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lsm" ContentType="application/vnd.ms-excel.sheet.macroEnabled.12"/>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6.xml" ContentType="application/vnd.openxmlformats-officedocument.drawingml.chart+xml"/>
  <Override PartName="/ppt/theme/themeOverride1.xml" ContentType="application/vnd.openxmlformats-officedocument.themeOverride+xml"/>
  <Override PartName="/ppt/charts/chart7.xml" ContentType="application/vnd.openxmlformats-officedocument.drawingml.chart+xml"/>
  <Override PartName="/ppt/theme/themeOverride2.xml" ContentType="application/vnd.openxmlformats-officedocument.themeOverride+xml"/>
  <Override PartName="/ppt/charts/chart8.xml" ContentType="application/vnd.openxmlformats-officedocument.drawingml.chart+xml"/>
  <Override PartName="/ppt/theme/themeOverride3.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9.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8.xml" ContentType="application/vnd.openxmlformats-officedocument.presentationml.notesSlide+xml"/>
  <Override PartName="/ppt/charts/chart10.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9.xml" ContentType="application/vnd.openxmlformats-officedocument.presentationml.notesSlide+xml"/>
  <Override PartName="/ppt/charts/chart11.xml" ContentType="application/vnd.openxmlformats-officedocument.drawingml.chart+xml"/>
  <Override PartName="/ppt/theme/themeOverride4.xml" ContentType="application/vnd.openxmlformats-officedocument.themeOverride+xml"/>
  <Override PartName="/ppt/charts/chart12.xml" ContentType="application/vnd.openxmlformats-officedocument.drawingml.chart+xml"/>
  <Override PartName="/ppt/theme/themeOverride5.xml" ContentType="application/vnd.openxmlformats-officedocument.themeOverride+xml"/>
  <Override PartName="/ppt/charts/chart13.xml" ContentType="application/vnd.openxmlformats-officedocument.drawingml.chart+xml"/>
  <Override PartName="/ppt/theme/themeOverride6.xml" ContentType="application/vnd.openxmlformats-officedocument.themeOverride+xml"/>
  <Override PartName="/ppt/charts/chart14.xml" ContentType="application/vnd.openxmlformats-officedocument.drawingml.chart+xml"/>
  <Override PartName="/ppt/theme/themeOverride7.xml" ContentType="application/vnd.openxmlformats-officedocument.themeOverride+xml"/>
  <Override PartName="/ppt/charts/chart15.xml" ContentType="application/vnd.openxmlformats-officedocument.drawingml.chart+xml"/>
  <Override PartName="/ppt/theme/themeOverride8.xml" ContentType="application/vnd.openxmlformats-officedocument.themeOverride+xml"/>
  <Override PartName="/ppt/charts/chart16.xml" ContentType="application/vnd.openxmlformats-officedocument.drawingml.chart+xml"/>
  <Override PartName="/ppt/theme/themeOverride9.xml" ContentType="application/vnd.openxmlformats-officedocument.themeOverride+xml"/>
  <Override PartName="/ppt/charts/chart17.xml" ContentType="application/vnd.openxmlformats-officedocument.drawingml.chart+xml"/>
  <Override PartName="/ppt/theme/themeOverride10.xml" ContentType="application/vnd.openxmlformats-officedocument.themeOverride+xml"/>
  <Override PartName="/ppt/notesSlides/notesSlide30.xml" ContentType="application/vnd.openxmlformats-officedocument.presentationml.notesSlide+xml"/>
  <Override PartName="/ppt/charts/chart18.xml" ContentType="application/vnd.openxmlformats-officedocument.drawingml.chart+xml"/>
  <Override PartName="/ppt/theme/themeOverride11.xml" ContentType="application/vnd.openxmlformats-officedocument.themeOverride+xml"/>
  <Override PartName="/ppt/charts/chart19.xml" ContentType="application/vnd.openxmlformats-officedocument.drawingml.chart+xml"/>
  <Override PartName="/ppt/theme/themeOverride12.xml" ContentType="application/vnd.openxmlformats-officedocument.themeOverride+xml"/>
  <Override PartName="/ppt/charts/chart20.xml" ContentType="application/vnd.openxmlformats-officedocument.drawingml.chart+xml"/>
  <Override PartName="/ppt/theme/themeOverride13.xml" ContentType="application/vnd.openxmlformats-officedocument.themeOverride+xml"/>
  <Override PartName="/ppt/charts/chart21.xml" ContentType="application/vnd.openxmlformats-officedocument.drawingml.chart+xml"/>
  <Override PartName="/ppt/theme/themeOverride14.xml" ContentType="application/vnd.openxmlformats-officedocument.themeOverride+xml"/>
  <Override PartName="/ppt/notesSlides/notesSlide31.xml" ContentType="application/vnd.openxmlformats-officedocument.presentationml.notesSlide+xml"/>
  <Override PartName="/ppt/charts/chart22.xml" ContentType="application/vnd.openxmlformats-officedocument.drawingml.chart+xml"/>
  <Override PartName="/ppt/theme/themeOverride15.xml" ContentType="application/vnd.openxmlformats-officedocument.themeOverride+xml"/>
  <Override PartName="/ppt/drawings/drawing1.xml" ContentType="application/vnd.openxmlformats-officedocument.drawingml.chartshapes+xml"/>
  <Override PartName="/ppt/notesSlides/notesSlide32.xml" ContentType="application/vnd.openxmlformats-officedocument.presentationml.notesSlide+xml"/>
  <Override PartName="/ppt/charts/chart23.xml" ContentType="application/vnd.openxmlformats-officedocument.drawingml.chart+xml"/>
  <Override PartName="/ppt/theme/themeOverride16.xml" ContentType="application/vnd.openxmlformats-officedocument.themeOverride+xml"/>
  <Override PartName="/ppt/charts/chart24.xml" ContentType="application/vnd.openxmlformats-officedocument.drawingml.chart+xml"/>
  <Override PartName="/ppt/theme/themeOverride17.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78"/>
  </p:notesMasterIdLst>
  <p:sldIdLst>
    <p:sldId id="343" r:id="rId5"/>
    <p:sldId id="367" r:id="rId6"/>
    <p:sldId id="822" r:id="rId7"/>
    <p:sldId id="2740" r:id="rId8"/>
    <p:sldId id="487" r:id="rId9"/>
    <p:sldId id="353" r:id="rId10"/>
    <p:sldId id="2712" r:id="rId11"/>
    <p:sldId id="830" r:id="rId12"/>
    <p:sldId id="260" r:id="rId13"/>
    <p:sldId id="261" r:id="rId14"/>
    <p:sldId id="262" r:id="rId15"/>
    <p:sldId id="2711" r:id="rId16"/>
    <p:sldId id="2713" r:id="rId17"/>
    <p:sldId id="831" r:id="rId18"/>
    <p:sldId id="832" r:id="rId19"/>
    <p:sldId id="268" r:id="rId20"/>
    <p:sldId id="833" r:id="rId21"/>
    <p:sldId id="834" r:id="rId22"/>
    <p:sldId id="265" r:id="rId23"/>
    <p:sldId id="269" r:id="rId24"/>
    <p:sldId id="270" r:id="rId25"/>
    <p:sldId id="2714" r:id="rId26"/>
    <p:sldId id="2715" r:id="rId27"/>
    <p:sldId id="354" r:id="rId28"/>
    <p:sldId id="835" r:id="rId29"/>
    <p:sldId id="836" r:id="rId30"/>
    <p:sldId id="2716" r:id="rId31"/>
    <p:sldId id="2717" r:id="rId32"/>
    <p:sldId id="2719" r:id="rId33"/>
    <p:sldId id="2718" r:id="rId34"/>
    <p:sldId id="2720" r:id="rId35"/>
    <p:sldId id="2721" r:id="rId36"/>
    <p:sldId id="2729" r:id="rId37"/>
    <p:sldId id="2722" r:id="rId38"/>
    <p:sldId id="2723" r:id="rId39"/>
    <p:sldId id="2724" r:id="rId40"/>
    <p:sldId id="2725" r:id="rId41"/>
    <p:sldId id="273" r:id="rId42"/>
    <p:sldId id="2727" r:id="rId43"/>
    <p:sldId id="470" r:id="rId44"/>
    <p:sldId id="476" r:id="rId45"/>
    <p:sldId id="281" r:id="rId46"/>
    <p:sldId id="502" r:id="rId47"/>
    <p:sldId id="484" r:id="rId48"/>
    <p:sldId id="366" r:id="rId49"/>
    <p:sldId id="2733" r:id="rId50"/>
    <p:sldId id="2734" r:id="rId51"/>
    <p:sldId id="2737" r:id="rId52"/>
    <p:sldId id="2735" r:id="rId53"/>
    <p:sldId id="2736" r:id="rId54"/>
    <p:sldId id="263" r:id="rId55"/>
    <p:sldId id="264" r:id="rId56"/>
    <p:sldId id="2738" r:id="rId57"/>
    <p:sldId id="2739" r:id="rId58"/>
    <p:sldId id="271" r:id="rId59"/>
    <p:sldId id="2749" r:id="rId60"/>
    <p:sldId id="2741" r:id="rId61"/>
    <p:sldId id="2746" r:id="rId62"/>
    <p:sldId id="2742" r:id="rId63"/>
    <p:sldId id="2743" r:id="rId64"/>
    <p:sldId id="2744" r:id="rId65"/>
    <p:sldId id="2745" r:id="rId66"/>
    <p:sldId id="2750" r:id="rId67"/>
    <p:sldId id="355" r:id="rId68"/>
    <p:sldId id="356" r:id="rId69"/>
    <p:sldId id="874" r:id="rId70"/>
    <p:sldId id="955" r:id="rId71"/>
    <p:sldId id="957" r:id="rId72"/>
    <p:sldId id="496" r:id="rId73"/>
    <p:sldId id="518" r:id="rId74"/>
    <p:sldId id="923" r:id="rId75"/>
    <p:sldId id="902" r:id="rId76"/>
    <p:sldId id="932" r:id="rId77"/>
    <p:sldId id="920" r:id="rId78"/>
    <p:sldId id="896" r:id="rId79"/>
    <p:sldId id="948" r:id="rId80"/>
    <p:sldId id="958" r:id="rId81"/>
    <p:sldId id="947" r:id="rId82"/>
    <p:sldId id="959" r:id="rId83"/>
    <p:sldId id="960" r:id="rId84"/>
    <p:sldId id="931" r:id="rId85"/>
    <p:sldId id="934" r:id="rId86"/>
    <p:sldId id="961" r:id="rId87"/>
    <p:sldId id="944" r:id="rId88"/>
    <p:sldId id="950" r:id="rId89"/>
    <p:sldId id="910" r:id="rId90"/>
    <p:sldId id="938" r:id="rId91"/>
    <p:sldId id="865" r:id="rId92"/>
    <p:sldId id="912" r:id="rId93"/>
    <p:sldId id="867" r:id="rId94"/>
    <p:sldId id="913" r:id="rId95"/>
    <p:sldId id="868" r:id="rId96"/>
    <p:sldId id="942" r:id="rId97"/>
    <p:sldId id="915" r:id="rId98"/>
    <p:sldId id="916" r:id="rId99"/>
    <p:sldId id="921" r:id="rId100"/>
    <p:sldId id="418" r:id="rId101"/>
    <p:sldId id="962" r:id="rId102"/>
    <p:sldId id="965" r:id="rId103"/>
    <p:sldId id="963" r:id="rId104"/>
    <p:sldId id="301" r:id="rId105"/>
    <p:sldId id="302" r:id="rId106"/>
    <p:sldId id="964" r:id="rId107"/>
    <p:sldId id="966" r:id="rId108"/>
    <p:sldId id="967" r:id="rId109"/>
    <p:sldId id="307" r:id="rId110"/>
    <p:sldId id="968" r:id="rId111"/>
    <p:sldId id="278" r:id="rId112"/>
    <p:sldId id="275" r:id="rId113"/>
    <p:sldId id="325" r:id="rId114"/>
    <p:sldId id="329" r:id="rId115"/>
    <p:sldId id="311" r:id="rId116"/>
    <p:sldId id="326" r:id="rId117"/>
    <p:sldId id="324" r:id="rId118"/>
    <p:sldId id="332" r:id="rId119"/>
    <p:sldId id="313" r:id="rId120"/>
    <p:sldId id="315" r:id="rId121"/>
    <p:sldId id="316" r:id="rId122"/>
    <p:sldId id="317" r:id="rId123"/>
    <p:sldId id="333" r:id="rId124"/>
    <p:sldId id="318" r:id="rId125"/>
    <p:sldId id="284" r:id="rId126"/>
    <p:sldId id="319" r:id="rId127"/>
    <p:sldId id="320" r:id="rId128"/>
    <p:sldId id="321" r:id="rId129"/>
    <p:sldId id="293" r:id="rId130"/>
    <p:sldId id="322" r:id="rId131"/>
    <p:sldId id="300" r:id="rId132"/>
    <p:sldId id="969" r:id="rId133"/>
    <p:sldId id="334" r:id="rId134"/>
    <p:sldId id="335" r:id="rId135"/>
    <p:sldId id="2672" r:id="rId136"/>
    <p:sldId id="2650" r:id="rId137"/>
    <p:sldId id="2673" r:id="rId138"/>
    <p:sldId id="2669" r:id="rId139"/>
    <p:sldId id="2674" r:id="rId140"/>
    <p:sldId id="2679" r:id="rId141"/>
    <p:sldId id="2654" r:id="rId142"/>
    <p:sldId id="2645" r:id="rId143"/>
    <p:sldId id="2661" r:id="rId144"/>
    <p:sldId id="2685" r:id="rId145"/>
    <p:sldId id="2687" r:id="rId146"/>
    <p:sldId id="2688" r:id="rId147"/>
    <p:sldId id="2690" r:id="rId148"/>
    <p:sldId id="2689" r:id="rId149"/>
    <p:sldId id="2691" r:id="rId150"/>
    <p:sldId id="2692" r:id="rId151"/>
    <p:sldId id="2730" r:id="rId152"/>
    <p:sldId id="2693" r:id="rId153"/>
    <p:sldId id="2696" r:id="rId154"/>
    <p:sldId id="2695" r:id="rId155"/>
    <p:sldId id="259" r:id="rId156"/>
    <p:sldId id="2731" r:id="rId157"/>
    <p:sldId id="2732" r:id="rId158"/>
    <p:sldId id="2694" r:id="rId159"/>
    <p:sldId id="2697" r:id="rId160"/>
    <p:sldId id="2698" r:id="rId161"/>
    <p:sldId id="2699" r:id="rId162"/>
    <p:sldId id="2708" r:id="rId163"/>
    <p:sldId id="2700" r:id="rId164"/>
    <p:sldId id="2701" r:id="rId165"/>
    <p:sldId id="2702" r:id="rId166"/>
    <p:sldId id="2703" r:id="rId167"/>
    <p:sldId id="2709" r:id="rId168"/>
    <p:sldId id="2747" r:id="rId169"/>
    <p:sldId id="2704" r:id="rId170"/>
    <p:sldId id="2705" r:id="rId171"/>
    <p:sldId id="2748" r:id="rId172"/>
    <p:sldId id="2706" r:id="rId173"/>
    <p:sldId id="2710" r:id="rId174"/>
    <p:sldId id="350" r:id="rId175"/>
    <p:sldId id="492" r:id="rId176"/>
    <p:sldId id="352" r:id="rId1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C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4200DE-BCA1-4297-B940-3ACC3D33192F}" v="343" dt="2019-12-12T00:43:36.5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58" autoAdjust="0"/>
    <p:restoredTop sz="94660"/>
  </p:normalViewPr>
  <p:slideViewPr>
    <p:cSldViewPr snapToGrid="0">
      <p:cViewPr varScale="1">
        <p:scale>
          <a:sx n="88" d="100"/>
          <a:sy n="88" d="100"/>
        </p:scale>
        <p:origin x="44" y="92"/>
      </p:cViewPr>
      <p:guideLst/>
    </p:cSldViewPr>
  </p:slideViewPr>
  <p:notesTextViewPr>
    <p:cViewPr>
      <p:scale>
        <a:sx n="3" d="2"/>
        <a:sy n="3" d="2"/>
      </p:scale>
      <p:origin x="0" y="0"/>
    </p:cViewPr>
  </p:notesTextViewPr>
  <p:sorterViewPr>
    <p:cViewPr>
      <p:scale>
        <a:sx n="100" d="100"/>
        <a:sy n="100" d="100"/>
      </p:scale>
      <p:origin x="0" y="-24584"/>
    </p:cViewPr>
  </p:sorterViewPr>
  <p:notesViewPr>
    <p:cSldViewPr snapToGrid="0">
      <p:cViewPr varScale="1">
        <p:scale>
          <a:sx n="54" d="100"/>
          <a:sy n="54" d="100"/>
        </p:scale>
        <p:origin x="3522" y="84"/>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theme" Target="theme/theme1.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tableStyles" Target="tableStyles.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7" Type="http://schemas.openxmlformats.org/officeDocument/2006/relationships/slide" Target="slides/slide173.xml"/><Relationship Id="rId172" Type="http://schemas.openxmlformats.org/officeDocument/2006/relationships/slide" Target="slides/slide168.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microsoft.com/office/2016/11/relationships/changesInfo" Target="changesInfos/changesInfo1.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microsoft.com/office/2015/10/relationships/revisionInfo" Target="revisionInfo.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presProps" Target="presProp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viewProps" Target="viewProps.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 Type="http://schemas.openxmlformats.org/officeDocument/2006/relationships/customXml" Target="../customXml/item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d Bale" userId="d2c35c6c-1d81-4b18-b516-91cd21f6505f" providerId="ADAL" clId="{E44200DE-BCA1-4297-B940-3ACC3D33192F}"/>
    <pc:docChg chg="undo custSel addSld delSld modSld sldOrd">
      <pc:chgData name="Brad Bale" userId="d2c35c6c-1d81-4b18-b516-91cd21f6505f" providerId="ADAL" clId="{E44200DE-BCA1-4297-B940-3ACC3D33192F}" dt="2019-12-12T00:47:38.682" v="14558" actId="20577"/>
      <pc:docMkLst>
        <pc:docMk/>
      </pc:docMkLst>
      <pc:sldChg chg="del">
        <pc:chgData name="Brad Bale" userId="d2c35c6c-1d81-4b18-b516-91cd21f6505f" providerId="ADAL" clId="{E44200DE-BCA1-4297-B940-3ACC3D33192F}" dt="2019-12-08T20:58:59.274" v="5939" actId="2696"/>
        <pc:sldMkLst>
          <pc:docMk/>
          <pc:sldMk cId="967714548" sldId="257"/>
        </pc:sldMkLst>
      </pc:sldChg>
      <pc:sldChg chg="add del setBg">
        <pc:chgData name="Brad Bale" userId="d2c35c6c-1d81-4b18-b516-91cd21f6505f" providerId="ADAL" clId="{E44200DE-BCA1-4297-B940-3ACC3D33192F}" dt="2019-12-10T19:03:23.688" v="12325"/>
        <pc:sldMkLst>
          <pc:docMk/>
          <pc:sldMk cId="2413081411" sldId="259"/>
        </pc:sldMkLst>
      </pc:sldChg>
      <pc:sldChg chg="addSp modSp">
        <pc:chgData name="Brad Bale" userId="d2c35c6c-1d81-4b18-b516-91cd21f6505f" providerId="ADAL" clId="{E44200DE-BCA1-4297-B940-3ACC3D33192F}" dt="2019-12-08T21:08:16.338" v="6097" actId="1035"/>
        <pc:sldMkLst>
          <pc:docMk/>
          <pc:sldMk cId="804606258" sldId="260"/>
        </pc:sldMkLst>
        <pc:spChg chg="add mod">
          <ac:chgData name="Brad Bale" userId="d2c35c6c-1d81-4b18-b516-91cd21f6505f" providerId="ADAL" clId="{E44200DE-BCA1-4297-B940-3ACC3D33192F}" dt="2019-12-08T21:08:16.338" v="6097" actId="1035"/>
          <ac:spMkLst>
            <pc:docMk/>
            <pc:sldMk cId="804606258" sldId="260"/>
            <ac:spMk id="4" creationId="{7E852F40-F9E0-474B-A579-7CF6E4F6DAB3}"/>
          </ac:spMkLst>
        </pc:spChg>
      </pc:sldChg>
      <pc:sldChg chg="addSp modSp">
        <pc:chgData name="Brad Bale" userId="d2c35c6c-1d81-4b18-b516-91cd21f6505f" providerId="ADAL" clId="{E44200DE-BCA1-4297-B940-3ACC3D33192F}" dt="2019-12-08T21:23:27.159" v="6210" actId="207"/>
        <pc:sldMkLst>
          <pc:docMk/>
          <pc:sldMk cId="1978306227" sldId="261"/>
        </pc:sldMkLst>
        <pc:spChg chg="add mod">
          <ac:chgData name="Brad Bale" userId="d2c35c6c-1d81-4b18-b516-91cd21f6505f" providerId="ADAL" clId="{E44200DE-BCA1-4297-B940-3ACC3D33192F}" dt="2019-12-08T21:09:40.363" v="6161" actId="14100"/>
          <ac:spMkLst>
            <pc:docMk/>
            <pc:sldMk cId="1978306227" sldId="261"/>
            <ac:spMk id="3" creationId="{47AC95F7-B00B-4266-802E-684C18CD95AA}"/>
          </ac:spMkLst>
        </pc:spChg>
        <pc:spChg chg="add mod">
          <ac:chgData name="Brad Bale" userId="d2c35c6c-1d81-4b18-b516-91cd21f6505f" providerId="ADAL" clId="{E44200DE-BCA1-4297-B940-3ACC3D33192F}" dt="2019-12-08T21:23:27.159" v="6210" actId="207"/>
          <ac:spMkLst>
            <pc:docMk/>
            <pc:sldMk cId="1978306227" sldId="261"/>
            <ac:spMk id="5" creationId="{441A0A4C-388D-4A59-A600-E31F35D5A26D}"/>
          </ac:spMkLst>
        </pc:spChg>
        <pc:picChg chg="mod">
          <ac:chgData name="Brad Bale" userId="d2c35c6c-1d81-4b18-b516-91cd21f6505f" providerId="ADAL" clId="{E44200DE-BCA1-4297-B940-3ACC3D33192F}" dt="2019-12-08T21:22:43.119" v="6206" actId="1076"/>
          <ac:picMkLst>
            <pc:docMk/>
            <pc:sldMk cId="1978306227" sldId="261"/>
            <ac:picMk id="4" creationId="{DAE10846-2682-48E2-AC01-E4D0EF747574}"/>
          </ac:picMkLst>
        </pc:picChg>
      </pc:sldChg>
      <pc:sldChg chg="addSp modSp">
        <pc:chgData name="Brad Bale" userId="d2c35c6c-1d81-4b18-b516-91cd21f6505f" providerId="ADAL" clId="{E44200DE-BCA1-4297-B940-3ACC3D33192F}" dt="2019-12-11T19:56:15.123" v="13868" actId="255"/>
        <pc:sldMkLst>
          <pc:docMk/>
          <pc:sldMk cId="2598911085" sldId="262"/>
        </pc:sldMkLst>
        <pc:spChg chg="mod">
          <ac:chgData name="Brad Bale" userId="d2c35c6c-1d81-4b18-b516-91cd21f6505f" providerId="ADAL" clId="{E44200DE-BCA1-4297-B940-3ACC3D33192F}" dt="2019-12-11T19:56:15.123" v="13868" actId="255"/>
          <ac:spMkLst>
            <pc:docMk/>
            <pc:sldMk cId="2598911085" sldId="262"/>
            <ac:spMk id="2" creationId="{CF8C7F15-3707-45AF-8948-23161F918330}"/>
          </ac:spMkLst>
        </pc:spChg>
        <pc:spChg chg="mod">
          <ac:chgData name="Brad Bale" userId="d2c35c6c-1d81-4b18-b516-91cd21f6505f" providerId="ADAL" clId="{E44200DE-BCA1-4297-B940-3ACC3D33192F}" dt="2019-12-08T21:24:37.412" v="6213" actId="20577"/>
          <ac:spMkLst>
            <pc:docMk/>
            <pc:sldMk cId="2598911085" sldId="262"/>
            <ac:spMk id="3" creationId="{06DA0057-B9CB-41EE-8FB4-D8CD3AECA24D}"/>
          </ac:spMkLst>
        </pc:spChg>
        <pc:spChg chg="add mod">
          <ac:chgData name="Brad Bale" userId="d2c35c6c-1d81-4b18-b516-91cd21f6505f" providerId="ADAL" clId="{E44200DE-BCA1-4297-B940-3ACC3D33192F}" dt="2019-12-08T21:10:17.970" v="6168" actId="14100"/>
          <ac:spMkLst>
            <pc:docMk/>
            <pc:sldMk cId="2598911085" sldId="262"/>
            <ac:spMk id="4" creationId="{6D42DB69-06D3-4E7D-ACFF-776C7E50D0A2}"/>
          </ac:spMkLst>
        </pc:spChg>
      </pc:sldChg>
      <pc:sldChg chg="del">
        <pc:chgData name="Brad Bale" userId="d2c35c6c-1d81-4b18-b516-91cd21f6505f" providerId="ADAL" clId="{E44200DE-BCA1-4297-B940-3ACC3D33192F}" dt="2019-12-09T19:58:18.757" v="9906" actId="2696"/>
        <pc:sldMkLst>
          <pc:docMk/>
          <pc:sldMk cId="1614434332" sldId="263"/>
        </pc:sldMkLst>
      </pc:sldChg>
      <pc:sldChg chg="add">
        <pc:chgData name="Brad Bale" userId="d2c35c6c-1d81-4b18-b516-91cd21f6505f" providerId="ADAL" clId="{E44200DE-BCA1-4297-B940-3ACC3D33192F}" dt="2019-12-10T23:30:29.269" v="12333"/>
        <pc:sldMkLst>
          <pc:docMk/>
          <pc:sldMk cId="1801317470" sldId="263"/>
        </pc:sldMkLst>
      </pc:sldChg>
      <pc:sldChg chg="del">
        <pc:chgData name="Brad Bale" userId="d2c35c6c-1d81-4b18-b516-91cd21f6505f" providerId="ADAL" clId="{E44200DE-BCA1-4297-B940-3ACC3D33192F}" dt="2019-12-09T20:06:48.591" v="10001" actId="2696"/>
        <pc:sldMkLst>
          <pc:docMk/>
          <pc:sldMk cId="1342718256" sldId="264"/>
        </pc:sldMkLst>
      </pc:sldChg>
      <pc:sldChg chg="add">
        <pc:chgData name="Brad Bale" userId="d2c35c6c-1d81-4b18-b516-91cd21f6505f" providerId="ADAL" clId="{E44200DE-BCA1-4297-B940-3ACC3D33192F}" dt="2019-12-10T23:30:29.269" v="12333"/>
        <pc:sldMkLst>
          <pc:docMk/>
          <pc:sldMk cId="3978570879" sldId="264"/>
        </pc:sldMkLst>
      </pc:sldChg>
      <pc:sldChg chg="del">
        <pc:chgData name="Brad Bale" userId="d2c35c6c-1d81-4b18-b516-91cd21f6505f" providerId="ADAL" clId="{E44200DE-BCA1-4297-B940-3ACC3D33192F}" dt="2019-12-09T19:58:36.099" v="9909" actId="2696"/>
        <pc:sldMkLst>
          <pc:docMk/>
          <pc:sldMk cId="2546774698" sldId="266"/>
        </pc:sldMkLst>
      </pc:sldChg>
      <pc:sldChg chg="del">
        <pc:chgData name="Brad Bale" userId="d2c35c6c-1d81-4b18-b516-91cd21f6505f" providerId="ADAL" clId="{E44200DE-BCA1-4297-B940-3ACC3D33192F}" dt="2019-12-09T19:58:30.375" v="9908" actId="2696"/>
        <pc:sldMkLst>
          <pc:docMk/>
          <pc:sldMk cId="3316129659" sldId="267"/>
        </pc:sldMkLst>
      </pc:sldChg>
      <pc:sldChg chg="modSp">
        <pc:chgData name="Brad Bale" userId="d2c35c6c-1d81-4b18-b516-91cd21f6505f" providerId="ADAL" clId="{E44200DE-BCA1-4297-B940-3ACC3D33192F}" dt="2019-12-08T21:50:25.032" v="6593" actId="14100"/>
        <pc:sldMkLst>
          <pc:docMk/>
          <pc:sldMk cId="167298773" sldId="270"/>
        </pc:sldMkLst>
        <pc:spChg chg="mod">
          <ac:chgData name="Brad Bale" userId="d2c35c6c-1d81-4b18-b516-91cd21f6505f" providerId="ADAL" clId="{E44200DE-BCA1-4297-B940-3ACC3D33192F}" dt="2019-12-08T21:50:25.032" v="6593" actId="14100"/>
          <ac:spMkLst>
            <pc:docMk/>
            <pc:sldMk cId="167298773" sldId="270"/>
            <ac:spMk id="3" creationId="{06DA0057-B9CB-41EE-8FB4-D8CD3AECA24D}"/>
          </ac:spMkLst>
        </pc:spChg>
      </pc:sldChg>
      <pc:sldChg chg="add">
        <pc:chgData name="Brad Bale" userId="d2c35c6c-1d81-4b18-b516-91cd21f6505f" providerId="ADAL" clId="{E44200DE-BCA1-4297-B940-3ACC3D33192F}" dt="2019-12-10T23:30:29.269" v="12333"/>
        <pc:sldMkLst>
          <pc:docMk/>
          <pc:sldMk cId="3573034380" sldId="271"/>
        </pc:sldMkLst>
      </pc:sldChg>
      <pc:sldChg chg="del">
        <pc:chgData name="Brad Bale" userId="d2c35c6c-1d81-4b18-b516-91cd21f6505f" providerId="ADAL" clId="{E44200DE-BCA1-4297-B940-3ACC3D33192F}" dt="2019-12-09T20:06:37.462" v="10000" actId="2696"/>
        <pc:sldMkLst>
          <pc:docMk/>
          <pc:sldMk cId="3942922968" sldId="271"/>
        </pc:sldMkLst>
      </pc:sldChg>
      <pc:sldChg chg="modSp del">
        <pc:chgData name="Brad Bale" userId="d2c35c6c-1d81-4b18-b516-91cd21f6505f" providerId="ADAL" clId="{E44200DE-BCA1-4297-B940-3ACC3D33192F}" dt="2019-12-09T20:06:23.824" v="9999" actId="2696"/>
        <pc:sldMkLst>
          <pc:docMk/>
          <pc:sldMk cId="673853773" sldId="272"/>
        </pc:sldMkLst>
        <pc:spChg chg="mod">
          <ac:chgData name="Brad Bale" userId="d2c35c6c-1d81-4b18-b516-91cd21f6505f" providerId="ADAL" clId="{E44200DE-BCA1-4297-B940-3ACC3D33192F}" dt="2019-12-09T20:02:03.503" v="9912"/>
          <ac:spMkLst>
            <pc:docMk/>
            <pc:sldMk cId="673853773" sldId="272"/>
            <ac:spMk id="3" creationId="{06DA0057-B9CB-41EE-8FB4-D8CD3AECA24D}"/>
          </ac:spMkLst>
        </pc:spChg>
      </pc:sldChg>
      <pc:sldChg chg="delSp modSp">
        <pc:chgData name="Brad Bale" userId="d2c35c6c-1d81-4b18-b516-91cd21f6505f" providerId="ADAL" clId="{E44200DE-BCA1-4297-B940-3ACC3D33192F}" dt="2019-12-09T21:20:20.814" v="10868" actId="20577"/>
        <pc:sldMkLst>
          <pc:docMk/>
          <pc:sldMk cId="416422195" sldId="273"/>
        </pc:sldMkLst>
        <pc:spChg chg="mod">
          <ac:chgData name="Brad Bale" userId="d2c35c6c-1d81-4b18-b516-91cd21f6505f" providerId="ADAL" clId="{E44200DE-BCA1-4297-B940-3ACC3D33192F}" dt="2019-12-09T20:12:37.234" v="10018" actId="14100"/>
          <ac:spMkLst>
            <pc:docMk/>
            <pc:sldMk cId="416422195" sldId="273"/>
            <ac:spMk id="2" creationId="{CF8C7F15-3707-45AF-8948-23161F918330}"/>
          </ac:spMkLst>
        </pc:spChg>
        <pc:spChg chg="mod">
          <ac:chgData name="Brad Bale" userId="d2c35c6c-1d81-4b18-b516-91cd21f6505f" providerId="ADAL" clId="{E44200DE-BCA1-4297-B940-3ACC3D33192F}" dt="2019-12-09T21:20:20.814" v="10868" actId="20577"/>
          <ac:spMkLst>
            <pc:docMk/>
            <pc:sldMk cId="416422195" sldId="273"/>
            <ac:spMk id="3" creationId="{06DA0057-B9CB-41EE-8FB4-D8CD3AECA24D}"/>
          </ac:spMkLst>
        </pc:spChg>
        <pc:spChg chg="del">
          <ac:chgData name="Brad Bale" userId="d2c35c6c-1d81-4b18-b516-91cd21f6505f" providerId="ADAL" clId="{E44200DE-BCA1-4297-B940-3ACC3D33192F}" dt="2019-12-09T20:12:48.620" v="10020" actId="478"/>
          <ac:spMkLst>
            <pc:docMk/>
            <pc:sldMk cId="416422195" sldId="273"/>
            <ac:spMk id="4" creationId="{BAE39114-34E4-425C-8AAD-B69F83AA85B5}"/>
          </ac:spMkLst>
        </pc:spChg>
      </pc:sldChg>
      <pc:sldChg chg="modSp add">
        <pc:chgData name="Brad Bale" userId="d2c35c6c-1d81-4b18-b516-91cd21f6505f" providerId="ADAL" clId="{E44200DE-BCA1-4297-B940-3ACC3D33192F}" dt="2019-12-09T21:35:53.247" v="11192" actId="122"/>
        <pc:sldMkLst>
          <pc:docMk/>
          <pc:sldMk cId="3292328425" sldId="281"/>
        </pc:sldMkLst>
        <pc:spChg chg="mod">
          <ac:chgData name="Brad Bale" userId="d2c35c6c-1d81-4b18-b516-91cd21f6505f" providerId="ADAL" clId="{E44200DE-BCA1-4297-B940-3ACC3D33192F}" dt="2019-12-09T21:35:53.247" v="11192" actId="122"/>
          <ac:spMkLst>
            <pc:docMk/>
            <pc:sldMk cId="3292328425" sldId="281"/>
            <ac:spMk id="2" creationId="{00000000-0000-0000-0000-000000000000}"/>
          </ac:spMkLst>
        </pc:spChg>
        <pc:spChg chg="mod">
          <ac:chgData name="Brad Bale" userId="d2c35c6c-1d81-4b18-b516-91cd21f6505f" providerId="ADAL" clId="{E44200DE-BCA1-4297-B940-3ACC3D33192F}" dt="2019-12-09T21:33:33.183" v="11170"/>
          <ac:spMkLst>
            <pc:docMk/>
            <pc:sldMk cId="3292328425" sldId="281"/>
            <ac:spMk id="4" creationId="{00000000-0000-0000-0000-000000000000}"/>
          </ac:spMkLst>
        </pc:spChg>
      </pc:sldChg>
      <pc:sldChg chg="delSp modSp">
        <pc:chgData name="Brad Bale" userId="d2c35c6c-1d81-4b18-b516-91cd21f6505f" providerId="ADAL" clId="{E44200DE-BCA1-4297-B940-3ACC3D33192F}" dt="2019-12-08T21:39:49.574" v="6533" actId="478"/>
        <pc:sldMkLst>
          <pc:docMk/>
          <pc:sldMk cId="0" sldId="343"/>
        </pc:sldMkLst>
        <pc:spChg chg="mod">
          <ac:chgData name="Brad Bale" userId="d2c35c6c-1d81-4b18-b516-91cd21f6505f" providerId="ADAL" clId="{E44200DE-BCA1-4297-B940-3ACC3D33192F}" dt="2019-12-08T20:59:15.333" v="5948" actId="27636"/>
          <ac:spMkLst>
            <pc:docMk/>
            <pc:sldMk cId="0" sldId="343"/>
            <ac:spMk id="2" creationId="{4646238B-867A-4132-B2CD-A911FC141220}"/>
          </ac:spMkLst>
        </pc:spChg>
        <pc:spChg chg="mod">
          <ac:chgData name="Brad Bale" userId="d2c35c6c-1d81-4b18-b516-91cd21f6505f" providerId="ADAL" clId="{E44200DE-BCA1-4297-B940-3ACC3D33192F}" dt="2019-12-08T20:59:33.301" v="5954" actId="20577"/>
          <ac:spMkLst>
            <pc:docMk/>
            <pc:sldMk cId="0" sldId="343"/>
            <ac:spMk id="3" creationId="{670E0871-509B-4659-B7A9-117D27741739}"/>
          </ac:spMkLst>
        </pc:spChg>
        <pc:spChg chg="del">
          <ac:chgData name="Brad Bale" userId="d2c35c6c-1d81-4b18-b516-91cd21f6505f" providerId="ADAL" clId="{E44200DE-BCA1-4297-B940-3ACC3D33192F}" dt="2019-12-08T21:39:49.574" v="6533" actId="478"/>
          <ac:spMkLst>
            <pc:docMk/>
            <pc:sldMk cId="0" sldId="343"/>
            <ac:spMk id="4" creationId="{4B9AD240-1BCB-427C-860F-2187A28F9BA8}"/>
          </ac:spMkLst>
        </pc:spChg>
      </pc:sldChg>
      <pc:sldChg chg="delSp del">
        <pc:chgData name="Brad Bale" userId="d2c35c6c-1d81-4b18-b516-91cd21f6505f" providerId="ADAL" clId="{E44200DE-BCA1-4297-B940-3ACC3D33192F}" dt="2019-12-10T23:35:57.164" v="12369" actId="2696"/>
        <pc:sldMkLst>
          <pc:docMk/>
          <pc:sldMk cId="0" sldId="345"/>
        </pc:sldMkLst>
        <pc:spChg chg="del">
          <ac:chgData name="Brad Bale" userId="d2c35c6c-1d81-4b18-b516-91cd21f6505f" providerId="ADAL" clId="{E44200DE-BCA1-4297-B940-3ACC3D33192F}" dt="2019-12-08T21:40:18.068" v="6537" actId="478"/>
          <ac:spMkLst>
            <pc:docMk/>
            <pc:sldMk cId="0" sldId="345"/>
            <ac:spMk id="4" creationId="{2E354A8A-610C-4EFA-A39E-262BD471DA5D}"/>
          </ac:spMkLst>
        </pc:spChg>
      </pc:sldChg>
      <pc:sldChg chg="del">
        <pc:chgData name="Brad Bale" userId="d2c35c6c-1d81-4b18-b516-91cd21f6505f" providerId="ADAL" clId="{E44200DE-BCA1-4297-B940-3ACC3D33192F}" dt="2019-12-10T23:32:37.573" v="12338" actId="2696"/>
        <pc:sldMkLst>
          <pc:docMk/>
          <pc:sldMk cId="0" sldId="347"/>
        </pc:sldMkLst>
      </pc:sldChg>
      <pc:sldChg chg="del">
        <pc:chgData name="Brad Bale" userId="d2c35c6c-1d81-4b18-b516-91cd21f6505f" providerId="ADAL" clId="{E44200DE-BCA1-4297-B940-3ACC3D33192F}" dt="2019-12-10T23:32:37.573" v="12338" actId="2696"/>
        <pc:sldMkLst>
          <pc:docMk/>
          <pc:sldMk cId="0" sldId="348"/>
        </pc:sldMkLst>
      </pc:sldChg>
      <pc:sldChg chg="del">
        <pc:chgData name="Brad Bale" userId="d2c35c6c-1d81-4b18-b516-91cd21f6505f" providerId="ADAL" clId="{E44200DE-BCA1-4297-B940-3ACC3D33192F}" dt="2019-12-10T23:32:37.573" v="12338" actId="2696"/>
        <pc:sldMkLst>
          <pc:docMk/>
          <pc:sldMk cId="0" sldId="349"/>
        </pc:sldMkLst>
      </pc:sldChg>
      <pc:sldChg chg="addSp delSp modSp">
        <pc:chgData name="Brad Bale" userId="d2c35c6c-1d81-4b18-b516-91cd21f6505f" providerId="ADAL" clId="{E44200DE-BCA1-4297-B940-3ACC3D33192F}" dt="2019-12-08T21:39:38.743" v="6532" actId="478"/>
        <pc:sldMkLst>
          <pc:docMk/>
          <pc:sldMk cId="0" sldId="353"/>
        </pc:sldMkLst>
        <pc:spChg chg="add del mod">
          <ac:chgData name="Brad Bale" userId="d2c35c6c-1d81-4b18-b516-91cd21f6505f" providerId="ADAL" clId="{E44200DE-BCA1-4297-B940-3ACC3D33192F}" dt="2019-12-08T21:32:54.337" v="6490" actId="478"/>
          <ac:spMkLst>
            <pc:docMk/>
            <pc:sldMk cId="0" sldId="353"/>
            <ac:spMk id="4" creationId="{33868E76-7C7D-4F1F-B7BC-285C70A8CD07}"/>
          </ac:spMkLst>
        </pc:spChg>
        <pc:spChg chg="del">
          <ac:chgData name="Brad Bale" userId="d2c35c6c-1d81-4b18-b516-91cd21f6505f" providerId="ADAL" clId="{E44200DE-BCA1-4297-B940-3ACC3D33192F}" dt="2019-12-08T21:39:38.743" v="6532" actId="478"/>
          <ac:spMkLst>
            <pc:docMk/>
            <pc:sldMk cId="0" sldId="353"/>
            <ac:spMk id="6" creationId="{C3209C81-82C9-4319-8588-A9D72C2FDEFC}"/>
          </ac:spMkLst>
        </pc:spChg>
        <pc:picChg chg="add mod">
          <ac:chgData name="Brad Bale" userId="d2c35c6c-1d81-4b18-b516-91cd21f6505f" providerId="ADAL" clId="{E44200DE-BCA1-4297-B940-3ACC3D33192F}" dt="2019-12-08T21:33:09.336" v="6495" actId="14100"/>
          <ac:picMkLst>
            <pc:docMk/>
            <pc:sldMk cId="0" sldId="353"/>
            <ac:picMk id="3" creationId="{597677FF-27B3-437F-AF39-27BC2BE0CD91}"/>
          </ac:picMkLst>
        </pc:picChg>
        <pc:picChg chg="del">
          <ac:chgData name="Brad Bale" userId="d2c35c6c-1d81-4b18-b516-91cd21f6505f" providerId="ADAL" clId="{E44200DE-BCA1-4297-B940-3ACC3D33192F}" dt="2019-12-08T21:13:56.087" v="6205" actId="478"/>
          <ac:picMkLst>
            <pc:docMk/>
            <pc:sldMk cId="0" sldId="353"/>
            <ac:picMk id="12293" creationId="{C2C788F2-F685-48E3-A05C-71E69A762F65}"/>
          </ac:picMkLst>
        </pc:picChg>
      </pc:sldChg>
      <pc:sldChg chg="add">
        <pc:chgData name="Brad Bale" userId="d2c35c6c-1d81-4b18-b516-91cd21f6505f" providerId="ADAL" clId="{E44200DE-BCA1-4297-B940-3ACC3D33192F}" dt="2019-12-10T23:31:58.613" v="12337"/>
        <pc:sldMkLst>
          <pc:docMk/>
          <pc:sldMk cId="879959978" sldId="356"/>
        </pc:sldMkLst>
      </pc:sldChg>
      <pc:sldChg chg="del">
        <pc:chgData name="Brad Bale" userId="d2c35c6c-1d81-4b18-b516-91cd21f6505f" providerId="ADAL" clId="{E44200DE-BCA1-4297-B940-3ACC3D33192F}" dt="2019-12-10T23:32:37.573" v="12338" actId="2696"/>
        <pc:sldMkLst>
          <pc:docMk/>
          <pc:sldMk cId="0" sldId="357"/>
        </pc:sldMkLst>
      </pc:sldChg>
      <pc:sldChg chg="del">
        <pc:chgData name="Brad Bale" userId="d2c35c6c-1d81-4b18-b516-91cd21f6505f" providerId="ADAL" clId="{E44200DE-BCA1-4297-B940-3ACC3D33192F}" dt="2019-12-10T23:32:37.573" v="12338" actId="2696"/>
        <pc:sldMkLst>
          <pc:docMk/>
          <pc:sldMk cId="0" sldId="364"/>
        </pc:sldMkLst>
      </pc:sldChg>
      <pc:sldChg chg="del">
        <pc:chgData name="Brad Bale" userId="d2c35c6c-1d81-4b18-b516-91cd21f6505f" providerId="ADAL" clId="{E44200DE-BCA1-4297-B940-3ACC3D33192F}" dt="2019-12-10T23:30:55.463" v="12334" actId="2696"/>
        <pc:sldMkLst>
          <pc:docMk/>
          <pc:sldMk cId="685197975" sldId="366"/>
        </pc:sldMkLst>
      </pc:sldChg>
      <pc:sldChg chg="addSp delSp modSp">
        <pc:chgData name="Brad Bale" userId="d2c35c6c-1d81-4b18-b516-91cd21f6505f" providerId="ADAL" clId="{E44200DE-BCA1-4297-B940-3ACC3D33192F}" dt="2019-12-08T21:02:44.438" v="5982" actId="1076"/>
        <pc:sldMkLst>
          <pc:docMk/>
          <pc:sldMk cId="0" sldId="367"/>
        </pc:sldMkLst>
        <pc:spChg chg="del mod">
          <ac:chgData name="Brad Bale" userId="d2c35c6c-1d81-4b18-b516-91cd21f6505f" providerId="ADAL" clId="{E44200DE-BCA1-4297-B940-3ACC3D33192F}" dt="2019-12-08T21:02:28.522" v="5977" actId="478"/>
          <ac:spMkLst>
            <pc:docMk/>
            <pc:sldMk cId="0" sldId="367"/>
            <ac:spMk id="2" creationId="{8F9D7D1D-1FB6-430D-B96A-35BC3729DB93}"/>
          </ac:spMkLst>
        </pc:spChg>
        <pc:spChg chg="del">
          <ac:chgData name="Brad Bale" userId="d2c35c6c-1d81-4b18-b516-91cd21f6505f" providerId="ADAL" clId="{E44200DE-BCA1-4297-B940-3ACC3D33192F}" dt="2019-12-08T21:02:05.232" v="5970" actId="931"/>
          <ac:spMkLst>
            <pc:docMk/>
            <pc:sldMk cId="0" sldId="367"/>
            <ac:spMk id="5" creationId="{74CBD934-BBF8-40E3-9882-324DB5EA904F}"/>
          </ac:spMkLst>
        </pc:spChg>
        <pc:spChg chg="add del mod">
          <ac:chgData name="Brad Bale" userId="d2c35c6c-1d81-4b18-b516-91cd21f6505f" providerId="ADAL" clId="{E44200DE-BCA1-4297-B940-3ACC3D33192F}" dt="2019-12-08T21:02:14.900" v="5974" actId="478"/>
          <ac:spMkLst>
            <pc:docMk/>
            <pc:sldMk cId="0" sldId="367"/>
            <ac:spMk id="7" creationId="{394B033C-7C50-434B-B3F5-B0FF1FC3B109}"/>
          </ac:spMkLst>
        </pc:spChg>
        <pc:spChg chg="add del mod">
          <ac:chgData name="Brad Bale" userId="d2c35c6c-1d81-4b18-b516-91cd21f6505f" providerId="ADAL" clId="{E44200DE-BCA1-4297-B940-3ACC3D33192F}" dt="2019-12-08T21:02:34.052" v="5979" actId="478"/>
          <ac:spMkLst>
            <pc:docMk/>
            <pc:sldMk cId="0" sldId="367"/>
            <ac:spMk id="9" creationId="{593A3433-E3A0-45CB-BDF8-95BF0C9C5DA2}"/>
          </ac:spMkLst>
        </pc:spChg>
        <pc:picChg chg="add mod">
          <ac:chgData name="Brad Bale" userId="d2c35c6c-1d81-4b18-b516-91cd21f6505f" providerId="ADAL" clId="{E44200DE-BCA1-4297-B940-3ACC3D33192F}" dt="2019-12-08T21:02:44.438" v="5982" actId="1076"/>
          <ac:picMkLst>
            <pc:docMk/>
            <pc:sldMk cId="0" sldId="367"/>
            <ac:picMk id="6" creationId="{28D0A8C3-1A3A-44EC-9B87-67F5FDF7AACF}"/>
          </ac:picMkLst>
        </pc:picChg>
      </pc:sldChg>
      <pc:sldChg chg="del">
        <pc:chgData name="Brad Bale" userId="d2c35c6c-1d81-4b18-b516-91cd21f6505f" providerId="ADAL" clId="{E44200DE-BCA1-4297-B940-3ACC3D33192F}" dt="2019-12-10T23:50:08.572" v="12560" actId="2696"/>
        <pc:sldMkLst>
          <pc:docMk/>
          <pc:sldMk cId="0" sldId="454"/>
        </pc:sldMkLst>
      </pc:sldChg>
      <pc:sldChg chg="modSp add">
        <pc:chgData name="Brad Bale" userId="d2c35c6c-1d81-4b18-b516-91cd21f6505f" providerId="ADAL" clId="{E44200DE-BCA1-4297-B940-3ACC3D33192F}" dt="2019-12-09T21:35:26.223" v="11186" actId="20577"/>
        <pc:sldMkLst>
          <pc:docMk/>
          <pc:sldMk cId="3166799110" sldId="470"/>
        </pc:sldMkLst>
        <pc:spChg chg="mod">
          <ac:chgData name="Brad Bale" userId="d2c35c6c-1d81-4b18-b516-91cd21f6505f" providerId="ADAL" clId="{E44200DE-BCA1-4297-B940-3ACC3D33192F}" dt="2019-12-09T21:35:26.223" v="11186" actId="20577"/>
          <ac:spMkLst>
            <pc:docMk/>
            <pc:sldMk cId="3166799110" sldId="470"/>
            <ac:spMk id="2" creationId="{821EC9B1-80F4-4F28-9A5D-E9E2D4366CD2}"/>
          </ac:spMkLst>
        </pc:spChg>
      </pc:sldChg>
      <pc:sldChg chg="addSp modSp add">
        <pc:chgData name="Brad Bale" userId="d2c35c6c-1d81-4b18-b516-91cd21f6505f" providerId="ADAL" clId="{E44200DE-BCA1-4297-B940-3ACC3D33192F}" dt="2019-12-09T21:35:06.951" v="11179" actId="207"/>
        <pc:sldMkLst>
          <pc:docMk/>
          <pc:sldMk cId="883566723" sldId="476"/>
        </pc:sldMkLst>
        <pc:spChg chg="add mod">
          <ac:chgData name="Brad Bale" userId="d2c35c6c-1d81-4b18-b516-91cd21f6505f" providerId="ADAL" clId="{E44200DE-BCA1-4297-B940-3ACC3D33192F}" dt="2019-12-09T21:35:06.951" v="11179" actId="207"/>
          <ac:spMkLst>
            <pc:docMk/>
            <pc:sldMk cId="883566723" sldId="476"/>
            <ac:spMk id="3" creationId="{F499A232-816A-4B70-BC06-B9852468B817}"/>
          </ac:spMkLst>
        </pc:spChg>
      </pc:sldChg>
      <pc:sldChg chg="modSp add">
        <pc:chgData name="Brad Bale" userId="d2c35c6c-1d81-4b18-b516-91cd21f6505f" providerId="ADAL" clId="{E44200DE-BCA1-4297-B940-3ACC3D33192F}" dt="2019-12-09T21:37:27.386" v="11196" actId="122"/>
        <pc:sldMkLst>
          <pc:docMk/>
          <pc:sldMk cId="3282357610" sldId="484"/>
        </pc:sldMkLst>
        <pc:spChg chg="mod">
          <ac:chgData name="Brad Bale" userId="d2c35c6c-1d81-4b18-b516-91cd21f6505f" providerId="ADAL" clId="{E44200DE-BCA1-4297-B940-3ACC3D33192F}" dt="2019-12-09T21:37:27.386" v="11196" actId="122"/>
          <ac:spMkLst>
            <pc:docMk/>
            <pc:sldMk cId="3282357610" sldId="484"/>
            <ac:spMk id="2" creationId="{4817B714-E6B6-45D7-A8A8-138C95FF8F30}"/>
          </ac:spMkLst>
        </pc:spChg>
      </pc:sldChg>
      <pc:sldChg chg="delSp modSp">
        <pc:chgData name="Brad Bale" userId="d2c35c6c-1d81-4b18-b516-91cd21f6505f" providerId="ADAL" clId="{E44200DE-BCA1-4297-B940-3ACC3D33192F}" dt="2019-12-11T16:38:02.006" v="12678" actId="20577"/>
        <pc:sldMkLst>
          <pc:docMk/>
          <pc:sldMk cId="0" sldId="487"/>
        </pc:sldMkLst>
        <pc:spChg chg="mod">
          <ac:chgData name="Brad Bale" userId="d2c35c6c-1d81-4b18-b516-91cd21f6505f" providerId="ADAL" clId="{E44200DE-BCA1-4297-B940-3ACC3D33192F}" dt="2019-12-11T16:38:02.006" v="12678" actId="20577"/>
          <ac:spMkLst>
            <pc:docMk/>
            <pc:sldMk cId="0" sldId="487"/>
            <ac:spMk id="3" creationId="{4D030ECF-F9F7-4DD9-8EA1-79973090E140}"/>
          </ac:spMkLst>
        </pc:spChg>
        <pc:spChg chg="del">
          <ac:chgData name="Brad Bale" userId="d2c35c6c-1d81-4b18-b516-91cd21f6505f" providerId="ADAL" clId="{E44200DE-BCA1-4297-B940-3ACC3D33192F}" dt="2019-12-08T21:40:03.669" v="6535" actId="478"/>
          <ac:spMkLst>
            <pc:docMk/>
            <pc:sldMk cId="0" sldId="487"/>
            <ac:spMk id="4" creationId="{C2BD9754-9829-4E15-B119-E35323281420}"/>
          </ac:spMkLst>
        </pc:spChg>
        <pc:spChg chg="mod">
          <ac:chgData name="Brad Bale" userId="d2c35c6c-1d81-4b18-b516-91cd21f6505f" providerId="ADAL" clId="{E44200DE-BCA1-4297-B940-3ACC3D33192F}" dt="2019-12-09T21:48:01.326" v="11508" actId="255"/>
          <ac:spMkLst>
            <pc:docMk/>
            <pc:sldMk cId="0" sldId="487"/>
            <ac:spMk id="9220" creationId="{269776B4-325C-484D-9CE5-55D2BACD094F}"/>
          </ac:spMkLst>
        </pc:spChg>
      </pc:sldChg>
      <pc:sldChg chg="modSp">
        <pc:chgData name="Brad Bale" userId="d2c35c6c-1d81-4b18-b516-91cd21f6505f" providerId="ADAL" clId="{E44200DE-BCA1-4297-B940-3ACC3D33192F}" dt="2019-12-11T18:29:00.098" v="13855" actId="20577"/>
        <pc:sldMkLst>
          <pc:docMk/>
          <pc:sldMk cId="0" sldId="492"/>
        </pc:sldMkLst>
        <pc:spChg chg="mod">
          <ac:chgData name="Brad Bale" userId="d2c35c6c-1d81-4b18-b516-91cd21f6505f" providerId="ADAL" clId="{E44200DE-BCA1-4297-B940-3ACC3D33192F}" dt="2019-12-11T18:29:00.098" v="13855" actId="20577"/>
          <ac:spMkLst>
            <pc:docMk/>
            <pc:sldMk cId="0" sldId="492"/>
            <ac:spMk id="3" creationId="{E0BA68E1-733E-4699-BE0A-B90E5542BFA3}"/>
          </ac:spMkLst>
        </pc:spChg>
      </pc:sldChg>
      <pc:sldChg chg="modSp add">
        <pc:chgData name="Brad Bale" userId="d2c35c6c-1d81-4b18-b516-91cd21f6505f" providerId="ADAL" clId="{E44200DE-BCA1-4297-B940-3ACC3D33192F}" dt="2019-12-09T21:33:33.183" v="11170"/>
        <pc:sldMkLst>
          <pc:docMk/>
          <pc:sldMk cId="2706796032" sldId="502"/>
        </pc:sldMkLst>
        <pc:spChg chg="mod">
          <ac:chgData name="Brad Bale" userId="d2c35c6c-1d81-4b18-b516-91cd21f6505f" providerId="ADAL" clId="{E44200DE-BCA1-4297-B940-3ACC3D33192F}" dt="2019-12-09T21:33:33.183" v="11170"/>
          <ac:spMkLst>
            <pc:docMk/>
            <pc:sldMk cId="2706796032" sldId="502"/>
            <ac:spMk id="4" creationId="{00000000-0000-0000-0000-000000000000}"/>
          </ac:spMkLst>
        </pc:spChg>
      </pc:sldChg>
      <pc:sldChg chg="delSp modSp">
        <pc:chgData name="Brad Bale" userId="d2c35c6c-1d81-4b18-b516-91cd21f6505f" providerId="ADAL" clId="{E44200DE-BCA1-4297-B940-3ACC3D33192F}" dt="2019-12-11T16:37:42.484" v="12672" actId="114"/>
        <pc:sldMkLst>
          <pc:docMk/>
          <pc:sldMk cId="0" sldId="822"/>
        </pc:sldMkLst>
        <pc:spChg chg="mod">
          <ac:chgData name="Brad Bale" userId="d2c35c6c-1d81-4b18-b516-91cd21f6505f" providerId="ADAL" clId="{E44200DE-BCA1-4297-B940-3ACC3D33192F}" dt="2019-12-11T16:37:42.484" v="12672" actId="114"/>
          <ac:spMkLst>
            <pc:docMk/>
            <pc:sldMk cId="0" sldId="822"/>
            <ac:spMk id="3" creationId="{B89C2A66-F0A8-4769-B87B-0DC250A0A204}"/>
          </ac:spMkLst>
        </pc:spChg>
        <pc:spChg chg="del">
          <ac:chgData name="Brad Bale" userId="d2c35c6c-1d81-4b18-b516-91cd21f6505f" providerId="ADAL" clId="{E44200DE-BCA1-4297-B940-3ACC3D33192F}" dt="2019-12-08T21:39:58.472" v="6534" actId="478"/>
          <ac:spMkLst>
            <pc:docMk/>
            <pc:sldMk cId="0" sldId="822"/>
            <ac:spMk id="4" creationId="{D580E08B-7AB7-42C2-8FE4-F049A3279440}"/>
          </ac:spMkLst>
        </pc:spChg>
        <pc:spChg chg="mod">
          <ac:chgData name="Brad Bale" userId="d2c35c6c-1d81-4b18-b516-91cd21f6505f" providerId="ADAL" clId="{E44200DE-BCA1-4297-B940-3ACC3D33192F}" dt="2019-12-10T23:34:03.012" v="12349" actId="20577"/>
          <ac:spMkLst>
            <pc:docMk/>
            <pc:sldMk cId="0" sldId="822"/>
            <ac:spMk id="8196" creationId="{554104CB-D53E-4D20-999B-A3ACDEF0CCDE}"/>
          </ac:spMkLst>
        </pc:spChg>
      </pc:sldChg>
      <pc:sldChg chg="del">
        <pc:chgData name="Brad Bale" userId="d2c35c6c-1d81-4b18-b516-91cd21f6505f" providerId="ADAL" clId="{E44200DE-BCA1-4297-B940-3ACC3D33192F}" dt="2019-12-10T23:50:08.572" v="12560" actId="2696"/>
        <pc:sldMkLst>
          <pc:docMk/>
          <pc:sldMk cId="0" sldId="828"/>
        </pc:sldMkLst>
      </pc:sldChg>
      <pc:sldChg chg="delSp del">
        <pc:chgData name="Brad Bale" userId="d2c35c6c-1d81-4b18-b516-91cd21f6505f" providerId="ADAL" clId="{E44200DE-BCA1-4297-B940-3ACC3D33192F}" dt="2019-12-10T23:35:36.964" v="12363" actId="2696"/>
        <pc:sldMkLst>
          <pc:docMk/>
          <pc:sldMk cId="0" sldId="829"/>
        </pc:sldMkLst>
        <pc:spChg chg="del">
          <ac:chgData name="Brad Bale" userId="d2c35c6c-1d81-4b18-b516-91cd21f6505f" providerId="ADAL" clId="{E44200DE-BCA1-4297-B940-3ACC3D33192F}" dt="2019-12-08T21:40:09.507" v="6536" actId="478"/>
          <ac:spMkLst>
            <pc:docMk/>
            <pc:sldMk cId="0" sldId="829"/>
            <ac:spMk id="4" creationId="{C2BD9754-9829-4E15-B119-E35323281420}"/>
          </ac:spMkLst>
        </pc:spChg>
      </pc:sldChg>
      <pc:sldChg chg="addSp modSp">
        <pc:chgData name="Brad Bale" userId="d2c35c6c-1d81-4b18-b516-91cd21f6505f" providerId="ADAL" clId="{E44200DE-BCA1-4297-B940-3ACC3D33192F}" dt="2019-12-08T21:07:17.946" v="6087" actId="20577"/>
        <pc:sldMkLst>
          <pc:docMk/>
          <pc:sldMk cId="3890509845" sldId="830"/>
        </pc:sldMkLst>
        <pc:spChg chg="mod">
          <ac:chgData name="Brad Bale" userId="d2c35c6c-1d81-4b18-b516-91cd21f6505f" providerId="ADAL" clId="{E44200DE-BCA1-4297-B940-3ACC3D33192F}" dt="2019-12-08T21:03:43.737" v="6004" actId="1076"/>
          <ac:spMkLst>
            <pc:docMk/>
            <pc:sldMk cId="3890509845" sldId="830"/>
            <ac:spMk id="3" creationId="{06DA0057-B9CB-41EE-8FB4-D8CD3AECA24D}"/>
          </ac:spMkLst>
        </pc:spChg>
        <pc:spChg chg="add mod">
          <ac:chgData name="Brad Bale" userId="d2c35c6c-1d81-4b18-b516-91cd21f6505f" providerId="ADAL" clId="{E44200DE-BCA1-4297-B940-3ACC3D33192F}" dt="2019-12-08T21:07:17.946" v="6087" actId="20577"/>
          <ac:spMkLst>
            <pc:docMk/>
            <pc:sldMk cId="3890509845" sldId="830"/>
            <ac:spMk id="4" creationId="{92D5691E-5B17-45A6-96BB-9350329EEE28}"/>
          </ac:spMkLst>
        </pc:spChg>
      </pc:sldChg>
      <pc:sldChg chg="modSp">
        <pc:chgData name="Brad Bale" userId="d2c35c6c-1d81-4b18-b516-91cd21f6505f" providerId="ADAL" clId="{E44200DE-BCA1-4297-B940-3ACC3D33192F}" dt="2019-12-09T17:02:12.454" v="7653" actId="207"/>
        <pc:sldMkLst>
          <pc:docMk/>
          <pc:sldMk cId="3578010810" sldId="835"/>
        </pc:sldMkLst>
        <pc:spChg chg="mod">
          <ac:chgData name="Brad Bale" userId="d2c35c6c-1d81-4b18-b516-91cd21f6505f" providerId="ADAL" clId="{E44200DE-BCA1-4297-B940-3ACC3D33192F}" dt="2019-12-09T17:02:12.454" v="7653" actId="207"/>
          <ac:spMkLst>
            <pc:docMk/>
            <pc:sldMk cId="3578010810" sldId="835"/>
            <ac:spMk id="4" creationId="{8945F4FF-4726-4D06-860B-C2F922EF992C}"/>
          </ac:spMkLst>
        </pc:spChg>
      </pc:sldChg>
      <pc:sldChg chg="modSp">
        <pc:chgData name="Brad Bale" userId="d2c35c6c-1d81-4b18-b516-91cd21f6505f" providerId="ADAL" clId="{E44200DE-BCA1-4297-B940-3ACC3D33192F}" dt="2019-12-09T17:10:12.375" v="7829" actId="14100"/>
        <pc:sldMkLst>
          <pc:docMk/>
          <pc:sldMk cId="3193145468" sldId="836"/>
        </pc:sldMkLst>
        <pc:spChg chg="mod">
          <ac:chgData name="Brad Bale" userId="d2c35c6c-1d81-4b18-b516-91cd21f6505f" providerId="ADAL" clId="{E44200DE-BCA1-4297-B940-3ACC3D33192F}" dt="2019-12-09T17:04:26.278" v="7772" actId="20577"/>
          <ac:spMkLst>
            <pc:docMk/>
            <pc:sldMk cId="3193145468" sldId="836"/>
            <ac:spMk id="2" creationId="{CF8C7F15-3707-45AF-8948-23161F918330}"/>
          </ac:spMkLst>
        </pc:spChg>
        <pc:spChg chg="mod">
          <ac:chgData name="Brad Bale" userId="d2c35c6c-1d81-4b18-b516-91cd21f6505f" providerId="ADAL" clId="{E44200DE-BCA1-4297-B940-3ACC3D33192F}" dt="2019-12-09T17:10:12.375" v="7829" actId="14100"/>
          <ac:spMkLst>
            <pc:docMk/>
            <pc:sldMk cId="3193145468" sldId="836"/>
            <ac:spMk id="3" creationId="{06DA0057-B9CB-41EE-8FB4-D8CD3AECA24D}"/>
          </ac:spMkLst>
        </pc:spChg>
        <pc:spChg chg="mod">
          <ac:chgData name="Brad Bale" userId="d2c35c6c-1d81-4b18-b516-91cd21f6505f" providerId="ADAL" clId="{E44200DE-BCA1-4297-B940-3ACC3D33192F}" dt="2019-12-09T17:05:25.071" v="7777" actId="207"/>
          <ac:spMkLst>
            <pc:docMk/>
            <pc:sldMk cId="3193145468" sldId="836"/>
            <ac:spMk id="4" creationId="{BAE39114-34E4-425C-8AAD-B69F83AA85B5}"/>
          </ac:spMkLst>
        </pc:spChg>
      </pc:sldChg>
      <pc:sldChg chg="modSp del">
        <pc:chgData name="Brad Bale" userId="d2c35c6c-1d81-4b18-b516-91cd21f6505f" providerId="ADAL" clId="{E44200DE-BCA1-4297-B940-3ACC3D33192F}" dt="2019-12-09T20:12:19.088" v="10003" actId="2696"/>
        <pc:sldMkLst>
          <pc:docMk/>
          <pc:sldMk cId="3453407958" sldId="837"/>
        </pc:sldMkLst>
        <pc:spChg chg="mod">
          <ac:chgData name="Brad Bale" userId="d2c35c6c-1d81-4b18-b516-91cd21f6505f" providerId="ADAL" clId="{E44200DE-BCA1-4297-B940-3ACC3D33192F}" dt="2019-12-09T17:11:37.780" v="7856"/>
          <ac:spMkLst>
            <pc:docMk/>
            <pc:sldMk cId="3453407958" sldId="837"/>
            <ac:spMk id="3" creationId="{06DA0057-B9CB-41EE-8FB4-D8CD3AECA24D}"/>
          </ac:spMkLst>
        </pc:spChg>
      </pc:sldChg>
      <pc:sldChg chg="modSp del">
        <pc:chgData name="Brad Bale" userId="d2c35c6c-1d81-4b18-b516-91cd21f6505f" providerId="ADAL" clId="{E44200DE-BCA1-4297-B940-3ACC3D33192F}" dt="2019-12-09T17:15:12.144" v="7919" actId="2696"/>
        <pc:sldMkLst>
          <pc:docMk/>
          <pc:sldMk cId="2499275357" sldId="838"/>
        </pc:sldMkLst>
        <pc:spChg chg="mod">
          <ac:chgData name="Brad Bale" userId="d2c35c6c-1d81-4b18-b516-91cd21f6505f" providerId="ADAL" clId="{E44200DE-BCA1-4297-B940-3ACC3D33192F}" dt="2019-12-09T17:13:42.293" v="7892"/>
          <ac:spMkLst>
            <pc:docMk/>
            <pc:sldMk cId="2499275357" sldId="838"/>
            <ac:spMk id="3" creationId="{06DA0057-B9CB-41EE-8FB4-D8CD3AECA24D}"/>
          </ac:spMkLst>
        </pc:spChg>
      </pc:sldChg>
      <pc:sldChg chg="del">
        <pc:chgData name="Brad Bale" userId="d2c35c6c-1d81-4b18-b516-91cd21f6505f" providerId="ADAL" clId="{E44200DE-BCA1-4297-B940-3ACC3D33192F}" dt="2019-12-09T19:58:26.095" v="9907" actId="2696"/>
        <pc:sldMkLst>
          <pc:docMk/>
          <pc:sldMk cId="2272064861" sldId="839"/>
        </pc:sldMkLst>
      </pc:sldChg>
      <pc:sldChg chg="del">
        <pc:chgData name="Brad Bale" userId="d2c35c6c-1d81-4b18-b516-91cd21f6505f" providerId="ADAL" clId="{E44200DE-BCA1-4297-B940-3ACC3D33192F}" dt="2019-12-09T20:00:29.030" v="9910" actId="2696"/>
        <pc:sldMkLst>
          <pc:docMk/>
          <pc:sldMk cId="3642309125" sldId="840"/>
        </pc:sldMkLst>
      </pc:sldChg>
      <pc:sldChg chg="del">
        <pc:chgData name="Brad Bale" userId="d2c35c6c-1d81-4b18-b516-91cd21f6505f" providerId="ADAL" clId="{E44200DE-BCA1-4297-B940-3ACC3D33192F}" dt="2019-12-09T20:07:03.662" v="10002" actId="2696"/>
        <pc:sldMkLst>
          <pc:docMk/>
          <pc:sldMk cId="2220770207" sldId="841"/>
        </pc:sldMkLst>
      </pc:sldChg>
      <pc:sldChg chg="modSp">
        <pc:chgData name="Brad Bale" userId="d2c35c6c-1d81-4b18-b516-91cd21f6505f" providerId="ADAL" clId="{E44200DE-BCA1-4297-B940-3ACC3D33192F}" dt="2019-12-09T21:57:13.343" v="11512" actId="255"/>
        <pc:sldMkLst>
          <pc:docMk/>
          <pc:sldMk cId="1965919374" sldId="944"/>
        </pc:sldMkLst>
        <pc:spChg chg="mod">
          <ac:chgData name="Brad Bale" userId="d2c35c6c-1d81-4b18-b516-91cd21f6505f" providerId="ADAL" clId="{E44200DE-BCA1-4297-B940-3ACC3D33192F}" dt="2019-12-09T21:57:13.343" v="11512" actId="255"/>
          <ac:spMkLst>
            <pc:docMk/>
            <pc:sldMk cId="1965919374" sldId="944"/>
            <ac:spMk id="3" creationId="{00000000-0000-0000-0000-000000000000}"/>
          </ac:spMkLst>
        </pc:spChg>
      </pc:sldChg>
      <pc:sldChg chg="delSp">
        <pc:chgData name="Brad Bale" userId="d2c35c6c-1d81-4b18-b516-91cd21f6505f" providerId="ADAL" clId="{E44200DE-BCA1-4297-B940-3ACC3D33192F}" dt="2019-12-09T21:54:19.571" v="11510" actId="478"/>
        <pc:sldMkLst>
          <pc:docMk/>
          <pc:sldMk cId="3095113342" sldId="959"/>
        </pc:sldMkLst>
        <pc:spChg chg="del">
          <ac:chgData name="Brad Bale" userId="d2c35c6c-1d81-4b18-b516-91cd21f6505f" providerId="ADAL" clId="{E44200DE-BCA1-4297-B940-3ACC3D33192F}" dt="2019-12-09T21:54:19.571" v="11510" actId="478"/>
          <ac:spMkLst>
            <pc:docMk/>
            <pc:sldMk cId="3095113342" sldId="959"/>
            <ac:spMk id="10" creationId="{00000000-0000-0000-0000-000000000000}"/>
          </ac:spMkLst>
        </pc:spChg>
      </pc:sldChg>
      <pc:sldChg chg="modSp">
        <pc:chgData name="Brad Bale" userId="d2c35c6c-1d81-4b18-b516-91cd21f6505f" providerId="ADAL" clId="{E44200DE-BCA1-4297-B940-3ACC3D33192F}" dt="2019-12-11T17:00:52.681" v="12860" actId="20577"/>
        <pc:sldMkLst>
          <pc:docMk/>
          <pc:sldMk cId="1888780816" sldId="969"/>
        </pc:sldMkLst>
        <pc:spChg chg="mod">
          <ac:chgData name="Brad Bale" userId="d2c35c6c-1d81-4b18-b516-91cd21f6505f" providerId="ADAL" clId="{E44200DE-BCA1-4297-B940-3ACC3D33192F}" dt="2019-12-11T17:00:52.681" v="12860" actId="20577"/>
          <ac:spMkLst>
            <pc:docMk/>
            <pc:sldMk cId="1888780816" sldId="969"/>
            <ac:spMk id="3" creationId="{6308CC34-A7D8-FD41-9065-4250CF8ECB88}"/>
          </ac:spMkLst>
        </pc:spChg>
      </pc:sldChg>
      <pc:sldChg chg="modAnim">
        <pc:chgData name="Brad Bale" userId="d2c35c6c-1d81-4b18-b516-91cd21f6505f" providerId="ADAL" clId="{E44200DE-BCA1-4297-B940-3ACC3D33192F}" dt="2019-12-10T00:02:38.867" v="11523"/>
        <pc:sldMkLst>
          <pc:docMk/>
          <pc:sldMk cId="1239314072" sldId="2650"/>
        </pc:sldMkLst>
      </pc:sldChg>
      <pc:sldChg chg="addSp modSp modAnim">
        <pc:chgData name="Brad Bale" userId="d2c35c6c-1d81-4b18-b516-91cd21f6505f" providerId="ADAL" clId="{E44200DE-BCA1-4297-B940-3ACC3D33192F}" dt="2019-12-10T00:08:36.294" v="11631" actId="1036"/>
        <pc:sldMkLst>
          <pc:docMk/>
          <pc:sldMk cId="476689424" sldId="2654"/>
        </pc:sldMkLst>
        <pc:spChg chg="mod">
          <ac:chgData name="Brad Bale" userId="d2c35c6c-1d81-4b18-b516-91cd21f6505f" providerId="ADAL" clId="{E44200DE-BCA1-4297-B940-3ACC3D33192F}" dt="2019-12-10T00:06:34.311" v="11614" actId="20577"/>
          <ac:spMkLst>
            <pc:docMk/>
            <pc:sldMk cId="476689424" sldId="2654"/>
            <ac:spMk id="2" creationId="{753BE373-F6D2-9E4E-AF27-826F87AF7A57}"/>
          </ac:spMkLst>
        </pc:spChg>
        <pc:spChg chg="add mod">
          <ac:chgData name="Brad Bale" userId="d2c35c6c-1d81-4b18-b516-91cd21f6505f" providerId="ADAL" clId="{E44200DE-BCA1-4297-B940-3ACC3D33192F}" dt="2019-12-10T00:08:36.294" v="11631" actId="1036"/>
          <ac:spMkLst>
            <pc:docMk/>
            <pc:sldMk cId="476689424" sldId="2654"/>
            <ac:spMk id="40" creationId="{876E52BE-F55F-4108-9E0D-A8710E2C42AD}"/>
          </ac:spMkLst>
        </pc:spChg>
      </pc:sldChg>
      <pc:sldChg chg="modSp">
        <pc:chgData name="Brad Bale" userId="d2c35c6c-1d81-4b18-b516-91cd21f6505f" providerId="ADAL" clId="{E44200DE-BCA1-4297-B940-3ACC3D33192F}" dt="2019-12-10T00:04:43.631" v="11567" actId="14100"/>
        <pc:sldMkLst>
          <pc:docMk/>
          <pc:sldMk cId="2823870691" sldId="2674"/>
        </pc:sldMkLst>
        <pc:spChg chg="mod">
          <ac:chgData name="Brad Bale" userId="d2c35c6c-1d81-4b18-b516-91cd21f6505f" providerId="ADAL" clId="{E44200DE-BCA1-4297-B940-3ACC3D33192F}" dt="2019-12-10T00:04:43.631" v="11567" actId="14100"/>
          <ac:spMkLst>
            <pc:docMk/>
            <pc:sldMk cId="2823870691" sldId="2674"/>
            <ac:spMk id="2" creationId="{9CED6F06-D1E0-7349-82BF-909B347FEB23}"/>
          </ac:spMkLst>
        </pc:spChg>
      </pc:sldChg>
      <pc:sldChg chg="delSp modSp add setBg">
        <pc:chgData name="Brad Bale" userId="d2c35c6c-1d81-4b18-b516-91cd21f6505f" providerId="ADAL" clId="{E44200DE-BCA1-4297-B940-3ACC3D33192F}" dt="2019-12-11T17:45:12.082" v="13684" actId="20577"/>
        <pc:sldMkLst>
          <pc:docMk/>
          <pc:sldMk cId="1963930047" sldId="2693"/>
        </pc:sldMkLst>
        <pc:spChg chg="mod">
          <ac:chgData name="Brad Bale" userId="d2c35c6c-1d81-4b18-b516-91cd21f6505f" providerId="ADAL" clId="{E44200DE-BCA1-4297-B940-3ACC3D33192F}" dt="2019-12-08T17:43:26.076" v="31" actId="20577"/>
          <ac:spMkLst>
            <pc:docMk/>
            <pc:sldMk cId="1963930047" sldId="2693"/>
            <ac:spMk id="2" creationId="{CF8C7F15-3707-45AF-8948-23161F918330}"/>
          </ac:spMkLst>
        </pc:spChg>
        <pc:spChg chg="mod">
          <ac:chgData name="Brad Bale" userId="d2c35c6c-1d81-4b18-b516-91cd21f6505f" providerId="ADAL" clId="{E44200DE-BCA1-4297-B940-3ACC3D33192F}" dt="2019-12-11T17:45:12.082" v="13684" actId="20577"/>
          <ac:spMkLst>
            <pc:docMk/>
            <pc:sldMk cId="1963930047" sldId="2693"/>
            <ac:spMk id="3" creationId="{06DA0057-B9CB-41EE-8FB4-D8CD3AECA24D}"/>
          </ac:spMkLst>
        </pc:spChg>
        <pc:spChg chg="del">
          <ac:chgData name="Brad Bale" userId="d2c35c6c-1d81-4b18-b516-91cd21f6505f" providerId="ADAL" clId="{E44200DE-BCA1-4297-B940-3ACC3D33192F}" dt="2019-12-08T18:29:42.726" v="1285" actId="478"/>
          <ac:spMkLst>
            <pc:docMk/>
            <pc:sldMk cId="1963930047" sldId="2693"/>
            <ac:spMk id="4" creationId="{7DDA6FB5-9788-4CB3-B822-F7FC1864F9C9}"/>
          </ac:spMkLst>
        </pc:spChg>
      </pc:sldChg>
      <pc:sldChg chg="delSp modSp add setBg">
        <pc:chgData name="Brad Bale" userId="d2c35c6c-1d81-4b18-b516-91cd21f6505f" providerId="ADAL" clId="{E44200DE-BCA1-4297-B940-3ACC3D33192F}" dt="2019-12-10T00:18:56.973" v="11724" actId="27636"/>
        <pc:sldMkLst>
          <pc:docMk/>
          <pc:sldMk cId="2606688684" sldId="2694"/>
        </pc:sldMkLst>
        <pc:spChg chg="mod">
          <ac:chgData name="Brad Bale" userId="d2c35c6c-1d81-4b18-b516-91cd21f6505f" providerId="ADAL" clId="{E44200DE-BCA1-4297-B940-3ACC3D33192F}" dt="2019-12-08T18:02:33.640" v="536" actId="27636"/>
          <ac:spMkLst>
            <pc:docMk/>
            <pc:sldMk cId="2606688684" sldId="2694"/>
            <ac:spMk id="2" creationId="{CF8C7F15-3707-45AF-8948-23161F918330}"/>
          </ac:spMkLst>
        </pc:spChg>
        <pc:spChg chg="mod">
          <ac:chgData name="Brad Bale" userId="d2c35c6c-1d81-4b18-b516-91cd21f6505f" providerId="ADAL" clId="{E44200DE-BCA1-4297-B940-3ACC3D33192F}" dt="2019-12-10T00:18:56.973" v="11724" actId="27636"/>
          <ac:spMkLst>
            <pc:docMk/>
            <pc:sldMk cId="2606688684" sldId="2694"/>
            <ac:spMk id="3" creationId="{06DA0057-B9CB-41EE-8FB4-D8CD3AECA24D}"/>
          </ac:spMkLst>
        </pc:spChg>
        <pc:spChg chg="del">
          <ac:chgData name="Brad Bale" userId="d2c35c6c-1d81-4b18-b516-91cd21f6505f" providerId="ADAL" clId="{E44200DE-BCA1-4297-B940-3ACC3D33192F}" dt="2019-12-08T18:30:02.069" v="1288" actId="478"/>
          <ac:spMkLst>
            <pc:docMk/>
            <pc:sldMk cId="2606688684" sldId="2694"/>
            <ac:spMk id="4" creationId="{7DDA6FB5-9788-4CB3-B822-F7FC1864F9C9}"/>
          </ac:spMkLst>
        </pc:spChg>
      </pc:sldChg>
      <pc:sldChg chg="delSp modSp add ord setBg">
        <pc:chgData name="Brad Bale" userId="d2c35c6c-1d81-4b18-b516-91cd21f6505f" providerId="ADAL" clId="{E44200DE-BCA1-4297-B940-3ACC3D33192F}" dt="2019-12-10T19:02:32.665" v="12324" actId="20577"/>
        <pc:sldMkLst>
          <pc:docMk/>
          <pc:sldMk cId="456731424" sldId="2695"/>
        </pc:sldMkLst>
        <pc:spChg chg="mod">
          <ac:chgData name="Brad Bale" userId="d2c35c6c-1d81-4b18-b516-91cd21f6505f" providerId="ADAL" clId="{E44200DE-BCA1-4297-B940-3ACC3D33192F}" dt="2019-12-08T18:05:14.483" v="549" actId="14100"/>
          <ac:spMkLst>
            <pc:docMk/>
            <pc:sldMk cId="456731424" sldId="2695"/>
            <ac:spMk id="2" creationId="{CF8C7F15-3707-45AF-8948-23161F918330}"/>
          </ac:spMkLst>
        </pc:spChg>
        <pc:spChg chg="mod">
          <ac:chgData name="Brad Bale" userId="d2c35c6c-1d81-4b18-b516-91cd21f6505f" providerId="ADAL" clId="{E44200DE-BCA1-4297-B940-3ACC3D33192F}" dt="2019-12-10T19:02:32.665" v="12324" actId="20577"/>
          <ac:spMkLst>
            <pc:docMk/>
            <pc:sldMk cId="456731424" sldId="2695"/>
            <ac:spMk id="3" creationId="{06DA0057-B9CB-41EE-8FB4-D8CD3AECA24D}"/>
          </ac:spMkLst>
        </pc:spChg>
        <pc:spChg chg="del">
          <ac:chgData name="Brad Bale" userId="d2c35c6c-1d81-4b18-b516-91cd21f6505f" providerId="ADAL" clId="{E44200DE-BCA1-4297-B940-3ACC3D33192F}" dt="2019-12-08T18:29:55.809" v="1287" actId="478"/>
          <ac:spMkLst>
            <pc:docMk/>
            <pc:sldMk cId="456731424" sldId="2695"/>
            <ac:spMk id="4" creationId="{7DDA6FB5-9788-4CB3-B822-F7FC1864F9C9}"/>
          </ac:spMkLst>
        </pc:spChg>
      </pc:sldChg>
      <pc:sldChg chg="delSp modSp add ord setBg">
        <pc:chgData name="Brad Bale" userId="d2c35c6c-1d81-4b18-b516-91cd21f6505f" providerId="ADAL" clId="{E44200DE-BCA1-4297-B940-3ACC3D33192F}" dt="2019-12-10T00:18:01.463" v="11718" actId="14100"/>
        <pc:sldMkLst>
          <pc:docMk/>
          <pc:sldMk cId="1897434210" sldId="2696"/>
        </pc:sldMkLst>
        <pc:spChg chg="mod">
          <ac:chgData name="Brad Bale" userId="d2c35c6c-1d81-4b18-b516-91cd21f6505f" providerId="ADAL" clId="{E44200DE-BCA1-4297-B940-3ACC3D33192F}" dt="2019-12-08T18:12:36.920" v="867" actId="27636"/>
          <ac:spMkLst>
            <pc:docMk/>
            <pc:sldMk cId="1897434210" sldId="2696"/>
            <ac:spMk id="2" creationId="{CF8C7F15-3707-45AF-8948-23161F918330}"/>
          </ac:spMkLst>
        </pc:spChg>
        <pc:spChg chg="mod">
          <ac:chgData name="Brad Bale" userId="d2c35c6c-1d81-4b18-b516-91cd21f6505f" providerId="ADAL" clId="{E44200DE-BCA1-4297-B940-3ACC3D33192F}" dt="2019-12-10T00:18:01.463" v="11718" actId="14100"/>
          <ac:spMkLst>
            <pc:docMk/>
            <pc:sldMk cId="1897434210" sldId="2696"/>
            <ac:spMk id="3" creationId="{06DA0057-B9CB-41EE-8FB4-D8CD3AECA24D}"/>
          </ac:spMkLst>
        </pc:spChg>
        <pc:spChg chg="del">
          <ac:chgData name="Brad Bale" userId="d2c35c6c-1d81-4b18-b516-91cd21f6505f" providerId="ADAL" clId="{E44200DE-BCA1-4297-B940-3ACC3D33192F}" dt="2019-12-08T18:29:49.849" v="1286" actId="478"/>
          <ac:spMkLst>
            <pc:docMk/>
            <pc:sldMk cId="1897434210" sldId="2696"/>
            <ac:spMk id="4" creationId="{7DDA6FB5-9788-4CB3-B822-F7FC1864F9C9}"/>
          </ac:spMkLst>
        </pc:spChg>
      </pc:sldChg>
      <pc:sldChg chg="delSp modSp add setBg">
        <pc:chgData name="Brad Bale" userId="d2c35c6c-1d81-4b18-b516-91cd21f6505f" providerId="ADAL" clId="{E44200DE-BCA1-4297-B940-3ACC3D33192F}" dt="2019-12-08T18:49:50.411" v="1913" actId="478"/>
        <pc:sldMkLst>
          <pc:docMk/>
          <pc:sldMk cId="2908064855" sldId="2697"/>
        </pc:sldMkLst>
        <pc:spChg chg="mod">
          <ac:chgData name="Brad Bale" userId="d2c35c6c-1d81-4b18-b516-91cd21f6505f" providerId="ADAL" clId="{E44200DE-BCA1-4297-B940-3ACC3D33192F}" dt="2019-12-08T18:30:19.437" v="1301" actId="14100"/>
          <ac:spMkLst>
            <pc:docMk/>
            <pc:sldMk cId="2908064855" sldId="2697"/>
            <ac:spMk id="2" creationId="{CF8C7F15-3707-45AF-8948-23161F918330}"/>
          </ac:spMkLst>
        </pc:spChg>
        <pc:spChg chg="mod">
          <ac:chgData name="Brad Bale" userId="d2c35c6c-1d81-4b18-b516-91cd21f6505f" providerId="ADAL" clId="{E44200DE-BCA1-4297-B940-3ACC3D33192F}" dt="2019-12-08T18:35:42.545" v="1542" actId="20577"/>
          <ac:spMkLst>
            <pc:docMk/>
            <pc:sldMk cId="2908064855" sldId="2697"/>
            <ac:spMk id="3" creationId="{06DA0057-B9CB-41EE-8FB4-D8CD3AECA24D}"/>
          </ac:spMkLst>
        </pc:spChg>
        <pc:spChg chg="del">
          <ac:chgData name="Brad Bale" userId="d2c35c6c-1d81-4b18-b516-91cd21f6505f" providerId="ADAL" clId="{E44200DE-BCA1-4297-B940-3ACC3D33192F}" dt="2019-12-08T18:49:50.411" v="1913" actId="478"/>
          <ac:spMkLst>
            <pc:docMk/>
            <pc:sldMk cId="2908064855" sldId="2697"/>
            <ac:spMk id="4" creationId="{7DDA6FB5-9788-4CB3-B822-F7FC1864F9C9}"/>
          </ac:spMkLst>
        </pc:spChg>
      </pc:sldChg>
      <pc:sldChg chg="delSp modSp add">
        <pc:chgData name="Brad Bale" userId="d2c35c6c-1d81-4b18-b516-91cd21f6505f" providerId="ADAL" clId="{E44200DE-BCA1-4297-B940-3ACC3D33192F}" dt="2019-12-11T17:09:23.118" v="12982" actId="20577"/>
        <pc:sldMkLst>
          <pc:docMk/>
          <pc:sldMk cId="2390165089" sldId="2698"/>
        </pc:sldMkLst>
        <pc:spChg chg="mod">
          <ac:chgData name="Brad Bale" userId="d2c35c6c-1d81-4b18-b516-91cd21f6505f" providerId="ADAL" clId="{E44200DE-BCA1-4297-B940-3ACC3D33192F}" dt="2019-12-08T18:36:51.179" v="1557" actId="27636"/>
          <ac:spMkLst>
            <pc:docMk/>
            <pc:sldMk cId="2390165089" sldId="2698"/>
            <ac:spMk id="2" creationId="{CF8C7F15-3707-45AF-8948-23161F918330}"/>
          </ac:spMkLst>
        </pc:spChg>
        <pc:spChg chg="mod">
          <ac:chgData name="Brad Bale" userId="d2c35c6c-1d81-4b18-b516-91cd21f6505f" providerId="ADAL" clId="{E44200DE-BCA1-4297-B940-3ACC3D33192F}" dt="2019-12-11T17:09:23.118" v="12982" actId="20577"/>
          <ac:spMkLst>
            <pc:docMk/>
            <pc:sldMk cId="2390165089" sldId="2698"/>
            <ac:spMk id="3" creationId="{06DA0057-B9CB-41EE-8FB4-D8CD3AECA24D}"/>
          </ac:spMkLst>
        </pc:spChg>
        <pc:spChg chg="del">
          <ac:chgData name="Brad Bale" userId="d2c35c6c-1d81-4b18-b516-91cd21f6505f" providerId="ADAL" clId="{E44200DE-BCA1-4297-B940-3ACC3D33192F}" dt="2019-12-08T18:49:56.771" v="1914" actId="478"/>
          <ac:spMkLst>
            <pc:docMk/>
            <pc:sldMk cId="2390165089" sldId="2698"/>
            <ac:spMk id="4" creationId="{7DDA6FB5-9788-4CB3-B822-F7FC1864F9C9}"/>
          </ac:spMkLst>
        </pc:spChg>
      </pc:sldChg>
      <pc:sldChg chg="delSp modSp add">
        <pc:chgData name="Brad Bale" userId="d2c35c6c-1d81-4b18-b516-91cd21f6505f" providerId="ADAL" clId="{E44200DE-BCA1-4297-B940-3ACC3D33192F}" dt="2019-12-08T20:41:46.013" v="5554" actId="27636"/>
        <pc:sldMkLst>
          <pc:docMk/>
          <pc:sldMk cId="244376904" sldId="2699"/>
        </pc:sldMkLst>
        <pc:spChg chg="mod">
          <ac:chgData name="Brad Bale" userId="d2c35c6c-1d81-4b18-b516-91cd21f6505f" providerId="ADAL" clId="{E44200DE-BCA1-4297-B940-3ACC3D33192F}" dt="2019-12-08T18:51:21.014" v="1932" actId="14100"/>
          <ac:spMkLst>
            <pc:docMk/>
            <pc:sldMk cId="244376904" sldId="2699"/>
            <ac:spMk id="2" creationId="{CF8C7F15-3707-45AF-8948-23161F918330}"/>
          </ac:spMkLst>
        </pc:spChg>
        <pc:spChg chg="mod">
          <ac:chgData name="Brad Bale" userId="d2c35c6c-1d81-4b18-b516-91cd21f6505f" providerId="ADAL" clId="{E44200DE-BCA1-4297-B940-3ACC3D33192F}" dt="2019-12-08T20:41:46.013" v="5554" actId="27636"/>
          <ac:spMkLst>
            <pc:docMk/>
            <pc:sldMk cId="244376904" sldId="2699"/>
            <ac:spMk id="3" creationId="{06DA0057-B9CB-41EE-8FB4-D8CD3AECA24D}"/>
          </ac:spMkLst>
        </pc:spChg>
        <pc:spChg chg="del">
          <ac:chgData name="Brad Bale" userId="d2c35c6c-1d81-4b18-b516-91cd21f6505f" providerId="ADAL" clId="{E44200DE-BCA1-4297-B940-3ACC3D33192F}" dt="2019-12-08T18:57:38.983" v="2429" actId="478"/>
          <ac:spMkLst>
            <pc:docMk/>
            <pc:sldMk cId="244376904" sldId="2699"/>
            <ac:spMk id="4" creationId="{7DDA6FB5-9788-4CB3-B822-F7FC1864F9C9}"/>
          </ac:spMkLst>
        </pc:spChg>
      </pc:sldChg>
      <pc:sldChg chg="delSp modSp add">
        <pc:chgData name="Brad Bale" userId="d2c35c6c-1d81-4b18-b516-91cd21f6505f" providerId="ADAL" clId="{E44200DE-BCA1-4297-B940-3ACC3D33192F}" dt="2019-12-11T17:11:45.446" v="13043" actId="20577"/>
        <pc:sldMkLst>
          <pc:docMk/>
          <pc:sldMk cId="3246572928" sldId="2700"/>
        </pc:sldMkLst>
        <pc:spChg chg="mod">
          <ac:chgData name="Brad Bale" userId="d2c35c6c-1d81-4b18-b516-91cd21f6505f" providerId="ADAL" clId="{E44200DE-BCA1-4297-B940-3ACC3D33192F}" dt="2019-12-08T19:07:10.610" v="2991" actId="20577"/>
          <ac:spMkLst>
            <pc:docMk/>
            <pc:sldMk cId="3246572928" sldId="2700"/>
            <ac:spMk id="2" creationId="{CF8C7F15-3707-45AF-8948-23161F918330}"/>
          </ac:spMkLst>
        </pc:spChg>
        <pc:spChg chg="mod">
          <ac:chgData name="Brad Bale" userId="d2c35c6c-1d81-4b18-b516-91cd21f6505f" providerId="ADAL" clId="{E44200DE-BCA1-4297-B940-3ACC3D33192F}" dt="2019-12-11T17:11:45.446" v="13043" actId="20577"/>
          <ac:spMkLst>
            <pc:docMk/>
            <pc:sldMk cId="3246572928" sldId="2700"/>
            <ac:spMk id="3" creationId="{06DA0057-B9CB-41EE-8FB4-D8CD3AECA24D}"/>
          </ac:spMkLst>
        </pc:spChg>
        <pc:spChg chg="del">
          <ac:chgData name="Brad Bale" userId="d2c35c6c-1d81-4b18-b516-91cd21f6505f" providerId="ADAL" clId="{E44200DE-BCA1-4297-B940-3ACC3D33192F}" dt="2019-12-08T19:06:46.961" v="2969" actId="478"/>
          <ac:spMkLst>
            <pc:docMk/>
            <pc:sldMk cId="3246572928" sldId="2700"/>
            <ac:spMk id="4" creationId="{7DDA6FB5-9788-4CB3-B822-F7FC1864F9C9}"/>
          </ac:spMkLst>
        </pc:spChg>
      </pc:sldChg>
      <pc:sldChg chg="addSp delSp modSp add">
        <pc:chgData name="Brad Bale" userId="d2c35c6c-1d81-4b18-b516-91cd21f6505f" providerId="ADAL" clId="{E44200DE-BCA1-4297-B940-3ACC3D33192F}" dt="2019-12-08T19:35:41.952" v="3154" actId="122"/>
        <pc:sldMkLst>
          <pc:docMk/>
          <pc:sldMk cId="3270151291" sldId="2701"/>
        </pc:sldMkLst>
        <pc:spChg chg="mod">
          <ac:chgData name="Brad Bale" userId="d2c35c6c-1d81-4b18-b516-91cd21f6505f" providerId="ADAL" clId="{E44200DE-BCA1-4297-B940-3ACC3D33192F}" dt="2019-12-08T19:13:47.655" v="3104" actId="20577"/>
          <ac:spMkLst>
            <pc:docMk/>
            <pc:sldMk cId="3270151291" sldId="2701"/>
            <ac:spMk id="2" creationId="{CF8C7F15-3707-45AF-8948-23161F918330}"/>
          </ac:spMkLst>
        </pc:spChg>
        <pc:spChg chg="del">
          <ac:chgData name="Brad Bale" userId="d2c35c6c-1d81-4b18-b516-91cd21f6505f" providerId="ADAL" clId="{E44200DE-BCA1-4297-B940-3ACC3D33192F}" dt="2019-12-08T19:34:27.440" v="3105"/>
          <ac:spMkLst>
            <pc:docMk/>
            <pc:sldMk cId="3270151291" sldId="2701"/>
            <ac:spMk id="3" creationId="{06DA0057-B9CB-41EE-8FB4-D8CD3AECA24D}"/>
          </ac:spMkLst>
        </pc:spChg>
        <pc:spChg chg="del">
          <ac:chgData name="Brad Bale" userId="d2c35c6c-1d81-4b18-b516-91cd21f6505f" providerId="ADAL" clId="{E44200DE-BCA1-4297-B940-3ACC3D33192F}" dt="2019-12-08T19:34:33.647" v="3106" actId="478"/>
          <ac:spMkLst>
            <pc:docMk/>
            <pc:sldMk cId="3270151291" sldId="2701"/>
            <ac:spMk id="4" creationId="{7DDA6FB5-9788-4CB3-B822-F7FC1864F9C9}"/>
          </ac:spMkLst>
        </pc:spChg>
        <pc:spChg chg="add mod">
          <ac:chgData name="Brad Bale" userId="d2c35c6c-1d81-4b18-b516-91cd21f6505f" providerId="ADAL" clId="{E44200DE-BCA1-4297-B940-3ACC3D33192F}" dt="2019-12-08T19:35:41.952" v="3154" actId="122"/>
          <ac:spMkLst>
            <pc:docMk/>
            <pc:sldMk cId="3270151291" sldId="2701"/>
            <ac:spMk id="6" creationId="{62FABA0E-619E-4577-A9A0-5B873B376E0F}"/>
          </ac:spMkLst>
        </pc:spChg>
        <pc:picChg chg="add mod">
          <ac:chgData name="Brad Bale" userId="d2c35c6c-1d81-4b18-b516-91cd21f6505f" providerId="ADAL" clId="{E44200DE-BCA1-4297-B940-3ACC3D33192F}" dt="2019-12-08T19:34:53.797" v="3111" actId="1076"/>
          <ac:picMkLst>
            <pc:docMk/>
            <pc:sldMk cId="3270151291" sldId="2701"/>
            <ac:picMk id="5" creationId="{C33490AF-4617-49BB-8B77-60C64D10E235}"/>
          </ac:picMkLst>
        </pc:picChg>
      </pc:sldChg>
      <pc:sldChg chg="delSp modSp add">
        <pc:chgData name="Brad Bale" userId="d2c35c6c-1d81-4b18-b516-91cd21f6505f" providerId="ADAL" clId="{E44200DE-BCA1-4297-B940-3ACC3D33192F}" dt="2019-12-11T17:51:26.899" v="13752" actId="20577"/>
        <pc:sldMkLst>
          <pc:docMk/>
          <pc:sldMk cId="4055382738" sldId="2702"/>
        </pc:sldMkLst>
        <pc:spChg chg="mod">
          <ac:chgData name="Brad Bale" userId="d2c35c6c-1d81-4b18-b516-91cd21f6505f" providerId="ADAL" clId="{E44200DE-BCA1-4297-B940-3ACC3D33192F}" dt="2019-12-11T17:49:28.964" v="13700" actId="13926"/>
          <ac:spMkLst>
            <pc:docMk/>
            <pc:sldMk cId="4055382738" sldId="2702"/>
            <ac:spMk id="2" creationId="{CF8C7F15-3707-45AF-8948-23161F918330}"/>
          </ac:spMkLst>
        </pc:spChg>
        <pc:spChg chg="mod">
          <ac:chgData name="Brad Bale" userId="d2c35c6c-1d81-4b18-b516-91cd21f6505f" providerId="ADAL" clId="{E44200DE-BCA1-4297-B940-3ACC3D33192F}" dt="2019-12-11T17:51:26.899" v="13752" actId="20577"/>
          <ac:spMkLst>
            <pc:docMk/>
            <pc:sldMk cId="4055382738" sldId="2702"/>
            <ac:spMk id="3" creationId="{06DA0057-B9CB-41EE-8FB4-D8CD3AECA24D}"/>
          </ac:spMkLst>
        </pc:spChg>
        <pc:spChg chg="del">
          <ac:chgData name="Brad Bale" userId="d2c35c6c-1d81-4b18-b516-91cd21f6505f" providerId="ADAL" clId="{E44200DE-BCA1-4297-B940-3ACC3D33192F}" dt="2019-12-08T19:38:46.973" v="3321" actId="478"/>
          <ac:spMkLst>
            <pc:docMk/>
            <pc:sldMk cId="4055382738" sldId="2702"/>
            <ac:spMk id="4" creationId="{7DDA6FB5-9788-4CB3-B822-F7FC1864F9C9}"/>
          </ac:spMkLst>
        </pc:spChg>
      </pc:sldChg>
      <pc:sldChg chg="delSp modSp add">
        <pc:chgData name="Brad Bale" userId="d2c35c6c-1d81-4b18-b516-91cd21f6505f" providerId="ADAL" clId="{E44200DE-BCA1-4297-B940-3ACC3D33192F}" dt="2019-12-10T00:27:58.660" v="11891" actId="14100"/>
        <pc:sldMkLst>
          <pc:docMk/>
          <pc:sldMk cId="2773571318" sldId="2703"/>
        </pc:sldMkLst>
        <pc:spChg chg="mod">
          <ac:chgData name="Brad Bale" userId="d2c35c6c-1d81-4b18-b516-91cd21f6505f" providerId="ADAL" clId="{E44200DE-BCA1-4297-B940-3ACC3D33192F}" dt="2019-12-08T20:48:05.086" v="5585" actId="20577"/>
          <ac:spMkLst>
            <pc:docMk/>
            <pc:sldMk cId="2773571318" sldId="2703"/>
            <ac:spMk id="2" creationId="{CF8C7F15-3707-45AF-8948-23161F918330}"/>
          </ac:spMkLst>
        </pc:spChg>
        <pc:spChg chg="mod">
          <ac:chgData name="Brad Bale" userId="d2c35c6c-1d81-4b18-b516-91cd21f6505f" providerId="ADAL" clId="{E44200DE-BCA1-4297-B940-3ACC3D33192F}" dt="2019-12-10T00:27:58.660" v="11891" actId="14100"/>
          <ac:spMkLst>
            <pc:docMk/>
            <pc:sldMk cId="2773571318" sldId="2703"/>
            <ac:spMk id="3" creationId="{06DA0057-B9CB-41EE-8FB4-D8CD3AECA24D}"/>
          </ac:spMkLst>
        </pc:spChg>
        <pc:spChg chg="del">
          <ac:chgData name="Brad Bale" userId="d2c35c6c-1d81-4b18-b516-91cd21f6505f" providerId="ADAL" clId="{E44200DE-BCA1-4297-B940-3ACC3D33192F}" dt="2019-12-08T19:44:03.267" v="3745" actId="478"/>
          <ac:spMkLst>
            <pc:docMk/>
            <pc:sldMk cId="2773571318" sldId="2703"/>
            <ac:spMk id="4" creationId="{7DDA6FB5-9788-4CB3-B822-F7FC1864F9C9}"/>
          </ac:spMkLst>
        </pc:spChg>
      </pc:sldChg>
      <pc:sldChg chg="addSp delSp modSp add">
        <pc:chgData name="Brad Bale" userId="d2c35c6c-1d81-4b18-b516-91cd21f6505f" providerId="ADAL" clId="{E44200DE-BCA1-4297-B940-3ACC3D33192F}" dt="2019-12-11T17:36:48.311" v="13530" actId="20577"/>
        <pc:sldMkLst>
          <pc:docMk/>
          <pc:sldMk cId="2304576618" sldId="2704"/>
        </pc:sldMkLst>
        <pc:spChg chg="mod">
          <ac:chgData name="Brad Bale" userId="d2c35c6c-1d81-4b18-b516-91cd21f6505f" providerId="ADAL" clId="{E44200DE-BCA1-4297-B940-3ACC3D33192F}" dt="2019-12-11T17:35:58.434" v="13520" actId="20577"/>
          <ac:spMkLst>
            <pc:docMk/>
            <pc:sldMk cId="2304576618" sldId="2704"/>
            <ac:spMk id="2" creationId="{CF8C7F15-3707-45AF-8948-23161F918330}"/>
          </ac:spMkLst>
        </pc:spChg>
        <pc:spChg chg="mod">
          <ac:chgData name="Brad Bale" userId="d2c35c6c-1d81-4b18-b516-91cd21f6505f" providerId="ADAL" clId="{E44200DE-BCA1-4297-B940-3ACC3D33192F}" dt="2019-12-11T17:36:48.311" v="13530" actId="20577"/>
          <ac:spMkLst>
            <pc:docMk/>
            <pc:sldMk cId="2304576618" sldId="2704"/>
            <ac:spMk id="3" creationId="{06DA0057-B9CB-41EE-8FB4-D8CD3AECA24D}"/>
          </ac:spMkLst>
        </pc:spChg>
        <pc:spChg chg="del">
          <ac:chgData name="Brad Bale" userId="d2c35c6c-1d81-4b18-b516-91cd21f6505f" providerId="ADAL" clId="{E44200DE-BCA1-4297-B940-3ACC3D33192F}" dt="2019-12-08T19:53:42.094" v="4438" actId="478"/>
          <ac:spMkLst>
            <pc:docMk/>
            <pc:sldMk cId="2304576618" sldId="2704"/>
            <ac:spMk id="4" creationId="{7DDA6FB5-9788-4CB3-B822-F7FC1864F9C9}"/>
          </ac:spMkLst>
        </pc:spChg>
        <pc:spChg chg="add mod">
          <ac:chgData name="Brad Bale" userId="d2c35c6c-1d81-4b18-b516-91cd21f6505f" providerId="ADAL" clId="{E44200DE-BCA1-4297-B940-3ACC3D33192F}" dt="2019-12-10T00:32:47.859" v="11941" actId="14100"/>
          <ac:spMkLst>
            <pc:docMk/>
            <pc:sldMk cId="2304576618" sldId="2704"/>
            <ac:spMk id="6" creationId="{8218C221-010D-45D3-871A-3BD364522332}"/>
          </ac:spMkLst>
        </pc:spChg>
        <pc:picChg chg="add mod">
          <ac:chgData name="Brad Bale" userId="d2c35c6c-1d81-4b18-b516-91cd21f6505f" providerId="ADAL" clId="{E44200DE-BCA1-4297-B940-3ACC3D33192F}" dt="2019-12-10T00:32:59.595" v="11943" actId="14100"/>
          <ac:picMkLst>
            <pc:docMk/>
            <pc:sldMk cId="2304576618" sldId="2704"/>
            <ac:picMk id="5" creationId="{14073118-B5EC-44A9-86A6-727A8999C232}"/>
          </ac:picMkLst>
        </pc:picChg>
      </pc:sldChg>
      <pc:sldChg chg="addSp delSp modSp add modAnim">
        <pc:chgData name="Brad Bale" userId="d2c35c6c-1d81-4b18-b516-91cd21f6505f" providerId="ADAL" clId="{E44200DE-BCA1-4297-B940-3ACC3D33192F}" dt="2019-12-11T17:41:22.894" v="13648" actId="1076"/>
        <pc:sldMkLst>
          <pc:docMk/>
          <pc:sldMk cId="3405980292" sldId="2705"/>
        </pc:sldMkLst>
        <pc:spChg chg="mod">
          <ac:chgData name="Brad Bale" userId="d2c35c6c-1d81-4b18-b516-91cd21f6505f" providerId="ADAL" clId="{E44200DE-BCA1-4297-B940-3ACC3D33192F}" dt="2019-12-11T17:41:16.159" v="13646" actId="27636"/>
          <ac:spMkLst>
            <pc:docMk/>
            <pc:sldMk cId="3405980292" sldId="2705"/>
            <ac:spMk id="2" creationId="{CF8C7F15-3707-45AF-8948-23161F918330}"/>
          </ac:spMkLst>
        </pc:spChg>
        <pc:spChg chg="mod">
          <ac:chgData name="Brad Bale" userId="d2c35c6c-1d81-4b18-b516-91cd21f6505f" providerId="ADAL" clId="{E44200DE-BCA1-4297-B940-3ACC3D33192F}" dt="2019-12-11T17:41:19.617" v="13647" actId="14100"/>
          <ac:spMkLst>
            <pc:docMk/>
            <pc:sldMk cId="3405980292" sldId="2705"/>
            <ac:spMk id="3" creationId="{06DA0057-B9CB-41EE-8FB4-D8CD3AECA24D}"/>
          </ac:spMkLst>
        </pc:spChg>
        <pc:spChg chg="del">
          <ac:chgData name="Brad Bale" userId="d2c35c6c-1d81-4b18-b516-91cd21f6505f" providerId="ADAL" clId="{E44200DE-BCA1-4297-B940-3ACC3D33192F}" dt="2019-12-08T19:59:21.414" v="4761" actId="478"/>
          <ac:spMkLst>
            <pc:docMk/>
            <pc:sldMk cId="3405980292" sldId="2705"/>
            <ac:spMk id="4" creationId="{7DDA6FB5-9788-4CB3-B822-F7FC1864F9C9}"/>
          </ac:spMkLst>
        </pc:spChg>
        <pc:picChg chg="add mod">
          <ac:chgData name="Brad Bale" userId="d2c35c6c-1d81-4b18-b516-91cd21f6505f" providerId="ADAL" clId="{E44200DE-BCA1-4297-B940-3ACC3D33192F}" dt="2019-12-11T17:41:22.894" v="13648" actId="1076"/>
          <ac:picMkLst>
            <pc:docMk/>
            <pc:sldMk cId="3405980292" sldId="2705"/>
            <ac:picMk id="5" creationId="{3019A9A4-6874-47C9-AAAF-01F312F1406B}"/>
          </ac:picMkLst>
        </pc:picChg>
      </pc:sldChg>
      <pc:sldChg chg="delSp modSp add">
        <pc:chgData name="Brad Bale" userId="d2c35c6c-1d81-4b18-b516-91cd21f6505f" providerId="ADAL" clId="{E44200DE-BCA1-4297-B940-3ACC3D33192F}" dt="2019-12-08T20:54:53.612" v="5627" actId="14100"/>
        <pc:sldMkLst>
          <pc:docMk/>
          <pc:sldMk cId="4202968019" sldId="2706"/>
        </pc:sldMkLst>
        <pc:spChg chg="mod">
          <ac:chgData name="Brad Bale" userId="d2c35c6c-1d81-4b18-b516-91cd21f6505f" providerId="ADAL" clId="{E44200DE-BCA1-4297-B940-3ACC3D33192F}" dt="2019-12-08T20:04:58.536" v="5395" actId="27636"/>
          <ac:spMkLst>
            <pc:docMk/>
            <pc:sldMk cId="4202968019" sldId="2706"/>
            <ac:spMk id="2" creationId="{CF8C7F15-3707-45AF-8948-23161F918330}"/>
          </ac:spMkLst>
        </pc:spChg>
        <pc:spChg chg="mod">
          <ac:chgData name="Brad Bale" userId="d2c35c6c-1d81-4b18-b516-91cd21f6505f" providerId="ADAL" clId="{E44200DE-BCA1-4297-B940-3ACC3D33192F}" dt="2019-12-08T20:54:53.612" v="5627" actId="14100"/>
          <ac:spMkLst>
            <pc:docMk/>
            <pc:sldMk cId="4202968019" sldId="2706"/>
            <ac:spMk id="3" creationId="{06DA0057-B9CB-41EE-8FB4-D8CD3AECA24D}"/>
          </ac:spMkLst>
        </pc:spChg>
        <pc:spChg chg="del">
          <ac:chgData name="Brad Bale" userId="d2c35c6c-1d81-4b18-b516-91cd21f6505f" providerId="ADAL" clId="{E44200DE-BCA1-4297-B940-3ACC3D33192F}" dt="2019-12-08T20:00:25.932" v="4836" actId="478"/>
          <ac:spMkLst>
            <pc:docMk/>
            <pc:sldMk cId="4202968019" sldId="2706"/>
            <ac:spMk id="4" creationId="{7DDA6FB5-9788-4CB3-B822-F7FC1864F9C9}"/>
          </ac:spMkLst>
        </pc:spChg>
      </pc:sldChg>
      <pc:sldChg chg="add del">
        <pc:chgData name="Brad Bale" userId="d2c35c6c-1d81-4b18-b516-91cd21f6505f" providerId="ADAL" clId="{E44200DE-BCA1-4297-B940-3ACC3D33192F}" dt="2019-12-10T23:36:41.158" v="12370" actId="2696"/>
        <pc:sldMkLst>
          <pc:docMk/>
          <pc:sldMk cId="2785300526" sldId="2707"/>
        </pc:sldMkLst>
      </pc:sldChg>
      <pc:sldChg chg="modSp add">
        <pc:chgData name="Brad Bale" userId="d2c35c6c-1d81-4b18-b516-91cd21f6505f" providerId="ADAL" clId="{E44200DE-BCA1-4297-B940-3ACC3D33192F}" dt="2019-12-10T19:04:38.654" v="12326" actId="33524"/>
        <pc:sldMkLst>
          <pc:docMk/>
          <pc:sldMk cId="1978248640" sldId="2708"/>
        </pc:sldMkLst>
        <pc:spChg chg="mod">
          <ac:chgData name="Brad Bale" userId="d2c35c6c-1d81-4b18-b516-91cd21f6505f" providerId="ADAL" clId="{E44200DE-BCA1-4297-B940-3ACC3D33192F}" dt="2019-12-10T19:04:38.654" v="12326" actId="33524"/>
          <ac:spMkLst>
            <pc:docMk/>
            <pc:sldMk cId="1978248640" sldId="2708"/>
            <ac:spMk id="3" creationId="{06DA0057-B9CB-41EE-8FB4-D8CD3AECA24D}"/>
          </ac:spMkLst>
        </pc:spChg>
      </pc:sldChg>
      <pc:sldChg chg="addSp delSp modSp add">
        <pc:chgData name="Brad Bale" userId="d2c35c6c-1d81-4b18-b516-91cd21f6505f" providerId="ADAL" clId="{E44200DE-BCA1-4297-B940-3ACC3D33192F}" dt="2019-12-11T17:22:22.718" v="13443" actId="1076"/>
        <pc:sldMkLst>
          <pc:docMk/>
          <pc:sldMk cId="2882523729" sldId="2709"/>
        </pc:sldMkLst>
        <pc:spChg chg="mod">
          <ac:chgData name="Brad Bale" userId="d2c35c6c-1d81-4b18-b516-91cd21f6505f" providerId="ADAL" clId="{E44200DE-BCA1-4297-B940-3ACC3D33192F}" dt="2019-12-11T17:22:09.118" v="13440" actId="20577"/>
          <ac:spMkLst>
            <pc:docMk/>
            <pc:sldMk cId="2882523729" sldId="2709"/>
            <ac:spMk id="3" creationId="{06DA0057-B9CB-41EE-8FB4-D8CD3AECA24D}"/>
          </ac:spMkLst>
        </pc:spChg>
        <pc:spChg chg="add del mod">
          <ac:chgData name="Brad Bale" userId="d2c35c6c-1d81-4b18-b516-91cd21f6505f" providerId="ADAL" clId="{E44200DE-BCA1-4297-B940-3ACC3D33192F}" dt="2019-12-11T17:21:06.292" v="13411" actId="478"/>
          <ac:spMkLst>
            <pc:docMk/>
            <pc:sldMk cId="2882523729" sldId="2709"/>
            <ac:spMk id="6" creationId="{3C5140D9-C67C-4104-B389-9F5D61C10905}"/>
          </ac:spMkLst>
        </pc:spChg>
        <pc:picChg chg="add mod">
          <ac:chgData name="Brad Bale" userId="d2c35c6c-1d81-4b18-b516-91cd21f6505f" providerId="ADAL" clId="{E44200DE-BCA1-4297-B940-3ACC3D33192F}" dt="2019-12-11T17:22:22.718" v="13443" actId="1076"/>
          <ac:picMkLst>
            <pc:docMk/>
            <pc:sldMk cId="2882523729" sldId="2709"/>
            <ac:picMk id="5" creationId="{4FB897CF-397D-4AE9-9D89-73A10C75CF65}"/>
          </ac:picMkLst>
        </pc:picChg>
      </pc:sldChg>
      <pc:sldChg chg="modSp add">
        <pc:chgData name="Brad Bale" userId="d2c35c6c-1d81-4b18-b516-91cd21f6505f" providerId="ADAL" clId="{E44200DE-BCA1-4297-B940-3ACC3D33192F}" dt="2019-12-11T17:55:40.526" v="13756" actId="255"/>
        <pc:sldMkLst>
          <pc:docMk/>
          <pc:sldMk cId="664107503" sldId="2710"/>
        </pc:sldMkLst>
        <pc:spChg chg="mod">
          <ac:chgData name="Brad Bale" userId="d2c35c6c-1d81-4b18-b516-91cd21f6505f" providerId="ADAL" clId="{E44200DE-BCA1-4297-B940-3ACC3D33192F}" dt="2019-12-11T17:55:40.526" v="13756" actId="255"/>
          <ac:spMkLst>
            <pc:docMk/>
            <pc:sldMk cId="664107503" sldId="2710"/>
            <ac:spMk id="3" creationId="{06DA0057-B9CB-41EE-8FB4-D8CD3AECA24D}"/>
          </ac:spMkLst>
        </pc:spChg>
      </pc:sldChg>
      <pc:sldChg chg="modSp add">
        <pc:chgData name="Brad Bale" userId="d2c35c6c-1d81-4b18-b516-91cd21f6505f" providerId="ADAL" clId="{E44200DE-BCA1-4297-B940-3ACC3D33192F}" dt="2019-12-08T21:29:09.345" v="6482" actId="20577"/>
        <pc:sldMkLst>
          <pc:docMk/>
          <pc:sldMk cId="2196020064" sldId="2711"/>
        </pc:sldMkLst>
        <pc:spChg chg="mod">
          <ac:chgData name="Brad Bale" userId="d2c35c6c-1d81-4b18-b516-91cd21f6505f" providerId="ADAL" clId="{E44200DE-BCA1-4297-B940-3ACC3D33192F}" dt="2019-12-08T21:29:09.345" v="6482" actId="20577"/>
          <ac:spMkLst>
            <pc:docMk/>
            <pc:sldMk cId="2196020064" sldId="2711"/>
            <ac:spMk id="113667" creationId="{DCCF74A4-B8DA-5B49-B14A-6CEA5794AA34}"/>
          </ac:spMkLst>
        </pc:spChg>
      </pc:sldChg>
      <pc:sldChg chg="addSp delSp modSp add">
        <pc:chgData name="Brad Bale" userId="d2c35c6c-1d81-4b18-b516-91cd21f6505f" providerId="ADAL" clId="{E44200DE-BCA1-4297-B940-3ACC3D33192F}" dt="2019-12-08T21:39:29.976" v="6531" actId="478"/>
        <pc:sldMkLst>
          <pc:docMk/>
          <pc:sldMk cId="2502802499" sldId="2712"/>
        </pc:sldMkLst>
        <pc:spChg chg="add del mod">
          <ac:chgData name="Brad Bale" userId="d2c35c6c-1d81-4b18-b516-91cd21f6505f" providerId="ADAL" clId="{E44200DE-BCA1-4297-B940-3ACC3D33192F}" dt="2019-12-08T21:34:59.014" v="6501" actId="478"/>
          <ac:spMkLst>
            <pc:docMk/>
            <pc:sldMk cId="2502802499" sldId="2712"/>
            <ac:spMk id="4" creationId="{C1D48148-916E-453B-B33C-A29538BE5FC4}"/>
          </ac:spMkLst>
        </pc:spChg>
        <pc:spChg chg="del">
          <ac:chgData name="Brad Bale" userId="d2c35c6c-1d81-4b18-b516-91cd21f6505f" providerId="ADAL" clId="{E44200DE-BCA1-4297-B940-3ACC3D33192F}" dt="2019-12-08T21:39:29.976" v="6531" actId="478"/>
          <ac:spMkLst>
            <pc:docMk/>
            <pc:sldMk cId="2502802499" sldId="2712"/>
            <ac:spMk id="6" creationId="{C3209C81-82C9-4319-8588-A9D72C2FDEFC}"/>
          </ac:spMkLst>
        </pc:spChg>
        <pc:spChg chg="mod">
          <ac:chgData name="Brad Bale" userId="d2c35c6c-1d81-4b18-b516-91cd21f6505f" providerId="ADAL" clId="{E44200DE-BCA1-4297-B940-3ACC3D33192F}" dt="2019-12-08T21:36:07.203" v="6529" actId="20577"/>
          <ac:spMkLst>
            <pc:docMk/>
            <pc:sldMk cId="2502802499" sldId="2712"/>
            <ac:spMk id="1455106" creationId="{9F6C6968-18D1-4380-99FD-3A8A440DEA19}"/>
          </ac:spMkLst>
        </pc:spChg>
        <pc:picChg chg="add mod modCrop">
          <ac:chgData name="Brad Bale" userId="d2c35c6c-1d81-4b18-b516-91cd21f6505f" providerId="ADAL" clId="{E44200DE-BCA1-4297-B940-3ACC3D33192F}" dt="2019-12-08T21:36:34.559" v="6530" actId="1076"/>
          <ac:picMkLst>
            <pc:docMk/>
            <pc:sldMk cId="2502802499" sldId="2712"/>
            <ac:picMk id="3" creationId="{7BE84BB0-6324-4A6D-AE66-0F33F410D8AB}"/>
          </ac:picMkLst>
        </pc:picChg>
      </pc:sldChg>
      <pc:sldChg chg="addSp delSp modSp add">
        <pc:chgData name="Brad Bale" userId="d2c35c6c-1d81-4b18-b516-91cd21f6505f" providerId="ADAL" clId="{E44200DE-BCA1-4297-B940-3ACC3D33192F}" dt="2019-12-08T21:47:07.694" v="6592" actId="14100"/>
        <pc:sldMkLst>
          <pc:docMk/>
          <pc:sldMk cId="3611029021" sldId="2713"/>
        </pc:sldMkLst>
        <pc:spChg chg="add del mod">
          <ac:chgData name="Brad Bale" userId="d2c35c6c-1d81-4b18-b516-91cd21f6505f" providerId="ADAL" clId="{E44200DE-BCA1-4297-B940-3ACC3D33192F}" dt="2019-12-08T21:44:24.990" v="6565" actId="478"/>
          <ac:spMkLst>
            <pc:docMk/>
            <pc:sldMk cId="3611029021" sldId="2713"/>
            <ac:spMk id="5" creationId="{EDA64389-E108-43E1-9300-32E83AB881EF}"/>
          </ac:spMkLst>
        </pc:spChg>
        <pc:spChg chg="add mod">
          <ac:chgData name="Brad Bale" userId="d2c35c6c-1d81-4b18-b516-91cd21f6505f" providerId="ADAL" clId="{E44200DE-BCA1-4297-B940-3ACC3D33192F}" dt="2019-12-08T21:47:07.694" v="6592" actId="14100"/>
          <ac:spMkLst>
            <pc:docMk/>
            <pc:sldMk cId="3611029021" sldId="2713"/>
            <ac:spMk id="6" creationId="{25EF3C97-A2B1-4049-8033-900DFE341A80}"/>
          </ac:spMkLst>
        </pc:spChg>
        <pc:spChg chg="mod">
          <ac:chgData name="Brad Bale" userId="d2c35c6c-1d81-4b18-b516-91cd21f6505f" providerId="ADAL" clId="{E44200DE-BCA1-4297-B940-3ACC3D33192F}" dt="2019-12-08T21:41:13.870" v="6560" actId="20577"/>
          <ac:spMkLst>
            <pc:docMk/>
            <pc:sldMk cId="3611029021" sldId="2713"/>
            <ac:spMk id="1455106" creationId="{9F6C6968-18D1-4380-99FD-3A8A440DEA19}"/>
          </ac:spMkLst>
        </pc:spChg>
        <pc:picChg chg="del">
          <ac:chgData name="Brad Bale" userId="d2c35c6c-1d81-4b18-b516-91cd21f6505f" providerId="ADAL" clId="{E44200DE-BCA1-4297-B940-3ACC3D33192F}" dt="2019-12-08T21:40:48.516" v="6539" actId="478"/>
          <ac:picMkLst>
            <pc:docMk/>
            <pc:sldMk cId="3611029021" sldId="2713"/>
            <ac:picMk id="3" creationId="{7BE84BB0-6324-4A6D-AE66-0F33F410D8AB}"/>
          </ac:picMkLst>
        </pc:picChg>
        <pc:picChg chg="add mod">
          <ac:chgData name="Brad Bale" userId="d2c35c6c-1d81-4b18-b516-91cd21f6505f" providerId="ADAL" clId="{E44200DE-BCA1-4297-B940-3ACC3D33192F}" dt="2019-12-08T21:44:45.856" v="6571" actId="14100"/>
          <ac:picMkLst>
            <pc:docMk/>
            <pc:sldMk cId="3611029021" sldId="2713"/>
            <ac:picMk id="4" creationId="{4F5C1824-AC4A-4924-8D96-3062C3949083}"/>
          </ac:picMkLst>
        </pc:picChg>
      </pc:sldChg>
      <pc:sldChg chg="modSp add">
        <pc:chgData name="Brad Bale" userId="d2c35c6c-1d81-4b18-b516-91cd21f6505f" providerId="ADAL" clId="{E44200DE-BCA1-4297-B940-3ACC3D33192F}" dt="2019-12-08T23:20:59.207" v="7170" actId="20577"/>
        <pc:sldMkLst>
          <pc:docMk/>
          <pc:sldMk cId="3350192724" sldId="2714"/>
        </pc:sldMkLst>
        <pc:spChg chg="mod">
          <ac:chgData name="Brad Bale" userId="d2c35c6c-1d81-4b18-b516-91cd21f6505f" providerId="ADAL" clId="{E44200DE-BCA1-4297-B940-3ACC3D33192F}" dt="2019-12-08T23:20:59.207" v="7170" actId="20577"/>
          <ac:spMkLst>
            <pc:docMk/>
            <pc:sldMk cId="3350192724" sldId="2714"/>
            <ac:spMk id="113667" creationId="{DCCF74A4-B8DA-5B49-B14A-6CEA5794AA34}"/>
          </ac:spMkLst>
        </pc:spChg>
      </pc:sldChg>
      <pc:sldChg chg="modSp add">
        <pc:chgData name="Brad Bale" userId="d2c35c6c-1d81-4b18-b516-91cd21f6505f" providerId="ADAL" clId="{E44200DE-BCA1-4297-B940-3ACC3D33192F}" dt="2019-12-09T16:02:52.655" v="7628" actId="20577"/>
        <pc:sldMkLst>
          <pc:docMk/>
          <pc:sldMk cId="2751944303" sldId="2715"/>
        </pc:sldMkLst>
        <pc:spChg chg="mod">
          <ac:chgData name="Brad Bale" userId="d2c35c6c-1d81-4b18-b516-91cd21f6505f" providerId="ADAL" clId="{E44200DE-BCA1-4297-B940-3ACC3D33192F}" dt="2019-12-08T23:29:38.733" v="7424" actId="20577"/>
          <ac:spMkLst>
            <pc:docMk/>
            <pc:sldMk cId="2751944303" sldId="2715"/>
            <ac:spMk id="2" creationId="{CF8C7F15-3707-45AF-8948-23161F918330}"/>
          </ac:spMkLst>
        </pc:spChg>
        <pc:spChg chg="mod">
          <ac:chgData name="Brad Bale" userId="d2c35c6c-1d81-4b18-b516-91cd21f6505f" providerId="ADAL" clId="{E44200DE-BCA1-4297-B940-3ACC3D33192F}" dt="2019-12-09T16:02:52.655" v="7628" actId="20577"/>
          <ac:spMkLst>
            <pc:docMk/>
            <pc:sldMk cId="2751944303" sldId="2715"/>
            <ac:spMk id="3" creationId="{06DA0057-B9CB-41EE-8FB4-D8CD3AECA24D}"/>
          </ac:spMkLst>
        </pc:spChg>
        <pc:spChg chg="mod">
          <ac:chgData name="Brad Bale" userId="d2c35c6c-1d81-4b18-b516-91cd21f6505f" providerId="ADAL" clId="{E44200DE-BCA1-4297-B940-3ACC3D33192F}" dt="2019-12-08T23:31:43.389" v="7623" actId="1035"/>
          <ac:spMkLst>
            <pc:docMk/>
            <pc:sldMk cId="2751944303" sldId="2715"/>
            <ac:spMk id="4" creationId="{065AC34B-01F0-4447-BF78-D179B88BCCA8}"/>
          </ac:spMkLst>
        </pc:spChg>
      </pc:sldChg>
      <pc:sldChg chg="modSp add">
        <pc:chgData name="Brad Bale" userId="d2c35c6c-1d81-4b18-b516-91cd21f6505f" providerId="ADAL" clId="{E44200DE-BCA1-4297-B940-3ACC3D33192F}" dt="2019-12-09T17:13:13.741" v="7890" actId="14100"/>
        <pc:sldMkLst>
          <pc:docMk/>
          <pc:sldMk cId="3029322012" sldId="2716"/>
        </pc:sldMkLst>
        <pc:spChg chg="mod">
          <ac:chgData name="Brad Bale" userId="d2c35c6c-1d81-4b18-b516-91cd21f6505f" providerId="ADAL" clId="{E44200DE-BCA1-4297-B940-3ACC3D33192F}" dt="2019-12-09T17:13:13.741" v="7890" actId="14100"/>
          <ac:spMkLst>
            <pc:docMk/>
            <pc:sldMk cId="3029322012" sldId="2716"/>
            <ac:spMk id="3" creationId="{06DA0057-B9CB-41EE-8FB4-D8CD3AECA24D}"/>
          </ac:spMkLst>
        </pc:spChg>
        <pc:spChg chg="mod">
          <ac:chgData name="Brad Bale" userId="d2c35c6c-1d81-4b18-b516-91cd21f6505f" providerId="ADAL" clId="{E44200DE-BCA1-4297-B940-3ACC3D33192F}" dt="2019-12-09T17:11:03.930" v="7852" actId="1036"/>
          <ac:spMkLst>
            <pc:docMk/>
            <pc:sldMk cId="3029322012" sldId="2716"/>
            <ac:spMk id="4" creationId="{BAE39114-34E4-425C-8AAD-B69F83AA85B5}"/>
          </ac:spMkLst>
        </pc:spChg>
      </pc:sldChg>
      <pc:sldChg chg="modSp add">
        <pc:chgData name="Brad Bale" userId="d2c35c6c-1d81-4b18-b516-91cd21f6505f" providerId="ADAL" clId="{E44200DE-BCA1-4297-B940-3ACC3D33192F}" dt="2019-12-09T17:28:54.012" v="7988" actId="20577"/>
        <pc:sldMkLst>
          <pc:docMk/>
          <pc:sldMk cId="1290888333" sldId="2717"/>
        </pc:sldMkLst>
        <pc:spChg chg="mod">
          <ac:chgData name="Brad Bale" userId="d2c35c6c-1d81-4b18-b516-91cd21f6505f" providerId="ADAL" clId="{E44200DE-BCA1-4297-B940-3ACC3D33192F}" dt="2019-12-09T17:28:54.012" v="7988" actId="20577"/>
          <ac:spMkLst>
            <pc:docMk/>
            <pc:sldMk cId="1290888333" sldId="2717"/>
            <ac:spMk id="3" creationId="{06DA0057-B9CB-41EE-8FB4-D8CD3AECA24D}"/>
          </ac:spMkLst>
        </pc:spChg>
        <pc:spChg chg="mod">
          <ac:chgData name="Brad Bale" userId="d2c35c6c-1d81-4b18-b516-91cd21f6505f" providerId="ADAL" clId="{E44200DE-BCA1-4297-B940-3ACC3D33192F}" dt="2019-12-09T17:21:46.879" v="7987" actId="1036"/>
          <ac:spMkLst>
            <pc:docMk/>
            <pc:sldMk cId="1290888333" sldId="2717"/>
            <ac:spMk id="4" creationId="{BAE39114-34E4-425C-8AAD-B69F83AA85B5}"/>
          </ac:spMkLst>
        </pc:spChg>
      </pc:sldChg>
      <pc:sldChg chg="modSp add">
        <pc:chgData name="Brad Bale" userId="d2c35c6c-1d81-4b18-b516-91cd21f6505f" providerId="ADAL" clId="{E44200DE-BCA1-4297-B940-3ACC3D33192F}" dt="2019-12-09T17:57:31.772" v="8373" actId="20577"/>
        <pc:sldMkLst>
          <pc:docMk/>
          <pc:sldMk cId="4095732794" sldId="2718"/>
        </pc:sldMkLst>
        <pc:spChg chg="mod">
          <ac:chgData name="Brad Bale" userId="d2c35c6c-1d81-4b18-b516-91cd21f6505f" providerId="ADAL" clId="{E44200DE-BCA1-4297-B940-3ACC3D33192F}" dt="2019-12-09T17:29:22.817" v="7991" actId="20577"/>
          <ac:spMkLst>
            <pc:docMk/>
            <pc:sldMk cId="4095732794" sldId="2718"/>
            <ac:spMk id="2" creationId="{CF8C7F15-3707-45AF-8948-23161F918330}"/>
          </ac:spMkLst>
        </pc:spChg>
        <pc:spChg chg="mod">
          <ac:chgData name="Brad Bale" userId="d2c35c6c-1d81-4b18-b516-91cd21f6505f" providerId="ADAL" clId="{E44200DE-BCA1-4297-B940-3ACC3D33192F}" dt="2019-12-09T17:57:31.772" v="8373" actId="20577"/>
          <ac:spMkLst>
            <pc:docMk/>
            <pc:sldMk cId="4095732794" sldId="2718"/>
            <ac:spMk id="3" creationId="{06DA0057-B9CB-41EE-8FB4-D8CD3AECA24D}"/>
          </ac:spMkLst>
        </pc:spChg>
        <pc:spChg chg="mod">
          <ac:chgData name="Brad Bale" userId="d2c35c6c-1d81-4b18-b516-91cd21f6505f" providerId="ADAL" clId="{E44200DE-BCA1-4297-B940-3ACC3D33192F}" dt="2019-12-09T17:29:29.451" v="7992" actId="1076"/>
          <ac:spMkLst>
            <pc:docMk/>
            <pc:sldMk cId="4095732794" sldId="2718"/>
            <ac:spMk id="4" creationId="{BAE39114-34E4-425C-8AAD-B69F83AA85B5}"/>
          </ac:spMkLst>
        </pc:spChg>
      </pc:sldChg>
      <pc:sldChg chg="modSp add ord modNotes">
        <pc:chgData name="Brad Bale" userId="d2c35c6c-1d81-4b18-b516-91cd21f6505f" providerId="ADAL" clId="{E44200DE-BCA1-4297-B940-3ACC3D33192F}" dt="2019-12-09T17:53:36.631" v="8242" actId="14100"/>
        <pc:sldMkLst>
          <pc:docMk/>
          <pc:sldMk cId="362267209" sldId="2719"/>
        </pc:sldMkLst>
        <pc:spChg chg="mod">
          <ac:chgData name="Brad Bale" userId="d2c35c6c-1d81-4b18-b516-91cd21f6505f" providerId="ADAL" clId="{E44200DE-BCA1-4297-B940-3ACC3D33192F}" dt="2019-12-09T17:17:08.105" v="7928" actId="20577"/>
          <ac:spMkLst>
            <pc:docMk/>
            <pc:sldMk cId="362267209" sldId="2719"/>
            <ac:spMk id="2" creationId="{CF8C7F15-3707-45AF-8948-23161F918330}"/>
          </ac:spMkLst>
        </pc:spChg>
        <pc:spChg chg="mod">
          <ac:chgData name="Brad Bale" userId="d2c35c6c-1d81-4b18-b516-91cd21f6505f" providerId="ADAL" clId="{E44200DE-BCA1-4297-B940-3ACC3D33192F}" dt="2019-12-09T17:53:36.631" v="8242" actId="14100"/>
          <ac:spMkLst>
            <pc:docMk/>
            <pc:sldMk cId="362267209" sldId="2719"/>
            <ac:spMk id="3" creationId="{06DA0057-B9CB-41EE-8FB4-D8CD3AECA24D}"/>
          </ac:spMkLst>
        </pc:spChg>
      </pc:sldChg>
      <pc:sldChg chg="modSp add">
        <pc:chgData name="Brad Bale" userId="d2c35c6c-1d81-4b18-b516-91cd21f6505f" providerId="ADAL" clId="{E44200DE-BCA1-4297-B940-3ACC3D33192F}" dt="2019-12-09T19:10:17.911" v="8568" actId="20577"/>
        <pc:sldMkLst>
          <pc:docMk/>
          <pc:sldMk cId="898533963" sldId="2720"/>
        </pc:sldMkLst>
        <pc:spChg chg="mod">
          <ac:chgData name="Brad Bale" userId="d2c35c6c-1d81-4b18-b516-91cd21f6505f" providerId="ADAL" clId="{E44200DE-BCA1-4297-B940-3ACC3D33192F}" dt="2019-12-09T19:10:17.911" v="8568" actId="20577"/>
          <ac:spMkLst>
            <pc:docMk/>
            <pc:sldMk cId="898533963" sldId="2720"/>
            <ac:spMk id="3" creationId="{06DA0057-B9CB-41EE-8FB4-D8CD3AECA24D}"/>
          </ac:spMkLst>
        </pc:spChg>
      </pc:sldChg>
      <pc:sldChg chg="modSp add">
        <pc:chgData name="Brad Bale" userId="d2c35c6c-1d81-4b18-b516-91cd21f6505f" providerId="ADAL" clId="{E44200DE-BCA1-4297-B940-3ACC3D33192F}" dt="2019-12-09T19:57:03.430" v="9905" actId="33524"/>
        <pc:sldMkLst>
          <pc:docMk/>
          <pc:sldMk cId="2896576201" sldId="2721"/>
        </pc:sldMkLst>
        <pc:spChg chg="mod">
          <ac:chgData name="Brad Bale" userId="d2c35c6c-1d81-4b18-b516-91cd21f6505f" providerId="ADAL" clId="{E44200DE-BCA1-4297-B940-3ACC3D33192F}" dt="2019-12-09T19:57:03.430" v="9905" actId="33524"/>
          <ac:spMkLst>
            <pc:docMk/>
            <pc:sldMk cId="2896576201" sldId="2721"/>
            <ac:spMk id="3" creationId="{06DA0057-B9CB-41EE-8FB4-D8CD3AECA24D}"/>
          </ac:spMkLst>
        </pc:spChg>
      </pc:sldChg>
      <pc:sldChg chg="modSp add">
        <pc:chgData name="Brad Bale" userId="d2c35c6c-1d81-4b18-b516-91cd21f6505f" providerId="ADAL" clId="{E44200DE-BCA1-4297-B940-3ACC3D33192F}" dt="2019-12-09T19:22:51.817" v="9105" actId="20577"/>
        <pc:sldMkLst>
          <pc:docMk/>
          <pc:sldMk cId="2879521997" sldId="2722"/>
        </pc:sldMkLst>
        <pc:spChg chg="mod">
          <ac:chgData name="Brad Bale" userId="d2c35c6c-1d81-4b18-b516-91cd21f6505f" providerId="ADAL" clId="{E44200DE-BCA1-4297-B940-3ACC3D33192F}" dt="2019-12-09T19:22:51.817" v="9105" actId="20577"/>
          <ac:spMkLst>
            <pc:docMk/>
            <pc:sldMk cId="2879521997" sldId="2722"/>
            <ac:spMk id="3" creationId="{06DA0057-B9CB-41EE-8FB4-D8CD3AECA24D}"/>
          </ac:spMkLst>
        </pc:spChg>
      </pc:sldChg>
      <pc:sldChg chg="modSp add">
        <pc:chgData name="Brad Bale" userId="d2c35c6c-1d81-4b18-b516-91cd21f6505f" providerId="ADAL" clId="{E44200DE-BCA1-4297-B940-3ACC3D33192F}" dt="2019-12-09T19:27:52.861" v="9339" actId="20577"/>
        <pc:sldMkLst>
          <pc:docMk/>
          <pc:sldMk cId="3330636400" sldId="2723"/>
        </pc:sldMkLst>
        <pc:spChg chg="mod">
          <ac:chgData name="Brad Bale" userId="d2c35c6c-1d81-4b18-b516-91cd21f6505f" providerId="ADAL" clId="{E44200DE-BCA1-4297-B940-3ACC3D33192F}" dt="2019-12-09T19:27:52.861" v="9339" actId="20577"/>
          <ac:spMkLst>
            <pc:docMk/>
            <pc:sldMk cId="3330636400" sldId="2723"/>
            <ac:spMk id="3" creationId="{06DA0057-B9CB-41EE-8FB4-D8CD3AECA24D}"/>
          </ac:spMkLst>
        </pc:spChg>
      </pc:sldChg>
      <pc:sldChg chg="addSp delSp modSp add">
        <pc:chgData name="Brad Bale" userId="d2c35c6c-1d81-4b18-b516-91cd21f6505f" providerId="ADAL" clId="{E44200DE-BCA1-4297-B940-3ACC3D33192F}" dt="2019-12-11T16:47:32.225" v="12699" actId="20577"/>
        <pc:sldMkLst>
          <pc:docMk/>
          <pc:sldMk cId="3554331394" sldId="2724"/>
        </pc:sldMkLst>
        <pc:spChg chg="mod">
          <ac:chgData name="Brad Bale" userId="d2c35c6c-1d81-4b18-b516-91cd21f6505f" providerId="ADAL" clId="{E44200DE-BCA1-4297-B940-3ACC3D33192F}" dt="2019-12-09T19:31:22.649" v="9411" actId="13926"/>
          <ac:spMkLst>
            <pc:docMk/>
            <pc:sldMk cId="3554331394" sldId="2724"/>
            <ac:spMk id="2" creationId="{CF8C7F15-3707-45AF-8948-23161F918330}"/>
          </ac:spMkLst>
        </pc:spChg>
        <pc:spChg chg="mod">
          <ac:chgData name="Brad Bale" userId="d2c35c6c-1d81-4b18-b516-91cd21f6505f" providerId="ADAL" clId="{E44200DE-BCA1-4297-B940-3ACC3D33192F}" dt="2019-12-09T19:29:43.434" v="9340" actId="1076"/>
          <ac:spMkLst>
            <pc:docMk/>
            <pc:sldMk cId="3554331394" sldId="2724"/>
            <ac:spMk id="3" creationId="{06DA0057-B9CB-41EE-8FB4-D8CD3AECA24D}"/>
          </ac:spMkLst>
        </pc:spChg>
        <pc:spChg chg="mod">
          <ac:chgData name="Brad Bale" userId="d2c35c6c-1d81-4b18-b516-91cd21f6505f" providerId="ADAL" clId="{E44200DE-BCA1-4297-B940-3ACC3D33192F}" dt="2019-12-09T19:50:37.549" v="9829" actId="1076"/>
          <ac:spMkLst>
            <pc:docMk/>
            <pc:sldMk cId="3554331394" sldId="2724"/>
            <ac:spMk id="4" creationId="{BAE39114-34E4-425C-8AAD-B69F83AA85B5}"/>
          </ac:spMkLst>
        </pc:spChg>
        <pc:spChg chg="add mod">
          <ac:chgData name="Brad Bale" userId="d2c35c6c-1d81-4b18-b516-91cd21f6505f" providerId="ADAL" clId="{E44200DE-BCA1-4297-B940-3ACC3D33192F}" dt="2019-12-09T19:48:52.224" v="9782" actId="1036"/>
          <ac:spMkLst>
            <pc:docMk/>
            <pc:sldMk cId="3554331394" sldId="2724"/>
            <ac:spMk id="6" creationId="{2D91CE44-B72A-4CD1-A468-702BA5B75886}"/>
          </ac:spMkLst>
        </pc:spChg>
        <pc:spChg chg="add mod">
          <ac:chgData name="Brad Bale" userId="d2c35c6c-1d81-4b18-b516-91cd21f6505f" providerId="ADAL" clId="{E44200DE-BCA1-4297-B940-3ACC3D33192F}" dt="2019-12-09T19:36:38.146" v="9498" actId="1076"/>
          <ac:spMkLst>
            <pc:docMk/>
            <pc:sldMk cId="3554331394" sldId="2724"/>
            <ac:spMk id="7" creationId="{8E605DAC-7F59-4349-B931-236CCE5C3F72}"/>
          </ac:spMkLst>
        </pc:spChg>
        <pc:spChg chg="add mod">
          <ac:chgData name="Brad Bale" userId="d2c35c6c-1d81-4b18-b516-91cd21f6505f" providerId="ADAL" clId="{E44200DE-BCA1-4297-B940-3ACC3D33192F}" dt="2019-12-09T19:37:11.149" v="9501" actId="1076"/>
          <ac:spMkLst>
            <pc:docMk/>
            <pc:sldMk cId="3554331394" sldId="2724"/>
            <ac:spMk id="8" creationId="{8310B16C-640D-4FE6-9481-761BA13B38C7}"/>
          </ac:spMkLst>
        </pc:spChg>
        <pc:spChg chg="add mod">
          <ac:chgData name="Brad Bale" userId="d2c35c6c-1d81-4b18-b516-91cd21f6505f" providerId="ADAL" clId="{E44200DE-BCA1-4297-B940-3ACC3D33192F}" dt="2019-12-09T19:37:32.839" v="9503" actId="1076"/>
          <ac:spMkLst>
            <pc:docMk/>
            <pc:sldMk cId="3554331394" sldId="2724"/>
            <ac:spMk id="9" creationId="{A2460654-A7CA-4602-98A0-03329DCA0B8C}"/>
          </ac:spMkLst>
        </pc:spChg>
        <pc:spChg chg="add mod">
          <ac:chgData name="Brad Bale" userId="d2c35c6c-1d81-4b18-b516-91cd21f6505f" providerId="ADAL" clId="{E44200DE-BCA1-4297-B940-3ACC3D33192F}" dt="2019-12-09T19:41:04.929" v="9553" actId="1036"/>
          <ac:spMkLst>
            <pc:docMk/>
            <pc:sldMk cId="3554331394" sldId="2724"/>
            <ac:spMk id="10" creationId="{0E4F52FB-CFEA-4556-B2F4-0332DC2F1405}"/>
          </ac:spMkLst>
        </pc:spChg>
        <pc:spChg chg="add del mod">
          <ac:chgData name="Brad Bale" userId="d2c35c6c-1d81-4b18-b516-91cd21f6505f" providerId="ADAL" clId="{E44200DE-BCA1-4297-B940-3ACC3D33192F}" dt="2019-12-11T16:45:30.311" v="12679" actId="478"/>
          <ac:spMkLst>
            <pc:docMk/>
            <pc:sldMk cId="3554331394" sldId="2724"/>
            <ac:spMk id="11" creationId="{1E0AB08A-73F4-40E0-AE76-BFF9D2E59F09}"/>
          </ac:spMkLst>
        </pc:spChg>
        <pc:spChg chg="add del mod">
          <ac:chgData name="Brad Bale" userId="d2c35c6c-1d81-4b18-b516-91cd21f6505f" providerId="ADAL" clId="{E44200DE-BCA1-4297-B940-3ACC3D33192F}" dt="2019-12-11T16:45:38.080" v="12680" actId="478"/>
          <ac:spMkLst>
            <pc:docMk/>
            <pc:sldMk cId="3554331394" sldId="2724"/>
            <ac:spMk id="12" creationId="{50FEBEEF-6AD0-4440-8D96-CF528E4764CF}"/>
          </ac:spMkLst>
        </pc:spChg>
        <pc:spChg chg="add mod">
          <ac:chgData name="Brad Bale" userId="d2c35c6c-1d81-4b18-b516-91cd21f6505f" providerId="ADAL" clId="{E44200DE-BCA1-4297-B940-3ACC3D33192F}" dt="2019-12-11T16:47:32.225" v="12699" actId="20577"/>
          <ac:spMkLst>
            <pc:docMk/>
            <pc:sldMk cId="3554331394" sldId="2724"/>
            <ac:spMk id="13" creationId="{DACF7471-ECB9-4B2C-9DF3-6A210CC0B95C}"/>
          </ac:spMkLst>
        </pc:spChg>
        <pc:picChg chg="add mod modCrop">
          <ac:chgData name="Brad Bale" userId="d2c35c6c-1d81-4b18-b516-91cd21f6505f" providerId="ADAL" clId="{E44200DE-BCA1-4297-B940-3ACC3D33192F}" dt="2019-12-09T19:45:31.560" v="9654" actId="1076"/>
          <ac:picMkLst>
            <pc:docMk/>
            <pc:sldMk cId="3554331394" sldId="2724"/>
            <ac:picMk id="5" creationId="{F29D4299-95E4-4A63-A3E3-BD3E2C338BA2}"/>
          </ac:picMkLst>
        </pc:picChg>
      </pc:sldChg>
      <pc:sldChg chg="modSp add">
        <pc:chgData name="Brad Bale" userId="d2c35c6c-1d81-4b18-b516-91cd21f6505f" providerId="ADAL" clId="{E44200DE-BCA1-4297-B940-3ACC3D33192F}" dt="2019-12-09T20:06:10.380" v="9998" actId="14100"/>
        <pc:sldMkLst>
          <pc:docMk/>
          <pc:sldMk cId="1415743027" sldId="2725"/>
        </pc:sldMkLst>
        <pc:spChg chg="mod">
          <ac:chgData name="Brad Bale" userId="d2c35c6c-1d81-4b18-b516-91cd21f6505f" providerId="ADAL" clId="{E44200DE-BCA1-4297-B940-3ACC3D33192F}" dt="2019-12-09T20:06:10.380" v="9998" actId="14100"/>
          <ac:spMkLst>
            <pc:docMk/>
            <pc:sldMk cId="1415743027" sldId="2725"/>
            <ac:spMk id="3" creationId="{06DA0057-B9CB-41EE-8FB4-D8CD3AECA24D}"/>
          </ac:spMkLst>
        </pc:spChg>
      </pc:sldChg>
      <pc:sldChg chg="add del">
        <pc:chgData name="Brad Bale" userId="d2c35c6c-1d81-4b18-b516-91cd21f6505f" providerId="ADAL" clId="{E44200DE-BCA1-4297-B940-3ACC3D33192F}" dt="2019-12-09T20:12:19.088" v="10003" actId="2696"/>
        <pc:sldMkLst>
          <pc:docMk/>
          <pc:sldMk cId="3240173958" sldId="2726"/>
        </pc:sldMkLst>
      </pc:sldChg>
      <pc:sldChg chg="add del">
        <pc:chgData name="Brad Bale" userId="d2c35c6c-1d81-4b18-b516-91cd21f6505f" providerId="ADAL" clId="{E44200DE-BCA1-4297-B940-3ACC3D33192F}" dt="2019-12-09T20:13:47.033" v="10029" actId="47"/>
        <pc:sldMkLst>
          <pc:docMk/>
          <pc:sldMk cId="4175343486" sldId="2726"/>
        </pc:sldMkLst>
      </pc:sldChg>
      <pc:sldChg chg="modSp add">
        <pc:chgData name="Brad Bale" userId="d2c35c6c-1d81-4b18-b516-91cd21f6505f" providerId="ADAL" clId="{E44200DE-BCA1-4297-B940-3ACC3D33192F}" dt="2019-12-11T16:50:47.249" v="12840" actId="14100"/>
        <pc:sldMkLst>
          <pc:docMk/>
          <pc:sldMk cId="1659897230" sldId="2727"/>
        </pc:sldMkLst>
        <pc:spChg chg="mod">
          <ac:chgData name="Brad Bale" userId="d2c35c6c-1d81-4b18-b516-91cd21f6505f" providerId="ADAL" clId="{E44200DE-BCA1-4297-B940-3ACC3D33192F}" dt="2019-12-11T16:50:47.249" v="12840" actId="14100"/>
          <ac:spMkLst>
            <pc:docMk/>
            <pc:sldMk cId="1659897230" sldId="2727"/>
            <ac:spMk id="3" creationId="{06DA0057-B9CB-41EE-8FB4-D8CD3AECA24D}"/>
          </ac:spMkLst>
        </pc:spChg>
      </pc:sldChg>
      <pc:sldChg chg="add del">
        <pc:chgData name="Brad Bale" userId="d2c35c6c-1d81-4b18-b516-91cd21f6505f" providerId="ADAL" clId="{E44200DE-BCA1-4297-B940-3ACC3D33192F}" dt="2019-12-09T20:12:19.088" v="10003" actId="2696"/>
        <pc:sldMkLst>
          <pc:docMk/>
          <pc:sldMk cId="1928038411" sldId="2727"/>
        </pc:sldMkLst>
      </pc:sldChg>
      <pc:sldChg chg="add del setBg">
        <pc:chgData name="Brad Bale" userId="d2c35c6c-1d81-4b18-b516-91cd21f6505f" providerId="ADAL" clId="{E44200DE-BCA1-4297-B940-3ACC3D33192F}" dt="2019-12-09T21:31:19.979" v="11169" actId="47"/>
        <pc:sldMkLst>
          <pc:docMk/>
          <pc:sldMk cId="1144948075" sldId="2728"/>
        </pc:sldMkLst>
      </pc:sldChg>
      <pc:sldChg chg="add del">
        <pc:chgData name="Brad Bale" userId="d2c35c6c-1d81-4b18-b516-91cd21f6505f" providerId="ADAL" clId="{E44200DE-BCA1-4297-B940-3ACC3D33192F}" dt="2019-12-09T20:12:19.088" v="10003" actId="2696"/>
        <pc:sldMkLst>
          <pc:docMk/>
          <pc:sldMk cId="3182405127" sldId="2728"/>
        </pc:sldMkLst>
      </pc:sldChg>
      <pc:sldChg chg="addSp modSp add mod">
        <pc:chgData name="Brad Bale" userId="d2c35c6c-1d81-4b18-b516-91cd21f6505f" providerId="ADAL" clId="{E44200DE-BCA1-4297-B940-3ACC3D33192F}" dt="2019-12-09T21:05:18.192" v="10286" actId="1035"/>
        <pc:sldMkLst>
          <pc:docMk/>
          <pc:sldMk cId="957227834" sldId="2729"/>
        </pc:sldMkLst>
        <pc:spChg chg="mod">
          <ac:chgData name="Brad Bale" userId="d2c35c6c-1d81-4b18-b516-91cd21f6505f" providerId="ADAL" clId="{E44200DE-BCA1-4297-B940-3ACC3D33192F}" dt="2019-12-09T20:50:16.645" v="10069" actId="14100"/>
          <ac:spMkLst>
            <pc:docMk/>
            <pc:sldMk cId="957227834" sldId="2729"/>
            <ac:spMk id="3" creationId="{06DA0057-B9CB-41EE-8FB4-D8CD3AECA24D}"/>
          </ac:spMkLst>
        </pc:spChg>
        <pc:spChg chg="add mod">
          <ac:chgData name="Brad Bale" userId="d2c35c6c-1d81-4b18-b516-91cd21f6505f" providerId="ADAL" clId="{E44200DE-BCA1-4297-B940-3ACC3D33192F}" dt="2019-12-09T21:05:18.192" v="10286" actId="1035"/>
          <ac:spMkLst>
            <pc:docMk/>
            <pc:sldMk cId="957227834" sldId="2729"/>
            <ac:spMk id="8" creationId="{C6D69C5C-1892-4EB0-BED5-7D36CA071506}"/>
          </ac:spMkLst>
        </pc:spChg>
        <pc:graphicFrameChg chg="add mod">
          <ac:chgData name="Brad Bale" userId="d2c35c6c-1d81-4b18-b516-91cd21f6505f" providerId="ADAL" clId="{E44200DE-BCA1-4297-B940-3ACC3D33192F}" dt="2019-12-09T20:53:52.830" v="10076" actId="14100"/>
          <ac:graphicFrameMkLst>
            <pc:docMk/>
            <pc:sldMk cId="957227834" sldId="2729"/>
            <ac:graphicFrameMk id="7" creationId="{9182E1D6-468C-4B3A-9F47-C5C14D8AAE61}"/>
          </ac:graphicFrameMkLst>
        </pc:graphicFrameChg>
      </pc:sldChg>
      <pc:sldChg chg="add del">
        <pc:chgData name="Brad Bale" userId="d2c35c6c-1d81-4b18-b516-91cd21f6505f" providerId="ADAL" clId="{E44200DE-BCA1-4297-B940-3ACC3D33192F}" dt="2019-12-09T20:12:19.088" v="10003" actId="2696"/>
        <pc:sldMkLst>
          <pc:docMk/>
          <pc:sldMk cId="1798022016" sldId="2729"/>
        </pc:sldMkLst>
      </pc:sldChg>
      <pc:sldChg chg="add del">
        <pc:chgData name="Brad Bale" userId="d2c35c6c-1d81-4b18-b516-91cd21f6505f" providerId="ADAL" clId="{E44200DE-BCA1-4297-B940-3ACC3D33192F}" dt="2019-12-09T20:12:19.088" v="10003" actId="2696"/>
        <pc:sldMkLst>
          <pc:docMk/>
          <pc:sldMk cId="522857641" sldId="2730"/>
        </pc:sldMkLst>
      </pc:sldChg>
      <pc:sldChg chg="addSp delSp modSp add">
        <pc:chgData name="Brad Bale" userId="d2c35c6c-1d81-4b18-b516-91cd21f6505f" providerId="ADAL" clId="{E44200DE-BCA1-4297-B940-3ACC3D33192F}" dt="2019-12-10T00:14:39.558" v="11668" actId="14100"/>
        <pc:sldMkLst>
          <pc:docMk/>
          <pc:sldMk cId="3867303246" sldId="2730"/>
        </pc:sldMkLst>
        <pc:spChg chg="add del mod">
          <ac:chgData name="Brad Bale" userId="d2c35c6c-1d81-4b18-b516-91cd21f6505f" providerId="ADAL" clId="{E44200DE-BCA1-4297-B940-3ACC3D33192F}" dt="2019-12-10T00:14:21.988" v="11663" actId="478"/>
          <ac:spMkLst>
            <pc:docMk/>
            <pc:sldMk cId="3867303246" sldId="2730"/>
            <ac:spMk id="5" creationId="{88677A13-D898-42E2-8DB3-09CB5C93E0C8}"/>
          </ac:spMkLst>
        </pc:spChg>
        <pc:spChg chg="mod">
          <ac:chgData name="Brad Bale" userId="d2c35c6c-1d81-4b18-b516-91cd21f6505f" providerId="ADAL" clId="{E44200DE-BCA1-4297-B940-3ACC3D33192F}" dt="2019-12-10T00:12:43.360" v="11656" actId="20577"/>
          <ac:spMkLst>
            <pc:docMk/>
            <pc:sldMk cId="3867303246" sldId="2730"/>
            <ac:spMk id="1455106" creationId="{9F6C6968-18D1-4380-99FD-3A8A440DEA19}"/>
          </ac:spMkLst>
        </pc:spChg>
        <pc:picChg chg="del mod">
          <ac:chgData name="Brad Bale" userId="d2c35c6c-1d81-4b18-b516-91cd21f6505f" providerId="ADAL" clId="{E44200DE-BCA1-4297-B940-3ACC3D33192F}" dt="2019-12-10T00:12:50.976" v="11658" actId="478"/>
          <ac:picMkLst>
            <pc:docMk/>
            <pc:sldMk cId="3867303246" sldId="2730"/>
            <ac:picMk id="3" creationId="{597677FF-27B3-437F-AF39-27BC2BE0CD91}"/>
          </ac:picMkLst>
        </pc:picChg>
        <pc:picChg chg="add mod">
          <ac:chgData name="Brad Bale" userId="d2c35c6c-1d81-4b18-b516-91cd21f6505f" providerId="ADAL" clId="{E44200DE-BCA1-4297-B940-3ACC3D33192F}" dt="2019-12-10T00:14:39.558" v="11668" actId="14100"/>
          <ac:picMkLst>
            <pc:docMk/>
            <pc:sldMk cId="3867303246" sldId="2730"/>
            <ac:picMk id="4" creationId="{7143B9DE-1E8D-4B92-936F-66D2B133C51C}"/>
          </ac:picMkLst>
        </pc:picChg>
      </pc:sldChg>
      <pc:sldChg chg="add del">
        <pc:chgData name="Brad Bale" userId="d2c35c6c-1d81-4b18-b516-91cd21f6505f" providerId="ADAL" clId="{E44200DE-BCA1-4297-B940-3ACC3D33192F}" dt="2019-12-09T20:12:19.088" v="10003" actId="2696"/>
        <pc:sldMkLst>
          <pc:docMk/>
          <pc:sldMk cId="2426615715" sldId="2731"/>
        </pc:sldMkLst>
      </pc:sldChg>
      <pc:sldChg chg="add">
        <pc:chgData name="Brad Bale" userId="d2c35c6c-1d81-4b18-b516-91cd21f6505f" providerId="ADAL" clId="{E44200DE-BCA1-4297-B940-3ACC3D33192F}" dt="2019-12-10T19:03:23.688" v="12325"/>
        <pc:sldMkLst>
          <pc:docMk/>
          <pc:sldMk cId="3517911060" sldId="2731"/>
        </pc:sldMkLst>
      </pc:sldChg>
      <pc:sldChg chg="add del">
        <pc:chgData name="Brad Bale" userId="d2c35c6c-1d81-4b18-b516-91cd21f6505f" providerId="ADAL" clId="{E44200DE-BCA1-4297-B940-3ACC3D33192F}" dt="2019-12-09T20:12:19.088" v="10003" actId="2696"/>
        <pc:sldMkLst>
          <pc:docMk/>
          <pc:sldMk cId="2144905395" sldId="2732"/>
        </pc:sldMkLst>
      </pc:sldChg>
      <pc:sldChg chg="addSp modSp add">
        <pc:chgData name="Brad Bale" userId="d2c35c6c-1d81-4b18-b516-91cd21f6505f" providerId="ADAL" clId="{E44200DE-BCA1-4297-B940-3ACC3D33192F}" dt="2019-12-11T17:06:57.283" v="12967" actId="1038"/>
        <pc:sldMkLst>
          <pc:docMk/>
          <pc:sldMk cId="2806764117" sldId="2732"/>
        </pc:sldMkLst>
        <pc:spChg chg="add mod">
          <ac:chgData name="Brad Bale" userId="d2c35c6c-1d81-4b18-b516-91cd21f6505f" providerId="ADAL" clId="{E44200DE-BCA1-4297-B940-3ACC3D33192F}" dt="2019-12-11T17:06:57.283" v="12967" actId="1038"/>
          <ac:spMkLst>
            <pc:docMk/>
            <pc:sldMk cId="2806764117" sldId="2732"/>
            <ac:spMk id="5" creationId="{8EEA21B0-A418-4AB2-AA34-79A9629E5ADA}"/>
          </ac:spMkLst>
        </pc:spChg>
      </pc:sldChg>
      <pc:sldChg chg="add del">
        <pc:chgData name="Brad Bale" userId="d2c35c6c-1d81-4b18-b516-91cd21f6505f" providerId="ADAL" clId="{E44200DE-BCA1-4297-B940-3ACC3D33192F}" dt="2019-12-09T20:12:19.088" v="10003" actId="2696"/>
        <pc:sldMkLst>
          <pc:docMk/>
          <pc:sldMk cId="2259133925" sldId="2733"/>
        </pc:sldMkLst>
      </pc:sldChg>
      <pc:sldChg chg="add setBg">
        <pc:chgData name="Brad Bale" userId="d2c35c6c-1d81-4b18-b516-91cd21f6505f" providerId="ADAL" clId="{E44200DE-BCA1-4297-B940-3ACC3D33192F}" dt="2019-12-10T23:30:29.269" v="12333"/>
        <pc:sldMkLst>
          <pc:docMk/>
          <pc:sldMk cId="2520924736" sldId="2733"/>
        </pc:sldMkLst>
      </pc:sldChg>
      <pc:sldChg chg="add">
        <pc:chgData name="Brad Bale" userId="d2c35c6c-1d81-4b18-b516-91cd21f6505f" providerId="ADAL" clId="{E44200DE-BCA1-4297-B940-3ACC3D33192F}" dt="2019-12-10T23:30:29.269" v="12333"/>
        <pc:sldMkLst>
          <pc:docMk/>
          <pc:sldMk cId="804973378" sldId="2734"/>
        </pc:sldMkLst>
      </pc:sldChg>
      <pc:sldChg chg="add">
        <pc:chgData name="Brad Bale" userId="d2c35c6c-1d81-4b18-b516-91cd21f6505f" providerId="ADAL" clId="{E44200DE-BCA1-4297-B940-3ACC3D33192F}" dt="2019-12-10T23:30:29.269" v="12333"/>
        <pc:sldMkLst>
          <pc:docMk/>
          <pc:sldMk cId="167982143" sldId="2735"/>
        </pc:sldMkLst>
      </pc:sldChg>
      <pc:sldChg chg="add">
        <pc:chgData name="Brad Bale" userId="d2c35c6c-1d81-4b18-b516-91cd21f6505f" providerId="ADAL" clId="{E44200DE-BCA1-4297-B940-3ACC3D33192F}" dt="2019-12-10T23:30:29.269" v="12333"/>
        <pc:sldMkLst>
          <pc:docMk/>
          <pc:sldMk cId="4153567475" sldId="2736"/>
        </pc:sldMkLst>
      </pc:sldChg>
      <pc:sldChg chg="add">
        <pc:chgData name="Brad Bale" userId="d2c35c6c-1d81-4b18-b516-91cd21f6505f" providerId="ADAL" clId="{E44200DE-BCA1-4297-B940-3ACC3D33192F}" dt="2019-12-11T16:53:23.391" v="12842"/>
        <pc:sldMkLst>
          <pc:docMk/>
          <pc:sldMk cId="1990772732" sldId="2737"/>
        </pc:sldMkLst>
      </pc:sldChg>
      <pc:sldChg chg="add del">
        <pc:chgData name="Brad Bale" userId="d2c35c6c-1d81-4b18-b516-91cd21f6505f" providerId="ADAL" clId="{E44200DE-BCA1-4297-B940-3ACC3D33192F}" dt="2019-12-11T16:53:09.162" v="12841" actId="2696"/>
        <pc:sldMkLst>
          <pc:docMk/>
          <pc:sldMk cId="3246086076" sldId="2737"/>
        </pc:sldMkLst>
      </pc:sldChg>
      <pc:sldChg chg="add">
        <pc:chgData name="Brad Bale" userId="d2c35c6c-1d81-4b18-b516-91cd21f6505f" providerId="ADAL" clId="{E44200DE-BCA1-4297-B940-3ACC3D33192F}" dt="2019-12-10T23:30:29.269" v="12333"/>
        <pc:sldMkLst>
          <pc:docMk/>
          <pc:sldMk cId="2044653617" sldId="2738"/>
        </pc:sldMkLst>
      </pc:sldChg>
      <pc:sldChg chg="add">
        <pc:chgData name="Brad Bale" userId="d2c35c6c-1d81-4b18-b516-91cd21f6505f" providerId="ADAL" clId="{E44200DE-BCA1-4297-B940-3ACC3D33192F}" dt="2019-12-10T23:30:29.269" v="12333"/>
        <pc:sldMkLst>
          <pc:docMk/>
          <pc:sldMk cId="219106183" sldId="2739"/>
        </pc:sldMkLst>
      </pc:sldChg>
      <pc:sldChg chg="modSp add">
        <pc:chgData name="Brad Bale" userId="d2c35c6c-1d81-4b18-b516-91cd21f6505f" providerId="ADAL" clId="{E44200DE-BCA1-4297-B940-3ACC3D33192F}" dt="2019-12-11T16:37:28.391" v="12670" actId="114"/>
        <pc:sldMkLst>
          <pc:docMk/>
          <pc:sldMk cId="1522406460" sldId="2740"/>
        </pc:sldMkLst>
        <pc:spChg chg="mod">
          <ac:chgData name="Brad Bale" userId="d2c35c6c-1d81-4b18-b516-91cd21f6505f" providerId="ADAL" clId="{E44200DE-BCA1-4297-B940-3ACC3D33192F}" dt="2019-12-11T16:37:28.391" v="12670" actId="114"/>
          <ac:spMkLst>
            <pc:docMk/>
            <pc:sldMk cId="1522406460" sldId="2740"/>
            <ac:spMk id="3" creationId="{B89C2A66-F0A8-4769-B87B-0DC250A0A204}"/>
          </ac:spMkLst>
        </pc:spChg>
      </pc:sldChg>
      <pc:sldChg chg="addSp delSp modSp add setBg">
        <pc:chgData name="Brad Bale" userId="d2c35c6c-1d81-4b18-b516-91cd21f6505f" providerId="ADAL" clId="{E44200DE-BCA1-4297-B940-3ACC3D33192F}" dt="2019-12-11T16:36:01.181" v="12589" actId="255"/>
        <pc:sldMkLst>
          <pc:docMk/>
          <pc:sldMk cId="3460139188" sldId="2741"/>
        </pc:sldMkLst>
        <pc:spChg chg="mod">
          <ac:chgData name="Brad Bale" userId="d2c35c6c-1d81-4b18-b516-91cd21f6505f" providerId="ADAL" clId="{E44200DE-BCA1-4297-B940-3ACC3D33192F}" dt="2019-12-11T16:36:01.181" v="12589" actId="255"/>
          <ac:spMkLst>
            <pc:docMk/>
            <pc:sldMk cId="3460139188" sldId="2741"/>
            <ac:spMk id="2" creationId="{CF8C7F15-3707-45AF-8948-23161F918330}"/>
          </ac:spMkLst>
        </pc:spChg>
        <pc:spChg chg="del mod">
          <ac:chgData name="Brad Bale" userId="d2c35c6c-1d81-4b18-b516-91cd21f6505f" providerId="ADAL" clId="{E44200DE-BCA1-4297-B940-3ACC3D33192F}" dt="2019-12-11T16:34:58.690" v="12567" actId="931"/>
          <ac:spMkLst>
            <pc:docMk/>
            <pc:sldMk cId="3460139188" sldId="2741"/>
            <ac:spMk id="3" creationId="{06DA0057-B9CB-41EE-8FB4-D8CD3AECA24D}"/>
          </ac:spMkLst>
        </pc:spChg>
        <pc:spChg chg="del">
          <ac:chgData name="Brad Bale" userId="d2c35c6c-1d81-4b18-b516-91cd21f6505f" providerId="ADAL" clId="{E44200DE-BCA1-4297-B940-3ACC3D33192F}" dt="2019-12-11T16:34:09.709" v="12564" actId="478"/>
          <ac:spMkLst>
            <pc:docMk/>
            <pc:sldMk cId="3460139188" sldId="2741"/>
            <ac:spMk id="4" creationId="{7AE8A6E9-969F-4C39-99F4-9BB720439381}"/>
          </ac:spMkLst>
        </pc:spChg>
        <pc:spChg chg="add del mod">
          <ac:chgData name="Brad Bale" userId="d2c35c6c-1d81-4b18-b516-91cd21f6505f" providerId="ADAL" clId="{E44200DE-BCA1-4297-B940-3ACC3D33192F}" dt="2019-12-11T16:35:06.411" v="12571" actId="478"/>
          <ac:spMkLst>
            <pc:docMk/>
            <pc:sldMk cId="3460139188" sldId="2741"/>
            <ac:spMk id="7" creationId="{2BC3DEEA-1E18-4073-A3F4-B4E0B099B518}"/>
          </ac:spMkLst>
        </pc:spChg>
        <pc:picChg chg="add mod">
          <ac:chgData name="Brad Bale" userId="d2c35c6c-1d81-4b18-b516-91cd21f6505f" providerId="ADAL" clId="{E44200DE-BCA1-4297-B940-3ACC3D33192F}" dt="2019-12-11T16:35:18.176" v="12575" actId="14100"/>
          <ac:picMkLst>
            <pc:docMk/>
            <pc:sldMk cId="3460139188" sldId="2741"/>
            <ac:picMk id="6" creationId="{82813E68-972C-44E2-BCF9-862CE8D992AD}"/>
          </ac:picMkLst>
        </pc:picChg>
      </pc:sldChg>
      <pc:sldChg chg="add">
        <pc:chgData name="Brad Bale" userId="d2c35c6c-1d81-4b18-b516-91cd21f6505f" providerId="ADAL" clId="{E44200DE-BCA1-4297-B940-3ACC3D33192F}" dt="2019-12-11T16:33:35.691" v="12561"/>
        <pc:sldMkLst>
          <pc:docMk/>
          <pc:sldMk cId="3149188572" sldId="2742"/>
        </pc:sldMkLst>
      </pc:sldChg>
      <pc:sldChg chg="add">
        <pc:chgData name="Brad Bale" userId="d2c35c6c-1d81-4b18-b516-91cd21f6505f" providerId="ADAL" clId="{E44200DE-BCA1-4297-B940-3ACC3D33192F}" dt="2019-12-11T16:33:35.691" v="12561"/>
        <pc:sldMkLst>
          <pc:docMk/>
          <pc:sldMk cId="123179106" sldId="2743"/>
        </pc:sldMkLst>
      </pc:sldChg>
      <pc:sldChg chg="add">
        <pc:chgData name="Brad Bale" userId="d2c35c6c-1d81-4b18-b516-91cd21f6505f" providerId="ADAL" clId="{E44200DE-BCA1-4297-B940-3ACC3D33192F}" dt="2019-12-11T16:33:35.691" v="12561"/>
        <pc:sldMkLst>
          <pc:docMk/>
          <pc:sldMk cId="1516974607" sldId="2744"/>
        </pc:sldMkLst>
      </pc:sldChg>
      <pc:sldChg chg="add">
        <pc:chgData name="Brad Bale" userId="d2c35c6c-1d81-4b18-b516-91cd21f6505f" providerId="ADAL" clId="{E44200DE-BCA1-4297-B940-3ACC3D33192F}" dt="2019-12-11T16:33:35.691" v="12561"/>
        <pc:sldMkLst>
          <pc:docMk/>
          <pc:sldMk cId="3989787936" sldId="2745"/>
        </pc:sldMkLst>
      </pc:sldChg>
      <pc:sldChg chg="add">
        <pc:chgData name="Brad Bale" userId="d2c35c6c-1d81-4b18-b516-91cd21f6505f" providerId="ADAL" clId="{E44200DE-BCA1-4297-B940-3ACC3D33192F}" dt="2019-12-11T16:33:51.664" v="12562"/>
        <pc:sldMkLst>
          <pc:docMk/>
          <pc:sldMk cId="231754258" sldId="2746"/>
        </pc:sldMkLst>
      </pc:sldChg>
      <pc:sldChg chg="addSp delSp modSp add">
        <pc:chgData name="Brad Bale" userId="d2c35c6c-1d81-4b18-b516-91cd21f6505f" providerId="ADAL" clId="{E44200DE-BCA1-4297-B940-3ACC3D33192F}" dt="2019-12-11T17:35:46.382" v="13519" actId="14100"/>
        <pc:sldMkLst>
          <pc:docMk/>
          <pc:sldMk cId="2791878005" sldId="2747"/>
        </pc:sldMkLst>
        <pc:spChg chg="mod">
          <ac:chgData name="Brad Bale" userId="d2c35c6c-1d81-4b18-b516-91cd21f6505f" providerId="ADAL" clId="{E44200DE-BCA1-4297-B940-3ACC3D33192F}" dt="2019-12-11T17:35:41.584" v="13517" actId="20577"/>
          <ac:spMkLst>
            <pc:docMk/>
            <pc:sldMk cId="2791878005" sldId="2747"/>
            <ac:spMk id="3" creationId="{06DA0057-B9CB-41EE-8FB4-D8CD3AECA24D}"/>
          </ac:spMkLst>
        </pc:spChg>
        <pc:spChg chg="add del mod">
          <ac:chgData name="Brad Bale" userId="d2c35c6c-1d81-4b18-b516-91cd21f6505f" providerId="ADAL" clId="{E44200DE-BCA1-4297-B940-3ACC3D33192F}" dt="2019-12-11T17:34:23.195" v="13455" actId="478"/>
          <ac:spMkLst>
            <pc:docMk/>
            <pc:sldMk cId="2791878005" sldId="2747"/>
            <ac:spMk id="6" creationId="{CE6DDBFF-DA40-4E1B-BC74-8D5923D8FD9C}"/>
          </ac:spMkLst>
        </pc:spChg>
        <pc:picChg chg="add mod">
          <ac:chgData name="Brad Bale" userId="d2c35c6c-1d81-4b18-b516-91cd21f6505f" providerId="ADAL" clId="{E44200DE-BCA1-4297-B940-3ACC3D33192F}" dt="2019-12-11T17:35:46.382" v="13519" actId="14100"/>
          <ac:picMkLst>
            <pc:docMk/>
            <pc:sldMk cId="2791878005" sldId="2747"/>
            <ac:picMk id="5" creationId="{EA64AA70-9A7A-46ED-BA16-62C03F9B5E12}"/>
          </ac:picMkLst>
        </pc:picChg>
      </pc:sldChg>
      <pc:sldChg chg="addSp delSp modSp add">
        <pc:chgData name="Brad Bale" userId="d2c35c6c-1d81-4b18-b516-91cd21f6505f" providerId="ADAL" clId="{E44200DE-BCA1-4297-B940-3ACC3D33192F}" dt="2019-12-11T22:15:49.252" v="13917" actId="14100"/>
        <pc:sldMkLst>
          <pc:docMk/>
          <pc:sldMk cId="954976180" sldId="2748"/>
        </pc:sldMkLst>
        <pc:spChg chg="mod">
          <ac:chgData name="Brad Bale" userId="d2c35c6c-1d81-4b18-b516-91cd21f6505f" providerId="ADAL" clId="{E44200DE-BCA1-4297-B940-3ACC3D33192F}" dt="2019-12-11T22:14:51.174" v="13910" actId="20577"/>
          <ac:spMkLst>
            <pc:docMk/>
            <pc:sldMk cId="954976180" sldId="2748"/>
            <ac:spMk id="2" creationId="{CF8C7F15-3707-45AF-8948-23161F918330}"/>
          </ac:spMkLst>
        </pc:spChg>
        <pc:spChg chg="del mod">
          <ac:chgData name="Brad Bale" userId="d2c35c6c-1d81-4b18-b516-91cd21f6505f" providerId="ADAL" clId="{E44200DE-BCA1-4297-B940-3ACC3D33192F}" dt="2019-12-11T22:15:29.340" v="13911" actId="931"/>
          <ac:spMkLst>
            <pc:docMk/>
            <pc:sldMk cId="954976180" sldId="2748"/>
            <ac:spMk id="3" creationId="{06DA0057-B9CB-41EE-8FB4-D8CD3AECA24D}"/>
          </ac:spMkLst>
        </pc:spChg>
        <pc:picChg chg="add mod">
          <ac:chgData name="Brad Bale" userId="d2c35c6c-1d81-4b18-b516-91cd21f6505f" providerId="ADAL" clId="{E44200DE-BCA1-4297-B940-3ACC3D33192F}" dt="2019-12-11T22:15:49.252" v="13917" actId="14100"/>
          <ac:picMkLst>
            <pc:docMk/>
            <pc:sldMk cId="954976180" sldId="2748"/>
            <ac:picMk id="5" creationId="{E1E02C61-16DF-438A-BF63-541368047DA9}"/>
          </ac:picMkLst>
        </pc:picChg>
      </pc:sldChg>
      <pc:sldChg chg="modSp add">
        <pc:chgData name="Brad Bale" userId="d2c35c6c-1d81-4b18-b516-91cd21f6505f" providerId="ADAL" clId="{E44200DE-BCA1-4297-B940-3ACC3D33192F}" dt="2019-12-12T00:40:47.808" v="14153" actId="14100"/>
        <pc:sldMkLst>
          <pc:docMk/>
          <pc:sldMk cId="534931510" sldId="2749"/>
        </pc:sldMkLst>
        <pc:spChg chg="mod">
          <ac:chgData name="Brad Bale" userId="d2c35c6c-1d81-4b18-b516-91cd21f6505f" providerId="ADAL" clId="{E44200DE-BCA1-4297-B940-3ACC3D33192F}" dt="2019-12-12T00:40:47.808" v="14153" actId="14100"/>
          <ac:spMkLst>
            <pc:docMk/>
            <pc:sldMk cId="534931510" sldId="2749"/>
            <ac:spMk id="3" creationId="{06DA0057-B9CB-41EE-8FB4-D8CD3AECA24D}"/>
          </ac:spMkLst>
        </pc:spChg>
      </pc:sldChg>
      <pc:sldChg chg="modSp add">
        <pc:chgData name="Brad Bale" userId="d2c35c6c-1d81-4b18-b516-91cd21f6505f" providerId="ADAL" clId="{E44200DE-BCA1-4297-B940-3ACC3D33192F}" dt="2019-12-12T00:47:38.682" v="14558" actId="20577"/>
        <pc:sldMkLst>
          <pc:docMk/>
          <pc:sldMk cId="698986756" sldId="2750"/>
        </pc:sldMkLst>
        <pc:spChg chg="mod">
          <ac:chgData name="Brad Bale" userId="d2c35c6c-1d81-4b18-b516-91cd21f6505f" providerId="ADAL" clId="{E44200DE-BCA1-4297-B940-3ACC3D33192F}" dt="2019-12-12T00:47:38.682" v="14558" actId="20577"/>
          <ac:spMkLst>
            <pc:docMk/>
            <pc:sldMk cId="698986756" sldId="2750"/>
            <ac:spMk id="3" creationId="{06DA0057-B9CB-41EE-8FB4-D8CD3AECA24D}"/>
          </ac:spMkLst>
        </pc:spChg>
      </pc:sldChg>
    </pc:docChg>
  </pc:docChgLst>
  <pc:docChgLst>
    <pc:chgData name="Brad Bale" userId="d2c35c6c-1d81-4b18-b516-91cd21f6505f" providerId="ADAL" clId="{6CD97FBB-7741-4F16-B242-CDB8576FD90B}"/>
    <pc:docChg chg="addSld modSld">
      <pc:chgData name="Brad Bale" userId="d2c35c6c-1d81-4b18-b516-91cd21f6505f" providerId="ADAL" clId="{6CD97FBB-7741-4F16-B242-CDB8576FD90B}" dt="2019-12-08T17:26:25.913" v="5"/>
      <pc:docMkLst>
        <pc:docMk/>
      </pc:docMkLst>
      <pc:sldChg chg="add">
        <pc:chgData name="Brad Bale" userId="d2c35c6c-1d81-4b18-b516-91cd21f6505f" providerId="ADAL" clId="{6CD97FBB-7741-4F16-B242-CDB8576FD90B}" dt="2019-12-08T17:21:25.945" v="0"/>
        <pc:sldMkLst>
          <pc:docMk/>
          <pc:sldMk cId="804606258" sldId="260"/>
        </pc:sldMkLst>
      </pc:sldChg>
      <pc:sldChg chg="add">
        <pc:chgData name="Brad Bale" userId="d2c35c6c-1d81-4b18-b516-91cd21f6505f" providerId="ADAL" clId="{6CD97FBB-7741-4F16-B242-CDB8576FD90B}" dt="2019-12-08T17:21:25.945" v="0"/>
        <pc:sldMkLst>
          <pc:docMk/>
          <pc:sldMk cId="1978306227" sldId="261"/>
        </pc:sldMkLst>
      </pc:sldChg>
      <pc:sldChg chg="add">
        <pc:chgData name="Brad Bale" userId="d2c35c6c-1d81-4b18-b516-91cd21f6505f" providerId="ADAL" clId="{6CD97FBB-7741-4F16-B242-CDB8576FD90B}" dt="2019-12-08T17:21:25.945" v="0"/>
        <pc:sldMkLst>
          <pc:docMk/>
          <pc:sldMk cId="2598911085" sldId="262"/>
        </pc:sldMkLst>
      </pc:sldChg>
      <pc:sldChg chg="add setBg">
        <pc:chgData name="Brad Bale" userId="d2c35c6c-1d81-4b18-b516-91cd21f6505f" providerId="ADAL" clId="{6CD97FBB-7741-4F16-B242-CDB8576FD90B}" dt="2019-12-08T17:23:13.228" v="2"/>
        <pc:sldMkLst>
          <pc:docMk/>
          <pc:sldMk cId="1614434332" sldId="263"/>
        </pc:sldMkLst>
      </pc:sldChg>
      <pc:sldChg chg="add setBg">
        <pc:chgData name="Brad Bale" userId="d2c35c6c-1d81-4b18-b516-91cd21f6505f" providerId="ADAL" clId="{6CD97FBB-7741-4F16-B242-CDB8576FD90B}" dt="2019-12-08T17:23:13.228" v="2"/>
        <pc:sldMkLst>
          <pc:docMk/>
          <pc:sldMk cId="1342718256" sldId="264"/>
        </pc:sldMkLst>
      </pc:sldChg>
      <pc:sldChg chg="add">
        <pc:chgData name="Brad Bale" userId="d2c35c6c-1d81-4b18-b516-91cd21f6505f" providerId="ADAL" clId="{6CD97FBB-7741-4F16-B242-CDB8576FD90B}" dt="2019-12-08T17:21:53.922" v="1"/>
        <pc:sldMkLst>
          <pc:docMk/>
          <pc:sldMk cId="1109884017" sldId="265"/>
        </pc:sldMkLst>
      </pc:sldChg>
      <pc:sldChg chg="add setBg">
        <pc:chgData name="Brad Bale" userId="d2c35c6c-1d81-4b18-b516-91cd21f6505f" providerId="ADAL" clId="{6CD97FBB-7741-4F16-B242-CDB8576FD90B}" dt="2019-12-08T17:23:13.228" v="2"/>
        <pc:sldMkLst>
          <pc:docMk/>
          <pc:sldMk cId="2546774698" sldId="266"/>
        </pc:sldMkLst>
      </pc:sldChg>
      <pc:sldChg chg="add setBg">
        <pc:chgData name="Brad Bale" userId="d2c35c6c-1d81-4b18-b516-91cd21f6505f" providerId="ADAL" clId="{6CD97FBB-7741-4F16-B242-CDB8576FD90B}" dt="2019-12-08T17:23:13.228" v="2"/>
        <pc:sldMkLst>
          <pc:docMk/>
          <pc:sldMk cId="3316129659" sldId="267"/>
        </pc:sldMkLst>
      </pc:sldChg>
      <pc:sldChg chg="add">
        <pc:chgData name="Brad Bale" userId="d2c35c6c-1d81-4b18-b516-91cd21f6505f" providerId="ADAL" clId="{6CD97FBB-7741-4F16-B242-CDB8576FD90B}" dt="2019-12-08T17:21:53.922" v="1"/>
        <pc:sldMkLst>
          <pc:docMk/>
          <pc:sldMk cId="121241651" sldId="268"/>
        </pc:sldMkLst>
      </pc:sldChg>
      <pc:sldChg chg="add">
        <pc:chgData name="Brad Bale" userId="d2c35c6c-1d81-4b18-b516-91cd21f6505f" providerId="ADAL" clId="{6CD97FBB-7741-4F16-B242-CDB8576FD90B}" dt="2019-12-08T17:21:53.922" v="1"/>
        <pc:sldMkLst>
          <pc:docMk/>
          <pc:sldMk cId="2834681960" sldId="269"/>
        </pc:sldMkLst>
      </pc:sldChg>
      <pc:sldChg chg="add">
        <pc:chgData name="Brad Bale" userId="d2c35c6c-1d81-4b18-b516-91cd21f6505f" providerId="ADAL" clId="{6CD97FBB-7741-4F16-B242-CDB8576FD90B}" dt="2019-12-08T17:21:53.922" v="1"/>
        <pc:sldMkLst>
          <pc:docMk/>
          <pc:sldMk cId="167298773" sldId="270"/>
        </pc:sldMkLst>
      </pc:sldChg>
      <pc:sldChg chg="add setBg">
        <pc:chgData name="Brad Bale" userId="d2c35c6c-1d81-4b18-b516-91cd21f6505f" providerId="ADAL" clId="{6CD97FBB-7741-4F16-B242-CDB8576FD90B}" dt="2019-12-08T17:23:13.228" v="2"/>
        <pc:sldMkLst>
          <pc:docMk/>
          <pc:sldMk cId="3942922968" sldId="271"/>
        </pc:sldMkLst>
      </pc:sldChg>
      <pc:sldChg chg="add setBg">
        <pc:chgData name="Brad Bale" userId="d2c35c6c-1d81-4b18-b516-91cd21f6505f" providerId="ADAL" clId="{6CD97FBB-7741-4F16-B242-CDB8576FD90B}" dt="2019-12-08T17:23:13.228" v="2"/>
        <pc:sldMkLst>
          <pc:docMk/>
          <pc:sldMk cId="673853773" sldId="272"/>
        </pc:sldMkLst>
      </pc:sldChg>
      <pc:sldChg chg="add setBg">
        <pc:chgData name="Brad Bale" userId="d2c35c6c-1d81-4b18-b516-91cd21f6505f" providerId="ADAL" clId="{6CD97FBB-7741-4F16-B242-CDB8576FD90B}" dt="2019-12-08T17:23:13.228" v="2"/>
        <pc:sldMkLst>
          <pc:docMk/>
          <pc:sldMk cId="416422195" sldId="273"/>
        </pc:sldMkLst>
      </pc:sldChg>
      <pc:sldChg chg="add">
        <pc:chgData name="Brad Bale" userId="d2c35c6c-1d81-4b18-b516-91cd21f6505f" providerId="ADAL" clId="{6CD97FBB-7741-4F16-B242-CDB8576FD90B}" dt="2019-12-08T17:25:30.843" v="4"/>
        <pc:sldMkLst>
          <pc:docMk/>
          <pc:sldMk cId="2474802803" sldId="275"/>
        </pc:sldMkLst>
      </pc:sldChg>
      <pc:sldChg chg="add">
        <pc:chgData name="Brad Bale" userId="d2c35c6c-1d81-4b18-b516-91cd21f6505f" providerId="ADAL" clId="{6CD97FBB-7741-4F16-B242-CDB8576FD90B}" dt="2019-12-08T17:25:30.843" v="4"/>
        <pc:sldMkLst>
          <pc:docMk/>
          <pc:sldMk cId="2031297903" sldId="278"/>
        </pc:sldMkLst>
      </pc:sldChg>
      <pc:sldChg chg="add">
        <pc:chgData name="Brad Bale" userId="d2c35c6c-1d81-4b18-b516-91cd21f6505f" providerId="ADAL" clId="{6CD97FBB-7741-4F16-B242-CDB8576FD90B}" dt="2019-12-08T17:25:30.843" v="4"/>
        <pc:sldMkLst>
          <pc:docMk/>
          <pc:sldMk cId="918276935" sldId="284"/>
        </pc:sldMkLst>
      </pc:sldChg>
      <pc:sldChg chg="add">
        <pc:chgData name="Brad Bale" userId="d2c35c6c-1d81-4b18-b516-91cd21f6505f" providerId="ADAL" clId="{6CD97FBB-7741-4F16-B242-CDB8576FD90B}" dt="2019-12-08T17:25:30.843" v="4"/>
        <pc:sldMkLst>
          <pc:docMk/>
          <pc:sldMk cId="457954782" sldId="293"/>
        </pc:sldMkLst>
      </pc:sldChg>
      <pc:sldChg chg="add">
        <pc:chgData name="Brad Bale" userId="d2c35c6c-1d81-4b18-b516-91cd21f6505f" providerId="ADAL" clId="{6CD97FBB-7741-4F16-B242-CDB8576FD90B}" dt="2019-12-08T17:25:30.843" v="4"/>
        <pc:sldMkLst>
          <pc:docMk/>
          <pc:sldMk cId="2304096483" sldId="300"/>
        </pc:sldMkLst>
      </pc:sldChg>
      <pc:sldChg chg="add">
        <pc:chgData name="Brad Bale" userId="d2c35c6c-1d81-4b18-b516-91cd21f6505f" providerId="ADAL" clId="{6CD97FBB-7741-4F16-B242-CDB8576FD90B}" dt="2019-12-08T17:24:03.709" v="3"/>
        <pc:sldMkLst>
          <pc:docMk/>
          <pc:sldMk cId="3065893095" sldId="301"/>
        </pc:sldMkLst>
      </pc:sldChg>
      <pc:sldChg chg="add">
        <pc:chgData name="Brad Bale" userId="d2c35c6c-1d81-4b18-b516-91cd21f6505f" providerId="ADAL" clId="{6CD97FBB-7741-4F16-B242-CDB8576FD90B}" dt="2019-12-08T17:24:03.709" v="3"/>
        <pc:sldMkLst>
          <pc:docMk/>
          <pc:sldMk cId="4233118492" sldId="302"/>
        </pc:sldMkLst>
      </pc:sldChg>
      <pc:sldChg chg="add">
        <pc:chgData name="Brad Bale" userId="d2c35c6c-1d81-4b18-b516-91cd21f6505f" providerId="ADAL" clId="{6CD97FBB-7741-4F16-B242-CDB8576FD90B}" dt="2019-12-08T17:25:30.843" v="4"/>
        <pc:sldMkLst>
          <pc:docMk/>
          <pc:sldMk cId="655564160" sldId="307"/>
        </pc:sldMkLst>
      </pc:sldChg>
      <pc:sldChg chg="add">
        <pc:chgData name="Brad Bale" userId="d2c35c6c-1d81-4b18-b516-91cd21f6505f" providerId="ADAL" clId="{6CD97FBB-7741-4F16-B242-CDB8576FD90B}" dt="2019-12-08T17:25:30.843" v="4"/>
        <pc:sldMkLst>
          <pc:docMk/>
          <pc:sldMk cId="4144073768" sldId="311"/>
        </pc:sldMkLst>
      </pc:sldChg>
      <pc:sldChg chg="add">
        <pc:chgData name="Brad Bale" userId="d2c35c6c-1d81-4b18-b516-91cd21f6505f" providerId="ADAL" clId="{6CD97FBB-7741-4F16-B242-CDB8576FD90B}" dt="2019-12-08T17:25:30.843" v="4"/>
        <pc:sldMkLst>
          <pc:docMk/>
          <pc:sldMk cId="1112212409" sldId="313"/>
        </pc:sldMkLst>
      </pc:sldChg>
      <pc:sldChg chg="add">
        <pc:chgData name="Brad Bale" userId="d2c35c6c-1d81-4b18-b516-91cd21f6505f" providerId="ADAL" clId="{6CD97FBB-7741-4F16-B242-CDB8576FD90B}" dt="2019-12-08T17:25:30.843" v="4"/>
        <pc:sldMkLst>
          <pc:docMk/>
          <pc:sldMk cId="3565157315" sldId="315"/>
        </pc:sldMkLst>
      </pc:sldChg>
      <pc:sldChg chg="add">
        <pc:chgData name="Brad Bale" userId="d2c35c6c-1d81-4b18-b516-91cd21f6505f" providerId="ADAL" clId="{6CD97FBB-7741-4F16-B242-CDB8576FD90B}" dt="2019-12-08T17:25:30.843" v="4"/>
        <pc:sldMkLst>
          <pc:docMk/>
          <pc:sldMk cId="864405638" sldId="316"/>
        </pc:sldMkLst>
      </pc:sldChg>
      <pc:sldChg chg="add">
        <pc:chgData name="Brad Bale" userId="d2c35c6c-1d81-4b18-b516-91cd21f6505f" providerId="ADAL" clId="{6CD97FBB-7741-4F16-B242-CDB8576FD90B}" dt="2019-12-08T17:25:30.843" v="4"/>
        <pc:sldMkLst>
          <pc:docMk/>
          <pc:sldMk cId="2193439177" sldId="317"/>
        </pc:sldMkLst>
      </pc:sldChg>
      <pc:sldChg chg="add">
        <pc:chgData name="Brad Bale" userId="d2c35c6c-1d81-4b18-b516-91cd21f6505f" providerId="ADAL" clId="{6CD97FBB-7741-4F16-B242-CDB8576FD90B}" dt="2019-12-08T17:25:30.843" v="4"/>
        <pc:sldMkLst>
          <pc:docMk/>
          <pc:sldMk cId="2483419450" sldId="318"/>
        </pc:sldMkLst>
      </pc:sldChg>
      <pc:sldChg chg="add">
        <pc:chgData name="Brad Bale" userId="d2c35c6c-1d81-4b18-b516-91cd21f6505f" providerId="ADAL" clId="{6CD97FBB-7741-4F16-B242-CDB8576FD90B}" dt="2019-12-08T17:25:30.843" v="4"/>
        <pc:sldMkLst>
          <pc:docMk/>
          <pc:sldMk cId="283417610" sldId="319"/>
        </pc:sldMkLst>
      </pc:sldChg>
      <pc:sldChg chg="add">
        <pc:chgData name="Brad Bale" userId="d2c35c6c-1d81-4b18-b516-91cd21f6505f" providerId="ADAL" clId="{6CD97FBB-7741-4F16-B242-CDB8576FD90B}" dt="2019-12-08T17:25:30.843" v="4"/>
        <pc:sldMkLst>
          <pc:docMk/>
          <pc:sldMk cId="2095931387" sldId="320"/>
        </pc:sldMkLst>
      </pc:sldChg>
      <pc:sldChg chg="add">
        <pc:chgData name="Brad Bale" userId="d2c35c6c-1d81-4b18-b516-91cd21f6505f" providerId="ADAL" clId="{6CD97FBB-7741-4F16-B242-CDB8576FD90B}" dt="2019-12-08T17:25:30.843" v="4"/>
        <pc:sldMkLst>
          <pc:docMk/>
          <pc:sldMk cId="1506756396" sldId="321"/>
        </pc:sldMkLst>
      </pc:sldChg>
      <pc:sldChg chg="add">
        <pc:chgData name="Brad Bale" userId="d2c35c6c-1d81-4b18-b516-91cd21f6505f" providerId="ADAL" clId="{6CD97FBB-7741-4F16-B242-CDB8576FD90B}" dt="2019-12-08T17:25:30.843" v="4"/>
        <pc:sldMkLst>
          <pc:docMk/>
          <pc:sldMk cId="3158284123" sldId="322"/>
        </pc:sldMkLst>
      </pc:sldChg>
      <pc:sldChg chg="add">
        <pc:chgData name="Brad Bale" userId="d2c35c6c-1d81-4b18-b516-91cd21f6505f" providerId="ADAL" clId="{6CD97FBB-7741-4F16-B242-CDB8576FD90B}" dt="2019-12-08T17:25:30.843" v="4"/>
        <pc:sldMkLst>
          <pc:docMk/>
          <pc:sldMk cId="2082624816" sldId="324"/>
        </pc:sldMkLst>
      </pc:sldChg>
      <pc:sldChg chg="add">
        <pc:chgData name="Brad Bale" userId="d2c35c6c-1d81-4b18-b516-91cd21f6505f" providerId="ADAL" clId="{6CD97FBB-7741-4F16-B242-CDB8576FD90B}" dt="2019-12-08T17:25:30.843" v="4"/>
        <pc:sldMkLst>
          <pc:docMk/>
          <pc:sldMk cId="4253016003" sldId="325"/>
        </pc:sldMkLst>
      </pc:sldChg>
      <pc:sldChg chg="add">
        <pc:chgData name="Brad Bale" userId="d2c35c6c-1d81-4b18-b516-91cd21f6505f" providerId="ADAL" clId="{6CD97FBB-7741-4F16-B242-CDB8576FD90B}" dt="2019-12-08T17:25:30.843" v="4"/>
        <pc:sldMkLst>
          <pc:docMk/>
          <pc:sldMk cId="2642712758" sldId="326"/>
        </pc:sldMkLst>
      </pc:sldChg>
      <pc:sldChg chg="add">
        <pc:chgData name="Brad Bale" userId="d2c35c6c-1d81-4b18-b516-91cd21f6505f" providerId="ADAL" clId="{6CD97FBB-7741-4F16-B242-CDB8576FD90B}" dt="2019-12-08T17:25:30.843" v="4"/>
        <pc:sldMkLst>
          <pc:docMk/>
          <pc:sldMk cId="1660967601" sldId="329"/>
        </pc:sldMkLst>
      </pc:sldChg>
      <pc:sldChg chg="add">
        <pc:chgData name="Brad Bale" userId="d2c35c6c-1d81-4b18-b516-91cd21f6505f" providerId="ADAL" clId="{6CD97FBB-7741-4F16-B242-CDB8576FD90B}" dt="2019-12-08T17:25:30.843" v="4"/>
        <pc:sldMkLst>
          <pc:docMk/>
          <pc:sldMk cId="752785468" sldId="332"/>
        </pc:sldMkLst>
      </pc:sldChg>
      <pc:sldChg chg="add">
        <pc:chgData name="Brad Bale" userId="d2c35c6c-1d81-4b18-b516-91cd21f6505f" providerId="ADAL" clId="{6CD97FBB-7741-4F16-B242-CDB8576FD90B}" dt="2019-12-08T17:25:30.843" v="4"/>
        <pc:sldMkLst>
          <pc:docMk/>
          <pc:sldMk cId="1546891725" sldId="333"/>
        </pc:sldMkLst>
      </pc:sldChg>
      <pc:sldChg chg="add">
        <pc:chgData name="Brad Bale" userId="d2c35c6c-1d81-4b18-b516-91cd21f6505f" providerId="ADAL" clId="{6CD97FBB-7741-4F16-B242-CDB8576FD90B}" dt="2019-12-08T17:25:30.843" v="4"/>
        <pc:sldMkLst>
          <pc:docMk/>
          <pc:sldMk cId="1675067006" sldId="334"/>
        </pc:sldMkLst>
      </pc:sldChg>
      <pc:sldChg chg="add setBg">
        <pc:chgData name="Brad Bale" userId="d2c35c6c-1d81-4b18-b516-91cd21f6505f" providerId="ADAL" clId="{6CD97FBB-7741-4F16-B242-CDB8576FD90B}" dt="2019-12-08T17:25:30.843" v="4"/>
        <pc:sldMkLst>
          <pc:docMk/>
          <pc:sldMk cId="3123925701" sldId="335"/>
        </pc:sldMkLst>
      </pc:sldChg>
      <pc:sldChg chg="add">
        <pc:chgData name="Brad Bale" userId="d2c35c6c-1d81-4b18-b516-91cd21f6505f" providerId="ADAL" clId="{6CD97FBB-7741-4F16-B242-CDB8576FD90B}" dt="2019-12-08T17:24:03.709" v="3"/>
        <pc:sldMkLst>
          <pc:docMk/>
          <pc:sldMk cId="1766180104" sldId="418"/>
        </pc:sldMkLst>
      </pc:sldChg>
      <pc:sldChg chg="add">
        <pc:chgData name="Brad Bale" userId="d2c35c6c-1d81-4b18-b516-91cd21f6505f" providerId="ADAL" clId="{6CD97FBB-7741-4F16-B242-CDB8576FD90B}" dt="2019-12-08T17:24:03.709" v="3"/>
        <pc:sldMkLst>
          <pc:docMk/>
          <pc:sldMk cId="209593564" sldId="496"/>
        </pc:sldMkLst>
      </pc:sldChg>
      <pc:sldChg chg="add">
        <pc:chgData name="Brad Bale" userId="d2c35c6c-1d81-4b18-b516-91cd21f6505f" providerId="ADAL" clId="{6CD97FBB-7741-4F16-B242-CDB8576FD90B}" dt="2019-12-08T17:24:03.709" v="3"/>
        <pc:sldMkLst>
          <pc:docMk/>
          <pc:sldMk cId="2402008915" sldId="518"/>
        </pc:sldMkLst>
      </pc:sldChg>
      <pc:sldChg chg="add setBg">
        <pc:chgData name="Brad Bale" userId="d2c35c6c-1d81-4b18-b516-91cd21f6505f" providerId="ADAL" clId="{6CD97FBB-7741-4F16-B242-CDB8576FD90B}" dt="2019-12-08T17:21:25.945" v="0"/>
        <pc:sldMkLst>
          <pc:docMk/>
          <pc:sldMk cId="3890509845" sldId="830"/>
        </pc:sldMkLst>
      </pc:sldChg>
      <pc:sldChg chg="add setBg">
        <pc:chgData name="Brad Bale" userId="d2c35c6c-1d81-4b18-b516-91cd21f6505f" providerId="ADAL" clId="{6CD97FBB-7741-4F16-B242-CDB8576FD90B}" dt="2019-12-08T17:21:53.922" v="1"/>
        <pc:sldMkLst>
          <pc:docMk/>
          <pc:sldMk cId="557666937" sldId="831"/>
        </pc:sldMkLst>
      </pc:sldChg>
      <pc:sldChg chg="add">
        <pc:chgData name="Brad Bale" userId="d2c35c6c-1d81-4b18-b516-91cd21f6505f" providerId="ADAL" clId="{6CD97FBB-7741-4F16-B242-CDB8576FD90B}" dt="2019-12-08T17:21:53.922" v="1"/>
        <pc:sldMkLst>
          <pc:docMk/>
          <pc:sldMk cId="2670970868" sldId="832"/>
        </pc:sldMkLst>
      </pc:sldChg>
      <pc:sldChg chg="add">
        <pc:chgData name="Brad Bale" userId="d2c35c6c-1d81-4b18-b516-91cd21f6505f" providerId="ADAL" clId="{6CD97FBB-7741-4F16-B242-CDB8576FD90B}" dt="2019-12-08T17:21:53.922" v="1"/>
        <pc:sldMkLst>
          <pc:docMk/>
          <pc:sldMk cId="2335389743" sldId="833"/>
        </pc:sldMkLst>
      </pc:sldChg>
      <pc:sldChg chg="add">
        <pc:chgData name="Brad Bale" userId="d2c35c6c-1d81-4b18-b516-91cd21f6505f" providerId="ADAL" clId="{6CD97FBB-7741-4F16-B242-CDB8576FD90B}" dt="2019-12-08T17:21:53.922" v="1"/>
        <pc:sldMkLst>
          <pc:docMk/>
          <pc:sldMk cId="2926544931" sldId="834"/>
        </pc:sldMkLst>
      </pc:sldChg>
      <pc:sldChg chg="add setBg">
        <pc:chgData name="Brad Bale" userId="d2c35c6c-1d81-4b18-b516-91cd21f6505f" providerId="ADAL" clId="{6CD97FBB-7741-4F16-B242-CDB8576FD90B}" dt="2019-12-08T17:23:13.228" v="2"/>
        <pc:sldMkLst>
          <pc:docMk/>
          <pc:sldMk cId="3578010810" sldId="835"/>
        </pc:sldMkLst>
      </pc:sldChg>
      <pc:sldChg chg="add setBg">
        <pc:chgData name="Brad Bale" userId="d2c35c6c-1d81-4b18-b516-91cd21f6505f" providerId="ADAL" clId="{6CD97FBB-7741-4F16-B242-CDB8576FD90B}" dt="2019-12-08T17:23:13.228" v="2"/>
        <pc:sldMkLst>
          <pc:docMk/>
          <pc:sldMk cId="3193145468" sldId="836"/>
        </pc:sldMkLst>
      </pc:sldChg>
      <pc:sldChg chg="add setBg">
        <pc:chgData name="Brad Bale" userId="d2c35c6c-1d81-4b18-b516-91cd21f6505f" providerId="ADAL" clId="{6CD97FBB-7741-4F16-B242-CDB8576FD90B}" dt="2019-12-08T17:23:13.228" v="2"/>
        <pc:sldMkLst>
          <pc:docMk/>
          <pc:sldMk cId="3453407958" sldId="837"/>
        </pc:sldMkLst>
      </pc:sldChg>
      <pc:sldChg chg="add setBg">
        <pc:chgData name="Brad Bale" userId="d2c35c6c-1d81-4b18-b516-91cd21f6505f" providerId="ADAL" clId="{6CD97FBB-7741-4F16-B242-CDB8576FD90B}" dt="2019-12-08T17:23:13.228" v="2"/>
        <pc:sldMkLst>
          <pc:docMk/>
          <pc:sldMk cId="2499275357" sldId="838"/>
        </pc:sldMkLst>
      </pc:sldChg>
      <pc:sldChg chg="add setBg">
        <pc:chgData name="Brad Bale" userId="d2c35c6c-1d81-4b18-b516-91cd21f6505f" providerId="ADAL" clId="{6CD97FBB-7741-4F16-B242-CDB8576FD90B}" dt="2019-12-08T17:23:13.228" v="2"/>
        <pc:sldMkLst>
          <pc:docMk/>
          <pc:sldMk cId="2272064861" sldId="839"/>
        </pc:sldMkLst>
      </pc:sldChg>
      <pc:sldChg chg="add setBg">
        <pc:chgData name="Brad Bale" userId="d2c35c6c-1d81-4b18-b516-91cd21f6505f" providerId="ADAL" clId="{6CD97FBB-7741-4F16-B242-CDB8576FD90B}" dt="2019-12-08T17:23:13.228" v="2"/>
        <pc:sldMkLst>
          <pc:docMk/>
          <pc:sldMk cId="3642309125" sldId="840"/>
        </pc:sldMkLst>
      </pc:sldChg>
      <pc:sldChg chg="add setBg">
        <pc:chgData name="Brad Bale" userId="d2c35c6c-1d81-4b18-b516-91cd21f6505f" providerId="ADAL" clId="{6CD97FBB-7741-4F16-B242-CDB8576FD90B}" dt="2019-12-08T17:23:13.228" v="2"/>
        <pc:sldMkLst>
          <pc:docMk/>
          <pc:sldMk cId="2220770207" sldId="841"/>
        </pc:sldMkLst>
      </pc:sldChg>
      <pc:sldChg chg="add">
        <pc:chgData name="Brad Bale" userId="d2c35c6c-1d81-4b18-b516-91cd21f6505f" providerId="ADAL" clId="{6CD97FBB-7741-4F16-B242-CDB8576FD90B}" dt="2019-12-08T17:24:03.709" v="3"/>
        <pc:sldMkLst>
          <pc:docMk/>
          <pc:sldMk cId="356849053" sldId="865"/>
        </pc:sldMkLst>
      </pc:sldChg>
      <pc:sldChg chg="add">
        <pc:chgData name="Brad Bale" userId="d2c35c6c-1d81-4b18-b516-91cd21f6505f" providerId="ADAL" clId="{6CD97FBB-7741-4F16-B242-CDB8576FD90B}" dt="2019-12-08T17:24:03.709" v="3"/>
        <pc:sldMkLst>
          <pc:docMk/>
          <pc:sldMk cId="614921280" sldId="867"/>
        </pc:sldMkLst>
      </pc:sldChg>
      <pc:sldChg chg="add">
        <pc:chgData name="Brad Bale" userId="d2c35c6c-1d81-4b18-b516-91cd21f6505f" providerId="ADAL" clId="{6CD97FBB-7741-4F16-B242-CDB8576FD90B}" dt="2019-12-08T17:24:03.709" v="3"/>
        <pc:sldMkLst>
          <pc:docMk/>
          <pc:sldMk cId="1487217902" sldId="868"/>
        </pc:sldMkLst>
      </pc:sldChg>
      <pc:sldChg chg="add">
        <pc:chgData name="Brad Bale" userId="d2c35c6c-1d81-4b18-b516-91cd21f6505f" providerId="ADAL" clId="{6CD97FBB-7741-4F16-B242-CDB8576FD90B}" dt="2019-12-08T17:24:03.709" v="3"/>
        <pc:sldMkLst>
          <pc:docMk/>
          <pc:sldMk cId="1621576770" sldId="874"/>
        </pc:sldMkLst>
      </pc:sldChg>
      <pc:sldChg chg="add">
        <pc:chgData name="Brad Bale" userId="d2c35c6c-1d81-4b18-b516-91cd21f6505f" providerId="ADAL" clId="{6CD97FBB-7741-4F16-B242-CDB8576FD90B}" dt="2019-12-08T17:24:03.709" v="3"/>
        <pc:sldMkLst>
          <pc:docMk/>
          <pc:sldMk cId="4009027698" sldId="896"/>
        </pc:sldMkLst>
      </pc:sldChg>
      <pc:sldChg chg="add">
        <pc:chgData name="Brad Bale" userId="d2c35c6c-1d81-4b18-b516-91cd21f6505f" providerId="ADAL" clId="{6CD97FBB-7741-4F16-B242-CDB8576FD90B}" dt="2019-12-08T17:24:03.709" v="3"/>
        <pc:sldMkLst>
          <pc:docMk/>
          <pc:sldMk cId="39089012" sldId="902"/>
        </pc:sldMkLst>
      </pc:sldChg>
      <pc:sldChg chg="add">
        <pc:chgData name="Brad Bale" userId="d2c35c6c-1d81-4b18-b516-91cd21f6505f" providerId="ADAL" clId="{6CD97FBB-7741-4F16-B242-CDB8576FD90B}" dt="2019-12-08T17:24:03.709" v="3"/>
        <pc:sldMkLst>
          <pc:docMk/>
          <pc:sldMk cId="36298409" sldId="910"/>
        </pc:sldMkLst>
      </pc:sldChg>
      <pc:sldChg chg="add">
        <pc:chgData name="Brad Bale" userId="d2c35c6c-1d81-4b18-b516-91cd21f6505f" providerId="ADAL" clId="{6CD97FBB-7741-4F16-B242-CDB8576FD90B}" dt="2019-12-08T17:24:03.709" v="3"/>
        <pc:sldMkLst>
          <pc:docMk/>
          <pc:sldMk cId="2961329525" sldId="912"/>
        </pc:sldMkLst>
      </pc:sldChg>
      <pc:sldChg chg="add">
        <pc:chgData name="Brad Bale" userId="d2c35c6c-1d81-4b18-b516-91cd21f6505f" providerId="ADAL" clId="{6CD97FBB-7741-4F16-B242-CDB8576FD90B}" dt="2019-12-08T17:24:03.709" v="3"/>
        <pc:sldMkLst>
          <pc:docMk/>
          <pc:sldMk cId="711080717" sldId="913"/>
        </pc:sldMkLst>
      </pc:sldChg>
      <pc:sldChg chg="add">
        <pc:chgData name="Brad Bale" userId="d2c35c6c-1d81-4b18-b516-91cd21f6505f" providerId="ADAL" clId="{6CD97FBB-7741-4F16-B242-CDB8576FD90B}" dt="2019-12-08T17:24:03.709" v="3"/>
        <pc:sldMkLst>
          <pc:docMk/>
          <pc:sldMk cId="3520971938" sldId="915"/>
        </pc:sldMkLst>
      </pc:sldChg>
      <pc:sldChg chg="add">
        <pc:chgData name="Brad Bale" userId="d2c35c6c-1d81-4b18-b516-91cd21f6505f" providerId="ADAL" clId="{6CD97FBB-7741-4F16-B242-CDB8576FD90B}" dt="2019-12-08T17:24:03.709" v="3"/>
        <pc:sldMkLst>
          <pc:docMk/>
          <pc:sldMk cId="1608615714" sldId="916"/>
        </pc:sldMkLst>
      </pc:sldChg>
      <pc:sldChg chg="add">
        <pc:chgData name="Brad Bale" userId="d2c35c6c-1d81-4b18-b516-91cd21f6505f" providerId="ADAL" clId="{6CD97FBB-7741-4F16-B242-CDB8576FD90B}" dt="2019-12-08T17:24:03.709" v="3"/>
        <pc:sldMkLst>
          <pc:docMk/>
          <pc:sldMk cId="3110410592" sldId="920"/>
        </pc:sldMkLst>
      </pc:sldChg>
      <pc:sldChg chg="add">
        <pc:chgData name="Brad Bale" userId="d2c35c6c-1d81-4b18-b516-91cd21f6505f" providerId="ADAL" clId="{6CD97FBB-7741-4F16-B242-CDB8576FD90B}" dt="2019-12-08T17:24:03.709" v="3"/>
        <pc:sldMkLst>
          <pc:docMk/>
          <pc:sldMk cId="2126326189" sldId="921"/>
        </pc:sldMkLst>
      </pc:sldChg>
      <pc:sldChg chg="add">
        <pc:chgData name="Brad Bale" userId="d2c35c6c-1d81-4b18-b516-91cd21f6505f" providerId="ADAL" clId="{6CD97FBB-7741-4F16-B242-CDB8576FD90B}" dt="2019-12-08T17:24:03.709" v="3"/>
        <pc:sldMkLst>
          <pc:docMk/>
          <pc:sldMk cId="2690441486" sldId="923"/>
        </pc:sldMkLst>
      </pc:sldChg>
      <pc:sldChg chg="add">
        <pc:chgData name="Brad Bale" userId="d2c35c6c-1d81-4b18-b516-91cd21f6505f" providerId="ADAL" clId="{6CD97FBB-7741-4F16-B242-CDB8576FD90B}" dt="2019-12-08T17:24:03.709" v="3"/>
        <pc:sldMkLst>
          <pc:docMk/>
          <pc:sldMk cId="2449003952" sldId="931"/>
        </pc:sldMkLst>
      </pc:sldChg>
      <pc:sldChg chg="add">
        <pc:chgData name="Brad Bale" userId="d2c35c6c-1d81-4b18-b516-91cd21f6505f" providerId="ADAL" clId="{6CD97FBB-7741-4F16-B242-CDB8576FD90B}" dt="2019-12-08T17:24:03.709" v="3"/>
        <pc:sldMkLst>
          <pc:docMk/>
          <pc:sldMk cId="3889072018" sldId="932"/>
        </pc:sldMkLst>
      </pc:sldChg>
      <pc:sldChg chg="add">
        <pc:chgData name="Brad Bale" userId="d2c35c6c-1d81-4b18-b516-91cd21f6505f" providerId="ADAL" clId="{6CD97FBB-7741-4F16-B242-CDB8576FD90B}" dt="2019-12-08T17:24:03.709" v="3"/>
        <pc:sldMkLst>
          <pc:docMk/>
          <pc:sldMk cId="2238309122" sldId="934"/>
        </pc:sldMkLst>
      </pc:sldChg>
      <pc:sldChg chg="add">
        <pc:chgData name="Brad Bale" userId="d2c35c6c-1d81-4b18-b516-91cd21f6505f" providerId="ADAL" clId="{6CD97FBB-7741-4F16-B242-CDB8576FD90B}" dt="2019-12-08T17:24:03.709" v="3"/>
        <pc:sldMkLst>
          <pc:docMk/>
          <pc:sldMk cId="3271570663" sldId="938"/>
        </pc:sldMkLst>
      </pc:sldChg>
      <pc:sldChg chg="add">
        <pc:chgData name="Brad Bale" userId="d2c35c6c-1d81-4b18-b516-91cd21f6505f" providerId="ADAL" clId="{6CD97FBB-7741-4F16-B242-CDB8576FD90B}" dt="2019-12-08T17:24:03.709" v="3"/>
        <pc:sldMkLst>
          <pc:docMk/>
          <pc:sldMk cId="13609990" sldId="942"/>
        </pc:sldMkLst>
      </pc:sldChg>
      <pc:sldChg chg="add">
        <pc:chgData name="Brad Bale" userId="d2c35c6c-1d81-4b18-b516-91cd21f6505f" providerId="ADAL" clId="{6CD97FBB-7741-4F16-B242-CDB8576FD90B}" dt="2019-12-08T17:24:03.709" v="3"/>
        <pc:sldMkLst>
          <pc:docMk/>
          <pc:sldMk cId="1965919374" sldId="944"/>
        </pc:sldMkLst>
      </pc:sldChg>
      <pc:sldChg chg="add">
        <pc:chgData name="Brad Bale" userId="d2c35c6c-1d81-4b18-b516-91cd21f6505f" providerId="ADAL" clId="{6CD97FBB-7741-4F16-B242-CDB8576FD90B}" dt="2019-12-08T17:24:03.709" v="3"/>
        <pc:sldMkLst>
          <pc:docMk/>
          <pc:sldMk cId="453150066" sldId="947"/>
        </pc:sldMkLst>
      </pc:sldChg>
      <pc:sldChg chg="add">
        <pc:chgData name="Brad Bale" userId="d2c35c6c-1d81-4b18-b516-91cd21f6505f" providerId="ADAL" clId="{6CD97FBB-7741-4F16-B242-CDB8576FD90B}" dt="2019-12-08T17:24:03.709" v="3"/>
        <pc:sldMkLst>
          <pc:docMk/>
          <pc:sldMk cId="566338550" sldId="948"/>
        </pc:sldMkLst>
      </pc:sldChg>
      <pc:sldChg chg="add">
        <pc:chgData name="Brad Bale" userId="d2c35c6c-1d81-4b18-b516-91cd21f6505f" providerId="ADAL" clId="{6CD97FBB-7741-4F16-B242-CDB8576FD90B}" dt="2019-12-08T17:24:03.709" v="3"/>
        <pc:sldMkLst>
          <pc:docMk/>
          <pc:sldMk cId="3631629799" sldId="950"/>
        </pc:sldMkLst>
      </pc:sldChg>
      <pc:sldChg chg="add">
        <pc:chgData name="Brad Bale" userId="d2c35c6c-1d81-4b18-b516-91cd21f6505f" providerId="ADAL" clId="{6CD97FBB-7741-4F16-B242-CDB8576FD90B}" dt="2019-12-08T17:24:03.709" v="3"/>
        <pc:sldMkLst>
          <pc:docMk/>
          <pc:sldMk cId="2950623648" sldId="955"/>
        </pc:sldMkLst>
      </pc:sldChg>
      <pc:sldChg chg="add">
        <pc:chgData name="Brad Bale" userId="d2c35c6c-1d81-4b18-b516-91cd21f6505f" providerId="ADAL" clId="{6CD97FBB-7741-4F16-B242-CDB8576FD90B}" dt="2019-12-08T17:24:03.709" v="3"/>
        <pc:sldMkLst>
          <pc:docMk/>
          <pc:sldMk cId="4228481070" sldId="957"/>
        </pc:sldMkLst>
      </pc:sldChg>
      <pc:sldChg chg="add">
        <pc:chgData name="Brad Bale" userId="d2c35c6c-1d81-4b18-b516-91cd21f6505f" providerId="ADAL" clId="{6CD97FBB-7741-4F16-B242-CDB8576FD90B}" dt="2019-12-08T17:24:03.709" v="3"/>
        <pc:sldMkLst>
          <pc:docMk/>
          <pc:sldMk cId="2438944744" sldId="958"/>
        </pc:sldMkLst>
      </pc:sldChg>
      <pc:sldChg chg="add">
        <pc:chgData name="Brad Bale" userId="d2c35c6c-1d81-4b18-b516-91cd21f6505f" providerId="ADAL" clId="{6CD97FBB-7741-4F16-B242-CDB8576FD90B}" dt="2019-12-08T17:24:03.709" v="3"/>
        <pc:sldMkLst>
          <pc:docMk/>
          <pc:sldMk cId="3095113342" sldId="959"/>
        </pc:sldMkLst>
      </pc:sldChg>
      <pc:sldChg chg="add">
        <pc:chgData name="Brad Bale" userId="d2c35c6c-1d81-4b18-b516-91cd21f6505f" providerId="ADAL" clId="{6CD97FBB-7741-4F16-B242-CDB8576FD90B}" dt="2019-12-08T17:24:03.709" v="3"/>
        <pc:sldMkLst>
          <pc:docMk/>
          <pc:sldMk cId="3931577140" sldId="960"/>
        </pc:sldMkLst>
      </pc:sldChg>
      <pc:sldChg chg="add">
        <pc:chgData name="Brad Bale" userId="d2c35c6c-1d81-4b18-b516-91cd21f6505f" providerId="ADAL" clId="{6CD97FBB-7741-4F16-B242-CDB8576FD90B}" dt="2019-12-08T17:24:03.709" v="3"/>
        <pc:sldMkLst>
          <pc:docMk/>
          <pc:sldMk cId="1805234113" sldId="961"/>
        </pc:sldMkLst>
      </pc:sldChg>
      <pc:sldChg chg="add">
        <pc:chgData name="Brad Bale" userId="d2c35c6c-1d81-4b18-b516-91cd21f6505f" providerId="ADAL" clId="{6CD97FBB-7741-4F16-B242-CDB8576FD90B}" dt="2019-12-08T17:24:03.709" v="3"/>
        <pc:sldMkLst>
          <pc:docMk/>
          <pc:sldMk cId="376288050" sldId="962"/>
        </pc:sldMkLst>
      </pc:sldChg>
      <pc:sldChg chg="add">
        <pc:chgData name="Brad Bale" userId="d2c35c6c-1d81-4b18-b516-91cd21f6505f" providerId="ADAL" clId="{6CD97FBB-7741-4F16-B242-CDB8576FD90B}" dt="2019-12-08T17:24:03.709" v="3"/>
        <pc:sldMkLst>
          <pc:docMk/>
          <pc:sldMk cId="2413727871" sldId="963"/>
        </pc:sldMkLst>
      </pc:sldChg>
      <pc:sldChg chg="add">
        <pc:chgData name="Brad Bale" userId="d2c35c6c-1d81-4b18-b516-91cd21f6505f" providerId="ADAL" clId="{6CD97FBB-7741-4F16-B242-CDB8576FD90B}" dt="2019-12-08T17:24:03.709" v="3"/>
        <pc:sldMkLst>
          <pc:docMk/>
          <pc:sldMk cId="3369984520" sldId="964"/>
        </pc:sldMkLst>
      </pc:sldChg>
      <pc:sldChg chg="add">
        <pc:chgData name="Brad Bale" userId="d2c35c6c-1d81-4b18-b516-91cd21f6505f" providerId="ADAL" clId="{6CD97FBB-7741-4F16-B242-CDB8576FD90B}" dt="2019-12-08T17:24:03.709" v="3"/>
        <pc:sldMkLst>
          <pc:docMk/>
          <pc:sldMk cId="3051457535" sldId="965"/>
        </pc:sldMkLst>
      </pc:sldChg>
      <pc:sldChg chg="add">
        <pc:chgData name="Brad Bale" userId="d2c35c6c-1d81-4b18-b516-91cd21f6505f" providerId="ADAL" clId="{6CD97FBB-7741-4F16-B242-CDB8576FD90B}" dt="2019-12-08T17:24:03.709" v="3"/>
        <pc:sldMkLst>
          <pc:docMk/>
          <pc:sldMk cId="3786920607" sldId="966"/>
        </pc:sldMkLst>
      </pc:sldChg>
      <pc:sldChg chg="add">
        <pc:chgData name="Brad Bale" userId="d2c35c6c-1d81-4b18-b516-91cd21f6505f" providerId="ADAL" clId="{6CD97FBB-7741-4F16-B242-CDB8576FD90B}" dt="2019-12-08T17:25:30.843" v="4"/>
        <pc:sldMkLst>
          <pc:docMk/>
          <pc:sldMk cId="928777270" sldId="967"/>
        </pc:sldMkLst>
      </pc:sldChg>
      <pc:sldChg chg="add">
        <pc:chgData name="Brad Bale" userId="d2c35c6c-1d81-4b18-b516-91cd21f6505f" providerId="ADAL" clId="{6CD97FBB-7741-4F16-B242-CDB8576FD90B}" dt="2019-12-08T17:25:30.843" v="4"/>
        <pc:sldMkLst>
          <pc:docMk/>
          <pc:sldMk cId="2597058079" sldId="968"/>
        </pc:sldMkLst>
      </pc:sldChg>
      <pc:sldChg chg="add">
        <pc:chgData name="Brad Bale" userId="d2c35c6c-1d81-4b18-b516-91cd21f6505f" providerId="ADAL" clId="{6CD97FBB-7741-4F16-B242-CDB8576FD90B}" dt="2019-12-08T17:25:30.843" v="4"/>
        <pc:sldMkLst>
          <pc:docMk/>
          <pc:sldMk cId="1888780816" sldId="969"/>
        </pc:sldMkLst>
      </pc:sldChg>
      <pc:sldChg chg="add">
        <pc:chgData name="Brad Bale" userId="d2c35c6c-1d81-4b18-b516-91cd21f6505f" providerId="ADAL" clId="{6CD97FBB-7741-4F16-B242-CDB8576FD90B}" dt="2019-12-08T17:26:25.913" v="5"/>
        <pc:sldMkLst>
          <pc:docMk/>
          <pc:sldMk cId="3047401948" sldId="2645"/>
        </pc:sldMkLst>
      </pc:sldChg>
      <pc:sldChg chg="add">
        <pc:chgData name="Brad Bale" userId="d2c35c6c-1d81-4b18-b516-91cd21f6505f" providerId="ADAL" clId="{6CD97FBB-7741-4F16-B242-CDB8576FD90B}" dt="2019-12-08T17:26:25.913" v="5"/>
        <pc:sldMkLst>
          <pc:docMk/>
          <pc:sldMk cId="1239314072" sldId="2650"/>
        </pc:sldMkLst>
      </pc:sldChg>
      <pc:sldChg chg="add">
        <pc:chgData name="Brad Bale" userId="d2c35c6c-1d81-4b18-b516-91cd21f6505f" providerId="ADAL" clId="{6CD97FBB-7741-4F16-B242-CDB8576FD90B}" dt="2019-12-08T17:26:25.913" v="5"/>
        <pc:sldMkLst>
          <pc:docMk/>
          <pc:sldMk cId="476689424" sldId="2654"/>
        </pc:sldMkLst>
      </pc:sldChg>
      <pc:sldChg chg="add">
        <pc:chgData name="Brad Bale" userId="d2c35c6c-1d81-4b18-b516-91cd21f6505f" providerId="ADAL" clId="{6CD97FBB-7741-4F16-B242-CDB8576FD90B}" dt="2019-12-08T17:26:25.913" v="5"/>
        <pc:sldMkLst>
          <pc:docMk/>
          <pc:sldMk cId="4172962506" sldId="2661"/>
        </pc:sldMkLst>
      </pc:sldChg>
      <pc:sldChg chg="add">
        <pc:chgData name="Brad Bale" userId="d2c35c6c-1d81-4b18-b516-91cd21f6505f" providerId="ADAL" clId="{6CD97FBB-7741-4F16-B242-CDB8576FD90B}" dt="2019-12-08T17:26:25.913" v="5"/>
        <pc:sldMkLst>
          <pc:docMk/>
          <pc:sldMk cId="3388092531" sldId="2669"/>
        </pc:sldMkLst>
      </pc:sldChg>
      <pc:sldChg chg="add">
        <pc:chgData name="Brad Bale" userId="d2c35c6c-1d81-4b18-b516-91cd21f6505f" providerId="ADAL" clId="{6CD97FBB-7741-4F16-B242-CDB8576FD90B}" dt="2019-12-08T17:26:25.913" v="5"/>
        <pc:sldMkLst>
          <pc:docMk/>
          <pc:sldMk cId="1550724843" sldId="2672"/>
        </pc:sldMkLst>
      </pc:sldChg>
      <pc:sldChg chg="add setBg">
        <pc:chgData name="Brad Bale" userId="d2c35c6c-1d81-4b18-b516-91cd21f6505f" providerId="ADAL" clId="{6CD97FBB-7741-4F16-B242-CDB8576FD90B}" dt="2019-12-08T17:26:25.913" v="5"/>
        <pc:sldMkLst>
          <pc:docMk/>
          <pc:sldMk cId="3165171300" sldId="2673"/>
        </pc:sldMkLst>
      </pc:sldChg>
      <pc:sldChg chg="add">
        <pc:chgData name="Brad Bale" userId="d2c35c6c-1d81-4b18-b516-91cd21f6505f" providerId="ADAL" clId="{6CD97FBB-7741-4F16-B242-CDB8576FD90B}" dt="2019-12-08T17:26:25.913" v="5"/>
        <pc:sldMkLst>
          <pc:docMk/>
          <pc:sldMk cId="2823870691" sldId="2674"/>
        </pc:sldMkLst>
      </pc:sldChg>
      <pc:sldChg chg="add">
        <pc:chgData name="Brad Bale" userId="d2c35c6c-1d81-4b18-b516-91cd21f6505f" providerId="ADAL" clId="{6CD97FBB-7741-4F16-B242-CDB8576FD90B}" dt="2019-12-08T17:26:25.913" v="5"/>
        <pc:sldMkLst>
          <pc:docMk/>
          <pc:sldMk cId="470038855" sldId="2679"/>
        </pc:sldMkLst>
      </pc:sldChg>
      <pc:sldChg chg="add">
        <pc:chgData name="Brad Bale" userId="d2c35c6c-1d81-4b18-b516-91cd21f6505f" providerId="ADAL" clId="{6CD97FBB-7741-4F16-B242-CDB8576FD90B}" dt="2019-12-08T17:26:25.913" v="5"/>
        <pc:sldMkLst>
          <pc:docMk/>
          <pc:sldMk cId="172660531" sldId="2685"/>
        </pc:sldMkLst>
      </pc:sldChg>
      <pc:sldChg chg="add">
        <pc:chgData name="Brad Bale" userId="d2c35c6c-1d81-4b18-b516-91cd21f6505f" providerId="ADAL" clId="{6CD97FBB-7741-4F16-B242-CDB8576FD90B}" dt="2019-12-08T17:26:25.913" v="5"/>
        <pc:sldMkLst>
          <pc:docMk/>
          <pc:sldMk cId="4257783327" sldId="2687"/>
        </pc:sldMkLst>
      </pc:sldChg>
      <pc:sldChg chg="add">
        <pc:chgData name="Brad Bale" userId="d2c35c6c-1d81-4b18-b516-91cd21f6505f" providerId="ADAL" clId="{6CD97FBB-7741-4F16-B242-CDB8576FD90B}" dt="2019-12-08T17:26:25.913" v="5"/>
        <pc:sldMkLst>
          <pc:docMk/>
          <pc:sldMk cId="983828599" sldId="2688"/>
        </pc:sldMkLst>
      </pc:sldChg>
      <pc:sldChg chg="add">
        <pc:chgData name="Brad Bale" userId="d2c35c6c-1d81-4b18-b516-91cd21f6505f" providerId="ADAL" clId="{6CD97FBB-7741-4F16-B242-CDB8576FD90B}" dt="2019-12-08T17:26:25.913" v="5"/>
        <pc:sldMkLst>
          <pc:docMk/>
          <pc:sldMk cId="3620718895" sldId="2689"/>
        </pc:sldMkLst>
      </pc:sldChg>
      <pc:sldChg chg="add">
        <pc:chgData name="Brad Bale" userId="d2c35c6c-1d81-4b18-b516-91cd21f6505f" providerId="ADAL" clId="{6CD97FBB-7741-4F16-B242-CDB8576FD90B}" dt="2019-12-08T17:26:25.913" v="5"/>
        <pc:sldMkLst>
          <pc:docMk/>
          <pc:sldMk cId="1659741910" sldId="2690"/>
        </pc:sldMkLst>
      </pc:sldChg>
      <pc:sldChg chg="add">
        <pc:chgData name="Brad Bale" userId="d2c35c6c-1d81-4b18-b516-91cd21f6505f" providerId="ADAL" clId="{6CD97FBB-7741-4F16-B242-CDB8576FD90B}" dt="2019-12-08T17:26:25.913" v="5"/>
        <pc:sldMkLst>
          <pc:docMk/>
          <pc:sldMk cId="3505057963" sldId="2691"/>
        </pc:sldMkLst>
      </pc:sldChg>
      <pc:sldChg chg="add">
        <pc:chgData name="Brad Bale" userId="d2c35c6c-1d81-4b18-b516-91cd21f6505f" providerId="ADAL" clId="{6CD97FBB-7741-4F16-B242-CDB8576FD90B}" dt="2019-12-08T17:26:25.913" v="5"/>
        <pc:sldMkLst>
          <pc:docMk/>
          <pc:sldMk cId="1737590092" sldId="2692"/>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Macro-Enabled_Worksheet6.xlsm"/><Relationship Id="rId2" Type="http://schemas.microsoft.com/office/2011/relationships/chartColorStyle" Target="colors7.xml"/><Relationship Id="rId1" Type="http://schemas.microsoft.com/office/2011/relationships/chartStyle" Target="style7.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4.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5.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6.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7.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8.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9.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10.xml"/></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themeOverride" Target="../theme/themeOverride11.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themeOverride" Target="../theme/themeOverride12.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themeOverride" Target="../theme/themeOverride13.xml"/></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themeOverride" Target="../theme/themeOverride14.xml"/></Relationships>
</file>

<file path=ppt/charts/_rels/chart22.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18.xlsx"/><Relationship Id="rId1" Type="http://schemas.openxmlformats.org/officeDocument/2006/relationships/themeOverride" Target="../theme/themeOverride1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themeOverride" Target="../theme/themeOverride16.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themeOverride" Target="../theme/themeOverride17.xml"/></Relationships>
</file>

<file path=ppt/charts/_rels/chart3.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1.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2.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3.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Macro-Enabled_Worksheet.xlsm"/><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800" dirty="0"/>
              <a:t>Death</a:t>
            </a:r>
            <a:r>
              <a:rPr lang="en-US" sz="2800" baseline="0" dirty="0"/>
              <a:t> from CVD</a:t>
            </a:r>
            <a:endParaRPr lang="en-US" sz="2800" dirty="0"/>
          </a:p>
        </c:rich>
      </c:tx>
      <c:layout>
        <c:manualLayout>
          <c:xMode val="edge"/>
          <c:yMode val="edge"/>
          <c:x val="0.38135314280452337"/>
          <c:y val="1.2956000199134744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3"/>
                <c:pt idx="0">
                  <c:v>CACS=0</c:v>
                </c:pt>
                <c:pt idx="1">
                  <c:v>CACS 1-10</c:v>
                </c:pt>
                <c:pt idx="2">
                  <c:v>CACS &gt;10</c:v>
                </c:pt>
              </c:strCache>
            </c:strRef>
          </c:cat>
          <c:val>
            <c:numRef>
              <c:f>Sheet1!$B$2:$B$5</c:f>
              <c:numCache>
                <c:formatCode>0%</c:formatCode>
                <c:ptCount val="4"/>
                <c:pt idx="0">
                  <c:v>0.28999999999999998</c:v>
                </c:pt>
                <c:pt idx="1">
                  <c:v>0.34</c:v>
                </c:pt>
                <c:pt idx="2">
                  <c:v>0.53</c:v>
                </c:pt>
              </c:numCache>
            </c:numRef>
          </c:val>
          <c:extLst>
            <c:ext xmlns:c16="http://schemas.microsoft.com/office/drawing/2014/chart" uri="{C3380CC4-5D6E-409C-BE32-E72D297353CC}">
              <c16:uniqueId val="{00000000-9229-4AA5-95E1-45CFF7B6B8E9}"/>
            </c:ext>
          </c:extLst>
        </c:ser>
        <c:dLbls>
          <c:showLegendKey val="0"/>
          <c:showVal val="0"/>
          <c:showCatName val="0"/>
          <c:showSerName val="0"/>
          <c:showPercent val="0"/>
          <c:showBubbleSize val="0"/>
        </c:dLbls>
        <c:gapWidth val="219"/>
        <c:overlap val="-27"/>
        <c:axId val="1751805423"/>
        <c:axId val="632305407"/>
      </c:barChart>
      <c:catAx>
        <c:axId val="17518054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32305407"/>
        <c:crosses val="autoZero"/>
        <c:auto val="1"/>
        <c:lblAlgn val="ctr"/>
        <c:lblOffset val="100"/>
        <c:noMultiLvlLbl val="0"/>
      </c:catAx>
      <c:valAx>
        <c:axId val="63230540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518054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2"/>
          <c:order val="0"/>
          <c:tx>
            <c:strRef>
              <c:f>Sheet1!$D$2</c:f>
              <c:strCache>
                <c:ptCount val="1"/>
                <c:pt idx="0">
                  <c:v>Baseline Average</c:v>
                </c:pt>
              </c:strCache>
            </c:strRef>
          </c:tx>
          <c:spPr>
            <a:solidFill>
              <a:schemeClr val="accent2">
                <a:lumMod val="40000"/>
                <a:lumOff val="60000"/>
              </a:schemeClr>
            </a:solidFill>
            <a:ln w="9525" cap="flat" cmpd="sng" algn="ctr">
              <a:solidFill>
                <a:schemeClr val="tx1"/>
              </a:solidFill>
              <a:round/>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Sheet1!$A$3:$A$7</c:f>
              <c:strCache>
                <c:ptCount val="5"/>
                <c:pt idx="0">
                  <c:v>LDL &lt; 70 mg/dL and on Statin</c:v>
                </c:pt>
                <c:pt idx="1">
                  <c:v>SBP &lt; 140 mmHg</c:v>
                </c:pt>
                <c:pt idx="2">
                  <c:v>Aspirin or Aspirin Alternative</c:v>
                </c:pt>
                <c:pt idx="3">
                  <c:v>Not Smoking</c:v>
                </c:pt>
                <c:pt idx="4">
                  <c:v>High Level of Medical Therapy Optimization</c:v>
                </c:pt>
              </c:strCache>
            </c:strRef>
          </c:cat>
          <c:val>
            <c:numRef>
              <c:f>Sheet1!$D$3:$D$7</c:f>
              <c:numCache>
                <c:formatCode>General</c:formatCode>
                <c:ptCount val="5"/>
                <c:pt idx="0">
                  <c:v>32.299999999999997</c:v>
                </c:pt>
                <c:pt idx="1">
                  <c:v>55.3</c:v>
                </c:pt>
                <c:pt idx="2">
                  <c:v>83.2</c:v>
                </c:pt>
                <c:pt idx="3">
                  <c:v>89.2</c:v>
                </c:pt>
                <c:pt idx="4">
                  <c:v>15</c:v>
                </c:pt>
              </c:numCache>
            </c:numRef>
          </c:val>
          <c:extLst>
            <c:ext xmlns:c16="http://schemas.microsoft.com/office/drawing/2014/chart" uri="{C3380CC4-5D6E-409C-BE32-E72D297353CC}">
              <c16:uniqueId val="{00000000-9753-40D1-A0E8-29D2B89AD37B}"/>
            </c:ext>
          </c:extLst>
        </c:ser>
        <c:ser>
          <c:idx val="5"/>
          <c:order val="1"/>
          <c:tx>
            <c:strRef>
              <c:f>Sheet1!$G$2</c:f>
              <c:strCache>
                <c:ptCount val="1"/>
                <c:pt idx="0">
                  <c:v>Last Visit Average</c:v>
                </c:pt>
              </c:strCache>
            </c:strRef>
          </c:tx>
          <c:spPr>
            <a:solidFill>
              <a:schemeClr val="tx1">
                <a:lumMod val="50000"/>
                <a:lumOff val="50000"/>
              </a:schemeClr>
            </a:solidFill>
            <a:ln w="9525" cap="flat" cmpd="sng" algn="ctr">
              <a:solidFill>
                <a:schemeClr val="tx1"/>
              </a:solidFill>
              <a:round/>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Sheet1!$A$3:$A$7</c:f>
              <c:strCache>
                <c:ptCount val="5"/>
                <c:pt idx="0">
                  <c:v>LDL &lt; 70 mg/dL and on Statin</c:v>
                </c:pt>
                <c:pt idx="1">
                  <c:v>SBP &lt; 140 mmHg</c:v>
                </c:pt>
                <c:pt idx="2">
                  <c:v>Aspirin or Aspirin Alternative</c:v>
                </c:pt>
                <c:pt idx="3">
                  <c:v>Not Smoking</c:v>
                </c:pt>
                <c:pt idx="4">
                  <c:v>High Level of Medical Therapy Optimization</c:v>
                </c:pt>
              </c:strCache>
            </c:strRef>
          </c:cat>
          <c:val>
            <c:numRef>
              <c:f>Sheet1!$G$3:$G$7</c:f>
              <c:numCache>
                <c:formatCode>0.0</c:formatCode>
                <c:ptCount val="5"/>
                <c:pt idx="0">
                  <c:v>45.2</c:v>
                </c:pt>
                <c:pt idx="1">
                  <c:v>68.599999999999994</c:v>
                </c:pt>
                <c:pt idx="2">
                  <c:v>87.4</c:v>
                </c:pt>
                <c:pt idx="3">
                  <c:v>92.1</c:v>
                </c:pt>
                <c:pt idx="4">
                  <c:v>26.4</c:v>
                </c:pt>
              </c:numCache>
            </c:numRef>
          </c:val>
          <c:extLst>
            <c:ext xmlns:c16="http://schemas.microsoft.com/office/drawing/2014/chart" uri="{C3380CC4-5D6E-409C-BE32-E72D297353CC}">
              <c16:uniqueId val="{00000001-9753-40D1-A0E8-29D2B89AD37B}"/>
            </c:ext>
          </c:extLst>
        </c:ser>
        <c:dLbls>
          <c:dLblPos val="inEnd"/>
          <c:showLegendKey val="0"/>
          <c:showVal val="1"/>
          <c:showCatName val="0"/>
          <c:showSerName val="0"/>
          <c:showPercent val="0"/>
          <c:showBubbleSize val="0"/>
        </c:dLbls>
        <c:gapWidth val="65"/>
        <c:axId val="1468150736"/>
        <c:axId val="1"/>
      </c:barChart>
      <c:catAx>
        <c:axId val="146815073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0" spcFirstLastPara="1" vertOverflow="ellipsis" wrap="square" anchor="ctr" anchorCtr="1"/>
          <a:lstStyle/>
          <a:p>
            <a:pPr>
              <a:defRPr sz="1400" b="1" i="0" u="none" strike="noStrike" kern="1200" cap="all" baseline="0">
                <a:solidFill>
                  <a:schemeClr val="dk1">
                    <a:lumMod val="75000"/>
                    <a:lumOff val="25000"/>
                  </a:schemeClr>
                </a:solidFill>
                <a:latin typeface="+mn-lt"/>
                <a:ea typeface="+mn-ea"/>
                <a:cs typeface="+mn-cs"/>
              </a:defRPr>
            </a:pPr>
            <a:endParaRPr lang="en-US"/>
          </a:p>
        </c:txPr>
        <c:crossAx val="1"/>
        <c:crosses val="autoZero"/>
        <c:auto val="1"/>
        <c:lblAlgn val="ctr"/>
        <c:lblOffset val="100"/>
        <c:noMultiLvlLbl val="0"/>
      </c:catAx>
      <c:valAx>
        <c:axId val="1"/>
        <c:scaling>
          <c:orientation val="minMax"/>
          <c:max val="100"/>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1468150736"/>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400" b="1"/>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84131413503942"/>
          <c:y val="2.809220921281854E-2"/>
          <c:w val="0.78486331446722679"/>
          <c:h val="0.81534401667691792"/>
        </c:manualLayout>
      </c:layout>
      <c:scatterChart>
        <c:scatterStyle val="smoothMarker"/>
        <c:varyColors val="0"/>
        <c:ser>
          <c:idx val="0"/>
          <c:order val="0"/>
          <c:tx>
            <c:strRef>
              <c:f>CUM_INCID_CR1!$B$1</c:f>
              <c:strCache>
                <c:ptCount val="1"/>
                <c:pt idx="0">
                  <c:v>cif_con</c:v>
                </c:pt>
              </c:strCache>
            </c:strRef>
          </c:tx>
          <c:spPr>
            <a:ln w="57150" cap="rnd">
              <a:solidFill>
                <a:srgbClr val="0070C0"/>
              </a:solidFill>
              <a:round/>
            </a:ln>
            <a:effectLst/>
          </c:spPr>
          <c:marker>
            <c:symbol val="none"/>
          </c:marker>
          <c:xVal>
            <c:numRef>
              <c:f>CUM_INCID_CR1!$A$2:$A$2202</c:f>
              <c:numCache>
                <c:formatCode>General</c:formatCode>
                <c:ptCount val="2201"/>
                <c:pt idx="0">
                  <c:v>0</c:v>
                </c:pt>
                <c:pt idx="1">
                  <c:v>2.7397260273972603E-3</c:v>
                </c:pt>
                <c:pt idx="2">
                  <c:v>5.4794520547945206E-3</c:v>
                </c:pt>
                <c:pt idx="3">
                  <c:v>8.21917808219178E-3</c:v>
                </c:pt>
                <c:pt idx="4">
                  <c:v>1.0958904109589041E-2</c:v>
                </c:pt>
                <c:pt idx="5">
                  <c:v>1.3698630136986301E-2</c:v>
                </c:pt>
                <c:pt idx="6">
                  <c:v>1.643835616438356E-2</c:v>
                </c:pt>
                <c:pt idx="7">
                  <c:v>1.9178082191780823E-2</c:v>
                </c:pt>
                <c:pt idx="8">
                  <c:v>2.1917808219178082E-2</c:v>
                </c:pt>
                <c:pt idx="9">
                  <c:v>2.4657534246575342E-2</c:v>
                </c:pt>
                <c:pt idx="10">
                  <c:v>2.7397260273972601E-2</c:v>
                </c:pt>
                <c:pt idx="11">
                  <c:v>3.0136986301369864E-2</c:v>
                </c:pt>
                <c:pt idx="12">
                  <c:v>3.287671232876712E-2</c:v>
                </c:pt>
                <c:pt idx="13">
                  <c:v>3.5616438356164383E-2</c:v>
                </c:pt>
                <c:pt idx="14">
                  <c:v>3.8356164383561646E-2</c:v>
                </c:pt>
                <c:pt idx="15">
                  <c:v>4.1095890410958902E-2</c:v>
                </c:pt>
                <c:pt idx="16">
                  <c:v>4.3835616438356165E-2</c:v>
                </c:pt>
                <c:pt idx="17">
                  <c:v>4.6575342465753428E-2</c:v>
                </c:pt>
                <c:pt idx="18">
                  <c:v>4.9315068493150684E-2</c:v>
                </c:pt>
                <c:pt idx="19">
                  <c:v>5.2054794520547946E-2</c:v>
                </c:pt>
                <c:pt idx="20">
                  <c:v>5.4794520547945202E-2</c:v>
                </c:pt>
                <c:pt idx="21">
                  <c:v>5.7534246575342465E-2</c:v>
                </c:pt>
                <c:pt idx="22">
                  <c:v>6.0273972602739728E-2</c:v>
                </c:pt>
                <c:pt idx="23">
                  <c:v>6.3013698630136991E-2</c:v>
                </c:pt>
                <c:pt idx="24">
                  <c:v>6.575342465753424E-2</c:v>
                </c:pt>
                <c:pt idx="25">
                  <c:v>6.8493150684931503E-2</c:v>
                </c:pt>
                <c:pt idx="26">
                  <c:v>7.1232876712328766E-2</c:v>
                </c:pt>
                <c:pt idx="27">
                  <c:v>7.3972602739726029E-2</c:v>
                </c:pt>
                <c:pt idx="28">
                  <c:v>7.6712328767123292E-2</c:v>
                </c:pt>
                <c:pt idx="29">
                  <c:v>7.9452054794520555E-2</c:v>
                </c:pt>
                <c:pt idx="30">
                  <c:v>8.2191780821917804E-2</c:v>
                </c:pt>
                <c:pt idx="31">
                  <c:v>8.4931506849315067E-2</c:v>
                </c:pt>
                <c:pt idx="32">
                  <c:v>8.7671232876712329E-2</c:v>
                </c:pt>
                <c:pt idx="33">
                  <c:v>9.0410958904109592E-2</c:v>
                </c:pt>
                <c:pt idx="34">
                  <c:v>9.3150684931506855E-2</c:v>
                </c:pt>
                <c:pt idx="35">
                  <c:v>9.5890410958904104E-2</c:v>
                </c:pt>
                <c:pt idx="36">
                  <c:v>9.8630136986301367E-2</c:v>
                </c:pt>
                <c:pt idx="37">
                  <c:v>0.10136986301369863</c:v>
                </c:pt>
                <c:pt idx="38">
                  <c:v>0.10410958904109589</c:v>
                </c:pt>
                <c:pt idx="39">
                  <c:v>0.10684931506849316</c:v>
                </c:pt>
                <c:pt idx="40">
                  <c:v>0.1095890410958904</c:v>
                </c:pt>
                <c:pt idx="41">
                  <c:v>0.11232876712328767</c:v>
                </c:pt>
                <c:pt idx="42">
                  <c:v>0.11506849315068493</c:v>
                </c:pt>
                <c:pt idx="43">
                  <c:v>0.11780821917808219</c:v>
                </c:pt>
                <c:pt idx="44">
                  <c:v>0.12054794520547946</c:v>
                </c:pt>
                <c:pt idx="45">
                  <c:v>0.12328767123287671</c:v>
                </c:pt>
                <c:pt idx="46">
                  <c:v>0.12602739726027398</c:v>
                </c:pt>
                <c:pt idx="47">
                  <c:v>0.12876712328767123</c:v>
                </c:pt>
                <c:pt idx="48">
                  <c:v>0.13150684931506848</c:v>
                </c:pt>
                <c:pt idx="49">
                  <c:v>0.13424657534246576</c:v>
                </c:pt>
                <c:pt idx="50">
                  <c:v>0.13698630136986301</c:v>
                </c:pt>
                <c:pt idx="51">
                  <c:v>0.13972602739726028</c:v>
                </c:pt>
                <c:pt idx="52">
                  <c:v>0.14246575342465753</c:v>
                </c:pt>
                <c:pt idx="53">
                  <c:v>0.14520547945205478</c:v>
                </c:pt>
                <c:pt idx="54">
                  <c:v>0.14794520547945206</c:v>
                </c:pt>
                <c:pt idx="55">
                  <c:v>0.15068493150684931</c:v>
                </c:pt>
                <c:pt idx="56">
                  <c:v>0.15342465753424658</c:v>
                </c:pt>
                <c:pt idx="57">
                  <c:v>0.15616438356164383</c:v>
                </c:pt>
                <c:pt idx="58">
                  <c:v>0.15890410958904111</c:v>
                </c:pt>
                <c:pt idx="59">
                  <c:v>0.16164383561643836</c:v>
                </c:pt>
                <c:pt idx="60">
                  <c:v>0.16438356164383561</c:v>
                </c:pt>
                <c:pt idx="61">
                  <c:v>0.16712328767123288</c:v>
                </c:pt>
                <c:pt idx="62">
                  <c:v>0.16986301369863013</c:v>
                </c:pt>
                <c:pt idx="63">
                  <c:v>0.17260273972602741</c:v>
                </c:pt>
                <c:pt idx="64">
                  <c:v>0.17534246575342466</c:v>
                </c:pt>
                <c:pt idx="65">
                  <c:v>0.17808219178082191</c:v>
                </c:pt>
                <c:pt idx="66">
                  <c:v>0.18082191780821918</c:v>
                </c:pt>
                <c:pt idx="67">
                  <c:v>0.18356164383561643</c:v>
                </c:pt>
                <c:pt idx="68">
                  <c:v>0.18630136986301371</c:v>
                </c:pt>
                <c:pt idx="69">
                  <c:v>0.18904109589041096</c:v>
                </c:pt>
                <c:pt idx="70">
                  <c:v>0.19178082191780821</c:v>
                </c:pt>
                <c:pt idx="71">
                  <c:v>0.19452054794520549</c:v>
                </c:pt>
                <c:pt idx="72">
                  <c:v>0.19726027397260273</c:v>
                </c:pt>
                <c:pt idx="73">
                  <c:v>0.2</c:v>
                </c:pt>
                <c:pt idx="74">
                  <c:v>0.20273972602739726</c:v>
                </c:pt>
                <c:pt idx="75">
                  <c:v>0.20547945205479451</c:v>
                </c:pt>
                <c:pt idx="76">
                  <c:v>0.20821917808219179</c:v>
                </c:pt>
                <c:pt idx="77">
                  <c:v>0.21095890410958903</c:v>
                </c:pt>
                <c:pt idx="78">
                  <c:v>0.21369863013698631</c:v>
                </c:pt>
                <c:pt idx="79">
                  <c:v>0.21643835616438356</c:v>
                </c:pt>
                <c:pt idx="80">
                  <c:v>0.21917808219178081</c:v>
                </c:pt>
                <c:pt idx="81">
                  <c:v>0.22191780821917809</c:v>
                </c:pt>
                <c:pt idx="82">
                  <c:v>0.22465753424657534</c:v>
                </c:pt>
                <c:pt idx="83">
                  <c:v>0.22739726027397261</c:v>
                </c:pt>
                <c:pt idx="84">
                  <c:v>0.23013698630136986</c:v>
                </c:pt>
                <c:pt idx="85">
                  <c:v>0.23287671232876711</c:v>
                </c:pt>
                <c:pt idx="86">
                  <c:v>0.23561643835616439</c:v>
                </c:pt>
                <c:pt idx="87">
                  <c:v>0.23835616438356164</c:v>
                </c:pt>
                <c:pt idx="88">
                  <c:v>0.24109589041095891</c:v>
                </c:pt>
                <c:pt idx="89">
                  <c:v>0.24383561643835616</c:v>
                </c:pt>
                <c:pt idx="90">
                  <c:v>0.24657534246575341</c:v>
                </c:pt>
                <c:pt idx="91">
                  <c:v>0.24931506849315069</c:v>
                </c:pt>
                <c:pt idx="92">
                  <c:v>0.25205479452054796</c:v>
                </c:pt>
                <c:pt idx="93">
                  <c:v>0.25479452054794521</c:v>
                </c:pt>
                <c:pt idx="94">
                  <c:v>0.25753424657534246</c:v>
                </c:pt>
                <c:pt idx="95">
                  <c:v>0.26027397260273971</c:v>
                </c:pt>
                <c:pt idx="96">
                  <c:v>0.26301369863013696</c:v>
                </c:pt>
                <c:pt idx="97">
                  <c:v>0.26575342465753427</c:v>
                </c:pt>
                <c:pt idx="98">
                  <c:v>0.26849315068493151</c:v>
                </c:pt>
                <c:pt idx="99">
                  <c:v>0.27123287671232876</c:v>
                </c:pt>
                <c:pt idx="100">
                  <c:v>0.27397260273972601</c:v>
                </c:pt>
                <c:pt idx="101">
                  <c:v>0.27671232876712326</c:v>
                </c:pt>
                <c:pt idx="102">
                  <c:v>0.27945205479452057</c:v>
                </c:pt>
                <c:pt idx="103">
                  <c:v>0.28219178082191781</c:v>
                </c:pt>
                <c:pt idx="104">
                  <c:v>0.28493150684931506</c:v>
                </c:pt>
                <c:pt idx="105">
                  <c:v>0.28767123287671231</c:v>
                </c:pt>
                <c:pt idx="106">
                  <c:v>0.29041095890410956</c:v>
                </c:pt>
                <c:pt idx="107">
                  <c:v>0.29315068493150687</c:v>
                </c:pt>
                <c:pt idx="108">
                  <c:v>0.29589041095890412</c:v>
                </c:pt>
                <c:pt idx="109">
                  <c:v>0.29863013698630136</c:v>
                </c:pt>
                <c:pt idx="110">
                  <c:v>0.30136986301369861</c:v>
                </c:pt>
                <c:pt idx="111">
                  <c:v>0.30410958904109592</c:v>
                </c:pt>
                <c:pt idx="112">
                  <c:v>0.30684931506849317</c:v>
                </c:pt>
                <c:pt idx="113">
                  <c:v>0.30958904109589042</c:v>
                </c:pt>
                <c:pt idx="114">
                  <c:v>0.31232876712328766</c:v>
                </c:pt>
                <c:pt idx="115">
                  <c:v>0.31506849315068491</c:v>
                </c:pt>
                <c:pt idx="116">
                  <c:v>0.31780821917808222</c:v>
                </c:pt>
                <c:pt idx="117">
                  <c:v>0.32054794520547947</c:v>
                </c:pt>
                <c:pt idx="118">
                  <c:v>0.32328767123287672</c:v>
                </c:pt>
                <c:pt idx="119">
                  <c:v>0.32602739726027397</c:v>
                </c:pt>
                <c:pt idx="120">
                  <c:v>0.32876712328767121</c:v>
                </c:pt>
                <c:pt idx="121">
                  <c:v>0.33150684931506852</c:v>
                </c:pt>
                <c:pt idx="122">
                  <c:v>0.33424657534246577</c:v>
                </c:pt>
                <c:pt idx="123">
                  <c:v>0.33698630136986302</c:v>
                </c:pt>
                <c:pt idx="124">
                  <c:v>0.33972602739726027</c:v>
                </c:pt>
                <c:pt idx="125">
                  <c:v>0.34246575342465752</c:v>
                </c:pt>
                <c:pt idx="126">
                  <c:v>0.34520547945205482</c:v>
                </c:pt>
                <c:pt idx="127">
                  <c:v>0.34794520547945207</c:v>
                </c:pt>
                <c:pt idx="128">
                  <c:v>0.35068493150684932</c:v>
                </c:pt>
                <c:pt idx="129">
                  <c:v>0.35342465753424657</c:v>
                </c:pt>
                <c:pt idx="130">
                  <c:v>0.35616438356164382</c:v>
                </c:pt>
                <c:pt idx="131">
                  <c:v>0.35890410958904112</c:v>
                </c:pt>
                <c:pt idx="132">
                  <c:v>0.36164383561643837</c:v>
                </c:pt>
                <c:pt idx="133">
                  <c:v>0.36438356164383562</c:v>
                </c:pt>
                <c:pt idx="134">
                  <c:v>0.36712328767123287</c:v>
                </c:pt>
                <c:pt idx="135">
                  <c:v>0.36986301369863012</c:v>
                </c:pt>
                <c:pt idx="136">
                  <c:v>0.37260273972602742</c:v>
                </c:pt>
                <c:pt idx="137">
                  <c:v>0.37534246575342467</c:v>
                </c:pt>
                <c:pt idx="138">
                  <c:v>0.37808219178082192</c:v>
                </c:pt>
                <c:pt idx="139">
                  <c:v>0.38082191780821917</c:v>
                </c:pt>
                <c:pt idx="140">
                  <c:v>0.38356164383561642</c:v>
                </c:pt>
                <c:pt idx="141">
                  <c:v>0.38630136986301372</c:v>
                </c:pt>
                <c:pt idx="142">
                  <c:v>0.38904109589041097</c:v>
                </c:pt>
                <c:pt idx="143">
                  <c:v>0.39178082191780822</c:v>
                </c:pt>
                <c:pt idx="144">
                  <c:v>0.39452054794520547</c:v>
                </c:pt>
                <c:pt idx="145">
                  <c:v>0.39726027397260272</c:v>
                </c:pt>
                <c:pt idx="146">
                  <c:v>0.4</c:v>
                </c:pt>
                <c:pt idx="147">
                  <c:v>0.40273972602739727</c:v>
                </c:pt>
                <c:pt idx="148">
                  <c:v>0.40547945205479452</c:v>
                </c:pt>
                <c:pt idx="149">
                  <c:v>0.40821917808219177</c:v>
                </c:pt>
                <c:pt idx="150">
                  <c:v>0.41095890410958902</c:v>
                </c:pt>
                <c:pt idx="151">
                  <c:v>0.41369863013698632</c:v>
                </c:pt>
                <c:pt idx="152">
                  <c:v>0.41643835616438357</c:v>
                </c:pt>
                <c:pt idx="153">
                  <c:v>0.41917808219178082</c:v>
                </c:pt>
                <c:pt idx="154">
                  <c:v>0.42191780821917807</c:v>
                </c:pt>
                <c:pt idx="155">
                  <c:v>0.42465753424657532</c:v>
                </c:pt>
                <c:pt idx="156">
                  <c:v>0.42739726027397262</c:v>
                </c:pt>
                <c:pt idx="157">
                  <c:v>0.43013698630136987</c:v>
                </c:pt>
                <c:pt idx="158">
                  <c:v>0.43287671232876712</c:v>
                </c:pt>
                <c:pt idx="159">
                  <c:v>0.43561643835616437</c:v>
                </c:pt>
                <c:pt idx="160">
                  <c:v>0.43835616438356162</c:v>
                </c:pt>
                <c:pt idx="161">
                  <c:v>0.44109589041095892</c:v>
                </c:pt>
                <c:pt idx="162">
                  <c:v>0.44383561643835617</c:v>
                </c:pt>
                <c:pt idx="163">
                  <c:v>0.44657534246575342</c:v>
                </c:pt>
                <c:pt idx="164">
                  <c:v>0.44931506849315067</c:v>
                </c:pt>
                <c:pt idx="165">
                  <c:v>0.45205479452054792</c:v>
                </c:pt>
                <c:pt idx="166">
                  <c:v>0.45479452054794522</c:v>
                </c:pt>
                <c:pt idx="167">
                  <c:v>0.45753424657534247</c:v>
                </c:pt>
                <c:pt idx="168">
                  <c:v>0.46027397260273972</c:v>
                </c:pt>
                <c:pt idx="169">
                  <c:v>0.46301369863013697</c:v>
                </c:pt>
                <c:pt idx="170">
                  <c:v>0.46575342465753422</c:v>
                </c:pt>
                <c:pt idx="171">
                  <c:v>0.46849315068493153</c:v>
                </c:pt>
                <c:pt idx="172">
                  <c:v>0.47123287671232877</c:v>
                </c:pt>
                <c:pt idx="173">
                  <c:v>0.47397260273972602</c:v>
                </c:pt>
                <c:pt idx="174">
                  <c:v>0.47671232876712327</c:v>
                </c:pt>
                <c:pt idx="175">
                  <c:v>0.47945205479452052</c:v>
                </c:pt>
                <c:pt idx="176">
                  <c:v>0.48219178082191783</c:v>
                </c:pt>
                <c:pt idx="177">
                  <c:v>0.48493150684931507</c:v>
                </c:pt>
                <c:pt idx="178">
                  <c:v>0.48767123287671232</c:v>
                </c:pt>
                <c:pt idx="179">
                  <c:v>0.49041095890410957</c:v>
                </c:pt>
                <c:pt idx="180">
                  <c:v>0.49315068493150682</c:v>
                </c:pt>
                <c:pt idx="181">
                  <c:v>0.49589041095890413</c:v>
                </c:pt>
                <c:pt idx="182">
                  <c:v>0.49863013698630138</c:v>
                </c:pt>
                <c:pt idx="183">
                  <c:v>0.50136986301369868</c:v>
                </c:pt>
                <c:pt idx="184">
                  <c:v>0.50410958904109593</c:v>
                </c:pt>
                <c:pt idx="185">
                  <c:v>0.50684931506849318</c:v>
                </c:pt>
                <c:pt idx="186">
                  <c:v>0.50958904109589043</c:v>
                </c:pt>
                <c:pt idx="187">
                  <c:v>0.51232876712328768</c:v>
                </c:pt>
                <c:pt idx="188">
                  <c:v>0.51506849315068493</c:v>
                </c:pt>
                <c:pt idx="189">
                  <c:v>0.51780821917808217</c:v>
                </c:pt>
                <c:pt idx="190">
                  <c:v>0.52054794520547942</c:v>
                </c:pt>
                <c:pt idx="191">
                  <c:v>0.52328767123287667</c:v>
                </c:pt>
                <c:pt idx="192">
                  <c:v>0.52602739726027392</c:v>
                </c:pt>
                <c:pt idx="193">
                  <c:v>0.52876712328767128</c:v>
                </c:pt>
                <c:pt idx="194">
                  <c:v>0.53150684931506853</c:v>
                </c:pt>
                <c:pt idx="195">
                  <c:v>0.53424657534246578</c:v>
                </c:pt>
                <c:pt idx="196">
                  <c:v>0.53698630136986303</c:v>
                </c:pt>
                <c:pt idx="197">
                  <c:v>0.53972602739726028</c:v>
                </c:pt>
                <c:pt idx="198">
                  <c:v>0.54246575342465753</c:v>
                </c:pt>
                <c:pt idx="199">
                  <c:v>0.54520547945205478</c:v>
                </c:pt>
                <c:pt idx="200">
                  <c:v>0.54794520547945202</c:v>
                </c:pt>
                <c:pt idx="201">
                  <c:v>0.55068493150684927</c:v>
                </c:pt>
                <c:pt idx="202">
                  <c:v>0.55342465753424652</c:v>
                </c:pt>
                <c:pt idx="203">
                  <c:v>0.55616438356164388</c:v>
                </c:pt>
                <c:pt idx="204">
                  <c:v>0.55890410958904113</c:v>
                </c:pt>
                <c:pt idx="205">
                  <c:v>0.56164383561643838</c:v>
                </c:pt>
                <c:pt idx="206">
                  <c:v>0.56438356164383563</c:v>
                </c:pt>
                <c:pt idx="207">
                  <c:v>0.56712328767123288</c:v>
                </c:pt>
                <c:pt idx="208">
                  <c:v>0.56986301369863013</c:v>
                </c:pt>
                <c:pt idx="209">
                  <c:v>0.57260273972602738</c:v>
                </c:pt>
                <c:pt idx="210">
                  <c:v>0.57534246575342463</c:v>
                </c:pt>
                <c:pt idx="211">
                  <c:v>0.57808219178082187</c:v>
                </c:pt>
                <c:pt idx="212">
                  <c:v>0.58082191780821912</c:v>
                </c:pt>
                <c:pt idx="213">
                  <c:v>0.58356164383561648</c:v>
                </c:pt>
                <c:pt idx="214">
                  <c:v>0.58630136986301373</c:v>
                </c:pt>
                <c:pt idx="215">
                  <c:v>0.58904109589041098</c:v>
                </c:pt>
                <c:pt idx="216">
                  <c:v>0.59178082191780823</c:v>
                </c:pt>
                <c:pt idx="217">
                  <c:v>0.59452054794520548</c:v>
                </c:pt>
                <c:pt idx="218">
                  <c:v>0.59726027397260273</c:v>
                </c:pt>
                <c:pt idx="219">
                  <c:v>0.6</c:v>
                </c:pt>
                <c:pt idx="220">
                  <c:v>0.60273972602739723</c:v>
                </c:pt>
                <c:pt idx="221">
                  <c:v>0.60547945205479448</c:v>
                </c:pt>
                <c:pt idx="222">
                  <c:v>0.60821917808219184</c:v>
                </c:pt>
                <c:pt idx="223">
                  <c:v>0.61095890410958908</c:v>
                </c:pt>
                <c:pt idx="224">
                  <c:v>0.61369863013698633</c:v>
                </c:pt>
                <c:pt idx="225">
                  <c:v>0.61643835616438358</c:v>
                </c:pt>
                <c:pt idx="226">
                  <c:v>0.61917808219178083</c:v>
                </c:pt>
                <c:pt idx="227">
                  <c:v>0.62191780821917808</c:v>
                </c:pt>
                <c:pt idx="228">
                  <c:v>0.62465753424657533</c:v>
                </c:pt>
                <c:pt idx="229">
                  <c:v>0.62739726027397258</c:v>
                </c:pt>
                <c:pt idx="230">
                  <c:v>0.63013698630136983</c:v>
                </c:pt>
                <c:pt idx="231">
                  <c:v>0.63287671232876708</c:v>
                </c:pt>
                <c:pt idx="232">
                  <c:v>0.63561643835616444</c:v>
                </c:pt>
                <c:pt idx="233">
                  <c:v>0.63835616438356169</c:v>
                </c:pt>
                <c:pt idx="234">
                  <c:v>0.64109589041095894</c:v>
                </c:pt>
                <c:pt idx="235">
                  <c:v>0.64383561643835618</c:v>
                </c:pt>
                <c:pt idx="236">
                  <c:v>0.64657534246575343</c:v>
                </c:pt>
                <c:pt idx="237">
                  <c:v>0.64931506849315068</c:v>
                </c:pt>
                <c:pt idx="238">
                  <c:v>0.65205479452054793</c:v>
                </c:pt>
                <c:pt idx="239">
                  <c:v>0.65479452054794518</c:v>
                </c:pt>
                <c:pt idx="240">
                  <c:v>0.65753424657534243</c:v>
                </c:pt>
                <c:pt idx="241">
                  <c:v>0.66027397260273968</c:v>
                </c:pt>
                <c:pt idx="242">
                  <c:v>0.66301369863013704</c:v>
                </c:pt>
                <c:pt idx="243">
                  <c:v>0.66575342465753429</c:v>
                </c:pt>
                <c:pt idx="244">
                  <c:v>0.66849315068493154</c:v>
                </c:pt>
                <c:pt idx="245">
                  <c:v>0.67123287671232879</c:v>
                </c:pt>
                <c:pt idx="246">
                  <c:v>0.67397260273972603</c:v>
                </c:pt>
                <c:pt idx="247">
                  <c:v>0.67671232876712328</c:v>
                </c:pt>
                <c:pt idx="248">
                  <c:v>0.67945205479452053</c:v>
                </c:pt>
                <c:pt idx="249">
                  <c:v>0.68219178082191778</c:v>
                </c:pt>
                <c:pt idx="250">
                  <c:v>0.68493150684931503</c:v>
                </c:pt>
                <c:pt idx="251">
                  <c:v>0.68767123287671228</c:v>
                </c:pt>
                <c:pt idx="252">
                  <c:v>0.69041095890410964</c:v>
                </c:pt>
                <c:pt idx="253">
                  <c:v>0.69315068493150689</c:v>
                </c:pt>
                <c:pt idx="254">
                  <c:v>0.69589041095890414</c:v>
                </c:pt>
                <c:pt idx="255">
                  <c:v>0.69863013698630139</c:v>
                </c:pt>
                <c:pt idx="256">
                  <c:v>0.70136986301369864</c:v>
                </c:pt>
                <c:pt idx="257">
                  <c:v>0.70410958904109588</c:v>
                </c:pt>
                <c:pt idx="258">
                  <c:v>0.70684931506849313</c:v>
                </c:pt>
                <c:pt idx="259">
                  <c:v>0.70958904109589038</c:v>
                </c:pt>
                <c:pt idx="260">
                  <c:v>0.71232876712328763</c:v>
                </c:pt>
                <c:pt idx="261">
                  <c:v>0.71506849315068488</c:v>
                </c:pt>
                <c:pt idx="262">
                  <c:v>0.71780821917808224</c:v>
                </c:pt>
                <c:pt idx="263">
                  <c:v>0.72054794520547949</c:v>
                </c:pt>
                <c:pt idx="264">
                  <c:v>0.72328767123287674</c:v>
                </c:pt>
                <c:pt idx="265">
                  <c:v>0.72602739726027399</c:v>
                </c:pt>
                <c:pt idx="266">
                  <c:v>0.72876712328767124</c:v>
                </c:pt>
                <c:pt idx="267">
                  <c:v>0.73150684931506849</c:v>
                </c:pt>
                <c:pt idx="268">
                  <c:v>0.73424657534246573</c:v>
                </c:pt>
                <c:pt idx="269">
                  <c:v>0.73698630136986298</c:v>
                </c:pt>
                <c:pt idx="270">
                  <c:v>0.73972602739726023</c:v>
                </c:pt>
                <c:pt idx="271">
                  <c:v>0.74246575342465748</c:v>
                </c:pt>
                <c:pt idx="272">
                  <c:v>0.74520547945205484</c:v>
                </c:pt>
                <c:pt idx="273">
                  <c:v>0.74794520547945209</c:v>
                </c:pt>
                <c:pt idx="274">
                  <c:v>0.75068493150684934</c:v>
                </c:pt>
                <c:pt idx="275">
                  <c:v>0.75342465753424659</c:v>
                </c:pt>
                <c:pt idx="276">
                  <c:v>0.75616438356164384</c:v>
                </c:pt>
                <c:pt idx="277">
                  <c:v>0.75890410958904109</c:v>
                </c:pt>
                <c:pt idx="278">
                  <c:v>0.76164383561643834</c:v>
                </c:pt>
                <c:pt idx="279">
                  <c:v>0.76438356164383559</c:v>
                </c:pt>
                <c:pt idx="280">
                  <c:v>0.76712328767123283</c:v>
                </c:pt>
                <c:pt idx="281">
                  <c:v>0.76986301369863008</c:v>
                </c:pt>
                <c:pt idx="282">
                  <c:v>0.77260273972602744</c:v>
                </c:pt>
                <c:pt idx="283">
                  <c:v>0.77534246575342469</c:v>
                </c:pt>
                <c:pt idx="284">
                  <c:v>0.77808219178082194</c:v>
                </c:pt>
                <c:pt idx="285">
                  <c:v>0.78082191780821919</c:v>
                </c:pt>
                <c:pt idx="286">
                  <c:v>0.78356164383561644</c:v>
                </c:pt>
                <c:pt idx="287">
                  <c:v>0.78630136986301369</c:v>
                </c:pt>
                <c:pt idx="288">
                  <c:v>0.78904109589041094</c:v>
                </c:pt>
                <c:pt idx="289">
                  <c:v>0.79178082191780819</c:v>
                </c:pt>
                <c:pt idx="290">
                  <c:v>0.79452054794520544</c:v>
                </c:pt>
                <c:pt idx="291">
                  <c:v>0.79726027397260268</c:v>
                </c:pt>
                <c:pt idx="292">
                  <c:v>0.8</c:v>
                </c:pt>
                <c:pt idx="293">
                  <c:v>0.80273972602739729</c:v>
                </c:pt>
                <c:pt idx="294">
                  <c:v>0.80547945205479454</c:v>
                </c:pt>
                <c:pt idx="295">
                  <c:v>0.80821917808219179</c:v>
                </c:pt>
                <c:pt idx="296">
                  <c:v>0.81095890410958904</c:v>
                </c:pt>
                <c:pt idx="297">
                  <c:v>0.81369863013698629</c:v>
                </c:pt>
                <c:pt idx="298">
                  <c:v>0.81643835616438354</c:v>
                </c:pt>
                <c:pt idx="299">
                  <c:v>0.81917808219178079</c:v>
                </c:pt>
                <c:pt idx="300">
                  <c:v>0.82191780821917804</c:v>
                </c:pt>
                <c:pt idx="301">
                  <c:v>0.8246575342465754</c:v>
                </c:pt>
                <c:pt idx="302">
                  <c:v>0.82739726027397265</c:v>
                </c:pt>
                <c:pt idx="303">
                  <c:v>0.83013698630136989</c:v>
                </c:pt>
                <c:pt idx="304">
                  <c:v>0.83287671232876714</c:v>
                </c:pt>
                <c:pt idx="305">
                  <c:v>0.83561643835616439</c:v>
                </c:pt>
                <c:pt idx="306">
                  <c:v>0.83835616438356164</c:v>
                </c:pt>
                <c:pt idx="307">
                  <c:v>0.84109589041095889</c:v>
                </c:pt>
                <c:pt idx="308">
                  <c:v>0.84383561643835614</c:v>
                </c:pt>
                <c:pt idx="309">
                  <c:v>0.84657534246575339</c:v>
                </c:pt>
                <c:pt idx="310">
                  <c:v>0.84931506849315064</c:v>
                </c:pt>
                <c:pt idx="311">
                  <c:v>0.852054794520548</c:v>
                </c:pt>
                <c:pt idx="312">
                  <c:v>0.85479452054794525</c:v>
                </c:pt>
                <c:pt idx="313">
                  <c:v>0.8575342465753425</c:v>
                </c:pt>
                <c:pt idx="314">
                  <c:v>0.86027397260273974</c:v>
                </c:pt>
                <c:pt idx="315">
                  <c:v>0.86301369863013699</c:v>
                </c:pt>
                <c:pt idx="316">
                  <c:v>0.86575342465753424</c:v>
                </c:pt>
                <c:pt idx="317">
                  <c:v>0.86849315068493149</c:v>
                </c:pt>
                <c:pt idx="318">
                  <c:v>0.87123287671232874</c:v>
                </c:pt>
                <c:pt idx="319">
                  <c:v>0.87397260273972599</c:v>
                </c:pt>
                <c:pt idx="320">
                  <c:v>0.87671232876712324</c:v>
                </c:pt>
                <c:pt idx="321">
                  <c:v>0.8794520547945206</c:v>
                </c:pt>
                <c:pt idx="322">
                  <c:v>0.88219178082191785</c:v>
                </c:pt>
                <c:pt idx="323">
                  <c:v>0.8849315068493151</c:v>
                </c:pt>
                <c:pt idx="324">
                  <c:v>0.88767123287671235</c:v>
                </c:pt>
                <c:pt idx="325">
                  <c:v>0.8904109589041096</c:v>
                </c:pt>
                <c:pt idx="326">
                  <c:v>0.89315068493150684</c:v>
                </c:pt>
                <c:pt idx="327">
                  <c:v>0.89589041095890409</c:v>
                </c:pt>
                <c:pt idx="328">
                  <c:v>0.89863013698630134</c:v>
                </c:pt>
                <c:pt idx="329">
                  <c:v>0.90136986301369859</c:v>
                </c:pt>
                <c:pt idx="330">
                  <c:v>0.90410958904109584</c:v>
                </c:pt>
                <c:pt idx="331">
                  <c:v>0.9068493150684932</c:v>
                </c:pt>
                <c:pt idx="332">
                  <c:v>0.90958904109589045</c:v>
                </c:pt>
                <c:pt idx="333">
                  <c:v>0.9123287671232877</c:v>
                </c:pt>
                <c:pt idx="334">
                  <c:v>0.91506849315068495</c:v>
                </c:pt>
                <c:pt idx="335">
                  <c:v>0.9178082191780822</c:v>
                </c:pt>
                <c:pt idx="336">
                  <c:v>0.92054794520547945</c:v>
                </c:pt>
                <c:pt idx="337">
                  <c:v>0.92328767123287669</c:v>
                </c:pt>
                <c:pt idx="338">
                  <c:v>0.92602739726027394</c:v>
                </c:pt>
                <c:pt idx="339">
                  <c:v>0.92876712328767119</c:v>
                </c:pt>
                <c:pt idx="340">
                  <c:v>0.93150684931506844</c:v>
                </c:pt>
                <c:pt idx="341">
                  <c:v>0.9342465753424658</c:v>
                </c:pt>
                <c:pt idx="342">
                  <c:v>0.93698630136986305</c:v>
                </c:pt>
                <c:pt idx="343">
                  <c:v>0.9397260273972603</c:v>
                </c:pt>
                <c:pt idx="344">
                  <c:v>0.94246575342465755</c:v>
                </c:pt>
                <c:pt idx="345">
                  <c:v>0.9452054794520548</c:v>
                </c:pt>
                <c:pt idx="346">
                  <c:v>0.94794520547945205</c:v>
                </c:pt>
                <c:pt idx="347">
                  <c:v>0.9506849315068493</c:v>
                </c:pt>
                <c:pt idx="348">
                  <c:v>0.95342465753424654</c:v>
                </c:pt>
                <c:pt idx="349">
                  <c:v>0.95616438356164379</c:v>
                </c:pt>
                <c:pt idx="350">
                  <c:v>0.95890410958904104</c:v>
                </c:pt>
                <c:pt idx="351">
                  <c:v>0.9616438356164384</c:v>
                </c:pt>
                <c:pt idx="352">
                  <c:v>0.96438356164383565</c:v>
                </c:pt>
                <c:pt idx="353">
                  <c:v>0.9671232876712329</c:v>
                </c:pt>
                <c:pt idx="354">
                  <c:v>0.96986301369863015</c:v>
                </c:pt>
                <c:pt idx="355">
                  <c:v>0.9726027397260274</c:v>
                </c:pt>
                <c:pt idx="356">
                  <c:v>0.97534246575342465</c:v>
                </c:pt>
                <c:pt idx="357">
                  <c:v>0.9780821917808219</c:v>
                </c:pt>
                <c:pt idx="358">
                  <c:v>0.98082191780821915</c:v>
                </c:pt>
                <c:pt idx="359">
                  <c:v>0.98356164383561639</c:v>
                </c:pt>
                <c:pt idx="360">
                  <c:v>0.98630136986301364</c:v>
                </c:pt>
                <c:pt idx="361">
                  <c:v>0.989041095890411</c:v>
                </c:pt>
                <c:pt idx="362">
                  <c:v>0.99178082191780825</c:v>
                </c:pt>
                <c:pt idx="363">
                  <c:v>0.9945205479452055</c:v>
                </c:pt>
                <c:pt idx="364">
                  <c:v>0.99726027397260275</c:v>
                </c:pt>
                <c:pt idx="365">
                  <c:v>1</c:v>
                </c:pt>
                <c:pt idx="366">
                  <c:v>1.0027397260273974</c:v>
                </c:pt>
                <c:pt idx="367">
                  <c:v>1.0054794520547945</c:v>
                </c:pt>
                <c:pt idx="368">
                  <c:v>1.0082191780821919</c:v>
                </c:pt>
                <c:pt idx="369">
                  <c:v>1.010958904109589</c:v>
                </c:pt>
                <c:pt idx="370">
                  <c:v>1.0136986301369864</c:v>
                </c:pt>
                <c:pt idx="371">
                  <c:v>1.0164383561643835</c:v>
                </c:pt>
                <c:pt idx="372">
                  <c:v>1.0191780821917809</c:v>
                </c:pt>
                <c:pt idx="373">
                  <c:v>1.021917808219178</c:v>
                </c:pt>
                <c:pt idx="374">
                  <c:v>1.0246575342465754</c:v>
                </c:pt>
                <c:pt idx="375">
                  <c:v>1.0273972602739727</c:v>
                </c:pt>
                <c:pt idx="376">
                  <c:v>1.0301369863013699</c:v>
                </c:pt>
                <c:pt idx="377">
                  <c:v>1.0328767123287672</c:v>
                </c:pt>
                <c:pt idx="378">
                  <c:v>1.0356164383561643</c:v>
                </c:pt>
                <c:pt idx="379">
                  <c:v>1.0383561643835617</c:v>
                </c:pt>
                <c:pt idx="380">
                  <c:v>1.0410958904109588</c:v>
                </c:pt>
                <c:pt idx="381">
                  <c:v>1.0438356164383562</c:v>
                </c:pt>
                <c:pt idx="382">
                  <c:v>1.0465753424657533</c:v>
                </c:pt>
                <c:pt idx="383">
                  <c:v>1.0493150684931507</c:v>
                </c:pt>
                <c:pt idx="384">
                  <c:v>1.0520547945205478</c:v>
                </c:pt>
                <c:pt idx="385">
                  <c:v>1.0547945205479452</c:v>
                </c:pt>
                <c:pt idx="386">
                  <c:v>1.0575342465753426</c:v>
                </c:pt>
                <c:pt idx="387">
                  <c:v>1.0602739726027397</c:v>
                </c:pt>
                <c:pt idx="388">
                  <c:v>1.0630136986301371</c:v>
                </c:pt>
                <c:pt idx="389">
                  <c:v>1.0657534246575342</c:v>
                </c:pt>
                <c:pt idx="390">
                  <c:v>1.0684931506849316</c:v>
                </c:pt>
                <c:pt idx="391">
                  <c:v>1.0712328767123287</c:v>
                </c:pt>
                <c:pt idx="392">
                  <c:v>1.0739726027397261</c:v>
                </c:pt>
                <c:pt idx="393">
                  <c:v>1.0767123287671232</c:v>
                </c:pt>
                <c:pt idx="394">
                  <c:v>1.0794520547945206</c:v>
                </c:pt>
                <c:pt idx="395">
                  <c:v>1.0821917808219179</c:v>
                </c:pt>
                <c:pt idx="396">
                  <c:v>1.0849315068493151</c:v>
                </c:pt>
                <c:pt idx="397">
                  <c:v>1.0876712328767124</c:v>
                </c:pt>
                <c:pt idx="398">
                  <c:v>1.0904109589041096</c:v>
                </c:pt>
                <c:pt idx="399">
                  <c:v>1.0931506849315069</c:v>
                </c:pt>
                <c:pt idx="400">
                  <c:v>1.095890410958904</c:v>
                </c:pt>
                <c:pt idx="401">
                  <c:v>1.0986301369863014</c:v>
                </c:pt>
                <c:pt idx="402">
                  <c:v>1.1013698630136985</c:v>
                </c:pt>
                <c:pt idx="403">
                  <c:v>1.1041095890410959</c:v>
                </c:pt>
                <c:pt idx="404">
                  <c:v>1.106849315068493</c:v>
                </c:pt>
                <c:pt idx="405">
                  <c:v>1.1095890410958904</c:v>
                </c:pt>
                <c:pt idx="406">
                  <c:v>1.1123287671232878</c:v>
                </c:pt>
                <c:pt idx="407">
                  <c:v>1.1150684931506849</c:v>
                </c:pt>
                <c:pt idx="408">
                  <c:v>1.1178082191780823</c:v>
                </c:pt>
                <c:pt idx="409">
                  <c:v>1.1205479452054794</c:v>
                </c:pt>
                <c:pt idx="410">
                  <c:v>1.1232876712328768</c:v>
                </c:pt>
                <c:pt idx="411">
                  <c:v>1.1260273972602739</c:v>
                </c:pt>
                <c:pt idx="412">
                  <c:v>1.1287671232876713</c:v>
                </c:pt>
                <c:pt idx="413">
                  <c:v>1.1315068493150684</c:v>
                </c:pt>
                <c:pt idx="414">
                  <c:v>1.1342465753424658</c:v>
                </c:pt>
                <c:pt idx="415">
                  <c:v>1.1369863013698631</c:v>
                </c:pt>
                <c:pt idx="416">
                  <c:v>1.1397260273972603</c:v>
                </c:pt>
                <c:pt idx="417">
                  <c:v>1.1424657534246576</c:v>
                </c:pt>
                <c:pt idx="418">
                  <c:v>1.1452054794520548</c:v>
                </c:pt>
                <c:pt idx="419">
                  <c:v>1.1479452054794521</c:v>
                </c:pt>
                <c:pt idx="420">
                  <c:v>1.1506849315068493</c:v>
                </c:pt>
                <c:pt idx="421">
                  <c:v>1.1534246575342466</c:v>
                </c:pt>
                <c:pt idx="422">
                  <c:v>1.1561643835616437</c:v>
                </c:pt>
                <c:pt idx="423">
                  <c:v>1.1589041095890411</c:v>
                </c:pt>
                <c:pt idx="424">
                  <c:v>1.1616438356164382</c:v>
                </c:pt>
                <c:pt idx="425">
                  <c:v>1.1643835616438356</c:v>
                </c:pt>
                <c:pt idx="426">
                  <c:v>1.167123287671233</c:v>
                </c:pt>
                <c:pt idx="427">
                  <c:v>1.1698630136986301</c:v>
                </c:pt>
                <c:pt idx="428">
                  <c:v>1.1726027397260275</c:v>
                </c:pt>
                <c:pt idx="429">
                  <c:v>1.1753424657534246</c:v>
                </c:pt>
                <c:pt idx="430">
                  <c:v>1.178082191780822</c:v>
                </c:pt>
                <c:pt idx="431">
                  <c:v>1.1808219178082191</c:v>
                </c:pt>
                <c:pt idx="432">
                  <c:v>1.1835616438356165</c:v>
                </c:pt>
                <c:pt idx="433">
                  <c:v>1.1863013698630136</c:v>
                </c:pt>
                <c:pt idx="434">
                  <c:v>1.189041095890411</c:v>
                </c:pt>
                <c:pt idx="435">
                  <c:v>1.1917808219178083</c:v>
                </c:pt>
                <c:pt idx="436">
                  <c:v>1.1945205479452055</c:v>
                </c:pt>
                <c:pt idx="437">
                  <c:v>1.1972602739726028</c:v>
                </c:pt>
                <c:pt idx="438">
                  <c:v>1.2</c:v>
                </c:pt>
                <c:pt idx="439">
                  <c:v>1.2027397260273973</c:v>
                </c:pt>
                <c:pt idx="440">
                  <c:v>1.2054794520547945</c:v>
                </c:pt>
                <c:pt idx="441">
                  <c:v>1.2082191780821918</c:v>
                </c:pt>
                <c:pt idx="442">
                  <c:v>1.210958904109589</c:v>
                </c:pt>
                <c:pt idx="443">
                  <c:v>1.2136986301369863</c:v>
                </c:pt>
                <c:pt idx="444">
                  <c:v>1.2164383561643837</c:v>
                </c:pt>
                <c:pt idx="445">
                  <c:v>1.2191780821917808</c:v>
                </c:pt>
                <c:pt idx="446">
                  <c:v>1.2219178082191782</c:v>
                </c:pt>
                <c:pt idx="447">
                  <c:v>1.2246575342465753</c:v>
                </c:pt>
                <c:pt idx="448">
                  <c:v>1.2273972602739727</c:v>
                </c:pt>
                <c:pt idx="449">
                  <c:v>1.2301369863013698</c:v>
                </c:pt>
                <c:pt idx="450">
                  <c:v>1.2328767123287672</c:v>
                </c:pt>
                <c:pt idx="451">
                  <c:v>1.2356164383561643</c:v>
                </c:pt>
                <c:pt idx="452">
                  <c:v>1.2383561643835617</c:v>
                </c:pt>
                <c:pt idx="453">
                  <c:v>1.2410958904109588</c:v>
                </c:pt>
                <c:pt idx="454">
                  <c:v>1.2438356164383562</c:v>
                </c:pt>
                <c:pt idx="455">
                  <c:v>1.2465753424657535</c:v>
                </c:pt>
                <c:pt idx="456">
                  <c:v>1.2493150684931507</c:v>
                </c:pt>
                <c:pt idx="457">
                  <c:v>1.252054794520548</c:v>
                </c:pt>
                <c:pt idx="458">
                  <c:v>1.2547945205479452</c:v>
                </c:pt>
                <c:pt idx="459">
                  <c:v>1.2575342465753425</c:v>
                </c:pt>
                <c:pt idx="460">
                  <c:v>1.2602739726027397</c:v>
                </c:pt>
                <c:pt idx="461">
                  <c:v>1.263013698630137</c:v>
                </c:pt>
                <c:pt idx="462">
                  <c:v>1.2657534246575342</c:v>
                </c:pt>
                <c:pt idx="463">
                  <c:v>1.2684931506849315</c:v>
                </c:pt>
                <c:pt idx="464">
                  <c:v>1.2712328767123289</c:v>
                </c:pt>
                <c:pt idx="465">
                  <c:v>1.273972602739726</c:v>
                </c:pt>
                <c:pt idx="466">
                  <c:v>1.2767123287671234</c:v>
                </c:pt>
                <c:pt idx="467">
                  <c:v>1.2794520547945205</c:v>
                </c:pt>
                <c:pt idx="468">
                  <c:v>1.2821917808219179</c:v>
                </c:pt>
                <c:pt idx="469">
                  <c:v>1.284931506849315</c:v>
                </c:pt>
                <c:pt idx="470">
                  <c:v>1.2876712328767124</c:v>
                </c:pt>
                <c:pt idx="471">
                  <c:v>1.2904109589041095</c:v>
                </c:pt>
                <c:pt idx="472">
                  <c:v>1.2931506849315069</c:v>
                </c:pt>
                <c:pt idx="473">
                  <c:v>1.295890410958904</c:v>
                </c:pt>
                <c:pt idx="474">
                  <c:v>1.2986301369863014</c:v>
                </c:pt>
                <c:pt idx="475">
                  <c:v>1.3013698630136987</c:v>
                </c:pt>
                <c:pt idx="476">
                  <c:v>1.3041095890410959</c:v>
                </c:pt>
                <c:pt idx="477">
                  <c:v>1.3068493150684932</c:v>
                </c:pt>
                <c:pt idx="478">
                  <c:v>1.3095890410958904</c:v>
                </c:pt>
                <c:pt idx="479">
                  <c:v>1.3123287671232877</c:v>
                </c:pt>
                <c:pt idx="480">
                  <c:v>1.3150684931506849</c:v>
                </c:pt>
                <c:pt idx="481">
                  <c:v>1.3178082191780822</c:v>
                </c:pt>
                <c:pt idx="482">
                  <c:v>1.3205479452054794</c:v>
                </c:pt>
                <c:pt idx="483">
                  <c:v>1.3232876712328767</c:v>
                </c:pt>
                <c:pt idx="484">
                  <c:v>1.3260273972602741</c:v>
                </c:pt>
                <c:pt idx="485">
                  <c:v>1.3287671232876712</c:v>
                </c:pt>
                <c:pt idx="486">
                  <c:v>1.3315068493150686</c:v>
                </c:pt>
                <c:pt idx="487">
                  <c:v>1.3342465753424657</c:v>
                </c:pt>
                <c:pt idx="488">
                  <c:v>1.3369863013698631</c:v>
                </c:pt>
                <c:pt idx="489">
                  <c:v>1.3397260273972602</c:v>
                </c:pt>
                <c:pt idx="490">
                  <c:v>1.3424657534246576</c:v>
                </c:pt>
                <c:pt idx="491">
                  <c:v>1.3452054794520547</c:v>
                </c:pt>
                <c:pt idx="492">
                  <c:v>1.3479452054794521</c:v>
                </c:pt>
                <c:pt idx="493">
                  <c:v>1.3506849315068492</c:v>
                </c:pt>
                <c:pt idx="494">
                  <c:v>1.3534246575342466</c:v>
                </c:pt>
                <c:pt idx="495">
                  <c:v>1.3561643835616439</c:v>
                </c:pt>
                <c:pt idx="496">
                  <c:v>1.3589041095890411</c:v>
                </c:pt>
                <c:pt idx="497">
                  <c:v>1.3616438356164384</c:v>
                </c:pt>
                <c:pt idx="498">
                  <c:v>1.3643835616438356</c:v>
                </c:pt>
                <c:pt idx="499">
                  <c:v>1.3671232876712329</c:v>
                </c:pt>
                <c:pt idx="500">
                  <c:v>1.3698630136986301</c:v>
                </c:pt>
                <c:pt idx="501">
                  <c:v>1.3726027397260274</c:v>
                </c:pt>
                <c:pt idx="502">
                  <c:v>1.3753424657534246</c:v>
                </c:pt>
                <c:pt idx="503">
                  <c:v>1.3780821917808219</c:v>
                </c:pt>
                <c:pt idx="504">
                  <c:v>1.3808219178082193</c:v>
                </c:pt>
                <c:pt idx="505">
                  <c:v>1.3835616438356164</c:v>
                </c:pt>
                <c:pt idx="506">
                  <c:v>1.3863013698630138</c:v>
                </c:pt>
                <c:pt idx="507">
                  <c:v>1.3890410958904109</c:v>
                </c:pt>
                <c:pt idx="508">
                  <c:v>1.3917808219178083</c:v>
                </c:pt>
                <c:pt idx="509">
                  <c:v>1.3945205479452054</c:v>
                </c:pt>
                <c:pt idx="510">
                  <c:v>1.3972602739726028</c:v>
                </c:pt>
                <c:pt idx="511">
                  <c:v>1.4</c:v>
                </c:pt>
                <c:pt idx="512">
                  <c:v>1.4027397260273973</c:v>
                </c:pt>
                <c:pt idx="513">
                  <c:v>1.4054794520547946</c:v>
                </c:pt>
                <c:pt idx="514">
                  <c:v>1.4082191780821918</c:v>
                </c:pt>
                <c:pt idx="515">
                  <c:v>1.4109589041095891</c:v>
                </c:pt>
                <c:pt idx="516">
                  <c:v>1.4136986301369863</c:v>
                </c:pt>
                <c:pt idx="517">
                  <c:v>1.4164383561643836</c:v>
                </c:pt>
                <c:pt idx="518">
                  <c:v>1.4191780821917808</c:v>
                </c:pt>
                <c:pt idx="519">
                  <c:v>1.4219178082191781</c:v>
                </c:pt>
                <c:pt idx="520">
                  <c:v>1.4246575342465753</c:v>
                </c:pt>
                <c:pt idx="521">
                  <c:v>1.4273972602739726</c:v>
                </c:pt>
                <c:pt idx="522">
                  <c:v>1.4301369863013698</c:v>
                </c:pt>
                <c:pt idx="523">
                  <c:v>1.4328767123287671</c:v>
                </c:pt>
                <c:pt idx="524">
                  <c:v>1.4356164383561645</c:v>
                </c:pt>
                <c:pt idx="525">
                  <c:v>1.4383561643835616</c:v>
                </c:pt>
                <c:pt idx="526">
                  <c:v>1.441095890410959</c:v>
                </c:pt>
                <c:pt idx="527">
                  <c:v>1.4438356164383561</c:v>
                </c:pt>
                <c:pt idx="528">
                  <c:v>1.4465753424657535</c:v>
                </c:pt>
                <c:pt idx="529">
                  <c:v>1.4493150684931506</c:v>
                </c:pt>
                <c:pt idx="530">
                  <c:v>1.452054794520548</c:v>
                </c:pt>
                <c:pt idx="531">
                  <c:v>1.4547945205479451</c:v>
                </c:pt>
                <c:pt idx="532">
                  <c:v>1.4575342465753425</c:v>
                </c:pt>
                <c:pt idx="533">
                  <c:v>1.4602739726027398</c:v>
                </c:pt>
                <c:pt idx="534">
                  <c:v>1.463013698630137</c:v>
                </c:pt>
                <c:pt idx="535">
                  <c:v>1.4657534246575343</c:v>
                </c:pt>
                <c:pt idx="536">
                  <c:v>1.4684931506849315</c:v>
                </c:pt>
                <c:pt idx="537">
                  <c:v>1.4712328767123288</c:v>
                </c:pt>
                <c:pt idx="538">
                  <c:v>1.473972602739726</c:v>
                </c:pt>
                <c:pt idx="539">
                  <c:v>1.4767123287671233</c:v>
                </c:pt>
                <c:pt idx="540">
                  <c:v>1.4794520547945205</c:v>
                </c:pt>
                <c:pt idx="541">
                  <c:v>1.4821917808219178</c:v>
                </c:pt>
                <c:pt idx="542">
                  <c:v>1.484931506849315</c:v>
                </c:pt>
                <c:pt idx="543">
                  <c:v>1.4876712328767123</c:v>
                </c:pt>
                <c:pt idx="544">
                  <c:v>1.4904109589041097</c:v>
                </c:pt>
                <c:pt idx="545">
                  <c:v>1.4931506849315068</c:v>
                </c:pt>
                <c:pt idx="546">
                  <c:v>1.4958904109589042</c:v>
                </c:pt>
                <c:pt idx="547">
                  <c:v>1.4986301369863013</c:v>
                </c:pt>
                <c:pt idx="548">
                  <c:v>1.5013698630136987</c:v>
                </c:pt>
                <c:pt idx="549">
                  <c:v>1.5041095890410958</c:v>
                </c:pt>
                <c:pt idx="550">
                  <c:v>1.5068493150684932</c:v>
                </c:pt>
                <c:pt idx="551">
                  <c:v>1.5095890410958903</c:v>
                </c:pt>
                <c:pt idx="552">
                  <c:v>1.5123287671232877</c:v>
                </c:pt>
                <c:pt idx="553">
                  <c:v>1.515068493150685</c:v>
                </c:pt>
                <c:pt idx="554">
                  <c:v>1.5178082191780822</c:v>
                </c:pt>
                <c:pt idx="555">
                  <c:v>1.5205479452054795</c:v>
                </c:pt>
                <c:pt idx="556">
                  <c:v>1.5232876712328767</c:v>
                </c:pt>
                <c:pt idx="557">
                  <c:v>1.526027397260274</c:v>
                </c:pt>
                <c:pt idx="558">
                  <c:v>1.5287671232876712</c:v>
                </c:pt>
                <c:pt idx="559">
                  <c:v>1.5315068493150685</c:v>
                </c:pt>
                <c:pt idx="560">
                  <c:v>1.5342465753424657</c:v>
                </c:pt>
                <c:pt idx="561">
                  <c:v>1.536986301369863</c:v>
                </c:pt>
                <c:pt idx="562">
                  <c:v>1.5397260273972602</c:v>
                </c:pt>
                <c:pt idx="563">
                  <c:v>1.5424657534246575</c:v>
                </c:pt>
                <c:pt idx="564">
                  <c:v>1.5452054794520549</c:v>
                </c:pt>
                <c:pt idx="565">
                  <c:v>1.547945205479452</c:v>
                </c:pt>
                <c:pt idx="566">
                  <c:v>1.5506849315068494</c:v>
                </c:pt>
                <c:pt idx="567">
                  <c:v>1.5534246575342465</c:v>
                </c:pt>
                <c:pt idx="568">
                  <c:v>1.5561643835616439</c:v>
                </c:pt>
                <c:pt idx="569">
                  <c:v>1.558904109589041</c:v>
                </c:pt>
                <c:pt idx="570">
                  <c:v>1.5616438356164384</c:v>
                </c:pt>
                <c:pt idx="571">
                  <c:v>1.5643835616438355</c:v>
                </c:pt>
                <c:pt idx="572">
                  <c:v>1.5671232876712329</c:v>
                </c:pt>
                <c:pt idx="573">
                  <c:v>1.5698630136986302</c:v>
                </c:pt>
                <c:pt idx="574">
                  <c:v>1.5726027397260274</c:v>
                </c:pt>
                <c:pt idx="575">
                  <c:v>1.5753424657534247</c:v>
                </c:pt>
                <c:pt idx="576">
                  <c:v>1.5780821917808219</c:v>
                </c:pt>
                <c:pt idx="577">
                  <c:v>1.5808219178082192</c:v>
                </c:pt>
                <c:pt idx="578">
                  <c:v>1.5835616438356164</c:v>
                </c:pt>
                <c:pt idx="579">
                  <c:v>1.5863013698630137</c:v>
                </c:pt>
                <c:pt idx="580">
                  <c:v>1.5890410958904109</c:v>
                </c:pt>
                <c:pt idx="581">
                  <c:v>1.5917808219178082</c:v>
                </c:pt>
                <c:pt idx="582">
                  <c:v>1.5945205479452054</c:v>
                </c:pt>
                <c:pt idx="583">
                  <c:v>1.5972602739726027</c:v>
                </c:pt>
                <c:pt idx="584">
                  <c:v>1.6</c:v>
                </c:pt>
                <c:pt idx="585">
                  <c:v>1.6027397260273972</c:v>
                </c:pt>
                <c:pt idx="586">
                  <c:v>1.6054794520547946</c:v>
                </c:pt>
                <c:pt idx="587">
                  <c:v>1.6082191780821917</c:v>
                </c:pt>
                <c:pt idx="588">
                  <c:v>1.6109589041095891</c:v>
                </c:pt>
                <c:pt idx="589">
                  <c:v>1.6136986301369862</c:v>
                </c:pt>
                <c:pt idx="590">
                  <c:v>1.6164383561643836</c:v>
                </c:pt>
                <c:pt idx="591">
                  <c:v>1.6191780821917807</c:v>
                </c:pt>
                <c:pt idx="592">
                  <c:v>1.6219178082191781</c:v>
                </c:pt>
                <c:pt idx="593">
                  <c:v>1.6246575342465754</c:v>
                </c:pt>
                <c:pt idx="594">
                  <c:v>1.6273972602739726</c:v>
                </c:pt>
                <c:pt idx="595">
                  <c:v>1.6301369863013699</c:v>
                </c:pt>
                <c:pt idx="596">
                  <c:v>1.6328767123287671</c:v>
                </c:pt>
                <c:pt idx="597">
                  <c:v>1.6356164383561644</c:v>
                </c:pt>
                <c:pt idx="598">
                  <c:v>1.6383561643835616</c:v>
                </c:pt>
                <c:pt idx="599">
                  <c:v>1.6410958904109589</c:v>
                </c:pt>
                <c:pt idx="600">
                  <c:v>1.6438356164383561</c:v>
                </c:pt>
                <c:pt idx="601">
                  <c:v>1.6465753424657534</c:v>
                </c:pt>
                <c:pt idx="602">
                  <c:v>1.6493150684931508</c:v>
                </c:pt>
                <c:pt idx="603">
                  <c:v>1.6520547945205479</c:v>
                </c:pt>
                <c:pt idx="604">
                  <c:v>1.6547945205479453</c:v>
                </c:pt>
                <c:pt idx="605">
                  <c:v>1.6575342465753424</c:v>
                </c:pt>
                <c:pt idx="606">
                  <c:v>1.6602739726027398</c:v>
                </c:pt>
                <c:pt idx="607">
                  <c:v>1.6630136986301369</c:v>
                </c:pt>
                <c:pt idx="608">
                  <c:v>1.6657534246575343</c:v>
                </c:pt>
                <c:pt idx="609">
                  <c:v>1.6684931506849314</c:v>
                </c:pt>
                <c:pt idx="610">
                  <c:v>1.6712328767123288</c:v>
                </c:pt>
                <c:pt idx="611">
                  <c:v>1.6739726027397259</c:v>
                </c:pt>
                <c:pt idx="612">
                  <c:v>1.6767123287671233</c:v>
                </c:pt>
                <c:pt idx="613">
                  <c:v>1.6794520547945206</c:v>
                </c:pt>
                <c:pt idx="614">
                  <c:v>1.6821917808219178</c:v>
                </c:pt>
                <c:pt idx="615">
                  <c:v>1.6849315068493151</c:v>
                </c:pt>
                <c:pt idx="616">
                  <c:v>1.6876712328767123</c:v>
                </c:pt>
                <c:pt idx="617">
                  <c:v>1.6904109589041096</c:v>
                </c:pt>
                <c:pt idx="618">
                  <c:v>1.6931506849315068</c:v>
                </c:pt>
                <c:pt idx="619">
                  <c:v>1.6958904109589041</c:v>
                </c:pt>
                <c:pt idx="620">
                  <c:v>1.6986301369863013</c:v>
                </c:pt>
                <c:pt idx="621">
                  <c:v>1.7013698630136986</c:v>
                </c:pt>
                <c:pt idx="622">
                  <c:v>1.704109589041096</c:v>
                </c:pt>
                <c:pt idx="623">
                  <c:v>1.7068493150684931</c:v>
                </c:pt>
                <c:pt idx="624">
                  <c:v>1.7095890410958905</c:v>
                </c:pt>
                <c:pt idx="625">
                  <c:v>1.7123287671232876</c:v>
                </c:pt>
                <c:pt idx="626">
                  <c:v>1.715068493150685</c:v>
                </c:pt>
                <c:pt idx="627">
                  <c:v>1.7178082191780821</c:v>
                </c:pt>
                <c:pt idx="628">
                  <c:v>1.7205479452054795</c:v>
                </c:pt>
                <c:pt idx="629">
                  <c:v>1.7232876712328766</c:v>
                </c:pt>
                <c:pt idx="630">
                  <c:v>1.726027397260274</c:v>
                </c:pt>
                <c:pt idx="631">
                  <c:v>1.7287671232876711</c:v>
                </c:pt>
                <c:pt idx="632">
                  <c:v>1.7315068493150685</c:v>
                </c:pt>
                <c:pt idx="633">
                  <c:v>1.7342465753424658</c:v>
                </c:pt>
                <c:pt idx="634">
                  <c:v>1.736986301369863</c:v>
                </c:pt>
                <c:pt idx="635">
                  <c:v>1.7397260273972603</c:v>
                </c:pt>
                <c:pt idx="636">
                  <c:v>1.7424657534246575</c:v>
                </c:pt>
                <c:pt idx="637">
                  <c:v>1.7452054794520548</c:v>
                </c:pt>
                <c:pt idx="638">
                  <c:v>1.747945205479452</c:v>
                </c:pt>
                <c:pt idx="639">
                  <c:v>1.7506849315068493</c:v>
                </c:pt>
                <c:pt idx="640">
                  <c:v>1.7534246575342465</c:v>
                </c:pt>
                <c:pt idx="641">
                  <c:v>1.7561643835616438</c:v>
                </c:pt>
                <c:pt idx="642">
                  <c:v>1.7589041095890412</c:v>
                </c:pt>
                <c:pt idx="643">
                  <c:v>1.7616438356164383</c:v>
                </c:pt>
                <c:pt idx="644">
                  <c:v>1.7643835616438357</c:v>
                </c:pt>
                <c:pt idx="645">
                  <c:v>1.7671232876712328</c:v>
                </c:pt>
                <c:pt idx="646">
                  <c:v>1.7698630136986302</c:v>
                </c:pt>
                <c:pt idx="647">
                  <c:v>1.7726027397260273</c:v>
                </c:pt>
                <c:pt idx="648">
                  <c:v>1.7753424657534247</c:v>
                </c:pt>
                <c:pt idx="649">
                  <c:v>1.7780821917808218</c:v>
                </c:pt>
                <c:pt idx="650">
                  <c:v>1.7808219178082192</c:v>
                </c:pt>
                <c:pt idx="651">
                  <c:v>1.7835616438356163</c:v>
                </c:pt>
                <c:pt idx="652">
                  <c:v>1.7863013698630137</c:v>
                </c:pt>
                <c:pt idx="653">
                  <c:v>1.789041095890411</c:v>
                </c:pt>
                <c:pt idx="654">
                  <c:v>1.7917808219178082</c:v>
                </c:pt>
                <c:pt idx="655">
                  <c:v>1.7945205479452055</c:v>
                </c:pt>
                <c:pt idx="656">
                  <c:v>1.7972602739726027</c:v>
                </c:pt>
                <c:pt idx="657">
                  <c:v>1.8</c:v>
                </c:pt>
                <c:pt idx="658">
                  <c:v>1.8027397260273972</c:v>
                </c:pt>
                <c:pt idx="659">
                  <c:v>1.8054794520547945</c:v>
                </c:pt>
                <c:pt idx="660">
                  <c:v>1.8082191780821917</c:v>
                </c:pt>
                <c:pt idx="661">
                  <c:v>1.810958904109589</c:v>
                </c:pt>
                <c:pt idx="662">
                  <c:v>1.8136986301369864</c:v>
                </c:pt>
                <c:pt idx="663">
                  <c:v>1.8164383561643835</c:v>
                </c:pt>
                <c:pt idx="664">
                  <c:v>1.8191780821917809</c:v>
                </c:pt>
                <c:pt idx="665">
                  <c:v>1.821917808219178</c:v>
                </c:pt>
                <c:pt idx="666">
                  <c:v>1.8246575342465754</c:v>
                </c:pt>
                <c:pt idx="667">
                  <c:v>1.8273972602739725</c:v>
                </c:pt>
                <c:pt idx="668">
                  <c:v>1.8301369863013699</c:v>
                </c:pt>
                <c:pt idx="669">
                  <c:v>1.832876712328767</c:v>
                </c:pt>
                <c:pt idx="670">
                  <c:v>1.8356164383561644</c:v>
                </c:pt>
                <c:pt idx="671">
                  <c:v>1.8383561643835618</c:v>
                </c:pt>
                <c:pt idx="672">
                  <c:v>1.8410958904109589</c:v>
                </c:pt>
                <c:pt idx="673">
                  <c:v>1.8438356164383563</c:v>
                </c:pt>
                <c:pt idx="674">
                  <c:v>1.8465753424657534</c:v>
                </c:pt>
                <c:pt idx="675">
                  <c:v>1.8493150684931507</c:v>
                </c:pt>
                <c:pt idx="676">
                  <c:v>1.8520547945205479</c:v>
                </c:pt>
                <c:pt idx="677">
                  <c:v>1.8547945205479452</c:v>
                </c:pt>
                <c:pt idx="678">
                  <c:v>1.8575342465753424</c:v>
                </c:pt>
                <c:pt idx="679">
                  <c:v>1.8602739726027397</c:v>
                </c:pt>
                <c:pt idx="680">
                  <c:v>1.8630136986301369</c:v>
                </c:pt>
                <c:pt idx="681">
                  <c:v>1.8657534246575342</c:v>
                </c:pt>
                <c:pt idx="682">
                  <c:v>1.8684931506849316</c:v>
                </c:pt>
                <c:pt idx="683">
                  <c:v>1.8712328767123287</c:v>
                </c:pt>
                <c:pt idx="684">
                  <c:v>1.8739726027397261</c:v>
                </c:pt>
                <c:pt idx="685">
                  <c:v>1.8767123287671232</c:v>
                </c:pt>
                <c:pt idx="686">
                  <c:v>1.8794520547945206</c:v>
                </c:pt>
                <c:pt idx="687">
                  <c:v>1.8821917808219177</c:v>
                </c:pt>
                <c:pt idx="688">
                  <c:v>1.8849315068493151</c:v>
                </c:pt>
                <c:pt idx="689">
                  <c:v>1.8876712328767122</c:v>
                </c:pt>
                <c:pt idx="690">
                  <c:v>1.8904109589041096</c:v>
                </c:pt>
                <c:pt idx="691">
                  <c:v>1.893150684931507</c:v>
                </c:pt>
                <c:pt idx="692">
                  <c:v>1.8958904109589041</c:v>
                </c:pt>
                <c:pt idx="693">
                  <c:v>1.8986301369863015</c:v>
                </c:pt>
                <c:pt idx="694">
                  <c:v>1.9013698630136986</c:v>
                </c:pt>
                <c:pt idx="695">
                  <c:v>1.904109589041096</c:v>
                </c:pt>
                <c:pt idx="696">
                  <c:v>1.9068493150684931</c:v>
                </c:pt>
                <c:pt idx="697">
                  <c:v>1.9095890410958904</c:v>
                </c:pt>
                <c:pt idx="698">
                  <c:v>1.9123287671232876</c:v>
                </c:pt>
                <c:pt idx="699">
                  <c:v>1.9150684931506849</c:v>
                </c:pt>
                <c:pt idx="700">
                  <c:v>1.9178082191780821</c:v>
                </c:pt>
                <c:pt idx="701">
                  <c:v>1.9205479452054794</c:v>
                </c:pt>
                <c:pt idx="702">
                  <c:v>1.9232876712328768</c:v>
                </c:pt>
                <c:pt idx="703">
                  <c:v>1.9260273972602739</c:v>
                </c:pt>
                <c:pt idx="704">
                  <c:v>1.9287671232876713</c:v>
                </c:pt>
                <c:pt idx="705">
                  <c:v>1.9315068493150684</c:v>
                </c:pt>
                <c:pt idx="706">
                  <c:v>1.9342465753424658</c:v>
                </c:pt>
                <c:pt idx="707">
                  <c:v>1.9369863013698629</c:v>
                </c:pt>
                <c:pt idx="708">
                  <c:v>1.9397260273972603</c:v>
                </c:pt>
                <c:pt idx="709">
                  <c:v>1.9424657534246574</c:v>
                </c:pt>
                <c:pt idx="710">
                  <c:v>1.9452054794520548</c:v>
                </c:pt>
                <c:pt idx="711">
                  <c:v>1.9479452054794522</c:v>
                </c:pt>
                <c:pt idx="712">
                  <c:v>1.9506849315068493</c:v>
                </c:pt>
                <c:pt idx="713">
                  <c:v>1.9534246575342467</c:v>
                </c:pt>
                <c:pt idx="714">
                  <c:v>1.9561643835616438</c:v>
                </c:pt>
                <c:pt idx="715">
                  <c:v>1.9589041095890412</c:v>
                </c:pt>
                <c:pt idx="716">
                  <c:v>1.9616438356164383</c:v>
                </c:pt>
                <c:pt idx="717">
                  <c:v>1.9643835616438357</c:v>
                </c:pt>
                <c:pt idx="718">
                  <c:v>1.9671232876712328</c:v>
                </c:pt>
                <c:pt idx="719">
                  <c:v>1.9698630136986301</c:v>
                </c:pt>
                <c:pt idx="720">
                  <c:v>1.9726027397260273</c:v>
                </c:pt>
                <c:pt idx="721">
                  <c:v>1.9753424657534246</c:v>
                </c:pt>
                <c:pt idx="722">
                  <c:v>1.978082191780822</c:v>
                </c:pt>
                <c:pt idx="723">
                  <c:v>1.9808219178082191</c:v>
                </c:pt>
                <c:pt idx="724">
                  <c:v>1.9835616438356165</c:v>
                </c:pt>
                <c:pt idx="725">
                  <c:v>1.9863013698630136</c:v>
                </c:pt>
                <c:pt idx="726">
                  <c:v>1.989041095890411</c:v>
                </c:pt>
                <c:pt idx="727">
                  <c:v>1.9917808219178081</c:v>
                </c:pt>
                <c:pt idx="728">
                  <c:v>1.9945205479452055</c:v>
                </c:pt>
                <c:pt idx="729">
                  <c:v>1.9972602739726026</c:v>
                </c:pt>
                <c:pt idx="730">
                  <c:v>2</c:v>
                </c:pt>
                <c:pt idx="731">
                  <c:v>2.0027397260273974</c:v>
                </c:pt>
                <c:pt idx="732">
                  <c:v>2.0054794520547947</c:v>
                </c:pt>
                <c:pt idx="733">
                  <c:v>2.0082191780821916</c:v>
                </c:pt>
                <c:pt idx="734">
                  <c:v>2.010958904109589</c:v>
                </c:pt>
                <c:pt idx="735">
                  <c:v>2.0136986301369864</c:v>
                </c:pt>
                <c:pt idx="736">
                  <c:v>2.0164383561643837</c:v>
                </c:pt>
                <c:pt idx="737">
                  <c:v>2.0191780821917806</c:v>
                </c:pt>
                <c:pt idx="738">
                  <c:v>2.021917808219178</c:v>
                </c:pt>
                <c:pt idx="739">
                  <c:v>2.0246575342465754</c:v>
                </c:pt>
                <c:pt idx="740">
                  <c:v>2.0273972602739727</c:v>
                </c:pt>
                <c:pt idx="741">
                  <c:v>2.0301369863013701</c:v>
                </c:pt>
                <c:pt idx="742">
                  <c:v>2.032876712328767</c:v>
                </c:pt>
                <c:pt idx="743">
                  <c:v>2.0356164383561643</c:v>
                </c:pt>
                <c:pt idx="744">
                  <c:v>2.0383561643835617</c:v>
                </c:pt>
                <c:pt idx="745">
                  <c:v>2.0410958904109591</c:v>
                </c:pt>
                <c:pt idx="746">
                  <c:v>2.043835616438356</c:v>
                </c:pt>
                <c:pt idx="747">
                  <c:v>2.0465753424657533</c:v>
                </c:pt>
                <c:pt idx="748">
                  <c:v>2.0493150684931507</c:v>
                </c:pt>
                <c:pt idx="749">
                  <c:v>2.0520547945205481</c:v>
                </c:pt>
                <c:pt idx="750">
                  <c:v>2.0547945205479454</c:v>
                </c:pt>
                <c:pt idx="751">
                  <c:v>2.0575342465753423</c:v>
                </c:pt>
                <c:pt idx="752">
                  <c:v>2.0602739726027397</c:v>
                </c:pt>
                <c:pt idx="753">
                  <c:v>2.0630136986301371</c:v>
                </c:pt>
                <c:pt idx="754">
                  <c:v>2.0657534246575344</c:v>
                </c:pt>
                <c:pt idx="755">
                  <c:v>2.0684931506849313</c:v>
                </c:pt>
                <c:pt idx="756">
                  <c:v>2.0712328767123287</c:v>
                </c:pt>
                <c:pt idx="757">
                  <c:v>2.0739726027397261</c:v>
                </c:pt>
                <c:pt idx="758">
                  <c:v>2.0767123287671234</c:v>
                </c:pt>
                <c:pt idx="759">
                  <c:v>2.0794520547945203</c:v>
                </c:pt>
                <c:pt idx="760">
                  <c:v>2.0821917808219177</c:v>
                </c:pt>
                <c:pt idx="761">
                  <c:v>2.0849315068493151</c:v>
                </c:pt>
                <c:pt idx="762">
                  <c:v>2.0876712328767124</c:v>
                </c:pt>
                <c:pt idx="763">
                  <c:v>2.0904109589041098</c:v>
                </c:pt>
                <c:pt idx="764">
                  <c:v>2.0931506849315067</c:v>
                </c:pt>
                <c:pt idx="765">
                  <c:v>2.095890410958904</c:v>
                </c:pt>
                <c:pt idx="766">
                  <c:v>2.0986301369863014</c:v>
                </c:pt>
                <c:pt idx="767">
                  <c:v>2.1013698630136988</c:v>
                </c:pt>
                <c:pt idx="768">
                  <c:v>2.1041095890410957</c:v>
                </c:pt>
                <c:pt idx="769">
                  <c:v>2.106849315068493</c:v>
                </c:pt>
                <c:pt idx="770">
                  <c:v>2.1095890410958904</c:v>
                </c:pt>
                <c:pt idx="771">
                  <c:v>2.1123287671232878</c:v>
                </c:pt>
                <c:pt idx="772">
                  <c:v>2.1150684931506851</c:v>
                </c:pt>
                <c:pt idx="773">
                  <c:v>2.117808219178082</c:v>
                </c:pt>
                <c:pt idx="774">
                  <c:v>2.1205479452054794</c:v>
                </c:pt>
                <c:pt idx="775">
                  <c:v>2.1232876712328768</c:v>
                </c:pt>
                <c:pt idx="776">
                  <c:v>2.1260273972602741</c:v>
                </c:pt>
                <c:pt idx="777">
                  <c:v>2.128767123287671</c:v>
                </c:pt>
                <c:pt idx="778">
                  <c:v>2.1315068493150684</c:v>
                </c:pt>
                <c:pt idx="779">
                  <c:v>2.1342465753424658</c:v>
                </c:pt>
                <c:pt idx="780">
                  <c:v>2.1369863013698631</c:v>
                </c:pt>
                <c:pt idx="781">
                  <c:v>2.1397260273972605</c:v>
                </c:pt>
                <c:pt idx="782">
                  <c:v>2.1424657534246574</c:v>
                </c:pt>
                <c:pt idx="783">
                  <c:v>2.1452054794520548</c:v>
                </c:pt>
                <c:pt idx="784">
                  <c:v>2.1479452054794521</c:v>
                </c:pt>
                <c:pt idx="785">
                  <c:v>2.1506849315068495</c:v>
                </c:pt>
                <c:pt idx="786">
                  <c:v>2.1534246575342464</c:v>
                </c:pt>
                <c:pt idx="787">
                  <c:v>2.1561643835616437</c:v>
                </c:pt>
                <c:pt idx="788">
                  <c:v>2.1589041095890411</c:v>
                </c:pt>
                <c:pt idx="789">
                  <c:v>2.1616438356164385</c:v>
                </c:pt>
                <c:pt idx="790">
                  <c:v>2.1643835616438358</c:v>
                </c:pt>
                <c:pt idx="791">
                  <c:v>2.1671232876712327</c:v>
                </c:pt>
                <c:pt idx="792">
                  <c:v>2.1698630136986301</c:v>
                </c:pt>
                <c:pt idx="793">
                  <c:v>2.1726027397260275</c:v>
                </c:pt>
                <c:pt idx="794">
                  <c:v>2.1753424657534248</c:v>
                </c:pt>
                <c:pt idx="795">
                  <c:v>2.1780821917808217</c:v>
                </c:pt>
                <c:pt idx="796">
                  <c:v>2.1808219178082191</c:v>
                </c:pt>
                <c:pt idx="797">
                  <c:v>2.1835616438356165</c:v>
                </c:pt>
                <c:pt idx="798">
                  <c:v>2.1863013698630138</c:v>
                </c:pt>
                <c:pt idx="799">
                  <c:v>2.1890410958904107</c:v>
                </c:pt>
                <c:pt idx="800">
                  <c:v>2.1917808219178081</c:v>
                </c:pt>
                <c:pt idx="801">
                  <c:v>2.1945205479452055</c:v>
                </c:pt>
                <c:pt idx="802">
                  <c:v>2.1972602739726028</c:v>
                </c:pt>
                <c:pt idx="803">
                  <c:v>2.2000000000000002</c:v>
                </c:pt>
                <c:pt idx="804">
                  <c:v>2.2027397260273971</c:v>
                </c:pt>
                <c:pt idx="805">
                  <c:v>2.2054794520547945</c:v>
                </c:pt>
                <c:pt idx="806">
                  <c:v>2.2082191780821918</c:v>
                </c:pt>
                <c:pt idx="807">
                  <c:v>2.2109589041095892</c:v>
                </c:pt>
                <c:pt idx="808">
                  <c:v>2.2136986301369861</c:v>
                </c:pt>
                <c:pt idx="809">
                  <c:v>2.2164383561643834</c:v>
                </c:pt>
                <c:pt idx="810">
                  <c:v>2.2191780821917808</c:v>
                </c:pt>
                <c:pt idx="811">
                  <c:v>2.2219178082191782</c:v>
                </c:pt>
                <c:pt idx="812">
                  <c:v>2.2246575342465755</c:v>
                </c:pt>
                <c:pt idx="813">
                  <c:v>2.2273972602739724</c:v>
                </c:pt>
                <c:pt idx="814">
                  <c:v>2.2301369863013698</c:v>
                </c:pt>
                <c:pt idx="815">
                  <c:v>2.2328767123287672</c:v>
                </c:pt>
                <c:pt idx="816">
                  <c:v>2.2356164383561645</c:v>
                </c:pt>
                <c:pt idx="817">
                  <c:v>2.2383561643835614</c:v>
                </c:pt>
                <c:pt idx="818">
                  <c:v>2.2410958904109588</c:v>
                </c:pt>
                <c:pt idx="819">
                  <c:v>2.2438356164383562</c:v>
                </c:pt>
                <c:pt idx="820">
                  <c:v>2.2465753424657535</c:v>
                </c:pt>
                <c:pt idx="821">
                  <c:v>2.2493150684931509</c:v>
                </c:pt>
                <c:pt idx="822">
                  <c:v>2.2520547945205478</c:v>
                </c:pt>
                <c:pt idx="823">
                  <c:v>2.2547945205479452</c:v>
                </c:pt>
                <c:pt idx="824">
                  <c:v>2.2575342465753425</c:v>
                </c:pt>
                <c:pt idx="825">
                  <c:v>2.2602739726027399</c:v>
                </c:pt>
                <c:pt idx="826">
                  <c:v>2.2630136986301368</c:v>
                </c:pt>
                <c:pt idx="827">
                  <c:v>2.2657534246575342</c:v>
                </c:pt>
                <c:pt idx="828">
                  <c:v>2.2684931506849315</c:v>
                </c:pt>
                <c:pt idx="829">
                  <c:v>2.2712328767123289</c:v>
                </c:pt>
                <c:pt idx="830">
                  <c:v>2.2739726027397262</c:v>
                </c:pt>
                <c:pt idx="831">
                  <c:v>2.2767123287671232</c:v>
                </c:pt>
                <c:pt idx="832">
                  <c:v>2.2794520547945205</c:v>
                </c:pt>
                <c:pt idx="833">
                  <c:v>2.2821917808219179</c:v>
                </c:pt>
                <c:pt idx="834">
                  <c:v>2.2849315068493152</c:v>
                </c:pt>
                <c:pt idx="835">
                  <c:v>2.2876712328767121</c:v>
                </c:pt>
                <c:pt idx="836">
                  <c:v>2.2904109589041095</c:v>
                </c:pt>
                <c:pt idx="837">
                  <c:v>2.2931506849315069</c:v>
                </c:pt>
                <c:pt idx="838">
                  <c:v>2.2958904109589042</c:v>
                </c:pt>
                <c:pt idx="839">
                  <c:v>2.2986301369863016</c:v>
                </c:pt>
                <c:pt idx="840">
                  <c:v>2.3013698630136985</c:v>
                </c:pt>
                <c:pt idx="841">
                  <c:v>2.3041095890410959</c:v>
                </c:pt>
                <c:pt idx="842">
                  <c:v>2.3068493150684932</c:v>
                </c:pt>
                <c:pt idx="843">
                  <c:v>2.3095890410958906</c:v>
                </c:pt>
                <c:pt idx="844">
                  <c:v>2.3123287671232875</c:v>
                </c:pt>
                <c:pt idx="845">
                  <c:v>2.3150684931506849</c:v>
                </c:pt>
                <c:pt idx="846">
                  <c:v>2.3178082191780822</c:v>
                </c:pt>
                <c:pt idx="847">
                  <c:v>2.3205479452054796</c:v>
                </c:pt>
                <c:pt idx="848">
                  <c:v>2.3232876712328765</c:v>
                </c:pt>
                <c:pt idx="849">
                  <c:v>2.3260273972602739</c:v>
                </c:pt>
                <c:pt idx="850">
                  <c:v>2.3287671232876712</c:v>
                </c:pt>
                <c:pt idx="851">
                  <c:v>2.3315068493150686</c:v>
                </c:pt>
                <c:pt idx="852">
                  <c:v>2.3342465753424659</c:v>
                </c:pt>
                <c:pt idx="853">
                  <c:v>2.3369863013698629</c:v>
                </c:pt>
                <c:pt idx="854">
                  <c:v>2.3397260273972602</c:v>
                </c:pt>
                <c:pt idx="855">
                  <c:v>2.3424657534246576</c:v>
                </c:pt>
                <c:pt idx="856">
                  <c:v>2.3452054794520549</c:v>
                </c:pt>
                <c:pt idx="857">
                  <c:v>2.3479452054794518</c:v>
                </c:pt>
                <c:pt idx="858">
                  <c:v>2.3506849315068492</c:v>
                </c:pt>
                <c:pt idx="859">
                  <c:v>2.3534246575342466</c:v>
                </c:pt>
                <c:pt idx="860">
                  <c:v>2.3561643835616439</c:v>
                </c:pt>
                <c:pt idx="861">
                  <c:v>2.3589041095890413</c:v>
                </c:pt>
                <c:pt idx="862">
                  <c:v>2.3616438356164382</c:v>
                </c:pt>
                <c:pt idx="863">
                  <c:v>2.3643835616438356</c:v>
                </c:pt>
                <c:pt idx="864">
                  <c:v>2.3671232876712329</c:v>
                </c:pt>
                <c:pt idx="865">
                  <c:v>2.3698630136986303</c:v>
                </c:pt>
                <c:pt idx="866">
                  <c:v>2.3726027397260272</c:v>
                </c:pt>
                <c:pt idx="867">
                  <c:v>2.3753424657534246</c:v>
                </c:pt>
                <c:pt idx="868">
                  <c:v>2.3780821917808219</c:v>
                </c:pt>
                <c:pt idx="869">
                  <c:v>2.3808219178082193</c:v>
                </c:pt>
                <c:pt idx="870">
                  <c:v>2.3835616438356166</c:v>
                </c:pt>
                <c:pt idx="871">
                  <c:v>2.3863013698630136</c:v>
                </c:pt>
                <c:pt idx="872">
                  <c:v>2.3890410958904109</c:v>
                </c:pt>
                <c:pt idx="873">
                  <c:v>2.3917808219178083</c:v>
                </c:pt>
                <c:pt idx="874">
                  <c:v>2.3945205479452056</c:v>
                </c:pt>
                <c:pt idx="875">
                  <c:v>2.3972602739726026</c:v>
                </c:pt>
                <c:pt idx="876">
                  <c:v>2.4</c:v>
                </c:pt>
                <c:pt idx="877">
                  <c:v>2.4027397260273973</c:v>
                </c:pt>
                <c:pt idx="878">
                  <c:v>2.4054794520547946</c:v>
                </c:pt>
                <c:pt idx="879">
                  <c:v>2.408219178082192</c:v>
                </c:pt>
                <c:pt idx="880">
                  <c:v>2.4109589041095889</c:v>
                </c:pt>
                <c:pt idx="881">
                  <c:v>2.4136986301369863</c:v>
                </c:pt>
                <c:pt idx="882">
                  <c:v>2.4164383561643836</c:v>
                </c:pt>
                <c:pt idx="883">
                  <c:v>2.419178082191781</c:v>
                </c:pt>
                <c:pt idx="884">
                  <c:v>2.4219178082191779</c:v>
                </c:pt>
                <c:pt idx="885">
                  <c:v>2.4246575342465753</c:v>
                </c:pt>
                <c:pt idx="886">
                  <c:v>2.4273972602739726</c:v>
                </c:pt>
                <c:pt idx="887">
                  <c:v>2.43013698630137</c:v>
                </c:pt>
                <c:pt idx="888">
                  <c:v>2.4328767123287673</c:v>
                </c:pt>
                <c:pt idx="889">
                  <c:v>2.4356164383561643</c:v>
                </c:pt>
                <c:pt idx="890">
                  <c:v>2.4383561643835616</c:v>
                </c:pt>
                <c:pt idx="891">
                  <c:v>2.441095890410959</c:v>
                </c:pt>
                <c:pt idx="892">
                  <c:v>2.4438356164383563</c:v>
                </c:pt>
                <c:pt idx="893">
                  <c:v>2.4465753424657533</c:v>
                </c:pt>
                <c:pt idx="894">
                  <c:v>2.4493150684931506</c:v>
                </c:pt>
                <c:pt idx="895">
                  <c:v>2.452054794520548</c:v>
                </c:pt>
                <c:pt idx="896">
                  <c:v>2.4547945205479453</c:v>
                </c:pt>
                <c:pt idx="897">
                  <c:v>2.4575342465753423</c:v>
                </c:pt>
                <c:pt idx="898">
                  <c:v>2.4602739726027396</c:v>
                </c:pt>
                <c:pt idx="899">
                  <c:v>2.463013698630137</c:v>
                </c:pt>
                <c:pt idx="900">
                  <c:v>2.4657534246575343</c:v>
                </c:pt>
                <c:pt idx="901">
                  <c:v>2.4684931506849317</c:v>
                </c:pt>
                <c:pt idx="902">
                  <c:v>2.4712328767123286</c:v>
                </c:pt>
                <c:pt idx="903">
                  <c:v>2.473972602739726</c:v>
                </c:pt>
                <c:pt idx="904">
                  <c:v>2.4767123287671233</c:v>
                </c:pt>
                <c:pt idx="905">
                  <c:v>2.4794520547945207</c:v>
                </c:pt>
                <c:pt idx="906">
                  <c:v>2.4821917808219176</c:v>
                </c:pt>
                <c:pt idx="907">
                  <c:v>2.484931506849315</c:v>
                </c:pt>
                <c:pt idx="908">
                  <c:v>2.4876712328767123</c:v>
                </c:pt>
                <c:pt idx="909">
                  <c:v>2.4904109589041097</c:v>
                </c:pt>
                <c:pt idx="910">
                  <c:v>2.493150684931507</c:v>
                </c:pt>
                <c:pt idx="911">
                  <c:v>2.495890410958904</c:v>
                </c:pt>
                <c:pt idx="912">
                  <c:v>2.4986301369863013</c:v>
                </c:pt>
                <c:pt idx="913">
                  <c:v>2.5013698630136987</c:v>
                </c:pt>
                <c:pt idx="914">
                  <c:v>2.504109589041096</c:v>
                </c:pt>
                <c:pt idx="915">
                  <c:v>2.506849315068493</c:v>
                </c:pt>
                <c:pt idx="916">
                  <c:v>2.5095890410958903</c:v>
                </c:pt>
                <c:pt idx="917">
                  <c:v>2.5123287671232877</c:v>
                </c:pt>
                <c:pt idx="918">
                  <c:v>2.515068493150685</c:v>
                </c:pt>
                <c:pt idx="919">
                  <c:v>2.5178082191780824</c:v>
                </c:pt>
                <c:pt idx="920">
                  <c:v>2.5205479452054793</c:v>
                </c:pt>
                <c:pt idx="921">
                  <c:v>2.5232876712328767</c:v>
                </c:pt>
                <c:pt idx="922">
                  <c:v>2.526027397260274</c:v>
                </c:pt>
                <c:pt idx="923">
                  <c:v>2.5287671232876714</c:v>
                </c:pt>
                <c:pt idx="924">
                  <c:v>2.5315068493150683</c:v>
                </c:pt>
                <c:pt idx="925">
                  <c:v>2.5342465753424657</c:v>
                </c:pt>
                <c:pt idx="926">
                  <c:v>2.536986301369863</c:v>
                </c:pt>
                <c:pt idx="927">
                  <c:v>2.5397260273972604</c:v>
                </c:pt>
                <c:pt idx="928">
                  <c:v>2.5424657534246577</c:v>
                </c:pt>
                <c:pt idx="929">
                  <c:v>2.5452054794520547</c:v>
                </c:pt>
                <c:pt idx="930">
                  <c:v>2.547945205479452</c:v>
                </c:pt>
                <c:pt idx="931">
                  <c:v>2.5506849315068494</c:v>
                </c:pt>
                <c:pt idx="932">
                  <c:v>2.5534246575342467</c:v>
                </c:pt>
                <c:pt idx="933">
                  <c:v>2.5561643835616437</c:v>
                </c:pt>
                <c:pt idx="934">
                  <c:v>2.558904109589041</c:v>
                </c:pt>
                <c:pt idx="935">
                  <c:v>2.5616438356164384</c:v>
                </c:pt>
                <c:pt idx="936">
                  <c:v>2.5643835616438357</c:v>
                </c:pt>
                <c:pt idx="937">
                  <c:v>2.5671232876712327</c:v>
                </c:pt>
                <c:pt idx="938">
                  <c:v>2.56986301369863</c:v>
                </c:pt>
                <c:pt idx="939">
                  <c:v>2.5726027397260274</c:v>
                </c:pt>
                <c:pt idx="940">
                  <c:v>2.5753424657534247</c:v>
                </c:pt>
                <c:pt idx="941">
                  <c:v>2.5780821917808221</c:v>
                </c:pt>
                <c:pt idx="942">
                  <c:v>2.580821917808219</c:v>
                </c:pt>
                <c:pt idx="943">
                  <c:v>2.5835616438356164</c:v>
                </c:pt>
                <c:pt idx="944">
                  <c:v>2.5863013698630137</c:v>
                </c:pt>
                <c:pt idx="945">
                  <c:v>2.5890410958904111</c:v>
                </c:pt>
                <c:pt idx="946">
                  <c:v>2.591780821917808</c:v>
                </c:pt>
                <c:pt idx="947">
                  <c:v>2.5945205479452054</c:v>
                </c:pt>
                <c:pt idx="948">
                  <c:v>2.5972602739726027</c:v>
                </c:pt>
                <c:pt idx="949">
                  <c:v>2.6</c:v>
                </c:pt>
                <c:pt idx="950">
                  <c:v>2.6027397260273974</c:v>
                </c:pt>
                <c:pt idx="951">
                  <c:v>2.6054794520547944</c:v>
                </c:pt>
                <c:pt idx="952">
                  <c:v>2.6082191780821917</c:v>
                </c:pt>
                <c:pt idx="953">
                  <c:v>2.6109589041095891</c:v>
                </c:pt>
                <c:pt idx="954">
                  <c:v>2.6136986301369864</c:v>
                </c:pt>
                <c:pt idx="955">
                  <c:v>2.6164383561643834</c:v>
                </c:pt>
                <c:pt idx="956">
                  <c:v>2.6191780821917807</c:v>
                </c:pt>
                <c:pt idx="957">
                  <c:v>2.6219178082191781</c:v>
                </c:pt>
                <c:pt idx="958">
                  <c:v>2.6246575342465754</c:v>
                </c:pt>
                <c:pt idx="959">
                  <c:v>2.6273972602739728</c:v>
                </c:pt>
                <c:pt idx="960">
                  <c:v>2.6301369863013697</c:v>
                </c:pt>
                <c:pt idx="961">
                  <c:v>2.6328767123287671</c:v>
                </c:pt>
                <c:pt idx="962">
                  <c:v>2.6356164383561644</c:v>
                </c:pt>
                <c:pt idx="963">
                  <c:v>2.6383561643835618</c:v>
                </c:pt>
                <c:pt idx="964">
                  <c:v>2.6410958904109587</c:v>
                </c:pt>
                <c:pt idx="965">
                  <c:v>2.6438356164383561</c:v>
                </c:pt>
                <c:pt idx="966">
                  <c:v>2.6465753424657534</c:v>
                </c:pt>
                <c:pt idx="967">
                  <c:v>2.6493150684931508</c:v>
                </c:pt>
                <c:pt idx="968">
                  <c:v>2.6520547945205482</c:v>
                </c:pt>
                <c:pt idx="969">
                  <c:v>2.6547945205479451</c:v>
                </c:pt>
                <c:pt idx="970">
                  <c:v>2.6575342465753424</c:v>
                </c:pt>
                <c:pt idx="971">
                  <c:v>2.6602739726027398</c:v>
                </c:pt>
                <c:pt idx="972">
                  <c:v>2.6630136986301371</c:v>
                </c:pt>
                <c:pt idx="973">
                  <c:v>2.6657534246575341</c:v>
                </c:pt>
                <c:pt idx="974">
                  <c:v>2.6684931506849314</c:v>
                </c:pt>
                <c:pt idx="975">
                  <c:v>2.6712328767123288</c:v>
                </c:pt>
                <c:pt idx="976">
                  <c:v>2.6739726027397261</c:v>
                </c:pt>
                <c:pt idx="977">
                  <c:v>2.6767123287671235</c:v>
                </c:pt>
                <c:pt idx="978">
                  <c:v>2.6794520547945204</c:v>
                </c:pt>
                <c:pt idx="979">
                  <c:v>2.6821917808219178</c:v>
                </c:pt>
                <c:pt idx="980">
                  <c:v>2.6849315068493151</c:v>
                </c:pt>
                <c:pt idx="981">
                  <c:v>2.6876712328767125</c:v>
                </c:pt>
                <c:pt idx="982">
                  <c:v>2.6904109589041094</c:v>
                </c:pt>
                <c:pt idx="983">
                  <c:v>2.6931506849315068</c:v>
                </c:pt>
                <c:pt idx="984">
                  <c:v>2.6958904109589041</c:v>
                </c:pt>
                <c:pt idx="985">
                  <c:v>2.6986301369863015</c:v>
                </c:pt>
                <c:pt idx="986">
                  <c:v>2.7013698630136984</c:v>
                </c:pt>
                <c:pt idx="987">
                  <c:v>2.7041095890410958</c:v>
                </c:pt>
                <c:pt idx="988">
                  <c:v>2.7068493150684931</c:v>
                </c:pt>
                <c:pt idx="989">
                  <c:v>2.7095890410958905</c:v>
                </c:pt>
                <c:pt idx="990">
                  <c:v>2.7123287671232879</c:v>
                </c:pt>
                <c:pt idx="991">
                  <c:v>2.7150684931506848</c:v>
                </c:pt>
                <c:pt idx="992">
                  <c:v>2.7178082191780821</c:v>
                </c:pt>
                <c:pt idx="993">
                  <c:v>2.7205479452054795</c:v>
                </c:pt>
                <c:pt idx="994">
                  <c:v>2.7232876712328768</c:v>
                </c:pt>
                <c:pt idx="995">
                  <c:v>2.7260273972602738</c:v>
                </c:pt>
                <c:pt idx="996">
                  <c:v>2.7287671232876711</c:v>
                </c:pt>
                <c:pt idx="997">
                  <c:v>2.7315068493150685</c:v>
                </c:pt>
                <c:pt idx="998">
                  <c:v>2.7342465753424658</c:v>
                </c:pt>
                <c:pt idx="999">
                  <c:v>2.7369863013698632</c:v>
                </c:pt>
                <c:pt idx="1000">
                  <c:v>2.7397260273972601</c:v>
                </c:pt>
                <c:pt idx="1001">
                  <c:v>2.7424657534246575</c:v>
                </c:pt>
                <c:pt idx="1002">
                  <c:v>2.7452054794520548</c:v>
                </c:pt>
                <c:pt idx="1003">
                  <c:v>2.7479452054794522</c:v>
                </c:pt>
                <c:pt idx="1004">
                  <c:v>2.7506849315068491</c:v>
                </c:pt>
                <c:pt idx="1005">
                  <c:v>2.7534246575342465</c:v>
                </c:pt>
                <c:pt idx="1006">
                  <c:v>2.7561643835616438</c:v>
                </c:pt>
                <c:pt idx="1007">
                  <c:v>2.7589041095890412</c:v>
                </c:pt>
                <c:pt idx="1008">
                  <c:v>2.7616438356164386</c:v>
                </c:pt>
                <c:pt idx="1009">
                  <c:v>2.7643835616438355</c:v>
                </c:pt>
                <c:pt idx="1010">
                  <c:v>2.7671232876712328</c:v>
                </c:pt>
                <c:pt idx="1011">
                  <c:v>2.7698630136986302</c:v>
                </c:pt>
                <c:pt idx="1012">
                  <c:v>2.7726027397260276</c:v>
                </c:pt>
                <c:pt idx="1013">
                  <c:v>2.7753424657534245</c:v>
                </c:pt>
                <c:pt idx="1014">
                  <c:v>2.7780821917808218</c:v>
                </c:pt>
                <c:pt idx="1015">
                  <c:v>2.7808219178082192</c:v>
                </c:pt>
                <c:pt idx="1016">
                  <c:v>2.7835616438356166</c:v>
                </c:pt>
                <c:pt idx="1017">
                  <c:v>2.7863013698630139</c:v>
                </c:pt>
                <c:pt idx="1018">
                  <c:v>2.7890410958904108</c:v>
                </c:pt>
                <c:pt idx="1019">
                  <c:v>2.7917808219178082</c:v>
                </c:pt>
                <c:pt idx="1020">
                  <c:v>2.7945205479452055</c:v>
                </c:pt>
                <c:pt idx="1021">
                  <c:v>2.7972602739726029</c:v>
                </c:pt>
                <c:pt idx="1022">
                  <c:v>2.8</c:v>
                </c:pt>
                <c:pt idx="1023">
                  <c:v>2.8027397260273972</c:v>
                </c:pt>
                <c:pt idx="1024">
                  <c:v>2.8054794520547945</c:v>
                </c:pt>
                <c:pt idx="1025">
                  <c:v>2.8082191780821919</c:v>
                </c:pt>
                <c:pt idx="1026">
                  <c:v>2.8109589041095893</c:v>
                </c:pt>
                <c:pt idx="1027">
                  <c:v>2.8136986301369862</c:v>
                </c:pt>
                <c:pt idx="1028">
                  <c:v>2.8164383561643835</c:v>
                </c:pt>
                <c:pt idx="1029">
                  <c:v>2.8191780821917809</c:v>
                </c:pt>
                <c:pt idx="1030">
                  <c:v>2.8219178082191783</c:v>
                </c:pt>
                <c:pt idx="1031">
                  <c:v>2.8246575342465752</c:v>
                </c:pt>
                <c:pt idx="1032">
                  <c:v>2.8273972602739725</c:v>
                </c:pt>
                <c:pt idx="1033">
                  <c:v>2.8301369863013699</c:v>
                </c:pt>
                <c:pt idx="1034">
                  <c:v>2.8328767123287673</c:v>
                </c:pt>
                <c:pt idx="1035">
                  <c:v>2.8356164383561642</c:v>
                </c:pt>
                <c:pt idx="1036">
                  <c:v>2.8383561643835615</c:v>
                </c:pt>
                <c:pt idx="1037">
                  <c:v>2.8410958904109589</c:v>
                </c:pt>
                <c:pt idx="1038">
                  <c:v>2.8438356164383563</c:v>
                </c:pt>
                <c:pt idx="1039">
                  <c:v>2.8465753424657536</c:v>
                </c:pt>
                <c:pt idx="1040">
                  <c:v>2.8493150684931505</c:v>
                </c:pt>
                <c:pt idx="1041">
                  <c:v>2.8520547945205479</c:v>
                </c:pt>
                <c:pt idx="1042">
                  <c:v>2.8547945205479452</c:v>
                </c:pt>
                <c:pt idx="1043">
                  <c:v>2.8575342465753426</c:v>
                </c:pt>
                <c:pt idx="1044">
                  <c:v>2.8602739726027395</c:v>
                </c:pt>
                <c:pt idx="1045">
                  <c:v>2.8630136986301369</c:v>
                </c:pt>
                <c:pt idx="1046">
                  <c:v>2.8657534246575342</c:v>
                </c:pt>
                <c:pt idx="1047">
                  <c:v>2.8684931506849316</c:v>
                </c:pt>
                <c:pt idx="1048">
                  <c:v>2.871232876712329</c:v>
                </c:pt>
                <c:pt idx="1049">
                  <c:v>2.8739726027397259</c:v>
                </c:pt>
                <c:pt idx="1050">
                  <c:v>2.8767123287671232</c:v>
                </c:pt>
                <c:pt idx="1051">
                  <c:v>2.8794520547945206</c:v>
                </c:pt>
                <c:pt idx="1052">
                  <c:v>2.882191780821918</c:v>
                </c:pt>
                <c:pt idx="1053">
                  <c:v>2.8849315068493149</c:v>
                </c:pt>
                <c:pt idx="1054">
                  <c:v>2.8876712328767122</c:v>
                </c:pt>
                <c:pt idx="1055">
                  <c:v>2.8904109589041096</c:v>
                </c:pt>
                <c:pt idx="1056">
                  <c:v>2.893150684931507</c:v>
                </c:pt>
                <c:pt idx="1057">
                  <c:v>2.8958904109589043</c:v>
                </c:pt>
                <c:pt idx="1058">
                  <c:v>2.8986301369863012</c:v>
                </c:pt>
                <c:pt idx="1059">
                  <c:v>2.9013698630136986</c:v>
                </c:pt>
                <c:pt idx="1060">
                  <c:v>2.904109589041096</c:v>
                </c:pt>
                <c:pt idx="1061">
                  <c:v>2.9068493150684933</c:v>
                </c:pt>
                <c:pt idx="1062">
                  <c:v>2.9095890410958902</c:v>
                </c:pt>
                <c:pt idx="1063">
                  <c:v>2.9123287671232876</c:v>
                </c:pt>
                <c:pt idx="1064">
                  <c:v>2.9150684931506849</c:v>
                </c:pt>
                <c:pt idx="1065">
                  <c:v>2.9178082191780823</c:v>
                </c:pt>
                <c:pt idx="1066">
                  <c:v>2.9205479452054797</c:v>
                </c:pt>
                <c:pt idx="1067">
                  <c:v>2.9232876712328766</c:v>
                </c:pt>
                <c:pt idx="1068">
                  <c:v>2.9260273972602739</c:v>
                </c:pt>
                <c:pt idx="1069">
                  <c:v>2.9287671232876713</c:v>
                </c:pt>
                <c:pt idx="1070">
                  <c:v>2.9315068493150687</c:v>
                </c:pt>
                <c:pt idx="1071">
                  <c:v>2.9342465753424656</c:v>
                </c:pt>
                <c:pt idx="1072">
                  <c:v>2.9369863013698629</c:v>
                </c:pt>
                <c:pt idx="1073">
                  <c:v>2.9397260273972603</c:v>
                </c:pt>
                <c:pt idx="1074">
                  <c:v>2.9424657534246577</c:v>
                </c:pt>
                <c:pt idx="1075">
                  <c:v>2.9452054794520546</c:v>
                </c:pt>
                <c:pt idx="1076">
                  <c:v>2.9479452054794519</c:v>
                </c:pt>
                <c:pt idx="1077">
                  <c:v>2.9506849315068493</c:v>
                </c:pt>
                <c:pt idx="1078">
                  <c:v>2.9534246575342467</c:v>
                </c:pt>
                <c:pt idx="1079">
                  <c:v>2.956164383561644</c:v>
                </c:pt>
                <c:pt idx="1080">
                  <c:v>2.9589041095890409</c:v>
                </c:pt>
                <c:pt idx="1081">
                  <c:v>2.9616438356164383</c:v>
                </c:pt>
                <c:pt idx="1082">
                  <c:v>2.9643835616438357</c:v>
                </c:pt>
                <c:pt idx="1083">
                  <c:v>2.967123287671233</c:v>
                </c:pt>
                <c:pt idx="1084">
                  <c:v>2.9698630136986299</c:v>
                </c:pt>
                <c:pt idx="1085">
                  <c:v>2.9726027397260273</c:v>
                </c:pt>
                <c:pt idx="1086">
                  <c:v>2.9753424657534246</c:v>
                </c:pt>
                <c:pt idx="1087">
                  <c:v>2.978082191780822</c:v>
                </c:pt>
                <c:pt idx="1088">
                  <c:v>2.9808219178082194</c:v>
                </c:pt>
                <c:pt idx="1089">
                  <c:v>2.9835616438356163</c:v>
                </c:pt>
                <c:pt idx="1090">
                  <c:v>2.9863013698630136</c:v>
                </c:pt>
                <c:pt idx="1091">
                  <c:v>2.989041095890411</c:v>
                </c:pt>
                <c:pt idx="1092">
                  <c:v>2.9917808219178084</c:v>
                </c:pt>
                <c:pt idx="1093">
                  <c:v>2.9945205479452053</c:v>
                </c:pt>
                <c:pt idx="1094">
                  <c:v>2.9972602739726026</c:v>
                </c:pt>
                <c:pt idx="1095">
                  <c:v>3</c:v>
                </c:pt>
                <c:pt idx="1096">
                  <c:v>3.0027397260273974</c:v>
                </c:pt>
                <c:pt idx="1097">
                  <c:v>3.0054794520547947</c:v>
                </c:pt>
                <c:pt idx="1098">
                  <c:v>3.0082191780821916</c:v>
                </c:pt>
                <c:pt idx="1099">
                  <c:v>3.010958904109589</c:v>
                </c:pt>
                <c:pt idx="1100">
                  <c:v>3.0136986301369864</c:v>
                </c:pt>
                <c:pt idx="1101">
                  <c:v>3.0164383561643837</c:v>
                </c:pt>
                <c:pt idx="1102">
                  <c:v>3.0191780821917806</c:v>
                </c:pt>
                <c:pt idx="1103">
                  <c:v>3.021917808219178</c:v>
                </c:pt>
                <c:pt idx="1104">
                  <c:v>3.0246575342465754</c:v>
                </c:pt>
                <c:pt idx="1105">
                  <c:v>3.0273972602739727</c:v>
                </c:pt>
                <c:pt idx="1106">
                  <c:v>3.0301369863013701</c:v>
                </c:pt>
                <c:pt idx="1107">
                  <c:v>3.032876712328767</c:v>
                </c:pt>
                <c:pt idx="1108">
                  <c:v>3.0356164383561643</c:v>
                </c:pt>
                <c:pt idx="1109">
                  <c:v>3.0383561643835617</c:v>
                </c:pt>
                <c:pt idx="1110">
                  <c:v>3.0410958904109591</c:v>
                </c:pt>
                <c:pt idx="1111">
                  <c:v>3.043835616438356</c:v>
                </c:pt>
                <c:pt idx="1112">
                  <c:v>3.0465753424657533</c:v>
                </c:pt>
                <c:pt idx="1113">
                  <c:v>3.0493150684931507</c:v>
                </c:pt>
                <c:pt idx="1114">
                  <c:v>3.0520547945205481</c:v>
                </c:pt>
                <c:pt idx="1115">
                  <c:v>3.0547945205479454</c:v>
                </c:pt>
                <c:pt idx="1116">
                  <c:v>3.0575342465753423</c:v>
                </c:pt>
                <c:pt idx="1117">
                  <c:v>3.0602739726027397</c:v>
                </c:pt>
                <c:pt idx="1118">
                  <c:v>3.0630136986301371</c:v>
                </c:pt>
                <c:pt idx="1119">
                  <c:v>3.0657534246575344</c:v>
                </c:pt>
                <c:pt idx="1120">
                  <c:v>3.0684931506849313</c:v>
                </c:pt>
                <c:pt idx="1121">
                  <c:v>3.0712328767123287</c:v>
                </c:pt>
                <c:pt idx="1122">
                  <c:v>3.0739726027397261</c:v>
                </c:pt>
                <c:pt idx="1123">
                  <c:v>3.0767123287671234</c:v>
                </c:pt>
                <c:pt idx="1124">
                  <c:v>3.0794520547945203</c:v>
                </c:pt>
                <c:pt idx="1125">
                  <c:v>3.0821917808219177</c:v>
                </c:pt>
                <c:pt idx="1126">
                  <c:v>3.0849315068493151</c:v>
                </c:pt>
                <c:pt idx="1127">
                  <c:v>3.0876712328767124</c:v>
                </c:pt>
                <c:pt idx="1128">
                  <c:v>3.0904109589041098</c:v>
                </c:pt>
                <c:pt idx="1129">
                  <c:v>3.0931506849315067</c:v>
                </c:pt>
                <c:pt idx="1130">
                  <c:v>3.095890410958904</c:v>
                </c:pt>
                <c:pt idx="1131">
                  <c:v>3.0986301369863014</c:v>
                </c:pt>
                <c:pt idx="1132">
                  <c:v>3.1013698630136988</c:v>
                </c:pt>
                <c:pt idx="1133">
                  <c:v>3.1041095890410957</c:v>
                </c:pt>
                <c:pt idx="1134">
                  <c:v>3.106849315068493</c:v>
                </c:pt>
                <c:pt idx="1135">
                  <c:v>3.1095890410958904</c:v>
                </c:pt>
                <c:pt idx="1136">
                  <c:v>3.1123287671232878</c:v>
                </c:pt>
                <c:pt idx="1137">
                  <c:v>3.1150684931506851</c:v>
                </c:pt>
                <c:pt idx="1138">
                  <c:v>3.117808219178082</c:v>
                </c:pt>
                <c:pt idx="1139">
                  <c:v>3.1205479452054794</c:v>
                </c:pt>
                <c:pt idx="1140">
                  <c:v>3.1232876712328768</c:v>
                </c:pt>
                <c:pt idx="1141">
                  <c:v>3.1260273972602741</c:v>
                </c:pt>
                <c:pt idx="1142">
                  <c:v>3.128767123287671</c:v>
                </c:pt>
                <c:pt idx="1143">
                  <c:v>3.1315068493150684</c:v>
                </c:pt>
                <c:pt idx="1144">
                  <c:v>3.1342465753424658</c:v>
                </c:pt>
                <c:pt idx="1145">
                  <c:v>3.1369863013698631</c:v>
                </c:pt>
                <c:pt idx="1146">
                  <c:v>3.1397260273972605</c:v>
                </c:pt>
                <c:pt idx="1147">
                  <c:v>3.1424657534246574</c:v>
                </c:pt>
                <c:pt idx="1148">
                  <c:v>3.1452054794520548</c:v>
                </c:pt>
                <c:pt idx="1149">
                  <c:v>3.1479452054794521</c:v>
                </c:pt>
                <c:pt idx="1150">
                  <c:v>3.1506849315068495</c:v>
                </c:pt>
                <c:pt idx="1151">
                  <c:v>3.1534246575342464</c:v>
                </c:pt>
                <c:pt idx="1152">
                  <c:v>3.1561643835616437</c:v>
                </c:pt>
                <c:pt idx="1153">
                  <c:v>3.1589041095890411</c:v>
                </c:pt>
                <c:pt idx="1154">
                  <c:v>3.1616438356164385</c:v>
                </c:pt>
                <c:pt idx="1155">
                  <c:v>3.1643835616438358</c:v>
                </c:pt>
                <c:pt idx="1156">
                  <c:v>3.1671232876712327</c:v>
                </c:pt>
                <c:pt idx="1157">
                  <c:v>3.1698630136986301</c:v>
                </c:pt>
                <c:pt idx="1158">
                  <c:v>3.1726027397260275</c:v>
                </c:pt>
                <c:pt idx="1159">
                  <c:v>3.1753424657534248</c:v>
                </c:pt>
                <c:pt idx="1160">
                  <c:v>3.1780821917808217</c:v>
                </c:pt>
                <c:pt idx="1161">
                  <c:v>3.1808219178082191</c:v>
                </c:pt>
                <c:pt idx="1162">
                  <c:v>3.1835616438356165</c:v>
                </c:pt>
                <c:pt idx="1163">
                  <c:v>3.1863013698630138</c:v>
                </c:pt>
                <c:pt idx="1164">
                  <c:v>3.1890410958904107</c:v>
                </c:pt>
                <c:pt idx="1165">
                  <c:v>3.1917808219178081</c:v>
                </c:pt>
                <c:pt idx="1166">
                  <c:v>3.1945205479452055</c:v>
                </c:pt>
                <c:pt idx="1167">
                  <c:v>3.1972602739726028</c:v>
                </c:pt>
                <c:pt idx="1168">
                  <c:v>3.2</c:v>
                </c:pt>
                <c:pt idx="1169">
                  <c:v>3.2027397260273971</c:v>
                </c:pt>
                <c:pt idx="1170">
                  <c:v>3.2054794520547945</c:v>
                </c:pt>
                <c:pt idx="1171">
                  <c:v>3.2082191780821918</c:v>
                </c:pt>
                <c:pt idx="1172">
                  <c:v>3.2109589041095892</c:v>
                </c:pt>
                <c:pt idx="1173">
                  <c:v>3.2136986301369861</c:v>
                </c:pt>
                <c:pt idx="1174">
                  <c:v>3.2164383561643834</c:v>
                </c:pt>
                <c:pt idx="1175">
                  <c:v>3.2191780821917808</c:v>
                </c:pt>
                <c:pt idx="1176">
                  <c:v>3.2219178082191782</c:v>
                </c:pt>
                <c:pt idx="1177">
                  <c:v>3.2246575342465755</c:v>
                </c:pt>
                <c:pt idx="1178">
                  <c:v>3.2273972602739724</c:v>
                </c:pt>
                <c:pt idx="1179">
                  <c:v>3.2301369863013698</c:v>
                </c:pt>
                <c:pt idx="1180">
                  <c:v>3.2328767123287672</c:v>
                </c:pt>
                <c:pt idx="1181">
                  <c:v>3.2356164383561645</c:v>
                </c:pt>
                <c:pt idx="1182">
                  <c:v>3.2383561643835614</c:v>
                </c:pt>
                <c:pt idx="1183">
                  <c:v>3.2410958904109588</c:v>
                </c:pt>
                <c:pt idx="1184">
                  <c:v>3.2438356164383562</c:v>
                </c:pt>
                <c:pt idx="1185">
                  <c:v>3.2465753424657535</c:v>
                </c:pt>
                <c:pt idx="1186">
                  <c:v>3.2493150684931509</c:v>
                </c:pt>
                <c:pt idx="1187">
                  <c:v>3.2520547945205478</c:v>
                </c:pt>
                <c:pt idx="1188">
                  <c:v>3.2547945205479452</c:v>
                </c:pt>
                <c:pt idx="1189">
                  <c:v>3.2575342465753425</c:v>
                </c:pt>
                <c:pt idx="1190">
                  <c:v>3.2602739726027399</c:v>
                </c:pt>
                <c:pt idx="1191">
                  <c:v>3.2630136986301368</c:v>
                </c:pt>
                <c:pt idx="1192">
                  <c:v>3.2657534246575342</c:v>
                </c:pt>
                <c:pt idx="1193">
                  <c:v>3.2684931506849315</c:v>
                </c:pt>
                <c:pt idx="1194">
                  <c:v>3.2712328767123289</c:v>
                </c:pt>
                <c:pt idx="1195">
                  <c:v>3.2739726027397262</c:v>
                </c:pt>
                <c:pt idx="1196">
                  <c:v>3.2767123287671232</c:v>
                </c:pt>
                <c:pt idx="1197">
                  <c:v>3.2794520547945205</c:v>
                </c:pt>
                <c:pt idx="1198">
                  <c:v>3.2821917808219179</c:v>
                </c:pt>
                <c:pt idx="1199">
                  <c:v>3.2849315068493152</c:v>
                </c:pt>
                <c:pt idx="1200">
                  <c:v>3.2876712328767121</c:v>
                </c:pt>
                <c:pt idx="1201">
                  <c:v>3.2904109589041095</c:v>
                </c:pt>
                <c:pt idx="1202">
                  <c:v>3.2931506849315069</c:v>
                </c:pt>
                <c:pt idx="1203">
                  <c:v>3.2958904109589042</c:v>
                </c:pt>
                <c:pt idx="1204">
                  <c:v>3.2986301369863016</c:v>
                </c:pt>
                <c:pt idx="1205">
                  <c:v>3.3013698630136985</c:v>
                </c:pt>
                <c:pt idx="1206">
                  <c:v>3.3041095890410959</c:v>
                </c:pt>
                <c:pt idx="1207">
                  <c:v>3.3068493150684932</c:v>
                </c:pt>
                <c:pt idx="1208">
                  <c:v>3.3095890410958906</c:v>
                </c:pt>
                <c:pt idx="1209">
                  <c:v>3.3123287671232875</c:v>
                </c:pt>
                <c:pt idx="1210">
                  <c:v>3.3150684931506849</c:v>
                </c:pt>
                <c:pt idx="1211">
                  <c:v>3.3178082191780822</c:v>
                </c:pt>
                <c:pt idx="1212">
                  <c:v>3.3205479452054796</c:v>
                </c:pt>
                <c:pt idx="1213">
                  <c:v>3.3232876712328765</c:v>
                </c:pt>
                <c:pt idx="1214">
                  <c:v>3.3260273972602739</c:v>
                </c:pt>
                <c:pt idx="1215">
                  <c:v>3.3287671232876712</c:v>
                </c:pt>
                <c:pt idx="1216">
                  <c:v>3.3315068493150686</c:v>
                </c:pt>
                <c:pt idx="1217">
                  <c:v>3.3342465753424659</c:v>
                </c:pt>
                <c:pt idx="1218">
                  <c:v>3.3369863013698629</c:v>
                </c:pt>
                <c:pt idx="1219">
                  <c:v>3.3397260273972602</c:v>
                </c:pt>
                <c:pt idx="1220">
                  <c:v>3.3424657534246576</c:v>
                </c:pt>
                <c:pt idx="1221">
                  <c:v>3.3452054794520549</c:v>
                </c:pt>
                <c:pt idx="1222">
                  <c:v>3.3479452054794518</c:v>
                </c:pt>
                <c:pt idx="1223">
                  <c:v>3.3506849315068492</c:v>
                </c:pt>
                <c:pt idx="1224">
                  <c:v>3.3534246575342466</c:v>
                </c:pt>
                <c:pt idx="1225">
                  <c:v>3.3561643835616439</c:v>
                </c:pt>
                <c:pt idx="1226">
                  <c:v>3.3589041095890413</c:v>
                </c:pt>
                <c:pt idx="1227">
                  <c:v>3.3616438356164382</c:v>
                </c:pt>
                <c:pt idx="1228">
                  <c:v>3.3643835616438356</c:v>
                </c:pt>
                <c:pt idx="1229">
                  <c:v>3.3671232876712329</c:v>
                </c:pt>
                <c:pt idx="1230">
                  <c:v>3.3698630136986303</c:v>
                </c:pt>
                <c:pt idx="1231">
                  <c:v>3.3726027397260272</c:v>
                </c:pt>
                <c:pt idx="1232">
                  <c:v>3.3753424657534246</c:v>
                </c:pt>
                <c:pt idx="1233">
                  <c:v>3.3780821917808219</c:v>
                </c:pt>
                <c:pt idx="1234">
                  <c:v>3.3808219178082193</c:v>
                </c:pt>
                <c:pt idx="1235">
                  <c:v>3.3835616438356166</c:v>
                </c:pt>
                <c:pt idx="1236">
                  <c:v>3.3863013698630136</c:v>
                </c:pt>
                <c:pt idx="1237">
                  <c:v>3.3890410958904109</c:v>
                </c:pt>
                <c:pt idx="1238">
                  <c:v>3.3917808219178083</c:v>
                </c:pt>
                <c:pt idx="1239">
                  <c:v>3.3945205479452056</c:v>
                </c:pt>
                <c:pt idx="1240">
                  <c:v>3.3972602739726026</c:v>
                </c:pt>
                <c:pt idx="1241">
                  <c:v>3.4</c:v>
                </c:pt>
                <c:pt idx="1242">
                  <c:v>3.4027397260273973</c:v>
                </c:pt>
                <c:pt idx="1243">
                  <c:v>3.4054794520547946</c:v>
                </c:pt>
                <c:pt idx="1244">
                  <c:v>3.408219178082192</c:v>
                </c:pt>
                <c:pt idx="1245">
                  <c:v>3.4109589041095889</c:v>
                </c:pt>
                <c:pt idx="1246">
                  <c:v>3.4136986301369863</c:v>
                </c:pt>
                <c:pt idx="1247">
                  <c:v>3.4164383561643836</c:v>
                </c:pt>
                <c:pt idx="1248">
                  <c:v>3.419178082191781</c:v>
                </c:pt>
                <c:pt idx="1249">
                  <c:v>3.4219178082191779</c:v>
                </c:pt>
                <c:pt idx="1250">
                  <c:v>3.4246575342465753</c:v>
                </c:pt>
                <c:pt idx="1251">
                  <c:v>3.4273972602739726</c:v>
                </c:pt>
                <c:pt idx="1252">
                  <c:v>3.43013698630137</c:v>
                </c:pt>
                <c:pt idx="1253">
                  <c:v>3.4328767123287673</c:v>
                </c:pt>
                <c:pt idx="1254">
                  <c:v>3.4356164383561643</c:v>
                </c:pt>
                <c:pt idx="1255">
                  <c:v>3.4383561643835616</c:v>
                </c:pt>
                <c:pt idx="1256">
                  <c:v>3.441095890410959</c:v>
                </c:pt>
                <c:pt idx="1257">
                  <c:v>3.4438356164383563</c:v>
                </c:pt>
                <c:pt idx="1258">
                  <c:v>3.4465753424657533</c:v>
                </c:pt>
                <c:pt idx="1259">
                  <c:v>3.4493150684931506</c:v>
                </c:pt>
                <c:pt idx="1260">
                  <c:v>3.452054794520548</c:v>
                </c:pt>
                <c:pt idx="1261">
                  <c:v>3.4547945205479453</c:v>
                </c:pt>
                <c:pt idx="1262">
                  <c:v>3.4575342465753423</c:v>
                </c:pt>
                <c:pt idx="1263">
                  <c:v>3.4602739726027396</c:v>
                </c:pt>
                <c:pt idx="1264">
                  <c:v>3.463013698630137</c:v>
                </c:pt>
                <c:pt idx="1265">
                  <c:v>3.4657534246575343</c:v>
                </c:pt>
                <c:pt idx="1266">
                  <c:v>3.4684931506849317</c:v>
                </c:pt>
                <c:pt idx="1267">
                  <c:v>3.4712328767123286</c:v>
                </c:pt>
                <c:pt idx="1268">
                  <c:v>3.473972602739726</c:v>
                </c:pt>
                <c:pt idx="1269">
                  <c:v>3.4767123287671233</c:v>
                </c:pt>
                <c:pt idx="1270">
                  <c:v>3.4794520547945207</c:v>
                </c:pt>
                <c:pt idx="1271">
                  <c:v>3.4821917808219176</c:v>
                </c:pt>
                <c:pt idx="1272">
                  <c:v>3.484931506849315</c:v>
                </c:pt>
                <c:pt idx="1273">
                  <c:v>3.4876712328767123</c:v>
                </c:pt>
                <c:pt idx="1274">
                  <c:v>3.4904109589041097</c:v>
                </c:pt>
                <c:pt idx="1275">
                  <c:v>3.493150684931507</c:v>
                </c:pt>
                <c:pt idx="1276">
                  <c:v>3.495890410958904</c:v>
                </c:pt>
                <c:pt idx="1277">
                  <c:v>3.4986301369863013</c:v>
                </c:pt>
                <c:pt idx="1278">
                  <c:v>3.5013698630136987</c:v>
                </c:pt>
                <c:pt idx="1279">
                  <c:v>3.504109589041096</c:v>
                </c:pt>
                <c:pt idx="1280">
                  <c:v>3.506849315068493</c:v>
                </c:pt>
                <c:pt idx="1281">
                  <c:v>3.5095890410958903</c:v>
                </c:pt>
                <c:pt idx="1282">
                  <c:v>3.5123287671232877</c:v>
                </c:pt>
                <c:pt idx="1283">
                  <c:v>3.515068493150685</c:v>
                </c:pt>
                <c:pt idx="1284">
                  <c:v>3.5178082191780824</c:v>
                </c:pt>
                <c:pt idx="1285">
                  <c:v>3.5205479452054793</c:v>
                </c:pt>
                <c:pt idx="1286">
                  <c:v>3.5232876712328767</c:v>
                </c:pt>
                <c:pt idx="1287">
                  <c:v>3.526027397260274</c:v>
                </c:pt>
                <c:pt idx="1288">
                  <c:v>3.5287671232876714</c:v>
                </c:pt>
                <c:pt idx="1289">
                  <c:v>3.5315068493150683</c:v>
                </c:pt>
                <c:pt idx="1290">
                  <c:v>3.5342465753424657</c:v>
                </c:pt>
                <c:pt idx="1291">
                  <c:v>3.536986301369863</c:v>
                </c:pt>
                <c:pt idx="1292">
                  <c:v>3.5397260273972604</c:v>
                </c:pt>
                <c:pt idx="1293">
                  <c:v>3.5424657534246577</c:v>
                </c:pt>
                <c:pt idx="1294">
                  <c:v>3.5452054794520547</c:v>
                </c:pt>
                <c:pt idx="1295">
                  <c:v>3.547945205479452</c:v>
                </c:pt>
                <c:pt idx="1296">
                  <c:v>3.5506849315068494</c:v>
                </c:pt>
                <c:pt idx="1297">
                  <c:v>3.5534246575342467</c:v>
                </c:pt>
                <c:pt idx="1298">
                  <c:v>3.5561643835616437</c:v>
                </c:pt>
                <c:pt idx="1299">
                  <c:v>3.558904109589041</c:v>
                </c:pt>
                <c:pt idx="1300">
                  <c:v>3.5616438356164384</c:v>
                </c:pt>
                <c:pt idx="1301">
                  <c:v>3.5643835616438357</c:v>
                </c:pt>
                <c:pt idx="1302">
                  <c:v>3.5671232876712327</c:v>
                </c:pt>
                <c:pt idx="1303">
                  <c:v>3.56986301369863</c:v>
                </c:pt>
                <c:pt idx="1304">
                  <c:v>3.5726027397260274</c:v>
                </c:pt>
                <c:pt idx="1305">
                  <c:v>3.5753424657534247</c:v>
                </c:pt>
                <c:pt idx="1306">
                  <c:v>3.5780821917808221</c:v>
                </c:pt>
                <c:pt idx="1307">
                  <c:v>3.580821917808219</c:v>
                </c:pt>
                <c:pt idx="1308">
                  <c:v>3.5835616438356164</c:v>
                </c:pt>
                <c:pt idx="1309">
                  <c:v>3.5863013698630137</c:v>
                </c:pt>
                <c:pt idx="1310">
                  <c:v>3.5890410958904111</c:v>
                </c:pt>
                <c:pt idx="1311">
                  <c:v>3.591780821917808</c:v>
                </c:pt>
                <c:pt idx="1312">
                  <c:v>3.5945205479452054</c:v>
                </c:pt>
                <c:pt idx="1313">
                  <c:v>3.5972602739726027</c:v>
                </c:pt>
                <c:pt idx="1314">
                  <c:v>3.6</c:v>
                </c:pt>
                <c:pt idx="1315">
                  <c:v>3.6027397260273974</c:v>
                </c:pt>
                <c:pt idx="1316">
                  <c:v>3.6054794520547944</c:v>
                </c:pt>
                <c:pt idx="1317">
                  <c:v>3.6082191780821917</c:v>
                </c:pt>
                <c:pt idx="1318">
                  <c:v>3.6109589041095891</c:v>
                </c:pt>
                <c:pt idx="1319">
                  <c:v>3.6136986301369864</c:v>
                </c:pt>
                <c:pt idx="1320">
                  <c:v>3.6164383561643834</c:v>
                </c:pt>
                <c:pt idx="1321">
                  <c:v>3.6191780821917807</c:v>
                </c:pt>
                <c:pt idx="1322">
                  <c:v>3.6219178082191781</c:v>
                </c:pt>
                <c:pt idx="1323">
                  <c:v>3.6246575342465754</c:v>
                </c:pt>
                <c:pt idx="1324">
                  <c:v>3.6273972602739728</c:v>
                </c:pt>
                <c:pt idx="1325">
                  <c:v>3.6301369863013697</c:v>
                </c:pt>
                <c:pt idx="1326">
                  <c:v>3.6328767123287671</c:v>
                </c:pt>
                <c:pt idx="1327">
                  <c:v>3.6356164383561644</c:v>
                </c:pt>
                <c:pt idx="1328">
                  <c:v>3.6383561643835618</c:v>
                </c:pt>
                <c:pt idx="1329">
                  <c:v>3.6410958904109587</c:v>
                </c:pt>
                <c:pt idx="1330">
                  <c:v>3.6438356164383561</c:v>
                </c:pt>
                <c:pt idx="1331">
                  <c:v>3.6465753424657534</c:v>
                </c:pt>
                <c:pt idx="1332">
                  <c:v>3.6493150684931508</c:v>
                </c:pt>
                <c:pt idx="1333">
                  <c:v>3.6520547945205482</c:v>
                </c:pt>
                <c:pt idx="1334">
                  <c:v>3.6547945205479451</c:v>
                </c:pt>
                <c:pt idx="1335">
                  <c:v>3.6575342465753424</c:v>
                </c:pt>
                <c:pt idx="1336">
                  <c:v>3.6602739726027398</c:v>
                </c:pt>
                <c:pt idx="1337">
                  <c:v>3.6630136986301371</c:v>
                </c:pt>
                <c:pt idx="1338">
                  <c:v>3.6657534246575341</c:v>
                </c:pt>
                <c:pt idx="1339">
                  <c:v>3.6684931506849314</c:v>
                </c:pt>
                <c:pt idx="1340">
                  <c:v>3.6712328767123288</c:v>
                </c:pt>
                <c:pt idx="1341">
                  <c:v>3.6739726027397261</c:v>
                </c:pt>
                <c:pt idx="1342">
                  <c:v>3.6767123287671235</c:v>
                </c:pt>
                <c:pt idx="1343">
                  <c:v>3.6794520547945204</c:v>
                </c:pt>
                <c:pt idx="1344">
                  <c:v>3.6821917808219178</c:v>
                </c:pt>
                <c:pt idx="1345">
                  <c:v>3.6849315068493151</c:v>
                </c:pt>
                <c:pt idx="1346">
                  <c:v>3.6876712328767125</c:v>
                </c:pt>
                <c:pt idx="1347">
                  <c:v>3.6904109589041094</c:v>
                </c:pt>
                <c:pt idx="1348">
                  <c:v>3.6931506849315068</c:v>
                </c:pt>
                <c:pt idx="1349">
                  <c:v>3.6958904109589041</c:v>
                </c:pt>
                <c:pt idx="1350">
                  <c:v>3.6986301369863015</c:v>
                </c:pt>
                <c:pt idx="1351">
                  <c:v>3.7013698630136984</c:v>
                </c:pt>
                <c:pt idx="1352">
                  <c:v>3.7041095890410958</c:v>
                </c:pt>
                <c:pt idx="1353">
                  <c:v>3.7068493150684931</c:v>
                </c:pt>
                <c:pt idx="1354">
                  <c:v>3.7095890410958905</c:v>
                </c:pt>
                <c:pt idx="1355">
                  <c:v>3.7123287671232879</c:v>
                </c:pt>
                <c:pt idx="1356">
                  <c:v>3.7150684931506848</c:v>
                </c:pt>
                <c:pt idx="1357">
                  <c:v>3.7178082191780821</c:v>
                </c:pt>
                <c:pt idx="1358">
                  <c:v>3.7205479452054795</c:v>
                </c:pt>
                <c:pt idx="1359">
                  <c:v>3.7232876712328768</c:v>
                </c:pt>
                <c:pt idx="1360">
                  <c:v>3.7260273972602738</c:v>
                </c:pt>
                <c:pt idx="1361">
                  <c:v>3.7287671232876711</c:v>
                </c:pt>
                <c:pt idx="1362">
                  <c:v>3.7315068493150685</c:v>
                </c:pt>
                <c:pt idx="1363">
                  <c:v>3.7342465753424658</c:v>
                </c:pt>
                <c:pt idx="1364">
                  <c:v>3.7369863013698632</c:v>
                </c:pt>
                <c:pt idx="1365">
                  <c:v>3.7397260273972601</c:v>
                </c:pt>
                <c:pt idx="1366">
                  <c:v>3.7424657534246575</c:v>
                </c:pt>
                <c:pt idx="1367">
                  <c:v>3.7452054794520548</c:v>
                </c:pt>
                <c:pt idx="1368">
                  <c:v>3.7479452054794522</c:v>
                </c:pt>
                <c:pt idx="1369">
                  <c:v>3.7506849315068491</c:v>
                </c:pt>
                <c:pt idx="1370">
                  <c:v>3.7534246575342465</c:v>
                </c:pt>
                <c:pt idx="1371">
                  <c:v>3.7561643835616438</c:v>
                </c:pt>
                <c:pt idx="1372">
                  <c:v>3.7589041095890412</c:v>
                </c:pt>
                <c:pt idx="1373">
                  <c:v>3.7616438356164386</c:v>
                </c:pt>
                <c:pt idx="1374">
                  <c:v>3.7643835616438355</c:v>
                </c:pt>
                <c:pt idx="1375">
                  <c:v>3.7671232876712328</c:v>
                </c:pt>
                <c:pt idx="1376">
                  <c:v>3.7698630136986302</c:v>
                </c:pt>
                <c:pt idx="1377">
                  <c:v>3.7726027397260276</c:v>
                </c:pt>
                <c:pt idx="1378">
                  <c:v>3.7753424657534245</c:v>
                </c:pt>
                <c:pt idx="1379">
                  <c:v>3.7780821917808218</c:v>
                </c:pt>
                <c:pt idx="1380">
                  <c:v>3.7808219178082192</c:v>
                </c:pt>
                <c:pt idx="1381">
                  <c:v>3.7835616438356166</c:v>
                </c:pt>
                <c:pt idx="1382">
                  <c:v>3.7863013698630139</c:v>
                </c:pt>
                <c:pt idx="1383">
                  <c:v>3.7890410958904108</c:v>
                </c:pt>
                <c:pt idx="1384">
                  <c:v>3.7917808219178082</c:v>
                </c:pt>
                <c:pt idx="1385">
                  <c:v>3.7945205479452055</c:v>
                </c:pt>
                <c:pt idx="1386">
                  <c:v>3.7972602739726029</c:v>
                </c:pt>
                <c:pt idx="1387">
                  <c:v>3.8</c:v>
                </c:pt>
                <c:pt idx="1388">
                  <c:v>3.8027397260273972</c:v>
                </c:pt>
                <c:pt idx="1389">
                  <c:v>3.8054794520547945</c:v>
                </c:pt>
                <c:pt idx="1390">
                  <c:v>3.8082191780821919</c:v>
                </c:pt>
                <c:pt idx="1391">
                  <c:v>3.8109589041095893</c:v>
                </c:pt>
                <c:pt idx="1392">
                  <c:v>3.8136986301369862</c:v>
                </c:pt>
                <c:pt idx="1393">
                  <c:v>3.8164383561643835</c:v>
                </c:pt>
                <c:pt idx="1394">
                  <c:v>3.8191780821917809</c:v>
                </c:pt>
                <c:pt idx="1395">
                  <c:v>3.8219178082191783</c:v>
                </c:pt>
                <c:pt idx="1396">
                  <c:v>3.8246575342465752</c:v>
                </c:pt>
                <c:pt idx="1397">
                  <c:v>3.8273972602739725</c:v>
                </c:pt>
                <c:pt idx="1398">
                  <c:v>3.8301369863013699</c:v>
                </c:pt>
                <c:pt idx="1399">
                  <c:v>3.8328767123287673</c:v>
                </c:pt>
                <c:pt idx="1400">
                  <c:v>3.8356164383561642</c:v>
                </c:pt>
                <c:pt idx="1401">
                  <c:v>3.8383561643835615</c:v>
                </c:pt>
                <c:pt idx="1402">
                  <c:v>3.8410958904109589</c:v>
                </c:pt>
                <c:pt idx="1403">
                  <c:v>3.8438356164383563</c:v>
                </c:pt>
                <c:pt idx="1404">
                  <c:v>3.8465753424657536</c:v>
                </c:pt>
                <c:pt idx="1405">
                  <c:v>3.8493150684931505</c:v>
                </c:pt>
                <c:pt idx="1406">
                  <c:v>3.8520547945205479</c:v>
                </c:pt>
                <c:pt idx="1407">
                  <c:v>3.8547945205479452</c:v>
                </c:pt>
                <c:pt idx="1408">
                  <c:v>3.8575342465753426</c:v>
                </c:pt>
                <c:pt idx="1409">
                  <c:v>3.8602739726027395</c:v>
                </c:pt>
                <c:pt idx="1410">
                  <c:v>3.8630136986301369</c:v>
                </c:pt>
                <c:pt idx="1411">
                  <c:v>3.8657534246575342</c:v>
                </c:pt>
                <c:pt idx="1412">
                  <c:v>3.8684931506849316</c:v>
                </c:pt>
                <c:pt idx="1413">
                  <c:v>3.871232876712329</c:v>
                </c:pt>
                <c:pt idx="1414">
                  <c:v>3.8739726027397259</c:v>
                </c:pt>
                <c:pt idx="1415">
                  <c:v>3.8767123287671232</c:v>
                </c:pt>
                <c:pt idx="1416">
                  <c:v>3.8794520547945206</c:v>
                </c:pt>
                <c:pt idx="1417">
                  <c:v>3.882191780821918</c:v>
                </c:pt>
                <c:pt idx="1418">
                  <c:v>3.8849315068493149</c:v>
                </c:pt>
                <c:pt idx="1419">
                  <c:v>3.8876712328767122</c:v>
                </c:pt>
                <c:pt idx="1420">
                  <c:v>3.8904109589041096</c:v>
                </c:pt>
                <c:pt idx="1421">
                  <c:v>3.893150684931507</c:v>
                </c:pt>
                <c:pt idx="1422">
                  <c:v>3.8958904109589043</c:v>
                </c:pt>
                <c:pt idx="1423">
                  <c:v>3.8986301369863012</c:v>
                </c:pt>
                <c:pt idx="1424">
                  <c:v>3.9013698630136986</c:v>
                </c:pt>
                <c:pt idx="1425">
                  <c:v>3.904109589041096</c:v>
                </c:pt>
                <c:pt idx="1426">
                  <c:v>3.9068493150684933</c:v>
                </c:pt>
                <c:pt idx="1427">
                  <c:v>3.9095890410958902</c:v>
                </c:pt>
                <c:pt idx="1428">
                  <c:v>3.9123287671232876</c:v>
                </c:pt>
                <c:pt idx="1429">
                  <c:v>3.9150684931506849</c:v>
                </c:pt>
                <c:pt idx="1430">
                  <c:v>3.9178082191780823</c:v>
                </c:pt>
                <c:pt idx="1431">
                  <c:v>3.9205479452054797</c:v>
                </c:pt>
                <c:pt idx="1432">
                  <c:v>3.9232876712328766</c:v>
                </c:pt>
                <c:pt idx="1433">
                  <c:v>3.9260273972602739</c:v>
                </c:pt>
                <c:pt idx="1434">
                  <c:v>3.9287671232876713</c:v>
                </c:pt>
                <c:pt idx="1435">
                  <c:v>3.9315068493150687</c:v>
                </c:pt>
                <c:pt idx="1436">
                  <c:v>3.9342465753424656</c:v>
                </c:pt>
                <c:pt idx="1437">
                  <c:v>3.9369863013698629</c:v>
                </c:pt>
                <c:pt idx="1438">
                  <c:v>3.9397260273972603</c:v>
                </c:pt>
                <c:pt idx="1439">
                  <c:v>3.9424657534246577</c:v>
                </c:pt>
                <c:pt idx="1440">
                  <c:v>3.9452054794520546</c:v>
                </c:pt>
                <c:pt idx="1441">
                  <c:v>3.9479452054794519</c:v>
                </c:pt>
                <c:pt idx="1442">
                  <c:v>3.9506849315068493</c:v>
                </c:pt>
                <c:pt idx="1443">
                  <c:v>3.9534246575342467</c:v>
                </c:pt>
                <c:pt idx="1444">
                  <c:v>3.956164383561644</c:v>
                </c:pt>
                <c:pt idx="1445">
                  <c:v>3.9589041095890409</c:v>
                </c:pt>
                <c:pt idx="1446">
                  <c:v>3.9616438356164383</c:v>
                </c:pt>
                <c:pt idx="1447">
                  <c:v>3.9643835616438357</c:v>
                </c:pt>
                <c:pt idx="1448">
                  <c:v>3.967123287671233</c:v>
                </c:pt>
                <c:pt idx="1449">
                  <c:v>3.9698630136986299</c:v>
                </c:pt>
                <c:pt idx="1450">
                  <c:v>3.9726027397260273</c:v>
                </c:pt>
                <c:pt idx="1451">
                  <c:v>3.9753424657534246</c:v>
                </c:pt>
                <c:pt idx="1452">
                  <c:v>3.978082191780822</c:v>
                </c:pt>
                <c:pt idx="1453">
                  <c:v>3.9808219178082194</c:v>
                </c:pt>
                <c:pt idx="1454">
                  <c:v>3.9835616438356163</c:v>
                </c:pt>
                <c:pt idx="1455">
                  <c:v>3.9863013698630136</c:v>
                </c:pt>
                <c:pt idx="1456">
                  <c:v>3.989041095890411</c:v>
                </c:pt>
                <c:pt idx="1457">
                  <c:v>3.9917808219178084</c:v>
                </c:pt>
                <c:pt idx="1458">
                  <c:v>3.9945205479452053</c:v>
                </c:pt>
                <c:pt idx="1459">
                  <c:v>3.9972602739726026</c:v>
                </c:pt>
                <c:pt idx="1460">
                  <c:v>4</c:v>
                </c:pt>
                <c:pt idx="1461">
                  <c:v>4.0027397260273974</c:v>
                </c:pt>
                <c:pt idx="1462">
                  <c:v>4.0054794520547947</c:v>
                </c:pt>
                <c:pt idx="1463">
                  <c:v>4.0082191780821921</c:v>
                </c:pt>
                <c:pt idx="1464">
                  <c:v>4.0109589041095894</c:v>
                </c:pt>
                <c:pt idx="1465">
                  <c:v>4.0136986301369859</c:v>
                </c:pt>
                <c:pt idx="1466">
                  <c:v>4.0164383561643833</c:v>
                </c:pt>
                <c:pt idx="1467">
                  <c:v>4.0191780821917806</c:v>
                </c:pt>
                <c:pt idx="1468">
                  <c:v>4.021917808219178</c:v>
                </c:pt>
                <c:pt idx="1469">
                  <c:v>4.0246575342465754</c:v>
                </c:pt>
                <c:pt idx="1470">
                  <c:v>4.0273972602739727</c:v>
                </c:pt>
                <c:pt idx="1471">
                  <c:v>4.0301369863013701</c:v>
                </c:pt>
                <c:pt idx="1472">
                  <c:v>4.0328767123287674</c:v>
                </c:pt>
                <c:pt idx="1473">
                  <c:v>4.0356164383561648</c:v>
                </c:pt>
                <c:pt idx="1474">
                  <c:v>4.0383561643835613</c:v>
                </c:pt>
                <c:pt idx="1475">
                  <c:v>4.0410958904109586</c:v>
                </c:pt>
                <c:pt idx="1476">
                  <c:v>4.043835616438356</c:v>
                </c:pt>
                <c:pt idx="1477">
                  <c:v>4.0465753424657533</c:v>
                </c:pt>
                <c:pt idx="1478">
                  <c:v>4.0493150684931507</c:v>
                </c:pt>
                <c:pt idx="1479">
                  <c:v>4.0520547945205481</c:v>
                </c:pt>
                <c:pt idx="1480">
                  <c:v>4.0547945205479454</c:v>
                </c:pt>
                <c:pt idx="1481">
                  <c:v>4.0575342465753428</c:v>
                </c:pt>
                <c:pt idx="1482">
                  <c:v>4.0602739726027401</c:v>
                </c:pt>
                <c:pt idx="1483">
                  <c:v>4.0630136986301366</c:v>
                </c:pt>
                <c:pt idx="1484">
                  <c:v>4.065753424657534</c:v>
                </c:pt>
                <c:pt idx="1485">
                  <c:v>4.0684931506849313</c:v>
                </c:pt>
                <c:pt idx="1486">
                  <c:v>4.0712328767123287</c:v>
                </c:pt>
                <c:pt idx="1487">
                  <c:v>4.0739726027397261</c:v>
                </c:pt>
                <c:pt idx="1488">
                  <c:v>4.0767123287671234</c:v>
                </c:pt>
                <c:pt idx="1489">
                  <c:v>4.0794520547945208</c:v>
                </c:pt>
                <c:pt idx="1490">
                  <c:v>4.0821917808219181</c:v>
                </c:pt>
                <c:pt idx="1491">
                  <c:v>4.0849315068493155</c:v>
                </c:pt>
                <c:pt idx="1492">
                  <c:v>4.087671232876712</c:v>
                </c:pt>
                <c:pt idx="1493">
                  <c:v>4.0904109589041093</c:v>
                </c:pt>
                <c:pt idx="1494">
                  <c:v>4.0931506849315067</c:v>
                </c:pt>
                <c:pt idx="1495">
                  <c:v>4.095890410958904</c:v>
                </c:pt>
                <c:pt idx="1496">
                  <c:v>4.0986301369863014</c:v>
                </c:pt>
                <c:pt idx="1497">
                  <c:v>4.1013698630136988</c:v>
                </c:pt>
                <c:pt idx="1498">
                  <c:v>4.1041095890410961</c:v>
                </c:pt>
                <c:pt idx="1499">
                  <c:v>4.1068493150684935</c:v>
                </c:pt>
                <c:pt idx="1500">
                  <c:v>4.1095890410958908</c:v>
                </c:pt>
                <c:pt idx="1501">
                  <c:v>4.1123287671232873</c:v>
                </c:pt>
                <c:pt idx="1502">
                  <c:v>4.1150684931506847</c:v>
                </c:pt>
                <c:pt idx="1503">
                  <c:v>4.117808219178082</c:v>
                </c:pt>
                <c:pt idx="1504">
                  <c:v>4.1205479452054794</c:v>
                </c:pt>
                <c:pt idx="1505">
                  <c:v>4.1232876712328768</c:v>
                </c:pt>
                <c:pt idx="1506">
                  <c:v>4.1260273972602741</c:v>
                </c:pt>
                <c:pt idx="1507">
                  <c:v>4.1287671232876715</c:v>
                </c:pt>
                <c:pt idx="1508">
                  <c:v>4.1315068493150688</c:v>
                </c:pt>
                <c:pt idx="1509">
                  <c:v>4.1342465753424653</c:v>
                </c:pt>
                <c:pt idx="1510">
                  <c:v>4.1369863013698627</c:v>
                </c:pt>
                <c:pt idx="1511">
                  <c:v>4.13972602739726</c:v>
                </c:pt>
                <c:pt idx="1512">
                  <c:v>4.1424657534246574</c:v>
                </c:pt>
                <c:pt idx="1513">
                  <c:v>4.1452054794520548</c:v>
                </c:pt>
                <c:pt idx="1514">
                  <c:v>4.1479452054794521</c:v>
                </c:pt>
                <c:pt idx="1515">
                  <c:v>4.1506849315068495</c:v>
                </c:pt>
                <c:pt idx="1516">
                  <c:v>4.1534246575342468</c:v>
                </c:pt>
                <c:pt idx="1517">
                  <c:v>4.1561643835616442</c:v>
                </c:pt>
                <c:pt idx="1518">
                  <c:v>4.1589041095890407</c:v>
                </c:pt>
                <c:pt idx="1519">
                  <c:v>4.161643835616438</c:v>
                </c:pt>
                <c:pt idx="1520">
                  <c:v>4.1643835616438354</c:v>
                </c:pt>
                <c:pt idx="1521">
                  <c:v>4.1671232876712327</c:v>
                </c:pt>
                <c:pt idx="1522">
                  <c:v>4.1698630136986301</c:v>
                </c:pt>
                <c:pt idx="1523">
                  <c:v>4.1726027397260275</c:v>
                </c:pt>
                <c:pt idx="1524">
                  <c:v>4.1753424657534248</c:v>
                </c:pt>
                <c:pt idx="1525">
                  <c:v>4.1780821917808222</c:v>
                </c:pt>
                <c:pt idx="1526">
                  <c:v>4.1808219178082195</c:v>
                </c:pt>
                <c:pt idx="1527">
                  <c:v>4.183561643835616</c:v>
                </c:pt>
                <c:pt idx="1528">
                  <c:v>4.1863013698630134</c:v>
                </c:pt>
                <c:pt idx="1529">
                  <c:v>4.1890410958904107</c:v>
                </c:pt>
                <c:pt idx="1530">
                  <c:v>4.1917808219178081</c:v>
                </c:pt>
                <c:pt idx="1531">
                  <c:v>4.1945205479452055</c:v>
                </c:pt>
                <c:pt idx="1532">
                  <c:v>4.1972602739726028</c:v>
                </c:pt>
                <c:pt idx="1533">
                  <c:v>4.2</c:v>
                </c:pt>
                <c:pt idx="1534">
                  <c:v>4.2027397260273975</c:v>
                </c:pt>
                <c:pt idx="1535">
                  <c:v>4.2054794520547949</c:v>
                </c:pt>
                <c:pt idx="1536">
                  <c:v>4.2082191780821914</c:v>
                </c:pt>
                <c:pt idx="1537">
                  <c:v>4.2109589041095887</c:v>
                </c:pt>
                <c:pt idx="1538">
                  <c:v>4.2136986301369861</c:v>
                </c:pt>
                <c:pt idx="1539">
                  <c:v>4.2164383561643834</c:v>
                </c:pt>
                <c:pt idx="1540">
                  <c:v>4.2191780821917808</c:v>
                </c:pt>
                <c:pt idx="1541">
                  <c:v>4.2219178082191782</c:v>
                </c:pt>
                <c:pt idx="1542">
                  <c:v>4.2246575342465755</c:v>
                </c:pt>
                <c:pt idx="1543">
                  <c:v>4.2273972602739729</c:v>
                </c:pt>
                <c:pt idx="1544">
                  <c:v>4.2301369863013702</c:v>
                </c:pt>
                <c:pt idx="1545">
                  <c:v>4.2328767123287667</c:v>
                </c:pt>
                <c:pt idx="1546">
                  <c:v>4.2356164383561641</c:v>
                </c:pt>
                <c:pt idx="1547">
                  <c:v>4.2383561643835614</c:v>
                </c:pt>
                <c:pt idx="1548">
                  <c:v>4.2410958904109588</c:v>
                </c:pt>
                <c:pt idx="1549">
                  <c:v>4.2438356164383562</c:v>
                </c:pt>
                <c:pt idx="1550">
                  <c:v>4.2465753424657535</c:v>
                </c:pt>
                <c:pt idx="1551">
                  <c:v>4.2493150684931509</c:v>
                </c:pt>
                <c:pt idx="1552">
                  <c:v>4.2520547945205482</c:v>
                </c:pt>
                <c:pt idx="1553">
                  <c:v>4.2547945205479456</c:v>
                </c:pt>
                <c:pt idx="1554">
                  <c:v>4.2575342465753421</c:v>
                </c:pt>
                <c:pt idx="1555">
                  <c:v>4.2602739726027394</c:v>
                </c:pt>
                <c:pt idx="1556">
                  <c:v>4.2630136986301368</c:v>
                </c:pt>
                <c:pt idx="1557">
                  <c:v>4.2657534246575342</c:v>
                </c:pt>
                <c:pt idx="1558">
                  <c:v>4.2684931506849315</c:v>
                </c:pt>
                <c:pt idx="1559">
                  <c:v>4.2712328767123289</c:v>
                </c:pt>
                <c:pt idx="1560">
                  <c:v>4.2739726027397262</c:v>
                </c:pt>
                <c:pt idx="1561">
                  <c:v>4.2767123287671236</c:v>
                </c:pt>
                <c:pt idx="1562">
                  <c:v>4.279452054794521</c:v>
                </c:pt>
                <c:pt idx="1563">
                  <c:v>4.2821917808219174</c:v>
                </c:pt>
                <c:pt idx="1564">
                  <c:v>4.2849315068493148</c:v>
                </c:pt>
                <c:pt idx="1565">
                  <c:v>4.2876712328767121</c:v>
                </c:pt>
                <c:pt idx="1566">
                  <c:v>4.2904109589041095</c:v>
                </c:pt>
                <c:pt idx="1567">
                  <c:v>4.2931506849315069</c:v>
                </c:pt>
                <c:pt idx="1568">
                  <c:v>4.2958904109589042</c:v>
                </c:pt>
                <c:pt idx="1569">
                  <c:v>4.2986301369863016</c:v>
                </c:pt>
                <c:pt idx="1570">
                  <c:v>4.3013698630136989</c:v>
                </c:pt>
                <c:pt idx="1571">
                  <c:v>4.3041095890410963</c:v>
                </c:pt>
                <c:pt idx="1572">
                  <c:v>4.3068493150684928</c:v>
                </c:pt>
                <c:pt idx="1573">
                  <c:v>4.3095890410958901</c:v>
                </c:pt>
                <c:pt idx="1574">
                  <c:v>4.3123287671232875</c:v>
                </c:pt>
                <c:pt idx="1575">
                  <c:v>4.3150684931506849</c:v>
                </c:pt>
                <c:pt idx="1576">
                  <c:v>4.3178082191780822</c:v>
                </c:pt>
                <c:pt idx="1577">
                  <c:v>4.3205479452054796</c:v>
                </c:pt>
                <c:pt idx="1578">
                  <c:v>4.3232876712328769</c:v>
                </c:pt>
                <c:pt idx="1579">
                  <c:v>4.3260273972602743</c:v>
                </c:pt>
                <c:pt idx="1580">
                  <c:v>4.3287671232876717</c:v>
                </c:pt>
                <c:pt idx="1581">
                  <c:v>4.3315068493150681</c:v>
                </c:pt>
                <c:pt idx="1582">
                  <c:v>4.3342465753424655</c:v>
                </c:pt>
                <c:pt idx="1583">
                  <c:v>4.3369863013698629</c:v>
                </c:pt>
                <c:pt idx="1584">
                  <c:v>4.3397260273972602</c:v>
                </c:pt>
                <c:pt idx="1585">
                  <c:v>4.3424657534246576</c:v>
                </c:pt>
                <c:pt idx="1586">
                  <c:v>4.3452054794520549</c:v>
                </c:pt>
                <c:pt idx="1587">
                  <c:v>4.3479452054794523</c:v>
                </c:pt>
                <c:pt idx="1588">
                  <c:v>4.3506849315068497</c:v>
                </c:pt>
                <c:pt idx="1589">
                  <c:v>4.353424657534247</c:v>
                </c:pt>
                <c:pt idx="1590">
                  <c:v>4.3561643835616435</c:v>
                </c:pt>
                <c:pt idx="1591">
                  <c:v>4.3589041095890408</c:v>
                </c:pt>
                <c:pt idx="1592">
                  <c:v>4.3616438356164382</c:v>
                </c:pt>
                <c:pt idx="1593">
                  <c:v>4.3643835616438356</c:v>
                </c:pt>
                <c:pt idx="1594">
                  <c:v>4.3671232876712329</c:v>
                </c:pt>
                <c:pt idx="1595">
                  <c:v>4.3698630136986303</c:v>
                </c:pt>
                <c:pt idx="1596">
                  <c:v>4.3726027397260276</c:v>
                </c:pt>
                <c:pt idx="1597">
                  <c:v>4.375342465753425</c:v>
                </c:pt>
                <c:pt idx="1598">
                  <c:v>4.3780821917808215</c:v>
                </c:pt>
                <c:pt idx="1599">
                  <c:v>4.3808219178082188</c:v>
                </c:pt>
                <c:pt idx="1600">
                  <c:v>4.3835616438356162</c:v>
                </c:pt>
                <c:pt idx="1601">
                  <c:v>4.3863013698630136</c:v>
                </c:pt>
                <c:pt idx="1602">
                  <c:v>4.3890410958904109</c:v>
                </c:pt>
                <c:pt idx="1603">
                  <c:v>4.3917808219178083</c:v>
                </c:pt>
                <c:pt idx="1604">
                  <c:v>4.3945205479452056</c:v>
                </c:pt>
                <c:pt idx="1605">
                  <c:v>4.397260273972603</c:v>
                </c:pt>
                <c:pt idx="1606">
                  <c:v>4.4000000000000004</c:v>
                </c:pt>
                <c:pt idx="1607">
                  <c:v>4.4027397260273968</c:v>
                </c:pt>
                <c:pt idx="1608">
                  <c:v>4.4054794520547942</c:v>
                </c:pt>
                <c:pt idx="1609">
                  <c:v>4.4082191780821915</c:v>
                </c:pt>
                <c:pt idx="1610">
                  <c:v>4.4109589041095889</c:v>
                </c:pt>
                <c:pt idx="1611">
                  <c:v>4.4136986301369863</c:v>
                </c:pt>
                <c:pt idx="1612">
                  <c:v>4.4164383561643836</c:v>
                </c:pt>
                <c:pt idx="1613">
                  <c:v>4.419178082191781</c:v>
                </c:pt>
                <c:pt idx="1614">
                  <c:v>4.4219178082191783</c:v>
                </c:pt>
                <c:pt idx="1615">
                  <c:v>4.4246575342465757</c:v>
                </c:pt>
                <c:pt idx="1616">
                  <c:v>4.4273972602739722</c:v>
                </c:pt>
                <c:pt idx="1617">
                  <c:v>4.4301369863013695</c:v>
                </c:pt>
                <c:pt idx="1618">
                  <c:v>4.4328767123287669</c:v>
                </c:pt>
                <c:pt idx="1619">
                  <c:v>4.4356164383561643</c:v>
                </c:pt>
                <c:pt idx="1620">
                  <c:v>4.4383561643835616</c:v>
                </c:pt>
                <c:pt idx="1621">
                  <c:v>4.441095890410959</c:v>
                </c:pt>
                <c:pt idx="1622">
                  <c:v>4.4438356164383563</c:v>
                </c:pt>
                <c:pt idx="1623">
                  <c:v>4.4465753424657537</c:v>
                </c:pt>
                <c:pt idx="1624">
                  <c:v>4.4493150684931511</c:v>
                </c:pt>
                <c:pt idx="1625">
                  <c:v>4.4520547945205475</c:v>
                </c:pt>
                <c:pt idx="1626">
                  <c:v>4.4547945205479449</c:v>
                </c:pt>
                <c:pt idx="1627">
                  <c:v>4.4575342465753423</c:v>
                </c:pt>
                <c:pt idx="1628">
                  <c:v>4.4602739726027396</c:v>
                </c:pt>
                <c:pt idx="1629">
                  <c:v>4.463013698630137</c:v>
                </c:pt>
                <c:pt idx="1630">
                  <c:v>4.4657534246575343</c:v>
                </c:pt>
                <c:pt idx="1631">
                  <c:v>4.4684931506849317</c:v>
                </c:pt>
                <c:pt idx="1632">
                  <c:v>4.4712328767123291</c:v>
                </c:pt>
                <c:pt idx="1633">
                  <c:v>4.4739726027397264</c:v>
                </c:pt>
                <c:pt idx="1634">
                  <c:v>4.4767123287671229</c:v>
                </c:pt>
                <c:pt idx="1635">
                  <c:v>4.4794520547945202</c:v>
                </c:pt>
                <c:pt idx="1636">
                  <c:v>4.4821917808219176</c:v>
                </c:pt>
                <c:pt idx="1637">
                  <c:v>4.484931506849315</c:v>
                </c:pt>
                <c:pt idx="1638">
                  <c:v>4.4876712328767123</c:v>
                </c:pt>
                <c:pt idx="1639">
                  <c:v>4.4904109589041097</c:v>
                </c:pt>
                <c:pt idx="1640">
                  <c:v>4.493150684931507</c:v>
                </c:pt>
                <c:pt idx="1641">
                  <c:v>4.4958904109589044</c:v>
                </c:pt>
                <c:pt idx="1642">
                  <c:v>4.4986301369863018</c:v>
                </c:pt>
                <c:pt idx="1643">
                  <c:v>4.5013698630136982</c:v>
                </c:pt>
                <c:pt idx="1644">
                  <c:v>4.5041095890410956</c:v>
                </c:pt>
                <c:pt idx="1645">
                  <c:v>4.506849315068493</c:v>
                </c:pt>
                <c:pt idx="1646">
                  <c:v>4.5095890410958903</c:v>
                </c:pt>
                <c:pt idx="1647">
                  <c:v>4.5123287671232877</c:v>
                </c:pt>
                <c:pt idx="1648">
                  <c:v>4.515068493150685</c:v>
                </c:pt>
                <c:pt idx="1649">
                  <c:v>4.5178082191780824</c:v>
                </c:pt>
                <c:pt idx="1650">
                  <c:v>4.5205479452054798</c:v>
                </c:pt>
                <c:pt idx="1651">
                  <c:v>4.5232876712328771</c:v>
                </c:pt>
                <c:pt idx="1652">
                  <c:v>4.5260273972602736</c:v>
                </c:pt>
                <c:pt idx="1653">
                  <c:v>4.5287671232876709</c:v>
                </c:pt>
                <c:pt idx="1654">
                  <c:v>4.5315068493150683</c:v>
                </c:pt>
                <c:pt idx="1655">
                  <c:v>4.5342465753424657</c:v>
                </c:pt>
                <c:pt idx="1656">
                  <c:v>4.536986301369863</c:v>
                </c:pt>
                <c:pt idx="1657">
                  <c:v>4.5397260273972604</c:v>
                </c:pt>
                <c:pt idx="1658">
                  <c:v>4.5424657534246577</c:v>
                </c:pt>
                <c:pt idx="1659">
                  <c:v>4.5452054794520551</c:v>
                </c:pt>
                <c:pt idx="1660">
                  <c:v>4.5479452054794525</c:v>
                </c:pt>
                <c:pt idx="1661">
                  <c:v>4.5506849315068489</c:v>
                </c:pt>
                <c:pt idx="1662">
                  <c:v>4.5534246575342463</c:v>
                </c:pt>
                <c:pt idx="1663">
                  <c:v>4.5561643835616437</c:v>
                </c:pt>
                <c:pt idx="1664">
                  <c:v>4.558904109589041</c:v>
                </c:pt>
                <c:pt idx="1665">
                  <c:v>4.5616438356164384</c:v>
                </c:pt>
                <c:pt idx="1666">
                  <c:v>4.5643835616438357</c:v>
                </c:pt>
                <c:pt idx="1667">
                  <c:v>4.5671232876712331</c:v>
                </c:pt>
                <c:pt idx="1668">
                  <c:v>4.5698630136986305</c:v>
                </c:pt>
                <c:pt idx="1669">
                  <c:v>4.5726027397260278</c:v>
                </c:pt>
                <c:pt idx="1670">
                  <c:v>4.5753424657534243</c:v>
                </c:pt>
                <c:pt idx="1671">
                  <c:v>4.5780821917808217</c:v>
                </c:pt>
                <c:pt idx="1672">
                  <c:v>4.580821917808219</c:v>
                </c:pt>
                <c:pt idx="1673">
                  <c:v>4.5835616438356164</c:v>
                </c:pt>
                <c:pt idx="1674">
                  <c:v>4.5863013698630137</c:v>
                </c:pt>
                <c:pt idx="1675">
                  <c:v>4.5890410958904111</c:v>
                </c:pt>
                <c:pt idx="1676">
                  <c:v>4.5917808219178085</c:v>
                </c:pt>
                <c:pt idx="1677">
                  <c:v>4.5945205479452058</c:v>
                </c:pt>
                <c:pt idx="1678">
                  <c:v>4.5972602739726032</c:v>
                </c:pt>
                <c:pt idx="1679">
                  <c:v>4.5999999999999996</c:v>
                </c:pt>
                <c:pt idx="1680">
                  <c:v>4.602739726027397</c:v>
                </c:pt>
                <c:pt idx="1681">
                  <c:v>4.6054794520547944</c:v>
                </c:pt>
                <c:pt idx="1682">
                  <c:v>4.6082191780821917</c:v>
                </c:pt>
                <c:pt idx="1683">
                  <c:v>4.6109589041095891</c:v>
                </c:pt>
                <c:pt idx="1684">
                  <c:v>4.6136986301369864</c:v>
                </c:pt>
                <c:pt idx="1685">
                  <c:v>4.6164383561643838</c:v>
                </c:pt>
                <c:pt idx="1686">
                  <c:v>4.6191780821917812</c:v>
                </c:pt>
                <c:pt idx="1687">
                  <c:v>4.6219178082191785</c:v>
                </c:pt>
                <c:pt idx="1688">
                  <c:v>4.624657534246575</c:v>
                </c:pt>
                <c:pt idx="1689">
                  <c:v>4.6273972602739724</c:v>
                </c:pt>
                <c:pt idx="1690">
                  <c:v>4.6301369863013697</c:v>
                </c:pt>
                <c:pt idx="1691">
                  <c:v>4.6328767123287671</c:v>
                </c:pt>
                <c:pt idx="1692">
                  <c:v>4.6356164383561644</c:v>
                </c:pt>
                <c:pt idx="1693">
                  <c:v>4.6383561643835618</c:v>
                </c:pt>
                <c:pt idx="1694">
                  <c:v>4.6410958904109592</c:v>
                </c:pt>
                <c:pt idx="1695">
                  <c:v>4.6438356164383565</c:v>
                </c:pt>
                <c:pt idx="1696">
                  <c:v>4.646575342465753</c:v>
                </c:pt>
                <c:pt idx="1697">
                  <c:v>4.6493150684931503</c:v>
                </c:pt>
                <c:pt idx="1698">
                  <c:v>4.6520547945205477</c:v>
                </c:pt>
                <c:pt idx="1699">
                  <c:v>4.6547945205479451</c:v>
                </c:pt>
                <c:pt idx="1700">
                  <c:v>4.6575342465753424</c:v>
                </c:pt>
                <c:pt idx="1701">
                  <c:v>4.6602739726027398</c:v>
                </c:pt>
                <c:pt idx="1702">
                  <c:v>4.6630136986301371</c:v>
                </c:pt>
                <c:pt idx="1703">
                  <c:v>4.6657534246575345</c:v>
                </c:pt>
                <c:pt idx="1704">
                  <c:v>4.6684931506849319</c:v>
                </c:pt>
                <c:pt idx="1705">
                  <c:v>4.6712328767123283</c:v>
                </c:pt>
                <c:pt idx="1706">
                  <c:v>4.6739726027397257</c:v>
                </c:pt>
                <c:pt idx="1707">
                  <c:v>4.6767123287671231</c:v>
                </c:pt>
                <c:pt idx="1708">
                  <c:v>4.6794520547945204</c:v>
                </c:pt>
                <c:pt idx="1709">
                  <c:v>4.6821917808219178</c:v>
                </c:pt>
                <c:pt idx="1710">
                  <c:v>4.6849315068493151</c:v>
                </c:pt>
                <c:pt idx="1711">
                  <c:v>4.6876712328767125</c:v>
                </c:pt>
                <c:pt idx="1712">
                  <c:v>4.6904109589041099</c:v>
                </c:pt>
                <c:pt idx="1713">
                  <c:v>4.6931506849315072</c:v>
                </c:pt>
                <c:pt idx="1714">
                  <c:v>4.6958904109589037</c:v>
                </c:pt>
                <c:pt idx="1715">
                  <c:v>4.6986301369863011</c:v>
                </c:pt>
                <c:pt idx="1716">
                  <c:v>4.7013698630136984</c:v>
                </c:pt>
                <c:pt idx="1717">
                  <c:v>4.7041095890410958</c:v>
                </c:pt>
                <c:pt idx="1718">
                  <c:v>4.7068493150684931</c:v>
                </c:pt>
                <c:pt idx="1719">
                  <c:v>4.7095890410958905</c:v>
                </c:pt>
                <c:pt idx="1720">
                  <c:v>4.7123287671232879</c:v>
                </c:pt>
                <c:pt idx="1721">
                  <c:v>4.7150684931506852</c:v>
                </c:pt>
                <c:pt idx="1722">
                  <c:v>4.7178082191780826</c:v>
                </c:pt>
                <c:pt idx="1723">
                  <c:v>4.720547945205479</c:v>
                </c:pt>
                <c:pt idx="1724">
                  <c:v>4.7232876712328764</c:v>
                </c:pt>
                <c:pt idx="1725">
                  <c:v>4.7260273972602738</c:v>
                </c:pt>
                <c:pt idx="1726">
                  <c:v>4.7287671232876711</c:v>
                </c:pt>
                <c:pt idx="1727">
                  <c:v>4.7315068493150685</c:v>
                </c:pt>
                <c:pt idx="1728">
                  <c:v>4.7342465753424658</c:v>
                </c:pt>
                <c:pt idx="1729">
                  <c:v>4.7369863013698632</c:v>
                </c:pt>
                <c:pt idx="1730">
                  <c:v>4.7397260273972606</c:v>
                </c:pt>
                <c:pt idx="1731">
                  <c:v>4.7424657534246579</c:v>
                </c:pt>
                <c:pt idx="1732">
                  <c:v>4.7452054794520544</c:v>
                </c:pt>
                <c:pt idx="1733">
                  <c:v>4.7479452054794518</c:v>
                </c:pt>
                <c:pt idx="1734">
                  <c:v>4.7506849315068491</c:v>
                </c:pt>
                <c:pt idx="1735">
                  <c:v>4.7534246575342465</c:v>
                </c:pt>
                <c:pt idx="1736">
                  <c:v>4.7561643835616438</c:v>
                </c:pt>
                <c:pt idx="1737">
                  <c:v>4.7589041095890412</c:v>
                </c:pt>
                <c:pt idx="1738">
                  <c:v>4.7616438356164386</c:v>
                </c:pt>
                <c:pt idx="1739">
                  <c:v>4.7643835616438359</c:v>
                </c:pt>
                <c:pt idx="1740">
                  <c:v>4.7671232876712333</c:v>
                </c:pt>
                <c:pt idx="1741">
                  <c:v>4.7698630136986298</c:v>
                </c:pt>
                <c:pt idx="1742">
                  <c:v>4.7726027397260271</c:v>
                </c:pt>
                <c:pt idx="1743">
                  <c:v>4.7753424657534245</c:v>
                </c:pt>
                <c:pt idx="1744">
                  <c:v>4.7780821917808218</c:v>
                </c:pt>
                <c:pt idx="1745">
                  <c:v>4.7808219178082192</c:v>
                </c:pt>
                <c:pt idx="1746">
                  <c:v>4.7835616438356166</c:v>
                </c:pt>
                <c:pt idx="1747">
                  <c:v>4.7863013698630139</c:v>
                </c:pt>
                <c:pt idx="1748">
                  <c:v>4.7890410958904113</c:v>
                </c:pt>
                <c:pt idx="1749">
                  <c:v>4.7917808219178086</c:v>
                </c:pt>
                <c:pt idx="1750">
                  <c:v>4.7945205479452051</c:v>
                </c:pt>
                <c:pt idx="1751">
                  <c:v>4.7972602739726025</c:v>
                </c:pt>
                <c:pt idx="1752">
                  <c:v>4.8</c:v>
                </c:pt>
                <c:pt idx="1753">
                  <c:v>4.8027397260273972</c:v>
                </c:pt>
                <c:pt idx="1754">
                  <c:v>4.8054794520547945</c:v>
                </c:pt>
                <c:pt idx="1755">
                  <c:v>4.8082191780821919</c:v>
                </c:pt>
                <c:pt idx="1756">
                  <c:v>4.8109589041095893</c:v>
                </c:pt>
                <c:pt idx="1757">
                  <c:v>4.8136986301369866</c:v>
                </c:pt>
                <c:pt idx="1758">
                  <c:v>4.816438356164384</c:v>
                </c:pt>
                <c:pt idx="1759">
                  <c:v>4.8191780821917805</c:v>
                </c:pt>
                <c:pt idx="1760">
                  <c:v>4.8219178082191778</c:v>
                </c:pt>
                <c:pt idx="1761">
                  <c:v>4.8246575342465752</c:v>
                </c:pt>
                <c:pt idx="1762">
                  <c:v>4.8273972602739725</c:v>
                </c:pt>
                <c:pt idx="1763">
                  <c:v>4.8301369863013699</c:v>
                </c:pt>
                <c:pt idx="1764">
                  <c:v>4.8328767123287673</c:v>
                </c:pt>
                <c:pt idx="1765">
                  <c:v>4.8356164383561646</c:v>
                </c:pt>
                <c:pt idx="1766">
                  <c:v>4.838356164383562</c:v>
                </c:pt>
                <c:pt idx="1767">
                  <c:v>4.8410958904109593</c:v>
                </c:pt>
                <c:pt idx="1768">
                  <c:v>4.8438356164383558</c:v>
                </c:pt>
                <c:pt idx="1769">
                  <c:v>4.8465753424657532</c:v>
                </c:pt>
                <c:pt idx="1770">
                  <c:v>4.8493150684931505</c:v>
                </c:pt>
                <c:pt idx="1771">
                  <c:v>4.8520547945205479</c:v>
                </c:pt>
                <c:pt idx="1772">
                  <c:v>4.8547945205479452</c:v>
                </c:pt>
                <c:pt idx="1773">
                  <c:v>4.8575342465753426</c:v>
                </c:pt>
                <c:pt idx="1774">
                  <c:v>4.86027397260274</c:v>
                </c:pt>
                <c:pt idx="1775">
                  <c:v>4.8630136986301373</c:v>
                </c:pt>
                <c:pt idx="1776">
                  <c:v>4.8657534246575347</c:v>
                </c:pt>
                <c:pt idx="1777">
                  <c:v>4.8684931506849312</c:v>
                </c:pt>
                <c:pt idx="1778">
                  <c:v>4.8712328767123285</c:v>
                </c:pt>
                <c:pt idx="1779">
                  <c:v>4.8739726027397259</c:v>
                </c:pt>
                <c:pt idx="1780">
                  <c:v>4.8767123287671232</c:v>
                </c:pt>
                <c:pt idx="1781">
                  <c:v>4.8794520547945206</c:v>
                </c:pt>
                <c:pt idx="1782">
                  <c:v>4.882191780821918</c:v>
                </c:pt>
                <c:pt idx="1783">
                  <c:v>4.8849315068493153</c:v>
                </c:pt>
                <c:pt idx="1784">
                  <c:v>4.8876712328767127</c:v>
                </c:pt>
                <c:pt idx="1785">
                  <c:v>4.8904109589041092</c:v>
                </c:pt>
                <c:pt idx="1786">
                  <c:v>4.8931506849315065</c:v>
                </c:pt>
                <c:pt idx="1787">
                  <c:v>4.8958904109589039</c:v>
                </c:pt>
                <c:pt idx="1788">
                  <c:v>4.8986301369863012</c:v>
                </c:pt>
                <c:pt idx="1789">
                  <c:v>4.9013698630136986</c:v>
                </c:pt>
                <c:pt idx="1790">
                  <c:v>4.904109589041096</c:v>
                </c:pt>
                <c:pt idx="1791">
                  <c:v>4.9068493150684933</c:v>
                </c:pt>
                <c:pt idx="1792">
                  <c:v>4.9095890410958907</c:v>
                </c:pt>
                <c:pt idx="1793">
                  <c:v>4.912328767123288</c:v>
                </c:pt>
                <c:pt idx="1794">
                  <c:v>4.9150684931506845</c:v>
                </c:pt>
                <c:pt idx="1795">
                  <c:v>4.9178082191780819</c:v>
                </c:pt>
                <c:pt idx="1796">
                  <c:v>4.9205479452054792</c:v>
                </c:pt>
                <c:pt idx="1797">
                  <c:v>4.9232876712328766</c:v>
                </c:pt>
                <c:pt idx="1798">
                  <c:v>4.9260273972602739</c:v>
                </c:pt>
                <c:pt idx="1799">
                  <c:v>4.9287671232876713</c:v>
                </c:pt>
                <c:pt idx="1800">
                  <c:v>4.9315068493150687</c:v>
                </c:pt>
                <c:pt idx="1801">
                  <c:v>4.934246575342466</c:v>
                </c:pt>
                <c:pt idx="1802">
                  <c:v>4.9369863013698634</c:v>
                </c:pt>
                <c:pt idx="1803">
                  <c:v>4.9397260273972599</c:v>
                </c:pt>
                <c:pt idx="1804">
                  <c:v>4.9424657534246572</c:v>
                </c:pt>
                <c:pt idx="1805">
                  <c:v>4.9452054794520546</c:v>
                </c:pt>
                <c:pt idx="1806">
                  <c:v>4.9479452054794519</c:v>
                </c:pt>
                <c:pt idx="1807">
                  <c:v>4.9506849315068493</c:v>
                </c:pt>
                <c:pt idx="1808">
                  <c:v>4.9534246575342467</c:v>
                </c:pt>
                <c:pt idx="1809">
                  <c:v>4.956164383561644</c:v>
                </c:pt>
                <c:pt idx="1810">
                  <c:v>4.9589041095890414</c:v>
                </c:pt>
                <c:pt idx="1811">
                  <c:v>4.9616438356164387</c:v>
                </c:pt>
                <c:pt idx="1812">
                  <c:v>4.9643835616438352</c:v>
                </c:pt>
                <c:pt idx="1813">
                  <c:v>4.9671232876712326</c:v>
                </c:pt>
                <c:pt idx="1814">
                  <c:v>4.9698630136986299</c:v>
                </c:pt>
                <c:pt idx="1815">
                  <c:v>4.9726027397260273</c:v>
                </c:pt>
                <c:pt idx="1816">
                  <c:v>4.9753424657534246</c:v>
                </c:pt>
                <c:pt idx="1817">
                  <c:v>4.978082191780822</c:v>
                </c:pt>
                <c:pt idx="1818">
                  <c:v>4.9808219178082194</c:v>
                </c:pt>
                <c:pt idx="1819">
                  <c:v>4.9835616438356167</c:v>
                </c:pt>
                <c:pt idx="1820">
                  <c:v>4.9863013698630141</c:v>
                </c:pt>
                <c:pt idx="1821">
                  <c:v>4.9890410958904106</c:v>
                </c:pt>
                <c:pt idx="1822">
                  <c:v>4.9917808219178079</c:v>
                </c:pt>
                <c:pt idx="1823">
                  <c:v>4.9945205479452053</c:v>
                </c:pt>
                <c:pt idx="1824">
                  <c:v>4.9972602739726026</c:v>
                </c:pt>
                <c:pt idx="1825">
                  <c:v>5</c:v>
                </c:pt>
                <c:pt idx="1826">
                  <c:v>5.0027397260273974</c:v>
                </c:pt>
                <c:pt idx="1827">
                  <c:v>5.0054794520547947</c:v>
                </c:pt>
                <c:pt idx="1828">
                  <c:v>5.0082191780821921</c:v>
                </c:pt>
                <c:pt idx="1829">
                  <c:v>5.0109589041095894</c:v>
                </c:pt>
                <c:pt idx="1830">
                  <c:v>5.0136986301369859</c:v>
                </c:pt>
                <c:pt idx="1831">
                  <c:v>5.0164383561643833</c:v>
                </c:pt>
                <c:pt idx="1832">
                  <c:v>5.0191780821917806</c:v>
                </c:pt>
                <c:pt idx="1833">
                  <c:v>5.021917808219178</c:v>
                </c:pt>
                <c:pt idx="1834">
                  <c:v>5.0246575342465754</c:v>
                </c:pt>
                <c:pt idx="1835">
                  <c:v>5.0273972602739727</c:v>
                </c:pt>
                <c:pt idx="1836">
                  <c:v>5.0301369863013701</c:v>
                </c:pt>
                <c:pt idx="1837">
                  <c:v>5.0328767123287674</c:v>
                </c:pt>
                <c:pt idx="1838">
                  <c:v>5.0356164383561648</c:v>
                </c:pt>
                <c:pt idx="1839">
                  <c:v>5.0383561643835613</c:v>
                </c:pt>
                <c:pt idx="1840">
                  <c:v>5.0410958904109586</c:v>
                </c:pt>
                <c:pt idx="1841">
                  <c:v>5.043835616438356</c:v>
                </c:pt>
                <c:pt idx="1842">
                  <c:v>5.0465753424657533</c:v>
                </c:pt>
                <c:pt idx="1843">
                  <c:v>5.0493150684931507</c:v>
                </c:pt>
                <c:pt idx="1844">
                  <c:v>5.0520547945205481</c:v>
                </c:pt>
                <c:pt idx="1845">
                  <c:v>5.0547945205479454</c:v>
                </c:pt>
                <c:pt idx="1846">
                  <c:v>5.0575342465753428</c:v>
                </c:pt>
                <c:pt idx="1847">
                  <c:v>5.0602739726027401</c:v>
                </c:pt>
                <c:pt idx="1848">
                  <c:v>5.0630136986301366</c:v>
                </c:pt>
                <c:pt idx="1849">
                  <c:v>5.065753424657534</c:v>
                </c:pt>
                <c:pt idx="1850">
                  <c:v>5.0684931506849313</c:v>
                </c:pt>
                <c:pt idx="1851">
                  <c:v>5.0712328767123287</c:v>
                </c:pt>
                <c:pt idx="1852">
                  <c:v>5.0739726027397261</c:v>
                </c:pt>
                <c:pt idx="1853">
                  <c:v>5.0767123287671234</c:v>
                </c:pt>
                <c:pt idx="1854">
                  <c:v>5.0794520547945208</c:v>
                </c:pt>
                <c:pt idx="1855">
                  <c:v>5.0821917808219181</c:v>
                </c:pt>
                <c:pt idx="1856">
                  <c:v>5.0849315068493155</c:v>
                </c:pt>
                <c:pt idx="1857">
                  <c:v>5.087671232876712</c:v>
                </c:pt>
                <c:pt idx="1858">
                  <c:v>5.0904109589041093</c:v>
                </c:pt>
                <c:pt idx="1859">
                  <c:v>5.0931506849315067</c:v>
                </c:pt>
                <c:pt idx="1860">
                  <c:v>5.095890410958904</c:v>
                </c:pt>
                <c:pt idx="1861">
                  <c:v>5.0986301369863014</c:v>
                </c:pt>
                <c:pt idx="1862">
                  <c:v>5.1013698630136988</c:v>
                </c:pt>
                <c:pt idx="1863">
                  <c:v>5.1041095890410961</c:v>
                </c:pt>
                <c:pt idx="1864">
                  <c:v>5.1068493150684935</c:v>
                </c:pt>
                <c:pt idx="1865">
                  <c:v>5.1095890410958908</c:v>
                </c:pt>
                <c:pt idx="1866">
                  <c:v>5.1123287671232873</c:v>
                </c:pt>
                <c:pt idx="1867">
                  <c:v>5.1150684931506847</c:v>
                </c:pt>
                <c:pt idx="1868">
                  <c:v>5.117808219178082</c:v>
                </c:pt>
                <c:pt idx="1869">
                  <c:v>5.1205479452054794</c:v>
                </c:pt>
                <c:pt idx="1870">
                  <c:v>5.1232876712328768</c:v>
                </c:pt>
                <c:pt idx="1871">
                  <c:v>5.1260273972602741</c:v>
                </c:pt>
                <c:pt idx="1872">
                  <c:v>5.1287671232876715</c:v>
                </c:pt>
                <c:pt idx="1873">
                  <c:v>5.1315068493150688</c:v>
                </c:pt>
                <c:pt idx="1874">
                  <c:v>5.1342465753424653</c:v>
                </c:pt>
                <c:pt idx="1875">
                  <c:v>5.1369863013698627</c:v>
                </c:pt>
                <c:pt idx="1876">
                  <c:v>5.13972602739726</c:v>
                </c:pt>
                <c:pt idx="1877">
                  <c:v>5.1424657534246574</c:v>
                </c:pt>
                <c:pt idx="1878">
                  <c:v>5.1452054794520548</c:v>
                </c:pt>
                <c:pt idx="1879">
                  <c:v>5.1479452054794521</c:v>
                </c:pt>
                <c:pt idx="1880">
                  <c:v>5.1506849315068495</c:v>
                </c:pt>
                <c:pt idx="1881">
                  <c:v>5.1534246575342468</c:v>
                </c:pt>
                <c:pt idx="1882">
                  <c:v>5.1561643835616442</c:v>
                </c:pt>
                <c:pt idx="1883">
                  <c:v>5.1589041095890407</c:v>
                </c:pt>
                <c:pt idx="1884">
                  <c:v>5.161643835616438</c:v>
                </c:pt>
                <c:pt idx="1885">
                  <c:v>5.1643835616438354</c:v>
                </c:pt>
                <c:pt idx="1886">
                  <c:v>5.1671232876712327</c:v>
                </c:pt>
                <c:pt idx="1887">
                  <c:v>5.1698630136986301</c:v>
                </c:pt>
                <c:pt idx="1888">
                  <c:v>5.1726027397260275</c:v>
                </c:pt>
                <c:pt idx="1889">
                  <c:v>5.1753424657534248</c:v>
                </c:pt>
                <c:pt idx="1890">
                  <c:v>5.1780821917808222</c:v>
                </c:pt>
                <c:pt idx="1891">
                  <c:v>5.1808219178082195</c:v>
                </c:pt>
                <c:pt idx="1892">
                  <c:v>5.183561643835616</c:v>
                </c:pt>
                <c:pt idx="1893">
                  <c:v>5.1863013698630134</c:v>
                </c:pt>
                <c:pt idx="1894">
                  <c:v>5.1890410958904107</c:v>
                </c:pt>
                <c:pt idx="1895">
                  <c:v>5.1917808219178081</c:v>
                </c:pt>
                <c:pt idx="1896">
                  <c:v>5.1945205479452055</c:v>
                </c:pt>
                <c:pt idx="1897">
                  <c:v>5.1972602739726028</c:v>
                </c:pt>
                <c:pt idx="1898">
                  <c:v>5.2</c:v>
                </c:pt>
                <c:pt idx="1899">
                  <c:v>5.2027397260273975</c:v>
                </c:pt>
                <c:pt idx="1900">
                  <c:v>5.2054794520547949</c:v>
                </c:pt>
                <c:pt idx="1901">
                  <c:v>5.2082191780821914</c:v>
                </c:pt>
                <c:pt idx="1902">
                  <c:v>5.2109589041095887</c:v>
                </c:pt>
                <c:pt idx="1903">
                  <c:v>5.2136986301369861</c:v>
                </c:pt>
                <c:pt idx="1904">
                  <c:v>5.2164383561643834</c:v>
                </c:pt>
                <c:pt idx="1905">
                  <c:v>5.2191780821917808</c:v>
                </c:pt>
                <c:pt idx="1906">
                  <c:v>5.2219178082191782</c:v>
                </c:pt>
                <c:pt idx="1907">
                  <c:v>5.2246575342465755</c:v>
                </c:pt>
                <c:pt idx="1908">
                  <c:v>5.2273972602739729</c:v>
                </c:pt>
                <c:pt idx="1909">
                  <c:v>5.2301369863013702</c:v>
                </c:pt>
                <c:pt idx="1910">
                  <c:v>5.2328767123287667</c:v>
                </c:pt>
                <c:pt idx="1911">
                  <c:v>5.2356164383561641</c:v>
                </c:pt>
                <c:pt idx="1912">
                  <c:v>5.2383561643835614</c:v>
                </c:pt>
                <c:pt idx="1913">
                  <c:v>5.2410958904109588</c:v>
                </c:pt>
                <c:pt idx="1914">
                  <c:v>5.2438356164383562</c:v>
                </c:pt>
                <c:pt idx="1915">
                  <c:v>5.2465753424657535</c:v>
                </c:pt>
                <c:pt idx="1916">
                  <c:v>5.2493150684931509</c:v>
                </c:pt>
                <c:pt idx="1917">
                  <c:v>5.2520547945205482</c:v>
                </c:pt>
                <c:pt idx="1918">
                  <c:v>5.2547945205479456</c:v>
                </c:pt>
                <c:pt idx="1919">
                  <c:v>5.2575342465753421</c:v>
                </c:pt>
                <c:pt idx="1920">
                  <c:v>5.2602739726027394</c:v>
                </c:pt>
                <c:pt idx="1921">
                  <c:v>5.2630136986301368</c:v>
                </c:pt>
                <c:pt idx="1922">
                  <c:v>5.2657534246575342</c:v>
                </c:pt>
                <c:pt idx="1923">
                  <c:v>5.2684931506849315</c:v>
                </c:pt>
                <c:pt idx="1924">
                  <c:v>5.2712328767123289</c:v>
                </c:pt>
                <c:pt idx="1925">
                  <c:v>5.2739726027397262</c:v>
                </c:pt>
                <c:pt idx="1926">
                  <c:v>5.2767123287671236</c:v>
                </c:pt>
                <c:pt idx="1927">
                  <c:v>5.279452054794521</c:v>
                </c:pt>
                <c:pt idx="1928">
                  <c:v>5.2821917808219174</c:v>
                </c:pt>
                <c:pt idx="1929">
                  <c:v>5.2849315068493148</c:v>
                </c:pt>
                <c:pt idx="1930">
                  <c:v>5.2876712328767121</c:v>
                </c:pt>
                <c:pt idx="1931">
                  <c:v>5.2904109589041095</c:v>
                </c:pt>
                <c:pt idx="1932">
                  <c:v>5.2931506849315069</c:v>
                </c:pt>
                <c:pt idx="1933">
                  <c:v>5.2958904109589042</c:v>
                </c:pt>
                <c:pt idx="1934">
                  <c:v>5.2986301369863016</c:v>
                </c:pt>
                <c:pt idx="1935">
                  <c:v>5.3013698630136989</c:v>
                </c:pt>
                <c:pt idx="1936">
                  <c:v>5.3041095890410963</c:v>
                </c:pt>
                <c:pt idx="1937">
                  <c:v>5.3068493150684928</c:v>
                </c:pt>
                <c:pt idx="1938">
                  <c:v>5.3095890410958901</c:v>
                </c:pt>
                <c:pt idx="1939">
                  <c:v>5.3123287671232875</c:v>
                </c:pt>
                <c:pt idx="1940">
                  <c:v>5.3150684931506849</c:v>
                </c:pt>
                <c:pt idx="1941">
                  <c:v>5.3178082191780822</c:v>
                </c:pt>
                <c:pt idx="1942">
                  <c:v>5.3205479452054796</c:v>
                </c:pt>
                <c:pt idx="1943">
                  <c:v>5.3232876712328769</c:v>
                </c:pt>
                <c:pt idx="1944">
                  <c:v>5.3260273972602743</c:v>
                </c:pt>
                <c:pt idx="1945">
                  <c:v>5.3287671232876717</c:v>
                </c:pt>
                <c:pt idx="1946">
                  <c:v>5.3315068493150681</c:v>
                </c:pt>
                <c:pt idx="1947">
                  <c:v>5.3342465753424655</c:v>
                </c:pt>
                <c:pt idx="1948">
                  <c:v>5.3369863013698629</c:v>
                </c:pt>
                <c:pt idx="1949">
                  <c:v>5.3397260273972602</c:v>
                </c:pt>
                <c:pt idx="1950">
                  <c:v>5.3424657534246576</c:v>
                </c:pt>
                <c:pt idx="1951">
                  <c:v>5.3452054794520549</c:v>
                </c:pt>
                <c:pt idx="1952">
                  <c:v>5.3479452054794523</c:v>
                </c:pt>
                <c:pt idx="1953">
                  <c:v>5.3506849315068497</c:v>
                </c:pt>
                <c:pt idx="1954">
                  <c:v>5.353424657534247</c:v>
                </c:pt>
                <c:pt idx="1955">
                  <c:v>5.3561643835616435</c:v>
                </c:pt>
                <c:pt idx="1956">
                  <c:v>5.3589041095890408</c:v>
                </c:pt>
                <c:pt idx="1957">
                  <c:v>5.3616438356164382</c:v>
                </c:pt>
                <c:pt idx="1958">
                  <c:v>5.3643835616438356</c:v>
                </c:pt>
                <c:pt idx="1959">
                  <c:v>5.3671232876712329</c:v>
                </c:pt>
                <c:pt idx="1960">
                  <c:v>5.3698630136986303</c:v>
                </c:pt>
                <c:pt idx="1961">
                  <c:v>5.3726027397260276</c:v>
                </c:pt>
                <c:pt idx="1962">
                  <c:v>5.375342465753425</c:v>
                </c:pt>
                <c:pt idx="1963">
                  <c:v>5.3780821917808215</c:v>
                </c:pt>
                <c:pt idx="1964">
                  <c:v>5.3808219178082188</c:v>
                </c:pt>
                <c:pt idx="1965">
                  <c:v>5.3835616438356162</c:v>
                </c:pt>
                <c:pt idx="1966">
                  <c:v>5.3863013698630136</c:v>
                </c:pt>
                <c:pt idx="1967">
                  <c:v>5.3890410958904109</c:v>
                </c:pt>
                <c:pt idx="1968">
                  <c:v>5.3917808219178083</c:v>
                </c:pt>
                <c:pt idx="1969">
                  <c:v>5.3945205479452056</c:v>
                </c:pt>
                <c:pt idx="1970">
                  <c:v>5.397260273972603</c:v>
                </c:pt>
                <c:pt idx="1971">
                  <c:v>5.4</c:v>
                </c:pt>
                <c:pt idx="1972">
                  <c:v>5.4027397260273968</c:v>
                </c:pt>
                <c:pt idx="1973">
                  <c:v>5.4054794520547942</c:v>
                </c:pt>
                <c:pt idx="1974">
                  <c:v>5.4082191780821915</c:v>
                </c:pt>
                <c:pt idx="1975">
                  <c:v>5.4109589041095889</c:v>
                </c:pt>
                <c:pt idx="1976">
                  <c:v>5.4136986301369863</c:v>
                </c:pt>
                <c:pt idx="1977">
                  <c:v>5.4164383561643836</c:v>
                </c:pt>
                <c:pt idx="1978">
                  <c:v>5.419178082191781</c:v>
                </c:pt>
                <c:pt idx="1979">
                  <c:v>5.4219178082191783</c:v>
                </c:pt>
                <c:pt idx="1980">
                  <c:v>5.4246575342465757</c:v>
                </c:pt>
                <c:pt idx="1981">
                  <c:v>5.4273972602739722</c:v>
                </c:pt>
                <c:pt idx="1982">
                  <c:v>5.4301369863013695</c:v>
                </c:pt>
                <c:pt idx="1983">
                  <c:v>5.4328767123287669</c:v>
                </c:pt>
                <c:pt idx="1984">
                  <c:v>5.4356164383561643</c:v>
                </c:pt>
                <c:pt idx="1985">
                  <c:v>5.4383561643835616</c:v>
                </c:pt>
                <c:pt idx="1986">
                  <c:v>5.441095890410959</c:v>
                </c:pt>
                <c:pt idx="1987">
                  <c:v>5.4438356164383563</c:v>
                </c:pt>
                <c:pt idx="1988">
                  <c:v>5.4465753424657537</c:v>
                </c:pt>
                <c:pt idx="1989">
                  <c:v>5.4493150684931511</c:v>
                </c:pt>
                <c:pt idx="1990">
                  <c:v>5.4520547945205475</c:v>
                </c:pt>
                <c:pt idx="1991">
                  <c:v>5.4547945205479449</c:v>
                </c:pt>
                <c:pt idx="1992">
                  <c:v>5.4575342465753423</c:v>
                </c:pt>
                <c:pt idx="1993">
                  <c:v>5.4602739726027396</c:v>
                </c:pt>
                <c:pt idx="1994">
                  <c:v>5.463013698630137</c:v>
                </c:pt>
                <c:pt idx="1995">
                  <c:v>5.4657534246575343</c:v>
                </c:pt>
                <c:pt idx="1996">
                  <c:v>5.4684931506849317</c:v>
                </c:pt>
                <c:pt idx="1997">
                  <c:v>5.4712328767123291</c:v>
                </c:pt>
                <c:pt idx="1998">
                  <c:v>5.4739726027397264</c:v>
                </c:pt>
                <c:pt idx="1999">
                  <c:v>5.4767123287671229</c:v>
                </c:pt>
                <c:pt idx="2000">
                  <c:v>5.4794520547945202</c:v>
                </c:pt>
                <c:pt idx="2001">
                  <c:v>5.4821917808219176</c:v>
                </c:pt>
                <c:pt idx="2002">
                  <c:v>5.484931506849315</c:v>
                </c:pt>
                <c:pt idx="2003">
                  <c:v>5.4876712328767123</c:v>
                </c:pt>
                <c:pt idx="2004">
                  <c:v>5.4904109589041097</c:v>
                </c:pt>
                <c:pt idx="2005">
                  <c:v>5.493150684931507</c:v>
                </c:pt>
                <c:pt idx="2006">
                  <c:v>5.4958904109589044</c:v>
                </c:pt>
                <c:pt idx="2007">
                  <c:v>5.4986301369863018</c:v>
                </c:pt>
                <c:pt idx="2008">
                  <c:v>5.5013698630136982</c:v>
                </c:pt>
                <c:pt idx="2009">
                  <c:v>5.5041095890410956</c:v>
                </c:pt>
                <c:pt idx="2010">
                  <c:v>5.506849315068493</c:v>
                </c:pt>
                <c:pt idx="2011">
                  <c:v>5.5095890410958903</c:v>
                </c:pt>
                <c:pt idx="2012">
                  <c:v>5.5123287671232877</c:v>
                </c:pt>
                <c:pt idx="2013">
                  <c:v>5.515068493150685</c:v>
                </c:pt>
                <c:pt idx="2014">
                  <c:v>5.5178082191780824</c:v>
                </c:pt>
                <c:pt idx="2015">
                  <c:v>5.5205479452054798</c:v>
                </c:pt>
                <c:pt idx="2016">
                  <c:v>5.5232876712328771</c:v>
                </c:pt>
                <c:pt idx="2017">
                  <c:v>5.5260273972602736</c:v>
                </c:pt>
                <c:pt idx="2018">
                  <c:v>5.5287671232876709</c:v>
                </c:pt>
                <c:pt idx="2019">
                  <c:v>5.5315068493150683</c:v>
                </c:pt>
                <c:pt idx="2020">
                  <c:v>5.5342465753424657</c:v>
                </c:pt>
                <c:pt idx="2021">
                  <c:v>5.536986301369863</c:v>
                </c:pt>
                <c:pt idx="2022">
                  <c:v>5.5397260273972604</c:v>
                </c:pt>
                <c:pt idx="2023">
                  <c:v>5.5424657534246577</c:v>
                </c:pt>
                <c:pt idx="2024">
                  <c:v>5.5452054794520551</c:v>
                </c:pt>
                <c:pt idx="2025">
                  <c:v>5.5479452054794525</c:v>
                </c:pt>
                <c:pt idx="2026">
                  <c:v>5.5506849315068489</c:v>
                </c:pt>
                <c:pt idx="2027">
                  <c:v>5.5534246575342463</c:v>
                </c:pt>
                <c:pt idx="2028">
                  <c:v>5.5561643835616437</c:v>
                </c:pt>
                <c:pt idx="2029">
                  <c:v>5.558904109589041</c:v>
                </c:pt>
                <c:pt idx="2030">
                  <c:v>5.5616438356164384</c:v>
                </c:pt>
                <c:pt idx="2031">
                  <c:v>5.5643835616438357</c:v>
                </c:pt>
                <c:pt idx="2032">
                  <c:v>5.5671232876712331</c:v>
                </c:pt>
                <c:pt idx="2033">
                  <c:v>5.5698630136986305</c:v>
                </c:pt>
                <c:pt idx="2034">
                  <c:v>5.5726027397260278</c:v>
                </c:pt>
                <c:pt idx="2035">
                  <c:v>5.5753424657534243</c:v>
                </c:pt>
                <c:pt idx="2036">
                  <c:v>5.5780821917808217</c:v>
                </c:pt>
                <c:pt idx="2037">
                  <c:v>5.580821917808219</c:v>
                </c:pt>
                <c:pt idx="2038">
                  <c:v>5.5835616438356164</c:v>
                </c:pt>
                <c:pt idx="2039">
                  <c:v>5.5863013698630137</c:v>
                </c:pt>
                <c:pt idx="2040">
                  <c:v>5.5890410958904111</c:v>
                </c:pt>
                <c:pt idx="2041">
                  <c:v>5.5917808219178085</c:v>
                </c:pt>
                <c:pt idx="2042">
                  <c:v>5.5945205479452058</c:v>
                </c:pt>
                <c:pt idx="2043">
                  <c:v>5.5972602739726032</c:v>
                </c:pt>
                <c:pt idx="2044">
                  <c:v>5.6</c:v>
                </c:pt>
                <c:pt idx="2045">
                  <c:v>5.602739726027397</c:v>
                </c:pt>
                <c:pt idx="2046">
                  <c:v>5.6054794520547944</c:v>
                </c:pt>
                <c:pt idx="2047">
                  <c:v>5.6082191780821917</c:v>
                </c:pt>
                <c:pt idx="2048">
                  <c:v>5.6109589041095891</c:v>
                </c:pt>
                <c:pt idx="2049">
                  <c:v>5.6136986301369864</c:v>
                </c:pt>
                <c:pt idx="2050">
                  <c:v>5.6164383561643838</c:v>
                </c:pt>
                <c:pt idx="2051">
                  <c:v>5.6191780821917812</c:v>
                </c:pt>
                <c:pt idx="2052">
                  <c:v>5.6219178082191785</c:v>
                </c:pt>
                <c:pt idx="2053">
                  <c:v>5.624657534246575</c:v>
                </c:pt>
                <c:pt idx="2054">
                  <c:v>5.6273972602739724</c:v>
                </c:pt>
                <c:pt idx="2055">
                  <c:v>5.6301369863013697</c:v>
                </c:pt>
                <c:pt idx="2056">
                  <c:v>5.6328767123287671</c:v>
                </c:pt>
                <c:pt idx="2057">
                  <c:v>5.6356164383561644</c:v>
                </c:pt>
                <c:pt idx="2058">
                  <c:v>5.6383561643835618</c:v>
                </c:pt>
                <c:pt idx="2059">
                  <c:v>5.6410958904109592</c:v>
                </c:pt>
                <c:pt idx="2060">
                  <c:v>5.6438356164383565</c:v>
                </c:pt>
                <c:pt idx="2061">
                  <c:v>5.646575342465753</c:v>
                </c:pt>
                <c:pt idx="2062">
                  <c:v>5.6493150684931503</c:v>
                </c:pt>
                <c:pt idx="2063">
                  <c:v>5.6520547945205477</c:v>
                </c:pt>
                <c:pt idx="2064">
                  <c:v>5.6547945205479451</c:v>
                </c:pt>
                <c:pt idx="2065">
                  <c:v>5.6575342465753424</c:v>
                </c:pt>
                <c:pt idx="2066">
                  <c:v>5.6602739726027398</c:v>
                </c:pt>
                <c:pt idx="2067">
                  <c:v>5.6630136986301371</c:v>
                </c:pt>
                <c:pt idx="2068">
                  <c:v>5.6657534246575345</c:v>
                </c:pt>
                <c:pt idx="2069">
                  <c:v>5.6684931506849319</c:v>
                </c:pt>
                <c:pt idx="2070">
                  <c:v>5.6712328767123283</c:v>
                </c:pt>
                <c:pt idx="2071">
                  <c:v>5.6739726027397257</c:v>
                </c:pt>
                <c:pt idx="2072">
                  <c:v>5.6767123287671231</c:v>
                </c:pt>
                <c:pt idx="2073">
                  <c:v>5.6794520547945204</c:v>
                </c:pt>
                <c:pt idx="2074">
                  <c:v>5.6821917808219178</c:v>
                </c:pt>
                <c:pt idx="2075">
                  <c:v>5.6849315068493151</c:v>
                </c:pt>
                <c:pt idx="2076">
                  <c:v>5.6876712328767125</c:v>
                </c:pt>
                <c:pt idx="2077">
                  <c:v>5.6904109589041099</c:v>
                </c:pt>
                <c:pt idx="2078">
                  <c:v>5.6931506849315072</c:v>
                </c:pt>
                <c:pt idx="2079">
                  <c:v>5.6958904109589037</c:v>
                </c:pt>
                <c:pt idx="2080">
                  <c:v>5.6986301369863011</c:v>
                </c:pt>
                <c:pt idx="2081">
                  <c:v>5.7013698630136984</c:v>
                </c:pt>
                <c:pt idx="2082">
                  <c:v>5.7041095890410958</c:v>
                </c:pt>
                <c:pt idx="2083">
                  <c:v>5.7068493150684931</c:v>
                </c:pt>
                <c:pt idx="2084">
                  <c:v>5.7095890410958905</c:v>
                </c:pt>
                <c:pt idx="2085">
                  <c:v>5.7123287671232879</c:v>
                </c:pt>
                <c:pt idx="2086">
                  <c:v>5.7150684931506852</c:v>
                </c:pt>
                <c:pt idx="2087">
                  <c:v>5.7178082191780826</c:v>
                </c:pt>
                <c:pt idx="2088">
                  <c:v>5.720547945205479</c:v>
                </c:pt>
                <c:pt idx="2089">
                  <c:v>5.7232876712328764</c:v>
                </c:pt>
                <c:pt idx="2090">
                  <c:v>5.7260273972602738</c:v>
                </c:pt>
                <c:pt idx="2091">
                  <c:v>5.7287671232876711</c:v>
                </c:pt>
                <c:pt idx="2092">
                  <c:v>5.7315068493150685</c:v>
                </c:pt>
                <c:pt idx="2093">
                  <c:v>5.7342465753424658</c:v>
                </c:pt>
                <c:pt idx="2094">
                  <c:v>5.7369863013698632</c:v>
                </c:pt>
                <c:pt idx="2095">
                  <c:v>5.7397260273972606</c:v>
                </c:pt>
                <c:pt idx="2096">
                  <c:v>5.7424657534246579</c:v>
                </c:pt>
                <c:pt idx="2097">
                  <c:v>5.7452054794520544</c:v>
                </c:pt>
                <c:pt idx="2098">
                  <c:v>5.7479452054794518</c:v>
                </c:pt>
                <c:pt idx="2099">
                  <c:v>5.7506849315068491</c:v>
                </c:pt>
                <c:pt idx="2100">
                  <c:v>5.7534246575342465</c:v>
                </c:pt>
                <c:pt idx="2101">
                  <c:v>5.7561643835616438</c:v>
                </c:pt>
                <c:pt idx="2102">
                  <c:v>5.7589041095890412</c:v>
                </c:pt>
                <c:pt idx="2103">
                  <c:v>5.7616438356164386</c:v>
                </c:pt>
                <c:pt idx="2104">
                  <c:v>5.7643835616438359</c:v>
                </c:pt>
                <c:pt idx="2105">
                  <c:v>5.7671232876712333</c:v>
                </c:pt>
                <c:pt idx="2106">
                  <c:v>5.7698630136986298</c:v>
                </c:pt>
                <c:pt idx="2107">
                  <c:v>5.7726027397260271</c:v>
                </c:pt>
                <c:pt idx="2108">
                  <c:v>5.7753424657534245</c:v>
                </c:pt>
                <c:pt idx="2109">
                  <c:v>5.7780821917808218</c:v>
                </c:pt>
                <c:pt idx="2110">
                  <c:v>5.7808219178082192</c:v>
                </c:pt>
                <c:pt idx="2111">
                  <c:v>5.7835616438356166</c:v>
                </c:pt>
                <c:pt idx="2112">
                  <c:v>5.7863013698630139</c:v>
                </c:pt>
                <c:pt idx="2113">
                  <c:v>5.7890410958904113</c:v>
                </c:pt>
                <c:pt idx="2114">
                  <c:v>5.7917808219178086</c:v>
                </c:pt>
                <c:pt idx="2115">
                  <c:v>5.7945205479452051</c:v>
                </c:pt>
                <c:pt idx="2116">
                  <c:v>5.7972602739726025</c:v>
                </c:pt>
                <c:pt idx="2117">
                  <c:v>5.8</c:v>
                </c:pt>
                <c:pt idx="2118">
                  <c:v>5.8027397260273972</c:v>
                </c:pt>
                <c:pt idx="2119">
                  <c:v>5.8054794520547945</c:v>
                </c:pt>
                <c:pt idx="2120">
                  <c:v>5.8082191780821919</c:v>
                </c:pt>
                <c:pt idx="2121">
                  <c:v>5.8109589041095893</c:v>
                </c:pt>
                <c:pt idx="2122">
                  <c:v>5.8136986301369866</c:v>
                </c:pt>
                <c:pt idx="2123">
                  <c:v>5.816438356164384</c:v>
                </c:pt>
                <c:pt idx="2124">
                  <c:v>5.8191780821917805</c:v>
                </c:pt>
                <c:pt idx="2125">
                  <c:v>5.8219178082191778</c:v>
                </c:pt>
                <c:pt idx="2126">
                  <c:v>5.8246575342465752</c:v>
                </c:pt>
                <c:pt idx="2127">
                  <c:v>5.8273972602739725</c:v>
                </c:pt>
                <c:pt idx="2128">
                  <c:v>5.8301369863013699</c:v>
                </c:pt>
                <c:pt idx="2129">
                  <c:v>5.8328767123287673</c:v>
                </c:pt>
                <c:pt idx="2130">
                  <c:v>5.8356164383561646</c:v>
                </c:pt>
                <c:pt idx="2131">
                  <c:v>5.838356164383562</c:v>
                </c:pt>
                <c:pt idx="2132">
                  <c:v>5.8410958904109593</c:v>
                </c:pt>
                <c:pt idx="2133">
                  <c:v>5.8438356164383558</c:v>
                </c:pt>
                <c:pt idx="2134">
                  <c:v>5.8465753424657532</c:v>
                </c:pt>
                <c:pt idx="2135">
                  <c:v>5.8493150684931505</c:v>
                </c:pt>
                <c:pt idx="2136">
                  <c:v>5.8520547945205479</c:v>
                </c:pt>
                <c:pt idx="2137">
                  <c:v>5.8547945205479452</c:v>
                </c:pt>
                <c:pt idx="2138">
                  <c:v>5.8575342465753426</c:v>
                </c:pt>
                <c:pt idx="2139">
                  <c:v>5.86027397260274</c:v>
                </c:pt>
                <c:pt idx="2140">
                  <c:v>5.8630136986301373</c:v>
                </c:pt>
                <c:pt idx="2141">
                  <c:v>5.8657534246575347</c:v>
                </c:pt>
                <c:pt idx="2142">
                  <c:v>5.8684931506849312</c:v>
                </c:pt>
                <c:pt idx="2143">
                  <c:v>5.8712328767123285</c:v>
                </c:pt>
                <c:pt idx="2144">
                  <c:v>5.8739726027397259</c:v>
                </c:pt>
                <c:pt idx="2145">
                  <c:v>5.8767123287671232</c:v>
                </c:pt>
                <c:pt idx="2146">
                  <c:v>5.8794520547945206</c:v>
                </c:pt>
                <c:pt idx="2147">
                  <c:v>5.882191780821918</c:v>
                </c:pt>
                <c:pt idx="2148">
                  <c:v>5.8849315068493153</c:v>
                </c:pt>
                <c:pt idx="2149">
                  <c:v>5.8876712328767127</c:v>
                </c:pt>
                <c:pt idx="2150">
                  <c:v>5.8904109589041092</c:v>
                </c:pt>
                <c:pt idx="2151">
                  <c:v>5.8931506849315065</c:v>
                </c:pt>
                <c:pt idx="2152">
                  <c:v>5.8958904109589039</c:v>
                </c:pt>
                <c:pt idx="2153">
                  <c:v>5.8986301369863012</c:v>
                </c:pt>
                <c:pt idx="2154">
                  <c:v>5.9013698630136986</c:v>
                </c:pt>
                <c:pt idx="2155">
                  <c:v>5.904109589041096</c:v>
                </c:pt>
                <c:pt idx="2156">
                  <c:v>5.9068493150684933</c:v>
                </c:pt>
                <c:pt idx="2157">
                  <c:v>5.9095890410958907</c:v>
                </c:pt>
                <c:pt idx="2158">
                  <c:v>5.912328767123288</c:v>
                </c:pt>
                <c:pt idx="2159">
                  <c:v>5.9150684931506845</c:v>
                </c:pt>
                <c:pt idx="2160">
                  <c:v>5.9178082191780819</c:v>
                </c:pt>
                <c:pt idx="2161">
                  <c:v>5.9205479452054792</c:v>
                </c:pt>
                <c:pt idx="2162">
                  <c:v>5.9232876712328766</c:v>
                </c:pt>
                <c:pt idx="2163">
                  <c:v>5.9260273972602739</c:v>
                </c:pt>
                <c:pt idx="2164">
                  <c:v>5.9287671232876713</c:v>
                </c:pt>
                <c:pt idx="2165">
                  <c:v>5.9315068493150687</c:v>
                </c:pt>
                <c:pt idx="2166">
                  <c:v>5.934246575342466</c:v>
                </c:pt>
                <c:pt idx="2167">
                  <c:v>5.9369863013698634</c:v>
                </c:pt>
                <c:pt idx="2168">
                  <c:v>5.9397260273972599</c:v>
                </c:pt>
                <c:pt idx="2169">
                  <c:v>5.9424657534246572</c:v>
                </c:pt>
                <c:pt idx="2170">
                  <c:v>5.9452054794520546</c:v>
                </c:pt>
                <c:pt idx="2171">
                  <c:v>5.9479452054794519</c:v>
                </c:pt>
                <c:pt idx="2172">
                  <c:v>5.9506849315068493</c:v>
                </c:pt>
                <c:pt idx="2173">
                  <c:v>5.9534246575342467</c:v>
                </c:pt>
                <c:pt idx="2174">
                  <c:v>5.956164383561644</c:v>
                </c:pt>
                <c:pt idx="2175">
                  <c:v>5.9589041095890414</c:v>
                </c:pt>
                <c:pt idx="2176">
                  <c:v>5.9616438356164387</c:v>
                </c:pt>
                <c:pt idx="2177">
                  <c:v>5.9643835616438352</c:v>
                </c:pt>
                <c:pt idx="2178">
                  <c:v>5.9671232876712326</c:v>
                </c:pt>
                <c:pt idx="2179">
                  <c:v>5.9698630136986299</c:v>
                </c:pt>
                <c:pt idx="2180">
                  <c:v>5.9726027397260273</c:v>
                </c:pt>
                <c:pt idx="2181">
                  <c:v>5.9753424657534246</c:v>
                </c:pt>
                <c:pt idx="2182">
                  <c:v>5.978082191780822</c:v>
                </c:pt>
                <c:pt idx="2183">
                  <c:v>5.9808219178082194</c:v>
                </c:pt>
                <c:pt idx="2184">
                  <c:v>5.9835616438356167</c:v>
                </c:pt>
                <c:pt idx="2185">
                  <c:v>5.9863013698630141</c:v>
                </c:pt>
                <c:pt idx="2186">
                  <c:v>5.9890410958904106</c:v>
                </c:pt>
                <c:pt idx="2187">
                  <c:v>5.9917808219178079</c:v>
                </c:pt>
                <c:pt idx="2188">
                  <c:v>5.9945205479452053</c:v>
                </c:pt>
                <c:pt idx="2189">
                  <c:v>5.9972602739726026</c:v>
                </c:pt>
                <c:pt idx="2190">
                  <c:v>6</c:v>
                </c:pt>
                <c:pt idx="2191">
                  <c:v>6.0027397260273974</c:v>
                </c:pt>
                <c:pt idx="2192">
                  <c:v>6.0054794520547947</c:v>
                </c:pt>
                <c:pt idx="2193">
                  <c:v>6.0082191780821921</c:v>
                </c:pt>
                <c:pt idx="2194">
                  <c:v>6.0109589041095894</c:v>
                </c:pt>
                <c:pt idx="2195">
                  <c:v>6.0136986301369859</c:v>
                </c:pt>
                <c:pt idx="2196">
                  <c:v>6.0164383561643833</c:v>
                </c:pt>
                <c:pt idx="2197">
                  <c:v>6.0191780821917806</c:v>
                </c:pt>
                <c:pt idx="2198">
                  <c:v>6.021917808219178</c:v>
                </c:pt>
                <c:pt idx="2199">
                  <c:v>6.0246575342465754</c:v>
                </c:pt>
                <c:pt idx="2200">
                  <c:v>6.0273972602739727</c:v>
                </c:pt>
              </c:numCache>
            </c:numRef>
          </c:xVal>
          <c:yVal>
            <c:numRef>
              <c:f>CUM_INCID_CR1!$B$2:$B$2202</c:f>
              <c:numCache>
                <c:formatCode>General</c:formatCode>
                <c:ptCount val="2201"/>
                <c:pt idx="0">
                  <c:v>0</c:v>
                </c:pt>
                <c:pt idx="1">
                  <c:v>0</c:v>
                </c:pt>
                <c:pt idx="2">
                  <c:v>0</c:v>
                </c:pt>
                <c:pt idx="3">
                  <c:v>0</c:v>
                </c:pt>
                <c:pt idx="4">
                  <c:v>0</c:v>
                </c:pt>
                <c:pt idx="5">
                  <c:v>5.1413881748071976E-3</c:v>
                </c:pt>
                <c:pt idx="6">
                  <c:v>5.1413881748071976E-3</c:v>
                </c:pt>
                <c:pt idx="7">
                  <c:v>5.1413881748071976E-3</c:v>
                </c:pt>
                <c:pt idx="8">
                  <c:v>7.7120822622107968E-3</c:v>
                </c:pt>
                <c:pt idx="9">
                  <c:v>1.0282776349614395E-2</c:v>
                </c:pt>
                <c:pt idx="10">
                  <c:v>1.0282776349614395E-2</c:v>
                </c:pt>
                <c:pt idx="11">
                  <c:v>1.2853470437017993E-2</c:v>
                </c:pt>
                <c:pt idx="12">
                  <c:v>1.5424164524421592E-2</c:v>
                </c:pt>
                <c:pt idx="13">
                  <c:v>1.799485861182519E-2</c:v>
                </c:pt>
                <c:pt idx="14">
                  <c:v>1.799485861182519E-2</c:v>
                </c:pt>
                <c:pt idx="15">
                  <c:v>1.799485861182519E-2</c:v>
                </c:pt>
                <c:pt idx="16">
                  <c:v>1.799485861182519E-2</c:v>
                </c:pt>
                <c:pt idx="17">
                  <c:v>2.056555269922879E-2</c:v>
                </c:pt>
                <c:pt idx="18">
                  <c:v>2.056555269922879E-2</c:v>
                </c:pt>
                <c:pt idx="19">
                  <c:v>2.313624678663239E-2</c:v>
                </c:pt>
                <c:pt idx="20">
                  <c:v>2.313624678663239E-2</c:v>
                </c:pt>
                <c:pt idx="21">
                  <c:v>2.313624678663239E-2</c:v>
                </c:pt>
                <c:pt idx="22">
                  <c:v>2.313624678663239E-2</c:v>
                </c:pt>
                <c:pt idx="23">
                  <c:v>2.313624678663239E-2</c:v>
                </c:pt>
                <c:pt idx="24">
                  <c:v>2.313624678663239E-2</c:v>
                </c:pt>
                <c:pt idx="25">
                  <c:v>2.570694087403599E-2</c:v>
                </c:pt>
                <c:pt idx="26">
                  <c:v>2.570694087403599E-2</c:v>
                </c:pt>
                <c:pt idx="27">
                  <c:v>2.570694087403599E-2</c:v>
                </c:pt>
                <c:pt idx="28">
                  <c:v>2.570694087403599E-2</c:v>
                </c:pt>
                <c:pt idx="29">
                  <c:v>2.570694087403599E-2</c:v>
                </c:pt>
                <c:pt idx="30">
                  <c:v>2.570694087403599E-2</c:v>
                </c:pt>
                <c:pt idx="31">
                  <c:v>2.570694087403599E-2</c:v>
                </c:pt>
                <c:pt idx="32">
                  <c:v>2.8277634961439591E-2</c:v>
                </c:pt>
                <c:pt idx="33">
                  <c:v>2.8277634961439591E-2</c:v>
                </c:pt>
                <c:pt idx="34">
                  <c:v>2.8277634961439591E-2</c:v>
                </c:pt>
                <c:pt idx="35">
                  <c:v>2.8277634961439591E-2</c:v>
                </c:pt>
                <c:pt idx="36">
                  <c:v>3.0848329048843187E-2</c:v>
                </c:pt>
                <c:pt idx="37">
                  <c:v>3.0848329048843187E-2</c:v>
                </c:pt>
                <c:pt idx="38">
                  <c:v>3.0848329048843187E-2</c:v>
                </c:pt>
                <c:pt idx="39">
                  <c:v>3.0848329048843187E-2</c:v>
                </c:pt>
                <c:pt idx="40">
                  <c:v>3.0848329048843187E-2</c:v>
                </c:pt>
                <c:pt idx="41">
                  <c:v>3.0848329048843187E-2</c:v>
                </c:pt>
                <c:pt idx="42">
                  <c:v>3.0848329048843187E-2</c:v>
                </c:pt>
                <c:pt idx="43">
                  <c:v>3.0848329048843187E-2</c:v>
                </c:pt>
                <c:pt idx="44">
                  <c:v>3.0848329048843187E-2</c:v>
                </c:pt>
                <c:pt idx="45">
                  <c:v>3.0848329048843187E-2</c:v>
                </c:pt>
                <c:pt idx="46">
                  <c:v>3.0848329048843187E-2</c:v>
                </c:pt>
                <c:pt idx="47">
                  <c:v>3.0848329048843187E-2</c:v>
                </c:pt>
                <c:pt idx="48">
                  <c:v>3.0848329048843187E-2</c:v>
                </c:pt>
                <c:pt idx="49">
                  <c:v>3.0848329048843187E-2</c:v>
                </c:pt>
                <c:pt idx="50">
                  <c:v>3.0848329048843187E-2</c:v>
                </c:pt>
                <c:pt idx="51">
                  <c:v>3.0848329048843187E-2</c:v>
                </c:pt>
                <c:pt idx="52">
                  <c:v>3.0848329048843187E-2</c:v>
                </c:pt>
                <c:pt idx="53">
                  <c:v>3.0848329048843187E-2</c:v>
                </c:pt>
                <c:pt idx="54">
                  <c:v>3.0848329048843187E-2</c:v>
                </c:pt>
                <c:pt idx="55">
                  <c:v>3.0848329048843187E-2</c:v>
                </c:pt>
                <c:pt idx="56">
                  <c:v>3.0848329048843187E-2</c:v>
                </c:pt>
                <c:pt idx="57">
                  <c:v>3.0848329048843187E-2</c:v>
                </c:pt>
                <c:pt idx="58">
                  <c:v>3.3419023136246784E-2</c:v>
                </c:pt>
                <c:pt idx="59">
                  <c:v>3.3419023136246784E-2</c:v>
                </c:pt>
                <c:pt idx="60">
                  <c:v>3.598971722365038E-2</c:v>
                </c:pt>
                <c:pt idx="61">
                  <c:v>3.8560411311053977E-2</c:v>
                </c:pt>
                <c:pt idx="62">
                  <c:v>3.8560411311053977E-2</c:v>
                </c:pt>
                <c:pt idx="63">
                  <c:v>3.8560411311053977E-2</c:v>
                </c:pt>
                <c:pt idx="64">
                  <c:v>4.370179948586117E-2</c:v>
                </c:pt>
                <c:pt idx="65">
                  <c:v>4.6272493573264767E-2</c:v>
                </c:pt>
                <c:pt idx="66">
                  <c:v>4.6272493573264767E-2</c:v>
                </c:pt>
                <c:pt idx="67">
                  <c:v>5.141388174807196E-2</c:v>
                </c:pt>
                <c:pt idx="68">
                  <c:v>5.141388174807196E-2</c:v>
                </c:pt>
                <c:pt idx="69">
                  <c:v>5.3984575835475557E-2</c:v>
                </c:pt>
                <c:pt idx="70">
                  <c:v>5.3984575835475557E-2</c:v>
                </c:pt>
                <c:pt idx="71">
                  <c:v>5.3984575835475557E-2</c:v>
                </c:pt>
                <c:pt idx="72">
                  <c:v>5.3984575835475557E-2</c:v>
                </c:pt>
                <c:pt idx="73">
                  <c:v>5.912596401028275E-2</c:v>
                </c:pt>
                <c:pt idx="74">
                  <c:v>5.912596401028275E-2</c:v>
                </c:pt>
                <c:pt idx="75">
                  <c:v>5.912596401028275E-2</c:v>
                </c:pt>
                <c:pt idx="76">
                  <c:v>5.912596401028275E-2</c:v>
                </c:pt>
                <c:pt idx="77">
                  <c:v>5.912596401028275E-2</c:v>
                </c:pt>
                <c:pt idx="78">
                  <c:v>5.912596401028275E-2</c:v>
                </c:pt>
                <c:pt idx="79">
                  <c:v>6.1696658097686347E-2</c:v>
                </c:pt>
                <c:pt idx="80">
                  <c:v>6.1696658097686347E-2</c:v>
                </c:pt>
                <c:pt idx="81">
                  <c:v>6.1696658097686347E-2</c:v>
                </c:pt>
                <c:pt idx="82">
                  <c:v>6.1696658097686347E-2</c:v>
                </c:pt>
                <c:pt idx="83">
                  <c:v>6.1696658097686347E-2</c:v>
                </c:pt>
                <c:pt idx="84">
                  <c:v>6.1696658097686347E-2</c:v>
                </c:pt>
                <c:pt idx="85">
                  <c:v>6.1696658097686347E-2</c:v>
                </c:pt>
                <c:pt idx="86">
                  <c:v>6.1696658097686347E-2</c:v>
                </c:pt>
                <c:pt idx="87">
                  <c:v>6.4267352185089943E-2</c:v>
                </c:pt>
                <c:pt idx="88">
                  <c:v>6.4267352185089943E-2</c:v>
                </c:pt>
                <c:pt idx="89">
                  <c:v>6.4267352185089943E-2</c:v>
                </c:pt>
                <c:pt idx="90">
                  <c:v>6.4267352185089943E-2</c:v>
                </c:pt>
                <c:pt idx="91">
                  <c:v>6.4267352185089943E-2</c:v>
                </c:pt>
                <c:pt idx="92">
                  <c:v>6.4267352185089943E-2</c:v>
                </c:pt>
                <c:pt idx="93">
                  <c:v>6.4267352185089943E-2</c:v>
                </c:pt>
                <c:pt idx="94">
                  <c:v>6.4267352185089943E-2</c:v>
                </c:pt>
                <c:pt idx="95">
                  <c:v>6.4267352185089943E-2</c:v>
                </c:pt>
                <c:pt idx="96">
                  <c:v>6.4267352185089943E-2</c:v>
                </c:pt>
                <c:pt idx="97">
                  <c:v>6.4267352185089943E-2</c:v>
                </c:pt>
                <c:pt idx="98">
                  <c:v>6.4267352185089943E-2</c:v>
                </c:pt>
                <c:pt idx="99">
                  <c:v>6.4267352185089943E-2</c:v>
                </c:pt>
                <c:pt idx="100">
                  <c:v>6.4267352185089943E-2</c:v>
                </c:pt>
                <c:pt idx="101">
                  <c:v>6.4267352185089943E-2</c:v>
                </c:pt>
                <c:pt idx="102">
                  <c:v>6.4267352185089943E-2</c:v>
                </c:pt>
                <c:pt idx="103">
                  <c:v>6.4267352185089943E-2</c:v>
                </c:pt>
                <c:pt idx="104">
                  <c:v>6.4267352185089943E-2</c:v>
                </c:pt>
                <c:pt idx="105">
                  <c:v>6.4267352185089943E-2</c:v>
                </c:pt>
                <c:pt idx="106">
                  <c:v>6.4267352185089943E-2</c:v>
                </c:pt>
                <c:pt idx="107">
                  <c:v>6.4267352185089943E-2</c:v>
                </c:pt>
                <c:pt idx="108">
                  <c:v>6.4267352185089943E-2</c:v>
                </c:pt>
                <c:pt idx="109">
                  <c:v>6.4267352185089943E-2</c:v>
                </c:pt>
                <c:pt idx="110">
                  <c:v>6.4267352185089943E-2</c:v>
                </c:pt>
                <c:pt idx="111">
                  <c:v>6.683804627249354E-2</c:v>
                </c:pt>
                <c:pt idx="112">
                  <c:v>6.683804627249354E-2</c:v>
                </c:pt>
                <c:pt idx="113">
                  <c:v>6.683804627249354E-2</c:v>
                </c:pt>
                <c:pt idx="114">
                  <c:v>6.683804627249354E-2</c:v>
                </c:pt>
                <c:pt idx="115">
                  <c:v>6.683804627249354E-2</c:v>
                </c:pt>
                <c:pt idx="116">
                  <c:v>6.683804627249354E-2</c:v>
                </c:pt>
                <c:pt idx="117">
                  <c:v>6.683804627249354E-2</c:v>
                </c:pt>
                <c:pt idx="118">
                  <c:v>6.683804627249354E-2</c:v>
                </c:pt>
                <c:pt idx="119">
                  <c:v>6.683804627249354E-2</c:v>
                </c:pt>
                <c:pt idx="120">
                  <c:v>6.9408740359897136E-2</c:v>
                </c:pt>
                <c:pt idx="121">
                  <c:v>6.9408740359897136E-2</c:v>
                </c:pt>
                <c:pt idx="122">
                  <c:v>6.9408740359897136E-2</c:v>
                </c:pt>
                <c:pt idx="123">
                  <c:v>6.9408740359897136E-2</c:v>
                </c:pt>
                <c:pt idx="124">
                  <c:v>6.9408740359897136E-2</c:v>
                </c:pt>
                <c:pt idx="125">
                  <c:v>6.9408740359897136E-2</c:v>
                </c:pt>
                <c:pt idx="126">
                  <c:v>6.9408740359897136E-2</c:v>
                </c:pt>
                <c:pt idx="127">
                  <c:v>6.9408740359897136E-2</c:v>
                </c:pt>
                <c:pt idx="128">
                  <c:v>6.9408740359897136E-2</c:v>
                </c:pt>
                <c:pt idx="129">
                  <c:v>6.9408740359897136E-2</c:v>
                </c:pt>
                <c:pt idx="130">
                  <c:v>6.9408740359897136E-2</c:v>
                </c:pt>
                <c:pt idx="131">
                  <c:v>6.9408740359897136E-2</c:v>
                </c:pt>
                <c:pt idx="132">
                  <c:v>6.9408740359897136E-2</c:v>
                </c:pt>
                <c:pt idx="133">
                  <c:v>7.1979434447300733E-2</c:v>
                </c:pt>
                <c:pt idx="134">
                  <c:v>7.1979434447300733E-2</c:v>
                </c:pt>
                <c:pt idx="135">
                  <c:v>7.1979434447300733E-2</c:v>
                </c:pt>
                <c:pt idx="136">
                  <c:v>7.1979434447300733E-2</c:v>
                </c:pt>
                <c:pt idx="137">
                  <c:v>7.1979434447300733E-2</c:v>
                </c:pt>
                <c:pt idx="138">
                  <c:v>7.1979434447300733E-2</c:v>
                </c:pt>
                <c:pt idx="139">
                  <c:v>7.1979434447300733E-2</c:v>
                </c:pt>
                <c:pt idx="140">
                  <c:v>7.455012853470433E-2</c:v>
                </c:pt>
                <c:pt idx="141">
                  <c:v>7.455012853470433E-2</c:v>
                </c:pt>
                <c:pt idx="142">
                  <c:v>7.455012853470433E-2</c:v>
                </c:pt>
                <c:pt idx="143">
                  <c:v>7.455012853470433E-2</c:v>
                </c:pt>
                <c:pt idx="144">
                  <c:v>7.455012853470433E-2</c:v>
                </c:pt>
                <c:pt idx="145">
                  <c:v>7.455012853470433E-2</c:v>
                </c:pt>
                <c:pt idx="146">
                  <c:v>7.455012853470433E-2</c:v>
                </c:pt>
                <c:pt idx="147">
                  <c:v>7.455012853470433E-2</c:v>
                </c:pt>
                <c:pt idx="148">
                  <c:v>7.455012853470433E-2</c:v>
                </c:pt>
                <c:pt idx="149">
                  <c:v>7.455012853470433E-2</c:v>
                </c:pt>
                <c:pt idx="150">
                  <c:v>7.455012853470433E-2</c:v>
                </c:pt>
                <c:pt idx="151">
                  <c:v>7.455012853470433E-2</c:v>
                </c:pt>
                <c:pt idx="152">
                  <c:v>7.455012853470433E-2</c:v>
                </c:pt>
                <c:pt idx="153">
                  <c:v>7.455012853470433E-2</c:v>
                </c:pt>
                <c:pt idx="154">
                  <c:v>7.455012853470433E-2</c:v>
                </c:pt>
                <c:pt idx="155">
                  <c:v>7.455012853470433E-2</c:v>
                </c:pt>
                <c:pt idx="156">
                  <c:v>7.455012853470433E-2</c:v>
                </c:pt>
                <c:pt idx="157">
                  <c:v>7.455012853470433E-2</c:v>
                </c:pt>
                <c:pt idx="158">
                  <c:v>7.455012853470433E-2</c:v>
                </c:pt>
                <c:pt idx="159">
                  <c:v>7.455012853470433E-2</c:v>
                </c:pt>
                <c:pt idx="160">
                  <c:v>7.455012853470433E-2</c:v>
                </c:pt>
                <c:pt idx="161">
                  <c:v>7.7120822622107926E-2</c:v>
                </c:pt>
                <c:pt idx="162">
                  <c:v>7.9691516709511523E-2</c:v>
                </c:pt>
                <c:pt idx="163">
                  <c:v>7.9691516709511523E-2</c:v>
                </c:pt>
                <c:pt idx="164">
                  <c:v>7.9691516709511523E-2</c:v>
                </c:pt>
                <c:pt idx="165">
                  <c:v>7.9691516709511523E-2</c:v>
                </c:pt>
                <c:pt idx="166">
                  <c:v>7.9691516709511523E-2</c:v>
                </c:pt>
                <c:pt idx="167">
                  <c:v>7.9691516709511523E-2</c:v>
                </c:pt>
                <c:pt idx="168">
                  <c:v>7.9691516709511523E-2</c:v>
                </c:pt>
                <c:pt idx="169">
                  <c:v>7.9691516709511523E-2</c:v>
                </c:pt>
                <c:pt idx="170">
                  <c:v>7.9691516709511523E-2</c:v>
                </c:pt>
                <c:pt idx="171">
                  <c:v>7.9691516709511523E-2</c:v>
                </c:pt>
                <c:pt idx="172">
                  <c:v>7.9691516709511523E-2</c:v>
                </c:pt>
                <c:pt idx="173">
                  <c:v>7.9691516709511523E-2</c:v>
                </c:pt>
                <c:pt idx="174">
                  <c:v>7.9691516709511523E-2</c:v>
                </c:pt>
                <c:pt idx="175">
                  <c:v>7.9691516709511523E-2</c:v>
                </c:pt>
                <c:pt idx="176">
                  <c:v>7.9691516709511523E-2</c:v>
                </c:pt>
                <c:pt idx="177">
                  <c:v>7.9691516709511523E-2</c:v>
                </c:pt>
                <c:pt idx="178">
                  <c:v>7.9691516709511523E-2</c:v>
                </c:pt>
                <c:pt idx="179">
                  <c:v>7.9691516709511523E-2</c:v>
                </c:pt>
                <c:pt idx="180">
                  <c:v>7.9691516709511523E-2</c:v>
                </c:pt>
                <c:pt idx="181">
                  <c:v>7.9691516709511523E-2</c:v>
                </c:pt>
                <c:pt idx="182">
                  <c:v>7.9691516709511523E-2</c:v>
                </c:pt>
                <c:pt idx="183">
                  <c:v>8.226221079691512E-2</c:v>
                </c:pt>
                <c:pt idx="184">
                  <c:v>8.226221079691512E-2</c:v>
                </c:pt>
                <c:pt idx="185">
                  <c:v>8.226221079691512E-2</c:v>
                </c:pt>
                <c:pt idx="186">
                  <c:v>8.226221079691512E-2</c:v>
                </c:pt>
                <c:pt idx="187">
                  <c:v>8.226221079691512E-2</c:v>
                </c:pt>
                <c:pt idx="188">
                  <c:v>8.226221079691512E-2</c:v>
                </c:pt>
                <c:pt idx="189">
                  <c:v>8.226221079691512E-2</c:v>
                </c:pt>
                <c:pt idx="190">
                  <c:v>8.226221079691512E-2</c:v>
                </c:pt>
                <c:pt idx="191">
                  <c:v>8.226221079691512E-2</c:v>
                </c:pt>
                <c:pt idx="192">
                  <c:v>8.226221079691512E-2</c:v>
                </c:pt>
                <c:pt idx="193">
                  <c:v>8.226221079691512E-2</c:v>
                </c:pt>
                <c:pt idx="194">
                  <c:v>8.4832904884318716E-2</c:v>
                </c:pt>
                <c:pt idx="195">
                  <c:v>8.4832904884318716E-2</c:v>
                </c:pt>
                <c:pt idx="196">
                  <c:v>8.4832904884318716E-2</c:v>
                </c:pt>
                <c:pt idx="197">
                  <c:v>8.4832904884318716E-2</c:v>
                </c:pt>
                <c:pt idx="198">
                  <c:v>8.4832904884318716E-2</c:v>
                </c:pt>
                <c:pt idx="199">
                  <c:v>8.4832904884318716E-2</c:v>
                </c:pt>
                <c:pt idx="200">
                  <c:v>8.4832904884318716E-2</c:v>
                </c:pt>
                <c:pt idx="201">
                  <c:v>8.4832904884318716E-2</c:v>
                </c:pt>
                <c:pt idx="202">
                  <c:v>8.4832904884318716E-2</c:v>
                </c:pt>
                <c:pt idx="203">
                  <c:v>8.4832904884318716E-2</c:v>
                </c:pt>
                <c:pt idx="204">
                  <c:v>8.4832904884318716E-2</c:v>
                </c:pt>
                <c:pt idx="205">
                  <c:v>8.4832904884318716E-2</c:v>
                </c:pt>
                <c:pt idx="206">
                  <c:v>8.4832904884318716E-2</c:v>
                </c:pt>
                <c:pt idx="207">
                  <c:v>8.4832904884318716E-2</c:v>
                </c:pt>
                <c:pt idx="208">
                  <c:v>8.7403598971722313E-2</c:v>
                </c:pt>
                <c:pt idx="209">
                  <c:v>8.9974293059125909E-2</c:v>
                </c:pt>
                <c:pt idx="210">
                  <c:v>8.9974293059125909E-2</c:v>
                </c:pt>
                <c:pt idx="211">
                  <c:v>9.2544987146529506E-2</c:v>
                </c:pt>
                <c:pt idx="212">
                  <c:v>9.2544987146529506E-2</c:v>
                </c:pt>
                <c:pt idx="213">
                  <c:v>9.2544987146529506E-2</c:v>
                </c:pt>
                <c:pt idx="214">
                  <c:v>9.2544987146529506E-2</c:v>
                </c:pt>
                <c:pt idx="215">
                  <c:v>9.2544987146529506E-2</c:v>
                </c:pt>
                <c:pt idx="216">
                  <c:v>9.5115681233933103E-2</c:v>
                </c:pt>
                <c:pt idx="217">
                  <c:v>9.7686375321336699E-2</c:v>
                </c:pt>
                <c:pt idx="218">
                  <c:v>9.7686375321336699E-2</c:v>
                </c:pt>
                <c:pt idx="219">
                  <c:v>9.7686375321336699E-2</c:v>
                </c:pt>
                <c:pt idx="220">
                  <c:v>9.7686375321336699E-2</c:v>
                </c:pt>
                <c:pt idx="221">
                  <c:v>9.7686375321336699E-2</c:v>
                </c:pt>
                <c:pt idx="222">
                  <c:v>9.7686375321336699E-2</c:v>
                </c:pt>
                <c:pt idx="223">
                  <c:v>9.7686375321336699E-2</c:v>
                </c:pt>
                <c:pt idx="224">
                  <c:v>0.1002570694087403</c:v>
                </c:pt>
                <c:pt idx="225">
                  <c:v>0.1002570694087403</c:v>
                </c:pt>
                <c:pt idx="226">
                  <c:v>0.1002570694087403</c:v>
                </c:pt>
                <c:pt idx="227">
                  <c:v>0.1002570694087403</c:v>
                </c:pt>
                <c:pt idx="228">
                  <c:v>0.1002570694087403</c:v>
                </c:pt>
                <c:pt idx="229">
                  <c:v>0.1002570694087403</c:v>
                </c:pt>
                <c:pt idx="230">
                  <c:v>0.10282776349614389</c:v>
                </c:pt>
                <c:pt idx="231">
                  <c:v>0.10282776349614389</c:v>
                </c:pt>
                <c:pt idx="232">
                  <c:v>0.10282776349614389</c:v>
                </c:pt>
                <c:pt idx="233">
                  <c:v>0.10282776349614389</c:v>
                </c:pt>
                <c:pt idx="234">
                  <c:v>0.10282776349614389</c:v>
                </c:pt>
                <c:pt idx="235">
                  <c:v>0.10282776349614389</c:v>
                </c:pt>
                <c:pt idx="236">
                  <c:v>0.10539845758354749</c:v>
                </c:pt>
                <c:pt idx="237">
                  <c:v>0.10539845758354749</c:v>
                </c:pt>
                <c:pt idx="238">
                  <c:v>0.10539845758354749</c:v>
                </c:pt>
                <c:pt idx="239">
                  <c:v>0.10539845758354749</c:v>
                </c:pt>
                <c:pt idx="240">
                  <c:v>0.10539845758354749</c:v>
                </c:pt>
                <c:pt idx="241">
                  <c:v>0.10796915167095109</c:v>
                </c:pt>
                <c:pt idx="242">
                  <c:v>0.10796915167095109</c:v>
                </c:pt>
                <c:pt idx="243">
                  <c:v>0.10796915167095109</c:v>
                </c:pt>
                <c:pt idx="244">
                  <c:v>0.10796915167095109</c:v>
                </c:pt>
                <c:pt idx="245">
                  <c:v>0.10796915167095109</c:v>
                </c:pt>
                <c:pt idx="246">
                  <c:v>0.10796915167095109</c:v>
                </c:pt>
                <c:pt idx="247">
                  <c:v>0.10796915167095109</c:v>
                </c:pt>
                <c:pt idx="248">
                  <c:v>0.10796915167095109</c:v>
                </c:pt>
                <c:pt idx="249">
                  <c:v>0.10796915167095109</c:v>
                </c:pt>
                <c:pt idx="250">
                  <c:v>0.11053984575835468</c:v>
                </c:pt>
                <c:pt idx="251">
                  <c:v>0.11053984575835468</c:v>
                </c:pt>
                <c:pt idx="252">
                  <c:v>0.11053984575835468</c:v>
                </c:pt>
                <c:pt idx="253">
                  <c:v>0.11053984575835468</c:v>
                </c:pt>
                <c:pt idx="254">
                  <c:v>0.11053984575835468</c:v>
                </c:pt>
                <c:pt idx="255">
                  <c:v>0.11053984575835468</c:v>
                </c:pt>
                <c:pt idx="256">
                  <c:v>0.11053984575835468</c:v>
                </c:pt>
                <c:pt idx="257">
                  <c:v>0.11053984575835468</c:v>
                </c:pt>
                <c:pt idx="258">
                  <c:v>0.11053984575835468</c:v>
                </c:pt>
                <c:pt idx="259">
                  <c:v>0.11053984575835468</c:v>
                </c:pt>
                <c:pt idx="260">
                  <c:v>0.11053984575835468</c:v>
                </c:pt>
                <c:pt idx="261">
                  <c:v>0.11053984575835468</c:v>
                </c:pt>
                <c:pt idx="262">
                  <c:v>0.11053984575835468</c:v>
                </c:pt>
                <c:pt idx="263">
                  <c:v>0.11053984575835468</c:v>
                </c:pt>
                <c:pt idx="264">
                  <c:v>0.11053984575835468</c:v>
                </c:pt>
                <c:pt idx="265">
                  <c:v>0.11311053984575828</c:v>
                </c:pt>
                <c:pt idx="266">
                  <c:v>0.11311053984575828</c:v>
                </c:pt>
                <c:pt idx="267">
                  <c:v>0.11311053984575828</c:v>
                </c:pt>
                <c:pt idx="268">
                  <c:v>0.11311053984575828</c:v>
                </c:pt>
                <c:pt idx="269">
                  <c:v>0.11568123393316188</c:v>
                </c:pt>
                <c:pt idx="270">
                  <c:v>0.11568123393316188</c:v>
                </c:pt>
                <c:pt idx="271">
                  <c:v>0.11568123393316188</c:v>
                </c:pt>
                <c:pt idx="272">
                  <c:v>0.11568123393316188</c:v>
                </c:pt>
                <c:pt idx="273">
                  <c:v>0.11568123393316188</c:v>
                </c:pt>
                <c:pt idx="274">
                  <c:v>0.11825192802056547</c:v>
                </c:pt>
                <c:pt idx="275">
                  <c:v>0.11825192802056547</c:v>
                </c:pt>
                <c:pt idx="276">
                  <c:v>0.11825192802056547</c:v>
                </c:pt>
                <c:pt idx="277">
                  <c:v>0.11825192802056547</c:v>
                </c:pt>
                <c:pt idx="278">
                  <c:v>0.11825192802056547</c:v>
                </c:pt>
                <c:pt idx="279">
                  <c:v>0.12082262210796907</c:v>
                </c:pt>
                <c:pt idx="280">
                  <c:v>0.12082262210796907</c:v>
                </c:pt>
                <c:pt idx="281">
                  <c:v>0.12339331619537267</c:v>
                </c:pt>
                <c:pt idx="282">
                  <c:v>0.12339331619537267</c:v>
                </c:pt>
                <c:pt idx="283">
                  <c:v>0.12339331619537267</c:v>
                </c:pt>
                <c:pt idx="284">
                  <c:v>0.12339331619537267</c:v>
                </c:pt>
                <c:pt idx="285">
                  <c:v>0.12339331619537267</c:v>
                </c:pt>
                <c:pt idx="286">
                  <c:v>0.12339331619537267</c:v>
                </c:pt>
                <c:pt idx="287">
                  <c:v>0.12339331619537267</c:v>
                </c:pt>
                <c:pt idx="288">
                  <c:v>0.12339331619537267</c:v>
                </c:pt>
                <c:pt idx="289">
                  <c:v>0.12596401028277626</c:v>
                </c:pt>
                <c:pt idx="290">
                  <c:v>0.12596401028277626</c:v>
                </c:pt>
                <c:pt idx="291">
                  <c:v>0.12596401028277626</c:v>
                </c:pt>
                <c:pt idx="292">
                  <c:v>0.13110539845758346</c:v>
                </c:pt>
                <c:pt idx="293">
                  <c:v>0.13110539845758346</c:v>
                </c:pt>
                <c:pt idx="294">
                  <c:v>0.13110539845758346</c:v>
                </c:pt>
                <c:pt idx="295">
                  <c:v>0.13110539845758346</c:v>
                </c:pt>
                <c:pt idx="296">
                  <c:v>0.13367609254498705</c:v>
                </c:pt>
                <c:pt idx="297">
                  <c:v>0.13367609254498705</c:v>
                </c:pt>
                <c:pt idx="298">
                  <c:v>0.13367609254498705</c:v>
                </c:pt>
                <c:pt idx="299">
                  <c:v>0.13367609254498705</c:v>
                </c:pt>
                <c:pt idx="300">
                  <c:v>0.13367609254498705</c:v>
                </c:pt>
                <c:pt idx="301">
                  <c:v>0.13367609254498705</c:v>
                </c:pt>
                <c:pt idx="302">
                  <c:v>0.13367609254498705</c:v>
                </c:pt>
                <c:pt idx="303">
                  <c:v>0.13624678663239065</c:v>
                </c:pt>
                <c:pt idx="304">
                  <c:v>0.13624678663239065</c:v>
                </c:pt>
                <c:pt idx="305">
                  <c:v>0.13624678663239065</c:v>
                </c:pt>
                <c:pt idx="306">
                  <c:v>0.13624678663239065</c:v>
                </c:pt>
                <c:pt idx="307">
                  <c:v>0.13624678663239065</c:v>
                </c:pt>
                <c:pt idx="308">
                  <c:v>0.13624678663239065</c:v>
                </c:pt>
                <c:pt idx="309">
                  <c:v>0.13624678663239065</c:v>
                </c:pt>
                <c:pt idx="310">
                  <c:v>0.13624678663239065</c:v>
                </c:pt>
                <c:pt idx="311">
                  <c:v>0.13624678663239065</c:v>
                </c:pt>
                <c:pt idx="312">
                  <c:v>0.13624678663239065</c:v>
                </c:pt>
                <c:pt idx="313">
                  <c:v>0.13624678663239065</c:v>
                </c:pt>
                <c:pt idx="314">
                  <c:v>0.13624678663239065</c:v>
                </c:pt>
                <c:pt idx="315">
                  <c:v>0.13624678663239065</c:v>
                </c:pt>
                <c:pt idx="316">
                  <c:v>0.13624678663239065</c:v>
                </c:pt>
                <c:pt idx="317">
                  <c:v>0.13624678663239065</c:v>
                </c:pt>
                <c:pt idx="318">
                  <c:v>0.13624678663239065</c:v>
                </c:pt>
                <c:pt idx="319">
                  <c:v>0.13624678663239065</c:v>
                </c:pt>
                <c:pt idx="320">
                  <c:v>0.13624678663239065</c:v>
                </c:pt>
                <c:pt idx="321">
                  <c:v>0.13624678663239065</c:v>
                </c:pt>
                <c:pt idx="322">
                  <c:v>0.13624678663239065</c:v>
                </c:pt>
                <c:pt idx="323">
                  <c:v>0.13624678663239065</c:v>
                </c:pt>
                <c:pt idx="324">
                  <c:v>0.13624678663239065</c:v>
                </c:pt>
                <c:pt idx="325">
                  <c:v>0.13624678663239065</c:v>
                </c:pt>
                <c:pt idx="326">
                  <c:v>0.13624678663239065</c:v>
                </c:pt>
                <c:pt idx="327">
                  <c:v>0.13624678663239065</c:v>
                </c:pt>
                <c:pt idx="328">
                  <c:v>0.13624678663239065</c:v>
                </c:pt>
                <c:pt idx="329">
                  <c:v>0.13624678663239065</c:v>
                </c:pt>
                <c:pt idx="330">
                  <c:v>0.13624678663239065</c:v>
                </c:pt>
                <c:pt idx="331">
                  <c:v>0.13624678663239065</c:v>
                </c:pt>
                <c:pt idx="332">
                  <c:v>0.13624678663239065</c:v>
                </c:pt>
                <c:pt idx="333">
                  <c:v>0.13624678663239065</c:v>
                </c:pt>
                <c:pt idx="334">
                  <c:v>0.13881748071979425</c:v>
                </c:pt>
                <c:pt idx="335">
                  <c:v>0.13881748071979425</c:v>
                </c:pt>
                <c:pt idx="336">
                  <c:v>0.13881748071979425</c:v>
                </c:pt>
                <c:pt idx="337">
                  <c:v>0.13881748071979425</c:v>
                </c:pt>
                <c:pt idx="338">
                  <c:v>0.13881748071979425</c:v>
                </c:pt>
                <c:pt idx="339">
                  <c:v>0.13881748071979425</c:v>
                </c:pt>
                <c:pt idx="340">
                  <c:v>0.13881748071979425</c:v>
                </c:pt>
                <c:pt idx="341">
                  <c:v>0.14138817480719784</c:v>
                </c:pt>
                <c:pt idx="342">
                  <c:v>0.14138817480719784</c:v>
                </c:pt>
                <c:pt idx="343">
                  <c:v>0.14138817480719784</c:v>
                </c:pt>
                <c:pt idx="344">
                  <c:v>0.14138817480719784</c:v>
                </c:pt>
                <c:pt idx="345">
                  <c:v>0.14395886889460144</c:v>
                </c:pt>
                <c:pt idx="346">
                  <c:v>0.14395886889460144</c:v>
                </c:pt>
                <c:pt idx="347">
                  <c:v>0.14652956298200503</c:v>
                </c:pt>
                <c:pt idx="348">
                  <c:v>0.14652956298200503</c:v>
                </c:pt>
                <c:pt idx="349">
                  <c:v>0.14652956298200503</c:v>
                </c:pt>
                <c:pt idx="350">
                  <c:v>0.14910025706940863</c:v>
                </c:pt>
                <c:pt idx="351">
                  <c:v>0.14910025706940863</c:v>
                </c:pt>
                <c:pt idx="352">
                  <c:v>0.14910025706940863</c:v>
                </c:pt>
                <c:pt idx="353">
                  <c:v>0.14910025706940863</c:v>
                </c:pt>
                <c:pt idx="354">
                  <c:v>0.14910025706940863</c:v>
                </c:pt>
                <c:pt idx="355">
                  <c:v>0.14910025706940863</c:v>
                </c:pt>
                <c:pt idx="356">
                  <c:v>0.14910025706940863</c:v>
                </c:pt>
                <c:pt idx="357">
                  <c:v>0.15167095115681223</c:v>
                </c:pt>
                <c:pt idx="358">
                  <c:v>0.15167095115681223</c:v>
                </c:pt>
                <c:pt idx="359">
                  <c:v>0.15167095115681223</c:v>
                </c:pt>
                <c:pt idx="360">
                  <c:v>0.15167095115681223</c:v>
                </c:pt>
                <c:pt idx="361">
                  <c:v>0.15167095115681223</c:v>
                </c:pt>
                <c:pt idx="362">
                  <c:v>0.15167095115681223</c:v>
                </c:pt>
                <c:pt idx="363">
                  <c:v>0.15167095115681223</c:v>
                </c:pt>
                <c:pt idx="364">
                  <c:v>0.15167095115681223</c:v>
                </c:pt>
                <c:pt idx="365">
                  <c:v>0.15167095115681223</c:v>
                </c:pt>
                <c:pt idx="366">
                  <c:v>0.15167095115681223</c:v>
                </c:pt>
                <c:pt idx="367">
                  <c:v>0.15167095115681223</c:v>
                </c:pt>
                <c:pt idx="368">
                  <c:v>0.15167095115681223</c:v>
                </c:pt>
                <c:pt idx="369">
                  <c:v>0.15167095115681223</c:v>
                </c:pt>
                <c:pt idx="370">
                  <c:v>0.15167095115681223</c:v>
                </c:pt>
                <c:pt idx="371">
                  <c:v>0.15167095115681223</c:v>
                </c:pt>
                <c:pt idx="372">
                  <c:v>0.15167095115681223</c:v>
                </c:pt>
                <c:pt idx="373">
                  <c:v>0.15167095115681223</c:v>
                </c:pt>
                <c:pt idx="374">
                  <c:v>0.15167095115681223</c:v>
                </c:pt>
                <c:pt idx="375">
                  <c:v>0.15167095115681223</c:v>
                </c:pt>
                <c:pt idx="376">
                  <c:v>0.15167095115681223</c:v>
                </c:pt>
                <c:pt idx="377">
                  <c:v>0.15167095115681223</c:v>
                </c:pt>
                <c:pt idx="378">
                  <c:v>0.15167095115681223</c:v>
                </c:pt>
                <c:pt idx="379">
                  <c:v>0.15167095115681223</c:v>
                </c:pt>
                <c:pt idx="380">
                  <c:v>0.15167095115681223</c:v>
                </c:pt>
                <c:pt idx="381">
                  <c:v>0.15167095115681223</c:v>
                </c:pt>
                <c:pt idx="382">
                  <c:v>0.15167095115681223</c:v>
                </c:pt>
                <c:pt idx="383">
                  <c:v>0.15167095115681223</c:v>
                </c:pt>
                <c:pt idx="384">
                  <c:v>0.15167095115681223</c:v>
                </c:pt>
                <c:pt idx="385">
                  <c:v>0.15167095115681223</c:v>
                </c:pt>
                <c:pt idx="386">
                  <c:v>0.15167095115681223</c:v>
                </c:pt>
                <c:pt idx="387">
                  <c:v>0.15167095115681223</c:v>
                </c:pt>
                <c:pt idx="388">
                  <c:v>0.15167095115681223</c:v>
                </c:pt>
                <c:pt idx="389">
                  <c:v>0.15167095115681223</c:v>
                </c:pt>
                <c:pt idx="390">
                  <c:v>0.15167095115681223</c:v>
                </c:pt>
                <c:pt idx="391">
                  <c:v>0.15167095115681223</c:v>
                </c:pt>
                <c:pt idx="392">
                  <c:v>0.15424164524421582</c:v>
                </c:pt>
                <c:pt idx="393">
                  <c:v>0.15424164524421582</c:v>
                </c:pt>
                <c:pt idx="394">
                  <c:v>0.15424164524421582</c:v>
                </c:pt>
                <c:pt idx="395">
                  <c:v>0.15424164524421582</c:v>
                </c:pt>
                <c:pt idx="396">
                  <c:v>0.15681233933161942</c:v>
                </c:pt>
                <c:pt idx="397">
                  <c:v>0.15681233933161942</c:v>
                </c:pt>
                <c:pt idx="398">
                  <c:v>0.15681233933161942</c:v>
                </c:pt>
                <c:pt idx="399">
                  <c:v>0.15681233933161942</c:v>
                </c:pt>
                <c:pt idx="400">
                  <c:v>0.15681233933161942</c:v>
                </c:pt>
                <c:pt idx="401">
                  <c:v>0.15681233933161942</c:v>
                </c:pt>
                <c:pt idx="402">
                  <c:v>0.15938303341902302</c:v>
                </c:pt>
                <c:pt idx="403">
                  <c:v>0.15938303341902302</c:v>
                </c:pt>
                <c:pt idx="404">
                  <c:v>0.15938303341902302</c:v>
                </c:pt>
                <c:pt idx="405">
                  <c:v>0.15938303341902302</c:v>
                </c:pt>
                <c:pt idx="406">
                  <c:v>0.15938303341902302</c:v>
                </c:pt>
                <c:pt idx="407">
                  <c:v>0.15938303341902302</c:v>
                </c:pt>
                <c:pt idx="408">
                  <c:v>0.15938303341902302</c:v>
                </c:pt>
                <c:pt idx="409">
                  <c:v>0.15938303341902302</c:v>
                </c:pt>
                <c:pt idx="410">
                  <c:v>0.15938303341902302</c:v>
                </c:pt>
                <c:pt idx="411">
                  <c:v>0.15938303341902302</c:v>
                </c:pt>
                <c:pt idx="412">
                  <c:v>0.15938303341902302</c:v>
                </c:pt>
                <c:pt idx="413">
                  <c:v>0.15938303341902302</c:v>
                </c:pt>
                <c:pt idx="414">
                  <c:v>0.15938303341902302</c:v>
                </c:pt>
                <c:pt idx="415">
                  <c:v>0.15938303341902302</c:v>
                </c:pt>
                <c:pt idx="416">
                  <c:v>0.15938303341902302</c:v>
                </c:pt>
                <c:pt idx="417">
                  <c:v>0.15938303341902302</c:v>
                </c:pt>
                <c:pt idx="418">
                  <c:v>0.16195372750642661</c:v>
                </c:pt>
                <c:pt idx="419">
                  <c:v>0.16195372750642661</c:v>
                </c:pt>
                <c:pt idx="420">
                  <c:v>0.16452442159383021</c:v>
                </c:pt>
                <c:pt idx="421">
                  <c:v>0.16452442159383021</c:v>
                </c:pt>
                <c:pt idx="422">
                  <c:v>0.16452442159383021</c:v>
                </c:pt>
                <c:pt idx="423">
                  <c:v>0.16709511568123381</c:v>
                </c:pt>
                <c:pt idx="424">
                  <c:v>0.16709511568123381</c:v>
                </c:pt>
                <c:pt idx="425">
                  <c:v>0.1696658097686374</c:v>
                </c:pt>
                <c:pt idx="426">
                  <c:v>0.1696658097686374</c:v>
                </c:pt>
                <c:pt idx="427">
                  <c:v>0.1696658097686374</c:v>
                </c:pt>
                <c:pt idx="428">
                  <c:v>0.1696658097686374</c:v>
                </c:pt>
                <c:pt idx="429">
                  <c:v>0.1696658097686374</c:v>
                </c:pt>
                <c:pt idx="430">
                  <c:v>0.1696658097686374</c:v>
                </c:pt>
                <c:pt idx="431">
                  <c:v>0.1696658097686374</c:v>
                </c:pt>
                <c:pt idx="432">
                  <c:v>0.1696658097686374</c:v>
                </c:pt>
                <c:pt idx="433">
                  <c:v>0.1696658097686374</c:v>
                </c:pt>
                <c:pt idx="434">
                  <c:v>0.1696658097686374</c:v>
                </c:pt>
                <c:pt idx="435">
                  <c:v>0.172236503856041</c:v>
                </c:pt>
                <c:pt idx="436">
                  <c:v>0.172236503856041</c:v>
                </c:pt>
                <c:pt idx="437">
                  <c:v>0.172236503856041</c:v>
                </c:pt>
                <c:pt idx="438">
                  <c:v>0.172236503856041</c:v>
                </c:pt>
                <c:pt idx="439">
                  <c:v>0.172236503856041</c:v>
                </c:pt>
                <c:pt idx="440">
                  <c:v>0.172236503856041</c:v>
                </c:pt>
                <c:pt idx="441">
                  <c:v>0.172236503856041</c:v>
                </c:pt>
                <c:pt idx="442">
                  <c:v>0.17737789203084819</c:v>
                </c:pt>
                <c:pt idx="443">
                  <c:v>0.17737789203084819</c:v>
                </c:pt>
                <c:pt idx="444">
                  <c:v>0.17737789203084819</c:v>
                </c:pt>
                <c:pt idx="445">
                  <c:v>0.17737789203084819</c:v>
                </c:pt>
                <c:pt idx="446">
                  <c:v>0.17737789203084819</c:v>
                </c:pt>
                <c:pt idx="447">
                  <c:v>0.17737789203084819</c:v>
                </c:pt>
                <c:pt idx="448">
                  <c:v>0.17737789203084819</c:v>
                </c:pt>
                <c:pt idx="449">
                  <c:v>0.17737789203084819</c:v>
                </c:pt>
                <c:pt idx="450">
                  <c:v>0.17737789203084819</c:v>
                </c:pt>
                <c:pt idx="451">
                  <c:v>0.17737789203084819</c:v>
                </c:pt>
                <c:pt idx="452">
                  <c:v>0.17737789203084819</c:v>
                </c:pt>
                <c:pt idx="453">
                  <c:v>0.17737789203084819</c:v>
                </c:pt>
                <c:pt idx="454">
                  <c:v>0.17737789203084819</c:v>
                </c:pt>
                <c:pt idx="455">
                  <c:v>0.17737789203084819</c:v>
                </c:pt>
                <c:pt idx="456">
                  <c:v>0.17737789203084819</c:v>
                </c:pt>
                <c:pt idx="457">
                  <c:v>0.17737789203084819</c:v>
                </c:pt>
                <c:pt idx="458">
                  <c:v>0.17737789203084819</c:v>
                </c:pt>
                <c:pt idx="459">
                  <c:v>0.17737789203084819</c:v>
                </c:pt>
                <c:pt idx="460">
                  <c:v>0.17994858611825179</c:v>
                </c:pt>
                <c:pt idx="461">
                  <c:v>0.18252736414932647</c:v>
                </c:pt>
                <c:pt idx="462">
                  <c:v>0.18510614218040114</c:v>
                </c:pt>
                <c:pt idx="463">
                  <c:v>0.18510614218040114</c:v>
                </c:pt>
                <c:pt idx="464">
                  <c:v>0.18510614218040114</c:v>
                </c:pt>
                <c:pt idx="465">
                  <c:v>0.18510614218040114</c:v>
                </c:pt>
                <c:pt idx="466">
                  <c:v>0.18510614218040114</c:v>
                </c:pt>
                <c:pt idx="467">
                  <c:v>0.18510614218040114</c:v>
                </c:pt>
                <c:pt idx="468">
                  <c:v>0.18510614218040114</c:v>
                </c:pt>
                <c:pt idx="469">
                  <c:v>0.18510614218040114</c:v>
                </c:pt>
                <c:pt idx="470">
                  <c:v>0.18510614218040114</c:v>
                </c:pt>
                <c:pt idx="471">
                  <c:v>0.18768492021147581</c:v>
                </c:pt>
                <c:pt idx="472">
                  <c:v>0.18768492021147581</c:v>
                </c:pt>
                <c:pt idx="473">
                  <c:v>0.18768492021147581</c:v>
                </c:pt>
                <c:pt idx="474">
                  <c:v>0.18768492021147581</c:v>
                </c:pt>
                <c:pt idx="475">
                  <c:v>0.18768492021147581</c:v>
                </c:pt>
                <c:pt idx="476">
                  <c:v>0.18768492021147581</c:v>
                </c:pt>
                <c:pt idx="477">
                  <c:v>0.18768492021147581</c:v>
                </c:pt>
                <c:pt idx="478">
                  <c:v>0.18768492021147581</c:v>
                </c:pt>
                <c:pt idx="479">
                  <c:v>0.18768492021147581</c:v>
                </c:pt>
                <c:pt idx="480">
                  <c:v>0.18768492021147581</c:v>
                </c:pt>
                <c:pt idx="481">
                  <c:v>0.18768492021147581</c:v>
                </c:pt>
                <c:pt idx="482">
                  <c:v>0.18768492021147581</c:v>
                </c:pt>
                <c:pt idx="483">
                  <c:v>0.18768492021147581</c:v>
                </c:pt>
                <c:pt idx="484">
                  <c:v>0.18768492021147581</c:v>
                </c:pt>
                <c:pt idx="485">
                  <c:v>0.18768492021147581</c:v>
                </c:pt>
                <c:pt idx="486">
                  <c:v>0.18768492021147581</c:v>
                </c:pt>
                <c:pt idx="487">
                  <c:v>0.18768492021147581</c:v>
                </c:pt>
                <c:pt idx="488">
                  <c:v>0.18768492021147581</c:v>
                </c:pt>
                <c:pt idx="489">
                  <c:v>0.18768492021147581</c:v>
                </c:pt>
                <c:pt idx="490">
                  <c:v>0.18768492021147581</c:v>
                </c:pt>
                <c:pt idx="491">
                  <c:v>0.18768492021147581</c:v>
                </c:pt>
                <c:pt idx="492">
                  <c:v>0.18768492021147581</c:v>
                </c:pt>
                <c:pt idx="493">
                  <c:v>0.18768492021147581</c:v>
                </c:pt>
                <c:pt idx="494">
                  <c:v>0.18768492021147581</c:v>
                </c:pt>
                <c:pt idx="495">
                  <c:v>0.18768492021147581</c:v>
                </c:pt>
                <c:pt idx="496">
                  <c:v>0.18768492021147581</c:v>
                </c:pt>
                <c:pt idx="497">
                  <c:v>0.18768492021147581</c:v>
                </c:pt>
                <c:pt idx="498">
                  <c:v>0.18768492021147581</c:v>
                </c:pt>
                <c:pt idx="499">
                  <c:v>0.18768492021147581</c:v>
                </c:pt>
                <c:pt idx="500">
                  <c:v>0.18768492021147581</c:v>
                </c:pt>
                <c:pt idx="501">
                  <c:v>0.18768492021147581</c:v>
                </c:pt>
                <c:pt idx="502">
                  <c:v>0.18768492021147581</c:v>
                </c:pt>
                <c:pt idx="503">
                  <c:v>0.18768492021147581</c:v>
                </c:pt>
                <c:pt idx="504">
                  <c:v>0.18768492021147581</c:v>
                </c:pt>
                <c:pt idx="505">
                  <c:v>0.18768492021147581</c:v>
                </c:pt>
                <c:pt idx="506">
                  <c:v>0.18768492021147581</c:v>
                </c:pt>
                <c:pt idx="507">
                  <c:v>0.18768492021147581</c:v>
                </c:pt>
                <c:pt idx="508">
                  <c:v>0.19295969345685585</c:v>
                </c:pt>
                <c:pt idx="509">
                  <c:v>0.19295969345685585</c:v>
                </c:pt>
                <c:pt idx="510">
                  <c:v>0.19295969345685585</c:v>
                </c:pt>
                <c:pt idx="511">
                  <c:v>0.19295969345685585</c:v>
                </c:pt>
                <c:pt idx="512">
                  <c:v>0.19295969345685585</c:v>
                </c:pt>
                <c:pt idx="513">
                  <c:v>0.19561443130732672</c:v>
                </c:pt>
                <c:pt idx="514">
                  <c:v>0.19561443130732672</c:v>
                </c:pt>
                <c:pt idx="515">
                  <c:v>0.19561443130732672</c:v>
                </c:pt>
                <c:pt idx="516">
                  <c:v>0.19561443130732672</c:v>
                </c:pt>
                <c:pt idx="517">
                  <c:v>0.19561443130732672</c:v>
                </c:pt>
                <c:pt idx="518">
                  <c:v>0.19561443130732672</c:v>
                </c:pt>
                <c:pt idx="519">
                  <c:v>0.19561443130732672</c:v>
                </c:pt>
                <c:pt idx="520">
                  <c:v>0.19561443130732672</c:v>
                </c:pt>
                <c:pt idx="521">
                  <c:v>0.19561443130732672</c:v>
                </c:pt>
                <c:pt idx="522">
                  <c:v>0.19561443130732672</c:v>
                </c:pt>
                <c:pt idx="523">
                  <c:v>0.19829571653630229</c:v>
                </c:pt>
                <c:pt idx="524">
                  <c:v>0.19829571653630229</c:v>
                </c:pt>
                <c:pt idx="525">
                  <c:v>0.19829571653630229</c:v>
                </c:pt>
                <c:pt idx="526">
                  <c:v>0.19829571653630229</c:v>
                </c:pt>
                <c:pt idx="527">
                  <c:v>0.19829571653630229</c:v>
                </c:pt>
                <c:pt idx="528">
                  <c:v>0.19829571653630229</c:v>
                </c:pt>
                <c:pt idx="529">
                  <c:v>0.19829571653630229</c:v>
                </c:pt>
                <c:pt idx="530">
                  <c:v>0.20098599936671738</c:v>
                </c:pt>
                <c:pt idx="531">
                  <c:v>0.20367628219713246</c:v>
                </c:pt>
                <c:pt idx="532">
                  <c:v>0.20367628219713246</c:v>
                </c:pt>
                <c:pt idx="533">
                  <c:v>0.20367628219713246</c:v>
                </c:pt>
                <c:pt idx="534">
                  <c:v>0.20367628219713246</c:v>
                </c:pt>
                <c:pt idx="535">
                  <c:v>0.20367628219713246</c:v>
                </c:pt>
                <c:pt idx="536">
                  <c:v>0.20367628219713246</c:v>
                </c:pt>
                <c:pt idx="537">
                  <c:v>0.20367628219713246</c:v>
                </c:pt>
                <c:pt idx="538">
                  <c:v>0.20367628219713246</c:v>
                </c:pt>
                <c:pt idx="539">
                  <c:v>0.20367628219713246</c:v>
                </c:pt>
                <c:pt idx="540">
                  <c:v>0.20367628219713246</c:v>
                </c:pt>
                <c:pt idx="541">
                  <c:v>0.20638486627129188</c:v>
                </c:pt>
                <c:pt idx="542">
                  <c:v>0.20638486627129188</c:v>
                </c:pt>
                <c:pt idx="543">
                  <c:v>0.20638486627129188</c:v>
                </c:pt>
                <c:pt idx="544">
                  <c:v>0.20638486627129188</c:v>
                </c:pt>
                <c:pt idx="545">
                  <c:v>0.20638486627129188</c:v>
                </c:pt>
                <c:pt idx="546">
                  <c:v>0.20638486627129188</c:v>
                </c:pt>
                <c:pt idx="547">
                  <c:v>0.20638486627129188</c:v>
                </c:pt>
                <c:pt idx="548">
                  <c:v>0.20638486627129188</c:v>
                </c:pt>
                <c:pt idx="549">
                  <c:v>0.20638486627129188</c:v>
                </c:pt>
                <c:pt idx="550">
                  <c:v>0.20638486627129188</c:v>
                </c:pt>
                <c:pt idx="551">
                  <c:v>0.20638486627129188</c:v>
                </c:pt>
                <c:pt idx="552">
                  <c:v>0.20638486627129188</c:v>
                </c:pt>
                <c:pt idx="553">
                  <c:v>0.20638486627129188</c:v>
                </c:pt>
                <c:pt idx="554">
                  <c:v>0.20638486627129188</c:v>
                </c:pt>
                <c:pt idx="555">
                  <c:v>0.20638486627129188</c:v>
                </c:pt>
                <c:pt idx="556">
                  <c:v>0.20638486627129188</c:v>
                </c:pt>
                <c:pt idx="557">
                  <c:v>0.20638486627129188</c:v>
                </c:pt>
                <c:pt idx="558">
                  <c:v>0.20638486627129188</c:v>
                </c:pt>
                <c:pt idx="559">
                  <c:v>0.20638486627129188</c:v>
                </c:pt>
                <c:pt idx="560">
                  <c:v>0.20638486627129188</c:v>
                </c:pt>
                <c:pt idx="561">
                  <c:v>0.20638486627129188</c:v>
                </c:pt>
                <c:pt idx="562">
                  <c:v>0.20638486627129188</c:v>
                </c:pt>
                <c:pt idx="563">
                  <c:v>0.20638486627129188</c:v>
                </c:pt>
                <c:pt idx="564">
                  <c:v>0.20638486627129188</c:v>
                </c:pt>
                <c:pt idx="565">
                  <c:v>0.20638486627129188</c:v>
                </c:pt>
                <c:pt idx="566">
                  <c:v>0.20638486627129188</c:v>
                </c:pt>
                <c:pt idx="567">
                  <c:v>0.20638486627129188</c:v>
                </c:pt>
                <c:pt idx="568">
                  <c:v>0.20924990285515002</c:v>
                </c:pt>
                <c:pt idx="569">
                  <c:v>0.20924990285515002</c:v>
                </c:pt>
                <c:pt idx="570">
                  <c:v>0.20924990285515002</c:v>
                </c:pt>
                <c:pt idx="571">
                  <c:v>0.20924990285515002</c:v>
                </c:pt>
                <c:pt idx="572">
                  <c:v>0.20924990285515002</c:v>
                </c:pt>
                <c:pt idx="573">
                  <c:v>0.20924990285515002</c:v>
                </c:pt>
                <c:pt idx="574">
                  <c:v>0.21212535775385857</c:v>
                </c:pt>
                <c:pt idx="575">
                  <c:v>0.21212535775385857</c:v>
                </c:pt>
                <c:pt idx="576">
                  <c:v>0.21212535775385857</c:v>
                </c:pt>
                <c:pt idx="577">
                  <c:v>0.21212535775385857</c:v>
                </c:pt>
                <c:pt idx="578">
                  <c:v>0.21212535775385857</c:v>
                </c:pt>
                <c:pt idx="579">
                  <c:v>0.21212535775385857</c:v>
                </c:pt>
                <c:pt idx="580">
                  <c:v>0.21212535775385857</c:v>
                </c:pt>
                <c:pt idx="581">
                  <c:v>0.21212535775385857</c:v>
                </c:pt>
                <c:pt idx="582">
                  <c:v>0.21212535775385857</c:v>
                </c:pt>
                <c:pt idx="583">
                  <c:v>0.21212535775385857</c:v>
                </c:pt>
                <c:pt idx="584">
                  <c:v>0.21212535775385857</c:v>
                </c:pt>
                <c:pt idx="585">
                  <c:v>0.21212535775385857</c:v>
                </c:pt>
                <c:pt idx="586">
                  <c:v>0.21212535775385857</c:v>
                </c:pt>
                <c:pt idx="587">
                  <c:v>0.21212535775385857</c:v>
                </c:pt>
                <c:pt idx="588">
                  <c:v>0.21212535775385857</c:v>
                </c:pt>
                <c:pt idx="589">
                  <c:v>0.21212535775385857</c:v>
                </c:pt>
                <c:pt idx="590">
                  <c:v>0.21212535775385857</c:v>
                </c:pt>
                <c:pt idx="591">
                  <c:v>0.21212535775385857</c:v>
                </c:pt>
                <c:pt idx="592">
                  <c:v>0.21212535775385857</c:v>
                </c:pt>
                <c:pt idx="593">
                  <c:v>0.21212535775385857</c:v>
                </c:pt>
                <c:pt idx="594">
                  <c:v>0.21212535775385857</c:v>
                </c:pt>
                <c:pt idx="595">
                  <c:v>0.21212535775385857</c:v>
                </c:pt>
                <c:pt idx="596">
                  <c:v>0.21212535775385857</c:v>
                </c:pt>
                <c:pt idx="597">
                  <c:v>0.21212535775385857</c:v>
                </c:pt>
                <c:pt idx="598">
                  <c:v>0.21212535775385857</c:v>
                </c:pt>
                <c:pt idx="599">
                  <c:v>0.21212535775385857</c:v>
                </c:pt>
                <c:pt idx="600">
                  <c:v>0.21212535775385857</c:v>
                </c:pt>
                <c:pt idx="601">
                  <c:v>0.21212535775385857</c:v>
                </c:pt>
                <c:pt idx="602">
                  <c:v>0.21212535775385857</c:v>
                </c:pt>
                <c:pt idx="603">
                  <c:v>0.21506518850850836</c:v>
                </c:pt>
                <c:pt idx="604">
                  <c:v>0.21506518850850836</c:v>
                </c:pt>
                <c:pt idx="605">
                  <c:v>0.21506518850850836</c:v>
                </c:pt>
                <c:pt idx="606">
                  <c:v>0.21506518850850836</c:v>
                </c:pt>
                <c:pt idx="607">
                  <c:v>0.21506518850850836</c:v>
                </c:pt>
                <c:pt idx="608">
                  <c:v>0.21506518850850836</c:v>
                </c:pt>
                <c:pt idx="609">
                  <c:v>0.21506518850850836</c:v>
                </c:pt>
                <c:pt idx="610">
                  <c:v>0.21506518850850836</c:v>
                </c:pt>
                <c:pt idx="611">
                  <c:v>0.21801607125847638</c:v>
                </c:pt>
                <c:pt idx="612">
                  <c:v>0.21801607125847638</c:v>
                </c:pt>
                <c:pt idx="613">
                  <c:v>0.21801607125847638</c:v>
                </c:pt>
                <c:pt idx="614">
                  <c:v>0.21801607125847638</c:v>
                </c:pt>
                <c:pt idx="615">
                  <c:v>0.21801607125847638</c:v>
                </c:pt>
                <c:pt idx="616">
                  <c:v>0.21801607125847638</c:v>
                </c:pt>
                <c:pt idx="617">
                  <c:v>0.21801607125847638</c:v>
                </c:pt>
                <c:pt idx="618">
                  <c:v>0.22097813159461852</c:v>
                </c:pt>
                <c:pt idx="619">
                  <c:v>0.22097813159461852</c:v>
                </c:pt>
                <c:pt idx="620">
                  <c:v>0.22097813159461852</c:v>
                </c:pt>
                <c:pt idx="621">
                  <c:v>0.22097813159461852</c:v>
                </c:pt>
                <c:pt idx="622">
                  <c:v>0.22097813159461852</c:v>
                </c:pt>
                <c:pt idx="623">
                  <c:v>0.22097813159461852</c:v>
                </c:pt>
                <c:pt idx="624">
                  <c:v>0.22097813159461852</c:v>
                </c:pt>
                <c:pt idx="625">
                  <c:v>0.22097813159461852</c:v>
                </c:pt>
                <c:pt idx="626">
                  <c:v>0.22097813159461852</c:v>
                </c:pt>
                <c:pt idx="627">
                  <c:v>0.22097813159461852</c:v>
                </c:pt>
                <c:pt idx="628">
                  <c:v>0.22097813159461852</c:v>
                </c:pt>
                <c:pt idx="629">
                  <c:v>0.22097813159461852</c:v>
                </c:pt>
                <c:pt idx="630">
                  <c:v>0.22097813159461852</c:v>
                </c:pt>
                <c:pt idx="631">
                  <c:v>0.22097813159461852</c:v>
                </c:pt>
                <c:pt idx="632">
                  <c:v>0.22097813159461852</c:v>
                </c:pt>
                <c:pt idx="633">
                  <c:v>0.22097813159461852</c:v>
                </c:pt>
                <c:pt idx="634">
                  <c:v>0.22097813159461852</c:v>
                </c:pt>
                <c:pt idx="635">
                  <c:v>0.22097813159461852</c:v>
                </c:pt>
                <c:pt idx="636">
                  <c:v>0.22097813159461852</c:v>
                </c:pt>
                <c:pt idx="637">
                  <c:v>0.22097813159461852</c:v>
                </c:pt>
                <c:pt idx="638">
                  <c:v>0.22097813159461852</c:v>
                </c:pt>
                <c:pt idx="639">
                  <c:v>0.22097813159461852</c:v>
                </c:pt>
                <c:pt idx="640">
                  <c:v>0.22399759620084092</c:v>
                </c:pt>
                <c:pt idx="641">
                  <c:v>0.22702885559068139</c:v>
                </c:pt>
                <c:pt idx="642">
                  <c:v>0.22702885559068139</c:v>
                </c:pt>
                <c:pt idx="643">
                  <c:v>0.22702885559068139</c:v>
                </c:pt>
                <c:pt idx="644">
                  <c:v>0.22702885559068139</c:v>
                </c:pt>
                <c:pt idx="645">
                  <c:v>0.22702885559068139</c:v>
                </c:pt>
                <c:pt idx="646">
                  <c:v>0.22702885559068139</c:v>
                </c:pt>
                <c:pt idx="647">
                  <c:v>0.22702885559068139</c:v>
                </c:pt>
                <c:pt idx="648">
                  <c:v>0.22702885559068139</c:v>
                </c:pt>
                <c:pt idx="649">
                  <c:v>0.22702885559068139</c:v>
                </c:pt>
                <c:pt idx="650">
                  <c:v>0.22702885559068139</c:v>
                </c:pt>
                <c:pt idx="651">
                  <c:v>0.22702885559068139</c:v>
                </c:pt>
                <c:pt idx="652">
                  <c:v>0.22702885559068139</c:v>
                </c:pt>
                <c:pt idx="653">
                  <c:v>0.23009620140182949</c:v>
                </c:pt>
                <c:pt idx="654">
                  <c:v>0.23316354721297758</c:v>
                </c:pt>
                <c:pt idx="655">
                  <c:v>0.23316354721297758</c:v>
                </c:pt>
                <c:pt idx="656">
                  <c:v>0.23624321168200177</c:v>
                </c:pt>
                <c:pt idx="657">
                  <c:v>0.23624321168200177</c:v>
                </c:pt>
                <c:pt idx="658">
                  <c:v>0.23624321168200177</c:v>
                </c:pt>
                <c:pt idx="659">
                  <c:v>0.23624321168200177</c:v>
                </c:pt>
                <c:pt idx="660">
                  <c:v>0.23624321168200177</c:v>
                </c:pt>
                <c:pt idx="661">
                  <c:v>0.23624321168200177</c:v>
                </c:pt>
                <c:pt idx="662">
                  <c:v>0.23624321168200177</c:v>
                </c:pt>
                <c:pt idx="663">
                  <c:v>0.23624321168200177</c:v>
                </c:pt>
                <c:pt idx="664">
                  <c:v>0.23624321168200177</c:v>
                </c:pt>
                <c:pt idx="665">
                  <c:v>0.23937336245379684</c:v>
                </c:pt>
                <c:pt idx="666">
                  <c:v>0.23937336245379684</c:v>
                </c:pt>
                <c:pt idx="667">
                  <c:v>0.23937336245379684</c:v>
                </c:pt>
                <c:pt idx="668">
                  <c:v>0.23937336245379684</c:v>
                </c:pt>
                <c:pt idx="669">
                  <c:v>0.23937336245379684</c:v>
                </c:pt>
                <c:pt idx="670">
                  <c:v>0.23937336245379684</c:v>
                </c:pt>
                <c:pt idx="671">
                  <c:v>0.23937336245379684</c:v>
                </c:pt>
                <c:pt idx="672">
                  <c:v>0.23937336245379684</c:v>
                </c:pt>
                <c:pt idx="673">
                  <c:v>0.23937336245379684</c:v>
                </c:pt>
                <c:pt idx="674">
                  <c:v>0.23937336245379684</c:v>
                </c:pt>
                <c:pt idx="675">
                  <c:v>0.24251644773291339</c:v>
                </c:pt>
                <c:pt idx="676">
                  <c:v>0.24251644773291339</c:v>
                </c:pt>
                <c:pt idx="677">
                  <c:v>0.24251644773291339</c:v>
                </c:pt>
                <c:pt idx="678">
                  <c:v>0.24251644773291339</c:v>
                </c:pt>
                <c:pt idx="679">
                  <c:v>0.24251644773291339</c:v>
                </c:pt>
                <c:pt idx="680">
                  <c:v>0.24567262920069291</c:v>
                </c:pt>
                <c:pt idx="681">
                  <c:v>0.24567262920069291</c:v>
                </c:pt>
                <c:pt idx="682">
                  <c:v>0.24567262920069291</c:v>
                </c:pt>
                <c:pt idx="683">
                  <c:v>0.24567262920069291</c:v>
                </c:pt>
                <c:pt idx="684">
                  <c:v>0.24567262920069291</c:v>
                </c:pt>
                <c:pt idx="685">
                  <c:v>0.24567262920069291</c:v>
                </c:pt>
                <c:pt idx="686">
                  <c:v>0.24567262920069291</c:v>
                </c:pt>
                <c:pt idx="687">
                  <c:v>0.24567262920069291</c:v>
                </c:pt>
                <c:pt idx="688">
                  <c:v>0.24567262920069291</c:v>
                </c:pt>
                <c:pt idx="689">
                  <c:v>0.24567262920069291</c:v>
                </c:pt>
                <c:pt idx="690">
                  <c:v>0.24567262920069291</c:v>
                </c:pt>
                <c:pt idx="691">
                  <c:v>0.24567262920069291</c:v>
                </c:pt>
                <c:pt idx="692">
                  <c:v>0.24567262920069291</c:v>
                </c:pt>
                <c:pt idx="693">
                  <c:v>0.248896250443425</c:v>
                </c:pt>
                <c:pt idx="694">
                  <c:v>0.248896250443425</c:v>
                </c:pt>
                <c:pt idx="695">
                  <c:v>0.248896250443425</c:v>
                </c:pt>
                <c:pt idx="696">
                  <c:v>0.248896250443425</c:v>
                </c:pt>
                <c:pt idx="697">
                  <c:v>0.248896250443425</c:v>
                </c:pt>
                <c:pt idx="698">
                  <c:v>0.248896250443425</c:v>
                </c:pt>
                <c:pt idx="699">
                  <c:v>0.248896250443425</c:v>
                </c:pt>
                <c:pt idx="700">
                  <c:v>0.25217617948078996</c:v>
                </c:pt>
                <c:pt idx="701">
                  <c:v>0.25217617948078996</c:v>
                </c:pt>
                <c:pt idx="702">
                  <c:v>0.25545610851815492</c:v>
                </c:pt>
                <c:pt idx="703">
                  <c:v>0.25545610851815492</c:v>
                </c:pt>
                <c:pt idx="704">
                  <c:v>0.25545610851815492</c:v>
                </c:pt>
                <c:pt idx="705">
                  <c:v>0.25545610851815492</c:v>
                </c:pt>
                <c:pt idx="706">
                  <c:v>0.25545610851815492</c:v>
                </c:pt>
                <c:pt idx="707">
                  <c:v>0.25545610851815492</c:v>
                </c:pt>
                <c:pt idx="708">
                  <c:v>0.25545610851815492</c:v>
                </c:pt>
                <c:pt idx="709">
                  <c:v>0.25545610851815492</c:v>
                </c:pt>
                <c:pt idx="710">
                  <c:v>0.25545610851815492</c:v>
                </c:pt>
                <c:pt idx="711">
                  <c:v>0.25545610851815492</c:v>
                </c:pt>
                <c:pt idx="712">
                  <c:v>0.25545610851815492</c:v>
                </c:pt>
                <c:pt idx="713">
                  <c:v>0.25545610851815492</c:v>
                </c:pt>
                <c:pt idx="714">
                  <c:v>0.25545610851815492</c:v>
                </c:pt>
                <c:pt idx="715">
                  <c:v>0.25545610851815492</c:v>
                </c:pt>
                <c:pt idx="716">
                  <c:v>0.25545610851815492</c:v>
                </c:pt>
                <c:pt idx="717">
                  <c:v>0.25545610851815492</c:v>
                </c:pt>
                <c:pt idx="718">
                  <c:v>0.25545610851815492</c:v>
                </c:pt>
                <c:pt idx="719">
                  <c:v>0.25888718635908509</c:v>
                </c:pt>
                <c:pt idx="720">
                  <c:v>0.25888718635908509</c:v>
                </c:pt>
                <c:pt idx="721">
                  <c:v>0.25888718635908509</c:v>
                </c:pt>
                <c:pt idx="722">
                  <c:v>0.25888718635908509</c:v>
                </c:pt>
                <c:pt idx="723">
                  <c:v>0.25888718635908509</c:v>
                </c:pt>
                <c:pt idx="724">
                  <c:v>0.25888718635908509</c:v>
                </c:pt>
                <c:pt idx="725">
                  <c:v>0.25888718635908509</c:v>
                </c:pt>
                <c:pt idx="726">
                  <c:v>0.25888718635908509</c:v>
                </c:pt>
                <c:pt idx="727">
                  <c:v>0.25888718635908509</c:v>
                </c:pt>
                <c:pt idx="728">
                  <c:v>0.25888718635908509</c:v>
                </c:pt>
                <c:pt idx="729">
                  <c:v>0.25888718635908509</c:v>
                </c:pt>
                <c:pt idx="730">
                  <c:v>0.26236658924002837</c:v>
                </c:pt>
                <c:pt idx="731">
                  <c:v>0.26236658924002837</c:v>
                </c:pt>
                <c:pt idx="732">
                  <c:v>0.26236658924002837</c:v>
                </c:pt>
                <c:pt idx="733">
                  <c:v>0.26236658924002837</c:v>
                </c:pt>
                <c:pt idx="734">
                  <c:v>0.26236658924002837</c:v>
                </c:pt>
                <c:pt idx="735">
                  <c:v>0.26236658924002837</c:v>
                </c:pt>
                <c:pt idx="736">
                  <c:v>0.26236658924002837</c:v>
                </c:pt>
                <c:pt idx="737">
                  <c:v>0.26236658924002837</c:v>
                </c:pt>
                <c:pt idx="738">
                  <c:v>0.26236658924002837</c:v>
                </c:pt>
                <c:pt idx="739">
                  <c:v>0.26236658924002837</c:v>
                </c:pt>
                <c:pt idx="740">
                  <c:v>0.26236658924002837</c:v>
                </c:pt>
                <c:pt idx="741">
                  <c:v>0.26236658924002837</c:v>
                </c:pt>
                <c:pt idx="742">
                  <c:v>0.26236658924002837</c:v>
                </c:pt>
                <c:pt idx="743">
                  <c:v>0.26236658924002837</c:v>
                </c:pt>
                <c:pt idx="744">
                  <c:v>0.26236658924002837</c:v>
                </c:pt>
                <c:pt idx="745">
                  <c:v>0.26236658924002837</c:v>
                </c:pt>
                <c:pt idx="746">
                  <c:v>0.26236658924002837</c:v>
                </c:pt>
                <c:pt idx="747">
                  <c:v>0.26236658924002837</c:v>
                </c:pt>
                <c:pt idx="748">
                  <c:v>0.26236658924002837</c:v>
                </c:pt>
                <c:pt idx="749">
                  <c:v>0.26236658924002837</c:v>
                </c:pt>
                <c:pt idx="750">
                  <c:v>0.26236658924002837</c:v>
                </c:pt>
                <c:pt idx="751">
                  <c:v>0.26236658924002837</c:v>
                </c:pt>
                <c:pt idx="752">
                  <c:v>0.26236658924002837</c:v>
                </c:pt>
                <c:pt idx="753">
                  <c:v>0.26236658924002837</c:v>
                </c:pt>
                <c:pt idx="754">
                  <c:v>0.26236658924002837</c:v>
                </c:pt>
                <c:pt idx="755">
                  <c:v>0.26600025136199867</c:v>
                </c:pt>
                <c:pt idx="756">
                  <c:v>0.26600025136199867</c:v>
                </c:pt>
                <c:pt idx="757">
                  <c:v>0.26600025136199867</c:v>
                </c:pt>
                <c:pt idx="758">
                  <c:v>0.26600025136199867</c:v>
                </c:pt>
                <c:pt idx="759">
                  <c:v>0.26600025136199867</c:v>
                </c:pt>
                <c:pt idx="760">
                  <c:v>0.26600025136199867</c:v>
                </c:pt>
                <c:pt idx="761">
                  <c:v>0.26600025136199867</c:v>
                </c:pt>
                <c:pt idx="762">
                  <c:v>0.26600025136199867</c:v>
                </c:pt>
                <c:pt idx="763">
                  <c:v>0.26600025136199867</c:v>
                </c:pt>
                <c:pt idx="764">
                  <c:v>0.26600025136199867</c:v>
                </c:pt>
                <c:pt idx="765">
                  <c:v>0.26968869230992831</c:v>
                </c:pt>
                <c:pt idx="766">
                  <c:v>0.26968869230992831</c:v>
                </c:pt>
                <c:pt idx="767">
                  <c:v>0.26968869230992831</c:v>
                </c:pt>
                <c:pt idx="768">
                  <c:v>0.26968869230992831</c:v>
                </c:pt>
                <c:pt idx="769">
                  <c:v>0.26968869230992831</c:v>
                </c:pt>
                <c:pt idx="770">
                  <c:v>0.26968869230992831</c:v>
                </c:pt>
                <c:pt idx="771">
                  <c:v>0.26968869230992831</c:v>
                </c:pt>
                <c:pt idx="772">
                  <c:v>0.26968869230992831</c:v>
                </c:pt>
                <c:pt idx="773">
                  <c:v>0.26968869230992831</c:v>
                </c:pt>
                <c:pt idx="774">
                  <c:v>0.26968869230992831</c:v>
                </c:pt>
                <c:pt idx="775">
                  <c:v>0.26968869230992831</c:v>
                </c:pt>
                <c:pt idx="776">
                  <c:v>0.26968869230992831</c:v>
                </c:pt>
                <c:pt idx="777">
                  <c:v>0.26968869230992831</c:v>
                </c:pt>
                <c:pt idx="778">
                  <c:v>0.26968869230992831</c:v>
                </c:pt>
                <c:pt idx="779">
                  <c:v>0.26968869230992831</c:v>
                </c:pt>
                <c:pt idx="780">
                  <c:v>0.26968869230992831</c:v>
                </c:pt>
                <c:pt idx="781">
                  <c:v>0.26968869230992831</c:v>
                </c:pt>
                <c:pt idx="782">
                  <c:v>0.26968869230992831</c:v>
                </c:pt>
                <c:pt idx="783">
                  <c:v>0.26968869230992831</c:v>
                </c:pt>
                <c:pt idx="784">
                  <c:v>0.26968869230992831</c:v>
                </c:pt>
                <c:pt idx="785">
                  <c:v>0.26968869230992831</c:v>
                </c:pt>
                <c:pt idx="786">
                  <c:v>0.26968869230992831</c:v>
                </c:pt>
                <c:pt idx="787">
                  <c:v>0.26968869230992831</c:v>
                </c:pt>
                <c:pt idx="788">
                  <c:v>0.26968869230992831</c:v>
                </c:pt>
                <c:pt idx="789">
                  <c:v>0.26968869230992831</c:v>
                </c:pt>
                <c:pt idx="790">
                  <c:v>0.26968869230992831</c:v>
                </c:pt>
                <c:pt idx="791">
                  <c:v>0.26968869230992831</c:v>
                </c:pt>
                <c:pt idx="792">
                  <c:v>0.26968869230992831</c:v>
                </c:pt>
                <c:pt idx="793">
                  <c:v>0.26968869230992831</c:v>
                </c:pt>
                <c:pt idx="794">
                  <c:v>0.26968869230992831</c:v>
                </c:pt>
                <c:pt idx="795">
                  <c:v>0.26968869230992831</c:v>
                </c:pt>
                <c:pt idx="796">
                  <c:v>0.26968869230992831</c:v>
                </c:pt>
                <c:pt idx="797">
                  <c:v>0.26968869230992831</c:v>
                </c:pt>
                <c:pt idx="798">
                  <c:v>0.26968869230992831</c:v>
                </c:pt>
                <c:pt idx="799">
                  <c:v>0.26968869230992831</c:v>
                </c:pt>
                <c:pt idx="800">
                  <c:v>0.27355277330299749</c:v>
                </c:pt>
                <c:pt idx="801">
                  <c:v>0.27355277330299749</c:v>
                </c:pt>
                <c:pt idx="802">
                  <c:v>0.27355277330299749</c:v>
                </c:pt>
                <c:pt idx="803">
                  <c:v>0.27355277330299749</c:v>
                </c:pt>
                <c:pt idx="804">
                  <c:v>0.27355277330299749</c:v>
                </c:pt>
                <c:pt idx="805">
                  <c:v>0.27355277330299749</c:v>
                </c:pt>
                <c:pt idx="806">
                  <c:v>0.27355277330299749</c:v>
                </c:pt>
                <c:pt idx="807">
                  <c:v>0.27355277330299749</c:v>
                </c:pt>
                <c:pt idx="808">
                  <c:v>0.27355277330299749</c:v>
                </c:pt>
                <c:pt idx="809">
                  <c:v>0.27355277330299749</c:v>
                </c:pt>
                <c:pt idx="810">
                  <c:v>0.27355277330299749</c:v>
                </c:pt>
                <c:pt idx="811">
                  <c:v>0.27355277330299749</c:v>
                </c:pt>
                <c:pt idx="812">
                  <c:v>0.27355277330299749</c:v>
                </c:pt>
                <c:pt idx="813">
                  <c:v>0.27355277330299749</c:v>
                </c:pt>
                <c:pt idx="814">
                  <c:v>0.27355277330299749</c:v>
                </c:pt>
                <c:pt idx="815">
                  <c:v>0.27355277330299749</c:v>
                </c:pt>
                <c:pt idx="816">
                  <c:v>0.27355277330299749</c:v>
                </c:pt>
                <c:pt idx="817">
                  <c:v>0.27355277330299749</c:v>
                </c:pt>
                <c:pt idx="818">
                  <c:v>0.27355277330299749</c:v>
                </c:pt>
                <c:pt idx="819">
                  <c:v>0.27355277330299749</c:v>
                </c:pt>
                <c:pt idx="820">
                  <c:v>0.27355277330299749</c:v>
                </c:pt>
                <c:pt idx="821">
                  <c:v>0.27355277330299749</c:v>
                </c:pt>
                <c:pt idx="822">
                  <c:v>0.27355277330299749</c:v>
                </c:pt>
                <c:pt idx="823">
                  <c:v>0.27355277330299749</c:v>
                </c:pt>
                <c:pt idx="824">
                  <c:v>0.27355277330299749</c:v>
                </c:pt>
                <c:pt idx="825">
                  <c:v>0.27355277330299749</c:v>
                </c:pt>
                <c:pt idx="826">
                  <c:v>0.27355277330299749</c:v>
                </c:pt>
                <c:pt idx="827">
                  <c:v>0.27355277330299749</c:v>
                </c:pt>
                <c:pt idx="828">
                  <c:v>0.27355277330299749</c:v>
                </c:pt>
                <c:pt idx="829">
                  <c:v>0.27355277330299749</c:v>
                </c:pt>
                <c:pt idx="830">
                  <c:v>0.27355277330299749</c:v>
                </c:pt>
                <c:pt idx="831">
                  <c:v>0.27355277330299749</c:v>
                </c:pt>
                <c:pt idx="832">
                  <c:v>0.27355277330299749</c:v>
                </c:pt>
                <c:pt idx="833">
                  <c:v>0.27355277330299749</c:v>
                </c:pt>
                <c:pt idx="834">
                  <c:v>0.27355277330299749</c:v>
                </c:pt>
                <c:pt idx="835">
                  <c:v>0.27355277330299749</c:v>
                </c:pt>
                <c:pt idx="836">
                  <c:v>0.27761113769795281</c:v>
                </c:pt>
                <c:pt idx="837">
                  <c:v>0.27761113769795281</c:v>
                </c:pt>
                <c:pt idx="838">
                  <c:v>0.27761113769795281</c:v>
                </c:pt>
                <c:pt idx="839">
                  <c:v>0.27761113769795281</c:v>
                </c:pt>
                <c:pt idx="840">
                  <c:v>0.27761113769795281</c:v>
                </c:pt>
                <c:pt idx="841">
                  <c:v>0.27761113769795281</c:v>
                </c:pt>
                <c:pt idx="842">
                  <c:v>0.27761113769795281</c:v>
                </c:pt>
                <c:pt idx="843">
                  <c:v>0.27761113769795281</c:v>
                </c:pt>
                <c:pt idx="844">
                  <c:v>0.27761113769795281</c:v>
                </c:pt>
                <c:pt idx="845">
                  <c:v>0.27761113769795281</c:v>
                </c:pt>
                <c:pt idx="846">
                  <c:v>0.28181107294389496</c:v>
                </c:pt>
                <c:pt idx="847">
                  <c:v>0.28181107294389496</c:v>
                </c:pt>
                <c:pt idx="848">
                  <c:v>0.2860110081898371</c:v>
                </c:pt>
                <c:pt idx="849">
                  <c:v>0.2860110081898371</c:v>
                </c:pt>
                <c:pt idx="850">
                  <c:v>0.2860110081898371</c:v>
                </c:pt>
                <c:pt idx="851">
                  <c:v>0.2860110081898371</c:v>
                </c:pt>
                <c:pt idx="852">
                  <c:v>0.2860110081898371</c:v>
                </c:pt>
                <c:pt idx="853">
                  <c:v>0.2860110081898371</c:v>
                </c:pt>
                <c:pt idx="854">
                  <c:v>0.2860110081898371</c:v>
                </c:pt>
                <c:pt idx="855">
                  <c:v>0.2860110081898371</c:v>
                </c:pt>
                <c:pt idx="856">
                  <c:v>0.2860110081898371</c:v>
                </c:pt>
                <c:pt idx="857">
                  <c:v>0.2860110081898371</c:v>
                </c:pt>
                <c:pt idx="858">
                  <c:v>0.2860110081898371</c:v>
                </c:pt>
                <c:pt idx="859">
                  <c:v>0.2860110081898371</c:v>
                </c:pt>
                <c:pt idx="860">
                  <c:v>0.2860110081898371</c:v>
                </c:pt>
                <c:pt idx="861">
                  <c:v>0.2860110081898371</c:v>
                </c:pt>
                <c:pt idx="862">
                  <c:v>0.2860110081898371</c:v>
                </c:pt>
                <c:pt idx="863">
                  <c:v>0.29036459960331368</c:v>
                </c:pt>
                <c:pt idx="864">
                  <c:v>0.29036459960331368</c:v>
                </c:pt>
                <c:pt idx="865">
                  <c:v>0.29036459960331368</c:v>
                </c:pt>
                <c:pt idx="866">
                  <c:v>0.29036459960331368</c:v>
                </c:pt>
                <c:pt idx="867">
                  <c:v>0.29036459960331368</c:v>
                </c:pt>
                <c:pt idx="868">
                  <c:v>0.29036459960331368</c:v>
                </c:pt>
                <c:pt idx="869">
                  <c:v>0.29036459960331368</c:v>
                </c:pt>
                <c:pt idx="870">
                  <c:v>0.29036459960331368</c:v>
                </c:pt>
                <c:pt idx="871">
                  <c:v>0.29036459960331368</c:v>
                </c:pt>
                <c:pt idx="872">
                  <c:v>0.29036459960331368</c:v>
                </c:pt>
                <c:pt idx="873">
                  <c:v>0.29036459960331368</c:v>
                </c:pt>
                <c:pt idx="874">
                  <c:v>0.29036459960331368</c:v>
                </c:pt>
                <c:pt idx="875">
                  <c:v>0.29036459960331368</c:v>
                </c:pt>
                <c:pt idx="876">
                  <c:v>0.29036459960331368</c:v>
                </c:pt>
                <c:pt idx="877">
                  <c:v>0.29036459960331368</c:v>
                </c:pt>
                <c:pt idx="878">
                  <c:v>0.29485596289696359</c:v>
                </c:pt>
                <c:pt idx="879">
                  <c:v>0.29485596289696359</c:v>
                </c:pt>
                <c:pt idx="880">
                  <c:v>0.2993761169809574</c:v>
                </c:pt>
                <c:pt idx="881">
                  <c:v>0.2993761169809574</c:v>
                </c:pt>
                <c:pt idx="882">
                  <c:v>0.2993761169809574</c:v>
                </c:pt>
                <c:pt idx="883">
                  <c:v>0.2993761169809574</c:v>
                </c:pt>
                <c:pt idx="884">
                  <c:v>0.2993761169809574</c:v>
                </c:pt>
                <c:pt idx="885">
                  <c:v>0.2993761169809574</c:v>
                </c:pt>
                <c:pt idx="886">
                  <c:v>0.2993761169809574</c:v>
                </c:pt>
                <c:pt idx="887">
                  <c:v>0.30407829069249459</c:v>
                </c:pt>
                <c:pt idx="888">
                  <c:v>0.30407829069249459</c:v>
                </c:pt>
                <c:pt idx="889">
                  <c:v>0.30407829069249459</c:v>
                </c:pt>
                <c:pt idx="890">
                  <c:v>0.30407829069249459</c:v>
                </c:pt>
                <c:pt idx="891">
                  <c:v>0.30407829069249459</c:v>
                </c:pt>
                <c:pt idx="892">
                  <c:v>0.30407829069249459</c:v>
                </c:pt>
                <c:pt idx="893">
                  <c:v>0.30407829069249459</c:v>
                </c:pt>
                <c:pt idx="894">
                  <c:v>0.30407829069249459</c:v>
                </c:pt>
                <c:pt idx="895">
                  <c:v>0.30407829069249459</c:v>
                </c:pt>
                <c:pt idx="896">
                  <c:v>0.30407829069249459</c:v>
                </c:pt>
                <c:pt idx="897">
                  <c:v>0.30407829069249459</c:v>
                </c:pt>
                <c:pt idx="898">
                  <c:v>0.30884487774254599</c:v>
                </c:pt>
                <c:pt idx="899">
                  <c:v>0.30884487774254599</c:v>
                </c:pt>
                <c:pt idx="900">
                  <c:v>0.30884487774254599</c:v>
                </c:pt>
                <c:pt idx="901">
                  <c:v>0.30884487774254599</c:v>
                </c:pt>
                <c:pt idx="902">
                  <c:v>0.30884487774254599</c:v>
                </c:pt>
                <c:pt idx="903">
                  <c:v>0.30884487774254599</c:v>
                </c:pt>
                <c:pt idx="904">
                  <c:v>0.30884487774254599</c:v>
                </c:pt>
                <c:pt idx="905">
                  <c:v>0.30884487774254599</c:v>
                </c:pt>
                <c:pt idx="906">
                  <c:v>0.30884487774254599</c:v>
                </c:pt>
                <c:pt idx="907">
                  <c:v>0.30884487774254599</c:v>
                </c:pt>
                <c:pt idx="908">
                  <c:v>0.30884487774254599</c:v>
                </c:pt>
                <c:pt idx="909">
                  <c:v>0.30884487774254599</c:v>
                </c:pt>
                <c:pt idx="910">
                  <c:v>0.30884487774254599</c:v>
                </c:pt>
                <c:pt idx="911">
                  <c:v>0.31361146479259738</c:v>
                </c:pt>
                <c:pt idx="912">
                  <c:v>0.31361146479259738</c:v>
                </c:pt>
                <c:pt idx="913">
                  <c:v>0.31361146479259738</c:v>
                </c:pt>
                <c:pt idx="914">
                  <c:v>0.31361146479259738</c:v>
                </c:pt>
                <c:pt idx="915">
                  <c:v>0.31361146479259738</c:v>
                </c:pt>
                <c:pt idx="916">
                  <c:v>0.31361146479259738</c:v>
                </c:pt>
                <c:pt idx="917">
                  <c:v>0.31361146479259738</c:v>
                </c:pt>
                <c:pt idx="918">
                  <c:v>0.31361146479259738</c:v>
                </c:pt>
                <c:pt idx="919">
                  <c:v>0.31361146479259738</c:v>
                </c:pt>
                <c:pt idx="920">
                  <c:v>0.31361146479259738</c:v>
                </c:pt>
                <c:pt idx="921">
                  <c:v>0.31361146479259738</c:v>
                </c:pt>
                <c:pt idx="922">
                  <c:v>0.31361146479259738</c:v>
                </c:pt>
                <c:pt idx="923">
                  <c:v>0.31361146479259738</c:v>
                </c:pt>
                <c:pt idx="924">
                  <c:v>0.32334747238419176</c:v>
                </c:pt>
                <c:pt idx="925">
                  <c:v>0.32334747238419176</c:v>
                </c:pt>
                <c:pt idx="926">
                  <c:v>0.32334747238419176</c:v>
                </c:pt>
                <c:pt idx="927">
                  <c:v>0.32334747238419176</c:v>
                </c:pt>
                <c:pt idx="928">
                  <c:v>0.33322561147347363</c:v>
                </c:pt>
                <c:pt idx="929">
                  <c:v>0.33322561147347363</c:v>
                </c:pt>
                <c:pt idx="930">
                  <c:v>0.33322561147347363</c:v>
                </c:pt>
                <c:pt idx="931">
                  <c:v>0.33322561147347363</c:v>
                </c:pt>
                <c:pt idx="932">
                  <c:v>0.33322561147347363</c:v>
                </c:pt>
                <c:pt idx="933">
                  <c:v>0.33322561147347363</c:v>
                </c:pt>
                <c:pt idx="934">
                  <c:v>0.33322561147347363</c:v>
                </c:pt>
                <c:pt idx="935">
                  <c:v>0.33322561147347363</c:v>
                </c:pt>
                <c:pt idx="936">
                  <c:v>0.33823895274059035</c:v>
                </c:pt>
                <c:pt idx="937">
                  <c:v>0.33823895274059035</c:v>
                </c:pt>
                <c:pt idx="938">
                  <c:v>0.33823895274059035</c:v>
                </c:pt>
                <c:pt idx="939">
                  <c:v>0.33823895274059035</c:v>
                </c:pt>
                <c:pt idx="940">
                  <c:v>0.33823895274059035</c:v>
                </c:pt>
                <c:pt idx="941">
                  <c:v>0.33823895274059035</c:v>
                </c:pt>
                <c:pt idx="942">
                  <c:v>0.33823895274059035</c:v>
                </c:pt>
                <c:pt idx="943">
                  <c:v>0.33823895274059035</c:v>
                </c:pt>
                <c:pt idx="944">
                  <c:v>0.33823895274059035</c:v>
                </c:pt>
                <c:pt idx="945">
                  <c:v>0.33823895274059035</c:v>
                </c:pt>
                <c:pt idx="946">
                  <c:v>0.33823895274059035</c:v>
                </c:pt>
                <c:pt idx="947">
                  <c:v>0.33823895274059035</c:v>
                </c:pt>
                <c:pt idx="948">
                  <c:v>0.33823895274059035</c:v>
                </c:pt>
                <c:pt idx="949">
                  <c:v>0.33823895274059035</c:v>
                </c:pt>
                <c:pt idx="950">
                  <c:v>0.33823895274059035</c:v>
                </c:pt>
                <c:pt idx="951">
                  <c:v>0.33823895274059035</c:v>
                </c:pt>
                <c:pt idx="952">
                  <c:v>0.33823895274059035</c:v>
                </c:pt>
                <c:pt idx="953">
                  <c:v>0.33823895274059035</c:v>
                </c:pt>
                <c:pt idx="954">
                  <c:v>0.33823895274059035</c:v>
                </c:pt>
                <c:pt idx="955">
                  <c:v>0.33823895274059035</c:v>
                </c:pt>
                <c:pt idx="956">
                  <c:v>0.33823895274059035</c:v>
                </c:pt>
                <c:pt idx="957">
                  <c:v>0.33823895274059035</c:v>
                </c:pt>
                <c:pt idx="958">
                  <c:v>0.33823895274059035</c:v>
                </c:pt>
                <c:pt idx="959">
                  <c:v>0.33823895274059035</c:v>
                </c:pt>
                <c:pt idx="960">
                  <c:v>0.33823895274059035</c:v>
                </c:pt>
                <c:pt idx="961">
                  <c:v>0.33823895274059035</c:v>
                </c:pt>
                <c:pt idx="962">
                  <c:v>0.33823895274059035</c:v>
                </c:pt>
                <c:pt idx="963">
                  <c:v>0.33823895274059035</c:v>
                </c:pt>
                <c:pt idx="964">
                  <c:v>0.33823895274059035</c:v>
                </c:pt>
                <c:pt idx="965">
                  <c:v>0.33823895274059035</c:v>
                </c:pt>
                <c:pt idx="966">
                  <c:v>0.33823895274059035</c:v>
                </c:pt>
                <c:pt idx="967">
                  <c:v>0.33823895274059035</c:v>
                </c:pt>
                <c:pt idx="968">
                  <c:v>0.33823895274059035</c:v>
                </c:pt>
                <c:pt idx="969">
                  <c:v>0.33823895274059035</c:v>
                </c:pt>
                <c:pt idx="970">
                  <c:v>0.33823895274059035</c:v>
                </c:pt>
                <c:pt idx="971">
                  <c:v>0.34366322361976581</c:v>
                </c:pt>
                <c:pt idx="972">
                  <c:v>0.34366322361976581</c:v>
                </c:pt>
                <c:pt idx="973">
                  <c:v>0.34366322361976581</c:v>
                </c:pt>
                <c:pt idx="974">
                  <c:v>0.34366322361976581</c:v>
                </c:pt>
                <c:pt idx="975">
                  <c:v>0.34366322361976581</c:v>
                </c:pt>
                <c:pt idx="976">
                  <c:v>0.34366322361976581</c:v>
                </c:pt>
                <c:pt idx="977">
                  <c:v>0.34913269675626774</c:v>
                </c:pt>
                <c:pt idx="978">
                  <c:v>0.34913269675626774</c:v>
                </c:pt>
                <c:pt idx="979">
                  <c:v>0.34913269675626774</c:v>
                </c:pt>
                <c:pt idx="980">
                  <c:v>0.34913269675626774</c:v>
                </c:pt>
                <c:pt idx="981">
                  <c:v>0.34913269675626774</c:v>
                </c:pt>
                <c:pt idx="982">
                  <c:v>0.34913269675626774</c:v>
                </c:pt>
                <c:pt idx="983">
                  <c:v>0.35464852136002817</c:v>
                </c:pt>
                <c:pt idx="984">
                  <c:v>0.35464852136002817</c:v>
                </c:pt>
                <c:pt idx="985">
                  <c:v>0.35464852136002817</c:v>
                </c:pt>
                <c:pt idx="986">
                  <c:v>0.35464852136002817</c:v>
                </c:pt>
                <c:pt idx="987">
                  <c:v>0.35464852136002817</c:v>
                </c:pt>
                <c:pt idx="988">
                  <c:v>0.35464852136002817</c:v>
                </c:pt>
                <c:pt idx="989">
                  <c:v>0.35464852136002817</c:v>
                </c:pt>
                <c:pt idx="990">
                  <c:v>0.35464852136002817</c:v>
                </c:pt>
                <c:pt idx="991">
                  <c:v>0.35464852136002817</c:v>
                </c:pt>
                <c:pt idx="992">
                  <c:v>0.35464852136002817</c:v>
                </c:pt>
                <c:pt idx="993">
                  <c:v>0.35464852136002817</c:v>
                </c:pt>
                <c:pt idx="994">
                  <c:v>0.35464852136002817</c:v>
                </c:pt>
                <c:pt idx="995">
                  <c:v>0.35464852136002817</c:v>
                </c:pt>
                <c:pt idx="996">
                  <c:v>0.35464852136002817</c:v>
                </c:pt>
                <c:pt idx="997">
                  <c:v>0.35464852136002817</c:v>
                </c:pt>
                <c:pt idx="998">
                  <c:v>0.35464852136002817</c:v>
                </c:pt>
                <c:pt idx="999">
                  <c:v>0.35464852136002817</c:v>
                </c:pt>
                <c:pt idx="1000">
                  <c:v>0.35464852136002817</c:v>
                </c:pt>
                <c:pt idx="1001">
                  <c:v>0.35464852136002817</c:v>
                </c:pt>
                <c:pt idx="1002">
                  <c:v>0.35464852136002817</c:v>
                </c:pt>
                <c:pt idx="1003">
                  <c:v>0.35464852136002817</c:v>
                </c:pt>
                <c:pt idx="1004">
                  <c:v>0.35464852136002817</c:v>
                </c:pt>
                <c:pt idx="1005">
                  <c:v>0.35464852136002817</c:v>
                </c:pt>
                <c:pt idx="1006">
                  <c:v>0.35464852136002817</c:v>
                </c:pt>
                <c:pt idx="1007">
                  <c:v>0.35464852136002817</c:v>
                </c:pt>
                <c:pt idx="1008">
                  <c:v>0.35464852136002817</c:v>
                </c:pt>
                <c:pt idx="1009">
                  <c:v>0.35464852136002817</c:v>
                </c:pt>
                <c:pt idx="1010">
                  <c:v>0.35464852136002817</c:v>
                </c:pt>
                <c:pt idx="1011">
                  <c:v>0.35464852136002817</c:v>
                </c:pt>
                <c:pt idx="1012">
                  <c:v>0.35464852136002817</c:v>
                </c:pt>
                <c:pt idx="1013">
                  <c:v>0.35464852136002817</c:v>
                </c:pt>
                <c:pt idx="1014">
                  <c:v>0.35464852136002817</c:v>
                </c:pt>
                <c:pt idx="1015">
                  <c:v>0.35464852136002817</c:v>
                </c:pt>
                <c:pt idx="1016">
                  <c:v>0.35464852136002817</c:v>
                </c:pt>
                <c:pt idx="1017">
                  <c:v>0.35464852136002817</c:v>
                </c:pt>
                <c:pt idx="1018">
                  <c:v>0.35464852136002817</c:v>
                </c:pt>
                <c:pt idx="1019">
                  <c:v>0.35464852136002817</c:v>
                </c:pt>
                <c:pt idx="1020">
                  <c:v>0.35464852136002817</c:v>
                </c:pt>
                <c:pt idx="1021">
                  <c:v>0.35464852136002817</c:v>
                </c:pt>
                <c:pt idx="1022">
                  <c:v>0.35464852136002817</c:v>
                </c:pt>
                <c:pt idx="1023">
                  <c:v>0.35464852136002817</c:v>
                </c:pt>
                <c:pt idx="1024">
                  <c:v>0.35464852136002817</c:v>
                </c:pt>
                <c:pt idx="1025">
                  <c:v>0.35464852136002817</c:v>
                </c:pt>
                <c:pt idx="1026">
                  <c:v>0.35464852136002817</c:v>
                </c:pt>
                <c:pt idx="1027">
                  <c:v>0.35464852136002817</c:v>
                </c:pt>
                <c:pt idx="1028">
                  <c:v>0.35464852136002817</c:v>
                </c:pt>
                <c:pt idx="1029">
                  <c:v>0.35464852136002817</c:v>
                </c:pt>
                <c:pt idx="1030">
                  <c:v>0.35464852136002817</c:v>
                </c:pt>
                <c:pt idx="1031">
                  <c:v>0.35464852136002817</c:v>
                </c:pt>
                <c:pt idx="1032">
                  <c:v>0.35464852136002817</c:v>
                </c:pt>
                <c:pt idx="1033">
                  <c:v>0.35464852136002817</c:v>
                </c:pt>
                <c:pt idx="1034">
                  <c:v>0.35464852136002817</c:v>
                </c:pt>
                <c:pt idx="1035">
                  <c:v>0.35464852136002817</c:v>
                </c:pt>
                <c:pt idx="1036">
                  <c:v>0.35464852136002817</c:v>
                </c:pt>
                <c:pt idx="1037">
                  <c:v>0.35464852136002817</c:v>
                </c:pt>
                <c:pt idx="1038">
                  <c:v>0.35464852136002817</c:v>
                </c:pt>
                <c:pt idx="1039">
                  <c:v>0.35464852136002817</c:v>
                </c:pt>
                <c:pt idx="1040">
                  <c:v>0.35464852136002817</c:v>
                </c:pt>
                <c:pt idx="1041">
                  <c:v>0.35464852136002817</c:v>
                </c:pt>
                <c:pt idx="1042">
                  <c:v>0.35464852136002817</c:v>
                </c:pt>
                <c:pt idx="1043">
                  <c:v>0.35464852136002817</c:v>
                </c:pt>
                <c:pt idx="1044">
                  <c:v>0.35464852136002817</c:v>
                </c:pt>
                <c:pt idx="1045">
                  <c:v>0.35464852136002817</c:v>
                </c:pt>
                <c:pt idx="1046">
                  <c:v>0.35464852136002817</c:v>
                </c:pt>
                <c:pt idx="1047">
                  <c:v>0.35464852136002817</c:v>
                </c:pt>
                <c:pt idx="1048">
                  <c:v>0.36091406969633855</c:v>
                </c:pt>
                <c:pt idx="1049">
                  <c:v>0.36091406969633855</c:v>
                </c:pt>
                <c:pt idx="1050">
                  <c:v>0.36091406969633855</c:v>
                </c:pt>
                <c:pt idx="1051">
                  <c:v>0.36091406969633855</c:v>
                </c:pt>
                <c:pt idx="1052">
                  <c:v>0.36091406969633855</c:v>
                </c:pt>
                <c:pt idx="1053">
                  <c:v>0.36091406969633855</c:v>
                </c:pt>
                <c:pt idx="1054">
                  <c:v>0.36091406969633855</c:v>
                </c:pt>
                <c:pt idx="1055">
                  <c:v>0.36091406969633855</c:v>
                </c:pt>
                <c:pt idx="1056">
                  <c:v>0.36091406969633855</c:v>
                </c:pt>
                <c:pt idx="1057">
                  <c:v>0.36091406969633855</c:v>
                </c:pt>
                <c:pt idx="1058">
                  <c:v>0.36091406969633855</c:v>
                </c:pt>
                <c:pt idx="1059">
                  <c:v>0.36091406969633855</c:v>
                </c:pt>
                <c:pt idx="1060">
                  <c:v>0.36091406969633855</c:v>
                </c:pt>
                <c:pt idx="1061">
                  <c:v>0.36717961803264892</c:v>
                </c:pt>
                <c:pt idx="1062">
                  <c:v>0.36717961803264892</c:v>
                </c:pt>
                <c:pt idx="1063">
                  <c:v>0.36717961803264892</c:v>
                </c:pt>
                <c:pt idx="1064">
                  <c:v>0.36717961803264892</c:v>
                </c:pt>
                <c:pt idx="1065">
                  <c:v>0.36717961803264892</c:v>
                </c:pt>
                <c:pt idx="1066">
                  <c:v>0.36717961803264892</c:v>
                </c:pt>
                <c:pt idx="1067">
                  <c:v>0.36717961803264892</c:v>
                </c:pt>
                <c:pt idx="1068">
                  <c:v>0.36717961803264892</c:v>
                </c:pt>
                <c:pt idx="1069">
                  <c:v>0.36717961803264892</c:v>
                </c:pt>
                <c:pt idx="1070">
                  <c:v>0.36717961803264892</c:v>
                </c:pt>
                <c:pt idx="1071">
                  <c:v>0.36717961803264892</c:v>
                </c:pt>
                <c:pt idx="1072">
                  <c:v>0.36717961803264892</c:v>
                </c:pt>
                <c:pt idx="1073">
                  <c:v>0.36717961803264892</c:v>
                </c:pt>
                <c:pt idx="1074">
                  <c:v>0.36717961803264892</c:v>
                </c:pt>
                <c:pt idx="1075">
                  <c:v>0.36717961803264892</c:v>
                </c:pt>
                <c:pt idx="1076">
                  <c:v>0.36717961803264892</c:v>
                </c:pt>
                <c:pt idx="1077">
                  <c:v>0.36717961803264892</c:v>
                </c:pt>
                <c:pt idx="1078">
                  <c:v>0.36717961803264892</c:v>
                </c:pt>
                <c:pt idx="1079">
                  <c:v>0.36717961803264892</c:v>
                </c:pt>
                <c:pt idx="1080">
                  <c:v>0.36717961803264892</c:v>
                </c:pt>
                <c:pt idx="1081">
                  <c:v>0.36717961803264892</c:v>
                </c:pt>
                <c:pt idx="1082">
                  <c:v>0.36717961803264892</c:v>
                </c:pt>
                <c:pt idx="1083">
                  <c:v>0.36717961803264892</c:v>
                </c:pt>
                <c:pt idx="1084">
                  <c:v>0.36717961803264892</c:v>
                </c:pt>
                <c:pt idx="1085">
                  <c:v>0.36717961803264892</c:v>
                </c:pt>
                <c:pt idx="1086">
                  <c:v>0.36717961803264892</c:v>
                </c:pt>
                <c:pt idx="1087">
                  <c:v>0.36717961803264892</c:v>
                </c:pt>
                <c:pt idx="1088">
                  <c:v>0.36717961803264892</c:v>
                </c:pt>
                <c:pt idx="1089">
                  <c:v>0.36717961803264892</c:v>
                </c:pt>
                <c:pt idx="1090">
                  <c:v>0.36717961803264892</c:v>
                </c:pt>
                <c:pt idx="1091">
                  <c:v>0.36717961803264892</c:v>
                </c:pt>
                <c:pt idx="1092">
                  <c:v>0.36717961803264892</c:v>
                </c:pt>
                <c:pt idx="1093">
                  <c:v>0.36717961803264892</c:v>
                </c:pt>
                <c:pt idx="1094">
                  <c:v>0.36717961803264892</c:v>
                </c:pt>
                <c:pt idx="1095">
                  <c:v>0.36717961803264892</c:v>
                </c:pt>
                <c:pt idx="1096">
                  <c:v>0.36717961803264892</c:v>
                </c:pt>
                <c:pt idx="1097">
                  <c:v>0.36717961803264892</c:v>
                </c:pt>
                <c:pt idx="1098">
                  <c:v>0.36717961803264892</c:v>
                </c:pt>
                <c:pt idx="1099">
                  <c:v>0.36717961803264892</c:v>
                </c:pt>
                <c:pt idx="1100">
                  <c:v>0.36717961803264892</c:v>
                </c:pt>
                <c:pt idx="1101">
                  <c:v>0.36717961803264892</c:v>
                </c:pt>
                <c:pt idx="1102">
                  <c:v>0.36717961803264892</c:v>
                </c:pt>
                <c:pt idx="1103">
                  <c:v>0.36717961803264892</c:v>
                </c:pt>
                <c:pt idx="1104">
                  <c:v>0.36717961803264892</c:v>
                </c:pt>
                <c:pt idx="1105">
                  <c:v>0.36717961803264892</c:v>
                </c:pt>
                <c:pt idx="1106">
                  <c:v>0.36717961803264892</c:v>
                </c:pt>
                <c:pt idx="1107">
                  <c:v>0.36717961803264892</c:v>
                </c:pt>
                <c:pt idx="1108">
                  <c:v>0.36717961803264892</c:v>
                </c:pt>
                <c:pt idx="1109">
                  <c:v>0.36717961803264892</c:v>
                </c:pt>
                <c:pt idx="1110">
                  <c:v>0.36717961803264892</c:v>
                </c:pt>
                <c:pt idx="1111">
                  <c:v>0.36717961803264892</c:v>
                </c:pt>
                <c:pt idx="1112">
                  <c:v>0.36717961803264892</c:v>
                </c:pt>
                <c:pt idx="1113">
                  <c:v>0.36717961803264892</c:v>
                </c:pt>
                <c:pt idx="1114">
                  <c:v>0.36717961803264892</c:v>
                </c:pt>
                <c:pt idx="1115">
                  <c:v>0.36717961803264892</c:v>
                </c:pt>
                <c:pt idx="1116">
                  <c:v>0.36717961803264892</c:v>
                </c:pt>
                <c:pt idx="1117">
                  <c:v>0.36717961803264892</c:v>
                </c:pt>
                <c:pt idx="1118">
                  <c:v>0.36717961803264892</c:v>
                </c:pt>
                <c:pt idx="1119">
                  <c:v>0.36717961803264892</c:v>
                </c:pt>
                <c:pt idx="1120">
                  <c:v>0.36717961803264892</c:v>
                </c:pt>
                <c:pt idx="1121">
                  <c:v>0.36717961803264892</c:v>
                </c:pt>
                <c:pt idx="1122">
                  <c:v>0.36717961803264892</c:v>
                </c:pt>
                <c:pt idx="1123">
                  <c:v>0.36717961803264892</c:v>
                </c:pt>
                <c:pt idx="1124">
                  <c:v>0.36717961803264892</c:v>
                </c:pt>
                <c:pt idx="1125">
                  <c:v>0.36717961803264892</c:v>
                </c:pt>
                <c:pt idx="1126">
                  <c:v>0.36717961803264892</c:v>
                </c:pt>
                <c:pt idx="1127">
                  <c:v>0.36717961803264892</c:v>
                </c:pt>
                <c:pt idx="1128">
                  <c:v>0.36717961803264892</c:v>
                </c:pt>
                <c:pt idx="1129">
                  <c:v>0.36717961803264892</c:v>
                </c:pt>
                <c:pt idx="1130">
                  <c:v>0.36717961803264892</c:v>
                </c:pt>
                <c:pt idx="1131">
                  <c:v>0.36717961803264892</c:v>
                </c:pt>
                <c:pt idx="1132">
                  <c:v>0.36717961803264892</c:v>
                </c:pt>
                <c:pt idx="1133">
                  <c:v>0.36717961803264892</c:v>
                </c:pt>
                <c:pt idx="1134">
                  <c:v>0.36717961803264892</c:v>
                </c:pt>
                <c:pt idx="1135">
                  <c:v>0.36717961803264892</c:v>
                </c:pt>
                <c:pt idx="1136">
                  <c:v>0.36717961803264892</c:v>
                </c:pt>
                <c:pt idx="1137">
                  <c:v>0.36717961803264892</c:v>
                </c:pt>
                <c:pt idx="1138">
                  <c:v>0.36717961803264892</c:v>
                </c:pt>
                <c:pt idx="1139">
                  <c:v>0.36717961803264892</c:v>
                </c:pt>
                <c:pt idx="1140">
                  <c:v>0.37573124481599152</c:v>
                </c:pt>
                <c:pt idx="1141">
                  <c:v>0.37573124481599152</c:v>
                </c:pt>
                <c:pt idx="1142">
                  <c:v>0.37573124481599152</c:v>
                </c:pt>
                <c:pt idx="1143">
                  <c:v>0.37573124481599152</c:v>
                </c:pt>
                <c:pt idx="1144">
                  <c:v>0.37573124481599152</c:v>
                </c:pt>
                <c:pt idx="1145">
                  <c:v>0.37573124481599152</c:v>
                </c:pt>
                <c:pt idx="1146">
                  <c:v>0.37573124481599152</c:v>
                </c:pt>
                <c:pt idx="1147">
                  <c:v>0.37573124481599152</c:v>
                </c:pt>
                <c:pt idx="1148">
                  <c:v>0.37573124481599152</c:v>
                </c:pt>
                <c:pt idx="1149">
                  <c:v>0.37573124481599152</c:v>
                </c:pt>
                <c:pt idx="1150">
                  <c:v>0.37573124481599152</c:v>
                </c:pt>
                <c:pt idx="1151">
                  <c:v>0.37573124481599152</c:v>
                </c:pt>
                <c:pt idx="1152">
                  <c:v>0.37573124481599152</c:v>
                </c:pt>
                <c:pt idx="1153">
                  <c:v>0.37573124481599152</c:v>
                </c:pt>
                <c:pt idx="1154">
                  <c:v>0.37573124481599152</c:v>
                </c:pt>
                <c:pt idx="1155">
                  <c:v>0.37573124481599152</c:v>
                </c:pt>
                <c:pt idx="1156">
                  <c:v>0.37573124481599152</c:v>
                </c:pt>
                <c:pt idx="1157">
                  <c:v>0.37573124481599152</c:v>
                </c:pt>
                <c:pt idx="1158">
                  <c:v>0.37573124481599152</c:v>
                </c:pt>
                <c:pt idx="1159">
                  <c:v>0.37573124481599152</c:v>
                </c:pt>
                <c:pt idx="1160">
                  <c:v>0.37573124481599152</c:v>
                </c:pt>
                <c:pt idx="1161">
                  <c:v>0.37573124481599152</c:v>
                </c:pt>
                <c:pt idx="1162">
                  <c:v>0.37573124481599152</c:v>
                </c:pt>
                <c:pt idx="1163">
                  <c:v>0.37573124481599152</c:v>
                </c:pt>
                <c:pt idx="1164">
                  <c:v>0.37573124481599152</c:v>
                </c:pt>
                <c:pt idx="1165">
                  <c:v>0.37573124481599152</c:v>
                </c:pt>
                <c:pt idx="1166">
                  <c:v>0.37573124481599152</c:v>
                </c:pt>
                <c:pt idx="1167">
                  <c:v>0.37573124481599152</c:v>
                </c:pt>
                <c:pt idx="1168">
                  <c:v>0.37573124481599152</c:v>
                </c:pt>
                <c:pt idx="1169">
                  <c:v>0.37573124481599152</c:v>
                </c:pt>
                <c:pt idx="1170">
                  <c:v>0.37573124481599152</c:v>
                </c:pt>
                <c:pt idx="1171">
                  <c:v>0.37573124481599152</c:v>
                </c:pt>
                <c:pt idx="1172">
                  <c:v>0.37573124481599152</c:v>
                </c:pt>
                <c:pt idx="1173">
                  <c:v>0.37573124481599152</c:v>
                </c:pt>
                <c:pt idx="1174">
                  <c:v>0.38580009570605617</c:v>
                </c:pt>
                <c:pt idx="1175">
                  <c:v>0.38580009570605617</c:v>
                </c:pt>
                <c:pt idx="1176">
                  <c:v>0.38580009570605617</c:v>
                </c:pt>
                <c:pt idx="1177">
                  <c:v>0.38580009570605617</c:v>
                </c:pt>
                <c:pt idx="1178">
                  <c:v>0.38580009570605617</c:v>
                </c:pt>
                <c:pt idx="1179">
                  <c:v>0.38580009570605617</c:v>
                </c:pt>
                <c:pt idx="1180">
                  <c:v>0.38580009570605617</c:v>
                </c:pt>
                <c:pt idx="1181">
                  <c:v>0.38580009570605617</c:v>
                </c:pt>
                <c:pt idx="1182">
                  <c:v>0.38580009570605617</c:v>
                </c:pt>
                <c:pt idx="1183">
                  <c:v>0.38580009570605617</c:v>
                </c:pt>
                <c:pt idx="1184">
                  <c:v>0.38580009570605617</c:v>
                </c:pt>
                <c:pt idx="1185">
                  <c:v>0.38580009570605617</c:v>
                </c:pt>
                <c:pt idx="1186">
                  <c:v>0.38580009570605617</c:v>
                </c:pt>
                <c:pt idx="1187">
                  <c:v>0.38580009570605617</c:v>
                </c:pt>
                <c:pt idx="1188">
                  <c:v>0.38580009570605617</c:v>
                </c:pt>
                <c:pt idx="1189">
                  <c:v>0.38580009570605617</c:v>
                </c:pt>
                <c:pt idx="1190">
                  <c:v>0.38580009570605617</c:v>
                </c:pt>
                <c:pt idx="1191">
                  <c:v>0.38580009570605617</c:v>
                </c:pt>
                <c:pt idx="1192">
                  <c:v>0.38580009570605617</c:v>
                </c:pt>
                <c:pt idx="1193">
                  <c:v>0.38580009570605617</c:v>
                </c:pt>
                <c:pt idx="1194">
                  <c:v>0.38580009570605617</c:v>
                </c:pt>
                <c:pt idx="1195">
                  <c:v>0.38580009570605617</c:v>
                </c:pt>
                <c:pt idx="1196">
                  <c:v>0.38580009570605617</c:v>
                </c:pt>
                <c:pt idx="1197">
                  <c:v>0.38580009570605617</c:v>
                </c:pt>
                <c:pt idx="1198">
                  <c:v>0.38580009570605617</c:v>
                </c:pt>
                <c:pt idx="1199">
                  <c:v>0.38580009570605617</c:v>
                </c:pt>
                <c:pt idx="1200">
                  <c:v>0.38580009570605617</c:v>
                </c:pt>
                <c:pt idx="1201">
                  <c:v>0.39761163232709357</c:v>
                </c:pt>
                <c:pt idx="1202">
                  <c:v>0.39761163232709357</c:v>
                </c:pt>
                <c:pt idx="1203">
                  <c:v>0.39761163232709357</c:v>
                </c:pt>
                <c:pt idx="1204">
                  <c:v>0.39761163232709357</c:v>
                </c:pt>
                <c:pt idx="1205">
                  <c:v>0.39761163232709357</c:v>
                </c:pt>
                <c:pt idx="1206">
                  <c:v>0.39761163232709357</c:v>
                </c:pt>
                <c:pt idx="1207">
                  <c:v>0.40990527248368347</c:v>
                </c:pt>
                <c:pt idx="1208">
                  <c:v>0.40990527248368347</c:v>
                </c:pt>
                <c:pt idx="1209">
                  <c:v>0.40990527248368347</c:v>
                </c:pt>
                <c:pt idx="1210">
                  <c:v>0.40990527248368347</c:v>
                </c:pt>
                <c:pt idx="1211">
                  <c:v>0.40990527248368347</c:v>
                </c:pt>
                <c:pt idx="1212">
                  <c:v>0.42219891264027337</c:v>
                </c:pt>
                <c:pt idx="1213">
                  <c:v>0.42219891264027337</c:v>
                </c:pt>
                <c:pt idx="1214">
                  <c:v>0.42219891264027337</c:v>
                </c:pt>
                <c:pt idx="1215">
                  <c:v>0.42219891264027337</c:v>
                </c:pt>
                <c:pt idx="1216">
                  <c:v>0.43449255279686327</c:v>
                </c:pt>
                <c:pt idx="1217">
                  <c:v>0.43449255279686327</c:v>
                </c:pt>
                <c:pt idx="1218">
                  <c:v>0.43449255279686327</c:v>
                </c:pt>
                <c:pt idx="1219">
                  <c:v>0.43449255279686327</c:v>
                </c:pt>
                <c:pt idx="1220">
                  <c:v>0.43449255279686327</c:v>
                </c:pt>
                <c:pt idx="1221">
                  <c:v>0.43449255279686327</c:v>
                </c:pt>
                <c:pt idx="1222">
                  <c:v>0.43449255279686327</c:v>
                </c:pt>
                <c:pt idx="1223">
                  <c:v>0.43449255279686327</c:v>
                </c:pt>
                <c:pt idx="1224">
                  <c:v>0.43449255279686327</c:v>
                </c:pt>
                <c:pt idx="1225">
                  <c:v>0.43449255279686327</c:v>
                </c:pt>
                <c:pt idx="1226">
                  <c:v>0.43449255279686327</c:v>
                </c:pt>
                <c:pt idx="1227">
                  <c:v>0.43449255279686327</c:v>
                </c:pt>
                <c:pt idx="1228">
                  <c:v>0.43449255279686327</c:v>
                </c:pt>
                <c:pt idx="1229">
                  <c:v>0.43449255279686327</c:v>
                </c:pt>
                <c:pt idx="1230">
                  <c:v>0.43449255279686327</c:v>
                </c:pt>
                <c:pt idx="1231">
                  <c:v>0.43449255279686327</c:v>
                </c:pt>
                <c:pt idx="1232">
                  <c:v>0.43449255279686327</c:v>
                </c:pt>
                <c:pt idx="1233">
                  <c:v>0.43449255279686327</c:v>
                </c:pt>
                <c:pt idx="1234">
                  <c:v>0.43449255279686327</c:v>
                </c:pt>
                <c:pt idx="1235">
                  <c:v>0.43449255279686327</c:v>
                </c:pt>
                <c:pt idx="1236">
                  <c:v>0.43449255279686327</c:v>
                </c:pt>
                <c:pt idx="1237">
                  <c:v>0.43449255279686327</c:v>
                </c:pt>
                <c:pt idx="1238">
                  <c:v>0.43449255279686327</c:v>
                </c:pt>
                <c:pt idx="1239">
                  <c:v>0.43449255279686327</c:v>
                </c:pt>
                <c:pt idx="1240">
                  <c:v>0.43449255279686327</c:v>
                </c:pt>
                <c:pt idx="1241">
                  <c:v>0.43449255279686327</c:v>
                </c:pt>
                <c:pt idx="1242">
                  <c:v>0.44828541736279343</c:v>
                </c:pt>
                <c:pt idx="1243">
                  <c:v>0.44828541736279343</c:v>
                </c:pt>
                <c:pt idx="1244">
                  <c:v>0.44828541736279343</c:v>
                </c:pt>
                <c:pt idx="1245">
                  <c:v>0.44828541736279343</c:v>
                </c:pt>
                <c:pt idx="1246">
                  <c:v>0.44828541736279343</c:v>
                </c:pt>
                <c:pt idx="1247">
                  <c:v>0.44828541736279343</c:v>
                </c:pt>
                <c:pt idx="1248">
                  <c:v>0.44828541736279343</c:v>
                </c:pt>
                <c:pt idx="1249">
                  <c:v>0.44828541736279343</c:v>
                </c:pt>
                <c:pt idx="1250">
                  <c:v>0.44828541736279343</c:v>
                </c:pt>
                <c:pt idx="1251">
                  <c:v>0.44828541736279343</c:v>
                </c:pt>
                <c:pt idx="1252">
                  <c:v>0.44828541736279343</c:v>
                </c:pt>
                <c:pt idx="1253">
                  <c:v>0.44828541736279343</c:v>
                </c:pt>
                <c:pt idx="1254">
                  <c:v>0.44828541736279343</c:v>
                </c:pt>
                <c:pt idx="1255">
                  <c:v>0.44828541736279343</c:v>
                </c:pt>
                <c:pt idx="1256">
                  <c:v>0.44828541736279343</c:v>
                </c:pt>
                <c:pt idx="1257">
                  <c:v>0.44828541736279343</c:v>
                </c:pt>
                <c:pt idx="1258">
                  <c:v>0.44828541736279343</c:v>
                </c:pt>
                <c:pt idx="1259">
                  <c:v>0.44828541736279343</c:v>
                </c:pt>
                <c:pt idx="1260">
                  <c:v>0.44828541736279343</c:v>
                </c:pt>
                <c:pt idx="1261">
                  <c:v>0.44828541736279343</c:v>
                </c:pt>
                <c:pt idx="1262">
                  <c:v>0.44828541736279343</c:v>
                </c:pt>
                <c:pt idx="1263">
                  <c:v>0.44828541736279343</c:v>
                </c:pt>
                <c:pt idx="1264">
                  <c:v>0.44828541736279343</c:v>
                </c:pt>
                <c:pt idx="1265">
                  <c:v>0.46361082243604917</c:v>
                </c:pt>
                <c:pt idx="1266">
                  <c:v>0.46361082243604917</c:v>
                </c:pt>
                <c:pt idx="1267">
                  <c:v>0.46361082243604917</c:v>
                </c:pt>
                <c:pt idx="1268">
                  <c:v>0.46361082243604917</c:v>
                </c:pt>
                <c:pt idx="1269">
                  <c:v>0.46361082243604917</c:v>
                </c:pt>
                <c:pt idx="1270">
                  <c:v>0.46361082243604917</c:v>
                </c:pt>
                <c:pt idx="1271">
                  <c:v>0.46361082243604917</c:v>
                </c:pt>
                <c:pt idx="1272">
                  <c:v>0.46361082243604917</c:v>
                </c:pt>
                <c:pt idx="1273">
                  <c:v>0.46361082243604917</c:v>
                </c:pt>
                <c:pt idx="1274">
                  <c:v>0.46361082243604917</c:v>
                </c:pt>
                <c:pt idx="1275">
                  <c:v>0.46361082243604917</c:v>
                </c:pt>
                <c:pt idx="1276">
                  <c:v>0.46361082243604917</c:v>
                </c:pt>
                <c:pt idx="1277">
                  <c:v>0.46361082243604917</c:v>
                </c:pt>
                <c:pt idx="1278">
                  <c:v>0.46361082243604917</c:v>
                </c:pt>
                <c:pt idx="1279">
                  <c:v>0.46361082243604917</c:v>
                </c:pt>
                <c:pt idx="1280">
                  <c:v>0.46361082243604917</c:v>
                </c:pt>
                <c:pt idx="1281">
                  <c:v>0.46361082243604917</c:v>
                </c:pt>
                <c:pt idx="1282">
                  <c:v>0.46361082243604917</c:v>
                </c:pt>
                <c:pt idx="1283">
                  <c:v>0.46361082243604917</c:v>
                </c:pt>
                <c:pt idx="1284">
                  <c:v>0.46361082243604917</c:v>
                </c:pt>
                <c:pt idx="1285">
                  <c:v>0.46361082243604917</c:v>
                </c:pt>
                <c:pt idx="1286">
                  <c:v>0.46361082243604917</c:v>
                </c:pt>
                <c:pt idx="1287">
                  <c:v>0.46361082243604917</c:v>
                </c:pt>
                <c:pt idx="1288">
                  <c:v>0.46361082243604917</c:v>
                </c:pt>
                <c:pt idx="1289">
                  <c:v>0.46361082243604917</c:v>
                </c:pt>
                <c:pt idx="1290">
                  <c:v>0.46361082243604917</c:v>
                </c:pt>
                <c:pt idx="1291">
                  <c:v>0.46361082243604917</c:v>
                </c:pt>
                <c:pt idx="1292">
                  <c:v>0.46361082243604917</c:v>
                </c:pt>
                <c:pt idx="1293">
                  <c:v>0.46361082243604917</c:v>
                </c:pt>
                <c:pt idx="1294">
                  <c:v>0.46361082243604917</c:v>
                </c:pt>
                <c:pt idx="1295">
                  <c:v>0.46361082243604917</c:v>
                </c:pt>
                <c:pt idx="1296">
                  <c:v>0.46361082243604917</c:v>
                </c:pt>
                <c:pt idx="1297">
                  <c:v>0.46361082243604917</c:v>
                </c:pt>
                <c:pt idx="1298">
                  <c:v>0.46361082243604917</c:v>
                </c:pt>
                <c:pt idx="1299">
                  <c:v>0.46361082243604917</c:v>
                </c:pt>
                <c:pt idx="1300">
                  <c:v>0.46361082243604917</c:v>
                </c:pt>
                <c:pt idx="1301">
                  <c:v>0.46361082243604917</c:v>
                </c:pt>
                <c:pt idx="1302">
                  <c:v>0.46361082243604917</c:v>
                </c:pt>
                <c:pt idx="1303">
                  <c:v>0.46361082243604917</c:v>
                </c:pt>
                <c:pt idx="1304">
                  <c:v>0.46361082243604917</c:v>
                </c:pt>
                <c:pt idx="1305">
                  <c:v>0.46361082243604917</c:v>
                </c:pt>
                <c:pt idx="1306">
                  <c:v>0.46361082243604917</c:v>
                </c:pt>
                <c:pt idx="1307">
                  <c:v>0.46361082243604917</c:v>
                </c:pt>
                <c:pt idx="1308">
                  <c:v>0.46361082243604917</c:v>
                </c:pt>
                <c:pt idx="1309">
                  <c:v>0.46361082243604917</c:v>
                </c:pt>
                <c:pt idx="1310">
                  <c:v>0.46361082243604917</c:v>
                </c:pt>
                <c:pt idx="1311">
                  <c:v>0.46361082243604917</c:v>
                </c:pt>
                <c:pt idx="1312">
                  <c:v>0.46361082243604917</c:v>
                </c:pt>
                <c:pt idx="1313">
                  <c:v>0.46361082243604917</c:v>
                </c:pt>
                <c:pt idx="1314">
                  <c:v>0.46361082243604917</c:v>
                </c:pt>
                <c:pt idx="1315">
                  <c:v>0.46361082243604917</c:v>
                </c:pt>
                <c:pt idx="1316">
                  <c:v>0.46361082243604917</c:v>
                </c:pt>
                <c:pt idx="1317">
                  <c:v>0.46361082243604917</c:v>
                </c:pt>
                <c:pt idx="1318">
                  <c:v>0.46361082243604917</c:v>
                </c:pt>
                <c:pt idx="1319">
                  <c:v>0.46361082243604917</c:v>
                </c:pt>
                <c:pt idx="1320">
                  <c:v>0.46361082243604917</c:v>
                </c:pt>
                <c:pt idx="1321">
                  <c:v>0.46361082243604917</c:v>
                </c:pt>
                <c:pt idx="1322">
                  <c:v>0.46361082243604917</c:v>
                </c:pt>
                <c:pt idx="1323">
                  <c:v>0.46361082243604917</c:v>
                </c:pt>
                <c:pt idx="1324">
                  <c:v>0.46361082243604917</c:v>
                </c:pt>
                <c:pt idx="1325">
                  <c:v>0.46361082243604917</c:v>
                </c:pt>
                <c:pt idx="1326">
                  <c:v>0.46361082243604917</c:v>
                </c:pt>
                <c:pt idx="1327">
                  <c:v>0.46361082243604917</c:v>
                </c:pt>
                <c:pt idx="1328">
                  <c:v>0.46361082243604917</c:v>
                </c:pt>
                <c:pt idx="1329">
                  <c:v>0.46361082243604917</c:v>
                </c:pt>
                <c:pt idx="1330">
                  <c:v>0.46361082243604917</c:v>
                </c:pt>
                <c:pt idx="1331">
                  <c:v>0.46361082243604917</c:v>
                </c:pt>
                <c:pt idx="1332">
                  <c:v>0.46361082243604917</c:v>
                </c:pt>
                <c:pt idx="1333">
                  <c:v>0.46361082243604917</c:v>
                </c:pt>
                <c:pt idx="1334">
                  <c:v>0.46361082243604917</c:v>
                </c:pt>
                <c:pt idx="1335">
                  <c:v>0.46361082243604917</c:v>
                </c:pt>
                <c:pt idx="1336">
                  <c:v>0.46361082243604917</c:v>
                </c:pt>
                <c:pt idx="1337">
                  <c:v>0.46361082243604917</c:v>
                </c:pt>
                <c:pt idx="1338">
                  <c:v>0.46361082243604917</c:v>
                </c:pt>
                <c:pt idx="1339">
                  <c:v>0.46361082243604917</c:v>
                </c:pt>
                <c:pt idx="1340">
                  <c:v>0.46361082243604917</c:v>
                </c:pt>
                <c:pt idx="1341">
                  <c:v>0.46361082243604917</c:v>
                </c:pt>
                <c:pt idx="1342">
                  <c:v>0.46361082243604917</c:v>
                </c:pt>
                <c:pt idx="1343">
                  <c:v>0.46361082243604917</c:v>
                </c:pt>
                <c:pt idx="1344">
                  <c:v>0.46361082243604917</c:v>
                </c:pt>
                <c:pt idx="1345">
                  <c:v>0.46361082243604917</c:v>
                </c:pt>
                <c:pt idx="1346">
                  <c:v>0.46361082243604917</c:v>
                </c:pt>
                <c:pt idx="1347">
                  <c:v>0.46361082243604917</c:v>
                </c:pt>
                <c:pt idx="1348">
                  <c:v>0.46361082243604917</c:v>
                </c:pt>
                <c:pt idx="1349">
                  <c:v>0.46361082243604917</c:v>
                </c:pt>
                <c:pt idx="1350">
                  <c:v>0.46361082243604917</c:v>
                </c:pt>
                <c:pt idx="1351">
                  <c:v>0.46361082243604917</c:v>
                </c:pt>
                <c:pt idx="1352">
                  <c:v>0.46361082243604917</c:v>
                </c:pt>
                <c:pt idx="1353">
                  <c:v>0.46361082243604917</c:v>
                </c:pt>
                <c:pt idx="1354">
                  <c:v>0.46361082243604917</c:v>
                </c:pt>
                <c:pt idx="1355">
                  <c:v>0.46361082243604917</c:v>
                </c:pt>
                <c:pt idx="1356">
                  <c:v>0.46361082243604917</c:v>
                </c:pt>
                <c:pt idx="1357">
                  <c:v>0.46361082243604917</c:v>
                </c:pt>
                <c:pt idx="1358">
                  <c:v>0.46361082243604917</c:v>
                </c:pt>
                <c:pt idx="1359">
                  <c:v>0.46361082243604917</c:v>
                </c:pt>
                <c:pt idx="1360">
                  <c:v>0.46361082243604917</c:v>
                </c:pt>
                <c:pt idx="1361">
                  <c:v>0.46361082243604917</c:v>
                </c:pt>
                <c:pt idx="1362">
                  <c:v>0.46361082243604917</c:v>
                </c:pt>
                <c:pt idx="1363">
                  <c:v>0.46361082243604917</c:v>
                </c:pt>
                <c:pt idx="1364">
                  <c:v>0.46361082243604917</c:v>
                </c:pt>
                <c:pt idx="1365">
                  <c:v>0.46361082243604917</c:v>
                </c:pt>
                <c:pt idx="1366">
                  <c:v>0.46361082243604917</c:v>
                </c:pt>
                <c:pt idx="1367">
                  <c:v>0.46361082243604917</c:v>
                </c:pt>
                <c:pt idx="1368">
                  <c:v>0.46361082243604917</c:v>
                </c:pt>
                <c:pt idx="1369">
                  <c:v>0.46361082243604917</c:v>
                </c:pt>
                <c:pt idx="1370">
                  <c:v>0.46361082243604917</c:v>
                </c:pt>
                <c:pt idx="1371">
                  <c:v>0.46361082243604917</c:v>
                </c:pt>
                <c:pt idx="1372">
                  <c:v>0.46361082243604917</c:v>
                </c:pt>
                <c:pt idx="1373">
                  <c:v>0.46361082243604917</c:v>
                </c:pt>
                <c:pt idx="1374">
                  <c:v>0.46361082243604917</c:v>
                </c:pt>
                <c:pt idx="1375">
                  <c:v>0.46361082243604917</c:v>
                </c:pt>
                <c:pt idx="1376">
                  <c:v>0.46361082243604917</c:v>
                </c:pt>
                <c:pt idx="1377">
                  <c:v>0.46361082243604917</c:v>
                </c:pt>
                <c:pt idx="1378">
                  <c:v>0.46361082243604917</c:v>
                </c:pt>
                <c:pt idx="1379">
                  <c:v>0.46361082243604917</c:v>
                </c:pt>
                <c:pt idx="1380">
                  <c:v>0.46361082243604917</c:v>
                </c:pt>
                <c:pt idx="1381">
                  <c:v>0.46361082243604917</c:v>
                </c:pt>
                <c:pt idx="1382">
                  <c:v>0.46361082243604917</c:v>
                </c:pt>
                <c:pt idx="1383">
                  <c:v>0.46361082243604917</c:v>
                </c:pt>
                <c:pt idx="1384">
                  <c:v>0.46361082243604917</c:v>
                </c:pt>
                <c:pt idx="1385">
                  <c:v>0.46361082243604917</c:v>
                </c:pt>
                <c:pt idx="1386">
                  <c:v>0.46361082243604917</c:v>
                </c:pt>
                <c:pt idx="1387">
                  <c:v>0.46361082243604917</c:v>
                </c:pt>
                <c:pt idx="1388">
                  <c:v>0.46361082243604917</c:v>
                </c:pt>
                <c:pt idx="1389">
                  <c:v>0.46361082243604917</c:v>
                </c:pt>
                <c:pt idx="1390">
                  <c:v>0.46361082243604917</c:v>
                </c:pt>
                <c:pt idx="1391">
                  <c:v>0.46361082243604917</c:v>
                </c:pt>
                <c:pt idx="1392">
                  <c:v>0.46361082243604917</c:v>
                </c:pt>
                <c:pt idx="1393">
                  <c:v>0.46361082243604917</c:v>
                </c:pt>
                <c:pt idx="1394">
                  <c:v>0.46361082243604917</c:v>
                </c:pt>
                <c:pt idx="1395">
                  <c:v>0.46361082243604917</c:v>
                </c:pt>
                <c:pt idx="1396">
                  <c:v>0.46361082243604917</c:v>
                </c:pt>
                <c:pt idx="1397">
                  <c:v>0.46361082243604917</c:v>
                </c:pt>
                <c:pt idx="1398">
                  <c:v>0.46361082243604917</c:v>
                </c:pt>
                <c:pt idx="1399">
                  <c:v>0.46361082243604917</c:v>
                </c:pt>
                <c:pt idx="1400">
                  <c:v>0.46361082243604917</c:v>
                </c:pt>
                <c:pt idx="1401">
                  <c:v>0.46361082243604917</c:v>
                </c:pt>
                <c:pt idx="1402">
                  <c:v>0.46361082243604917</c:v>
                </c:pt>
                <c:pt idx="1403">
                  <c:v>0.46361082243604917</c:v>
                </c:pt>
                <c:pt idx="1404">
                  <c:v>0.46361082243604917</c:v>
                </c:pt>
                <c:pt idx="1405">
                  <c:v>0.46361082243604917</c:v>
                </c:pt>
                <c:pt idx="1406">
                  <c:v>0.46361082243604917</c:v>
                </c:pt>
                <c:pt idx="1407">
                  <c:v>0.46361082243604917</c:v>
                </c:pt>
                <c:pt idx="1408">
                  <c:v>0.46361082243604917</c:v>
                </c:pt>
                <c:pt idx="1409">
                  <c:v>0.46361082243604917</c:v>
                </c:pt>
                <c:pt idx="1410">
                  <c:v>0.46361082243604917</c:v>
                </c:pt>
                <c:pt idx="1411">
                  <c:v>0.46361082243604917</c:v>
                </c:pt>
                <c:pt idx="1412">
                  <c:v>0.46361082243604917</c:v>
                </c:pt>
                <c:pt idx="1413">
                  <c:v>0.46361082243604917</c:v>
                </c:pt>
                <c:pt idx="1414">
                  <c:v>0.46361082243604917</c:v>
                </c:pt>
                <c:pt idx="1415">
                  <c:v>0.46361082243604917</c:v>
                </c:pt>
                <c:pt idx="1416">
                  <c:v>0.46361082243604917</c:v>
                </c:pt>
                <c:pt idx="1417">
                  <c:v>0.46361082243604917</c:v>
                </c:pt>
                <c:pt idx="1418">
                  <c:v>0.46361082243604917</c:v>
                </c:pt>
                <c:pt idx="1419">
                  <c:v>0.46361082243604917</c:v>
                </c:pt>
                <c:pt idx="1420">
                  <c:v>0.46361082243604917</c:v>
                </c:pt>
                <c:pt idx="1421">
                  <c:v>0.46361082243604917</c:v>
                </c:pt>
                <c:pt idx="1422">
                  <c:v>0.46361082243604917</c:v>
                </c:pt>
                <c:pt idx="1423">
                  <c:v>0.46361082243604917</c:v>
                </c:pt>
                <c:pt idx="1424">
                  <c:v>0.46361082243604917</c:v>
                </c:pt>
                <c:pt idx="1425">
                  <c:v>0.46361082243604917</c:v>
                </c:pt>
                <c:pt idx="1426">
                  <c:v>0.46361082243604917</c:v>
                </c:pt>
                <c:pt idx="1427">
                  <c:v>0.46361082243604917</c:v>
                </c:pt>
                <c:pt idx="1428">
                  <c:v>0.46361082243604917</c:v>
                </c:pt>
                <c:pt idx="1429">
                  <c:v>0.46361082243604917</c:v>
                </c:pt>
                <c:pt idx="1430">
                  <c:v>0.46361082243604917</c:v>
                </c:pt>
                <c:pt idx="1431">
                  <c:v>0.46361082243604917</c:v>
                </c:pt>
                <c:pt idx="1432">
                  <c:v>0.46361082243604917</c:v>
                </c:pt>
                <c:pt idx="1433">
                  <c:v>0.46361082243604917</c:v>
                </c:pt>
                <c:pt idx="1434">
                  <c:v>0.46361082243604917</c:v>
                </c:pt>
                <c:pt idx="1435">
                  <c:v>0.46361082243604917</c:v>
                </c:pt>
                <c:pt idx="1436">
                  <c:v>0.46361082243604917</c:v>
                </c:pt>
                <c:pt idx="1437">
                  <c:v>0.46361082243604917</c:v>
                </c:pt>
                <c:pt idx="1438">
                  <c:v>0.46361082243604917</c:v>
                </c:pt>
                <c:pt idx="1439">
                  <c:v>0.46361082243604917</c:v>
                </c:pt>
                <c:pt idx="1440">
                  <c:v>0.46361082243604917</c:v>
                </c:pt>
                <c:pt idx="1441">
                  <c:v>0.46361082243604917</c:v>
                </c:pt>
                <c:pt idx="1442">
                  <c:v>0.46361082243604917</c:v>
                </c:pt>
                <c:pt idx="1443">
                  <c:v>0.46361082243604917</c:v>
                </c:pt>
                <c:pt idx="1444">
                  <c:v>0.46361082243604917</c:v>
                </c:pt>
                <c:pt idx="1445">
                  <c:v>0.46361082243604917</c:v>
                </c:pt>
                <c:pt idx="1446">
                  <c:v>0.46361082243604917</c:v>
                </c:pt>
                <c:pt idx="1447">
                  <c:v>0.46361082243604917</c:v>
                </c:pt>
                <c:pt idx="1448">
                  <c:v>0.46361082243604917</c:v>
                </c:pt>
                <c:pt idx="1449">
                  <c:v>0.46361082243604917</c:v>
                </c:pt>
                <c:pt idx="1450">
                  <c:v>0.46361082243604917</c:v>
                </c:pt>
                <c:pt idx="1451">
                  <c:v>0.46361082243604917</c:v>
                </c:pt>
                <c:pt idx="1452">
                  <c:v>0.46361082243604917</c:v>
                </c:pt>
                <c:pt idx="1453">
                  <c:v>0.46361082243604917</c:v>
                </c:pt>
                <c:pt idx="1454">
                  <c:v>0.46361082243604917</c:v>
                </c:pt>
                <c:pt idx="1455">
                  <c:v>0.46361082243604917</c:v>
                </c:pt>
                <c:pt idx="1456">
                  <c:v>0.46361082243604917</c:v>
                </c:pt>
                <c:pt idx="1457">
                  <c:v>0.46361082243604917</c:v>
                </c:pt>
                <c:pt idx="1458">
                  <c:v>0.46361082243604917</c:v>
                </c:pt>
                <c:pt idx="1459">
                  <c:v>0.46361082243604917</c:v>
                </c:pt>
                <c:pt idx="1460">
                  <c:v>0.46361082243604917</c:v>
                </c:pt>
                <c:pt idx="1461">
                  <c:v>0.46361082243604917</c:v>
                </c:pt>
                <c:pt idx="1462">
                  <c:v>0.46361082243604917</c:v>
                </c:pt>
                <c:pt idx="1463">
                  <c:v>0.46361082243604917</c:v>
                </c:pt>
                <c:pt idx="1464">
                  <c:v>0.46361082243604917</c:v>
                </c:pt>
                <c:pt idx="1465">
                  <c:v>0.46361082243604917</c:v>
                </c:pt>
                <c:pt idx="1466">
                  <c:v>0.46361082243604917</c:v>
                </c:pt>
                <c:pt idx="1467">
                  <c:v>0.46361082243604917</c:v>
                </c:pt>
                <c:pt idx="1468">
                  <c:v>0.46361082243604917</c:v>
                </c:pt>
                <c:pt idx="1469">
                  <c:v>0.46361082243604917</c:v>
                </c:pt>
                <c:pt idx="1470">
                  <c:v>0.46361082243604917</c:v>
                </c:pt>
                <c:pt idx="1471">
                  <c:v>0.46361082243604917</c:v>
                </c:pt>
                <c:pt idx="1472">
                  <c:v>0.46361082243604917</c:v>
                </c:pt>
                <c:pt idx="1473">
                  <c:v>0.46361082243604917</c:v>
                </c:pt>
                <c:pt idx="1474">
                  <c:v>0.46361082243604917</c:v>
                </c:pt>
                <c:pt idx="1475">
                  <c:v>0.46361082243604917</c:v>
                </c:pt>
                <c:pt idx="1476">
                  <c:v>0.46361082243604917</c:v>
                </c:pt>
                <c:pt idx="1477">
                  <c:v>0.46361082243604917</c:v>
                </c:pt>
                <c:pt idx="1478">
                  <c:v>0.46361082243604917</c:v>
                </c:pt>
                <c:pt idx="1479">
                  <c:v>0.46361082243604917</c:v>
                </c:pt>
                <c:pt idx="1480">
                  <c:v>0.46361082243604917</c:v>
                </c:pt>
                <c:pt idx="1481">
                  <c:v>0.46361082243604917</c:v>
                </c:pt>
                <c:pt idx="1482">
                  <c:v>0.46361082243604917</c:v>
                </c:pt>
                <c:pt idx="1483">
                  <c:v>0.46361082243604917</c:v>
                </c:pt>
                <c:pt idx="1484">
                  <c:v>0.46361082243604917</c:v>
                </c:pt>
                <c:pt idx="1485">
                  <c:v>0.46361082243604917</c:v>
                </c:pt>
                <c:pt idx="1486">
                  <c:v>0.46361082243604917</c:v>
                </c:pt>
                <c:pt idx="1487">
                  <c:v>0.46361082243604917</c:v>
                </c:pt>
                <c:pt idx="1488">
                  <c:v>0.46361082243604917</c:v>
                </c:pt>
                <c:pt idx="1489">
                  <c:v>0.46361082243604917</c:v>
                </c:pt>
                <c:pt idx="1490">
                  <c:v>0.46361082243604917</c:v>
                </c:pt>
                <c:pt idx="1491">
                  <c:v>0.46361082243604917</c:v>
                </c:pt>
                <c:pt idx="1492">
                  <c:v>0.46361082243604917</c:v>
                </c:pt>
                <c:pt idx="1493">
                  <c:v>0.46361082243604917</c:v>
                </c:pt>
                <c:pt idx="1494">
                  <c:v>0.46361082243604917</c:v>
                </c:pt>
                <c:pt idx="1495">
                  <c:v>0.46361082243604917</c:v>
                </c:pt>
                <c:pt idx="1496">
                  <c:v>0.46361082243604917</c:v>
                </c:pt>
                <c:pt idx="1497">
                  <c:v>0.46361082243604917</c:v>
                </c:pt>
                <c:pt idx="1498">
                  <c:v>0.46361082243604917</c:v>
                </c:pt>
                <c:pt idx="1499">
                  <c:v>0.46361082243604917</c:v>
                </c:pt>
                <c:pt idx="1500">
                  <c:v>0.46361082243604917</c:v>
                </c:pt>
                <c:pt idx="1501">
                  <c:v>0.46361082243604917</c:v>
                </c:pt>
                <c:pt idx="1502">
                  <c:v>0.46361082243604917</c:v>
                </c:pt>
                <c:pt idx="1503">
                  <c:v>0.46361082243604917</c:v>
                </c:pt>
                <c:pt idx="1504">
                  <c:v>0.46361082243604917</c:v>
                </c:pt>
                <c:pt idx="1505">
                  <c:v>0.46361082243604917</c:v>
                </c:pt>
                <c:pt idx="1506">
                  <c:v>0.46361082243604917</c:v>
                </c:pt>
                <c:pt idx="1507">
                  <c:v>0.46361082243604917</c:v>
                </c:pt>
                <c:pt idx="1508">
                  <c:v>0.46361082243604917</c:v>
                </c:pt>
                <c:pt idx="1509">
                  <c:v>0.46361082243604917</c:v>
                </c:pt>
                <c:pt idx="1510">
                  <c:v>0.46361082243604917</c:v>
                </c:pt>
                <c:pt idx="1511">
                  <c:v>0.46361082243604917</c:v>
                </c:pt>
                <c:pt idx="1512">
                  <c:v>0.46361082243604917</c:v>
                </c:pt>
                <c:pt idx="1513">
                  <c:v>0.46361082243604917</c:v>
                </c:pt>
                <c:pt idx="1514">
                  <c:v>0.46361082243604917</c:v>
                </c:pt>
                <c:pt idx="1515">
                  <c:v>0.46361082243604917</c:v>
                </c:pt>
                <c:pt idx="1516">
                  <c:v>0.46361082243604917</c:v>
                </c:pt>
                <c:pt idx="1517">
                  <c:v>0.46361082243604917</c:v>
                </c:pt>
                <c:pt idx="1518">
                  <c:v>0.46361082243604917</c:v>
                </c:pt>
                <c:pt idx="1519">
                  <c:v>0.46361082243604917</c:v>
                </c:pt>
                <c:pt idx="1520">
                  <c:v>0.46361082243604917</c:v>
                </c:pt>
                <c:pt idx="1521">
                  <c:v>0.46361082243604917</c:v>
                </c:pt>
                <c:pt idx="1522">
                  <c:v>0.46361082243604917</c:v>
                </c:pt>
                <c:pt idx="1523">
                  <c:v>0.46361082243604917</c:v>
                </c:pt>
                <c:pt idx="1524">
                  <c:v>0.46361082243604917</c:v>
                </c:pt>
                <c:pt idx="1525">
                  <c:v>0.46361082243604917</c:v>
                </c:pt>
                <c:pt idx="1526">
                  <c:v>0.46361082243604917</c:v>
                </c:pt>
                <c:pt idx="1527">
                  <c:v>0.46361082243604917</c:v>
                </c:pt>
                <c:pt idx="1528">
                  <c:v>0.46361082243604917</c:v>
                </c:pt>
                <c:pt idx="1529">
                  <c:v>0.46361082243604917</c:v>
                </c:pt>
                <c:pt idx="1530">
                  <c:v>0.46361082243604917</c:v>
                </c:pt>
                <c:pt idx="1531">
                  <c:v>0.46361082243604917</c:v>
                </c:pt>
                <c:pt idx="1532">
                  <c:v>0.46361082243604917</c:v>
                </c:pt>
                <c:pt idx="1533">
                  <c:v>0.46361082243604917</c:v>
                </c:pt>
                <c:pt idx="1534">
                  <c:v>0.46361082243604917</c:v>
                </c:pt>
                <c:pt idx="1535">
                  <c:v>0.46361082243604917</c:v>
                </c:pt>
                <c:pt idx="1536">
                  <c:v>0.46361082243604917</c:v>
                </c:pt>
                <c:pt idx="1537">
                  <c:v>0.46361082243604917</c:v>
                </c:pt>
                <c:pt idx="1538">
                  <c:v>0.46361082243604917</c:v>
                </c:pt>
                <c:pt idx="1539">
                  <c:v>0.46361082243604917</c:v>
                </c:pt>
                <c:pt idx="1540">
                  <c:v>0.46361082243604917</c:v>
                </c:pt>
                <c:pt idx="1541">
                  <c:v>0.46361082243604917</c:v>
                </c:pt>
                <c:pt idx="1542">
                  <c:v>0.46361082243604917</c:v>
                </c:pt>
                <c:pt idx="1543">
                  <c:v>0.46361082243604917</c:v>
                </c:pt>
                <c:pt idx="1544">
                  <c:v>0.46361082243604917</c:v>
                </c:pt>
                <c:pt idx="1545">
                  <c:v>0.46361082243604917</c:v>
                </c:pt>
                <c:pt idx="1546">
                  <c:v>0.46361082243604917</c:v>
                </c:pt>
                <c:pt idx="1547">
                  <c:v>0.46361082243604917</c:v>
                </c:pt>
                <c:pt idx="1548">
                  <c:v>0.46361082243604917</c:v>
                </c:pt>
                <c:pt idx="1549">
                  <c:v>0.46361082243604917</c:v>
                </c:pt>
                <c:pt idx="1550">
                  <c:v>0.46361082243604917</c:v>
                </c:pt>
                <c:pt idx="1551">
                  <c:v>0.46361082243604917</c:v>
                </c:pt>
                <c:pt idx="1552">
                  <c:v>0.46361082243604917</c:v>
                </c:pt>
                <c:pt idx="1553">
                  <c:v>0.46361082243604917</c:v>
                </c:pt>
                <c:pt idx="1554">
                  <c:v>0.46361082243604917</c:v>
                </c:pt>
                <c:pt idx="1555">
                  <c:v>0.46361082243604917</c:v>
                </c:pt>
                <c:pt idx="1556">
                  <c:v>0.46361082243604917</c:v>
                </c:pt>
                <c:pt idx="1557">
                  <c:v>0.46361082243604917</c:v>
                </c:pt>
                <c:pt idx="1558">
                  <c:v>0.46361082243604917</c:v>
                </c:pt>
                <c:pt idx="1559">
                  <c:v>0.46361082243604917</c:v>
                </c:pt>
                <c:pt idx="1560">
                  <c:v>0.46361082243604917</c:v>
                </c:pt>
                <c:pt idx="1561">
                  <c:v>0.46361082243604917</c:v>
                </c:pt>
                <c:pt idx="1562">
                  <c:v>0.46361082243604917</c:v>
                </c:pt>
                <c:pt idx="1563">
                  <c:v>0.46361082243604917</c:v>
                </c:pt>
                <c:pt idx="1564">
                  <c:v>0.46361082243604917</c:v>
                </c:pt>
                <c:pt idx="1565">
                  <c:v>0.46361082243604917</c:v>
                </c:pt>
                <c:pt idx="1566">
                  <c:v>0.46361082243604917</c:v>
                </c:pt>
                <c:pt idx="1567">
                  <c:v>0.46361082243604917</c:v>
                </c:pt>
                <c:pt idx="1568">
                  <c:v>0.46361082243604917</c:v>
                </c:pt>
                <c:pt idx="1569">
                  <c:v>0.46361082243604917</c:v>
                </c:pt>
                <c:pt idx="1570">
                  <c:v>0.46361082243604917</c:v>
                </c:pt>
                <c:pt idx="1571">
                  <c:v>0.46361082243604917</c:v>
                </c:pt>
                <c:pt idx="1572">
                  <c:v>0.46361082243604917</c:v>
                </c:pt>
                <c:pt idx="1573">
                  <c:v>0.46361082243604917</c:v>
                </c:pt>
                <c:pt idx="1574">
                  <c:v>0.46361082243604917</c:v>
                </c:pt>
                <c:pt idx="1575">
                  <c:v>0.46361082243604917</c:v>
                </c:pt>
                <c:pt idx="1576">
                  <c:v>0.46361082243604917</c:v>
                </c:pt>
                <c:pt idx="1577">
                  <c:v>0.46361082243604917</c:v>
                </c:pt>
                <c:pt idx="1578">
                  <c:v>0.46361082243604917</c:v>
                </c:pt>
                <c:pt idx="1579">
                  <c:v>0.46361082243604917</c:v>
                </c:pt>
                <c:pt idx="1580">
                  <c:v>0.46361082243604917</c:v>
                </c:pt>
                <c:pt idx="1581">
                  <c:v>0.46361082243604917</c:v>
                </c:pt>
                <c:pt idx="1582">
                  <c:v>0.46361082243604917</c:v>
                </c:pt>
                <c:pt idx="1583">
                  <c:v>0.46361082243604917</c:v>
                </c:pt>
                <c:pt idx="1584">
                  <c:v>0.46361082243604917</c:v>
                </c:pt>
                <c:pt idx="1585">
                  <c:v>0.46361082243604917</c:v>
                </c:pt>
                <c:pt idx="1586">
                  <c:v>0.46361082243604917</c:v>
                </c:pt>
                <c:pt idx="1587">
                  <c:v>0.46361082243604917</c:v>
                </c:pt>
                <c:pt idx="1588">
                  <c:v>0.46361082243604917</c:v>
                </c:pt>
                <c:pt idx="1589">
                  <c:v>0.46361082243604917</c:v>
                </c:pt>
                <c:pt idx="1590">
                  <c:v>0.46361082243604917</c:v>
                </c:pt>
                <c:pt idx="1591">
                  <c:v>0.46361082243604917</c:v>
                </c:pt>
                <c:pt idx="1592">
                  <c:v>0.46361082243604917</c:v>
                </c:pt>
                <c:pt idx="1593">
                  <c:v>0.46361082243604917</c:v>
                </c:pt>
                <c:pt idx="1594">
                  <c:v>0.46361082243604917</c:v>
                </c:pt>
                <c:pt idx="1595">
                  <c:v>0.46361082243604917</c:v>
                </c:pt>
                <c:pt idx="1596">
                  <c:v>0.46361082243604917</c:v>
                </c:pt>
                <c:pt idx="1597">
                  <c:v>0.46361082243604917</c:v>
                </c:pt>
                <c:pt idx="1598">
                  <c:v>0.46361082243604917</c:v>
                </c:pt>
                <c:pt idx="1599">
                  <c:v>0.46361082243604917</c:v>
                </c:pt>
                <c:pt idx="1600">
                  <c:v>0.46361082243604917</c:v>
                </c:pt>
                <c:pt idx="1601">
                  <c:v>0.46361082243604917</c:v>
                </c:pt>
                <c:pt idx="1602">
                  <c:v>0.46361082243604917</c:v>
                </c:pt>
                <c:pt idx="1603">
                  <c:v>0.46361082243604917</c:v>
                </c:pt>
                <c:pt idx="1604">
                  <c:v>0.46361082243604917</c:v>
                </c:pt>
                <c:pt idx="1605">
                  <c:v>0.46361082243604917</c:v>
                </c:pt>
                <c:pt idx="1606">
                  <c:v>0.46361082243604917</c:v>
                </c:pt>
                <c:pt idx="1607">
                  <c:v>0.46361082243604917</c:v>
                </c:pt>
                <c:pt idx="1608">
                  <c:v>0.46361082243604917</c:v>
                </c:pt>
                <c:pt idx="1609">
                  <c:v>0.46361082243604917</c:v>
                </c:pt>
                <c:pt idx="1610">
                  <c:v>0.46361082243604917</c:v>
                </c:pt>
                <c:pt idx="1611">
                  <c:v>0.46361082243604917</c:v>
                </c:pt>
                <c:pt idx="1612">
                  <c:v>0.46361082243604917</c:v>
                </c:pt>
                <c:pt idx="1613">
                  <c:v>0.46361082243604917</c:v>
                </c:pt>
                <c:pt idx="1614">
                  <c:v>0.46361082243604917</c:v>
                </c:pt>
                <c:pt idx="1615">
                  <c:v>0.46361082243604917</c:v>
                </c:pt>
                <c:pt idx="1616">
                  <c:v>0.46361082243604917</c:v>
                </c:pt>
                <c:pt idx="1617">
                  <c:v>0.46361082243604917</c:v>
                </c:pt>
                <c:pt idx="1618">
                  <c:v>0.46361082243604917</c:v>
                </c:pt>
                <c:pt idx="1619">
                  <c:v>0.46361082243604917</c:v>
                </c:pt>
                <c:pt idx="1620">
                  <c:v>0.46361082243604917</c:v>
                </c:pt>
                <c:pt idx="1621">
                  <c:v>0.46361082243604917</c:v>
                </c:pt>
                <c:pt idx="1622">
                  <c:v>0.46361082243604917</c:v>
                </c:pt>
                <c:pt idx="1623">
                  <c:v>0.46361082243604917</c:v>
                </c:pt>
                <c:pt idx="1624">
                  <c:v>0.46361082243604917</c:v>
                </c:pt>
                <c:pt idx="1625">
                  <c:v>0.46361082243604917</c:v>
                </c:pt>
                <c:pt idx="1626">
                  <c:v>0.46361082243604917</c:v>
                </c:pt>
                <c:pt idx="1627">
                  <c:v>0.46361082243604917</c:v>
                </c:pt>
                <c:pt idx="1628">
                  <c:v>0.46361082243604917</c:v>
                </c:pt>
                <c:pt idx="1629">
                  <c:v>0.46361082243604917</c:v>
                </c:pt>
                <c:pt idx="1630">
                  <c:v>0.46361082243604917</c:v>
                </c:pt>
                <c:pt idx="1631">
                  <c:v>0.46361082243604917</c:v>
                </c:pt>
                <c:pt idx="1632">
                  <c:v>0.46361082243604917</c:v>
                </c:pt>
                <c:pt idx="1633">
                  <c:v>0.46361082243604917</c:v>
                </c:pt>
                <c:pt idx="1634">
                  <c:v>0.46361082243604917</c:v>
                </c:pt>
                <c:pt idx="1635">
                  <c:v>0.46361082243604917</c:v>
                </c:pt>
                <c:pt idx="1636">
                  <c:v>0.46361082243604917</c:v>
                </c:pt>
                <c:pt idx="1637">
                  <c:v>0.46361082243604917</c:v>
                </c:pt>
                <c:pt idx="1638">
                  <c:v>0.46361082243604917</c:v>
                </c:pt>
                <c:pt idx="1639">
                  <c:v>0.46361082243604917</c:v>
                </c:pt>
                <c:pt idx="1640">
                  <c:v>0.46361082243604917</c:v>
                </c:pt>
                <c:pt idx="1641">
                  <c:v>0.46361082243604917</c:v>
                </c:pt>
                <c:pt idx="1642">
                  <c:v>0.46361082243604917</c:v>
                </c:pt>
                <c:pt idx="1643">
                  <c:v>0.46361082243604917</c:v>
                </c:pt>
                <c:pt idx="1644">
                  <c:v>0.46361082243604917</c:v>
                </c:pt>
                <c:pt idx="1645">
                  <c:v>0.46361082243604917</c:v>
                </c:pt>
                <c:pt idx="1646">
                  <c:v>0.46361082243604917</c:v>
                </c:pt>
                <c:pt idx="1647">
                  <c:v>0.46361082243604917</c:v>
                </c:pt>
                <c:pt idx="1648">
                  <c:v>0.46361082243604917</c:v>
                </c:pt>
                <c:pt idx="1649">
                  <c:v>0.46361082243604917</c:v>
                </c:pt>
                <c:pt idx="1650">
                  <c:v>0.46361082243604917</c:v>
                </c:pt>
                <c:pt idx="1651">
                  <c:v>0.46361082243604917</c:v>
                </c:pt>
                <c:pt idx="1652">
                  <c:v>0.46361082243604917</c:v>
                </c:pt>
                <c:pt idx="1653">
                  <c:v>0.46361082243604917</c:v>
                </c:pt>
                <c:pt idx="1654">
                  <c:v>0.46361082243604917</c:v>
                </c:pt>
                <c:pt idx="1655">
                  <c:v>0.46361082243604917</c:v>
                </c:pt>
                <c:pt idx="1656">
                  <c:v>0.5530090186967076</c:v>
                </c:pt>
                <c:pt idx="1657">
                  <c:v>0.5530090186967076</c:v>
                </c:pt>
                <c:pt idx="1658">
                  <c:v>0.5530090186967076</c:v>
                </c:pt>
                <c:pt idx="1659">
                  <c:v>0.5530090186967076</c:v>
                </c:pt>
                <c:pt idx="1660">
                  <c:v>0.5530090186967076</c:v>
                </c:pt>
                <c:pt idx="1661">
                  <c:v>0.5530090186967076</c:v>
                </c:pt>
                <c:pt idx="1662">
                  <c:v>0.5530090186967076</c:v>
                </c:pt>
                <c:pt idx="1663">
                  <c:v>0.5530090186967076</c:v>
                </c:pt>
                <c:pt idx="1664">
                  <c:v>0.5530090186967076</c:v>
                </c:pt>
                <c:pt idx="1665">
                  <c:v>0.5530090186967076</c:v>
                </c:pt>
                <c:pt idx="1666">
                  <c:v>0.5530090186967076</c:v>
                </c:pt>
                <c:pt idx="1667">
                  <c:v>0.5530090186967076</c:v>
                </c:pt>
                <c:pt idx="1668">
                  <c:v>0.5530090186967076</c:v>
                </c:pt>
                <c:pt idx="1669">
                  <c:v>0.5530090186967076</c:v>
                </c:pt>
                <c:pt idx="1670">
                  <c:v>0.5530090186967076</c:v>
                </c:pt>
                <c:pt idx="1671">
                  <c:v>0.5530090186967076</c:v>
                </c:pt>
                <c:pt idx="1672">
                  <c:v>0.5530090186967076</c:v>
                </c:pt>
                <c:pt idx="1673">
                  <c:v>0.5530090186967076</c:v>
                </c:pt>
                <c:pt idx="1674">
                  <c:v>0.5530090186967076</c:v>
                </c:pt>
                <c:pt idx="1675">
                  <c:v>0.5530090186967076</c:v>
                </c:pt>
                <c:pt idx="1676">
                  <c:v>0.5530090186967076</c:v>
                </c:pt>
                <c:pt idx="1677">
                  <c:v>0.5530090186967076</c:v>
                </c:pt>
                <c:pt idx="1678">
                  <c:v>0.5530090186967076</c:v>
                </c:pt>
                <c:pt idx="1679">
                  <c:v>0.5530090186967076</c:v>
                </c:pt>
                <c:pt idx="1680">
                  <c:v>0.5530090186967076</c:v>
                </c:pt>
                <c:pt idx="1681">
                  <c:v>0.5530090186967076</c:v>
                </c:pt>
                <c:pt idx="1682">
                  <c:v>0.5530090186967076</c:v>
                </c:pt>
                <c:pt idx="1683">
                  <c:v>0.5530090186967076</c:v>
                </c:pt>
                <c:pt idx="1684">
                  <c:v>0.5530090186967076</c:v>
                </c:pt>
                <c:pt idx="1685">
                  <c:v>0.5530090186967076</c:v>
                </c:pt>
                <c:pt idx="1686">
                  <c:v>0.5530090186967076</c:v>
                </c:pt>
                <c:pt idx="1687">
                  <c:v>0.5530090186967076</c:v>
                </c:pt>
                <c:pt idx="1688">
                  <c:v>0.5530090186967076</c:v>
                </c:pt>
                <c:pt idx="1689">
                  <c:v>0.5530090186967076</c:v>
                </c:pt>
                <c:pt idx="1690">
                  <c:v>0.5530090186967076</c:v>
                </c:pt>
                <c:pt idx="1691">
                  <c:v>0.5530090186967076</c:v>
                </c:pt>
                <c:pt idx="1692">
                  <c:v>0.5530090186967076</c:v>
                </c:pt>
                <c:pt idx="1693">
                  <c:v>0.5530090186967076</c:v>
                </c:pt>
                <c:pt idx="1694">
                  <c:v>0.5530090186967076</c:v>
                </c:pt>
                <c:pt idx="1695">
                  <c:v>0.5530090186967076</c:v>
                </c:pt>
                <c:pt idx="1696">
                  <c:v>0.5530090186967076</c:v>
                </c:pt>
                <c:pt idx="1697">
                  <c:v>0.5530090186967076</c:v>
                </c:pt>
                <c:pt idx="1698">
                  <c:v>0.5530090186967076</c:v>
                </c:pt>
                <c:pt idx="1699">
                  <c:v>0.5530090186967076</c:v>
                </c:pt>
                <c:pt idx="1700">
                  <c:v>0.5530090186967076</c:v>
                </c:pt>
                <c:pt idx="1701">
                  <c:v>0.5530090186967076</c:v>
                </c:pt>
                <c:pt idx="1702">
                  <c:v>0.5530090186967076</c:v>
                </c:pt>
                <c:pt idx="1703">
                  <c:v>0.5530090186967076</c:v>
                </c:pt>
                <c:pt idx="1704">
                  <c:v>0.5530090186967076</c:v>
                </c:pt>
                <c:pt idx="1705">
                  <c:v>0.5530090186967076</c:v>
                </c:pt>
                <c:pt idx="1706">
                  <c:v>0.5530090186967076</c:v>
                </c:pt>
                <c:pt idx="1707">
                  <c:v>0.5530090186967076</c:v>
                </c:pt>
                <c:pt idx="1708">
                  <c:v>0.5530090186967076</c:v>
                </c:pt>
                <c:pt idx="1709">
                  <c:v>0.5530090186967076</c:v>
                </c:pt>
                <c:pt idx="1710">
                  <c:v>0.5530090186967076</c:v>
                </c:pt>
                <c:pt idx="1711">
                  <c:v>0.5530090186967076</c:v>
                </c:pt>
                <c:pt idx="1712">
                  <c:v>0.5530090186967076</c:v>
                </c:pt>
                <c:pt idx="1713">
                  <c:v>0.5530090186967076</c:v>
                </c:pt>
                <c:pt idx="1714">
                  <c:v>0.5530090186967076</c:v>
                </c:pt>
                <c:pt idx="1715">
                  <c:v>0.5530090186967076</c:v>
                </c:pt>
                <c:pt idx="1716">
                  <c:v>0.5530090186967076</c:v>
                </c:pt>
                <c:pt idx="1717">
                  <c:v>0.5530090186967076</c:v>
                </c:pt>
                <c:pt idx="1718">
                  <c:v>0.5530090186967076</c:v>
                </c:pt>
                <c:pt idx="1719">
                  <c:v>0.5530090186967076</c:v>
                </c:pt>
                <c:pt idx="1720">
                  <c:v>0.5530090186967076</c:v>
                </c:pt>
                <c:pt idx="1721">
                  <c:v>0.5530090186967076</c:v>
                </c:pt>
                <c:pt idx="1722">
                  <c:v>0.5530090186967076</c:v>
                </c:pt>
                <c:pt idx="1723">
                  <c:v>0.5530090186967076</c:v>
                </c:pt>
                <c:pt idx="1724">
                  <c:v>0.5530090186967076</c:v>
                </c:pt>
                <c:pt idx="1725">
                  <c:v>0.5530090186967076</c:v>
                </c:pt>
                <c:pt idx="1726">
                  <c:v>0.5530090186967076</c:v>
                </c:pt>
                <c:pt idx="1727">
                  <c:v>0.5530090186967076</c:v>
                </c:pt>
                <c:pt idx="1728">
                  <c:v>0.5530090186967076</c:v>
                </c:pt>
                <c:pt idx="1729">
                  <c:v>0.5530090186967076</c:v>
                </c:pt>
                <c:pt idx="1730">
                  <c:v>0.5530090186967076</c:v>
                </c:pt>
                <c:pt idx="1731">
                  <c:v>0.5530090186967076</c:v>
                </c:pt>
                <c:pt idx="1732">
                  <c:v>0.5530090186967076</c:v>
                </c:pt>
                <c:pt idx="1733">
                  <c:v>0.5530090186967076</c:v>
                </c:pt>
                <c:pt idx="1734">
                  <c:v>0.5530090186967076</c:v>
                </c:pt>
                <c:pt idx="1735">
                  <c:v>0.5530090186967076</c:v>
                </c:pt>
                <c:pt idx="1736">
                  <c:v>0.5530090186967076</c:v>
                </c:pt>
                <c:pt idx="1737">
                  <c:v>0.5530090186967076</c:v>
                </c:pt>
                <c:pt idx="1738">
                  <c:v>0.5530090186967076</c:v>
                </c:pt>
                <c:pt idx="1739">
                  <c:v>0.5530090186967076</c:v>
                </c:pt>
                <c:pt idx="1740">
                  <c:v>0.5530090186967076</c:v>
                </c:pt>
                <c:pt idx="1741">
                  <c:v>0.5530090186967076</c:v>
                </c:pt>
                <c:pt idx="1742">
                  <c:v>0.5530090186967076</c:v>
                </c:pt>
                <c:pt idx="1743">
                  <c:v>0.5530090186967076</c:v>
                </c:pt>
                <c:pt idx="1744">
                  <c:v>0.5530090186967076</c:v>
                </c:pt>
                <c:pt idx="1745">
                  <c:v>0.5530090186967076</c:v>
                </c:pt>
                <c:pt idx="1746">
                  <c:v>0.5530090186967076</c:v>
                </c:pt>
                <c:pt idx="1747">
                  <c:v>0.5530090186967076</c:v>
                </c:pt>
                <c:pt idx="1748">
                  <c:v>0.5530090186967076</c:v>
                </c:pt>
                <c:pt idx="1749">
                  <c:v>0.5530090186967076</c:v>
                </c:pt>
                <c:pt idx="1750">
                  <c:v>0.5530090186967076</c:v>
                </c:pt>
                <c:pt idx="1751">
                  <c:v>0.5530090186967076</c:v>
                </c:pt>
                <c:pt idx="1752">
                  <c:v>0.5530090186967076</c:v>
                </c:pt>
                <c:pt idx="1753">
                  <c:v>0.5530090186967076</c:v>
                </c:pt>
                <c:pt idx="1754">
                  <c:v>0.5530090186967076</c:v>
                </c:pt>
                <c:pt idx="1755">
                  <c:v>0.5530090186967076</c:v>
                </c:pt>
                <c:pt idx="1756">
                  <c:v>0.5530090186967076</c:v>
                </c:pt>
                <c:pt idx="1757">
                  <c:v>0.5530090186967076</c:v>
                </c:pt>
                <c:pt idx="1758">
                  <c:v>0.5530090186967076</c:v>
                </c:pt>
                <c:pt idx="1759">
                  <c:v>0.5530090186967076</c:v>
                </c:pt>
                <c:pt idx="1760">
                  <c:v>0.5530090186967076</c:v>
                </c:pt>
                <c:pt idx="1761">
                  <c:v>0.5530090186967076</c:v>
                </c:pt>
                <c:pt idx="1762">
                  <c:v>0.5530090186967076</c:v>
                </c:pt>
                <c:pt idx="1763">
                  <c:v>0.5530090186967076</c:v>
                </c:pt>
                <c:pt idx="1764">
                  <c:v>0.5530090186967076</c:v>
                </c:pt>
                <c:pt idx="1765">
                  <c:v>0.5530090186967076</c:v>
                </c:pt>
                <c:pt idx="1766">
                  <c:v>0.5530090186967076</c:v>
                </c:pt>
                <c:pt idx="1767">
                  <c:v>0.5530090186967076</c:v>
                </c:pt>
                <c:pt idx="1768">
                  <c:v>0.5530090186967076</c:v>
                </c:pt>
                <c:pt idx="1769">
                  <c:v>0.5530090186967076</c:v>
                </c:pt>
                <c:pt idx="1770">
                  <c:v>0.5530090186967076</c:v>
                </c:pt>
                <c:pt idx="1771">
                  <c:v>0.5530090186967076</c:v>
                </c:pt>
                <c:pt idx="1772">
                  <c:v>0.5530090186967076</c:v>
                </c:pt>
                <c:pt idx="1773">
                  <c:v>0.5530090186967076</c:v>
                </c:pt>
                <c:pt idx="1774">
                  <c:v>0.5530090186967076</c:v>
                </c:pt>
                <c:pt idx="1775">
                  <c:v>0.5530090186967076</c:v>
                </c:pt>
                <c:pt idx="1776">
                  <c:v>0.5530090186967076</c:v>
                </c:pt>
                <c:pt idx="1777">
                  <c:v>0.5530090186967076</c:v>
                </c:pt>
                <c:pt idx="1778">
                  <c:v>0.5530090186967076</c:v>
                </c:pt>
                <c:pt idx="1779">
                  <c:v>0.5530090186967076</c:v>
                </c:pt>
                <c:pt idx="1780">
                  <c:v>0.5530090186967076</c:v>
                </c:pt>
                <c:pt idx="1781">
                  <c:v>0.5530090186967076</c:v>
                </c:pt>
                <c:pt idx="1782">
                  <c:v>0.5530090186967076</c:v>
                </c:pt>
                <c:pt idx="1783">
                  <c:v>0.5530090186967076</c:v>
                </c:pt>
                <c:pt idx="1784">
                  <c:v>0.5530090186967076</c:v>
                </c:pt>
                <c:pt idx="1785">
                  <c:v>0.5530090186967076</c:v>
                </c:pt>
                <c:pt idx="1786">
                  <c:v>0.5530090186967076</c:v>
                </c:pt>
                <c:pt idx="1787">
                  <c:v>0.5530090186967076</c:v>
                </c:pt>
                <c:pt idx="1788">
                  <c:v>0.5530090186967076</c:v>
                </c:pt>
                <c:pt idx="1789">
                  <c:v>0.5530090186967076</c:v>
                </c:pt>
                <c:pt idx="1790">
                  <c:v>0.5530090186967076</c:v>
                </c:pt>
                <c:pt idx="1791">
                  <c:v>0.5530090186967076</c:v>
                </c:pt>
                <c:pt idx="1792">
                  <c:v>0.5530090186967076</c:v>
                </c:pt>
                <c:pt idx="1793">
                  <c:v>0.5530090186967076</c:v>
                </c:pt>
                <c:pt idx="1794">
                  <c:v>0.5530090186967076</c:v>
                </c:pt>
                <c:pt idx="1795">
                  <c:v>0.5530090186967076</c:v>
                </c:pt>
                <c:pt idx="1796">
                  <c:v>0.5530090186967076</c:v>
                </c:pt>
                <c:pt idx="1797">
                  <c:v>0.5530090186967076</c:v>
                </c:pt>
                <c:pt idx="1798">
                  <c:v>0.5530090186967076</c:v>
                </c:pt>
                <c:pt idx="1799">
                  <c:v>0.5530090186967076</c:v>
                </c:pt>
                <c:pt idx="1826">
                  <c:v>8.5365738530033514E-2</c:v>
                </c:pt>
                <c:pt idx="1827">
                  <c:v>8.5365738530033514E-2</c:v>
                </c:pt>
                <c:pt idx="1828">
                  <c:v>8.8055839299062827E-2</c:v>
                </c:pt>
                <c:pt idx="1829">
                  <c:v>9.0761905057819309E-2</c:v>
                </c:pt>
                <c:pt idx="1830">
                  <c:v>9.0761905057819309E-2</c:v>
                </c:pt>
                <c:pt idx="1831">
                  <c:v>9.0761905057819309E-2</c:v>
                </c:pt>
                <c:pt idx="1832">
                  <c:v>9.0761905057819309E-2</c:v>
                </c:pt>
                <c:pt idx="1833">
                  <c:v>9.0761905057819309E-2</c:v>
                </c:pt>
                <c:pt idx="1834">
                  <c:v>9.0761905057819309E-2</c:v>
                </c:pt>
                <c:pt idx="1835">
                  <c:v>9.0761905057819309E-2</c:v>
                </c:pt>
                <c:pt idx="1836">
                  <c:v>9.0761905057819309E-2</c:v>
                </c:pt>
                <c:pt idx="1837">
                  <c:v>9.0761905057819309E-2</c:v>
                </c:pt>
                <c:pt idx="1838">
                  <c:v>9.0761905057819309E-2</c:v>
                </c:pt>
                <c:pt idx="1839">
                  <c:v>9.0761905057819309E-2</c:v>
                </c:pt>
                <c:pt idx="1840">
                  <c:v>9.0761905057819309E-2</c:v>
                </c:pt>
                <c:pt idx="1841">
                  <c:v>9.0761905057819309E-2</c:v>
                </c:pt>
                <c:pt idx="1842">
                  <c:v>9.0761905057819309E-2</c:v>
                </c:pt>
                <c:pt idx="1843">
                  <c:v>9.0761905057819309E-2</c:v>
                </c:pt>
                <c:pt idx="1844">
                  <c:v>9.0761905057819309E-2</c:v>
                </c:pt>
                <c:pt idx="1845">
                  <c:v>9.0761905057819309E-2</c:v>
                </c:pt>
                <c:pt idx="1846">
                  <c:v>9.0761905057819309E-2</c:v>
                </c:pt>
                <c:pt idx="1847">
                  <c:v>9.0761905057819309E-2</c:v>
                </c:pt>
                <c:pt idx="1848">
                  <c:v>9.0761905057819309E-2</c:v>
                </c:pt>
                <c:pt idx="1849">
                  <c:v>9.0761905057819309E-2</c:v>
                </c:pt>
                <c:pt idx="1850">
                  <c:v>9.0761905057819309E-2</c:v>
                </c:pt>
                <c:pt idx="1851">
                  <c:v>9.0761905057819309E-2</c:v>
                </c:pt>
                <c:pt idx="1852">
                  <c:v>9.0761905057819309E-2</c:v>
                </c:pt>
                <c:pt idx="1853">
                  <c:v>9.0761905057819309E-2</c:v>
                </c:pt>
                <c:pt idx="1854">
                  <c:v>9.0761905057819309E-2</c:v>
                </c:pt>
                <c:pt idx="1855">
                  <c:v>9.0761905057819309E-2</c:v>
                </c:pt>
                <c:pt idx="1856">
                  <c:v>9.0761905057819309E-2</c:v>
                </c:pt>
                <c:pt idx="1857">
                  <c:v>9.0761905057819309E-2</c:v>
                </c:pt>
                <c:pt idx="1858">
                  <c:v>9.0761905057819309E-2</c:v>
                </c:pt>
                <c:pt idx="1859">
                  <c:v>9.0761905057819309E-2</c:v>
                </c:pt>
                <c:pt idx="1860">
                  <c:v>9.0761905057819309E-2</c:v>
                </c:pt>
                <c:pt idx="1861">
                  <c:v>9.0761905057819309E-2</c:v>
                </c:pt>
                <c:pt idx="1862">
                  <c:v>9.0761905057819309E-2</c:v>
                </c:pt>
                <c:pt idx="1863">
                  <c:v>9.0761905057819309E-2</c:v>
                </c:pt>
                <c:pt idx="1864">
                  <c:v>9.0761905057819309E-2</c:v>
                </c:pt>
                <c:pt idx="1865">
                  <c:v>9.0761905057819309E-2</c:v>
                </c:pt>
                <c:pt idx="1866">
                  <c:v>9.0761905057819309E-2</c:v>
                </c:pt>
                <c:pt idx="1867">
                  <c:v>9.0761905057819309E-2</c:v>
                </c:pt>
                <c:pt idx="1868">
                  <c:v>9.0761905057819309E-2</c:v>
                </c:pt>
                <c:pt idx="1869">
                  <c:v>9.0761905057819309E-2</c:v>
                </c:pt>
                <c:pt idx="1870">
                  <c:v>9.0761905057819309E-2</c:v>
                </c:pt>
                <c:pt idx="1871">
                  <c:v>9.0761905057819309E-2</c:v>
                </c:pt>
                <c:pt idx="1872">
                  <c:v>9.0761905057819309E-2</c:v>
                </c:pt>
                <c:pt idx="1873">
                  <c:v>9.0761905057819309E-2</c:v>
                </c:pt>
                <c:pt idx="1874">
                  <c:v>9.0761905057819309E-2</c:v>
                </c:pt>
                <c:pt idx="1875">
                  <c:v>9.0761905057819309E-2</c:v>
                </c:pt>
                <c:pt idx="1876">
                  <c:v>9.0761905057819309E-2</c:v>
                </c:pt>
                <c:pt idx="1877">
                  <c:v>9.0761905057819309E-2</c:v>
                </c:pt>
                <c:pt idx="1878">
                  <c:v>9.0761905057819309E-2</c:v>
                </c:pt>
                <c:pt idx="1879">
                  <c:v>9.0761905057819309E-2</c:v>
                </c:pt>
                <c:pt idx="1880">
                  <c:v>9.0761905057819309E-2</c:v>
                </c:pt>
                <c:pt idx="1881">
                  <c:v>9.3941059235938817E-2</c:v>
                </c:pt>
                <c:pt idx="1882">
                  <c:v>9.3941059235938817E-2</c:v>
                </c:pt>
                <c:pt idx="1883">
                  <c:v>9.3941059235938817E-2</c:v>
                </c:pt>
                <c:pt idx="1884">
                  <c:v>9.3941059235938817E-2</c:v>
                </c:pt>
                <c:pt idx="1885">
                  <c:v>9.3941059235938817E-2</c:v>
                </c:pt>
                <c:pt idx="1886">
                  <c:v>9.3941059235938817E-2</c:v>
                </c:pt>
                <c:pt idx="1887">
                  <c:v>9.3941059235938817E-2</c:v>
                </c:pt>
                <c:pt idx="1888">
                  <c:v>9.3941059235938817E-2</c:v>
                </c:pt>
                <c:pt idx="1889">
                  <c:v>9.3941059235938817E-2</c:v>
                </c:pt>
                <c:pt idx="1890">
                  <c:v>9.3941059235938817E-2</c:v>
                </c:pt>
                <c:pt idx="1891">
                  <c:v>9.3941059235938817E-2</c:v>
                </c:pt>
                <c:pt idx="1892">
                  <c:v>9.3941059235938817E-2</c:v>
                </c:pt>
                <c:pt idx="1893">
                  <c:v>9.3941059235938817E-2</c:v>
                </c:pt>
                <c:pt idx="1894">
                  <c:v>9.3941059235938817E-2</c:v>
                </c:pt>
                <c:pt idx="1895">
                  <c:v>9.3941059235938817E-2</c:v>
                </c:pt>
                <c:pt idx="1896">
                  <c:v>9.3941059235938817E-2</c:v>
                </c:pt>
                <c:pt idx="1897">
                  <c:v>9.3941059235938817E-2</c:v>
                </c:pt>
                <c:pt idx="1898">
                  <c:v>9.3941059235938817E-2</c:v>
                </c:pt>
                <c:pt idx="1899">
                  <c:v>9.3941059235938817E-2</c:v>
                </c:pt>
                <c:pt idx="1900">
                  <c:v>9.3941059235938817E-2</c:v>
                </c:pt>
                <c:pt idx="1901">
                  <c:v>9.3941059235938817E-2</c:v>
                </c:pt>
                <c:pt idx="1902">
                  <c:v>9.3941059235938817E-2</c:v>
                </c:pt>
                <c:pt idx="1903">
                  <c:v>9.3941059235938817E-2</c:v>
                </c:pt>
                <c:pt idx="1904">
                  <c:v>9.3941059235938817E-2</c:v>
                </c:pt>
                <c:pt idx="1905">
                  <c:v>9.3941059235938817E-2</c:v>
                </c:pt>
                <c:pt idx="1906">
                  <c:v>9.3941059235938817E-2</c:v>
                </c:pt>
                <c:pt idx="1907">
                  <c:v>9.3941059235938817E-2</c:v>
                </c:pt>
                <c:pt idx="1908">
                  <c:v>9.3941059235938817E-2</c:v>
                </c:pt>
                <c:pt idx="1909">
                  <c:v>9.3941059235938817E-2</c:v>
                </c:pt>
                <c:pt idx="1910">
                  <c:v>9.3941059235938817E-2</c:v>
                </c:pt>
                <c:pt idx="1911">
                  <c:v>9.3941059235938817E-2</c:v>
                </c:pt>
                <c:pt idx="1912">
                  <c:v>9.3941059235938817E-2</c:v>
                </c:pt>
                <c:pt idx="1913">
                  <c:v>9.3941059235938817E-2</c:v>
                </c:pt>
                <c:pt idx="1914">
                  <c:v>9.3941059235938817E-2</c:v>
                </c:pt>
                <c:pt idx="1915">
                  <c:v>9.3941059235938817E-2</c:v>
                </c:pt>
                <c:pt idx="1916">
                  <c:v>9.3941059235938817E-2</c:v>
                </c:pt>
                <c:pt idx="1917">
                  <c:v>9.3941059235938817E-2</c:v>
                </c:pt>
                <c:pt idx="1918">
                  <c:v>9.3941059235938817E-2</c:v>
                </c:pt>
                <c:pt idx="1919">
                  <c:v>9.3941059235938817E-2</c:v>
                </c:pt>
                <c:pt idx="1920">
                  <c:v>9.3941059235938817E-2</c:v>
                </c:pt>
                <c:pt idx="1921">
                  <c:v>9.3941059235938817E-2</c:v>
                </c:pt>
                <c:pt idx="1922">
                  <c:v>9.3941059235938817E-2</c:v>
                </c:pt>
                <c:pt idx="1923">
                  <c:v>9.3941059235938817E-2</c:v>
                </c:pt>
                <c:pt idx="1924">
                  <c:v>9.3941059235938817E-2</c:v>
                </c:pt>
                <c:pt idx="1925">
                  <c:v>9.3941059235938817E-2</c:v>
                </c:pt>
                <c:pt idx="1926">
                  <c:v>9.3941059235938817E-2</c:v>
                </c:pt>
                <c:pt idx="1927">
                  <c:v>9.3941059235938817E-2</c:v>
                </c:pt>
                <c:pt idx="1928">
                  <c:v>9.3941059235938817E-2</c:v>
                </c:pt>
                <c:pt idx="1929">
                  <c:v>9.3941059235938817E-2</c:v>
                </c:pt>
                <c:pt idx="1930">
                  <c:v>9.3941059235938817E-2</c:v>
                </c:pt>
                <c:pt idx="1931">
                  <c:v>9.3941059235938817E-2</c:v>
                </c:pt>
                <c:pt idx="1932">
                  <c:v>9.3941059235938817E-2</c:v>
                </c:pt>
                <c:pt idx="1933">
                  <c:v>9.3941059235938817E-2</c:v>
                </c:pt>
                <c:pt idx="1934">
                  <c:v>9.3941059235938817E-2</c:v>
                </c:pt>
                <c:pt idx="1935">
                  <c:v>9.3941059235938817E-2</c:v>
                </c:pt>
                <c:pt idx="1936">
                  <c:v>9.3941059235938817E-2</c:v>
                </c:pt>
                <c:pt idx="1937">
                  <c:v>9.3941059235938817E-2</c:v>
                </c:pt>
                <c:pt idx="1938">
                  <c:v>9.3941059235938817E-2</c:v>
                </c:pt>
                <c:pt idx="1939">
                  <c:v>9.3941059235938817E-2</c:v>
                </c:pt>
                <c:pt idx="1940">
                  <c:v>9.3941059235938817E-2</c:v>
                </c:pt>
                <c:pt idx="1941">
                  <c:v>9.3941059235938817E-2</c:v>
                </c:pt>
                <c:pt idx="1942">
                  <c:v>9.3941059235938817E-2</c:v>
                </c:pt>
                <c:pt idx="1943">
                  <c:v>9.3941059235938817E-2</c:v>
                </c:pt>
                <c:pt idx="1944">
                  <c:v>9.3941059235938817E-2</c:v>
                </c:pt>
                <c:pt idx="1945">
                  <c:v>9.3941059235938817E-2</c:v>
                </c:pt>
                <c:pt idx="1946">
                  <c:v>9.3941059235938817E-2</c:v>
                </c:pt>
                <c:pt idx="1947">
                  <c:v>9.3941059235938817E-2</c:v>
                </c:pt>
                <c:pt idx="1948">
                  <c:v>9.3941059235938817E-2</c:v>
                </c:pt>
                <c:pt idx="1949">
                  <c:v>9.3941059235938817E-2</c:v>
                </c:pt>
                <c:pt idx="1950">
                  <c:v>9.3941059235938817E-2</c:v>
                </c:pt>
                <c:pt idx="1951">
                  <c:v>9.3941059235938817E-2</c:v>
                </c:pt>
                <c:pt idx="1952">
                  <c:v>9.3941059235938817E-2</c:v>
                </c:pt>
                <c:pt idx="1953">
                  <c:v>9.3941059235938817E-2</c:v>
                </c:pt>
                <c:pt idx="1954">
                  <c:v>9.3941059235938817E-2</c:v>
                </c:pt>
                <c:pt idx="1955">
                  <c:v>9.3941059235938817E-2</c:v>
                </c:pt>
                <c:pt idx="1956">
                  <c:v>9.3941059235938817E-2</c:v>
                </c:pt>
                <c:pt idx="1957">
                  <c:v>9.3941059235938817E-2</c:v>
                </c:pt>
                <c:pt idx="1958">
                  <c:v>9.3941059235938817E-2</c:v>
                </c:pt>
                <c:pt idx="1959">
                  <c:v>9.3941059235938817E-2</c:v>
                </c:pt>
                <c:pt idx="1960">
                  <c:v>9.3941059235938817E-2</c:v>
                </c:pt>
                <c:pt idx="1961">
                  <c:v>9.8174979519883021E-2</c:v>
                </c:pt>
                <c:pt idx="1962">
                  <c:v>9.8174979519883021E-2</c:v>
                </c:pt>
                <c:pt idx="1963">
                  <c:v>9.8174979519883021E-2</c:v>
                </c:pt>
                <c:pt idx="1964">
                  <c:v>9.8174979519883021E-2</c:v>
                </c:pt>
                <c:pt idx="1965">
                  <c:v>9.8174979519883021E-2</c:v>
                </c:pt>
                <c:pt idx="1966">
                  <c:v>9.8174979519883021E-2</c:v>
                </c:pt>
                <c:pt idx="1967">
                  <c:v>9.8174979519883021E-2</c:v>
                </c:pt>
                <c:pt idx="1968">
                  <c:v>9.8174979519883021E-2</c:v>
                </c:pt>
                <c:pt idx="1969">
                  <c:v>9.8174979519883021E-2</c:v>
                </c:pt>
                <c:pt idx="1970">
                  <c:v>0.10257412596124944</c:v>
                </c:pt>
                <c:pt idx="1971">
                  <c:v>0.10257412596124944</c:v>
                </c:pt>
                <c:pt idx="1972">
                  <c:v>0.10257412596124944</c:v>
                </c:pt>
                <c:pt idx="1973">
                  <c:v>0.10257412596124944</c:v>
                </c:pt>
                <c:pt idx="1974">
                  <c:v>0.10257412596124944</c:v>
                </c:pt>
                <c:pt idx="1975">
                  <c:v>0.10257412596124944</c:v>
                </c:pt>
                <c:pt idx="1976">
                  <c:v>0.10257412596124944</c:v>
                </c:pt>
                <c:pt idx="1977">
                  <c:v>0.10257412596124944</c:v>
                </c:pt>
                <c:pt idx="1978">
                  <c:v>0.10257412596124944</c:v>
                </c:pt>
                <c:pt idx="1979">
                  <c:v>0.10257412596124944</c:v>
                </c:pt>
                <c:pt idx="1980">
                  <c:v>0.10257412596124944</c:v>
                </c:pt>
                <c:pt idx="1981">
                  <c:v>0.10257412596124944</c:v>
                </c:pt>
                <c:pt idx="1982">
                  <c:v>0.10257412596124944</c:v>
                </c:pt>
                <c:pt idx="1983">
                  <c:v>0.10257412596124944</c:v>
                </c:pt>
                <c:pt idx="1984">
                  <c:v>0.10257412596124944</c:v>
                </c:pt>
                <c:pt idx="1985">
                  <c:v>0.10257412596124944</c:v>
                </c:pt>
                <c:pt idx="1986">
                  <c:v>0.10257412596124944</c:v>
                </c:pt>
                <c:pt idx="1987">
                  <c:v>0.10257412596124944</c:v>
                </c:pt>
                <c:pt idx="1988">
                  <c:v>0.10257412596124944</c:v>
                </c:pt>
                <c:pt idx="1989">
                  <c:v>0.10257412596124944</c:v>
                </c:pt>
                <c:pt idx="1990">
                  <c:v>0.10257412596124944</c:v>
                </c:pt>
                <c:pt idx="1991">
                  <c:v>0.10257412596124944</c:v>
                </c:pt>
                <c:pt idx="1992">
                  <c:v>0.10257412596124944</c:v>
                </c:pt>
                <c:pt idx="1993">
                  <c:v>0.10257412596124944</c:v>
                </c:pt>
                <c:pt idx="1994">
                  <c:v>0.10257412596124944</c:v>
                </c:pt>
                <c:pt idx="1995">
                  <c:v>0.10257412596124944</c:v>
                </c:pt>
                <c:pt idx="1996">
                  <c:v>0.10257412596124944</c:v>
                </c:pt>
                <c:pt idx="1997">
                  <c:v>0.10257412596124944</c:v>
                </c:pt>
                <c:pt idx="1998">
                  <c:v>0.10257412596124944</c:v>
                </c:pt>
                <c:pt idx="1999">
                  <c:v>0.10257412596124944</c:v>
                </c:pt>
                <c:pt idx="2000">
                  <c:v>0.10257412596124944</c:v>
                </c:pt>
                <c:pt idx="2001">
                  <c:v>0.10257412596124944</c:v>
                </c:pt>
                <c:pt idx="2002">
                  <c:v>0.10257412596124944</c:v>
                </c:pt>
                <c:pt idx="2003">
                  <c:v>0.10257412596124944</c:v>
                </c:pt>
                <c:pt idx="2004">
                  <c:v>0.10257412596124944</c:v>
                </c:pt>
                <c:pt idx="2005">
                  <c:v>0.10257412596124944</c:v>
                </c:pt>
                <c:pt idx="2006">
                  <c:v>0.10257412596124944</c:v>
                </c:pt>
                <c:pt idx="2007">
                  <c:v>0.10257412596124944</c:v>
                </c:pt>
                <c:pt idx="2008">
                  <c:v>0.10257412596124944</c:v>
                </c:pt>
                <c:pt idx="2009">
                  <c:v>0.10257412596124944</c:v>
                </c:pt>
                <c:pt idx="2010">
                  <c:v>0.10257412596124944</c:v>
                </c:pt>
                <c:pt idx="2011">
                  <c:v>0.10257412596124944</c:v>
                </c:pt>
                <c:pt idx="2012">
                  <c:v>0.10257412596124944</c:v>
                </c:pt>
                <c:pt idx="2013">
                  <c:v>0.10257412596124944</c:v>
                </c:pt>
                <c:pt idx="2014">
                  <c:v>0.10257412596124944</c:v>
                </c:pt>
                <c:pt idx="2015">
                  <c:v>0.10257412596124944</c:v>
                </c:pt>
                <c:pt idx="2016">
                  <c:v>0.10257412596124944</c:v>
                </c:pt>
                <c:pt idx="2017">
                  <c:v>0.10257412596124944</c:v>
                </c:pt>
                <c:pt idx="2018">
                  <c:v>0.10257412596124944</c:v>
                </c:pt>
                <c:pt idx="2019">
                  <c:v>0.10859711840446253</c:v>
                </c:pt>
                <c:pt idx="2020">
                  <c:v>0.10859711840446253</c:v>
                </c:pt>
                <c:pt idx="2021">
                  <c:v>0.10859711840446253</c:v>
                </c:pt>
                <c:pt idx="2022">
                  <c:v>0.10859711840446253</c:v>
                </c:pt>
                <c:pt idx="2023">
                  <c:v>0.10859711840446253</c:v>
                </c:pt>
                <c:pt idx="2024">
                  <c:v>0.10859711840446253</c:v>
                </c:pt>
                <c:pt idx="2025">
                  <c:v>0.10859711840446253</c:v>
                </c:pt>
                <c:pt idx="2026">
                  <c:v>0.10859711840446253</c:v>
                </c:pt>
                <c:pt idx="2027">
                  <c:v>0.10859711840446253</c:v>
                </c:pt>
                <c:pt idx="2028">
                  <c:v>0.10859711840446253</c:v>
                </c:pt>
                <c:pt idx="2029">
                  <c:v>0.10859711840446253</c:v>
                </c:pt>
                <c:pt idx="2030">
                  <c:v>0.10859711840446253</c:v>
                </c:pt>
                <c:pt idx="2031">
                  <c:v>0.10859711840446253</c:v>
                </c:pt>
                <c:pt idx="2032">
                  <c:v>0.10859711840446253</c:v>
                </c:pt>
                <c:pt idx="2033">
                  <c:v>0.10859711840446253</c:v>
                </c:pt>
                <c:pt idx="2034">
                  <c:v>0.10859711840446253</c:v>
                </c:pt>
                <c:pt idx="2035">
                  <c:v>0.10859711840446253</c:v>
                </c:pt>
                <c:pt idx="2036">
                  <c:v>0.10859711840446253</c:v>
                </c:pt>
                <c:pt idx="2037">
                  <c:v>0.10859711840446253</c:v>
                </c:pt>
                <c:pt idx="2038">
                  <c:v>0.10859711840446253</c:v>
                </c:pt>
                <c:pt idx="2039">
                  <c:v>0.10859711840446253</c:v>
                </c:pt>
                <c:pt idx="2040">
                  <c:v>0.10859711840446253</c:v>
                </c:pt>
                <c:pt idx="2041">
                  <c:v>0.10859711840446253</c:v>
                </c:pt>
                <c:pt idx="2042">
                  <c:v>0.10859711840446253</c:v>
                </c:pt>
                <c:pt idx="2043">
                  <c:v>0.10859711840446253</c:v>
                </c:pt>
                <c:pt idx="2044">
                  <c:v>0.10859711840446253</c:v>
                </c:pt>
                <c:pt idx="2045">
                  <c:v>0.10859711840446253</c:v>
                </c:pt>
                <c:pt idx="2046">
                  <c:v>0.10859711840446253</c:v>
                </c:pt>
                <c:pt idx="2047">
                  <c:v>0.10859711840446253</c:v>
                </c:pt>
                <c:pt idx="2048">
                  <c:v>0.10859711840446253</c:v>
                </c:pt>
                <c:pt idx="2049">
                  <c:v>0.10859711840446253</c:v>
                </c:pt>
                <c:pt idx="2050">
                  <c:v>0.10859711840446253</c:v>
                </c:pt>
                <c:pt idx="2051">
                  <c:v>0.10859711840446253</c:v>
                </c:pt>
                <c:pt idx="2052">
                  <c:v>0.10859711840446253</c:v>
                </c:pt>
                <c:pt idx="2053">
                  <c:v>0.10859711840446253</c:v>
                </c:pt>
                <c:pt idx="2054">
                  <c:v>0.10859711840446253</c:v>
                </c:pt>
                <c:pt idx="2055">
                  <c:v>0.10859711840446253</c:v>
                </c:pt>
                <c:pt idx="2056">
                  <c:v>0.10859711840446253</c:v>
                </c:pt>
                <c:pt idx="2057">
                  <c:v>0.10859711840446253</c:v>
                </c:pt>
                <c:pt idx="2058">
                  <c:v>0.10859711840446253</c:v>
                </c:pt>
                <c:pt idx="2059">
                  <c:v>0.10859711840446253</c:v>
                </c:pt>
                <c:pt idx="2060">
                  <c:v>0.10859711840446253</c:v>
                </c:pt>
                <c:pt idx="2061">
                  <c:v>0.10859711840446253</c:v>
                </c:pt>
                <c:pt idx="2062">
                  <c:v>0.10859711840446253</c:v>
                </c:pt>
                <c:pt idx="2063">
                  <c:v>0.10859711840446253</c:v>
                </c:pt>
                <c:pt idx="2064">
                  <c:v>0.10859711840446253</c:v>
                </c:pt>
                <c:pt idx="2065">
                  <c:v>0.10859711840446253</c:v>
                </c:pt>
                <c:pt idx="2066">
                  <c:v>0.10859711840446253</c:v>
                </c:pt>
                <c:pt idx="2067">
                  <c:v>0.10859711840446253</c:v>
                </c:pt>
                <c:pt idx="2068">
                  <c:v>0.10859711840446253</c:v>
                </c:pt>
                <c:pt idx="2069">
                  <c:v>0.10859711840446253</c:v>
                </c:pt>
                <c:pt idx="2070">
                  <c:v>0.10859711840446253</c:v>
                </c:pt>
                <c:pt idx="2071">
                  <c:v>0.10859711840446253</c:v>
                </c:pt>
                <c:pt idx="2072">
                  <c:v>0.10859711840446253</c:v>
                </c:pt>
                <c:pt idx="2073">
                  <c:v>0.10859711840446253</c:v>
                </c:pt>
                <c:pt idx="2074">
                  <c:v>0.10859711840446253</c:v>
                </c:pt>
                <c:pt idx="2075">
                  <c:v>0.10859711840446253</c:v>
                </c:pt>
                <c:pt idx="2076">
                  <c:v>0.10859711840446253</c:v>
                </c:pt>
                <c:pt idx="2077">
                  <c:v>0.10859711840446253</c:v>
                </c:pt>
                <c:pt idx="2078">
                  <c:v>0.10859711840446253</c:v>
                </c:pt>
                <c:pt idx="2079">
                  <c:v>0.10859711840446253</c:v>
                </c:pt>
                <c:pt idx="2080">
                  <c:v>0.10859711840446253</c:v>
                </c:pt>
                <c:pt idx="2081">
                  <c:v>0.10859711840446253</c:v>
                </c:pt>
                <c:pt idx="2082">
                  <c:v>0.10859711840446253</c:v>
                </c:pt>
                <c:pt idx="2083">
                  <c:v>0.10859711840446253</c:v>
                </c:pt>
                <c:pt idx="2084">
                  <c:v>0.10859711840446253</c:v>
                </c:pt>
                <c:pt idx="2085">
                  <c:v>0.10859711840446253</c:v>
                </c:pt>
                <c:pt idx="2086">
                  <c:v>0.10859711840446253</c:v>
                </c:pt>
                <c:pt idx="2087">
                  <c:v>0.11751114722041789</c:v>
                </c:pt>
                <c:pt idx="2088">
                  <c:v>0.11751114722041789</c:v>
                </c:pt>
                <c:pt idx="2089">
                  <c:v>0.11751114722041789</c:v>
                </c:pt>
                <c:pt idx="2090">
                  <c:v>0.11751114722041789</c:v>
                </c:pt>
                <c:pt idx="2091">
                  <c:v>0.11751114722041789</c:v>
                </c:pt>
                <c:pt idx="2092">
                  <c:v>0.11751114722041789</c:v>
                </c:pt>
                <c:pt idx="2093">
                  <c:v>0.11751114722041789</c:v>
                </c:pt>
                <c:pt idx="2094">
                  <c:v>0.11751114722041789</c:v>
                </c:pt>
                <c:pt idx="2095">
                  <c:v>0.11751114722041789</c:v>
                </c:pt>
                <c:pt idx="2096">
                  <c:v>0.11751114722041789</c:v>
                </c:pt>
                <c:pt idx="2097">
                  <c:v>0.11751114722041789</c:v>
                </c:pt>
                <c:pt idx="2098">
                  <c:v>0.11751114722041789</c:v>
                </c:pt>
                <c:pt idx="2099">
                  <c:v>0.11751114722041789</c:v>
                </c:pt>
                <c:pt idx="2100">
                  <c:v>0.11751114722041789</c:v>
                </c:pt>
                <c:pt idx="2101">
                  <c:v>0.11751114722041789</c:v>
                </c:pt>
                <c:pt idx="2102">
                  <c:v>0.11751114722041789</c:v>
                </c:pt>
                <c:pt idx="2103">
                  <c:v>0.11751114722041789</c:v>
                </c:pt>
                <c:pt idx="2104">
                  <c:v>0.11751114722041789</c:v>
                </c:pt>
                <c:pt idx="2105">
                  <c:v>0.11751114722041789</c:v>
                </c:pt>
                <c:pt idx="2106">
                  <c:v>0.11751114722041789</c:v>
                </c:pt>
                <c:pt idx="2107">
                  <c:v>0.11751114722041789</c:v>
                </c:pt>
                <c:pt idx="2108">
                  <c:v>0.11751114722041789</c:v>
                </c:pt>
                <c:pt idx="2109">
                  <c:v>0.11751114722041789</c:v>
                </c:pt>
                <c:pt idx="2110">
                  <c:v>0.11751114722041789</c:v>
                </c:pt>
                <c:pt idx="2111">
                  <c:v>0.11751114722041789</c:v>
                </c:pt>
                <c:pt idx="2112">
                  <c:v>0.11751114722041789</c:v>
                </c:pt>
                <c:pt idx="2113">
                  <c:v>0.11751114722041789</c:v>
                </c:pt>
                <c:pt idx="2114">
                  <c:v>0.11751114722041789</c:v>
                </c:pt>
                <c:pt idx="2115">
                  <c:v>0.11751114722041789</c:v>
                </c:pt>
                <c:pt idx="2116">
                  <c:v>0.11751114722041789</c:v>
                </c:pt>
                <c:pt idx="2117">
                  <c:v>0.11751114722041789</c:v>
                </c:pt>
                <c:pt idx="2118">
                  <c:v>0.11751114722041789</c:v>
                </c:pt>
                <c:pt idx="2119">
                  <c:v>0.11751114722041789</c:v>
                </c:pt>
                <c:pt idx="2120">
                  <c:v>0.11751114722041789</c:v>
                </c:pt>
                <c:pt idx="2121">
                  <c:v>0.11751114722041789</c:v>
                </c:pt>
                <c:pt idx="2122">
                  <c:v>0.11751114722041789</c:v>
                </c:pt>
                <c:pt idx="2123">
                  <c:v>0.11751114722041789</c:v>
                </c:pt>
                <c:pt idx="2124">
                  <c:v>0.11751114722041789</c:v>
                </c:pt>
                <c:pt idx="2125">
                  <c:v>0.11751114722041789</c:v>
                </c:pt>
                <c:pt idx="2126">
                  <c:v>0.11751114722041789</c:v>
                </c:pt>
                <c:pt idx="2127">
                  <c:v>0.11751114722041789</c:v>
                </c:pt>
                <c:pt idx="2128">
                  <c:v>0.11751114722041789</c:v>
                </c:pt>
                <c:pt idx="2129">
                  <c:v>0.11751114722041789</c:v>
                </c:pt>
                <c:pt idx="2130">
                  <c:v>0.11751114722041789</c:v>
                </c:pt>
                <c:pt idx="2131">
                  <c:v>0.11751114722041789</c:v>
                </c:pt>
                <c:pt idx="2132">
                  <c:v>0.11751114722041789</c:v>
                </c:pt>
                <c:pt idx="2133">
                  <c:v>0.11751114722041789</c:v>
                </c:pt>
                <c:pt idx="2134">
                  <c:v>0.11751114722041789</c:v>
                </c:pt>
                <c:pt idx="2135">
                  <c:v>0.11751114722041789</c:v>
                </c:pt>
                <c:pt idx="2136">
                  <c:v>0.11751114722041789</c:v>
                </c:pt>
                <c:pt idx="2137">
                  <c:v>0.11751114722041789</c:v>
                </c:pt>
                <c:pt idx="2138">
                  <c:v>0.11751114722041789</c:v>
                </c:pt>
                <c:pt idx="2139">
                  <c:v>0.11751114722041789</c:v>
                </c:pt>
                <c:pt idx="2140">
                  <c:v>0.11751114722041789</c:v>
                </c:pt>
                <c:pt idx="2141">
                  <c:v>0.11751114722041789</c:v>
                </c:pt>
                <c:pt idx="2142">
                  <c:v>0.11751114722041789</c:v>
                </c:pt>
                <c:pt idx="2143">
                  <c:v>0.11751114722041789</c:v>
                </c:pt>
                <c:pt idx="2144">
                  <c:v>0.11751114722041789</c:v>
                </c:pt>
                <c:pt idx="2145">
                  <c:v>0.11751114722041789</c:v>
                </c:pt>
                <c:pt idx="2146">
                  <c:v>0.11751114722041789</c:v>
                </c:pt>
                <c:pt idx="2147">
                  <c:v>0.11751114722041789</c:v>
                </c:pt>
                <c:pt idx="2148">
                  <c:v>0.11751114722041789</c:v>
                </c:pt>
                <c:pt idx="2149">
                  <c:v>0.11751114722041789</c:v>
                </c:pt>
                <c:pt idx="2150">
                  <c:v>0.11751114722041789</c:v>
                </c:pt>
                <c:pt idx="2151">
                  <c:v>0.11751114722041789</c:v>
                </c:pt>
                <c:pt idx="2152">
                  <c:v>0.13130003554509886</c:v>
                </c:pt>
                <c:pt idx="2153">
                  <c:v>0.13130003554509886</c:v>
                </c:pt>
                <c:pt idx="2154">
                  <c:v>0.13130003554509886</c:v>
                </c:pt>
                <c:pt idx="2155">
                  <c:v>0.13130003554509886</c:v>
                </c:pt>
                <c:pt idx="2156">
                  <c:v>0.13130003554509886</c:v>
                </c:pt>
                <c:pt idx="2157">
                  <c:v>0.13130003554509886</c:v>
                </c:pt>
                <c:pt idx="2158">
                  <c:v>0.13130003554509886</c:v>
                </c:pt>
                <c:pt idx="2159">
                  <c:v>0.13130003554509886</c:v>
                </c:pt>
                <c:pt idx="2160">
                  <c:v>0.13130003554509886</c:v>
                </c:pt>
                <c:pt idx="2161">
                  <c:v>0.13130003554509886</c:v>
                </c:pt>
                <c:pt idx="2162">
                  <c:v>0.13130003554509886</c:v>
                </c:pt>
                <c:pt idx="2163">
                  <c:v>0.13130003554509886</c:v>
                </c:pt>
                <c:pt idx="2164">
                  <c:v>0.13130003554509886</c:v>
                </c:pt>
                <c:pt idx="2165">
                  <c:v>0.13130003554509886</c:v>
                </c:pt>
                <c:pt idx="2166">
                  <c:v>0.13130003554509886</c:v>
                </c:pt>
                <c:pt idx="2167">
                  <c:v>0.13130003554509886</c:v>
                </c:pt>
                <c:pt idx="2168">
                  <c:v>0.13130003554509886</c:v>
                </c:pt>
                <c:pt idx="2169">
                  <c:v>0.13130003554509886</c:v>
                </c:pt>
                <c:pt idx="2170">
                  <c:v>0.13130003554509886</c:v>
                </c:pt>
                <c:pt idx="2171">
                  <c:v>0.13130003554509886</c:v>
                </c:pt>
                <c:pt idx="2172">
                  <c:v>0.13130003554509886</c:v>
                </c:pt>
                <c:pt idx="2173">
                  <c:v>0.13130003554509886</c:v>
                </c:pt>
                <c:pt idx="2174">
                  <c:v>0.13130003554509886</c:v>
                </c:pt>
                <c:pt idx="2175">
                  <c:v>0.13130003554509886</c:v>
                </c:pt>
                <c:pt idx="2176">
                  <c:v>0.13130003554509886</c:v>
                </c:pt>
                <c:pt idx="2177">
                  <c:v>0.13130003554509886</c:v>
                </c:pt>
                <c:pt idx="2178">
                  <c:v>0.13130003554509886</c:v>
                </c:pt>
                <c:pt idx="2179">
                  <c:v>0.13130003554509886</c:v>
                </c:pt>
                <c:pt idx="2180">
                  <c:v>0.13130003554509886</c:v>
                </c:pt>
                <c:pt idx="2181">
                  <c:v>0.13130003554509886</c:v>
                </c:pt>
                <c:pt idx="2182">
                  <c:v>0.13130003554509886</c:v>
                </c:pt>
                <c:pt idx="2183">
                  <c:v>0.13130003554509886</c:v>
                </c:pt>
                <c:pt idx="2184">
                  <c:v>0.13130003554509886</c:v>
                </c:pt>
                <c:pt idx="2185">
                  <c:v>0.13130003554509886</c:v>
                </c:pt>
                <c:pt idx="2186">
                  <c:v>0.13130003554509886</c:v>
                </c:pt>
                <c:pt idx="2187">
                  <c:v>0.13130003554509886</c:v>
                </c:pt>
                <c:pt idx="2188">
                  <c:v>0.13130003554509886</c:v>
                </c:pt>
                <c:pt idx="2189">
                  <c:v>0.13130003554509886</c:v>
                </c:pt>
                <c:pt idx="2190">
                  <c:v>0.13130003554509886</c:v>
                </c:pt>
                <c:pt idx="2191">
                  <c:v>0.13130003554509886</c:v>
                </c:pt>
                <c:pt idx="2192">
                  <c:v>0.13130003554509886</c:v>
                </c:pt>
                <c:pt idx="2193">
                  <c:v>0.13130003554509886</c:v>
                </c:pt>
                <c:pt idx="2194">
                  <c:v>0.13130003554509886</c:v>
                </c:pt>
                <c:pt idx="2195">
                  <c:v>0.13130003554509886</c:v>
                </c:pt>
                <c:pt idx="2196">
                  <c:v>0.13130003554509886</c:v>
                </c:pt>
                <c:pt idx="2197">
                  <c:v>0.13130003554509886</c:v>
                </c:pt>
                <c:pt idx="2198">
                  <c:v>0.13130003554509886</c:v>
                </c:pt>
                <c:pt idx="2199">
                  <c:v>0.13130003554509886</c:v>
                </c:pt>
                <c:pt idx="2200">
                  <c:v>0.13130003554509886</c:v>
                </c:pt>
              </c:numCache>
            </c:numRef>
          </c:yVal>
          <c:smooth val="1"/>
          <c:extLst>
            <c:ext xmlns:c16="http://schemas.microsoft.com/office/drawing/2014/chart" uri="{C3380CC4-5D6E-409C-BE32-E72D297353CC}">
              <c16:uniqueId val="{00000000-5A4E-48EE-BAC0-5F2D5A5B8851}"/>
            </c:ext>
          </c:extLst>
        </c:ser>
        <c:dLbls>
          <c:showLegendKey val="0"/>
          <c:showVal val="0"/>
          <c:showCatName val="0"/>
          <c:showSerName val="0"/>
          <c:showPercent val="0"/>
          <c:showBubbleSize val="0"/>
        </c:dLbls>
        <c:axId val="662556968"/>
        <c:axId val="1"/>
      </c:scatterChart>
      <c:valAx>
        <c:axId val="662556968"/>
        <c:scaling>
          <c:orientation val="minMax"/>
          <c:max val="4"/>
        </c:scaling>
        <c:delete val="0"/>
        <c:axPos val="b"/>
        <c:title>
          <c:tx>
            <c:rich>
              <a:bodyPr/>
              <a:lstStyle/>
              <a:p>
                <a:pPr>
                  <a:defRPr/>
                </a:pPr>
                <a:r>
                  <a:rPr lang="en-US" dirty="0"/>
                  <a:t>Follow-up (years)</a:t>
                </a:r>
              </a:p>
            </c:rich>
          </c:tx>
          <c:layout>
            <c:manualLayout>
              <c:xMode val="edge"/>
              <c:yMode val="edge"/>
              <c:x val="0.46977032588949519"/>
              <c:y val="0.93238279566724247"/>
            </c:manualLayout>
          </c:layout>
          <c:overlay val="0"/>
          <c:spPr>
            <a:noFill/>
            <a:ln w="25400">
              <a:noFill/>
            </a:ln>
          </c:sp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b="1"/>
            </a:pPr>
            <a:endParaRPr lang="en-US"/>
          </a:p>
        </c:txPr>
        <c:crossAx val="1"/>
        <c:crosses val="autoZero"/>
        <c:crossBetween val="midCat"/>
        <c:majorUnit val="1"/>
      </c:valAx>
      <c:valAx>
        <c:axId val="1"/>
        <c:scaling>
          <c:orientation val="minMax"/>
          <c:max val="0.60000000000000009"/>
          <c:min val="0"/>
        </c:scaling>
        <c:delete val="0"/>
        <c:axPos val="l"/>
        <c:title>
          <c:tx>
            <c:rich>
              <a:bodyPr/>
              <a:lstStyle/>
              <a:p>
                <a:pPr>
                  <a:defRPr/>
                </a:pPr>
                <a:r>
                  <a:rPr lang="en-US" dirty="0"/>
                  <a:t>Cumulative Incidence</a:t>
                </a:r>
                <a:r>
                  <a:rPr lang="en-US" baseline="0" dirty="0"/>
                  <a:t> (%)</a:t>
                </a:r>
                <a:endParaRPr lang="en-US" dirty="0"/>
              </a:p>
            </c:rich>
          </c:tx>
          <c:layout>
            <c:manualLayout>
              <c:xMode val="edge"/>
              <c:yMode val="edge"/>
              <c:x val="4.7588304158615008E-2"/>
              <c:y val="0.1493183293192315"/>
            </c:manualLayout>
          </c:layout>
          <c:overlay val="0"/>
          <c:spPr>
            <a:noFill/>
            <a:ln w="25400">
              <a:noFill/>
            </a:ln>
          </c:sp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b="1"/>
            </a:pPr>
            <a:endParaRPr lang="en-US"/>
          </a:p>
        </c:txPr>
        <c:crossAx val="662556968"/>
        <c:crosses val="autoZero"/>
        <c:crossBetween val="midCat"/>
      </c:valAx>
      <c:spPr>
        <a:noFill/>
        <a:ln w="25400">
          <a:noFill/>
        </a:ln>
      </c:spPr>
    </c:plotArea>
    <c:plotVisOnly val="1"/>
    <c:dispBlanksAs val="gap"/>
    <c:showDLblsOverMax val="0"/>
  </c:chart>
  <c:spPr>
    <a:solidFill>
      <a:schemeClr val="bg1"/>
    </a:solidFill>
    <a:ln w="9525" cap="flat" cmpd="sng" algn="ctr">
      <a:noFill/>
      <a:round/>
    </a:ln>
    <a:effectLst/>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84131413503942"/>
          <c:y val="2.809220921281854E-2"/>
          <c:w val="0.78486331446722679"/>
          <c:h val="0.81534401667691792"/>
        </c:manualLayout>
      </c:layout>
      <c:scatterChart>
        <c:scatterStyle val="smoothMarker"/>
        <c:varyColors val="0"/>
        <c:ser>
          <c:idx val="1"/>
          <c:order val="0"/>
          <c:tx>
            <c:strRef>
              <c:f>CUM_INCID_CR1!$C$1</c:f>
              <c:strCache>
                <c:ptCount val="1"/>
                <c:pt idx="0">
                  <c:v>cif_inv</c:v>
                </c:pt>
              </c:strCache>
            </c:strRef>
          </c:tx>
          <c:spPr>
            <a:ln w="57150" cap="rnd">
              <a:solidFill>
                <a:srgbClr val="FF0000"/>
              </a:solidFill>
              <a:round/>
            </a:ln>
            <a:effectLst/>
          </c:spPr>
          <c:marker>
            <c:symbol val="none"/>
          </c:marker>
          <c:xVal>
            <c:numRef>
              <c:f>CUM_INCID_CR1!$A$2:$A$2202</c:f>
              <c:numCache>
                <c:formatCode>General</c:formatCode>
                <c:ptCount val="2201"/>
                <c:pt idx="0">
                  <c:v>0</c:v>
                </c:pt>
                <c:pt idx="1">
                  <c:v>2.7397260273972603E-3</c:v>
                </c:pt>
                <c:pt idx="2">
                  <c:v>5.4794520547945206E-3</c:v>
                </c:pt>
                <c:pt idx="3">
                  <c:v>8.21917808219178E-3</c:v>
                </c:pt>
                <c:pt idx="4">
                  <c:v>1.0958904109589041E-2</c:v>
                </c:pt>
                <c:pt idx="5">
                  <c:v>1.3698630136986301E-2</c:v>
                </c:pt>
                <c:pt idx="6">
                  <c:v>1.643835616438356E-2</c:v>
                </c:pt>
                <c:pt idx="7">
                  <c:v>1.9178082191780823E-2</c:v>
                </c:pt>
                <c:pt idx="8">
                  <c:v>2.1917808219178082E-2</c:v>
                </c:pt>
                <c:pt idx="9">
                  <c:v>2.4657534246575342E-2</c:v>
                </c:pt>
                <c:pt idx="10">
                  <c:v>2.7397260273972601E-2</c:v>
                </c:pt>
                <c:pt idx="11">
                  <c:v>3.0136986301369864E-2</c:v>
                </c:pt>
                <c:pt idx="12">
                  <c:v>3.287671232876712E-2</c:v>
                </c:pt>
                <c:pt idx="13">
                  <c:v>3.5616438356164383E-2</c:v>
                </c:pt>
                <c:pt idx="14">
                  <c:v>3.8356164383561646E-2</c:v>
                </c:pt>
                <c:pt idx="15">
                  <c:v>4.1095890410958902E-2</c:v>
                </c:pt>
                <c:pt idx="16">
                  <c:v>4.3835616438356165E-2</c:v>
                </c:pt>
                <c:pt idx="17">
                  <c:v>4.6575342465753428E-2</c:v>
                </c:pt>
                <c:pt idx="18">
                  <c:v>4.9315068493150684E-2</c:v>
                </c:pt>
                <c:pt idx="19">
                  <c:v>5.2054794520547946E-2</c:v>
                </c:pt>
                <c:pt idx="20">
                  <c:v>5.4794520547945202E-2</c:v>
                </c:pt>
                <c:pt idx="21">
                  <c:v>5.7534246575342465E-2</c:v>
                </c:pt>
                <c:pt idx="22">
                  <c:v>6.0273972602739728E-2</c:v>
                </c:pt>
                <c:pt idx="23">
                  <c:v>6.3013698630136991E-2</c:v>
                </c:pt>
                <c:pt idx="24">
                  <c:v>6.575342465753424E-2</c:v>
                </c:pt>
                <c:pt idx="25">
                  <c:v>6.8493150684931503E-2</c:v>
                </c:pt>
                <c:pt idx="26">
                  <c:v>7.1232876712328766E-2</c:v>
                </c:pt>
                <c:pt idx="27">
                  <c:v>7.3972602739726029E-2</c:v>
                </c:pt>
                <c:pt idx="28">
                  <c:v>7.6712328767123292E-2</c:v>
                </c:pt>
                <c:pt idx="29">
                  <c:v>7.9452054794520555E-2</c:v>
                </c:pt>
                <c:pt idx="30">
                  <c:v>8.2191780821917804E-2</c:v>
                </c:pt>
                <c:pt idx="31">
                  <c:v>8.4931506849315067E-2</c:v>
                </c:pt>
                <c:pt idx="32">
                  <c:v>8.7671232876712329E-2</c:v>
                </c:pt>
                <c:pt idx="33">
                  <c:v>9.0410958904109592E-2</c:v>
                </c:pt>
                <c:pt idx="34">
                  <c:v>9.3150684931506855E-2</c:v>
                </c:pt>
                <c:pt idx="35">
                  <c:v>9.5890410958904104E-2</c:v>
                </c:pt>
                <c:pt idx="36">
                  <c:v>9.8630136986301367E-2</c:v>
                </c:pt>
                <c:pt idx="37">
                  <c:v>0.10136986301369863</c:v>
                </c:pt>
                <c:pt idx="38">
                  <c:v>0.10410958904109589</c:v>
                </c:pt>
                <c:pt idx="39">
                  <c:v>0.10684931506849316</c:v>
                </c:pt>
                <c:pt idx="40">
                  <c:v>0.1095890410958904</c:v>
                </c:pt>
                <c:pt idx="41">
                  <c:v>0.11232876712328767</c:v>
                </c:pt>
                <c:pt idx="42">
                  <c:v>0.11506849315068493</c:v>
                </c:pt>
                <c:pt idx="43">
                  <c:v>0.11780821917808219</c:v>
                </c:pt>
                <c:pt idx="44">
                  <c:v>0.12054794520547946</c:v>
                </c:pt>
                <c:pt idx="45">
                  <c:v>0.12328767123287671</c:v>
                </c:pt>
                <c:pt idx="46">
                  <c:v>0.12602739726027398</c:v>
                </c:pt>
                <c:pt idx="47">
                  <c:v>0.12876712328767123</c:v>
                </c:pt>
                <c:pt idx="48">
                  <c:v>0.13150684931506848</c:v>
                </c:pt>
                <c:pt idx="49">
                  <c:v>0.13424657534246576</c:v>
                </c:pt>
                <c:pt idx="50">
                  <c:v>0.13698630136986301</c:v>
                </c:pt>
                <c:pt idx="51">
                  <c:v>0.13972602739726028</c:v>
                </c:pt>
                <c:pt idx="52">
                  <c:v>0.14246575342465753</c:v>
                </c:pt>
                <c:pt idx="53">
                  <c:v>0.14520547945205478</c:v>
                </c:pt>
                <c:pt idx="54">
                  <c:v>0.14794520547945206</c:v>
                </c:pt>
                <c:pt idx="55">
                  <c:v>0.15068493150684931</c:v>
                </c:pt>
                <c:pt idx="56">
                  <c:v>0.15342465753424658</c:v>
                </c:pt>
                <c:pt idx="57">
                  <c:v>0.15616438356164383</c:v>
                </c:pt>
                <c:pt idx="58">
                  <c:v>0.15890410958904111</c:v>
                </c:pt>
                <c:pt idx="59">
                  <c:v>0.16164383561643836</c:v>
                </c:pt>
                <c:pt idx="60">
                  <c:v>0.16438356164383561</c:v>
                </c:pt>
                <c:pt idx="61">
                  <c:v>0.16712328767123288</c:v>
                </c:pt>
                <c:pt idx="62">
                  <c:v>0.16986301369863013</c:v>
                </c:pt>
                <c:pt idx="63">
                  <c:v>0.17260273972602741</c:v>
                </c:pt>
                <c:pt idx="64">
                  <c:v>0.17534246575342466</c:v>
                </c:pt>
                <c:pt idx="65">
                  <c:v>0.17808219178082191</c:v>
                </c:pt>
                <c:pt idx="66">
                  <c:v>0.18082191780821918</c:v>
                </c:pt>
                <c:pt idx="67">
                  <c:v>0.18356164383561643</c:v>
                </c:pt>
                <c:pt idx="68">
                  <c:v>0.18630136986301371</c:v>
                </c:pt>
                <c:pt idx="69">
                  <c:v>0.18904109589041096</c:v>
                </c:pt>
                <c:pt idx="70">
                  <c:v>0.19178082191780821</c:v>
                </c:pt>
                <c:pt idx="71">
                  <c:v>0.19452054794520549</c:v>
                </c:pt>
                <c:pt idx="72">
                  <c:v>0.19726027397260273</c:v>
                </c:pt>
                <c:pt idx="73">
                  <c:v>0.2</c:v>
                </c:pt>
                <c:pt idx="74">
                  <c:v>0.20273972602739726</c:v>
                </c:pt>
                <c:pt idx="75">
                  <c:v>0.20547945205479451</c:v>
                </c:pt>
                <c:pt idx="76">
                  <c:v>0.20821917808219179</c:v>
                </c:pt>
                <c:pt idx="77">
                  <c:v>0.21095890410958903</c:v>
                </c:pt>
                <c:pt idx="78">
                  <c:v>0.21369863013698631</c:v>
                </c:pt>
                <c:pt idx="79">
                  <c:v>0.21643835616438356</c:v>
                </c:pt>
                <c:pt idx="80">
                  <c:v>0.21917808219178081</c:v>
                </c:pt>
                <c:pt idx="81">
                  <c:v>0.22191780821917809</c:v>
                </c:pt>
                <c:pt idx="82">
                  <c:v>0.22465753424657534</c:v>
                </c:pt>
                <c:pt idx="83">
                  <c:v>0.22739726027397261</c:v>
                </c:pt>
                <c:pt idx="84">
                  <c:v>0.23013698630136986</c:v>
                </c:pt>
                <c:pt idx="85">
                  <c:v>0.23287671232876711</c:v>
                </c:pt>
                <c:pt idx="86">
                  <c:v>0.23561643835616439</c:v>
                </c:pt>
                <c:pt idx="87">
                  <c:v>0.23835616438356164</c:v>
                </c:pt>
                <c:pt idx="88">
                  <c:v>0.24109589041095891</c:v>
                </c:pt>
                <c:pt idx="89">
                  <c:v>0.24383561643835616</c:v>
                </c:pt>
                <c:pt idx="90">
                  <c:v>0.24657534246575341</c:v>
                </c:pt>
                <c:pt idx="91">
                  <c:v>0.24931506849315069</c:v>
                </c:pt>
                <c:pt idx="92">
                  <c:v>0.25205479452054796</c:v>
                </c:pt>
                <c:pt idx="93">
                  <c:v>0.25479452054794521</c:v>
                </c:pt>
                <c:pt idx="94">
                  <c:v>0.25753424657534246</c:v>
                </c:pt>
                <c:pt idx="95">
                  <c:v>0.26027397260273971</c:v>
                </c:pt>
                <c:pt idx="96">
                  <c:v>0.26301369863013696</c:v>
                </c:pt>
                <c:pt idx="97">
                  <c:v>0.26575342465753427</c:v>
                </c:pt>
                <c:pt idx="98">
                  <c:v>0.26849315068493151</c:v>
                </c:pt>
                <c:pt idx="99">
                  <c:v>0.27123287671232876</c:v>
                </c:pt>
                <c:pt idx="100">
                  <c:v>0.27397260273972601</c:v>
                </c:pt>
                <c:pt idx="101">
                  <c:v>0.27671232876712326</c:v>
                </c:pt>
                <c:pt idx="102">
                  <c:v>0.27945205479452057</c:v>
                </c:pt>
                <c:pt idx="103">
                  <c:v>0.28219178082191781</c:v>
                </c:pt>
                <c:pt idx="104">
                  <c:v>0.28493150684931506</c:v>
                </c:pt>
                <c:pt idx="105">
                  <c:v>0.28767123287671231</c:v>
                </c:pt>
                <c:pt idx="106">
                  <c:v>0.29041095890410956</c:v>
                </c:pt>
                <c:pt idx="107">
                  <c:v>0.29315068493150687</c:v>
                </c:pt>
                <c:pt idx="108">
                  <c:v>0.29589041095890412</c:v>
                </c:pt>
                <c:pt idx="109">
                  <c:v>0.29863013698630136</c:v>
                </c:pt>
                <c:pt idx="110">
                  <c:v>0.30136986301369861</c:v>
                </c:pt>
                <c:pt idx="111">
                  <c:v>0.30410958904109592</c:v>
                </c:pt>
                <c:pt idx="112">
                  <c:v>0.30684931506849317</c:v>
                </c:pt>
                <c:pt idx="113">
                  <c:v>0.30958904109589042</c:v>
                </c:pt>
                <c:pt idx="114">
                  <c:v>0.31232876712328766</c:v>
                </c:pt>
                <c:pt idx="115">
                  <c:v>0.31506849315068491</c:v>
                </c:pt>
                <c:pt idx="116">
                  <c:v>0.31780821917808222</c:v>
                </c:pt>
                <c:pt idx="117">
                  <c:v>0.32054794520547947</c:v>
                </c:pt>
                <c:pt idx="118">
                  <c:v>0.32328767123287672</c:v>
                </c:pt>
                <c:pt idx="119">
                  <c:v>0.32602739726027397</c:v>
                </c:pt>
                <c:pt idx="120">
                  <c:v>0.32876712328767121</c:v>
                </c:pt>
                <c:pt idx="121">
                  <c:v>0.33150684931506852</c:v>
                </c:pt>
                <c:pt idx="122">
                  <c:v>0.33424657534246577</c:v>
                </c:pt>
                <c:pt idx="123">
                  <c:v>0.33698630136986302</c:v>
                </c:pt>
                <c:pt idx="124">
                  <c:v>0.33972602739726027</c:v>
                </c:pt>
                <c:pt idx="125">
                  <c:v>0.34246575342465752</c:v>
                </c:pt>
                <c:pt idx="126">
                  <c:v>0.34520547945205482</c:v>
                </c:pt>
                <c:pt idx="127">
                  <c:v>0.34794520547945207</c:v>
                </c:pt>
                <c:pt idx="128">
                  <c:v>0.35068493150684932</c:v>
                </c:pt>
                <c:pt idx="129">
                  <c:v>0.35342465753424657</c:v>
                </c:pt>
                <c:pt idx="130">
                  <c:v>0.35616438356164382</c:v>
                </c:pt>
                <c:pt idx="131">
                  <c:v>0.35890410958904112</c:v>
                </c:pt>
                <c:pt idx="132">
                  <c:v>0.36164383561643837</c:v>
                </c:pt>
                <c:pt idx="133">
                  <c:v>0.36438356164383562</c:v>
                </c:pt>
                <c:pt idx="134">
                  <c:v>0.36712328767123287</c:v>
                </c:pt>
                <c:pt idx="135">
                  <c:v>0.36986301369863012</c:v>
                </c:pt>
                <c:pt idx="136">
                  <c:v>0.37260273972602742</c:v>
                </c:pt>
                <c:pt idx="137">
                  <c:v>0.37534246575342467</c:v>
                </c:pt>
                <c:pt idx="138">
                  <c:v>0.37808219178082192</c:v>
                </c:pt>
                <c:pt idx="139">
                  <c:v>0.38082191780821917</c:v>
                </c:pt>
                <c:pt idx="140">
                  <c:v>0.38356164383561642</c:v>
                </c:pt>
                <c:pt idx="141">
                  <c:v>0.38630136986301372</c:v>
                </c:pt>
                <c:pt idx="142">
                  <c:v>0.38904109589041097</c:v>
                </c:pt>
                <c:pt idx="143">
                  <c:v>0.39178082191780822</c:v>
                </c:pt>
                <c:pt idx="144">
                  <c:v>0.39452054794520547</c:v>
                </c:pt>
                <c:pt idx="145">
                  <c:v>0.39726027397260272</c:v>
                </c:pt>
                <c:pt idx="146">
                  <c:v>0.4</c:v>
                </c:pt>
                <c:pt idx="147">
                  <c:v>0.40273972602739727</c:v>
                </c:pt>
                <c:pt idx="148">
                  <c:v>0.40547945205479452</c:v>
                </c:pt>
                <c:pt idx="149">
                  <c:v>0.40821917808219177</c:v>
                </c:pt>
                <c:pt idx="150">
                  <c:v>0.41095890410958902</c:v>
                </c:pt>
                <c:pt idx="151">
                  <c:v>0.41369863013698632</c:v>
                </c:pt>
                <c:pt idx="152">
                  <c:v>0.41643835616438357</c:v>
                </c:pt>
                <c:pt idx="153">
                  <c:v>0.41917808219178082</c:v>
                </c:pt>
                <c:pt idx="154">
                  <c:v>0.42191780821917807</c:v>
                </c:pt>
                <c:pt idx="155">
                  <c:v>0.42465753424657532</c:v>
                </c:pt>
                <c:pt idx="156">
                  <c:v>0.42739726027397262</c:v>
                </c:pt>
                <c:pt idx="157">
                  <c:v>0.43013698630136987</c:v>
                </c:pt>
                <c:pt idx="158">
                  <c:v>0.43287671232876712</c:v>
                </c:pt>
                <c:pt idx="159">
                  <c:v>0.43561643835616437</c:v>
                </c:pt>
                <c:pt idx="160">
                  <c:v>0.43835616438356162</c:v>
                </c:pt>
                <c:pt idx="161">
                  <c:v>0.44109589041095892</c:v>
                </c:pt>
                <c:pt idx="162">
                  <c:v>0.44383561643835617</c:v>
                </c:pt>
                <c:pt idx="163">
                  <c:v>0.44657534246575342</c:v>
                </c:pt>
                <c:pt idx="164">
                  <c:v>0.44931506849315067</c:v>
                </c:pt>
                <c:pt idx="165">
                  <c:v>0.45205479452054792</c:v>
                </c:pt>
                <c:pt idx="166">
                  <c:v>0.45479452054794522</c:v>
                </c:pt>
                <c:pt idx="167">
                  <c:v>0.45753424657534247</c:v>
                </c:pt>
                <c:pt idx="168">
                  <c:v>0.46027397260273972</c:v>
                </c:pt>
                <c:pt idx="169">
                  <c:v>0.46301369863013697</c:v>
                </c:pt>
                <c:pt idx="170">
                  <c:v>0.46575342465753422</c:v>
                </c:pt>
                <c:pt idx="171">
                  <c:v>0.46849315068493153</c:v>
                </c:pt>
                <c:pt idx="172">
                  <c:v>0.47123287671232877</c:v>
                </c:pt>
                <c:pt idx="173">
                  <c:v>0.47397260273972602</c:v>
                </c:pt>
                <c:pt idx="174">
                  <c:v>0.47671232876712327</c:v>
                </c:pt>
                <c:pt idx="175">
                  <c:v>0.47945205479452052</c:v>
                </c:pt>
                <c:pt idx="176">
                  <c:v>0.48219178082191783</c:v>
                </c:pt>
                <c:pt idx="177">
                  <c:v>0.48493150684931507</c:v>
                </c:pt>
                <c:pt idx="178">
                  <c:v>0.48767123287671232</c:v>
                </c:pt>
                <c:pt idx="179">
                  <c:v>0.49041095890410957</c:v>
                </c:pt>
                <c:pt idx="180">
                  <c:v>0.49315068493150682</c:v>
                </c:pt>
                <c:pt idx="181">
                  <c:v>0.49589041095890413</c:v>
                </c:pt>
                <c:pt idx="182">
                  <c:v>0.49863013698630138</c:v>
                </c:pt>
                <c:pt idx="183">
                  <c:v>0.50136986301369868</c:v>
                </c:pt>
                <c:pt idx="184">
                  <c:v>0.50410958904109593</c:v>
                </c:pt>
                <c:pt idx="185">
                  <c:v>0.50684931506849318</c:v>
                </c:pt>
                <c:pt idx="186">
                  <c:v>0.50958904109589043</c:v>
                </c:pt>
                <c:pt idx="187">
                  <c:v>0.51232876712328768</c:v>
                </c:pt>
                <c:pt idx="188">
                  <c:v>0.51506849315068493</c:v>
                </c:pt>
                <c:pt idx="189">
                  <c:v>0.51780821917808217</c:v>
                </c:pt>
                <c:pt idx="190">
                  <c:v>0.52054794520547942</c:v>
                </c:pt>
                <c:pt idx="191">
                  <c:v>0.52328767123287667</c:v>
                </c:pt>
                <c:pt idx="192">
                  <c:v>0.52602739726027392</c:v>
                </c:pt>
                <c:pt idx="193">
                  <c:v>0.52876712328767128</c:v>
                </c:pt>
                <c:pt idx="194">
                  <c:v>0.53150684931506853</c:v>
                </c:pt>
                <c:pt idx="195">
                  <c:v>0.53424657534246578</c:v>
                </c:pt>
                <c:pt idx="196">
                  <c:v>0.53698630136986303</c:v>
                </c:pt>
                <c:pt idx="197">
                  <c:v>0.53972602739726028</c:v>
                </c:pt>
                <c:pt idx="198">
                  <c:v>0.54246575342465753</c:v>
                </c:pt>
                <c:pt idx="199">
                  <c:v>0.54520547945205478</c:v>
                </c:pt>
                <c:pt idx="200">
                  <c:v>0.54794520547945202</c:v>
                </c:pt>
                <c:pt idx="201">
                  <c:v>0.55068493150684927</c:v>
                </c:pt>
                <c:pt idx="202">
                  <c:v>0.55342465753424652</c:v>
                </c:pt>
                <c:pt idx="203">
                  <c:v>0.55616438356164388</c:v>
                </c:pt>
                <c:pt idx="204">
                  <c:v>0.55890410958904113</c:v>
                </c:pt>
                <c:pt idx="205">
                  <c:v>0.56164383561643838</c:v>
                </c:pt>
                <c:pt idx="206">
                  <c:v>0.56438356164383563</c:v>
                </c:pt>
                <c:pt idx="207">
                  <c:v>0.56712328767123288</c:v>
                </c:pt>
                <c:pt idx="208">
                  <c:v>0.56986301369863013</c:v>
                </c:pt>
                <c:pt idx="209">
                  <c:v>0.57260273972602738</c:v>
                </c:pt>
                <c:pt idx="210">
                  <c:v>0.57534246575342463</c:v>
                </c:pt>
                <c:pt idx="211">
                  <c:v>0.57808219178082187</c:v>
                </c:pt>
                <c:pt idx="212">
                  <c:v>0.58082191780821912</c:v>
                </c:pt>
                <c:pt idx="213">
                  <c:v>0.58356164383561648</c:v>
                </c:pt>
                <c:pt idx="214">
                  <c:v>0.58630136986301373</c:v>
                </c:pt>
                <c:pt idx="215">
                  <c:v>0.58904109589041098</c:v>
                </c:pt>
                <c:pt idx="216">
                  <c:v>0.59178082191780823</c:v>
                </c:pt>
                <c:pt idx="217">
                  <c:v>0.59452054794520548</c:v>
                </c:pt>
                <c:pt idx="218">
                  <c:v>0.59726027397260273</c:v>
                </c:pt>
                <c:pt idx="219">
                  <c:v>0.6</c:v>
                </c:pt>
                <c:pt idx="220">
                  <c:v>0.60273972602739723</c:v>
                </c:pt>
                <c:pt idx="221">
                  <c:v>0.60547945205479448</c:v>
                </c:pt>
                <c:pt idx="222">
                  <c:v>0.60821917808219184</c:v>
                </c:pt>
                <c:pt idx="223">
                  <c:v>0.61095890410958908</c:v>
                </c:pt>
                <c:pt idx="224">
                  <c:v>0.61369863013698633</c:v>
                </c:pt>
                <c:pt idx="225">
                  <c:v>0.61643835616438358</c:v>
                </c:pt>
                <c:pt idx="226">
                  <c:v>0.61917808219178083</c:v>
                </c:pt>
                <c:pt idx="227">
                  <c:v>0.62191780821917808</c:v>
                </c:pt>
                <c:pt idx="228">
                  <c:v>0.62465753424657533</c:v>
                </c:pt>
                <c:pt idx="229">
                  <c:v>0.62739726027397258</c:v>
                </c:pt>
                <c:pt idx="230">
                  <c:v>0.63013698630136983</c:v>
                </c:pt>
                <c:pt idx="231">
                  <c:v>0.63287671232876708</c:v>
                </c:pt>
                <c:pt idx="232">
                  <c:v>0.63561643835616444</c:v>
                </c:pt>
                <c:pt idx="233">
                  <c:v>0.63835616438356169</c:v>
                </c:pt>
                <c:pt idx="234">
                  <c:v>0.64109589041095894</c:v>
                </c:pt>
                <c:pt idx="235">
                  <c:v>0.64383561643835618</c:v>
                </c:pt>
                <c:pt idx="236">
                  <c:v>0.64657534246575343</c:v>
                </c:pt>
                <c:pt idx="237">
                  <c:v>0.64931506849315068</c:v>
                </c:pt>
                <c:pt idx="238">
                  <c:v>0.65205479452054793</c:v>
                </c:pt>
                <c:pt idx="239">
                  <c:v>0.65479452054794518</c:v>
                </c:pt>
                <c:pt idx="240">
                  <c:v>0.65753424657534243</c:v>
                </c:pt>
                <c:pt idx="241">
                  <c:v>0.66027397260273968</c:v>
                </c:pt>
                <c:pt idx="242">
                  <c:v>0.66301369863013704</c:v>
                </c:pt>
                <c:pt idx="243">
                  <c:v>0.66575342465753429</c:v>
                </c:pt>
                <c:pt idx="244">
                  <c:v>0.66849315068493154</c:v>
                </c:pt>
                <c:pt idx="245">
                  <c:v>0.67123287671232879</c:v>
                </c:pt>
                <c:pt idx="246">
                  <c:v>0.67397260273972603</c:v>
                </c:pt>
                <c:pt idx="247">
                  <c:v>0.67671232876712328</c:v>
                </c:pt>
                <c:pt idx="248">
                  <c:v>0.67945205479452053</c:v>
                </c:pt>
                <c:pt idx="249">
                  <c:v>0.68219178082191778</c:v>
                </c:pt>
                <c:pt idx="250">
                  <c:v>0.68493150684931503</c:v>
                </c:pt>
                <c:pt idx="251">
                  <c:v>0.68767123287671228</c:v>
                </c:pt>
                <c:pt idx="252">
                  <c:v>0.69041095890410964</c:v>
                </c:pt>
                <c:pt idx="253">
                  <c:v>0.69315068493150689</c:v>
                </c:pt>
                <c:pt idx="254">
                  <c:v>0.69589041095890414</c:v>
                </c:pt>
                <c:pt idx="255">
                  <c:v>0.69863013698630139</c:v>
                </c:pt>
                <c:pt idx="256">
                  <c:v>0.70136986301369864</c:v>
                </c:pt>
                <c:pt idx="257">
                  <c:v>0.70410958904109588</c:v>
                </c:pt>
                <c:pt idx="258">
                  <c:v>0.70684931506849313</c:v>
                </c:pt>
                <c:pt idx="259">
                  <c:v>0.70958904109589038</c:v>
                </c:pt>
                <c:pt idx="260">
                  <c:v>0.71232876712328763</c:v>
                </c:pt>
                <c:pt idx="261">
                  <c:v>0.71506849315068488</c:v>
                </c:pt>
                <c:pt idx="262">
                  <c:v>0.71780821917808224</c:v>
                </c:pt>
                <c:pt idx="263">
                  <c:v>0.72054794520547949</c:v>
                </c:pt>
                <c:pt idx="264">
                  <c:v>0.72328767123287674</c:v>
                </c:pt>
                <c:pt idx="265">
                  <c:v>0.72602739726027399</c:v>
                </c:pt>
                <c:pt idx="266">
                  <c:v>0.72876712328767124</c:v>
                </c:pt>
                <c:pt idx="267">
                  <c:v>0.73150684931506849</c:v>
                </c:pt>
                <c:pt idx="268">
                  <c:v>0.73424657534246573</c:v>
                </c:pt>
                <c:pt idx="269">
                  <c:v>0.73698630136986298</c:v>
                </c:pt>
                <c:pt idx="270">
                  <c:v>0.73972602739726023</c:v>
                </c:pt>
                <c:pt idx="271">
                  <c:v>0.74246575342465748</c:v>
                </c:pt>
                <c:pt idx="272">
                  <c:v>0.74520547945205484</c:v>
                </c:pt>
                <c:pt idx="273">
                  <c:v>0.74794520547945209</c:v>
                </c:pt>
                <c:pt idx="274">
                  <c:v>0.75068493150684934</c:v>
                </c:pt>
                <c:pt idx="275">
                  <c:v>0.75342465753424659</c:v>
                </c:pt>
                <c:pt idx="276">
                  <c:v>0.75616438356164384</c:v>
                </c:pt>
                <c:pt idx="277">
                  <c:v>0.75890410958904109</c:v>
                </c:pt>
                <c:pt idx="278">
                  <c:v>0.76164383561643834</c:v>
                </c:pt>
                <c:pt idx="279">
                  <c:v>0.76438356164383559</c:v>
                </c:pt>
                <c:pt idx="280">
                  <c:v>0.76712328767123283</c:v>
                </c:pt>
                <c:pt idx="281">
                  <c:v>0.76986301369863008</c:v>
                </c:pt>
                <c:pt idx="282">
                  <c:v>0.77260273972602744</c:v>
                </c:pt>
                <c:pt idx="283">
                  <c:v>0.77534246575342469</c:v>
                </c:pt>
                <c:pt idx="284">
                  <c:v>0.77808219178082194</c:v>
                </c:pt>
                <c:pt idx="285">
                  <c:v>0.78082191780821919</c:v>
                </c:pt>
                <c:pt idx="286">
                  <c:v>0.78356164383561644</c:v>
                </c:pt>
                <c:pt idx="287">
                  <c:v>0.78630136986301369</c:v>
                </c:pt>
                <c:pt idx="288">
                  <c:v>0.78904109589041094</c:v>
                </c:pt>
                <c:pt idx="289">
                  <c:v>0.79178082191780819</c:v>
                </c:pt>
                <c:pt idx="290">
                  <c:v>0.79452054794520544</c:v>
                </c:pt>
                <c:pt idx="291">
                  <c:v>0.79726027397260268</c:v>
                </c:pt>
                <c:pt idx="292">
                  <c:v>0.8</c:v>
                </c:pt>
                <c:pt idx="293">
                  <c:v>0.80273972602739729</c:v>
                </c:pt>
                <c:pt idx="294">
                  <c:v>0.80547945205479454</c:v>
                </c:pt>
                <c:pt idx="295">
                  <c:v>0.80821917808219179</c:v>
                </c:pt>
                <c:pt idx="296">
                  <c:v>0.81095890410958904</c:v>
                </c:pt>
                <c:pt idx="297">
                  <c:v>0.81369863013698629</c:v>
                </c:pt>
                <c:pt idx="298">
                  <c:v>0.81643835616438354</c:v>
                </c:pt>
                <c:pt idx="299">
                  <c:v>0.81917808219178079</c:v>
                </c:pt>
                <c:pt idx="300">
                  <c:v>0.82191780821917804</c:v>
                </c:pt>
                <c:pt idx="301">
                  <c:v>0.8246575342465754</c:v>
                </c:pt>
                <c:pt idx="302">
                  <c:v>0.82739726027397265</c:v>
                </c:pt>
                <c:pt idx="303">
                  <c:v>0.83013698630136989</c:v>
                </c:pt>
                <c:pt idx="304">
                  <c:v>0.83287671232876714</c:v>
                </c:pt>
                <c:pt idx="305">
                  <c:v>0.83561643835616439</c:v>
                </c:pt>
                <c:pt idx="306">
                  <c:v>0.83835616438356164</c:v>
                </c:pt>
                <c:pt idx="307">
                  <c:v>0.84109589041095889</c:v>
                </c:pt>
                <c:pt idx="308">
                  <c:v>0.84383561643835614</c:v>
                </c:pt>
                <c:pt idx="309">
                  <c:v>0.84657534246575339</c:v>
                </c:pt>
                <c:pt idx="310">
                  <c:v>0.84931506849315064</c:v>
                </c:pt>
                <c:pt idx="311">
                  <c:v>0.852054794520548</c:v>
                </c:pt>
                <c:pt idx="312">
                  <c:v>0.85479452054794525</c:v>
                </c:pt>
                <c:pt idx="313">
                  <c:v>0.8575342465753425</c:v>
                </c:pt>
                <c:pt idx="314">
                  <c:v>0.86027397260273974</c:v>
                </c:pt>
                <c:pt idx="315">
                  <c:v>0.86301369863013699</c:v>
                </c:pt>
                <c:pt idx="316">
                  <c:v>0.86575342465753424</c:v>
                </c:pt>
                <c:pt idx="317">
                  <c:v>0.86849315068493149</c:v>
                </c:pt>
                <c:pt idx="318">
                  <c:v>0.87123287671232874</c:v>
                </c:pt>
                <c:pt idx="319">
                  <c:v>0.87397260273972599</c:v>
                </c:pt>
                <c:pt idx="320">
                  <c:v>0.87671232876712324</c:v>
                </c:pt>
                <c:pt idx="321">
                  <c:v>0.8794520547945206</c:v>
                </c:pt>
                <c:pt idx="322">
                  <c:v>0.88219178082191785</c:v>
                </c:pt>
                <c:pt idx="323">
                  <c:v>0.8849315068493151</c:v>
                </c:pt>
                <c:pt idx="324">
                  <c:v>0.88767123287671235</c:v>
                </c:pt>
                <c:pt idx="325">
                  <c:v>0.8904109589041096</c:v>
                </c:pt>
                <c:pt idx="326">
                  <c:v>0.89315068493150684</c:v>
                </c:pt>
                <c:pt idx="327">
                  <c:v>0.89589041095890409</c:v>
                </c:pt>
                <c:pt idx="328">
                  <c:v>0.89863013698630134</c:v>
                </c:pt>
                <c:pt idx="329">
                  <c:v>0.90136986301369859</c:v>
                </c:pt>
                <c:pt idx="330">
                  <c:v>0.90410958904109584</c:v>
                </c:pt>
                <c:pt idx="331">
                  <c:v>0.9068493150684932</c:v>
                </c:pt>
                <c:pt idx="332">
                  <c:v>0.90958904109589045</c:v>
                </c:pt>
                <c:pt idx="333">
                  <c:v>0.9123287671232877</c:v>
                </c:pt>
                <c:pt idx="334">
                  <c:v>0.91506849315068495</c:v>
                </c:pt>
                <c:pt idx="335">
                  <c:v>0.9178082191780822</c:v>
                </c:pt>
                <c:pt idx="336">
                  <c:v>0.92054794520547945</c:v>
                </c:pt>
                <c:pt idx="337">
                  <c:v>0.92328767123287669</c:v>
                </c:pt>
                <c:pt idx="338">
                  <c:v>0.92602739726027394</c:v>
                </c:pt>
                <c:pt idx="339">
                  <c:v>0.92876712328767119</c:v>
                </c:pt>
                <c:pt idx="340">
                  <c:v>0.93150684931506844</c:v>
                </c:pt>
                <c:pt idx="341">
                  <c:v>0.9342465753424658</c:v>
                </c:pt>
                <c:pt idx="342">
                  <c:v>0.93698630136986305</c:v>
                </c:pt>
                <c:pt idx="343">
                  <c:v>0.9397260273972603</c:v>
                </c:pt>
                <c:pt idx="344">
                  <c:v>0.94246575342465755</c:v>
                </c:pt>
                <c:pt idx="345">
                  <c:v>0.9452054794520548</c:v>
                </c:pt>
                <c:pt idx="346">
                  <c:v>0.94794520547945205</c:v>
                </c:pt>
                <c:pt idx="347">
                  <c:v>0.9506849315068493</c:v>
                </c:pt>
                <c:pt idx="348">
                  <c:v>0.95342465753424654</c:v>
                </c:pt>
                <c:pt idx="349">
                  <c:v>0.95616438356164379</c:v>
                </c:pt>
                <c:pt idx="350">
                  <c:v>0.95890410958904104</c:v>
                </c:pt>
                <c:pt idx="351">
                  <c:v>0.9616438356164384</c:v>
                </c:pt>
                <c:pt idx="352">
                  <c:v>0.96438356164383565</c:v>
                </c:pt>
                <c:pt idx="353">
                  <c:v>0.9671232876712329</c:v>
                </c:pt>
                <c:pt idx="354">
                  <c:v>0.96986301369863015</c:v>
                </c:pt>
                <c:pt idx="355">
                  <c:v>0.9726027397260274</c:v>
                </c:pt>
                <c:pt idx="356">
                  <c:v>0.97534246575342465</c:v>
                </c:pt>
                <c:pt idx="357">
                  <c:v>0.9780821917808219</c:v>
                </c:pt>
                <c:pt idx="358">
                  <c:v>0.98082191780821915</c:v>
                </c:pt>
                <c:pt idx="359">
                  <c:v>0.98356164383561639</c:v>
                </c:pt>
                <c:pt idx="360">
                  <c:v>0.98630136986301364</c:v>
                </c:pt>
                <c:pt idx="361">
                  <c:v>0.989041095890411</c:v>
                </c:pt>
                <c:pt idx="362">
                  <c:v>0.99178082191780825</c:v>
                </c:pt>
                <c:pt idx="363">
                  <c:v>0.9945205479452055</c:v>
                </c:pt>
                <c:pt idx="364">
                  <c:v>0.99726027397260275</c:v>
                </c:pt>
                <c:pt idx="365">
                  <c:v>1</c:v>
                </c:pt>
                <c:pt idx="366">
                  <c:v>1.0027397260273974</c:v>
                </c:pt>
                <c:pt idx="367">
                  <c:v>1.0054794520547945</c:v>
                </c:pt>
                <c:pt idx="368">
                  <c:v>1.0082191780821919</c:v>
                </c:pt>
                <c:pt idx="369">
                  <c:v>1.010958904109589</c:v>
                </c:pt>
                <c:pt idx="370">
                  <c:v>1.0136986301369864</c:v>
                </c:pt>
                <c:pt idx="371">
                  <c:v>1.0164383561643835</c:v>
                </c:pt>
                <c:pt idx="372">
                  <c:v>1.0191780821917809</c:v>
                </c:pt>
                <c:pt idx="373">
                  <c:v>1.021917808219178</c:v>
                </c:pt>
                <c:pt idx="374">
                  <c:v>1.0246575342465754</c:v>
                </c:pt>
                <c:pt idx="375">
                  <c:v>1.0273972602739727</c:v>
                </c:pt>
                <c:pt idx="376">
                  <c:v>1.0301369863013699</c:v>
                </c:pt>
                <c:pt idx="377">
                  <c:v>1.0328767123287672</c:v>
                </c:pt>
                <c:pt idx="378">
                  <c:v>1.0356164383561643</c:v>
                </c:pt>
                <c:pt idx="379">
                  <c:v>1.0383561643835617</c:v>
                </c:pt>
                <c:pt idx="380">
                  <c:v>1.0410958904109588</c:v>
                </c:pt>
                <c:pt idx="381">
                  <c:v>1.0438356164383562</c:v>
                </c:pt>
                <c:pt idx="382">
                  <c:v>1.0465753424657533</c:v>
                </c:pt>
                <c:pt idx="383">
                  <c:v>1.0493150684931507</c:v>
                </c:pt>
                <c:pt idx="384">
                  <c:v>1.0520547945205478</c:v>
                </c:pt>
                <c:pt idx="385">
                  <c:v>1.0547945205479452</c:v>
                </c:pt>
                <c:pt idx="386">
                  <c:v>1.0575342465753426</c:v>
                </c:pt>
                <c:pt idx="387">
                  <c:v>1.0602739726027397</c:v>
                </c:pt>
                <c:pt idx="388">
                  <c:v>1.0630136986301371</c:v>
                </c:pt>
                <c:pt idx="389">
                  <c:v>1.0657534246575342</c:v>
                </c:pt>
                <c:pt idx="390">
                  <c:v>1.0684931506849316</c:v>
                </c:pt>
                <c:pt idx="391">
                  <c:v>1.0712328767123287</c:v>
                </c:pt>
                <c:pt idx="392">
                  <c:v>1.0739726027397261</c:v>
                </c:pt>
                <c:pt idx="393">
                  <c:v>1.0767123287671232</c:v>
                </c:pt>
                <c:pt idx="394">
                  <c:v>1.0794520547945206</c:v>
                </c:pt>
                <c:pt idx="395">
                  <c:v>1.0821917808219179</c:v>
                </c:pt>
                <c:pt idx="396">
                  <c:v>1.0849315068493151</c:v>
                </c:pt>
                <c:pt idx="397">
                  <c:v>1.0876712328767124</c:v>
                </c:pt>
                <c:pt idx="398">
                  <c:v>1.0904109589041096</c:v>
                </c:pt>
                <c:pt idx="399">
                  <c:v>1.0931506849315069</c:v>
                </c:pt>
                <c:pt idx="400">
                  <c:v>1.095890410958904</c:v>
                </c:pt>
                <c:pt idx="401">
                  <c:v>1.0986301369863014</c:v>
                </c:pt>
                <c:pt idx="402">
                  <c:v>1.1013698630136985</c:v>
                </c:pt>
                <c:pt idx="403">
                  <c:v>1.1041095890410959</c:v>
                </c:pt>
                <c:pt idx="404">
                  <c:v>1.106849315068493</c:v>
                </c:pt>
                <c:pt idx="405">
                  <c:v>1.1095890410958904</c:v>
                </c:pt>
                <c:pt idx="406">
                  <c:v>1.1123287671232878</c:v>
                </c:pt>
                <c:pt idx="407">
                  <c:v>1.1150684931506849</c:v>
                </c:pt>
                <c:pt idx="408">
                  <c:v>1.1178082191780823</c:v>
                </c:pt>
                <c:pt idx="409">
                  <c:v>1.1205479452054794</c:v>
                </c:pt>
                <c:pt idx="410">
                  <c:v>1.1232876712328768</c:v>
                </c:pt>
                <c:pt idx="411">
                  <c:v>1.1260273972602739</c:v>
                </c:pt>
                <c:pt idx="412">
                  <c:v>1.1287671232876713</c:v>
                </c:pt>
                <c:pt idx="413">
                  <c:v>1.1315068493150684</c:v>
                </c:pt>
                <c:pt idx="414">
                  <c:v>1.1342465753424658</c:v>
                </c:pt>
                <c:pt idx="415">
                  <c:v>1.1369863013698631</c:v>
                </c:pt>
                <c:pt idx="416">
                  <c:v>1.1397260273972603</c:v>
                </c:pt>
                <c:pt idx="417">
                  <c:v>1.1424657534246576</c:v>
                </c:pt>
                <c:pt idx="418">
                  <c:v>1.1452054794520548</c:v>
                </c:pt>
                <c:pt idx="419">
                  <c:v>1.1479452054794521</c:v>
                </c:pt>
                <c:pt idx="420">
                  <c:v>1.1506849315068493</c:v>
                </c:pt>
                <c:pt idx="421">
                  <c:v>1.1534246575342466</c:v>
                </c:pt>
                <c:pt idx="422">
                  <c:v>1.1561643835616437</c:v>
                </c:pt>
                <c:pt idx="423">
                  <c:v>1.1589041095890411</c:v>
                </c:pt>
                <c:pt idx="424">
                  <c:v>1.1616438356164382</c:v>
                </c:pt>
                <c:pt idx="425">
                  <c:v>1.1643835616438356</c:v>
                </c:pt>
                <c:pt idx="426">
                  <c:v>1.167123287671233</c:v>
                </c:pt>
                <c:pt idx="427">
                  <c:v>1.1698630136986301</c:v>
                </c:pt>
                <c:pt idx="428">
                  <c:v>1.1726027397260275</c:v>
                </c:pt>
                <c:pt idx="429">
                  <c:v>1.1753424657534246</c:v>
                </c:pt>
                <c:pt idx="430">
                  <c:v>1.178082191780822</c:v>
                </c:pt>
                <c:pt idx="431">
                  <c:v>1.1808219178082191</c:v>
                </c:pt>
                <c:pt idx="432">
                  <c:v>1.1835616438356165</c:v>
                </c:pt>
                <c:pt idx="433">
                  <c:v>1.1863013698630136</c:v>
                </c:pt>
                <c:pt idx="434">
                  <c:v>1.189041095890411</c:v>
                </c:pt>
                <c:pt idx="435">
                  <c:v>1.1917808219178083</c:v>
                </c:pt>
                <c:pt idx="436">
                  <c:v>1.1945205479452055</c:v>
                </c:pt>
                <c:pt idx="437">
                  <c:v>1.1972602739726028</c:v>
                </c:pt>
                <c:pt idx="438">
                  <c:v>1.2</c:v>
                </c:pt>
                <c:pt idx="439">
                  <c:v>1.2027397260273973</c:v>
                </c:pt>
                <c:pt idx="440">
                  <c:v>1.2054794520547945</c:v>
                </c:pt>
                <c:pt idx="441">
                  <c:v>1.2082191780821918</c:v>
                </c:pt>
                <c:pt idx="442">
                  <c:v>1.210958904109589</c:v>
                </c:pt>
                <c:pt idx="443">
                  <c:v>1.2136986301369863</c:v>
                </c:pt>
                <c:pt idx="444">
                  <c:v>1.2164383561643837</c:v>
                </c:pt>
                <c:pt idx="445">
                  <c:v>1.2191780821917808</c:v>
                </c:pt>
                <c:pt idx="446">
                  <c:v>1.2219178082191782</c:v>
                </c:pt>
                <c:pt idx="447">
                  <c:v>1.2246575342465753</c:v>
                </c:pt>
                <c:pt idx="448">
                  <c:v>1.2273972602739727</c:v>
                </c:pt>
                <c:pt idx="449">
                  <c:v>1.2301369863013698</c:v>
                </c:pt>
                <c:pt idx="450">
                  <c:v>1.2328767123287672</c:v>
                </c:pt>
                <c:pt idx="451">
                  <c:v>1.2356164383561643</c:v>
                </c:pt>
                <c:pt idx="452">
                  <c:v>1.2383561643835617</c:v>
                </c:pt>
                <c:pt idx="453">
                  <c:v>1.2410958904109588</c:v>
                </c:pt>
                <c:pt idx="454">
                  <c:v>1.2438356164383562</c:v>
                </c:pt>
                <c:pt idx="455">
                  <c:v>1.2465753424657535</c:v>
                </c:pt>
                <c:pt idx="456">
                  <c:v>1.2493150684931507</c:v>
                </c:pt>
                <c:pt idx="457">
                  <c:v>1.252054794520548</c:v>
                </c:pt>
                <c:pt idx="458">
                  <c:v>1.2547945205479452</c:v>
                </c:pt>
                <c:pt idx="459">
                  <c:v>1.2575342465753425</c:v>
                </c:pt>
                <c:pt idx="460">
                  <c:v>1.2602739726027397</c:v>
                </c:pt>
                <c:pt idx="461">
                  <c:v>1.263013698630137</c:v>
                </c:pt>
                <c:pt idx="462">
                  <c:v>1.2657534246575342</c:v>
                </c:pt>
                <c:pt idx="463">
                  <c:v>1.2684931506849315</c:v>
                </c:pt>
                <c:pt idx="464">
                  <c:v>1.2712328767123289</c:v>
                </c:pt>
                <c:pt idx="465">
                  <c:v>1.273972602739726</c:v>
                </c:pt>
                <c:pt idx="466">
                  <c:v>1.2767123287671234</c:v>
                </c:pt>
                <c:pt idx="467">
                  <c:v>1.2794520547945205</c:v>
                </c:pt>
                <c:pt idx="468">
                  <c:v>1.2821917808219179</c:v>
                </c:pt>
                <c:pt idx="469">
                  <c:v>1.284931506849315</c:v>
                </c:pt>
                <c:pt idx="470">
                  <c:v>1.2876712328767124</c:v>
                </c:pt>
                <c:pt idx="471">
                  <c:v>1.2904109589041095</c:v>
                </c:pt>
                <c:pt idx="472">
                  <c:v>1.2931506849315069</c:v>
                </c:pt>
                <c:pt idx="473">
                  <c:v>1.295890410958904</c:v>
                </c:pt>
                <c:pt idx="474">
                  <c:v>1.2986301369863014</c:v>
                </c:pt>
                <c:pt idx="475">
                  <c:v>1.3013698630136987</c:v>
                </c:pt>
                <c:pt idx="476">
                  <c:v>1.3041095890410959</c:v>
                </c:pt>
                <c:pt idx="477">
                  <c:v>1.3068493150684932</c:v>
                </c:pt>
                <c:pt idx="478">
                  <c:v>1.3095890410958904</c:v>
                </c:pt>
                <c:pt idx="479">
                  <c:v>1.3123287671232877</c:v>
                </c:pt>
                <c:pt idx="480">
                  <c:v>1.3150684931506849</c:v>
                </c:pt>
                <c:pt idx="481">
                  <c:v>1.3178082191780822</c:v>
                </c:pt>
                <c:pt idx="482">
                  <c:v>1.3205479452054794</c:v>
                </c:pt>
                <c:pt idx="483">
                  <c:v>1.3232876712328767</c:v>
                </c:pt>
                <c:pt idx="484">
                  <c:v>1.3260273972602741</c:v>
                </c:pt>
                <c:pt idx="485">
                  <c:v>1.3287671232876712</c:v>
                </c:pt>
                <c:pt idx="486">
                  <c:v>1.3315068493150686</c:v>
                </c:pt>
                <c:pt idx="487">
                  <c:v>1.3342465753424657</c:v>
                </c:pt>
                <c:pt idx="488">
                  <c:v>1.3369863013698631</c:v>
                </c:pt>
                <c:pt idx="489">
                  <c:v>1.3397260273972602</c:v>
                </c:pt>
                <c:pt idx="490">
                  <c:v>1.3424657534246576</c:v>
                </c:pt>
                <c:pt idx="491">
                  <c:v>1.3452054794520547</c:v>
                </c:pt>
                <c:pt idx="492">
                  <c:v>1.3479452054794521</c:v>
                </c:pt>
                <c:pt idx="493">
                  <c:v>1.3506849315068492</c:v>
                </c:pt>
                <c:pt idx="494">
                  <c:v>1.3534246575342466</c:v>
                </c:pt>
                <c:pt idx="495">
                  <c:v>1.3561643835616439</c:v>
                </c:pt>
                <c:pt idx="496">
                  <c:v>1.3589041095890411</c:v>
                </c:pt>
                <c:pt idx="497">
                  <c:v>1.3616438356164384</c:v>
                </c:pt>
                <c:pt idx="498">
                  <c:v>1.3643835616438356</c:v>
                </c:pt>
                <c:pt idx="499">
                  <c:v>1.3671232876712329</c:v>
                </c:pt>
                <c:pt idx="500">
                  <c:v>1.3698630136986301</c:v>
                </c:pt>
                <c:pt idx="501">
                  <c:v>1.3726027397260274</c:v>
                </c:pt>
                <c:pt idx="502">
                  <c:v>1.3753424657534246</c:v>
                </c:pt>
                <c:pt idx="503">
                  <c:v>1.3780821917808219</c:v>
                </c:pt>
                <c:pt idx="504">
                  <c:v>1.3808219178082193</c:v>
                </c:pt>
                <c:pt idx="505">
                  <c:v>1.3835616438356164</c:v>
                </c:pt>
                <c:pt idx="506">
                  <c:v>1.3863013698630138</c:v>
                </c:pt>
                <c:pt idx="507">
                  <c:v>1.3890410958904109</c:v>
                </c:pt>
                <c:pt idx="508">
                  <c:v>1.3917808219178083</c:v>
                </c:pt>
                <c:pt idx="509">
                  <c:v>1.3945205479452054</c:v>
                </c:pt>
                <c:pt idx="510">
                  <c:v>1.3972602739726028</c:v>
                </c:pt>
                <c:pt idx="511">
                  <c:v>1.4</c:v>
                </c:pt>
                <c:pt idx="512">
                  <c:v>1.4027397260273973</c:v>
                </c:pt>
                <c:pt idx="513">
                  <c:v>1.4054794520547946</c:v>
                </c:pt>
                <c:pt idx="514">
                  <c:v>1.4082191780821918</c:v>
                </c:pt>
                <c:pt idx="515">
                  <c:v>1.4109589041095891</c:v>
                </c:pt>
                <c:pt idx="516">
                  <c:v>1.4136986301369863</c:v>
                </c:pt>
                <c:pt idx="517">
                  <c:v>1.4164383561643836</c:v>
                </c:pt>
                <c:pt idx="518">
                  <c:v>1.4191780821917808</c:v>
                </c:pt>
                <c:pt idx="519">
                  <c:v>1.4219178082191781</c:v>
                </c:pt>
                <c:pt idx="520">
                  <c:v>1.4246575342465753</c:v>
                </c:pt>
                <c:pt idx="521">
                  <c:v>1.4273972602739726</c:v>
                </c:pt>
                <c:pt idx="522">
                  <c:v>1.4301369863013698</c:v>
                </c:pt>
                <c:pt idx="523">
                  <c:v>1.4328767123287671</c:v>
                </c:pt>
                <c:pt idx="524">
                  <c:v>1.4356164383561645</c:v>
                </c:pt>
                <c:pt idx="525">
                  <c:v>1.4383561643835616</c:v>
                </c:pt>
                <c:pt idx="526">
                  <c:v>1.441095890410959</c:v>
                </c:pt>
                <c:pt idx="527">
                  <c:v>1.4438356164383561</c:v>
                </c:pt>
                <c:pt idx="528">
                  <c:v>1.4465753424657535</c:v>
                </c:pt>
                <c:pt idx="529">
                  <c:v>1.4493150684931506</c:v>
                </c:pt>
                <c:pt idx="530">
                  <c:v>1.452054794520548</c:v>
                </c:pt>
                <c:pt idx="531">
                  <c:v>1.4547945205479451</c:v>
                </c:pt>
                <c:pt idx="532">
                  <c:v>1.4575342465753425</c:v>
                </c:pt>
                <c:pt idx="533">
                  <c:v>1.4602739726027398</c:v>
                </c:pt>
                <c:pt idx="534">
                  <c:v>1.463013698630137</c:v>
                </c:pt>
                <c:pt idx="535">
                  <c:v>1.4657534246575343</c:v>
                </c:pt>
                <c:pt idx="536">
                  <c:v>1.4684931506849315</c:v>
                </c:pt>
                <c:pt idx="537">
                  <c:v>1.4712328767123288</c:v>
                </c:pt>
                <c:pt idx="538">
                  <c:v>1.473972602739726</c:v>
                </c:pt>
                <c:pt idx="539">
                  <c:v>1.4767123287671233</c:v>
                </c:pt>
                <c:pt idx="540">
                  <c:v>1.4794520547945205</c:v>
                </c:pt>
                <c:pt idx="541">
                  <c:v>1.4821917808219178</c:v>
                </c:pt>
                <c:pt idx="542">
                  <c:v>1.484931506849315</c:v>
                </c:pt>
                <c:pt idx="543">
                  <c:v>1.4876712328767123</c:v>
                </c:pt>
                <c:pt idx="544">
                  <c:v>1.4904109589041097</c:v>
                </c:pt>
                <c:pt idx="545">
                  <c:v>1.4931506849315068</c:v>
                </c:pt>
                <c:pt idx="546">
                  <c:v>1.4958904109589042</c:v>
                </c:pt>
                <c:pt idx="547">
                  <c:v>1.4986301369863013</c:v>
                </c:pt>
                <c:pt idx="548">
                  <c:v>1.5013698630136987</c:v>
                </c:pt>
                <c:pt idx="549">
                  <c:v>1.5041095890410958</c:v>
                </c:pt>
                <c:pt idx="550">
                  <c:v>1.5068493150684932</c:v>
                </c:pt>
                <c:pt idx="551">
                  <c:v>1.5095890410958903</c:v>
                </c:pt>
                <c:pt idx="552">
                  <c:v>1.5123287671232877</c:v>
                </c:pt>
                <c:pt idx="553">
                  <c:v>1.515068493150685</c:v>
                </c:pt>
                <c:pt idx="554">
                  <c:v>1.5178082191780822</c:v>
                </c:pt>
                <c:pt idx="555">
                  <c:v>1.5205479452054795</c:v>
                </c:pt>
                <c:pt idx="556">
                  <c:v>1.5232876712328767</c:v>
                </c:pt>
                <c:pt idx="557">
                  <c:v>1.526027397260274</c:v>
                </c:pt>
                <c:pt idx="558">
                  <c:v>1.5287671232876712</c:v>
                </c:pt>
                <c:pt idx="559">
                  <c:v>1.5315068493150685</c:v>
                </c:pt>
                <c:pt idx="560">
                  <c:v>1.5342465753424657</c:v>
                </c:pt>
                <c:pt idx="561">
                  <c:v>1.536986301369863</c:v>
                </c:pt>
                <c:pt idx="562">
                  <c:v>1.5397260273972602</c:v>
                </c:pt>
                <c:pt idx="563">
                  <c:v>1.5424657534246575</c:v>
                </c:pt>
                <c:pt idx="564">
                  <c:v>1.5452054794520549</c:v>
                </c:pt>
                <c:pt idx="565">
                  <c:v>1.547945205479452</c:v>
                </c:pt>
                <c:pt idx="566">
                  <c:v>1.5506849315068494</c:v>
                </c:pt>
                <c:pt idx="567">
                  <c:v>1.5534246575342465</c:v>
                </c:pt>
                <c:pt idx="568">
                  <c:v>1.5561643835616439</c:v>
                </c:pt>
                <c:pt idx="569">
                  <c:v>1.558904109589041</c:v>
                </c:pt>
                <c:pt idx="570">
                  <c:v>1.5616438356164384</c:v>
                </c:pt>
                <c:pt idx="571">
                  <c:v>1.5643835616438355</c:v>
                </c:pt>
                <c:pt idx="572">
                  <c:v>1.5671232876712329</c:v>
                </c:pt>
                <c:pt idx="573">
                  <c:v>1.5698630136986302</c:v>
                </c:pt>
                <c:pt idx="574">
                  <c:v>1.5726027397260274</c:v>
                </c:pt>
                <c:pt idx="575">
                  <c:v>1.5753424657534247</c:v>
                </c:pt>
                <c:pt idx="576">
                  <c:v>1.5780821917808219</c:v>
                </c:pt>
                <c:pt idx="577">
                  <c:v>1.5808219178082192</c:v>
                </c:pt>
                <c:pt idx="578">
                  <c:v>1.5835616438356164</c:v>
                </c:pt>
                <c:pt idx="579">
                  <c:v>1.5863013698630137</c:v>
                </c:pt>
                <c:pt idx="580">
                  <c:v>1.5890410958904109</c:v>
                </c:pt>
                <c:pt idx="581">
                  <c:v>1.5917808219178082</c:v>
                </c:pt>
                <c:pt idx="582">
                  <c:v>1.5945205479452054</c:v>
                </c:pt>
                <c:pt idx="583">
                  <c:v>1.5972602739726027</c:v>
                </c:pt>
                <c:pt idx="584">
                  <c:v>1.6</c:v>
                </c:pt>
                <c:pt idx="585">
                  <c:v>1.6027397260273972</c:v>
                </c:pt>
                <c:pt idx="586">
                  <c:v>1.6054794520547946</c:v>
                </c:pt>
                <c:pt idx="587">
                  <c:v>1.6082191780821917</c:v>
                </c:pt>
                <c:pt idx="588">
                  <c:v>1.6109589041095891</c:v>
                </c:pt>
                <c:pt idx="589">
                  <c:v>1.6136986301369862</c:v>
                </c:pt>
                <c:pt idx="590">
                  <c:v>1.6164383561643836</c:v>
                </c:pt>
                <c:pt idx="591">
                  <c:v>1.6191780821917807</c:v>
                </c:pt>
                <c:pt idx="592">
                  <c:v>1.6219178082191781</c:v>
                </c:pt>
                <c:pt idx="593">
                  <c:v>1.6246575342465754</c:v>
                </c:pt>
                <c:pt idx="594">
                  <c:v>1.6273972602739726</c:v>
                </c:pt>
                <c:pt idx="595">
                  <c:v>1.6301369863013699</c:v>
                </c:pt>
                <c:pt idx="596">
                  <c:v>1.6328767123287671</c:v>
                </c:pt>
                <c:pt idx="597">
                  <c:v>1.6356164383561644</c:v>
                </c:pt>
                <c:pt idx="598">
                  <c:v>1.6383561643835616</c:v>
                </c:pt>
                <c:pt idx="599">
                  <c:v>1.6410958904109589</c:v>
                </c:pt>
                <c:pt idx="600">
                  <c:v>1.6438356164383561</c:v>
                </c:pt>
                <c:pt idx="601">
                  <c:v>1.6465753424657534</c:v>
                </c:pt>
                <c:pt idx="602">
                  <c:v>1.6493150684931508</c:v>
                </c:pt>
                <c:pt idx="603">
                  <c:v>1.6520547945205479</c:v>
                </c:pt>
                <c:pt idx="604">
                  <c:v>1.6547945205479453</c:v>
                </c:pt>
                <c:pt idx="605">
                  <c:v>1.6575342465753424</c:v>
                </c:pt>
                <c:pt idx="606">
                  <c:v>1.6602739726027398</c:v>
                </c:pt>
                <c:pt idx="607">
                  <c:v>1.6630136986301369</c:v>
                </c:pt>
                <c:pt idx="608">
                  <c:v>1.6657534246575343</c:v>
                </c:pt>
                <c:pt idx="609">
                  <c:v>1.6684931506849314</c:v>
                </c:pt>
                <c:pt idx="610">
                  <c:v>1.6712328767123288</c:v>
                </c:pt>
                <c:pt idx="611">
                  <c:v>1.6739726027397259</c:v>
                </c:pt>
                <c:pt idx="612">
                  <c:v>1.6767123287671233</c:v>
                </c:pt>
                <c:pt idx="613">
                  <c:v>1.6794520547945206</c:v>
                </c:pt>
                <c:pt idx="614">
                  <c:v>1.6821917808219178</c:v>
                </c:pt>
                <c:pt idx="615">
                  <c:v>1.6849315068493151</c:v>
                </c:pt>
                <c:pt idx="616">
                  <c:v>1.6876712328767123</c:v>
                </c:pt>
                <c:pt idx="617">
                  <c:v>1.6904109589041096</c:v>
                </c:pt>
                <c:pt idx="618">
                  <c:v>1.6931506849315068</c:v>
                </c:pt>
                <c:pt idx="619">
                  <c:v>1.6958904109589041</c:v>
                </c:pt>
                <c:pt idx="620">
                  <c:v>1.6986301369863013</c:v>
                </c:pt>
                <c:pt idx="621">
                  <c:v>1.7013698630136986</c:v>
                </c:pt>
                <c:pt idx="622">
                  <c:v>1.704109589041096</c:v>
                </c:pt>
                <c:pt idx="623">
                  <c:v>1.7068493150684931</c:v>
                </c:pt>
                <c:pt idx="624">
                  <c:v>1.7095890410958905</c:v>
                </c:pt>
                <c:pt idx="625">
                  <c:v>1.7123287671232876</c:v>
                </c:pt>
                <c:pt idx="626">
                  <c:v>1.715068493150685</c:v>
                </c:pt>
                <c:pt idx="627">
                  <c:v>1.7178082191780821</c:v>
                </c:pt>
                <c:pt idx="628">
                  <c:v>1.7205479452054795</c:v>
                </c:pt>
                <c:pt idx="629">
                  <c:v>1.7232876712328766</c:v>
                </c:pt>
                <c:pt idx="630">
                  <c:v>1.726027397260274</c:v>
                </c:pt>
                <c:pt idx="631">
                  <c:v>1.7287671232876711</c:v>
                </c:pt>
                <c:pt idx="632">
                  <c:v>1.7315068493150685</c:v>
                </c:pt>
                <c:pt idx="633">
                  <c:v>1.7342465753424658</c:v>
                </c:pt>
                <c:pt idx="634">
                  <c:v>1.736986301369863</c:v>
                </c:pt>
                <c:pt idx="635">
                  <c:v>1.7397260273972603</c:v>
                </c:pt>
                <c:pt idx="636">
                  <c:v>1.7424657534246575</c:v>
                </c:pt>
                <c:pt idx="637">
                  <c:v>1.7452054794520548</c:v>
                </c:pt>
                <c:pt idx="638">
                  <c:v>1.747945205479452</c:v>
                </c:pt>
                <c:pt idx="639">
                  <c:v>1.7506849315068493</c:v>
                </c:pt>
                <c:pt idx="640">
                  <c:v>1.7534246575342465</c:v>
                </c:pt>
                <c:pt idx="641">
                  <c:v>1.7561643835616438</c:v>
                </c:pt>
                <c:pt idx="642">
                  <c:v>1.7589041095890412</c:v>
                </c:pt>
                <c:pt idx="643">
                  <c:v>1.7616438356164383</c:v>
                </c:pt>
                <c:pt idx="644">
                  <c:v>1.7643835616438357</c:v>
                </c:pt>
                <c:pt idx="645">
                  <c:v>1.7671232876712328</c:v>
                </c:pt>
                <c:pt idx="646">
                  <c:v>1.7698630136986302</c:v>
                </c:pt>
                <c:pt idx="647">
                  <c:v>1.7726027397260273</c:v>
                </c:pt>
                <c:pt idx="648">
                  <c:v>1.7753424657534247</c:v>
                </c:pt>
                <c:pt idx="649">
                  <c:v>1.7780821917808218</c:v>
                </c:pt>
                <c:pt idx="650">
                  <c:v>1.7808219178082192</c:v>
                </c:pt>
                <c:pt idx="651">
                  <c:v>1.7835616438356163</c:v>
                </c:pt>
                <c:pt idx="652">
                  <c:v>1.7863013698630137</c:v>
                </c:pt>
                <c:pt idx="653">
                  <c:v>1.789041095890411</c:v>
                </c:pt>
                <c:pt idx="654">
                  <c:v>1.7917808219178082</c:v>
                </c:pt>
                <c:pt idx="655">
                  <c:v>1.7945205479452055</c:v>
                </c:pt>
                <c:pt idx="656">
                  <c:v>1.7972602739726027</c:v>
                </c:pt>
                <c:pt idx="657">
                  <c:v>1.8</c:v>
                </c:pt>
                <c:pt idx="658">
                  <c:v>1.8027397260273972</c:v>
                </c:pt>
                <c:pt idx="659">
                  <c:v>1.8054794520547945</c:v>
                </c:pt>
                <c:pt idx="660">
                  <c:v>1.8082191780821917</c:v>
                </c:pt>
                <c:pt idx="661">
                  <c:v>1.810958904109589</c:v>
                </c:pt>
                <c:pt idx="662">
                  <c:v>1.8136986301369864</c:v>
                </c:pt>
                <c:pt idx="663">
                  <c:v>1.8164383561643835</c:v>
                </c:pt>
                <c:pt idx="664">
                  <c:v>1.8191780821917809</c:v>
                </c:pt>
                <c:pt idx="665">
                  <c:v>1.821917808219178</c:v>
                </c:pt>
                <c:pt idx="666">
                  <c:v>1.8246575342465754</c:v>
                </c:pt>
                <c:pt idx="667">
                  <c:v>1.8273972602739725</c:v>
                </c:pt>
                <c:pt idx="668">
                  <c:v>1.8301369863013699</c:v>
                </c:pt>
                <c:pt idx="669">
                  <c:v>1.832876712328767</c:v>
                </c:pt>
                <c:pt idx="670">
                  <c:v>1.8356164383561644</c:v>
                </c:pt>
                <c:pt idx="671">
                  <c:v>1.8383561643835618</c:v>
                </c:pt>
                <c:pt idx="672">
                  <c:v>1.8410958904109589</c:v>
                </c:pt>
                <c:pt idx="673">
                  <c:v>1.8438356164383563</c:v>
                </c:pt>
                <c:pt idx="674">
                  <c:v>1.8465753424657534</c:v>
                </c:pt>
                <c:pt idx="675">
                  <c:v>1.8493150684931507</c:v>
                </c:pt>
                <c:pt idx="676">
                  <c:v>1.8520547945205479</c:v>
                </c:pt>
                <c:pt idx="677">
                  <c:v>1.8547945205479452</c:v>
                </c:pt>
                <c:pt idx="678">
                  <c:v>1.8575342465753424</c:v>
                </c:pt>
                <c:pt idx="679">
                  <c:v>1.8602739726027397</c:v>
                </c:pt>
                <c:pt idx="680">
                  <c:v>1.8630136986301369</c:v>
                </c:pt>
                <c:pt idx="681">
                  <c:v>1.8657534246575342</c:v>
                </c:pt>
                <c:pt idx="682">
                  <c:v>1.8684931506849316</c:v>
                </c:pt>
                <c:pt idx="683">
                  <c:v>1.8712328767123287</c:v>
                </c:pt>
                <c:pt idx="684">
                  <c:v>1.8739726027397261</c:v>
                </c:pt>
                <c:pt idx="685">
                  <c:v>1.8767123287671232</c:v>
                </c:pt>
                <c:pt idx="686">
                  <c:v>1.8794520547945206</c:v>
                </c:pt>
                <c:pt idx="687">
                  <c:v>1.8821917808219177</c:v>
                </c:pt>
                <c:pt idx="688">
                  <c:v>1.8849315068493151</c:v>
                </c:pt>
                <c:pt idx="689">
                  <c:v>1.8876712328767122</c:v>
                </c:pt>
                <c:pt idx="690">
                  <c:v>1.8904109589041096</c:v>
                </c:pt>
                <c:pt idx="691">
                  <c:v>1.893150684931507</c:v>
                </c:pt>
                <c:pt idx="692">
                  <c:v>1.8958904109589041</c:v>
                </c:pt>
                <c:pt idx="693">
                  <c:v>1.8986301369863015</c:v>
                </c:pt>
                <c:pt idx="694">
                  <c:v>1.9013698630136986</c:v>
                </c:pt>
                <c:pt idx="695">
                  <c:v>1.904109589041096</c:v>
                </c:pt>
                <c:pt idx="696">
                  <c:v>1.9068493150684931</c:v>
                </c:pt>
                <c:pt idx="697">
                  <c:v>1.9095890410958904</c:v>
                </c:pt>
                <c:pt idx="698">
                  <c:v>1.9123287671232876</c:v>
                </c:pt>
                <c:pt idx="699">
                  <c:v>1.9150684931506849</c:v>
                </c:pt>
                <c:pt idx="700">
                  <c:v>1.9178082191780821</c:v>
                </c:pt>
                <c:pt idx="701">
                  <c:v>1.9205479452054794</c:v>
                </c:pt>
                <c:pt idx="702">
                  <c:v>1.9232876712328768</c:v>
                </c:pt>
                <c:pt idx="703">
                  <c:v>1.9260273972602739</c:v>
                </c:pt>
                <c:pt idx="704">
                  <c:v>1.9287671232876713</c:v>
                </c:pt>
                <c:pt idx="705">
                  <c:v>1.9315068493150684</c:v>
                </c:pt>
                <c:pt idx="706">
                  <c:v>1.9342465753424658</c:v>
                </c:pt>
                <c:pt idx="707">
                  <c:v>1.9369863013698629</c:v>
                </c:pt>
                <c:pt idx="708">
                  <c:v>1.9397260273972603</c:v>
                </c:pt>
                <c:pt idx="709">
                  <c:v>1.9424657534246574</c:v>
                </c:pt>
                <c:pt idx="710">
                  <c:v>1.9452054794520548</c:v>
                </c:pt>
                <c:pt idx="711">
                  <c:v>1.9479452054794522</c:v>
                </c:pt>
                <c:pt idx="712">
                  <c:v>1.9506849315068493</c:v>
                </c:pt>
                <c:pt idx="713">
                  <c:v>1.9534246575342467</c:v>
                </c:pt>
                <c:pt idx="714">
                  <c:v>1.9561643835616438</c:v>
                </c:pt>
                <c:pt idx="715">
                  <c:v>1.9589041095890412</c:v>
                </c:pt>
                <c:pt idx="716">
                  <c:v>1.9616438356164383</c:v>
                </c:pt>
                <c:pt idx="717">
                  <c:v>1.9643835616438357</c:v>
                </c:pt>
                <c:pt idx="718">
                  <c:v>1.9671232876712328</c:v>
                </c:pt>
                <c:pt idx="719">
                  <c:v>1.9698630136986301</c:v>
                </c:pt>
                <c:pt idx="720">
                  <c:v>1.9726027397260273</c:v>
                </c:pt>
                <c:pt idx="721">
                  <c:v>1.9753424657534246</c:v>
                </c:pt>
                <c:pt idx="722">
                  <c:v>1.978082191780822</c:v>
                </c:pt>
                <c:pt idx="723">
                  <c:v>1.9808219178082191</c:v>
                </c:pt>
                <c:pt idx="724">
                  <c:v>1.9835616438356165</c:v>
                </c:pt>
                <c:pt idx="725">
                  <c:v>1.9863013698630136</c:v>
                </c:pt>
                <c:pt idx="726">
                  <c:v>1.989041095890411</c:v>
                </c:pt>
                <c:pt idx="727">
                  <c:v>1.9917808219178081</c:v>
                </c:pt>
                <c:pt idx="728">
                  <c:v>1.9945205479452055</c:v>
                </c:pt>
                <c:pt idx="729">
                  <c:v>1.9972602739726026</c:v>
                </c:pt>
                <c:pt idx="730">
                  <c:v>2</c:v>
                </c:pt>
                <c:pt idx="731">
                  <c:v>2.0027397260273974</c:v>
                </c:pt>
                <c:pt idx="732">
                  <c:v>2.0054794520547947</c:v>
                </c:pt>
                <c:pt idx="733">
                  <c:v>2.0082191780821916</c:v>
                </c:pt>
                <c:pt idx="734">
                  <c:v>2.010958904109589</c:v>
                </c:pt>
                <c:pt idx="735">
                  <c:v>2.0136986301369864</c:v>
                </c:pt>
                <c:pt idx="736">
                  <c:v>2.0164383561643837</c:v>
                </c:pt>
                <c:pt idx="737">
                  <c:v>2.0191780821917806</c:v>
                </c:pt>
                <c:pt idx="738">
                  <c:v>2.021917808219178</c:v>
                </c:pt>
                <c:pt idx="739">
                  <c:v>2.0246575342465754</c:v>
                </c:pt>
                <c:pt idx="740">
                  <c:v>2.0273972602739727</c:v>
                </c:pt>
                <c:pt idx="741">
                  <c:v>2.0301369863013701</c:v>
                </c:pt>
                <c:pt idx="742">
                  <c:v>2.032876712328767</c:v>
                </c:pt>
                <c:pt idx="743">
                  <c:v>2.0356164383561643</c:v>
                </c:pt>
                <c:pt idx="744">
                  <c:v>2.0383561643835617</c:v>
                </c:pt>
                <c:pt idx="745">
                  <c:v>2.0410958904109591</c:v>
                </c:pt>
                <c:pt idx="746">
                  <c:v>2.043835616438356</c:v>
                </c:pt>
                <c:pt idx="747">
                  <c:v>2.0465753424657533</c:v>
                </c:pt>
                <c:pt idx="748">
                  <c:v>2.0493150684931507</c:v>
                </c:pt>
                <c:pt idx="749">
                  <c:v>2.0520547945205481</c:v>
                </c:pt>
                <c:pt idx="750">
                  <c:v>2.0547945205479454</c:v>
                </c:pt>
                <c:pt idx="751">
                  <c:v>2.0575342465753423</c:v>
                </c:pt>
                <c:pt idx="752">
                  <c:v>2.0602739726027397</c:v>
                </c:pt>
                <c:pt idx="753">
                  <c:v>2.0630136986301371</c:v>
                </c:pt>
                <c:pt idx="754">
                  <c:v>2.0657534246575344</c:v>
                </c:pt>
                <c:pt idx="755">
                  <c:v>2.0684931506849313</c:v>
                </c:pt>
                <c:pt idx="756">
                  <c:v>2.0712328767123287</c:v>
                </c:pt>
                <c:pt idx="757">
                  <c:v>2.0739726027397261</c:v>
                </c:pt>
                <c:pt idx="758">
                  <c:v>2.0767123287671234</c:v>
                </c:pt>
                <c:pt idx="759">
                  <c:v>2.0794520547945203</c:v>
                </c:pt>
                <c:pt idx="760">
                  <c:v>2.0821917808219177</c:v>
                </c:pt>
                <c:pt idx="761">
                  <c:v>2.0849315068493151</c:v>
                </c:pt>
                <c:pt idx="762">
                  <c:v>2.0876712328767124</c:v>
                </c:pt>
                <c:pt idx="763">
                  <c:v>2.0904109589041098</c:v>
                </c:pt>
                <c:pt idx="764">
                  <c:v>2.0931506849315067</c:v>
                </c:pt>
                <c:pt idx="765">
                  <c:v>2.095890410958904</c:v>
                </c:pt>
                <c:pt idx="766">
                  <c:v>2.0986301369863014</c:v>
                </c:pt>
                <c:pt idx="767">
                  <c:v>2.1013698630136988</c:v>
                </c:pt>
                <c:pt idx="768">
                  <c:v>2.1041095890410957</c:v>
                </c:pt>
                <c:pt idx="769">
                  <c:v>2.106849315068493</c:v>
                </c:pt>
                <c:pt idx="770">
                  <c:v>2.1095890410958904</c:v>
                </c:pt>
                <c:pt idx="771">
                  <c:v>2.1123287671232878</c:v>
                </c:pt>
                <c:pt idx="772">
                  <c:v>2.1150684931506851</c:v>
                </c:pt>
                <c:pt idx="773">
                  <c:v>2.117808219178082</c:v>
                </c:pt>
                <c:pt idx="774">
                  <c:v>2.1205479452054794</c:v>
                </c:pt>
                <c:pt idx="775">
                  <c:v>2.1232876712328768</c:v>
                </c:pt>
                <c:pt idx="776">
                  <c:v>2.1260273972602741</c:v>
                </c:pt>
                <c:pt idx="777">
                  <c:v>2.128767123287671</c:v>
                </c:pt>
                <c:pt idx="778">
                  <c:v>2.1315068493150684</c:v>
                </c:pt>
                <c:pt idx="779">
                  <c:v>2.1342465753424658</c:v>
                </c:pt>
                <c:pt idx="780">
                  <c:v>2.1369863013698631</c:v>
                </c:pt>
                <c:pt idx="781">
                  <c:v>2.1397260273972605</c:v>
                </c:pt>
                <c:pt idx="782">
                  <c:v>2.1424657534246574</c:v>
                </c:pt>
                <c:pt idx="783">
                  <c:v>2.1452054794520548</c:v>
                </c:pt>
                <c:pt idx="784">
                  <c:v>2.1479452054794521</c:v>
                </c:pt>
                <c:pt idx="785">
                  <c:v>2.1506849315068495</c:v>
                </c:pt>
                <c:pt idx="786">
                  <c:v>2.1534246575342464</c:v>
                </c:pt>
                <c:pt idx="787">
                  <c:v>2.1561643835616437</c:v>
                </c:pt>
                <c:pt idx="788">
                  <c:v>2.1589041095890411</c:v>
                </c:pt>
                <c:pt idx="789">
                  <c:v>2.1616438356164385</c:v>
                </c:pt>
                <c:pt idx="790">
                  <c:v>2.1643835616438358</c:v>
                </c:pt>
                <c:pt idx="791">
                  <c:v>2.1671232876712327</c:v>
                </c:pt>
                <c:pt idx="792">
                  <c:v>2.1698630136986301</c:v>
                </c:pt>
                <c:pt idx="793">
                  <c:v>2.1726027397260275</c:v>
                </c:pt>
                <c:pt idx="794">
                  <c:v>2.1753424657534248</c:v>
                </c:pt>
                <c:pt idx="795">
                  <c:v>2.1780821917808217</c:v>
                </c:pt>
                <c:pt idx="796">
                  <c:v>2.1808219178082191</c:v>
                </c:pt>
                <c:pt idx="797">
                  <c:v>2.1835616438356165</c:v>
                </c:pt>
                <c:pt idx="798">
                  <c:v>2.1863013698630138</c:v>
                </c:pt>
                <c:pt idx="799">
                  <c:v>2.1890410958904107</c:v>
                </c:pt>
                <c:pt idx="800">
                  <c:v>2.1917808219178081</c:v>
                </c:pt>
                <c:pt idx="801">
                  <c:v>2.1945205479452055</c:v>
                </c:pt>
                <c:pt idx="802">
                  <c:v>2.1972602739726028</c:v>
                </c:pt>
                <c:pt idx="803">
                  <c:v>2.2000000000000002</c:v>
                </c:pt>
                <c:pt idx="804">
                  <c:v>2.2027397260273971</c:v>
                </c:pt>
                <c:pt idx="805">
                  <c:v>2.2054794520547945</c:v>
                </c:pt>
                <c:pt idx="806">
                  <c:v>2.2082191780821918</c:v>
                </c:pt>
                <c:pt idx="807">
                  <c:v>2.2109589041095892</c:v>
                </c:pt>
                <c:pt idx="808">
                  <c:v>2.2136986301369861</c:v>
                </c:pt>
                <c:pt idx="809">
                  <c:v>2.2164383561643834</c:v>
                </c:pt>
                <c:pt idx="810">
                  <c:v>2.2191780821917808</c:v>
                </c:pt>
                <c:pt idx="811">
                  <c:v>2.2219178082191782</c:v>
                </c:pt>
                <c:pt idx="812">
                  <c:v>2.2246575342465755</c:v>
                </c:pt>
                <c:pt idx="813">
                  <c:v>2.2273972602739724</c:v>
                </c:pt>
                <c:pt idx="814">
                  <c:v>2.2301369863013698</c:v>
                </c:pt>
                <c:pt idx="815">
                  <c:v>2.2328767123287672</c:v>
                </c:pt>
                <c:pt idx="816">
                  <c:v>2.2356164383561645</c:v>
                </c:pt>
                <c:pt idx="817">
                  <c:v>2.2383561643835614</c:v>
                </c:pt>
                <c:pt idx="818">
                  <c:v>2.2410958904109588</c:v>
                </c:pt>
                <c:pt idx="819">
                  <c:v>2.2438356164383562</c:v>
                </c:pt>
                <c:pt idx="820">
                  <c:v>2.2465753424657535</c:v>
                </c:pt>
                <c:pt idx="821">
                  <c:v>2.2493150684931509</c:v>
                </c:pt>
                <c:pt idx="822">
                  <c:v>2.2520547945205478</c:v>
                </c:pt>
                <c:pt idx="823">
                  <c:v>2.2547945205479452</c:v>
                </c:pt>
                <c:pt idx="824">
                  <c:v>2.2575342465753425</c:v>
                </c:pt>
                <c:pt idx="825">
                  <c:v>2.2602739726027399</c:v>
                </c:pt>
                <c:pt idx="826">
                  <c:v>2.2630136986301368</c:v>
                </c:pt>
                <c:pt idx="827">
                  <c:v>2.2657534246575342</c:v>
                </c:pt>
                <c:pt idx="828">
                  <c:v>2.2684931506849315</c:v>
                </c:pt>
                <c:pt idx="829">
                  <c:v>2.2712328767123289</c:v>
                </c:pt>
                <c:pt idx="830">
                  <c:v>2.2739726027397262</c:v>
                </c:pt>
                <c:pt idx="831">
                  <c:v>2.2767123287671232</c:v>
                </c:pt>
                <c:pt idx="832">
                  <c:v>2.2794520547945205</c:v>
                </c:pt>
                <c:pt idx="833">
                  <c:v>2.2821917808219179</c:v>
                </c:pt>
                <c:pt idx="834">
                  <c:v>2.2849315068493152</c:v>
                </c:pt>
                <c:pt idx="835">
                  <c:v>2.2876712328767121</c:v>
                </c:pt>
                <c:pt idx="836">
                  <c:v>2.2904109589041095</c:v>
                </c:pt>
                <c:pt idx="837">
                  <c:v>2.2931506849315069</c:v>
                </c:pt>
                <c:pt idx="838">
                  <c:v>2.2958904109589042</c:v>
                </c:pt>
                <c:pt idx="839">
                  <c:v>2.2986301369863016</c:v>
                </c:pt>
                <c:pt idx="840">
                  <c:v>2.3013698630136985</c:v>
                </c:pt>
                <c:pt idx="841">
                  <c:v>2.3041095890410959</c:v>
                </c:pt>
                <c:pt idx="842">
                  <c:v>2.3068493150684932</c:v>
                </c:pt>
                <c:pt idx="843">
                  <c:v>2.3095890410958906</c:v>
                </c:pt>
                <c:pt idx="844">
                  <c:v>2.3123287671232875</c:v>
                </c:pt>
                <c:pt idx="845">
                  <c:v>2.3150684931506849</c:v>
                </c:pt>
                <c:pt idx="846">
                  <c:v>2.3178082191780822</c:v>
                </c:pt>
                <c:pt idx="847">
                  <c:v>2.3205479452054796</c:v>
                </c:pt>
                <c:pt idx="848">
                  <c:v>2.3232876712328765</c:v>
                </c:pt>
                <c:pt idx="849">
                  <c:v>2.3260273972602739</c:v>
                </c:pt>
                <c:pt idx="850">
                  <c:v>2.3287671232876712</c:v>
                </c:pt>
                <c:pt idx="851">
                  <c:v>2.3315068493150686</c:v>
                </c:pt>
                <c:pt idx="852">
                  <c:v>2.3342465753424659</c:v>
                </c:pt>
                <c:pt idx="853">
                  <c:v>2.3369863013698629</c:v>
                </c:pt>
                <c:pt idx="854">
                  <c:v>2.3397260273972602</c:v>
                </c:pt>
                <c:pt idx="855">
                  <c:v>2.3424657534246576</c:v>
                </c:pt>
                <c:pt idx="856">
                  <c:v>2.3452054794520549</c:v>
                </c:pt>
                <c:pt idx="857">
                  <c:v>2.3479452054794518</c:v>
                </c:pt>
                <c:pt idx="858">
                  <c:v>2.3506849315068492</c:v>
                </c:pt>
                <c:pt idx="859">
                  <c:v>2.3534246575342466</c:v>
                </c:pt>
                <c:pt idx="860">
                  <c:v>2.3561643835616439</c:v>
                </c:pt>
                <c:pt idx="861">
                  <c:v>2.3589041095890413</c:v>
                </c:pt>
                <c:pt idx="862">
                  <c:v>2.3616438356164382</c:v>
                </c:pt>
                <c:pt idx="863">
                  <c:v>2.3643835616438356</c:v>
                </c:pt>
                <c:pt idx="864">
                  <c:v>2.3671232876712329</c:v>
                </c:pt>
                <c:pt idx="865">
                  <c:v>2.3698630136986303</c:v>
                </c:pt>
                <c:pt idx="866">
                  <c:v>2.3726027397260272</c:v>
                </c:pt>
                <c:pt idx="867">
                  <c:v>2.3753424657534246</c:v>
                </c:pt>
                <c:pt idx="868">
                  <c:v>2.3780821917808219</c:v>
                </c:pt>
                <c:pt idx="869">
                  <c:v>2.3808219178082193</c:v>
                </c:pt>
                <c:pt idx="870">
                  <c:v>2.3835616438356166</c:v>
                </c:pt>
                <c:pt idx="871">
                  <c:v>2.3863013698630136</c:v>
                </c:pt>
                <c:pt idx="872">
                  <c:v>2.3890410958904109</c:v>
                </c:pt>
                <c:pt idx="873">
                  <c:v>2.3917808219178083</c:v>
                </c:pt>
                <c:pt idx="874">
                  <c:v>2.3945205479452056</c:v>
                </c:pt>
                <c:pt idx="875">
                  <c:v>2.3972602739726026</c:v>
                </c:pt>
                <c:pt idx="876">
                  <c:v>2.4</c:v>
                </c:pt>
                <c:pt idx="877">
                  <c:v>2.4027397260273973</c:v>
                </c:pt>
                <c:pt idx="878">
                  <c:v>2.4054794520547946</c:v>
                </c:pt>
                <c:pt idx="879">
                  <c:v>2.408219178082192</c:v>
                </c:pt>
                <c:pt idx="880">
                  <c:v>2.4109589041095889</c:v>
                </c:pt>
                <c:pt idx="881">
                  <c:v>2.4136986301369863</c:v>
                </c:pt>
                <c:pt idx="882">
                  <c:v>2.4164383561643836</c:v>
                </c:pt>
                <c:pt idx="883">
                  <c:v>2.419178082191781</c:v>
                </c:pt>
                <c:pt idx="884">
                  <c:v>2.4219178082191779</c:v>
                </c:pt>
                <c:pt idx="885">
                  <c:v>2.4246575342465753</c:v>
                </c:pt>
                <c:pt idx="886">
                  <c:v>2.4273972602739726</c:v>
                </c:pt>
                <c:pt idx="887">
                  <c:v>2.43013698630137</c:v>
                </c:pt>
                <c:pt idx="888">
                  <c:v>2.4328767123287673</c:v>
                </c:pt>
                <c:pt idx="889">
                  <c:v>2.4356164383561643</c:v>
                </c:pt>
                <c:pt idx="890">
                  <c:v>2.4383561643835616</c:v>
                </c:pt>
                <c:pt idx="891">
                  <c:v>2.441095890410959</c:v>
                </c:pt>
                <c:pt idx="892">
                  <c:v>2.4438356164383563</c:v>
                </c:pt>
                <c:pt idx="893">
                  <c:v>2.4465753424657533</c:v>
                </c:pt>
                <c:pt idx="894">
                  <c:v>2.4493150684931506</c:v>
                </c:pt>
                <c:pt idx="895">
                  <c:v>2.452054794520548</c:v>
                </c:pt>
                <c:pt idx="896">
                  <c:v>2.4547945205479453</c:v>
                </c:pt>
                <c:pt idx="897">
                  <c:v>2.4575342465753423</c:v>
                </c:pt>
                <c:pt idx="898">
                  <c:v>2.4602739726027396</c:v>
                </c:pt>
                <c:pt idx="899">
                  <c:v>2.463013698630137</c:v>
                </c:pt>
                <c:pt idx="900">
                  <c:v>2.4657534246575343</c:v>
                </c:pt>
                <c:pt idx="901">
                  <c:v>2.4684931506849317</c:v>
                </c:pt>
                <c:pt idx="902">
                  <c:v>2.4712328767123286</c:v>
                </c:pt>
                <c:pt idx="903">
                  <c:v>2.473972602739726</c:v>
                </c:pt>
                <c:pt idx="904">
                  <c:v>2.4767123287671233</c:v>
                </c:pt>
                <c:pt idx="905">
                  <c:v>2.4794520547945207</c:v>
                </c:pt>
                <c:pt idx="906">
                  <c:v>2.4821917808219176</c:v>
                </c:pt>
                <c:pt idx="907">
                  <c:v>2.484931506849315</c:v>
                </c:pt>
                <c:pt idx="908">
                  <c:v>2.4876712328767123</c:v>
                </c:pt>
                <c:pt idx="909">
                  <c:v>2.4904109589041097</c:v>
                </c:pt>
                <c:pt idx="910">
                  <c:v>2.493150684931507</c:v>
                </c:pt>
                <c:pt idx="911">
                  <c:v>2.495890410958904</c:v>
                </c:pt>
                <c:pt idx="912">
                  <c:v>2.4986301369863013</c:v>
                </c:pt>
                <c:pt idx="913">
                  <c:v>2.5013698630136987</c:v>
                </c:pt>
                <c:pt idx="914">
                  <c:v>2.504109589041096</c:v>
                </c:pt>
                <c:pt idx="915">
                  <c:v>2.506849315068493</c:v>
                </c:pt>
                <c:pt idx="916">
                  <c:v>2.5095890410958903</c:v>
                </c:pt>
                <c:pt idx="917">
                  <c:v>2.5123287671232877</c:v>
                </c:pt>
                <c:pt idx="918">
                  <c:v>2.515068493150685</c:v>
                </c:pt>
                <c:pt idx="919">
                  <c:v>2.5178082191780824</c:v>
                </c:pt>
                <c:pt idx="920">
                  <c:v>2.5205479452054793</c:v>
                </c:pt>
                <c:pt idx="921">
                  <c:v>2.5232876712328767</c:v>
                </c:pt>
                <c:pt idx="922">
                  <c:v>2.526027397260274</c:v>
                </c:pt>
                <c:pt idx="923">
                  <c:v>2.5287671232876714</c:v>
                </c:pt>
                <c:pt idx="924">
                  <c:v>2.5315068493150683</c:v>
                </c:pt>
                <c:pt idx="925">
                  <c:v>2.5342465753424657</c:v>
                </c:pt>
                <c:pt idx="926">
                  <c:v>2.536986301369863</c:v>
                </c:pt>
                <c:pt idx="927">
                  <c:v>2.5397260273972604</c:v>
                </c:pt>
                <c:pt idx="928">
                  <c:v>2.5424657534246577</c:v>
                </c:pt>
                <c:pt idx="929">
                  <c:v>2.5452054794520547</c:v>
                </c:pt>
                <c:pt idx="930">
                  <c:v>2.547945205479452</c:v>
                </c:pt>
                <c:pt idx="931">
                  <c:v>2.5506849315068494</c:v>
                </c:pt>
                <c:pt idx="932">
                  <c:v>2.5534246575342467</c:v>
                </c:pt>
                <c:pt idx="933">
                  <c:v>2.5561643835616437</c:v>
                </c:pt>
                <c:pt idx="934">
                  <c:v>2.558904109589041</c:v>
                </c:pt>
                <c:pt idx="935">
                  <c:v>2.5616438356164384</c:v>
                </c:pt>
                <c:pt idx="936">
                  <c:v>2.5643835616438357</c:v>
                </c:pt>
                <c:pt idx="937">
                  <c:v>2.5671232876712327</c:v>
                </c:pt>
                <c:pt idx="938">
                  <c:v>2.56986301369863</c:v>
                </c:pt>
                <c:pt idx="939">
                  <c:v>2.5726027397260274</c:v>
                </c:pt>
                <c:pt idx="940">
                  <c:v>2.5753424657534247</c:v>
                </c:pt>
                <c:pt idx="941">
                  <c:v>2.5780821917808221</c:v>
                </c:pt>
                <c:pt idx="942">
                  <c:v>2.580821917808219</c:v>
                </c:pt>
                <c:pt idx="943">
                  <c:v>2.5835616438356164</c:v>
                </c:pt>
                <c:pt idx="944">
                  <c:v>2.5863013698630137</c:v>
                </c:pt>
                <c:pt idx="945">
                  <c:v>2.5890410958904111</c:v>
                </c:pt>
                <c:pt idx="946">
                  <c:v>2.591780821917808</c:v>
                </c:pt>
                <c:pt idx="947">
                  <c:v>2.5945205479452054</c:v>
                </c:pt>
                <c:pt idx="948">
                  <c:v>2.5972602739726027</c:v>
                </c:pt>
                <c:pt idx="949">
                  <c:v>2.6</c:v>
                </c:pt>
                <c:pt idx="950">
                  <c:v>2.6027397260273974</c:v>
                </c:pt>
                <c:pt idx="951">
                  <c:v>2.6054794520547944</c:v>
                </c:pt>
                <c:pt idx="952">
                  <c:v>2.6082191780821917</c:v>
                </c:pt>
                <c:pt idx="953">
                  <c:v>2.6109589041095891</c:v>
                </c:pt>
                <c:pt idx="954">
                  <c:v>2.6136986301369864</c:v>
                </c:pt>
                <c:pt idx="955">
                  <c:v>2.6164383561643834</c:v>
                </c:pt>
                <c:pt idx="956">
                  <c:v>2.6191780821917807</c:v>
                </c:pt>
                <c:pt idx="957">
                  <c:v>2.6219178082191781</c:v>
                </c:pt>
                <c:pt idx="958">
                  <c:v>2.6246575342465754</c:v>
                </c:pt>
                <c:pt idx="959">
                  <c:v>2.6273972602739728</c:v>
                </c:pt>
                <c:pt idx="960">
                  <c:v>2.6301369863013697</c:v>
                </c:pt>
                <c:pt idx="961">
                  <c:v>2.6328767123287671</c:v>
                </c:pt>
                <c:pt idx="962">
                  <c:v>2.6356164383561644</c:v>
                </c:pt>
                <c:pt idx="963">
                  <c:v>2.6383561643835618</c:v>
                </c:pt>
                <c:pt idx="964">
                  <c:v>2.6410958904109587</c:v>
                </c:pt>
                <c:pt idx="965">
                  <c:v>2.6438356164383561</c:v>
                </c:pt>
                <c:pt idx="966">
                  <c:v>2.6465753424657534</c:v>
                </c:pt>
                <c:pt idx="967">
                  <c:v>2.6493150684931508</c:v>
                </c:pt>
                <c:pt idx="968">
                  <c:v>2.6520547945205482</c:v>
                </c:pt>
                <c:pt idx="969">
                  <c:v>2.6547945205479451</c:v>
                </c:pt>
                <c:pt idx="970">
                  <c:v>2.6575342465753424</c:v>
                </c:pt>
                <c:pt idx="971">
                  <c:v>2.6602739726027398</c:v>
                </c:pt>
                <c:pt idx="972">
                  <c:v>2.6630136986301371</c:v>
                </c:pt>
                <c:pt idx="973">
                  <c:v>2.6657534246575341</c:v>
                </c:pt>
                <c:pt idx="974">
                  <c:v>2.6684931506849314</c:v>
                </c:pt>
                <c:pt idx="975">
                  <c:v>2.6712328767123288</c:v>
                </c:pt>
                <c:pt idx="976">
                  <c:v>2.6739726027397261</c:v>
                </c:pt>
                <c:pt idx="977">
                  <c:v>2.6767123287671235</c:v>
                </c:pt>
                <c:pt idx="978">
                  <c:v>2.6794520547945204</c:v>
                </c:pt>
                <c:pt idx="979">
                  <c:v>2.6821917808219178</c:v>
                </c:pt>
                <c:pt idx="980">
                  <c:v>2.6849315068493151</c:v>
                </c:pt>
                <c:pt idx="981">
                  <c:v>2.6876712328767125</c:v>
                </c:pt>
                <c:pt idx="982">
                  <c:v>2.6904109589041094</c:v>
                </c:pt>
                <c:pt idx="983">
                  <c:v>2.6931506849315068</c:v>
                </c:pt>
                <c:pt idx="984">
                  <c:v>2.6958904109589041</c:v>
                </c:pt>
                <c:pt idx="985">
                  <c:v>2.6986301369863015</c:v>
                </c:pt>
                <c:pt idx="986">
                  <c:v>2.7013698630136984</c:v>
                </c:pt>
                <c:pt idx="987">
                  <c:v>2.7041095890410958</c:v>
                </c:pt>
                <c:pt idx="988">
                  <c:v>2.7068493150684931</c:v>
                </c:pt>
                <c:pt idx="989">
                  <c:v>2.7095890410958905</c:v>
                </c:pt>
                <c:pt idx="990">
                  <c:v>2.7123287671232879</c:v>
                </c:pt>
                <c:pt idx="991">
                  <c:v>2.7150684931506848</c:v>
                </c:pt>
                <c:pt idx="992">
                  <c:v>2.7178082191780821</c:v>
                </c:pt>
                <c:pt idx="993">
                  <c:v>2.7205479452054795</c:v>
                </c:pt>
                <c:pt idx="994">
                  <c:v>2.7232876712328768</c:v>
                </c:pt>
                <c:pt idx="995">
                  <c:v>2.7260273972602738</c:v>
                </c:pt>
                <c:pt idx="996">
                  <c:v>2.7287671232876711</c:v>
                </c:pt>
                <c:pt idx="997">
                  <c:v>2.7315068493150685</c:v>
                </c:pt>
                <c:pt idx="998">
                  <c:v>2.7342465753424658</c:v>
                </c:pt>
                <c:pt idx="999">
                  <c:v>2.7369863013698632</c:v>
                </c:pt>
                <c:pt idx="1000">
                  <c:v>2.7397260273972601</c:v>
                </c:pt>
                <c:pt idx="1001">
                  <c:v>2.7424657534246575</c:v>
                </c:pt>
                <c:pt idx="1002">
                  <c:v>2.7452054794520548</c:v>
                </c:pt>
                <c:pt idx="1003">
                  <c:v>2.7479452054794522</c:v>
                </c:pt>
                <c:pt idx="1004">
                  <c:v>2.7506849315068491</c:v>
                </c:pt>
                <c:pt idx="1005">
                  <c:v>2.7534246575342465</c:v>
                </c:pt>
                <c:pt idx="1006">
                  <c:v>2.7561643835616438</c:v>
                </c:pt>
                <c:pt idx="1007">
                  <c:v>2.7589041095890412</c:v>
                </c:pt>
                <c:pt idx="1008">
                  <c:v>2.7616438356164386</c:v>
                </c:pt>
                <c:pt idx="1009">
                  <c:v>2.7643835616438355</c:v>
                </c:pt>
                <c:pt idx="1010">
                  <c:v>2.7671232876712328</c:v>
                </c:pt>
                <c:pt idx="1011">
                  <c:v>2.7698630136986302</c:v>
                </c:pt>
                <c:pt idx="1012">
                  <c:v>2.7726027397260276</c:v>
                </c:pt>
                <c:pt idx="1013">
                  <c:v>2.7753424657534245</c:v>
                </c:pt>
                <c:pt idx="1014">
                  <c:v>2.7780821917808218</c:v>
                </c:pt>
                <c:pt idx="1015">
                  <c:v>2.7808219178082192</c:v>
                </c:pt>
                <c:pt idx="1016">
                  <c:v>2.7835616438356166</c:v>
                </c:pt>
                <c:pt idx="1017">
                  <c:v>2.7863013698630139</c:v>
                </c:pt>
                <c:pt idx="1018">
                  <c:v>2.7890410958904108</c:v>
                </c:pt>
                <c:pt idx="1019">
                  <c:v>2.7917808219178082</c:v>
                </c:pt>
                <c:pt idx="1020">
                  <c:v>2.7945205479452055</c:v>
                </c:pt>
                <c:pt idx="1021">
                  <c:v>2.7972602739726029</c:v>
                </c:pt>
                <c:pt idx="1022">
                  <c:v>2.8</c:v>
                </c:pt>
                <c:pt idx="1023">
                  <c:v>2.8027397260273972</c:v>
                </c:pt>
                <c:pt idx="1024">
                  <c:v>2.8054794520547945</c:v>
                </c:pt>
                <c:pt idx="1025">
                  <c:v>2.8082191780821919</c:v>
                </c:pt>
                <c:pt idx="1026">
                  <c:v>2.8109589041095893</c:v>
                </c:pt>
                <c:pt idx="1027">
                  <c:v>2.8136986301369862</c:v>
                </c:pt>
                <c:pt idx="1028">
                  <c:v>2.8164383561643835</c:v>
                </c:pt>
                <c:pt idx="1029">
                  <c:v>2.8191780821917809</c:v>
                </c:pt>
                <c:pt idx="1030">
                  <c:v>2.8219178082191783</c:v>
                </c:pt>
                <c:pt idx="1031">
                  <c:v>2.8246575342465752</c:v>
                </c:pt>
                <c:pt idx="1032">
                  <c:v>2.8273972602739725</c:v>
                </c:pt>
                <c:pt idx="1033">
                  <c:v>2.8301369863013699</c:v>
                </c:pt>
                <c:pt idx="1034">
                  <c:v>2.8328767123287673</c:v>
                </c:pt>
                <c:pt idx="1035">
                  <c:v>2.8356164383561642</c:v>
                </c:pt>
                <c:pt idx="1036">
                  <c:v>2.8383561643835615</c:v>
                </c:pt>
                <c:pt idx="1037">
                  <c:v>2.8410958904109589</c:v>
                </c:pt>
                <c:pt idx="1038">
                  <c:v>2.8438356164383563</c:v>
                </c:pt>
                <c:pt idx="1039">
                  <c:v>2.8465753424657536</c:v>
                </c:pt>
                <c:pt idx="1040">
                  <c:v>2.8493150684931505</c:v>
                </c:pt>
                <c:pt idx="1041">
                  <c:v>2.8520547945205479</c:v>
                </c:pt>
                <c:pt idx="1042">
                  <c:v>2.8547945205479452</c:v>
                </c:pt>
                <c:pt idx="1043">
                  <c:v>2.8575342465753426</c:v>
                </c:pt>
                <c:pt idx="1044">
                  <c:v>2.8602739726027395</c:v>
                </c:pt>
                <c:pt idx="1045">
                  <c:v>2.8630136986301369</c:v>
                </c:pt>
                <c:pt idx="1046">
                  <c:v>2.8657534246575342</c:v>
                </c:pt>
                <c:pt idx="1047">
                  <c:v>2.8684931506849316</c:v>
                </c:pt>
                <c:pt idx="1048">
                  <c:v>2.871232876712329</c:v>
                </c:pt>
                <c:pt idx="1049">
                  <c:v>2.8739726027397259</c:v>
                </c:pt>
                <c:pt idx="1050">
                  <c:v>2.8767123287671232</c:v>
                </c:pt>
                <c:pt idx="1051">
                  <c:v>2.8794520547945206</c:v>
                </c:pt>
                <c:pt idx="1052">
                  <c:v>2.882191780821918</c:v>
                </c:pt>
                <c:pt idx="1053">
                  <c:v>2.8849315068493149</c:v>
                </c:pt>
                <c:pt idx="1054">
                  <c:v>2.8876712328767122</c:v>
                </c:pt>
                <c:pt idx="1055">
                  <c:v>2.8904109589041096</c:v>
                </c:pt>
                <c:pt idx="1056">
                  <c:v>2.893150684931507</c:v>
                </c:pt>
                <c:pt idx="1057">
                  <c:v>2.8958904109589043</c:v>
                </c:pt>
                <c:pt idx="1058">
                  <c:v>2.8986301369863012</c:v>
                </c:pt>
                <c:pt idx="1059">
                  <c:v>2.9013698630136986</c:v>
                </c:pt>
                <c:pt idx="1060">
                  <c:v>2.904109589041096</c:v>
                </c:pt>
                <c:pt idx="1061">
                  <c:v>2.9068493150684933</c:v>
                </c:pt>
                <c:pt idx="1062">
                  <c:v>2.9095890410958902</c:v>
                </c:pt>
                <c:pt idx="1063">
                  <c:v>2.9123287671232876</c:v>
                </c:pt>
                <c:pt idx="1064">
                  <c:v>2.9150684931506849</c:v>
                </c:pt>
                <c:pt idx="1065">
                  <c:v>2.9178082191780823</c:v>
                </c:pt>
                <c:pt idx="1066">
                  <c:v>2.9205479452054797</c:v>
                </c:pt>
                <c:pt idx="1067">
                  <c:v>2.9232876712328766</c:v>
                </c:pt>
                <c:pt idx="1068">
                  <c:v>2.9260273972602739</c:v>
                </c:pt>
                <c:pt idx="1069">
                  <c:v>2.9287671232876713</c:v>
                </c:pt>
                <c:pt idx="1070">
                  <c:v>2.9315068493150687</c:v>
                </c:pt>
                <c:pt idx="1071">
                  <c:v>2.9342465753424656</c:v>
                </c:pt>
                <c:pt idx="1072">
                  <c:v>2.9369863013698629</c:v>
                </c:pt>
                <c:pt idx="1073">
                  <c:v>2.9397260273972603</c:v>
                </c:pt>
                <c:pt idx="1074">
                  <c:v>2.9424657534246577</c:v>
                </c:pt>
                <c:pt idx="1075">
                  <c:v>2.9452054794520546</c:v>
                </c:pt>
                <c:pt idx="1076">
                  <c:v>2.9479452054794519</c:v>
                </c:pt>
                <c:pt idx="1077">
                  <c:v>2.9506849315068493</c:v>
                </c:pt>
                <c:pt idx="1078">
                  <c:v>2.9534246575342467</c:v>
                </c:pt>
                <c:pt idx="1079">
                  <c:v>2.956164383561644</c:v>
                </c:pt>
                <c:pt idx="1080">
                  <c:v>2.9589041095890409</c:v>
                </c:pt>
                <c:pt idx="1081">
                  <c:v>2.9616438356164383</c:v>
                </c:pt>
                <c:pt idx="1082">
                  <c:v>2.9643835616438357</c:v>
                </c:pt>
                <c:pt idx="1083">
                  <c:v>2.967123287671233</c:v>
                </c:pt>
                <c:pt idx="1084">
                  <c:v>2.9698630136986299</c:v>
                </c:pt>
                <c:pt idx="1085">
                  <c:v>2.9726027397260273</c:v>
                </c:pt>
                <c:pt idx="1086">
                  <c:v>2.9753424657534246</c:v>
                </c:pt>
                <c:pt idx="1087">
                  <c:v>2.978082191780822</c:v>
                </c:pt>
                <c:pt idx="1088">
                  <c:v>2.9808219178082194</c:v>
                </c:pt>
                <c:pt idx="1089">
                  <c:v>2.9835616438356163</c:v>
                </c:pt>
                <c:pt idx="1090">
                  <c:v>2.9863013698630136</c:v>
                </c:pt>
                <c:pt idx="1091">
                  <c:v>2.989041095890411</c:v>
                </c:pt>
                <c:pt idx="1092">
                  <c:v>2.9917808219178084</c:v>
                </c:pt>
                <c:pt idx="1093">
                  <c:v>2.9945205479452053</c:v>
                </c:pt>
                <c:pt idx="1094">
                  <c:v>2.9972602739726026</c:v>
                </c:pt>
                <c:pt idx="1095">
                  <c:v>3</c:v>
                </c:pt>
                <c:pt idx="1096">
                  <c:v>3.0027397260273974</c:v>
                </c:pt>
                <c:pt idx="1097">
                  <c:v>3.0054794520547947</c:v>
                </c:pt>
                <c:pt idx="1098">
                  <c:v>3.0082191780821916</c:v>
                </c:pt>
                <c:pt idx="1099">
                  <c:v>3.010958904109589</c:v>
                </c:pt>
                <c:pt idx="1100">
                  <c:v>3.0136986301369864</c:v>
                </c:pt>
                <c:pt idx="1101">
                  <c:v>3.0164383561643837</c:v>
                </c:pt>
                <c:pt idx="1102">
                  <c:v>3.0191780821917806</c:v>
                </c:pt>
                <c:pt idx="1103">
                  <c:v>3.021917808219178</c:v>
                </c:pt>
                <c:pt idx="1104">
                  <c:v>3.0246575342465754</c:v>
                </c:pt>
                <c:pt idx="1105">
                  <c:v>3.0273972602739727</c:v>
                </c:pt>
                <c:pt idx="1106">
                  <c:v>3.0301369863013701</c:v>
                </c:pt>
                <c:pt idx="1107">
                  <c:v>3.032876712328767</c:v>
                </c:pt>
                <c:pt idx="1108">
                  <c:v>3.0356164383561643</c:v>
                </c:pt>
                <c:pt idx="1109">
                  <c:v>3.0383561643835617</c:v>
                </c:pt>
                <c:pt idx="1110">
                  <c:v>3.0410958904109591</c:v>
                </c:pt>
                <c:pt idx="1111">
                  <c:v>3.043835616438356</c:v>
                </c:pt>
                <c:pt idx="1112">
                  <c:v>3.0465753424657533</c:v>
                </c:pt>
                <c:pt idx="1113">
                  <c:v>3.0493150684931507</c:v>
                </c:pt>
                <c:pt idx="1114">
                  <c:v>3.0520547945205481</c:v>
                </c:pt>
                <c:pt idx="1115">
                  <c:v>3.0547945205479454</c:v>
                </c:pt>
                <c:pt idx="1116">
                  <c:v>3.0575342465753423</c:v>
                </c:pt>
                <c:pt idx="1117">
                  <c:v>3.0602739726027397</c:v>
                </c:pt>
                <c:pt idx="1118">
                  <c:v>3.0630136986301371</c:v>
                </c:pt>
                <c:pt idx="1119">
                  <c:v>3.0657534246575344</c:v>
                </c:pt>
                <c:pt idx="1120">
                  <c:v>3.0684931506849313</c:v>
                </c:pt>
                <c:pt idx="1121">
                  <c:v>3.0712328767123287</c:v>
                </c:pt>
                <c:pt idx="1122">
                  <c:v>3.0739726027397261</c:v>
                </c:pt>
                <c:pt idx="1123">
                  <c:v>3.0767123287671234</c:v>
                </c:pt>
                <c:pt idx="1124">
                  <c:v>3.0794520547945203</c:v>
                </c:pt>
                <c:pt idx="1125">
                  <c:v>3.0821917808219177</c:v>
                </c:pt>
                <c:pt idx="1126">
                  <c:v>3.0849315068493151</c:v>
                </c:pt>
                <c:pt idx="1127">
                  <c:v>3.0876712328767124</c:v>
                </c:pt>
                <c:pt idx="1128">
                  <c:v>3.0904109589041098</c:v>
                </c:pt>
                <c:pt idx="1129">
                  <c:v>3.0931506849315067</c:v>
                </c:pt>
                <c:pt idx="1130">
                  <c:v>3.095890410958904</c:v>
                </c:pt>
                <c:pt idx="1131">
                  <c:v>3.0986301369863014</c:v>
                </c:pt>
                <c:pt idx="1132">
                  <c:v>3.1013698630136988</c:v>
                </c:pt>
                <c:pt idx="1133">
                  <c:v>3.1041095890410957</c:v>
                </c:pt>
                <c:pt idx="1134">
                  <c:v>3.106849315068493</c:v>
                </c:pt>
                <c:pt idx="1135">
                  <c:v>3.1095890410958904</c:v>
                </c:pt>
                <c:pt idx="1136">
                  <c:v>3.1123287671232878</c:v>
                </c:pt>
                <c:pt idx="1137">
                  <c:v>3.1150684931506851</c:v>
                </c:pt>
                <c:pt idx="1138">
                  <c:v>3.117808219178082</c:v>
                </c:pt>
                <c:pt idx="1139">
                  <c:v>3.1205479452054794</c:v>
                </c:pt>
                <c:pt idx="1140">
                  <c:v>3.1232876712328768</c:v>
                </c:pt>
                <c:pt idx="1141">
                  <c:v>3.1260273972602741</c:v>
                </c:pt>
                <c:pt idx="1142">
                  <c:v>3.128767123287671</c:v>
                </c:pt>
                <c:pt idx="1143">
                  <c:v>3.1315068493150684</c:v>
                </c:pt>
                <c:pt idx="1144">
                  <c:v>3.1342465753424658</c:v>
                </c:pt>
                <c:pt idx="1145">
                  <c:v>3.1369863013698631</c:v>
                </c:pt>
                <c:pt idx="1146">
                  <c:v>3.1397260273972605</c:v>
                </c:pt>
                <c:pt idx="1147">
                  <c:v>3.1424657534246574</c:v>
                </c:pt>
                <c:pt idx="1148">
                  <c:v>3.1452054794520548</c:v>
                </c:pt>
                <c:pt idx="1149">
                  <c:v>3.1479452054794521</c:v>
                </c:pt>
                <c:pt idx="1150">
                  <c:v>3.1506849315068495</c:v>
                </c:pt>
                <c:pt idx="1151">
                  <c:v>3.1534246575342464</c:v>
                </c:pt>
                <c:pt idx="1152">
                  <c:v>3.1561643835616437</c:v>
                </c:pt>
                <c:pt idx="1153">
                  <c:v>3.1589041095890411</c:v>
                </c:pt>
                <c:pt idx="1154">
                  <c:v>3.1616438356164385</c:v>
                </c:pt>
                <c:pt idx="1155">
                  <c:v>3.1643835616438358</c:v>
                </c:pt>
                <c:pt idx="1156">
                  <c:v>3.1671232876712327</c:v>
                </c:pt>
                <c:pt idx="1157">
                  <c:v>3.1698630136986301</c:v>
                </c:pt>
                <c:pt idx="1158">
                  <c:v>3.1726027397260275</c:v>
                </c:pt>
                <c:pt idx="1159">
                  <c:v>3.1753424657534248</c:v>
                </c:pt>
                <c:pt idx="1160">
                  <c:v>3.1780821917808217</c:v>
                </c:pt>
                <c:pt idx="1161">
                  <c:v>3.1808219178082191</c:v>
                </c:pt>
                <c:pt idx="1162">
                  <c:v>3.1835616438356165</c:v>
                </c:pt>
                <c:pt idx="1163">
                  <c:v>3.1863013698630138</c:v>
                </c:pt>
                <c:pt idx="1164">
                  <c:v>3.1890410958904107</c:v>
                </c:pt>
                <c:pt idx="1165">
                  <c:v>3.1917808219178081</c:v>
                </c:pt>
                <c:pt idx="1166">
                  <c:v>3.1945205479452055</c:v>
                </c:pt>
                <c:pt idx="1167">
                  <c:v>3.1972602739726028</c:v>
                </c:pt>
                <c:pt idx="1168">
                  <c:v>3.2</c:v>
                </c:pt>
                <c:pt idx="1169">
                  <c:v>3.2027397260273971</c:v>
                </c:pt>
                <c:pt idx="1170">
                  <c:v>3.2054794520547945</c:v>
                </c:pt>
                <c:pt idx="1171">
                  <c:v>3.2082191780821918</c:v>
                </c:pt>
                <c:pt idx="1172">
                  <c:v>3.2109589041095892</c:v>
                </c:pt>
                <c:pt idx="1173">
                  <c:v>3.2136986301369861</c:v>
                </c:pt>
                <c:pt idx="1174">
                  <c:v>3.2164383561643834</c:v>
                </c:pt>
                <c:pt idx="1175">
                  <c:v>3.2191780821917808</c:v>
                </c:pt>
                <c:pt idx="1176">
                  <c:v>3.2219178082191782</c:v>
                </c:pt>
                <c:pt idx="1177">
                  <c:v>3.2246575342465755</c:v>
                </c:pt>
                <c:pt idx="1178">
                  <c:v>3.2273972602739724</c:v>
                </c:pt>
                <c:pt idx="1179">
                  <c:v>3.2301369863013698</c:v>
                </c:pt>
                <c:pt idx="1180">
                  <c:v>3.2328767123287672</c:v>
                </c:pt>
                <c:pt idx="1181">
                  <c:v>3.2356164383561645</c:v>
                </c:pt>
                <c:pt idx="1182">
                  <c:v>3.2383561643835614</c:v>
                </c:pt>
                <c:pt idx="1183">
                  <c:v>3.2410958904109588</c:v>
                </c:pt>
                <c:pt idx="1184">
                  <c:v>3.2438356164383562</c:v>
                </c:pt>
                <c:pt idx="1185">
                  <c:v>3.2465753424657535</c:v>
                </c:pt>
                <c:pt idx="1186">
                  <c:v>3.2493150684931509</c:v>
                </c:pt>
                <c:pt idx="1187">
                  <c:v>3.2520547945205478</c:v>
                </c:pt>
                <c:pt idx="1188">
                  <c:v>3.2547945205479452</c:v>
                </c:pt>
                <c:pt idx="1189">
                  <c:v>3.2575342465753425</c:v>
                </c:pt>
                <c:pt idx="1190">
                  <c:v>3.2602739726027399</c:v>
                </c:pt>
                <c:pt idx="1191">
                  <c:v>3.2630136986301368</c:v>
                </c:pt>
                <c:pt idx="1192">
                  <c:v>3.2657534246575342</c:v>
                </c:pt>
                <c:pt idx="1193">
                  <c:v>3.2684931506849315</c:v>
                </c:pt>
                <c:pt idx="1194">
                  <c:v>3.2712328767123289</c:v>
                </c:pt>
                <c:pt idx="1195">
                  <c:v>3.2739726027397262</c:v>
                </c:pt>
                <c:pt idx="1196">
                  <c:v>3.2767123287671232</c:v>
                </c:pt>
                <c:pt idx="1197">
                  <c:v>3.2794520547945205</c:v>
                </c:pt>
                <c:pt idx="1198">
                  <c:v>3.2821917808219179</c:v>
                </c:pt>
                <c:pt idx="1199">
                  <c:v>3.2849315068493152</c:v>
                </c:pt>
                <c:pt idx="1200">
                  <c:v>3.2876712328767121</c:v>
                </c:pt>
                <c:pt idx="1201">
                  <c:v>3.2904109589041095</c:v>
                </c:pt>
                <c:pt idx="1202">
                  <c:v>3.2931506849315069</c:v>
                </c:pt>
                <c:pt idx="1203">
                  <c:v>3.2958904109589042</c:v>
                </c:pt>
                <c:pt idx="1204">
                  <c:v>3.2986301369863016</c:v>
                </c:pt>
                <c:pt idx="1205">
                  <c:v>3.3013698630136985</c:v>
                </c:pt>
                <c:pt idx="1206">
                  <c:v>3.3041095890410959</c:v>
                </c:pt>
                <c:pt idx="1207">
                  <c:v>3.3068493150684932</c:v>
                </c:pt>
                <c:pt idx="1208">
                  <c:v>3.3095890410958906</c:v>
                </c:pt>
                <c:pt idx="1209">
                  <c:v>3.3123287671232875</c:v>
                </c:pt>
                <c:pt idx="1210">
                  <c:v>3.3150684931506849</c:v>
                </c:pt>
                <c:pt idx="1211">
                  <c:v>3.3178082191780822</c:v>
                </c:pt>
                <c:pt idx="1212">
                  <c:v>3.3205479452054796</c:v>
                </c:pt>
                <c:pt idx="1213">
                  <c:v>3.3232876712328765</c:v>
                </c:pt>
                <c:pt idx="1214">
                  <c:v>3.3260273972602739</c:v>
                </c:pt>
                <c:pt idx="1215">
                  <c:v>3.3287671232876712</c:v>
                </c:pt>
                <c:pt idx="1216">
                  <c:v>3.3315068493150686</c:v>
                </c:pt>
                <c:pt idx="1217">
                  <c:v>3.3342465753424659</c:v>
                </c:pt>
                <c:pt idx="1218">
                  <c:v>3.3369863013698629</c:v>
                </c:pt>
                <c:pt idx="1219">
                  <c:v>3.3397260273972602</c:v>
                </c:pt>
                <c:pt idx="1220">
                  <c:v>3.3424657534246576</c:v>
                </c:pt>
                <c:pt idx="1221">
                  <c:v>3.3452054794520549</c:v>
                </c:pt>
                <c:pt idx="1222">
                  <c:v>3.3479452054794518</c:v>
                </c:pt>
                <c:pt idx="1223">
                  <c:v>3.3506849315068492</c:v>
                </c:pt>
                <c:pt idx="1224">
                  <c:v>3.3534246575342466</c:v>
                </c:pt>
                <c:pt idx="1225">
                  <c:v>3.3561643835616439</c:v>
                </c:pt>
                <c:pt idx="1226">
                  <c:v>3.3589041095890413</c:v>
                </c:pt>
                <c:pt idx="1227">
                  <c:v>3.3616438356164382</c:v>
                </c:pt>
                <c:pt idx="1228">
                  <c:v>3.3643835616438356</c:v>
                </c:pt>
                <c:pt idx="1229">
                  <c:v>3.3671232876712329</c:v>
                </c:pt>
                <c:pt idx="1230">
                  <c:v>3.3698630136986303</c:v>
                </c:pt>
                <c:pt idx="1231">
                  <c:v>3.3726027397260272</c:v>
                </c:pt>
                <c:pt idx="1232">
                  <c:v>3.3753424657534246</c:v>
                </c:pt>
                <c:pt idx="1233">
                  <c:v>3.3780821917808219</c:v>
                </c:pt>
                <c:pt idx="1234">
                  <c:v>3.3808219178082193</c:v>
                </c:pt>
                <c:pt idx="1235">
                  <c:v>3.3835616438356166</c:v>
                </c:pt>
                <c:pt idx="1236">
                  <c:v>3.3863013698630136</c:v>
                </c:pt>
                <c:pt idx="1237">
                  <c:v>3.3890410958904109</c:v>
                </c:pt>
                <c:pt idx="1238">
                  <c:v>3.3917808219178083</c:v>
                </c:pt>
                <c:pt idx="1239">
                  <c:v>3.3945205479452056</c:v>
                </c:pt>
                <c:pt idx="1240">
                  <c:v>3.3972602739726026</c:v>
                </c:pt>
                <c:pt idx="1241">
                  <c:v>3.4</c:v>
                </c:pt>
                <c:pt idx="1242">
                  <c:v>3.4027397260273973</c:v>
                </c:pt>
                <c:pt idx="1243">
                  <c:v>3.4054794520547946</c:v>
                </c:pt>
                <c:pt idx="1244">
                  <c:v>3.408219178082192</c:v>
                </c:pt>
                <c:pt idx="1245">
                  <c:v>3.4109589041095889</c:v>
                </c:pt>
                <c:pt idx="1246">
                  <c:v>3.4136986301369863</c:v>
                </c:pt>
                <c:pt idx="1247">
                  <c:v>3.4164383561643836</c:v>
                </c:pt>
                <c:pt idx="1248">
                  <c:v>3.419178082191781</c:v>
                </c:pt>
                <c:pt idx="1249">
                  <c:v>3.4219178082191779</c:v>
                </c:pt>
                <c:pt idx="1250">
                  <c:v>3.4246575342465753</c:v>
                </c:pt>
                <c:pt idx="1251">
                  <c:v>3.4273972602739726</c:v>
                </c:pt>
                <c:pt idx="1252">
                  <c:v>3.43013698630137</c:v>
                </c:pt>
                <c:pt idx="1253">
                  <c:v>3.4328767123287673</c:v>
                </c:pt>
                <c:pt idx="1254">
                  <c:v>3.4356164383561643</c:v>
                </c:pt>
                <c:pt idx="1255">
                  <c:v>3.4383561643835616</c:v>
                </c:pt>
                <c:pt idx="1256">
                  <c:v>3.441095890410959</c:v>
                </c:pt>
                <c:pt idx="1257">
                  <c:v>3.4438356164383563</c:v>
                </c:pt>
                <c:pt idx="1258">
                  <c:v>3.4465753424657533</c:v>
                </c:pt>
                <c:pt idx="1259">
                  <c:v>3.4493150684931506</c:v>
                </c:pt>
                <c:pt idx="1260">
                  <c:v>3.452054794520548</c:v>
                </c:pt>
                <c:pt idx="1261">
                  <c:v>3.4547945205479453</c:v>
                </c:pt>
                <c:pt idx="1262">
                  <c:v>3.4575342465753423</c:v>
                </c:pt>
                <c:pt idx="1263">
                  <c:v>3.4602739726027396</c:v>
                </c:pt>
                <c:pt idx="1264">
                  <c:v>3.463013698630137</c:v>
                </c:pt>
                <c:pt idx="1265">
                  <c:v>3.4657534246575343</c:v>
                </c:pt>
                <c:pt idx="1266">
                  <c:v>3.4684931506849317</c:v>
                </c:pt>
                <c:pt idx="1267">
                  <c:v>3.4712328767123286</c:v>
                </c:pt>
                <c:pt idx="1268">
                  <c:v>3.473972602739726</c:v>
                </c:pt>
                <c:pt idx="1269">
                  <c:v>3.4767123287671233</c:v>
                </c:pt>
                <c:pt idx="1270">
                  <c:v>3.4794520547945207</c:v>
                </c:pt>
                <c:pt idx="1271">
                  <c:v>3.4821917808219176</c:v>
                </c:pt>
                <c:pt idx="1272">
                  <c:v>3.484931506849315</c:v>
                </c:pt>
                <c:pt idx="1273">
                  <c:v>3.4876712328767123</c:v>
                </c:pt>
                <c:pt idx="1274">
                  <c:v>3.4904109589041097</c:v>
                </c:pt>
                <c:pt idx="1275">
                  <c:v>3.493150684931507</c:v>
                </c:pt>
                <c:pt idx="1276">
                  <c:v>3.495890410958904</c:v>
                </c:pt>
                <c:pt idx="1277">
                  <c:v>3.4986301369863013</c:v>
                </c:pt>
                <c:pt idx="1278">
                  <c:v>3.5013698630136987</c:v>
                </c:pt>
                <c:pt idx="1279">
                  <c:v>3.504109589041096</c:v>
                </c:pt>
                <c:pt idx="1280">
                  <c:v>3.506849315068493</c:v>
                </c:pt>
                <c:pt idx="1281">
                  <c:v>3.5095890410958903</c:v>
                </c:pt>
                <c:pt idx="1282">
                  <c:v>3.5123287671232877</c:v>
                </c:pt>
                <c:pt idx="1283">
                  <c:v>3.515068493150685</c:v>
                </c:pt>
                <c:pt idx="1284">
                  <c:v>3.5178082191780824</c:v>
                </c:pt>
                <c:pt idx="1285">
                  <c:v>3.5205479452054793</c:v>
                </c:pt>
                <c:pt idx="1286">
                  <c:v>3.5232876712328767</c:v>
                </c:pt>
                <c:pt idx="1287">
                  <c:v>3.526027397260274</c:v>
                </c:pt>
                <c:pt idx="1288">
                  <c:v>3.5287671232876714</c:v>
                </c:pt>
                <c:pt idx="1289">
                  <c:v>3.5315068493150683</c:v>
                </c:pt>
                <c:pt idx="1290">
                  <c:v>3.5342465753424657</c:v>
                </c:pt>
                <c:pt idx="1291">
                  <c:v>3.536986301369863</c:v>
                </c:pt>
                <c:pt idx="1292">
                  <c:v>3.5397260273972604</c:v>
                </c:pt>
                <c:pt idx="1293">
                  <c:v>3.5424657534246577</c:v>
                </c:pt>
                <c:pt idx="1294">
                  <c:v>3.5452054794520547</c:v>
                </c:pt>
                <c:pt idx="1295">
                  <c:v>3.547945205479452</c:v>
                </c:pt>
                <c:pt idx="1296">
                  <c:v>3.5506849315068494</c:v>
                </c:pt>
                <c:pt idx="1297">
                  <c:v>3.5534246575342467</c:v>
                </c:pt>
                <c:pt idx="1298">
                  <c:v>3.5561643835616437</c:v>
                </c:pt>
                <c:pt idx="1299">
                  <c:v>3.558904109589041</c:v>
                </c:pt>
                <c:pt idx="1300">
                  <c:v>3.5616438356164384</c:v>
                </c:pt>
                <c:pt idx="1301">
                  <c:v>3.5643835616438357</c:v>
                </c:pt>
                <c:pt idx="1302">
                  <c:v>3.5671232876712327</c:v>
                </c:pt>
                <c:pt idx="1303">
                  <c:v>3.56986301369863</c:v>
                </c:pt>
                <c:pt idx="1304">
                  <c:v>3.5726027397260274</c:v>
                </c:pt>
                <c:pt idx="1305">
                  <c:v>3.5753424657534247</c:v>
                </c:pt>
                <c:pt idx="1306">
                  <c:v>3.5780821917808221</c:v>
                </c:pt>
                <c:pt idx="1307">
                  <c:v>3.580821917808219</c:v>
                </c:pt>
                <c:pt idx="1308">
                  <c:v>3.5835616438356164</c:v>
                </c:pt>
                <c:pt idx="1309">
                  <c:v>3.5863013698630137</c:v>
                </c:pt>
                <c:pt idx="1310">
                  <c:v>3.5890410958904111</c:v>
                </c:pt>
                <c:pt idx="1311">
                  <c:v>3.591780821917808</c:v>
                </c:pt>
                <c:pt idx="1312">
                  <c:v>3.5945205479452054</c:v>
                </c:pt>
                <c:pt idx="1313">
                  <c:v>3.5972602739726027</c:v>
                </c:pt>
                <c:pt idx="1314">
                  <c:v>3.6</c:v>
                </c:pt>
                <c:pt idx="1315">
                  <c:v>3.6027397260273974</c:v>
                </c:pt>
                <c:pt idx="1316">
                  <c:v>3.6054794520547944</c:v>
                </c:pt>
                <c:pt idx="1317">
                  <c:v>3.6082191780821917</c:v>
                </c:pt>
                <c:pt idx="1318">
                  <c:v>3.6109589041095891</c:v>
                </c:pt>
                <c:pt idx="1319">
                  <c:v>3.6136986301369864</c:v>
                </c:pt>
                <c:pt idx="1320">
                  <c:v>3.6164383561643834</c:v>
                </c:pt>
                <c:pt idx="1321">
                  <c:v>3.6191780821917807</c:v>
                </c:pt>
                <c:pt idx="1322">
                  <c:v>3.6219178082191781</c:v>
                </c:pt>
                <c:pt idx="1323">
                  <c:v>3.6246575342465754</c:v>
                </c:pt>
                <c:pt idx="1324">
                  <c:v>3.6273972602739728</c:v>
                </c:pt>
                <c:pt idx="1325">
                  <c:v>3.6301369863013697</c:v>
                </c:pt>
                <c:pt idx="1326">
                  <c:v>3.6328767123287671</c:v>
                </c:pt>
                <c:pt idx="1327">
                  <c:v>3.6356164383561644</c:v>
                </c:pt>
                <c:pt idx="1328">
                  <c:v>3.6383561643835618</c:v>
                </c:pt>
                <c:pt idx="1329">
                  <c:v>3.6410958904109587</c:v>
                </c:pt>
                <c:pt idx="1330">
                  <c:v>3.6438356164383561</c:v>
                </c:pt>
                <c:pt idx="1331">
                  <c:v>3.6465753424657534</c:v>
                </c:pt>
                <c:pt idx="1332">
                  <c:v>3.6493150684931508</c:v>
                </c:pt>
                <c:pt idx="1333">
                  <c:v>3.6520547945205482</c:v>
                </c:pt>
                <c:pt idx="1334">
                  <c:v>3.6547945205479451</c:v>
                </c:pt>
                <c:pt idx="1335">
                  <c:v>3.6575342465753424</c:v>
                </c:pt>
                <c:pt idx="1336">
                  <c:v>3.6602739726027398</c:v>
                </c:pt>
                <c:pt idx="1337">
                  <c:v>3.6630136986301371</c:v>
                </c:pt>
                <c:pt idx="1338">
                  <c:v>3.6657534246575341</c:v>
                </c:pt>
                <c:pt idx="1339">
                  <c:v>3.6684931506849314</c:v>
                </c:pt>
                <c:pt idx="1340">
                  <c:v>3.6712328767123288</c:v>
                </c:pt>
                <c:pt idx="1341">
                  <c:v>3.6739726027397261</c:v>
                </c:pt>
                <c:pt idx="1342">
                  <c:v>3.6767123287671235</c:v>
                </c:pt>
                <c:pt idx="1343">
                  <c:v>3.6794520547945204</c:v>
                </c:pt>
                <c:pt idx="1344">
                  <c:v>3.6821917808219178</c:v>
                </c:pt>
                <c:pt idx="1345">
                  <c:v>3.6849315068493151</c:v>
                </c:pt>
                <c:pt idx="1346">
                  <c:v>3.6876712328767125</c:v>
                </c:pt>
                <c:pt idx="1347">
                  <c:v>3.6904109589041094</c:v>
                </c:pt>
                <c:pt idx="1348">
                  <c:v>3.6931506849315068</c:v>
                </c:pt>
                <c:pt idx="1349">
                  <c:v>3.6958904109589041</c:v>
                </c:pt>
                <c:pt idx="1350">
                  <c:v>3.6986301369863015</c:v>
                </c:pt>
                <c:pt idx="1351">
                  <c:v>3.7013698630136984</c:v>
                </c:pt>
                <c:pt idx="1352">
                  <c:v>3.7041095890410958</c:v>
                </c:pt>
                <c:pt idx="1353">
                  <c:v>3.7068493150684931</c:v>
                </c:pt>
                <c:pt idx="1354">
                  <c:v>3.7095890410958905</c:v>
                </c:pt>
                <c:pt idx="1355">
                  <c:v>3.7123287671232879</c:v>
                </c:pt>
                <c:pt idx="1356">
                  <c:v>3.7150684931506848</c:v>
                </c:pt>
                <c:pt idx="1357">
                  <c:v>3.7178082191780821</c:v>
                </c:pt>
                <c:pt idx="1358">
                  <c:v>3.7205479452054795</c:v>
                </c:pt>
                <c:pt idx="1359">
                  <c:v>3.7232876712328768</c:v>
                </c:pt>
                <c:pt idx="1360">
                  <c:v>3.7260273972602738</c:v>
                </c:pt>
                <c:pt idx="1361">
                  <c:v>3.7287671232876711</c:v>
                </c:pt>
                <c:pt idx="1362">
                  <c:v>3.7315068493150685</c:v>
                </c:pt>
                <c:pt idx="1363">
                  <c:v>3.7342465753424658</c:v>
                </c:pt>
                <c:pt idx="1364">
                  <c:v>3.7369863013698632</c:v>
                </c:pt>
                <c:pt idx="1365">
                  <c:v>3.7397260273972601</c:v>
                </c:pt>
                <c:pt idx="1366">
                  <c:v>3.7424657534246575</c:v>
                </c:pt>
                <c:pt idx="1367">
                  <c:v>3.7452054794520548</c:v>
                </c:pt>
                <c:pt idx="1368">
                  <c:v>3.7479452054794522</c:v>
                </c:pt>
                <c:pt idx="1369">
                  <c:v>3.7506849315068491</c:v>
                </c:pt>
                <c:pt idx="1370">
                  <c:v>3.7534246575342465</c:v>
                </c:pt>
                <c:pt idx="1371">
                  <c:v>3.7561643835616438</c:v>
                </c:pt>
                <c:pt idx="1372">
                  <c:v>3.7589041095890412</c:v>
                </c:pt>
                <c:pt idx="1373">
                  <c:v>3.7616438356164386</c:v>
                </c:pt>
                <c:pt idx="1374">
                  <c:v>3.7643835616438355</c:v>
                </c:pt>
                <c:pt idx="1375">
                  <c:v>3.7671232876712328</c:v>
                </c:pt>
                <c:pt idx="1376">
                  <c:v>3.7698630136986302</c:v>
                </c:pt>
                <c:pt idx="1377">
                  <c:v>3.7726027397260276</c:v>
                </c:pt>
                <c:pt idx="1378">
                  <c:v>3.7753424657534245</c:v>
                </c:pt>
                <c:pt idx="1379">
                  <c:v>3.7780821917808218</c:v>
                </c:pt>
                <c:pt idx="1380">
                  <c:v>3.7808219178082192</c:v>
                </c:pt>
                <c:pt idx="1381">
                  <c:v>3.7835616438356166</c:v>
                </c:pt>
                <c:pt idx="1382">
                  <c:v>3.7863013698630139</c:v>
                </c:pt>
                <c:pt idx="1383">
                  <c:v>3.7890410958904108</c:v>
                </c:pt>
                <c:pt idx="1384">
                  <c:v>3.7917808219178082</c:v>
                </c:pt>
                <c:pt idx="1385">
                  <c:v>3.7945205479452055</c:v>
                </c:pt>
                <c:pt idx="1386">
                  <c:v>3.7972602739726029</c:v>
                </c:pt>
                <c:pt idx="1387">
                  <c:v>3.8</c:v>
                </c:pt>
                <c:pt idx="1388">
                  <c:v>3.8027397260273972</c:v>
                </c:pt>
                <c:pt idx="1389">
                  <c:v>3.8054794520547945</c:v>
                </c:pt>
                <c:pt idx="1390">
                  <c:v>3.8082191780821919</c:v>
                </c:pt>
                <c:pt idx="1391">
                  <c:v>3.8109589041095893</c:v>
                </c:pt>
                <c:pt idx="1392">
                  <c:v>3.8136986301369862</c:v>
                </c:pt>
                <c:pt idx="1393">
                  <c:v>3.8164383561643835</c:v>
                </c:pt>
                <c:pt idx="1394">
                  <c:v>3.8191780821917809</c:v>
                </c:pt>
                <c:pt idx="1395">
                  <c:v>3.8219178082191783</c:v>
                </c:pt>
                <c:pt idx="1396">
                  <c:v>3.8246575342465752</c:v>
                </c:pt>
                <c:pt idx="1397">
                  <c:v>3.8273972602739725</c:v>
                </c:pt>
                <c:pt idx="1398">
                  <c:v>3.8301369863013699</c:v>
                </c:pt>
                <c:pt idx="1399">
                  <c:v>3.8328767123287673</c:v>
                </c:pt>
                <c:pt idx="1400">
                  <c:v>3.8356164383561642</c:v>
                </c:pt>
                <c:pt idx="1401">
                  <c:v>3.8383561643835615</c:v>
                </c:pt>
                <c:pt idx="1402">
                  <c:v>3.8410958904109589</c:v>
                </c:pt>
                <c:pt idx="1403">
                  <c:v>3.8438356164383563</c:v>
                </c:pt>
                <c:pt idx="1404">
                  <c:v>3.8465753424657536</c:v>
                </c:pt>
                <c:pt idx="1405">
                  <c:v>3.8493150684931505</c:v>
                </c:pt>
                <c:pt idx="1406">
                  <c:v>3.8520547945205479</c:v>
                </c:pt>
                <c:pt idx="1407">
                  <c:v>3.8547945205479452</c:v>
                </c:pt>
                <c:pt idx="1408">
                  <c:v>3.8575342465753426</c:v>
                </c:pt>
                <c:pt idx="1409">
                  <c:v>3.8602739726027395</c:v>
                </c:pt>
                <c:pt idx="1410">
                  <c:v>3.8630136986301369</c:v>
                </c:pt>
                <c:pt idx="1411">
                  <c:v>3.8657534246575342</c:v>
                </c:pt>
                <c:pt idx="1412">
                  <c:v>3.8684931506849316</c:v>
                </c:pt>
                <c:pt idx="1413">
                  <c:v>3.871232876712329</c:v>
                </c:pt>
                <c:pt idx="1414">
                  <c:v>3.8739726027397259</c:v>
                </c:pt>
                <c:pt idx="1415">
                  <c:v>3.8767123287671232</c:v>
                </c:pt>
                <c:pt idx="1416">
                  <c:v>3.8794520547945206</c:v>
                </c:pt>
                <c:pt idx="1417">
                  <c:v>3.882191780821918</c:v>
                </c:pt>
                <c:pt idx="1418">
                  <c:v>3.8849315068493149</c:v>
                </c:pt>
                <c:pt idx="1419">
                  <c:v>3.8876712328767122</c:v>
                </c:pt>
                <c:pt idx="1420">
                  <c:v>3.8904109589041096</c:v>
                </c:pt>
                <c:pt idx="1421">
                  <c:v>3.893150684931507</c:v>
                </c:pt>
                <c:pt idx="1422">
                  <c:v>3.8958904109589043</c:v>
                </c:pt>
                <c:pt idx="1423">
                  <c:v>3.8986301369863012</c:v>
                </c:pt>
                <c:pt idx="1424">
                  <c:v>3.9013698630136986</c:v>
                </c:pt>
                <c:pt idx="1425">
                  <c:v>3.904109589041096</c:v>
                </c:pt>
                <c:pt idx="1426">
                  <c:v>3.9068493150684933</c:v>
                </c:pt>
                <c:pt idx="1427">
                  <c:v>3.9095890410958902</c:v>
                </c:pt>
                <c:pt idx="1428">
                  <c:v>3.9123287671232876</c:v>
                </c:pt>
                <c:pt idx="1429">
                  <c:v>3.9150684931506849</c:v>
                </c:pt>
                <c:pt idx="1430">
                  <c:v>3.9178082191780823</c:v>
                </c:pt>
                <c:pt idx="1431">
                  <c:v>3.9205479452054797</c:v>
                </c:pt>
                <c:pt idx="1432">
                  <c:v>3.9232876712328766</c:v>
                </c:pt>
                <c:pt idx="1433">
                  <c:v>3.9260273972602739</c:v>
                </c:pt>
                <c:pt idx="1434">
                  <c:v>3.9287671232876713</c:v>
                </c:pt>
                <c:pt idx="1435">
                  <c:v>3.9315068493150687</c:v>
                </c:pt>
                <c:pt idx="1436">
                  <c:v>3.9342465753424656</c:v>
                </c:pt>
                <c:pt idx="1437">
                  <c:v>3.9369863013698629</c:v>
                </c:pt>
                <c:pt idx="1438">
                  <c:v>3.9397260273972603</c:v>
                </c:pt>
                <c:pt idx="1439">
                  <c:v>3.9424657534246577</c:v>
                </c:pt>
                <c:pt idx="1440">
                  <c:v>3.9452054794520546</c:v>
                </c:pt>
                <c:pt idx="1441">
                  <c:v>3.9479452054794519</c:v>
                </c:pt>
                <c:pt idx="1442">
                  <c:v>3.9506849315068493</c:v>
                </c:pt>
                <c:pt idx="1443">
                  <c:v>3.9534246575342467</c:v>
                </c:pt>
                <c:pt idx="1444">
                  <c:v>3.956164383561644</c:v>
                </c:pt>
                <c:pt idx="1445">
                  <c:v>3.9589041095890409</c:v>
                </c:pt>
                <c:pt idx="1446">
                  <c:v>3.9616438356164383</c:v>
                </c:pt>
                <c:pt idx="1447">
                  <c:v>3.9643835616438357</c:v>
                </c:pt>
                <c:pt idx="1448">
                  <c:v>3.967123287671233</c:v>
                </c:pt>
                <c:pt idx="1449">
                  <c:v>3.9698630136986299</c:v>
                </c:pt>
                <c:pt idx="1450">
                  <c:v>3.9726027397260273</c:v>
                </c:pt>
                <c:pt idx="1451">
                  <c:v>3.9753424657534246</c:v>
                </c:pt>
                <c:pt idx="1452">
                  <c:v>3.978082191780822</c:v>
                </c:pt>
                <c:pt idx="1453">
                  <c:v>3.9808219178082194</c:v>
                </c:pt>
                <c:pt idx="1454">
                  <c:v>3.9835616438356163</c:v>
                </c:pt>
                <c:pt idx="1455">
                  <c:v>3.9863013698630136</c:v>
                </c:pt>
                <c:pt idx="1456">
                  <c:v>3.989041095890411</c:v>
                </c:pt>
                <c:pt idx="1457">
                  <c:v>3.9917808219178084</c:v>
                </c:pt>
                <c:pt idx="1458">
                  <c:v>3.9945205479452053</c:v>
                </c:pt>
                <c:pt idx="1459">
                  <c:v>3.9972602739726026</c:v>
                </c:pt>
                <c:pt idx="1460">
                  <c:v>4</c:v>
                </c:pt>
                <c:pt idx="1461">
                  <c:v>4.0027397260273974</c:v>
                </c:pt>
                <c:pt idx="1462">
                  <c:v>4.0054794520547947</c:v>
                </c:pt>
                <c:pt idx="1463">
                  <c:v>4.0082191780821921</c:v>
                </c:pt>
                <c:pt idx="1464">
                  <c:v>4.0109589041095894</c:v>
                </c:pt>
                <c:pt idx="1465">
                  <c:v>4.0136986301369859</c:v>
                </c:pt>
                <c:pt idx="1466">
                  <c:v>4.0164383561643833</c:v>
                </c:pt>
                <c:pt idx="1467">
                  <c:v>4.0191780821917806</c:v>
                </c:pt>
                <c:pt idx="1468">
                  <c:v>4.021917808219178</c:v>
                </c:pt>
                <c:pt idx="1469">
                  <c:v>4.0246575342465754</c:v>
                </c:pt>
                <c:pt idx="1470">
                  <c:v>4.0273972602739727</c:v>
                </c:pt>
                <c:pt idx="1471">
                  <c:v>4.0301369863013701</c:v>
                </c:pt>
                <c:pt idx="1472">
                  <c:v>4.0328767123287674</c:v>
                </c:pt>
                <c:pt idx="1473">
                  <c:v>4.0356164383561648</c:v>
                </c:pt>
                <c:pt idx="1474">
                  <c:v>4.0383561643835613</c:v>
                </c:pt>
                <c:pt idx="1475">
                  <c:v>4.0410958904109586</c:v>
                </c:pt>
                <c:pt idx="1476">
                  <c:v>4.043835616438356</c:v>
                </c:pt>
                <c:pt idx="1477">
                  <c:v>4.0465753424657533</c:v>
                </c:pt>
                <c:pt idx="1478">
                  <c:v>4.0493150684931507</c:v>
                </c:pt>
                <c:pt idx="1479">
                  <c:v>4.0520547945205481</c:v>
                </c:pt>
                <c:pt idx="1480">
                  <c:v>4.0547945205479454</c:v>
                </c:pt>
                <c:pt idx="1481">
                  <c:v>4.0575342465753428</c:v>
                </c:pt>
                <c:pt idx="1482">
                  <c:v>4.0602739726027401</c:v>
                </c:pt>
                <c:pt idx="1483">
                  <c:v>4.0630136986301366</c:v>
                </c:pt>
                <c:pt idx="1484">
                  <c:v>4.065753424657534</c:v>
                </c:pt>
                <c:pt idx="1485">
                  <c:v>4.0684931506849313</c:v>
                </c:pt>
                <c:pt idx="1486">
                  <c:v>4.0712328767123287</c:v>
                </c:pt>
                <c:pt idx="1487">
                  <c:v>4.0739726027397261</c:v>
                </c:pt>
                <c:pt idx="1488">
                  <c:v>4.0767123287671234</c:v>
                </c:pt>
                <c:pt idx="1489">
                  <c:v>4.0794520547945208</c:v>
                </c:pt>
                <c:pt idx="1490">
                  <c:v>4.0821917808219181</c:v>
                </c:pt>
                <c:pt idx="1491">
                  <c:v>4.0849315068493155</c:v>
                </c:pt>
                <c:pt idx="1492">
                  <c:v>4.087671232876712</c:v>
                </c:pt>
                <c:pt idx="1493">
                  <c:v>4.0904109589041093</c:v>
                </c:pt>
                <c:pt idx="1494">
                  <c:v>4.0931506849315067</c:v>
                </c:pt>
                <c:pt idx="1495">
                  <c:v>4.095890410958904</c:v>
                </c:pt>
                <c:pt idx="1496">
                  <c:v>4.0986301369863014</c:v>
                </c:pt>
                <c:pt idx="1497">
                  <c:v>4.1013698630136988</c:v>
                </c:pt>
                <c:pt idx="1498">
                  <c:v>4.1041095890410961</c:v>
                </c:pt>
                <c:pt idx="1499">
                  <c:v>4.1068493150684935</c:v>
                </c:pt>
                <c:pt idx="1500">
                  <c:v>4.1095890410958908</c:v>
                </c:pt>
                <c:pt idx="1501">
                  <c:v>4.1123287671232873</c:v>
                </c:pt>
                <c:pt idx="1502">
                  <c:v>4.1150684931506847</c:v>
                </c:pt>
                <c:pt idx="1503">
                  <c:v>4.117808219178082</c:v>
                </c:pt>
                <c:pt idx="1504">
                  <c:v>4.1205479452054794</c:v>
                </c:pt>
                <c:pt idx="1505">
                  <c:v>4.1232876712328768</c:v>
                </c:pt>
                <c:pt idx="1506">
                  <c:v>4.1260273972602741</c:v>
                </c:pt>
                <c:pt idx="1507">
                  <c:v>4.1287671232876715</c:v>
                </c:pt>
                <c:pt idx="1508">
                  <c:v>4.1315068493150688</c:v>
                </c:pt>
                <c:pt idx="1509">
                  <c:v>4.1342465753424653</c:v>
                </c:pt>
                <c:pt idx="1510">
                  <c:v>4.1369863013698627</c:v>
                </c:pt>
                <c:pt idx="1511">
                  <c:v>4.13972602739726</c:v>
                </c:pt>
                <c:pt idx="1512">
                  <c:v>4.1424657534246574</c:v>
                </c:pt>
                <c:pt idx="1513">
                  <c:v>4.1452054794520548</c:v>
                </c:pt>
                <c:pt idx="1514">
                  <c:v>4.1479452054794521</c:v>
                </c:pt>
                <c:pt idx="1515">
                  <c:v>4.1506849315068495</c:v>
                </c:pt>
                <c:pt idx="1516">
                  <c:v>4.1534246575342468</c:v>
                </c:pt>
                <c:pt idx="1517">
                  <c:v>4.1561643835616442</c:v>
                </c:pt>
                <c:pt idx="1518">
                  <c:v>4.1589041095890407</c:v>
                </c:pt>
                <c:pt idx="1519">
                  <c:v>4.161643835616438</c:v>
                </c:pt>
                <c:pt idx="1520">
                  <c:v>4.1643835616438354</c:v>
                </c:pt>
                <c:pt idx="1521">
                  <c:v>4.1671232876712327</c:v>
                </c:pt>
                <c:pt idx="1522">
                  <c:v>4.1698630136986301</c:v>
                </c:pt>
                <c:pt idx="1523">
                  <c:v>4.1726027397260275</c:v>
                </c:pt>
                <c:pt idx="1524">
                  <c:v>4.1753424657534248</c:v>
                </c:pt>
                <c:pt idx="1525">
                  <c:v>4.1780821917808222</c:v>
                </c:pt>
                <c:pt idx="1526">
                  <c:v>4.1808219178082195</c:v>
                </c:pt>
                <c:pt idx="1527">
                  <c:v>4.183561643835616</c:v>
                </c:pt>
                <c:pt idx="1528">
                  <c:v>4.1863013698630134</c:v>
                </c:pt>
                <c:pt idx="1529">
                  <c:v>4.1890410958904107</c:v>
                </c:pt>
                <c:pt idx="1530">
                  <c:v>4.1917808219178081</c:v>
                </c:pt>
                <c:pt idx="1531">
                  <c:v>4.1945205479452055</c:v>
                </c:pt>
                <c:pt idx="1532">
                  <c:v>4.1972602739726028</c:v>
                </c:pt>
                <c:pt idx="1533">
                  <c:v>4.2</c:v>
                </c:pt>
                <c:pt idx="1534">
                  <c:v>4.2027397260273975</c:v>
                </c:pt>
                <c:pt idx="1535">
                  <c:v>4.2054794520547949</c:v>
                </c:pt>
                <c:pt idx="1536">
                  <c:v>4.2082191780821914</c:v>
                </c:pt>
                <c:pt idx="1537">
                  <c:v>4.2109589041095887</c:v>
                </c:pt>
                <c:pt idx="1538">
                  <c:v>4.2136986301369861</c:v>
                </c:pt>
                <c:pt idx="1539">
                  <c:v>4.2164383561643834</c:v>
                </c:pt>
                <c:pt idx="1540">
                  <c:v>4.2191780821917808</c:v>
                </c:pt>
                <c:pt idx="1541">
                  <c:v>4.2219178082191782</c:v>
                </c:pt>
                <c:pt idx="1542">
                  <c:v>4.2246575342465755</c:v>
                </c:pt>
                <c:pt idx="1543">
                  <c:v>4.2273972602739729</c:v>
                </c:pt>
                <c:pt idx="1544">
                  <c:v>4.2301369863013702</c:v>
                </c:pt>
                <c:pt idx="1545">
                  <c:v>4.2328767123287667</c:v>
                </c:pt>
                <c:pt idx="1546">
                  <c:v>4.2356164383561641</c:v>
                </c:pt>
                <c:pt idx="1547">
                  <c:v>4.2383561643835614</c:v>
                </c:pt>
                <c:pt idx="1548">
                  <c:v>4.2410958904109588</c:v>
                </c:pt>
                <c:pt idx="1549">
                  <c:v>4.2438356164383562</c:v>
                </c:pt>
                <c:pt idx="1550">
                  <c:v>4.2465753424657535</c:v>
                </c:pt>
                <c:pt idx="1551">
                  <c:v>4.2493150684931509</c:v>
                </c:pt>
                <c:pt idx="1552">
                  <c:v>4.2520547945205482</c:v>
                </c:pt>
                <c:pt idx="1553">
                  <c:v>4.2547945205479456</c:v>
                </c:pt>
                <c:pt idx="1554">
                  <c:v>4.2575342465753421</c:v>
                </c:pt>
                <c:pt idx="1555">
                  <c:v>4.2602739726027394</c:v>
                </c:pt>
                <c:pt idx="1556">
                  <c:v>4.2630136986301368</c:v>
                </c:pt>
                <c:pt idx="1557">
                  <c:v>4.2657534246575342</c:v>
                </c:pt>
                <c:pt idx="1558">
                  <c:v>4.2684931506849315</c:v>
                </c:pt>
                <c:pt idx="1559">
                  <c:v>4.2712328767123289</c:v>
                </c:pt>
                <c:pt idx="1560">
                  <c:v>4.2739726027397262</c:v>
                </c:pt>
                <c:pt idx="1561">
                  <c:v>4.2767123287671236</c:v>
                </c:pt>
                <c:pt idx="1562">
                  <c:v>4.279452054794521</c:v>
                </c:pt>
                <c:pt idx="1563">
                  <c:v>4.2821917808219174</c:v>
                </c:pt>
                <c:pt idx="1564">
                  <c:v>4.2849315068493148</c:v>
                </c:pt>
                <c:pt idx="1565">
                  <c:v>4.2876712328767121</c:v>
                </c:pt>
                <c:pt idx="1566">
                  <c:v>4.2904109589041095</c:v>
                </c:pt>
                <c:pt idx="1567">
                  <c:v>4.2931506849315069</c:v>
                </c:pt>
                <c:pt idx="1568">
                  <c:v>4.2958904109589042</c:v>
                </c:pt>
                <c:pt idx="1569">
                  <c:v>4.2986301369863016</c:v>
                </c:pt>
                <c:pt idx="1570">
                  <c:v>4.3013698630136989</c:v>
                </c:pt>
                <c:pt idx="1571">
                  <c:v>4.3041095890410963</c:v>
                </c:pt>
                <c:pt idx="1572">
                  <c:v>4.3068493150684928</c:v>
                </c:pt>
                <c:pt idx="1573">
                  <c:v>4.3095890410958901</c:v>
                </c:pt>
                <c:pt idx="1574">
                  <c:v>4.3123287671232875</c:v>
                </c:pt>
                <c:pt idx="1575">
                  <c:v>4.3150684931506849</c:v>
                </c:pt>
                <c:pt idx="1576">
                  <c:v>4.3178082191780822</c:v>
                </c:pt>
                <c:pt idx="1577">
                  <c:v>4.3205479452054796</c:v>
                </c:pt>
                <c:pt idx="1578">
                  <c:v>4.3232876712328769</c:v>
                </c:pt>
                <c:pt idx="1579">
                  <c:v>4.3260273972602743</c:v>
                </c:pt>
                <c:pt idx="1580">
                  <c:v>4.3287671232876717</c:v>
                </c:pt>
                <c:pt idx="1581">
                  <c:v>4.3315068493150681</c:v>
                </c:pt>
                <c:pt idx="1582">
                  <c:v>4.3342465753424655</c:v>
                </c:pt>
                <c:pt idx="1583">
                  <c:v>4.3369863013698629</c:v>
                </c:pt>
                <c:pt idx="1584">
                  <c:v>4.3397260273972602</c:v>
                </c:pt>
                <c:pt idx="1585">
                  <c:v>4.3424657534246576</c:v>
                </c:pt>
                <c:pt idx="1586">
                  <c:v>4.3452054794520549</c:v>
                </c:pt>
                <c:pt idx="1587">
                  <c:v>4.3479452054794523</c:v>
                </c:pt>
                <c:pt idx="1588">
                  <c:v>4.3506849315068497</c:v>
                </c:pt>
                <c:pt idx="1589">
                  <c:v>4.353424657534247</c:v>
                </c:pt>
                <c:pt idx="1590">
                  <c:v>4.3561643835616435</c:v>
                </c:pt>
                <c:pt idx="1591">
                  <c:v>4.3589041095890408</c:v>
                </c:pt>
                <c:pt idx="1592">
                  <c:v>4.3616438356164382</c:v>
                </c:pt>
                <c:pt idx="1593">
                  <c:v>4.3643835616438356</c:v>
                </c:pt>
                <c:pt idx="1594">
                  <c:v>4.3671232876712329</c:v>
                </c:pt>
                <c:pt idx="1595">
                  <c:v>4.3698630136986303</c:v>
                </c:pt>
                <c:pt idx="1596">
                  <c:v>4.3726027397260276</c:v>
                </c:pt>
                <c:pt idx="1597">
                  <c:v>4.375342465753425</c:v>
                </c:pt>
                <c:pt idx="1598">
                  <c:v>4.3780821917808215</c:v>
                </c:pt>
                <c:pt idx="1599">
                  <c:v>4.3808219178082188</c:v>
                </c:pt>
                <c:pt idx="1600">
                  <c:v>4.3835616438356162</c:v>
                </c:pt>
                <c:pt idx="1601">
                  <c:v>4.3863013698630136</c:v>
                </c:pt>
                <c:pt idx="1602">
                  <c:v>4.3890410958904109</c:v>
                </c:pt>
                <c:pt idx="1603">
                  <c:v>4.3917808219178083</c:v>
                </c:pt>
                <c:pt idx="1604">
                  <c:v>4.3945205479452056</c:v>
                </c:pt>
                <c:pt idx="1605">
                  <c:v>4.397260273972603</c:v>
                </c:pt>
                <c:pt idx="1606">
                  <c:v>4.4000000000000004</c:v>
                </c:pt>
                <c:pt idx="1607">
                  <c:v>4.4027397260273968</c:v>
                </c:pt>
                <c:pt idx="1608">
                  <c:v>4.4054794520547942</c:v>
                </c:pt>
                <c:pt idx="1609">
                  <c:v>4.4082191780821915</c:v>
                </c:pt>
                <c:pt idx="1610">
                  <c:v>4.4109589041095889</c:v>
                </c:pt>
                <c:pt idx="1611">
                  <c:v>4.4136986301369863</c:v>
                </c:pt>
                <c:pt idx="1612">
                  <c:v>4.4164383561643836</c:v>
                </c:pt>
                <c:pt idx="1613">
                  <c:v>4.419178082191781</c:v>
                </c:pt>
                <c:pt idx="1614">
                  <c:v>4.4219178082191783</c:v>
                </c:pt>
                <c:pt idx="1615">
                  <c:v>4.4246575342465757</c:v>
                </c:pt>
                <c:pt idx="1616">
                  <c:v>4.4273972602739722</c:v>
                </c:pt>
                <c:pt idx="1617">
                  <c:v>4.4301369863013695</c:v>
                </c:pt>
                <c:pt idx="1618">
                  <c:v>4.4328767123287669</c:v>
                </c:pt>
                <c:pt idx="1619">
                  <c:v>4.4356164383561643</c:v>
                </c:pt>
                <c:pt idx="1620">
                  <c:v>4.4383561643835616</c:v>
                </c:pt>
                <c:pt idx="1621">
                  <c:v>4.441095890410959</c:v>
                </c:pt>
                <c:pt idx="1622">
                  <c:v>4.4438356164383563</c:v>
                </c:pt>
                <c:pt idx="1623">
                  <c:v>4.4465753424657537</c:v>
                </c:pt>
                <c:pt idx="1624">
                  <c:v>4.4493150684931511</c:v>
                </c:pt>
                <c:pt idx="1625">
                  <c:v>4.4520547945205475</c:v>
                </c:pt>
                <c:pt idx="1626">
                  <c:v>4.4547945205479449</c:v>
                </c:pt>
                <c:pt idx="1627">
                  <c:v>4.4575342465753423</c:v>
                </c:pt>
                <c:pt idx="1628">
                  <c:v>4.4602739726027396</c:v>
                </c:pt>
                <c:pt idx="1629">
                  <c:v>4.463013698630137</c:v>
                </c:pt>
                <c:pt idx="1630">
                  <c:v>4.4657534246575343</c:v>
                </c:pt>
                <c:pt idx="1631">
                  <c:v>4.4684931506849317</c:v>
                </c:pt>
                <c:pt idx="1632">
                  <c:v>4.4712328767123291</c:v>
                </c:pt>
                <c:pt idx="1633">
                  <c:v>4.4739726027397264</c:v>
                </c:pt>
                <c:pt idx="1634">
                  <c:v>4.4767123287671229</c:v>
                </c:pt>
                <c:pt idx="1635">
                  <c:v>4.4794520547945202</c:v>
                </c:pt>
                <c:pt idx="1636">
                  <c:v>4.4821917808219176</c:v>
                </c:pt>
                <c:pt idx="1637">
                  <c:v>4.484931506849315</c:v>
                </c:pt>
                <c:pt idx="1638">
                  <c:v>4.4876712328767123</c:v>
                </c:pt>
                <c:pt idx="1639">
                  <c:v>4.4904109589041097</c:v>
                </c:pt>
                <c:pt idx="1640">
                  <c:v>4.493150684931507</c:v>
                </c:pt>
                <c:pt idx="1641">
                  <c:v>4.4958904109589044</c:v>
                </c:pt>
                <c:pt idx="1642">
                  <c:v>4.4986301369863018</c:v>
                </c:pt>
                <c:pt idx="1643">
                  <c:v>4.5013698630136982</c:v>
                </c:pt>
                <c:pt idx="1644">
                  <c:v>4.5041095890410956</c:v>
                </c:pt>
                <c:pt idx="1645">
                  <c:v>4.506849315068493</c:v>
                </c:pt>
                <c:pt idx="1646">
                  <c:v>4.5095890410958903</c:v>
                </c:pt>
                <c:pt idx="1647">
                  <c:v>4.5123287671232877</c:v>
                </c:pt>
                <c:pt idx="1648">
                  <c:v>4.515068493150685</c:v>
                </c:pt>
                <c:pt idx="1649">
                  <c:v>4.5178082191780824</c:v>
                </c:pt>
                <c:pt idx="1650">
                  <c:v>4.5205479452054798</c:v>
                </c:pt>
                <c:pt idx="1651">
                  <c:v>4.5232876712328771</c:v>
                </c:pt>
                <c:pt idx="1652">
                  <c:v>4.5260273972602736</c:v>
                </c:pt>
                <c:pt idx="1653">
                  <c:v>4.5287671232876709</c:v>
                </c:pt>
                <c:pt idx="1654">
                  <c:v>4.5315068493150683</c:v>
                </c:pt>
                <c:pt idx="1655">
                  <c:v>4.5342465753424657</c:v>
                </c:pt>
                <c:pt idx="1656">
                  <c:v>4.536986301369863</c:v>
                </c:pt>
                <c:pt idx="1657">
                  <c:v>4.5397260273972604</c:v>
                </c:pt>
                <c:pt idx="1658">
                  <c:v>4.5424657534246577</c:v>
                </c:pt>
                <c:pt idx="1659">
                  <c:v>4.5452054794520551</c:v>
                </c:pt>
                <c:pt idx="1660">
                  <c:v>4.5479452054794525</c:v>
                </c:pt>
                <c:pt idx="1661">
                  <c:v>4.5506849315068489</c:v>
                </c:pt>
                <c:pt idx="1662">
                  <c:v>4.5534246575342463</c:v>
                </c:pt>
                <c:pt idx="1663">
                  <c:v>4.5561643835616437</c:v>
                </c:pt>
                <c:pt idx="1664">
                  <c:v>4.558904109589041</c:v>
                </c:pt>
                <c:pt idx="1665">
                  <c:v>4.5616438356164384</c:v>
                </c:pt>
                <c:pt idx="1666">
                  <c:v>4.5643835616438357</c:v>
                </c:pt>
                <c:pt idx="1667">
                  <c:v>4.5671232876712331</c:v>
                </c:pt>
                <c:pt idx="1668">
                  <c:v>4.5698630136986305</c:v>
                </c:pt>
                <c:pt idx="1669">
                  <c:v>4.5726027397260278</c:v>
                </c:pt>
                <c:pt idx="1670">
                  <c:v>4.5753424657534243</c:v>
                </c:pt>
                <c:pt idx="1671">
                  <c:v>4.5780821917808217</c:v>
                </c:pt>
                <c:pt idx="1672">
                  <c:v>4.580821917808219</c:v>
                </c:pt>
                <c:pt idx="1673">
                  <c:v>4.5835616438356164</c:v>
                </c:pt>
                <c:pt idx="1674">
                  <c:v>4.5863013698630137</c:v>
                </c:pt>
                <c:pt idx="1675">
                  <c:v>4.5890410958904111</c:v>
                </c:pt>
                <c:pt idx="1676">
                  <c:v>4.5917808219178085</c:v>
                </c:pt>
                <c:pt idx="1677">
                  <c:v>4.5945205479452058</c:v>
                </c:pt>
                <c:pt idx="1678">
                  <c:v>4.5972602739726032</c:v>
                </c:pt>
                <c:pt idx="1679">
                  <c:v>4.5999999999999996</c:v>
                </c:pt>
                <c:pt idx="1680">
                  <c:v>4.602739726027397</c:v>
                </c:pt>
                <c:pt idx="1681">
                  <c:v>4.6054794520547944</c:v>
                </c:pt>
                <c:pt idx="1682">
                  <c:v>4.6082191780821917</c:v>
                </c:pt>
                <c:pt idx="1683">
                  <c:v>4.6109589041095891</c:v>
                </c:pt>
                <c:pt idx="1684">
                  <c:v>4.6136986301369864</c:v>
                </c:pt>
                <c:pt idx="1685">
                  <c:v>4.6164383561643838</c:v>
                </c:pt>
                <c:pt idx="1686">
                  <c:v>4.6191780821917812</c:v>
                </c:pt>
                <c:pt idx="1687">
                  <c:v>4.6219178082191785</c:v>
                </c:pt>
                <c:pt idx="1688">
                  <c:v>4.624657534246575</c:v>
                </c:pt>
                <c:pt idx="1689">
                  <c:v>4.6273972602739724</c:v>
                </c:pt>
                <c:pt idx="1690">
                  <c:v>4.6301369863013697</c:v>
                </c:pt>
                <c:pt idx="1691">
                  <c:v>4.6328767123287671</c:v>
                </c:pt>
                <c:pt idx="1692">
                  <c:v>4.6356164383561644</c:v>
                </c:pt>
                <c:pt idx="1693">
                  <c:v>4.6383561643835618</c:v>
                </c:pt>
                <c:pt idx="1694">
                  <c:v>4.6410958904109592</c:v>
                </c:pt>
                <c:pt idx="1695">
                  <c:v>4.6438356164383565</c:v>
                </c:pt>
                <c:pt idx="1696">
                  <c:v>4.646575342465753</c:v>
                </c:pt>
                <c:pt idx="1697">
                  <c:v>4.6493150684931503</c:v>
                </c:pt>
                <c:pt idx="1698">
                  <c:v>4.6520547945205477</c:v>
                </c:pt>
                <c:pt idx="1699">
                  <c:v>4.6547945205479451</c:v>
                </c:pt>
                <c:pt idx="1700">
                  <c:v>4.6575342465753424</c:v>
                </c:pt>
                <c:pt idx="1701">
                  <c:v>4.6602739726027398</c:v>
                </c:pt>
                <c:pt idx="1702">
                  <c:v>4.6630136986301371</c:v>
                </c:pt>
                <c:pt idx="1703">
                  <c:v>4.6657534246575345</c:v>
                </c:pt>
                <c:pt idx="1704">
                  <c:v>4.6684931506849319</c:v>
                </c:pt>
                <c:pt idx="1705">
                  <c:v>4.6712328767123283</c:v>
                </c:pt>
                <c:pt idx="1706">
                  <c:v>4.6739726027397257</c:v>
                </c:pt>
                <c:pt idx="1707">
                  <c:v>4.6767123287671231</c:v>
                </c:pt>
                <c:pt idx="1708">
                  <c:v>4.6794520547945204</c:v>
                </c:pt>
                <c:pt idx="1709">
                  <c:v>4.6821917808219178</c:v>
                </c:pt>
                <c:pt idx="1710">
                  <c:v>4.6849315068493151</c:v>
                </c:pt>
                <c:pt idx="1711">
                  <c:v>4.6876712328767125</c:v>
                </c:pt>
                <c:pt idx="1712">
                  <c:v>4.6904109589041099</c:v>
                </c:pt>
                <c:pt idx="1713">
                  <c:v>4.6931506849315072</c:v>
                </c:pt>
                <c:pt idx="1714">
                  <c:v>4.6958904109589037</c:v>
                </c:pt>
                <c:pt idx="1715">
                  <c:v>4.6986301369863011</c:v>
                </c:pt>
                <c:pt idx="1716">
                  <c:v>4.7013698630136984</c:v>
                </c:pt>
                <c:pt idx="1717">
                  <c:v>4.7041095890410958</c:v>
                </c:pt>
                <c:pt idx="1718">
                  <c:v>4.7068493150684931</c:v>
                </c:pt>
                <c:pt idx="1719">
                  <c:v>4.7095890410958905</c:v>
                </c:pt>
                <c:pt idx="1720">
                  <c:v>4.7123287671232879</c:v>
                </c:pt>
                <c:pt idx="1721">
                  <c:v>4.7150684931506852</c:v>
                </c:pt>
                <c:pt idx="1722">
                  <c:v>4.7178082191780826</c:v>
                </c:pt>
                <c:pt idx="1723">
                  <c:v>4.720547945205479</c:v>
                </c:pt>
                <c:pt idx="1724">
                  <c:v>4.7232876712328764</c:v>
                </c:pt>
                <c:pt idx="1725">
                  <c:v>4.7260273972602738</c:v>
                </c:pt>
                <c:pt idx="1726">
                  <c:v>4.7287671232876711</c:v>
                </c:pt>
                <c:pt idx="1727">
                  <c:v>4.7315068493150685</c:v>
                </c:pt>
                <c:pt idx="1728">
                  <c:v>4.7342465753424658</c:v>
                </c:pt>
                <c:pt idx="1729">
                  <c:v>4.7369863013698632</c:v>
                </c:pt>
                <c:pt idx="1730">
                  <c:v>4.7397260273972606</c:v>
                </c:pt>
                <c:pt idx="1731">
                  <c:v>4.7424657534246579</c:v>
                </c:pt>
                <c:pt idx="1732">
                  <c:v>4.7452054794520544</c:v>
                </c:pt>
                <c:pt idx="1733">
                  <c:v>4.7479452054794518</c:v>
                </c:pt>
                <c:pt idx="1734">
                  <c:v>4.7506849315068491</c:v>
                </c:pt>
                <c:pt idx="1735">
                  <c:v>4.7534246575342465</c:v>
                </c:pt>
                <c:pt idx="1736">
                  <c:v>4.7561643835616438</c:v>
                </c:pt>
                <c:pt idx="1737">
                  <c:v>4.7589041095890412</c:v>
                </c:pt>
                <c:pt idx="1738">
                  <c:v>4.7616438356164386</c:v>
                </c:pt>
                <c:pt idx="1739">
                  <c:v>4.7643835616438359</c:v>
                </c:pt>
                <c:pt idx="1740">
                  <c:v>4.7671232876712333</c:v>
                </c:pt>
                <c:pt idx="1741">
                  <c:v>4.7698630136986298</c:v>
                </c:pt>
                <c:pt idx="1742">
                  <c:v>4.7726027397260271</c:v>
                </c:pt>
                <c:pt idx="1743">
                  <c:v>4.7753424657534245</c:v>
                </c:pt>
                <c:pt idx="1744">
                  <c:v>4.7780821917808218</c:v>
                </c:pt>
                <c:pt idx="1745">
                  <c:v>4.7808219178082192</c:v>
                </c:pt>
                <c:pt idx="1746">
                  <c:v>4.7835616438356166</c:v>
                </c:pt>
                <c:pt idx="1747">
                  <c:v>4.7863013698630139</c:v>
                </c:pt>
                <c:pt idx="1748">
                  <c:v>4.7890410958904113</c:v>
                </c:pt>
                <c:pt idx="1749">
                  <c:v>4.7917808219178086</c:v>
                </c:pt>
                <c:pt idx="1750">
                  <c:v>4.7945205479452051</c:v>
                </c:pt>
                <c:pt idx="1751">
                  <c:v>4.7972602739726025</c:v>
                </c:pt>
                <c:pt idx="1752">
                  <c:v>4.8</c:v>
                </c:pt>
                <c:pt idx="1753">
                  <c:v>4.8027397260273972</c:v>
                </c:pt>
                <c:pt idx="1754">
                  <c:v>4.8054794520547945</c:v>
                </c:pt>
                <c:pt idx="1755">
                  <c:v>4.8082191780821919</c:v>
                </c:pt>
                <c:pt idx="1756">
                  <c:v>4.8109589041095893</c:v>
                </c:pt>
                <c:pt idx="1757">
                  <c:v>4.8136986301369866</c:v>
                </c:pt>
                <c:pt idx="1758">
                  <c:v>4.816438356164384</c:v>
                </c:pt>
                <c:pt idx="1759">
                  <c:v>4.8191780821917805</c:v>
                </c:pt>
                <c:pt idx="1760">
                  <c:v>4.8219178082191778</c:v>
                </c:pt>
                <c:pt idx="1761">
                  <c:v>4.8246575342465752</c:v>
                </c:pt>
                <c:pt idx="1762">
                  <c:v>4.8273972602739725</c:v>
                </c:pt>
                <c:pt idx="1763">
                  <c:v>4.8301369863013699</c:v>
                </c:pt>
                <c:pt idx="1764">
                  <c:v>4.8328767123287673</c:v>
                </c:pt>
                <c:pt idx="1765">
                  <c:v>4.8356164383561646</c:v>
                </c:pt>
                <c:pt idx="1766">
                  <c:v>4.838356164383562</c:v>
                </c:pt>
                <c:pt idx="1767">
                  <c:v>4.8410958904109593</c:v>
                </c:pt>
                <c:pt idx="1768">
                  <c:v>4.8438356164383558</c:v>
                </c:pt>
                <c:pt idx="1769">
                  <c:v>4.8465753424657532</c:v>
                </c:pt>
                <c:pt idx="1770">
                  <c:v>4.8493150684931505</c:v>
                </c:pt>
                <c:pt idx="1771">
                  <c:v>4.8520547945205479</c:v>
                </c:pt>
                <c:pt idx="1772">
                  <c:v>4.8547945205479452</c:v>
                </c:pt>
                <c:pt idx="1773">
                  <c:v>4.8575342465753426</c:v>
                </c:pt>
                <c:pt idx="1774">
                  <c:v>4.86027397260274</c:v>
                </c:pt>
                <c:pt idx="1775">
                  <c:v>4.8630136986301373</c:v>
                </c:pt>
                <c:pt idx="1776">
                  <c:v>4.8657534246575347</c:v>
                </c:pt>
                <c:pt idx="1777">
                  <c:v>4.8684931506849312</c:v>
                </c:pt>
                <c:pt idx="1778">
                  <c:v>4.8712328767123285</c:v>
                </c:pt>
                <c:pt idx="1779">
                  <c:v>4.8739726027397259</c:v>
                </c:pt>
                <c:pt idx="1780">
                  <c:v>4.8767123287671232</c:v>
                </c:pt>
                <c:pt idx="1781">
                  <c:v>4.8794520547945206</c:v>
                </c:pt>
                <c:pt idx="1782">
                  <c:v>4.882191780821918</c:v>
                </c:pt>
                <c:pt idx="1783">
                  <c:v>4.8849315068493153</c:v>
                </c:pt>
                <c:pt idx="1784">
                  <c:v>4.8876712328767127</c:v>
                </c:pt>
                <c:pt idx="1785">
                  <c:v>4.8904109589041092</c:v>
                </c:pt>
                <c:pt idx="1786">
                  <c:v>4.8931506849315065</c:v>
                </c:pt>
                <c:pt idx="1787">
                  <c:v>4.8958904109589039</c:v>
                </c:pt>
                <c:pt idx="1788">
                  <c:v>4.8986301369863012</c:v>
                </c:pt>
                <c:pt idx="1789">
                  <c:v>4.9013698630136986</c:v>
                </c:pt>
                <c:pt idx="1790">
                  <c:v>4.904109589041096</c:v>
                </c:pt>
                <c:pt idx="1791">
                  <c:v>4.9068493150684933</c:v>
                </c:pt>
                <c:pt idx="1792">
                  <c:v>4.9095890410958907</c:v>
                </c:pt>
                <c:pt idx="1793">
                  <c:v>4.912328767123288</c:v>
                </c:pt>
                <c:pt idx="1794">
                  <c:v>4.9150684931506845</c:v>
                </c:pt>
                <c:pt idx="1795">
                  <c:v>4.9178082191780819</c:v>
                </c:pt>
                <c:pt idx="1796">
                  <c:v>4.9205479452054792</c:v>
                </c:pt>
                <c:pt idx="1797">
                  <c:v>4.9232876712328766</c:v>
                </c:pt>
                <c:pt idx="1798">
                  <c:v>4.9260273972602739</c:v>
                </c:pt>
                <c:pt idx="1799">
                  <c:v>4.9287671232876713</c:v>
                </c:pt>
                <c:pt idx="1800">
                  <c:v>4.9315068493150687</c:v>
                </c:pt>
                <c:pt idx="1801">
                  <c:v>4.934246575342466</c:v>
                </c:pt>
                <c:pt idx="1802">
                  <c:v>4.9369863013698634</c:v>
                </c:pt>
                <c:pt idx="1803">
                  <c:v>4.9397260273972599</c:v>
                </c:pt>
                <c:pt idx="1804">
                  <c:v>4.9424657534246572</c:v>
                </c:pt>
                <c:pt idx="1805">
                  <c:v>4.9452054794520546</c:v>
                </c:pt>
                <c:pt idx="1806">
                  <c:v>4.9479452054794519</c:v>
                </c:pt>
                <c:pt idx="1807">
                  <c:v>4.9506849315068493</c:v>
                </c:pt>
                <c:pt idx="1808">
                  <c:v>4.9534246575342467</c:v>
                </c:pt>
                <c:pt idx="1809">
                  <c:v>4.956164383561644</c:v>
                </c:pt>
                <c:pt idx="1810">
                  <c:v>4.9589041095890414</c:v>
                </c:pt>
                <c:pt idx="1811">
                  <c:v>4.9616438356164387</c:v>
                </c:pt>
                <c:pt idx="1812">
                  <c:v>4.9643835616438352</c:v>
                </c:pt>
                <c:pt idx="1813">
                  <c:v>4.9671232876712326</c:v>
                </c:pt>
                <c:pt idx="1814">
                  <c:v>4.9698630136986299</c:v>
                </c:pt>
                <c:pt idx="1815">
                  <c:v>4.9726027397260273</c:v>
                </c:pt>
                <c:pt idx="1816">
                  <c:v>4.9753424657534246</c:v>
                </c:pt>
                <c:pt idx="1817">
                  <c:v>4.978082191780822</c:v>
                </c:pt>
                <c:pt idx="1818">
                  <c:v>4.9808219178082194</c:v>
                </c:pt>
                <c:pt idx="1819">
                  <c:v>4.9835616438356167</c:v>
                </c:pt>
                <c:pt idx="1820">
                  <c:v>4.9863013698630141</c:v>
                </c:pt>
                <c:pt idx="1821">
                  <c:v>4.9890410958904106</c:v>
                </c:pt>
                <c:pt idx="1822">
                  <c:v>4.9917808219178079</c:v>
                </c:pt>
                <c:pt idx="1823">
                  <c:v>4.9945205479452053</c:v>
                </c:pt>
                <c:pt idx="1824">
                  <c:v>4.9972602739726026</c:v>
                </c:pt>
                <c:pt idx="1825">
                  <c:v>5</c:v>
                </c:pt>
                <c:pt idx="1826">
                  <c:v>5.0027397260273974</c:v>
                </c:pt>
                <c:pt idx="1827">
                  <c:v>5.0054794520547947</c:v>
                </c:pt>
                <c:pt idx="1828">
                  <c:v>5.0082191780821921</c:v>
                </c:pt>
                <c:pt idx="1829">
                  <c:v>5.0109589041095894</c:v>
                </c:pt>
                <c:pt idx="1830">
                  <c:v>5.0136986301369859</c:v>
                </c:pt>
                <c:pt idx="1831">
                  <c:v>5.0164383561643833</c:v>
                </c:pt>
                <c:pt idx="1832">
                  <c:v>5.0191780821917806</c:v>
                </c:pt>
                <c:pt idx="1833">
                  <c:v>5.021917808219178</c:v>
                </c:pt>
                <c:pt idx="1834">
                  <c:v>5.0246575342465754</c:v>
                </c:pt>
                <c:pt idx="1835">
                  <c:v>5.0273972602739727</c:v>
                </c:pt>
                <c:pt idx="1836">
                  <c:v>5.0301369863013701</c:v>
                </c:pt>
                <c:pt idx="1837">
                  <c:v>5.0328767123287674</c:v>
                </c:pt>
                <c:pt idx="1838">
                  <c:v>5.0356164383561648</c:v>
                </c:pt>
                <c:pt idx="1839">
                  <c:v>5.0383561643835613</c:v>
                </c:pt>
                <c:pt idx="1840">
                  <c:v>5.0410958904109586</c:v>
                </c:pt>
                <c:pt idx="1841">
                  <c:v>5.043835616438356</c:v>
                </c:pt>
                <c:pt idx="1842">
                  <c:v>5.0465753424657533</c:v>
                </c:pt>
                <c:pt idx="1843">
                  <c:v>5.0493150684931507</c:v>
                </c:pt>
                <c:pt idx="1844">
                  <c:v>5.0520547945205481</c:v>
                </c:pt>
                <c:pt idx="1845">
                  <c:v>5.0547945205479454</c:v>
                </c:pt>
                <c:pt idx="1846">
                  <c:v>5.0575342465753428</c:v>
                </c:pt>
                <c:pt idx="1847">
                  <c:v>5.0602739726027401</c:v>
                </c:pt>
                <c:pt idx="1848">
                  <c:v>5.0630136986301366</c:v>
                </c:pt>
                <c:pt idx="1849">
                  <c:v>5.065753424657534</c:v>
                </c:pt>
                <c:pt idx="1850">
                  <c:v>5.0684931506849313</c:v>
                </c:pt>
                <c:pt idx="1851">
                  <c:v>5.0712328767123287</c:v>
                </c:pt>
                <c:pt idx="1852">
                  <c:v>5.0739726027397261</c:v>
                </c:pt>
                <c:pt idx="1853">
                  <c:v>5.0767123287671234</c:v>
                </c:pt>
                <c:pt idx="1854">
                  <c:v>5.0794520547945208</c:v>
                </c:pt>
                <c:pt idx="1855">
                  <c:v>5.0821917808219181</c:v>
                </c:pt>
                <c:pt idx="1856">
                  <c:v>5.0849315068493155</c:v>
                </c:pt>
                <c:pt idx="1857">
                  <c:v>5.087671232876712</c:v>
                </c:pt>
                <c:pt idx="1858">
                  <c:v>5.0904109589041093</c:v>
                </c:pt>
                <c:pt idx="1859">
                  <c:v>5.0931506849315067</c:v>
                </c:pt>
                <c:pt idx="1860">
                  <c:v>5.095890410958904</c:v>
                </c:pt>
                <c:pt idx="1861">
                  <c:v>5.0986301369863014</c:v>
                </c:pt>
                <c:pt idx="1862">
                  <c:v>5.1013698630136988</c:v>
                </c:pt>
                <c:pt idx="1863">
                  <c:v>5.1041095890410961</c:v>
                </c:pt>
                <c:pt idx="1864">
                  <c:v>5.1068493150684935</c:v>
                </c:pt>
                <c:pt idx="1865">
                  <c:v>5.1095890410958908</c:v>
                </c:pt>
                <c:pt idx="1866">
                  <c:v>5.1123287671232873</c:v>
                </c:pt>
                <c:pt idx="1867">
                  <c:v>5.1150684931506847</c:v>
                </c:pt>
                <c:pt idx="1868">
                  <c:v>5.117808219178082</c:v>
                </c:pt>
                <c:pt idx="1869">
                  <c:v>5.1205479452054794</c:v>
                </c:pt>
                <c:pt idx="1870">
                  <c:v>5.1232876712328768</c:v>
                </c:pt>
                <c:pt idx="1871">
                  <c:v>5.1260273972602741</c:v>
                </c:pt>
                <c:pt idx="1872">
                  <c:v>5.1287671232876715</c:v>
                </c:pt>
                <c:pt idx="1873">
                  <c:v>5.1315068493150688</c:v>
                </c:pt>
                <c:pt idx="1874">
                  <c:v>5.1342465753424653</c:v>
                </c:pt>
                <c:pt idx="1875">
                  <c:v>5.1369863013698627</c:v>
                </c:pt>
                <c:pt idx="1876">
                  <c:v>5.13972602739726</c:v>
                </c:pt>
                <c:pt idx="1877">
                  <c:v>5.1424657534246574</c:v>
                </c:pt>
                <c:pt idx="1878">
                  <c:v>5.1452054794520548</c:v>
                </c:pt>
                <c:pt idx="1879">
                  <c:v>5.1479452054794521</c:v>
                </c:pt>
                <c:pt idx="1880">
                  <c:v>5.1506849315068495</c:v>
                </c:pt>
                <c:pt idx="1881">
                  <c:v>5.1534246575342468</c:v>
                </c:pt>
                <c:pt idx="1882">
                  <c:v>5.1561643835616442</c:v>
                </c:pt>
                <c:pt idx="1883">
                  <c:v>5.1589041095890407</c:v>
                </c:pt>
                <c:pt idx="1884">
                  <c:v>5.161643835616438</c:v>
                </c:pt>
                <c:pt idx="1885">
                  <c:v>5.1643835616438354</c:v>
                </c:pt>
                <c:pt idx="1886">
                  <c:v>5.1671232876712327</c:v>
                </c:pt>
                <c:pt idx="1887">
                  <c:v>5.1698630136986301</c:v>
                </c:pt>
                <c:pt idx="1888">
                  <c:v>5.1726027397260275</c:v>
                </c:pt>
                <c:pt idx="1889">
                  <c:v>5.1753424657534248</c:v>
                </c:pt>
                <c:pt idx="1890">
                  <c:v>5.1780821917808222</c:v>
                </c:pt>
                <c:pt idx="1891">
                  <c:v>5.1808219178082195</c:v>
                </c:pt>
                <c:pt idx="1892">
                  <c:v>5.183561643835616</c:v>
                </c:pt>
                <c:pt idx="1893">
                  <c:v>5.1863013698630134</c:v>
                </c:pt>
                <c:pt idx="1894">
                  <c:v>5.1890410958904107</c:v>
                </c:pt>
                <c:pt idx="1895">
                  <c:v>5.1917808219178081</c:v>
                </c:pt>
                <c:pt idx="1896">
                  <c:v>5.1945205479452055</c:v>
                </c:pt>
                <c:pt idx="1897">
                  <c:v>5.1972602739726028</c:v>
                </c:pt>
                <c:pt idx="1898">
                  <c:v>5.2</c:v>
                </c:pt>
                <c:pt idx="1899">
                  <c:v>5.2027397260273975</c:v>
                </c:pt>
                <c:pt idx="1900">
                  <c:v>5.2054794520547949</c:v>
                </c:pt>
                <c:pt idx="1901">
                  <c:v>5.2082191780821914</c:v>
                </c:pt>
                <c:pt idx="1902">
                  <c:v>5.2109589041095887</c:v>
                </c:pt>
                <c:pt idx="1903">
                  <c:v>5.2136986301369861</c:v>
                </c:pt>
                <c:pt idx="1904">
                  <c:v>5.2164383561643834</c:v>
                </c:pt>
                <c:pt idx="1905">
                  <c:v>5.2191780821917808</c:v>
                </c:pt>
                <c:pt idx="1906">
                  <c:v>5.2219178082191782</c:v>
                </c:pt>
                <c:pt idx="1907">
                  <c:v>5.2246575342465755</c:v>
                </c:pt>
                <c:pt idx="1908">
                  <c:v>5.2273972602739729</c:v>
                </c:pt>
                <c:pt idx="1909">
                  <c:v>5.2301369863013702</c:v>
                </c:pt>
                <c:pt idx="1910">
                  <c:v>5.2328767123287667</c:v>
                </c:pt>
                <c:pt idx="1911">
                  <c:v>5.2356164383561641</c:v>
                </c:pt>
                <c:pt idx="1912">
                  <c:v>5.2383561643835614</c:v>
                </c:pt>
                <c:pt idx="1913">
                  <c:v>5.2410958904109588</c:v>
                </c:pt>
                <c:pt idx="1914">
                  <c:v>5.2438356164383562</c:v>
                </c:pt>
                <c:pt idx="1915">
                  <c:v>5.2465753424657535</c:v>
                </c:pt>
                <c:pt idx="1916">
                  <c:v>5.2493150684931509</c:v>
                </c:pt>
                <c:pt idx="1917">
                  <c:v>5.2520547945205482</c:v>
                </c:pt>
                <c:pt idx="1918">
                  <c:v>5.2547945205479456</c:v>
                </c:pt>
                <c:pt idx="1919">
                  <c:v>5.2575342465753421</c:v>
                </c:pt>
                <c:pt idx="1920">
                  <c:v>5.2602739726027394</c:v>
                </c:pt>
                <c:pt idx="1921">
                  <c:v>5.2630136986301368</c:v>
                </c:pt>
                <c:pt idx="1922">
                  <c:v>5.2657534246575342</c:v>
                </c:pt>
                <c:pt idx="1923">
                  <c:v>5.2684931506849315</c:v>
                </c:pt>
                <c:pt idx="1924">
                  <c:v>5.2712328767123289</c:v>
                </c:pt>
                <c:pt idx="1925">
                  <c:v>5.2739726027397262</c:v>
                </c:pt>
                <c:pt idx="1926">
                  <c:v>5.2767123287671236</c:v>
                </c:pt>
                <c:pt idx="1927">
                  <c:v>5.279452054794521</c:v>
                </c:pt>
                <c:pt idx="1928">
                  <c:v>5.2821917808219174</c:v>
                </c:pt>
                <c:pt idx="1929">
                  <c:v>5.2849315068493148</c:v>
                </c:pt>
                <c:pt idx="1930">
                  <c:v>5.2876712328767121</c:v>
                </c:pt>
                <c:pt idx="1931">
                  <c:v>5.2904109589041095</c:v>
                </c:pt>
                <c:pt idx="1932">
                  <c:v>5.2931506849315069</c:v>
                </c:pt>
                <c:pt idx="1933">
                  <c:v>5.2958904109589042</c:v>
                </c:pt>
                <c:pt idx="1934">
                  <c:v>5.2986301369863016</c:v>
                </c:pt>
                <c:pt idx="1935">
                  <c:v>5.3013698630136989</c:v>
                </c:pt>
                <c:pt idx="1936">
                  <c:v>5.3041095890410963</c:v>
                </c:pt>
                <c:pt idx="1937">
                  <c:v>5.3068493150684928</c:v>
                </c:pt>
                <c:pt idx="1938">
                  <c:v>5.3095890410958901</c:v>
                </c:pt>
                <c:pt idx="1939">
                  <c:v>5.3123287671232875</c:v>
                </c:pt>
                <c:pt idx="1940">
                  <c:v>5.3150684931506849</c:v>
                </c:pt>
                <c:pt idx="1941">
                  <c:v>5.3178082191780822</c:v>
                </c:pt>
                <c:pt idx="1942">
                  <c:v>5.3205479452054796</c:v>
                </c:pt>
                <c:pt idx="1943">
                  <c:v>5.3232876712328769</c:v>
                </c:pt>
                <c:pt idx="1944">
                  <c:v>5.3260273972602743</c:v>
                </c:pt>
                <c:pt idx="1945">
                  <c:v>5.3287671232876717</c:v>
                </c:pt>
                <c:pt idx="1946">
                  <c:v>5.3315068493150681</c:v>
                </c:pt>
                <c:pt idx="1947">
                  <c:v>5.3342465753424655</c:v>
                </c:pt>
                <c:pt idx="1948">
                  <c:v>5.3369863013698629</c:v>
                </c:pt>
                <c:pt idx="1949">
                  <c:v>5.3397260273972602</c:v>
                </c:pt>
                <c:pt idx="1950">
                  <c:v>5.3424657534246576</c:v>
                </c:pt>
                <c:pt idx="1951">
                  <c:v>5.3452054794520549</c:v>
                </c:pt>
                <c:pt idx="1952">
                  <c:v>5.3479452054794523</c:v>
                </c:pt>
                <c:pt idx="1953">
                  <c:v>5.3506849315068497</c:v>
                </c:pt>
                <c:pt idx="1954">
                  <c:v>5.353424657534247</c:v>
                </c:pt>
                <c:pt idx="1955">
                  <c:v>5.3561643835616435</c:v>
                </c:pt>
                <c:pt idx="1956">
                  <c:v>5.3589041095890408</c:v>
                </c:pt>
                <c:pt idx="1957">
                  <c:v>5.3616438356164382</c:v>
                </c:pt>
                <c:pt idx="1958">
                  <c:v>5.3643835616438356</c:v>
                </c:pt>
                <c:pt idx="1959">
                  <c:v>5.3671232876712329</c:v>
                </c:pt>
                <c:pt idx="1960">
                  <c:v>5.3698630136986303</c:v>
                </c:pt>
                <c:pt idx="1961">
                  <c:v>5.3726027397260276</c:v>
                </c:pt>
                <c:pt idx="1962">
                  <c:v>5.375342465753425</c:v>
                </c:pt>
                <c:pt idx="1963">
                  <c:v>5.3780821917808215</c:v>
                </c:pt>
                <c:pt idx="1964">
                  <c:v>5.3808219178082188</c:v>
                </c:pt>
                <c:pt idx="1965">
                  <c:v>5.3835616438356162</c:v>
                </c:pt>
                <c:pt idx="1966">
                  <c:v>5.3863013698630136</c:v>
                </c:pt>
                <c:pt idx="1967">
                  <c:v>5.3890410958904109</c:v>
                </c:pt>
                <c:pt idx="1968">
                  <c:v>5.3917808219178083</c:v>
                </c:pt>
                <c:pt idx="1969">
                  <c:v>5.3945205479452056</c:v>
                </c:pt>
                <c:pt idx="1970">
                  <c:v>5.397260273972603</c:v>
                </c:pt>
                <c:pt idx="1971">
                  <c:v>5.4</c:v>
                </c:pt>
                <c:pt idx="1972">
                  <c:v>5.4027397260273968</c:v>
                </c:pt>
                <c:pt idx="1973">
                  <c:v>5.4054794520547942</c:v>
                </c:pt>
                <c:pt idx="1974">
                  <c:v>5.4082191780821915</c:v>
                </c:pt>
                <c:pt idx="1975">
                  <c:v>5.4109589041095889</c:v>
                </c:pt>
                <c:pt idx="1976">
                  <c:v>5.4136986301369863</c:v>
                </c:pt>
                <c:pt idx="1977">
                  <c:v>5.4164383561643836</c:v>
                </c:pt>
                <c:pt idx="1978">
                  <c:v>5.419178082191781</c:v>
                </c:pt>
                <c:pt idx="1979">
                  <c:v>5.4219178082191783</c:v>
                </c:pt>
                <c:pt idx="1980">
                  <c:v>5.4246575342465757</c:v>
                </c:pt>
                <c:pt idx="1981">
                  <c:v>5.4273972602739722</c:v>
                </c:pt>
                <c:pt idx="1982">
                  <c:v>5.4301369863013695</c:v>
                </c:pt>
                <c:pt idx="1983">
                  <c:v>5.4328767123287669</c:v>
                </c:pt>
                <c:pt idx="1984">
                  <c:v>5.4356164383561643</c:v>
                </c:pt>
                <c:pt idx="1985">
                  <c:v>5.4383561643835616</c:v>
                </c:pt>
                <c:pt idx="1986">
                  <c:v>5.441095890410959</c:v>
                </c:pt>
                <c:pt idx="1987">
                  <c:v>5.4438356164383563</c:v>
                </c:pt>
                <c:pt idx="1988">
                  <c:v>5.4465753424657537</c:v>
                </c:pt>
                <c:pt idx="1989">
                  <c:v>5.4493150684931511</c:v>
                </c:pt>
                <c:pt idx="1990">
                  <c:v>5.4520547945205475</c:v>
                </c:pt>
                <c:pt idx="1991">
                  <c:v>5.4547945205479449</c:v>
                </c:pt>
                <c:pt idx="1992">
                  <c:v>5.4575342465753423</c:v>
                </c:pt>
                <c:pt idx="1993">
                  <c:v>5.4602739726027396</c:v>
                </c:pt>
                <c:pt idx="1994">
                  <c:v>5.463013698630137</c:v>
                </c:pt>
                <c:pt idx="1995">
                  <c:v>5.4657534246575343</c:v>
                </c:pt>
                <c:pt idx="1996">
                  <c:v>5.4684931506849317</c:v>
                </c:pt>
                <c:pt idx="1997">
                  <c:v>5.4712328767123291</c:v>
                </c:pt>
                <c:pt idx="1998">
                  <c:v>5.4739726027397264</c:v>
                </c:pt>
                <c:pt idx="1999">
                  <c:v>5.4767123287671229</c:v>
                </c:pt>
                <c:pt idx="2000">
                  <c:v>5.4794520547945202</c:v>
                </c:pt>
                <c:pt idx="2001">
                  <c:v>5.4821917808219176</c:v>
                </c:pt>
                <c:pt idx="2002">
                  <c:v>5.484931506849315</c:v>
                </c:pt>
                <c:pt idx="2003">
                  <c:v>5.4876712328767123</c:v>
                </c:pt>
                <c:pt idx="2004">
                  <c:v>5.4904109589041097</c:v>
                </c:pt>
                <c:pt idx="2005">
                  <c:v>5.493150684931507</c:v>
                </c:pt>
                <c:pt idx="2006">
                  <c:v>5.4958904109589044</c:v>
                </c:pt>
                <c:pt idx="2007">
                  <c:v>5.4986301369863018</c:v>
                </c:pt>
                <c:pt idx="2008">
                  <c:v>5.5013698630136982</c:v>
                </c:pt>
                <c:pt idx="2009">
                  <c:v>5.5041095890410956</c:v>
                </c:pt>
                <c:pt idx="2010">
                  <c:v>5.506849315068493</c:v>
                </c:pt>
                <c:pt idx="2011">
                  <c:v>5.5095890410958903</c:v>
                </c:pt>
                <c:pt idx="2012">
                  <c:v>5.5123287671232877</c:v>
                </c:pt>
                <c:pt idx="2013">
                  <c:v>5.515068493150685</c:v>
                </c:pt>
                <c:pt idx="2014">
                  <c:v>5.5178082191780824</c:v>
                </c:pt>
                <c:pt idx="2015">
                  <c:v>5.5205479452054798</c:v>
                </c:pt>
                <c:pt idx="2016">
                  <c:v>5.5232876712328771</c:v>
                </c:pt>
                <c:pt idx="2017">
                  <c:v>5.5260273972602736</c:v>
                </c:pt>
                <c:pt idx="2018">
                  <c:v>5.5287671232876709</c:v>
                </c:pt>
                <c:pt idx="2019">
                  <c:v>5.5315068493150683</c:v>
                </c:pt>
                <c:pt idx="2020">
                  <c:v>5.5342465753424657</c:v>
                </c:pt>
                <c:pt idx="2021">
                  <c:v>5.536986301369863</c:v>
                </c:pt>
                <c:pt idx="2022">
                  <c:v>5.5397260273972604</c:v>
                </c:pt>
                <c:pt idx="2023">
                  <c:v>5.5424657534246577</c:v>
                </c:pt>
                <c:pt idx="2024">
                  <c:v>5.5452054794520551</c:v>
                </c:pt>
                <c:pt idx="2025">
                  <c:v>5.5479452054794525</c:v>
                </c:pt>
                <c:pt idx="2026">
                  <c:v>5.5506849315068489</c:v>
                </c:pt>
                <c:pt idx="2027">
                  <c:v>5.5534246575342463</c:v>
                </c:pt>
                <c:pt idx="2028">
                  <c:v>5.5561643835616437</c:v>
                </c:pt>
                <c:pt idx="2029">
                  <c:v>5.558904109589041</c:v>
                </c:pt>
                <c:pt idx="2030">
                  <c:v>5.5616438356164384</c:v>
                </c:pt>
                <c:pt idx="2031">
                  <c:v>5.5643835616438357</c:v>
                </c:pt>
                <c:pt idx="2032">
                  <c:v>5.5671232876712331</c:v>
                </c:pt>
                <c:pt idx="2033">
                  <c:v>5.5698630136986305</c:v>
                </c:pt>
                <c:pt idx="2034">
                  <c:v>5.5726027397260278</c:v>
                </c:pt>
                <c:pt idx="2035">
                  <c:v>5.5753424657534243</c:v>
                </c:pt>
                <c:pt idx="2036">
                  <c:v>5.5780821917808217</c:v>
                </c:pt>
                <c:pt idx="2037">
                  <c:v>5.580821917808219</c:v>
                </c:pt>
                <c:pt idx="2038">
                  <c:v>5.5835616438356164</c:v>
                </c:pt>
                <c:pt idx="2039">
                  <c:v>5.5863013698630137</c:v>
                </c:pt>
                <c:pt idx="2040">
                  <c:v>5.5890410958904111</c:v>
                </c:pt>
                <c:pt idx="2041">
                  <c:v>5.5917808219178085</c:v>
                </c:pt>
                <c:pt idx="2042">
                  <c:v>5.5945205479452058</c:v>
                </c:pt>
                <c:pt idx="2043">
                  <c:v>5.5972602739726032</c:v>
                </c:pt>
                <c:pt idx="2044">
                  <c:v>5.6</c:v>
                </c:pt>
                <c:pt idx="2045">
                  <c:v>5.602739726027397</c:v>
                </c:pt>
                <c:pt idx="2046">
                  <c:v>5.6054794520547944</c:v>
                </c:pt>
                <c:pt idx="2047">
                  <c:v>5.6082191780821917</c:v>
                </c:pt>
                <c:pt idx="2048">
                  <c:v>5.6109589041095891</c:v>
                </c:pt>
                <c:pt idx="2049">
                  <c:v>5.6136986301369864</c:v>
                </c:pt>
                <c:pt idx="2050">
                  <c:v>5.6164383561643838</c:v>
                </c:pt>
                <c:pt idx="2051">
                  <c:v>5.6191780821917812</c:v>
                </c:pt>
                <c:pt idx="2052">
                  <c:v>5.6219178082191785</c:v>
                </c:pt>
                <c:pt idx="2053">
                  <c:v>5.624657534246575</c:v>
                </c:pt>
                <c:pt idx="2054">
                  <c:v>5.6273972602739724</c:v>
                </c:pt>
                <c:pt idx="2055">
                  <c:v>5.6301369863013697</c:v>
                </c:pt>
                <c:pt idx="2056">
                  <c:v>5.6328767123287671</c:v>
                </c:pt>
                <c:pt idx="2057">
                  <c:v>5.6356164383561644</c:v>
                </c:pt>
                <c:pt idx="2058">
                  <c:v>5.6383561643835618</c:v>
                </c:pt>
                <c:pt idx="2059">
                  <c:v>5.6410958904109592</c:v>
                </c:pt>
                <c:pt idx="2060">
                  <c:v>5.6438356164383565</c:v>
                </c:pt>
                <c:pt idx="2061">
                  <c:v>5.646575342465753</c:v>
                </c:pt>
                <c:pt idx="2062">
                  <c:v>5.6493150684931503</c:v>
                </c:pt>
                <c:pt idx="2063">
                  <c:v>5.6520547945205477</c:v>
                </c:pt>
                <c:pt idx="2064">
                  <c:v>5.6547945205479451</c:v>
                </c:pt>
                <c:pt idx="2065">
                  <c:v>5.6575342465753424</c:v>
                </c:pt>
                <c:pt idx="2066">
                  <c:v>5.6602739726027398</c:v>
                </c:pt>
                <c:pt idx="2067">
                  <c:v>5.6630136986301371</c:v>
                </c:pt>
                <c:pt idx="2068">
                  <c:v>5.6657534246575345</c:v>
                </c:pt>
                <c:pt idx="2069">
                  <c:v>5.6684931506849319</c:v>
                </c:pt>
                <c:pt idx="2070">
                  <c:v>5.6712328767123283</c:v>
                </c:pt>
                <c:pt idx="2071">
                  <c:v>5.6739726027397257</c:v>
                </c:pt>
                <c:pt idx="2072">
                  <c:v>5.6767123287671231</c:v>
                </c:pt>
                <c:pt idx="2073">
                  <c:v>5.6794520547945204</c:v>
                </c:pt>
                <c:pt idx="2074">
                  <c:v>5.6821917808219178</c:v>
                </c:pt>
                <c:pt idx="2075">
                  <c:v>5.6849315068493151</c:v>
                </c:pt>
                <c:pt idx="2076">
                  <c:v>5.6876712328767125</c:v>
                </c:pt>
                <c:pt idx="2077">
                  <c:v>5.6904109589041099</c:v>
                </c:pt>
                <c:pt idx="2078">
                  <c:v>5.6931506849315072</c:v>
                </c:pt>
                <c:pt idx="2079">
                  <c:v>5.6958904109589037</c:v>
                </c:pt>
                <c:pt idx="2080">
                  <c:v>5.6986301369863011</c:v>
                </c:pt>
                <c:pt idx="2081">
                  <c:v>5.7013698630136984</c:v>
                </c:pt>
                <c:pt idx="2082">
                  <c:v>5.7041095890410958</c:v>
                </c:pt>
                <c:pt idx="2083">
                  <c:v>5.7068493150684931</c:v>
                </c:pt>
                <c:pt idx="2084">
                  <c:v>5.7095890410958905</c:v>
                </c:pt>
                <c:pt idx="2085">
                  <c:v>5.7123287671232879</c:v>
                </c:pt>
                <c:pt idx="2086">
                  <c:v>5.7150684931506852</c:v>
                </c:pt>
                <c:pt idx="2087">
                  <c:v>5.7178082191780826</c:v>
                </c:pt>
                <c:pt idx="2088">
                  <c:v>5.720547945205479</c:v>
                </c:pt>
                <c:pt idx="2089">
                  <c:v>5.7232876712328764</c:v>
                </c:pt>
                <c:pt idx="2090">
                  <c:v>5.7260273972602738</c:v>
                </c:pt>
                <c:pt idx="2091">
                  <c:v>5.7287671232876711</c:v>
                </c:pt>
                <c:pt idx="2092">
                  <c:v>5.7315068493150685</c:v>
                </c:pt>
                <c:pt idx="2093">
                  <c:v>5.7342465753424658</c:v>
                </c:pt>
                <c:pt idx="2094">
                  <c:v>5.7369863013698632</c:v>
                </c:pt>
                <c:pt idx="2095">
                  <c:v>5.7397260273972606</c:v>
                </c:pt>
                <c:pt idx="2096">
                  <c:v>5.7424657534246579</c:v>
                </c:pt>
                <c:pt idx="2097">
                  <c:v>5.7452054794520544</c:v>
                </c:pt>
                <c:pt idx="2098">
                  <c:v>5.7479452054794518</c:v>
                </c:pt>
                <c:pt idx="2099">
                  <c:v>5.7506849315068491</c:v>
                </c:pt>
                <c:pt idx="2100">
                  <c:v>5.7534246575342465</c:v>
                </c:pt>
                <c:pt idx="2101">
                  <c:v>5.7561643835616438</c:v>
                </c:pt>
                <c:pt idx="2102">
                  <c:v>5.7589041095890412</c:v>
                </c:pt>
                <c:pt idx="2103">
                  <c:v>5.7616438356164386</c:v>
                </c:pt>
                <c:pt idx="2104">
                  <c:v>5.7643835616438359</c:v>
                </c:pt>
                <c:pt idx="2105">
                  <c:v>5.7671232876712333</c:v>
                </c:pt>
                <c:pt idx="2106">
                  <c:v>5.7698630136986298</c:v>
                </c:pt>
                <c:pt idx="2107">
                  <c:v>5.7726027397260271</c:v>
                </c:pt>
                <c:pt idx="2108">
                  <c:v>5.7753424657534245</c:v>
                </c:pt>
                <c:pt idx="2109">
                  <c:v>5.7780821917808218</c:v>
                </c:pt>
                <c:pt idx="2110">
                  <c:v>5.7808219178082192</c:v>
                </c:pt>
                <c:pt idx="2111">
                  <c:v>5.7835616438356166</c:v>
                </c:pt>
                <c:pt idx="2112">
                  <c:v>5.7863013698630139</c:v>
                </c:pt>
                <c:pt idx="2113">
                  <c:v>5.7890410958904113</c:v>
                </c:pt>
                <c:pt idx="2114">
                  <c:v>5.7917808219178086</c:v>
                </c:pt>
                <c:pt idx="2115">
                  <c:v>5.7945205479452051</c:v>
                </c:pt>
                <c:pt idx="2116">
                  <c:v>5.7972602739726025</c:v>
                </c:pt>
                <c:pt idx="2117">
                  <c:v>5.8</c:v>
                </c:pt>
                <c:pt idx="2118">
                  <c:v>5.8027397260273972</c:v>
                </c:pt>
                <c:pt idx="2119">
                  <c:v>5.8054794520547945</c:v>
                </c:pt>
                <c:pt idx="2120">
                  <c:v>5.8082191780821919</c:v>
                </c:pt>
                <c:pt idx="2121">
                  <c:v>5.8109589041095893</c:v>
                </c:pt>
                <c:pt idx="2122">
                  <c:v>5.8136986301369866</c:v>
                </c:pt>
                <c:pt idx="2123">
                  <c:v>5.816438356164384</c:v>
                </c:pt>
                <c:pt idx="2124">
                  <c:v>5.8191780821917805</c:v>
                </c:pt>
                <c:pt idx="2125">
                  <c:v>5.8219178082191778</c:v>
                </c:pt>
                <c:pt idx="2126">
                  <c:v>5.8246575342465752</c:v>
                </c:pt>
                <c:pt idx="2127">
                  <c:v>5.8273972602739725</c:v>
                </c:pt>
                <c:pt idx="2128">
                  <c:v>5.8301369863013699</c:v>
                </c:pt>
                <c:pt idx="2129">
                  <c:v>5.8328767123287673</c:v>
                </c:pt>
                <c:pt idx="2130">
                  <c:v>5.8356164383561646</c:v>
                </c:pt>
                <c:pt idx="2131">
                  <c:v>5.838356164383562</c:v>
                </c:pt>
                <c:pt idx="2132">
                  <c:v>5.8410958904109593</c:v>
                </c:pt>
                <c:pt idx="2133">
                  <c:v>5.8438356164383558</c:v>
                </c:pt>
                <c:pt idx="2134">
                  <c:v>5.8465753424657532</c:v>
                </c:pt>
                <c:pt idx="2135">
                  <c:v>5.8493150684931505</c:v>
                </c:pt>
                <c:pt idx="2136">
                  <c:v>5.8520547945205479</c:v>
                </c:pt>
                <c:pt idx="2137">
                  <c:v>5.8547945205479452</c:v>
                </c:pt>
                <c:pt idx="2138">
                  <c:v>5.8575342465753426</c:v>
                </c:pt>
                <c:pt idx="2139">
                  <c:v>5.86027397260274</c:v>
                </c:pt>
                <c:pt idx="2140">
                  <c:v>5.8630136986301373</c:v>
                </c:pt>
                <c:pt idx="2141">
                  <c:v>5.8657534246575347</c:v>
                </c:pt>
                <c:pt idx="2142">
                  <c:v>5.8684931506849312</c:v>
                </c:pt>
                <c:pt idx="2143">
                  <c:v>5.8712328767123285</c:v>
                </c:pt>
                <c:pt idx="2144">
                  <c:v>5.8739726027397259</c:v>
                </c:pt>
                <c:pt idx="2145">
                  <c:v>5.8767123287671232</c:v>
                </c:pt>
                <c:pt idx="2146">
                  <c:v>5.8794520547945206</c:v>
                </c:pt>
                <c:pt idx="2147">
                  <c:v>5.882191780821918</c:v>
                </c:pt>
                <c:pt idx="2148">
                  <c:v>5.8849315068493153</c:v>
                </c:pt>
                <c:pt idx="2149">
                  <c:v>5.8876712328767127</c:v>
                </c:pt>
                <c:pt idx="2150">
                  <c:v>5.8904109589041092</c:v>
                </c:pt>
                <c:pt idx="2151">
                  <c:v>5.8931506849315065</c:v>
                </c:pt>
                <c:pt idx="2152">
                  <c:v>5.8958904109589039</c:v>
                </c:pt>
                <c:pt idx="2153">
                  <c:v>5.8986301369863012</c:v>
                </c:pt>
                <c:pt idx="2154">
                  <c:v>5.9013698630136986</c:v>
                </c:pt>
                <c:pt idx="2155">
                  <c:v>5.904109589041096</c:v>
                </c:pt>
                <c:pt idx="2156">
                  <c:v>5.9068493150684933</c:v>
                </c:pt>
                <c:pt idx="2157">
                  <c:v>5.9095890410958907</c:v>
                </c:pt>
                <c:pt idx="2158">
                  <c:v>5.912328767123288</c:v>
                </c:pt>
                <c:pt idx="2159">
                  <c:v>5.9150684931506845</c:v>
                </c:pt>
                <c:pt idx="2160">
                  <c:v>5.9178082191780819</c:v>
                </c:pt>
                <c:pt idx="2161">
                  <c:v>5.9205479452054792</c:v>
                </c:pt>
                <c:pt idx="2162">
                  <c:v>5.9232876712328766</c:v>
                </c:pt>
                <c:pt idx="2163">
                  <c:v>5.9260273972602739</c:v>
                </c:pt>
                <c:pt idx="2164">
                  <c:v>5.9287671232876713</c:v>
                </c:pt>
                <c:pt idx="2165">
                  <c:v>5.9315068493150687</c:v>
                </c:pt>
                <c:pt idx="2166">
                  <c:v>5.934246575342466</c:v>
                </c:pt>
                <c:pt idx="2167">
                  <c:v>5.9369863013698634</c:v>
                </c:pt>
                <c:pt idx="2168">
                  <c:v>5.9397260273972599</c:v>
                </c:pt>
                <c:pt idx="2169">
                  <c:v>5.9424657534246572</c:v>
                </c:pt>
                <c:pt idx="2170">
                  <c:v>5.9452054794520546</c:v>
                </c:pt>
                <c:pt idx="2171">
                  <c:v>5.9479452054794519</c:v>
                </c:pt>
                <c:pt idx="2172">
                  <c:v>5.9506849315068493</c:v>
                </c:pt>
                <c:pt idx="2173">
                  <c:v>5.9534246575342467</c:v>
                </c:pt>
                <c:pt idx="2174">
                  <c:v>5.956164383561644</c:v>
                </c:pt>
                <c:pt idx="2175">
                  <c:v>5.9589041095890414</c:v>
                </c:pt>
                <c:pt idx="2176">
                  <c:v>5.9616438356164387</c:v>
                </c:pt>
                <c:pt idx="2177">
                  <c:v>5.9643835616438352</c:v>
                </c:pt>
                <c:pt idx="2178">
                  <c:v>5.9671232876712326</c:v>
                </c:pt>
                <c:pt idx="2179">
                  <c:v>5.9698630136986299</c:v>
                </c:pt>
                <c:pt idx="2180">
                  <c:v>5.9726027397260273</c:v>
                </c:pt>
                <c:pt idx="2181">
                  <c:v>5.9753424657534246</c:v>
                </c:pt>
                <c:pt idx="2182">
                  <c:v>5.978082191780822</c:v>
                </c:pt>
                <c:pt idx="2183">
                  <c:v>5.9808219178082194</c:v>
                </c:pt>
                <c:pt idx="2184">
                  <c:v>5.9835616438356167</c:v>
                </c:pt>
                <c:pt idx="2185">
                  <c:v>5.9863013698630141</c:v>
                </c:pt>
                <c:pt idx="2186">
                  <c:v>5.9890410958904106</c:v>
                </c:pt>
                <c:pt idx="2187">
                  <c:v>5.9917808219178079</c:v>
                </c:pt>
                <c:pt idx="2188">
                  <c:v>5.9945205479452053</c:v>
                </c:pt>
                <c:pt idx="2189">
                  <c:v>5.9972602739726026</c:v>
                </c:pt>
                <c:pt idx="2190">
                  <c:v>6</c:v>
                </c:pt>
                <c:pt idx="2191">
                  <c:v>6.0027397260273974</c:v>
                </c:pt>
                <c:pt idx="2192">
                  <c:v>6.0054794520547947</c:v>
                </c:pt>
                <c:pt idx="2193">
                  <c:v>6.0082191780821921</c:v>
                </c:pt>
                <c:pt idx="2194">
                  <c:v>6.0109589041095894</c:v>
                </c:pt>
                <c:pt idx="2195">
                  <c:v>6.0136986301369859</c:v>
                </c:pt>
                <c:pt idx="2196">
                  <c:v>6.0164383561643833</c:v>
                </c:pt>
                <c:pt idx="2197">
                  <c:v>6.0191780821917806</c:v>
                </c:pt>
                <c:pt idx="2198">
                  <c:v>6.021917808219178</c:v>
                </c:pt>
                <c:pt idx="2199">
                  <c:v>6.0246575342465754</c:v>
                </c:pt>
                <c:pt idx="2200">
                  <c:v>6.0273972602739727</c:v>
                </c:pt>
              </c:numCache>
            </c:numRef>
          </c:xVal>
          <c:yVal>
            <c:numRef>
              <c:f>CUM_INCID_CR1!$C$2:$C$2202</c:f>
              <c:numCache>
                <c:formatCode>General</c:formatCode>
                <c:ptCount val="2201"/>
                <c:pt idx="0">
                  <c:v>0</c:v>
                </c:pt>
                <c:pt idx="1">
                  <c:v>0</c:v>
                </c:pt>
                <c:pt idx="2">
                  <c:v>0</c:v>
                </c:pt>
                <c:pt idx="3">
                  <c:v>0</c:v>
                </c:pt>
                <c:pt idx="4">
                  <c:v>0</c:v>
                </c:pt>
                <c:pt idx="5">
                  <c:v>0</c:v>
                </c:pt>
                <c:pt idx="6">
                  <c:v>2.5906735751295338E-3</c:v>
                </c:pt>
                <c:pt idx="7">
                  <c:v>2.5906735751295338E-3</c:v>
                </c:pt>
                <c:pt idx="8">
                  <c:v>2.5906735751295338E-3</c:v>
                </c:pt>
                <c:pt idx="9">
                  <c:v>2.5906735751295338E-3</c:v>
                </c:pt>
                <c:pt idx="10">
                  <c:v>2.5906735751295338E-3</c:v>
                </c:pt>
                <c:pt idx="11">
                  <c:v>2.5906735751295338E-3</c:v>
                </c:pt>
                <c:pt idx="12">
                  <c:v>5.1813471502590676E-3</c:v>
                </c:pt>
                <c:pt idx="13">
                  <c:v>7.7720207253886009E-3</c:v>
                </c:pt>
                <c:pt idx="14">
                  <c:v>7.7720207253886009E-3</c:v>
                </c:pt>
                <c:pt idx="15">
                  <c:v>1.0362694300518135E-2</c:v>
                </c:pt>
                <c:pt idx="16">
                  <c:v>1.0362694300518135E-2</c:v>
                </c:pt>
                <c:pt idx="17">
                  <c:v>1.0362694300518135E-2</c:v>
                </c:pt>
                <c:pt idx="18">
                  <c:v>1.0362694300518135E-2</c:v>
                </c:pt>
                <c:pt idx="19">
                  <c:v>1.0362694300518135E-2</c:v>
                </c:pt>
                <c:pt idx="20">
                  <c:v>1.0362694300518135E-2</c:v>
                </c:pt>
                <c:pt idx="21">
                  <c:v>1.0362694300518135E-2</c:v>
                </c:pt>
                <c:pt idx="22">
                  <c:v>1.0362694300518135E-2</c:v>
                </c:pt>
                <c:pt idx="23">
                  <c:v>1.0362694300518135E-2</c:v>
                </c:pt>
                <c:pt idx="24">
                  <c:v>1.5544041450777202E-2</c:v>
                </c:pt>
                <c:pt idx="25">
                  <c:v>1.5544041450777202E-2</c:v>
                </c:pt>
                <c:pt idx="26">
                  <c:v>1.5544041450777202E-2</c:v>
                </c:pt>
                <c:pt idx="27">
                  <c:v>1.5544041450777202E-2</c:v>
                </c:pt>
                <c:pt idx="28">
                  <c:v>1.5544041450777202E-2</c:v>
                </c:pt>
                <c:pt idx="29">
                  <c:v>1.5544041450777202E-2</c:v>
                </c:pt>
                <c:pt idx="30">
                  <c:v>1.5544041450777202E-2</c:v>
                </c:pt>
                <c:pt idx="31">
                  <c:v>1.8141550576236891E-2</c:v>
                </c:pt>
                <c:pt idx="32">
                  <c:v>2.3336568827156269E-2</c:v>
                </c:pt>
                <c:pt idx="33">
                  <c:v>2.5934077952615958E-2</c:v>
                </c:pt>
                <c:pt idx="34">
                  <c:v>2.8531587078075647E-2</c:v>
                </c:pt>
                <c:pt idx="35">
                  <c:v>2.8531587078075647E-2</c:v>
                </c:pt>
                <c:pt idx="36">
                  <c:v>2.8531587078075647E-2</c:v>
                </c:pt>
                <c:pt idx="37">
                  <c:v>3.1129096203535336E-2</c:v>
                </c:pt>
                <c:pt idx="38">
                  <c:v>3.1129096203535336E-2</c:v>
                </c:pt>
                <c:pt idx="39">
                  <c:v>3.1129096203535336E-2</c:v>
                </c:pt>
                <c:pt idx="40">
                  <c:v>3.1129096203535336E-2</c:v>
                </c:pt>
                <c:pt idx="41">
                  <c:v>3.3726605328995025E-2</c:v>
                </c:pt>
                <c:pt idx="42">
                  <c:v>3.3726605328995025E-2</c:v>
                </c:pt>
                <c:pt idx="43">
                  <c:v>3.3726605328995025E-2</c:v>
                </c:pt>
                <c:pt idx="44">
                  <c:v>3.6324114454454715E-2</c:v>
                </c:pt>
                <c:pt idx="45">
                  <c:v>3.6324114454454715E-2</c:v>
                </c:pt>
                <c:pt idx="46">
                  <c:v>3.6324114454454715E-2</c:v>
                </c:pt>
                <c:pt idx="47">
                  <c:v>4.1519132705374093E-2</c:v>
                </c:pt>
                <c:pt idx="48">
                  <c:v>4.1519132705374093E-2</c:v>
                </c:pt>
                <c:pt idx="49">
                  <c:v>4.1519132705374093E-2</c:v>
                </c:pt>
                <c:pt idx="50">
                  <c:v>4.4116641830833782E-2</c:v>
                </c:pt>
                <c:pt idx="51">
                  <c:v>4.4116641830833782E-2</c:v>
                </c:pt>
                <c:pt idx="52">
                  <c:v>4.4116641830833782E-2</c:v>
                </c:pt>
                <c:pt idx="53">
                  <c:v>4.4116641830833782E-2</c:v>
                </c:pt>
                <c:pt idx="54">
                  <c:v>4.4116641830833782E-2</c:v>
                </c:pt>
                <c:pt idx="55">
                  <c:v>4.6714150956293471E-2</c:v>
                </c:pt>
                <c:pt idx="56">
                  <c:v>4.6714150956293471E-2</c:v>
                </c:pt>
                <c:pt idx="57">
                  <c:v>4.6714150956293471E-2</c:v>
                </c:pt>
                <c:pt idx="58">
                  <c:v>4.931166008175316E-2</c:v>
                </c:pt>
                <c:pt idx="59">
                  <c:v>4.931166008175316E-2</c:v>
                </c:pt>
                <c:pt idx="60">
                  <c:v>4.931166008175316E-2</c:v>
                </c:pt>
                <c:pt idx="61">
                  <c:v>4.931166008175316E-2</c:v>
                </c:pt>
                <c:pt idx="62">
                  <c:v>4.931166008175316E-2</c:v>
                </c:pt>
                <c:pt idx="63">
                  <c:v>4.931166008175316E-2</c:v>
                </c:pt>
                <c:pt idx="64">
                  <c:v>4.931166008175316E-2</c:v>
                </c:pt>
                <c:pt idx="65">
                  <c:v>4.931166008175316E-2</c:v>
                </c:pt>
                <c:pt idx="66">
                  <c:v>4.931166008175316E-2</c:v>
                </c:pt>
                <c:pt idx="67">
                  <c:v>4.931166008175316E-2</c:v>
                </c:pt>
                <c:pt idx="68">
                  <c:v>4.931166008175316E-2</c:v>
                </c:pt>
                <c:pt idx="69">
                  <c:v>4.931166008175316E-2</c:v>
                </c:pt>
                <c:pt idx="70">
                  <c:v>5.4506678332672538E-2</c:v>
                </c:pt>
                <c:pt idx="71">
                  <c:v>5.7104187458132227E-2</c:v>
                </c:pt>
                <c:pt idx="72">
                  <c:v>5.7104187458132227E-2</c:v>
                </c:pt>
                <c:pt idx="73">
                  <c:v>5.7104187458132227E-2</c:v>
                </c:pt>
                <c:pt idx="74">
                  <c:v>5.7104187458132227E-2</c:v>
                </c:pt>
                <c:pt idx="75">
                  <c:v>5.7104187458132227E-2</c:v>
                </c:pt>
                <c:pt idx="76">
                  <c:v>5.7104187458132227E-2</c:v>
                </c:pt>
                <c:pt idx="77">
                  <c:v>5.7104187458132227E-2</c:v>
                </c:pt>
                <c:pt idx="78">
                  <c:v>5.7104187458132227E-2</c:v>
                </c:pt>
                <c:pt idx="79">
                  <c:v>5.7104187458132227E-2</c:v>
                </c:pt>
                <c:pt idx="80">
                  <c:v>5.7104187458132227E-2</c:v>
                </c:pt>
                <c:pt idx="81">
                  <c:v>5.7104187458132227E-2</c:v>
                </c:pt>
                <c:pt idx="82">
                  <c:v>5.7104187458132227E-2</c:v>
                </c:pt>
                <c:pt idx="83">
                  <c:v>5.7104187458132227E-2</c:v>
                </c:pt>
                <c:pt idx="84">
                  <c:v>5.7104187458132227E-2</c:v>
                </c:pt>
                <c:pt idx="85">
                  <c:v>5.7104187458132227E-2</c:v>
                </c:pt>
                <c:pt idx="86">
                  <c:v>5.7104187458132227E-2</c:v>
                </c:pt>
                <c:pt idx="87">
                  <c:v>5.7104187458132227E-2</c:v>
                </c:pt>
                <c:pt idx="88">
                  <c:v>5.7104187458132227E-2</c:v>
                </c:pt>
                <c:pt idx="89">
                  <c:v>5.7104187458132227E-2</c:v>
                </c:pt>
                <c:pt idx="90">
                  <c:v>5.7104187458132227E-2</c:v>
                </c:pt>
                <c:pt idx="91">
                  <c:v>5.9708872023165008E-2</c:v>
                </c:pt>
                <c:pt idx="92">
                  <c:v>5.9708872023165008E-2</c:v>
                </c:pt>
                <c:pt idx="93">
                  <c:v>5.9708872023165008E-2</c:v>
                </c:pt>
                <c:pt idx="94">
                  <c:v>5.9708872023165008E-2</c:v>
                </c:pt>
                <c:pt idx="95">
                  <c:v>6.2313556588197788E-2</c:v>
                </c:pt>
                <c:pt idx="96">
                  <c:v>6.2313556588197788E-2</c:v>
                </c:pt>
                <c:pt idx="97">
                  <c:v>6.2313556588197788E-2</c:v>
                </c:pt>
                <c:pt idx="98">
                  <c:v>6.2313556588197788E-2</c:v>
                </c:pt>
                <c:pt idx="99">
                  <c:v>6.2313556588197788E-2</c:v>
                </c:pt>
                <c:pt idx="100">
                  <c:v>6.2313556588197788E-2</c:v>
                </c:pt>
                <c:pt idx="101">
                  <c:v>6.2313556588197788E-2</c:v>
                </c:pt>
                <c:pt idx="102">
                  <c:v>6.2313556588197788E-2</c:v>
                </c:pt>
                <c:pt idx="103">
                  <c:v>6.2313556588197788E-2</c:v>
                </c:pt>
                <c:pt idx="104">
                  <c:v>6.2313556588197788E-2</c:v>
                </c:pt>
                <c:pt idx="105">
                  <c:v>6.2313556588197788E-2</c:v>
                </c:pt>
                <c:pt idx="106">
                  <c:v>6.2313556588197788E-2</c:v>
                </c:pt>
                <c:pt idx="107">
                  <c:v>6.2313556588197788E-2</c:v>
                </c:pt>
                <c:pt idx="108">
                  <c:v>6.2313556588197788E-2</c:v>
                </c:pt>
                <c:pt idx="109">
                  <c:v>6.2313556588197788E-2</c:v>
                </c:pt>
                <c:pt idx="110">
                  <c:v>6.2313556588197788E-2</c:v>
                </c:pt>
                <c:pt idx="111">
                  <c:v>6.2313556588197788E-2</c:v>
                </c:pt>
                <c:pt idx="112">
                  <c:v>6.2313556588197788E-2</c:v>
                </c:pt>
                <c:pt idx="113">
                  <c:v>6.2313556588197788E-2</c:v>
                </c:pt>
                <c:pt idx="114">
                  <c:v>6.2313556588197788E-2</c:v>
                </c:pt>
                <c:pt idx="115">
                  <c:v>6.2313556588197788E-2</c:v>
                </c:pt>
                <c:pt idx="116">
                  <c:v>6.2313556588197788E-2</c:v>
                </c:pt>
                <c:pt idx="117">
                  <c:v>6.2313556588197788E-2</c:v>
                </c:pt>
                <c:pt idx="118">
                  <c:v>6.2313556588197788E-2</c:v>
                </c:pt>
                <c:pt idx="119">
                  <c:v>6.4918241153230569E-2</c:v>
                </c:pt>
                <c:pt idx="120">
                  <c:v>6.4918241153230569E-2</c:v>
                </c:pt>
                <c:pt idx="121">
                  <c:v>6.4918241153230569E-2</c:v>
                </c:pt>
                <c:pt idx="122">
                  <c:v>6.7522925718263349E-2</c:v>
                </c:pt>
                <c:pt idx="123">
                  <c:v>6.7522925718263349E-2</c:v>
                </c:pt>
                <c:pt idx="124">
                  <c:v>6.7522925718263349E-2</c:v>
                </c:pt>
                <c:pt idx="125">
                  <c:v>6.7522925718263349E-2</c:v>
                </c:pt>
                <c:pt idx="126">
                  <c:v>6.7522925718263349E-2</c:v>
                </c:pt>
                <c:pt idx="127">
                  <c:v>6.7522925718263349E-2</c:v>
                </c:pt>
                <c:pt idx="128">
                  <c:v>6.7522925718263349E-2</c:v>
                </c:pt>
                <c:pt idx="129">
                  <c:v>6.7522925718263349E-2</c:v>
                </c:pt>
                <c:pt idx="130">
                  <c:v>6.7522925718263349E-2</c:v>
                </c:pt>
                <c:pt idx="131">
                  <c:v>6.7522925718263349E-2</c:v>
                </c:pt>
                <c:pt idx="132">
                  <c:v>7.012761028329613E-2</c:v>
                </c:pt>
                <c:pt idx="133">
                  <c:v>7.273229484832891E-2</c:v>
                </c:pt>
                <c:pt idx="134">
                  <c:v>7.273229484832891E-2</c:v>
                </c:pt>
                <c:pt idx="135">
                  <c:v>7.273229484832891E-2</c:v>
                </c:pt>
                <c:pt idx="136">
                  <c:v>7.273229484832891E-2</c:v>
                </c:pt>
                <c:pt idx="137">
                  <c:v>7.273229484832891E-2</c:v>
                </c:pt>
                <c:pt idx="138">
                  <c:v>7.533697941336169E-2</c:v>
                </c:pt>
                <c:pt idx="139">
                  <c:v>7.533697941336169E-2</c:v>
                </c:pt>
                <c:pt idx="140">
                  <c:v>7.7941663978394471E-2</c:v>
                </c:pt>
                <c:pt idx="141">
                  <c:v>7.7941663978394471E-2</c:v>
                </c:pt>
                <c:pt idx="142">
                  <c:v>7.7941663978394471E-2</c:v>
                </c:pt>
                <c:pt idx="143">
                  <c:v>7.7941663978394471E-2</c:v>
                </c:pt>
                <c:pt idx="144">
                  <c:v>7.7941663978394471E-2</c:v>
                </c:pt>
                <c:pt idx="145">
                  <c:v>8.0546348543427251E-2</c:v>
                </c:pt>
                <c:pt idx="146">
                  <c:v>8.0546348543427251E-2</c:v>
                </c:pt>
                <c:pt idx="147">
                  <c:v>8.0546348543427251E-2</c:v>
                </c:pt>
                <c:pt idx="148">
                  <c:v>8.0546348543427251E-2</c:v>
                </c:pt>
                <c:pt idx="149">
                  <c:v>8.0546348543427251E-2</c:v>
                </c:pt>
                <c:pt idx="150">
                  <c:v>8.0546348543427251E-2</c:v>
                </c:pt>
                <c:pt idx="151">
                  <c:v>8.0546348543427251E-2</c:v>
                </c:pt>
                <c:pt idx="152">
                  <c:v>8.0546348543427251E-2</c:v>
                </c:pt>
                <c:pt idx="153">
                  <c:v>8.0546348543427251E-2</c:v>
                </c:pt>
                <c:pt idx="154">
                  <c:v>8.0546348543427251E-2</c:v>
                </c:pt>
                <c:pt idx="155">
                  <c:v>8.0546348543427251E-2</c:v>
                </c:pt>
                <c:pt idx="156">
                  <c:v>8.3151033108460032E-2</c:v>
                </c:pt>
                <c:pt idx="157">
                  <c:v>8.3151033108460032E-2</c:v>
                </c:pt>
                <c:pt idx="158">
                  <c:v>8.5755717673492812E-2</c:v>
                </c:pt>
                <c:pt idx="159">
                  <c:v>8.5755717673492812E-2</c:v>
                </c:pt>
                <c:pt idx="160">
                  <c:v>8.5755717673492812E-2</c:v>
                </c:pt>
                <c:pt idx="161">
                  <c:v>8.5755717673492812E-2</c:v>
                </c:pt>
                <c:pt idx="162">
                  <c:v>8.5755717673492812E-2</c:v>
                </c:pt>
                <c:pt idx="163">
                  <c:v>8.5755717673492812E-2</c:v>
                </c:pt>
                <c:pt idx="164">
                  <c:v>8.5755717673492812E-2</c:v>
                </c:pt>
                <c:pt idx="165">
                  <c:v>8.5755717673492812E-2</c:v>
                </c:pt>
                <c:pt idx="166">
                  <c:v>8.5755717673492812E-2</c:v>
                </c:pt>
                <c:pt idx="167">
                  <c:v>8.8360402238525593E-2</c:v>
                </c:pt>
                <c:pt idx="168">
                  <c:v>8.8360402238525593E-2</c:v>
                </c:pt>
                <c:pt idx="169">
                  <c:v>8.8360402238525593E-2</c:v>
                </c:pt>
                <c:pt idx="170">
                  <c:v>8.8360402238525593E-2</c:v>
                </c:pt>
                <c:pt idx="171">
                  <c:v>8.8360402238525593E-2</c:v>
                </c:pt>
                <c:pt idx="172">
                  <c:v>8.8360402238525593E-2</c:v>
                </c:pt>
                <c:pt idx="173">
                  <c:v>8.8360402238525593E-2</c:v>
                </c:pt>
                <c:pt idx="174">
                  <c:v>8.8360402238525593E-2</c:v>
                </c:pt>
                <c:pt idx="175">
                  <c:v>8.8360402238525593E-2</c:v>
                </c:pt>
                <c:pt idx="176">
                  <c:v>8.8360402238525593E-2</c:v>
                </c:pt>
                <c:pt idx="177">
                  <c:v>8.8360402238525593E-2</c:v>
                </c:pt>
                <c:pt idx="178">
                  <c:v>8.8360402238525593E-2</c:v>
                </c:pt>
                <c:pt idx="179">
                  <c:v>8.8360402238525593E-2</c:v>
                </c:pt>
                <c:pt idx="180">
                  <c:v>8.8360402238525593E-2</c:v>
                </c:pt>
                <c:pt idx="181">
                  <c:v>8.8360402238525593E-2</c:v>
                </c:pt>
                <c:pt idx="182">
                  <c:v>8.8360402238525593E-2</c:v>
                </c:pt>
                <c:pt idx="183">
                  <c:v>8.8360402238525593E-2</c:v>
                </c:pt>
                <c:pt idx="184">
                  <c:v>8.8360402238525593E-2</c:v>
                </c:pt>
                <c:pt idx="185">
                  <c:v>8.8360402238525593E-2</c:v>
                </c:pt>
                <c:pt idx="186">
                  <c:v>8.8360402238525593E-2</c:v>
                </c:pt>
                <c:pt idx="187">
                  <c:v>8.8360402238525593E-2</c:v>
                </c:pt>
                <c:pt idx="188">
                  <c:v>8.8360402238525593E-2</c:v>
                </c:pt>
                <c:pt idx="189">
                  <c:v>8.8360402238525593E-2</c:v>
                </c:pt>
                <c:pt idx="190">
                  <c:v>9.0980056255081557E-2</c:v>
                </c:pt>
                <c:pt idx="191">
                  <c:v>9.0980056255081557E-2</c:v>
                </c:pt>
                <c:pt idx="192">
                  <c:v>9.0980056255081557E-2</c:v>
                </c:pt>
                <c:pt idx="193">
                  <c:v>9.0980056255081557E-2</c:v>
                </c:pt>
                <c:pt idx="194">
                  <c:v>9.0980056255081557E-2</c:v>
                </c:pt>
                <c:pt idx="195">
                  <c:v>9.0980056255081557E-2</c:v>
                </c:pt>
                <c:pt idx="196">
                  <c:v>9.360728152602063E-2</c:v>
                </c:pt>
                <c:pt idx="197">
                  <c:v>9.360728152602063E-2</c:v>
                </c:pt>
                <c:pt idx="198">
                  <c:v>9.360728152602063E-2</c:v>
                </c:pt>
                <c:pt idx="199">
                  <c:v>9.360728152602063E-2</c:v>
                </c:pt>
                <c:pt idx="200">
                  <c:v>9.360728152602063E-2</c:v>
                </c:pt>
                <c:pt idx="201">
                  <c:v>9.360728152602063E-2</c:v>
                </c:pt>
                <c:pt idx="202">
                  <c:v>9.360728152602063E-2</c:v>
                </c:pt>
                <c:pt idx="203">
                  <c:v>9.360728152602063E-2</c:v>
                </c:pt>
                <c:pt idx="204">
                  <c:v>9.360728152602063E-2</c:v>
                </c:pt>
                <c:pt idx="205">
                  <c:v>9.360728152602063E-2</c:v>
                </c:pt>
                <c:pt idx="206">
                  <c:v>9.360728152602063E-2</c:v>
                </c:pt>
                <c:pt idx="207">
                  <c:v>9.360728152602063E-2</c:v>
                </c:pt>
                <c:pt idx="208">
                  <c:v>9.360728152602063E-2</c:v>
                </c:pt>
                <c:pt idx="209">
                  <c:v>9.6234506796959704E-2</c:v>
                </c:pt>
                <c:pt idx="210">
                  <c:v>9.6234506796959704E-2</c:v>
                </c:pt>
                <c:pt idx="211">
                  <c:v>9.6234506796959704E-2</c:v>
                </c:pt>
                <c:pt idx="212">
                  <c:v>9.8861732067898778E-2</c:v>
                </c:pt>
                <c:pt idx="213">
                  <c:v>9.8861732067898778E-2</c:v>
                </c:pt>
                <c:pt idx="214">
                  <c:v>9.8861732067898778E-2</c:v>
                </c:pt>
                <c:pt idx="215">
                  <c:v>9.8861732067898778E-2</c:v>
                </c:pt>
                <c:pt idx="216">
                  <c:v>9.8861732067898778E-2</c:v>
                </c:pt>
                <c:pt idx="217">
                  <c:v>0.10148895733883785</c:v>
                </c:pt>
                <c:pt idx="218">
                  <c:v>0.10148895733883785</c:v>
                </c:pt>
                <c:pt idx="219">
                  <c:v>0.10148895733883785</c:v>
                </c:pt>
                <c:pt idx="220">
                  <c:v>0.10148895733883785</c:v>
                </c:pt>
                <c:pt idx="221">
                  <c:v>0.10412388708271222</c:v>
                </c:pt>
                <c:pt idx="222">
                  <c:v>0.10412388708271222</c:v>
                </c:pt>
                <c:pt idx="223">
                  <c:v>0.10412388708271222</c:v>
                </c:pt>
                <c:pt idx="224">
                  <c:v>0.10412388708271222</c:v>
                </c:pt>
                <c:pt idx="225">
                  <c:v>0.10412388708271222</c:v>
                </c:pt>
                <c:pt idx="226">
                  <c:v>0.10412388708271222</c:v>
                </c:pt>
                <c:pt idx="227">
                  <c:v>0.10412388708271222</c:v>
                </c:pt>
                <c:pt idx="228">
                  <c:v>0.10412388708271222</c:v>
                </c:pt>
                <c:pt idx="229">
                  <c:v>0.10412388708271222</c:v>
                </c:pt>
                <c:pt idx="230">
                  <c:v>0.1067588168265866</c:v>
                </c:pt>
                <c:pt idx="231">
                  <c:v>0.1067588168265866</c:v>
                </c:pt>
                <c:pt idx="232">
                  <c:v>0.1067588168265866</c:v>
                </c:pt>
                <c:pt idx="233">
                  <c:v>0.1067588168265866</c:v>
                </c:pt>
                <c:pt idx="234">
                  <c:v>0.1067588168265866</c:v>
                </c:pt>
                <c:pt idx="235">
                  <c:v>0.1067588168265866</c:v>
                </c:pt>
                <c:pt idx="236">
                  <c:v>0.1067588168265866</c:v>
                </c:pt>
                <c:pt idx="237">
                  <c:v>0.1067588168265866</c:v>
                </c:pt>
                <c:pt idx="238">
                  <c:v>0.1067588168265866</c:v>
                </c:pt>
                <c:pt idx="239">
                  <c:v>0.1067588168265866</c:v>
                </c:pt>
                <c:pt idx="240">
                  <c:v>0.1067588168265866</c:v>
                </c:pt>
                <c:pt idx="241">
                  <c:v>0.1067588168265866</c:v>
                </c:pt>
                <c:pt idx="242">
                  <c:v>0.1067588168265866</c:v>
                </c:pt>
                <c:pt idx="243">
                  <c:v>0.1067588168265866</c:v>
                </c:pt>
                <c:pt idx="244">
                  <c:v>0.1067588168265866</c:v>
                </c:pt>
                <c:pt idx="245">
                  <c:v>0.1067588168265866</c:v>
                </c:pt>
                <c:pt idx="246">
                  <c:v>0.1067588168265866</c:v>
                </c:pt>
                <c:pt idx="247">
                  <c:v>0.1067588168265866</c:v>
                </c:pt>
                <c:pt idx="248">
                  <c:v>0.1067588168265866</c:v>
                </c:pt>
                <c:pt idx="249">
                  <c:v>0.1067588168265866</c:v>
                </c:pt>
                <c:pt idx="250">
                  <c:v>0.1067588168265866</c:v>
                </c:pt>
                <c:pt idx="251">
                  <c:v>0.1067588168265866</c:v>
                </c:pt>
                <c:pt idx="252">
                  <c:v>0.10939374657046097</c:v>
                </c:pt>
                <c:pt idx="253">
                  <c:v>0.10939374657046097</c:v>
                </c:pt>
                <c:pt idx="254">
                  <c:v>0.10939374657046097</c:v>
                </c:pt>
                <c:pt idx="255">
                  <c:v>0.10939374657046097</c:v>
                </c:pt>
                <c:pt idx="256">
                  <c:v>0.10939374657046097</c:v>
                </c:pt>
                <c:pt idx="257">
                  <c:v>0.10939374657046097</c:v>
                </c:pt>
                <c:pt idx="258">
                  <c:v>0.10939374657046097</c:v>
                </c:pt>
                <c:pt idx="259">
                  <c:v>0.10939374657046097</c:v>
                </c:pt>
                <c:pt idx="260">
                  <c:v>0.11202867631433534</c:v>
                </c:pt>
                <c:pt idx="261">
                  <c:v>0.11202867631433534</c:v>
                </c:pt>
                <c:pt idx="262">
                  <c:v>0.11202867631433534</c:v>
                </c:pt>
                <c:pt idx="263">
                  <c:v>0.11202867631433534</c:v>
                </c:pt>
                <c:pt idx="264">
                  <c:v>0.11202867631433534</c:v>
                </c:pt>
                <c:pt idx="265">
                  <c:v>0.11202867631433534</c:v>
                </c:pt>
                <c:pt idx="266">
                  <c:v>0.11202867631433534</c:v>
                </c:pt>
                <c:pt idx="267">
                  <c:v>0.11466360605820972</c:v>
                </c:pt>
                <c:pt idx="268">
                  <c:v>0.11466360605820972</c:v>
                </c:pt>
                <c:pt idx="269">
                  <c:v>0.11466360605820972</c:v>
                </c:pt>
                <c:pt idx="270">
                  <c:v>0.11466360605820972</c:v>
                </c:pt>
                <c:pt idx="271">
                  <c:v>0.11466360605820972</c:v>
                </c:pt>
                <c:pt idx="272">
                  <c:v>0.11466360605820972</c:v>
                </c:pt>
                <c:pt idx="273">
                  <c:v>0.11729853580208409</c:v>
                </c:pt>
                <c:pt idx="274">
                  <c:v>0.11729853580208409</c:v>
                </c:pt>
                <c:pt idx="275">
                  <c:v>0.11729853580208409</c:v>
                </c:pt>
                <c:pt idx="276">
                  <c:v>0.11729853580208409</c:v>
                </c:pt>
                <c:pt idx="277">
                  <c:v>0.11729853580208409</c:v>
                </c:pt>
                <c:pt idx="278">
                  <c:v>0.11729853580208409</c:v>
                </c:pt>
                <c:pt idx="279">
                  <c:v>0.11729853580208409</c:v>
                </c:pt>
                <c:pt idx="280">
                  <c:v>0.11729853580208409</c:v>
                </c:pt>
                <c:pt idx="281">
                  <c:v>0.11729853580208409</c:v>
                </c:pt>
                <c:pt idx="282">
                  <c:v>0.11729853580208409</c:v>
                </c:pt>
                <c:pt idx="283">
                  <c:v>0.11729853580208409</c:v>
                </c:pt>
                <c:pt idx="284">
                  <c:v>0.11729853580208409</c:v>
                </c:pt>
                <c:pt idx="285">
                  <c:v>0.11729853580208409</c:v>
                </c:pt>
                <c:pt idx="286">
                  <c:v>0.11729853580208409</c:v>
                </c:pt>
                <c:pt idx="287">
                  <c:v>0.11729853580208409</c:v>
                </c:pt>
                <c:pt idx="288">
                  <c:v>0.11729853580208409</c:v>
                </c:pt>
                <c:pt idx="289">
                  <c:v>0.11729853580208409</c:v>
                </c:pt>
                <c:pt idx="290">
                  <c:v>0.11729853580208409</c:v>
                </c:pt>
                <c:pt idx="291">
                  <c:v>0.11729853580208409</c:v>
                </c:pt>
                <c:pt idx="292">
                  <c:v>0.11729853580208409</c:v>
                </c:pt>
                <c:pt idx="293">
                  <c:v>0.11729853580208409</c:v>
                </c:pt>
                <c:pt idx="294">
                  <c:v>0.11994135455716767</c:v>
                </c:pt>
                <c:pt idx="295">
                  <c:v>0.11994135455716767</c:v>
                </c:pt>
                <c:pt idx="296">
                  <c:v>0.11994135455716767</c:v>
                </c:pt>
                <c:pt idx="297">
                  <c:v>0.11994135455716767</c:v>
                </c:pt>
                <c:pt idx="298">
                  <c:v>0.11994135455716767</c:v>
                </c:pt>
                <c:pt idx="299">
                  <c:v>0.11994135455716767</c:v>
                </c:pt>
                <c:pt idx="300">
                  <c:v>0.11994135455716767</c:v>
                </c:pt>
                <c:pt idx="301">
                  <c:v>0.11994135455716767</c:v>
                </c:pt>
                <c:pt idx="302">
                  <c:v>0.11994135455716767</c:v>
                </c:pt>
                <c:pt idx="303">
                  <c:v>0.11994135455716767</c:v>
                </c:pt>
                <c:pt idx="304">
                  <c:v>0.11994135455716767</c:v>
                </c:pt>
                <c:pt idx="305">
                  <c:v>0.12522699206733484</c:v>
                </c:pt>
                <c:pt idx="306">
                  <c:v>0.12522699206733484</c:v>
                </c:pt>
                <c:pt idx="307">
                  <c:v>0.12786981082241841</c:v>
                </c:pt>
                <c:pt idx="308">
                  <c:v>0.12786981082241841</c:v>
                </c:pt>
                <c:pt idx="309">
                  <c:v>0.12786981082241841</c:v>
                </c:pt>
                <c:pt idx="310">
                  <c:v>0.12786981082241841</c:v>
                </c:pt>
                <c:pt idx="311">
                  <c:v>0.12786981082241841</c:v>
                </c:pt>
                <c:pt idx="312">
                  <c:v>0.12786981082241841</c:v>
                </c:pt>
                <c:pt idx="313">
                  <c:v>0.12786981082241841</c:v>
                </c:pt>
                <c:pt idx="314">
                  <c:v>0.12786981082241841</c:v>
                </c:pt>
                <c:pt idx="315">
                  <c:v>0.12786981082241841</c:v>
                </c:pt>
                <c:pt idx="316">
                  <c:v>0.12786981082241841</c:v>
                </c:pt>
                <c:pt idx="317">
                  <c:v>0.12786981082241841</c:v>
                </c:pt>
                <c:pt idx="318">
                  <c:v>0.12786981082241841</c:v>
                </c:pt>
                <c:pt idx="319">
                  <c:v>0.12786981082241841</c:v>
                </c:pt>
                <c:pt idx="320">
                  <c:v>0.12786981082241841</c:v>
                </c:pt>
                <c:pt idx="321">
                  <c:v>0.12786981082241841</c:v>
                </c:pt>
                <c:pt idx="322">
                  <c:v>0.12786981082241841</c:v>
                </c:pt>
                <c:pt idx="323">
                  <c:v>0.12786981082241841</c:v>
                </c:pt>
                <c:pt idx="324">
                  <c:v>0.12786981082241841</c:v>
                </c:pt>
                <c:pt idx="325">
                  <c:v>0.12786981082241841</c:v>
                </c:pt>
                <c:pt idx="326">
                  <c:v>0.12786981082241841</c:v>
                </c:pt>
                <c:pt idx="327">
                  <c:v>0.13051262957750198</c:v>
                </c:pt>
                <c:pt idx="328">
                  <c:v>0.13051262957750198</c:v>
                </c:pt>
                <c:pt idx="329">
                  <c:v>0.13051262957750198</c:v>
                </c:pt>
                <c:pt idx="330">
                  <c:v>0.13051262957750198</c:v>
                </c:pt>
                <c:pt idx="331">
                  <c:v>0.13051262957750198</c:v>
                </c:pt>
                <c:pt idx="332">
                  <c:v>0.13051262957750198</c:v>
                </c:pt>
                <c:pt idx="333">
                  <c:v>0.13051262957750198</c:v>
                </c:pt>
                <c:pt idx="334">
                  <c:v>0.13051262957750198</c:v>
                </c:pt>
                <c:pt idx="335">
                  <c:v>0.13051262957750198</c:v>
                </c:pt>
                <c:pt idx="336">
                  <c:v>0.13315544833258555</c:v>
                </c:pt>
                <c:pt idx="337">
                  <c:v>0.13579826708766912</c:v>
                </c:pt>
                <c:pt idx="338">
                  <c:v>0.13579826708766912</c:v>
                </c:pt>
                <c:pt idx="339">
                  <c:v>0.13579826708766912</c:v>
                </c:pt>
                <c:pt idx="340">
                  <c:v>0.13844108584275269</c:v>
                </c:pt>
                <c:pt idx="341">
                  <c:v>0.13844108584275269</c:v>
                </c:pt>
                <c:pt idx="342">
                  <c:v>0.13844108584275269</c:v>
                </c:pt>
                <c:pt idx="343">
                  <c:v>0.13844108584275269</c:v>
                </c:pt>
                <c:pt idx="344">
                  <c:v>0.13844108584275269</c:v>
                </c:pt>
                <c:pt idx="345">
                  <c:v>0.13844108584275269</c:v>
                </c:pt>
                <c:pt idx="346">
                  <c:v>0.13844108584275269</c:v>
                </c:pt>
                <c:pt idx="347">
                  <c:v>0.13844108584275269</c:v>
                </c:pt>
                <c:pt idx="348">
                  <c:v>0.13844108584275269</c:v>
                </c:pt>
                <c:pt idx="349">
                  <c:v>0.13844108584275269</c:v>
                </c:pt>
                <c:pt idx="350">
                  <c:v>0.13844108584275269</c:v>
                </c:pt>
                <c:pt idx="351">
                  <c:v>0.14108390459783626</c:v>
                </c:pt>
                <c:pt idx="352">
                  <c:v>0.14108390459783626</c:v>
                </c:pt>
                <c:pt idx="353">
                  <c:v>0.14108390459783626</c:v>
                </c:pt>
                <c:pt idx="354">
                  <c:v>0.14108390459783626</c:v>
                </c:pt>
                <c:pt idx="355">
                  <c:v>0.14108390459783626</c:v>
                </c:pt>
                <c:pt idx="356">
                  <c:v>0.14108390459783626</c:v>
                </c:pt>
                <c:pt idx="357">
                  <c:v>0.14373488020092937</c:v>
                </c:pt>
                <c:pt idx="358">
                  <c:v>0.14373488020092937</c:v>
                </c:pt>
                <c:pt idx="359">
                  <c:v>0.14373488020092937</c:v>
                </c:pt>
                <c:pt idx="360">
                  <c:v>0.14373488020092937</c:v>
                </c:pt>
                <c:pt idx="361">
                  <c:v>0.14373488020092937</c:v>
                </c:pt>
                <c:pt idx="362">
                  <c:v>0.14373488020092937</c:v>
                </c:pt>
                <c:pt idx="363">
                  <c:v>0.14373488020092937</c:v>
                </c:pt>
                <c:pt idx="364">
                  <c:v>0.14373488020092937</c:v>
                </c:pt>
                <c:pt idx="365">
                  <c:v>0.14373488020092937</c:v>
                </c:pt>
                <c:pt idx="366">
                  <c:v>0.14373488020092937</c:v>
                </c:pt>
                <c:pt idx="367">
                  <c:v>0.14373488020092937</c:v>
                </c:pt>
                <c:pt idx="368">
                  <c:v>0.14373488020092937</c:v>
                </c:pt>
                <c:pt idx="369">
                  <c:v>0.14373488020092937</c:v>
                </c:pt>
                <c:pt idx="370">
                  <c:v>0.14373488020092937</c:v>
                </c:pt>
                <c:pt idx="371">
                  <c:v>0.14373488020092937</c:v>
                </c:pt>
                <c:pt idx="372">
                  <c:v>0.14373488020092937</c:v>
                </c:pt>
                <c:pt idx="373">
                  <c:v>0.14373488020092937</c:v>
                </c:pt>
                <c:pt idx="374">
                  <c:v>0.14373488020092937</c:v>
                </c:pt>
                <c:pt idx="375">
                  <c:v>0.14373488020092937</c:v>
                </c:pt>
                <c:pt idx="376">
                  <c:v>0.14373488020092937</c:v>
                </c:pt>
                <c:pt idx="377">
                  <c:v>0.14639408864751033</c:v>
                </c:pt>
                <c:pt idx="378">
                  <c:v>0.14639408864751033</c:v>
                </c:pt>
                <c:pt idx="379">
                  <c:v>0.14639408864751033</c:v>
                </c:pt>
                <c:pt idx="380">
                  <c:v>0.14639408864751033</c:v>
                </c:pt>
                <c:pt idx="381">
                  <c:v>0.14639408864751033</c:v>
                </c:pt>
                <c:pt idx="382">
                  <c:v>0.15171250554067225</c:v>
                </c:pt>
                <c:pt idx="383">
                  <c:v>0.15171250554067225</c:v>
                </c:pt>
                <c:pt idx="384">
                  <c:v>0.15171250554067225</c:v>
                </c:pt>
                <c:pt idx="385">
                  <c:v>0.15437171398725322</c:v>
                </c:pt>
                <c:pt idx="386">
                  <c:v>0.15437171398725322</c:v>
                </c:pt>
                <c:pt idx="387">
                  <c:v>0.15437171398725322</c:v>
                </c:pt>
                <c:pt idx="388">
                  <c:v>0.15437171398725322</c:v>
                </c:pt>
                <c:pt idx="389">
                  <c:v>0.15437171398725322</c:v>
                </c:pt>
                <c:pt idx="390">
                  <c:v>0.15703092243383418</c:v>
                </c:pt>
                <c:pt idx="391">
                  <c:v>0.15703092243383418</c:v>
                </c:pt>
                <c:pt idx="392">
                  <c:v>0.15703092243383418</c:v>
                </c:pt>
                <c:pt idx="393">
                  <c:v>0.15703092243383418</c:v>
                </c:pt>
                <c:pt idx="394">
                  <c:v>0.15969013088041514</c:v>
                </c:pt>
                <c:pt idx="395">
                  <c:v>0.15969013088041514</c:v>
                </c:pt>
                <c:pt idx="396">
                  <c:v>0.15969013088041514</c:v>
                </c:pt>
                <c:pt idx="397">
                  <c:v>0.15969013088041514</c:v>
                </c:pt>
                <c:pt idx="398">
                  <c:v>0.15969013088041514</c:v>
                </c:pt>
                <c:pt idx="399">
                  <c:v>0.15969013088041514</c:v>
                </c:pt>
                <c:pt idx="400">
                  <c:v>0.15969013088041514</c:v>
                </c:pt>
                <c:pt idx="401">
                  <c:v>0.15969013088041514</c:v>
                </c:pt>
                <c:pt idx="402">
                  <c:v>0.15969013088041514</c:v>
                </c:pt>
                <c:pt idx="403">
                  <c:v>0.15969013088041514</c:v>
                </c:pt>
                <c:pt idx="404">
                  <c:v>0.15969013088041514</c:v>
                </c:pt>
                <c:pt idx="405">
                  <c:v>0.15969013088041514</c:v>
                </c:pt>
                <c:pt idx="406">
                  <c:v>0.15969013088041514</c:v>
                </c:pt>
                <c:pt idx="407">
                  <c:v>0.15969013088041514</c:v>
                </c:pt>
                <c:pt idx="408">
                  <c:v>0.15969013088041514</c:v>
                </c:pt>
                <c:pt idx="409">
                  <c:v>0.15969013088041514</c:v>
                </c:pt>
                <c:pt idx="410">
                  <c:v>0.15969013088041514</c:v>
                </c:pt>
                <c:pt idx="411">
                  <c:v>0.15969013088041514</c:v>
                </c:pt>
                <c:pt idx="412">
                  <c:v>0.15969013088041514</c:v>
                </c:pt>
                <c:pt idx="413">
                  <c:v>0.15969013088041514</c:v>
                </c:pt>
                <c:pt idx="414">
                  <c:v>0.16235778125857256</c:v>
                </c:pt>
                <c:pt idx="415">
                  <c:v>0.16235778125857256</c:v>
                </c:pt>
                <c:pt idx="416">
                  <c:v>0.16235778125857256</c:v>
                </c:pt>
                <c:pt idx="417">
                  <c:v>0.16235778125857256</c:v>
                </c:pt>
                <c:pt idx="418">
                  <c:v>0.16235778125857256</c:v>
                </c:pt>
                <c:pt idx="419">
                  <c:v>0.16235778125857256</c:v>
                </c:pt>
                <c:pt idx="420">
                  <c:v>0.16235778125857256</c:v>
                </c:pt>
                <c:pt idx="421">
                  <c:v>0.16235778125857256</c:v>
                </c:pt>
                <c:pt idx="422">
                  <c:v>0.16235778125857256</c:v>
                </c:pt>
                <c:pt idx="423">
                  <c:v>0.16235778125857256</c:v>
                </c:pt>
                <c:pt idx="424">
                  <c:v>0.16235778125857256</c:v>
                </c:pt>
                <c:pt idx="425">
                  <c:v>0.16235778125857256</c:v>
                </c:pt>
                <c:pt idx="426">
                  <c:v>0.16235778125857256</c:v>
                </c:pt>
                <c:pt idx="427">
                  <c:v>0.16235778125857256</c:v>
                </c:pt>
                <c:pt idx="428">
                  <c:v>0.16502543163672997</c:v>
                </c:pt>
                <c:pt idx="429">
                  <c:v>0.16502543163672997</c:v>
                </c:pt>
                <c:pt idx="430">
                  <c:v>0.16502543163672997</c:v>
                </c:pt>
                <c:pt idx="431">
                  <c:v>0.16769308201488739</c:v>
                </c:pt>
                <c:pt idx="432">
                  <c:v>0.16769308201488739</c:v>
                </c:pt>
                <c:pt idx="433">
                  <c:v>0.16769308201488739</c:v>
                </c:pt>
                <c:pt idx="434">
                  <c:v>0.16769308201488739</c:v>
                </c:pt>
                <c:pt idx="435">
                  <c:v>0.16769308201488739</c:v>
                </c:pt>
                <c:pt idx="436">
                  <c:v>0.16769308201488739</c:v>
                </c:pt>
                <c:pt idx="437">
                  <c:v>0.16769308201488739</c:v>
                </c:pt>
                <c:pt idx="438">
                  <c:v>0.16769308201488739</c:v>
                </c:pt>
                <c:pt idx="439">
                  <c:v>0.16769308201488739</c:v>
                </c:pt>
                <c:pt idx="440">
                  <c:v>0.16769308201488739</c:v>
                </c:pt>
                <c:pt idx="441">
                  <c:v>0.16769308201488739</c:v>
                </c:pt>
                <c:pt idx="442">
                  <c:v>0.16769308201488739</c:v>
                </c:pt>
                <c:pt idx="443">
                  <c:v>0.16769308201488739</c:v>
                </c:pt>
                <c:pt idx="444">
                  <c:v>0.16769308201488739</c:v>
                </c:pt>
                <c:pt idx="445">
                  <c:v>0.16769308201488739</c:v>
                </c:pt>
                <c:pt idx="446">
                  <c:v>0.16769308201488739</c:v>
                </c:pt>
                <c:pt idx="447">
                  <c:v>0.16769308201488739</c:v>
                </c:pt>
                <c:pt idx="448">
                  <c:v>0.16769308201488739</c:v>
                </c:pt>
                <c:pt idx="449">
                  <c:v>0.16769308201488739</c:v>
                </c:pt>
                <c:pt idx="450">
                  <c:v>0.16769308201488739</c:v>
                </c:pt>
                <c:pt idx="451">
                  <c:v>0.16769308201488739</c:v>
                </c:pt>
                <c:pt idx="452">
                  <c:v>0.16769308201488739</c:v>
                </c:pt>
                <c:pt idx="453">
                  <c:v>0.17036073239304481</c:v>
                </c:pt>
                <c:pt idx="454">
                  <c:v>0.17036073239304481</c:v>
                </c:pt>
                <c:pt idx="455">
                  <c:v>0.17036073239304481</c:v>
                </c:pt>
                <c:pt idx="456">
                  <c:v>0.17036073239304481</c:v>
                </c:pt>
                <c:pt idx="457">
                  <c:v>0.17036073239304481</c:v>
                </c:pt>
                <c:pt idx="458">
                  <c:v>0.17036073239304481</c:v>
                </c:pt>
                <c:pt idx="459">
                  <c:v>0.17036073239304481</c:v>
                </c:pt>
                <c:pt idx="460">
                  <c:v>0.17036073239304481</c:v>
                </c:pt>
                <c:pt idx="461">
                  <c:v>0.17036073239304481</c:v>
                </c:pt>
                <c:pt idx="462">
                  <c:v>0.17036073239304481</c:v>
                </c:pt>
                <c:pt idx="463">
                  <c:v>0.17302838277120222</c:v>
                </c:pt>
                <c:pt idx="464">
                  <c:v>0.17302838277120222</c:v>
                </c:pt>
                <c:pt idx="465">
                  <c:v>0.17302838277120222</c:v>
                </c:pt>
                <c:pt idx="466">
                  <c:v>0.17302838277120222</c:v>
                </c:pt>
                <c:pt idx="467">
                  <c:v>0.17302838277120222</c:v>
                </c:pt>
                <c:pt idx="468">
                  <c:v>0.17302838277120222</c:v>
                </c:pt>
                <c:pt idx="469">
                  <c:v>0.17302838277120222</c:v>
                </c:pt>
                <c:pt idx="470">
                  <c:v>0.17302838277120222</c:v>
                </c:pt>
                <c:pt idx="471">
                  <c:v>0.17302838277120222</c:v>
                </c:pt>
                <c:pt idx="472">
                  <c:v>0.17302838277120222</c:v>
                </c:pt>
                <c:pt idx="473">
                  <c:v>0.17302838277120222</c:v>
                </c:pt>
                <c:pt idx="474">
                  <c:v>0.17302838277120222</c:v>
                </c:pt>
                <c:pt idx="475">
                  <c:v>0.17302838277120222</c:v>
                </c:pt>
                <c:pt idx="476">
                  <c:v>0.17302838277120222</c:v>
                </c:pt>
                <c:pt idx="477">
                  <c:v>0.17302838277120222</c:v>
                </c:pt>
                <c:pt idx="478">
                  <c:v>0.17302838277120222</c:v>
                </c:pt>
                <c:pt idx="479">
                  <c:v>0.17569603314935964</c:v>
                </c:pt>
                <c:pt idx="480">
                  <c:v>0.17569603314935964</c:v>
                </c:pt>
                <c:pt idx="481">
                  <c:v>0.17569603314935964</c:v>
                </c:pt>
                <c:pt idx="482">
                  <c:v>0.17569603314935964</c:v>
                </c:pt>
                <c:pt idx="483">
                  <c:v>0.17569603314935964</c:v>
                </c:pt>
                <c:pt idx="484">
                  <c:v>0.17569603314935964</c:v>
                </c:pt>
                <c:pt idx="485">
                  <c:v>0.17569603314935964</c:v>
                </c:pt>
                <c:pt idx="486">
                  <c:v>0.17569603314935964</c:v>
                </c:pt>
                <c:pt idx="487">
                  <c:v>0.17569603314935964</c:v>
                </c:pt>
                <c:pt idx="488">
                  <c:v>0.17569603314935964</c:v>
                </c:pt>
                <c:pt idx="489">
                  <c:v>0.17569603314935964</c:v>
                </c:pt>
                <c:pt idx="490">
                  <c:v>0.17569603314935964</c:v>
                </c:pt>
                <c:pt idx="491">
                  <c:v>0.17569603314935964</c:v>
                </c:pt>
                <c:pt idx="492">
                  <c:v>0.17569603314935964</c:v>
                </c:pt>
                <c:pt idx="493">
                  <c:v>0.17569603314935964</c:v>
                </c:pt>
                <c:pt idx="494">
                  <c:v>0.17569603314935964</c:v>
                </c:pt>
                <c:pt idx="495">
                  <c:v>0.17569603314935964</c:v>
                </c:pt>
                <c:pt idx="496">
                  <c:v>0.17569603314935964</c:v>
                </c:pt>
                <c:pt idx="497">
                  <c:v>0.17569603314935964</c:v>
                </c:pt>
                <c:pt idx="498">
                  <c:v>0.17569603314935964</c:v>
                </c:pt>
                <c:pt idx="499">
                  <c:v>0.17839866910624699</c:v>
                </c:pt>
                <c:pt idx="500">
                  <c:v>0.17839866910624699</c:v>
                </c:pt>
                <c:pt idx="501">
                  <c:v>0.17839866910624699</c:v>
                </c:pt>
                <c:pt idx="502">
                  <c:v>0.17839866910624699</c:v>
                </c:pt>
                <c:pt idx="503">
                  <c:v>0.17839866910624699</c:v>
                </c:pt>
                <c:pt idx="504">
                  <c:v>0.17839866910624699</c:v>
                </c:pt>
                <c:pt idx="505">
                  <c:v>0.17839866910624699</c:v>
                </c:pt>
                <c:pt idx="506">
                  <c:v>0.18111022465375112</c:v>
                </c:pt>
                <c:pt idx="507">
                  <c:v>0.18111022465375112</c:v>
                </c:pt>
                <c:pt idx="508">
                  <c:v>0.18111022465375112</c:v>
                </c:pt>
                <c:pt idx="509">
                  <c:v>0.18111022465375112</c:v>
                </c:pt>
                <c:pt idx="510">
                  <c:v>0.18111022465375112</c:v>
                </c:pt>
                <c:pt idx="511">
                  <c:v>0.18111022465375112</c:v>
                </c:pt>
                <c:pt idx="512">
                  <c:v>0.18656948982272611</c:v>
                </c:pt>
                <c:pt idx="513">
                  <c:v>0.18932688138264908</c:v>
                </c:pt>
                <c:pt idx="514">
                  <c:v>0.19209368383526804</c:v>
                </c:pt>
                <c:pt idx="515">
                  <c:v>0.19486999420009529</c:v>
                </c:pt>
                <c:pt idx="516">
                  <c:v>0.19764630456492255</c:v>
                </c:pt>
                <c:pt idx="517">
                  <c:v>0.2004226149297498</c:v>
                </c:pt>
                <c:pt idx="518">
                  <c:v>0.2004226149297498</c:v>
                </c:pt>
                <c:pt idx="519">
                  <c:v>0.2032085988498552</c:v>
                </c:pt>
                <c:pt idx="520">
                  <c:v>0.2032085988498552</c:v>
                </c:pt>
                <c:pt idx="521">
                  <c:v>0.2032085988498552</c:v>
                </c:pt>
                <c:pt idx="522">
                  <c:v>0.2032085988498552</c:v>
                </c:pt>
                <c:pt idx="523">
                  <c:v>0.2032085988498552</c:v>
                </c:pt>
                <c:pt idx="524">
                  <c:v>0.20603410027237345</c:v>
                </c:pt>
                <c:pt idx="525">
                  <c:v>0.20603410027237345</c:v>
                </c:pt>
                <c:pt idx="526">
                  <c:v>0.20603410027237345</c:v>
                </c:pt>
                <c:pt idx="527">
                  <c:v>0.20603410027237345</c:v>
                </c:pt>
                <c:pt idx="528">
                  <c:v>0.20603410027237345</c:v>
                </c:pt>
                <c:pt idx="529">
                  <c:v>0.20603410027237345</c:v>
                </c:pt>
                <c:pt idx="530">
                  <c:v>0.20603410027237345</c:v>
                </c:pt>
                <c:pt idx="531">
                  <c:v>0.20603410027237345</c:v>
                </c:pt>
                <c:pt idx="532">
                  <c:v>0.20887985618537569</c:v>
                </c:pt>
                <c:pt idx="533">
                  <c:v>0.20887985618537569</c:v>
                </c:pt>
                <c:pt idx="534">
                  <c:v>0.20887985618537569</c:v>
                </c:pt>
                <c:pt idx="535">
                  <c:v>0.20887985618537569</c:v>
                </c:pt>
                <c:pt idx="536">
                  <c:v>0.20887985618537569</c:v>
                </c:pt>
                <c:pt idx="537">
                  <c:v>0.20887985618537569</c:v>
                </c:pt>
                <c:pt idx="538">
                  <c:v>0.20887985618537569</c:v>
                </c:pt>
                <c:pt idx="539">
                  <c:v>0.20887985618537569</c:v>
                </c:pt>
                <c:pt idx="540">
                  <c:v>0.21174623351803737</c:v>
                </c:pt>
                <c:pt idx="541">
                  <c:v>0.21174623351803737</c:v>
                </c:pt>
                <c:pt idx="542">
                  <c:v>0.21174623351803737</c:v>
                </c:pt>
                <c:pt idx="543">
                  <c:v>0.21174623351803737</c:v>
                </c:pt>
                <c:pt idx="544">
                  <c:v>0.21174623351803737</c:v>
                </c:pt>
                <c:pt idx="545">
                  <c:v>0.21174623351803737</c:v>
                </c:pt>
                <c:pt idx="546">
                  <c:v>0.21174623351803737</c:v>
                </c:pt>
                <c:pt idx="547">
                  <c:v>0.21174623351803737</c:v>
                </c:pt>
                <c:pt idx="548">
                  <c:v>0.21174623351803737</c:v>
                </c:pt>
                <c:pt idx="549">
                  <c:v>0.214665691912415</c:v>
                </c:pt>
                <c:pt idx="550">
                  <c:v>0.214665691912415</c:v>
                </c:pt>
                <c:pt idx="551">
                  <c:v>0.214665691912415</c:v>
                </c:pt>
                <c:pt idx="552">
                  <c:v>0.214665691912415</c:v>
                </c:pt>
                <c:pt idx="553">
                  <c:v>0.214665691912415</c:v>
                </c:pt>
                <c:pt idx="554">
                  <c:v>0.214665691912415</c:v>
                </c:pt>
                <c:pt idx="555">
                  <c:v>0.21762921760331155</c:v>
                </c:pt>
                <c:pt idx="556">
                  <c:v>0.21762921760331155</c:v>
                </c:pt>
                <c:pt idx="557">
                  <c:v>0.21762921760331155</c:v>
                </c:pt>
                <c:pt idx="558">
                  <c:v>0.21762921760331155</c:v>
                </c:pt>
                <c:pt idx="559">
                  <c:v>0.21762921760331155</c:v>
                </c:pt>
                <c:pt idx="560">
                  <c:v>0.21762921760331155</c:v>
                </c:pt>
                <c:pt idx="561">
                  <c:v>0.21762921760331155</c:v>
                </c:pt>
                <c:pt idx="562">
                  <c:v>0.21762921760331155</c:v>
                </c:pt>
                <c:pt idx="563">
                  <c:v>0.21762921760331155</c:v>
                </c:pt>
                <c:pt idx="564">
                  <c:v>0.21762921760331155</c:v>
                </c:pt>
                <c:pt idx="565">
                  <c:v>0.21762921760331155</c:v>
                </c:pt>
                <c:pt idx="566">
                  <c:v>0.21762921760331155</c:v>
                </c:pt>
                <c:pt idx="567">
                  <c:v>0.21762921760331155</c:v>
                </c:pt>
                <c:pt idx="568">
                  <c:v>0.21762921760331155</c:v>
                </c:pt>
                <c:pt idx="569">
                  <c:v>0.21762921760331155</c:v>
                </c:pt>
                <c:pt idx="570">
                  <c:v>0.21762921760331155</c:v>
                </c:pt>
                <c:pt idx="571">
                  <c:v>0.21762921760331155</c:v>
                </c:pt>
                <c:pt idx="572">
                  <c:v>0.21762921760331155</c:v>
                </c:pt>
                <c:pt idx="573">
                  <c:v>0.21762921760331155</c:v>
                </c:pt>
                <c:pt idx="574">
                  <c:v>0.21762921760331155</c:v>
                </c:pt>
                <c:pt idx="575">
                  <c:v>0.21762921760331155</c:v>
                </c:pt>
                <c:pt idx="576">
                  <c:v>0.21762921760331155</c:v>
                </c:pt>
                <c:pt idx="577">
                  <c:v>0.21762921760331155</c:v>
                </c:pt>
                <c:pt idx="578">
                  <c:v>0.21762921760331155</c:v>
                </c:pt>
                <c:pt idx="579">
                  <c:v>0.21762921760331155</c:v>
                </c:pt>
                <c:pt idx="580">
                  <c:v>0.21762921760331155</c:v>
                </c:pt>
                <c:pt idx="581">
                  <c:v>0.21762921760331155</c:v>
                </c:pt>
                <c:pt idx="582">
                  <c:v>0.21762921760331155</c:v>
                </c:pt>
                <c:pt idx="583">
                  <c:v>0.22066166249632196</c:v>
                </c:pt>
                <c:pt idx="584">
                  <c:v>0.22370595287719572</c:v>
                </c:pt>
                <c:pt idx="585">
                  <c:v>0.22370595287719572</c:v>
                </c:pt>
                <c:pt idx="586">
                  <c:v>0.22370595287719572</c:v>
                </c:pt>
                <c:pt idx="587">
                  <c:v>0.22370595287719572</c:v>
                </c:pt>
                <c:pt idx="588">
                  <c:v>0.22370595287719572</c:v>
                </c:pt>
                <c:pt idx="589">
                  <c:v>0.22370595287719572</c:v>
                </c:pt>
                <c:pt idx="590">
                  <c:v>0.22370595287719572</c:v>
                </c:pt>
                <c:pt idx="591">
                  <c:v>0.22370595287719572</c:v>
                </c:pt>
                <c:pt idx="592">
                  <c:v>0.22370595287719572</c:v>
                </c:pt>
                <c:pt idx="593">
                  <c:v>0.22370595287719572</c:v>
                </c:pt>
                <c:pt idx="594">
                  <c:v>0.22370595287719572</c:v>
                </c:pt>
                <c:pt idx="595">
                  <c:v>0.22370595287719572</c:v>
                </c:pt>
                <c:pt idx="596">
                  <c:v>0.22996638874108929</c:v>
                </c:pt>
                <c:pt idx="597">
                  <c:v>0.22996638874108929</c:v>
                </c:pt>
                <c:pt idx="598">
                  <c:v>0.22996638874108929</c:v>
                </c:pt>
                <c:pt idx="599">
                  <c:v>0.22996638874108929</c:v>
                </c:pt>
                <c:pt idx="600">
                  <c:v>0.22996638874108929</c:v>
                </c:pt>
                <c:pt idx="601">
                  <c:v>0.22996638874108929</c:v>
                </c:pt>
                <c:pt idx="602">
                  <c:v>0.23312226419706844</c:v>
                </c:pt>
                <c:pt idx="603">
                  <c:v>0.23312226419706844</c:v>
                </c:pt>
                <c:pt idx="604">
                  <c:v>0.23312226419706844</c:v>
                </c:pt>
                <c:pt idx="605">
                  <c:v>0.23312226419706844</c:v>
                </c:pt>
                <c:pt idx="606">
                  <c:v>0.23312226419706844</c:v>
                </c:pt>
                <c:pt idx="607">
                  <c:v>0.23312226419706844</c:v>
                </c:pt>
                <c:pt idx="608">
                  <c:v>0.23312226419706844</c:v>
                </c:pt>
                <c:pt idx="609">
                  <c:v>0.23312226419706844</c:v>
                </c:pt>
                <c:pt idx="610">
                  <c:v>0.23312226419706844</c:v>
                </c:pt>
                <c:pt idx="611">
                  <c:v>0.23312226419706844</c:v>
                </c:pt>
                <c:pt idx="612">
                  <c:v>0.23312226419706844</c:v>
                </c:pt>
                <c:pt idx="613">
                  <c:v>0.23312226419706844</c:v>
                </c:pt>
                <c:pt idx="614">
                  <c:v>0.23312226419706844</c:v>
                </c:pt>
                <c:pt idx="615">
                  <c:v>0.23312226419706844</c:v>
                </c:pt>
                <c:pt idx="616">
                  <c:v>0.23312226419706844</c:v>
                </c:pt>
                <c:pt idx="617">
                  <c:v>0.23312226419706844</c:v>
                </c:pt>
                <c:pt idx="618">
                  <c:v>0.23312226419706844</c:v>
                </c:pt>
                <c:pt idx="619">
                  <c:v>0.23312226419706844</c:v>
                </c:pt>
                <c:pt idx="620">
                  <c:v>0.23312226419706844</c:v>
                </c:pt>
                <c:pt idx="621">
                  <c:v>0.23312226419706844</c:v>
                </c:pt>
                <c:pt idx="622">
                  <c:v>0.23312226419706844</c:v>
                </c:pt>
                <c:pt idx="623">
                  <c:v>0.23312226419706844</c:v>
                </c:pt>
                <c:pt idx="624">
                  <c:v>0.23631758809624731</c:v>
                </c:pt>
                <c:pt idx="625">
                  <c:v>0.23631758809624731</c:v>
                </c:pt>
                <c:pt idx="626">
                  <c:v>0.23631758809624731</c:v>
                </c:pt>
                <c:pt idx="627">
                  <c:v>0.23631758809624731</c:v>
                </c:pt>
                <c:pt idx="628">
                  <c:v>0.23631758809624731</c:v>
                </c:pt>
                <c:pt idx="629">
                  <c:v>0.23951291199542618</c:v>
                </c:pt>
                <c:pt idx="630">
                  <c:v>0.23951291199542618</c:v>
                </c:pt>
                <c:pt idx="631">
                  <c:v>0.23951291199542618</c:v>
                </c:pt>
                <c:pt idx="632">
                  <c:v>0.23951291199542618</c:v>
                </c:pt>
                <c:pt idx="633">
                  <c:v>0.23951291199542618</c:v>
                </c:pt>
                <c:pt idx="634">
                  <c:v>0.23951291199542618</c:v>
                </c:pt>
                <c:pt idx="635">
                  <c:v>0.23951291199542618</c:v>
                </c:pt>
                <c:pt idx="636">
                  <c:v>0.2427353149106998</c:v>
                </c:pt>
                <c:pt idx="637">
                  <c:v>0.2427353149106998</c:v>
                </c:pt>
                <c:pt idx="638">
                  <c:v>0.2427353149106998</c:v>
                </c:pt>
                <c:pt idx="639">
                  <c:v>0.2427353149106998</c:v>
                </c:pt>
                <c:pt idx="640">
                  <c:v>0.2427353149106998</c:v>
                </c:pt>
                <c:pt idx="641">
                  <c:v>0.24597148877860278</c:v>
                </c:pt>
                <c:pt idx="642">
                  <c:v>0.24920766264650576</c:v>
                </c:pt>
                <c:pt idx="643">
                  <c:v>0.24920766264650576</c:v>
                </c:pt>
                <c:pt idx="644">
                  <c:v>0.24920766264650576</c:v>
                </c:pt>
                <c:pt idx="645">
                  <c:v>0.24920766264650576</c:v>
                </c:pt>
                <c:pt idx="646">
                  <c:v>0.24920766264650576</c:v>
                </c:pt>
                <c:pt idx="647">
                  <c:v>0.24920766264650576</c:v>
                </c:pt>
                <c:pt idx="648">
                  <c:v>0.24920766264650576</c:v>
                </c:pt>
                <c:pt idx="649">
                  <c:v>0.24920766264650576</c:v>
                </c:pt>
                <c:pt idx="650">
                  <c:v>0.24920766264650576</c:v>
                </c:pt>
                <c:pt idx="651">
                  <c:v>0.24920766264650576</c:v>
                </c:pt>
                <c:pt idx="652">
                  <c:v>0.24920766264650576</c:v>
                </c:pt>
                <c:pt idx="653">
                  <c:v>0.25245784592509229</c:v>
                </c:pt>
                <c:pt idx="654">
                  <c:v>0.25245784592509229</c:v>
                </c:pt>
                <c:pt idx="655">
                  <c:v>0.25245784592509229</c:v>
                </c:pt>
                <c:pt idx="656">
                  <c:v>0.25245784592509229</c:v>
                </c:pt>
                <c:pt idx="657">
                  <c:v>0.25245784592509229</c:v>
                </c:pt>
                <c:pt idx="658">
                  <c:v>0.25572222214376</c:v>
                </c:pt>
                <c:pt idx="659">
                  <c:v>0.25572222214376</c:v>
                </c:pt>
                <c:pt idx="660">
                  <c:v>0.25572222214376</c:v>
                </c:pt>
                <c:pt idx="661">
                  <c:v>0.25572222214376</c:v>
                </c:pt>
                <c:pt idx="662">
                  <c:v>0.25572222214376</c:v>
                </c:pt>
                <c:pt idx="663">
                  <c:v>0.25572222214376</c:v>
                </c:pt>
                <c:pt idx="664">
                  <c:v>0.25572222214376</c:v>
                </c:pt>
                <c:pt idx="665">
                  <c:v>0.25572222214376</c:v>
                </c:pt>
                <c:pt idx="666">
                  <c:v>0.25572222214376</c:v>
                </c:pt>
                <c:pt idx="667">
                  <c:v>0.25572222214376</c:v>
                </c:pt>
                <c:pt idx="668">
                  <c:v>0.25572222214376</c:v>
                </c:pt>
                <c:pt idx="669">
                  <c:v>0.25572222214376</c:v>
                </c:pt>
                <c:pt idx="670">
                  <c:v>0.25572222214376</c:v>
                </c:pt>
                <c:pt idx="671">
                  <c:v>0.25572222214376</c:v>
                </c:pt>
                <c:pt idx="672">
                  <c:v>0.25572222214376</c:v>
                </c:pt>
                <c:pt idx="673">
                  <c:v>0.25572222214376</c:v>
                </c:pt>
                <c:pt idx="674">
                  <c:v>0.25572222214376</c:v>
                </c:pt>
                <c:pt idx="675">
                  <c:v>0.25572222214376</c:v>
                </c:pt>
                <c:pt idx="676">
                  <c:v>0.25572222214376</c:v>
                </c:pt>
                <c:pt idx="677">
                  <c:v>0.25572222214376</c:v>
                </c:pt>
                <c:pt idx="678">
                  <c:v>0.25572222214376</c:v>
                </c:pt>
                <c:pt idx="679">
                  <c:v>0.25572222214376</c:v>
                </c:pt>
                <c:pt idx="680">
                  <c:v>0.25572222214376</c:v>
                </c:pt>
                <c:pt idx="681">
                  <c:v>0.25572222214376</c:v>
                </c:pt>
                <c:pt idx="682">
                  <c:v>0.25572222214376</c:v>
                </c:pt>
                <c:pt idx="683">
                  <c:v>0.25903012337867665</c:v>
                </c:pt>
                <c:pt idx="684">
                  <c:v>0.25903012337867665</c:v>
                </c:pt>
                <c:pt idx="685">
                  <c:v>0.25903012337867665</c:v>
                </c:pt>
                <c:pt idx="686">
                  <c:v>0.25903012337867665</c:v>
                </c:pt>
                <c:pt idx="687">
                  <c:v>0.25903012337867665</c:v>
                </c:pt>
                <c:pt idx="688">
                  <c:v>0.25903012337867665</c:v>
                </c:pt>
                <c:pt idx="689">
                  <c:v>0.25903012337867665</c:v>
                </c:pt>
                <c:pt idx="690">
                  <c:v>0.25903012337867665</c:v>
                </c:pt>
                <c:pt idx="691">
                  <c:v>0.25903012337867665</c:v>
                </c:pt>
                <c:pt idx="692">
                  <c:v>0.25903012337867665</c:v>
                </c:pt>
                <c:pt idx="693">
                  <c:v>0.25903012337867665</c:v>
                </c:pt>
                <c:pt idx="694">
                  <c:v>0.25903012337867665</c:v>
                </c:pt>
                <c:pt idx="695">
                  <c:v>0.25903012337867665</c:v>
                </c:pt>
                <c:pt idx="696">
                  <c:v>0.25903012337867665</c:v>
                </c:pt>
                <c:pt idx="697">
                  <c:v>0.25903012337867665</c:v>
                </c:pt>
                <c:pt idx="698">
                  <c:v>0.25903012337867665</c:v>
                </c:pt>
                <c:pt idx="699">
                  <c:v>0.25903012337867665</c:v>
                </c:pt>
                <c:pt idx="700">
                  <c:v>0.25903012337867665</c:v>
                </c:pt>
                <c:pt idx="701">
                  <c:v>0.25903012337867665</c:v>
                </c:pt>
                <c:pt idx="702">
                  <c:v>0.25903012337867665</c:v>
                </c:pt>
                <c:pt idx="703">
                  <c:v>0.25903012337867665</c:v>
                </c:pt>
                <c:pt idx="704">
                  <c:v>0.25903012337867665</c:v>
                </c:pt>
                <c:pt idx="705">
                  <c:v>0.25903012337867665</c:v>
                </c:pt>
                <c:pt idx="706">
                  <c:v>0.25903012337867665</c:v>
                </c:pt>
                <c:pt idx="707">
                  <c:v>0.25903012337867665</c:v>
                </c:pt>
                <c:pt idx="708">
                  <c:v>0.25903012337867665</c:v>
                </c:pt>
                <c:pt idx="709">
                  <c:v>0.25903012337867665</c:v>
                </c:pt>
                <c:pt idx="710">
                  <c:v>0.25903012337867665</c:v>
                </c:pt>
                <c:pt idx="711">
                  <c:v>0.25903012337867665</c:v>
                </c:pt>
                <c:pt idx="712">
                  <c:v>0.25903012337867665</c:v>
                </c:pt>
                <c:pt idx="713">
                  <c:v>0.25903012337867665</c:v>
                </c:pt>
                <c:pt idx="714">
                  <c:v>0.25903012337867665</c:v>
                </c:pt>
                <c:pt idx="715">
                  <c:v>0.25903012337867665</c:v>
                </c:pt>
                <c:pt idx="716">
                  <c:v>0.25903012337867665</c:v>
                </c:pt>
                <c:pt idx="717">
                  <c:v>0.25903012337867665</c:v>
                </c:pt>
                <c:pt idx="718">
                  <c:v>0.25903012337867665</c:v>
                </c:pt>
                <c:pt idx="719">
                  <c:v>0.25903012337867665</c:v>
                </c:pt>
                <c:pt idx="720">
                  <c:v>0.25903012337867665</c:v>
                </c:pt>
                <c:pt idx="721">
                  <c:v>0.25903012337867665</c:v>
                </c:pt>
                <c:pt idx="722">
                  <c:v>0.25903012337867665</c:v>
                </c:pt>
                <c:pt idx="723">
                  <c:v>0.25903012337867665</c:v>
                </c:pt>
                <c:pt idx="724">
                  <c:v>0.25903012337867665</c:v>
                </c:pt>
                <c:pt idx="725">
                  <c:v>0.25903012337867665</c:v>
                </c:pt>
                <c:pt idx="726">
                  <c:v>0.25903012337867665</c:v>
                </c:pt>
                <c:pt idx="727">
                  <c:v>0.25903012337867665</c:v>
                </c:pt>
                <c:pt idx="728">
                  <c:v>0.25903012337867665</c:v>
                </c:pt>
                <c:pt idx="729">
                  <c:v>0.2629095468164846</c:v>
                </c:pt>
                <c:pt idx="730">
                  <c:v>0.2629095468164846</c:v>
                </c:pt>
                <c:pt idx="731">
                  <c:v>0.2629095468164846</c:v>
                </c:pt>
                <c:pt idx="732">
                  <c:v>0.2629095468164846</c:v>
                </c:pt>
                <c:pt idx="733">
                  <c:v>0.2629095468164846</c:v>
                </c:pt>
                <c:pt idx="734">
                  <c:v>0.2629095468164846</c:v>
                </c:pt>
                <c:pt idx="735">
                  <c:v>0.2629095468164846</c:v>
                </c:pt>
                <c:pt idx="736">
                  <c:v>0.2668723987153207</c:v>
                </c:pt>
                <c:pt idx="737">
                  <c:v>0.2668723987153207</c:v>
                </c:pt>
                <c:pt idx="738">
                  <c:v>0.2668723987153207</c:v>
                </c:pt>
                <c:pt idx="739">
                  <c:v>0.2668723987153207</c:v>
                </c:pt>
                <c:pt idx="740">
                  <c:v>0.2668723987153207</c:v>
                </c:pt>
                <c:pt idx="741">
                  <c:v>0.2668723987153207</c:v>
                </c:pt>
                <c:pt idx="742">
                  <c:v>0.2668723987153207</c:v>
                </c:pt>
                <c:pt idx="743">
                  <c:v>0.2668723987153207</c:v>
                </c:pt>
                <c:pt idx="744">
                  <c:v>0.2668723987153207</c:v>
                </c:pt>
                <c:pt idx="745">
                  <c:v>0.2668723987153207</c:v>
                </c:pt>
                <c:pt idx="746">
                  <c:v>0.2668723987153207</c:v>
                </c:pt>
                <c:pt idx="747">
                  <c:v>0.2668723987153207</c:v>
                </c:pt>
                <c:pt idx="748">
                  <c:v>0.2668723987153207</c:v>
                </c:pt>
                <c:pt idx="749">
                  <c:v>0.2668723987153207</c:v>
                </c:pt>
                <c:pt idx="750">
                  <c:v>0.2668723987153207</c:v>
                </c:pt>
                <c:pt idx="751">
                  <c:v>0.2668723987153207</c:v>
                </c:pt>
                <c:pt idx="752">
                  <c:v>0.27094532983356895</c:v>
                </c:pt>
                <c:pt idx="753">
                  <c:v>0.27094532983356895</c:v>
                </c:pt>
                <c:pt idx="754">
                  <c:v>0.27094532983356895</c:v>
                </c:pt>
                <c:pt idx="755">
                  <c:v>0.27094532983356895</c:v>
                </c:pt>
                <c:pt idx="756">
                  <c:v>0.27094532983356895</c:v>
                </c:pt>
                <c:pt idx="757">
                  <c:v>0.27094532983356895</c:v>
                </c:pt>
                <c:pt idx="758">
                  <c:v>0.27094532983356895</c:v>
                </c:pt>
                <c:pt idx="759">
                  <c:v>0.27094532983356895</c:v>
                </c:pt>
                <c:pt idx="760">
                  <c:v>0.27094532983356895</c:v>
                </c:pt>
                <c:pt idx="761">
                  <c:v>0.27094532983356895</c:v>
                </c:pt>
                <c:pt idx="762">
                  <c:v>0.27094532983356895</c:v>
                </c:pt>
                <c:pt idx="763">
                  <c:v>0.27094532983356895</c:v>
                </c:pt>
                <c:pt idx="764">
                  <c:v>0.27515951867846161</c:v>
                </c:pt>
                <c:pt idx="765">
                  <c:v>0.27515951867846161</c:v>
                </c:pt>
                <c:pt idx="766">
                  <c:v>0.27515951867846161</c:v>
                </c:pt>
                <c:pt idx="767">
                  <c:v>0.27937370752335428</c:v>
                </c:pt>
                <c:pt idx="768">
                  <c:v>0.27937370752335428</c:v>
                </c:pt>
                <c:pt idx="769">
                  <c:v>0.28358789636824694</c:v>
                </c:pt>
                <c:pt idx="770">
                  <c:v>0.28358789636824694</c:v>
                </c:pt>
                <c:pt idx="771">
                  <c:v>0.28358789636824694</c:v>
                </c:pt>
                <c:pt idx="772">
                  <c:v>0.28358789636824694</c:v>
                </c:pt>
                <c:pt idx="773">
                  <c:v>0.28358789636824694</c:v>
                </c:pt>
                <c:pt idx="774">
                  <c:v>0.28358789636824694</c:v>
                </c:pt>
                <c:pt idx="775">
                  <c:v>0.28358789636824694</c:v>
                </c:pt>
                <c:pt idx="776">
                  <c:v>0.28358789636824694</c:v>
                </c:pt>
                <c:pt idx="777">
                  <c:v>0.28358789636824694</c:v>
                </c:pt>
                <c:pt idx="778">
                  <c:v>0.28358789636824694</c:v>
                </c:pt>
                <c:pt idx="779">
                  <c:v>0.28358789636824694</c:v>
                </c:pt>
                <c:pt idx="780">
                  <c:v>0.28358789636824694</c:v>
                </c:pt>
                <c:pt idx="781">
                  <c:v>0.28358789636824694</c:v>
                </c:pt>
                <c:pt idx="782">
                  <c:v>0.28358789636824694</c:v>
                </c:pt>
                <c:pt idx="783">
                  <c:v>0.28358789636824694</c:v>
                </c:pt>
                <c:pt idx="784">
                  <c:v>0.28358789636824694</c:v>
                </c:pt>
                <c:pt idx="785">
                  <c:v>0.28358789636824694</c:v>
                </c:pt>
                <c:pt idx="786">
                  <c:v>0.28358789636824694</c:v>
                </c:pt>
                <c:pt idx="787">
                  <c:v>0.28358789636824694</c:v>
                </c:pt>
                <c:pt idx="788">
                  <c:v>0.28358789636824694</c:v>
                </c:pt>
                <c:pt idx="789">
                  <c:v>0.28358789636824694</c:v>
                </c:pt>
                <c:pt idx="790">
                  <c:v>0.28358789636824694</c:v>
                </c:pt>
                <c:pt idx="791">
                  <c:v>0.28358789636824694</c:v>
                </c:pt>
                <c:pt idx="792">
                  <c:v>0.28358789636824694</c:v>
                </c:pt>
                <c:pt idx="793">
                  <c:v>0.28358789636824694</c:v>
                </c:pt>
                <c:pt idx="794">
                  <c:v>0.28358789636824694</c:v>
                </c:pt>
                <c:pt idx="795">
                  <c:v>0.28358789636824694</c:v>
                </c:pt>
                <c:pt idx="796">
                  <c:v>0.28358789636824694</c:v>
                </c:pt>
                <c:pt idx="797">
                  <c:v>0.28358789636824694</c:v>
                </c:pt>
                <c:pt idx="798">
                  <c:v>0.28358789636824694</c:v>
                </c:pt>
                <c:pt idx="799">
                  <c:v>0.28358789636824694</c:v>
                </c:pt>
                <c:pt idx="800">
                  <c:v>0.28358789636824694</c:v>
                </c:pt>
                <c:pt idx="801">
                  <c:v>0.28358789636824694</c:v>
                </c:pt>
                <c:pt idx="802">
                  <c:v>0.28358789636824694</c:v>
                </c:pt>
                <c:pt idx="803">
                  <c:v>0.28358789636824694</c:v>
                </c:pt>
                <c:pt idx="804">
                  <c:v>0.28358789636824694</c:v>
                </c:pt>
                <c:pt idx="805">
                  <c:v>0.28358789636824694</c:v>
                </c:pt>
                <c:pt idx="806">
                  <c:v>0.28358789636824694</c:v>
                </c:pt>
                <c:pt idx="807">
                  <c:v>0.28358789636824694</c:v>
                </c:pt>
                <c:pt idx="808">
                  <c:v>0.28358789636824694</c:v>
                </c:pt>
                <c:pt idx="809">
                  <c:v>0.28358789636824694</c:v>
                </c:pt>
                <c:pt idx="810">
                  <c:v>0.28358789636824694</c:v>
                </c:pt>
                <c:pt idx="811">
                  <c:v>0.28358789636824694</c:v>
                </c:pt>
                <c:pt idx="812">
                  <c:v>0.28358789636824694</c:v>
                </c:pt>
                <c:pt idx="813">
                  <c:v>0.28358789636824694</c:v>
                </c:pt>
                <c:pt idx="814">
                  <c:v>0.28358789636824694</c:v>
                </c:pt>
                <c:pt idx="815">
                  <c:v>0.28358789636824694</c:v>
                </c:pt>
                <c:pt idx="816">
                  <c:v>0.28358789636824694</c:v>
                </c:pt>
                <c:pt idx="817">
                  <c:v>0.28809363286907558</c:v>
                </c:pt>
                <c:pt idx="818">
                  <c:v>0.28809363286907558</c:v>
                </c:pt>
                <c:pt idx="819">
                  <c:v>0.28809363286907558</c:v>
                </c:pt>
                <c:pt idx="820">
                  <c:v>0.28809363286907558</c:v>
                </c:pt>
                <c:pt idx="821">
                  <c:v>0.28809363286907558</c:v>
                </c:pt>
                <c:pt idx="822">
                  <c:v>0.29262806832850824</c:v>
                </c:pt>
                <c:pt idx="823">
                  <c:v>0.29262806832850824</c:v>
                </c:pt>
                <c:pt idx="824">
                  <c:v>0.29262806832850824</c:v>
                </c:pt>
                <c:pt idx="825">
                  <c:v>0.29262806832850824</c:v>
                </c:pt>
                <c:pt idx="826">
                  <c:v>0.29262806832850824</c:v>
                </c:pt>
                <c:pt idx="827">
                  <c:v>0.29262806832850824</c:v>
                </c:pt>
                <c:pt idx="828">
                  <c:v>0.29262806832850824</c:v>
                </c:pt>
                <c:pt idx="829">
                  <c:v>0.29262806832850824</c:v>
                </c:pt>
                <c:pt idx="830">
                  <c:v>0.29262806832850824</c:v>
                </c:pt>
                <c:pt idx="831">
                  <c:v>0.29262806832850824</c:v>
                </c:pt>
                <c:pt idx="832">
                  <c:v>0.29262806832850824</c:v>
                </c:pt>
                <c:pt idx="833">
                  <c:v>0.29262806832850824</c:v>
                </c:pt>
                <c:pt idx="834">
                  <c:v>0.29262806832850824</c:v>
                </c:pt>
                <c:pt idx="835">
                  <c:v>0.29262806832850824</c:v>
                </c:pt>
                <c:pt idx="836">
                  <c:v>0.29262806832850824</c:v>
                </c:pt>
                <c:pt idx="837">
                  <c:v>0.29262806832850824</c:v>
                </c:pt>
                <c:pt idx="838">
                  <c:v>0.29262806832850824</c:v>
                </c:pt>
                <c:pt idx="839">
                  <c:v>0.29262806832850824</c:v>
                </c:pt>
                <c:pt idx="840">
                  <c:v>0.29262806832850824</c:v>
                </c:pt>
                <c:pt idx="841">
                  <c:v>0.29262806832850824</c:v>
                </c:pt>
                <c:pt idx="842">
                  <c:v>0.29262806832850824</c:v>
                </c:pt>
                <c:pt idx="843">
                  <c:v>0.29262806832850824</c:v>
                </c:pt>
                <c:pt idx="844">
                  <c:v>0.29262806832850824</c:v>
                </c:pt>
                <c:pt idx="845">
                  <c:v>0.29262806832850824</c:v>
                </c:pt>
                <c:pt idx="846">
                  <c:v>0.29262806832850824</c:v>
                </c:pt>
                <c:pt idx="847">
                  <c:v>0.29262806832850824</c:v>
                </c:pt>
                <c:pt idx="848">
                  <c:v>0.29262806832850824</c:v>
                </c:pt>
                <c:pt idx="849">
                  <c:v>0.29262806832850824</c:v>
                </c:pt>
                <c:pt idx="850">
                  <c:v>0.29262806832850824</c:v>
                </c:pt>
                <c:pt idx="851">
                  <c:v>0.29262806832850824</c:v>
                </c:pt>
                <c:pt idx="852">
                  <c:v>0.29262806832850824</c:v>
                </c:pt>
                <c:pt idx="853">
                  <c:v>0.29262806832850824</c:v>
                </c:pt>
                <c:pt idx="854">
                  <c:v>0.29262806832850824</c:v>
                </c:pt>
                <c:pt idx="855">
                  <c:v>0.29747308155913488</c:v>
                </c:pt>
                <c:pt idx="856">
                  <c:v>0.29747308155913488</c:v>
                </c:pt>
                <c:pt idx="857">
                  <c:v>0.29747308155913488</c:v>
                </c:pt>
                <c:pt idx="858">
                  <c:v>0.29747308155913488</c:v>
                </c:pt>
                <c:pt idx="859">
                  <c:v>0.29747308155913488</c:v>
                </c:pt>
                <c:pt idx="860">
                  <c:v>0.29747308155913488</c:v>
                </c:pt>
                <c:pt idx="861">
                  <c:v>0.29747308155913488</c:v>
                </c:pt>
                <c:pt idx="862">
                  <c:v>0.29747308155913488</c:v>
                </c:pt>
                <c:pt idx="863">
                  <c:v>0.29747308155913488</c:v>
                </c:pt>
                <c:pt idx="864">
                  <c:v>0.29747308155913488</c:v>
                </c:pt>
                <c:pt idx="865">
                  <c:v>0.29747308155913488</c:v>
                </c:pt>
                <c:pt idx="866">
                  <c:v>0.29747308155913488</c:v>
                </c:pt>
                <c:pt idx="867">
                  <c:v>0.29747308155913488</c:v>
                </c:pt>
                <c:pt idx="868">
                  <c:v>0.29747308155913488</c:v>
                </c:pt>
                <c:pt idx="869">
                  <c:v>0.29747308155913488</c:v>
                </c:pt>
                <c:pt idx="870">
                  <c:v>0.29747308155913488</c:v>
                </c:pt>
                <c:pt idx="871">
                  <c:v>0.29747308155913488</c:v>
                </c:pt>
                <c:pt idx="872">
                  <c:v>0.29747308155913488</c:v>
                </c:pt>
                <c:pt idx="873">
                  <c:v>0.30242045422421138</c:v>
                </c:pt>
                <c:pt idx="874">
                  <c:v>0.30242045422421138</c:v>
                </c:pt>
                <c:pt idx="875">
                  <c:v>0.30242045422421138</c:v>
                </c:pt>
                <c:pt idx="876">
                  <c:v>0.30242045422421138</c:v>
                </c:pt>
                <c:pt idx="877">
                  <c:v>0.30242045422421138</c:v>
                </c:pt>
                <c:pt idx="878">
                  <c:v>0.30242045422421138</c:v>
                </c:pt>
                <c:pt idx="879">
                  <c:v>0.30242045422421138</c:v>
                </c:pt>
                <c:pt idx="880">
                  <c:v>0.30242045422421138</c:v>
                </c:pt>
                <c:pt idx="881">
                  <c:v>0.30242045422421138</c:v>
                </c:pt>
                <c:pt idx="882">
                  <c:v>0.30242045422421138</c:v>
                </c:pt>
                <c:pt idx="883">
                  <c:v>0.30242045422421138</c:v>
                </c:pt>
                <c:pt idx="884">
                  <c:v>0.30242045422421138</c:v>
                </c:pt>
                <c:pt idx="885">
                  <c:v>0.30242045422421138</c:v>
                </c:pt>
                <c:pt idx="886">
                  <c:v>0.30242045422421138</c:v>
                </c:pt>
                <c:pt idx="887">
                  <c:v>0.30242045422421138</c:v>
                </c:pt>
                <c:pt idx="888">
                  <c:v>0.30242045422421138</c:v>
                </c:pt>
                <c:pt idx="889">
                  <c:v>0.30242045422421138</c:v>
                </c:pt>
                <c:pt idx="890">
                  <c:v>0.30242045422421138</c:v>
                </c:pt>
                <c:pt idx="891">
                  <c:v>0.30242045422421138</c:v>
                </c:pt>
                <c:pt idx="892">
                  <c:v>0.30242045422421138</c:v>
                </c:pt>
                <c:pt idx="893">
                  <c:v>0.30242045422421138</c:v>
                </c:pt>
                <c:pt idx="894">
                  <c:v>0.30242045422421138</c:v>
                </c:pt>
                <c:pt idx="895">
                  <c:v>0.30242045422421138</c:v>
                </c:pt>
                <c:pt idx="896">
                  <c:v>0.30242045422421138</c:v>
                </c:pt>
                <c:pt idx="897">
                  <c:v>0.30242045422421138</c:v>
                </c:pt>
                <c:pt idx="898">
                  <c:v>0.30242045422421138</c:v>
                </c:pt>
                <c:pt idx="899">
                  <c:v>0.30242045422421138</c:v>
                </c:pt>
                <c:pt idx="900">
                  <c:v>0.30242045422421138</c:v>
                </c:pt>
                <c:pt idx="901">
                  <c:v>0.30242045422421138</c:v>
                </c:pt>
                <c:pt idx="902">
                  <c:v>0.30242045422421138</c:v>
                </c:pt>
                <c:pt idx="903">
                  <c:v>0.30242045422421138</c:v>
                </c:pt>
                <c:pt idx="904">
                  <c:v>0.30758771011884684</c:v>
                </c:pt>
                <c:pt idx="905">
                  <c:v>0.30758771011884684</c:v>
                </c:pt>
                <c:pt idx="906">
                  <c:v>0.30758771011884684</c:v>
                </c:pt>
                <c:pt idx="907">
                  <c:v>0.30758771011884684</c:v>
                </c:pt>
                <c:pt idx="908">
                  <c:v>0.30758771011884684</c:v>
                </c:pt>
                <c:pt idx="909">
                  <c:v>0.30758771011884684</c:v>
                </c:pt>
                <c:pt idx="910">
                  <c:v>0.30758771011884684</c:v>
                </c:pt>
                <c:pt idx="911">
                  <c:v>0.30758771011884684</c:v>
                </c:pt>
                <c:pt idx="912">
                  <c:v>0.30758771011884684</c:v>
                </c:pt>
                <c:pt idx="913">
                  <c:v>0.30758771011884684</c:v>
                </c:pt>
                <c:pt idx="914">
                  <c:v>0.30758771011884684</c:v>
                </c:pt>
                <c:pt idx="915">
                  <c:v>0.30758771011884684</c:v>
                </c:pt>
                <c:pt idx="916">
                  <c:v>0.30758771011884684</c:v>
                </c:pt>
                <c:pt idx="917">
                  <c:v>0.30758771011884684</c:v>
                </c:pt>
                <c:pt idx="918">
                  <c:v>0.30758771011884684</c:v>
                </c:pt>
                <c:pt idx="919">
                  <c:v>0.30758771011884684</c:v>
                </c:pt>
                <c:pt idx="920">
                  <c:v>0.30758771011884684</c:v>
                </c:pt>
                <c:pt idx="921">
                  <c:v>0.30758771011884684</c:v>
                </c:pt>
                <c:pt idx="922">
                  <c:v>0.312913958502548</c:v>
                </c:pt>
                <c:pt idx="923">
                  <c:v>0.312913958502548</c:v>
                </c:pt>
                <c:pt idx="924">
                  <c:v>0.312913958502548</c:v>
                </c:pt>
                <c:pt idx="925">
                  <c:v>0.312913958502548</c:v>
                </c:pt>
                <c:pt idx="926">
                  <c:v>0.312913958502548</c:v>
                </c:pt>
                <c:pt idx="927">
                  <c:v>0.312913958502548</c:v>
                </c:pt>
                <c:pt idx="928">
                  <c:v>0.312913958502548</c:v>
                </c:pt>
                <c:pt idx="929">
                  <c:v>0.312913958502548</c:v>
                </c:pt>
                <c:pt idx="930">
                  <c:v>0.312913958502548</c:v>
                </c:pt>
                <c:pt idx="931">
                  <c:v>0.312913958502548</c:v>
                </c:pt>
                <c:pt idx="932">
                  <c:v>0.312913958502548</c:v>
                </c:pt>
                <c:pt idx="933">
                  <c:v>0.312913958502548</c:v>
                </c:pt>
                <c:pt idx="934">
                  <c:v>0.312913958502548</c:v>
                </c:pt>
                <c:pt idx="935">
                  <c:v>0.312913958502548</c:v>
                </c:pt>
                <c:pt idx="936">
                  <c:v>0.312913958502548</c:v>
                </c:pt>
                <c:pt idx="937">
                  <c:v>0.31845497496623715</c:v>
                </c:pt>
                <c:pt idx="938">
                  <c:v>0.31845497496623715</c:v>
                </c:pt>
                <c:pt idx="939">
                  <c:v>0.31845497496623715</c:v>
                </c:pt>
                <c:pt idx="940">
                  <c:v>0.31845497496623715</c:v>
                </c:pt>
                <c:pt idx="941">
                  <c:v>0.31845497496623715</c:v>
                </c:pt>
                <c:pt idx="942">
                  <c:v>0.31845497496623715</c:v>
                </c:pt>
                <c:pt idx="943">
                  <c:v>0.31845497496623715</c:v>
                </c:pt>
                <c:pt idx="944">
                  <c:v>0.31845497496623715</c:v>
                </c:pt>
                <c:pt idx="945">
                  <c:v>0.31845497496623715</c:v>
                </c:pt>
                <c:pt idx="946">
                  <c:v>0.31845497496623715</c:v>
                </c:pt>
                <c:pt idx="947">
                  <c:v>0.32423078026313346</c:v>
                </c:pt>
                <c:pt idx="948">
                  <c:v>0.32423078026313346</c:v>
                </c:pt>
                <c:pt idx="949">
                  <c:v>0.32423078026313346</c:v>
                </c:pt>
                <c:pt idx="950">
                  <c:v>0.32423078026313346</c:v>
                </c:pt>
                <c:pt idx="951">
                  <c:v>0.32423078026313346</c:v>
                </c:pt>
                <c:pt idx="952">
                  <c:v>0.32423078026313346</c:v>
                </c:pt>
                <c:pt idx="953">
                  <c:v>0.32423078026313346</c:v>
                </c:pt>
                <c:pt idx="954">
                  <c:v>0.32423078026313346</c:v>
                </c:pt>
                <c:pt idx="955">
                  <c:v>0.32423078026313346</c:v>
                </c:pt>
                <c:pt idx="956">
                  <c:v>0.32423078026313346</c:v>
                </c:pt>
                <c:pt idx="957">
                  <c:v>0.33010703434780186</c:v>
                </c:pt>
                <c:pt idx="958">
                  <c:v>0.33010703434780186</c:v>
                </c:pt>
                <c:pt idx="959">
                  <c:v>0.33010703434780186</c:v>
                </c:pt>
                <c:pt idx="960">
                  <c:v>0.33010703434780186</c:v>
                </c:pt>
                <c:pt idx="961">
                  <c:v>0.33010703434780186</c:v>
                </c:pt>
                <c:pt idx="962">
                  <c:v>0.33010703434780186</c:v>
                </c:pt>
                <c:pt idx="963">
                  <c:v>0.33010703434780186</c:v>
                </c:pt>
                <c:pt idx="964">
                  <c:v>0.33010703434780186</c:v>
                </c:pt>
                <c:pt idx="965">
                  <c:v>0.33598328843247027</c:v>
                </c:pt>
                <c:pt idx="966">
                  <c:v>0.33598328843247027</c:v>
                </c:pt>
                <c:pt idx="967">
                  <c:v>0.33598328843247027</c:v>
                </c:pt>
                <c:pt idx="968">
                  <c:v>0.33598328843247027</c:v>
                </c:pt>
                <c:pt idx="969">
                  <c:v>0.33598328843247027</c:v>
                </c:pt>
                <c:pt idx="970">
                  <c:v>0.33598328843247027</c:v>
                </c:pt>
                <c:pt idx="971">
                  <c:v>0.33598328843247027</c:v>
                </c:pt>
                <c:pt idx="972">
                  <c:v>0.33598328843247027</c:v>
                </c:pt>
                <c:pt idx="973">
                  <c:v>0.33598328843247027</c:v>
                </c:pt>
                <c:pt idx="974">
                  <c:v>0.33598328843247027</c:v>
                </c:pt>
                <c:pt idx="975">
                  <c:v>0.33598328843247027</c:v>
                </c:pt>
                <c:pt idx="976">
                  <c:v>0.33598328843247027</c:v>
                </c:pt>
                <c:pt idx="977">
                  <c:v>0.33598328843247027</c:v>
                </c:pt>
                <c:pt idx="978">
                  <c:v>0.33598328843247027</c:v>
                </c:pt>
                <c:pt idx="979">
                  <c:v>0.33598328843247027</c:v>
                </c:pt>
                <c:pt idx="980">
                  <c:v>0.33598328843247027</c:v>
                </c:pt>
                <c:pt idx="981">
                  <c:v>0.33598328843247027</c:v>
                </c:pt>
                <c:pt idx="982">
                  <c:v>0.33598328843247027</c:v>
                </c:pt>
                <c:pt idx="983">
                  <c:v>0.33598328843247027</c:v>
                </c:pt>
                <c:pt idx="984">
                  <c:v>0.33598328843247027</c:v>
                </c:pt>
                <c:pt idx="985">
                  <c:v>0.33598328843247027</c:v>
                </c:pt>
                <c:pt idx="986">
                  <c:v>0.33598328843247027</c:v>
                </c:pt>
                <c:pt idx="987">
                  <c:v>0.33598328843247027</c:v>
                </c:pt>
                <c:pt idx="988">
                  <c:v>0.33598328843247027</c:v>
                </c:pt>
                <c:pt idx="989">
                  <c:v>0.33598328843247027</c:v>
                </c:pt>
                <c:pt idx="990">
                  <c:v>0.33598328843247027</c:v>
                </c:pt>
                <c:pt idx="991">
                  <c:v>0.33598328843247027</c:v>
                </c:pt>
                <c:pt idx="992">
                  <c:v>0.33598328843247027</c:v>
                </c:pt>
                <c:pt idx="993">
                  <c:v>0.33598328843247027</c:v>
                </c:pt>
                <c:pt idx="994">
                  <c:v>0.33598328843247027</c:v>
                </c:pt>
                <c:pt idx="995">
                  <c:v>0.33598328843247027</c:v>
                </c:pt>
                <c:pt idx="996">
                  <c:v>0.33598328843247027</c:v>
                </c:pt>
                <c:pt idx="997">
                  <c:v>0.33598328843247027</c:v>
                </c:pt>
                <c:pt idx="998">
                  <c:v>0.33598328843247027</c:v>
                </c:pt>
                <c:pt idx="999">
                  <c:v>0.33598328843247027</c:v>
                </c:pt>
                <c:pt idx="1000">
                  <c:v>0.33598328843247027</c:v>
                </c:pt>
                <c:pt idx="1001">
                  <c:v>0.33598328843247027</c:v>
                </c:pt>
                <c:pt idx="1002">
                  <c:v>0.33598328843247027</c:v>
                </c:pt>
                <c:pt idx="1003">
                  <c:v>0.33598328843247027</c:v>
                </c:pt>
                <c:pt idx="1004">
                  <c:v>0.33598328843247027</c:v>
                </c:pt>
                <c:pt idx="1005">
                  <c:v>0.33598328843247027</c:v>
                </c:pt>
                <c:pt idx="1006">
                  <c:v>0.33598328843247027</c:v>
                </c:pt>
                <c:pt idx="1007">
                  <c:v>0.33598328843247027</c:v>
                </c:pt>
                <c:pt idx="1008">
                  <c:v>0.33598328843247027</c:v>
                </c:pt>
                <c:pt idx="1009">
                  <c:v>0.33598328843247027</c:v>
                </c:pt>
                <c:pt idx="1010">
                  <c:v>0.33598328843247027</c:v>
                </c:pt>
                <c:pt idx="1011">
                  <c:v>0.33598328843247027</c:v>
                </c:pt>
                <c:pt idx="1012">
                  <c:v>0.33598328843247027</c:v>
                </c:pt>
                <c:pt idx="1013">
                  <c:v>0.33598328843247027</c:v>
                </c:pt>
                <c:pt idx="1014">
                  <c:v>0.33598328843247027</c:v>
                </c:pt>
                <c:pt idx="1015">
                  <c:v>0.33598328843247027</c:v>
                </c:pt>
                <c:pt idx="1016">
                  <c:v>0.33598328843247027</c:v>
                </c:pt>
                <c:pt idx="1017">
                  <c:v>0.33598328843247027</c:v>
                </c:pt>
                <c:pt idx="1018">
                  <c:v>0.33598328843247027</c:v>
                </c:pt>
                <c:pt idx="1019">
                  <c:v>0.33598328843247027</c:v>
                </c:pt>
                <c:pt idx="1020">
                  <c:v>0.33598328843247027</c:v>
                </c:pt>
                <c:pt idx="1021">
                  <c:v>0.33598328843247027</c:v>
                </c:pt>
                <c:pt idx="1022">
                  <c:v>0.33598328843247027</c:v>
                </c:pt>
                <c:pt idx="1023">
                  <c:v>0.33598328843247027</c:v>
                </c:pt>
                <c:pt idx="1024">
                  <c:v>0.33598328843247027</c:v>
                </c:pt>
                <c:pt idx="1025">
                  <c:v>0.34255771131927748</c:v>
                </c:pt>
                <c:pt idx="1026">
                  <c:v>0.34255771131927748</c:v>
                </c:pt>
                <c:pt idx="1027">
                  <c:v>0.34255771131927748</c:v>
                </c:pt>
                <c:pt idx="1028">
                  <c:v>0.34255771131927748</c:v>
                </c:pt>
                <c:pt idx="1029">
                  <c:v>0.34255771131927748</c:v>
                </c:pt>
                <c:pt idx="1030">
                  <c:v>0.34255771131927748</c:v>
                </c:pt>
                <c:pt idx="1031">
                  <c:v>0.34255771131927748</c:v>
                </c:pt>
                <c:pt idx="1032">
                  <c:v>0.34255771131927748</c:v>
                </c:pt>
                <c:pt idx="1033">
                  <c:v>0.34255771131927748</c:v>
                </c:pt>
                <c:pt idx="1034">
                  <c:v>0.34255771131927748</c:v>
                </c:pt>
                <c:pt idx="1035">
                  <c:v>0.34255771131927748</c:v>
                </c:pt>
                <c:pt idx="1036">
                  <c:v>0.34255771131927748</c:v>
                </c:pt>
                <c:pt idx="1037">
                  <c:v>0.34255771131927748</c:v>
                </c:pt>
                <c:pt idx="1038">
                  <c:v>0.34255771131927748</c:v>
                </c:pt>
                <c:pt idx="1039">
                  <c:v>0.34255771131927748</c:v>
                </c:pt>
                <c:pt idx="1040">
                  <c:v>0.34255771131927748</c:v>
                </c:pt>
                <c:pt idx="1041">
                  <c:v>0.34255771131927748</c:v>
                </c:pt>
                <c:pt idx="1042">
                  <c:v>0.34255771131927748</c:v>
                </c:pt>
                <c:pt idx="1043">
                  <c:v>0.34255771131927748</c:v>
                </c:pt>
                <c:pt idx="1044">
                  <c:v>0.34255771131927748</c:v>
                </c:pt>
                <c:pt idx="1045">
                  <c:v>0.34255771131927748</c:v>
                </c:pt>
                <c:pt idx="1046">
                  <c:v>0.34255771131927748</c:v>
                </c:pt>
                <c:pt idx="1047">
                  <c:v>0.34255771131927748</c:v>
                </c:pt>
                <c:pt idx="1048">
                  <c:v>0.34919854251807264</c:v>
                </c:pt>
                <c:pt idx="1049">
                  <c:v>0.34919854251807264</c:v>
                </c:pt>
                <c:pt idx="1050">
                  <c:v>0.34919854251807264</c:v>
                </c:pt>
                <c:pt idx="1051">
                  <c:v>0.34919854251807264</c:v>
                </c:pt>
                <c:pt idx="1052">
                  <c:v>0.34919854251807264</c:v>
                </c:pt>
                <c:pt idx="1053">
                  <c:v>0.34919854251807264</c:v>
                </c:pt>
                <c:pt idx="1054">
                  <c:v>0.34919854251807264</c:v>
                </c:pt>
                <c:pt idx="1055">
                  <c:v>0.34919854251807264</c:v>
                </c:pt>
                <c:pt idx="1056">
                  <c:v>0.34919854251807264</c:v>
                </c:pt>
                <c:pt idx="1057">
                  <c:v>0.34919854251807264</c:v>
                </c:pt>
                <c:pt idx="1058">
                  <c:v>0.34919854251807264</c:v>
                </c:pt>
                <c:pt idx="1059">
                  <c:v>0.34919854251807264</c:v>
                </c:pt>
                <c:pt idx="1060">
                  <c:v>0.34919854251807264</c:v>
                </c:pt>
                <c:pt idx="1061">
                  <c:v>0.34919854251807264</c:v>
                </c:pt>
                <c:pt idx="1062">
                  <c:v>0.34919854251807264</c:v>
                </c:pt>
                <c:pt idx="1063">
                  <c:v>0.34919854251807264</c:v>
                </c:pt>
                <c:pt idx="1064">
                  <c:v>0.34919854251807264</c:v>
                </c:pt>
                <c:pt idx="1065">
                  <c:v>0.34919854251807264</c:v>
                </c:pt>
                <c:pt idx="1066">
                  <c:v>0.34919854251807264</c:v>
                </c:pt>
                <c:pt idx="1067">
                  <c:v>0.34919854251807264</c:v>
                </c:pt>
                <c:pt idx="1068">
                  <c:v>0.34919854251807264</c:v>
                </c:pt>
                <c:pt idx="1069">
                  <c:v>0.34919854251807264</c:v>
                </c:pt>
                <c:pt idx="1070">
                  <c:v>0.34919854251807264</c:v>
                </c:pt>
                <c:pt idx="1071">
                  <c:v>0.34919854251807264</c:v>
                </c:pt>
                <c:pt idx="1072">
                  <c:v>0.34919854251807264</c:v>
                </c:pt>
                <c:pt idx="1073">
                  <c:v>0.34919854251807264</c:v>
                </c:pt>
                <c:pt idx="1074">
                  <c:v>0.34919854251807264</c:v>
                </c:pt>
                <c:pt idx="1075">
                  <c:v>0.34919854251807264</c:v>
                </c:pt>
                <c:pt idx="1076">
                  <c:v>0.34919854251807264</c:v>
                </c:pt>
                <c:pt idx="1077">
                  <c:v>0.35642966982342739</c:v>
                </c:pt>
                <c:pt idx="1078">
                  <c:v>0.35642966982342739</c:v>
                </c:pt>
                <c:pt idx="1079">
                  <c:v>0.35642966982342739</c:v>
                </c:pt>
                <c:pt idx="1080">
                  <c:v>0.36374296902997932</c:v>
                </c:pt>
                <c:pt idx="1081">
                  <c:v>0.36374296902997932</c:v>
                </c:pt>
                <c:pt idx="1082">
                  <c:v>0.36374296902997932</c:v>
                </c:pt>
                <c:pt idx="1083">
                  <c:v>0.36374296902997932</c:v>
                </c:pt>
                <c:pt idx="1084">
                  <c:v>0.36374296902997932</c:v>
                </c:pt>
                <c:pt idx="1085">
                  <c:v>0.36374296902997932</c:v>
                </c:pt>
                <c:pt idx="1086">
                  <c:v>0.36374296902997932</c:v>
                </c:pt>
                <c:pt idx="1087">
                  <c:v>0.36374296902997932</c:v>
                </c:pt>
                <c:pt idx="1088">
                  <c:v>0.36374296902997932</c:v>
                </c:pt>
                <c:pt idx="1089">
                  <c:v>0.36374296902997932</c:v>
                </c:pt>
                <c:pt idx="1090">
                  <c:v>0.36374296902997932</c:v>
                </c:pt>
                <c:pt idx="1091">
                  <c:v>0.36374296902997932</c:v>
                </c:pt>
                <c:pt idx="1092">
                  <c:v>0.36374296902997932</c:v>
                </c:pt>
                <c:pt idx="1093">
                  <c:v>0.36374296902997932</c:v>
                </c:pt>
                <c:pt idx="1094">
                  <c:v>0.36374296902997932</c:v>
                </c:pt>
                <c:pt idx="1095">
                  <c:v>0.36374296902997932</c:v>
                </c:pt>
                <c:pt idx="1096">
                  <c:v>0.36374296902997932</c:v>
                </c:pt>
                <c:pt idx="1097">
                  <c:v>0.36374296902997932</c:v>
                </c:pt>
                <c:pt idx="1098">
                  <c:v>0.36374296902997932</c:v>
                </c:pt>
                <c:pt idx="1099">
                  <c:v>0.36374296902997932</c:v>
                </c:pt>
                <c:pt idx="1100">
                  <c:v>0.36374296902997932</c:v>
                </c:pt>
                <c:pt idx="1101">
                  <c:v>0.36374296902997932</c:v>
                </c:pt>
                <c:pt idx="1102">
                  <c:v>0.36374296902997932</c:v>
                </c:pt>
                <c:pt idx="1103">
                  <c:v>0.36374296902997932</c:v>
                </c:pt>
                <c:pt idx="1104">
                  <c:v>0.36374296902997932</c:v>
                </c:pt>
                <c:pt idx="1105">
                  <c:v>0.36374296902997932</c:v>
                </c:pt>
                <c:pt idx="1106">
                  <c:v>0.36374296902997932</c:v>
                </c:pt>
                <c:pt idx="1107">
                  <c:v>0.36374296902997932</c:v>
                </c:pt>
                <c:pt idx="1108">
                  <c:v>0.36374296902997932</c:v>
                </c:pt>
                <c:pt idx="1109">
                  <c:v>0.36374296902997932</c:v>
                </c:pt>
                <c:pt idx="1110">
                  <c:v>0.36374296902997932</c:v>
                </c:pt>
                <c:pt idx="1111">
                  <c:v>0.36374296902997932</c:v>
                </c:pt>
                <c:pt idx="1112">
                  <c:v>0.36374296902997932</c:v>
                </c:pt>
                <c:pt idx="1113">
                  <c:v>0.36374296902997932</c:v>
                </c:pt>
                <c:pt idx="1114">
                  <c:v>0.37222639610957958</c:v>
                </c:pt>
                <c:pt idx="1115">
                  <c:v>0.37222639610957958</c:v>
                </c:pt>
                <c:pt idx="1116">
                  <c:v>0.37222639610957958</c:v>
                </c:pt>
                <c:pt idx="1117">
                  <c:v>0.37222639610957958</c:v>
                </c:pt>
                <c:pt idx="1118">
                  <c:v>0.37222639610957958</c:v>
                </c:pt>
                <c:pt idx="1119">
                  <c:v>0.37222639610957958</c:v>
                </c:pt>
                <c:pt idx="1120">
                  <c:v>0.37222639610957958</c:v>
                </c:pt>
                <c:pt idx="1121">
                  <c:v>0.37222639610957958</c:v>
                </c:pt>
                <c:pt idx="1122">
                  <c:v>0.37222639610957958</c:v>
                </c:pt>
                <c:pt idx="1123">
                  <c:v>0.37222639610957958</c:v>
                </c:pt>
                <c:pt idx="1124">
                  <c:v>0.37222639610957958</c:v>
                </c:pt>
                <c:pt idx="1125">
                  <c:v>0.37222639610957958</c:v>
                </c:pt>
                <c:pt idx="1126">
                  <c:v>0.37222639610957958</c:v>
                </c:pt>
                <c:pt idx="1127">
                  <c:v>0.37222639610957958</c:v>
                </c:pt>
                <c:pt idx="1128">
                  <c:v>0.37222639610957958</c:v>
                </c:pt>
                <c:pt idx="1129">
                  <c:v>0.37222639610957958</c:v>
                </c:pt>
                <c:pt idx="1130">
                  <c:v>0.37222639610957958</c:v>
                </c:pt>
                <c:pt idx="1131">
                  <c:v>0.37222639610957958</c:v>
                </c:pt>
                <c:pt idx="1132">
                  <c:v>0.37222639610957958</c:v>
                </c:pt>
                <c:pt idx="1133">
                  <c:v>0.37222639610957958</c:v>
                </c:pt>
                <c:pt idx="1134">
                  <c:v>0.37222639610957958</c:v>
                </c:pt>
                <c:pt idx="1135">
                  <c:v>0.37222639610957958</c:v>
                </c:pt>
                <c:pt idx="1136">
                  <c:v>0.37222639610957958</c:v>
                </c:pt>
                <c:pt idx="1137">
                  <c:v>0.37222639610957958</c:v>
                </c:pt>
                <c:pt idx="1138">
                  <c:v>0.37222639610957958</c:v>
                </c:pt>
                <c:pt idx="1139">
                  <c:v>0.37222639610957958</c:v>
                </c:pt>
                <c:pt idx="1140">
                  <c:v>0.37222639610957958</c:v>
                </c:pt>
                <c:pt idx="1141">
                  <c:v>0.37222639610957958</c:v>
                </c:pt>
                <c:pt idx="1142">
                  <c:v>0.37222639610957958</c:v>
                </c:pt>
                <c:pt idx="1143">
                  <c:v>0.37222639610957958</c:v>
                </c:pt>
                <c:pt idx="1144">
                  <c:v>0.37222639610957958</c:v>
                </c:pt>
                <c:pt idx="1145">
                  <c:v>0.37222639610957958</c:v>
                </c:pt>
                <c:pt idx="1146">
                  <c:v>0.37222639610957958</c:v>
                </c:pt>
                <c:pt idx="1147">
                  <c:v>0.37222639610957958</c:v>
                </c:pt>
                <c:pt idx="1148">
                  <c:v>0.37222639610957958</c:v>
                </c:pt>
                <c:pt idx="1149">
                  <c:v>0.37222639610957958</c:v>
                </c:pt>
                <c:pt idx="1150">
                  <c:v>0.37222639610957958</c:v>
                </c:pt>
                <c:pt idx="1151">
                  <c:v>0.37222639610957958</c:v>
                </c:pt>
                <c:pt idx="1152">
                  <c:v>0.37222639610957958</c:v>
                </c:pt>
                <c:pt idx="1153">
                  <c:v>0.37222639610957958</c:v>
                </c:pt>
                <c:pt idx="1154">
                  <c:v>0.37222639610957958</c:v>
                </c:pt>
                <c:pt idx="1155">
                  <c:v>0.37222639610957958</c:v>
                </c:pt>
                <c:pt idx="1156">
                  <c:v>0.37222639610957958</c:v>
                </c:pt>
                <c:pt idx="1157">
                  <c:v>0.38132456428190453</c:v>
                </c:pt>
                <c:pt idx="1158">
                  <c:v>0.38132456428190453</c:v>
                </c:pt>
                <c:pt idx="1159">
                  <c:v>0.38132456428190453</c:v>
                </c:pt>
                <c:pt idx="1160">
                  <c:v>0.38132456428190453</c:v>
                </c:pt>
                <c:pt idx="1161">
                  <c:v>0.38132456428190453</c:v>
                </c:pt>
                <c:pt idx="1162">
                  <c:v>0.38132456428190453</c:v>
                </c:pt>
                <c:pt idx="1163">
                  <c:v>0.38132456428190453</c:v>
                </c:pt>
                <c:pt idx="1164">
                  <c:v>0.38132456428190453</c:v>
                </c:pt>
                <c:pt idx="1165">
                  <c:v>0.38132456428190453</c:v>
                </c:pt>
                <c:pt idx="1166">
                  <c:v>0.38132456428190453</c:v>
                </c:pt>
                <c:pt idx="1167">
                  <c:v>0.38132456428190453</c:v>
                </c:pt>
                <c:pt idx="1168">
                  <c:v>0.38132456428190453</c:v>
                </c:pt>
                <c:pt idx="1169">
                  <c:v>0.38132456428190453</c:v>
                </c:pt>
                <c:pt idx="1170">
                  <c:v>0.38132456428190453</c:v>
                </c:pt>
                <c:pt idx="1171">
                  <c:v>0.38132456428190453</c:v>
                </c:pt>
                <c:pt idx="1172">
                  <c:v>0.38132456428190453</c:v>
                </c:pt>
                <c:pt idx="1173">
                  <c:v>0.38132456428190453</c:v>
                </c:pt>
                <c:pt idx="1174">
                  <c:v>0.38132456428190453</c:v>
                </c:pt>
                <c:pt idx="1175">
                  <c:v>0.38132456428190453</c:v>
                </c:pt>
                <c:pt idx="1176">
                  <c:v>0.38132456428190453</c:v>
                </c:pt>
                <c:pt idx="1177">
                  <c:v>0.38132456428190453</c:v>
                </c:pt>
                <c:pt idx="1178">
                  <c:v>0.39055852600904029</c:v>
                </c:pt>
                <c:pt idx="1179">
                  <c:v>0.39055852600904029</c:v>
                </c:pt>
                <c:pt idx="1180">
                  <c:v>0.39055852600904029</c:v>
                </c:pt>
                <c:pt idx="1181">
                  <c:v>0.39055852600904029</c:v>
                </c:pt>
                <c:pt idx="1182">
                  <c:v>0.39055852600904029</c:v>
                </c:pt>
                <c:pt idx="1183">
                  <c:v>0.39055852600904029</c:v>
                </c:pt>
                <c:pt idx="1184">
                  <c:v>0.39055852600904029</c:v>
                </c:pt>
                <c:pt idx="1185">
                  <c:v>0.39055852600904029</c:v>
                </c:pt>
                <c:pt idx="1186">
                  <c:v>0.39055852600904029</c:v>
                </c:pt>
                <c:pt idx="1187">
                  <c:v>0.39055852600904029</c:v>
                </c:pt>
                <c:pt idx="1188">
                  <c:v>0.39055852600904029</c:v>
                </c:pt>
                <c:pt idx="1189">
                  <c:v>0.39055852600904029</c:v>
                </c:pt>
                <c:pt idx="1190">
                  <c:v>0.39055852600904029</c:v>
                </c:pt>
                <c:pt idx="1191">
                  <c:v>0.39055852600904029</c:v>
                </c:pt>
                <c:pt idx="1192">
                  <c:v>0.39055852600904029</c:v>
                </c:pt>
                <c:pt idx="1193">
                  <c:v>0.39055852600904029</c:v>
                </c:pt>
                <c:pt idx="1194">
                  <c:v>0.39055852600904029</c:v>
                </c:pt>
                <c:pt idx="1195">
                  <c:v>0.39055852600904029</c:v>
                </c:pt>
                <c:pt idx="1196">
                  <c:v>0.40106613762957405</c:v>
                </c:pt>
                <c:pt idx="1197">
                  <c:v>0.40106613762957405</c:v>
                </c:pt>
                <c:pt idx="1198">
                  <c:v>0.40106613762957405</c:v>
                </c:pt>
                <c:pt idx="1199">
                  <c:v>0.40106613762957405</c:v>
                </c:pt>
                <c:pt idx="1200">
                  <c:v>0.40106613762957405</c:v>
                </c:pt>
                <c:pt idx="1201">
                  <c:v>0.40106613762957405</c:v>
                </c:pt>
                <c:pt idx="1202">
                  <c:v>0.40106613762957405</c:v>
                </c:pt>
                <c:pt idx="1203">
                  <c:v>0.40106613762957405</c:v>
                </c:pt>
                <c:pt idx="1204">
                  <c:v>0.40106613762957405</c:v>
                </c:pt>
                <c:pt idx="1205">
                  <c:v>0.40106613762957405</c:v>
                </c:pt>
                <c:pt idx="1206">
                  <c:v>0.40106613762957405</c:v>
                </c:pt>
                <c:pt idx="1207">
                  <c:v>0.40106613762957405</c:v>
                </c:pt>
                <c:pt idx="1208">
                  <c:v>0.40106613762957405</c:v>
                </c:pt>
                <c:pt idx="1209">
                  <c:v>0.40106613762957405</c:v>
                </c:pt>
                <c:pt idx="1210">
                  <c:v>0.40106613762957405</c:v>
                </c:pt>
                <c:pt idx="1211">
                  <c:v>0.40106613762957405</c:v>
                </c:pt>
                <c:pt idx="1212">
                  <c:v>0.40106613762957405</c:v>
                </c:pt>
                <c:pt idx="1213">
                  <c:v>0.40106613762957405</c:v>
                </c:pt>
                <c:pt idx="1214">
                  <c:v>0.40106613762957405</c:v>
                </c:pt>
                <c:pt idx="1215">
                  <c:v>0.40106613762957405</c:v>
                </c:pt>
                <c:pt idx="1216">
                  <c:v>0.40106613762957405</c:v>
                </c:pt>
                <c:pt idx="1217">
                  <c:v>0.40106613762957405</c:v>
                </c:pt>
                <c:pt idx="1218">
                  <c:v>0.40106613762957405</c:v>
                </c:pt>
                <c:pt idx="1219">
                  <c:v>0.40106613762957405</c:v>
                </c:pt>
                <c:pt idx="1220">
                  <c:v>0.40106613762957405</c:v>
                </c:pt>
                <c:pt idx="1221">
                  <c:v>0.40106613762957405</c:v>
                </c:pt>
                <c:pt idx="1222">
                  <c:v>0.40106613762957405</c:v>
                </c:pt>
                <c:pt idx="1223">
                  <c:v>0.40106613762957405</c:v>
                </c:pt>
                <c:pt idx="1224">
                  <c:v>0.40106613762957405</c:v>
                </c:pt>
                <c:pt idx="1225">
                  <c:v>0.40106613762957405</c:v>
                </c:pt>
                <c:pt idx="1226">
                  <c:v>0.40106613762957405</c:v>
                </c:pt>
                <c:pt idx="1227">
                  <c:v>0.40106613762957405</c:v>
                </c:pt>
                <c:pt idx="1228">
                  <c:v>0.40106613762957405</c:v>
                </c:pt>
                <c:pt idx="1229">
                  <c:v>0.40106613762957405</c:v>
                </c:pt>
                <c:pt idx="1230">
                  <c:v>0.40106613762957405</c:v>
                </c:pt>
                <c:pt idx="1231">
                  <c:v>0.40106613762957405</c:v>
                </c:pt>
                <c:pt idx="1232">
                  <c:v>0.40106613762957405</c:v>
                </c:pt>
                <c:pt idx="1233">
                  <c:v>0.40106613762957405</c:v>
                </c:pt>
                <c:pt idx="1234">
                  <c:v>0.40106613762957405</c:v>
                </c:pt>
                <c:pt idx="1235">
                  <c:v>0.40106613762957405</c:v>
                </c:pt>
                <c:pt idx="1236">
                  <c:v>0.40106613762957405</c:v>
                </c:pt>
                <c:pt idx="1237">
                  <c:v>0.40106613762957405</c:v>
                </c:pt>
                <c:pt idx="1238">
                  <c:v>0.40106613762957405</c:v>
                </c:pt>
                <c:pt idx="1239">
                  <c:v>0.40106613762957405</c:v>
                </c:pt>
                <c:pt idx="1240">
                  <c:v>0.40106613762957405</c:v>
                </c:pt>
                <c:pt idx="1241">
                  <c:v>0.40106613762957405</c:v>
                </c:pt>
                <c:pt idx="1242">
                  <c:v>0.40106613762957405</c:v>
                </c:pt>
                <c:pt idx="1243">
                  <c:v>0.40106613762957405</c:v>
                </c:pt>
                <c:pt idx="1244">
                  <c:v>0.40106613762957405</c:v>
                </c:pt>
                <c:pt idx="1245">
                  <c:v>0.40106613762957405</c:v>
                </c:pt>
                <c:pt idx="1246">
                  <c:v>0.41280993885252359</c:v>
                </c:pt>
                <c:pt idx="1247">
                  <c:v>0.41280993885252359</c:v>
                </c:pt>
                <c:pt idx="1248">
                  <c:v>0.41280993885252359</c:v>
                </c:pt>
                <c:pt idx="1249">
                  <c:v>0.41280993885252359</c:v>
                </c:pt>
                <c:pt idx="1250">
                  <c:v>0.41280993885252359</c:v>
                </c:pt>
                <c:pt idx="1251">
                  <c:v>0.41280993885252359</c:v>
                </c:pt>
                <c:pt idx="1252">
                  <c:v>0.41280993885252359</c:v>
                </c:pt>
                <c:pt idx="1253">
                  <c:v>0.41280993885252359</c:v>
                </c:pt>
                <c:pt idx="1254">
                  <c:v>0.41280993885252359</c:v>
                </c:pt>
                <c:pt idx="1255">
                  <c:v>0.41280993885252359</c:v>
                </c:pt>
                <c:pt idx="1256">
                  <c:v>0.41280993885252359</c:v>
                </c:pt>
                <c:pt idx="1257">
                  <c:v>0.41280993885252359</c:v>
                </c:pt>
                <c:pt idx="1258">
                  <c:v>0.41280993885252359</c:v>
                </c:pt>
                <c:pt idx="1259">
                  <c:v>0.41280993885252359</c:v>
                </c:pt>
                <c:pt idx="1260">
                  <c:v>0.41280993885252359</c:v>
                </c:pt>
                <c:pt idx="1261">
                  <c:v>0.41280993885252359</c:v>
                </c:pt>
                <c:pt idx="1262">
                  <c:v>0.41280993885252359</c:v>
                </c:pt>
                <c:pt idx="1263">
                  <c:v>0.41280993885252359</c:v>
                </c:pt>
                <c:pt idx="1264">
                  <c:v>0.41280993885252359</c:v>
                </c:pt>
                <c:pt idx="1265">
                  <c:v>0.41280993885252359</c:v>
                </c:pt>
                <c:pt idx="1266">
                  <c:v>0.41280993885252359</c:v>
                </c:pt>
                <c:pt idx="1267">
                  <c:v>0.42530334440885287</c:v>
                </c:pt>
                <c:pt idx="1268">
                  <c:v>0.42530334440885287</c:v>
                </c:pt>
                <c:pt idx="1269">
                  <c:v>0.42530334440885287</c:v>
                </c:pt>
                <c:pt idx="1270">
                  <c:v>0.42530334440885287</c:v>
                </c:pt>
                <c:pt idx="1271">
                  <c:v>0.42530334440885287</c:v>
                </c:pt>
                <c:pt idx="1272">
                  <c:v>0.42530334440885287</c:v>
                </c:pt>
                <c:pt idx="1273">
                  <c:v>0.42530334440885287</c:v>
                </c:pt>
                <c:pt idx="1274">
                  <c:v>0.42530334440885287</c:v>
                </c:pt>
                <c:pt idx="1275">
                  <c:v>0.42530334440885287</c:v>
                </c:pt>
                <c:pt idx="1276">
                  <c:v>0.42530334440885287</c:v>
                </c:pt>
                <c:pt idx="1277">
                  <c:v>0.42530334440885287</c:v>
                </c:pt>
                <c:pt idx="1278">
                  <c:v>0.42530334440885287</c:v>
                </c:pt>
                <c:pt idx="1279">
                  <c:v>0.42530334440885287</c:v>
                </c:pt>
                <c:pt idx="1280">
                  <c:v>0.42530334440885287</c:v>
                </c:pt>
                <c:pt idx="1281">
                  <c:v>0.42530334440885287</c:v>
                </c:pt>
                <c:pt idx="1282">
                  <c:v>0.42530334440885287</c:v>
                </c:pt>
                <c:pt idx="1283">
                  <c:v>0.42530334440885287</c:v>
                </c:pt>
                <c:pt idx="1284">
                  <c:v>0.42530334440885287</c:v>
                </c:pt>
                <c:pt idx="1285">
                  <c:v>0.42530334440885287</c:v>
                </c:pt>
                <c:pt idx="1286">
                  <c:v>0.42530334440885287</c:v>
                </c:pt>
                <c:pt idx="1287">
                  <c:v>0.42530334440885287</c:v>
                </c:pt>
                <c:pt idx="1288">
                  <c:v>0.42530334440885287</c:v>
                </c:pt>
                <c:pt idx="1289">
                  <c:v>0.42530334440885287</c:v>
                </c:pt>
                <c:pt idx="1290">
                  <c:v>0.42530334440885287</c:v>
                </c:pt>
                <c:pt idx="1291">
                  <c:v>0.42530334440885287</c:v>
                </c:pt>
                <c:pt idx="1292">
                  <c:v>0.42530334440885287</c:v>
                </c:pt>
                <c:pt idx="1293">
                  <c:v>0.42530334440885287</c:v>
                </c:pt>
                <c:pt idx="1294">
                  <c:v>0.42530334440885287</c:v>
                </c:pt>
                <c:pt idx="1295">
                  <c:v>0.42530334440885287</c:v>
                </c:pt>
                <c:pt idx="1296">
                  <c:v>0.42530334440885287</c:v>
                </c:pt>
                <c:pt idx="1297">
                  <c:v>0.42530334440885287</c:v>
                </c:pt>
                <c:pt idx="1298">
                  <c:v>0.43967076079863154</c:v>
                </c:pt>
                <c:pt idx="1299">
                  <c:v>0.43967076079863154</c:v>
                </c:pt>
                <c:pt idx="1300">
                  <c:v>0.43967076079863154</c:v>
                </c:pt>
                <c:pt idx="1301">
                  <c:v>0.43967076079863154</c:v>
                </c:pt>
                <c:pt idx="1302">
                  <c:v>0.43967076079863154</c:v>
                </c:pt>
                <c:pt idx="1303">
                  <c:v>0.43967076079863154</c:v>
                </c:pt>
                <c:pt idx="1304">
                  <c:v>0.43967076079863154</c:v>
                </c:pt>
                <c:pt idx="1305">
                  <c:v>0.43967076079863154</c:v>
                </c:pt>
                <c:pt idx="1306">
                  <c:v>0.43967076079863154</c:v>
                </c:pt>
                <c:pt idx="1307">
                  <c:v>0.43967076079863154</c:v>
                </c:pt>
                <c:pt idx="1308">
                  <c:v>0.43967076079863154</c:v>
                </c:pt>
                <c:pt idx="1309">
                  <c:v>0.43967076079863154</c:v>
                </c:pt>
                <c:pt idx="1310">
                  <c:v>0.43967076079863154</c:v>
                </c:pt>
                <c:pt idx="1311">
                  <c:v>0.43967076079863154</c:v>
                </c:pt>
                <c:pt idx="1312">
                  <c:v>0.43967076079863154</c:v>
                </c:pt>
                <c:pt idx="1313">
                  <c:v>0.43967076079863154</c:v>
                </c:pt>
                <c:pt idx="1314">
                  <c:v>0.43967076079863154</c:v>
                </c:pt>
                <c:pt idx="1315">
                  <c:v>0.43967076079863154</c:v>
                </c:pt>
                <c:pt idx="1316">
                  <c:v>0.43967076079863154</c:v>
                </c:pt>
                <c:pt idx="1317">
                  <c:v>0.43967076079863154</c:v>
                </c:pt>
                <c:pt idx="1318">
                  <c:v>0.43967076079863154</c:v>
                </c:pt>
                <c:pt idx="1319">
                  <c:v>0.43967076079863154</c:v>
                </c:pt>
                <c:pt idx="1320">
                  <c:v>0.43967076079863154</c:v>
                </c:pt>
                <c:pt idx="1321">
                  <c:v>0.43967076079863154</c:v>
                </c:pt>
                <c:pt idx="1322">
                  <c:v>0.43967076079863154</c:v>
                </c:pt>
                <c:pt idx="1323">
                  <c:v>0.43967076079863154</c:v>
                </c:pt>
                <c:pt idx="1324">
                  <c:v>0.43967076079863154</c:v>
                </c:pt>
                <c:pt idx="1325">
                  <c:v>0.43967076079863154</c:v>
                </c:pt>
                <c:pt idx="1326">
                  <c:v>0.43967076079863154</c:v>
                </c:pt>
                <c:pt idx="1327">
                  <c:v>0.43967076079863154</c:v>
                </c:pt>
                <c:pt idx="1328">
                  <c:v>0.43967076079863154</c:v>
                </c:pt>
                <c:pt idx="1329">
                  <c:v>0.43967076079863154</c:v>
                </c:pt>
                <c:pt idx="1330">
                  <c:v>0.43967076079863154</c:v>
                </c:pt>
                <c:pt idx="1331">
                  <c:v>0.43967076079863154</c:v>
                </c:pt>
                <c:pt idx="1332">
                  <c:v>0.43967076079863154</c:v>
                </c:pt>
                <c:pt idx="1333">
                  <c:v>0.43967076079863154</c:v>
                </c:pt>
                <c:pt idx="1334">
                  <c:v>0.43967076079863154</c:v>
                </c:pt>
                <c:pt idx="1335">
                  <c:v>0.43967076079863154</c:v>
                </c:pt>
                <c:pt idx="1336">
                  <c:v>0.43967076079863154</c:v>
                </c:pt>
                <c:pt idx="1337">
                  <c:v>0.43967076079863154</c:v>
                </c:pt>
                <c:pt idx="1338">
                  <c:v>0.43967076079863154</c:v>
                </c:pt>
                <c:pt idx="1339">
                  <c:v>0.43967076079863154</c:v>
                </c:pt>
                <c:pt idx="1340">
                  <c:v>0.43967076079863154</c:v>
                </c:pt>
                <c:pt idx="1341">
                  <c:v>0.43967076079863154</c:v>
                </c:pt>
                <c:pt idx="1342">
                  <c:v>0.43967076079863154</c:v>
                </c:pt>
                <c:pt idx="1343">
                  <c:v>0.43967076079863154</c:v>
                </c:pt>
                <c:pt idx="1344">
                  <c:v>0.43967076079863154</c:v>
                </c:pt>
                <c:pt idx="1345">
                  <c:v>0.43967076079863154</c:v>
                </c:pt>
                <c:pt idx="1346">
                  <c:v>0.43967076079863154</c:v>
                </c:pt>
                <c:pt idx="1347">
                  <c:v>0.43967076079863154</c:v>
                </c:pt>
                <c:pt idx="1348">
                  <c:v>0.43967076079863154</c:v>
                </c:pt>
                <c:pt idx="1349">
                  <c:v>0.43967076079863154</c:v>
                </c:pt>
                <c:pt idx="1350">
                  <c:v>0.43967076079863154</c:v>
                </c:pt>
                <c:pt idx="1351">
                  <c:v>0.43967076079863154</c:v>
                </c:pt>
                <c:pt idx="1352">
                  <c:v>0.43967076079863154</c:v>
                </c:pt>
                <c:pt idx="1353">
                  <c:v>0.43967076079863154</c:v>
                </c:pt>
                <c:pt idx="1354">
                  <c:v>0.43967076079863154</c:v>
                </c:pt>
                <c:pt idx="1355">
                  <c:v>0.43967076079863154</c:v>
                </c:pt>
                <c:pt idx="1356">
                  <c:v>0.43967076079863154</c:v>
                </c:pt>
                <c:pt idx="1357">
                  <c:v>0.43967076079863154</c:v>
                </c:pt>
                <c:pt idx="1358">
                  <c:v>0.43967076079863154</c:v>
                </c:pt>
                <c:pt idx="1359">
                  <c:v>0.43967076079863154</c:v>
                </c:pt>
                <c:pt idx="1360">
                  <c:v>0.43967076079863154</c:v>
                </c:pt>
                <c:pt idx="1361">
                  <c:v>0.43967076079863154</c:v>
                </c:pt>
                <c:pt idx="1362">
                  <c:v>0.43967076079863154</c:v>
                </c:pt>
                <c:pt idx="1363">
                  <c:v>0.43967076079863154</c:v>
                </c:pt>
                <c:pt idx="1364">
                  <c:v>0.43967076079863154</c:v>
                </c:pt>
                <c:pt idx="1365">
                  <c:v>0.43967076079863154</c:v>
                </c:pt>
                <c:pt idx="1366">
                  <c:v>0.43967076079863154</c:v>
                </c:pt>
                <c:pt idx="1367">
                  <c:v>0.43967076079863154</c:v>
                </c:pt>
                <c:pt idx="1368">
                  <c:v>0.43967076079863154</c:v>
                </c:pt>
                <c:pt idx="1369">
                  <c:v>0.43967076079863154</c:v>
                </c:pt>
                <c:pt idx="1370">
                  <c:v>0.43967076079863154</c:v>
                </c:pt>
                <c:pt idx="1371">
                  <c:v>0.43967076079863154</c:v>
                </c:pt>
                <c:pt idx="1372">
                  <c:v>0.43967076079863154</c:v>
                </c:pt>
                <c:pt idx="1373">
                  <c:v>0.43967076079863154</c:v>
                </c:pt>
                <c:pt idx="1374">
                  <c:v>0.43967076079863154</c:v>
                </c:pt>
                <c:pt idx="1375">
                  <c:v>0.43967076079863154</c:v>
                </c:pt>
                <c:pt idx="1376">
                  <c:v>0.43967076079863154</c:v>
                </c:pt>
                <c:pt idx="1377">
                  <c:v>0.43967076079863154</c:v>
                </c:pt>
                <c:pt idx="1378">
                  <c:v>0.43967076079863154</c:v>
                </c:pt>
                <c:pt idx="1379">
                  <c:v>0.43967076079863154</c:v>
                </c:pt>
                <c:pt idx="1380">
                  <c:v>0.43967076079863154</c:v>
                </c:pt>
                <c:pt idx="1381">
                  <c:v>0.43967076079863154</c:v>
                </c:pt>
                <c:pt idx="1382">
                  <c:v>0.43967076079863154</c:v>
                </c:pt>
                <c:pt idx="1383">
                  <c:v>0.43967076079863154</c:v>
                </c:pt>
                <c:pt idx="1384">
                  <c:v>0.43967076079863154</c:v>
                </c:pt>
                <c:pt idx="1385">
                  <c:v>0.43967076079863154</c:v>
                </c:pt>
                <c:pt idx="1386">
                  <c:v>0.43967076079863154</c:v>
                </c:pt>
                <c:pt idx="1387">
                  <c:v>0.43967076079863154</c:v>
                </c:pt>
                <c:pt idx="1388">
                  <c:v>0.43967076079863154</c:v>
                </c:pt>
                <c:pt idx="1389">
                  <c:v>0.43967076079863154</c:v>
                </c:pt>
                <c:pt idx="1390">
                  <c:v>0.43967076079863154</c:v>
                </c:pt>
                <c:pt idx="1391">
                  <c:v>0.43967076079863154</c:v>
                </c:pt>
                <c:pt idx="1392">
                  <c:v>0.43967076079863154</c:v>
                </c:pt>
                <c:pt idx="1393">
                  <c:v>0.43967076079863154</c:v>
                </c:pt>
                <c:pt idx="1394">
                  <c:v>0.43967076079863154</c:v>
                </c:pt>
                <c:pt idx="1395">
                  <c:v>0.43967076079863154</c:v>
                </c:pt>
                <c:pt idx="1396">
                  <c:v>0.43967076079863154</c:v>
                </c:pt>
                <c:pt idx="1397">
                  <c:v>0.43967076079863154</c:v>
                </c:pt>
                <c:pt idx="1398">
                  <c:v>0.43967076079863154</c:v>
                </c:pt>
                <c:pt idx="1399">
                  <c:v>0.43967076079863154</c:v>
                </c:pt>
                <c:pt idx="1400">
                  <c:v>0.43967076079863154</c:v>
                </c:pt>
                <c:pt idx="1401">
                  <c:v>0.43967076079863154</c:v>
                </c:pt>
                <c:pt idx="1402">
                  <c:v>0.43967076079863154</c:v>
                </c:pt>
                <c:pt idx="1403">
                  <c:v>0.43967076079863154</c:v>
                </c:pt>
                <c:pt idx="1404">
                  <c:v>0.43967076079863154</c:v>
                </c:pt>
                <c:pt idx="1405">
                  <c:v>0.43967076079863154</c:v>
                </c:pt>
                <c:pt idx="1406">
                  <c:v>0.43967076079863154</c:v>
                </c:pt>
                <c:pt idx="1407">
                  <c:v>0.43967076079863154</c:v>
                </c:pt>
                <c:pt idx="1408">
                  <c:v>0.43967076079863154</c:v>
                </c:pt>
                <c:pt idx="1409">
                  <c:v>0.43967076079863154</c:v>
                </c:pt>
                <c:pt idx="1410">
                  <c:v>0.43967076079863154</c:v>
                </c:pt>
                <c:pt idx="1411">
                  <c:v>0.43967076079863154</c:v>
                </c:pt>
                <c:pt idx="1412">
                  <c:v>0.43967076079863154</c:v>
                </c:pt>
                <c:pt idx="1413">
                  <c:v>0.43967076079863154</c:v>
                </c:pt>
                <c:pt idx="1414">
                  <c:v>0.43967076079863154</c:v>
                </c:pt>
                <c:pt idx="1415">
                  <c:v>0.43967076079863154</c:v>
                </c:pt>
                <c:pt idx="1416">
                  <c:v>0.43967076079863154</c:v>
                </c:pt>
                <c:pt idx="1417">
                  <c:v>0.46403290163347366</c:v>
                </c:pt>
                <c:pt idx="1418">
                  <c:v>0.46403290163347366</c:v>
                </c:pt>
                <c:pt idx="1419">
                  <c:v>0.46403290163347366</c:v>
                </c:pt>
                <c:pt idx="1420">
                  <c:v>0.46403290163347366</c:v>
                </c:pt>
                <c:pt idx="1421">
                  <c:v>0.46403290163347366</c:v>
                </c:pt>
                <c:pt idx="1422">
                  <c:v>0.46403290163347366</c:v>
                </c:pt>
                <c:pt idx="1423">
                  <c:v>0.46403290163347366</c:v>
                </c:pt>
                <c:pt idx="1424">
                  <c:v>0.46403290163347366</c:v>
                </c:pt>
                <c:pt idx="1425">
                  <c:v>0.46403290163347366</c:v>
                </c:pt>
                <c:pt idx="1426">
                  <c:v>0.46403290163347366</c:v>
                </c:pt>
                <c:pt idx="1427">
                  <c:v>0.46403290163347366</c:v>
                </c:pt>
                <c:pt idx="1428">
                  <c:v>0.46403290163347366</c:v>
                </c:pt>
                <c:pt idx="1429">
                  <c:v>0.46403290163347366</c:v>
                </c:pt>
                <c:pt idx="1430">
                  <c:v>0.46403290163347366</c:v>
                </c:pt>
                <c:pt idx="1431">
                  <c:v>0.46403290163347366</c:v>
                </c:pt>
                <c:pt idx="1432">
                  <c:v>0.46403290163347366</c:v>
                </c:pt>
                <c:pt idx="1433">
                  <c:v>0.46403290163347366</c:v>
                </c:pt>
                <c:pt idx="1434">
                  <c:v>0.46403290163347366</c:v>
                </c:pt>
                <c:pt idx="1435">
                  <c:v>0.46403290163347366</c:v>
                </c:pt>
                <c:pt idx="1436">
                  <c:v>0.46403290163347366</c:v>
                </c:pt>
                <c:pt idx="1437">
                  <c:v>0.46403290163347366</c:v>
                </c:pt>
                <c:pt idx="1438">
                  <c:v>0.46403290163347366</c:v>
                </c:pt>
                <c:pt idx="1439">
                  <c:v>0.46403290163347366</c:v>
                </c:pt>
                <c:pt idx="1440">
                  <c:v>0.46403290163347366</c:v>
                </c:pt>
                <c:pt idx="1441">
                  <c:v>0.46403290163347366</c:v>
                </c:pt>
                <c:pt idx="1442">
                  <c:v>0.46403290163347366</c:v>
                </c:pt>
                <c:pt idx="1443">
                  <c:v>0.46403290163347366</c:v>
                </c:pt>
                <c:pt idx="1444">
                  <c:v>0.46403290163347366</c:v>
                </c:pt>
                <c:pt idx="1445">
                  <c:v>0.46403290163347366</c:v>
                </c:pt>
                <c:pt idx="1446">
                  <c:v>0.46403290163347366</c:v>
                </c:pt>
                <c:pt idx="1447">
                  <c:v>0.46403290163347366</c:v>
                </c:pt>
                <c:pt idx="1448">
                  <c:v>0.46403290163347366</c:v>
                </c:pt>
                <c:pt idx="1449">
                  <c:v>0.46403290163347366</c:v>
                </c:pt>
                <c:pt idx="1450">
                  <c:v>0.46403290163347366</c:v>
                </c:pt>
                <c:pt idx="1451">
                  <c:v>0.46403290163347366</c:v>
                </c:pt>
                <c:pt idx="1452">
                  <c:v>0.46403290163347366</c:v>
                </c:pt>
                <c:pt idx="1453">
                  <c:v>0.46403290163347366</c:v>
                </c:pt>
                <c:pt idx="1454">
                  <c:v>0.46403290163347366</c:v>
                </c:pt>
                <c:pt idx="1455">
                  <c:v>0.46403290163347366</c:v>
                </c:pt>
                <c:pt idx="1456">
                  <c:v>0.46403290163347366</c:v>
                </c:pt>
                <c:pt idx="1457">
                  <c:v>0.46403290163347366</c:v>
                </c:pt>
                <c:pt idx="1458">
                  <c:v>0.46403290163347366</c:v>
                </c:pt>
                <c:pt idx="1459">
                  <c:v>0.46403290163347366</c:v>
                </c:pt>
                <c:pt idx="1460">
                  <c:v>0.46403290163347366</c:v>
                </c:pt>
                <c:pt idx="1461">
                  <c:v>0.46403290163347366</c:v>
                </c:pt>
                <c:pt idx="1462">
                  <c:v>0.46403290163347366</c:v>
                </c:pt>
                <c:pt idx="1463">
                  <c:v>0.46403290163347366</c:v>
                </c:pt>
                <c:pt idx="1464">
                  <c:v>0.46403290163347366</c:v>
                </c:pt>
                <c:pt idx="1465">
                  <c:v>0.46403290163347366</c:v>
                </c:pt>
                <c:pt idx="1466">
                  <c:v>0.46403290163347366</c:v>
                </c:pt>
                <c:pt idx="1467">
                  <c:v>0.46403290163347366</c:v>
                </c:pt>
                <c:pt idx="1468">
                  <c:v>0.46403290163347366</c:v>
                </c:pt>
                <c:pt idx="1469">
                  <c:v>0.46403290163347366</c:v>
                </c:pt>
                <c:pt idx="1470">
                  <c:v>0.46403290163347366</c:v>
                </c:pt>
                <c:pt idx="1471">
                  <c:v>0.46403290163347366</c:v>
                </c:pt>
                <c:pt idx="1472">
                  <c:v>0.46403290163347366</c:v>
                </c:pt>
                <c:pt idx="1473">
                  <c:v>0.46403290163347366</c:v>
                </c:pt>
                <c:pt idx="1474">
                  <c:v>0.46403290163347366</c:v>
                </c:pt>
                <c:pt idx="1475">
                  <c:v>0.46403290163347366</c:v>
                </c:pt>
                <c:pt idx="1476">
                  <c:v>0.46403290163347366</c:v>
                </c:pt>
                <c:pt idx="1477">
                  <c:v>0.46403290163347366</c:v>
                </c:pt>
                <c:pt idx="1478">
                  <c:v>0.46403290163347366</c:v>
                </c:pt>
                <c:pt idx="1479">
                  <c:v>0.46403290163347366</c:v>
                </c:pt>
                <c:pt idx="1480">
                  <c:v>0.46403290163347366</c:v>
                </c:pt>
                <c:pt idx="1481">
                  <c:v>0.46403290163347366</c:v>
                </c:pt>
                <c:pt idx="1482">
                  <c:v>0.46403290163347366</c:v>
                </c:pt>
                <c:pt idx="1483">
                  <c:v>0.46403290163347366</c:v>
                </c:pt>
                <c:pt idx="1484">
                  <c:v>0.46403290163347366</c:v>
                </c:pt>
                <c:pt idx="1485">
                  <c:v>0.46403290163347366</c:v>
                </c:pt>
                <c:pt idx="1486">
                  <c:v>0.46403290163347366</c:v>
                </c:pt>
                <c:pt idx="1487">
                  <c:v>0.46403290163347366</c:v>
                </c:pt>
                <c:pt idx="1488">
                  <c:v>0.46403290163347366</c:v>
                </c:pt>
                <c:pt idx="1489">
                  <c:v>0.46403290163347366</c:v>
                </c:pt>
                <c:pt idx="1490">
                  <c:v>0.46403290163347366</c:v>
                </c:pt>
                <c:pt idx="1491">
                  <c:v>0.46403290163347366</c:v>
                </c:pt>
                <c:pt idx="1492">
                  <c:v>0.46403290163347366</c:v>
                </c:pt>
                <c:pt idx="1493">
                  <c:v>0.46403290163347366</c:v>
                </c:pt>
                <c:pt idx="1494">
                  <c:v>0.46403290163347366</c:v>
                </c:pt>
                <c:pt idx="1495">
                  <c:v>0.46403290163347366</c:v>
                </c:pt>
                <c:pt idx="1496">
                  <c:v>0.46403290163347366</c:v>
                </c:pt>
                <c:pt idx="1497">
                  <c:v>0.46403290163347366</c:v>
                </c:pt>
                <c:pt idx="1498">
                  <c:v>0.46403290163347366</c:v>
                </c:pt>
                <c:pt idx="1499">
                  <c:v>0.46403290163347366</c:v>
                </c:pt>
                <c:pt idx="1500">
                  <c:v>0.46403290163347366</c:v>
                </c:pt>
                <c:pt idx="1501">
                  <c:v>0.46403290163347366</c:v>
                </c:pt>
                <c:pt idx="1502">
                  <c:v>0.46403290163347366</c:v>
                </c:pt>
                <c:pt idx="1503">
                  <c:v>0.46403290163347366</c:v>
                </c:pt>
                <c:pt idx="1504">
                  <c:v>0.46403290163347366</c:v>
                </c:pt>
                <c:pt idx="1505">
                  <c:v>0.46403290163347366</c:v>
                </c:pt>
                <c:pt idx="1506">
                  <c:v>0.46403290163347366</c:v>
                </c:pt>
                <c:pt idx="1507">
                  <c:v>0.46403290163347366</c:v>
                </c:pt>
                <c:pt idx="1508">
                  <c:v>0.46403290163347366</c:v>
                </c:pt>
                <c:pt idx="1509">
                  <c:v>0.46403290163347366</c:v>
                </c:pt>
                <c:pt idx="1510">
                  <c:v>0.46403290163347366</c:v>
                </c:pt>
                <c:pt idx="1511">
                  <c:v>0.46403290163347366</c:v>
                </c:pt>
                <c:pt idx="1512">
                  <c:v>0.46403290163347366</c:v>
                </c:pt>
                <c:pt idx="1513">
                  <c:v>0.46403290163347366</c:v>
                </c:pt>
                <c:pt idx="1514">
                  <c:v>0.46403290163347366</c:v>
                </c:pt>
                <c:pt idx="1515">
                  <c:v>0.46403290163347366</c:v>
                </c:pt>
                <c:pt idx="1516">
                  <c:v>0.46403290163347366</c:v>
                </c:pt>
                <c:pt idx="1517">
                  <c:v>0.46403290163347366</c:v>
                </c:pt>
                <c:pt idx="1518">
                  <c:v>0.46403290163347366</c:v>
                </c:pt>
                <c:pt idx="1519">
                  <c:v>0.46403290163347366</c:v>
                </c:pt>
                <c:pt idx="1520">
                  <c:v>0.46403290163347366</c:v>
                </c:pt>
                <c:pt idx="1521">
                  <c:v>0.46403290163347366</c:v>
                </c:pt>
                <c:pt idx="1522">
                  <c:v>0.46403290163347366</c:v>
                </c:pt>
                <c:pt idx="1523">
                  <c:v>0.46403290163347366</c:v>
                </c:pt>
                <c:pt idx="1524">
                  <c:v>0.46403290163347366</c:v>
                </c:pt>
                <c:pt idx="1525">
                  <c:v>0.46403290163347366</c:v>
                </c:pt>
                <c:pt idx="1526">
                  <c:v>0.46403290163347366</c:v>
                </c:pt>
                <c:pt idx="1527">
                  <c:v>0.46403290163347366</c:v>
                </c:pt>
                <c:pt idx="1528">
                  <c:v>0.46403290163347366</c:v>
                </c:pt>
                <c:pt idx="1529">
                  <c:v>0.46403290163347366</c:v>
                </c:pt>
                <c:pt idx="1530">
                  <c:v>0.46403290163347366</c:v>
                </c:pt>
                <c:pt idx="1531">
                  <c:v>0.46403290163347366</c:v>
                </c:pt>
                <c:pt idx="1532">
                  <c:v>0.46403290163347366</c:v>
                </c:pt>
                <c:pt idx="1533">
                  <c:v>0.46403290163347366</c:v>
                </c:pt>
                <c:pt idx="1534">
                  <c:v>0.46403290163347366</c:v>
                </c:pt>
                <c:pt idx="1535">
                  <c:v>0.46403290163347366</c:v>
                </c:pt>
                <c:pt idx="1536">
                  <c:v>0.46403290163347366</c:v>
                </c:pt>
                <c:pt idx="1537">
                  <c:v>0.46403290163347366</c:v>
                </c:pt>
                <c:pt idx="1538">
                  <c:v>0.46403290163347366</c:v>
                </c:pt>
                <c:pt idx="1539">
                  <c:v>0.46403290163347366</c:v>
                </c:pt>
                <c:pt idx="1540">
                  <c:v>0.46403290163347366</c:v>
                </c:pt>
                <c:pt idx="1541">
                  <c:v>0.46403290163347366</c:v>
                </c:pt>
                <c:pt idx="1542">
                  <c:v>0.46403290163347366</c:v>
                </c:pt>
                <c:pt idx="1543">
                  <c:v>0.46403290163347366</c:v>
                </c:pt>
                <c:pt idx="1544">
                  <c:v>0.46403290163347366</c:v>
                </c:pt>
                <c:pt idx="1545">
                  <c:v>0.46403290163347366</c:v>
                </c:pt>
                <c:pt idx="1546">
                  <c:v>0.46403290163347366</c:v>
                </c:pt>
                <c:pt idx="1547">
                  <c:v>0.46403290163347366</c:v>
                </c:pt>
                <c:pt idx="1548">
                  <c:v>0.46403290163347366</c:v>
                </c:pt>
                <c:pt idx="1549">
                  <c:v>0.46403290163347366</c:v>
                </c:pt>
                <c:pt idx="1550">
                  <c:v>0.46403290163347366</c:v>
                </c:pt>
                <c:pt idx="1551">
                  <c:v>0.46403290163347366</c:v>
                </c:pt>
                <c:pt idx="1552">
                  <c:v>0.46403290163347366</c:v>
                </c:pt>
                <c:pt idx="1553">
                  <c:v>0.46403290163347366</c:v>
                </c:pt>
                <c:pt idx="1554">
                  <c:v>0.46403290163347366</c:v>
                </c:pt>
                <c:pt idx="1555">
                  <c:v>0.46403290163347366</c:v>
                </c:pt>
                <c:pt idx="1556">
                  <c:v>0.46403290163347366</c:v>
                </c:pt>
                <c:pt idx="1557">
                  <c:v>0.46403290163347366</c:v>
                </c:pt>
                <c:pt idx="1558">
                  <c:v>0.46403290163347366</c:v>
                </c:pt>
                <c:pt idx="1559">
                  <c:v>0.46403290163347366</c:v>
                </c:pt>
                <c:pt idx="1560">
                  <c:v>0.46403290163347366</c:v>
                </c:pt>
                <c:pt idx="1561">
                  <c:v>0.46403290163347366</c:v>
                </c:pt>
                <c:pt idx="1562">
                  <c:v>0.46403290163347366</c:v>
                </c:pt>
                <c:pt idx="1563">
                  <c:v>0.46403290163347366</c:v>
                </c:pt>
                <c:pt idx="1564">
                  <c:v>0.46403290163347366</c:v>
                </c:pt>
                <c:pt idx="1565">
                  <c:v>0.46403290163347366</c:v>
                </c:pt>
                <c:pt idx="1566">
                  <c:v>0.46403290163347366</c:v>
                </c:pt>
                <c:pt idx="1567">
                  <c:v>0.46403290163347366</c:v>
                </c:pt>
                <c:pt idx="1568">
                  <c:v>0.46403290163347366</c:v>
                </c:pt>
                <c:pt idx="1569">
                  <c:v>0.46403290163347366</c:v>
                </c:pt>
                <c:pt idx="1570">
                  <c:v>0.46403290163347366</c:v>
                </c:pt>
                <c:pt idx="1571">
                  <c:v>0.46403290163347366</c:v>
                </c:pt>
                <c:pt idx="1572">
                  <c:v>0.46403290163347366</c:v>
                </c:pt>
                <c:pt idx="1573">
                  <c:v>0.46403290163347366</c:v>
                </c:pt>
                <c:pt idx="1574">
                  <c:v>0.46403290163347366</c:v>
                </c:pt>
                <c:pt idx="1575">
                  <c:v>0.46403290163347366</c:v>
                </c:pt>
                <c:pt idx="1576">
                  <c:v>0.46403290163347366</c:v>
                </c:pt>
                <c:pt idx="1577">
                  <c:v>0.46403290163347366</c:v>
                </c:pt>
                <c:pt idx="1578">
                  <c:v>0.46403290163347366</c:v>
                </c:pt>
                <c:pt idx="1579">
                  <c:v>0.46403290163347366</c:v>
                </c:pt>
                <c:pt idx="1580">
                  <c:v>0.46403290163347366</c:v>
                </c:pt>
                <c:pt idx="1581">
                  <c:v>0.46403290163347366</c:v>
                </c:pt>
                <c:pt idx="1582">
                  <c:v>0.46403290163347366</c:v>
                </c:pt>
                <c:pt idx="1583">
                  <c:v>0.46403290163347366</c:v>
                </c:pt>
                <c:pt idx="1584">
                  <c:v>0.46403290163347366</c:v>
                </c:pt>
                <c:pt idx="1585">
                  <c:v>0.46403290163347366</c:v>
                </c:pt>
                <c:pt idx="1586">
                  <c:v>0.46403290163347366</c:v>
                </c:pt>
                <c:pt idx="1587">
                  <c:v>0.46403290163347366</c:v>
                </c:pt>
                <c:pt idx="1588">
                  <c:v>0.46403290163347366</c:v>
                </c:pt>
                <c:pt idx="1589">
                  <c:v>0.46403290163347366</c:v>
                </c:pt>
                <c:pt idx="1590">
                  <c:v>0.46403290163347366</c:v>
                </c:pt>
                <c:pt idx="1591">
                  <c:v>0.46403290163347366</c:v>
                </c:pt>
                <c:pt idx="1592">
                  <c:v>0.46403290163347366</c:v>
                </c:pt>
                <c:pt idx="1593">
                  <c:v>0.46403290163347366</c:v>
                </c:pt>
                <c:pt idx="1594">
                  <c:v>0.46403290163347366</c:v>
                </c:pt>
                <c:pt idx="1595">
                  <c:v>0.46403290163347366</c:v>
                </c:pt>
                <c:pt idx="1596">
                  <c:v>0.46403290163347366</c:v>
                </c:pt>
                <c:pt idx="1597">
                  <c:v>0.46403290163347366</c:v>
                </c:pt>
                <c:pt idx="1598">
                  <c:v>0.46403290163347366</c:v>
                </c:pt>
                <c:pt idx="1599">
                  <c:v>0.46403290163347366</c:v>
                </c:pt>
                <c:pt idx="1600">
                  <c:v>0.46403290163347366</c:v>
                </c:pt>
                <c:pt idx="1601">
                  <c:v>0.46403290163347366</c:v>
                </c:pt>
                <c:pt idx="1602">
                  <c:v>0.46403290163347366</c:v>
                </c:pt>
                <c:pt idx="1603">
                  <c:v>0.46403290163347366</c:v>
                </c:pt>
                <c:pt idx="1604">
                  <c:v>0.46403290163347366</c:v>
                </c:pt>
                <c:pt idx="1605">
                  <c:v>0.46403290163347366</c:v>
                </c:pt>
                <c:pt idx="1606">
                  <c:v>0.46403290163347366</c:v>
                </c:pt>
                <c:pt idx="1607">
                  <c:v>0.46403290163347366</c:v>
                </c:pt>
                <c:pt idx="1608">
                  <c:v>0.46403290163347366</c:v>
                </c:pt>
                <c:pt idx="1609">
                  <c:v>0.46403290163347366</c:v>
                </c:pt>
                <c:pt idx="1610">
                  <c:v>0.46403290163347366</c:v>
                </c:pt>
                <c:pt idx="1611">
                  <c:v>0.46403290163347366</c:v>
                </c:pt>
                <c:pt idx="1612">
                  <c:v>0.46403290163347366</c:v>
                </c:pt>
                <c:pt idx="1613">
                  <c:v>0.46403290163347366</c:v>
                </c:pt>
                <c:pt idx="1614">
                  <c:v>0.46403290163347366</c:v>
                </c:pt>
                <c:pt idx="1615">
                  <c:v>0.46403290163347366</c:v>
                </c:pt>
                <c:pt idx="1616">
                  <c:v>0.46403290163347366</c:v>
                </c:pt>
                <c:pt idx="1617">
                  <c:v>0.46403290163347366</c:v>
                </c:pt>
                <c:pt idx="1618">
                  <c:v>0.46403290163347366</c:v>
                </c:pt>
                <c:pt idx="1619">
                  <c:v>0.46403290163347366</c:v>
                </c:pt>
                <c:pt idx="1620">
                  <c:v>0.46403290163347366</c:v>
                </c:pt>
                <c:pt idx="1621">
                  <c:v>0.46403290163347366</c:v>
                </c:pt>
                <c:pt idx="1622">
                  <c:v>0.46403290163347366</c:v>
                </c:pt>
                <c:pt idx="1623">
                  <c:v>0.46403290163347366</c:v>
                </c:pt>
                <c:pt idx="1624">
                  <c:v>0.46403290163347366</c:v>
                </c:pt>
                <c:pt idx="1625">
                  <c:v>0.46403290163347366</c:v>
                </c:pt>
                <c:pt idx="1626">
                  <c:v>0.46403290163347366</c:v>
                </c:pt>
                <c:pt idx="1627">
                  <c:v>0.46403290163347366</c:v>
                </c:pt>
                <c:pt idx="1628">
                  <c:v>0.46403290163347366</c:v>
                </c:pt>
                <c:pt idx="1629">
                  <c:v>0.46403290163347366</c:v>
                </c:pt>
                <c:pt idx="1630">
                  <c:v>0.46403290163347366</c:v>
                </c:pt>
                <c:pt idx="1631">
                  <c:v>0.46403290163347366</c:v>
                </c:pt>
                <c:pt idx="1632">
                  <c:v>0.46403290163347366</c:v>
                </c:pt>
                <c:pt idx="1633">
                  <c:v>0.46403290163347366</c:v>
                </c:pt>
                <c:pt idx="1634">
                  <c:v>0.46403290163347366</c:v>
                </c:pt>
                <c:pt idx="1635">
                  <c:v>0.46403290163347366</c:v>
                </c:pt>
                <c:pt idx="1636">
                  <c:v>0.46403290163347366</c:v>
                </c:pt>
                <c:pt idx="1637">
                  <c:v>0.46403290163347366</c:v>
                </c:pt>
                <c:pt idx="1638">
                  <c:v>0.46403290163347366</c:v>
                </c:pt>
                <c:pt idx="1639">
                  <c:v>0.46403290163347366</c:v>
                </c:pt>
                <c:pt idx="1640">
                  <c:v>0.46403290163347366</c:v>
                </c:pt>
                <c:pt idx="1641">
                  <c:v>0.46403290163347366</c:v>
                </c:pt>
                <c:pt idx="1642">
                  <c:v>0.46403290163347366</c:v>
                </c:pt>
                <c:pt idx="1643">
                  <c:v>0.46403290163347366</c:v>
                </c:pt>
                <c:pt idx="1644">
                  <c:v>0.46403290163347366</c:v>
                </c:pt>
                <c:pt idx="1645">
                  <c:v>0.46403290163347366</c:v>
                </c:pt>
                <c:pt idx="1646">
                  <c:v>0.46403290163347366</c:v>
                </c:pt>
                <c:pt idx="1647">
                  <c:v>0.46403290163347366</c:v>
                </c:pt>
                <c:pt idx="1648">
                  <c:v>0.46403290163347366</c:v>
                </c:pt>
                <c:pt idx="1649">
                  <c:v>0.46403290163347366</c:v>
                </c:pt>
                <c:pt idx="1650">
                  <c:v>0.46403290163347366</c:v>
                </c:pt>
                <c:pt idx="1651">
                  <c:v>0.46403290163347366</c:v>
                </c:pt>
                <c:pt idx="1652">
                  <c:v>0.46403290163347366</c:v>
                </c:pt>
                <c:pt idx="1653">
                  <c:v>0.46403290163347366</c:v>
                </c:pt>
                <c:pt idx="1654">
                  <c:v>0.46403290163347366</c:v>
                </c:pt>
                <c:pt idx="1655">
                  <c:v>0.46403290163347366</c:v>
                </c:pt>
                <c:pt idx="1656">
                  <c:v>0.46403290163347366</c:v>
                </c:pt>
                <c:pt idx="1657">
                  <c:v>0.46403290163347366</c:v>
                </c:pt>
                <c:pt idx="1658">
                  <c:v>0.46403290163347366</c:v>
                </c:pt>
                <c:pt idx="1659">
                  <c:v>0.46403290163347366</c:v>
                </c:pt>
                <c:pt idx="1660">
                  <c:v>0.46403290163347366</c:v>
                </c:pt>
                <c:pt idx="1661">
                  <c:v>0.46403290163347366</c:v>
                </c:pt>
                <c:pt idx="1662">
                  <c:v>0.46403290163347366</c:v>
                </c:pt>
                <c:pt idx="1663">
                  <c:v>0.46403290163347366</c:v>
                </c:pt>
                <c:pt idx="1664">
                  <c:v>0.46403290163347366</c:v>
                </c:pt>
                <c:pt idx="1665">
                  <c:v>0.46403290163347366</c:v>
                </c:pt>
                <c:pt idx="1666">
                  <c:v>0.46403290163347366</c:v>
                </c:pt>
                <c:pt idx="1667">
                  <c:v>0.46403290163347366</c:v>
                </c:pt>
                <c:pt idx="1668">
                  <c:v>0.46403290163347366</c:v>
                </c:pt>
                <c:pt idx="1669">
                  <c:v>0.46403290163347366</c:v>
                </c:pt>
                <c:pt idx="1670">
                  <c:v>0.46403290163347366</c:v>
                </c:pt>
                <c:pt idx="1671">
                  <c:v>0.46403290163347366</c:v>
                </c:pt>
                <c:pt idx="1672">
                  <c:v>0.46403290163347366</c:v>
                </c:pt>
                <c:pt idx="1673">
                  <c:v>0.46403290163347366</c:v>
                </c:pt>
                <c:pt idx="1674">
                  <c:v>0.46403290163347366</c:v>
                </c:pt>
                <c:pt idx="1675">
                  <c:v>0.46403290163347366</c:v>
                </c:pt>
                <c:pt idx="1676">
                  <c:v>0.46403290163347366</c:v>
                </c:pt>
                <c:pt idx="1677">
                  <c:v>0.46403290163347366</c:v>
                </c:pt>
                <c:pt idx="1678">
                  <c:v>0.46403290163347366</c:v>
                </c:pt>
                <c:pt idx="1679">
                  <c:v>0.46403290163347366</c:v>
                </c:pt>
                <c:pt idx="1680">
                  <c:v>0.46403290163347366</c:v>
                </c:pt>
                <c:pt idx="1681">
                  <c:v>0.46403290163347366</c:v>
                </c:pt>
                <c:pt idx="1682">
                  <c:v>0.46403290163347366</c:v>
                </c:pt>
                <c:pt idx="1683">
                  <c:v>0.46403290163347366</c:v>
                </c:pt>
                <c:pt idx="1684">
                  <c:v>0.46403290163347366</c:v>
                </c:pt>
                <c:pt idx="1685">
                  <c:v>0.46403290163347366</c:v>
                </c:pt>
                <c:pt idx="1686">
                  <c:v>0.46403290163347366</c:v>
                </c:pt>
                <c:pt idx="1687">
                  <c:v>0.46403290163347366</c:v>
                </c:pt>
                <c:pt idx="1688">
                  <c:v>0.46403290163347366</c:v>
                </c:pt>
                <c:pt idx="1689">
                  <c:v>0.46403290163347366</c:v>
                </c:pt>
                <c:pt idx="1690">
                  <c:v>0.46403290163347366</c:v>
                </c:pt>
                <c:pt idx="1691">
                  <c:v>0.46403290163347366</c:v>
                </c:pt>
                <c:pt idx="1692">
                  <c:v>0.46403290163347366</c:v>
                </c:pt>
                <c:pt idx="1693">
                  <c:v>0.46403290163347366</c:v>
                </c:pt>
                <c:pt idx="1694">
                  <c:v>0.46403290163347366</c:v>
                </c:pt>
                <c:pt idx="1695">
                  <c:v>0.46403290163347366</c:v>
                </c:pt>
                <c:pt idx="1696">
                  <c:v>0.46403290163347366</c:v>
                </c:pt>
                <c:pt idx="1697">
                  <c:v>0.46403290163347366</c:v>
                </c:pt>
                <c:pt idx="1698">
                  <c:v>0.46403290163347366</c:v>
                </c:pt>
                <c:pt idx="1699">
                  <c:v>0.46403290163347366</c:v>
                </c:pt>
                <c:pt idx="1700">
                  <c:v>0.46403290163347366</c:v>
                </c:pt>
                <c:pt idx="1701">
                  <c:v>0.46403290163347366</c:v>
                </c:pt>
                <c:pt idx="1702">
                  <c:v>0.46403290163347366</c:v>
                </c:pt>
                <c:pt idx="1703">
                  <c:v>0.46403290163347366</c:v>
                </c:pt>
                <c:pt idx="1704">
                  <c:v>0.46403290163347366</c:v>
                </c:pt>
                <c:pt idx="1705">
                  <c:v>0.46403290163347366</c:v>
                </c:pt>
                <c:pt idx="1706">
                  <c:v>0.46403290163347366</c:v>
                </c:pt>
                <c:pt idx="1707">
                  <c:v>0.46403290163347366</c:v>
                </c:pt>
                <c:pt idx="1708">
                  <c:v>0.46403290163347366</c:v>
                </c:pt>
                <c:pt idx="1709">
                  <c:v>0.46403290163347366</c:v>
                </c:pt>
                <c:pt idx="1710">
                  <c:v>0.46403290163347366</c:v>
                </c:pt>
                <c:pt idx="1711">
                  <c:v>0.46403290163347366</c:v>
                </c:pt>
                <c:pt idx="1712">
                  <c:v>0.46403290163347366</c:v>
                </c:pt>
                <c:pt idx="1713">
                  <c:v>0.46403290163347366</c:v>
                </c:pt>
                <c:pt idx="1714">
                  <c:v>0.46403290163347366</c:v>
                </c:pt>
                <c:pt idx="1715">
                  <c:v>0.46403290163347366</c:v>
                </c:pt>
                <c:pt idx="1716">
                  <c:v>0.46403290163347366</c:v>
                </c:pt>
                <c:pt idx="1717">
                  <c:v>0.46403290163347366</c:v>
                </c:pt>
                <c:pt idx="1718">
                  <c:v>0.46403290163347366</c:v>
                </c:pt>
                <c:pt idx="1719">
                  <c:v>0.46403290163347366</c:v>
                </c:pt>
                <c:pt idx="1720">
                  <c:v>0.46403290163347366</c:v>
                </c:pt>
                <c:pt idx="1721">
                  <c:v>0.46403290163347366</c:v>
                </c:pt>
                <c:pt idx="1722">
                  <c:v>0.46403290163347366</c:v>
                </c:pt>
                <c:pt idx="1723">
                  <c:v>0.46403290163347366</c:v>
                </c:pt>
                <c:pt idx="1724">
                  <c:v>0.46403290163347366</c:v>
                </c:pt>
                <c:pt idx="1725">
                  <c:v>0.46403290163347366</c:v>
                </c:pt>
                <c:pt idx="1726">
                  <c:v>0.46403290163347366</c:v>
                </c:pt>
                <c:pt idx="1727">
                  <c:v>0.46403290163347366</c:v>
                </c:pt>
                <c:pt idx="1728">
                  <c:v>0.46403290163347366</c:v>
                </c:pt>
                <c:pt idx="1729">
                  <c:v>0.46403290163347366</c:v>
                </c:pt>
                <c:pt idx="1730">
                  <c:v>0.46403290163347366</c:v>
                </c:pt>
                <c:pt idx="1731">
                  <c:v>0.46403290163347366</c:v>
                </c:pt>
                <c:pt idx="1732">
                  <c:v>0.46403290163347366</c:v>
                </c:pt>
                <c:pt idx="1733">
                  <c:v>0.46403290163347366</c:v>
                </c:pt>
                <c:pt idx="1734">
                  <c:v>0.46403290163347366</c:v>
                </c:pt>
                <c:pt idx="1735">
                  <c:v>0.46403290163347366</c:v>
                </c:pt>
                <c:pt idx="1736">
                  <c:v>0.46403290163347366</c:v>
                </c:pt>
                <c:pt idx="1737">
                  <c:v>0.46403290163347366</c:v>
                </c:pt>
                <c:pt idx="1738">
                  <c:v>0.46403290163347366</c:v>
                </c:pt>
                <c:pt idx="1739">
                  <c:v>0.46403290163347366</c:v>
                </c:pt>
                <c:pt idx="1740">
                  <c:v>0.46403290163347366</c:v>
                </c:pt>
                <c:pt idx="1741">
                  <c:v>0.46403290163347366</c:v>
                </c:pt>
                <c:pt idx="1742">
                  <c:v>0.46403290163347366</c:v>
                </c:pt>
                <c:pt idx="1743">
                  <c:v>0.46403290163347366</c:v>
                </c:pt>
                <c:pt idx="1744">
                  <c:v>0.46403290163347366</c:v>
                </c:pt>
                <c:pt idx="1745">
                  <c:v>0.46403290163347366</c:v>
                </c:pt>
                <c:pt idx="1746">
                  <c:v>0.46403290163347366</c:v>
                </c:pt>
                <c:pt idx="1747">
                  <c:v>0.46403290163347366</c:v>
                </c:pt>
                <c:pt idx="1748">
                  <c:v>0.46403290163347366</c:v>
                </c:pt>
                <c:pt idx="1749">
                  <c:v>0.46403290163347366</c:v>
                </c:pt>
                <c:pt idx="1750">
                  <c:v>0.46403290163347366</c:v>
                </c:pt>
                <c:pt idx="1751">
                  <c:v>0.46403290163347366</c:v>
                </c:pt>
                <c:pt idx="1752">
                  <c:v>0.46403290163347366</c:v>
                </c:pt>
                <c:pt idx="1753">
                  <c:v>0.46403290163347366</c:v>
                </c:pt>
                <c:pt idx="1754">
                  <c:v>0.46403290163347366</c:v>
                </c:pt>
                <c:pt idx="1755">
                  <c:v>0.46403290163347366</c:v>
                </c:pt>
                <c:pt idx="1756">
                  <c:v>0.46403290163347366</c:v>
                </c:pt>
                <c:pt idx="1757">
                  <c:v>0.46403290163347366</c:v>
                </c:pt>
                <c:pt idx="1758">
                  <c:v>0.46403290163347366</c:v>
                </c:pt>
                <c:pt idx="1759">
                  <c:v>0.46403290163347366</c:v>
                </c:pt>
                <c:pt idx="1760">
                  <c:v>0.46403290163347366</c:v>
                </c:pt>
                <c:pt idx="1761">
                  <c:v>0.46403290163347366</c:v>
                </c:pt>
                <c:pt idx="1762">
                  <c:v>0.46403290163347366</c:v>
                </c:pt>
                <c:pt idx="1763">
                  <c:v>0.46403290163347366</c:v>
                </c:pt>
                <c:pt idx="1764">
                  <c:v>0.46403290163347366</c:v>
                </c:pt>
                <c:pt idx="1765">
                  <c:v>0.46403290163347366</c:v>
                </c:pt>
                <c:pt idx="1766">
                  <c:v>0.46403290163347366</c:v>
                </c:pt>
                <c:pt idx="1767">
                  <c:v>0.46403290163347366</c:v>
                </c:pt>
                <c:pt idx="1768">
                  <c:v>0.46403290163347366</c:v>
                </c:pt>
                <c:pt idx="1769">
                  <c:v>0.46403290163347366</c:v>
                </c:pt>
                <c:pt idx="1770">
                  <c:v>0.46403290163347366</c:v>
                </c:pt>
                <c:pt idx="1771">
                  <c:v>0.46403290163347366</c:v>
                </c:pt>
                <c:pt idx="1772">
                  <c:v>0.46403290163347366</c:v>
                </c:pt>
                <c:pt idx="1773">
                  <c:v>0.46403290163347366</c:v>
                </c:pt>
                <c:pt idx="1774">
                  <c:v>0.46403290163347366</c:v>
                </c:pt>
                <c:pt idx="1775">
                  <c:v>0.46403290163347366</c:v>
                </c:pt>
                <c:pt idx="1776">
                  <c:v>0.46403290163347366</c:v>
                </c:pt>
                <c:pt idx="1777">
                  <c:v>0.46403290163347366</c:v>
                </c:pt>
                <c:pt idx="1778">
                  <c:v>0.46403290163347366</c:v>
                </c:pt>
                <c:pt idx="1779">
                  <c:v>0.46403290163347366</c:v>
                </c:pt>
                <c:pt idx="1780">
                  <c:v>0.46403290163347366</c:v>
                </c:pt>
                <c:pt idx="1781">
                  <c:v>0.46403290163347366</c:v>
                </c:pt>
                <c:pt idx="1782">
                  <c:v>0.46403290163347366</c:v>
                </c:pt>
                <c:pt idx="1783">
                  <c:v>0.46403290163347366</c:v>
                </c:pt>
                <c:pt idx="1784">
                  <c:v>0.46403290163347366</c:v>
                </c:pt>
                <c:pt idx="1785">
                  <c:v>0.46403290163347366</c:v>
                </c:pt>
                <c:pt idx="1786">
                  <c:v>0.46403290163347366</c:v>
                </c:pt>
                <c:pt idx="1787">
                  <c:v>0.46403290163347366</c:v>
                </c:pt>
                <c:pt idx="1788">
                  <c:v>0.46403290163347366</c:v>
                </c:pt>
                <c:pt idx="1789">
                  <c:v>0.46403290163347366</c:v>
                </c:pt>
                <c:pt idx="1790">
                  <c:v>0.46403290163347366</c:v>
                </c:pt>
                <c:pt idx="1791">
                  <c:v>0.46403290163347366</c:v>
                </c:pt>
                <c:pt idx="1792">
                  <c:v>0.46403290163347366</c:v>
                </c:pt>
                <c:pt idx="1793">
                  <c:v>0.46403290163347366</c:v>
                </c:pt>
                <c:pt idx="1794">
                  <c:v>0.46403290163347366</c:v>
                </c:pt>
                <c:pt idx="1795">
                  <c:v>0.46403290163347366</c:v>
                </c:pt>
                <c:pt idx="1796">
                  <c:v>0.46403290163347366</c:v>
                </c:pt>
                <c:pt idx="1797">
                  <c:v>0.46403290163347366</c:v>
                </c:pt>
                <c:pt idx="1798">
                  <c:v>0.46403290163347366</c:v>
                </c:pt>
                <c:pt idx="1799">
                  <c:v>0.46403290163347366</c:v>
                </c:pt>
                <c:pt idx="1800">
                  <c:v>0.46403290163347366</c:v>
                </c:pt>
                <c:pt idx="1801">
                  <c:v>0.46403290163347366</c:v>
                </c:pt>
                <c:pt idx="1802">
                  <c:v>0.46403290163347366</c:v>
                </c:pt>
                <c:pt idx="1803">
                  <c:v>0.46403290163347366</c:v>
                </c:pt>
                <c:pt idx="1804">
                  <c:v>0.46403290163347366</c:v>
                </c:pt>
                <c:pt idx="1805">
                  <c:v>0.46403290163347366</c:v>
                </c:pt>
                <c:pt idx="1806">
                  <c:v>0.46403290163347366</c:v>
                </c:pt>
                <c:pt idx="1807">
                  <c:v>0.46403290163347366</c:v>
                </c:pt>
                <c:pt idx="1808">
                  <c:v>0.46403290163347366</c:v>
                </c:pt>
                <c:pt idx="1809">
                  <c:v>0.46403290163347366</c:v>
                </c:pt>
                <c:pt idx="1810">
                  <c:v>0.46403290163347366</c:v>
                </c:pt>
                <c:pt idx="1811">
                  <c:v>0.46403290163347366</c:v>
                </c:pt>
                <c:pt idx="1812">
                  <c:v>0.46403290163347366</c:v>
                </c:pt>
                <c:pt idx="1813">
                  <c:v>0.46403290163347366</c:v>
                </c:pt>
                <c:pt idx="1826">
                  <c:v>8.9903938494062904E-2</c:v>
                </c:pt>
                <c:pt idx="1827">
                  <c:v>8.9903938494062904E-2</c:v>
                </c:pt>
                <c:pt idx="1828">
                  <c:v>8.9903938494062904E-2</c:v>
                </c:pt>
                <c:pt idx="1829">
                  <c:v>8.9903938494062904E-2</c:v>
                </c:pt>
                <c:pt idx="1830">
                  <c:v>8.9903938494062904E-2</c:v>
                </c:pt>
                <c:pt idx="1831">
                  <c:v>8.9903938494062904E-2</c:v>
                </c:pt>
                <c:pt idx="1832">
                  <c:v>8.9903938494062904E-2</c:v>
                </c:pt>
                <c:pt idx="1833">
                  <c:v>8.9903938494062904E-2</c:v>
                </c:pt>
                <c:pt idx="1834">
                  <c:v>8.9903938494062904E-2</c:v>
                </c:pt>
                <c:pt idx="1835">
                  <c:v>8.9903938494062904E-2</c:v>
                </c:pt>
                <c:pt idx="1836">
                  <c:v>8.9903938494062904E-2</c:v>
                </c:pt>
                <c:pt idx="1837">
                  <c:v>8.9903938494062904E-2</c:v>
                </c:pt>
                <c:pt idx="1838">
                  <c:v>8.9903938494062904E-2</c:v>
                </c:pt>
                <c:pt idx="1839">
                  <c:v>9.2968234997449897E-2</c:v>
                </c:pt>
                <c:pt idx="1840">
                  <c:v>9.2968234997449897E-2</c:v>
                </c:pt>
                <c:pt idx="1841">
                  <c:v>9.2968234997449897E-2</c:v>
                </c:pt>
                <c:pt idx="1842">
                  <c:v>9.2968234997449897E-2</c:v>
                </c:pt>
                <c:pt idx="1843">
                  <c:v>9.2968234997449897E-2</c:v>
                </c:pt>
                <c:pt idx="1844">
                  <c:v>9.2968234997449897E-2</c:v>
                </c:pt>
                <c:pt idx="1845">
                  <c:v>9.2968234997449897E-2</c:v>
                </c:pt>
                <c:pt idx="1846">
                  <c:v>9.2968234997449897E-2</c:v>
                </c:pt>
                <c:pt idx="1847">
                  <c:v>9.2968234997449897E-2</c:v>
                </c:pt>
                <c:pt idx="1848">
                  <c:v>9.2968234997449897E-2</c:v>
                </c:pt>
                <c:pt idx="1849">
                  <c:v>9.2968234997449897E-2</c:v>
                </c:pt>
                <c:pt idx="1850">
                  <c:v>9.6106753215451798E-2</c:v>
                </c:pt>
                <c:pt idx="1851">
                  <c:v>9.6106753215451798E-2</c:v>
                </c:pt>
                <c:pt idx="1852">
                  <c:v>9.6106753215451798E-2</c:v>
                </c:pt>
                <c:pt idx="1853">
                  <c:v>9.6106753215451798E-2</c:v>
                </c:pt>
                <c:pt idx="1854">
                  <c:v>9.6106753215451798E-2</c:v>
                </c:pt>
                <c:pt idx="1855">
                  <c:v>9.6106753215451798E-2</c:v>
                </c:pt>
                <c:pt idx="1856">
                  <c:v>9.6106753215451798E-2</c:v>
                </c:pt>
                <c:pt idx="1857">
                  <c:v>9.6106753215451798E-2</c:v>
                </c:pt>
                <c:pt idx="1858">
                  <c:v>9.6106753215451798E-2</c:v>
                </c:pt>
                <c:pt idx="1859">
                  <c:v>9.6106753215451798E-2</c:v>
                </c:pt>
                <c:pt idx="1860">
                  <c:v>9.6106753215451798E-2</c:v>
                </c:pt>
                <c:pt idx="1861">
                  <c:v>9.6106753215451798E-2</c:v>
                </c:pt>
                <c:pt idx="1862">
                  <c:v>9.6106753215451798E-2</c:v>
                </c:pt>
                <c:pt idx="1863">
                  <c:v>9.6106753215451798E-2</c:v>
                </c:pt>
                <c:pt idx="1864">
                  <c:v>9.6106753215451798E-2</c:v>
                </c:pt>
                <c:pt idx="1865">
                  <c:v>9.6106753215451798E-2</c:v>
                </c:pt>
                <c:pt idx="1866">
                  <c:v>9.6106753215451798E-2</c:v>
                </c:pt>
                <c:pt idx="1867">
                  <c:v>9.6106753215451798E-2</c:v>
                </c:pt>
                <c:pt idx="1868">
                  <c:v>9.6106753215451798E-2</c:v>
                </c:pt>
                <c:pt idx="1869">
                  <c:v>9.6106753215451798E-2</c:v>
                </c:pt>
                <c:pt idx="1870">
                  <c:v>9.6106753215451798E-2</c:v>
                </c:pt>
                <c:pt idx="1871">
                  <c:v>9.6106753215451798E-2</c:v>
                </c:pt>
                <c:pt idx="1872">
                  <c:v>9.6106753215451798E-2</c:v>
                </c:pt>
                <c:pt idx="1873">
                  <c:v>9.6106753215451798E-2</c:v>
                </c:pt>
                <c:pt idx="1874">
                  <c:v>9.6106753215451798E-2</c:v>
                </c:pt>
                <c:pt idx="1875">
                  <c:v>9.6106753215451798E-2</c:v>
                </c:pt>
                <c:pt idx="1876">
                  <c:v>9.6106753215451798E-2</c:v>
                </c:pt>
                <c:pt idx="1877">
                  <c:v>9.6106753215451798E-2</c:v>
                </c:pt>
                <c:pt idx="1878">
                  <c:v>9.6106753215451798E-2</c:v>
                </c:pt>
                <c:pt idx="1879">
                  <c:v>9.6106753215451798E-2</c:v>
                </c:pt>
                <c:pt idx="1880">
                  <c:v>9.6106753215451798E-2</c:v>
                </c:pt>
                <c:pt idx="1881">
                  <c:v>9.6106753215451798E-2</c:v>
                </c:pt>
                <c:pt idx="1882">
                  <c:v>9.6106753215451798E-2</c:v>
                </c:pt>
                <c:pt idx="1883">
                  <c:v>9.6106753215451798E-2</c:v>
                </c:pt>
                <c:pt idx="1884">
                  <c:v>9.6106753215451798E-2</c:v>
                </c:pt>
                <c:pt idx="1885">
                  <c:v>9.6106753215451798E-2</c:v>
                </c:pt>
                <c:pt idx="1886">
                  <c:v>9.6106753215451798E-2</c:v>
                </c:pt>
                <c:pt idx="1887">
                  <c:v>9.6106753215451798E-2</c:v>
                </c:pt>
                <c:pt idx="1888">
                  <c:v>9.6106753215451798E-2</c:v>
                </c:pt>
                <c:pt idx="1889">
                  <c:v>9.6106753215451798E-2</c:v>
                </c:pt>
                <c:pt idx="1890">
                  <c:v>9.6106753215451798E-2</c:v>
                </c:pt>
                <c:pt idx="1891">
                  <c:v>9.6106753215451798E-2</c:v>
                </c:pt>
                <c:pt idx="1892">
                  <c:v>9.6106753215451798E-2</c:v>
                </c:pt>
                <c:pt idx="1893">
                  <c:v>9.6106753215451798E-2</c:v>
                </c:pt>
                <c:pt idx="1894">
                  <c:v>9.6106753215451798E-2</c:v>
                </c:pt>
                <c:pt idx="1895">
                  <c:v>9.6106753215451798E-2</c:v>
                </c:pt>
                <c:pt idx="1896">
                  <c:v>9.6106753215451798E-2</c:v>
                </c:pt>
                <c:pt idx="1897">
                  <c:v>9.6106753215451798E-2</c:v>
                </c:pt>
                <c:pt idx="1898">
                  <c:v>9.6106753215451798E-2</c:v>
                </c:pt>
                <c:pt idx="1899">
                  <c:v>9.6106753215451798E-2</c:v>
                </c:pt>
                <c:pt idx="1900">
                  <c:v>9.6106753215451798E-2</c:v>
                </c:pt>
                <c:pt idx="1901">
                  <c:v>9.6106753215451798E-2</c:v>
                </c:pt>
                <c:pt idx="1902">
                  <c:v>9.6106753215451798E-2</c:v>
                </c:pt>
                <c:pt idx="1903">
                  <c:v>9.6106753215451798E-2</c:v>
                </c:pt>
                <c:pt idx="1904">
                  <c:v>9.6106753215451798E-2</c:v>
                </c:pt>
                <c:pt idx="1905">
                  <c:v>9.6106753215451798E-2</c:v>
                </c:pt>
                <c:pt idx="1906">
                  <c:v>9.6106753215451798E-2</c:v>
                </c:pt>
                <c:pt idx="1907">
                  <c:v>9.6106753215451798E-2</c:v>
                </c:pt>
                <c:pt idx="1908">
                  <c:v>9.6106753215451798E-2</c:v>
                </c:pt>
                <c:pt idx="1909">
                  <c:v>9.6106753215451798E-2</c:v>
                </c:pt>
                <c:pt idx="1910">
                  <c:v>9.6106753215451798E-2</c:v>
                </c:pt>
                <c:pt idx="1911">
                  <c:v>9.6106753215451798E-2</c:v>
                </c:pt>
                <c:pt idx="1912">
                  <c:v>9.6106753215451798E-2</c:v>
                </c:pt>
                <c:pt idx="1913">
                  <c:v>9.6106753215451798E-2</c:v>
                </c:pt>
                <c:pt idx="1914">
                  <c:v>9.6106753215451798E-2</c:v>
                </c:pt>
                <c:pt idx="1915">
                  <c:v>9.6106753215451798E-2</c:v>
                </c:pt>
                <c:pt idx="1916">
                  <c:v>9.6106753215451798E-2</c:v>
                </c:pt>
                <c:pt idx="1917">
                  <c:v>9.6106753215451798E-2</c:v>
                </c:pt>
                <c:pt idx="1918">
                  <c:v>9.6106753215451798E-2</c:v>
                </c:pt>
                <c:pt idx="1919">
                  <c:v>9.6106753215451798E-2</c:v>
                </c:pt>
                <c:pt idx="1920">
                  <c:v>9.6106753215451798E-2</c:v>
                </c:pt>
                <c:pt idx="1921">
                  <c:v>9.6106753215451798E-2</c:v>
                </c:pt>
                <c:pt idx="1922">
                  <c:v>9.6106753215451798E-2</c:v>
                </c:pt>
                <c:pt idx="1923">
                  <c:v>9.6106753215451798E-2</c:v>
                </c:pt>
                <c:pt idx="1924">
                  <c:v>9.9953107457088172E-2</c:v>
                </c:pt>
                <c:pt idx="1925">
                  <c:v>9.9953107457088172E-2</c:v>
                </c:pt>
                <c:pt idx="1926">
                  <c:v>9.9953107457088172E-2</c:v>
                </c:pt>
                <c:pt idx="1927">
                  <c:v>9.9953107457088172E-2</c:v>
                </c:pt>
                <c:pt idx="1928">
                  <c:v>9.9953107457088172E-2</c:v>
                </c:pt>
                <c:pt idx="1929">
                  <c:v>9.9953107457088172E-2</c:v>
                </c:pt>
                <c:pt idx="1930">
                  <c:v>9.9953107457088172E-2</c:v>
                </c:pt>
                <c:pt idx="1931">
                  <c:v>9.9953107457088172E-2</c:v>
                </c:pt>
                <c:pt idx="1932">
                  <c:v>9.9953107457088172E-2</c:v>
                </c:pt>
                <c:pt idx="1933">
                  <c:v>9.9953107457088172E-2</c:v>
                </c:pt>
                <c:pt idx="1934">
                  <c:v>9.9953107457088172E-2</c:v>
                </c:pt>
                <c:pt idx="1935">
                  <c:v>9.9953107457088172E-2</c:v>
                </c:pt>
                <c:pt idx="1936">
                  <c:v>9.9953107457088172E-2</c:v>
                </c:pt>
                <c:pt idx="1937">
                  <c:v>9.9953107457088172E-2</c:v>
                </c:pt>
                <c:pt idx="1938">
                  <c:v>9.9953107457088172E-2</c:v>
                </c:pt>
                <c:pt idx="1939">
                  <c:v>9.9953107457088172E-2</c:v>
                </c:pt>
                <c:pt idx="1940">
                  <c:v>9.9953107457088172E-2</c:v>
                </c:pt>
                <c:pt idx="1941">
                  <c:v>9.9953107457088172E-2</c:v>
                </c:pt>
                <c:pt idx="1942">
                  <c:v>9.9953107457088172E-2</c:v>
                </c:pt>
                <c:pt idx="1943">
                  <c:v>9.9953107457088172E-2</c:v>
                </c:pt>
                <c:pt idx="1944">
                  <c:v>9.9953107457088172E-2</c:v>
                </c:pt>
                <c:pt idx="1945">
                  <c:v>9.9953107457088172E-2</c:v>
                </c:pt>
                <c:pt idx="1946">
                  <c:v>9.9953107457088172E-2</c:v>
                </c:pt>
                <c:pt idx="1947">
                  <c:v>9.9953107457088172E-2</c:v>
                </c:pt>
                <c:pt idx="1948">
                  <c:v>9.9953107457088172E-2</c:v>
                </c:pt>
                <c:pt idx="1949">
                  <c:v>9.9953107457088172E-2</c:v>
                </c:pt>
                <c:pt idx="1950">
                  <c:v>9.9953107457088172E-2</c:v>
                </c:pt>
                <c:pt idx="1951">
                  <c:v>9.9953107457088172E-2</c:v>
                </c:pt>
                <c:pt idx="1952">
                  <c:v>9.9953107457088172E-2</c:v>
                </c:pt>
                <c:pt idx="1953">
                  <c:v>9.9953107457088172E-2</c:v>
                </c:pt>
                <c:pt idx="1954">
                  <c:v>9.9953107457088172E-2</c:v>
                </c:pt>
                <c:pt idx="1955">
                  <c:v>9.9953107457088172E-2</c:v>
                </c:pt>
                <c:pt idx="1956">
                  <c:v>9.9953107457088172E-2</c:v>
                </c:pt>
                <c:pt idx="1957">
                  <c:v>9.9953107457088172E-2</c:v>
                </c:pt>
                <c:pt idx="1958">
                  <c:v>9.9953107457088172E-2</c:v>
                </c:pt>
                <c:pt idx="1959">
                  <c:v>9.9953107457088172E-2</c:v>
                </c:pt>
                <c:pt idx="1960">
                  <c:v>9.9953107457088172E-2</c:v>
                </c:pt>
                <c:pt idx="1961">
                  <c:v>9.9953107457088172E-2</c:v>
                </c:pt>
                <c:pt idx="1962">
                  <c:v>9.9953107457088172E-2</c:v>
                </c:pt>
                <c:pt idx="1963">
                  <c:v>9.9953107457088172E-2</c:v>
                </c:pt>
                <c:pt idx="1964">
                  <c:v>9.9953107457088172E-2</c:v>
                </c:pt>
                <c:pt idx="1965">
                  <c:v>9.9953107457088172E-2</c:v>
                </c:pt>
                <c:pt idx="1966">
                  <c:v>9.9953107457088172E-2</c:v>
                </c:pt>
                <c:pt idx="1967">
                  <c:v>9.9953107457088172E-2</c:v>
                </c:pt>
                <c:pt idx="1968">
                  <c:v>9.9953107457088172E-2</c:v>
                </c:pt>
                <c:pt idx="1969">
                  <c:v>9.9953107457088172E-2</c:v>
                </c:pt>
                <c:pt idx="1970">
                  <c:v>9.9953107457088172E-2</c:v>
                </c:pt>
                <c:pt idx="1971">
                  <c:v>9.9953107457088172E-2</c:v>
                </c:pt>
                <c:pt idx="1972">
                  <c:v>9.9953107457088172E-2</c:v>
                </c:pt>
                <c:pt idx="1973">
                  <c:v>9.9953107457088172E-2</c:v>
                </c:pt>
                <c:pt idx="1974">
                  <c:v>9.9953107457088172E-2</c:v>
                </c:pt>
                <c:pt idx="1975">
                  <c:v>9.9953107457088172E-2</c:v>
                </c:pt>
                <c:pt idx="1976">
                  <c:v>9.9953107457088172E-2</c:v>
                </c:pt>
                <c:pt idx="1977">
                  <c:v>9.9953107457088172E-2</c:v>
                </c:pt>
                <c:pt idx="1978">
                  <c:v>9.9953107457088172E-2</c:v>
                </c:pt>
                <c:pt idx="1979">
                  <c:v>9.9953107457088172E-2</c:v>
                </c:pt>
                <c:pt idx="1980">
                  <c:v>9.9953107457088172E-2</c:v>
                </c:pt>
                <c:pt idx="1981">
                  <c:v>9.9953107457088172E-2</c:v>
                </c:pt>
                <c:pt idx="1982">
                  <c:v>9.9953107457088172E-2</c:v>
                </c:pt>
                <c:pt idx="1983">
                  <c:v>9.9953107457088172E-2</c:v>
                </c:pt>
                <c:pt idx="1984">
                  <c:v>9.9953107457088172E-2</c:v>
                </c:pt>
                <c:pt idx="1985">
                  <c:v>9.9953107457088172E-2</c:v>
                </c:pt>
                <c:pt idx="1986">
                  <c:v>9.9953107457088172E-2</c:v>
                </c:pt>
                <c:pt idx="1987">
                  <c:v>9.9953107457088172E-2</c:v>
                </c:pt>
                <c:pt idx="1988">
                  <c:v>0.10527882871473854</c:v>
                </c:pt>
                <c:pt idx="1989">
                  <c:v>0.10527882871473854</c:v>
                </c:pt>
                <c:pt idx="1990">
                  <c:v>0.10527882871473854</c:v>
                </c:pt>
                <c:pt idx="1991">
                  <c:v>0.11066871528874614</c:v>
                </c:pt>
                <c:pt idx="1992">
                  <c:v>0.11066871528874614</c:v>
                </c:pt>
                <c:pt idx="1993">
                  <c:v>0.11066871528874614</c:v>
                </c:pt>
                <c:pt idx="1994">
                  <c:v>0.11066871528874614</c:v>
                </c:pt>
                <c:pt idx="1995">
                  <c:v>0.11066871528874614</c:v>
                </c:pt>
                <c:pt idx="1996">
                  <c:v>0.11066871528874614</c:v>
                </c:pt>
                <c:pt idx="1997">
                  <c:v>0.11066871528874614</c:v>
                </c:pt>
                <c:pt idx="1998">
                  <c:v>0.11066871528874614</c:v>
                </c:pt>
                <c:pt idx="1999">
                  <c:v>0.11066871528874614</c:v>
                </c:pt>
                <c:pt idx="2000">
                  <c:v>0.11066871528874614</c:v>
                </c:pt>
                <c:pt idx="2001">
                  <c:v>0.11066871528874614</c:v>
                </c:pt>
                <c:pt idx="2002">
                  <c:v>0.11066871528874614</c:v>
                </c:pt>
                <c:pt idx="2003">
                  <c:v>0.11066871528874614</c:v>
                </c:pt>
                <c:pt idx="2004">
                  <c:v>0.11066871528874614</c:v>
                </c:pt>
                <c:pt idx="2005">
                  <c:v>0.11066871528874614</c:v>
                </c:pt>
                <c:pt idx="2006">
                  <c:v>0.11066871528874614</c:v>
                </c:pt>
                <c:pt idx="2007">
                  <c:v>0.11066871528874614</c:v>
                </c:pt>
                <c:pt idx="2008">
                  <c:v>0.11066871528874614</c:v>
                </c:pt>
                <c:pt idx="2009">
                  <c:v>0.11066871528874614</c:v>
                </c:pt>
                <c:pt idx="2010">
                  <c:v>0.11671858797385672</c:v>
                </c:pt>
                <c:pt idx="2011">
                  <c:v>0.11671858797385672</c:v>
                </c:pt>
                <c:pt idx="2012">
                  <c:v>0.11671858797385672</c:v>
                </c:pt>
                <c:pt idx="2013">
                  <c:v>0.11671858797385672</c:v>
                </c:pt>
                <c:pt idx="2014">
                  <c:v>0.11671858797385672</c:v>
                </c:pt>
                <c:pt idx="2015">
                  <c:v>0.11671858797385672</c:v>
                </c:pt>
                <c:pt idx="2016">
                  <c:v>0.11671858797385672</c:v>
                </c:pt>
                <c:pt idx="2017">
                  <c:v>0.11671858797385672</c:v>
                </c:pt>
                <c:pt idx="2018">
                  <c:v>0.11671858797385672</c:v>
                </c:pt>
                <c:pt idx="2019">
                  <c:v>0.11671858797385672</c:v>
                </c:pt>
                <c:pt idx="2020">
                  <c:v>0.11671858797385672</c:v>
                </c:pt>
                <c:pt idx="2021">
                  <c:v>0.11671858797385672</c:v>
                </c:pt>
                <c:pt idx="2022">
                  <c:v>0.11671858797385672</c:v>
                </c:pt>
                <c:pt idx="2023">
                  <c:v>0.11671858797385672</c:v>
                </c:pt>
                <c:pt idx="2024">
                  <c:v>0.11671858797385672</c:v>
                </c:pt>
                <c:pt idx="2025">
                  <c:v>0.11671858797385672</c:v>
                </c:pt>
                <c:pt idx="2026">
                  <c:v>0.11671858797385672</c:v>
                </c:pt>
                <c:pt idx="2027">
                  <c:v>0.11671858797385672</c:v>
                </c:pt>
                <c:pt idx="2028">
                  <c:v>0.11671858797385672</c:v>
                </c:pt>
                <c:pt idx="2029">
                  <c:v>0.11671858797385672</c:v>
                </c:pt>
                <c:pt idx="2030">
                  <c:v>0.11671858797385672</c:v>
                </c:pt>
                <c:pt idx="2031">
                  <c:v>0.11671858797385672</c:v>
                </c:pt>
                <c:pt idx="2032">
                  <c:v>0.11671858797385672</c:v>
                </c:pt>
                <c:pt idx="2033">
                  <c:v>0.11671858797385672</c:v>
                </c:pt>
                <c:pt idx="2034">
                  <c:v>0.11671858797385672</c:v>
                </c:pt>
                <c:pt idx="2035">
                  <c:v>0.11671858797385672</c:v>
                </c:pt>
                <c:pt idx="2036">
                  <c:v>0.11671858797385672</c:v>
                </c:pt>
                <c:pt idx="2037">
                  <c:v>0.12407926640740791</c:v>
                </c:pt>
                <c:pt idx="2038">
                  <c:v>0.12407926640740791</c:v>
                </c:pt>
                <c:pt idx="2039">
                  <c:v>0.12407926640740791</c:v>
                </c:pt>
                <c:pt idx="2040">
                  <c:v>0.12407926640740791</c:v>
                </c:pt>
                <c:pt idx="2041">
                  <c:v>0.12407926640740791</c:v>
                </c:pt>
                <c:pt idx="2042">
                  <c:v>0.12407926640740791</c:v>
                </c:pt>
                <c:pt idx="2043">
                  <c:v>0.12407926640740791</c:v>
                </c:pt>
                <c:pt idx="2044">
                  <c:v>0.12407926640740791</c:v>
                </c:pt>
                <c:pt idx="2045">
                  <c:v>0.12407926640740791</c:v>
                </c:pt>
                <c:pt idx="2046">
                  <c:v>0.12407926640740791</c:v>
                </c:pt>
                <c:pt idx="2047">
                  <c:v>0.12407926640740791</c:v>
                </c:pt>
                <c:pt idx="2048">
                  <c:v>0.12407926640740791</c:v>
                </c:pt>
                <c:pt idx="2049">
                  <c:v>0.12407926640740791</c:v>
                </c:pt>
                <c:pt idx="2050">
                  <c:v>0.12407926640740791</c:v>
                </c:pt>
                <c:pt idx="2051">
                  <c:v>0.12407926640740791</c:v>
                </c:pt>
                <c:pt idx="2052">
                  <c:v>0.12407926640740791</c:v>
                </c:pt>
                <c:pt idx="2053">
                  <c:v>0.12407926640740791</c:v>
                </c:pt>
                <c:pt idx="2054">
                  <c:v>0.12407926640740791</c:v>
                </c:pt>
                <c:pt idx="2055">
                  <c:v>0.12407926640740791</c:v>
                </c:pt>
                <c:pt idx="2056">
                  <c:v>0.12407926640740791</c:v>
                </c:pt>
                <c:pt idx="2057">
                  <c:v>0.12407926640740791</c:v>
                </c:pt>
                <c:pt idx="2058">
                  <c:v>0.12407926640740791</c:v>
                </c:pt>
                <c:pt idx="2059">
                  <c:v>0.12407926640740791</c:v>
                </c:pt>
                <c:pt idx="2060">
                  <c:v>0.12407926640740791</c:v>
                </c:pt>
                <c:pt idx="2061">
                  <c:v>0.12407926640740791</c:v>
                </c:pt>
                <c:pt idx="2062">
                  <c:v>0.12407926640740791</c:v>
                </c:pt>
                <c:pt idx="2063">
                  <c:v>0.12407926640740791</c:v>
                </c:pt>
                <c:pt idx="2064">
                  <c:v>0.12407926640740791</c:v>
                </c:pt>
                <c:pt idx="2065">
                  <c:v>0.12407926640740791</c:v>
                </c:pt>
                <c:pt idx="2066">
                  <c:v>0.12407926640740791</c:v>
                </c:pt>
                <c:pt idx="2067">
                  <c:v>0.12407926640740791</c:v>
                </c:pt>
                <c:pt idx="2068">
                  <c:v>0.12407926640740791</c:v>
                </c:pt>
                <c:pt idx="2069">
                  <c:v>0.12407926640740791</c:v>
                </c:pt>
                <c:pt idx="2070">
                  <c:v>0.12407926640740791</c:v>
                </c:pt>
                <c:pt idx="2071">
                  <c:v>0.12407926640740791</c:v>
                </c:pt>
                <c:pt idx="2072">
                  <c:v>0.12407926640740791</c:v>
                </c:pt>
                <c:pt idx="2073">
                  <c:v>0.12407926640740791</c:v>
                </c:pt>
                <c:pt idx="2074">
                  <c:v>0.12407926640740791</c:v>
                </c:pt>
                <c:pt idx="2075">
                  <c:v>0.12407926640740791</c:v>
                </c:pt>
                <c:pt idx="2076">
                  <c:v>0.12407926640740791</c:v>
                </c:pt>
                <c:pt idx="2077">
                  <c:v>0.12407926640740791</c:v>
                </c:pt>
                <c:pt idx="2078">
                  <c:v>0.12407926640740791</c:v>
                </c:pt>
                <c:pt idx="2079">
                  <c:v>0.12407926640740791</c:v>
                </c:pt>
                <c:pt idx="2080">
                  <c:v>0.12407926640740791</c:v>
                </c:pt>
                <c:pt idx="2081">
                  <c:v>0.12407926640740791</c:v>
                </c:pt>
                <c:pt idx="2082">
                  <c:v>0.12407926640740791</c:v>
                </c:pt>
                <c:pt idx="2083">
                  <c:v>0.12407926640740791</c:v>
                </c:pt>
                <c:pt idx="2084">
                  <c:v>0.12407926640740791</c:v>
                </c:pt>
                <c:pt idx="2085">
                  <c:v>0.12407926640740791</c:v>
                </c:pt>
                <c:pt idx="2086">
                  <c:v>0.12407926640740791</c:v>
                </c:pt>
                <c:pt idx="2087">
                  <c:v>0.12407926640740791</c:v>
                </c:pt>
                <c:pt idx="2088">
                  <c:v>0.12407926640740791</c:v>
                </c:pt>
                <c:pt idx="2089">
                  <c:v>0.12407926640740791</c:v>
                </c:pt>
                <c:pt idx="2090">
                  <c:v>0.12407926640740791</c:v>
                </c:pt>
                <c:pt idx="2091">
                  <c:v>0.12407926640740791</c:v>
                </c:pt>
                <c:pt idx="2092">
                  <c:v>0.12407926640740791</c:v>
                </c:pt>
                <c:pt idx="2093">
                  <c:v>0.12407926640740791</c:v>
                </c:pt>
                <c:pt idx="2094">
                  <c:v>0.12407926640740791</c:v>
                </c:pt>
                <c:pt idx="2095">
                  <c:v>0.12407926640740791</c:v>
                </c:pt>
                <c:pt idx="2096">
                  <c:v>0.12407926640740791</c:v>
                </c:pt>
                <c:pt idx="2097">
                  <c:v>0.12407926640740791</c:v>
                </c:pt>
                <c:pt idx="2098">
                  <c:v>0.12407926640740791</c:v>
                </c:pt>
                <c:pt idx="2099">
                  <c:v>0.12407926640740791</c:v>
                </c:pt>
                <c:pt idx="2100">
                  <c:v>0.12407926640740791</c:v>
                </c:pt>
                <c:pt idx="2101">
                  <c:v>0.12407926640740791</c:v>
                </c:pt>
                <c:pt idx="2102">
                  <c:v>0.12407926640740791</c:v>
                </c:pt>
                <c:pt idx="2103">
                  <c:v>0.12407926640740791</c:v>
                </c:pt>
                <c:pt idx="2104">
                  <c:v>0.12407926640740791</c:v>
                </c:pt>
                <c:pt idx="2105">
                  <c:v>0.12407926640740791</c:v>
                </c:pt>
                <c:pt idx="2106">
                  <c:v>0.12407926640740791</c:v>
                </c:pt>
                <c:pt idx="2107">
                  <c:v>0.12407926640740791</c:v>
                </c:pt>
                <c:pt idx="2108">
                  <c:v>0.12407926640740791</c:v>
                </c:pt>
                <c:pt idx="2109">
                  <c:v>0.12407926640740791</c:v>
                </c:pt>
                <c:pt idx="2110">
                  <c:v>0.12407926640740791</c:v>
                </c:pt>
                <c:pt idx="2111">
                  <c:v>0.12407926640740791</c:v>
                </c:pt>
                <c:pt idx="2112">
                  <c:v>0.12407926640740791</c:v>
                </c:pt>
                <c:pt idx="2113">
                  <c:v>0.12407926640740791</c:v>
                </c:pt>
                <c:pt idx="2114">
                  <c:v>0.12407926640740791</c:v>
                </c:pt>
                <c:pt idx="2115">
                  <c:v>0.12407926640740791</c:v>
                </c:pt>
                <c:pt idx="2116">
                  <c:v>0.12407926640740791</c:v>
                </c:pt>
                <c:pt idx="2117">
                  <c:v>0.12407926640740791</c:v>
                </c:pt>
                <c:pt idx="2118">
                  <c:v>0.12407926640740791</c:v>
                </c:pt>
                <c:pt idx="2119">
                  <c:v>0.12407926640740791</c:v>
                </c:pt>
                <c:pt idx="2120">
                  <c:v>0.12407926640740791</c:v>
                </c:pt>
                <c:pt idx="2121">
                  <c:v>0.12407926640740791</c:v>
                </c:pt>
                <c:pt idx="2122">
                  <c:v>0.12407926640740791</c:v>
                </c:pt>
                <c:pt idx="2123">
                  <c:v>0.12407926640740791</c:v>
                </c:pt>
                <c:pt idx="2124">
                  <c:v>0.12407926640740791</c:v>
                </c:pt>
                <c:pt idx="2125">
                  <c:v>0.12407926640740791</c:v>
                </c:pt>
                <c:pt idx="2126">
                  <c:v>0.12407926640740791</c:v>
                </c:pt>
                <c:pt idx="2127">
                  <c:v>0.12407926640740791</c:v>
                </c:pt>
                <c:pt idx="2128">
                  <c:v>0.12407926640740791</c:v>
                </c:pt>
                <c:pt idx="2129">
                  <c:v>0.12407926640740791</c:v>
                </c:pt>
                <c:pt idx="2130">
                  <c:v>0.12407926640740791</c:v>
                </c:pt>
                <c:pt idx="2131">
                  <c:v>0.12407926640740791</c:v>
                </c:pt>
                <c:pt idx="2132">
                  <c:v>0.12407926640740791</c:v>
                </c:pt>
                <c:pt idx="2133">
                  <c:v>0.12407926640740791</c:v>
                </c:pt>
                <c:pt idx="2134">
                  <c:v>0.12407926640740791</c:v>
                </c:pt>
                <c:pt idx="2135">
                  <c:v>0.12407926640740791</c:v>
                </c:pt>
                <c:pt idx="2136">
                  <c:v>0.12407926640740791</c:v>
                </c:pt>
                <c:pt idx="2137">
                  <c:v>0.12407926640740791</c:v>
                </c:pt>
                <c:pt idx="2138">
                  <c:v>0.12407926640740791</c:v>
                </c:pt>
                <c:pt idx="2139">
                  <c:v>0.12407926640740791</c:v>
                </c:pt>
                <c:pt idx="2140">
                  <c:v>0.12407926640740791</c:v>
                </c:pt>
                <c:pt idx="2141">
                  <c:v>0.12407926640740791</c:v>
                </c:pt>
                <c:pt idx="2142">
                  <c:v>0.12407926640740791</c:v>
                </c:pt>
                <c:pt idx="2143">
                  <c:v>0.12407926640740791</c:v>
                </c:pt>
                <c:pt idx="2144">
                  <c:v>0.12407926640740791</c:v>
                </c:pt>
                <c:pt idx="2145">
                  <c:v>0.12407926640740791</c:v>
                </c:pt>
                <c:pt idx="2146">
                  <c:v>0.12407926640740791</c:v>
                </c:pt>
                <c:pt idx="2147">
                  <c:v>0.12407926640740791</c:v>
                </c:pt>
                <c:pt idx="2148">
                  <c:v>0.12407926640740791</c:v>
                </c:pt>
                <c:pt idx="2149">
                  <c:v>0.12407926640740791</c:v>
                </c:pt>
                <c:pt idx="2150">
                  <c:v>0.12407926640740791</c:v>
                </c:pt>
                <c:pt idx="2151">
                  <c:v>0.12407926640740791</c:v>
                </c:pt>
                <c:pt idx="2152">
                  <c:v>0.12407926640740791</c:v>
                </c:pt>
                <c:pt idx="2153">
                  <c:v>0.12407926640740791</c:v>
                </c:pt>
                <c:pt idx="2154">
                  <c:v>0.12407926640740791</c:v>
                </c:pt>
                <c:pt idx="2155">
                  <c:v>0.12407926640740791</c:v>
                </c:pt>
                <c:pt idx="2156">
                  <c:v>0.12407926640740791</c:v>
                </c:pt>
                <c:pt idx="2157">
                  <c:v>0.12407926640740791</c:v>
                </c:pt>
                <c:pt idx="2158">
                  <c:v>0.12407926640740791</c:v>
                </c:pt>
                <c:pt idx="2159">
                  <c:v>0.12407926640740791</c:v>
                </c:pt>
                <c:pt idx="2160">
                  <c:v>0.12407926640740791</c:v>
                </c:pt>
                <c:pt idx="2161">
                  <c:v>0.12407926640740791</c:v>
                </c:pt>
                <c:pt idx="2162">
                  <c:v>0.12407926640740791</c:v>
                </c:pt>
                <c:pt idx="2163">
                  <c:v>0.12407926640740791</c:v>
                </c:pt>
                <c:pt idx="2164">
                  <c:v>0.12407926640740791</c:v>
                </c:pt>
                <c:pt idx="2165">
                  <c:v>0.12407926640740791</c:v>
                </c:pt>
                <c:pt idx="2166">
                  <c:v>0.12407926640740791</c:v>
                </c:pt>
                <c:pt idx="2167">
                  <c:v>0.12407926640740791</c:v>
                </c:pt>
                <c:pt idx="2168">
                  <c:v>0.12407926640740791</c:v>
                </c:pt>
                <c:pt idx="2169">
                  <c:v>0.12407926640740791</c:v>
                </c:pt>
                <c:pt idx="2170">
                  <c:v>0.12407926640740791</c:v>
                </c:pt>
                <c:pt idx="2171">
                  <c:v>0.12407926640740791</c:v>
                </c:pt>
                <c:pt idx="2172">
                  <c:v>0.12407926640740791</c:v>
                </c:pt>
                <c:pt idx="2173">
                  <c:v>0.12407926640740791</c:v>
                </c:pt>
                <c:pt idx="2174">
                  <c:v>0.12407926640740791</c:v>
                </c:pt>
                <c:pt idx="2175">
                  <c:v>0.12407926640740791</c:v>
                </c:pt>
                <c:pt idx="2176">
                  <c:v>0.12407926640740791</c:v>
                </c:pt>
                <c:pt idx="2177">
                  <c:v>0.12407926640740791</c:v>
                </c:pt>
                <c:pt idx="2178">
                  <c:v>0.12407926640740791</c:v>
                </c:pt>
                <c:pt idx="2179">
                  <c:v>0.12407926640740791</c:v>
                </c:pt>
                <c:pt idx="2180">
                  <c:v>0.12407926640740791</c:v>
                </c:pt>
                <c:pt idx="2181">
                  <c:v>0.12407926640740791</c:v>
                </c:pt>
                <c:pt idx="2182">
                  <c:v>0.12407926640740791</c:v>
                </c:pt>
                <c:pt idx="2183">
                  <c:v>0.12407926640740791</c:v>
                </c:pt>
                <c:pt idx="2184">
                  <c:v>0.12407926640740791</c:v>
                </c:pt>
                <c:pt idx="2185">
                  <c:v>0.12407926640740791</c:v>
                </c:pt>
                <c:pt idx="2186">
                  <c:v>0.12407926640740791</c:v>
                </c:pt>
                <c:pt idx="2187">
                  <c:v>0.12407926640740791</c:v>
                </c:pt>
                <c:pt idx="2188">
                  <c:v>0.12407926640740791</c:v>
                </c:pt>
                <c:pt idx="2189">
                  <c:v>0.12407926640740791</c:v>
                </c:pt>
                <c:pt idx="2190">
                  <c:v>0.12407926640740791</c:v>
                </c:pt>
                <c:pt idx="2191">
                  <c:v>0.12407926640740791</c:v>
                </c:pt>
                <c:pt idx="2192">
                  <c:v>0.12407926640740791</c:v>
                </c:pt>
                <c:pt idx="2193">
                  <c:v>0.12407926640740791</c:v>
                </c:pt>
                <c:pt idx="2194">
                  <c:v>0.12407926640740791</c:v>
                </c:pt>
                <c:pt idx="2195">
                  <c:v>0.12407926640740791</c:v>
                </c:pt>
                <c:pt idx="2196">
                  <c:v>0.12407926640740791</c:v>
                </c:pt>
                <c:pt idx="2197">
                  <c:v>0.12407926640740791</c:v>
                </c:pt>
                <c:pt idx="2198">
                  <c:v>0.12407926640740791</c:v>
                </c:pt>
                <c:pt idx="2199">
                  <c:v>0.12407926640740791</c:v>
                </c:pt>
                <c:pt idx="2200">
                  <c:v>0.12407926640740791</c:v>
                </c:pt>
              </c:numCache>
            </c:numRef>
          </c:yVal>
          <c:smooth val="1"/>
          <c:extLst>
            <c:ext xmlns:c16="http://schemas.microsoft.com/office/drawing/2014/chart" uri="{C3380CC4-5D6E-409C-BE32-E72D297353CC}">
              <c16:uniqueId val="{00000001-6780-4705-8250-44BB6602C897}"/>
            </c:ext>
          </c:extLst>
        </c:ser>
        <c:dLbls>
          <c:showLegendKey val="0"/>
          <c:showVal val="0"/>
          <c:showCatName val="0"/>
          <c:showSerName val="0"/>
          <c:showPercent val="0"/>
          <c:showBubbleSize val="0"/>
        </c:dLbls>
        <c:axId val="662556968"/>
        <c:axId val="1"/>
      </c:scatterChart>
      <c:valAx>
        <c:axId val="662556968"/>
        <c:scaling>
          <c:orientation val="minMax"/>
          <c:max val="4"/>
        </c:scaling>
        <c:delete val="1"/>
        <c:axPos val="b"/>
        <c:numFmt formatCode="#,##0;\-#,##0" sourceLinked="0"/>
        <c:majorTickMark val="none"/>
        <c:minorTickMark val="none"/>
        <c:tickLblPos val="nextTo"/>
        <c:crossAx val="1"/>
        <c:crosses val="autoZero"/>
        <c:crossBetween val="midCat"/>
        <c:majorUnit val="1"/>
      </c:valAx>
      <c:valAx>
        <c:axId val="1"/>
        <c:scaling>
          <c:orientation val="minMax"/>
          <c:max val="0.60000000000000009"/>
          <c:min val="0"/>
        </c:scaling>
        <c:delete val="1"/>
        <c:axPos val="l"/>
        <c:numFmt formatCode="0%" sourceLinked="0"/>
        <c:majorTickMark val="none"/>
        <c:minorTickMark val="none"/>
        <c:tickLblPos val="nextTo"/>
        <c:crossAx val="662556968"/>
        <c:crosses val="autoZero"/>
        <c:crossBetween val="midCat"/>
      </c:valAx>
      <c:spPr>
        <a:noFill/>
        <a:ln w="25400">
          <a:noFill/>
        </a:ln>
      </c:spPr>
    </c:plotArea>
    <c:plotVisOnly val="1"/>
    <c:dispBlanksAs val="gap"/>
    <c:showDLblsOverMax val="0"/>
  </c:chart>
  <c:spPr>
    <a:noFill/>
    <a:ln w="9525" cap="flat" cmpd="sng" algn="ctr">
      <a:noFill/>
      <a:round/>
    </a:ln>
    <a:effectLst/>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84131413503942"/>
          <c:y val="2.809220921281854E-2"/>
          <c:w val="0.78486331446722679"/>
          <c:h val="0.81534401667691792"/>
        </c:manualLayout>
      </c:layout>
      <c:scatterChart>
        <c:scatterStyle val="smoothMarker"/>
        <c:varyColors val="0"/>
        <c:ser>
          <c:idx val="0"/>
          <c:order val="0"/>
          <c:tx>
            <c:strRef>
              <c:f>CUM_INCID_CR1!$B$1</c:f>
              <c:strCache>
                <c:ptCount val="1"/>
                <c:pt idx="0">
                  <c:v>cif_con</c:v>
                </c:pt>
              </c:strCache>
            </c:strRef>
          </c:tx>
          <c:spPr>
            <a:ln w="57150" cap="rnd">
              <a:solidFill>
                <a:srgbClr val="0070C0"/>
              </a:solidFill>
              <a:round/>
            </a:ln>
            <a:effectLst/>
          </c:spPr>
          <c:marker>
            <c:symbol val="none"/>
          </c:marker>
          <c:xVal>
            <c:numRef>
              <c:f>CUM_INCID_CR1!$A$2:$A$2202</c:f>
              <c:numCache>
                <c:formatCode>General</c:formatCode>
                <c:ptCount val="2201"/>
                <c:pt idx="0">
                  <c:v>0</c:v>
                </c:pt>
                <c:pt idx="1">
                  <c:v>2.7397260273972603E-3</c:v>
                </c:pt>
                <c:pt idx="2">
                  <c:v>5.4794520547945206E-3</c:v>
                </c:pt>
                <c:pt idx="3">
                  <c:v>8.21917808219178E-3</c:v>
                </c:pt>
                <c:pt idx="4">
                  <c:v>1.0958904109589041E-2</c:v>
                </c:pt>
                <c:pt idx="5">
                  <c:v>1.3698630136986301E-2</c:v>
                </c:pt>
                <c:pt idx="6">
                  <c:v>1.643835616438356E-2</c:v>
                </c:pt>
                <c:pt idx="7">
                  <c:v>1.9178082191780823E-2</c:v>
                </c:pt>
                <c:pt idx="8">
                  <c:v>2.1917808219178082E-2</c:v>
                </c:pt>
                <c:pt idx="9">
                  <c:v>2.4657534246575342E-2</c:v>
                </c:pt>
                <c:pt idx="10">
                  <c:v>2.7397260273972601E-2</c:v>
                </c:pt>
                <c:pt idx="11">
                  <c:v>3.0136986301369864E-2</c:v>
                </c:pt>
                <c:pt idx="12">
                  <c:v>3.287671232876712E-2</c:v>
                </c:pt>
                <c:pt idx="13">
                  <c:v>3.5616438356164383E-2</c:v>
                </c:pt>
                <c:pt idx="14">
                  <c:v>3.8356164383561646E-2</c:v>
                </c:pt>
                <c:pt idx="15">
                  <c:v>4.1095890410958902E-2</c:v>
                </c:pt>
                <c:pt idx="16">
                  <c:v>4.3835616438356165E-2</c:v>
                </c:pt>
                <c:pt idx="17">
                  <c:v>4.6575342465753428E-2</c:v>
                </c:pt>
                <c:pt idx="18">
                  <c:v>4.9315068493150684E-2</c:v>
                </c:pt>
                <c:pt idx="19">
                  <c:v>5.2054794520547946E-2</c:v>
                </c:pt>
                <c:pt idx="20">
                  <c:v>5.4794520547945202E-2</c:v>
                </c:pt>
                <c:pt idx="21">
                  <c:v>5.7534246575342465E-2</c:v>
                </c:pt>
                <c:pt idx="22">
                  <c:v>6.0273972602739728E-2</c:v>
                </c:pt>
                <c:pt idx="23">
                  <c:v>6.3013698630136991E-2</c:v>
                </c:pt>
                <c:pt idx="24">
                  <c:v>6.575342465753424E-2</c:v>
                </c:pt>
                <c:pt idx="25">
                  <c:v>6.8493150684931503E-2</c:v>
                </c:pt>
                <c:pt idx="26">
                  <c:v>7.1232876712328766E-2</c:v>
                </c:pt>
                <c:pt idx="27">
                  <c:v>7.3972602739726029E-2</c:v>
                </c:pt>
                <c:pt idx="28">
                  <c:v>7.6712328767123292E-2</c:v>
                </c:pt>
                <c:pt idx="29">
                  <c:v>7.9452054794520555E-2</c:v>
                </c:pt>
                <c:pt idx="30">
                  <c:v>8.2191780821917804E-2</c:v>
                </c:pt>
                <c:pt idx="31">
                  <c:v>8.4931506849315067E-2</c:v>
                </c:pt>
                <c:pt idx="32">
                  <c:v>8.7671232876712329E-2</c:v>
                </c:pt>
                <c:pt idx="33">
                  <c:v>9.0410958904109592E-2</c:v>
                </c:pt>
                <c:pt idx="34">
                  <c:v>9.3150684931506855E-2</c:v>
                </c:pt>
                <c:pt idx="35">
                  <c:v>9.5890410958904104E-2</c:v>
                </c:pt>
                <c:pt idx="36">
                  <c:v>9.8630136986301367E-2</c:v>
                </c:pt>
                <c:pt idx="37">
                  <c:v>0.10136986301369863</c:v>
                </c:pt>
                <c:pt idx="38">
                  <c:v>0.10410958904109589</c:v>
                </c:pt>
                <c:pt idx="39">
                  <c:v>0.10684931506849316</c:v>
                </c:pt>
                <c:pt idx="40">
                  <c:v>0.1095890410958904</c:v>
                </c:pt>
                <c:pt idx="41">
                  <c:v>0.11232876712328767</c:v>
                </c:pt>
                <c:pt idx="42">
                  <c:v>0.11506849315068493</c:v>
                </c:pt>
                <c:pt idx="43">
                  <c:v>0.11780821917808219</c:v>
                </c:pt>
                <c:pt idx="44">
                  <c:v>0.12054794520547946</c:v>
                </c:pt>
                <c:pt idx="45">
                  <c:v>0.12328767123287671</c:v>
                </c:pt>
                <c:pt idx="46">
                  <c:v>0.12602739726027398</c:v>
                </c:pt>
                <c:pt idx="47">
                  <c:v>0.12876712328767123</c:v>
                </c:pt>
                <c:pt idx="48">
                  <c:v>0.13150684931506848</c:v>
                </c:pt>
                <c:pt idx="49">
                  <c:v>0.13424657534246576</c:v>
                </c:pt>
                <c:pt idx="50">
                  <c:v>0.13698630136986301</c:v>
                </c:pt>
                <c:pt idx="51">
                  <c:v>0.13972602739726028</c:v>
                </c:pt>
                <c:pt idx="52">
                  <c:v>0.14246575342465753</c:v>
                </c:pt>
                <c:pt idx="53">
                  <c:v>0.14520547945205478</c:v>
                </c:pt>
                <c:pt idx="54">
                  <c:v>0.14794520547945206</c:v>
                </c:pt>
                <c:pt idx="55">
                  <c:v>0.15068493150684931</c:v>
                </c:pt>
                <c:pt idx="56">
                  <c:v>0.15342465753424658</c:v>
                </c:pt>
                <c:pt idx="57">
                  <c:v>0.15616438356164383</c:v>
                </c:pt>
                <c:pt idx="58">
                  <c:v>0.15890410958904111</c:v>
                </c:pt>
                <c:pt idx="59">
                  <c:v>0.16164383561643836</c:v>
                </c:pt>
                <c:pt idx="60">
                  <c:v>0.16438356164383561</c:v>
                </c:pt>
                <c:pt idx="61">
                  <c:v>0.16712328767123288</c:v>
                </c:pt>
                <c:pt idx="62">
                  <c:v>0.16986301369863013</c:v>
                </c:pt>
                <c:pt idx="63">
                  <c:v>0.17260273972602741</c:v>
                </c:pt>
                <c:pt idx="64">
                  <c:v>0.17534246575342466</c:v>
                </c:pt>
                <c:pt idx="65">
                  <c:v>0.17808219178082191</c:v>
                </c:pt>
                <c:pt idx="66">
                  <c:v>0.18082191780821918</c:v>
                </c:pt>
                <c:pt idx="67">
                  <c:v>0.18356164383561643</c:v>
                </c:pt>
                <c:pt idx="68">
                  <c:v>0.18630136986301371</c:v>
                </c:pt>
                <c:pt idx="69">
                  <c:v>0.18904109589041096</c:v>
                </c:pt>
                <c:pt idx="70">
                  <c:v>0.19178082191780821</c:v>
                </c:pt>
                <c:pt idx="71">
                  <c:v>0.19452054794520549</c:v>
                </c:pt>
                <c:pt idx="72">
                  <c:v>0.19726027397260273</c:v>
                </c:pt>
                <c:pt idx="73">
                  <c:v>0.2</c:v>
                </c:pt>
                <c:pt idx="74">
                  <c:v>0.20273972602739726</c:v>
                </c:pt>
                <c:pt idx="75">
                  <c:v>0.20547945205479451</c:v>
                </c:pt>
                <c:pt idx="76">
                  <c:v>0.20821917808219179</c:v>
                </c:pt>
                <c:pt idx="77">
                  <c:v>0.21095890410958903</c:v>
                </c:pt>
                <c:pt idx="78">
                  <c:v>0.21369863013698631</c:v>
                </c:pt>
                <c:pt idx="79">
                  <c:v>0.21643835616438356</c:v>
                </c:pt>
                <c:pt idx="80">
                  <c:v>0.21917808219178081</c:v>
                </c:pt>
                <c:pt idx="81">
                  <c:v>0.22191780821917809</c:v>
                </c:pt>
                <c:pt idx="82">
                  <c:v>0.22465753424657534</c:v>
                </c:pt>
                <c:pt idx="83">
                  <c:v>0.22739726027397261</c:v>
                </c:pt>
                <c:pt idx="84">
                  <c:v>0.23013698630136986</c:v>
                </c:pt>
                <c:pt idx="85">
                  <c:v>0.23287671232876711</c:v>
                </c:pt>
                <c:pt idx="86">
                  <c:v>0.23561643835616439</c:v>
                </c:pt>
                <c:pt idx="87">
                  <c:v>0.23835616438356164</c:v>
                </c:pt>
                <c:pt idx="88">
                  <c:v>0.24109589041095891</c:v>
                </c:pt>
                <c:pt idx="89">
                  <c:v>0.24383561643835616</c:v>
                </c:pt>
                <c:pt idx="90">
                  <c:v>0.24657534246575341</c:v>
                </c:pt>
                <c:pt idx="91">
                  <c:v>0.24931506849315069</c:v>
                </c:pt>
                <c:pt idx="92">
                  <c:v>0.25205479452054796</c:v>
                </c:pt>
                <c:pt idx="93">
                  <c:v>0.25479452054794521</c:v>
                </c:pt>
                <c:pt idx="94">
                  <c:v>0.25753424657534246</c:v>
                </c:pt>
                <c:pt idx="95">
                  <c:v>0.26027397260273971</c:v>
                </c:pt>
                <c:pt idx="96">
                  <c:v>0.26301369863013696</c:v>
                </c:pt>
                <c:pt idx="97">
                  <c:v>0.26575342465753427</c:v>
                </c:pt>
                <c:pt idx="98">
                  <c:v>0.26849315068493151</c:v>
                </c:pt>
                <c:pt idx="99">
                  <c:v>0.27123287671232876</c:v>
                </c:pt>
                <c:pt idx="100">
                  <c:v>0.27397260273972601</c:v>
                </c:pt>
                <c:pt idx="101">
                  <c:v>0.27671232876712326</c:v>
                </c:pt>
                <c:pt idx="102">
                  <c:v>0.27945205479452057</c:v>
                </c:pt>
                <c:pt idx="103">
                  <c:v>0.28219178082191781</c:v>
                </c:pt>
                <c:pt idx="104">
                  <c:v>0.28493150684931506</c:v>
                </c:pt>
                <c:pt idx="105">
                  <c:v>0.28767123287671231</c:v>
                </c:pt>
                <c:pt idx="106">
                  <c:v>0.29041095890410956</c:v>
                </c:pt>
                <c:pt idx="107">
                  <c:v>0.29315068493150687</c:v>
                </c:pt>
                <c:pt idx="108">
                  <c:v>0.29589041095890412</c:v>
                </c:pt>
                <c:pt idx="109">
                  <c:v>0.29863013698630136</c:v>
                </c:pt>
                <c:pt idx="110">
                  <c:v>0.30136986301369861</c:v>
                </c:pt>
                <c:pt idx="111">
                  <c:v>0.30410958904109592</c:v>
                </c:pt>
                <c:pt idx="112">
                  <c:v>0.30684931506849317</c:v>
                </c:pt>
                <c:pt idx="113">
                  <c:v>0.30958904109589042</c:v>
                </c:pt>
                <c:pt idx="114">
                  <c:v>0.31232876712328766</c:v>
                </c:pt>
                <c:pt idx="115">
                  <c:v>0.31506849315068491</c:v>
                </c:pt>
                <c:pt idx="116">
                  <c:v>0.31780821917808222</c:v>
                </c:pt>
                <c:pt idx="117">
                  <c:v>0.32054794520547947</c:v>
                </c:pt>
                <c:pt idx="118">
                  <c:v>0.32328767123287672</c:v>
                </c:pt>
                <c:pt idx="119">
                  <c:v>0.32602739726027397</c:v>
                </c:pt>
                <c:pt idx="120">
                  <c:v>0.32876712328767121</c:v>
                </c:pt>
                <c:pt idx="121">
                  <c:v>0.33150684931506852</c:v>
                </c:pt>
                <c:pt idx="122">
                  <c:v>0.33424657534246577</c:v>
                </c:pt>
                <c:pt idx="123">
                  <c:v>0.33698630136986302</c:v>
                </c:pt>
                <c:pt idx="124">
                  <c:v>0.33972602739726027</c:v>
                </c:pt>
                <c:pt idx="125">
                  <c:v>0.34246575342465752</c:v>
                </c:pt>
                <c:pt idx="126">
                  <c:v>0.34520547945205482</c:v>
                </c:pt>
                <c:pt idx="127">
                  <c:v>0.34794520547945207</c:v>
                </c:pt>
                <c:pt idx="128">
                  <c:v>0.35068493150684932</c:v>
                </c:pt>
                <c:pt idx="129">
                  <c:v>0.35342465753424657</c:v>
                </c:pt>
                <c:pt idx="130">
                  <c:v>0.35616438356164382</c:v>
                </c:pt>
                <c:pt idx="131">
                  <c:v>0.35890410958904112</c:v>
                </c:pt>
                <c:pt idx="132">
                  <c:v>0.36164383561643837</c:v>
                </c:pt>
                <c:pt idx="133">
                  <c:v>0.36438356164383562</c:v>
                </c:pt>
                <c:pt idx="134">
                  <c:v>0.36712328767123287</c:v>
                </c:pt>
                <c:pt idx="135">
                  <c:v>0.36986301369863012</c:v>
                </c:pt>
                <c:pt idx="136">
                  <c:v>0.37260273972602742</c:v>
                </c:pt>
                <c:pt idx="137">
                  <c:v>0.37534246575342467</c:v>
                </c:pt>
                <c:pt idx="138">
                  <c:v>0.37808219178082192</c:v>
                </c:pt>
                <c:pt idx="139">
                  <c:v>0.38082191780821917</c:v>
                </c:pt>
                <c:pt idx="140">
                  <c:v>0.38356164383561642</c:v>
                </c:pt>
                <c:pt idx="141">
                  <c:v>0.38630136986301372</c:v>
                </c:pt>
                <c:pt idx="142">
                  <c:v>0.38904109589041097</c:v>
                </c:pt>
                <c:pt idx="143">
                  <c:v>0.39178082191780822</c:v>
                </c:pt>
                <c:pt idx="144">
                  <c:v>0.39452054794520547</c:v>
                </c:pt>
                <c:pt idx="145">
                  <c:v>0.39726027397260272</c:v>
                </c:pt>
                <c:pt idx="146">
                  <c:v>0.4</c:v>
                </c:pt>
                <c:pt idx="147">
                  <c:v>0.40273972602739727</c:v>
                </c:pt>
                <c:pt idx="148">
                  <c:v>0.40547945205479452</c:v>
                </c:pt>
                <c:pt idx="149">
                  <c:v>0.40821917808219177</c:v>
                </c:pt>
                <c:pt idx="150">
                  <c:v>0.41095890410958902</c:v>
                </c:pt>
                <c:pt idx="151">
                  <c:v>0.41369863013698632</c:v>
                </c:pt>
                <c:pt idx="152">
                  <c:v>0.41643835616438357</c:v>
                </c:pt>
                <c:pt idx="153">
                  <c:v>0.41917808219178082</c:v>
                </c:pt>
                <c:pt idx="154">
                  <c:v>0.42191780821917807</c:v>
                </c:pt>
                <c:pt idx="155">
                  <c:v>0.42465753424657532</c:v>
                </c:pt>
                <c:pt idx="156">
                  <c:v>0.42739726027397262</c:v>
                </c:pt>
                <c:pt idx="157">
                  <c:v>0.43013698630136987</c:v>
                </c:pt>
                <c:pt idx="158">
                  <c:v>0.43287671232876712</c:v>
                </c:pt>
                <c:pt idx="159">
                  <c:v>0.43561643835616437</c:v>
                </c:pt>
                <c:pt idx="160">
                  <c:v>0.43835616438356162</c:v>
                </c:pt>
                <c:pt idx="161">
                  <c:v>0.44109589041095892</c:v>
                </c:pt>
                <c:pt idx="162">
                  <c:v>0.44383561643835617</c:v>
                </c:pt>
                <c:pt idx="163">
                  <c:v>0.44657534246575342</c:v>
                </c:pt>
                <c:pt idx="164">
                  <c:v>0.44931506849315067</c:v>
                </c:pt>
                <c:pt idx="165">
                  <c:v>0.45205479452054792</c:v>
                </c:pt>
                <c:pt idx="166">
                  <c:v>0.45479452054794522</c:v>
                </c:pt>
                <c:pt idx="167">
                  <c:v>0.45753424657534247</c:v>
                </c:pt>
                <c:pt idx="168">
                  <c:v>0.46027397260273972</c:v>
                </c:pt>
                <c:pt idx="169">
                  <c:v>0.46301369863013697</c:v>
                </c:pt>
                <c:pt idx="170">
                  <c:v>0.46575342465753422</c:v>
                </c:pt>
                <c:pt idx="171">
                  <c:v>0.46849315068493153</c:v>
                </c:pt>
                <c:pt idx="172">
                  <c:v>0.47123287671232877</c:v>
                </c:pt>
                <c:pt idx="173">
                  <c:v>0.47397260273972602</c:v>
                </c:pt>
                <c:pt idx="174">
                  <c:v>0.47671232876712327</c:v>
                </c:pt>
                <c:pt idx="175">
                  <c:v>0.47945205479452052</c:v>
                </c:pt>
                <c:pt idx="176">
                  <c:v>0.48219178082191783</c:v>
                </c:pt>
                <c:pt idx="177">
                  <c:v>0.48493150684931507</c:v>
                </c:pt>
                <c:pt idx="178">
                  <c:v>0.48767123287671232</c:v>
                </c:pt>
                <c:pt idx="179">
                  <c:v>0.49041095890410957</c:v>
                </c:pt>
                <c:pt idx="180">
                  <c:v>0.49315068493150682</c:v>
                </c:pt>
                <c:pt idx="181">
                  <c:v>0.49589041095890413</c:v>
                </c:pt>
                <c:pt idx="182">
                  <c:v>0.49863013698630138</c:v>
                </c:pt>
                <c:pt idx="183">
                  <c:v>0.50136986301369868</c:v>
                </c:pt>
                <c:pt idx="184">
                  <c:v>0.50410958904109593</c:v>
                </c:pt>
                <c:pt idx="185">
                  <c:v>0.50684931506849318</c:v>
                </c:pt>
                <c:pt idx="186">
                  <c:v>0.50958904109589043</c:v>
                </c:pt>
                <c:pt idx="187">
                  <c:v>0.51232876712328768</c:v>
                </c:pt>
                <c:pt idx="188">
                  <c:v>0.51506849315068493</c:v>
                </c:pt>
                <c:pt idx="189">
                  <c:v>0.51780821917808217</c:v>
                </c:pt>
                <c:pt idx="190">
                  <c:v>0.52054794520547942</c:v>
                </c:pt>
                <c:pt idx="191">
                  <c:v>0.52328767123287667</c:v>
                </c:pt>
                <c:pt idx="192">
                  <c:v>0.52602739726027392</c:v>
                </c:pt>
                <c:pt idx="193">
                  <c:v>0.52876712328767128</c:v>
                </c:pt>
                <c:pt idx="194">
                  <c:v>0.53150684931506853</c:v>
                </c:pt>
                <c:pt idx="195">
                  <c:v>0.53424657534246578</c:v>
                </c:pt>
                <c:pt idx="196">
                  <c:v>0.53698630136986303</c:v>
                </c:pt>
                <c:pt idx="197">
                  <c:v>0.53972602739726028</c:v>
                </c:pt>
                <c:pt idx="198">
                  <c:v>0.54246575342465753</c:v>
                </c:pt>
                <c:pt idx="199">
                  <c:v>0.54520547945205478</c:v>
                </c:pt>
                <c:pt idx="200">
                  <c:v>0.54794520547945202</c:v>
                </c:pt>
                <c:pt idx="201">
                  <c:v>0.55068493150684927</c:v>
                </c:pt>
                <c:pt idx="202">
                  <c:v>0.55342465753424652</c:v>
                </c:pt>
                <c:pt idx="203">
                  <c:v>0.55616438356164388</c:v>
                </c:pt>
                <c:pt idx="204">
                  <c:v>0.55890410958904113</c:v>
                </c:pt>
                <c:pt idx="205">
                  <c:v>0.56164383561643838</c:v>
                </c:pt>
                <c:pt idx="206">
                  <c:v>0.56438356164383563</c:v>
                </c:pt>
                <c:pt idx="207">
                  <c:v>0.56712328767123288</c:v>
                </c:pt>
                <c:pt idx="208">
                  <c:v>0.56986301369863013</c:v>
                </c:pt>
                <c:pt idx="209">
                  <c:v>0.57260273972602738</c:v>
                </c:pt>
                <c:pt idx="210">
                  <c:v>0.57534246575342463</c:v>
                </c:pt>
                <c:pt idx="211">
                  <c:v>0.57808219178082187</c:v>
                </c:pt>
                <c:pt idx="212">
                  <c:v>0.58082191780821912</c:v>
                </c:pt>
                <c:pt idx="213">
                  <c:v>0.58356164383561648</c:v>
                </c:pt>
                <c:pt idx="214">
                  <c:v>0.58630136986301373</c:v>
                </c:pt>
                <c:pt idx="215">
                  <c:v>0.58904109589041098</c:v>
                </c:pt>
                <c:pt idx="216">
                  <c:v>0.59178082191780823</c:v>
                </c:pt>
                <c:pt idx="217">
                  <c:v>0.59452054794520548</c:v>
                </c:pt>
                <c:pt idx="218">
                  <c:v>0.59726027397260273</c:v>
                </c:pt>
                <c:pt idx="219">
                  <c:v>0.6</c:v>
                </c:pt>
                <c:pt idx="220">
                  <c:v>0.60273972602739723</c:v>
                </c:pt>
                <c:pt idx="221">
                  <c:v>0.60547945205479448</c:v>
                </c:pt>
                <c:pt idx="222">
                  <c:v>0.60821917808219184</c:v>
                </c:pt>
                <c:pt idx="223">
                  <c:v>0.61095890410958908</c:v>
                </c:pt>
                <c:pt idx="224">
                  <c:v>0.61369863013698633</c:v>
                </c:pt>
                <c:pt idx="225">
                  <c:v>0.61643835616438358</c:v>
                </c:pt>
                <c:pt idx="226">
                  <c:v>0.61917808219178083</c:v>
                </c:pt>
                <c:pt idx="227">
                  <c:v>0.62191780821917808</c:v>
                </c:pt>
                <c:pt idx="228">
                  <c:v>0.62465753424657533</c:v>
                </c:pt>
                <c:pt idx="229">
                  <c:v>0.62739726027397258</c:v>
                </c:pt>
                <c:pt idx="230">
                  <c:v>0.63013698630136983</c:v>
                </c:pt>
                <c:pt idx="231">
                  <c:v>0.63287671232876708</c:v>
                </c:pt>
                <c:pt idx="232">
                  <c:v>0.63561643835616444</c:v>
                </c:pt>
                <c:pt idx="233">
                  <c:v>0.63835616438356169</c:v>
                </c:pt>
                <c:pt idx="234">
                  <c:v>0.64109589041095894</c:v>
                </c:pt>
                <c:pt idx="235">
                  <c:v>0.64383561643835618</c:v>
                </c:pt>
                <c:pt idx="236">
                  <c:v>0.64657534246575343</c:v>
                </c:pt>
                <c:pt idx="237">
                  <c:v>0.64931506849315068</c:v>
                </c:pt>
                <c:pt idx="238">
                  <c:v>0.65205479452054793</c:v>
                </c:pt>
                <c:pt idx="239">
                  <c:v>0.65479452054794518</c:v>
                </c:pt>
                <c:pt idx="240">
                  <c:v>0.65753424657534243</c:v>
                </c:pt>
                <c:pt idx="241">
                  <c:v>0.66027397260273968</c:v>
                </c:pt>
                <c:pt idx="242">
                  <c:v>0.66301369863013704</c:v>
                </c:pt>
                <c:pt idx="243">
                  <c:v>0.66575342465753429</c:v>
                </c:pt>
                <c:pt idx="244">
                  <c:v>0.66849315068493154</c:v>
                </c:pt>
                <c:pt idx="245">
                  <c:v>0.67123287671232879</c:v>
                </c:pt>
                <c:pt idx="246">
                  <c:v>0.67397260273972603</c:v>
                </c:pt>
                <c:pt idx="247">
                  <c:v>0.67671232876712328</c:v>
                </c:pt>
                <c:pt idx="248">
                  <c:v>0.67945205479452053</c:v>
                </c:pt>
                <c:pt idx="249">
                  <c:v>0.68219178082191778</c:v>
                </c:pt>
                <c:pt idx="250">
                  <c:v>0.68493150684931503</c:v>
                </c:pt>
                <c:pt idx="251">
                  <c:v>0.68767123287671228</c:v>
                </c:pt>
                <c:pt idx="252">
                  <c:v>0.69041095890410964</c:v>
                </c:pt>
                <c:pt idx="253">
                  <c:v>0.69315068493150689</c:v>
                </c:pt>
                <c:pt idx="254">
                  <c:v>0.69589041095890414</c:v>
                </c:pt>
                <c:pt idx="255">
                  <c:v>0.69863013698630139</c:v>
                </c:pt>
                <c:pt idx="256">
                  <c:v>0.70136986301369864</c:v>
                </c:pt>
                <c:pt idx="257">
                  <c:v>0.70410958904109588</c:v>
                </c:pt>
                <c:pt idx="258">
                  <c:v>0.70684931506849313</c:v>
                </c:pt>
                <c:pt idx="259">
                  <c:v>0.70958904109589038</c:v>
                </c:pt>
                <c:pt idx="260">
                  <c:v>0.71232876712328763</c:v>
                </c:pt>
                <c:pt idx="261">
                  <c:v>0.71506849315068488</c:v>
                </c:pt>
                <c:pt idx="262">
                  <c:v>0.71780821917808224</c:v>
                </c:pt>
                <c:pt idx="263">
                  <c:v>0.72054794520547949</c:v>
                </c:pt>
                <c:pt idx="264">
                  <c:v>0.72328767123287674</c:v>
                </c:pt>
                <c:pt idx="265">
                  <c:v>0.72602739726027399</c:v>
                </c:pt>
                <c:pt idx="266">
                  <c:v>0.72876712328767124</c:v>
                </c:pt>
                <c:pt idx="267">
                  <c:v>0.73150684931506849</c:v>
                </c:pt>
                <c:pt idx="268">
                  <c:v>0.73424657534246573</c:v>
                </c:pt>
                <c:pt idx="269">
                  <c:v>0.73698630136986298</c:v>
                </c:pt>
                <c:pt idx="270">
                  <c:v>0.73972602739726023</c:v>
                </c:pt>
                <c:pt idx="271">
                  <c:v>0.74246575342465748</c:v>
                </c:pt>
                <c:pt idx="272">
                  <c:v>0.74520547945205484</c:v>
                </c:pt>
                <c:pt idx="273">
                  <c:v>0.74794520547945209</c:v>
                </c:pt>
                <c:pt idx="274">
                  <c:v>0.75068493150684934</c:v>
                </c:pt>
                <c:pt idx="275">
                  <c:v>0.75342465753424659</c:v>
                </c:pt>
                <c:pt idx="276">
                  <c:v>0.75616438356164384</c:v>
                </c:pt>
                <c:pt idx="277">
                  <c:v>0.75890410958904109</c:v>
                </c:pt>
                <c:pt idx="278">
                  <c:v>0.76164383561643834</c:v>
                </c:pt>
                <c:pt idx="279">
                  <c:v>0.76438356164383559</c:v>
                </c:pt>
                <c:pt idx="280">
                  <c:v>0.76712328767123283</c:v>
                </c:pt>
                <c:pt idx="281">
                  <c:v>0.76986301369863008</c:v>
                </c:pt>
                <c:pt idx="282">
                  <c:v>0.77260273972602744</c:v>
                </c:pt>
                <c:pt idx="283">
                  <c:v>0.77534246575342469</c:v>
                </c:pt>
                <c:pt idx="284">
                  <c:v>0.77808219178082194</c:v>
                </c:pt>
                <c:pt idx="285">
                  <c:v>0.78082191780821919</c:v>
                </c:pt>
                <c:pt idx="286">
                  <c:v>0.78356164383561644</c:v>
                </c:pt>
                <c:pt idx="287">
                  <c:v>0.78630136986301369</c:v>
                </c:pt>
                <c:pt idx="288">
                  <c:v>0.78904109589041094</c:v>
                </c:pt>
                <c:pt idx="289">
                  <c:v>0.79178082191780819</c:v>
                </c:pt>
                <c:pt idx="290">
                  <c:v>0.79452054794520544</c:v>
                </c:pt>
                <c:pt idx="291">
                  <c:v>0.79726027397260268</c:v>
                </c:pt>
                <c:pt idx="292">
                  <c:v>0.8</c:v>
                </c:pt>
                <c:pt idx="293">
                  <c:v>0.80273972602739729</c:v>
                </c:pt>
                <c:pt idx="294">
                  <c:v>0.80547945205479454</c:v>
                </c:pt>
                <c:pt idx="295">
                  <c:v>0.80821917808219179</c:v>
                </c:pt>
                <c:pt idx="296">
                  <c:v>0.81095890410958904</c:v>
                </c:pt>
                <c:pt idx="297">
                  <c:v>0.81369863013698629</c:v>
                </c:pt>
                <c:pt idx="298">
                  <c:v>0.81643835616438354</c:v>
                </c:pt>
                <c:pt idx="299">
                  <c:v>0.81917808219178079</c:v>
                </c:pt>
                <c:pt idx="300">
                  <c:v>0.82191780821917804</c:v>
                </c:pt>
                <c:pt idx="301">
                  <c:v>0.8246575342465754</c:v>
                </c:pt>
                <c:pt idx="302">
                  <c:v>0.82739726027397265</c:v>
                </c:pt>
                <c:pt idx="303">
                  <c:v>0.83013698630136989</c:v>
                </c:pt>
                <c:pt idx="304">
                  <c:v>0.83287671232876714</c:v>
                </c:pt>
                <c:pt idx="305">
                  <c:v>0.83561643835616439</c:v>
                </c:pt>
                <c:pt idx="306">
                  <c:v>0.83835616438356164</c:v>
                </c:pt>
                <c:pt idx="307">
                  <c:v>0.84109589041095889</c:v>
                </c:pt>
                <c:pt idx="308">
                  <c:v>0.84383561643835614</c:v>
                </c:pt>
                <c:pt idx="309">
                  <c:v>0.84657534246575339</c:v>
                </c:pt>
                <c:pt idx="310">
                  <c:v>0.84931506849315064</c:v>
                </c:pt>
                <c:pt idx="311">
                  <c:v>0.852054794520548</c:v>
                </c:pt>
                <c:pt idx="312">
                  <c:v>0.85479452054794525</c:v>
                </c:pt>
                <c:pt idx="313">
                  <c:v>0.8575342465753425</c:v>
                </c:pt>
                <c:pt idx="314">
                  <c:v>0.86027397260273974</c:v>
                </c:pt>
                <c:pt idx="315">
                  <c:v>0.86301369863013699</c:v>
                </c:pt>
                <c:pt idx="316">
                  <c:v>0.86575342465753424</c:v>
                </c:pt>
                <c:pt idx="317">
                  <c:v>0.86849315068493149</c:v>
                </c:pt>
                <c:pt idx="318">
                  <c:v>0.87123287671232874</c:v>
                </c:pt>
                <c:pt idx="319">
                  <c:v>0.87397260273972599</c:v>
                </c:pt>
                <c:pt idx="320">
                  <c:v>0.87671232876712324</c:v>
                </c:pt>
                <c:pt idx="321">
                  <c:v>0.8794520547945206</c:v>
                </c:pt>
                <c:pt idx="322">
                  <c:v>0.88219178082191785</c:v>
                </c:pt>
                <c:pt idx="323">
                  <c:v>0.8849315068493151</c:v>
                </c:pt>
                <c:pt idx="324">
                  <c:v>0.88767123287671235</c:v>
                </c:pt>
                <c:pt idx="325">
                  <c:v>0.8904109589041096</c:v>
                </c:pt>
                <c:pt idx="326">
                  <c:v>0.89315068493150684</c:v>
                </c:pt>
                <c:pt idx="327">
                  <c:v>0.89589041095890409</c:v>
                </c:pt>
                <c:pt idx="328">
                  <c:v>0.89863013698630134</c:v>
                </c:pt>
                <c:pt idx="329">
                  <c:v>0.90136986301369859</c:v>
                </c:pt>
                <c:pt idx="330">
                  <c:v>0.90410958904109584</c:v>
                </c:pt>
                <c:pt idx="331">
                  <c:v>0.9068493150684932</c:v>
                </c:pt>
                <c:pt idx="332">
                  <c:v>0.90958904109589045</c:v>
                </c:pt>
                <c:pt idx="333">
                  <c:v>0.9123287671232877</c:v>
                </c:pt>
                <c:pt idx="334">
                  <c:v>0.91506849315068495</c:v>
                </c:pt>
                <c:pt idx="335">
                  <c:v>0.9178082191780822</c:v>
                </c:pt>
                <c:pt idx="336">
                  <c:v>0.92054794520547945</c:v>
                </c:pt>
                <c:pt idx="337">
                  <c:v>0.92328767123287669</c:v>
                </c:pt>
                <c:pt idx="338">
                  <c:v>0.92602739726027394</c:v>
                </c:pt>
                <c:pt idx="339">
                  <c:v>0.92876712328767119</c:v>
                </c:pt>
                <c:pt idx="340">
                  <c:v>0.93150684931506844</c:v>
                </c:pt>
                <c:pt idx="341">
                  <c:v>0.9342465753424658</c:v>
                </c:pt>
                <c:pt idx="342">
                  <c:v>0.93698630136986305</c:v>
                </c:pt>
                <c:pt idx="343">
                  <c:v>0.9397260273972603</c:v>
                </c:pt>
                <c:pt idx="344">
                  <c:v>0.94246575342465755</c:v>
                </c:pt>
                <c:pt idx="345">
                  <c:v>0.9452054794520548</c:v>
                </c:pt>
                <c:pt idx="346">
                  <c:v>0.94794520547945205</c:v>
                </c:pt>
                <c:pt idx="347">
                  <c:v>0.9506849315068493</c:v>
                </c:pt>
                <c:pt idx="348">
                  <c:v>0.95342465753424654</c:v>
                </c:pt>
                <c:pt idx="349">
                  <c:v>0.95616438356164379</c:v>
                </c:pt>
                <c:pt idx="350">
                  <c:v>0.95890410958904104</c:v>
                </c:pt>
                <c:pt idx="351">
                  <c:v>0.9616438356164384</c:v>
                </c:pt>
                <c:pt idx="352">
                  <c:v>0.96438356164383565</c:v>
                </c:pt>
                <c:pt idx="353">
                  <c:v>0.9671232876712329</c:v>
                </c:pt>
                <c:pt idx="354">
                  <c:v>0.96986301369863015</c:v>
                </c:pt>
                <c:pt idx="355">
                  <c:v>0.9726027397260274</c:v>
                </c:pt>
                <c:pt idx="356">
                  <c:v>0.97534246575342465</c:v>
                </c:pt>
                <c:pt idx="357">
                  <c:v>0.9780821917808219</c:v>
                </c:pt>
                <c:pt idx="358">
                  <c:v>0.98082191780821915</c:v>
                </c:pt>
                <c:pt idx="359">
                  <c:v>0.98356164383561639</c:v>
                </c:pt>
                <c:pt idx="360">
                  <c:v>0.98630136986301364</c:v>
                </c:pt>
                <c:pt idx="361">
                  <c:v>0.989041095890411</c:v>
                </c:pt>
                <c:pt idx="362">
                  <c:v>0.99178082191780825</c:v>
                </c:pt>
                <c:pt idx="363">
                  <c:v>0.9945205479452055</c:v>
                </c:pt>
                <c:pt idx="364">
                  <c:v>0.99726027397260275</c:v>
                </c:pt>
                <c:pt idx="365">
                  <c:v>1</c:v>
                </c:pt>
                <c:pt idx="366">
                  <c:v>1.0027397260273974</c:v>
                </c:pt>
                <c:pt idx="367">
                  <c:v>1.0054794520547945</c:v>
                </c:pt>
                <c:pt idx="368">
                  <c:v>1.0082191780821919</c:v>
                </c:pt>
                <c:pt idx="369">
                  <c:v>1.010958904109589</c:v>
                </c:pt>
                <c:pt idx="370">
                  <c:v>1.0136986301369864</c:v>
                </c:pt>
                <c:pt idx="371">
                  <c:v>1.0164383561643835</c:v>
                </c:pt>
                <c:pt idx="372">
                  <c:v>1.0191780821917809</c:v>
                </c:pt>
                <c:pt idx="373">
                  <c:v>1.021917808219178</c:v>
                </c:pt>
                <c:pt idx="374">
                  <c:v>1.0246575342465754</c:v>
                </c:pt>
                <c:pt idx="375">
                  <c:v>1.0273972602739727</c:v>
                </c:pt>
                <c:pt idx="376">
                  <c:v>1.0301369863013699</c:v>
                </c:pt>
                <c:pt idx="377">
                  <c:v>1.0328767123287672</c:v>
                </c:pt>
                <c:pt idx="378">
                  <c:v>1.0356164383561643</c:v>
                </c:pt>
                <c:pt idx="379">
                  <c:v>1.0383561643835617</c:v>
                </c:pt>
                <c:pt idx="380">
                  <c:v>1.0410958904109588</c:v>
                </c:pt>
                <c:pt idx="381">
                  <c:v>1.0438356164383562</c:v>
                </c:pt>
                <c:pt idx="382">
                  <c:v>1.0465753424657533</c:v>
                </c:pt>
                <c:pt idx="383">
                  <c:v>1.0493150684931507</c:v>
                </c:pt>
                <c:pt idx="384">
                  <c:v>1.0520547945205478</c:v>
                </c:pt>
                <c:pt idx="385">
                  <c:v>1.0547945205479452</c:v>
                </c:pt>
                <c:pt idx="386">
                  <c:v>1.0575342465753426</c:v>
                </c:pt>
                <c:pt idx="387">
                  <c:v>1.0602739726027397</c:v>
                </c:pt>
                <c:pt idx="388">
                  <c:v>1.0630136986301371</c:v>
                </c:pt>
                <c:pt idx="389">
                  <c:v>1.0657534246575342</c:v>
                </c:pt>
                <c:pt idx="390">
                  <c:v>1.0684931506849316</c:v>
                </c:pt>
                <c:pt idx="391">
                  <c:v>1.0712328767123287</c:v>
                </c:pt>
                <c:pt idx="392">
                  <c:v>1.0739726027397261</c:v>
                </c:pt>
                <c:pt idx="393">
                  <c:v>1.0767123287671232</c:v>
                </c:pt>
                <c:pt idx="394">
                  <c:v>1.0794520547945206</c:v>
                </c:pt>
                <c:pt idx="395">
                  <c:v>1.0821917808219179</c:v>
                </c:pt>
                <c:pt idx="396">
                  <c:v>1.0849315068493151</c:v>
                </c:pt>
                <c:pt idx="397">
                  <c:v>1.0876712328767124</c:v>
                </c:pt>
                <c:pt idx="398">
                  <c:v>1.0904109589041096</c:v>
                </c:pt>
                <c:pt idx="399">
                  <c:v>1.0931506849315069</c:v>
                </c:pt>
                <c:pt idx="400">
                  <c:v>1.095890410958904</c:v>
                </c:pt>
                <c:pt idx="401">
                  <c:v>1.0986301369863014</c:v>
                </c:pt>
                <c:pt idx="402">
                  <c:v>1.1013698630136985</c:v>
                </c:pt>
                <c:pt idx="403">
                  <c:v>1.1041095890410959</c:v>
                </c:pt>
                <c:pt idx="404">
                  <c:v>1.106849315068493</c:v>
                </c:pt>
                <c:pt idx="405">
                  <c:v>1.1095890410958904</c:v>
                </c:pt>
                <c:pt idx="406">
                  <c:v>1.1123287671232878</c:v>
                </c:pt>
                <c:pt idx="407">
                  <c:v>1.1150684931506849</c:v>
                </c:pt>
                <c:pt idx="408">
                  <c:v>1.1178082191780823</c:v>
                </c:pt>
                <c:pt idx="409">
                  <c:v>1.1205479452054794</c:v>
                </c:pt>
                <c:pt idx="410">
                  <c:v>1.1232876712328768</c:v>
                </c:pt>
                <c:pt idx="411">
                  <c:v>1.1260273972602739</c:v>
                </c:pt>
                <c:pt idx="412">
                  <c:v>1.1287671232876713</c:v>
                </c:pt>
                <c:pt idx="413">
                  <c:v>1.1315068493150684</c:v>
                </c:pt>
                <c:pt idx="414">
                  <c:v>1.1342465753424658</c:v>
                </c:pt>
                <c:pt idx="415">
                  <c:v>1.1369863013698631</c:v>
                </c:pt>
                <c:pt idx="416">
                  <c:v>1.1397260273972603</c:v>
                </c:pt>
                <c:pt idx="417">
                  <c:v>1.1424657534246576</c:v>
                </c:pt>
                <c:pt idx="418">
                  <c:v>1.1452054794520548</c:v>
                </c:pt>
                <c:pt idx="419">
                  <c:v>1.1479452054794521</c:v>
                </c:pt>
                <c:pt idx="420">
                  <c:v>1.1506849315068493</c:v>
                </c:pt>
                <c:pt idx="421">
                  <c:v>1.1534246575342466</c:v>
                </c:pt>
                <c:pt idx="422">
                  <c:v>1.1561643835616437</c:v>
                </c:pt>
                <c:pt idx="423">
                  <c:v>1.1589041095890411</c:v>
                </c:pt>
                <c:pt idx="424">
                  <c:v>1.1616438356164382</c:v>
                </c:pt>
                <c:pt idx="425">
                  <c:v>1.1643835616438356</c:v>
                </c:pt>
                <c:pt idx="426">
                  <c:v>1.167123287671233</c:v>
                </c:pt>
                <c:pt idx="427">
                  <c:v>1.1698630136986301</c:v>
                </c:pt>
                <c:pt idx="428">
                  <c:v>1.1726027397260275</c:v>
                </c:pt>
                <c:pt idx="429">
                  <c:v>1.1753424657534246</c:v>
                </c:pt>
                <c:pt idx="430">
                  <c:v>1.178082191780822</c:v>
                </c:pt>
                <c:pt idx="431">
                  <c:v>1.1808219178082191</c:v>
                </c:pt>
                <c:pt idx="432">
                  <c:v>1.1835616438356165</c:v>
                </c:pt>
                <c:pt idx="433">
                  <c:v>1.1863013698630136</c:v>
                </c:pt>
                <c:pt idx="434">
                  <c:v>1.189041095890411</c:v>
                </c:pt>
                <c:pt idx="435">
                  <c:v>1.1917808219178083</c:v>
                </c:pt>
                <c:pt idx="436">
                  <c:v>1.1945205479452055</c:v>
                </c:pt>
                <c:pt idx="437">
                  <c:v>1.1972602739726028</c:v>
                </c:pt>
                <c:pt idx="438">
                  <c:v>1.2</c:v>
                </c:pt>
                <c:pt idx="439">
                  <c:v>1.2027397260273973</c:v>
                </c:pt>
                <c:pt idx="440">
                  <c:v>1.2054794520547945</c:v>
                </c:pt>
                <c:pt idx="441">
                  <c:v>1.2082191780821918</c:v>
                </c:pt>
                <c:pt idx="442">
                  <c:v>1.210958904109589</c:v>
                </c:pt>
                <c:pt idx="443">
                  <c:v>1.2136986301369863</c:v>
                </c:pt>
                <c:pt idx="444">
                  <c:v>1.2164383561643837</c:v>
                </c:pt>
                <c:pt idx="445">
                  <c:v>1.2191780821917808</c:v>
                </c:pt>
                <c:pt idx="446">
                  <c:v>1.2219178082191782</c:v>
                </c:pt>
                <c:pt idx="447">
                  <c:v>1.2246575342465753</c:v>
                </c:pt>
                <c:pt idx="448">
                  <c:v>1.2273972602739727</c:v>
                </c:pt>
                <c:pt idx="449">
                  <c:v>1.2301369863013698</c:v>
                </c:pt>
                <c:pt idx="450">
                  <c:v>1.2328767123287672</c:v>
                </c:pt>
                <c:pt idx="451">
                  <c:v>1.2356164383561643</c:v>
                </c:pt>
                <c:pt idx="452">
                  <c:v>1.2383561643835617</c:v>
                </c:pt>
                <c:pt idx="453">
                  <c:v>1.2410958904109588</c:v>
                </c:pt>
                <c:pt idx="454">
                  <c:v>1.2438356164383562</c:v>
                </c:pt>
                <c:pt idx="455">
                  <c:v>1.2465753424657535</c:v>
                </c:pt>
                <c:pt idx="456">
                  <c:v>1.2493150684931507</c:v>
                </c:pt>
                <c:pt idx="457">
                  <c:v>1.252054794520548</c:v>
                </c:pt>
                <c:pt idx="458">
                  <c:v>1.2547945205479452</c:v>
                </c:pt>
                <c:pt idx="459">
                  <c:v>1.2575342465753425</c:v>
                </c:pt>
                <c:pt idx="460">
                  <c:v>1.2602739726027397</c:v>
                </c:pt>
                <c:pt idx="461">
                  <c:v>1.263013698630137</c:v>
                </c:pt>
                <c:pt idx="462">
                  <c:v>1.2657534246575342</c:v>
                </c:pt>
                <c:pt idx="463">
                  <c:v>1.2684931506849315</c:v>
                </c:pt>
                <c:pt idx="464">
                  <c:v>1.2712328767123289</c:v>
                </c:pt>
                <c:pt idx="465">
                  <c:v>1.273972602739726</c:v>
                </c:pt>
                <c:pt idx="466">
                  <c:v>1.2767123287671234</c:v>
                </c:pt>
                <c:pt idx="467">
                  <c:v>1.2794520547945205</c:v>
                </c:pt>
                <c:pt idx="468">
                  <c:v>1.2821917808219179</c:v>
                </c:pt>
                <c:pt idx="469">
                  <c:v>1.284931506849315</c:v>
                </c:pt>
                <c:pt idx="470">
                  <c:v>1.2876712328767124</c:v>
                </c:pt>
                <c:pt idx="471">
                  <c:v>1.2904109589041095</c:v>
                </c:pt>
                <c:pt idx="472">
                  <c:v>1.2931506849315069</c:v>
                </c:pt>
                <c:pt idx="473">
                  <c:v>1.295890410958904</c:v>
                </c:pt>
                <c:pt idx="474">
                  <c:v>1.2986301369863014</c:v>
                </c:pt>
                <c:pt idx="475">
                  <c:v>1.3013698630136987</c:v>
                </c:pt>
                <c:pt idx="476">
                  <c:v>1.3041095890410959</c:v>
                </c:pt>
                <c:pt idx="477">
                  <c:v>1.3068493150684932</c:v>
                </c:pt>
                <c:pt idx="478">
                  <c:v>1.3095890410958904</c:v>
                </c:pt>
                <c:pt idx="479">
                  <c:v>1.3123287671232877</c:v>
                </c:pt>
                <c:pt idx="480">
                  <c:v>1.3150684931506849</c:v>
                </c:pt>
                <c:pt idx="481">
                  <c:v>1.3178082191780822</c:v>
                </c:pt>
                <c:pt idx="482">
                  <c:v>1.3205479452054794</c:v>
                </c:pt>
                <c:pt idx="483">
                  <c:v>1.3232876712328767</c:v>
                </c:pt>
                <c:pt idx="484">
                  <c:v>1.3260273972602741</c:v>
                </c:pt>
                <c:pt idx="485">
                  <c:v>1.3287671232876712</c:v>
                </c:pt>
                <c:pt idx="486">
                  <c:v>1.3315068493150686</c:v>
                </c:pt>
                <c:pt idx="487">
                  <c:v>1.3342465753424657</c:v>
                </c:pt>
                <c:pt idx="488">
                  <c:v>1.3369863013698631</c:v>
                </c:pt>
                <c:pt idx="489">
                  <c:v>1.3397260273972602</c:v>
                </c:pt>
                <c:pt idx="490">
                  <c:v>1.3424657534246576</c:v>
                </c:pt>
                <c:pt idx="491">
                  <c:v>1.3452054794520547</c:v>
                </c:pt>
                <c:pt idx="492">
                  <c:v>1.3479452054794521</c:v>
                </c:pt>
                <c:pt idx="493">
                  <c:v>1.3506849315068492</c:v>
                </c:pt>
                <c:pt idx="494">
                  <c:v>1.3534246575342466</c:v>
                </c:pt>
                <c:pt idx="495">
                  <c:v>1.3561643835616439</c:v>
                </c:pt>
                <c:pt idx="496">
                  <c:v>1.3589041095890411</c:v>
                </c:pt>
                <c:pt idx="497">
                  <c:v>1.3616438356164384</c:v>
                </c:pt>
                <c:pt idx="498">
                  <c:v>1.3643835616438356</c:v>
                </c:pt>
                <c:pt idx="499">
                  <c:v>1.3671232876712329</c:v>
                </c:pt>
                <c:pt idx="500">
                  <c:v>1.3698630136986301</c:v>
                </c:pt>
                <c:pt idx="501">
                  <c:v>1.3726027397260274</c:v>
                </c:pt>
                <c:pt idx="502">
                  <c:v>1.3753424657534246</c:v>
                </c:pt>
                <c:pt idx="503">
                  <c:v>1.3780821917808219</c:v>
                </c:pt>
                <c:pt idx="504">
                  <c:v>1.3808219178082193</c:v>
                </c:pt>
                <c:pt idx="505">
                  <c:v>1.3835616438356164</c:v>
                </c:pt>
                <c:pt idx="506">
                  <c:v>1.3863013698630138</c:v>
                </c:pt>
                <c:pt idx="507">
                  <c:v>1.3890410958904109</c:v>
                </c:pt>
                <c:pt idx="508">
                  <c:v>1.3917808219178083</c:v>
                </c:pt>
                <c:pt idx="509">
                  <c:v>1.3945205479452054</c:v>
                </c:pt>
                <c:pt idx="510">
                  <c:v>1.3972602739726028</c:v>
                </c:pt>
                <c:pt idx="511">
                  <c:v>1.4</c:v>
                </c:pt>
                <c:pt idx="512">
                  <c:v>1.4027397260273973</c:v>
                </c:pt>
                <c:pt idx="513">
                  <c:v>1.4054794520547946</c:v>
                </c:pt>
                <c:pt idx="514">
                  <c:v>1.4082191780821918</c:v>
                </c:pt>
                <c:pt idx="515">
                  <c:v>1.4109589041095891</c:v>
                </c:pt>
                <c:pt idx="516">
                  <c:v>1.4136986301369863</c:v>
                </c:pt>
                <c:pt idx="517">
                  <c:v>1.4164383561643836</c:v>
                </c:pt>
                <c:pt idx="518">
                  <c:v>1.4191780821917808</c:v>
                </c:pt>
                <c:pt idx="519">
                  <c:v>1.4219178082191781</c:v>
                </c:pt>
                <c:pt idx="520">
                  <c:v>1.4246575342465753</c:v>
                </c:pt>
                <c:pt idx="521">
                  <c:v>1.4273972602739726</c:v>
                </c:pt>
                <c:pt idx="522">
                  <c:v>1.4301369863013698</c:v>
                </c:pt>
                <c:pt idx="523">
                  <c:v>1.4328767123287671</c:v>
                </c:pt>
                <c:pt idx="524">
                  <c:v>1.4356164383561645</c:v>
                </c:pt>
                <c:pt idx="525">
                  <c:v>1.4383561643835616</c:v>
                </c:pt>
                <c:pt idx="526">
                  <c:v>1.441095890410959</c:v>
                </c:pt>
                <c:pt idx="527">
                  <c:v>1.4438356164383561</c:v>
                </c:pt>
                <c:pt idx="528">
                  <c:v>1.4465753424657535</c:v>
                </c:pt>
                <c:pt idx="529">
                  <c:v>1.4493150684931506</c:v>
                </c:pt>
                <c:pt idx="530">
                  <c:v>1.452054794520548</c:v>
                </c:pt>
                <c:pt idx="531">
                  <c:v>1.4547945205479451</c:v>
                </c:pt>
                <c:pt idx="532">
                  <c:v>1.4575342465753425</c:v>
                </c:pt>
                <c:pt idx="533">
                  <c:v>1.4602739726027398</c:v>
                </c:pt>
                <c:pt idx="534">
                  <c:v>1.463013698630137</c:v>
                </c:pt>
                <c:pt idx="535">
                  <c:v>1.4657534246575343</c:v>
                </c:pt>
                <c:pt idx="536">
                  <c:v>1.4684931506849315</c:v>
                </c:pt>
                <c:pt idx="537">
                  <c:v>1.4712328767123288</c:v>
                </c:pt>
                <c:pt idx="538">
                  <c:v>1.473972602739726</c:v>
                </c:pt>
                <c:pt idx="539">
                  <c:v>1.4767123287671233</c:v>
                </c:pt>
                <c:pt idx="540">
                  <c:v>1.4794520547945205</c:v>
                </c:pt>
                <c:pt idx="541">
                  <c:v>1.4821917808219178</c:v>
                </c:pt>
                <c:pt idx="542">
                  <c:v>1.484931506849315</c:v>
                </c:pt>
                <c:pt idx="543">
                  <c:v>1.4876712328767123</c:v>
                </c:pt>
                <c:pt idx="544">
                  <c:v>1.4904109589041097</c:v>
                </c:pt>
                <c:pt idx="545">
                  <c:v>1.4931506849315068</c:v>
                </c:pt>
                <c:pt idx="546">
                  <c:v>1.4958904109589042</c:v>
                </c:pt>
                <c:pt idx="547">
                  <c:v>1.4986301369863013</c:v>
                </c:pt>
                <c:pt idx="548">
                  <c:v>1.5013698630136987</c:v>
                </c:pt>
                <c:pt idx="549">
                  <c:v>1.5041095890410958</c:v>
                </c:pt>
                <c:pt idx="550">
                  <c:v>1.5068493150684932</c:v>
                </c:pt>
                <c:pt idx="551">
                  <c:v>1.5095890410958903</c:v>
                </c:pt>
                <c:pt idx="552">
                  <c:v>1.5123287671232877</c:v>
                </c:pt>
                <c:pt idx="553">
                  <c:v>1.515068493150685</c:v>
                </c:pt>
                <c:pt idx="554">
                  <c:v>1.5178082191780822</c:v>
                </c:pt>
                <c:pt idx="555">
                  <c:v>1.5205479452054795</c:v>
                </c:pt>
                <c:pt idx="556">
                  <c:v>1.5232876712328767</c:v>
                </c:pt>
                <c:pt idx="557">
                  <c:v>1.526027397260274</c:v>
                </c:pt>
                <c:pt idx="558">
                  <c:v>1.5287671232876712</c:v>
                </c:pt>
                <c:pt idx="559">
                  <c:v>1.5315068493150685</c:v>
                </c:pt>
                <c:pt idx="560">
                  <c:v>1.5342465753424657</c:v>
                </c:pt>
                <c:pt idx="561">
                  <c:v>1.536986301369863</c:v>
                </c:pt>
                <c:pt idx="562">
                  <c:v>1.5397260273972602</c:v>
                </c:pt>
                <c:pt idx="563">
                  <c:v>1.5424657534246575</c:v>
                </c:pt>
                <c:pt idx="564">
                  <c:v>1.5452054794520549</c:v>
                </c:pt>
                <c:pt idx="565">
                  <c:v>1.547945205479452</c:v>
                </c:pt>
                <c:pt idx="566">
                  <c:v>1.5506849315068494</c:v>
                </c:pt>
                <c:pt idx="567">
                  <c:v>1.5534246575342465</c:v>
                </c:pt>
                <c:pt idx="568">
                  <c:v>1.5561643835616439</c:v>
                </c:pt>
                <c:pt idx="569">
                  <c:v>1.558904109589041</c:v>
                </c:pt>
                <c:pt idx="570">
                  <c:v>1.5616438356164384</c:v>
                </c:pt>
                <c:pt idx="571">
                  <c:v>1.5643835616438355</c:v>
                </c:pt>
                <c:pt idx="572">
                  <c:v>1.5671232876712329</c:v>
                </c:pt>
                <c:pt idx="573">
                  <c:v>1.5698630136986302</c:v>
                </c:pt>
                <c:pt idx="574">
                  <c:v>1.5726027397260274</c:v>
                </c:pt>
                <c:pt idx="575">
                  <c:v>1.5753424657534247</c:v>
                </c:pt>
                <c:pt idx="576">
                  <c:v>1.5780821917808219</c:v>
                </c:pt>
                <c:pt idx="577">
                  <c:v>1.5808219178082192</c:v>
                </c:pt>
                <c:pt idx="578">
                  <c:v>1.5835616438356164</c:v>
                </c:pt>
                <c:pt idx="579">
                  <c:v>1.5863013698630137</c:v>
                </c:pt>
                <c:pt idx="580">
                  <c:v>1.5890410958904109</c:v>
                </c:pt>
                <c:pt idx="581">
                  <c:v>1.5917808219178082</c:v>
                </c:pt>
                <c:pt idx="582">
                  <c:v>1.5945205479452054</c:v>
                </c:pt>
                <c:pt idx="583">
                  <c:v>1.5972602739726027</c:v>
                </c:pt>
                <c:pt idx="584">
                  <c:v>1.6</c:v>
                </c:pt>
                <c:pt idx="585">
                  <c:v>1.6027397260273972</c:v>
                </c:pt>
                <c:pt idx="586">
                  <c:v>1.6054794520547946</c:v>
                </c:pt>
                <c:pt idx="587">
                  <c:v>1.6082191780821917</c:v>
                </c:pt>
                <c:pt idx="588">
                  <c:v>1.6109589041095891</c:v>
                </c:pt>
                <c:pt idx="589">
                  <c:v>1.6136986301369862</c:v>
                </c:pt>
                <c:pt idx="590">
                  <c:v>1.6164383561643836</c:v>
                </c:pt>
                <c:pt idx="591">
                  <c:v>1.6191780821917807</c:v>
                </c:pt>
                <c:pt idx="592">
                  <c:v>1.6219178082191781</c:v>
                </c:pt>
                <c:pt idx="593">
                  <c:v>1.6246575342465754</c:v>
                </c:pt>
                <c:pt idx="594">
                  <c:v>1.6273972602739726</c:v>
                </c:pt>
                <c:pt idx="595">
                  <c:v>1.6301369863013699</c:v>
                </c:pt>
                <c:pt idx="596">
                  <c:v>1.6328767123287671</c:v>
                </c:pt>
                <c:pt idx="597">
                  <c:v>1.6356164383561644</c:v>
                </c:pt>
                <c:pt idx="598">
                  <c:v>1.6383561643835616</c:v>
                </c:pt>
                <c:pt idx="599">
                  <c:v>1.6410958904109589</c:v>
                </c:pt>
                <c:pt idx="600">
                  <c:v>1.6438356164383561</c:v>
                </c:pt>
                <c:pt idx="601">
                  <c:v>1.6465753424657534</c:v>
                </c:pt>
                <c:pt idx="602">
                  <c:v>1.6493150684931508</c:v>
                </c:pt>
                <c:pt idx="603">
                  <c:v>1.6520547945205479</c:v>
                </c:pt>
                <c:pt idx="604">
                  <c:v>1.6547945205479453</c:v>
                </c:pt>
                <c:pt idx="605">
                  <c:v>1.6575342465753424</c:v>
                </c:pt>
                <c:pt idx="606">
                  <c:v>1.6602739726027398</c:v>
                </c:pt>
                <c:pt idx="607">
                  <c:v>1.6630136986301369</c:v>
                </c:pt>
                <c:pt idx="608">
                  <c:v>1.6657534246575343</c:v>
                </c:pt>
                <c:pt idx="609">
                  <c:v>1.6684931506849314</c:v>
                </c:pt>
                <c:pt idx="610">
                  <c:v>1.6712328767123288</c:v>
                </c:pt>
                <c:pt idx="611">
                  <c:v>1.6739726027397259</c:v>
                </c:pt>
                <c:pt idx="612">
                  <c:v>1.6767123287671233</c:v>
                </c:pt>
                <c:pt idx="613">
                  <c:v>1.6794520547945206</c:v>
                </c:pt>
                <c:pt idx="614">
                  <c:v>1.6821917808219178</c:v>
                </c:pt>
                <c:pt idx="615">
                  <c:v>1.6849315068493151</c:v>
                </c:pt>
                <c:pt idx="616">
                  <c:v>1.6876712328767123</c:v>
                </c:pt>
                <c:pt idx="617">
                  <c:v>1.6904109589041096</c:v>
                </c:pt>
                <c:pt idx="618">
                  <c:v>1.6931506849315068</c:v>
                </c:pt>
                <c:pt idx="619">
                  <c:v>1.6958904109589041</c:v>
                </c:pt>
                <c:pt idx="620">
                  <c:v>1.6986301369863013</c:v>
                </c:pt>
                <c:pt idx="621">
                  <c:v>1.7013698630136986</c:v>
                </c:pt>
                <c:pt idx="622">
                  <c:v>1.704109589041096</c:v>
                </c:pt>
                <c:pt idx="623">
                  <c:v>1.7068493150684931</c:v>
                </c:pt>
                <c:pt idx="624">
                  <c:v>1.7095890410958905</c:v>
                </c:pt>
                <c:pt idx="625">
                  <c:v>1.7123287671232876</c:v>
                </c:pt>
                <c:pt idx="626">
                  <c:v>1.715068493150685</c:v>
                </c:pt>
                <c:pt idx="627">
                  <c:v>1.7178082191780821</c:v>
                </c:pt>
                <c:pt idx="628">
                  <c:v>1.7205479452054795</c:v>
                </c:pt>
                <c:pt idx="629">
                  <c:v>1.7232876712328766</c:v>
                </c:pt>
                <c:pt idx="630">
                  <c:v>1.726027397260274</c:v>
                </c:pt>
                <c:pt idx="631">
                  <c:v>1.7287671232876711</c:v>
                </c:pt>
                <c:pt idx="632">
                  <c:v>1.7315068493150685</c:v>
                </c:pt>
                <c:pt idx="633">
                  <c:v>1.7342465753424658</c:v>
                </c:pt>
                <c:pt idx="634">
                  <c:v>1.736986301369863</c:v>
                </c:pt>
                <c:pt idx="635">
                  <c:v>1.7397260273972603</c:v>
                </c:pt>
                <c:pt idx="636">
                  <c:v>1.7424657534246575</c:v>
                </c:pt>
                <c:pt idx="637">
                  <c:v>1.7452054794520548</c:v>
                </c:pt>
                <c:pt idx="638">
                  <c:v>1.747945205479452</c:v>
                </c:pt>
                <c:pt idx="639">
                  <c:v>1.7506849315068493</c:v>
                </c:pt>
                <c:pt idx="640">
                  <c:v>1.7534246575342465</c:v>
                </c:pt>
                <c:pt idx="641">
                  <c:v>1.7561643835616438</c:v>
                </c:pt>
                <c:pt idx="642">
                  <c:v>1.7589041095890412</c:v>
                </c:pt>
                <c:pt idx="643">
                  <c:v>1.7616438356164383</c:v>
                </c:pt>
                <c:pt idx="644">
                  <c:v>1.7643835616438357</c:v>
                </c:pt>
                <c:pt idx="645">
                  <c:v>1.7671232876712328</c:v>
                </c:pt>
                <c:pt idx="646">
                  <c:v>1.7698630136986302</c:v>
                </c:pt>
                <c:pt idx="647">
                  <c:v>1.7726027397260273</c:v>
                </c:pt>
                <c:pt idx="648">
                  <c:v>1.7753424657534247</c:v>
                </c:pt>
                <c:pt idx="649">
                  <c:v>1.7780821917808218</c:v>
                </c:pt>
                <c:pt idx="650">
                  <c:v>1.7808219178082192</c:v>
                </c:pt>
                <c:pt idx="651">
                  <c:v>1.7835616438356163</c:v>
                </c:pt>
                <c:pt idx="652">
                  <c:v>1.7863013698630137</c:v>
                </c:pt>
                <c:pt idx="653">
                  <c:v>1.789041095890411</c:v>
                </c:pt>
                <c:pt idx="654">
                  <c:v>1.7917808219178082</c:v>
                </c:pt>
                <c:pt idx="655">
                  <c:v>1.7945205479452055</c:v>
                </c:pt>
                <c:pt idx="656">
                  <c:v>1.7972602739726027</c:v>
                </c:pt>
                <c:pt idx="657">
                  <c:v>1.8</c:v>
                </c:pt>
                <c:pt idx="658">
                  <c:v>1.8027397260273972</c:v>
                </c:pt>
                <c:pt idx="659">
                  <c:v>1.8054794520547945</c:v>
                </c:pt>
                <c:pt idx="660">
                  <c:v>1.8082191780821917</c:v>
                </c:pt>
                <c:pt idx="661">
                  <c:v>1.810958904109589</c:v>
                </c:pt>
                <c:pt idx="662">
                  <c:v>1.8136986301369864</c:v>
                </c:pt>
                <c:pt idx="663">
                  <c:v>1.8164383561643835</c:v>
                </c:pt>
                <c:pt idx="664">
                  <c:v>1.8191780821917809</c:v>
                </c:pt>
                <c:pt idx="665">
                  <c:v>1.821917808219178</c:v>
                </c:pt>
                <c:pt idx="666">
                  <c:v>1.8246575342465754</c:v>
                </c:pt>
                <c:pt idx="667">
                  <c:v>1.8273972602739725</c:v>
                </c:pt>
                <c:pt idx="668">
                  <c:v>1.8301369863013699</c:v>
                </c:pt>
                <c:pt idx="669">
                  <c:v>1.832876712328767</c:v>
                </c:pt>
                <c:pt idx="670">
                  <c:v>1.8356164383561644</c:v>
                </c:pt>
                <c:pt idx="671">
                  <c:v>1.8383561643835618</c:v>
                </c:pt>
                <c:pt idx="672">
                  <c:v>1.8410958904109589</c:v>
                </c:pt>
                <c:pt idx="673">
                  <c:v>1.8438356164383563</c:v>
                </c:pt>
                <c:pt idx="674">
                  <c:v>1.8465753424657534</c:v>
                </c:pt>
                <c:pt idx="675">
                  <c:v>1.8493150684931507</c:v>
                </c:pt>
                <c:pt idx="676">
                  <c:v>1.8520547945205479</c:v>
                </c:pt>
                <c:pt idx="677">
                  <c:v>1.8547945205479452</c:v>
                </c:pt>
                <c:pt idx="678">
                  <c:v>1.8575342465753424</c:v>
                </c:pt>
                <c:pt idx="679">
                  <c:v>1.8602739726027397</c:v>
                </c:pt>
                <c:pt idx="680">
                  <c:v>1.8630136986301369</c:v>
                </c:pt>
                <c:pt idx="681">
                  <c:v>1.8657534246575342</c:v>
                </c:pt>
                <c:pt idx="682">
                  <c:v>1.8684931506849316</c:v>
                </c:pt>
                <c:pt idx="683">
                  <c:v>1.8712328767123287</c:v>
                </c:pt>
                <c:pt idx="684">
                  <c:v>1.8739726027397261</c:v>
                </c:pt>
                <c:pt idx="685">
                  <c:v>1.8767123287671232</c:v>
                </c:pt>
                <c:pt idx="686">
                  <c:v>1.8794520547945206</c:v>
                </c:pt>
                <c:pt idx="687">
                  <c:v>1.8821917808219177</c:v>
                </c:pt>
                <c:pt idx="688">
                  <c:v>1.8849315068493151</c:v>
                </c:pt>
                <c:pt idx="689">
                  <c:v>1.8876712328767122</c:v>
                </c:pt>
                <c:pt idx="690">
                  <c:v>1.8904109589041096</c:v>
                </c:pt>
                <c:pt idx="691">
                  <c:v>1.893150684931507</c:v>
                </c:pt>
                <c:pt idx="692">
                  <c:v>1.8958904109589041</c:v>
                </c:pt>
                <c:pt idx="693">
                  <c:v>1.8986301369863015</c:v>
                </c:pt>
                <c:pt idx="694">
                  <c:v>1.9013698630136986</c:v>
                </c:pt>
                <c:pt idx="695">
                  <c:v>1.904109589041096</c:v>
                </c:pt>
                <c:pt idx="696">
                  <c:v>1.9068493150684931</c:v>
                </c:pt>
                <c:pt idx="697">
                  <c:v>1.9095890410958904</c:v>
                </c:pt>
                <c:pt idx="698">
                  <c:v>1.9123287671232876</c:v>
                </c:pt>
                <c:pt idx="699">
                  <c:v>1.9150684931506849</c:v>
                </c:pt>
                <c:pt idx="700">
                  <c:v>1.9178082191780821</c:v>
                </c:pt>
                <c:pt idx="701">
                  <c:v>1.9205479452054794</c:v>
                </c:pt>
                <c:pt idx="702">
                  <c:v>1.9232876712328768</c:v>
                </c:pt>
                <c:pt idx="703">
                  <c:v>1.9260273972602739</c:v>
                </c:pt>
                <c:pt idx="704">
                  <c:v>1.9287671232876713</c:v>
                </c:pt>
                <c:pt idx="705">
                  <c:v>1.9315068493150684</c:v>
                </c:pt>
                <c:pt idx="706">
                  <c:v>1.9342465753424658</c:v>
                </c:pt>
                <c:pt idx="707">
                  <c:v>1.9369863013698629</c:v>
                </c:pt>
                <c:pt idx="708">
                  <c:v>1.9397260273972603</c:v>
                </c:pt>
                <c:pt idx="709">
                  <c:v>1.9424657534246574</c:v>
                </c:pt>
                <c:pt idx="710">
                  <c:v>1.9452054794520548</c:v>
                </c:pt>
                <c:pt idx="711">
                  <c:v>1.9479452054794522</c:v>
                </c:pt>
                <c:pt idx="712">
                  <c:v>1.9506849315068493</c:v>
                </c:pt>
                <c:pt idx="713">
                  <c:v>1.9534246575342467</c:v>
                </c:pt>
                <c:pt idx="714">
                  <c:v>1.9561643835616438</c:v>
                </c:pt>
                <c:pt idx="715">
                  <c:v>1.9589041095890412</c:v>
                </c:pt>
                <c:pt idx="716">
                  <c:v>1.9616438356164383</c:v>
                </c:pt>
                <c:pt idx="717">
                  <c:v>1.9643835616438357</c:v>
                </c:pt>
                <c:pt idx="718">
                  <c:v>1.9671232876712328</c:v>
                </c:pt>
                <c:pt idx="719">
                  <c:v>1.9698630136986301</c:v>
                </c:pt>
                <c:pt idx="720">
                  <c:v>1.9726027397260273</c:v>
                </c:pt>
                <c:pt idx="721">
                  <c:v>1.9753424657534246</c:v>
                </c:pt>
                <c:pt idx="722">
                  <c:v>1.978082191780822</c:v>
                </c:pt>
                <c:pt idx="723">
                  <c:v>1.9808219178082191</c:v>
                </c:pt>
                <c:pt idx="724">
                  <c:v>1.9835616438356165</c:v>
                </c:pt>
                <c:pt idx="725">
                  <c:v>1.9863013698630136</c:v>
                </c:pt>
                <c:pt idx="726">
                  <c:v>1.989041095890411</c:v>
                </c:pt>
                <c:pt idx="727">
                  <c:v>1.9917808219178081</c:v>
                </c:pt>
                <c:pt idx="728">
                  <c:v>1.9945205479452055</c:v>
                </c:pt>
                <c:pt idx="729">
                  <c:v>1.9972602739726026</c:v>
                </c:pt>
                <c:pt idx="730">
                  <c:v>2</c:v>
                </c:pt>
                <c:pt idx="731">
                  <c:v>2.0027397260273974</c:v>
                </c:pt>
                <c:pt idx="732">
                  <c:v>2.0054794520547947</c:v>
                </c:pt>
                <c:pt idx="733">
                  <c:v>2.0082191780821916</c:v>
                </c:pt>
                <c:pt idx="734">
                  <c:v>2.010958904109589</c:v>
                </c:pt>
                <c:pt idx="735">
                  <c:v>2.0136986301369864</c:v>
                </c:pt>
                <c:pt idx="736">
                  <c:v>2.0164383561643837</c:v>
                </c:pt>
                <c:pt idx="737">
                  <c:v>2.0191780821917806</c:v>
                </c:pt>
                <c:pt idx="738">
                  <c:v>2.021917808219178</c:v>
                </c:pt>
                <c:pt idx="739">
                  <c:v>2.0246575342465754</c:v>
                </c:pt>
                <c:pt idx="740">
                  <c:v>2.0273972602739727</c:v>
                </c:pt>
                <c:pt idx="741">
                  <c:v>2.0301369863013701</c:v>
                </c:pt>
                <c:pt idx="742">
                  <c:v>2.032876712328767</c:v>
                </c:pt>
                <c:pt idx="743">
                  <c:v>2.0356164383561643</c:v>
                </c:pt>
                <c:pt idx="744">
                  <c:v>2.0383561643835617</c:v>
                </c:pt>
                <c:pt idx="745">
                  <c:v>2.0410958904109591</c:v>
                </c:pt>
                <c:pt idx="746">
                  <c:v>2.043835616438356</c:v>
                </c:pt>
                <c:pt idx="747">
                  <c:v>2.0465753424657533</c:v>
                </c:pt>
                <c:pt idx="748">
                  <c:v>2.0493150684931507</c:v>
                </c:pt>
                <c:pt idx="749">
                  <c:v>2.0520547945205481</c:v>
                </c:pt>
                <c:pt idx="750">
                  <c:v>2.0547945205479454</c:v>
                </c:pt>
                <c:pt idx="751">
                  <c:v>2.0575342465753423</c:v>
                </c:pt>
                <c:pt idx="752">
                  <c:v>2.0602739726027397</c:v>
                </c:pt>
                <c:pt idx="753">
                  <c:v>2.0630136986301371</c:v>
                </c:pt>
                <c:pt idx="754">
                  <c:v>2.0657534246575344</c:v>
                </c:pt>
                <c:pt idx="755">
                  <c:v>2.0684931506849313</c:v>
                </c:pt>
                <c:pt idx="756">
                  <c:v>2.0712328767123287</c:v>
                </c:pt>
                <c:pt idx="757">
                  <c:v>2.0739726027397261</c:v>
                </c:pt>
                <c:pt idx="758">
                  <c:v>2.0767123287671234</c:v>
                </c:pt>
                <c:pt idx="759">
                  <c:v>2.0794520547945203</c:v>
                </c:pt>
                <c:pt idx="760">
                  <c:v>2.0821917808219177</c:v>
                </c:pt>
                <c:pt idx="761">
                  <c:v>2.0849315068493151</c:v>
                </c:pt>
                <c:pt idx="762">
                  <c:v>2.0876712328767124</c:v>
                </c:pt>
                <c:pt idx="763">
                  <c:v>2.0904109589041098</c:v>
                </c:pt>
                <c:pt idx="764">
                  <c:v>2.0931506849315067</c:v>
                </c:pt>
                <c:pt idx="765">
                  <c:v>2.095890410958904</c:v>
                </c:pt>
                <c:pt idx="766">
                  <c:v>2.0986301369863014</c:v>
                </c:pt>
                <c:pt idx="767">
                  <c:v>2.1013698630136988</c:v>
                </c:pt>
                <c:pt idx="768">
                  <c:v>2.1041095890410957</c:v>
                </c:pt>
                <c:pt idx="769">
                  <c:v>2.106849315068493</c:v>
                </c:pt>
                <c:pt idx="770">
                  <c:v>2.1095890410958904</c:v>
                </c:pt>
                <c:pt idx="771">
                  <c:v>2.1123287671232878</c:v>
                </c:pt>
                <c:pt idx="772">
                  <c:v>2.1150684931506851</c:v>
                </c:pt>
                <c:pt idx="773">
                  <c:v>2.117808219178082</c:v>
                </c:pt>
                <c:pt idx="774">
                  <c:v>2.1205479452054794</c:v>
                </c:pt>
                <c:pt idx="775">
                  <c:v>2.1232876712328768</c:v>
                </c:pt>
                <c:pt idx="776">
                  <c:v>2.1260273972602741</c:v>
                </c:pt>
                <c:pt idx="777">
                  <c:v>2.128767123287671</c:v>
                </c:pt>
                <c:pt idx="778">
                  <c:v>2.1315068493150684</c:v>
                </c:pt>
                <c:pt idx="779">
                  <c:v>2.1342465753424658</c:v>
                </c:pt>
                <c:pt idx="780">
                  <c:v>2.1369863013698631</c:v>
                </c:pt>
                <c:pt idx="781">
                  <c:v>2.1397260273972605</c:v>
                </c:pt>
                <c:pt idx="782">
                  <c:v>2.1424657534246574</c:v>
                </c:pt>
                <c:pt idx="783">
                  <c:v>2.1452054794520548</c:v>
                </c:pt>
                <c:pt idx="784">
                  <c:v>2.1479452054794521</c:v>
                </c:pt>
                <c:pt idx="785">
                  <c:v>2.1506849315068495</c:v>
                </c:pt>
                <c:pt idx="786">
                  <c:v>2.1534246575342464</c:v>
                </c:pt>
                <c:pt idx="787">
                  <c:v>2.1561643835616437</c:v>
                </c:pt>
                <c:pt idx="788">
                  <c:v>2.1589041095890411</c:v>
                </c:pt>
                <c:pt idx="789">
                  <c:v>2.1616438356164385</c:v>
                </c:pt>
                <c:pt idx="790">
                  <c:v>2.1643835616438358</c:v>
                </c:pt>
                <c:pt idx="791">
                  <c:v>2.1671232876712327</c:v>
                </c:pt>
                <c:pt idx="792">
                  <c:v>2.1698630136986301</c:v>
                </c:pt>
                <c:pt idx="793">
                  <c:v>2.1726027397260275</c:v>
                </c:pt>
                <c:pt idx="794">
                  <c:v>2.1753424657534248</c:v>
                </c:pt>
                <c:pt idx="795">
                  <c:v>2.1780821917808217</c:v>
                </c:pt>
                <c:pt idx="796">
                  <c:v>2.1808219178082191</c:v>
                </c:pt>
                <c:pt idx="797">
                  <c:v>2.1835616438356165</c:v>
                </c:pt>
                <c:pt idx="798">
                  <c:v>2.1863013698630138</c:v>
                </c:pt>
                <c:pt idx="799">
                  <c:v>2.1890410958904107</c:v>
                </c:pt>
                <c:pt idx="800">
                  <c:v>2.1917808219178081</c:v>
                </c:pt>
                <c:pt idx="801">
                  <c:v>2.1945205479452055</c:v>
                </c:pt>
                <c:pt idx="802">
                  <c:v>2.1972602739726028</c:v>
                </c:pt>
                <c:pt idx="803">
                  <c:v>2.2000000000000002</c:v>
                </c:pt>
                <c:pt idx="804">
                  <c:v>2.2027397260273971</c:v>
                </c:pt>
                <c:pt idx="805">
                  <c:v>2.2054794520547945</c:v>
                </c:pt>
                <c:pt idx="806">
                  <c:v>2.2082191780821918</c:v>
                </c:pt>
                <c:pt idx="807">
                  <c:v>2.2109589041095892</c:v>
                </c:pt>
                <c:pt idx="808">
                  <c:v>2.2136986301369861</c:v>
                </c:pt>
                <c:pt idx="809">
                  <c:v>2.2164383561643834</c:v>
                </c:pt>
                <c:pt idx="810">
                  <c:v>2.2191780821917808</c:v>
                </c:pt>
                <c:pt idx="811">
                  <c:v>2.2219178082191782</c:v>
                </c:pt>
                <c:pt idx="812">
                  <c:v>2.2246575342465755</c:v>
                </c:pt>
                <c:pt idx="813">
                  <c:v>2.2273972602739724</c:v>
                </c:pt>
                <c:pt idx="814">
                  <c:v>2.2301369863013698</c:v>
                </c:pt>
                <c:pt idx="815">
                  <c:v>2.2328767123287672</c:v>
                </c:pt>
                <c:pt idx="816">
                  <c:v>2.2356164383561645</c:v>
                </c:pt>
                <c:pt idx="817">
                  <c:v>2.2383561643835614</c:v>
                </c:pt>
                <c:pt idx="818">
                  <c:v>2.2410958904109588</c:v>
                </c:pt>
                <c:pt idx="819">
                  <c:v>2.2438356164383562</c:v>
                </c:pt>
                <c:pt idx="820">
                  <c:v>2.2465753424657535</c:v>
                </c:pt>
                <c:pt idx="821">
                  <c:v>2.2493150684931509</c:v>
                </c:pt>
                <c:pt idx="822">
                  <c:v>2.2520547945205478</c:v>
                </c:pt>
                <c:pt idx="823">
                  <c:v>2.2547945205479452</c:v>
                </c:pt>
                <c:pt idx="824">
                  <c:v>2.2575342465753425</c:v>
                </c:pt>
                <c:pt idx="825">
                  <c:v>2.2602739726027399</c:v>
                </c:pt>
                <c:pt idx="826">
                  <c:v>2.2630136986301368</c:v>
                </c:pt>
                <c:pt idx="827">
                  <c:v>2.2657534246575342</c:v>
                </c:pt>
                <c:pt idx="828">
                  <c:v>2.2684931506849315</c:v>
                </c:pt>
                <c:pt idx="829">
                  <c:v>2.2712328767123289</c:v>
                </c:pt>
                <c:pt idx="830">
                  <c:v>2.2739726027397262</c:v>
                </c:pt>
                <c:pt idx="831">
                  <c:v>2.2767123287671232</c:v>
                </c:pt>
                <c:pt idx="832">
                  <c:v>2.2794520547945205</c:v>
                </c:pt>
                <c:pt idx="833">
                  <c:v>2.2821917808219179</c:v>
                </c:pt>
                <c:pt idx="834">
                  <c:v>2.2849315068493152</c:v>
                </c:pt>
                <c:pt idx="835">
                  <c:v>2.2876712328767121</c:v>
                </c:pt>
                <c:pt idx="836">
                  <c:v>2.2904109589041095</c:v>
                </c:pt>
                <c:pt idx="837">
                  <c:v>2.2931506849315069</c:v>
                </c:pt>
                <c:pt idx="838">
                  <c:v>2.2958904109589042</c:v>
                </c:pt>
                <c:pt idx="839">
                  <c:v>2.2986301369863016</c:v>
                </c:pt>
                <c:pt idx="840">
                  <c:v>2.3013698630136985</c:v>
                </c:pt>
                <c:pt idx="841">
                  <c:v>2.3041095890410959</c:v>
                </c:pt>
                <c:pt idx="842">
                  <c:v>2.3068493150684932</c:v>
                </c:pt>
                <c:pt idx="843">
                  <c:v>2.3095890410958906</c:v>
                </c:pt>
                <c:pt idx="844">
                  <c:v>2.3123287671232875</c:v>
                </c:pt>
                <c:pt idx="845">
                  <c:v>2.3150684931506849</c:v>
                </c:pt>
                <c:pt idx="846">
                  <c:v>2.3178082191780822</c:v>
                </c:pt>
                <c:pt idx="847">
                  <c:v>2.3205479452054796</c:v>
                </c:pt>
                <c:pt idx="848">
                  <c:v>2.3232876712328765</c:v>
                </c:pt>
                <c:pt idx="849">
                  <c:v>2.3260273972602739</c:v>
                </c:pt>
                <c:pt idx="850">
                  <c:v>2.3287671232876712</c:v>
                </c:pt>
                <c:pt idx="851">
                  <c:v>2.3315068493150686</c:v>
                </c:pt>
                <c:pt idx="852">
                  <c:v>2.3342465753424659</c:v>
                </c:pt>
                <c:pt idx="853">
                  <c:v>2.3369863013698629</c:v>
                </c:pt>
                <c:pt idx="854">
                  <c:v>2.3397260273972602</c:v>
                </c:pt>
                <c:pt idx="855">
                  <c:v>2.3424657534246576</c:v>
                </c:pt>
                <c:pt idx="856">
                  <c:v>2.3452054794520549</c:v>
                </c:pt>
                <c:pt idx="857">
                  <c:v>2.3479452054794518</c:v>
                </c:pt>
                <c:pt idx="858">
                  <c:v>2.3506849315068492</c:v>
                </c:pt>
                <c:pt idx="859">
                  <c:v>2.3534246575342466</c:v>
                </c:pt>
                <c:pt idx="860">
                  <c:v>2.3561643835616439</c:v>
                </c:pt>
                <c:pt idx="861">
                  <c:v>2.3589041095890413</c:v>
                </c:pt>
                <c:pt idx="862">
                  <c:v>2.3616438356164382</c:v>
                </c:pt>
                <c:pt idx="863">
                  <c:v>2.3643835616438356</c:v>
                </c:pt>
                <c:pt idx="864">
                  <c:v>2.3671232876712329</c:v>
                </c:pt>
                <c:pt idx="865">
                  <c:v>2.3698630136986303</c:v>
                </c:pt>
                <c:pt idx="866">
                  <c:v>2.3726027397260272</c:v>
                </c:pt>
                <c:pt idx="867">
                  <c:v>2.3753424657534246</c:v>
                </c:pt>
                <c:pt idx="868">
                  <c:v>2.3780821917808219</c:v>
                </c:pt>
                <c:pt idx="869">
                  <c:v>2.3808219178082193</c:v>
                </c:pt>
                <c:pt idx="870">
                  <c:v>2.3835616438356166</c:v>
                </c:pt>
                <c:pt idx="871">
                  <c:v>2.3863013698630136</c:v>
                </c:pt>
                <c:pt idx="872">
                  <c:v>2.3890410958904109</c:v>
                </c:pt>
                <c:pt idx="873">
                  <c:v>2.3917808219178083</c:v>
                </c:pt>
                <c:pt idx="874">
                  <c:v>2.3945205479452056</c:v>
                </c:pt>
                <c:pt idx="875">
                  <c:v>2.3972602739726026</c:v>
                </c:pt>
                <c:pt idx="876">
                  <c:v>2.4</c:v>
                </c:pt>
                <c:pt idx="877">
                  <c:v>2.4027397260273973</c:v>
                </c:pt>
                <c:pt idx="878">
                  <c:v>2.4054794520547946</c:v>
                </c:pt>
                <c:pt idx="879">
                  <c:v>2.408219178082192</c:v>
                </c:pt>
                <c:pt idx="880">
                  <c:v>2.4109589041095889</c:v>
                </c:pt>
                <c:pt idx="881">
                  <c:v>2.4136986301369863</c:v>
                </c:pt>
                <c:pt idx="882">
                  <c:v>2.4164383561643836</c:v>
                </c:pt>
                <c:pt idx="883">
                  <c:v>2.419178082191781</c:v>
                </c:pt>
                <c:pt idx="884">
                  <c:v>2.4219178082191779</c:v>
                </c:pt>
                <c:pt idx="885">
                  <c:v>2.4246575342465753</c:v>
                </c:pt>
                <c:pt idx="886">
                  <c:v>2.4273972602739726</c:v>
                </c:pt>
                <c:pt idx="887">
                  <c:v>2.43013698630137</c:v>
                </c:pt>
                <c:pt idx="888">
                  <c:v>2.4328767123287673</c:v>
                </c:pt>
                <c:pt idx="889">
                  <c:v>2.4356164383561643</c:v>
                </c:pt>
                <c:pt idx="890">
                  <c:v>2.4383561643835616</c:v>
                </c:pt>
                <c:pt idx="891">
                  <c:v>2.441095890410959</c:v>
                </c:pt>
                <c:pt idx="892">
                  <c:v>2.4438356164383563</c:v>
                </c:pt>
                <c:pt idx="893">
                  <c:v>2.4465753424657533</c:v>
                </c:pt>
                <c:pt idx="894">
                  <c:v>2.4493150684931506</c:v>
                </c:pt>
                <c:pt idx="895">
                  <c:v>2.452054794520548</c:v>
                </c:pt>
                <c:pt idx="896">
                  <c:v>2.4547945205479453</c:v>
                </c:pt>
                <c:pt idx="897">
                  <c:v>2.4575342465753423</c:v>
                </c:pt>
                <c:pt idx="898">
                  <c:v>2.4602739726027396</c:v>
                </c:pt>
                <c:pt idx="899">
                  <c:v>2.463013698630137</c:v>
                </c:pt>
                <c:pt idx="900">
                  <c:v>2.4657534246575343</c:v>
                </c:pt>
                <c:pt idx="901">
                  <c:v>2.4684931506849317</c:v>
                </c:pt>
                <c:pt idx="902">
                  <c:v>2.4712328767123286</c:v>
                </c:pt>
                <c:pt idx="903">
                  <c:v>2.473972602739726</c:v>
                </c:pt>
                <c:pt idx="904">
                  <c:v>2.4767123287671233</c:v>
                </c:pt>
                <c:pt idx="905">
                  <c:v>2.4794520547945207</c:v>
                </c:pt>
                <c:pt idx="906">
                  <c:v>2.4821917808219176</c:v>
                </c:pt>
                <c:pt idx="907">
                  <c:v>2.484931506849315</c:v>
                </c:pt>
                <c:pt idx="908">
                  <c:v>2.4876712328767123</c:v>
                </c:pt>
                <c:pt idx="909">
                  <c:v>2.4904109589041097</c:v>
                </c:pt>
                <c:pt idx="910">
                  <c:v>2.493150684931507</c:v>
                </c:pt>
                <c:pt idx="911">
                  <c:v>2.495890410958904</c:v>
                </c:pt>
                <c:pt idx="912">
                  <c:v>2.4986301369863013</c:v>
                </c:pt>
                <c:pt idx="913">
                  <c:v>2.5013698630136987</c:v>
                </c:pt>
                <c:pt idx="914">
                  <c:v>2.504109589041096</c:v>
                </c:pt>
                <c:pt idx="915">
                  <c:v>2.506849315068493</c:v>
                </c:pt>
                <c:pt idx="916">
                  <c:v>2.5095890410958903</c:v>
                </c:pt>
                <c:pt idx="917">
                  <c:v>2.5123287671232877</c:v>
                </c:pt>
                <c:pt idx="918">
                  <c:v>2.515068493150685</c:v>
                </c:pt>
                <c:pt idx="919">
                  <c:v>2.5178082191780824</c:v>
                </c:pt>
                <c:pt idx="920">
                  <c:v>2.5205479452054793</c:v>
                </c:pt>
                <c:pt idx="921">
                  <c:v>2.5232876712328767</c:v>
                </c:pt>
                <c:pt idx="922">
                  <c:v>2.526027397260274</c:v>
                </c:pt>
                <c:pt idx="923">
                  <c:v>2.5287671232876714</c:v>
                </c:pt>
                <c:pt idx="924">
                  <c:v>2.5315068493150683</c:v>
                </c:pt>
                <c:pt idx="925">
                  <c:v>2.5342465753424657</c:v>
                </c:pt>
                <c:pt idx="926">
                  <c:v>2.536986301369863</c:v>
                </c:pt>
                <c:pt idx="927">
                  <c:v>2.5397260273972604</c:v>
                </c:pt>
                <c:pt idx="928">
                  <c:v>2.5424657534246577</c:v>
                </c:pt>
                <c:pt idx="929">
                  <c:v>2.5452054794520547</c:v>
                </c:pt>
                <c:pt idx="930">
                  <c:v>2.547945205479452</c:v>
                </c:pt>
                <c:pt idx="931">
                  <c:v>2.5506849315068494</c:v>
                </c:pt>
                <c:pt idx="932">
                  <c:v>2.5534246575342467</c:v>
                </c:pt>
                <c:pt idx="933">
                  <c:v>2.5561643835616437</c:v>
                </c:pt>
                <c:pt idx="934">
                  <c:v>2.558904109589041</c:v>
                </c:pt>
                <c:pt idx="935">
                  <c:v>2.5616438356164384</c:v>
                </c:pt>
                <c:pt idx="936">
                  <c:v>2.5643835616438357</c:v>
                </c:pt>
                <c:pt idx="937">
                  <c:v>2.5671232876712327</c:v>
                </c:pt>
                <c:pt idx="938">
                  <c:v>2.56986301369863</c:v>
                </c:pt>
                <c:pt idx="939">
                  <c:v>2.5726027397260274</c:v>
                </c:pt>
                <c:pt idx="940">
                  <c:v>2.5753424657534247</c:v>
                </c:pt>
                <c:pt idx="941">
                  <c:v>2.5780821917808221</c:v>
                </c:pt>
                <c:pt idx="942">
                  <c:v>2.580821917808219</c:v>
                </c:pt>
                <c:pt idx="943">
                  <c:v>2.5835616438356164</c:v>
                </c:pt>
                <c:pt idx="944">
                  <c:v>2.5863013698630137</c:v>
                </c:pt>
                <c:pt idx="945">
                  <c:v>2.5890410958904111</c:v>
                </c:pt>
                <c:pt idx="946">
                  <c:v>2.591780821917808</c:v>
                </c:pt>
                <c:pt idx="947">
                  <c:v>2.5945205479452054</c:v>
                </c:pt>
                <c:pt idx="948">
                  <c:v>2.5972602739726027</c:v>
                </c:pt>
                <c:pt idx="949">
                  <c:v>2.6</c:v>
                </c:pt>
                <c:pt idx="950">
                  <c:v>2.6027397260273974</c:v>
                </c:pt>
                <c:pt idx="951">
                  <c:v>2.6054794520547944</c:v>
                </c:pt>
                <c:pt idx="952">
                  <c:v>2.6082191780821917</c:v>
                </c:pt>
                <c:pt idx="953">
                  <c:v>2.6109589041095891</c:v>
                </c:pt>
                <c:pt idx="954">
                  <c:v>2.6136986301369864</c:v>
                </c:pt>
                <c:pt idx="955">
                  <c:v>2.6164383561643834</c:v>
                </c:pt>
                <c:pt idx="956">
                  <c:v>2.6191780821917807</c:v>
                </c:pt>
                <c:pt idx="957">
                  <c:v>2.6219178082191781</c:v>
                </c:pt>
                <c:pt idx="958">
                  <c:v>2.6246575342465754</c:v>
                </c:pt>
                <c:pt idx="959">
                  <c:v>2.6273972602739728</c:v>
                </c:pt>
                <c:pt idx="960">
                  <c:v>2.6301369863013697</c:v>
                </c:pt>
                <c:pt idx="961">
                  <c:v>2.6328767123287671</c:v>
                </c:pt>
                <c:pt idx="962">
                  <c:v>2.6356164383561644</c:v>
                </c:pt>
                <c:pt idx="963">
                  <c:v>2.6383561643835618</c:v>
                </c:pt>
                <c:pt idx="964">
                  <c:v>2.6410958904109587</c:v>
                </c:pt>
                <c:pt idx="965">
                  <c:v>2.6438356164383561</c:v>
                </c:pt>
                <c:pt idx="966">
                  <c:v>2.6465753424657534</c:v>
                </c:pt>
                <c:pt idx="967">
                  <c:v>2.6493150684931508</c:v>
                </c:pt>
                <c:pt idx="968">
                  <c:v>2.6520547945205482</c:v>
                </c:pt>
                <c:pt idx="969">
                  <c:v>2.6547945205479451</c:v>
                </c:pt>
                <c:pt idx="970">
                  <c:v>2.6575342465753424</c:v>
                </c:pt>
                <c:pt idx="971">
                  <c:v>2.6602739726027398</c:v>
                </c:pt>
                <c:pt idx="972">
                  <c:v>2.6630136986301371</c:v>
                </c:pt>
                <c:pt idx="973">
                  <c:v>2.6657534246575341</c:v>
                </c:pt>
                <c:pt idx="974">
                  <c:v>2.6684931506849314</c:v>
                </c:pt>
                <c:pt idx="975">
                  <c:v>2.6712328767123288</c:v>
                </c:pt>
                <c:pt idx="976">
                  <c:v>2.6739726027397261</c:v>
                </c:pt>
                <c:pt idx="977">
                  <c:v>2.6767123287671235</c:v>
                </c:pt>
                <c:pt idx="978">
                  <c:v>2.6794520547945204</c:v>
                </c:pt>
                <c:pt idx="979">
                  <c:v>2.6821917808219178</c:v>
                </c:pt>
                <c:pt idx="980">
                  <c:v>2.6849315068493151</c:v>
                </c:pt>
                <c:pt idx="981">
                  <c:v>2.6876712328767125</c:v>
                </c:pt>
                <c:pt idx="982">
                  <c:v>2.6904109589041094</c:v>
                </c:pt>
                <c:pt idx="983">
                  <c:v>2.6931506849315068</c:v>
                </c:pt>
                <c:pt idx="984">
                  <c:v>2.6958904109589041</c:v>
                </c:pt>
                <c:pt idx="985">
                  <c:v>2.6986301369863015</c:v>
                </c:pt>
                <c:pt idx="986">
                  <c:v>2.7013698630136984</c:v>
                </c:pt>
                <c:pt idx="987">
                  <c:v>2.7041095890410958</c:v>
                </c:pt>
                <c:pt idx="988">
                  <c:v>2.7068493150684931</c:v>
                </c:pt>
                <c:pt idx="989">
                  <c:v>2.7095890410958905</c:v>
                </c:pt>
                <c:pt idx="990">
                  <c:v>2.7123287671232879</c:v>
                </c:pt>
                <c:pt idx="991">
                  <c:v>2.7150684931506848</c:v>
                </c:pt>
                <c:pt idx="992">
                  <c:v>2.7178082191780821</c:v>
                </c:pt>
                <c:pt idx="993">
                  <c:v>2.7205479452054795</c:v>
                </c:pt>
                <c:pt idx="994">
                  <c:v>2.7232876712328768</c:v>
                </c:pt>
                <c:pt idx="995">
                  <c:v>2.7260273972602738</c:v>
                </c:pt>
                <c:pt idx="996">
                  <c:v>2.7287671232876711</c:v>
                </c:pt>
                <c:pt idx="997">
                  <c:v>2.7315068493150685</c:v>
                </c:pt>
                <c:pt idx="998">
                  <c:v>2.7342465753424658</c:v>
                </c:pt>
                <c:pt idx="999">
                  <c:v>2.7369863013698632</c:v>
                </c:pt>
                <c:pt idx="1000">
                  <c:v>2.7397260273972601</c:v>
                </c:pt>
                <c:pt idx="1001">
                  <c:v>2.7424657534246575</c:v>
                </c:pt>
                <c:pt idx="1002">
                  <c:v>2.7452054794520548</c:v>
                </c:pt>
                <c:pt idx="1003">
                  <c:v>2.7479452054794522</c:v>
                </c:pt>
                <c:pt idx="1004">
                  <c:v>2.7506849315068491</c:v>
                </c:pt>
                <c:pt idx="1005">
                  <c:v>2.7534246575342465</c:v>
                </c:pt>
                <c:pt idx="1006">
                  <c:v>2.7561643835616438</c:v>
                </c:pt>
                <c:pt idx="1007">
                  <c:v>2.7589041095890412</c:v>
                </c:pt>
                <c:pt idx="1008">
                  <c:v>2.7616438356164386</c:v>
                </c:pt>
                <c:pt idx="1009">
                  <c:v>2.7643835616438355</c:v>
                </c:pt>
                <c:pt idx="1010">
                  <c:v>2.7671232876712328</c:v>
                </c:pt>
                <c:pt idx="1011">
                  <c:v>2.7698630136986302</c:v>
                </c:pt>
                <c:pt idx="1012">
                  <c:v>2.7726027397260276</c:v>
                </c:pt>
                <c:pt idx="1013">
                  <c:v>2.7753424657534245</c:v>
                </c:pt>
                <c:pt idx="1014">
                  <c:v>2.7780821917808218</c:v>
                </c:pt>
                <c:pt idx="1015">
                  <c:v>2.7808219178082192</c:v>
                </c:pt>
                <c:pt idx="1016">
                  <c:v>2.7835616438356166</c:v>
                </c:pt>
                <c:pt idx="1017">
                  <c:v>2.7863013698630139</c:v>
                </c:pt>
                <c:pt idx="1018">
                  <c:v>2.7890410958904108</c:v>
                </c:pt>
                <c:pt idx="1019">
                  <c:v>2.7917808219178082</c:v>
                </c:pt>
                <c:pt idx="1020">
                  <c:v>2.7945205479452055</c:v>
                </c:pt>
                <c:pt idx="1021">
                  <c:v>2.7972602739726029</c:v>
                </c:pt>
                <c:pt idx="1022">
                  <c:v>2.8</c:v>
                </c:pt>
                <c:pt idx="1023">
                  <c:v>2.8027397260273972</c:v>
                </c:pt>
                <c:pt idx="1024">
                  <c:v>2.8054794520547945</c:v>
                </c:pt>
                <c:pt idx="1025">
                  <c:v>2.8082191780821919</c:v>
                </c:pt>
                <c:pt idx="1026">
                  <c:v>2.8109589041095893</c:v>
                </c:pt>
                <c:pt idx="1027">
                  <c:v>2.8136986301369862</c:v>
                </c:pt>
                <c:pt idx="1028">
                  <c:v>2.8164383561643835</c:v>
                </c:pt>
                <c:pt idx="1029">
                  <c:v>2.8191780821917809</c:v>
                </c:pt>
                <c:pt idx="1030">
                  <c:v>2.8219178082191783</c:v>
                </c:pt>
                <c:pt idx="1031">
                  <c:v>2.8246575342465752</c:v>
                </c:pt>
                <c:pt idx="1032">
                  <c:v>2.8273972602739725</c:v>
                </c:pt>
                <c:pt idx="1033">
                  <c:v>2.8301369863013699</c:v>
                </c:pt>
                <c:pt idx="1034">
                  <c:v>2.8328767123287673</c:v>
                </c:pt>
                <c:pt idx="1035">
                  <c:v>2.8356164383561642</c:v>
                </c:pt>
                <c:pt idx="1036">
                  <c:v>2.8383561643835615</c:v>
                </c:pt>
                <c:pt idx="1037">
                  <c:v>2.8410958904109589</c:v>
                </c:pt>
                <c:pt idx="1038">
                  <c:v>2.8438356164383563</c:v>
                </c:pt>
                <c:pt idx="1039">
                  <c:v>2.8465753424657536</c:v>
                </c:pt>
                <c:pt idx="1040">
                  <c:v>2.8493150684931505</c:v>
                </c:pt>
                <c:pt idx="1041">
                  <c:v>2.8520547945205479</c:v>
                </c:pt>
                <c:pt idx="1042">
                  <c:v>2.8547945205479452</c:v>
                </c:pt>
                <c:pt idx="1043">
                  <c:v>2.8575342465753426</c:v>
                </c:pt>
                <c:pt idx="1044">
                  <c:v>2.8602739726027395</c:v>
                </c:pt>
                <c:pt idx="1045">
                  <c:v>2.8630136986301369</c:v>
                </c:pt>
                <c:pt idx="1046">
                  <c:v>2.8657534246575342</c:v>
                </c:pt>
                <c:pt idx="1047">
                  <c:v>2.8684931506849316</c:v>
                </c:pt>
                <c:pt idx="1048">
                  <c:v>2.871232876712329</c:v>
                </c:pt>
                <c:pt idx="1049">
                  <c:v>2.8739726027397259</c:v>
                </c:pt>
                <c:pt idx="1050">
                  <c:v>2.8767123287671232</c:v>
                </c:pt>
                <c:pt idx="1051">
                  <c:v>2.8794520547945206</c:v>
                </c:pt>
                <c:pt idx="1052">
                  <c:v>2.882191780821918</c:v>
                </c:pt>
                <c:pt idx="1053">
                  <c:v>2.8849315068493149</c:v>
                </c:pt>
                <c:pt idx="1054">
                  <c:v>2.8876712328767122</c:v>
                </c:pt>
                <c:pt idx="1055">
                  <c:v>2.8904109589041096</c:v>
                </c:pt>
                <c:pt idx="1056">
                  <c:v>2.893150684931507</c:v>
                </c:pt>
                <c:pt idx="1057">
                  <c:v>2.8958904109589043</c:v>
                </c:pt>
                <c:pt idx="1058">
                  <c:v>2.8986301369863012</c:v>
                </c:pt>
                <c:pt idx="1059">
                  <c:v>2.9013698630136986</c:v>
                </c:pt>
                <c:pt idx="1060">
                  <c:v>2.904109589041096</c:v>
                </c:pt>
                <c:pt idx="1061">
                  <c:v>2.9068493150684933</c:v>
                </c:pt>
                <c:pt idx="1062">
                  <c:v>2.9095890410958902</c:v>
                </c:pt>
                <c:pt idx="1063">
                  <c:v>2.9123287671232876</c:v>
                </c:pt>
                <c:pt idx="1064">
                  <c:v>2.9150684931506849</c:v>
                </c:pt>
                <c:pt idx="1065">
                  <c:v>2.9178082191780823</c:v>
                </c:pt>
                <c:pt idx="1066">
                  <c:v>2.9205479452054797</c:v>
                </c:pt>
                <c:pt idx="1067">
                  <c:v>2.9232876712328766</c:v>
                </c:pt>
                <c:pt idx="1068">
                  <c:v>2.9260273972602739</c:v>
                </c:pt>
                <c:pt idx="1069">
                  <c:v>2.9287671232876713</c:v>
                </c:pt>
                <c:pt idx="1070">
                  <c:v>2.9315068493150687</c:v>
                </c:pt>
                <c:pt idx="1071">
                  <c:v>2.9342465753424656</c:v>
                </c:pt>
                <c:pt idx="1072">
                  <c:v>2.9369863013698629</c:v>
                </c:pt>
                <c:pt idx="1073">
                  <c:v>2.9397260273972603</c:v>
                </c:pt>
                <c:pt idx="1074">
                  <c:v>2.9424657534246577</c:v>
                </c:pt>
                <c:pt idx="1075">
                  <c:v>2.9452054794520546</c:v>
                </c:pt>
                <c:pt idx="1076">
                  <c:v>2.9479452054794519</c:v>
                </c:pt>
                <c:pt idx="1077">
                  <c:v>2.9506849315068493</c:v>
                </c:pt>
                <c:pt idx="1078">
                  <c:v>2.9534246575342467</c:v>
                </c:pt>
                <c:pt idx="1079">
                  <c:v>2.956164383561644</c:v>
                </c:pt>
                <c:pt idx="1080">
                  <c:v>2.9589041095890409</c:v>
                </c:pt>
                <c:pt idx="1081">
                  <c:v>2.9616438356164383</c:v>
                </c:pt>
                <c:pt idx="1082">
                  <c:v>2.9643835616438357</c:v>
                </c:pt>
                <c:pt idx="1083">
                  <c:v>2.967123287671233</c:v>
                </c:pt>
                <c:pt idx="1084">
                  <c:v>2.9698630136986299</c:v>
                </c:pt>
                <c:pt idx="1085">
                  <c:v>2.9726027397260273</c:v>
                </c:pt>
                <c:pt idx="1086">
                  <c:v>2.9753424657534246</c:v>
                </c:pt>
                <c:pt idx="1087">
                  <c:v>2.978082191780822</c:v>
                </c:pt>
                <c:pt idx="1088">
                  <c:v>2.9808219178082194</c:v>
                </c:pt>
                <c:pt idx="1089">
                  <c:v>2.9835616438356163</c:v>
                </c:pt>
                <c:pt idx="1090">
                  <c:v>2.9863013698630136</c:v>
                </c:pt>
                <c:pt idx="1091">
                  <c:v>2.989041095890411</c:v>
                </c:pt>
                <c:pt idx="1092">
                  <c:v>2.9917808219178084</c:v>
                </c:pt>
                <c:pt idx="1093">
                  <c:v>2.9945205479452053</c:v>
                </c:pt>
                <c:pt idx="1094">
                  <c:v>2.9972602739726026</c:v>
                </c:pt>
                <c:pt idx="1095">
                  <c:v>3</c:v>
                </c:pt>
                <c:pt idx="1096">
                  <c:v>3.0027397260273974</c:v>
                </c:pt>
                <c:pt idx="1097">
                  <c:v>3.0054794520547947</c:v>
                </c:pt>
                <c:pt idx="1098">
                  <c:v>3.0082191780821916</c:v>
                </c:pt>
                <c:pt idx="1099">
                  <c:v>3.010958904109589</c:v>
                </c:pt>
                <c:pt idx="1100">
                  <c:v>3.0136986301369864</c:v>
                </c:pt>
                <c:pt idx="1101">
                  <c:v>3.0164383561643837</c:v>
                </c:pt>
                <c:pt idx="1102">
                  <c:v>3.0191780821917806</c:v>
                </c:pt>
                <c:pt idx="1103">
                  <c:v>3.021917808219178</c:v>
                </c:pt>
                <c:pt idx="1104">
                  <c:v>3.0246575342465754</c:v>
                </c:pt>
                <c:pt idx="1105">
                  <c:v>3.0273972602739727</c:v>
                </c:pt>
                <c:pt idx="1106">
                  <c:v>3.0301369863013701</c:v>
                </c:pt>
                <c:pt idx="1107">
                  <c:v>3.032876712328767</c:v>
                </c:pt>
                <c:pt idx="1108">
                  <c:v>3.0356164383561643</c:v>
                </c:pt>
                <c:pt idx="1109">
                  <c:v>3.0383561643835617</c:v>
                </c:pt>
                <c:pt idx="1110">
                  <c:v>3.0410958904109591</c:v>
                </c:pt>
                <c:pt idx="1111">
                  <c:v>3.043835616438356</c:v>
                </c:pt>
                <c:pt idx="1112">
                  <c:v>3.0465753424657533</c:v>
                </c:pt>
                <c:pt idx="1113">
                  <c:v>3.0493150684931507</c:v>
                </c:pt>
                <c:pt idx="1114">
                  <c:v>3.0520547945205481</c:v>
                </c:pt>
                <c:pt idx="1115">
                  <c:v>3.0547945205479454</c:v>
                </c:pt>
                <c:pt idx="1116">
                  <c:v>3.0575342465753423</c:v>
                </c:pt>
                <c:pt idx="1117">
                  <c:v>3.0602739726027397</c:v>
                </c:pt>
                <c:pt idx="1118">
                  <c:v>3.0630136986301371</c:v>
                </c:pt>
                <c:pt idx="1119">
                  <c:v>3.0657534246575344</c:v>
                </c:pt>
                <c:pt idx="1120">
                  <c:v>3.0684931506849313</c:v>
                </c:pt>
                <c:pt idx="1121">
                  <c:v>3.0712328767123287</c:v>
                </c:pt>
                <c:pt idx="1122">
                  <c:v>3.0739726027397261</c:v>
                </c:pt>
                <c:pt idx="1123">
                  <c:v>3.0767123287671234</c:v>
                </c:pt>
                <c:pt idx="1124">
                  <c:v>3.0794520547945203</c:v>
                </c:pt>
                <c:pt idx="1125">
                  <c:v>3.0821917808219177</c:v>
                </c:pt>
                <c:pt idx="1126">
                  <c:v>3.0849315068493151</c:v>
                </c:pt>
                <c:pt idx="1127">
                  <c:v>3.0876712328767124</c:v>
                </c:pt>
                <c:pt idx="1128">
                  <c:v>3.0904109589041098</c:v>
                </c:pt>
                <c:pt idx="1129">
                  <c:v>3.0931506849315067</c:v>
                </c:pt>
                <c:pt idx="1130">
                  <c:v>3.095890410958904</c:v>
                </c:pt>
                <c:pt idx="1131">
                  <c:v>3.0986301369863014</c:v>
                </c:pt>
                <c:pt idx="1132">
                  <c:v>3.1013698630136988</c:v>
                </c:pt>
                <c:pt idx="1133">
                  <c:v>3.1041095890410957</c:v>
                </c:pt>
                <c:pt idx="1134">
                  <c:v>3.106849315068493</c:v>
                </c:pt>
                <c:pt idx="1135">
                  <c:v>3.1095890410958904</c:v>
                </c:pt>
                <c:pt idx="1136">
                  <c:v>3.1123287671232878</c:v>
                </c:pt>
                <c:pt idx="1137">
                  <c:v>3.1150684931506851</c:v>
                </c:pt>
                <c:pt idx="1138">
                  <c:v>3.117808219178082</c:v>
                </c:pt>
                <c:pt idx="1139">
                  <c:v>3.1205479452054794</c:v>
                </c:pt>
                <c:pt idx="1140">
                  <c:v>3.1232876712328768</c:v>
                </c:pt>
                <c:pt idx="1141">
                  <c:v>3.1260273972602741</c:v>
                </c:pt>
                <c:pt idx="1142">
                  <c:v>3.128767123287671</c:v>
                </c:pt>
                <c:pt idx="1143">
                  <c:v>3.1315068493150684</c:v>
                </c:pt>
                <c:pt idx="1144">
                  <c:v>3.1342465753424658</c:v>
                </c:pt>
                <c:pt idx="1145">
                  <c:v>3.1369863013698631</c:v>
                </c:pt>
                <c:pt idx="1146">
                  <c:v>3.1397260273972605</c:v>
                </c:pt>
                <c:pt idx="1147">
                  <c:v>3.1424657534246574</c:v>
                </c:pt>
                <c:pt idx="1148">
                  <c:v>3.1452054794520548</c:v>
                </c:pt>
                <c:pt idx="1149">
                  <c:v>3.1479452054794521</c:v>
                </c:pt>
                <c:pt idx="1150">
                  <c:v>3.1506849315068495</c:v>
                </c:pt>
                <c:pt idx="1151">
                  <c:v>3.1534246575342464</c:v>
                </c:pt>
                <c:pt idx="1152">
                  <c:v>3.1561643835616437</c:v>
                </c:pt>
                <c:pt idx="1153">
                  <c:v>3.1589041095890411</c:v>
                </c:pt>
                <c:pt idx="1154">
                  <c:v>3.1616438356164385</c:v>
                </c:pt>
                <c:pt idx="1155">
                  <c:v>3.1643835616438358</c:v>
                </c:pt>
                <c:pt idx="1156">
                  <c:v>3.1671232876712327</c:v>
                </c:pt>
                <c:pt idx="1157">
                  <c:v>3.1698630136986301</c:v>
                </c:pt>
                <c:pt idx="1158">
                  <c:v>3.1726027397260275</c:v>
                </c:pt>
                <c:pt idx="1159">
                  <c:v>3.1753424657534248</c:v>
                </c:pt>
                <c:pt idx="1160">
                  <c:v>3.1780821917808217</c:v>
                </c:pt>
                <c:pt idx="1161">
                  <c:v>3.1808219178082191</c:v>
                </c:pt>
                <c:pt idx="1162">
                  <c:v>3.1835616438356165</c:v>
                </c:pt>
                <c:pt idx="1163">
                  <c:v>3.1863013698630138</c:v>
                </c:pt>
                <c:pt idx="1164">
                  <c:v>3.1890410958904107</c:v>
                </c:pt>
                <c:pt idx="1165">
                  <c:v>3.1917808219178081</c:v>
                </c:pt>
                <c:pt idx="1166">
                  <c:v>3.1945205479452055</c:v>
                </c:pt>
                <c:pt idx="1167">
                  <c:v>3.1972602739726028</c:v>
                </c:pt>
                <c:pt idx="1168">
                  <c:v>3.2</c:v>
                </c:pt>
                <c:pt idx="1169">
                  <c:v>3.2027397260273971</c:v>
                </c:pt>
                <c:pt idx="1170">
                  <c:v>3.2054794520547945</c:v>
                </c:pt>
                <c:pt idx="1171">
                  <c:v>3.2082191780821918</c:v>
                </c:pt>
                <c:pt idx="1172">
                  <c:v>3.2109589041095892</c:v>
                </c:pt>
                <c:pt idx="1173">
                  <c:v>3.2136986301369861</c:v>
                </c:pt>
                <c:pt idx="1174">
                  <c:v>3.2164383561643834</c:v>
                </c:pt>
                <c:pt idx="1175">
                  <c:v>3.2191780821917808</c:v>
                </c:pt>
                <c:pt idx="1176">
                  <c:v>3.2219178082191782</c:v>
                </c:pt>
                <c:pt idx="1177">
                  <c:v>3.2246575342465755</c:v>
                </c:pt>
                <c:pt idx="1178">
                  <c:v>3.2273972602739724</c:v>
                </c:pt>
                <c:pt idx="1179">
                  <c:v>3.2301369863013698</c:v>
                </c:pt>
                <c:pt idx="1180">
                  <c:v>3.2328767123287672</c:v>
                </c:pt>
                <c:pt idx="1181">
                  <c:v>3.2356164383561645</c:v>
                </c:pt>
                <c:pt idx="1182">
                  <c:v>3.2383561643835614</c:v>
                </c:pt>
                <c:pt idx="1183">
                  <c:v>3.2410958904109588</c:v>
                </c:pt>
                <c:pt idx="1184">
                  <c:v>3.2438356164383562</c:v>
                </c:pt>
                <c:pt idx="1185">
                  <c:v>3.2465753424657535</c:v>
                </c:pt>
                <c:pt idx="1186">
                  <c:v>3.2493150684931509</c:v>
                </c:pt>
                <c:pt idx="1187">
                  <c:v>3.2520547945205478</c:v>
                </c:pt>
                <c:pt idx="1188">
                  <c:v>3.2547945205479452</c:v>
                </c:pt>
                <c:pt idx="1189">
                  <c:v>3.2575342465753425</c:v>
                </c:pt>
                <c:pt idx="1190">
                  <c:v>3.2602739726027399</c:v>
                </c:pt>
                <c:pt idx="1191">
                  <c:v>3.2630136986301368</c:v>
                </c:pt>
                <c:pt idx="1192">
                  <c:v>3.2657534246575342</c:v>
                </c:pt>
                <c:pt idx="1193">
                  <c:v>3.2684931506849315</c:v>
                </c:pt>
                <c:pt idx="1194">
                  <c:v>3.2712328767123289</c:v>
                </c:pt>
                <c:pt idx="1195">
                  <c:v>3.2739726027397262</c:v>
                </c:pt>
                <c:pt idx="1196">
                  <c:v>3.2767123287671232</c:v>
                </c:pt>
                <c:pt idx="1197">
                  <c:v>3.2794520547945205</c:v>
                </c:pt>
                <c:pt idx="1198">
                  <c:v>3.2821917808219179</c:v>
                </c:pt>
                <c:pt idx="1199">
                  <c:v>3.2849315068493152</c:v>
                </c:pt>
                <c:pt idx="1200">
                  <c:v>3.2876712328767121</c:v>
                </c:pt>
                <c:pt idx="1201">
                  <c:v>3.2904109589041095</c:v>
                </c:pt>
                <c:pt idx="1202">
                  <c:v>3.2931506849315069</c:v>
                </c:pt>
                <c:pt idx="1203">
                  <c:v>3.2958904109589042</c:v>
                </c:pt>
                <c:pt idx="1204">
                  <c:v>3.2986301369863016</c:v>
                </c:pt>
                <c:pt idx="1205">
                  <c:v>3.3013698630136985</c:v>
                </c:pt>
                <c:pt idx="1206">
                  <c:v>3.3041095890410959</c:v>
                </c:pt>
                <c:pt idx="1207">
                  <c:v>3.3068493150684932</c:v>
                </c:pt>
                <c:pt idx="1208">
                  <c:v>3.3095890410958906</c:v>
                </c:pt>
                <c:pt idx="1209">
                  <c:v>3.3123287671232875</c:v>
                </c:pt>
                <c:pt idx="1210">
                  <c:v>3.3150684931506849</c:v>
                </c:pt>
                <c:pt idx="1211">
                  <c:v>3.3178082191780822</c:v>
                </c:pt>
                <c:pt idx="1212">
                  <c:v>3.3205479452054796</c:v>
                </c:pt>
                <c:pt idx="1213">
                  <c:v>3.3232876712328765</c:v>
                </c:pt>
                <c:pt idx="1214">
                  <c:v>3.3260273972602739</c:v>
                </c:pt>
                <c:pt idx="1215">
                  <c:v>3.3287671232876712</c:v>
                </c:pt>
                <c:pt idx="1216">
                  <c:v>3.3315068493150686</c:v>
                </c:pt>
                <c:pt idx="1217">
                  <c:v>3.3342465753424659</c:v>
                </c:pt>
                <c:pt idx="1218">
                  <c:v>3.3369863013698629</c:v>
                </c:pt>
                <c:pt idx="1219">
                  <c:v>3.3397260273972602</c:v>
                </c:pt>
                <c:pt idx="1220">
                  <c:v>3.3424657534246576</c:v>
                </c:pt>
                <c:pt idx="1221">
                  <c:v>3.3452054794520549</c:v>
                </c:pt>
                <c:pt idx="1222">
                  <c:v>3.3479452054794518</c:v>
                </c:pt>
                <c:pt idx="1223">
                  <c:v>3.3506849315068492</c:v>
                </c:pt>
                <c:pt idx="1224">
                  <c:v>3.3534246575342466</c:v>
                </c:pt>
                <c:pt idx="1225">
                  <c:v>3.3561643835616439</c:v>
                </c:pt>
                <c:pt idx="1226">
                  <c:v>3.3589041095890413</c:v>
                </c:pt>
                <c:pt idx="1227">
                  <c:v>3.3616438356164382</c:v>
                </c:pt>
                <c:pt idx="1228">
                  <c:v>3.3643835616438356</c:v>
                </c:pt>
                <c:pt idx="1229">
                  <c:v>3.3671232876712329</c:v>
                </c:pt>
                <c:pt idx="1230">
                  <c:v>3.3698630136986303</c:v>
                </c:pt>
                <c:pt idx="1231">
                  <c:v>3.3726027397260272</c:v>
                </c:pt>
                <c:pt idx="1232">
                  <c:v>3.3753424657534246</c:v>
                </c:pt>
                <c:pt idx="1233">
                  <c:v>3.3780821917808219</c:v>
                </c:pt>
                <c:pt idx="1234">
                  <c:v>3.3808219178082193</c:v>
                </c:pt>
                <c:pt idx="1235">
                  <c:v>3.3835616438356166</c:v>
                </c:pt>
                <c:pt idx="1236">
                  <c:v>3.3863013698630136</c:v>
                </c:pt>
                <c:pt idx="1237">
                  <c:v>3.3890410958904109</c:v>
                </c:pt>
                <c:pt idx="1238">
                  <c:v>3.3917808219178083</c:v>
                </c:pt>
                <c:pt idx="1239">
                  <c:v>3.3945205479452056</c:v>
                </c:pt>
                <c:pt idx="1240">
                  <c:v>3.3972602739726026</c:v>
                </c:pt>
                <c:pt idx="1241">
                  <c:v>3.4</c:v>
                </c:pt>
                <c:pt idx="1242">
                  <c:v>3.4027397260273973</c:v>
                </c:pt>
                <c:pt idx="1243">
                  <c:v>3.4054794520547946</c:v>
                </c:pt>
                <c:pt idx="1244">
                  <c:v>3.408219178082192</c:v>
                </c:pt>
                <c:pt idx="1245">
                  <c:v>3.4109589041095889</c:v>
                </c:pt>
                <c:pt idx="1246">
                  <c:v>3.4136986301369863</c:v>
                </c:pt>
                <c:pt idx="1247">
                  <c:v>3.4164383561643836</c:v>
                </c:pt>
                <c:pt idx="1248">
                  <c:v>3.419178082191781</c:v>
                </c:pt>
                <c:pt idx="1249">
                  <c:v>3.4219178082191779</c:v>
                </c:pt>
                <c:pt idx="1250">
                  <c:v>3.4246575342465753</c:v>
                </c:pt>
                <c:pt idx="1251">
                  <c:v>3.4273972602739726</c:v>
                </c:pt>
                <c:pt idx="1252">
                  <c:v>3.43013698630137</c:v>
                </c:pt>
                <c:pt idx="1253">
                  <c:v>3.4328767123287673</c:v>
                </c:pt>
                <c:pt idx="1254">
                  <c:v>3.4356164383561643</c:v>
                </c:pt>
                <c:pt idx="1255">
                  <c:v>3.4383561643835616</c:v>
                </c:pt>
                <c:pt idx="1256">
                  <c:v>3.441095890410959</c:v>
                </c:pt>
                <c:pt idx="1257">
                  <c:v>3.4438356164383563</c:v>
                </c:pt>
                <c:pt idx="1258">
                  <c:v>3.4465753424657533</c:v>
                </c:pt>
                <c:pt idx="1259">
                  <c:v>3.4493150684931506</c:v>
                </c:pt>
                <c:pt idx="1260">
                  <c:v>3.452054794520548</c:v>
                </c:pt>
                <c:pt idx="1261">
                  <c:v>3.4547945205479453</c:v>
                </c:pt>
                <c:pt idx="1262">
                  <c:v>3.4575342465753423</c:v>
                </c:pt>
                <c:pt idx="1263">
                  <c:v>3.4602739726027396</c:v>
                </c:pt>
                <c:pt idx="1264">
                  <c:v>3.463013698630137</c:v>
                </c:pt>
                <c:pt idx="1265">
                  <c:v>3.4657534246575343</c:v>
                </c:pt>
                <c:pt idx="1266">
                  <c:v>3.4684931506849317</c:v>
                </c:pt>
                <c:pt idx="1267">
                  <c:v>3.4712328767123286</c:v>
                </c:pt>
                <c:pt idx="1268">
                  <c:v>3.473972602739726</c:v>
                </c:pt>
                <c:pt idx="1269">
                  <c:v>3.4767123287671233</c:v>
                </c:pt>
                <c:pt idx="1270">
                  <c:v>3.4794520547945207</c:v>
                </c:pt>
                <c:pt idx="1271">
                  <c:v>3.4821917808219176</c:v>
                </c:pt>
                <c:pt idx="1272">
                  <c:v>3.484931506849315</c:v>
                </c:pt>
                <c:pt idx="1273">
                  <c:v>3.4876712328767123</c:v>
                </c:pt>
                <c:pt idx="1274">
                  <c:v>3.4904109589041097</c:v>
                </c:pt>
                <c:pt idx="1275">
                  <c:v>3.493150684931507</c:v>
                </c:pt>
                <c:pt idx="1276">
                  <c:v>3.495890410958904</c:v>
                </c:pt>
                <c:pt idx="1277">
                  <c:v>3.4986301369863013</c:v>
                </c:pt>
                <c:pt idx="1278">
                  <c:v>3.5013698630136987</c:v>
                </c:pt>
                <c:pt idx="1279">
                  <c:v>3.504109589041096</c:v>
                </c:pt>
                <c:pt idx="1280">
                  <c:v>3.506849315068493</c:v>
                </c:pt>
                <c:pt idx="1281">
                  <c:v>3.5095890410958903</c:v>
                </c:pt>
                <c:pt idx="1282">
                  <c:v>3.5123287671232877</c:v>
                </c:pt>
                <c:pt idx="1283">
                  <c:v>3.515068493150685</c:v>
                </c:pt>
                <c:pt idx="1284">
                  <c:v>3.5178082191780824</c:v>
                </c:pt>
                <c:pt idx="1285">
                  <c:v>3.5205479452054793</c:v>
                </c:pt>
                <c:pt idx="1286">
                  <c:v>3.5232876712328767</c:v>
                </c:pt>
                <c:pt idx="1287">
                  <c:v>3.526027397260274</c:v>
                </c:pt>
                <c:pt idx="1288">
                  <c:v>3.5287671232876714</c:v>
                </c:pt>
                <c:pt idx="1289">
                  <c:v>3.5315068493150683</c:v>
                </c:pt>
                <c:pt idx="1290">
                  <c:v>3.5342465753424657</c:v>
                </c:pt>
                <c:pt idx="1291">
                  <c:v>3.536986301369863</c:v>
                </c:pt>
                <c:pt idx="1292">
                  <c:v>3.5397260273972604</c:v>
                </c:pt>
                <c:pt idx="1293">
                  <c:v>3.5424657534246577</c:v>
                </c:pt>
                <c:pt idx="1294">
                  <c:v>3.5452054794520547</c:v>
                </c:pt>
                <c:pt idx="1295">
                  <c:v>3.547945205479452</c:v>
                </c:pt>
                <c:pt idx="1296">
                  <c:v>3.5506849315068494</c:v>
                </c:pt>
                <c:pt idx="1297">
                  <c:v>3.5534246575342467</c:v>
                </c:pt>
                <c:pt idx="1298">
                  <c:v>3.5561643835616437</c:v>
                </c:pt>
                <c:pt idx="1299">
                  <c:v>3.558904109589041</c:v>
                </c:pt>
                <c:pt idx="1300">
                  <c:v>3.5616438356164384</c:v>
                </c:pt>
                <c:pt idx="1301">
                  <c:v>3.5643835616438357</c:v>
                </c:pt>
                <c:pt idx="1302">
                  <c:v>3.5671232876712327</c:v>
                </c:pt>
                <c:pt idx="1303">
                  <c:v>3.56986301369863</c:v>
                </c:pt>
                <c:pt idx="1304">
                  <c:v>3.5726027397260274</c:v>
                </c:pt>
                <c:pt idx="1305">
                  <c:v>3.5753424657534247</c:v>
                </c:pt>
                <c:pt idx="1306">
                  <c:v>3.5780821917808221</c:v>
                </c:pt>
                <c:pt idx="1307">
                  <c:v>3.580821917808219</c:v>
                </c:pt>
                <c:pt idx="1308">
                  <c:v>3.5835616438356164</c:v>
                </c:pt>
                <c:pt idx="1309">
                  <c:v>3.5863013698630137</c:v>
                </c:pt>
                <c:pt idx="1310">
                  <c:v>3.5890410958904111</c:v>
                </c:pt>
                <c:pt idx="1311">
                  <c:v>3.591780821917808</c:v>
                </c:pt>
                <c:pt idx="1312">
                  <c:v>3.5945205479452054</c:v>
                </c:pt>
                <c:pt idx="1313">
                  <c:v>3.5972602739726027</c:v>
                </c:pt>
                <c:pt idx="1314">
                  <c:v>3.6</c:v>
                </c:pt>
                <c:pt idx="1315">
                  <c:v>3.6027397260273974</c:v>
                </c:pt>
                <c:pt idx="1316">
                  <c:v>3.6054794520547944</c:v>
                </c:pt>
                <c:pt idx="1317">
                  <c:v>3.6082191780821917</c:v>
                </c:pt>
                <c:pt idx="1318">
                  <c:v>3.6109589041095891</c:v>
                </c:pt>
                <c:pt idx="1319">
                  <c:v>3.6136986301369864</c:v>
                </c:pt>
                <c:pt idx="1320">
                  <c:v>3.6164383561643834</c:v>
                </c:pt>
                <c:pt idx="1321">
                  <c:v>3.6191780821917807</c:v>
                </c:pt>
                <c:pt idx="1322">
                  <c:v>3.6219178082191781</c:v>
                </c:pt>
                <c:pt idx="1323">
                  <c:v>3.6246575342465754</c:v>
                </c:pt>
                <c:pt idx="1324">
                  <c:v>3.6273972602739728</c:v>
                </c:pt>
                <c:pt idx="1325">
                  <c:v>3.6301369863013697</c:v>
                </c:pt>
                <c:pt idx="1326">
                  <c:v>3.6328767123287671</c:v>
                </c:pt>
                <c:pt idx="1327">
                  <c:v>3.6356164383561644</c:v>
                </c:pt>
                <c:pt idx="1328">
                  <c:v>3.6383561643835618</c:v>
                </c:pt>
                <c:pt idx="1329">
                  <c:v>3.6410958904109587</c:v>
                </c:pt>
                <c:pt idx="1330">
                  <c:v>3.6438356164383561</c:v>
                </c:pt>
                <c:pt idx="1331">
                  <c:v>3.6465753424657534</c:v>
                </c:pt>
                <c:pt idx="1332">
                  <c:v>3.6493150684931508</c:v>
                </c:pt>
                <c:pt idx="1333">
                  <c:v>3.6520547945205482</c:v>
                </c:pt>
                <c:pt idx="1334">
                  <c:v>3.6547945205479451</c:v>
                </c:pt>
                <c:pt idx="1335">
                  <c:v>3.6575342465753424</c:v>
                </c:pt>
                <c:pt idx="1336">
                  <c:v>3.6602739726027398</c:v>
                </c:pt>
                <c:pt idx="1337">
                  <c:v>3.6630136986301371</c:v>
                </c:pt>
                <c:pt idx="1338">
                  <c:v>3.6657534246575341</c:v>
                </c:pt>
                <c:pt idx="1339">
                  <c:v>3.6684931506849314</c:v>
                </c:pt>
                <c:pt idx="1340">
                  <c:v>3.6712328767123288</c:v>
                </c:pt>
                <c:pt idx="1341">
                  <c:v>3.6739726027397261</c:v>
                </c:pt>
                <c:pt idx="1342">
                  <c:v>3.6767123287671235</c:v>
                </c:pt>
                <c:pt idx="1343">
                  <c:v>3.6794520547945204</c:v>
                </c:pt>
                <c:pt idx="1344">
                  <c:v>3.6821917808219178</c:v>
                </c:pt>
                <c:pt idx="1345">
                  <c:v>3.6849315068493151</c:v>
                </c:pt>
                <c:pt idx="1346">
                  <c:v>3.6876712328767125</c:v>
                </c:pt>
                <c:pt idx="1347">
                  <c:v>3.6904109589041094</c:v>
                </c:pt>
                <c:pt idx="1348">
                  <c:v>3.6931506849315068</c:v>
                </c:pt>
                <c:pt idx="1349">
                  <c:v>3.6958904109589041</c:v>
                </c:pt>
                <c:pt idx="1350">
                  <c:v>3.6986301369863015</c:v>
                </c:pt>
                <c:pt idx="1351">
                  <c:v>3.7013698630136984</c:v>
                </c:pt>
                <c:pt idx="1352">
                  <c:v>3.7041095890410958</c:v>
                </c:pt>
                <c:pt idx="1353">
                  <c:v>3.7068493150684931</c:v>
                </c:pt>
                <c:pt idx="1354">
                  <c:v>3.7095890410958905</c:v>
                </c:pt>
                <c:pt idx="1355">
                  <c:v>3.7123287671232879</c:v>
                </c:pt>
                <c:pt idx="1356">
                  <c:v>3.7150684931506848</c:v>
                </c:pt>
                <c:pt idx="1357">
                  <c:v>3.7178082191780821</c:v>
                </c:pt>
                <c:pt idx="1358">
                  <c:v>3.7205479452054795</c:v>
                </c:pt>
                <c:pt idx="1359">
                  <c:v>3.7232876712328768</c:v>
                </c:pt>
                <c:pt idx="1360">
                  <c:v>3.7260273972602738</c:v>
                </c:pt>
                <c:pt idx="1361">
                  <c:v>3.7287671232876711</c:v>
                </c:pt>
                <c:pt idx="1362">
                  <c:v>3.7315068493150685</c:v>
                </c:pt>
                <c:pt idx="1363">
                  <c:v>3.7342465753424658</c:v>
                </c:pt>
                <c:pt idx="1364">
                  <c:v>3.7369863013698632</c:v>
                </c:pt>
                <c:pt idx="1365">
                  <c:v>3.7397260273972601</c:v>
                </c:pt>
                <c:pt idx="1366">
                  <c:v>3.7424657534246575</c:v>
                </c:pt>
                <c:pt idx="1367">
                  <c:v>3.7452054794520548</c:v>
                </c:pt>
                <c:pt idx="1368">
                  <c:v>3.7479452054794522</c:v>
                </c:pt>
                <c:pt idx="1369">
                  <c:v>3.7506849315068491</c:v>
                </c:pt>
                <c:pt idx="1370">
                  <c:v>3.7534246575342465</c:v>
                </c:pt>
                <c:pt idx="1371">
                  <c:v>3.7561643835616438</c:v>
                </c:pt>
                <c:pt idx="1372">
                  <c:v>3.7589041095890412</c:v>
                </c:pt>
                <c:pt idx="1373">
                  <c:v>3.7616438356164386</c:v>
                </c:pt>
                <c:pt idx="1374">
                  <c:v>3.7643835616438355</c:v>
                </c:pt>
                <c:pt idx="1375">
                  <c:v>3.7671232876712328</c:v>
                </c:pt>
                <c:pt idx="1376">
                  <c:v>3.7698630136986302</c:v>
                </c:pt>
                <c:pt idx="1377">
                  <c:v>3.7726027397260276</c:v>
                </c:pt>
                <c:pt idx="1378">
                  <c:v>3.7753424657534245</c:v>
                </c:pt>
                <c:pt idx="1379">
                  <c:v>3.7780821917808218</c:v>
                </c:pt>
                <c:pt idx="1380">
                  <c:v>3.7808219178082192</c:v>
                </c:pt>
                <c:pt idx="1381">
                  <c:v>3.7835616438356166</c:v>
                </c:pt>
                <c:pt idx="1382">
                  <c:v>3.7863013698630139</c:v>
                </c:pt>
                <c:pt idx="1383">
                  <c:v>3.7890410958904108</c:v>
                </c:pt>
                <c:pt idx="1384">
                  <c:v>3.7917808219178082</c:v>
                </c:pt>
                <c:pt idx="1385">
                  <c:v>3.7945205479452055</c:v>
                </c:pt>
                <c:pt idx="1386">
                  <c:v>3.7972602739726029</c:v>
                </c:pt>
                <c:pt idx="1387">
                  <c:v>3.8</c:v>
                </c:pt>
                <c:pt idx="1388">
                  <c:v>3.8027397260273972</c:v>
                </c:pt>
                <c:pt idx="1389">
                  <c:v>3.8054794520547945</c:v>
                </c:pt>
                <c:pt idx="1390">
                  <c:v>3.8082191780821919</c:v>
                </c:pt>
                <c:pt idx="1391">
                  <c:v>3.8109589041095893</c:v>
                </c:pt>
                <c:pt idx="1392">
                  <c:v>3.8136986301369862</c:v>
                </c:pt>
                <c:pt idx="1393">
                  <c:v>3.8164383561643835</c:v>
                </c:pt>
                <c:pt idx="1394">
                  <c:v>3.8191780821917809</c:v>
                </c:pt>
                <c:pt idx="1395">
                  <c:v>3.8219178082191783</c:v>
                </c:pt>
                <c:pt idx="1396">
                  <c:v>3.8246575342465752</c:v>
                </c:pt>
                <c:pt idx="1397">
                  <c:v>3.8273972602739725</c:v>
                </c:pt>
                <c:pt idx="1398">
                  <c:v>3.8301369863013699</c:v>
                </c:pt>
                <c:pt idx="1399">
                  <c:v>3.8328767123287673</c:v>
                </c:pt>
                <c:pt idx="1400">
                  <c:v>3.8356164383561642</c:v>
                </c:pt>
                <c:pt idx="1401">
                  <c:v>3.8383561643835615</c:v>
                </c:pt>
                <c:pt idx="1402">
                  <c:v>3.8410958904109589</c:v>
                </c:pt>
                <c:pt idx="1403">
                  <c:v>3.8438356164383563</c:v>
                </c:pt>
                <c:pt idx="1404">
                  <c:v>3.8465753424657536</c:v>
                </c:pt>
                <c:pt idx="1405">
                  <c:v>3.8493150684931505</c:v>
                </c:pt>
                <c:pt idx="1406">
                  <c:v>3.8520547945205479</c:v>
                </c:pt>
                <c:pt idx="1407">
                  <c:v>3.8547945205479452</c:v>
                </c:pt>
                <c:pt idx="1408">
                  <c:v>3.8575342465753426</c:v>
                </c:pt>
                <c:pt idx="1409">
                  <c:v>3.8602739726027395</c:v>
                </c:pt>
                <c:pt idx="1410">
                  <c:v>3.8630136986301369</c:v>
                </c:pt>
                <c:pt idx="1411">
                  <c:v>3.8657534246575342</c:v>
                </c:pt>
                <c:pt idx="1412">
                  <c:v>3.8684931506849316</c:v>
                </c:pt>
                <c:pt idx="1413">
                  <c:v>3.871232876712329</c:v>
                </c:pt>
                <c:pt idx="1414">
                  <c:v>3.8739726027397259</c:v>
                </c:pt>
                <c:pt idx="1415">
                  <c:v>3.8767123287671232</c:v>
                </c:pt>
                <c:pt idx="1416">
                  <c:v>3.8794520547945206</c:v>
                </c:pt>
                <c:pt idx="1417">
                  <c:v>3.882191780821918</c:v>
                </c:pt>
                <c:pt idx="1418">
                  <c:v>3.8849315068493149</c:v>
                </c:pt>
                <c:pt idx="1419">
                  <c:v>3.8876712328767122</c:v>
                </c:pt>
                <c:pt idx="1420">
                  <c:v>3.8904109589041096</c:v>
                </c:pt>
                <c:pt idx="1421">
                  <c:v>3.893150684931507</c:v>
                </c:pt>
                <c:pt idx="1422">
                  <c:v>3.8958904109589043</c:v>
                </c:pt>
                <c:pt idx="1423">
                  <c:v>3.8986301369863012</c:v>
                </c:pt>
                <c:pt idx="1424">
                  <c:v>3.9013698630136986</c:v>
                </c:pt>
                <c:pt idx="1425">
                  <c:v>3.904109589041096</c:v>
                </c:pt>
                <c:pt idx="1426">
                  <c:v>3.9068493150684933</c:v>
                </c:pt>
                <c:pt idx="1427">
                  <c:v>3.9095890410958902</c:v>
                </c:pt>
                <c:pt idx="1428">
                  <c:v>3.9123287671232876</c:v>
                </c:pt>
                <c:pt idx="1429">
                  <c:v>3.9150684931506849</c:v>
                </c:pt>
                <c:pt idx="1430">
                  <c:v>3.9178082191780823</c:v>
                </c:pt>
                <c:pt idx="1431">
                  <c:v>3.9205479452054797</c:v>
                </c:pt>
                <c:pt idx="1432">
                  <c:v>3.9232876712328766</c:v>
                </c:pt>
                <c:pt idx="1433">
                  <c:v>3.9260273972602739</c:v>
                </c:pt>
                <c:pt idx="1434">
                  <c:v>3.9287671232876713</c:v>
                </c:pt>
                <c:pt idx="1435">
                  <c:v>3.9315068493150687</c:v>
                </c:pt>
                <c:pt idx="1436">
                  <c:v>3.9342465753424656</c:v>
                </c:pt>
                <c:pt idx="1437">
                  <c:v>3.9369863013698629</c:v>
                </c:pt>
                <c:pt idx="1438">
                  <c:v>3.9397260273972603</c:v>
                </c:pt>
                <c:pt idx="1439">
                  <c:v>3.9424657534246577</c:v>
                </c:pt>
                <c:pt idx="1440">
                  <c:v>3.9452054794520546</c:v>
                </c:pt>
                <c:pt idx="1441">
                  <c:v>3.9479452054794519</c:v>
                </c:pt>
                <c:pt idx="1442">
                  <c:v>3.9506849315068493</c:v>
                </c:pt>
                <c:pt idx="1443">
                  <c:v>3.9534246575342467</c:v>
                </c:pt>
                <c:pt idx="1444">
                  <c:v>3.956164383561644</c:v>
                </c:pt>
                <c:pt idx="1445">
                  <c:v>3.9589041095890409</c:v>
                </c:pt>
                <c:pt idx="1446">
                  <c:v>3.9616438356164383</c:v>
                </c:pt>
                <c:pt idx="1447">
                  <c:v>3.9643835616438357</c:v>
                </c:pt>
                <c:pt idx="1448">
                  <c:v>3.967123287671233</c:v>
                </c:pt>
                <c:pt idx="1449">
                  <c:v>3.9698630136986299</c:v>
                </c:pt>
                <c:pt idx="1450">
                  <c:v>3.9726027397260273</c:v>
                </c:pt>
                <c:pt idx="1451">
                  <c:v>3.9753424657534246</c:v>
                </c:pt>
                <c:pt idx="1452">
                  <c:v>3.978082191780822</c:v>
                </c:pt>
                <c:pt idx="1453">
                  <c:v>3.9808219178082194</c:v>
                </c:pt>
                <c:pt idx="1454">
                  <c:v>3.9835616438356163</c:v>
                </c:pt>
                <c:pt idx="1455">
                  <c:v>3.9863013698630136</c:v>
                </c:pt>
                <c:pt idx="1456">
                  <c:v>3.989041095890411</c:v>
                </c:pt>
                <c:pt idx="1457">
                  <c:v>3.9917808219178084</c:v>
                </c:pt>
                <c:pt idx="1458">
                  <c:v>3.9945205479452053</c:v>
                </c:pt>
                <c:pt idx="1459">
                  <c:v>3.9972602739726026</c:v>
                </c:pt>
                <c:pt idx="1460">
                  <c:v>4</c:v>
                </c:pt>
                <c:pt idx="1461">
                  <c:v>4.0027397260273974</c:v>
                </c:pt>
                <c:pt idx="1462">
                  <c:v>4.0054794520547947</c:v>
                </c:pt>
                <c:pt idx="1463">
                  <c:v>4.0082191780821921</c:v>
                </c:pt>
                <c:pt idx="1464">
                  <c:v>4.0109589041095894</c:v>
                </c:pt>
                <c:pt idx="1465">
                  <c:v>4.0136986301369859</c:v>
                </c:pt>
                <c:pt idx="1466">
                  <c:v>4.0164383561643833</c:v>
                </c:pt>
                <c:pt idx="1467">
                  <c:v>4.0191780821917806</c:v>
                </c:pt>
                <c:pt idx="1468">
                  <c:v>4.021917808219178</c:v>
                </c:pt>
                <c:pt idx="1469">
                  <c:v>4.0246575342465754</c:v>
                </c:pt>
                <c:pt idx="1470">
                  <c:v>4.0273972602739727</c:v>
                </c:pt>
                <c:pt idx="1471">
                  <c:v>4.0301369863013701</c:v>
                </c:pt>
                <c:pt idx="1472">
                  <c:v>4.0328767123287674</c:v>
                </c:pt>
                <c:pt idx="1473">
                  <c:v>4.0356164383561648</c:v>
                </c:pt>
                <c:pt idx="1474">
                  <c:v>4.0383561643835613</c:v>
                </c:pt>
                <c:pt idx="1475">
                  <c:v>4.0410958904109586</c:v>
                </c:pt>
                <c:pt idx="1476">
                  <c:v>4.043835616438356</c:v>
                </c:pt>
                <c:pt idx="1477">
                  <c:v>4.0465753424657533</c:v>
                </c:pt>
                <c:pt idx="1478">
                  <c:v>4.0493150684931507</c:v>
                </c:pt>
                <c:pt idx="1479">
                  <c:v>4.0520547945205481</c:v>
                </c:pt>
                <c:pt idx="1480">
                  <c:v>4.0547945205479454</c:v>
                </c:pt>
                <c:pt idx="1481">
                  <c:v>4.0575342465753428</c:v>
                </c:pt>
                <c:pt idx="1482">
                  <c:v>4.0602739726027401</c:v>
                </c:pt>
                <c:pt idx="1483">
                  <c:v>4.0630136986301366</c:v>
                </c:pt>
                <c:pt idx="1484">
                  <c:v>4.065753424657534</c:v>
                </c:pt>
                <c:pt idx="1485">
                  <c:v>4.0684931506849313</c:v>
                </c:pt>
                <c:pt idx="1486">
                  <c:v>4.0712328767123287</c:v>
                </c:pt>
                <c:pt idx="1487">
                  <c:v>4.0739726027397261</c:v>
                </c:pt>
                <c:pt idx="1488">
                  <c:v>4.0767123287671234</c:v>
                </c:pt>
                <c:pt idx="1489">
                  <c:v>4.0794520547945208</c:v>
                </c:pt>
                <c:pt idx="1490">
                  <c:v>4.0821917808219181</c:v>
                </c:pt>
                <c:pt idx="1491">
                  <c:v>4.0849315068493155</c:v>
                </c:pt>
                <c:pt idx="1492">
                  <c:v>4.087671232876712</c:v>
                </c:pt>
                <c:pt idx="1493">
                  <c:v>4.0904109589041093</c:v>
                </c:pt>
                <c:pt idx="1494">
                  <c:v>4.0931506849315067</c:v>
                </c:pt>
                <c:pt idx="1495">
                  <c:v>4.095890410958904</c:v>
                </c:pt>
                <c:pt idx="1496">
                  <c:v>4.0986301369863014</c:v>
                </c:pt>
                <c:pt idx="1497">
                  <c:v>4.1013698630136988</c:v>
                </c:pt>
                <c:pt idx="1498">
                  <c:v>4.1041095890410961</c:v>
                </c:pt>
                <c:pt idx="1499">
                  <c:v>4.1068493150684935</c:v>
                </c:pt>
                <c:pt idx="1500">
                  <c:v>4.1095890410958908</c:v>
                </c:pt>
                <c:pt idx="1501">
                  <c:v>4.1123287671232873</c:v>
                </c:pt>
                <c:pt idx="1502">
                  <c:v>4.1150684931506847</c:v>
                </c:pt>
                <c:pt idx="1503">
                  <c:v>4.117808219178082</c:v>
                </c:pt>
                <c:pt idx="1504">
                  <c:v>4.1205479452054794</c:v>
                </c:pt>
                <c:pt idx="1505">
                  <c:v>4.1232876712328768</c:v>
                </c:pt>
                <c:pt idx="1506">
                  <c:v>4.1260273972602741</c:v>
                </c:pt>
                <c:pt idx="1507">
                  <c:v>4.1287671232876715</c:v>
                </c:pt>
                <c:pt idx="1508">
                  <c:v>4.1315068493150688</c:v>
                </c:pt>
                <c:pt idx="1509">
                  <c:v>4.1342465753424653</c:v>
                </c:pt>
                <c:pt idx="1510">
                  <c:v>4.1369863013698627</c:v>
                </c:pt>
                <c:pt idx="1511">
                  <c:v>4.13972602739726</c:v>
                </c:pt>
                <c:pt idx="1512">
                  <c:v>4.1424657534246574</c:v>
                </c:pt>
                <c:pt idx="1513">
                  <c:v>4.1452054794520548</c:v>
                </c:pt>
                <c:pt idx="1514">
                  <c:v>4.1479452054794521</c:v>
                </c:pt>
                <c:pt idx="1515">
                  <c:v>4.1506849315068495</c:v>
                </c:pt>
                <c:pt idx="1516">
                  <c:v>4.1534246575342468</c:v>
                </c:pt>
                <c:pt idx="1517">
                  <c:v>4.1561643835616442</c:v>
                </c:pt>
                <c:pt idx="1518">
                  <c:v>4.1589041095890407</c:v>
                </c:pt>
                <c:pt idx="1519">
                  <c:v>4.161643835616438</c:v>
                </c:pt>
                <c:pt idx="1520">
                  <c:v>4.1643835616438354</c:v>
                </c:pt>
                <c:pt idx="1521">
                  <c:v>4.1671232876712327</c:v>
                </c:pt>
                <c:pt idx="1522">
                  <c:v>4.1698630136986301</c:v>
                </c:pt>
                <c:pt idx="1523">
                  <c:v>4.1726027397260275</c:v>
                </c:pt>
                <c:pt idx="1524">
                  <c:v>4.1753424657534248</c:v>
                </c:pt>
                <c:pt idx="1525">
                  <c:v>4.1780821917808222</c:v>
                </c:pt>
                <c:pt idx="1526">
                  <c:v>4.1808219178082195</c:v>
                </c:pt>
                <c:pt idx="1527">
                  <c:v>4.183561643835616</c:v>
                </c:pt>
                <c:pt idx="1528">
                  <c:v>4.1863013698630134</c:v>
                </c:pt>
                <c:pt idx="1529">
                  <c:v>4.1890410958904107</c:v>
                </c:pt>
                <c:pt idx="1530">
                  <c:v>4.1917808219178081</c:v>
                </c:pt>
                <c:pt idx="1531">
                  <c:v>4.1945205479452055</c:v>
                </c:pt>
                <c:pt idx="1532">
                  <c:v>4.1972602739726028</c:v>
                </c:pt>
                <c:pt idx="1533">
                  <c:v>4.2</c:v>
                </c:pt>
                <c:pt idx="1534">
                  <c:v>4.2027397260273975</c:v>
                </c:pt>
                <c:pt idx="1535">
                  <c:v>4.2054794520547949</c:v>
                </c:pt>
                <c:pt idx="1536">
                  <c:v>4.2082191780821914</c:v>
                </c:pt>
                <c:pt idx="1537">
                  <c:v>4.2109589041095887</c:v>
                </c:pt>
                <c:pt idx="1538">
                  <c:v>4.2136986301369861</c:v>
                </c:pt>
                <c:pt idx="1539">
                  <c:v>4.2164383561643834</c:v>
                </c:pt>
                <c:pt idx="1540">
                  <c:v>4.2191780821917808</c:v>
                </c:pt>
                <c:pt idx="1541">
                  <c:v>4.2219178082191782</c:v>
                </c:pt>
                <c:pt idx="1542">
                  <c:v>4.2246575342465755</c:v>
                </c:pt>
                <c:pt idx="1543">
                  <c:v>4.2273972602739729</c:v>
                </c:pt>
                <c:pt idx="1544">
                  <c:v>4.2301369863013702</c:v>
                </c:pt>
                <c:pt idx="1545">
                  <c:v>4.2328767123287667</c:v>
                </c:pt>
                <c:pt idx="1546">
                  <c:v>4.2356164383561641</c:v>
                </c:pt>
                <c:pt idx="1547">
                  <c:v>4.2383561643835614</c:v>
                </c:pt>
                <c:pt idx="1548">
                  <c:v>4.2410958904109588</c:v>
                </c:pt>
                <c:pt idx="1549">
                  <c:v>4.2438356164383562</c:v>
                </c:pt>
                <c:pt idx="1550">
                  <c:v>4.2465753424657535</c:v>
                </c:pt>
                <c:pt idx="1551">
                  <c:v>4.2493150684931509</c:v>
                </c:pt>
                <c:pt idx="1552">
                  <c:v>4.2520547945205482</c:v>
                </c:pt>
                <c:pt idx="1553">
                  <c:v>4.2547945205479456</c:v>
                </c:pt>
                <c:pt idx="1554">
                  <c:v>4.2575342465753421</c:v>
                </c:pt>
                <c:pt idx="1555">
                  <c:v>4.2602739726027394</c:v>
                </c:pt>
                <c:pt idx="1556">
                  <c:v>4.2630136986301368</c:v>
                </c:pt>
                <c:pt idx="1557">
                  <c:v>4.2657534246575342</c:v>
                </c:pt>
                <c:pt idx="1558">
                  <c:v>4.2684931506849315</c:v>
                </c:pt>
                <c:pt idx="1559">
                  <c:v>4.2712328767123289</c:v>
                </c:pt>
                <c:pt idx="1560">
                  <c:v>4.2739726027397262</c:v>
                </c:pt>
                <c:pt idx="1561">
                  <c:v>4.2767123287671236</c:v>
                </c:pt>
                <c:pt idx="1562">
                  <c:v>4.279452054794521</c:v>
                </c:pt>
                <c:pt idx="1563">
                  <c:v>4.2821917808219174</c:v>
                </c:pt>
                <c:pt idx="1564">
                  <c:v>4.2849315068493148</c:v>
                </c:pt>
                <c:pt idx="1565">
                  <c:v>4.2876712328767121</c:v>
                </c:pt>
                <c:pt idx="1566">
                  <c:v>4.2904109589041095</c:v>
                </c:pt>
                <c:pt idx="1567">
                  <c:v>4.2931506849315069</c:v>
                </c:pt>
                <c:pt idx="1568">
                  <c:v>4.2958904109589042</c:v>
                </c:pt>
                <c:pt idx="1569">
                  <c:v>4.2986301369863016</c:v>
                </c:pt>
                <c:pt idx="1570">
                  <c:v>4.3013698630136989</c:v>
                </c:pt>
                <c:pt idx="1571">
                  <c:v>4.3041095890410963</c:v>
                </c:pt>
                <c:pt idx="1572">
                  <c:v>4.3068493150684928</c:v>
                </c:pt>
                <c:pt idx="1573">
                  <c:v>4.3095890410958901</c:v>
                </c:pt>
                <c:pt idx="1574">
                  <c:v>4.3123287671232875</c:v>
                </c:pt>
                <c:pt idx="1575">
                  <c:v>4.3150684931506849</c:v>
                </c:pt>
                <c:pt idx="1576">
                  <c:v>4.3178082191780822</c:v>
                </c:pt>
                <c:pt idx="1577">
                  <c:v>4.3205479452054796</c:v>
                </c:pt>
                <c:pt idx="1578">
                  <c:v>4.3232876712328769</c:v>
                </c:pt>
                <c:pt idx="1579">
                  <c:v>4.3260273972602743</c:v>
                </c:pt>
                <c:pt idx="1580">
                  <c:v>4.3287671232876717</c:v>
                </c:pt>
                <c:pt idx="1581">
                  <c:v>4.3315068493150681</c:v>
                </c:pt>
                <c:pt idx="1582">
                  <c:v>4.3342465753424655</c:v>
                </c:pt>
                <c:pt idx="1583">
                  <c:v>4.3369863013698629</c:v>
                </c:pt>
                <c:pt idx="1584">
                  <c:v>4.3397260273972602</c:v>
                </c:pt>
                <c:pt idx="1585">
                  <c:v>4.3424657534246576</c:v>
                </c:pt>
                <c:pt idx="1586">
                  <c:v>4.3452054794520549</c:v>
                </c:pt>
                <c:pt idx="1587">
                  <c:v>4.3479452054794523</c:v>
                </c:pt>
                <c:pt idx="1588">
                  <c:v>4.3506849315068497</c:v>
                </c:pt>
                <c:pt idx="1589">
                  <c:v>4.353424657534247</c:v>
                </c:pt>
                <c:pt idx="1590">
                  <c:v>4.3561643835616435</c:v>
                </c:pt>
                <c:pt idx="1591">
                  <c:v>4.3589041095890408</c:v>
                </c:pt>
                <c:pt idx="1592">
                  <c:v>4.3616438356164382</c:v>
                </c:pt>
                <c:pt idx="1593">
                  <c:v>4.3643835616438356</c:v>
                </c:pt>
                <c:pt idx="1594">
                  <c:v>4.3671232876712329</c:v>
                </c:pt>
                <c:pt idx="1595">
                  <c:v>4.3698630136986303</c:v>
                </c:pt>
                <c:pt idx="1596">
                  <c:v>4.3726027397260276</c:v>
                </c:pt>
                <c:pt idx="1597">
                  <c:v>4.375342465753425</c:v>
                </c:pt>
                <c:pt idx="1598">
                  <c:v>4.3780821917808215</c:v>
                </c:pt>
                <c:pt idx="1599">
                  <c:v>4.3808219178082188</c:v>
                </c:pt>
                <c:pt idx="1600">
                  <c:v>4.3835616438356162</c:v>
                </c:pt>
                <c:pt idx="1601">
                  <c:v>4.3863013698630136</c:v>
                </c:pt>
                <c:pt idx="1602">
                  <c:v>4.3890410958904109</c:v>
                </c:pt>
                <c:pt idx="1603">
                  <c:v>4.3917808219178083</c:v>
                </c:pt>
                <c:pt idx="1604">
                  <c:v>4.3945205479452056</c:v>
                </c:pt>
                <c:pt idx="1605">
                  <c:v>4.397260273972603</c:v>
                </c:pt>
                <c:pt idx="1606">
                  <c:v>4.4000000000000004</c:v>
                </c:pt>
                <c:pt idx="1607">
                  <c:v>4.4027397260273968</c:v>
                </c:pt>
                <c:pt idx="1608">
                  <c:v>4.4054794520547942</c:v>
                </c:pt>
                <c:pt idx="1609">
                  <c:v>4.4082191780821915</c:v>
                </c:pt>
                <c:pt idx="1610">
                  <c:v>4.4109589041095889</c:v>
                </c:pt>
                <c:pt idx="1611">
                  <c:v>4.4136986301369863</c:v>
                </c:pt>
                <c:pt idx="1612">
                  <c:v>4.4164383561643836</c:v>
                </c:pt>
                <c:pt idx="1613">
                  <c:v>4.419178082191781</c:v>
                </c:pt>
                <c:pt idx="1614">
                  <c:v>4.4219178082191783</c:v>
                </c:pt>
                <c:pt idx="1615">
                  <c:v>4.4246575342465757</c:v>
                </c:pt>
                <c:pt idx="1616">
                  <c:v>4.4273972602739722</c:v>
                </c:pt>
                <c:pt idx="1617">
                  <c:v>4.4301369863013695</c:v>
                </c:pt>
                <c:pt idx="1618">
                  <c:v>4.4328767123287669</c:v>
                </c:pt>
                <c:pt idx="1619">
                  <c:v>4.4356164383561643</c:v>
                </c:pt>
                <c:pt idx="1620">
                  <c:v>4.4383561643835616</c:v>
                </c:pt>
                <c:pt idx="1621">
                  <c:v>4.441095890410959</c:v>
                </c:pt>
                <c:pt idx="1622">
                  <c:v>4.4438356164383563</c:v>
                </c:pt>
                <c:pt idx="1623">
                  <c:v>4.4465753424657537</c:v>
                </c:pt>
                <c:pt idx="1624">
                  <c:v>4.4493150684931511</c:v>
                </c:pt>
                <c:pt idx="1625">
                  <c:v>4.4520547945205475</c:v>
                </c:pt>
                <c:pt idx="1626">
                  <c:v>4.4547945205479449</c:v>
                </c:pt>
                <c:pt idx="1627">
                  <c:v>4.4575342465753423</c:v>
                </c:pt>
                <c:pt idx="1628">
                  <c:v>4.4602739726027396</c:v>
                </c:pt>
                <c:pt idx="1629">
                  <c:v>4.463013698630137</c:v>
                </c:pt>
                <c:pt idx="1630">
                  <c:v>4.4657534246575343</c:v>
                </c:pt>
                <c:pt idx="1631">
                  <c:v>4.4684931506849317</c:v>
                </c:pt>
                <c:pt idx="1632">
                  <c:v>4.4712328767123291</c:v>
                </c:pt>
                <c:pt idx="1633">
                  <c:v>4.4739726027397264</c:v>
                </c:pt>
                <c:pt idx="1634">
                  <c:v>4.4767123287671229</c:v>
                </c:pt>
                <c:pt idx="1635">
                  <c:v>4.4794520547945202</c:v>
                </c:pt>
                <c:pt idx="1636">
                  <c:v>4.4821917808219176</c:v>
                </c:pt>
                <c:pt idx="1637">
                  <c:v>4.484931506849315</c:v>
                </c:pt>
                <c:pt idx="1638">
                  <c:v>4.4876712328767123</c:v>
                </c:pt>
                <c:pt idx="1639">
                  <c:v>4.4904109589041097</c:v>
                </c:pt>
                <c:pt idx="1640">
                  <c:v>4.493150684931507</c:v>
                </c:pt>
                <c:pt idx="1641">
                  <c:v>4.4958904109589044</c:v>
                </c:pt>
                <c:pt idx="1642">
                  <c:v>4.4986301369863018</c:v>
                </c:pt>
                <c:pt idx="1643">
                  <c:v>4.5013698630136982</c:v>
                </c:pt>
                <c:pt idx="1644">
                  <c:v>4.5041095890410956</c:v>
                </c:pt>
                <c:pt idx="1645">
                  <c:v>4.506849315068493</c:v>
                </c:pt>
                <c:pt idx="1646">
                  <c:v>4.5095890410958903</c:v>
                </c:pt>
                <c:pt idx="1647">
                  <c:v>4.5123287671232877</c:v>
                </c:pt>
                <c:pt idx="1648">
                  <c:v>4.515068493150685</c:v>
                </c:pt>
                <c:pt idx="1649">
                  <c:v>4.5178082191780824</c:v>
                </c:pt>
                <c:pt idx="1650">
                  <c:v>4.5205479452054798</c:v>
                </c:pt>
                <c:pt idx="1651">
                  <c:v>4.5232876712328771</c:v>
                </c:pt>
                <c:pt idx="1652">
                  <c:v>4.5260273972602736</c:v>
                </c:pt>
                <c:pt idx="1653">
                  <c:v>4.5287671232876709</c:v>
                </c:pt>
                <c:pt idx="1654">
                  <c:v>4.5315068493150683</c:v>
                </c:pt>
                <c:pt idx="1655">
                  <c:v>4.5342465753424657</c:v>
                </c:pt>
                <c:pt idx="1656">
                  <c:v>4.536986301369863</c:v>
                </c:pt>
                <c:pt idx="1657">
                  <c:v>4.5397260273972604</c:v>
                </c:pt>
                <c:pt idx="1658">
                  <c:v>4.5424657534246577</c:v>
                </c:pt>
                <c:pt idx="1659">
                  <c:v>4.5452054794520551</c:v>
                </c:pt>
                <c:pt idx="1660">
                  <c:v>4.5479452054794525</c:v>
                </c:pt>
                <c:pt idx="1661">
                  <c:v>4.5506849315068489</c:v>
                </c:pt>
                <c:pt idx="1662">
                  <c:v>4.5534246575342463</c:v>
                </c:pt>
                <c:pt idx="1663">
                  <c:v>4.5561643835616437</c:v>
                </c:pt>
                <c:pt idx="1664">
                  <c:v>4.558904109589041</c:v>
                </c:pt>
                <c:pt idx="1665">
                  <c:v>4.5616438356164384</c:v>
                </c:pt>
                <c:pt idx="1666">
                  <c:v>4.5643835616438357</c:v>
                </c:pt>
                <c:pt idx="1667">
                  <c:v>4.5671232876712331</c:v>
                </c:pt>
                <c:pt idx="1668">
                  <c:v>4.5698630136986305</c:v>
                </c:pt>
                <c:pt idx="1669">
                  <c:v>4.5726027397260278</c:v>
                </c:pt>
                <c:pt idx="1670">
                  <c:v>4.5753424657534243</c:v>
                </c:pt>
                <c:pt idx="1671">
                  <c:v>4.5780821917808217</c:v>
                </c:pt>
                <c:pt idx="1672">
                  <c:v>4.580821917808219</c:v>
                </c:pt>
                <c:pt idx="1673">
                  <c:v>4.5835616438356164</c:v>
                </c:pt>
                <c:pt idx="1674">
                  <c:v>4.5863013698630137</c:v>
                </c:pt>
                <c:pt idx="1675">
                  <c:v>4.5890410958904111</c:v>
                </c:pt>
                <c:pt idx="1676">
                  <c:v>4.5917808219178085</c:v>
                </c:pt>
                <c:pt idx="1677">
                  <c:v>4.5945205479452058</c:v>
                </c:pt>
                <c:pt idx="1678">
                  <c:v>4.5972602739726032</c:v>
                </c:pt>
                <c:pt idx="1679">
                  <c:v>4.5999999999999996</c:v>
                </c:pt>
                <c:pt idx="1680">
                  <c:v>4.602739726027397</c:v>
                </c:pt>
                <c:pt idx="1681">
                  <c:v>4.6054794520547944</c:v>
                </c:pt>
                <c:pt idx="1682">
                  <c:v>4.6082191780821917</c:v>
                </c:pt>
                <c:pt idx="1683">
                  <c:v>4.6109589041095891</c:v>
                </c:pt>
                <c:pt idx="1684">
                  <c:v>4.6136986301369864</c:v>
                </c:pt>
                <c:pt idx="1685">
                  <c:v>4.6164383561643838</c:v>
                </c:pt>
                <c:pt idx="1686">
                  <c:v>4.6191780821917812</c:v>
                </c:pt>
                <c:pt idx="1687">
                  <c:v>4.6219178082191785</c:v>
                </c:pt>
                <c:pt idx="1688">
                  <c:v>4.624657534246575</c:v>
                </c:pt>
                <c:pt idx="1689">
                  <c:v>4.6273972602739724</c:v>
                </c:pt>
                <c:pt idx="1690">
                  <c:v>4.6301369863013697</c:v>
                </c:pt>
                <c:pt idx="1691">
                  <c:v>4.6328767123287671</c:v>
                </c:pt>
                <c:pt idx="1692">
                  <c:v>4.6356164383561644</c:v>
                </c:pt>
                <c:pt idx="1693">
                  <c:v>4.6383561643835618</c:v>
                </c:pt>
                <c:pt idx="1694">
                  <c:v>4.6410958904109592</c:v>
                </c:pt>
                <c:pt idx="1695">
                  <c:v>4.6438356164383565</c:v>
                </c:pt>
                <c:pt idx="1696">
                  <c:v>4.646575342465753</c:v>
                </c:pt>
                <c:pt idx="1697">
                  <c:v>4.6493150684931503</c:v>
                </c:pt>
                <c:pt idx="1698">
                  <c:v>4.6520547945205477</c:v>
                </c:pt>
                <c:pt idx="1699">
                  <c:v>4.6547945205479451</c:v>
                </c:pt>
                <c:pt idx="1700">
                  <c:v>4.6575342465753424</c:v>
                </c:pt>
                <c:pt idx="1701">
                  <c:v>4.6602739726027398</c:v>
                </c:pt>
                <c:pt idx="1702">
                  <c:v>4.6630136986301371</c:v>
                </c:pt>
                <c:pt idx="1703">
                  <c:v>4.6657534246575345</c:v>
                </c:pt>
                <c:pt idx="1704">
                  <c:v>4.6684931506849319</c:v>
                </c:pt>
                <c:pt idx="1705">
                  <c:v>4.6712328767123283</c:v>
                </c:pt>
                <c:pt idx="1706">
                  <c:v>4.6739726027397257</c:v>
                </c:pt>
                <c:pt idx="1707">
                  <c:v>4.6767123287671231</c:v>
                </c:pt>
                <c:pt idx="1708">
                  <c:v>4.6794520547945204</c:v>
                </c:pt>
                <c:pt idx="1709">
                  <c:v>4.6821917808219178</c:v>
                </c:pt>
                <c:pt idx="1710">
                  <c:v>4.6849315068493151</c:v>
                </c:pt>
                <c:pt idx="1711">
                  <c:v>4.6876712328767125</c:v>
                </c:pt>
                <c:pt idx="1712">
                  <c:v>4.6904109589041099</c:v>
                </c:pt>
                <c:pt idx="1713">
                  <c:v>4.6931506849315072</c:v>
                </c:pt>
                <c:pt idx="1714">
                  <c:v>4.6958904109589037</c:v>
                </c:pt>
                <c:pt idx="1715">
                  <c:v>4.6986301369863011</c:v>
                </c:pt>
                <c:pt idx="1716">
                  <c:v>4.7013698630136984</c:v>
                </c:pt>
                <c:pt idx="1717">
                  <c:v>4.7041095890410958</c:v>
                </c:pt>
                <c:pt idx="1718">
                  <c:v>4.7068493150684931</c:v>
                </c:pt>
                <c:pt idx="1719">
                  <c:v>4.7095890410958905</c:v>
                </c:pt>
                <c:pt idx="1720">
                  <c:v>4.7123287671232879</c:v>
                </c:pt>
                <c:pt idx="1721">
                  <c:v>4.7150684931506852</c:v>
                </c:pt>
                <c:pt idx="1722">
                  <c:v>4.7178082191780826</c:v>
                </c:pt>
                <c:pt idx="1723">
                  <c:v>4.720547945205479</c:v>
                </c:pt>
                <c:pt idx="1724">
                  <c:v>4.7232876712328764</c:v>
                </c:pt>
                <c:pt idx="1725">
                  <c:v>4.7260273972602738</c:v>
                </c:pt>
                <c:pt idx="1726">
                  <c:v>4.7287671232876711</c:v>
                </c:pt>
                <c:pt idx="1727">
                  <c:v>4.7315068493150685</c:v>
                </c:pt>
                <c:pt idx="1728">
                  <c:v>4.7342465753424658</c:v>
                </c:pt>
                <c:pt idx="1729">
                  <c:v>4.7369863013698632</c:v>
                </c:pt>
                <c:pt idx="1730">
                  <c:v>4.7397260273972606</c:v>
                </c:pt>
                <c:pt idx="1731">
                  <c:v>4.7424657534246579</c:v>
                </c:pt>
                <c:pt idx="1732">
                  <c:v>4.7452054794520544</c:v>
                </c:pt>
                <c:pt idx="1733">
                  <c:v>4.7479452054794518</c:v>
                </c:pt>
                <c:pt idx="1734">
                  <c:v>4.7506849315068491</c:v>
                </c:pt>
                <c:pt idx="1735">
                  <c:v>4.7534246575342465</c:v>
                </c:pt>
                <c:pt idx="1736">
                  <c:v>4.7561643835616438</c:v>
                </c:pt>
                <c:pt idx="1737">
                  <c:v>4.7589041095890412</c:v>
                </c:pt>
                <c:pt idx="1738">
                  <c:v>4.7616438356164386</c:v>
                </c:pt>
                <c:pt idx="1739">
                  <c:v>4.7643835616438359</c:v>
                </c:pt>
                <c:pt idx="1740">
                  <c:v>4.7671232876712333</c:v>
                </c:pt>
                <c:pt idx="1741">
                  <c:v>4.7698630136986298</c:v>
                </c:pt>
                <c:pt idx="1742">
                  <c:v>4.7726027397260271</c:v>
                </c:pt>
                <c:pt idx="1743">
                  <c:v>4.7753424657534245</c:v>
                </c:pt>
                <c:pt idx="1744">
                  <c:v>4.7780821917808218</c:v>
                </c:pt>
                <c:pt idx="1745">
                  <c:v>4.7808219178082192</c:v>
                </c:pt>
                <c:pt idx="1746">
                  <c:v>4.7835616438356166</c:v>
                </c:pt>
                <c:pt idx="1747">
                  <c:v>4.7863013698630139</c:v>
                </c:pt>
                <c:pt idx="1748">
                  <c:v>4.7890410958904113</c:v>
                </c:pt>
                <c:pt idx="1749">
                  <c:v>4.7917808219178086</c:v>
                </c:pt>
                <c:pt idx="1750">
                  <c:v>4.7945205479452051</c:v>
                </c:pt>
                <c:pt idx="1751">
                  <c:v>4.7972602739726025</c:v>
                </c:pt>
                <c:pt idx="1752">
                  <c:v>4.8</c:v>
                </c:pt>
                <c:pt idx="1753">
                  <c:v>4.8027397260273972</c:v>
                </c:pt>
                <c:pt idx="1754">
                  <c:v>4.8054794520547945</c:v>
                </c:pt>
                <c:pt idx="1755">
                  <c:v>4.8082191780821919</c:v>
                </c:pt>
                <c:pt idx="1756">
                  <c:v>4.8109589041095893</c:v>
                </c:pt>
                <c:pt idx="1757">
                  <c:v>4.8136986301369866</c:v>
                </c:pt>
                <c:pt idx="1758">
                  <c:v>4.816438356164384</c:v>
                </c:pt>
                <c:pt idx="1759">
                  <c:v>4.8191780821917805</c:v>
                </c:pt>
                <c:pt idx="1760">
                  <c:v>4.8219178082191778</c:v>
                </c:pt>
                <c:pt idx="1761">
                  <c:v>4.8246575342465752</c:v>
                </c:pt>
                <c:pt idx="1762">
                  <c:v>4.8273972602739725</c:v>
                </c:pt>
                <c:pt idx="1763">
                  <c:v>4.8301369863013699</c:v>
                </c:pt>
                <c:pt idx="1764">
                  <c:v>4.8328767123287673</c:v>
                </c:pt>
                <c:pt idx="1765">
                  <c:v>4.8356164383561646</c:v>
                </c:pt>
                <c:pt idx="1766">
                  <c:v>4.838356164383562</c:v>
                </c:pt>
                <c:pt idx="1767">
                  <c:v>4.8410958904109593</c:v>
                </c:pt>
                <c:pt idx="1768">
                  <c:v>4.8438356164383558</c:v>
                </c:pt>
                <c:pt idx="1769">
                  <c:v>4.8465753424657532</c:v>
                </c:pt>
                <c:pt idx="1770">
                  <c:v>4.8493150684931505</c:v>
                </c:pt>
                <c:pt idx="1771">
                  <c:v>4.8520547945205479</c:v>
                </c:pt>
                <c:pt idx="1772">
                  <c:v>4.8547945205479452</c:v>
                </c:pt>
                <c:pt idx="1773">
                  <c:v>4.8575342465753426</c:v>
                </c:pt>
                <c:pt idx="1774">
                  <c:v>4.86027397260274</c:v>
                </c:pt>
                <c:pt idx="1775">
                  <c:v>4.8630136986301373</c:v>
                </c:pt>
                <c:pt idx="1776">
                  <c:v>4.8657534246575347</c:v>
                </c:pt>
                <c:pt idx="1777">
                  <c:v>4.8684931506849312</c:v>
                </c:pt>
                <c:pt idx="1778">
                  <c:v>4.8712328767123285</c:v>
                </c:pt>
                <c:pt idx="1779">
                  <c:v>4.8739726027397259</c:v>
                </c:pt>
                <c:pt idx="1780">
                  <c:v>4.8767123287671232</c:v>
                </c:pt>
                <c:pt idx="1781">
                  <c:v>4.8794520547945206</c:v>
                </c:pt>
                <c:pt idx="1782">
                  <c:v>4.882191780821918</c:v>
                </c:pt>
                <c:pt idx="1783">
                  <c:v>4.8849315068493153</c:v>
                </c:pt>
                <c:pt idx="1784">
                  <c:v>4.8876712328767127</c:v>
                </c:pt>
                <c:pt idx="1785">
                  <c:v>4.8904109589041092</c:v>
                </c:pt>
                <c:pt idx="1786">
                  <c:v>4.8931506849315065</c:v>
                </c:pt>
                <c:pt idx="1787">
                  <c:v>4.8958904109589039</c:v>
                </c:pt>
                <c:pt idx="1788">
                  <c:v>4.8986301369863012</c:v>
                </c:pt>
                <c:pt idx="1789">
                  <c:v>4.9013698630136986</c:v>
                </c:pt>
                <c:pt idx="1790">
                  <c:v>4.904109589041096</c:v>
                </c:pt>
                <c:pt idx="1791">
                  <c:v>4.9068493150684933</c:v>
                </c:pt>
                <c:pt idx="1792">
                  <c:v>4.9095890410958907</c:v>
                </c:pt>
                <c:pt idx="1793">
                  <c:v>4.912328767123288</c:v>
                </c:pt>
                <c:pt idx="1794">
                  <c:v>4.9150684931506845</c:v>
                </c:pt>
                <c:pt idx="1795">
                  <c:v>4.9178082191780819</c:v>
                </c:pt>
                <c:pt idx="1796">
                  <c:v>4.9205479452054792</c:v>
                </c:pt>
                <c:pt idx="1797">
                  <c:v>4.9232876712328766</c:v>
                </c:pt>
                <c:pt idx="1798">
                  <c:v>4.9260273972602739</c:v>
                </c:pt>
                <c:pt idx="1799">
                  <c:v>4.9287671232876713</c:v>
                </c:pt>
                <c:pt idx="1800">
                  <c:v>4.9315068493150687</c:v>
                </c:pt>
                <c:pt idx="1801">
                  <c:v>4.934246575342466</c:v>
                </c:pt>
                <c:pt idx="1802">
                  <c:v>4.9369863013698634</c:v>
                </c:pt>
                <c:pt idx="1803">
                  <c:v>4.9397260273972599</c:v>
                </c:pt>
                <c:pt idx="1804">
                  <c:v>4.9424657534246572</c:v>
                </c:pt>
                <c:pt idx="1805">
                  <c:v>4.9452054794520546</c:v>
                </c:pt>
                <c:pt idx="1806">
                  <c:v>4.9479452054794519</c:v>
                </c:pt>
                <c:pt idx="1807">
                  <c:v>4.9506849315068493</c:v>
                </c:pt>
                <c:pt idx="1808">
                  <c:v>4.9534246575342467</c:v>
                </c:pt>
                <c:pt idx="1809">
                  <c:v>4.956164383561644</c:v>
                </c:pt>
                <c:pt idx="1810">
                  <c:v>4.9589041095890414</c:v>
                </c:pt>
                <c:pt idx="1811">
                  <c:v>4.9616438356164387</c:v>
                </c:pt>
                <c:pt idx="1812">
                  <c:v>4.9643835616438352</c:v>
                </c:pt>
                <c:pt idx="1813">
                  <c:v>4.9671232876712326</c:v>
                </c:pt>
                <c:pt idx="1814">
                  <c:v>4.9698630136986299</c:v>
                </c:pt>
                <c:pt idx="1815">
                  <c:v>4.9726027397260273</c:v>
                </c:pt>
                <c:pt idx="1816">
                  <c:v>4.9753424657534246</c:v>
                </c:pt>
                <c:pt idx="1817">
                  <c:v>4.978082191780822</c:v>
                </c:pt>
                <c:pt idx="1818">
                  <c:v>4.9808219178082194</c:v>
                </c:pt>
                <c:pt idx="1819">
                  <c:v>4.9835616438356167</c:v>
                </c:pt>
                <c:pt idx="1820">
                  <c:v>4.9863013698630141</c:v>
                </c:pt>
                <c:pt idx="1821">
                  <c:v>4.9890410958904106</c:v>
                </c:pt>
                <c:pt idx="1822">
                  <c:v>4.9917808219178079</c:v>
                </c:pt>
                <c:pt idx="1823">
                  <c:v>4.9945205479452053</c:v>
                </c:pt>
                <c:pt idx="1824">
                  <c:v>4.9972602739726026</c:v>
                </c:pt>
                <c:pt idx="1825">
                  <c:v>5</c:v>
                </c:pt>
                <c:pt idx="1826">
                  <c:v>5.0027397260273974</c:v>
                </c:pt>
                <c:pt idx="1827">
                  <c:v>5.0054794520547947</c:v>
                </c:pt>
                <c:pt idx="1828">
                  <c:v>5.0082191780821921</c:v>
                </c:pt>
                <c:pt idx="1829">
                  <c:v>5.0109589041095894</c:v>
                </c:pt>
                <c:pt idx="1830">
                  <c:v>5.0136986301369859</c:v>
                </c:pt>
                <c:pt idx="1831">
                  <c:v>5.0164383561643833</c:v>
                </c:pt>
                <c:pt idx="1832">
                  <c:v>5.0191780821917806</c:v>
                </c:pt>
                <c:pt idx="1833">
                  <c:v>5.021917808219178</c:v>
                </c:pt>
                <c:pt idx="1834">
                  <c:v>5.0246575342465754</c:v>
                </c:pt>
                <c:pt idx="1835">
                  <c:v>5.0273972602739727</c:v>
                </c:pt>
                <c:pt idx="1836">
                  <c:v>5.0301369863013701</c:v>
                </c:pt>
                <c:pt idx="1837">
                  <c:v>5.0328767123287674</c:v>
                </c:pt>
                <c:pt idx="1838">
                  <c:v>5.0356164383561648</c:v>
                </c:pt>
                <c:pt idx="1839">
                  <c:v>5.0383561643835613</c:v>
                </c:pt>
                <c:pt idx="1840">
                  <c:v>5.0410958904109586</c:v>
                </c:pt>
                <c:pt idx="1841">
                  <c:v>5.043835616438356</c:v>
                </c:pt>
                <c:pt idx="1842">
                  <c:v>5.0465753424657533</c:v>
                </c:pt>
                <c:pt idx="1843">
                  <c:v>5.0493150684931507</c:v>
                </c:pt>
                <c:pt idx="1844">
                  <c:v>5.0520547945205481</c:v>
                </c:pt>
                <c:pt idx="1845">
                  <c:v>5.0547945205479454</c:v>
                </c:pt>
                <c:pt idx="1846">
                  <c:v>5.0575342465753428</c:v>
                </c:pt>
                <c:pt idx="1847">
                  <c:v>5.0602739726027401</c:v>
                </c:pt>
                <c:pt idx="1848">
                  <c:v>5.0630136986301366</c:v>
                </c:pt>
                <c:pt idx="1849">
                  <c:v>5.065753424657534</c:v>
                </c:pt>
                <c:pt idx="1850">
                  <c:v>5.0684931506849313</c:v>
                </c:pt>
                <c:pt idx="1851">
                  <c:v>5.0712328767123287</c:v>
                </c:pt>
                <c:pt idx="1852">
                  <c:v>5.0739726027397261</c:v>
                </c:pt>
                <c:pt idx="1853">
                  <c:v>5.0767123287671234</c:v>
                </c:pt>
                <c:pt idx="1854">
                  <c:v>5.0794520547945208</c:v>
                </c:pt>
                <c:pt idx="1855">
                  <c:v>5.0821917808219181</c:v>
                </c:pt>
                <c:pt idx="1856">
                  <c:v>5.0849315068493155</c:v>
                </c:pt>
                <c:pt idx="1857">
                  <c:v>5.087671232876712</c:v>
                </c:pt>
                <c:pt idx="1858">
                  <c:v>5.0904109589041093</c:v>
                </c:pt>
                <c:pt idx="1859">
                  <c:v>5.0931506849315067</c:v>
                </c:pt>
                <c:pt idx="1860">
                  <c:v>5.095890410958904</c:v>
                </c:pt>
                <c:pt idx="1861">
                  <c:v>5.0986301369863014</c:v>
                </c:pt>
                <c:pt idx="1862">
                  <c:v>5.1013698630136988</c:v>
                </c:pt>
                <c:pt idx="1863">
                  <c:v>5.1041095890410961</c:v>
                </c:pt>
                <c:pt idx="1864">
                  <c:v>5.1068493150684935</c:v>
                </c:pt>
                <c:pt idx="1865">
                  <c:v>5.1095890410958908</c:v>
                </c:pt>
                <c:pt idx="1866">
                  <c:v>5.1123287671232873</c:v>
                </c:pt>
                <c:pt idx="1867">
                  <c:v>5.1150684931506847</c:v>
                </c:pt>
                <c:pt idx="1868">
                  <c:v>5.117808219178082</c:v>
                </c:pt>
                <c:pt idx="1869">
                  <c:v>5.1205479452054794</c:v>
                </c:pt>
                <c:pt idx="1870">
                  <c:v>5.1232876712328768</c:v>
                </c:pt>
                <c:pt idx="1871">
                  <c:v>5.1260273972602741</c:v>
                </c:pt>
                <c:pt idx="1872">
                  <c:v>5.1287671232876715</c:v>
                </c:pt>
                <c:pt idx="1873">
                  <c:v>5.1315068493150688</c:v>
                </c:pt>
                <c:pt idx="1874">
                  <c:v>5.1342465753424653</c:v>
                </c:pt>
                <c:pt idx="1875">
                  <c:v>5.1369863013698627</c:v>
                </c:pt>
                <c:pt idx="1876">
                  <c:v>5.13972602739726</c:v>
                </c:pt>
                <c:pt idx="1877">
                  <c:v>5.1424657534246574</c:v>
                </c:pt>
                <c:pt idx="1878">
                  <c:v>5.1452054794520548</c:v>
                </c:pt>
                <c:pt idx="1879">
                  <c:v>5.1479452054794521</c:v>
                </c:pt>
                <c:pt idx="1880">
                  <c:v>5.1506849315068495</c:v>
                </c:pt>
                <c:pt idx="1881">
                  <c:v>5.1534246575342468</c:v>
                </c:pt>
                <c:pt idx="1882">
                  <c:v>5.1561643835616442</c:v>
                </c:pt>
                <c:pt idx="1883">
                  <c:v>5.1589041095890407</c:v>
                </c:pt>
                <c:pt idx="1884">
                  <c:v>5.161643835616438</c:v>
                </c:pt>
                <c:pt idx="1885">
                  <c:v>5.1643835616438354</c:v>
                </c:pt>
                <c:pt idx="1886">
                  <c:v>5.1671232876712327</c:v>
                </c:pt>
                <c:pt idx="1887">
                  <c:v>5.1698630136986301</c:v>
                </c:pt>
                <c:pt idx="1888">
                  <c:v>5.1726027397260275</c:v>
                </c:pt>
                <c:pt idx="1889">
                  <c:v>5.1753424657534248</c:v>
                </c:pt>
                <c:pt idx="1890">
                  <c:v>5.1780821917808222</c:v>
                </c:pt>
                <c:pt idx="1891">
                  <c:v>5.1808219178082195</c:v>
                </c:pt>
                <c:pt idx="1892">
                  <c:v>5.183561643835616</c:v>
                </c:pt>
                <c:pt idx="1893">
                  <c:v>5.1863013698630134</c:v>
                </c:pt>
                <c:pt idx="1894">
                  <c:v>5.1890410958904107</c:v>
                </c:pt>
                <c:pt idx="1895">
                  <c:v>5.1917808219178081</c:v>
                </c:pt>
                <c:pt idx="1896">
                  <c:v>5.1945205479452055</c:v>
                </c:pt>
                <c:pt idx="1897">
                  <c:v>5.1972602739726028</c:v>
                </c:pt>
                <c:pt idx="1898">
                  <c:v>5.2</c:v>
                </c:pt>
                <c:pt idx="1899">
                  <c:v>5.2027397260273975</c:v>
                </c:pt>
                <c:pt idx="1900">
                  <c:v>5.2054794520547949</c:v>
                </c:pt>
                <c:pt idx="1901">
                  <c:v>5.2082191780821914</c:v>
                </c:pt>
                <c:pt idx="1902">
                  <c:v>5.2109589041095887</c:v>
                </c:pt>
                <c:pt idx="1903">
                  <c:v>5.2136986301369861</c:v>
                </c:pt>
                <c:pt idx="1904">
                  <c:v>5.2164383561643834</c:v>
                </c:pt>
                <c:pt idx="1905">
                  <c:v>5.2191780821917808</c:v>
                </c:pt>
                <c:pt idx="1906">
                  <c:v>5.2219178082191782</c:v>
                </c:pt>
                <c:pt idx="1907">
                  <c:v>5.2246575342465755</c:v>
                </c:pt>
                <c:pt idx="1908">
                  <c:v>5.2273972602739729</c:v>
                </c:pt>
                <c:pt idx="1909">
                  <c:v>5.2301369863013702</c:v>
                </c:pt>
                <c:pt idx="1910">
                  <c:v>5.2328767123287667</c:v>
                </c:pt>
                <c:pt idx="1911">
                  <c:v>5.2356164383561641</c:v>
                </c:pt>
                <c:pt idx="1912">
                  <c:v>5.2383561643835614</c:v>
                </c:pt>
                <c:pt idx="1913">
                  <c:v>5.2410958904109588</c:v>
                </c:pt>
                <c:pt idx="1914">
                  <c:v>5.2438356164383562</c:v>
                </c:pt>
                <c:pt idx="1915">
                  <c:v>5.2465753424657535</c:v>
                </c:pt>
                <c:pt idx="1916">
                  <c:v>5.2493150684931509</c:v>
                </c:pt>
                <c:pt idx="1917">
                  <c:v>5.2520547945205482</c:v>
                </c:pt>
                <c:pt idx="1918">
                  <c:v>5.2547945205479456</c:v>
                </c:pt>
                <c:pt idx="1919">
                  <c:v>5.2575342465753421</c:v>
                </c:pt>
                <c:pt idx="1920">
                  <c:v>5.2602739726027394</c:v>
                </c:pt>
                <c:pt idx="1921">
                  <c:v>5.2630136986301368</c:v>
                </c:pt>
                <c:pt idx="1922">
                  <c:v>5.2657534246575342</c:v>
                </c:pt>
                <c:pt idx="1923">
                  <c:v>5.2684931506849315</c:v>
                </c:pt>
                <c:pt idx="1924">
                  <c:v>5.2712328767123289</c:v>
                </c:pt>
                <c:pt idx="1925">
                  <c:v>5.2739726027397262</c:v>
                </c:pt>
                <c:pt idx="1926">
                  <c:v>5.2767123287671236</c:v>
                </c:pt>
                <c:pt idx="1927">
                  <c:v>5.279452054794521</c:v>
                </c:pt>
                <c:pt idx="1928">
                  <c:v>5.2821917808219174</c:v>
                </c:pt>
                <c:pt idx="1929">
                  <c:v>5.2849315068493148</c:v>
                </c:pt>
                <c:pt idx="1930">
                  <c:v>5.2876712328767121</c:v>
                </c:pt>
                <c:pt idx="1931">
                  <c:v>5.2904109589041095</c:v>
                </c:pt>
                <c:pt idx="1932">
                  <c:v>5.2931506849315069</c:v>
                </c:pt>
                <c:pt idx="1933">
                  <c:v>5.2958904109589042</c:v>
                </c:pt>
                <c:pt idx="1934">
                  <c:v>5.2986301369863016</c:v>
                </c:pt>
                <c:pt idx="1935">
                  <c:v>5.3013698630136989</c:v>
                </c:pt>
                <c:pt idx="1936">
                  <c:v>5.3041095890410963</c:v>
                </c:pt>
                <c:pt idx="1937">
                  <c:v>5.3068493150684928</c:v>
                </c:pt>
                <c:pt idx="1938">
                  <c:v>5.3095890410958901</c:v>
                </c:pt>
                <c:pt idx="1939">
                  <c:v>5.3123287671232875</c:v>
                </c:pt>
                <c:pt idx="1940">
                  <c:v>5.3150684931506849</c:v>
                </c:pt>
                <c:pt idx="1941">
                  <c:v>5.3178082191780822</c:v>
                </c:pt>
                <c:pt idx="1942">
                  <c:v>5.3205479452054796</c:v>
                </c:pt>
                <c:pt idx="1943">
                  <c:v>5.3232876712328769</c:v>
                </c:pt>
                <c:pt idx="1944">
                  <c:v>5.3260273972602743</c:v>
                </c:pt>
                <c:pt idx="1945">
                  <c:v>5.3287671232876717</c:v>
                </c:pt>
                <c:pt idx="1946">
                  <c:v>5.3315068493150681</c:v>
                </c:pt>
                <c:pt idx="1947">
                  <c:v>5.3342465753424655</c:v>
                </c:pt>
                <c:pt idx="1948">
                  <c:v>5.3369863013698629</c:v>
                </c:pt>
                <c:pt idx="1949">
                  <c:v>5.3397260273972602</c:v>
                </c:pt>
                <c:pt idx="1950">
                  <c:v>5.3424657534246576</c:v>
                </c:pt>
                <c:pt idx="1951">
                  <c:v>5.3452054794520549</c:v>
                </c:pt>
                <c:pt idx="1952">
                  <c:v>5.3479452054794523</c:v>
                </c:pt>
                <c:pt idx="1953">
                  <c:v>5.3506849315068497</c:v>
                </c:pt>
                <c:pt idx="1954">
                  <c:v>5.353424657534247</c:v>
                </c:pt>
                <c:pt idx="1955">
                  <c:v>5.3561643835616435</c:v>
                </c:pt>
                <c:pt idx="1956">
                  <c:v>5.3589041095890408</c:v>
                </c:pt>
                <c:pt idx="1957">
                  <c:v>5.3616438356164382</c:v>
                </c:pt>
                <c:pt idx="1958">
                  <c:v>5.3643835616438356</c:v>
                </c:pt>
                <c:pt idx="1959">
                  <c:v>5.3671232876712329</c:v>
                </c:pt>
                <c:pt idx="1960">
                  <c:v>5.3698630136986303</c:v>
                </c:pt>
                <c:pt idx="1961">
                  <c:v>5.3726027397260276</c:v>
                </c:pt>
                <c:pt idx="1962">
                  <c:v>5.375342465753425</c:v>
                </c:pt>
                <c:pt idx="1963">
                  <c:v>5.3780821917808215</c:v>
                </c:pt>
                <c:pt idx="1964">
                  <c:v>5.3808219178082188</c:v>
                </c:pt>
                <c:pt idx="1965">
                  <c:v>5.3835616438356162</c:v>
                </c:pt>
                <c:pt idx="1966">
                  <c:v>5.3863013698630136</c:v>
                </c:pt>
                <c:pt idx="1967">
                  <c:v>5.3890410958904109</c:v>
                </c:pt>
                <c:pt idx="1968">
                  <c:v>5.3917808219178083</c:v>
                </c:pt>
                <c:pt idx="1969">
                  <c:v>5.3945205479452056</c:v>
                </c:pt>
                <c:pt idx="1970">
                  <c:v>5.397260273972603</c:v>
                </c:pt>
                <c:pt idx="1971">
                  <c:v>5.4</c:v>
                </c:pt>
                <c:pt idx="1972">
                  <c:v>5.4027397260273968</c:v>
                </c:pt>
                <c:pt idx="1973">
                  <c:v>5.4054794520547942</c:v>
                </c:pt>
                <c:pt idx="1974">
                  <c:v>5.4082191780821915</c:v>
                </c:pt>
                <c:pt idx="1975">
                  <c:v>5.4109589041095889</c:v>
                </c:pt>
                <c:pt idx="1976">
                  <c:v>5.4136986301369863</c:v>
                </c:pt>
                <c:pt idx="1977">
                  <c:v>5.4164383561643836</c:v>
                </c:pt>
                <c:pt idx="1978">
                  <c:v>5.419178082191781</c:v>
                </c:pt>
                <c:pt idx="1979">
                  <c:v>5.4219178082191783</c:v>
                </c:pt>
                <c:pt idx="1980">
                  <c:v>5.4246575342465757</c:v>
                </c:pt>
                <c:pt idx="1981">
                  <c:v>5.4273972602739722</c:v>
                </c:pt>
                <c:pt idx="1982">
                  <c:v>5.4301369863013695</c:v>
                </c:pt>
                <c:pt idx="1983">
                  <c:v>5.4328767123287669</c:v>
                </c:pt>
                <c:pt idx="1984">
                  <c:v>5.4356164383561643</c:v>
                </c:pt>
                <c:pt idx="1985">
                  <c:v>5.4383561643835616</c:v>
                </c:pt>
                <c:pt idx="1986">
                  <c:v>5.441095890410959</c:v>
                </c:pt>
                <c:pt idx="1987">
                  <c:v>5.4438356164383563</c:v>
                </c:pt>
                <c:pt idx="1988">
                  <c:v>5.4465753424657537</c:v>
                </c:pt>
                <c:pt idx="1989">
                  <c:v>5.4493150684931511</c:v>
                </c:pt>
                <c:pt idx="1990">
                  <c:v>5.4520547945205475</c:v>
                </c:pt>
                <c:pt idx="1991">
                  <c:v>5.4547945205479449</c:v>
                </c:pt>
                <c:pt idx="1992">
                  <c:v>5.4575342465753423</c:v>
                </c:pt>
                <c:pt idx="1993">
                  <c:v>5.4602739726027396</c:v>
                </c:pt>
                <c:pt idx="1994">
                  <c:v>5.463013698630137</c:v>
                </c:pt>
                <c:pt idx="1995">
                  <c:v>5.4657534246575343</c:v>
                </c:pt>
                <c:pt idx="1996">
                  <c:v>5.4684931506849317</c:v>
                </c:pt>
                <c:pt idx="1997">
                  <c:v>5.4712328767123291</c:v>
                </c:pt>
                <c:pt idx="1998">
                  <c:v>5.4739726027397264</c:v>
                </c:pt>
                <c:pt idx="1999">
                  <c:v>5.4767123287671229</c:v>
                </c:pt>
                <c:pt idx="2000">
                  <c:v>5.4794520547945202</c:v>
                </c:pt>
                <c:pt idx="2001">
                  <c:v>5.4821917808219176</c:v>
                </c:pt>
                <c:pt idx="2002">
                  <c:v>5.484931506849315</c:v>
                </c:pt>
                <c:pt idx="2003">
                  <c:v>5.4876712328767123</c:v>
                </c:pt>
                <c:pt idx="2004">
                  <c:v>5.4904109589041097</c:v>
                </c:pt>
                <c:pt idx="2005">
                  <c:v>5.493150684931507</c:v>
                </c:pt>
                <c:pt idx="2006">
                  <c:v>5.4958904109589044</c:v>
                </c:pt>
                <c:pt idx="2007">
                  <c:v>5.4986301369863018</c:v>
                </c:pt>
                <c:pt idx="2008">
                  <c:v>5.5013698630136982</c:v>
                </c:pt>
                <c:pt idx="2009">
                  <c:v>5.5041095890410956</c:v>
                </c:pt>
                <c:pt idx="2010">
                  <c:v>5.506849315068493</c:v>
                </c:pt>
                <c:pt idx="2011">
                  <c:v>5.5095890410958903</c:v>
                </c:pt>
                <c:pt idx="2012">
                  <c:v>5.5123287671232877</c:v>
                </c:pt>
                <c:pt idx="2013">
                  <c:v>5.515068493150685</c:v>
                </c:pt>
                <c:pt idx="2014">
                  <c:v>5.5178082191780824</c:v>
                </c:pt>
                <c:pt idx="2015">
                  <c:v>5.5205479452054798</c:v>
                </c:pt>
                <c:pt idx="2016">
                  <c:v>5.5232876712328771</c:v>
                </c:pt>
                <c:pt idx="2017">
                  <c:v>5.5260273972602736</c:v>
                </c:pt>
                <c:pt idx="2018">
                  <c:v>5.5287671232876709</c:v>
                </c:pt>
                <c:pt idx="2019">
                  <c:v>5.5315068493150683</c:v>
                </c:pt>
                <c:pt idx="2020">
                  <c:v>5.5342465753424657</c:v>
                </c:pt>
                <c:pt idx="2021">
                  <c:v>5.536986301369863</c:v>
                </c:pt>
                <c:pt idx="2022">
                  <c:v>5.5397260273972604</c:v>
                </c:pt>
                <c:pt idx="2023">
                  <c:v>5.5424657534246577</c:v>
                </c:pt>
                <c:pt idx="2024">
                  <c:v>5.5452054794520551</c:v>
                </c:pt>
                <c:pt idx="2025">
                  <c:v>5.5479452054794525</c:v>
                </c:pt>
                <c:pt idx="2026">
                  <c:v>5.5506849315068489</c:v>
                </c:pt>
                <c:pt idx="2027">
                  <c:v>5.5534246575342463</c:v>
                </c:pt>
                <c:pt idx="2028">
                  <c:v>5.5561643835616437</c:v>
                </c:pt>
                <c:pt idx="2029">
                  <c:v>5.558904109589041</c:v>
                </c:pt>
                <c:pt idx="2030">
                  <c:v>5.5616438356164384</c:v>
                </c:pt>
                <c:pt idx="2031">
                  <c:v>5.5643835616438357</c:v>
                </c:pt>
                <c:pt idx="2032">
                  <c:v>5.5671232876712331</c:v>
                </c:pt>
                <c:pt idx="2033">
                  <c:v>5.5698630136986305</c:v>
                </c:pt>
                <c:pt idx="2034">
                  <c:v>5.5726027397260278</c:v>
                </c:pt>
                <c:pt idx="2035">
                  <c:v>5.5753424657534243</c:v>
                </c:pt>
                <c:pt idx="2036">
                  <c:v>5.5780821917808217</c:v>
                </c:pt>
                <c:pt idx="2037">
                  <c:v>5.580821917808219</c:v>
                </c:pt>
                <c:pt idx="2038">
                  <c:v>5.5835616438356164</c:v>
                </c:pt>
                <c:pt idx="2039">
                  <c:v>5.5863013698630137</c:v>
                </c:pt>
                <c:pt idx="2040">
                  <c:v>5.5890410958904111</c:v>
                </c:pt>
                <c:pt idx="2041">
                  <c:v>5.5917808219178085</c:v>
                </c:pt>
                <c:pt idx="2042">
                  <c:v>5.5945205479452058</c:v>
                </c:pt>
                <c:pt idx="2043">
                  <c:v>5.5972602739726032</c:v>
                </c:pt>
                <c:pt idx="2044">
                  <c:v>5.6</c:v>
                </c:pt>
                <c:pt idx="2045">
                  <c:v>5.602739726027397</c:v>
                </c:pt>
                <c:pt idx="2046">
                  <c:v>5.6054794520547944</c:v>
                </c:pt>
                <c:pt idx="2047">
                  <c:v>5.6082191780821917</c:v>
                </c:pt>
                <c:pt idx="2048">
                  <c:v>5.6109589041095891</c:v>
                </c:pt>
                <c:pt idx="2049">
                  <c:v>5.6136986301369864</c:v>
                </c:pt>
                <c:pt idx="2050">
                  <c:v>5.6164383561643838</c:v>
                </c:pt>
                <c:pt idx="2051">
                  <c:v>5.6191780821917812</c:v>
                </c:pt>
                <c:pt idx="2052">
                  <c:v>5.6219178082191785</c:v>
                </c:pt>
                <c:pt idx="2053">
                  <c:v>5.624657534246575</c:v>
                </c:pt>
                <c:pt idx="2054">
                  <c:v>5.6273972602739724</c:v>
                </c:pt>
                <c:pt idx="2055">
                  <c:v>5.6301369863013697</c:v>
                </c:pt>
                <c:pt idx="2056">
                  <c:v>5.6328767123287671</c:v>
                </c:pt>
                <c:pt idx="2057">
                  <c:v>5.6356164383561644</c:v>
                </c:pt>
                <c:pt idx="2058">
                  <c:v>5.6383561643835618</c:v>
                </c:pt>
                <c:pt idx="2059">
                  <c:v>5.6410958904109592</c:v>
                </c:pt>
                <c:pt idx="2060">
                  <c:v>5.6438356164383565</c:v>
                </c:pt>
                <c:pt idx="2061">
                  <c:v>5.646575342465753</c:v>
                </c:pt>
                <c:pt idx="2062">
                  <c:v>5.6493150684931503</c:v>
                </c:pt>
                <c:pt idx="2063">
                  <c:v>5.6520547945205477</c:v>
                </c:pt>
                <c:pt idx="2064">
                  <c:v>5.6547945205479451</c:v>
                </c:pt>
                <c:pt idx="2065">
                  <c:v>5.6575342465753424</c:v>
                </c:pt>
                <c:pt idx="2066">
                  <c:v>5.6602739726027398</c:v>
                </c:pt>
                <c:pt idx="2067">
                  <c:v>5.6630136986301371</c:v>
                </c:pt>
                <c:pt idx="2068">
                  <c:v>5.6657534246575345</c:v>
                </c:pt>
                <c:pt idx="2069">
                  <c:v>5.6684931506849319</c:v>
                </c:pt>
                <c:pt idx="2070">
                  <c:v>5.6712328767123283</c:v>
                </c:pt>
                <c:pt idx="2071">
                  <c:v>5.6739726027397257</c:v>
                </c:pt>
                <c:pt idx="2072">
                  <c:v>5.6767123287671231</c:v>
                </c:pt>
                <c:pt idx="2073">
                  <c:v>5.6794520547945204</c:v>
                </c:pt>
                <c:pt idx="2074">
                  <c:v>5.6821917808219178</c:v>
                </c:pt>
                <c:pt idx="2075">
                  <c:v>5.6849315068493151</c:v>
                </c:pt>
                <c:pt idx="2076">
                  <c:v>5.6876712328767125</c:v>
                </c:pt>
                <c:pt idx="2077">
                  <c:v>5.6904109589041099</c:v>
                </c:pt>
                <c:pt idx="2078">
                  <c:v>5.6931506849315072</c:v>
                </c:pt>
                <c:pt idx="2079">
                  <c:v>5.6958904109589037</c:v>
                </c:pt>
                <c:pt idx="2080">
                  <c:v>5.6986301369863011</c:v>
                </c:pt>
                <c:pt idx="2081">
                  <c:v>5.7013698630136984</c:v>
                </c:pt>
                <c:pt idx="2082">
                  <c:v>5.7041095890410958</c:v>
                </c:pt>
                <c:pt idx="2083">
                  <c:v>5.7068493150684931</c:v>
                </c:pt>
                <c:pt idx="2084">
                  <c:v>5.7095890410958905</c:v>
                </c:pt>
                <c:pt idx="2085">
                  <c:v>5.7123287671232879</c:v>
                </c:pt>
                <c:pt idx="2086">
                  <c:v>5.7150684931506852</c:v>
                </c:pt>
                <c:pt idx="2087">
                  <c:v>5.7178082191780826</c:v>
                </c:pt>
                <c:pt idx="2088">
                  <c:v>5.720547945205479</c:v>
                </c:pt>
                <c:pt idx="2089">
                  <c:v>5.7232876712328764</c:v>
                </c:pt>
                <c:pt idx="2090">
                  <c:v>5.7260273972602738</c:v>
                </c:pt>
                <c:pt idx="2091">
                  <c:v>5.7287671232876711</c:v>
                </c:pt>
                <c:pt idx="2092">
                  <c:v>5.7315068493150685</c:v>
                </c:pt>
                <c:pt idx="2093">
                  <c:v>5.7342465753424658</c:v>
                </c:pt>
                <c:pt idx="2094">
                  <c:v>5.7369863013698632</c:v>
                </c:pt>
                <c:pt idx="2095">
                  <c:v>5.7397260273972606</c:v>
                </c:pt>
                <c:pt idx="2096">
                  <c:v>5.7424657534246579</c:v>
                </c:pt>
                <c:pt idx="2097">
                  <c:v>5.7452054794520544</c:v>
                </c:pt>
                <c:pt idx="2098">
                  <c:v>5.7479452054794518</c:v>
                </c:pt>
                <c:pt idx="2099">
                  <c:v>5.7506849315068491</c:v>
                </c:pt>
                <c:pt idx="2100">
                  <c:v>5.7534246575342465</c:v>
                </c:pt>
                <c:pt idx="2101">
                  <c:v>5.7561643835616438</c:v>
                </c:pt>
                <c:pt idx="2102">
                  <c:v>5.7589041095890412</c:v>
                </c:pt>
                <c:pt idx="2103">
                  <c:v>5.7616438356164386</c:v>
                </c:pt>
                <c:pt idx="2104">
                  <c:v>5.7643835616438359</c:v>
                </c:pt>
                <c:pt idx="2105">
                  <c:v>5.7671232876712333</c:v>
                </c:pt>
                <c:pt idx="2106">
                  <c:v>5.7698630136986298</c:v>
                </c:pt>
                <c:pt idx="2107">
                  <c:v>5.7726027397260271</c:v>
                </c:pt>
                <c:pt idx="2108">
                  <c:v>5.7753424657534245</c:v>
                </c:pt>
                <c:pt idx="2109">
                  <c:v>5.7780821917808218</c:v>
                </c:pt>
                <c:pt idx="2110">
                  <c:v>5.7808219178082192</c:v>
                </c:pt>
                <c:pt idx="2111">
                  <c:v>5.7835616438356166</c:v>
                </c:pt>
                <c:pt idx="2112">
                  <c:v>5.7863013698630139</c:v>
                </c:pt>
                <c:pt idx="2113">
                  <c:v>5.7890410958904113</c:v>
                </c:pt>
                <c:pt idx="2114">
                  <c:v>5.7917808219178086</c:v>
                </c:pt>
                <c:pt idx="2115">
                  <c:v>5.7945205479452051</c:v>
                </c:pt>
                <c:pt idx="2116">
                  <c:v>5.7972602739726025</c:v>
                </c:pt>
                <c:pt idx="2117">
                  <c:v>5.8</c:v>
                </c:pt>
                <c:pt idx="2118">
                  <c:v>5.8027397260273972</c:v>
                </c:pt>
                <c:pt idx="2119">
                  <c:v>5.8054794520547945</c:v>
                </c:pt>
                <c:pt idx="2120">
                  <c:v>5.8082191780821919</c:v>
                </c:pt>
                <c:pt idx="2121">
                  <c:v>5.8109589041095893</c:v>
                </c:pt>
                <c:pt idx="2122">
                  <c:v>5.8136986301369866</c:v>
                </c:pt>
                <c:pt idx="2123">
                  <c:v>5.816438356164384</c:v>
                </c:pt>
                <c:pt idx="2124">
                  <c:v>5.8191780821917805</c:v>
                </c:pt>
                <c:pt idx="2125">
                  <c:v>5.8219178082191778</c:v>
                </c:pt>
                <c:pt idx="2126">
                  <c:v>5.8246575342465752</c:v>
                </c:pt>
                <c:pt idx="2127">
                  <c:v>5.8273972602739725</c:v>
                </c:pt>
                <c:pt idx="2128">
                  <c:v>5.8301369863013699</c:v>
                </c:pt>
                <c:pt idx="2129">
                  <c:v>5.8328767123287673</c:v>
                </c:pt>
                <c:pt idx="2130">
                  <c:v>5.8356164383561646</c:v>
                </c:pt>
                <c:pt idx="2131">
                  <c:v>5.838356164383562</c:v>
                </c:pt>
                <c:pt idx="2132">
                  <c:v>5.8410958904109593</c:v>
                </c:pt>
                <c:pt idx="2133">
                  <c:v>5.8438356164383558</c:v>
                </c:pt>
                <c:pt idx="2134">
                  <c:v>5.8465753424657532</c:v>
                </c:pt>
                <c:pt idx="2135">
                  <c:v>5.8493150684931505</c:v>
                </c:pt>
                <c:pt idx="2136">
                  <c:v>5.8520547945205479</c:v>
                </c:pt>
                <c:pt idx="2137">
                  <c:v>5.8547945205479452</c:v>
                </c:pt>
                <c:pt idx="2138">
                  <c:v>5.8575342465753426</c:v>
                </c:pt>
                <c:pt idx="2139">
                  <c:v>5.86027397260274</c:v>
                </c:pt>
                <c:pt idx="2140">
                  <c:v>5.8630136986301373</c:v>
                </c:pt>
                <c:pt idx="2141">
                  <c:v>5.8657534246575347</c:v>
                </c:pt>
                <c:pt idx="2142">
                  <c:v>5.8684931506849312</c:v>
                </c:pt>
                <c:pt idx="2143">
                  <c:v>5.8712328767123285</c:v>
                </c:pt>
                <c:pt idx="2144">
                  <c:v>5.8739726027397259</c:v>
                </c:pt>
                <c:pt idx="2145">
                  <c:v>5.8767123287671232</c:v>
                </c:pt>
                <c:pt idx="2146">
                  <c:v>5.8794520547945206</c:v>
                </c:pt>
                <c:pt idx="2147">
                  <c:v>5.882191780821918</c:v>
                </c:pt>
                <c:pt idx="2148">
                  <c:v>5.8849315068493153</c:v>
                </c:pt>
                <c:pt idx="2149">
                  <c:v>5.8876712328767127</c:v>
                </c:pt>
                <c:pt idx="2150">
                  <c:v>5.8904109589041092</c:v>
                </c:pt>
                <c:pt idx="2151">
                  <c:v>5.8931506849315065</c:v>
                </c:pt>
                <c:pt idx="2152">
                  <c:v>5.8958904109589039</c:v>
                </c:pt>
                <c:pt idx="2153">
                  <c:v>5.8986301369863012</c:v>
                </c:pt>
                <c:pt idx="2154">
                  <c:v>5.9013698630136986</c:v>
                </c:pt>
                <c:pt idx="2155">
                  <c:v>5.904109589041096</c:v>
                </c:pt>
                <c:pt idx="2156">
                  <c:v>5.9068493150684933</c:v>
                </c:pt>
                <c:pt idx="2157">
                  <c:v>5.9095890410958907</c:v>
                </c:pt>
                <c:pt idx="2158">
                  <c:v>5.912328767123288</c:v>
                </c:pt>
                <c:pt idx="2159">
                  <c:v>5.9150684931506845</c:v>
                </c:pt>
                <c:pt idx="2160">
                  <c:v>5.9178082191780819</c:v>
                </c:pt>
                <c:pt idx="2161">
                  <c:v>5.9205479452054792</c:v>
                </c:pt>
                <c:pt idx="2162">
                  <c:v>5.9232876712328766</c:v>
                </c:pt>
                <c:pt idx="2163">
                  <c:v>5.9260273972602739</c:v>
                </c:pt>
                <c:pt idx="2164">
                  <c:v>5.9287671232876713</c:v>
                </c:pt>
                <c:pt idx="2165">
                  <c:v>5.9315068493150687</c:v>
                </c:pt>
                <c:pt idx="2166">
                  <c:v>5.934246575342466</c:v>
                </c:pt>
                <c:pt idx="2167">
                  <c:v>5.9369863013698634</c:v>
                </c:pt>
                <c:pt idx="2168">
                  <c:v>5.9397260273972599</c:v>
                </c:pt>
                <c:pt idx="2169">
                  <c:v>5.9424657534246572</c:v>
                </c:pt>
                <c:pt idx="2170">
                  <c:v>5.9452054794520546</c:v>
                </c:pt>
                <c:pt idx="2171">
                  <c:v>5.9479452054794519</c:v>
                </c:pt>
                <c:pt idx="2172">
                  <c:v>5.9506849315068493</c:v>
                </c:pt>
                <c:pt idx="2173">
                  <c:v>5.9534246575342467</c:v>
                </c:pt>
                <c:pt idx="2174">
                  <c:v>5.956164383561644</c:v>
                </c:pt>
                <c:pt idx="2175">
                  <c:v>5.9589041095890414</c:v>
                </c:pt>
                <c:pt idx="2176">
                  <c:v>5.9616438356164387</c:v>
                </c:pt>
                <c:pt idx="2177">
                  <c:v>5.9643835616438352</c:v>
                </c:pt>
                <c:pt idx="2178">
                  <c:v>5.9671232876712326</c:v>
                </c:pt>
                <c:pt idx="2179">
                  <c:v>5.9698630136986299</c:v>
                </c:pt>
                <c:pt idx="2180">
                  <c:v>5.9726027397260273</c:v>
                </c:pt>
                <c:pt idx="2181">
                  <c:v>5.9753424657534246</c:v>
                </c:pt>
                <c:pt idx="2182">
                  <c:v>5.978082191780822</c:v>
                </c:pt>
                <c:pt idx="2183">
                  <c:v>5.9808219178082194</c:v>
                </c:pt>
                <c:pt idx="2184">
                  <c:v>5.9835616438356167</c:v>
                </c:pt>
                <c:pt idx="2185">
                  <c:v>5.9863013698630141</c:v>
                </c:pt>
                <c:pt idx="2186">
                  <c:v>5.9890410958904106</c:v>
                </c:pt>
                <c:pt idx="2187">
                  <c:v>5.9917808219178079</c:v>
                </c:pt>
                <c:pt idx="2188">
                  <c:v>5.9945205479452053</c:v>
                </c:pt>
                <c:pt idx="2189">
                  <c:v>5.9972602739726026</c:v>
                </c:pt>
                <c:pt idx="2190">
                  <c:v>6</c:v>
                </c:pt>
                <c:pt idx="2191">
                  <c:v>6.0027397260273974</c:v>
                </c:pt>
                <c:pt idx="2192">
                  <c:v>6.0054794520547947</c:v>
                </c:pt>
                <c:pt idx="2193">
                  <c:v>6.0082191780821921</c:v>
                </c:pt>
                <c:pt idx="2194">
                  <c:v>6.0109589041095894</c:v>
                </c:pt>
                <c:pt idx="2195">
                  <c:v>6.0136986301369859</c:v>
                </c:pt>
                <c:pt idx="2196">
                  <c:v>6.0164383561643833</c:v>
                </c:pt>
                <c:pt idx="2197">
                  <c:v>6.0191780821917806</c:v>
                </c:pt>
                <c:pt idx="2198">
                  <c:v>6.021917808219178</c:v>
                </c:pt>
                <c:pt idx="2199">
                  <c:v>6.0246575342465754</c:v>
                </c:pt>
                <c:pt idx="2200">
                  <c:v>6.0273972602739727</c:v>
                </c:pt>
              </c:numCache>
            </c:numRef>
          </c:xVal>
          <c:yVal>
            <c:numRef>
              <c:f>CUM_INCID_CR1!$B$2:$B$2202</c:f>
              <c:numCache>
                <c:formatCode>General</c:formatCode>
                <c:ptCount val="2201"/>
                <c:pt idx="0">
                  <c:v>0</c:v>
                </c:pt>
                <c:pt idx="1">
                  <c:v>0</c:v>
                </c:pt>
                <c:pt idx="2">
                  <c:v>0</c:v>
                </c:pt>
                <c:pt idx="3">
                  <c:v>0</c:v>
                </c:pt>
                <c:pt idx="4">
                  <c:v>0</c:v>
                </c:pt>
                <c:pt idx="5">
                  <c:v>5.1413881748071976E-3</c:v>
                </c:pt>
                <c:pt idx="6">
                  <c:v>5.1413881748071976E-3</c:v>
                </c:pt>
                <c:pt idx="7">
                  <c:v>5.1413881748071976E-3</c:v>
                </c:pt>
                <c:pt idx="8">
                  <c:v>7.7120822622107968E-3</c:v>
                </c:pt>
                <c:pt idx="9">
                  <c:v>1.0282776349614395E-2</c:v>
                </c:pt>
                <c:pt idx="10">
                  <c:v>1.0282776349614395E-2</c:v>
                </c:pt>
                <c:pt idx="11">
                  <c:v>1.2853470437017993E-2</c:v>
                </c:pt>
                <c:pt idx="12">
                  <c:v>1.5424164524421592E-2</c:v>
                </c:pt>
                <c:pt idx="13">
                  <c:v>1.799485861182519E-2</c:v>
                </c:pt>
                <c:pt idx="14">
                  <c:v>1.799485861182519E-2</c:v>
                </c:pt>
                <c:pt idx="15">
                  <c:v>1.799485861182519E-2</c:v>
                </c:pt>
                <c:pt idx="16">
                  <c:v>1.799485861182519E-2</c:v>
                </c:pt>
                <c:pt idx="17">
                  <c:v>2.056555269922879E-2</c:v>
                </c:pt>
                <c:pt idx="18">
                  <c:v>2.056555269922879E-2</c:v>
                </c:pt>
                <c:pt idx="19">
                  <c:v>2.313624678663239E-2</c:v>
                </c:pt>
                <c:pt idx="20">
                  <c:v>2.313624678663239E-2</c:v>
                </c:pt>
                <c:pt idx="21">
                  <c:v>2.313624678663239E-2</c:v>
                </c:pt>
                <c:pt idx="22">
                  <c:v>2.313624678663239E-2</c:v>
                </c:pt>
                <c:pt idx="23">
                  <c:v>2.313624678663239E-2</c:v>
                </c:pt>
                <c:pt idx="24">
                  <c:v>2.313624678663239E-2</c:v>
                </c:pt>
                <c:pt idx="25">
                  <c:v>2.570694087403599E-2</c:v>
                </c:pt>
                <c:pt idx="26">
                  <c:v>2.570694087403599E-2</c:v>
                </c:pt>
                <c:pt idx="27">
                  <c:v>2.570694087403599E-2</c:v>
                </c:pt>
                <c:pt idx="28">
                  <c:v>2.570694087403599E-2</c:v>
                </c:pt>
                <c:pt idx="29">
                  <c:v>2.570694087403599E-2</c:v>
                </c:pt>
                <c:pt idx="30">
                  <c:v>2.570694087403599E-2</c:v>
                </c:pt>
                <c:pt idx="31">
                  <c:v>2.570694087403599E-2</c:v>
                </c:pt>
                <c:pt idx="32">
                  <c:v>2.8277634961439591E-2</c:v>
                </c:pt>
                <c:pt idx="33">
                  <c:v>2.8277634961439591E-2</c:v>
                </c:pt>
                <c:pt idx="34">
                  <c:v>2.8277634961439591E-2</c:v>
                </c:pt>
                <c:pt idx="35">
                  <c:v>3.3419023136246784E-2</c:v>
                </c:pt>
                <c:pt idx="36">
                  <c:v>3.3419023136246784E-2</c:v>
                </c:pt>
                <c:pt idx="37">
                  <c:v>3.3419023136246784E-2</c:v>
                </c:pt>
                <c:pt idx="38">
                  <c:v>3.3419023136246784E-2</c:v>
                </c:pt>
                <c:pt idx="39">
                  <c:v>3.3419023136246784E-2</c:v>
                </c:pt>
                <c:pt idx="40">
                  <c:v>3.3419023136246784E-2</c:v>
                </c:pt>
                <c:pt idx="41">
                  <c:v>3.3419023136246784E-2</c:v>
                </c:pt>
                <c:pt idx="42">
                  <c:v>3.3419023136246784E-2</c:v>
                </c:pt>
                <c:pt idx="43">
                  <c:v>3.3419023136246784E-2</c:v>
                </c:pt>
                <c:pt idx="44">
                  <c:v>3.3419023136246784E-2</c:v>
                </c:pt>
                <c:pt idx="45">
                  <c:v>3.3419023136246784E-2</c:v>
                </c:pt>
                <c:pt idx="46">
                  <c:v>3.3419023136246784E-2</c:v>
                </c:pt>
                <c:pt idx="47">
                  <c:v>3.3419023136246784E-2</c:v>
                </c:pt>
                <c:pt idx="48">
                  <c:v>3.3419023136246784E-2</c:v>
                </c:pt>
                <c:pt idx="49">
                  <c:v>3.3419023136246784E-2</c:v>
                </c:pt>
                <c:pt idx="50">
                  <c:v>3.3419023136246784E-2</c:v>
                </c:pt>
                <c:pt idx="51">
                  <c:v>3.3419023136246784E-2</c:v>
                </c:pt>
                <c:pt idx="52">
                  <c:v>3.3419023136246784E-2</c:v>
                </c:pt>
                <c:pt idx="53">
                  <c:v>3.3419023136246784E-2</c:v>
                </c:pt>
                <c:pt idx="54">
                  <c:v>3.3419023136246784E-2</c:v>
                </c:pt>
                <c:pt idx="55">
                  <c:v>3.3419023136246784E-2</c:v>
                </c:pt>
                <c:pt idx="56">
                  <c:v>3.3419023136246784E-2</c:v>
                </c:pt>
                <c:pt idx="57">
                  <c:v>3.598971722365038E-2</c:v>
                </c:pt>
                <c:pt idx="58">
                  <c:v>3.8560411311053977E-2</c:v>
                </c:pt>
                <c:pt idx="59">
                  <c:v>3.8560411311053977E-2</c:v>
                </c:pt>
                <c:pt idx="60">
                  <c:v>4.1131105398457574E-2</c:v>
                </c:pt>
                <c:pt idx="61">
                  <c:v>4.370179948586117E-2</c:v>
                </c:pt>
                <c:pt idx="62">
                  <c:v>4.370179948586117E-2</c:v>
                </c:pt>
                <c:pt idx="63">
                  <c:v>4.370179948586117E-2</c:v>
                </c:pt>
                <c:pt idx="64">
                  <c:v>4.6272493573264767E-2</c:v>
                </c:pt>
                <c:pt idx="65">
                  <c:v>4.8843187660668363E-2</c:v>
                </c:pt>
                <c:pt idx="66">
                  <c:v>4.8843187660668363E-2</c:v>
                </c:pt>
                <c:pt idx="67">
                  <c:v>5.3984575835475557E-2</c:v>
                </c:pt>
                <c:pt idx="68">
                  <c:v>5.3984575835475557E-2</c:v>
                </c:pt>
                <c:pt idx="69">
                  <c:v>5.6555269922879153E-2</c:v>
                </c:pt>
                <c:pt idx="70">
                  <c:v>5.6555269922879153E-2</c:v>
                </c:pt>
                <c:pt idx="71">
                  <c:v>5.6555269922879153E-2</c:v>
                </c:pt>
                <c:pt idx="72">
                  <c:v>5.6555269922879153E-2</c:v>
                </c:pt>
                <c:pt idx="73">
                  <c:v>6.1696658097686347E-2</c:v>
                </c:pt>
                <c:pt idx="74">
                  <c:v>6.1696658097686347E-2</c:v>
                </c:pt>
                <c:pt idx="75">
                  <c:v>6.1696658097686347E-2</c:v>
                </c:pt>
                <c:pt idx="76">
                  <c:v>6.1696658097686347E-2</c:v>
                </c:pt>
                <c:pt idx="77">
                  <c:v>6.1696658097686347E-2</c:v>
                </c:pt>
                <c:pt idx="78">
                  <c:v>6.1696658097686347E-2</c:v>
                </c:pt>
                <c:pt idx="79">
                  <c:v>6.4267352185089943E-2</c:v>
                </c:pt>
                <c:pt idx="80">
                  <c:v>6.4267352185089943E-2</c:v>
                </c:pt>
                <c:pt idx="81">
                  <c:v>6.4267352185089943E-2</c:v>
                </c:pt>
                <c:pt idx="82">
                  <c:v>6.4267352185089943E-2</c:v>
                </c:pt>
                <c:pt idx="83">
                  <c:v>6.4267352185089943E-2</c:v>
                </c:pt>
                <c:pt idx="84">
                  <c:v>6.4267352185089943E-2</c:v>
                </c:pt>
                <c:pt idx="85">
                  <c:v>6.4267352185089943E-2</c:v>
                </c:pt>
                <c:pt idx="86">
                  <c:v>6.4267352185089943E-2</c:v>
                </c:pt>
                <c:pt idx="87">
                  <c:v>6.683804627249354E-2</c:v>
                </c:pt>
                <c:pt idx="88">
                  <c:v>6.683804627249354E-2</c:v>
                </c:pt>
                <c:pt idx="89">
                  <c:v>6.683804627249354E-2</c:v>
                </c:pt>
                <c:pt idx="90">
                  <c:v>6.683804627249354E-2</c:v>
                </c:pt>
                <c:pt idx="91">
                  <c:v>6.683804627249354E-2</c:v>
                </c:pt>
                <c:pt idx="92">
                  <c:v>6.683804627249354E-2</c:v>
                </c:pt>
                <c:pt idx="93">
                  <c:v>6.683804627249354E-2</c:v>
                </c:pt>
                <c:pt idx="94">
                  <c:v>6.683804627249354E-2</c:v>
                </c:pt>
                <c:pt idx="95">
                  <c:v>6.683804627249354E-2</c:v>
                </c:pt>
                <c:pt idx="96">
                  <c:v>6.683804627249354E-2</c:v>
                </c:pt>
                <c:pt idx="97">
                  <c:v>6.683804627249354E-2</c:v>
                </c:pt>
                <c:pt idx="98">
                  <c:v>6.683804627249354E-2</c:v>
                </c:pt>
                <c:pt idx="99">
                  <c:v>6.683804627249354E-2</c:v>
                </c:pt>
                <c:pt idx="100">
                  <c:v>6.683804627249354E-2</c:v>
                </c:pt>
                <c:pt idx="101">
                  <c:v>6.683804627249354E-2</c:v>
                </c:pt>
                <c:pt idx="102">
                  <c:v>6.683804627249354E-2</c:v>
                </c:pt>
                <c:pt idx="103">
                  <c:v>6.683804627249354E-2</c:v>
                </c:pt>
                <c:pt idx="104">
                  <c:v>6.683804627249354E-2</c:v>
                </c:pt>
                <c:pt idx="105">
                  <c:v>6.683804627249354E-2</c:v>
                </c:pt>
                <c:pt idx="106">
                  <c:v>6.683804627249354E-2</c:v>
                </c:pt>
                <c:pt idx="107">
                  <c:v>6.683804627249354E-2</c:v>
                </c:pt>
                <c:pt idx="108">
                  <c:v>6.683804627249354E-2</c:v>
                </c:pt>
                <c:pt idx="109">
                  <c:v>6.683804627249354E-2</c:v>
                </c:pt>
                <c:pt idx="110">
                  <c:v>6.683804627249354E-2</c:v>
                </c:pt>
                <c:pt idx="111">
                  <c:v>6.9408740359897136E-2</c:v>
                </c:pt>
                <c:pt idx="112">
                  <c:v>6.9408740359897136E-2</c:v>
                </c:pt>
                <c:pt idx="113">
                  <c:v>6.9408740359897136E-2</c:v>
                </c:pt>
                <c:pt idx="114">
                  <c:v>6.9408740359897136E-2</c:v>
                </c:pt>
                <c:pt idx="115">
                  <c:v>6.9408740359897136E-2</c:v>
                </c:pt>
                <c:pt idx="116">
                  <c:v>6.9408740359897136E-2</c:v>
                </c:pt>
                <c:pt idx="117">
                  <c:v>6.9408740359897136E-2</c:v>
                </c:pt>
                <c:pt idx="118">
                  <c:v>6.9408740359897136E-2</c:v>
                </c:pt>
                <c:pt idx="119">
                  <c:v>6.9408740359897136E-2</c:v>
                </c:pt>
                <c:pt idx="120">
                  <c:v>7.1979434447300733E-2</c:v>
                </c:pt>
                <c:pt idx="121">
                  <c:v>7.1979434447300733E-2</c:v>
                </c:pt>
                <c:pt idx="122">
                  <c:v>7.1979434447300733E-2</c:v>
                </c:pt>
                <c:pt idx="123">
                  <c:v>7.1979434447300733E-2</c:v>
                </c:pt>
                <c:pt idx="124">
                  <c:v>7.1979434447300733E-2</c:v>
                </c:pt>
                <c:pt idx="125">
                  <c:v>7.1979434447300733E-2</c:v>
                </c:pt>
                <c:pt idx="126">
                  <c:v>7.1979434447300733E-2</c:v>
                </c:pt>
                <c:pt idx="127">
                  <c:v>7.1979434447300733E-2</c:v>
                </c:pt>
                <c:pt idx="128">
                  <c:v>7.1979434447300733E-2</c:v>
                </c:pt>
                <c:pt idx="129">
                  <c:v>7.1979434447300733E-2</c:v>
                </c:pt>
                <c:pt idx="130">
                  <c:v>7.1979434447300733E-2</c:v>
                </c:pt>
                <c:pt idx="131">
                  <c:v>7.1979434447300733E-2</c:v>
                </c:pt>
                <c:pt idx="132">
                  <c:v>7.1979434447300733E-2</c:v>
                </c:pt>
                <c:pt idx="133">
                  <c:v>7.455012853470433E-2</c:v>
                </c:pt>
                <c:pt idx="134">
                  <c:v>7.455012853470433E-2</c:v>
                </c:pt>
                <c:pt idx="135">
                  <c:v>7.455012853470433E-2</c:v>
                </c:pt>
                <c:pt idx="136">
                  <c:v>7.455012853470433E-2</c:v>
                </c:pt>
                <c:pt idx="137">
                  <c:v>7.455012853470433E-2</c:v>
                </c:pt>
                <c:pt idx="138">
                  <c:v>7.455012853470433E-2</c:v>
                </c:pt>
                <c:pt idx="139">
                  <c:v>7.455012853470433E-2</c:v>
                </c:pt>
                <c:pt idx="140">
                  <c:v>7.7120822622107926E-2</c:v>
                </c:pt>
                <c:pt idx="141">
                  <c:v>7.7120822622107926E-2</c:v>
                </c:pt>
                <c:pt idx="142">
                  <c:v>7.7120822622107926E-2</c:v>
                </c:pt>
                <c:pt idx="143">
                  <c:v>7.7120822622107926E-2</c:v>
                </c:pt>
                <c:pt idx="144">
                  <c:v>7.7120822622107926E-2</c:v>
                </c:pt>
                <c:pt idx="145">
                  <c:v>7.7120822622107926E-2</c:v>
                </c:pt>
                <c:pt idx="146">
                  <c:v>7.7120822622107926E-2</c:v>
                </c:pt>
                <c:pt idx="147">
                  <c:v>7.7120822622107926E-2</c:v>
                </c:pt>
                <c:pt idx="148">
                  <c:v>7.7120822622107926E-2</c:v>
                </c:pt>
                <c:pt idx="149">
                  <c:v>7.7120822622107926E-2</c:v>
                </c:pt>
                <c:pt idx="150">
                  <c:v>7.9691516709511523E-2</c:v>
                </c:pt>
                <c:pt idx="151">
                  <c:v>7.9691516709511523E-2</c:v>
                </c:pt>
                <c:pt idx="152">
                  <c:v>7.9691516709511523E-2</c:v>
                </c:pt>
                <c:pt idx="153">
                  <c:v>7.9691516709511523E-2</c:v>
                </c:pt>
                <c:pt idx="154">
                  <c:v>7.9691516709511523E-2</c:v>
                </c:pt>
                <c:pt idx="155">
                  <c:v>7.9691516709511523E-2</c:v>
                </c:pt>
                <c:pt idx="156">
                  <c:v>7.9691516709511523E-2</c:v>
                </c:pt>
                <c:pt idx="157">
                  <c:v>7.9691516709511523E-2</c:v>
                </c:pt>
                <c:pt idx="158">
                  <c:v>7.9691516709511523E-2</c:v>
                </c:pt>
                <c:pt idx="159">
                  <c:v>7.9691516709511523E-2</c:v>
                </c:pt>
                <c:pt idx="160">
                  <c:v>7.9691516709511523E-2</c:v>
                </c:pt>
                <c:pt idx="161">
                  <c:v>7.9691516709511523E-2</c:v>
                </c:pt>
                <c:pt idx="162">
                  <c:v>8.226221079691512E-2</c:v>
                </c:pt>
                <c:pt idx="163">
                  <c:v>8.226221079691512E-2</c:v>
                </c:pt>
                <c:pt idx="164">
                  <c:v>8.226221079691512E-2</c:v>
                </c:pt>
                <c:pt idx="165">
                  <c:v>8.226221079691512E-2</c:v>
                </c:pt>
                <c:pt idx="166">
                  <c:v>8.226221079691512E-2</c:v>
                </c:pt>
                <c:pt idx="167">
                  <c:v>8.226221079691512E-2</c:v>
                </c:pt>
                <c:pt idx="168">
                  <c:v>8.226221079691512E-2</c:v>
                </c:pt>
                <c:pt idx="169">
                  <c:v>8.226221079691512E-2</c:v>
                </c:pt>
                <c:pt idx="170">
                  <c:v>8.226221079691512E-2</c:v>
                </c:pt>
                <c:pt idx="171">
                  <c:v>8.226221079691512E-2</c:v>
                </c:pt>
                <c:pt idx="172">
                  <c:v>8.226221079691512E-2</c:v>
                </c:pt>
                <c:pt idx="173">
                  <c:v>8.226221079691512E-2</c:v>
                </c:pt>
                <c:pt idx="174">
                  <c:v>8.226221079691512E-2</c:v>
                </c:pt>
                <c:pt idx="175">
                  <c:v>8.226221079691512E-2</c:v>
                </c:pt>
                <c:pt idx="176">
                  <c:v>8.226221079691512E-2</c:v>
                </c:pt>
                <c:pt idx="177">
                  <c:v>8.226221079691512E-2</c:v>
                </c:pt>
                <c:pt idx="178">
                  <c:v>8.226221079691512E-2</c:v>
                </c:pt>
                <c:pt idx="179">
                  <c:v>8.226221079691512E-2</c:v>
                </c:pt>
                <c:pt idx="180">
                  <c:v>8.226221079691512E-2</c:v>
                </c:pt>
                <c:pt idx="181">
                  <c:v>8.226221079691512E-2</c:v>
                </c:pt>
                <c:pt idx="182">
                  <c:v>8.226221079691512E-2</c:v>
                </c:pt>
                <c:pt idx="183">
                  <c:v>8.4832904884318716E-2</c:v>
                </c:pt>
                <c:pt idx="184">
                  <c:v>8.4832904884318716E-2</c:v>
                </c:pt>
                <c:pt idx="185">
                  <c:v>8.4832904884318716E-2</c:v>
                </c:pt>
                <c:pt idx="186">
                  <c:v>8.4832904884318716E-2</c:v>
                </c:pt>
                <c:pt idx="187">
                  <c:v>8.4832904884318716E-2</c:v>
                </c:pt>
                <c:pt idx="188">
                  <c:v>8.4832904884318716E-2</c:v>
                </c:pt>
                <c:pt idx="189">
                  <c:v>8.4832904884318716E-2</c:v>
                </c:pt>
                <c:pt idx="190">
                  <c:v>8.4832904884318716E-2</c:v>
                </c:pt>
                <c:pt idx="191">
                  <c:v>8.4832904884318716E-2</c:v>
                </c:pt>
                <c:pt idx="192">
                  <c:v>8.7403598971722313E-2</c:v>
                </c:pt>
                <c:pt idx="193">
                  <c:v>8.7403598971722313E-2</c:v>
                </c:pt>
                <c:pt idx="194">
                  <c:v>8.9974293059125909E-2</c:v>
                </c:pt>
                <c:pt idx="195">
                  <c:v>8.9974293059125909E-2</c:v>
                </c:pt>
                <c:pt idx="196">
                  <c:v>8.9974293059125909E-2</c:v>
                </c:pt>
                <c:pt idx="197">
                  <c:v>8.9974293059125909E-2</c:v>
                </c:pt>
                <c:pt idx="198">
                  <c:v>8.9974293059125909E-2</c:v>
                </c:pt>
                <c:pt idx="199">
                  <c:v>8.9974293059125909E-2</c:v>
                </c:pt>
                <c:pt idx="200">
                  <c:v>8.9974293059125909E-2</c:v>
                </c:pt>
                <c:pt idx="201">
                  <c:v>8.9974293059125909E-2</c:v>
                </c:pt>
                <c:pt idx="202">
                  <c:v>8.9974293059125909E-2</c:v>
                </c:pt>
                <c:pt idx="203">
                  <c:v>8.9974293059125909E-2</c:v>
                </c:pt>
                <c:pt idx="204">
                  <c:v>8.9974293059125909E-2</c:v>
                </c:pt>
                <c:pt idx="205">
                  <c:v>8.9974293059125909E-2</c:v>
                </c:pt>
                <c:pt idx="206">
                  <c:v>8.9974293059125909E-2</c:v>
                </c:pt>
                <c:pt idx="207">
                  <c:v>8.9974293059125909E-2</c:v>
                </c:pt>
                <c:pt idx="208">
                  <c:v>9.2544987146529506E-2</c:v>
                </c:pt>
                <c:pt idx="209">
                  <c:v>9.5115681233933103E-2</c:v>
                </c:pt>
                <c:pt idx="210">
                  <c:v>9.5115681233933103E-2</c:v>
                </c:pt>
                <c:pt idx="211">
                  <c:v>9.7686375321336699E-2</c:v>
                </c:pt>
                <c:pt idx="212">
                  <c:v>9.7686375321336699E-2</c:v>
                </c:pt>
                <c:pt idx="213">
                  <c:v>9.7686375321336699E-2</c:v>
                </c:pt>
                <c:pt idx="214">
                  <c:v>9.7686375321336699E-2</c:v>
                </c:pt>
                <c:pt idx="215">
                  <c:v>9.7686375321336699E-2</c:v>
                </c:pt>
                <c:pt idx="216">
                  <c:v>0.1002570694087403</c:v>
                </c:pt>
                <c:pt idx="217">
                  <c:v>0.10282776349614389</c:v>
                </c:pt>
                <c:pt idx="218">
                  <c:v>0.10282776349614389</c:v>
                </c:pt>
                <c:pt idx="219">
                  <c:v>0.10282776349614389</c:v>
                </c:pt>
                <c:pt idx="220">
                  <c:v>0.10282776349614389</c:v>
                </c:pt>
                <c:pt idx="221">
                  <c:v>0.10282776349614389</c:v>
                </c:pt>
                <c:pt idx="222">
                  <c:v>0.10282776349614389</c:v>
                </c:pt>
                <c:pt idx="223">
                  <c:v>0.10282776349614389</c:v>
                </c:pt>
                <c:pt idx="224">
                  <c:v>0.10539845758354749</c:v>
                </c:pt>
                <c:pt idx="225">
                  <c:v>0.10539845758354749</c:v>
                </c:pt>
                <c:pt idx="226">
                  <c:v>0.10539845758354749</c:v>
                </c:pt>
                <c:pt idx="227">
                  <c:v>0.10539845758354749</c:v>
                </c:pt>
                <c:pt idx="228">
                  <c:v>0.10539845758354749</c:v>
                </c:pt>
                <c:pt idx="229">
                  <c:v>0.10539845758354749</c:v>
                </c:pt>
                <c:pt idx="230">
                  <c:v>0.10796915167095109</c:v>
                </c:pt>
                <c:pt idx="231">
                  <c:v>0.10796915167095109</c:v>
                </c:pt>
                <c:pt idx="232">
                  <c:v>0.10796915167095109</c:v>
                </c:pt>
                <c:pt idx="233">
                  <c:v>0.10796915167095109</c:v>
                </c:pt>
                <c:pt idx="234">
                  <c:v>0.10796915167095109</c:v>
                </c:pt>
                <c:pt idx="235">
                  <c:v>0.10796915167095109</c:v>
                </c:pt>
                <c:pt idx="236">
                  <c:v>0.11053984575835468</c:v>
                </c:pt>
                <c:pt idx="237">
                  <c:v>0.11053984575835468</c:v>
                </c:pt>
                <c:pt idx="238">
                  <c:v>0.11053984575835468</c:v>
                </c:pt>
                <c:pt idx="239">
                  <c:v>0.11053984575835468</c:v>
                </c:pt>
                <c:pt idx="240">
                  <c:v>0.11053984575835468</c:v>
                </c:pt>
                <c:pt idx="241">
                  <c:v>0.11311053984575828</c:v>
                </c:pt>
                <c:pt idx="242">
                  <c:v>0.11311053984575828</c:v>
                </c:pt>
                <c:pt idx="243">
                  <c:v>0.11311053984575828</c:v>
                </c:pt>
                <c:pt idx="244">
                  <c:v>0.11311053984575828</c:v>
                </c:pt>
                <c:pt idx="245">
                  <c:v>0.11311053984575828</c:v>
                </c:pt>
                <c:pt idx="246">
                  <c:v>0.11311053984575828</c:v>
                </c:pt>
                <c:pt idx="247">
                  <c:v>0.11311053984575828</c:v>
                </c:pt>
                <c:pt idx="248">
                  <c:v>0.11311053984575828</c:v>
                </c:pt>
                <c:pt idx="249">
                  <c:v>0.11311053984575828</c:v>
                </c:pt>
                <c:pt idx="250">
                  <c:v>0.11568123393316188</c:v>
                </c:pt>
                <c:pt idx="251">
                  <c:v>0.11568123393316188</c:v>
                </c:pt>
                <c:pt idx="252">
                  <c:v>0.11568123393316188</c:v>
                </c:pt>
                <c:pt idx="253">
                  <c:v>0.11568123393316188</c:v>
                </c:pt>
                <c:pt idx="254">
                  <c:v>0.11568123393316188</c:v>
                </c:pt>
                <c:pt idx="255">
                  <c:v>0.11568123393316188</c:v>
                </c:pt>
                <c:pt idx="256">
                  <c:v>0.11568123393316188</c:v>
                </c:pt>
                <c:pt idx="257">
                  <c:v>0.11568123393316188</c:v>
                </c:pt>
                <c:pt idx="258">
                  <c:v>0.11568123393316188</c:v>
                </c:pt>
                <c:pt idx="259">
                  <c:v>0.11568123393316188</c:v>
                </c:pt>
                <c:pt idx="260">
                  <c:v>0.11825192802056547</c:v>
                </c:pt>
                <c:pt idx="261">
                  <c:v>0.11825192802056547</c:v>
                </c:pt>
                <c:pt idx="262">
                  <c:v>0.11825192802056547</c:v>
                </c:pt>
                <c:pt idx="263">
                  <c:v>0.11825192802056547</c:v>
                </c:pt>
                <c:pt idx="264">
                  <c:v>0.11825192802056547</c:v>
                </c:pt>
                <c:pt idx="265">
                  <c:v>0.12082262210796907</c:v>
                </c:pt>
                <c:pt idx="266">
                  <c:v>0.12082262210796907</c:v>
                </c:pt>
                <c:pt idx="267">
                  <c:v>0.12082262210796907</c:v>
                </c:pt>
                <c:pt idx="268">
                  <c:v>0.12082262210796907</c:v>
                </c:pt>
                <c:pt idx="269">
                  <c:v>0.12339331619537267</c:v>
                </c:pt>
                <c:pt idx="270">
                  <c:v>0.12339331619537267</c:v>
                </c:pt>
                <c:pt idx="271">
                  <c:v>0.12339331619537267</c:v>
                </c:pt>
                <c:pt idx="272">
                  <c:v>0.12339331619537267</c:v>
                </c:pt>
                <c:pt idx="273">
                  <c:v>0.12339331619537267</c:v>
                </c:pt>
                <c:pt idx="274">
                  <c:v>0.12596401028277626</c:v>
                </c:pt>
                <c:pt idx="275">
                  <c:v>0.12596401028277626</c:v>
                </c:pt>
                <c:pt idx="276">
                  <c:v>0.12596401028277626</c:v>
                </c:pt>
                <c:pt idx="277">
                  <c:v>0.12596401028277626</c:v>
                </c:pt>
                <c:pt idx="278">
                  <c:v>0.12596401028277626</c:v>
                </c:pt>
                <c:pt idx="279">
                  <c:v>0.12853470437017986</c:v>
                </c:pt>
                <c:pt idx="280">
                  <c:v>0.12853470437017986</c:v>
                </c:pt>
                <c:pt idx="281">
                  <c:v>0.13110539845758346</c:v>
                </c:pt>
                <c:pt idx="282">
                  <c:v>0.13110539845758346</c:v>
                </c:pt>
                <c:pt idx="283">
                  <c:v>0.13110539845758346</c:v>
                </c:pt>
                <c:pt idx="284">
                  <c:v>0.13110539845758346</c:v>
                </c:pt>
                <c:pt idx="285">
                  <c:v>0.13110539845758346</c:v>
                </c:pt>
                <c:pt idx="286">
                  <c:v>0.13110539845758346</c:v>
                </c:pt>
                <c:pt idx="287">
                  <c:v>0.13110539845758346</c:v>
                </c:pt>
                <c:pt idx="288">
                  <c:v>0.13110539845758346</c:v>
                </c:pt>
                <c:pt idx="289">
                  <c:v>0.13367609254498705</c:v>
                </c:pt>
                <c:pt idx="290">
                  <c:v>0.13367609254498705</c:v>
                </c:pt>
                <c:pt idx="291">
                  <c:v>0.13367609254498705</c:v>
                </c:pt>
                <c:pt idx="292">
                  <c:v>0.13881748071979425</c:v>
                </c:pt>
                <c:pt idx="293">
                  <c:v>0.13881748071979425</c:v>
                </c:pt>
                <c:pt idx="294">
                  <c:v>0.13881748071979425</c:v>
                </c:pt>
                <c:pt idx="295">
                  <c:v>0.13881748071979425</c:v>
                </c:pt>
                <c:pt idx="296">
                  <c:v>0.14395886889460144</c:v>
                </c:pt>
                <c:pt idx="297">
                  <c:v>0.14395886889460144</c:v>
                </c:pt>
                <c:pt idx="298">
                  <c:v>0.14395886889460144</c:v>
                </c:pt>
                <c:pt idx="299">
                  <c:v>0.14395886889460144</c:v>
                </c:pt>
                <c:pt idx="300">
                  <c:v>0.14395886889460144</c:v>
                </c:pt>
                <c:pt idx="301">
                  <c:v>0.14395886889460144</c:v>
                </c:pt>
                <c:pt idx="302">
                  <c:v>0.14395886889460144</c:v>
                </c:pt>
                <c:pt idx="303">
                  <c:v>0.14652956298200503</c:v>
                </c:pt>
                <c:pt idx="304">
                  <c:v>0.14652956298200503</c:v>
                </c:pt>
                <c:pt idx="305">
                  <c:v>0.14652956298200503</c:v>
                </c:pt>
                <c:pt idx="306">
                  <c:v>0.14652956298200503</c:v>
                </c:pt>
                <c:pt idx="307">
                  <c:v>0.14652956298200503</c:v>
                </c:pt>
                <c:pt idx="308">
                  <c:v>0.14652956298200503</c:v>
                </c:pt>
                <c:pt idx="309">
                  <c:v>0.14652956298200503</c:v>
                </c:pt>
                <c:pt idx="310">
                  <c:v>0.14652956298200503</c:v>
                </c:pt>
                <c:pt idx="311">
                  <c:v>0.14652956298200503</c:v>
                </c:pt>
                <c:pt idx="312">
                  <c:v>0.14652956298200503</c:v>
                </c:pt>
                <c:pt idx="313">
                  <c:v>0.14652956298200503</c:v>
                </c:pt>
                <c:pt idx="314">
                  <c:v>0.14652956298200503</c:v>
                </c:pt>
                <c:pt idx="315">
                  <c:v>0.14652956298200503</c:v>
                </c:pt>
                <c:pt idx="316">
                  <c:v>0.14652956298200503</c:v>
                </c:pt>
                <c:pt idx="317">
                  <c:v>0.14652956298200503</c:v>
                </c:pt>
                <c:pt idx="318">
                  <c:v>0.14652956298200503</c:v>
                </c:pt>
                <c:pt idx="319">
                  <c:v>0.14652956298200503</c:v>
                </c:pt>
                <c:pt idx="320">
                  <c:v>0.14652956298200503</c:v>
                </c:pt>
                <c:pt idx="321">
                  <c:v>0.14652956298200503</c:v>
                </c:pt>
                <c:pt idx="322">
                  <c:v>0.14652956298200503</c:v>
                </c:pt>
                <c:pt idx="323">
                  <c:v>0.14652956298200503</c:v>
                </c:pt>
                <c:pt idx="324">
                  <c:v>0.14652956298200503</c:v>
                </c:pt>
                <c:pt idx="325">
                  <c:v>0.14652956298200503</c:v>
                </c:pt>
                <c:pt idx="326">
                  <c:v>0.14652956298200503</c:v>
                </c:pt>
                <c:pt idx="327">
                  <c:v>0.14652956298200503</c:v>
                </c:pt>
                <c:pt idx="328">
                  <c:v>0.14652956298200503</c:v>
                </c:pt>
                <c:pt idx="329">
                  <c:v>0.14652956298200503</c:v>
                </c:pt>
                <c:pt idx="330">
                  <c:v>0.14652956298200503</c:v>
                </c:pt>
                <c:pt idx="331">
                  <c:v>0.14652956298200503</c:v>
                </c:pt>
                <c:pt idx="332">
                  <c:v>0.14652956298200503</c:v>
                </c:pt>
                <c:pt idx="333">
                  <c:v>0.14652956298200503</c:v>
                </c:pt>
                <c:pt idx="334">
                  <c:v>0.14910025706940863</c:v>
                </c:pt>
                <c:pt idx="335">
                  <c:v>0.14910025706940863</c:v>
                </c:pt>
                <c:pt idx="336">
                  <c:v>0.14910025706940863</c:v>
                </c:pt>
                <c:pt idx="337">
                  <c:v>0.14910025706940863</c:v>
                </c:pt>
                <c:pt idx="338">
                  <c:v>0.14910025706940863</c:v>
                </c:pt>
                <c:pt idx="339">
                  <c:v>0.14910025706940863</c:v>
                </c:pt>
                <c:pt idx="340">
                  <c:v>0.14910025706940863</c:v>
                </c:pt>
                <c:pt idx="341">
                  <c:v>0.15167095115681223</c:v>
                </c:pt>
                <c:pt idx="342">
                  <c:v>0.15167095115681223</c:v>
                </c:pt>
                <c:pt idx="343">
                  <c:v>0.15167095115681223</c:v>
                </c:pt>
                <c:pt idx="344">
                  <c:v>0.15167095115681223</c:v>
                </c:pt>
                <c:pt idx="345">
                  <c:v>0.15424164524421582</c:v>
                </c:pt>
                <c:pt idx="346">
                  <c:v>0.15424164524421582</c:v>
                </c:pt>
                <c:pt idx="347">
                  <c:v>0.15681233933161942</c:v>
                </c:pt>
                <c:pt idx="348">
                  <c:v>0.15681233933161942</c:v>
                </c:pt>
                <c:pt idx="349">
                  <c:v>0.15681233933161942</c:v>
                </c:pt>
                <c:pt idx="350">
                  <c:v>0.15938303341902302</c:v>
                </c:pt>
                <c:pt idx="351">
                  <c:v>0.15938303341902302</c:v>
                </c:pt>
                <c:pt idx="352">
                  <c:v>0.15938303341902302</c:v>
                </c:pt>
                <c:pt idx="353">
                  <c:v>0.15938303341902302</c:v>
                </c:pt>
                <c:pt idx="354">
                  <c:v>0.15938303341902302</c:v>
                </c:pt>
                <c:pt idx="355">
                  <c:v>0.15938303341902302</c:v>
                </c:pt>
                <c:pt idx="356">
                  <c:v>0.15938303341902302</c:v>
                </c:pt>
                <c:pt idx="357">
                  <c:v>0.16195372750642661</c:v>
                </c:pt>
                <c:pt idx="358">
                  <c:v>0.16195372750642661</c:v>
                </c:pt>
                <c:pt idx="359">
                  <c:v>0.16195372750642661</c:v>
                </c:pt>
                <c:pt idx="360">
                  <c:v>0.16195372750642661</c:v>
                </c:pt>
                <c:pt idx="361">
                  <c:v>0.16195372750642661</c:v>
                </c:pt>
                <c:pt idx="362">
                  <c:v>0.16195372750642661</c:v>
                </c:pt>
                <c:pt idx="363">
                  <c:v>0.16195372750642661</c:v>
                </c:pt>
                <c:pt idx="364">
                  <c:v>0.16195372750642661</c:v>
                </c:pt>
                <c:pt idx="365">
                  <c:v>0.16195372750642661</c:v>
                </c:pt>
                <c:pt idx="366">
                  <c:v>0.16195372750642661</c:v>
                </c:pt>
                <c:pt idx="367">
                  <c:v>0.16195372750642661</c:v>
                </c:pt>
                <c:pt idx="368">
                  <c:v>0.16195372750642661</c:v>
                </c:pt>
                <c:pt idx="369">
                  <c:v>0.16195372750642661</c:v>
                </c:pt>
                <c:pt idx="370">
                  <c:v>0.16195372750642661</c:v>
                </c:pt>
                <c:pt idx="371">
                  <c:v>0.16195372750642661</c:v>
                </c:pt>
                <c:pt idx="372">
                  <c:v>0.16195372750642661</c:v>
                </c:pt>
                <c:pt idx="373">
                  <c:v>0.16195372750642661</c:v>
                </c:pt>
                <c:pt idx="374">
                  <c:v>0.16195372750642661</c:v>
                </c:pt>
                <c:pt idx="375">
                  <c:v>0.16195372750642661</c:v>
                </c:pt>
                <c:pt idx="376">
                  <c:v>0.16195372750642661</c:v>
                </c:pt>
                <c:pt idx="377">
                  <c:v>0.16195372750642661</c:v>
                </c:pt>
                <c:pt idx="378">
                  <c:v>0.16195372750642661</c:v>
                </c:pt>
                <c:pt idx="379">
                  <c:v>0.16195372750642661</c:v>
                </c:pt>
                <c:pt idx="380">
                  <c:v>0.16195372750642661</c:v>
                </c:pt>
                <c:pt idx="381">
                  <c:v>0.16195372750642661</c:v>
                </c:pt>
                <c:pt idx="382">
                  <c:v>0.16195372750642661</c:v>
                </c:pt>
                <c:pt idx="383">
                  <c:v>0.16195372750642661</c:v>
                </c:pt>
                <c:pt idx="384">
                  <c:v>0.16195372750642661</c:v>
                </c:pt>
                <c:pt idx="385">
                  <c:v>0.16195372750642661</c:v>
                </c:pt>
                <c:pt idx="386">
                  <c:v>0.16195372750642661</c:v>
                </c:pt>
                <c:pt idx="387">
                  <c:v>0.16195372750642661</c:v>
                </c:pt>
                <c:pt idx="388">
                  <c:v>0.16195372750642661</c:v>
                </c:pt>
                <c:pt idx="389">
                  <c:v>0.16452442159383021</c:v>
                </c:pt>
                <c:pt idx="390">
                  <c:v>0.16452442159383021</c:v>
                </c:pt>
                <c:pt idx="391">
                  <c:v>0.16452442159383021</c:v>
                </c:pt>
                <c:pt idx="392">
                  <c:v>0.16709511568123381</c:v>
                </c:pt>
                <c:pt idx="393">
                  <c:v>0.1696658097686374</c:v>
                </c:pt>
                <c:pt idx="394">
                  <c:v>0.1696658097686374</c:v>
                </c:pt>
                <c:pt idx="395">
                  <c:v>0.1696658097686374</c:v>
                </c:pt>
                <c:pt idx="396">
                  <c:v>0.172236503856041</c:v>
                </c:pt>
                <c:pt idx="397">
                  <c:v>0.172236503856041</c:v>
                </c:pt>
                <c:pt idx="398">
                  <c:v>0.172236503856041</c:v>
                </c:pt>
                <c:pt idx="399">
                  <c:v>0.172236503856041</c:v>
                </c:pt>
                <c:pt idx="400">
                  <c:v>0.172236503856041</c:v>
                </c:pt>
                <c:pt idx="401">
                  <c:v>0.172236503856041</c:v>
                </c:pt>
                <c:pt idx="402">
                  <c:v>0.1748071979434446</c:v>
                </c:pt>
                <c:pt idx="403">
                  <c:v>0.1748071979434446</c:v>
                </c:pt>
                <c:pt idx="404">
                  <c:v>0.1748071979434446</c:v>
                </c:pt>
                <c:pt idx="405">
                  <c:v>0.1748071979434446</c:v>
                </c:pt>
                <c:pt idx="406">
                  <c:v>0.1748071979434446</c:v>
                </c:pt>
                <c:pt idx="407">
                  <c:v>0.1748071979434446</c:v>
                </c:pt>
                <c:pt idx="408">
                  <c:v>0.1748071979434446</c:v>
                </c:pt>
                <c:pt idx="409">
                  <c:v>0.1748071979434446</c:v>
                </c:pt>
                <c:pt idx="410">
                  <c:v>0.1748071979434446</c:v>
                </c:pt>
                <c:pt idx="411">
                  <c:v>0.1748071979434446</c:v>
                </c:pt>
                <c:pt idx="412">
                  <c:v>0.1748071979434446</c:v>
                </c:pt>
                <c:pt idx="413">
                  <c:v>0.1748071979434446</c:v>
                </c:pt>
                <c:pt idx="414">
                  <c:v>0.1748071979434446</c:v>
                </c:pt>
                <c:pt idx="415">
                  <c:v>0.1748071979434446</c:v>
                </c:pt>
                <c:pt idx="416">
                  <c:v>0.1748071979434446</c:v>
                </c:pt>
                <c:pt idx="417">
                  <c:v>0.1748071979434446</c:v>
                </c:pt>
                <c:pt idx="418">
                  <c:v>0.17737789203084819</c:v>
                </c:pt>
                <c:pt idx="419">
                  <c:v>0.17737789203084819</c:v>
                </c:pt>
                <c:pt idx="420">
                  <c:v>0.17994858611825179</c:v>
                </c:pt>
                <c:pt idx="421">
                  <c:v>0.17994858611825179</c:v>
                </c:pt>
                <c:pt idx="422">
                  <c:v>0.17994858611825179</c:v>
                </c:pt>
                <c:pt idx="423">
                  <c:v>0.18251928020565539</c:v>
                </c:pt>
                <c:pt idx="424">
                  <c:v>0.18251928020565539</c:v>
                </c:pt>
                <c:pt idx="425">
                  <c:v>0.18508997429305898</c:v>
                </c:pt>
                <c:pt idx="426">
                  <c:v>0.18508997429305898</c:v>
                </c:pt>
                <c:pt idx="427">
                  <c:v>0.18508997429305898</c:v>
                </c:pt>
                <c:pt idx="428">
                  <c:v>0.18508997429305898</c:v>
                </c:pt>
                <c:pt idx="429">
                  <c:v>0.18508997429305898</c:v>
                </c:pt>
                <c:pt idx="430">
                  <c:v>0.18508997429305898</c:v>
                </c:pt>
                <c:pt idx="431">
                  <c:v>0.18508997429305898</c:v>
                </c:pt>
                <c:pt idx="432">
                  <c:v>0.18508997429305898</c:v>
                </c:pt>
                <c:pt idx="433">
                  <c:v>0.18508997429305898</c:v>
                </c:pt>
                <c:pt idx="434">
                  <c:v>0.18508997429305898</c:v>
                </c:pt>
                <c:pt idx="435">
                  <c:v>0.18766066838046258</c:v>
                </c:pt>
                <c:pt idx="436">
                  <c:v>0.18766066838046258</c:v>
                </c:pt>
                <c:pt idx="437">
                  <c:v>0.18766066838046258</c:v>
                </c:pt>
                <c:pt idx="438">
                  <c:v>0.18766066838046258</c:v>
                </c:pt>
                <c:pt idx="439">
                  <c:v>0.18766066838046258</c:v>
                </c:pt>
                <c:pt idx="440">
                  <c:v>0.18766066838046258</c:v>
                </c:pt>
                <c:pt idx="441">
                  <c:v>0.18766066838046258</c:v>
                </c:pt>
                <c:pt idx="442">
                  <c:v>0.19280205655526977</c:v>
                </c:pt>
                <c:pt idx="443">
                  <c:v>0.19280205655526977</c:v>
                </c:pt>
                <c:pt idx="444">
                  <c:v>0.19280205655526977</c:v>
                </c:pt>
                <c:pt idx="445">
                  <c:v>0.19280205655526977</c:v>
                </c:pt>
                <c:pt idx="446">
                  <c:v>0.19280205655526977</c:v>
                </c:pt>
                <c:pt idx="447">
                  <c:v>0.19280205655526977</c:v>
                </c:pt>
                <c:pt idx="448">
                  <c:v>0.19280205655526977</c:v>
                </c:pt>
                <c:pt idx="449">
                  <c:v>0.19280205655526977</c:v>
                </c:pt>
                <c:pt idx="450">
                  <c:v>0.19280205655526977</c:v>
                </c:pt>
                <c:pt idx="451">
                  <c:v>0.19280205655526977</c:v>
                </c:pt>
                <c:pt idx="452">
                  <c:v>0.19280205655526977</c:v>
                </c:pt>
                <c:pt idx="453">
                  <c:v>0.19280205655526977</c:v>
                </c:pt>
                <c:pt idx="454">
                  <c:v>0.19280205655526977</c:v>
                </c:pt>
                <c:pt idx="455">
                  <c:v>0.19280205655526977</c:v>
                </c:pt>
                <c:pt idx="456">
                  <c:v>0.19280205655526977</c:v>
                </c:pt>
                <c:pt idx="457">
                  <c:v>0.19280205655526977</c:v>
                </c:pt>
                <c:pt idx="458">
                  <c:v>0.19280205655526977</c:v>
                </c:pt>
                <c:pt idx="459">
                  <c:v>0.19280205655526977</c:v>
                </c:pt>
                <c:pt idx="460">
                  <c:v>0.19537275064267337</c:v>
                </c:pt>
                <c:pt idx="461">
                  <c:v>0.20053061762573315</c:v>
                </c:pt>
                <c:pt idx="462">
                  <c:v>0.20310955111726303</c:v>
                </c:pt>
                <c:pt idx="463">
                  <c:v>0.20310955111726303</c:v>
                </c:pt>
                <c:pt idx="464">
                  <c:v>0.20310955111726303</c:v>
                </c:pt>
                <c:pt idx="465">
                  <c:v>0.20310955111726303</c:v>
                </c:pt>
                <c:pt idx="466">
                  <c:v>0.20310955111726303</c:v>
                </c:pt>
                <c:pt idx="467">
                  <c:v>0.20310955111726303</c:v>
                </c:pt>
                <c:pt idx="468">
                  <c:v>0.20310955111726303</c:v>
                </c:pt>
                <c:pt idx="469">
                  <c:v>0.20310955111726303</c:v>
                </c:pt>
                <c:pt idx="470">
                  <c:v>0.20310955111726303</c:v>
                </c:pt>
                <c:pt idx="471">
                  <c:v>0.20568848460879291</c:v>
                </c:pt>
                <c:pt idx="472">
                  <c:v>0.20568848460879291</c:v>
                </c:pt>
                <c:pt idx="473">
                  <c:v>0.20568848460879291</c:v>
                </c:pt>
                <c:pt idx="474">
                  <c:v>0.20568848460879291</c:v>
                </c:pt>
                <c:pt idx="475">
                  <c:v>0.20568848460879291</c:v>
                </c:pt>
                <c:pt idx="476">
                  <c:v>0.20828427387477724</c:v>
                </c:pt>
                <c:pt idx="477">
                  <c:v>0.20828427387477724</c:v>
                </c:pt>
                <c:pt idx="478">
                  <c:v>0.20828427387477724</c:v>
                </c:pt>
                <c:pt idx="479">
                  <c:v>0.20828427387477724</c:v>
                </c:pt>
                <c:pt idx="480">
                  <c:v>0.20828427387477724</c:v>
                </c:pt>
                <c:pt idx="481">
                  <c:v>0.20828427387477724</c:v>
                </c:pt>
                <c:pt idx="482">
                  <c:v>0.20828427387477724</c:v>
                </c:pt>
                <c:pt idx="483">
                  <c:v>0.20828427387477724</c:v>
                </c:pt>
                <c:pt idx="484">
                  <c:v>0.20828427387477724</c:v>
                </c:pt>
                <c:pt idx="485">
                  <c:v>0.20828427387477724</c:v>
                </c:pt>
                <c:pt idx="486">
                  <c:v>0.20828427387477724</c:v>
                </c:pt>
                <c:pt idx="487">
                  <c:v>0.20828427387477724</c:v>
                </c:pt>
                <c:pt idx="488">
                  <c:v>0.20828427387477724</c:v>
                </c:pt>
                <c:pt idx="489">
                  <c:v>0.20828427387477724</c:v>
                </c:pt>
                <c:pt idx="490">
                  <c:v>0.20828427387477724</c:v>
                </c:pt>
                <c:pt idx="491">
                  <c:v>0.20828427387477724</c:v>
                </c:pt>
                <c:pt idx="492">
                  <c:v>0.20828427387477724</c:v>
                </c:pt>
                <c:pt idx="493">
                  <c:v>0.20828427387477724</c:v>
                </c:pt>
                <c:pt idx="494">
                  <c:v>0.20828427387477724</c:v>
                </c:pt>
                <c:pt idx="495">
                  <c:v>0.20828427387477724</c:v>
                </c:pt>
                <c:pt idx="496">
                  <c:v>0.20828427387477724</c:v>
                </c:pt>
                <c:pt idx="497">
                  <c:v>0.20828427387477724</c:v>
                </c:pt>
                <c:pt idx="498">
                  <c:v>0.20828427387477724</c:v>
                </c:pt>
                <c:pt idx="499">
                  <c:v>0.20828427387477724</c:v>
                </c:pt>
                <c:pt idx="500">
                  <c:v>0.20828427387477724</c:v>
                </c:pt>
                <c:pt idx="501">
                  <c:v>0.20828427387477724</c:v>
                </c:pt>
                <c:pt idx="502">
                  <c:v>0.20828427387477724</c:v>
                </c:pt>
                <c:pt idx="503">
                  <c:v>0.20828427387477724</c:v>
                </c:pt>
                <c:pt idx="504">
                  <c:v>0.20828427387477724</c:v>
                </c:pt>
                <c:pt idx="505">
                  <c:v>0.20828427387477724</c:v>
                </c:pt>
                <c:pt idx="506">
                  <c:v>0.20828427387477724</c:v>
                </c:pt>
                <c:pt idx="507">
                  <c:v>0.20828427387477724</c:v>
                </c:pt>
                <c:pt idx="508">
                  <c:v>0.21356237871561207</c:v>
                </c:pt>
                <c:pt idx="509">
                  <c:v>0.21356237871561207</c:v>
                </c:pt>
                <c:pt idx="510">
                  <c:v>0.21356237871561207</c:v>
                </c:pt>
                <c:pt idx="511">
                  <c:v>0.21356237871561207</c:v>
                </c:pt>
                <c:pt idx="512">
                  <c:v>0.21356237871561207</c:v>
                </c:pt>
                <c:pt idx="513">
                  <c:v>0.21621926257130256</c:v>
                </c:pt>
                <c:pt idx="514">
                  <c:v>0.21621926257130256</c:v>
                </c:pt>
                <c:pt idx="515">
                  <c:v>0.21621926257130256</c:v>
                </c:pt>
                <c:pt idx="516">
                  <c:v>0.21621926257130256</c:v>
                </c:pt>
                <c:pt idx="517">
                  <c:v>0.21621926257130256</c:v>
                </c:pt>
                <c:pt idx="518">
                  <c:v>0.21621926257130256</c:v>
                </c:pt>
                <c:pt idx="519">
                  <c:v>0.21621926257130256</c:v>
                </c:pt>
                <c:pt idx="520">
                  <c:v>0.21621926257130256</c:v>
                </c:pt>
                <c:pt idx="521">
                  <c:v>0.21621926257130256</c:v>
                </c:pt>
                <c:pt idx="522">
                  <c:v>0.21621926257130256</c:v>
                </c:pt>
                <c:pt idx="523">
                  <c:v>0.21890344317893509</c:v>
                </c:pt>
                <c:pt idx="524">
                  <c:v>0.21890344317893509</c:v>
                </c:pt>
                <c:pt idx="525">
                  <c:v>0.21890344317893509</c:v>
                </c:pt>
                <c:pt idx="526">
                  <c:v>0.21890344317893509</c:v>
                </c:pt>
                <c:pt idx="527">
                  <c:v>0.21890344317893509</c:v>
                </c:pt>
                <c:pt idx="528">
                  <c:v>0.21890344317893509</c:v>
                </c:pt>
                <c:pt idx="529">
                  <c:v>0.21890344317893509</c:v>
                </c:pt>
                <c:pt idx="530">
                  <c:v>0.22159687958176635</c:v>
                </c:pt>
                <c:pt idx="531">
                  <c:v>0.22429031598459762</c:v>
                </c:pt>
                <c:pt idx="532">
                  <c:v>0.22429031598459762</c:v>
                </c:pt>
                <c:pt idx="533">
                  <c:v>0.22429031598459762</c:v>
                </c:pt>
                <c:pt idx="534">
                  <c:v>0.22429031598459762</c:v>
                </c:pt>
                <c:pt idx="535">
                  <c:v>0.22429031598459762</c:v>
                </c:pt>
                <c:pt idx="536">
                  <c:v>0.22429031598459762</c:v>
                </c:pt>
                <c:pt idx="537">
                  <c:v>0.22429031598459762</c:v>
                </c:pt>
                <c:pt idx="538">
                  <c:v>0.22429031598459762</c:v>
                </c:pt>
                <c:pt idx="539">
                  <c:v>0.22429031598459762</c:v>
                </c:pt>
                <c:pt idx="540">
                  <c:v>0.22429031598459762</c:v>
                </c:pt>
                <c:pt idx="541">
                  <c:v>0.2270025876070291</c:v>
                </c:pt>
                <c:pt idx="542">
                  <c:v>0.2270025876070291</c:v>
                </c:pt>
                <c:pt idx="543">
                  <c:v>0.2270025876070291</c:v>
                </c:pt>
                <c:pt idx="544">
                  <c:v>0.2270025876070291</c:v>
                </c:pt>
                <c:pt idx="545">
                  <c:v>0.2270025876070291</c:v>
                </c:pt>
                <c:pt idx="546">
                  <c:v>0.2270025876070291</c:v>
                </c:pt>
                <c:pt idx="547">
                  <c:v>0.2270025876070291</c:v>
                </c:pt>
                <c:pt idx="548">
                  <c:v>0.2270025876070291</c:v>
                </c:pt>
                <c:pt idx="549">
                  <c:v>0.2270025876070291</c:v>
                </c:pt>
                <c:pt idx="550">
                  <c:v>0.2270025876070291</c:v>
                </c:pt>
                <c:pt idx="551">
                  <c:v>0.2270025876070291</c:v>
                </c:pt>
                <c:pt idx="552">
                  <c:v>0.2270025876070291</c:v>
                </c:pt>
                <c:pt idx="553">
                  <c:v>0.2270025876070291</c:v>
                </c:pt>
                <c:pt idx="554">
                  <c:v>0.2270025876070291</c:v>
                </c:pt>
                <c:pt idx="555">
                  <c:v>0.2270025876070291</c:v>
                </c:pt>
                <c:pt idx="556">
                  <c:v>0.2270025876070291</c:v>
                </c:pt>
                <c:pt idx="557">
                  <c:v>0.2270025876070291</c:v>
                </c:pt>
                <c:pt idx="558">
                  <c:v>0.2270025876070291</c:v>
                </c:pt>
                <c:pt idx="559">
                  <c:v>0.2270025876070291</c:v>
                </c:pt>
                <c:pt idx="560">
                  <c:v>0.2270025876070291</c:v>
                </c:pt>
                <c:pt idx="561">
                  <c:v>0.2270025876070291</c:v>
                </c:pt>
                <c:pt idx="562">
                  <c:v>0.2270025876070291</c:v>
                </c:pt>
                <c:pt idx="563">
                  <c:v>0.2270025876070291</c:v>
                </c:pt>
                <c:pt idx="564">
                  <c:v>0.2270025876070291</c:v>
                </c:pt>
                <c:pt idx="565">
                  <c:v>0.2270025876070291</c:v>
                </c:pt>
                <c:pt idx="566">
                  <c:v>0.2270025876070291</c:v>
                </c:pt>
                <c:pt idx="567">
                  <c:v>0.2270025876070291</c:v>
                </c:pt>
                <c:pt idx="568">
                  <c:v>0.22986554098626233</c:v>
                </c:pt>
                <c:pt idx="569">
                  <c:v>0.22986554098626233</c:v>
                </c:pt>
                <c:pt idx="570">
                  <c:v>0.22986554098626233</c:v>
                </c:pt>
                <c:pt idx="571">
                  <c:v>0.22986554098626233</c:v>
                </c:pt>
                <c:pt idx="572">
                  <c:v>0.22986554098626233</c:v>
                </c:pt>
                <c:pt idx="573">
                  <c:v>0.23272849436549556</c:v>
                </c:pt>
                <c:pt idx="574">
                  <c:v>0.23560217041656112</c:v>
                </c:pt>
                <c:pt idx="575">
                  <c:v>0.23560217041656112</c:v>
                </c:pt>
                <c:pt idx="576">
                  <c:v>0.23560217041656112</c:v>
                </c:pt>
                <c:pt idx="577">
                  <c:v>0.23560217041656112</c:v>
                </c:pt>
                <c:pt idx="578">
                  <c:v>0.23560217041656112</c:v>
                </c:pt>
                <c:pt idx="579">
                  <c:v>0.23560217041656112</c:v>
                </c:pt>
                <c:pt idx="580">
                  <c:v>0.23560217041656112</c:v>
                </c:pt>
                <c:pt idx="581">
                  <c:v>0.23560217041656112</c:v>
                </c:pt>
                <c:pt idx="582">
                  <c:v>0.23560217041656112</c:v>
                </c:pt>
                <c:pt idx="583">
                  <c:v>0.23560217041656112</c:v>
                </c:pt>
                <c:pt idx="584">
                  <c:v>0.23560217041656112</c:v>
                </c:pt>
                <c:pt idx="585">
                  <c:v>0.23560217041656112</c:v>
                </c:pt>
                <c:pt idx="586">
                  <c:v>0.23560217041656112</c:v>
                </c:pt>
                <c:pt idx="587">
                  <c:v>0.23560217041656112</c:v>
                </c:pt>
                <c:pt idx="588">
                  <c:v>0.23560217041656112</c:v>
                </c:pt>
                <c:pt idx="589">
                  <c:v>0.23560217041656112</c:v>
                </c:pt>
                <c:pt idx="590">
                  <c:v>0.23560217041656112</c:v>
                </c:pt>
                <c:pt idx="591">
                  <c:v>0.23560217041656112</c:v>
                </c:pt>
                <c:pt idx="592">
                  <c:v>0.23560217041656112</c:v>
                </c:pt>
                <c:pt idx="593">
                  <c:v>0.23560217041656112</c:v>
                </c:pt>
                <c:pt idx="594">
                  <c:v>0.23560217041656112</c:v>
                </c:pt>
                <c:pt idx="595">
                  <c:v>0.23560217041656112</c:v>
                </c:pt>
                <c:pt idx="596">
                  <c:v>0.23560217041656112</c:v>
                </c:pt>
                <c:pt idx="597">
                  <c:v>0.23560217041656112</c:v>
                </c:pt>
                <c:pt idx="598">
                  <c:v>0.23560217041656112</c:v>
                </c:pt>
                <c:pt idx="599">
                  <c:v>0.23560217041656112</c:v>
                </c:pt>
                <c:pt idx="600">
                  <c:v>0.23560217041656112</c:v>
                </c:pt>
                <c:pt idx="601">
                  <c:v>0.23560217041656112</c:v>
                </c:pt>
                <c:pt idx="602">
                  <c:v>0.23560217041656112</c:v>
                </c:pt>
                <c:pt idx="603">
                  <c:v>0.23853089773297276</c:v>
                </c:pt>
                <c:pt idx="604">
                  <c:v>0.23853089773297276</c:v>
                </c:pt>
                <c:pt idx="605">
                  <c:v>0.23853089773297276</c:v>
                </c:pt>
                <c:pt idx="606">
                  <c:v>0.23853089773297276</c:v>
                </c:pt>
                <c:pt idx="607">
                  <c:v>0.23853089773297276</c:v>
                </c:pt>
                <c:pt idx="608">
                  <c:v>0.23853089773297276</c:v>
                </c:pt>
                <c:pt idx="609">
                  <c:v>0.23853089773297276</c:v>
                </c:pt>
                <c:pt idx="610">
                  <c:v>0.23853089773297276</c:v>
                </c:pt>
                <c:pt idx="611">
                  <c:v>0.24147093287686089</c:v>
                </c:pt>
                <c:pt idx="612">
                  <c:v>0.24147093287686089</c:v>
                </c:pt>
                <c:pt idx="613">
                  <c:v>0.24147093287686089</c:v>
                </c:pt>
                <c:pt idx="614">
                  <c:v>0.24147093287686089</c:v>
                </c:pt>
                <c:pt idx="615">
                  <c:v>0.24147093287686089</c:v>
                </c:pt>
                <c:pt idx="616">
                  <c:v>0.24147093287686089</c:v>
                </c:pt>
                <c:pt idx="617">
                  <c:v>0.24147093287686089</c:v>
                </c:pt>
                <c:pt idx="618">
                  <c:v>0.24442240784621161</c:v>
                </c:pt>
                <c:pt idx="619">
                  <c:v>0.24442240784621161</c:v>
                </c:pt>
                <c:pt idx="620">
                  <c:v>0.24442240784621161</c:v>
                </c:pt>
                <c:pt idx="621">
                  <c:v>0.24442240784621161</c:v>
                </c:pt>
                <c:pt idx="622">
                  <c:v>0.24442240784621161</c:v>
                </c:pt>
                <c:pt idx="623">
                  <c:v>0.24442240784621161</c:v>
                </c:pt>
                <c:pt idx="624">
                  <c:v>0.24442240784621161</c:v>
                </c:pt>
                <c:pt idx="625">
                  <c:v>0.24442240784621161</c:v>
                </c:pt>
                <c:pt idx="626">
                  <c:v>0.24442240784621161</c:v>
                </c:pt>
                <c:pt idx="627">
                  <c:v>0.24442240784621161</c:v>
                </c:pt>
                <c:pt idx="628">
                  <c:v>0.24442240784621161</c:v>
                </c:pt>
                <c:pt idx="629">
                  <c:v>0.24442240784621161</c:v>
                </c:pt>
                <c:pt idx="630">
                  <c:v>0.24442240784621161</c:v>
                </c:pt>
                <c:pt idx="631">
                  <c:v>0.24442240784621161</c:v>
                </c:pt>
                <c:pt idx="632">
                  <c:v>0.24442240784621161</c:v>
                </c:pt>
                <c:pt idx="633">
                  <c:v>0.24442240784621161</c:v>
                </c:pt>
                <c:pt idx="634">
                  <c:v>0.24442240784621161</c:v>
                </c:pt>
                <c:pt idx="635">
                  <c:v>0.24442240784621161</c:v>
                </c:pt>
                <c:pt idx="636">
                  <c:v>0.24442240784621161</c:v>
                </c:pt>
                <c:pt idx="637">
                  <c:v>0.24742073162459965</c:v>
                </c:pt>
                <c:pt idx="638">
                  <c:v>0.24742073162459965</c:v>
                </c:pt>
                <c:pt idx="639">
                  <c:v>0.24742073162459965</c:v>
                </c:pt>
                <c:pt idx="640">
                  <c:v>0.25043104869810123</c:v>
                </c:pt>
                <c:pt idx="641">
                  <c:v>0.25345350414689921</c:v>
                </c:pt>
                <c:pt idx="642">
                  <c:v>0.25345350414689921</c:v>
                </c:pt>
                <c:pt idx="643">
                  <c:v>0.25345350414689921</c:v>
                </c:pt>
                <c:pt idx="644">
                  <c:v>0.25345350414689921</c:v>
                </c:pt>
                <c:pt idx="645">
                  <c:v>0.25345350414689921</c:v>
                </c:pt>
                <c:pt idx="646">
                  <c:v>0.25345350414689921</c:v>
                </c:pt>
                <c:pt idx="647">
                  <c:v>0.25345350414689921</c:v>
                </c:pt>
                <c:pt idx="648">
                  <c:v>0.25345350414689921</c:v>
                </c:pt>
                <c:pt idx="649">
                  <c:v>0.25345350414689921</c:v>
                </c:pt>
                <c:pt idx="650">
                  <c:v>0.25345350414689921</c:v>
                </c:pt>
                <c:pt idx="651">
                  <c:v>0.25345350414689921</c:v>
                </c:pt>
                <c:pt idx="652">
                  <c:v>0.25345350414689921</c:v>
                </c:pt>
                <c:pt idx="653">
                  <c:v>0.2565131209331824</c:v>
                </c:pt>
                <c:pt idx="654">
                  <c:v>0.2595727377194656</c:v>
                </c:pt>
                <c:pt idx="655">
                  <c:v>0.2595727377194656</c:v>
                </c:pt>
                <c:pt idx="656">
                  <c:v>0.2595727377194656</c:v>
                </c:pt>
                <c:pt idx="657">
                  <c:v>0.2595727377194656</c:v>
                </c:pt>
                <c:pt idx="658">
                  <c:v>0.2595727377194656</c:v>
                </c:pt>
                <c:pt idx="659">
                  <c:v>0.2595727377194656</c:v>
                </c:pt>
                <c:pt idx="660">
                  <c:v>0.2595727377194656</c:v>
                </c:pt>
                <c:pt idx="661">
                  <c:v>0.2595727377194656</c:v>
                </c:pt>
                <c:pt idx="662">
                  <c:v>0.2595727377194656</c:v>
                </c:pt>
                <c:pt idx="663">
                  <c:v>0.2595727377194656</c:v>
                </c:pt>
                <c:pt idx="664">
                  <c:v>0.2595727377194656</c:v>
                </c:pt>
                <c:pt idx="665">
                  <c:v>0.26269690338309654</c:v>
                </c:pt>
                <c:pt idx="666">
                  <c:v>0.26269690338309654</c:v>
                </c:pt>
                <c:pt idx="667">
                  <c:v>0.26269690338309654</c:v>
                </c:pt>
                <c:pt idx="668">
                  <c:v>0.26269690338309654</c:v>
                </c:pt>
                <c:pt idx="669">
                  <c:v>0.26269690338309654</c:v>
                </c:pt>
                <c:pt idx="670">
                  <c:v>0.26269690338309654</c:v>
                </c:pt>
                <c:pt idx="671">
                  <c:v>0.26269690338309654</c:v>
                </c:pt>
                <c:pt idx="672">
                  <c:v>0.26269690338309654</c:v>
                </c:pt>
                <c:pt idx="673">
                  <c:v>0.26269690338309654</c:v>
                </c:pt>
                <c:pt idx="674">
                  <c:v>0.26269690338309654</c:v>
                </c:pt>
                <c:pt idx="675">
                  <c:v>0.26583436336870037</c:v>
                </c:pt>
                <c:pt idx="676">
                  <c:v>0.26583436336870037</c:v>
                </c:pt>
                <c:pt idx="677">
                  <c:v>0.26583436336870037</c:v>
                </c:pt>
                <c:pt idx="678">
                  <c:v>0.26583436336870037</c:v>
                </c:pt>
                <c:pt idx="679">
                  <c:v>0.26583436336870037</c:v>
                </c:pt>
                <c:pt idx="680">
                  <c:v>0.26898528884780465</c:v>
                </c:pt>
                <c:pt idx="681">
                  <c:v>0.26898528884780465</c:v>
                </c:pt>
                <c:pt idx="682">
                  <c:v>0.26898528884780465</c:v>
                </c:pt>
                <c:pt idx="683">
                  <c:v>0.26898528884780465</c:v>
                </c:pt>
                <c:pt idx="684">
                  <c:v>0.26898528884780465</c:v>
                </c:pt>
                <c:pt idx="685">
                  <c:v>0.26898528884780465</c:v>
                </c:pt>
                <c:pt idx="686">
                  <c:v>0.26898528884780465</c:v>
                </c:pt>
                <c:pt idx="687">
                  <c:v>0.26898528884780465</c:v>
                </c:pt>
                <c:pt idx="688">
                  <c:v>0.26898528884780465</c:v>
                </c:pt>
                <c:pt idx="689">
                  <c:v>0.26898528884780465</c:v>
                </c:pt>
                <c:pt idx="690">
                  <c:v>0.26898528884780465</c:v>
                </c:pt>
                <c:pt idx="691">
                  <c:v>0.26898528884780465</c:v>
                </c:pt>
                <c:pt idx="692">
                  <c:v>0.26898528884780465</c:v>
                </c:pt>
                <c:pt idx="693">
                  <c:v>0.27220561797182313</c:v>
                </c:pt>
                <c:pt idx="694">
                  <c:v>0.27220561797182313</c:v>
                </c:pt>
                <c:pt idx="695">
                  <c:v>0.27220561797182313</c:v>
                </c:pt>
                <c:pt idx="696">
                  <c:v>0.27220561797182313</c:v>
                </c:pt>
                <c:pt idx="697">
                  <c:v>0.27220561797182313</c:v>
                </c:pt>
                <c:pt idx="698">
                  <c:v>0.27220561797182313</c:v>
                </c:pt>
                <c:pt idx="699">
                  <c:v>0.27220561797182313</c:v>
                </c:pt>
                <c:pt idx="700">
                  <c:v>0.27548397104402211</c:v>
                </c:pt>
                <c:pt idx="701">
                  <c:v>0.27548397104402211</c:v>
                </c:pt>
                <c:pt idx="702">
                  <c:v>0.27876232411622109</c:v>
                </c:pt>
                <c:pt idx="703">
                  <c:v>0.27876232411622109</c:v>
                </c:pt>
                <c:pt idx="704">
                  <c:v>0.27876232411622109</c:v>
                </c:pt>
                <c:pt idx="705">
                  <c:v>0.27876232411622109</c:v>
                </c:pt>
                <c:pt idx="706">
                  <c:v>0.27876232411622109</c:v>
                </c:pt>
                <c:pt idx="707">
                  <c:v>0.27876232411622109</c:v>
                </c:pt>
                <c:pt idx="708">
                  <c:v>0.27876232411622109</c:v>
                </c:pt>
                <c:pt idx="709">
                  <c:v>0.27876232411622109</c:v>
                </c:pt>
                <c:pt idx="710">
                  <c:v>0.27876232411622109</c:v>
                </c:pt>
                <c:pt idx="711">
                  <c:v>0.27876232411622109</c:v>
                </c:pt>
                <c:pt idx="712">
                  <c:v>0.27876232411622109</c:v>
                </c:pt>
                <c:pt idx="713">
                  <c:v>0.27876232411622109</c:v>
                </c:pt>
                <c:pt idx="714">
                  <c:v>0.27876232411622109</c:v>
                </c:pt>
                <c:pt idx="715">
                  <c:v>0.27876232411622109</c:v>
                </c:pt>
                <c:pt idx="716">
                  <c:v>0.27876232411622109</c:v>
                </c:pt>
                <c:pt idx="717">
                  <c:v>0.27876232411622109</c:v>
                </c:pt>
                <c:pt idx="718">
                  <c:v>0.27876232411622109</c:v>
                </c:pt>
                <c:pt idx="719">
                  <c:v>0.28219678923947716</c:v>
                </c:pt>
                <c:pt idx="720">
                  <c:v>0.28219678923947716</c:v>
                </c:pt>
                <c:pt idx="721">
                  <c:v>0.28219678923947716</c:v>
                </c:pt>
                <c:pt idx="722">
                  <c:v>0.28219678923947716</c:v>
                </c:pt>
                <c:pt idx="723">
                  <c:v>0.28219678923947716</c:v>
                </c:pt>
                <c:pt idx="724">
                  <c:v>0.28219678923947716</c:v>
                </c:pt>
                <c:pt idx="725">
                  <c:v>0.28219678923947716</c:v>
                </c:pt>
                <c:pt idx="726">
                  <c:v>0.28219678923947716</c:v>
                </c:pt>
                <c:pt idx="727">
                  <c:v>0.28219678923947716</c:v>
                </c:pt>
                <c:pt idx="728">
                  <c:v>0.28219678923947716</c:v>
                </c:pt>
                <c:pt idx="729">
                  <c:v>0.28219678923947716</c:v>
                </c:pt>
                <c:pt idx="730">
                  <c:v>0.28568127084511075</c:v>
                </c:pt>
                <c:pt idx="731">
                  <c:v>0.28568127084511075</c:v>
                </c:pt>
                <c:pt idx="732">
                  <c:v>0.28568127084511075</c:v>
                </c:pt>
                <c:pt idx="733">
                  <c:v>0.28568127084511075</c:v>
                </c:pt>
                <c:pt idx="734">
                  <c:v>0.28568127084511075</c:v>
                </c:pt>
                <c:pt idx="735">
                  <c:v>0.28568127084511075</c:v>
                </c:pt>
                <c:pt idx="736">
                  <c:v>0.28568127084511075</c:v>
                </c:pt>
                <c:pt idx="737">
                  <c:v>0.28568127084511075</c:v>
                </c:pt>
                <c:pt idx="738">
                  <c:v>0.28568127084511075</c:v>
                </c:pt>
                <c:pt idx="739">
                  <c:v>0.28568127084511075</c:v>
                </c:pt>
                <c:pt idx="740">
                  <c:v>0.28568127084511075</c:v>
                </c:pt>
                <c:pt idx="741">
                  <c:v>0.28568127084511075</c:v>
                </c:pt>
                <c:pt idx="742">
                  <c:v>0.28568127084511075</c:v>
                </c:pt>
                <c:pt idx="743">
                  <c:v>0.28568127084511075</c:v>
                </c:pt>
                <c:pt idx="744">
                  <c:v>0.28568127084511075</c:v>
                </c:pt>
                <c:pt idx="745">
                  <c:v>0.28568127084511075</c:v>
                </c:pt>
                <c:pt idx="746">
                  <c:v>0.28568127084511075</c:v>
                </c:pt>
                <c:pt idx="747">
                  <c:v>0.28568127084511075</c:v>
                </c:pt>
                <c:pt idx="748">
                  <c:v>0.28568127084511075</c:v>
                </c:pt>
                <c:pt idx="749">
                  <c:v>0.28568127084511075</c:v>
                </c:pt>
                <c:pt idx="750">
                  <c:v>0.28568127084511075</c:v>
                </c:pt>
                <c:pt idx="751">
                  <c:v>0.28568127084511075</c:v>
                </c:pt>
                <c:pt idx="752">
                  <c:v>0.28568127084511075</c:v>
                </c:pt>
                <c:pt idx="753">
                  <c:v>0.28568127084511075</c:v>
                </c:pt>
                <c:pt idx="754">
                  <c:v>0.28568127084511075</c:v>
                </c:pt>
                <c:pt idx="755">
                  <c:v>0.28930725424183606</c:v>
                </c:pt>
                <c:pt idx="756">
                  <c:v>0.28930725424183606</c:v>
                </c:pt>
                <c:pt idx="757">
                  <c:v>0.28930725424183606</c:v>
                </c:pt>
                <c:pt idx="758">
                  <c:v>0.28930725424183606</c:v>
                </c:pt>
                <c:pt idx="759">
                  <c:v>0.28930725424183606</c:v>
                </c:pt>
                <c:pt idx="760">
                  <c:v>0.28930725424183606</c:v>
                </c:pt>
                <c:pt idx="761">
                  <c:v>0.28930725424183606</c:v>
                </c:pt>
                <c:pt idx="762">
                  <c:v>0.28930725424183606</c:v>
                </c:pt>
                <c:pt idx="763">
                  <c:v>0.28930725424183606</c:v>
                </c:pt>
                <c:pt idx="764">
                  <c:v>0.28930725424183606</c:v>
                </c:pt>
                <c:pt idx="765">
                  <c:v>0.29298960007477992</c:v>
                </c:pt>
                <c:pt idx="766">
                  <c:v>0.29298960007477992</c:v>
                </c:pt>
                <c:pt idx="767">
                  <c:v>0.29298960007477992</c:v>
                </c:pt>
                <c:pt idx="768">
                  <c:v>0.29298960007477992</c:v>
                </c:pt>
                <c:pt idx="769">
                  <c:v>0.29298960007477992</c:v>
                </c:pt>
                <c:pt idx="770">
                  <c:v>0.29298960007477992</c:v>
                </c:pt>
                <c:pt idx="771">
                  <c:v>0.29298960007477992</c:v>
                </c:pt>
                <c:pt idx="772">
                  <c:v>0.29298960007477992</c:v>
                </c:pt>
                <c:pt idx="773">
                  <c:v>0.29298960007477992</c:v>
                </c:pt>
                <c:pt idx="774">
                  <c:v>0.29298960007477992</c:v>
                </c:pt>
                <c:pt idx="775">
                  <c:v>0.29298960007477992</c:v>
                </c:pt>
                <c:pt idx="776">
                  <c:v>0.29298960007477992</c:v>
                </c:pt>
                <c:pt idx="777">
                  <c:v>0.29298960007477992</c:v>
                </c:pt>
                <c:pt idx="778">
                  <c:v>0.29298960007477992</c:v>
                </c:pt>
                <c:pt idx="779">
                  <c:v>0.29298960007477992</c:v>
                </c:pt>
                <c:pt idx="780">
                  <c:v>0.29298960007477992</c:v>
                </c:pt>
                <c:pt idx="781">
                  <c:v>0.29298960007477992</c:v>
                </c:pt>
                <c:pt idx="782">
                  <c:v>0.29298960007477992</c:v>
                </c:pt>
                <c:pt idx="783">
                  <c:v>0.29298960007477992</c:v>
                </c:pt>
                <c:pt idx="784">
                  <c:v>0.29298960007477992</c:v>
                </c:pt>
                <c:pt idx="785">
                  <c:v>0.29298960007477992</c:v>
                </c:pt>
                <c:pt idx="786">
                  <c:v>0.29298960007477992</c:v>
                </c:pt>
                <c:pt idx="787">
                  <c:v>0.29298960007477992</c:v>
                </c:pt>
                <c:pt idx="788">
                  <c:v>0.29298960007477992</c:v>
                </c:pt>
                <c:pt idx="789">
                  <c:v>0.29298960007477992</c:v>
                </c:pt>
                <c:pt idx="790">
                  <c:v>0.29298960007477992</c:v>
                </c:pt>
                <c:pt idx="791">
                  <c:v>0.29298960007477992</c:v>
                </c:pt>
                <c:pt idx="792">
                  <c:v>0.29298960007477992</c:v>
                </c:pt>
                <c:pt idx="793">
                  <c:v>0.29298960007477992</c:v>
                </c:pt>
                <c:pt idx="794">
                  <c:v>0.29298960007477992</c:v>
                </c:pt>
                <c:pt idx="795">
                  <c:v>0.29298960007477992</c:v>
                </c:pt>
                <c:pt idx="796">
                  <c:v>0.29298960007477992</c:v>
                </c:pt>
                <c:pt idx="797">
                  <c:v>0.29298960007477992</c:v>
                </c:pt>
                <c:pt idx="798">
                  <c:v>0.29298960007477992</c:v>
                </c:pt>
                <c:pt idx="799">
                  <c:v>0.29298960007477992</c:v>
                </c:pt>
                <c:pt idx="800">
                  <c:v>0.29685304488311448</c:v>
                </c:pt>
                <c:pt idx="801">
                  <c:v>0.29685304488311448</c:v>
                </c:pt>
                <c:pt idx="802">
                  <c:v>0.29685304488311448</c:v>
                </c:pt>
                <c:pt idx="803">
                  <c:v>0.29685304488311448</c:v>
                </c:pt>
                <c:pt idx="804">
                  <c:v>0.29685304488311448</c:v>
                </c:pt>
                <c:pt idx="805">
                  <c:v>0.29685304488311448</c:v>
                </c:pt>
                <c:pt idx="806">
                  <c:v>0.29685304488311448</c:v>
                </c:pt>
                <c:pt idx="807">
                  <c:v>0.29685304488311448</c:v>
                </c:pt>
                <c:pt idx="808">
                  <c:v>0.29685304488311448</c:v>
                </c:pt>
                <c:pt idx="809">
                  <c:v>0.29685304488311448</c:v>
                </c:pt>
                <c:pt idx="810">
                  <c:v>0.29685304488311448</c:v>
                </c:pt>
                <c:pt idx="811">
                  <c:v>0.29685304488311448</c:v>
                </c:pt>
                <c:pt idx="812">
                  <c:v>0.29685304488311448</c:v>
                </c:pt>
                <c:pt idx="813">
                  <c:v>0.29685304488311448</c:v>
                </c:pt>
                <c:pt idx="814">
                  <c:v>0.29685304488311448</c:v>
                </c:pt>
                <c:pt idx="815">
                  <c:v>0.29685304488311448</c:v>
                </c:pt>
                <c:pt idx="816">
                  <c:v>0.29685304488311448</c:v>
                </c:pt>
                <c:pt idx="817">
                  <c:v>0.29685304488311448</c:v>
                </c:pt>
                <c:pt idx="818">
                  <c:v>0.29685304488311448</c:v>
                </c:pt>
                <c:pt idx="819">
                  <c:v>0.29685304488311448</c:v>
                </c:pt>
                <c:pt idx="820">
                  <c:v>0.29685304488311448</c:v>
                </c:pt>
                <c:pt idx="821">
                  <c:v>0.29685304488311448</c:v>
                </c:pt>
                <c:pt idx="822">
                  <c:v>0.29685304488311448</c:v>
                </c:pt>
                <c:pt idx="823">
                  <c:v>0.29685304488311448</c:v>
                </c:pt>
                <c:pt idx="824">
                  <c:v>0.29685304488311448</c:v>
                </c:pt>
                <c:pt idx="825">
                  <c:v>0.29685304488311448</c:v>
                </c:pt>
                <c:pt idx="826">
                  <c:v>0.29685304488311448</c:v>
                </c:pt>
                <c:pt idx="827">
                  <c:v>0.29685304488311448</c:v>
                </c:pt>
                <c:pt idx="828">
                  <c:v>0.29685304488311448</c:v>
                </c:pt>
                <c:pt idx="829">
                  <c:v>0.29685304488311448</c:v>
                </c:pt>
                <c:pt idx="830">
                  <c:v>0.29685304488311448</c:v>
                </c:pt>
                <c:pt idx="831">
                  <c:v>0.29685304488311448</c:v>
                </c:pt>
                <c:pt idx="832">
                  <c:v>0.29685304488311448</c:v>
                </c:pt>
                <c:pt idx="833">
                  <c:v>0.29685304488311448</c:v>
                </c:pt>
                <c:pt idx="834">
                  <c:v>0.29685304488311448</c:v>
                </c:pt>
                <c:pt idx="835">
                  <c:v>0.29685304488311448</c:v>
                </c:pt>
                <c:pt idx="836">
                  <c:v>0.30087102748378242</c:v>
                </c:pt>
                <c:pt idx="837">
                  <c:v>0.30087102748378242</c:v>
                </c:pt>
                <c:pt idx="838">
                  <c:v>0.30087102748378242</c:v>
                </c:pt>
                <c:pt idx="839">
                  <c:v>0.30087102748378242</c:v>
                </c:pt>
                <c:pt idx="840">
                  <c:v>0.30087102748378242</c:v>
                </c:pt>
                <c:pt idx="841">
                  <c:v>0.30087102748378242</c:v>
                </c:pt>
                <c:pt idx="842">
                  <c:v>0.30087102748378242</c:v>
                </c:pt>
                <c:pt idx="843">
                  <c:v>0.30087102748378242</c:v>
                </c:pt>
                <c:pt idx="844">
                  <c:v>0.30087102748378242</c:v>
                </c:pt>
                <c:pt idx="845">
                  <c:v>0.30087102748378242</c:v>
                </c:pt>
                <c:pt idx="846">
                  <c:v>0.30503250946304561</c:v>
                </c:pt>
                <c:pt idx="847">
                  <c:v>0.30503250946304561</c:v>
                </c:pt>
                <c:pt idx="848">
                  <c:v>0.3091939914423088</c:v>
                </c:pt>
                <c:pt idx="849">
                  <c:v>0.3091939914423088</c:v>
                </c:pt>
                <c:pt idx="850">
                  <c:v>0.3091939914423088</c:v>
                </c:pt>
                <c:pt idx="851">
                  <c:v>0.3091939914423088</c:v>
                </c:pt>
                <c:pt idx="852">
                  <c:v>0.3091939914423088</c:v>
                </c:pt>
                <c:pt idx="853">
                  <c:v>0.3091939914423088</c:v>
                </c:pt>
                <c:pt idx="854">
                  <c:v>0.3091939914423088</c:v>
                </c:pt>
                <c:pt idx="855">
                  <c:v>0.3091939914423088</c:v>
                </c:pt>
                <c:pt idx="856">
                  <c:v>0.3091939914423088</c:v>
                </c:pt>
                <c:pt idx="857">
                  <c:v>0.3091939914423088</c:v>
                </c:pt>
                <c:pt idx="858">
                  <c:v>0.3091939914423088</c:v>
                </c:pt>
                <c:pt idx="859">
                  <c:v>0.3091939914423088</c:v>
                </c:pt>
                <c:pt idx="860">
                  <c:v>0.3091939914423088</c:v>
                </c:pt>
                <c:pt idx="861">
                  <c:v>0.3091939914423088</c:v>
                </c:pt>
                <c:pt idx="862">
                  <c:v>0.3091939914423088</c:v>
                </c:pt>
                <c:pt idx="863">
                  <c:v>0.3091939914423088</c:v>
                </c:pt>
                <c:pt idx="864">
                  <c:v>0.3091939914423088</c:v>
                </c:pt>
                <c:pt idx="865">
                  <c:v>0.3091939914423088</c:v>
                </c:pt>
                <c:pt idx="866">
                  <c:v>0.3091939914423088</c:v>
                </c:pt>
                <c:pt idx="867">
                  <c:v>0.3091939914423088</c:v>
                </c:pt>
                <c:pt idx="868">
                  <c:v>0.3091939914423088</c:v>
                </c:pt>
                <c:pt idx="869">
                  <c:v>0.3091939914423088</c:v>
                </c:pt>
                <c:pt idx="870">
                  <c:v>0.3091939914423088</c:v>
                </c:pt>
                <c:pt idx="871">
                  <c:v>0.3091939914423088</c:v>
                </c:pt>
                <c:pt idx="872">
                  <c:v>0.3091939914423088</c:v>
                </c:pt>
                <c:pt idx="873">
                  <c:v>0.3091939914423088</c:v>
                </c:pt>
                <c:pt idx="874">
                  <c:v>0.3091939914423088</c:v>
                </c:pt>
                <c:pt idx="875">
                  <c:v>0.3091939914423088</c:v>
                </c:pt>
                <c:pt idx="876">
                  <c:v>0.3091939914423088</c:v>
                </c:pt>
                <c:pt idx="877">
                  <c:v>0.3091939914423088</c:v>
                </c:pt>
                <c:pt idx="878">
                  <c:v>0.3136508044007455</c:v>
                </c:pt>
                <c:pt idx="879">
                  <c:v>0.3136508044007455</c:v>
                </c:pt>
                <c:pt idx="880">
                  <c:v>0.31813674685564258</c:v>
                </c:pt>
                <c:pt idx="881">
                  <c:v>0.31813674685564258</c:v>
                </c:pt>
                <c:pt idx="882">
                  <c:v>0.31813674685564258</c:v>
                </c:pt>
                <c:pt idx="883">
                  <c:v>0.31813674685564258</c:v>
                </c:pt>
                <c:pt idx="884">
                  <c:v>0.31813674685564258</c:v>
                </c:pt>
                <c:pt idx="885">
                  <c:v>0.31813674685564258</c:v>
                </c:pt>
                <c:pt idx="886">
                  <c:v>0.31813674685564258</c:v>
                </c:pt>
                <c:pt idx="887">
                  <c:v>0.32280704311005598</c:v>
                </c:pt>
                <c:pt idx="888">
                  <c:v>0.32280704311005598</c:v>
                </c:pt>
                <c:pt idx="889">
                  <c:v>0.32280704311005598</c:v>
                </c:pt>
                <c:pt idx="890">
                  <c:v>0.32280704311005598</c:v>
                </c:pt>
                <c:pt idx="891">
                  <c:v>0.32280704311005598</c:v>
                </c:pt>
                <c:pt idx="892">
                  <c:v>0.32280704311005598</c:v>
                </c:pt>
                <c:pt idx="893">
                  <c:v>0.32280704311005598</c:v>
                </c:pt>
                <c:pt idx="894">
                  <c:v>0.32280704311005598</c:v>
                </c:pt>
                <c:pt idx="895">
                  <c:v>0.32280704311005598</c:v>
                </c:pt>
                <c:pt idx="896">
                  <c:v>0.32280704311005598</c:v>
                </c:pt>
                <c:pt idx="897">
                  <c:v>0.32280704311005598</c:v>
                </c:pt>
                <c:pt idx="898">
                  <c:v>0.32754265819320244</c:v>
                </c:pt>
                <c:pt idx="899">
                  <c:v>0.32754265819320244</c:v>
                </c:pt>
                <c:pt idx="900">
                  <c:v>0.32754265819320244</c:v>
                </c:pt>
                <c:pt idx="901">
                  <c:v>0.32754265819320244</c:v>
                </c:pt>
                <c:pt idx="902">
                  <c:v>0.32754265819320244</c:v>
                </c:pt>
                <c:pt idx="903">
                  <c:v>0.32754265819320244</c:v>
                </c:pt>
                <c:pt idx="904">
                  <c:v>0.32754265819320244</c:v>
                </c:pt>
                <c:pt idx="905">
                  <c:v>0.32754265819320244</c:v>
                </c:pt>
                <c:pt idx="906">
                  <c:v>0.32754265819320244</c:v>
                </c:pt>
                <c:pt idx="907">
                  <c:v>0.32754265819320244</c:v>
                </c:pt>
                <c:pt idx="908">
                  <c:v>0.32754265819320244</c:v>
                </c:pt>
                <c:pt idx="909">
                  <c:v>0.32754265819320244</c:v>
                </c:pt>
                <c:pt idx="910">
                  <c:v>0.32754265819320244</c:v>
                </c:pt>
                <c:pt idx="911">
                  <c:v>0.3322782732763489</c:v>
                </c:pt>
                <c:pt idx="912">
                  <c:v>0.3322782732763489</c:v>
                </c:pt>
                <c:pt idx="913">
                  <c:v>0.3322782732763489</c:v>
                </c:pt>
                <c:pt idx="914">
                  <c:v>0.3322782732763489</c:v>
                </c:pt>
                <c:pt idx="915">
                  <c:v>0.3322782732763489</c:v>
                </c:pt>
                <c:pt idx="916">
                  <c:v>0.3322782732763489</c:v>
                </c:pt>
                <c:pt idx="917">
                  <c:v>0.3322782732763489</c:v>
                </c:pt>
                <c:pt idx="918">
                  <c:v>0.3322782732763489</c:v>
                </c:pt>
                <c:pt idx="919">
                  <c:v>0.3322782732763489</c:v>
                </c:pt>
                <c:pt idx="920">
                  <c:v>0.3322782732763489</c:v>
                </c:pt>
                <c:pt idx="921">
                  <c:v>0.3322782732763489</c:v>
                </c:pt>
                <c:pt idx="922">
                  <c:v>0.3322782732763489</c:v>
                </c:pt>
                <c:pt idx="923">
                  <c:v>0.3322782732763489</c:v>
                </c:pt>
                <c:pt idx="924">
                  <c:v>0.34195539975060468</c:v>
                </c:pt>
                <c:pt idx="925">
                  <c:v>0.34195539975060468</c:v>
                </c:pt>
                <c:pt idx="926">
                  <c:v>0.34195539975060468</c:v>
                </c:pt>
                <c:pt idx="927">
                  <c:v>0.34195539975060468</c:v>
                </c:pt>
                <c:pt idx="928">
                  <c:v>0.35177696094835686</c:v>
                </c:pt>
                <c:pt idx="929">
                  <c:v>0.35177696094835686</c:v>
                </c:pt>
                <c:pt idx="930">
                  <c:v>0.35177696094835686</c:v>
                </c:pt>
                <c:pt idx="931">
                  <c:v>0.35177696094835686</c:v>
                </c:pt>
                <c:pt idx="932">
                  <c:v>0.35177696094835686</c:v>
                </c:pt>
                <c:pt idx="933">
                  <c:v>0.35177696094835686</c:v>
                </c:pt>
                <c:pt idx="934">
                  <c:v>0.35177696094835686</c:v>
                </c:pt>
                <c:pt idx="935">
                  <c:v>0.35177696094835686</c:v>
                </c:pt>
                <c:pt idx="936">
                  <c:v>0.3567632920179849</c:v>
                </c:pt>
                <c:pt idx="937">
                  <c:v>0.3567632920179849</c:v>
                </c:pt>
                <c:pt idx="938">
                  <c:v>0.3567632920179849</c:v>
                </c:pt>
                <c:pt idx="939">
                  <c:v>0.3567632920179849</c:v>
                </c:pt>
                <c:pt idx="940">
                  <c:v>0.3567632920179849</c:v>
                </c:pt>
                <c:pt idx="941">
                  <c:v>0.3567632920179849</c:v>
                </c:pt>
                <c:pt idx="942">
                  <c:v>0.3567632920179849</c:v>
                </c:pt>
                <c:pt idx="943">
                  <c:v>0.3567632920179849</c:v>
                </c:pt>
                <c:pt idx="944">
                  <c:v>0.3567632920179849</c:v>
                </c:pt>
                <c:pt idx="945">
                  <c:v>0.3567632920179849</c:v>
                </c:pt>
                <c:pt idx="946">
                  <c:v>0.3567632920179849</c:v>
                </c:pt>
                <c:pt idx="947">
                  <c:v>0.3567632920179849</c:v>
                </c:pt>
                <c:pt idx="948">
                  <c:v>0.3567632920179849</c:v>
                </c:pt>
                <c:pt idx="949">
                  <c:v>0.3567632920179849</c:v>
                </c:pt>
                <c:pt idx="950">
                  <c:v>0.3567632920179849</c:v>
                </c:pt>
                <c:pt idx="951">
                  <c:v>0.3567632920179849</c:v>
                </c:pt>
                <c:pt idx="952">
                  <c:v>0.3567632920179849</c:v>
                </c:pt>
                <c:pt idx="953">
                  <c:v>0.3567632920179849</c:v>
                </c:pt>
                <c:pt idx="954">
                  <c:v>0.3567632920179849</c:v>
                </c:pt>
                <c:pt idx="955">
                  <c:v>0.36195068482429149</c:v>
                </c:pt>
                <c:pt idx="956">
                  <c:v>0.36195068482429149</c:v>
                </c:pt>
                <c:pt idx="957">
                  <c:v>0.36195068482429149</c:v>
                </c:pt>
                <c:pt idx="958">
                  <c:v>0.36195068482429149</c:v>
                </c:pt>
                <c:pt idx="959">
                  <c:v>0.36195068482429149</c:v>
                </c:pt>
                <c:pt idx="960">
                  <c:v>0.36195068482429149</c:v>
                </c:pt>
                <c:pt idx="961">
                  <c:v>0.36195068482429149</c:v>
                </c:pt>
                <c:pt idx="962">
                  <c:v>0.36195068482429149</c:v>
                </c:pt>
                <c:pt idx="963">
                  <c:v>0.36195068482429149</c:v>
                </c:pt>
                <c:pt idx="964">
                  <c:v>0.36195068482429149</c:v>
                </c:pt>
                <c:pt idx="965">
                  <c:v>0.36195068482429149</c:v>
                </c:pt>
                <c:pt idx="966">
                  <c:v>0.36195068482429149</c:v>
                </c:pt>
                <c:pt idx="967">
                  <c:v>0.36195068482429149</c:v>
                </c:pt>
                <c:pt idx="968">
                  <c:v>0.36195068482429149</c:v>
                </c:pt>
                <c:pt idx="969">
                  <c:v>0.36195068482429149</c:v>
                </c:pt>
                <c:pt idx="970">
                  <c:v>0.36195068482429149</c:v>
                </c:pt>
                <c:pt idx="971">
                  <c:v>0.3673578824105263</c:v>
                </c:pt>
                <c:pt idx="972">
                  <c:v>0.3673578824105263</c:v>
                </c:pt>
                <c:pt idx="973">
                  <c:v>0.3673578824105263</c:v>
                </c:pt>
                <c:pt idx="974">
                  <c:v>0.3673578824105263</c:v>
                </c:pt>
                <c:pt idx="975">
                  <c:v>0.3673578824105263</c:v>
                </c:pt>
                <c:pt idx="976">
                  <c:v>0.3673578824105263</c:v>
                </c:pt>
                <c:pt idx="977">
                  <c:v>0.37281169376905626</c:v>
                </c:pt>
                <c:pt idx="978">
                  <c:v>0.37281169376905626</c:v>
                </c:pt>
                <c:pt idx="979">
                  <c:v>0.37281169376905626</c:v>
                </c:pt>
                <c:pt idx="980">
                  <c:v>0.37281169376905626</c:v>
                </c:pt>
                <c:pt idx="981">
                  <c:v>0.37281169376905626</c:v>
                </c:pt>
                <c:pt idx="982">
                  <c:v>0.37281169376905626</c:v>
                </c:pt>
                <c:pt idx="983">
                  <c:v>0.37831334557809965</c:v>
                </c:pt>
                <c:pt idx="984">
                  <c:v>0.37831334557809965</c:v>
                </c:pt>
                <c:pt idx="985">
                  <c:v>0.37831334557809965</c:v>
                </c:pt>
                <c:pt idx="986">
                  <c:v>0.37831334557809965</c:v>
                </c:pt>
                <c:pt idx="987">
                  <c:v>0.37831334557809965</c:v>
                </c:pt>
                <c:pt idx="988">
                  <c:v>0.37831334557809965</c:v>
                </c:pt>
                <c:pt idx="989">
                  <c:v>0.37831334557809965</c:v>
                </c:pt>
                <c:pt idx="990">
                  <c:v>0.37831334557809965</c:v>
                </c:pt>
                <c:pt idx="991">
                  <c:v>0.37831334557809965</c:v>
                </c:pt>
                <c:pt idx="992">
                  <c:v>0.37831334557809965</c:v>
                </c:pt>
                <c:pt idx="993">
                  <c:v>0.37831334557809965</c:v>
                </c:pt>
                <c:pt idx="994">
                  <c:v>0.37831334557809965</c:v>
                </c:pt>
                <c:pt idx="995">
                  <c:v>0.37831334557809965</c:v>
                </c:pt>
                <c:pt idx="996">
                  <c:v>0.37831334557809965</c:v>
                </c:pt>
                <c:pt idx="997">
                  <c:v>0.37831334557809965</c:v>
                </c:pt>
                <c:pt idx="998">
                  <c:v>0.37831334557809965</c:v>
                </c:pt>
                <c:pt idx="999">
                  <c:v>0.37831334557809965</c:v>
                </c:pt>
                <c:pt idx="1000">
                  <c:v>0.37831334557809965</c:v>
                </c:pt>
                <c:pt idx="1001">
                  <c:v>0.37831334557809965</c:v>
                </c:pt>
                <c:pt idx="1002">
                  <c:v>0.37831334557809965</c:v>
                </c:pt>
                <c:pt idx="1003">
                  <c:v>0.37831334557809965</c:v>
                </c:pt>
                <c:pt idx="1004">
                  <c:v>0.37831334557809965</c:v>
                </c:pt>
                <c:pt idx="1005">
                  <c:v>0.37831334557809965</c:v>
                </c:pt>
                <c:pt idx="1006">
                  <c:v>0.37831334557809965</c:v>
                </c:pt>
                <c:pt idx="1007">
                  <c:v>0.37831334557809965</c:v>
                </c:pt>
                <c:pt idx="1008">
                  <c:v>0.37831334557809965</c:v>
                </c:pt>
                <c:pt idx="1009">
                  <c:v>0.37831334557809965</c:v>
                </c:pt>
                <c:pt idx="1010">
                  <c:v>0.37831334557809965</c:v>
                </c:pt>
                <c:pt idx="1011">
                  <c:v>0.37831334557809965</c:v>
                </c:pt>
                <c:pt idx="1012">
                  <c:v>0.37831334557809965</c:v>
                </c:pt>
                <c:pt idx="1013">
                  <c:v>0.37831334557809965</c:v>
                </c:pt>
                <c:pt idx="1014">
                  <c:v>0.37831334557809965</c:v>
                </c:pt>
                <c:pt idx="1015">
                  <c:v>0.37831334557809965</c:v>
                </c:pt>
                <c:pt idx="1016">
                  <c:v>0.37831334557809965</c:v>
                </c:pt>
                <c:pt idx="1017">
                  <c:v>0.38406970348941355</c:v>
                </c:pt>
                <c:pt idx="1018">
                  <c:v>0.38406970348941355</c:v>
                </c:pt>
                <c:pt idx="1019">
                  <c:v>0.38406970348941355</c:v>
                </c:pt>
                <c:pt idx="1020">
                  <c:v>0.38406970348941355</c:v>
                </c:pt>
                <c:pt idx="1021">
                  <c:v>0.38406970348941355</c:v>
                </c:pt>
                <c:pt idx="1022">
                  <c:v>0.38406970348941355</c:v>
                </c:pt>
                <c:pt idx="1023">
                  <c:v>0.38406970348941355</c:v>
                </c:pt>
                <c:pt idx="1024">
                  <c:v>0.38406970348941355</c:v>
                </c:pt>
                <c:pt idx="1025">
                  <c:v>0.38406970348941355</c:v>
                </c:pt>
                <c:pt idx="1026">
                  <c:v>0.38406970348941355</c:v>
                </c:pt>
                <c:pt idx="1027">
                  <c:v>0.38406970348941355</c:v>
                </c:pt>
                <c:pt idx="1028">
                  <c:v>0.38406970348941355</c:v>
                </c:pt>
                <c:pt idx="1029">
                  <c:v>0.38406970348941355</c:v>
                </c:pt>
                <c:pt idx="1030">
                  <c:v>0.38406970348941355</c:v>
                </c:pt>
                <c:pt idx="1031">
                  <c:v>0.38406970348941355</c:v>
                </c:pt>
                <c:pt idx="1032">
                  <c:v>0.38406970348941355</c:v>
                </c:pt>
                <c:pt idx="1033">
                  <c:v>0.38406970348941355</c:v>
                </c:pt>
                <c:pt idx="1034">
                  <c:v>0.38406970348941355</c:v>
                </c:pt>
                <c:pt idx="1035">
                  <c:v>0.38406970348941355</c:v>
                </c:pt>
                <c:pt idx="1036">
                  <c:v>0.38406970348941355</c:v>
                </c:pt>
                <c:pt idx="1037">
                  <c:v>0.38406970348941355</c:v>
                </c:pt>
                <c:pt idx="1038">
                  <c:v>0.38406970348941355</c:v>
                </c:pt>
                <c:pt idx="1039">
                  <c:v>0.38406970348941355</c:v>
                </c:pt>
                <c:pt idx="1040">
                  <c:v>0.38406970348941355</c:v>
                </c:pt>
                <c:pt idx="1041">
                  <c:v>0.38406970348941355</c:v>
                </c:pt>
                <c:pt idx="1042">
                  <c:v>0.38406970348941355</c:v>
                </c:pt>
                <c:pt idx="1043">
                  <c:v>0.38406970348941355</c:v>
                </c:pt>
                <c:pt idx="1044">
                  <c:v>0.38406970348941355</c:v>
                </c:pt>
                <c:pt idx="1045">
                  <c:v>0.38406970348941355</c:v>
                </c:pt>
                <c:pt idx="1046">
                  <c:v>0.38406970348941355</c:v>
                </c:pt>
                <c:pt idx="1047">
                  <c:v>0.38406970348941355</c:v>
                </c:pt>
                <c:pt idx="1048">
                  <c:v>0.39029122163598512</c:v>
                </c:pt>
                <c:pt idx="1049">
                  <c:v>0.39029122163598512</c:v>
                </c:pt>
                <c:pt idx="1050">
                  <c:v>0.39029122163598512</c:v>
                </c:pt>
                <c:pt idx="1051">
                  <c:v>0.39029122163598512</c:v>
                </c:pt>
                <c:pt idx="1052">
                  <c:v>0.39029122163598512</c:v>
                </c:pt>
                <c:pt idx="1053">
                  <c:v>0.39029122163598512</c:v>
                </c:pt>
                <c:pt idx="1054">
                  <c:v>0.39029122163598512</c:v>
                </c:pt>
                <c:pt idx="1055">
                  <c:v>0.39029122163598512</c:v>
                </c:pt>
                <c:pt idx="1056">
                  <c:v>0.39029122163598512</c:v>
                </c:pt>
                <c:pt idx="1057">
                  <c:v>0.39029122163598512</c:v>
                </c:pt>
                <c:pt idx="1058">
                  <c:v>0.39029122163598512</c:v>
                </c:pt>
                <c:pt idx="1059">
                  <c:v>0.39029122163598512</c:v>
                </c:pt>
                <c:pt idx="1060">
                  <c:v>0.39029122163598512</c:v>
                </c:pt>
                <c:pt idx="1061">
                  <c:v>0.39651273978255669</c:v>
                </c:pt>
                <c:pt idx="1062">
                  <c:v>0.39651273978255669</c:v>
                </c:pt>
                <c:pt idx="1063">
                  <c:v>0.39651273978255669</c:v>
                </c:pt>
                <c:pt idx="1064">
                  <c:v>0.39651273978255669</c:v>
                </c:pt>
                <c:pt idx="1065">
                  <c:v>0.39651273978255669</c:v>
                </c:pt>
                <c:pt idx="1066">
                  <c:v>0.39651273978255669</c:v>
                </c:pt>
                <c:pt idx="1067">
                  <c:v>0.39651273978255669</c:v>
                </c:pt>
                <c:pt idx="1068">
                  <c:v>0.39651273978255669</c:v>
                </c:pt>
                <c:pt idx="1069">
                  <c:v>0.39651273978255669</c:v>
                </c:pt>
                <c:pt idx="1070">
                  <c:v>0.39651273978255669</c:v>
                </c:pt>
                <c:pt idx="1071">
                  <c:v>0.39651273978255669</c:v>
                </c:pt>
                <c:pt idx="1072">
                  <c:v>0.39651273978255669</c:v>
                </c:pt>
                <c:pt idx="1073">
                  <c:v>0.39651273978255669</c:v>
                </c:pt>
                <c:pt idx="1074">
                  <c:v>0.39651273978255669</c:v>
                </c:pt>
                <c:pt idx="1075">
                  <c:v>0.39651273978255669</c:v>
                </c:pt>
                <c:pt idx="1076">
                  <c:v>0.39651273978255669</c:v>
                </c:pt>
                <c:pt idx="1077">
                  <c:v>0.39651273978255669</c:v>
                </c:pt>
                <c:pt idx="1078">
                  <c:v>0.39651273978255669</c:v>
                </c:pt>
                <c:pt idx="1079">
                  <c:v>0.39651273978255669</c:v>
                </c:pt>
                <c:pt idx="1080">
                  <c:v>0.39651273978255669</c:v>
                </c:pt>
                <c:pt idx="1081">
                  <c:v>0.39651273978255669</c:v>
                </c:pt>
                <c:pt idx="1082">
                  <c:v>0.39651273978255669</c:v>
                </c:pt>
                <c:pt idx="1083">
                  <c:v>0.39651273978255669</c:v>
                </c:pt>
                <c:pt idx="1084">
                  <c:v>0.39651273978255669</c:v>
                </c:pt>
                <c:pt idx="1085">
                  <c:v>0.39651273978255669</c:v>
                </c:pt>
                <c:pt idx="1086">
                  <c:v>0.39651273978255669</c:v>
                </c:pt>
                <c:pt idx="1087">
                  <c:v>0.39651273978255669</c:v>
                </c:pt>
                <c:pt idx="1088">
                  <c:v>0.39651273978255669</c:v>
                </c:pt>
                <c:pt idx="1089">
                  <c:v>0.39651273978255669</c:v>
                </c:pt>
                <c:pt idx="1090">
                  <c:v>0.39651273978255669</c:v>
                </c:pt>
                <c:pt idx="1091">
                  <c:v>0.39651273978255669</c:v>
                </c:pt>
                <c:pt idx="1092">
                  <c:v>0.39651273978255669</c:v>
                </c:pt>
                <c:pt idx="1093">
                  <c:v>0.39651273978255669</c:v>
                </c:pt>
                <c:pt idx="1094">
                  <c:v>0.39651273978255669</c:v>
                </c:pt>
                <c:pt idx="1095">
                  <c:v>0.39651273978255669</c:v>
                </c:pt>
                <c:pt idx="1096">
                  <c:v>0.39651273978255669</c:v>
                </c:pt>
                <c:pt idx="1097">
                  <c:v>0.39651273978255669</c:v>
                </c:pt>
                <c:pt idx="1098">
                  <c:v>0.39651273978255669</c:v>
                </c:pt>
                <c:pt idx="1099">
                  <c:v>0.39651273978255669</c:v>
                </c:pt>
                <c:pt idx="1100">
                  <c:v>0.39651273978255669</c:v>
                </c:pt>
                <c:pt idx="1101">
                  <c:v>0.39651273978255669</c:v>
                </c:pt>
                <c:pt idx="1102">
                  <c:v>0.39651273978255669</c:v>
                </c:pt>
                <c:pt idx="1103">
                  <c:v>0.39651273978255669</c:v>
                </c:pt>
                <c:pt idx="1104">
                  <c:v>0.39651273978255669</c:v>
                </c:pt>
                <c:pt idx="1105">
                  <c:v>0.39651273978255669</c:v>
                </c:pt>
                <c:pt idx="1106">
                  <c:v>0.39651273978255669</c:v>
                </c:pt>
                <c:pt idx="1107">
                  <c:v>0.39651273978255669</c:v>
                </c:pt>
                <c:pt idx="1108">
                  <c:v>0.39651273978255669</c:v>
                </c:pt>
                <c:pt idx="1109">
                  <c:v>0.39651273978255669</c:v>
                </c:pt>
                <c:pt idx="1110">
                  <c:v>0.39651273978255669</c:v>
                </c:pt>
                <c:pt idx="1111">
                  <c:v>0.39651273978255669</c:v>
                </c:pt>
                <c:pt idx="1112">
                  <c:v>0.39651273978255669</c:v>
                </c:pt>
                <c:pt idx="1113">
                  <c:v>0.39651273978255669</c:v>
                </c:pt>
                <c:pt idx="1114">
                  <c:v>0.39651273978255669</c:v>
                </c:pt>
                <c:pt idx="1115">
                  <c:v>0.39651273978255669</c:v>
                </c:pt>
                <c:pt idx="1116">
                  <c:v>0.39651273978255669</c:v>
                </c:pt>
                <c:pt idx="1117">
                  <c:v>0.39651273978255669</c:v>
                </c:pt>
                <c:pt idx="1118">
                  <c:v>0.39651273978255669</c:v>
                </c:pt>
                <c:pt idx="1119">
                  <c:v>0.39651273978255669</c:v>
                </c:pt>
                <c:pt idx="1120">
                  <c:v>0.39651273978255669</c:v>
                </c:pt>
                <c:pt idx="1121">
                  <c:v>0.39651273978255669</c:v>
                </c:pt>
                <c:pt idx="1122">
                  <c:v>0.39651273978255669</c:v>
                </c:pt>
                <c:pt idx="1123">
                  <c:v>0.39651273978255669</c:v>
                </c:pt>
                <c:pt idx="1124">
                  <c:v>0.39651273978255669</c:v>
                </c:pt>
                <c:pt idx="1125">
                  <c:v>0.39651273978255669</c:v>
                </c:pt>
                <c:pt idx="1126">
                  <c:v>0.39651273978255669</c:v>
                </c:pt>
                <c:pt idx="1127">
                  <c:v>0.39651273978255669</c:v>
                </c:pt>
                <c:pt idx="1128">
                  <c:v>0.39651273978255669</c:v>
                </c:pt>
                <c:pt idx="1129">
                  <c:v>0.39651273978255669</c:v>
                </c:pt>
                <c:pt idx="1130">
                  <c:v>0.39651273978255669</c:v>
                </c:pt>
                <c:pt idx="1131">
                  <c:v>0.39651273978255669</c:v>
                </c:pt>
                <c:pt idx="1132">
                  <c:v>0.39651273978255669</c:v>
                </c:pt>
                <c:pt idx="1133">
                  <c:v>0.39651273978255669</c:v>
                </c:pt>
                <c:pt idx="1134">
                  <c:v>0.39651273978255669</c:v>
                </c:pt>
                <c:pt idx="1135">
                  <c:v>0.39651273978255669</c:v>
                </c:pt>
                <c:pt idx="1136">
                  <c:v>0.39651273978255669</c:v>
                </c:pt>
                <c:pt idx="1137">
                  <c:v>0.39651273978255669</c:v>
                </c:pt>
                <c:pt idx="1138">
                  <c:v>0.39651273978255669</c:v>
                </c:pt>
                <c:pt idx="1139">
                  <c:v>0.39651273978255669</c:v>
                </c:pt>
                <c:pt idx="1140">
                  <c:v>0.40513398635709158</c:v>
                </c:pt>
                <c:pt idx="1141">
                  <c:v>0.40513398635709158</c:v>
                </c:pt>
                <c:pt idx="1142">
                  <c:v>0.40513398635709158</c:v>
                </c:pt>
                <c:pt idx="1143">
                  <c:v>0.40513398635709158</c:v>
                </c:pt>
                <c:pt idx="1144">
                  <c:v>0.40513398635709158</c:v>
                </c:pt>
                <c:pt idx="1145">
                  <c:v>0.40513398635709158</c:v>
                </c:pt>
                <c:pt idx="1146">
                  <c:v>0.40513398635709158</c:v>
                </c:pt>
                <c:pt idx="1147">
                  <c:v>0.40513398635709158</c:v>
                </c:pt>
                <c:pt idx="1148">
                  <c:v>0.40513398635709158</c:v>
                </c:pt>
                <c:pt idx="1149">
                  <c:v>0.40513398635709158</c:v>
                </c:pt>
                <c:pt idx="1150">
                  <c:v>0.40513398635709158</c:v>
                </c:pt>
                <c:pt idx="1151">
                  <c:v>0.40513398635709158</c:v>
                </c:pt>
                <c:pt idx="1152">
                  <c:v>0.40513398635709158</c:v>
                </c:pt>
                <c:pt idx="1153">
                  <c:v>0.40513398635709158</c:v>
                </c:pt>
                <c:pt idx="1154">
                  <c:v>0.40513398635709158</c:v>
                </c:pt>
                <c:pt idx="1155">
                  <c:v>0.40513398635709158</c:v>
                </c:pt>
                <c:pt idx="1156">
                  <c:v>0.40513398635709158</c:v>
                </c:pt>
                <c:pt idx="1157">
                  <c:v>0.40513398635709158</c:v>
                </c:pt>
                <c:pt idx="1158">
                  <c:v>0.40513398635709158</c:v>
                </c:pt>
                <c:pt idx="1159">
                  <c:v>0.40513398635709158</c:v>
                </c:pt>
                <c:pt idx="1160">
                  <c:v>0.40513398635709158</c:v>
                </c:pt>
                <c:pt idx="1161">
                  <c:v>0.40513398635709158</c:v>
                </c:pt>
                <c:pt idx="1162">
                  <c:v>0.40513398635709158</c:v>
                </c:pt>
                <c:pt idx="1163">
                  <c:v>0.40513398635709158</c:v>
                </c:pt>
                <c:pt idx="1164">
                  <c:v>0.40513398635709158</c:v>
                </c:pt>
                <c:pt idx="1165">
                  <c:v>0.40513398635709158</c:v>
                </c:pt>
                <c:pt idx="1166">
                  <c:v>0.40513398635709158</c:v>
                </c:pt>
                <c:pt idx="1167">
                  <c:v>0.40513398635709158</c:v>
                </c:pt>
                <c:pt idx="1168">
                  <c:v>0.40513398635709158</c:v>
                </c:pt>
                <c:pt idx="1169">
                  <c:v>0.40513398635709158</c:v>
                </c:pt>
                <c:pt idx="1170">
                  <c:v>0.40513398635709158</c:v>
                </c:pt>
                <c:pt idx="1171">
                  <c:v>0.40513398635709158</c:v>
                </c:pt>
                <c:pt idx="1172">
                  <c:v>0.40513398635709158</c:v>
                </c:pt>
                <c:pt idx="1173">
                  <c:v>0.40513398635709158</c:v>
                </c:pt>
                <c:pt idx="1174">
                  <c:v>0.40513398635709158</c:v>
                </c:pt>
                <c:pt idx="1175">
                  <c:v>0.40513398635709158</c:v>
                </c:pt>
                <c:pt idx="1176">
                  <c:v>0.40513398635709158</c:v>
                </c:pt>
                <c:pt idx="1177">
                  <c:v>0.40513398635709158</c:v>
                </c:pt>
                <c:pt idx="1178">
                  <c:v>0.40513398635709158</c:v>
                </c:pt>
                <c:pt idx="1179">
                  <c:v>0.40513398635709158</c:v>
                </c:pt>
                <c:pt idx="1180">
                  <c:v>0.40513398635709158</c:v>
                </c:pt>
                <c:pt idx="1181">
                  <c:v>0.40513398635709158</c:v>
                </c:pt>
                <c:pt idx="1182">
                  <c:v>0.40513398635709158</c:v>
                </c:pt>
                <c:pt idx="1183">
                  <c:v>0.40513398635709158</c:v>
                </c:pt>
                <c:pt idx="1184">
                  <c:v>0.40513398635709158</c:v>
                </c:pt>
                <c:pt idx="1185">
                  <c:v>0.40513398635709158</c:v>
                </c:pt>
                <c:pt idx="1186">
                  <c:v>0.40513398635709158</c:v>
                </c:pt>
                <c:pt idx="1187">
                  <c:v>0.40513398635709158</c:v>
                </c:pt>
                <c:pt idx="1188">
                  <c:v>0.40513398635709158</c:v>
                </c:pt>
                <c:pt idx="1189">
                  <c:v>0.40513398635709158</c:v>
                </c:pt>
                <c:pt idx="1190">
                  <c:v>0.40513398635709158</c:v>
                </c:pt>
                <c:pt idx="1191">
                  <c:v>0.40513398635709158</c:v>
                </c:pt>
                <c:pt idx="1192">
                  <c:v>0.40513398635709158</c:v>
                </c:pt>
                <c:pt idx="1193">
                  <c:v>0.40513398635709158</c:v>
                </c:pt>
                <c:pt idx="1194">
                  <c:v>0.40513398635709158</c:v>
                </c:pt>
                <c:pt idx="1195">
                  <c:v>0.40513398635709158</c:v>
                </c:pt>
                <c:pt idx="1196">
                  <c:v>0.40513398635709158</c:v>
                </c:pt>
                <c:pt idx="1197">
                  <c:v>0.40513398635709158</c:v>
                </c:pt>
                <c:pt idx="1198">
                  <c:v>0.40513398635709158</c:v>
                </c:pt>
                <c:pt idx="1199">
                  <c:v>0.40513398635709158</c:v>
                </c:pt>
                <c:pt idx="1200">
                  <c:v>0.40513398635709158</c:v>
                </c:pt>
                <c:pt idx="1201">
                  <c:v>0.41727410908449786</c:v>
                </c:pt>
                <c:pt idx="1202">
                  <c:v>0.41727410908449786</c:v>
                </c:pt>
                <c:pt idx="1203">
                  <c:v>0.41727410908449786</c:v>
                </c:pt>
                <c:pt idx="1204">
                  <c:v>0.41727410908449786</c:v>
                </c:pt>
                <c:pt idx="1205">
                  <c:v>0.41727410908449786</c:v>
                </c:pt>
                <c:pt idx="1206">
                  <c:v>0.41727410908449786</c:v>
                </c:pt>
                <c:pt idx="1207">
                  <c:v>0.42967253229546598</c:v>
                </c:pt>
                <c:pt idx="1208">
                  <c:v>0.42967253229546598</c:v>
                </c:pt>
                <c:pt idx="1209">
                  <c:v>0.42967253229546598</c:v>
                </c:pt>
                <c:pt idx="1210">
                  <c:v>0.42967253229546598</c:v>
                </c:pt>
                <c:pt idx="1211">
                  <c:v>0.42967253229546598</c:v>
                </c:pt>
                <c:pt idx="1212">
                  <c:v>0.4420709555064341</c:v>
                </c:pt>
                <c:pt idx="1213">
                  <c:v>0.4420709555064341</c:v>
                </c:pt>
                <c:pt idx="1214">
                  <c:v>0.4420709555064341</c:v>
                </c:pt>
                <c:pt idx="1215">
                  <c:v>0.4420709555064341</c:v>
                </c:pt>
                <c:pt idx="1216">
                  <c:v>0.45446937871740223</c:v>
                </c:pt>
                <c:pt idx="1217">
                  <c:v>0.45446937871740223</c:v>
                </c:pt>
                <c:pt idx="1218">
                  <c:v>0.45446937871740223</c:v>
                </c:pt>
                <c:pt idx="1219">
                  <c:v>0.45446937871740223</c:v>
                </c:pt>
                <c:pt idx="1220">
                  <c:v>0.45446937871740223</c:v>
                </c:pt>
                <c:pt idx="1221">
                  <c:v>0.45446937871740223</c:v>
                </c:pt>
                <c:pt idx="1222">
                  <c:v>0.45446937871740223</c:v>
                </c:pt>
                <c:pt idx="1223">
                  <c:v>0.45446937871740223</c:v>
                </c:pt>
                <c:pt idx="1224">
                  <c:v>0.45446937871740223</c:v>
                </c:pt>
                <c:pt idx="1225">
                  <c:v>0.45446937871740223</c:v>
                </c:pt>
                <c:pt idx="1226">
                  <c:v>0.45446937871740223</c:v>
                </c:pt>
                <c:pt idx="1227">
                  <c:v>0.45446937871740223</c:v>
                </c:pt>
                <c:pt idx="1228">
                  <c:v>0.45446937871740223</c:v>
                </c:pt>
                <c:pt idx="1229">
                  <c:v>0.45446937871740223</c:v>
                </c:pt>
                <c:pt idx="1230">
                  <c:v>0.45446937871740223</c:v>
                </c:pt>
                <c:pt idx="1231">
                  <c:v>0.45446937871740223</c:v>
                </c:pt>
                <c:pt idx="1232">
                  <c:v>0.45446937871740223</c:v>
                </c:pt>
                <c:pt idx="1233">
                  <c:v>0.45446937871740223</c:v>
                </c:pt>
                <c:pt idx="1234">
                  <c:v>0.45446937871740223</c:v>
                </c:pt>
                <c:pt idx="1235">
                  <c:v>0.45446937871740223</c:v>
                </c:pt>
                <c:pt idx="1236">
                  <c:v>0.45446937871740223</c:v>
                </c:pt>
                <c:pt idx="1237">
                  <c:v>0.45446937871740223</c:v>
                </c:pt>
                <c:pt idx="1238">
                  <c:v>0.45446937871740223</c:v>
                </c:pt>
                <c:pt idx="1239">
                  <c:v>0.45446937871740223</c:v>
                </c:pt>
                <c:pt idx="1240">
                  <c:v>0.45446937871740223</c:v>
                </c:pt>
                <c:pt idx="1241">
                  <c:v>0.45446937871740223</c:v>
                </c:pt>
                <c:pt idx="1242">
                  <c:v>0.46845734336567396</c:v>
                </c:pt>
                <c:pt idx="1243">
                  <c:v>0.46845734336567396</c:v>
                </c:pt>
                <c:pt idx="1244">
                  <c:v>0.46845734336567396</c:v>
                </c:pt>
                <c:pt idx="1245">
                  <c:v>0.46845734336567396</c:v>
                </c:pt>
                <c:pt idx="1246">
                  <c:v>0.46845734336567396</c:v>
                </c:pt>
                <c:pt idx="1247">
                  <c:v>0.46845734336567396</c:v>
                </c:pt>
                <c:pt idx="1248">
                  <c:v>0.46845734336567396</c:v>
                </c:pt>
                <c:pt idx="1249">
                  <c:v>0.46845734336567396</c:v>
                </c:pt>
                <c:pt idx="1250">
                  <c:v>0.46845734336567396</c:v>
                </c:pt>
                <c:pt idx="1251">
                  <c:v>0.46845734336567396</c:v>
                </c:pt>
                <c:pt idx="1252">
                  <c:v>0.46845734336567396</c:v>
                </c:pt>
                <c:pt idx="1253">
                  <c:v>0.46845734336567396</c:v>
                </c:pt>
                <c:pt idx="1254">
                  <c:v>0.46845734336567396</c:v>
                </c:pt>
                <c:pt idx="1255">
                  <c:v>0.46845734336567396</c:v>
                </c:pt>
                <c:pt idx="1256">
                  <c:v>0.46845734336567396</c:v>
                </c:pt>
                <c:pt idx="1257">
                  <c:v>0.46845734336567396</c:v>
                </c:pt>
                <c:pt idx="1258">
                  <c:v>0.46845734336567396</c:v>
                </c:pt>
                <c:pt idx="1259">
                  <c:v>0.46845734336567396</c:v>
                </c:pt>
                <c:pt idx="1260">
                  <c:v>0.46845734336567396</c:v>
                </c:pt>
                <c:pt idx="1261">
                  <c:v>0.46845734336567396</c:v>
                </c:pt>
                <c:pt idx="1262">
                  <c:v>0.46845734336567396</c:v>
                </c:pt>
                <c:pt idx="1263">
                  <c:v>0.46845734336567396</c:v>
                </c:pt>
                <c:pt idx="1264">
                  <c:v>0.46845734336567396</c:v>
                </c:pt>
                <c:pt idx="1265">
                  <c:v>0.48409095091374238</c:v>
                </c:pt>
                <c:pt idx="1266">
                  <c:v>0.48409095091374238</c:v>
                </c:pt>
                <c:pt idx="1267">
                  <c:v>0.48409095091374238</c:v>
                </c:pt>
                <c:pt idx="1268">
                  <c:v>0.48409095091374238</c:v>
                </c:pt>
                <c:pt idx="1269">
                  <c:v>0.48409095091374238</c:v>
                </c:pt>
                <c:pt idx="1270">
                  <c:v>0.48409095091374238</c:v>
                </c:pt>
                <c:pt idx="1271">
                  <c:v>0.48409095091374238</c:v>
                </c:pt>
                <c:pt idx="1272">
                  <c:v>0.48409095091374238</c:v>
                </c:pt>
                <c:pt idx="1273">
                  <c:v>0.48409095091374238</c:v>
                </c:pt>
                <c:pt idx="1274">
                  <c:v>0.48409095091374238</c:v>
                </c:pt>
                <c:pt idx="1275">
                  <c:v>0.48409095091374238</c:v>
                </c:pt>
                <c:pt idx="1276">
                  <c:v>0.48409095091374238</c:v>
                </c:pt>
                <c:pt idx="1277">
                  <c:v>0.48409095091374238</c:v>
                </c:pt>
                <c:pt idx="1278">
                  <c:v>0.48409095091374238</c:v>
                </c:pt>
                <c:pt idx="1279">
                  <c:v>0.48409095091374238</c:v>
                </c:pt>
                <c:pt idx="1280">
                  <c:v>0.48409095091374238</c:v>
                </c:pt>
                <c:pt idx="1281">
                  <c:v>0.48409095091374238</c:v>
                </c:pt>
                <c:pt idx="1282">
                  <c:v>0.48409095091374238</c:v>
                </c:pt>
                <c:pt idx="1283">
                  <c:v>0.48409095091374238</c:v>
                </c:pt>
                <c:pt idx="1284">
                  <c:v>0.48409095091374238</c:v>
                </c:pt>
                <c:pt idx="1285">
                  <c:v>0.48409095091374238</c:v>
                </c:pt>
                <c:pt idx="1286">
                  <c:v>0.48409095091374238</c:v>
                </c:pt>
                <c:pt idx="1287">
                  <c:v>0.48409095091374238</c:v>
                </c:pt>
                <c:pt idx="1288">
                  <c:v>0.48409095091374238</c:v>
                </c:pt>
                <c:pt idx="1289">
                  <c:v>0.48409095091374238</c:v>
                </c:pt>
                <c:pt idx="1290">
                  <c:v>0.48409095091374238</c:v>
                </c:pt>
                <c:pt idx="1291">
                  <c:v>0.48409095091374238</c:v>
                </c:pt>
                <c:pt idx="1292">
                  <c:v>0.48409095091374238</c:v>
                </c:pt>
                <c:pt idx="1293">
                  <c:v>0.48409095091374238</c:v>
                </c:pt>
                <c:pt idx="1294">
                  <c:v>0.48409095091374238</c:v>
                </c:pt>
                <c:pt idx="1295">
                  <c:v>0.48409095091374238</c:v>
                </c:pt>
                <c:pt idx="1296">
                  <c:v>0.48409095091374238</c:v>
                </c:pt>
                <c:pt idx="1297">
                  <c:v>0.48409095091374238</c:v>
                </c:pt>
                <c:pt idx="1298">
                  <c:v>0.48409095091374238</c:v>
                </c:pt>
                <c:pt idx="1299">
                  <c:v>0.48409095091374238</c:v>
                </c:pt>
                <c:pt idx="1300">
                  <c:v>0.48409095091374238</c:v>
                </c:pt>
                <c:pt idx="1301">
                  <c:v>0.48409095091374238</c:v>
                </c:pt>
                <c:pt idx="1302">
                  <c:v>0.48409095091374238</c:v>
                </c:pt>
                <c:pt idx="1303">
                  <c:v>0.48409095091374238</c:v>
                </c:pt>
                <c:pt idx="1304">
                  <c:v>0.48409095091374238</c:v>
                </c:pt>
                <c:pt idx="1305">
                  <c:v>0.48409095091374238</c:v>
                </c:pt>
                <c:pt idx="1306">
                  <c:v>0.48409095091374238</c:v>
                </c:pt>
                <c:pt idx="1307">
                  <c:v>0.48409095091374238</c:v>
                </c:pt>
                <c:pt idx="1308">
                  <c:v>0.48409095091374238</c:v>
                </c:pt>
                <c:pt idx="1309">
                  <c:v>0.48409095091374238</c:v>
                </c:pt>
                <c:pt idx="1310">
                  <c:v>0.48409095091374238</c:v>
                </c:pt>
                <c:pt idx="1311">
                  <c:v>0.48409095091374238</c:v>
                </c:pt>
                <c:pt idx="1312">
                  <c:v>0.48409095091374238</c:v>
                </c:pt>
                <c:pt idx="1313">
                  <c:v>0.48409095091374238</c:v>
                </c:pt>
                <c:pt idx="1314">
                  <c:v>0.48409095091374238</c:v>
                </c:pt>
                <c:pt idx="1315">
                  <c:v>0.48409095091374238</c:v>
                </c:pt>
                <c:pt idx="1316">
                  <c:v>0.48409095091374238</c:v>
                </c:pt>
                <c:pt idx="1317">
                  <c:v>0.48409095091374238</c:v>
                </c:pt>
                <c:pt idx="1318">
                  <c:v>0.48409095091374238</c:v>
                </c:pt>
                <c:pt idx="1319">
                  <c:v>0.48409095091374238</c:v>
                </c:pt>
                <c:pt idx="1320">
                  <c:v>0.48409095091374238</c:v>
                </c:pt>
                <c:pt idx="1321">
                  <c:v>0.48409095091374238</c:v>
                </c:pt>
                <c:pt idx="1322">
                  <c:v>0.48409095091374238</c:v>
                </c:pt>
                <c:pt idx="1323">
                  <c:v>0.48409095091374238</c:v>
                </c:pt>
                <c:pt idx="1324">
                  <c:v>0.48409095091374238</c:v>
                </c:pt>
                <c:pt idx="1325">
                  <c:v>0.48409095091374238</c:v>
                </c:pt>
                <c:pt idx="1326">
                  <c:v>0.48409095091374238</c:v>
                </c:pt>
                <c:pt idx="1327">
                  <c:v>0.48409095091374238</c:v>
                </c:pt>
                <c:pt idx="1328">
                  <c:v>0.48409095091374238</c:v>
                </c:pt>
                <c:pt idx="1329">
                  <c:v>0.48409095091374238</c:v>
                </c:pt>
                <c:pt idx="1330">
                  <c:v>0.48409095091374238</c:v>
                </c:pt>
                <c:pt idx="1331">
                  <c:v>0.48409095091374238</c:v>
                </c:pt>
                <c:pt idx="1332">
                  <c:v>0.48409095091374238</c:v>
                </c:pt>
                <c:pt idx="1333">
                  <c:v>0.48409095091374238</c:v>
                </c:pt>
                <c:pt idx="1334">
                  <c:v>0.48409095091374238</c:v>
                </c:pt>
                <c:pt idx="1335">
                  <c:v>0.48409095091374238</c:v>
                </c:pt>
                <c:pt idx="1336">
                  <c:v>0.48409095091374238</c:v>
                </c:pt>
                <c:pt idx="1337">
                  <c:v>0.48409095091374238</c:v>
                </c:pt>
                <c:pt idx="1338">
                  <c:v>0.48409095091374238</c:v>
                </c:pt>
                <c:pt idx="1339">
                  <c:v>0.48409095091374238</c:v>
                </c:pt>
                <c:pt idx="1340">
                  <c:v>0.48409095091374238</c:v>
                </c:pt>
                <c:pt idx="1341">
                  <c:v>0.48409095091374238</c:v>
                </c:pt>
                <c:pt idx="1342">
                  <c:v>0.48409095091374238</c:v>
                </c:pt>
                <c:pt idx="1343">
                  <c:v>0.48409095091374238</c:v>
                </c:pt>
                <c:pt idx="1344">
                  <c:v>0.48409095091374238</c:v>
                </c:pt>
                <c:pt idx="1345">
                  <c:v>0.48409095091374238</c:v>
                </c:pt>
                <c:pt idx="1346">
                  <c:v>0.48409095091374238</c:v>
                </c:pt>
                <c:pt idx="1347">
                  <c:v>0.48409095091374238</c:v>
                </c:pt>
                <c:pt idx="1348">
                  <c:v>0.48409095091374238</c:v>
                </c:pt>
                <c:pt idx="1349">
                  <c:v>0.48409095091374238</c:v>
                </c:pt>
                <c:pt idx="1350">
                  <c:v>0.48409095091374238</c:v>
                </c:pt>
                <c:pt idx="1351">
                  <c:v>0.48409095091374238</c:v>
                </c:pt>
                <c:pt idx="1352">
                  <c:v>0.48409095091374238</c:v>
                </c:pt>
                <c:pt idx="1353">
                  <c:v>0.48409095091374238</c:v>
                </c:pt>
                <c:pt idx="1354">
                  <c:v>0.48409095091374238</c:v>
                </c:pt>
                <c:pt idx="1355">
                  <c:v>0.48409095091374238</c:v>
                </c:pt>
                <c:pt idx="1356">
                  <c:v>0.48409095091374238</c:v>
                </c:pt>
                <c:pt idx="1357">
                  <c:v>0.48409095091374238</c:v>
                </c:pt>
                <c:pt idx="1358">
                  <c:v>0.48409095091374238</c:v>
                </c:pt>
                <c:pt idx="1359">
                  <c:v>0.48409095091374238</c:v>
                </c:pt>
                <c:pt idx="1360">
                  <c:v>0.48409095091374238</c:v>
                </c:pt>
                <c:pt idx="1361">
                  <c:v>0.48409095091374238</c:v>
                </c:pt>
                <c:pt idx="1362">
                  <c:v>0.48409095091374238</c:v>
                </c:pt>
                <c:pt idx="1363">
                  <c:v>0.48409095091374238</c:v>
                </c:pt>
                <c:pt idx="1364">
                  <c:v>0.48409095091374238</c:v>
                </c:pt>
                <c:pt idx="1365">
                  <c:v>0.48409095091374238</c:v>
                </c:pt>
                <c:pt idx="1366">
                  <c:v>0.48409095091374238</c:v>
                </c:pt>
                <c:pt idx="1367">
                  <c:v>0.48409095091374238</c:v>
                </c:pt>
                <c:pt idx="1368">
                  <c:v>0.48409095091374238</c:v>
                </c:pt>
                <c:pt idx="1369">
                  <c:v>0.48409095091374238</c:v>
                </c:pt>
                <c:pt idx="1370">
                  <c:v>0.48409095091374238</c:v>
                </c:pt>
                <c:pt idx="1371">
                  <c:v>0.48409095091374238</c:v>
                </c:pt>
                <c:pt idx="1372">
                  <c:v>0.48409095091374238</c:v>
                </c:pt>
                <c:pt idx="1373">
                  <c:v>0.48409095091374238</c:v>
                </c:pt>
                <c:pt idx="1374">
                  <c:v>0.48409095091374238</c:v>
                </c:pt>
                <c:pt idx="1375">
                  <c:v>0.48409095091374238</c:v>
                </c:pt>
                <c:pt idx="1376">
                  <c:v>0.48409095091374238</c:v>
                </c:pt>
                <c:pt idx="1377">
                  <c:v>0.48409095091374238</c:v>
                </c:pt>
                <c:pt idx="1378">
                  <c:v>0.48409095091374238</c:v>
                </c:pt>
                <c:pt idx="1379">
                  <c:v>0.48409095091374238</c:v>
                </c:pt>
                <c:pt idx="1380">
                  <c:v>0.48409095091374238</c:v>
                </c:pt>
                <c:pt idx="1381">
                  <c:v>0.48409095091374238</c:v>
                </c:pt>
                <c:pt idx="1382">
                  <c:v>0.48409095091374238</c:v>
                </c:pt>
                <c:pt idx="1383">
                  <c:v>0.48409095091374238</c:v>
                </c:pt>
                <c:pt idx="1384">
                  <c:v>0.48409095091374238</c:v>
                </c:pt>
                <c:pt idx="1385">
                  <c:v>0.48409095091374238</c:v>
                </c:pt>
                <c:pt idx="1386">
                  <c:v>0.48409095091374238</c:v>
                </c:pt>
                <c:pt idx="1387">
                  <c:v>0.48409095091374238</c:v>
                </c:pt>
                <c:pt idx="1388">
                  <c:v>0.48409095091374238</c:v>
                </c:pt>
                <c:pt idx="1389">
                  <c:v>0.48409095091374238</c:v>
                </c:pt>
                <c:pt idx="1390">
                  <c:v>0.48409095091374238</c:v>
                </c:pt>
                <c:pt idx="1391">
                  <c:v>0.48409095091374238</c:v>
                </c:pt>
                <c:pt idx="1392">
                  <c:v>0.48409095091374238</c:v>
                </c:pt>
                <c:pt idx="1393">
                  <c:v>0.48409095091374238</c:v>
                </c:pt>
                <c:pt idx="1394">
                  <c:v>0.48409095091374238</c:v>
                </c:pt>
                <c:pt idx="1395">
                  <c:v>0.48409095091374238</c:v>
                </c:pt>
                <c:pt idx="1396">
                  <c:v>0.48409095091374238</c:v>
                </c:pt>
                <c:pt idx="1397">
                  <c:v>0.48409095091374238</c:v>
                </c:pt>
                <c:pt idx="1398">
                  <c:v>0.48409095091374238</c:v>
                </c:pt>
                <c:pt idx="1399">
                  <c:v>0.48409095091374238</c:v>
                </c:pt>
                <c:pt idx="1400">
                  <c:v>0.48409095091374238</c:v>
                </c:pt>
                <c:pt idx="1401">
                  <c:v>0.48409095091374238</c:v>
                </c:pt>
                <c:pt idx="1402">
                  <c:v>0.48409095091374238</c:v>
                </c:pt>
                <c:pt idx="1403">
                  <c:v>0.48409095091374238</c:v>
                </c:pt>
                <c:pt idx="1404">
                  <c:v>0.48409095091374238</c:v>
                </c:pt>
                <c:pt idx="1405">
                  <c:v>0.48409095091374238</c:v>
                </c:pt>
                <c:pt idx="1406">
                  <c:v>0.48409095091374238</c:v>
                </c:pt>
                <c:pt idx="1407">
                  <c:v>0.48409095091374238</c:v>
                </c:pt>
                <c:pt idx="1408">
                  <c:v>0.48409095091374238</c:v>
                </c:pt>
                <c:pt idx="1409">
                  <c:v>0.48409095091374238</c:v>
                </c:pt>
                <c:pt idx="1410">
                  <c:v>0.48409095091374238</c:v>
                </c:pt>
                <c:pt idx="1411">
                  <c:v>0.48409095091374238</c:v>
                </c:pt>
                <c:pt idx="1412">
                  <c:v>0.48409095091374238</c:v>
                </c:pt>
                <c:pt idx="1413">
                  <c:v>0.48409095091374238</c:v>
                </c:pt>
                <c:pt idx="1414">
                  <c:v>0.48409095091374238</c:v>
                </c:pt>
                <c:pt idx="1415">
                  <c:v>0.48409095091374238</c:v>
                </c:pt>
                <c:pt idx="1416">
                  <c:v>0.48409095091374238</c:v>
                </c:pt>
                <c:pt idx="1417">
                  <c:v>0.48409095091374238</c:v>
                </c:pt>
                <c:pt idx="1418">
                  <c:v>0.48409095091374238</c:v>
                </c:pt>
                <c:pt idx="1419">
                  <c:v>0.48409095091374238</c:v>
                </c:pt>
                <c:pt idx="1420">
                  <c:v>0.48409095091374238</c:v>
                </c:pt>
                <c:pt idx="1421">
                  <c:v>0.48409095091374238</c:v>
                </c:pt>
                <c:pt idx="1422">
                  <c:v>0.48409095091374238</c:v>
                </c:pt>
                <c:pt idx="1423">
                  <c:v>0.48409095091374238</c:v>
                </c:pt>
                <c:pt idx="1424">
                  <c:v>0.48409095091374238</c:v>
                </c:pt>
                <c:pt idx="1425">
                  <c:v>0.48409095091374238</c:v>
                </c:pt>
                <c:pt idx="1426">
                  <c:v>0.48409095091374238</c:v>
                </c:pt>
                <c:pt idx="1427">
                  <c:v>0.48409095091374238</c:v>
                </c:pt>
                <c:pt idx="1428">
                  <c:v>0.48409095091374238</c:v>
                </c:pt>
                <c:pt idx="1429">
                  <c:v>0.48409095091374238</c:v>
                </c:pt>
                <c:pt idx="1430">
                  <c:v>0.48409095091374238</c:v>
                </c:pt>
                <c:pt idx="1431">
                  <c:v>0.48409095091374238</c:v>
                </c:pt>
                <c:pt idx="1432">
                  <c:v>0.48409095091374238</c:v>
                </c:pt>
                <c:pt idx="1433">
                  <c:v>0.48409095091374238</c:v>
                </c:pt>
                <c:pt idx="1434">
                  <c:v>0.48409095091374238</c:v>
                </c:pt>
                <c:pt idx="1435">
                  <c:v>0.48409095091374238</c:v>
                </c:pt>
                <c:pt idx="1436">
                  <c:v>0.48409095091374238</c:v>
                </c:pt>
                <c:pt idx="1437">
                  <c:v>0.48409095091374238</c:v>
                </c:pt>
                <c:pt idx="1438">
                  <c:v>0.48409095091374238</c:v>
                </c:pt>
                <c:pt idx="1439">
                  <c:v>0.48409095091374238</c:v>
                </c:pt>
                <c:pt idx="1440">
                  <c:v>0.48409095091374238</c:v>
                </c:pt>
                <c:pt idx="1441">
                  <c:v>0.48409095091374238</c:v>
                </c:pt>
                <c:pt idx="1442">
                  <c:v>0.48409095091374238</c:v>
                </c:pt>
                <c:pt idx="1443">
                  <c:v>0.48409095091374238</c:v>
                </c:pt>
                <c:pt idx="1444">
                  <c:v>0.48409095091374238</c:v>
                </c:pt>
                <c:pt idx="1445">
                  <c:v>0.48409095091374238</c:v>
                </c:pt>
                <c:pt idx="1446">
                  <c:v>0.48409095091374238</c:v>
                </c:pt>
                <c:pt idx="1447">
                  <c:v>0.48409095091374238</c:v>
                </c:pt>
                <c:pt idx="1448">
                  <c:v>0.48409095091374238</c:v>
                </c:pt>
                <c:pt idx="1449">
                  <c:v>0.48409095091374238</c:v>
                </c:pt>
                <c:pt idx="1450">
                  <c:v>0.48409095091374238</c:v>
                </c:pt>
                <c:pt idx="1451">
                  <c:v>0.48409095091374238</c:v>
                </c:pt>
                <c:pt idx="1452">
                  <c:v>0.48409095091374238</c:v>
                </c:pt>
                <c:pt idx="1453">
                  <c:v>0.48409095091374238</c:v>
                </c:pt>
                <c:pt idx="1454">
                  <c:v>0.48409095091374238</c:v>
                </c:pt>
                <c:pt idx="1455">
                  <c:v>0.48409095091374238</c:v>
                </c:pt>
                <c:pt idx="1456">
                  <c:v>0.48409095091374238</c:v>
                </c:pt>
                <c:pt idx="1457">
                  <c:v>0.48409095091374238</c:v>
                </c:pt>
                <c:pt idx="1458">
                  <c:v>0.48409095091374238</c:v>
                </c:pt>
                <c:pt idx="1459">
                  <c:v>0.48409095091374238</c:v>
                </c:pt>
                <c:pt idx="1460">
                  <c:v>0.48409095091374238</c:v>
                </c:pt>
                <c:pt idx="1461">
                  <c:v>0.48409095091374238</c:v>
                </c:pt>
                <c:pt idx="1462">
                  <c:v>0.48409095091374238</c:v>
                </c:pt>
                <c:pt idx="1463">
                  <c:v>0.48409095091374238</c:v>
                </c:pt>
                <c:pt idx="1464">
                  <c:v>0.48409095091374238</c:v>
                </c:pt>
                <c:pt idx="1465">
                  <c:v>0.48409095091374238</c:v>
                </c:pt>
                <c:pt idx="1466">
                  <c:v>0.48409095091374238</c:v>
                </c:pt>
                <c:pt idx="1467">
                  <c:v>0.48409095091374238</c:v>
                </c:pt>
                <c:pt idx="1468">
                  <c:v>0.48409095091374238</c:v>
                </c:pt>
                <c:pt idx="1469">
                  <c:v>0.48409095091374238</c:v>
                </c:pt>
                <c:pt idx="1470">
                  <c:v>0.48409095091374238</c:v>
                </c:pt>
                <c:pt idx="1471">
                  <c:v>0.48409095091374238</c:v>
                </c:pt>
                <c:pt idx="1472">
                  <c:v>0.48409095091374238</c:v>
                </c:pt>
                <c:pt idx="1473">
                  <c:v>0.48409095091374238</c:v>
                </c:pt>
                <c:pt idx="1474">
                  <c:v>0.48409095091374238</c:v>
                </c:pt>
                <c:pt idx="1475">
                  <c:v>0.48409095091374238</c:v>
                </c:pt>
                <c:pt idx="1476">
                  <c:v>0.48409095091374238</c:v>
                </c:pt>
                <c:pt idx="1477">
                  <c:v>0.48409095091374238</c:v>
                </c:pt>
                <c:pt idx="1478">
                  <c:v>0.48409095091374238</c:v>
                </c:pt>
                <c:pt idx="1479">
                  <c:v>0.48409095091374238</c:v>
                </c:pt>
                <c:pt idx="1480">
                  <c:v>0.48409095091374238</c:v>
                </c:pt>
                <c:pt idx="1481">
                  <c:v>0.48409095091374238</c:v>
                </c:pt>
                <c:pt idx="1482">
                  <c:v>0.48409095091374238</c:v>
                </c:pt>
                <c:pt idx="1483">
                  <c:v>0.48409095091374238</c:v>
                </c:pt>
                <c:pt idx="1484">
                  <c:v>0.48409095091374238</c:v>
                </c:pt>
                <c:pt idx="1485">
                  <c:v>0.48409095091374238</c:v>
                </c:pt>
                <c:pt idx="1486">
                  <c:v>0.48409095091374238</c:v>
                </c:pt>
                <c:pt idx="1487">
                  <c:v>0.48409095091374238</c:v>
                </c:pt>
                <c:pt idx="1488">
                  <c:v>0.48409095091374238</c:v>
                </c:pt>
                <c:pt idx="1489">
                  <c:v>0.48409095091374238</c:v>
                </c:pt>
                <c:pt idx="1490">
                  <c:v>0.48409095091374238</c:v>
                </c:pt>
                <c:pt idx="1491">
                  <c:v>0.48409095091374238</c:v>
                </c:pt>
                <c:pt idx="1492">
                  <c:v>0.48409095091374238</c:v>
                </c:pt>
                <c:pt idx="1493">
                  <c:v>0.48409095091374238</c:v>
                </c:pt>
                <c:pt idx="1494">
                  <c:v>0.48409095091374238</c:v>
                </c:pt>
                <c:pt idx="1495">
                  <c:v>0.48409095091374238</c:v>
                </c:pt>
                <c:pt idx="1496">
                  <c:v>0.48409095091374238</c:v>
                </c:pt>
                <c:pt idx="1497">
                  <c:v>0.48409095091374238</c:v>
                </c:pt>
                <c:pt idx="1498">
                  <c:v>0.48409095091374238</c:v>
                </c:pt>
                <c:pt idx="1499">
                  <c:v>0.48409095091374238</c:v>
                </c:pt>
                <c:pt idx="1500">
                  <c:v>0.48409095091374238</c:v>
                </c:pt>
                <c:pt idx="1501">
                  <c:v>0.48409095091374238</c:v>
                </c:pt>
                <c:pt idx="1502">
                  <c:v>0.48409095091374238</c:v>
                </c:pt>
                <c:pt idx="1503">
                  <c:v>0.48409095091374238</c:v>
                </c:pt>
                <c:pt idx="1504">
                  <c:v>0.48409095091374238</c:v>
                </c:pt>
                <c:pt idx="1505">
                  <c:v>0.48409095091374238</c:v>
                </c:pt>
                <c:pt idx="1506">
                  <c:v>0.48409095091374238</c:v>
                </c:pt>
                <c:pt idx="1507">
                  <c:v>0.48409095091374238</c:v>
                </c:pt>
                <c:pt idx="1508">
                  <c:v>0.48409095091374238</c:v>
                </c:pt>
                <c:pt idx="1509">
                  <c:v>0.48409095091374238</c:v>
                </c:pt>
                <c:pt idx="1510">
                  <c:v>0.48409095091374238</c:v>
                </c:pt>
                <c:pt idx="1511">
                  <c:v>0.48409095091374238</c:v>
                </c:pt>
                <c:pt idx="1512">
                  <c:v>0.48409095091374238</c:v>
                </c:pt>
                <c:pt idx="1513">
                  <c:v>0.48409095091374238</c:v>
                </c:pt>
                <c:pt idx="1514">
                  <c:v>0.48409095091374238</c:v>
                </c:pt>
                <c:pt idx="1515">
                  <c:v>0.48409095091374238</c:v>
                </c:pt>
                <c:pt idx="1516">
                  <c:v>0.48409095091374238</c:v>
                </c:pt>
                <c:pt idx="1517">
                  <c:v>0.48409095091374238</c:v>
                </c:pt>
                <c:pt idx="1518">
                  <c:v>0.48409095091374238</c:v>
                </c:pt>
                <c:pt idx="1519">
                  <c:v>0.48409095091374238</c:v>
                </c:pt>
                <c:pt idx="1520">
                  <c:v>0.48409095091374238</c:v>
                </c:pt>
                <c:pt idx="1521">
                  <c:v>0.48409095091374238</c:v>
                </c:pt>
                <c:pt idx="1522">
                  <c:v>0.48409095091374238</c:v>
                </c:pt>
                <c:pt idx="1523">
                  <c:v>0.48409095091374238</c:v>
                </c:pt>
                <c:pt idx="1524">
                  <c:v>0.48409095091374238</c:v>
                </c:pt>
                <c:pt idx="1525">
                  <c:v>0.48409095091374238</c:v>
                </c:pt>
                <c:pt idx="1526">
                  <c:v>0.48409095091374238</c:v>
                </c:pt>
                <c:pt idx="1527">
                  <c:v>0.48409095091374238</c:v>
                </c:pt>
                <c:pt idx="1528">
                  <c:v>0.48409095091374238</c:v>
                </c:pt>
                <c:pt idx="1529">
                  <c:v>0.48409095091374238</c:v>
                </c:pt>
                <c:pt idx="1530">
                  <c:v>0.48409095091374238</c:v>
                </c:pt>
                <c:pt idx="1531">
                  <c:v>0.48409095091374238</c:v>
                </c:pt>
                <c:pt idx="1532">
                  <c:v>0.48409095091374238</c:v>
                </c:pt>
                <c:pt idx="1533">
                  <c:v>0.48409095091374238</c:v>
                </c:pt>
                <c:pt idx="1534">
                  <c:v>0.48409095091374238</c:v>
                </c:pt>
                <c:pt idx="1535">
                  <c:v>0.48409095091374238</c:v>
                </c:pt>
                <c:pt idx="1536">
                  <c:v>0.48409095091374238</c:v>
                </c:pt>
                <c:pt idx="1537">
                  <c:v>0.48409095091374238</c:v>
                </c:pt>
                <c:pt idx="1538">
                  <c:v>0.48409095091374238</c:v>
                </c:pt>
                <c:pt idx="1539">
                  <c:v>0.48409095091374238</c:v>
                </c:pt>
                <c:pt idx="1540">
                  <c:v>0.48409095091374238</c:v>
                </c:pt>
                <c:pt idx="1541">
                  <c:v>0.48409095091374238</c:v>
                </c:pt>
                <c:pt idx="1542">
                  <c:v>0.48409095091374238</c:v>
                </c:pt>
                <c:pt idx="1543">
                  <c:v>0.48409095091374238</c:v>
                </c:pt>
                <c:pt idx="1544">
                  <c:v>0.48409095091374238</c:v>
                </c:pt>
                <c:pt idx="1545">
                  <c:v>0.48409095091374238</c:v>
                </c:pt>
                <c:pt idx="1546">
                  <c:v>0.48409095091374238</c:v>
                </c:pt>
                <c:pt idx="1547">
                  <c:v>0.48409095091374238</c:v>
                </c:pt>
                <c:pt idx="1548">
                  <c:v>0.48409095091374238</c:v>
                </c:pt>
                <c:pt idx="1549">
                  <c:v>0.48409095091374238</c:v>
                </c:pt>
                <c:pt idx="1550">
                  <c:v>0.48409095091374238</c:v>
                </c:pt>
                <c:pt idx="1551">
                  <c:v>0.48409095091374238</c:v>
                </c:pt>
                <c:pt idx="1552">
                  <c:v>0.48409095091374238</c:v>
                </c:pt>
                <c:pt idx="1553">
                  <c:v>0.48409095091374238</c:v>
                </c:pt>
                <c:pt idx="1554">
                  <c:v>0.48409095091374238</c:v>
                </c:pt>
                <c:pt idx="1555">
                  <c:v>0.48409095091374238</c:v>
                </c:pt>
                <c:pt idx="1556">
                  <c:v>0.48409095091374238</c:v>
                </c:pt>
                <c:pt idx="1557">
                  <c:v>0.48409095091374238</c:v>
                </c:pt>
                <c:pt idx="1558">
                  <c:v>0.48409095091374238</c:v>
                </c:pt>
                <c:pt idx="1559">
                  <c:v>0.48409095091374238</c:v>
                </c:pt>
                <c:pt idx="1560">
                  <c:v>0.48409095091374238</c:v>
                </c:pt>
                <c:pt idx="1561">
                  <c:v>0.48409095091374238</c:v>
                </c:pt>
                <c:pt idx="1562">
                  <c:v>0.48409095091374238</c:v>
                </c:pt>
                <c:pt idx="1563">
                  <c:v>0.48409095091374238</c:v>
                </c:pt>
                <c:pt idx="1564">
                  <c:v>0.48409095091374238</c:v>
                </c:pt>
                <c:pt idx="1565">
                  <c:v>0.48409095091374238</c:v>
                </c:pt>
                <c:pt idx="1566">
                  <c:v>0.48409095091374238</c:v>
                </c:pt>
                <c:pt idx="1567">
                  <c:v>0.48409095091374238</c:v>
                </c:pt>
                <c:pt idx="1568">
                  <c:v>0.48409095091374238</c:v>
                </c:pt>
                <c:pt idx="1569">
                  <c:v>0.48409095091374238</c:v>
                </c:pt>
                <c:pt idx="1570">
                  <c:v>0.48409095091374238</c:v>
                </c:pt>
                <c:pt idx="1571">
                  <c:v>0.48409095091374238</c:v>
                </c:pt>
                <c:pt idx="1572">
                  <c:v>0.48409095091374238</c:v>
                </c:pt>
                <c:pt idx="1573">
                  <c:v>0.48409095091374238</c:v>
                </c:pt>
                <c:pt idx="1574">
                  <c:v>0.48409095091374238</c:v>
                </c:pt>
                <c:pt idx="1575">
                  <c:v>0.48409095091374238</c:v>
                </c:pt>
                <c:pt idx="1576">
                  <c:v>0.48409095091374238</c:v>
                </c:pt>
                <c:pt idx="1577">
                  <c:v>0.48409095091374238</c:v>
                </c:pt>
                <c:pt idx="1578">
                  <c:v>0.48409095091374238</c:v>
                </c:pt>
                <c:pt idx="1579">
                  <c:v>0.48409095091374238</c:v>
                </c:pt>
                <c:pt idx="1580">
                  <c:v>0.48409095091374238</c:v>
                </c:pt>
                <c:pt idx="1581">
                  <c:v>0.48409095091374238</c:v>
                </c:pt>
                <c:pt idx="1582">
                  <c:v>0.48409095091374238</c:v>
                </c:pt>
                <c:pt idx="1583">
                  <c:v>0.48409095091374238</c:v>
                </c:pt>
                <c:pt idx="1584">
                  <c:v>0.48409095091374238</c:v>
                </c:pt>
                <c:pt idx="1585">
                  <c:v>0.48409095091374238</c:v>
                </c:pt>
                <c:pt idx="1586">
                  <c:v>0.48409095091374238</c:v>
                </c:pt>
                <c:pt idx="1587">
                  <c:v>0.48409095091374238</c:v>
                </c:pt>
                <c:pt idx="1588">
                  <c:v>0.48409095091374238</c:v>
                </c:pt>
                <c:pt idx="1589">
                  <c:v>0.48409095091374238</c:v>
                </c:pt>
                <c:pt idx="1590">
                  <c:v>0.48409095091374238</c:v>
                </c:pt>
                <c:pt idx="1591">
                  <c:v>0.48409095091374238</c:v>
                </c:pt>
                <c:pt idx="1592">
                  <c:v>0.48409095091374238</c:v>
                </c:pt>
                <c:pt idx="1593">
                  <c:v>0.48409095091374238</c:v>
                </c:pt>
                <c:pt idx="1594">
                  <c:v>0.48409095091374238</c:v>
                </c:pt>
                <c:pt idx="1595">
                  <c:v>0.48409095091374238</c:v>
                </c:pt>
                <c:pt idx="1596">
                  <c:v>0.48409095091374238</c:v>
                </c:pt>
                <c:pt idx="1597">
                  <c:v>0.48409095091374238</c:v>
                </c:pt>
                <c:pt idx="1598">
                  <c:v>0.48409095091374238</c:v>
                </c:pt>
                <c:pt idx="1599">
                  <c:v>0.48409095091374238</c:v>
                </c:pt>
                <c:pt idx="1600">
                  <c:v>0.48409095091374238</c:v>
                </c:pt>
                <c:pt idx="1601">
                  <c:v>0.48409095091374238</c:v>
                </c:pt>
                <c:pt idx="1602">
                  <c:v>0.48409095091374238</c:v>
                </c:pt>
                <c:pt idx="1603">
                  <c:v>0.48409095091374238</c:v>
                </c:pt>
                <c:pt idx="1604">
                  <c:v>0.48409095091374238</c:v>
                </c:pt>
                <c:pt idx="1605">
                  <c:v>0.48409095091374238</c:v>
                </c:pt>
                <c:pt idx="1606">
                  <c:v>0.48409095091374238</c:v>
                </c:pt>
                <c:pt idx="1607">
                  <c:v>0.48409095091374238</c:v>
                </c:pt>
                <c:pt idx="1608">
                  <c:v>0.48409095091374238</c:v>
                </c:pt>
                <c:pt idx="1609">
                  <c:v>0.48409095091374238</c:v>
                </c:pt>
                <c:pt idx="1610">
                  <c:v>0.48409095091374238</c:v>
                </c:pt>
                <c:pt idx="1611">
                  <c:v>0.48409095091374238</c:v>
                </c:pt>
                <c:pt idx="1612">
                  <c:v>0.48409095091374238</c:v>
                </c:pt>
                <c:pt idx="1613">
                  <c:v>0.48409095091374238</c:v>
                </c:pt>
                <c:pt idx="1614">
                  <c:v>0.48409095091374238</c:v>
                </c:pt>
                <c:pt idx="1615">
                  <c:v>0.48409095091374238</c:v>
                </c:pt>
                <c:pt idx="1616">
                  <c:v>0.48409095091374238</c:v>
                </c:pt>
                <c:pt idx="1617">
                  <c:v>0.48409095091374238</c:v>
                </c:pt>
                <c:pt idx="1618">
                  <c:v>0.48409095091374238</c:v>
                </c:pt>
                <c:pt idx="1619">
                  <c:v>0.48409095091374238</c:v>
                </c:pt>
                <c:pt idx="1620">
                  <c:v>0.48409095091374238</c:v>
                </c:pt>
                <c:pt idx="1621">
                  <c:v>0.48409095091374238</c:v>
                </c:pt>
                <c:pt idx="1622">
                  <c:v>0.48409095091374238</c:v>
                </c:pt>
                <c:pt idx="1623">
                  <c:v>0.48409095091374238</c:v>
                </c:pt>
                <c:pt idx="1624">
                  <c:v>0.48409095091374238</c:v>
                </c:pt>
                <c:pt idx="1625">
                  <c:v>0.48409095091374238</c:v>
                </c:pt>
                <c:pt idx="1626">
                  <c:v>0.48409095091374238</c:v>
                </c:pt>
                <c:pt idx="1627">
                  <c:v>0.48409095091374238</c:v>
                </c:pt>
                <c:pt idx="1628">
                  <c:v>0.48409095091374238</c:v>
                </c:pt>
                <c:pt idx="1629">
                  <c:v>0.48409095091374238</c:v>
                </c:pt>
                <c:pt idx="1630">
                  <c:v>0.48409095091374238</c:v>
                </c:pt>
                <c:pt idx="1631">
                  <c:v>0.48409095091374238</c:v>
                </c:pt>
                <c:pt idx="1632">
                  <c:v>0.48409095091374238</c:v>
                </c:pt>
                <c:pt idx="1633">
                  <c:v>0.48409095091374238</c:v>
                </c:pt>
                <c:pt idx="1634">
                  <c:v>0.48409095091374238</c:v>
                </c:pt>
                <c:pt idx="1635">
                  <c:v>0.48409095091374238</c:v>
                </c:pt>
                <c:pt idx="1636">
                  <c:v>0.48409095091374238</c:v>
                </c:pt>
                <c:pt idx="1637">
                  <c:v>0.48409095091374238</c:v>
                </c:pt>
                <c:pt idx="1638">
                  <c:v>0.48409095091374238</c:v>
                </c:pt>
                <c:pt idx="1639">
                  <c:v>0.48409095091374238</c:v>
                </c:pt>
                <c:pt idx="1640">
                  <c:v>0.48409095091374238</c:v>
                </c:pt>
                <c:pt idx="1641">
                  <c:v>0.48409095091374238</c:v>
                </c:pt>
                <c:pt idx="1642">
                  <c:v>0.48409095091374238</c:v>
                </c:pt>
                <c:pt idx="1643">
                  <c:v>0.48409095091374238</c:v>
                </c:pt>
                <c:pt idx="1644">
                  <c:v>0.48409095091374238</c:v>
                </c:pt>
                <c:pt idx="1645">
                  <c:v>0.48409095091374238</c:v>
                </c:pt>
                <c:pt idx="1646">
                  <c:v>0.48409095091374238</c:v>
                </c:pt>
                <c:pt idx="1647">
                  <c:v>0.48409095091374238</c:v>
                </c:pt>
                <c:pt idx="1648">
                  <c:v>0.48409095091374238</c:v>
                </c:pt>
                <c:pt idx="1649">
                  <c:v>0.48409095091374238</c:v>
                </c:pt>
                <c:pt idx="1650">
                  <c:v>0.48409095091374238</c:v>
                </c:pt>
                <c:pt idx="1651">
                  <c:v>0.48409095091374238</c:v>
                </c:pt>
                <c:pt idx="1652">
                  <c:v>0.48409095091374238</c:v>
                </c:pt>
                <c:pt idx="1653">
                  <c:v>0.48409095091374238</c:v>
                </c:pt>
                <c:pt idx="1654">
                  <c:v>0.48409095091374238</c:v>
                </c:pt>
                <c:pt idx="1655">
                  <c:v>0.48409095091374238</c:v>
                </c:pt>
                <c:pt idx="1656">
                  <c:v>0.57007579242811857</c:v>
                </c:pt>
                <c:pt idx="1657">
                  <c:v>0.57007579242811857</c:v>
                </c:pt>
                <c:pt idx="1658">
                  <c:v>0.57007579242811857</c:v>
                </c:pt>
                <c:pt idx="1659">
                  <c:v>0.57007579242811857</c:v>
                </c:pt>
                <c:pt idx="1660">
                  <c:v>0.57007579242811857</c:v>
                </c:pt>
                <c:pt idx="1661">
                  <c:v>0.57007579242811857</c:v>
                </c:pt>
                <c:pt idx="1662">
                  <c:v>0.57007579242811857</c:v>
                </c:pt>
                <c:pt idx="1663">
                  <c:v>0.57007579242811857</c:v>
                </c:pt>
                <c:pt idx="1664">
                  <c:v>0.57007579242811857</c:v>
                </c:pt>
                <c:pt idx="1665">
                  <c:v>0.57007579242811857</c:v>
                </c:pt>
                <c:pt idx="1666">
                  <c:v>0.57007579242811857</c:v>
                </c:pt>
                <c:pt idx="1667">
                  <c:v>0.57007579242811857</c:v>
                </c:pt>
                <c:pt idx="1668">
                  <c:v>0.57007579242811857</c:v>
                </c:pt>
                <c:pt idx="1669">
                  <c:v>0.57007579242811857</c:v>
                </c:pt>
                <c:pt idx="1670">
                  <c:v>0.57007579242811857</c:v>
                </c:pt>
                <c:pt idx="1671">
                  <c:v>0.57007579242811857</c:v>
                </c:pt>
                <c:pt idx="1672">
                  <c:v>0.57007579242811857</c:v>
                </c:pt>
                <c:pt idx="1673">
                  <c:v>0.57007579242811857</c:v>
                </c:pt>
                <c:pt idx="1674">
                  <c:v>0.57007579242811857</c:v>
                </c:pt>
                <c:pt idx="1675">
                  <c:v>0.57007579242811857</c:v>
                </c:pt>
                <c:pt idx="1676">
                  <c:v>0.57007579242811857</c:v>
                </c:pt>
                <c:pt idx="1677">
                  <c:v>0.57007579242811857</c:v>
                </c:pt>
                <c:pt idx="1678">
                  <c:v>0.57007579242811857</c:v>
                </c:pt>
                <c:pt idx="1679">
                  <c:v>0.57007579242811857</c:v>
                </c:pt>
                <c:pt idx="1680">
                  <c:v>0.57007579242811857</c:v>
                </c:pt>
                <c:pt idx="1681">
                  <c:v>0.57007579242811857</c:v>
                </c:pt>
                <c:pt idx="1682">
                  <c:v>0.57007579242811857</c:v>
                </c:pt>
                <c:pt idx="1683">
                  <c:v>0.57007579242811857</c:v>
                </c:pt>
                <c:pt idx="1684">
                  <c:v>0.57007579242811857</c:v>
                </c:pt>
                <c:pt idx="1685">
                  <c:v>0.57007579242811857</c:v>
                </c:pt>
                <c:pt idx="1686">
                  <c:v>0.57007579242811857</c:v>
                </c:pt>
                <c:pt idx="1687">
                  <c:v>0.57007579242811857</c:v>
                </c:pt>
                <c:pt idx="1688">
                  <c:v>0.57007579242811857</c:v>
                </c:pt>
                <c:pt idx="1689">
                  <c:v>0.57007579242811857</c:v>
                </c:pt>
                <c:pt idx="1690">
                  <c:v>0.57007579242811857</c:v>
                </c:pt>
                <c:pt idx="1691">
                  <c:v>0.57007579242811857</c:v>
                </c:pt>
                <c:pt idx="1692">
                  <c:v>0.57007579242811857</c:v>
                </c:pt>
                <c:pt idx="1693">
                  <c:v>0.57007579242811857</c:v>
                </c:pt>
                <c:pt idx="1694">
                  <c:v>0.57007579242811857</c:v>
                </c:pt>
                <c:pt idx="1695">
                  <c:v>0.57007579242811857</c:v>
                </c:pt>
                <c:pt idx="1696">
                  <c:v>0.57007579242811857</c:v>
                </c:pt>
                <c:pt idx="1697">
                  <c:v>0.57007579242811857</c:v>
                </c:pt>
                <c:pt idx="1698">
                  <c:v>0.57007579242811857</c:v>
                </c:pt>
                <c:pt idx="1699">
                  <c:v>0.57007579242811857</c:v>
                </c:pt>
                <c:pt idx="1700">
                  <c:v>0.57007579242811857</c:v>
                </c:pt>
                <c:pt idx="1701">
                  <c:v>0.57007579242811857</c:v>
                </c:pt>
                <c:pt idx="1702">
                  <c:v>0.57007579242811857</c:v>
                </c:pt>
                <c:pt idx="1703">
                  <c:v>0.57007579242811857</c:v>
                </c:pt>
                <c:pt idx="1704">
                  <c:v>0.57007579242811857</c:v>
                </c:pt>
                <c:pt idx="1705">
                  <c:v>0.57007579242811857</c:v>
                </c:pt>
                <c:pt idx="1706">
                  <c:v>0.57007579242811857</c:v>
                </c:pt>
                <c:pt idx="1707">
                  <c:v>0.57007579242811857</c:v>
                </c:pt>
                <c:pt idx="1708">
                  <c:v>0.57007579242811857</c:v>
                </c:pt>
                <c:pt idx="1709">
                  <c:v>0.57007579242811857</c:v>
                </c:pt>
                <c:pt idx="1710">
                  <c:v>0.57007579242811857</c:v>
                </c:pt>
                <c:pt idx="1711">
                  <c:v>0.57007579242811857</c:v>
                </c:pt>
                <c:pt idx="1712">
                  <c:v>0.57007579242811857</c:v>
                </c:pt>
                <c:pt idx="1713">
                  <c:v>0.57007579242811857</c:v>
                </c:pt>
                <c:pt idx="1714">
                  <c:v>0.57007579242811857</c:v>
                </c:pt>
                <c:pt idx="1715">
                  <c:v>0.57007579242811857</c:v>
                </c:pt>
                <c:pt idx="1716">
                  <c:v>0.57007579242811857</c:v>
                </c:pt>
                <c:pt idx="1717">
                  <c:v>0.57007579242811857</c:v>
                </c:pt>
                <c:pt idx="1718">
                  <c:v>0.57007579242811857</c:v>
                </c:pt>
                <c:pt idx="1719">
                  <c:v>0.57007579242811857</c:v>
                </c:pt>
                <c:pt idx="1720">
                  <c:v>0.57007579242811857</c:v>
                </c:pt>
                <c:pt idx="1721">
                  <c:v>0.57007579242811857</c:v>
                </c:pt>
                <c:pt idx="1722">
                  <c:v>0.57007579242811857</c:v>
                </c:pt>
                <c:pt idx="1723">
                  <c:v>0.57007579242811857</c:v>
                </c:pt>
                <c:pt idx="1724">
                  <c:v>0.57007579242811857</c:v>
                </c:pt>
                <c:pt idx="1725">
                  <c:v>0.57007579242811857</c:v>
                </c:pt>
                <c:pt idx="1726">
                  <c:v>0.57007579242811857</c:v>
                </c:pt>
                <c:pt idx="1727">
                  <c:v>0.57007579242811857</c:v>
                </c:pt>
                <c:pt idx="1728">
                  <c:v>0.57007579242811857</c:v>
                </c:pt>
                <c:pt idx="1729">
                  <c:v>0.57007579242811857</c:v>
                </c:pt>
                <c:pt idx="1730">
                  <c:v>0.57007579242811857</c:v>
                </c:pt>
                <c:pt idx="1731">
                  <c:v>0.57007579242811857</c:v>
                </c:pt>
                <c:pt idx="1732">
                  <c:v>0.57007579242811857</c:v>
                </c:pt>
                <c:pt idx="1733">
                  <c:v>0.57007579242811857</c:v>
                </c:pt>
                <c:pt idx="1734">
                  <c:v>0.57007579242811857</c:v>
                </c:pt>
                <c:pt idx="1735">
                  <c:v>0.57007579242811857</c:v>
                </c:pt>
                <c:pt idx="1736">
                  <c:v>0.57007579242811857</c:v>
                </c:pt>
                <c:pt idx="1737">
                  <c:v>0.57007579242811857</c:v>
                </c:pt>
                <c:pt idx="1738">
                  <c:v>0.57007579242811857</c:v>
                </c:pt>
                <c:pt idx="1739">
                  <c:v>0.57007579242811857</c:v>
                </c:pt>
                <c:pt idx="1740">
                  <c:v>0.57007579242811857</c:v>
                </c:pt>
                <c:pt idx="1741">
                  <c:v>0.57007579242811857</c:v>
                </c:pt>
                <c:pt idx="1742">
                  <c:v>0.57007579242811857</c:v>
                </c:pt>
                <c:pt idx="1743">
                  <c:v>0.57007579242811857</c:v>
                </c:pt>
                <c:pt idx="1744">
                  <c:v>0.57007579242811857</c:v>
                </c:pt>
                <c:pt idx="1745">
                  <c:v>0.57007579242811857</c:v>
                </c:pt>
                <c:pt idx="1746">
                  <c:v>0.57007579242811857</c:v>
                </c:pt>
                <c:pt idx="1747">
                  <c:v>0.57007579242811857</c:v>
                </c:pt>
                <c:pt idx="1748">
                  <c:v>0.57007579242811857</c:v>
                </c:pt>
                <c:pt idx="1749">
                  <c:v>0.57007579242811857</c:v>
                </c:pt>
                <c:pt idx="1750">
                  <c:v>0.57007579242811857</c:v>
                </c:pt>
                <c:pt idx="1751">
                  <c:v>0.57007579242811857</c:v>
                </c:pt>
                <c:pt idx="1752">
                  <c:v>0.57007579242811857</c:v>
                </c:pt>
                <c:pt idx="1753">
                  <c:v>0.57007579242811857</c:v>
                </c:pt>
                <c:pt idx="1754">
                  <c:v>0.57007579242811857</c:v>
                </c:pt>
                <c:pt idx="1755">
                  <c:v>0.57007579242811857</c:v>
                </c:pt>
                <c:pt idx="1756">
                  <c:v>0.57007579242811857</c:v>
                </c:pt>
                <c:pt idx="1757">
                  <c:v>0.57007579242811857</c:v>
                </c:pt>
                <c:pt idx="1758">
                  <c:v>0.57007579242811857</c:v>
                </c:pt>
                <c:pt idx="1759">
                  <c:v>0.57007579242811857</c:v>
                </c:pt>
                <c:pt idx="1760">
                  <c:v>0.57007579242811857</c:v>
                </c:pt>
                <c:pt idx="1761">
                  <c:v>0.57007579242811857</c:v>
                </c:pt>
                <c:pt idx="1762">
                  <c:v>0.57007579242811857</c:v>
                </c:pt>
                <c:pt idx="1763">
                  <c:v>0.57007579242811857</c:v>
                </c:pt>
                <c:pt idx="1764">
                  <c:v>0.57007579242811857</c:v>
                </c:pt>
                <c:pt idx="1765">
                  <c:v>0.57007579242811857</c:v>
                </c:pt>
                <c:pt idx="1766">
                  <c:v>0.57007579242811857</c:v>
                </c:pt>
                <c:pt idx="1767">
                  <c:v>0.57007579242811857</c:v>
                </c:pt>
                <c:pt idx="1768">
                  <c:v>0.57007579242811857</c:v>
                </c:pt>
                <c:pt idx="1769">
                  <c:v>0.57007579242811857</c:v>
                </c:pt>
                <c:pt idx="1770">
                  <c:v>0.57007579242811857</c:v>
                </c:pt>
                <c:pt idx="1771">
                  <c:v>0.57007579242811857</c:v>
                </c:pt>
                <c:pt idx="1772">
                  <c:v>0.57007579242811857</c:v>
                </c:pt>
                <c:pt idx="1773">
                  <c:v>0.57007579242811857</c:v>
                </c:pt>
                <c:pt idx="1774">
                  <c:v>0.57007579242811857</c:v>
                </c:pt>
                <c:pt idx="1775">
                  <c:v>0.57007579242811857</c:v>
                </c:pt>
                <c:pt idx="1776">
                  <c:v>0.57007579242811857</c:v>
                </c:pt>
                <c:pt idx="1777">
                  <c:v>0.57007579242811857</c:v>
                </c:pt>
                <c:pt idx="1778">
                  <c:v>0.57007579242811857</c:v>
                </c:pt>
                <c:pt idx="1779">
                  <c:v>0.57007579242811857</c:v>
                </c:pt>
                <c:pt idx="1780">
                  <c:v>0.57007579242811857</c:v>
                </c:pt>
                <c:pt idx="1781">
                  <c:v>0.57007579242811857</c:v>
                </c:pt>
                <c:pt idx="1782">
                  <c:v>0.57007579242811857</c:v>
                </c:pt>
                <c:pt idx="1783">
                  <c:v>0.57007579242811857</c:v>
                </c:pt>
                <c:pt idx="1784">
                  <c:v>0.57007579242811857</c:v>
                </c:pt>
                <c:pt idx="1785">
                  <c:v>0.57007579242811857</c:v>
                </c:pt>
                <c:pt idx="1786">
                  <c:v>0.57007579242811857</c:v>
                </c:pt>
                <c:pt idx="1787">
                  <c:v>0.57007579242811857</c:v>
                </c:pt>
                <c:pt idx="1788">
                  <c:v>0.57007579242811857</c:v>
                </c:pt>
                <c:pt idx="1789">
                  <c:v>0.57007579242811857</c:v>
                </c:pt>
                <c:pt idx="1790">
                  <c:v>0.57007579242811857</c:v>
                </c:pt>
                <c:pt idx="1791">
                  <c:v>0.57007579242811857</c:v>
                </c:pt>
                <c:pt idx="1792">
                  <c:v>0.57007579242811857</c:v>
                </c:pt>
                <c:pt idx="1793">
                  <c:v>0.57007579242811857</c:v>
                </c:pt>
                <c:pt idx="1794">
                  <c:v>0.57007579242811857</c:v>
                </c:pt>
                <c:pt idx="1795">
                  <c:v>0.57007579242811857</c:v>
                </c:pt>
                <c:pt idx="1796">
                  <c:v>0.57007579242811857</c:v>
                </c:pt>
                <c:pt idx="1797">
                  <c:v>0.57007579242811857</c:v>
                </c:pt>
                <c:pt idx="1798">
                  <c:v>0.57007579242811857</c:v>
                </c:pt>
                <c:pt idx="1799">
                  <c:v>0.57007579242811857</c:v>
                </c:pt>
                <c:pt idx="1826">
                  <c:v>8.5365738530033514E-2</c:v>
                </c:pt>
                <c:pt idx="1827">
                  <c:v>8.5365738530033514E-2</c:v>
                </c:pt>
                <c:pt idx="1828">
                  <c:v>8.8055839299062827E-2</c:v>
                </c:pt>
                <c:pt idx="1829">
                  <c:v>9.0761905057819309E-2</c:v>
                </c:pt>
                <c:pt idx="1830">
                  <c:v>9.0761905057819309E-2</c:v>
                </c:pt>
                <c:pt idx="1831">
                  <c:v>9.0761905057819309E-2</c:v>
                </c:pt>
                <c:pt idx="1832">
                  <c:v>9.0761905057819309E-2</c:v>
                </c:pt>
                <c:pt idx="1833">
                  <c:v>9.0761905057819309E-2</c:v>
                </c:pt>
                <c:pt idx="1834">
                  <c:v>9.0761905057819309E-2</c:v>
                </c:pt>
                <c:pt idx="1835">
                  <c:v>9.0761905057819309E-2</c:v>
                </c:pt>
                <c:pt idx="1836">
                  <c:v>9.0761905057819309E-2</c:v>
                </c:pt>
                <c:pt idx="1837">
                  <c:v>9.0761905057819309E-2</c:v>
                </c:pt>
                <c:pt idx="1838">
                  <c:v>9.0761905057819309E-2</c:v>
                </c:pt>
                <c:pt idx="1839">
                  <c:v>9.0761905057819309E-2</c:v>
                </c:pt>
                <c:pt idx="1840">
                  <c:v>9.0761905057819309E-2</c:v>
                </c:pt>
                <c:pt idx="1841">
                  <c:v>9.0761905057819309E-2</c:v>
                </c:pt>
                <c:pt idx="1842">
                  <c:v>9.0761905057819309E-2</c:v>
                </c:pt>
                <c:pt idx="1843">
                  <c:v>9.0761905057819309E-2</c:v>
                </c:pt>
                <c:pt idx="1844">
                  <c:v>9.0761905057819309E-2</c:v>
                </c:pt>
                <c:pt idx="1845">
                  <c:v>9.0761905057819309E-2</c:v>
                </c:pt>
                <c:pt idx="1846">
                  <c:v>9.0761905057819309E-2</c:v>
                </c:pt>
                <c:pt idx="1847">
                  <c:v>9.0761905057819309E-2</c:v>
                </c:pt>
                <c:pt idx="1848">
                  <c:v>9.0761905057819309E-2</c:v>
                </c:pt>
                <c:pt idx="1849">
                  <c:v>9.0761905057819309E-2</c:v>
                </c:pt>
                <c:pt idx="1850">
                  <c:v>9.0761905057819309E-2</c:v>
                </c:pt>
                <c:pt idx="1851">
                  <c:v>9.0761905057819309E-2</c:v>
                </c:pt>
                <c:pt idx="1852">
                  <c:v>9.0761905057819309E-2</c:v>
                </c:pt>
                <c:pt idx="1853">
                  <c:v>9.0761905057819309E-2</c:v>
                </c:pt>
                <c:pt idx="1854">
                  <c:v>9.0761905057819309E-2</c:v>
                </c:pt>
                <c:pt idx="1855">
                  <c:v>9.0761905057819309E-2</c:v>
                </c:pt>
                <c:pt idx="1856">
                  <c:v>9.0761905057819309E-2</c:v>
                </c:pt>
                <c:pt idx="1857">
                  <c:v>9.0761905057819309E-2</c:v>
                </c:pt>
                <c:pt idx="1858">
                  <c:v>9.0761905057819309E-2</c:v>
                </c:pt>
                <c:pt idx="1859">
                  <c:v>9.0761905057819309E-2</c:v>
                </c:pt>
                <c:pt idx="1860">
                  <c:v>9.0761905057819309E-2</c:v>
                </c:pt>
                <c:pt idx="1861">
                  <c:v>9.0761905057819309E-2</c:v>
                </c:pt>
                <c:pt idx="1862">
                  <c:v>9.0761905057819309E-2</c:v>
                </c:pt>
                <c:pt idx="1863">
                  <c:v>9.0761905057819309E-2</c:v>
                </c:pt>
                <c:pt idx="1864">
                  <c:v>9.0761905057819309E-2</c:v>
                </c:pt>
                <c:pt idx="1865">
                  <c:v>9.0761905057819309E-2</c:v>
                </c:pt>
                <c:pt idx="1866">
                  <c:v>9.0761905057819309E-2</c:v>
                </c:pt>
                <c:pt idx="1867">
                  <c:v>9.0761905057819309E-2</c:v>
                </c:pt>
                <c:pt idx="1868">
                  <c:v>9.0761905057819309E-2</c:v>
                </c:pt>
                <c:pt idx="1869">
                  <c:v>9.0761905057819309E-2</c:v>
                </c:pt>
                <c:pt idx="1870">
                  <c:v>9.0761905057819309E-2</c:v>
                </c:pt>
                <c:pt idx="1871">
                  <c:v>9.0761905057819309E-2</c:v>
                </c:pt>
                <c:pt idx="1872">
                  <c:v>9.0761905057819309E-2</c:v>
                </c:pt>
                <c:pt idx="1873">
                  <c:v>9.0761905057819309E-2</c:v>
                </c:pt>
                <c:pt idx="1874">
                  <c:v>9.0761905057819309E-2</c:v>
                </c:pt>
                <c:pt idx="1875">
                  <c:v>9.0761905057819309E-2</c:v>
                </c:pt>
                <c:pt idx="1876">
                  <c:v>9.0761905057819309E-2</c:v>
                </c:pt>
                <c:pt idx="1877">
                  <c:v>9.0761905057819309E-2</c:v>
                </c:pt>
                <c:pt idx="1878">
                  <c:v>9.0761905057819309E-2</c:v>
                </c:pt>
                <c:pt idx="1879">
                  <c:v>9.0761905057819309E-2</c:v>
                </c:pt>
                <c:pt idx="1880">
                  <c:v>9.0761905057819309E-2</c:v>
                </c:pt>
                <c:pt idx="1881">
                  <c:v>9.3941059235938817E-2</c:v>
                </c:pt>
                <c:pt idx="1882">
                  <c:v>9.3941059235938817E-2</c:v>
                </c:pt>
                <c:pt idx="1883">
                  <c:v>9.3941059235938817E-2</c:v>
                </c:pt>
                <c:pt idx="1884">
                  <c:v>9.3941059235938817E-2</c:v>
                </c:pt>
                <c:pt idx="1885">
                  <c:v>9.3941059235938817E-2</c:v>
                </c:pt>
                <c:pt idx="1886">
                  <c:v>9.3941059235938817E-2</c:v>
                </c:pt>
                <c:pt idx="1887">
                  <c:v>9.3941059235938817E-2</c:v>
                </c:pt>
                <c:pt idx="1888">
                  <c:v>9.3941059235938817E-2</c:v>
                </c:pt>
                <c:pt idx="1889">
                  <c:v>9.3941059235938817E-2</c:v>
                </c:pt>
                <c:pt idx="1890">
                  <c:v>9.3941059235938817E-2</c:v>
                </c:pt>
                <c:pt idx="1891">
                  <c:v>9.3941059235938817E-2</c:v>
                </c:pt>
                <c:pt idx="1892">
                  <c:v>9.3941059235938817E-2</c:v>
                </c:pt>
                <c:pt idx="1893">
                  <c:v>9.3941059235938817E-2</c:v>
                </c:pt>
                <c:pt idx="1894">
                  <c:v>9.3941059235938817E-2</c:v>
                </c:pt>
                <c:pt idx="1895">
                  <c:v>9.3941059235938817E-2</c:v>
                </c:pt>
                <c:pt idx="1896">
                  <c:v>9.3941059235938817E-2</c:v>
                </c:pt>
                <c:pt idx="1897">
                  <c:v>9.3941059235938817E-2</c:v>
                </c:pt>
                <c:pt idx="1898">
                  <c:v>9.3941059235938817E-2</c:v>
                </c:pt>
                <c:pt idx="1899">
                  <c:v>9.3941059235938817E-2</c:v>
                </c:pt>
                <c:pt idx="1900">
                  <c:v>9.3941059235938817E-2</c:v>
                </c:pt>
                <c:pt idx="1901">
                  <c:v>9.3941059235938817E-2</c:v>
                </c:pt>
                <c:pt idx="1902">
                  <c:v>9.3941059235938817E-2</c:v>
                </c:pt>
                <c:pt idx="1903">
                  <c:v>9.3941059235938817E-2</c:v>
                </c:pt>
                <c:pt idx="1904">
                  <c:v>9.3941059235938817E-2</c:v>
                </c:pt>
                <c:pt idx="1905">
                  <c:v>9.3941059235938817E-2</c:v>
                </c:pt>
                <c:pt idx="1906">
                  <c:v>9.3941059235938817E-2</c:v>
                </c:pt>
                <c:pt idx="1907">
                  <c:v>9.3941059235938817E-2</c:v>
                </c:pt>
                <c:pt idx="1908">
                  <c:v>9.3941059235938817E-2</c:v>
                </c:pt>
                <c:pt idx="1909">
                  <c:v>9.3941059235938817E-2</c:v>
                </c:pt>
                <c:pt idx="1910">
                  <c:v>9.3941059235938817E-2</c:v>
                </c:pt>
                <c:pt idx="1911">
                  <c:v>9.3941059235938817E-2</c:v>
                </c:pt>
                <c:pt idx="1912">
                  <c:v>9.3941059235938817E-2</c:v>
                </c:pt>
                <c:pt idx="1913">
                  <c:v>9.3941059235938817E-2</c:v>
                </c:pt>
                <c:pt idx="1914">
                  <c:v>9.3941059235938817E-2</c:v>
                </c:pt>
                <c:pt idx="1915">
                  <c:v>9.3941059235938817E-2</c:v>
                </c:pt>
                <c:pt idx="1916">
                  <c:v>9.3941059235938817E-2</c:v>
                </c:pt>
                <c:pt idx="1917">
                  <c:v>9.3941059235938817E-2</c:v>
                </c:pt>
                <c:pt idx="1918">
                  <c:v>9.3941059235938817E-2</c:v>
                </c:pt>
                <c:pt idx="1919">
                  <c:v>9.3941059235938817E-2</c:v>
                </c:pt>
                <c:pt idx="1920">
                  <c:v>9.3941059235938817E-2</c:v>
                </c:pt>
                <c:pt idx="1921">
                  <c:v>9.3941059235938817E-2</c:v>
                </c:pt>
                <c:pt idx="1922">
                  <c:v>9.3941059235938817E-2</c:v>
                </c:pt>
                <c:pt idx="1923">
                  <c:v>9.3941059235938817E-2</c:v>
                </c:pt>
                <c:pt idx="1924">
                  <c:v>9.3941059235938817E-2</c:v>
                </c:pt>
                <c:pt idx="1925">
                  <c:v>9.3941059235938817E-2</c:v>
                </c:pt>
                <c:pt idx="1926">
                  <c:v>9.3941059235938817E-2</c:v>
                </c:pt>
                <c:pt idx="1927">
                  <c:v>9.3941059235938817E-2</c:v>
                </c:pt>
                <c:pt idx="1928">
                  <c:v>9.3941059235938817E-2</c:v>
                </c:pt>
                <c:pt idx="1929">
                  <c:v>9.3941059235938817E-2</c:v>
                </c:pt>
                <c:pt idx="1930">
                  <c:v>9.3941059235938817E-2</c:v>
                </c:pt>
                <c:pt idx="1931">
                  <c:v>9.3941059235938817E-2</c:v>
                </c:pt>
                <c:pt idx="1932">
                  <c:v>9.3941059235938817E-2</c:v>
                </c:pt>
                <c:pt idx="1933">
                  <c:v>9.3941059235938817E-2</c:v>
                </c:pt>
                <c:pt idx="1934">
                  <c:v>9.3941059235938817E-2</c:v>
                </c:pt>
                <c:pt idx="1935">
                  <c:v>9.3941059235938817E-2</c:v>
                </c:pt>
                <c:pt idx="1936">
                  <c:v>9.3941059235938817E-2</c:v>
                </c:pt>
                <c:pt idx="1937">
                  <c:v>9.3941059235938817E-2</c:v>
                </c:pt>
                <c:pt idx="1938">
                  <c:v>9.3941059235938817E-2</c:v>
                </c:pt>
                <c:pt idx="1939">
                  <c:v>9.3941059235938817E-2</c:v>
                </c:pt>
                <c:pt idx="1940">
                  <c:v>9.3941059235938817E-2</c:v>
                </c:pt>
                <c:pt idx="1941">
                  <c:v>9.3941059235938817E-2</c:v>
                </c:pt>
                <c:pt idx="1942">
                  <c:v>9.3941059235938817E-2</c:v>
                </c:pt>
                <c:pt idx="1943">
                  <c:v>9.3941059235938817E-2</c:v>
                </c:pt>
                <c:pt idx="1944">
                  <c:v>9.3941059235938817E-2</c:v>
                </c:pt>
                <c:pt idx="1945">
                  <c:v>9.3941059235938817E-2</c:v>
                </c:pt>
                <c:pt idx="1946">
                  <c:v>9.3941059235938817E-2</c:v>
                </c:pt>
                <c:pt idx="1947">
                  <c:v>9.3941059235938817E-2</c:v>
                </c:pt>
                <c:pt idx="1948">
                  <c:v>9.3941059235938817E-2</c:v>
                </c:pt>
                <c:pt idx="1949">
                  <c:v>9.3941059235938817E-2</c:v>
                </c:pt>
                <c:pt idx="1950">
                  <c:v>9.3941059235938817E-2</c:v>
                </c:pt>
                <c:pt idx="1951">
                  <c:v>9.3941059235938817E-2</c:v>
                </c:pt>
                <c:pt idx="1952">
                  <c:v>9.3941059235938817E-2</c:v>
                </c:pt>
                <c:pt idx="1953">
                  <c:v>9.3941059235938817E-2</c:v>
                </c:pt>
                <c:pt idx="1954">
                  <c:v>9.3941059235938817E-2</c:v>
                </c:pt>
                <c:pt idx="1955">
                  <c:v>9.3941059235938817E-2</c:v>
                </c:pt>
                <c:pt idx="1956">
                  <c:v>9.3941059235938817E-2</c:v>
                </c:pt>
                <c:pt idx="1957">
                  <c:v>9.3941059235938817E-2</c:v>
                </c:pt>
                <c:pt idx="1958">
                  <c:v>9.3941059235938817E-2</c:v>
                </c:pt>
                <c:pt idx="1959">
                  <c:v>9.3941059235938817E-2</c:v>
                </c:pt>
                <c:pt idx="1960">
                  <c:v>9.3941059235938817E-2</c:v>
                </c:pt>
                <c:pt idx="1961">
                  <c:v>9.8174979519883021E-2</c:v>
                </c:pt>
                <c:pt idx="1962">
                  <c:v>9.8174979519883021E-2</c:v>
                </c:pt>
                <c:pt idx="1963">
                  <c:v>9.8174979519883021E-2</c:v>
                </c:pt>
                <c:pt idx="1964">
                  <c:v>9.8174979519883021E-2</c:v>
                </c:pt>
                <c:pt idx="1965">
                  <c:v>9.8174979519883021E-2</c:v>
                </c:pt>
                <c:pt idx="1966">
                  <c:v>9.8174979519883021E-2</c:v>
                </c:pt>
                <c:pt idx="1967">
                  <c:v>9.8174979519883021E-2</c:v>
                </c:pt>
                <c:pt idx="1968">
                  <c:v>9.8174979519883021E-2</c:v>
                </c:pt>
                <c:pt idx="1969">
                  <c:v>9.8174979519883021E-2</c:v>
                </c:pt>
                <c:pt idx="1970">
                  <c:v>0.10257412596124944</c:v>
                </c:pt>
                <c:pt idx="1971">
                  <c:v>0.10257412596124944</c:v>
                </c:pt>
                <c:pt idx="1972">
                  <c:v>0.10257412596124944</c:v>
                </c:pt>
                <c:pt idx="1973">
                  <c:v>0.10257412596124944</c:v>
                </c:pt>
                <c:pt idx="1974">
                  <c:v>0.10257412596124944</c:v>
                </c:pt>
                <c:pt idx="1975">
                  <c:v>0.10257412596124944</c:v>
                </c:pt>
                <c:pt idx="1976">
                  <c:v>0.10257412596124944</c:v>
                </c:pt>
                <c:pt idx="1977">
                  <c:v>0.10257412596124944</c:v>
                </c:pt>
                <c:pt idx="1978">
                  <c:v>0.10257412596124944</c:v>
                </c:pt>
                <c:pt idx="1979">
                  <c:v>0.10257412596124944</c:v>
                </c:pt>
                <c:pt idx="1980">
                  <c:v>0.10257412596124944</c:v>
                </c:pt>
                <c:pt idx="1981">
                  <c:v>0.10257412596124944</c:v>
                </c:pt>
                <c:pt idx="1982">
                  <c:v>0.10257412596124944</c:v>
                </c:pt>
                <c:pt idx="1983">
                  <c:v>0.10257412596124944</c:v>
                </c:pt>
                <c:pt idx="1984">
                  <c:v>0.10257412596124944</c:v>
                </c:pt>
                <c:pt idx="1985">
                  <c:v>0.10257412596124944</c:v>
                </c:pt>
                <c:pt idx="1986">
                  <c:v>0.10257412596124944</c:v>
                </c:pt>
                <c:pt idx="1987">
                  <c:v>0.10257412596124944</c:v>
                </c:pt>
                <c:pt idx="1988">
                  <c:v>0.10257412596124944</c:v>
                </c:pt>
                <c:pt idx="1989">
                  <c:v>0.10257412596124944</c:v>
                </c:pt>
                <c:pt idx="1990">
                  <c:v>0.10257412596124944</c:v>
                </c:pt>
                <c:pt idx="1991">
                  <c:v>0.10257412596124944</c:v>
                </c:pt>
                <c:pt idx="1992">
                  <c:v>0.10257412596124944</c:v>
                </c:pt>
                <c:pt idx="1993">
                  <c:v>0.10257412596124944</c:v>
                </c:pt>
                <c:pt idx="1994">
                  <c:v>0.10257412596124944</c:v>
                </c:pt>
                <c:pt idx="1995">
                  <c:v>0.10257412596124944</c:v>
                </c:pt>
                <c:pt idx="1996">
                  <c:v>0.10257412596124944</c:v>
                </c:pt>
                <c:pt idx="1997">
                  <c:v>0.10257412596124944</c:v>
                </c:pt>
                <c:pt idx="1998">
                  <c:v>0.10257412596124944</c:v>
                </c:pt>
                <c:pt idx="1999">
                  <c:v>0.10257412596124944</c:v>
                </c:pt>
                <c:pt idx="2000">
                  <c:v>0.10257412596124944</c:v>
                </c:pt>
                <c:pt idx="2001">
                  <c:v>0.10257412596124944</c:v>
                </c:pt>
                <c:pt idx="2002">
                  <c:v>0.10257412596124944</c:v>
                </c:pt>
                <c:pt idx="2003">
                  <c:v>0.10257412596124944</c:v>
                </c:pt>
                <c:pt idx="2004">
                  <c:v>0.10257412596124944</c:v>
                </c:pt>
                <c:pt idx="2005">
                  <c:v>0.10257412596124944</c:v>
                </c:pt>
                <c:pt idx="2006">
                  <c:v>0.10257412596124944</c:v>
                </c:pt>
                <c:pt idx="2007">
                  <c:v>0.10257412596124944</c:v>
                </c:pt>
                <c:pt idx="2008">
                  <c:v>0.10257412596124944</c:v>
                </c:pt>
                <c:pt idx="2009">
                  <c:v>0.10257412596124944</c:v>
                </c:pt>
                <c:pt idx="2010">
                  <c:v>0.10257412596124944</c:v>
                </c:pt>
                <c:pt idx="2011">
                  <c:v>0.10257412596124944</c:v>
                </c:pt>
                <c:pt idx="2012">
                  <c:v>0.10257412596124944</c:v>
                </c:pt>
                <c:pt idx="2013">
                  <c:v>0.10257412596124944</c:v>
                </c:pt>
                <c:pt idx="2014">
                  <c:v>0.10257412596124944</c:v>
                </c:pt>
                <c:pt idx="2015">
                  <c:v>0.10257412596124944</c:v>
                </c:pt>
                <c:pt idx="2016">
                  <c:v>0.10257412596124944</c:v>
                </c:pt>
                <c:pt idx="2017">
                  <c:v>0.10257412596124944</c:v>
                </c:pt>
                <c:pt idx="2018">
                  <c:v>0.10257412596124944</c:v>
                </c:pt>
                <c:pt idx="2019">
                  <c:v>0.10859711840446253</c:v>
                </c:pt>
                <c:pt idx="2020">
                  <c:v>0.10859711840446253</c:v>
                </c:pt>
                <c:pt idx="2021">
                  <c:v>0.10859711840446253</c:v>
                </c:pt>
                <c:pt idx="2022">
                  <c:v>0.10859711840446253</c:v>
                </c:pt>
                <c:pt idx="2023">
                  <c:v>0.10859711840446253</c:v>
                </c:pt>
                <c:pt idx="2024">
                  <c:v>0.10859711840446253</c:v>
                </c:pt>
                <c:pt idx="2025">
                  <c:v>0.10859711840446253</c:v>
                </c:pt>
                <c:pt idx="2026">
                  <c:v>0.10859711840446253</c:v>
                </c:pt>
                <c:pt idx="2027">
                  <c:v>0.10859711840446253</c:v>
                </c:pt>
                <c:pt idx="2028">
                  <c:v>0.10859711840446253</c:v>
                </c:pt>
                <c:pt idx="2029">
                  <c:v>0.10859711840446253</c:v>
                </c:pt>
                <c:pt idx="2030">
                  <c:v>0.10859711840446253</c:v>
                </c:pt>
                <c:pt idx="2031">
                  <c:v>0.10859711840446253</c:v>
                </c:pt>
                <c:pt idx="2032">
                  <c:v>0.10859711840446253</c:v>
                </c:pt>
                <c:pt idx="2033">
                  <c:v>0.10859711840446253</c:v>
                </c:pt>
                <c:pt idx="2034">
                  <c:v>0.10859711840446253</c:v>
                </c:pt>
                <c:pt idx="2035">
                  <c:v>0.10859711840446253</c:v>
                </c:pt>
                <c:pt idx="2036">
                  <c:v>0.10859711840446253</c:v>
                </c:pt>
                <c:pt idx="2037">
                  <c:v>0.10859711840446253</c:v>
                </c:pt>
                <c:pt idx="2038">
                  <c:v>0.10859711840446253</c:v>
                </c:pt>
                <c:pt idx="2039">
                  <c:v>0.10859711840446253</c:v>
                </c:pt>
                <c:pt idx="2040">
                  <c:v>0.10859711840446253</c:v>
                </c:pt>
                <c:pt idx="2041">
                  <c:v>0.10859711840446253</c:v>
                </c:pt>
                <c:pt idx="2042">
                  <c:v>0.10859711840446253</c:v>
                </c:pt>
                <c:pt idx="2043">
                  <c:v>0.10859711840446253</c:v>
                </c:pt>
                <c:pt idx="2044">
                  <c:v>0.10859711840446253</c:v>
                </c:pt>
                <c:pt idx="2045">
                  <c:v>0.10859711840446253</c:v>
                </c:pt>
                <c:pt idx="2046">
                  <c:v>0.10859711840446253</c:v>
                </c:pt>
                <c:pt idx="2047">
                  <c:v>0.10859711840446253</c:v>
                </c:pt>
                <c:pt idx="2048">
                  <c:v>0.10859711840446253</c:v>
                </c:pt>
                <c:pt idx="2049">
                  <c:v>0.10859711840446253</c:v>
                </c:pt>
                <c:pt idx="2050">
                  <c:v>0.10859711840446253</c:v>
                </c:pt>
                <c:pt idx="2051">
                  <c:v>0.10859711840446253</c:v>
                </c:pt>
                <c:pt idx="2052">
                  <c:v>0.10859711840446253</c:v>
                </c:pt>
                <c:pt idx="2053">
                  <c:v>0.10859711840446253</c:v>
                </c:pt>
                <c:pt idx="2054">
                  <c:v>0.10859711840446253</c:v>
                </c:pt>
                <c:pt idx="2055">
                  <c:v>0.10859711840446253</c:v>
                </c:pt>
                <c:pt idx="2056">
                  <c:v>0.10859711840446253</c:v>
                </c:pt>
                <c:pt idx="2057">
                  <c:v>0.10859711840446253</c:v>
                </c:pt>
                <c:pt idx="2058">
                  <c:v>0.10859711840446253</c:v>
                </c:pt>
                <c:pt idx="2059">
                  <c:v>0.10859711840446253</c:v>
                </c:pt>
                <c:pt idx="2060">
                  <c:v>0.10859711840446253</c:v>
                </c:pt>
                <c:pt idx="2061">
                  <c:v>0.10859711840446253</c:v>
                </c:pt>
                <c:pt idx="2062">
                  <c:v>0.10859711840446253</c:v>
                </c:pt>
                <c:pt idx="2063">
                  <c:v>0.10859711840446253</c:v>
                </c:pt>
                <c:pt idx="2064">
                  <c:v>0.10859711840446253</c:v>
                </c:pt>
                <c:pt idx="2065">
                  <c:v>0.10859711840446253</c:v>
                </c:pt>
                <c:pt idx="2066">
                  <c:v>0.10859711840446253</c:v>
                </c:pt>
                <c:pt idx="2067">
                  <c:v>0.10859711840446253</c:v>
                </c:pt>
                <c:pt idx="2068">
                  <c:v>0.10859711840446253</c:v>
                </c:pt>
                <c:pt idx="2069">
                  <c:v>0.10859711840446253</c:v>
                </c:pt>
                <c:pt idx="2070">
                  <c:v>0.10859711840446253</c:v>
                </c:pt>
                <c:pt idx="2071">
                  <c:v>0.10859711840446253</c:v>
                </c:pt>
                <c:pt idx="2072">
                  <c:v>0.10859711840446253</c:v>
                </c:pt>
                <c:pt idx="2073">
                  <c:v>0.10859711840446253</c:v>
                </c:pt>
                <c:pt idx="2074">
                  <c:v>0.10859711840446253</c:v>
                </c:pt>
                <c:pt idx="2075">
                  <c:v>0.10859711840446253</c:v>
                </c:pt>
                <c:pt idx="2076">
                  <c:v>0.10859711840446253</c:v>
                </c:pt>
                <c:pt idx="2077">
                  <c:v>0.10859711840446253</c:v>
                </c:pt>
                <c:pt idx="2078">
                  <c:v>0.10859711840446253</c:v>
                </c:pt>
                <c:pt idx="2079">
                  <c:v>0.10859711840446253</c:v>
                </c:pt>
                <c:pt idx="2080">
                  <c:v>0.10859711840446253</c:v>
                </c:pt>
                <c:pt idx="2081">
                  <c:v>0.10859711840446253</c:v>
                </c:pt>
                <c:pt idx="2082">
                  <c:v>0.10859711840446253</c:v>
                </c:pt>
                <c:pt idx="2083">
                  <c:v>0.10859711840446253</c:v>
                </c:pt>
                <c:pt idx="2084">
                  <c:v>0.10859711840446253</c:v>
                </c:pt>
                <c:pt idx="2085">
                  <c:v>0.10859711840446253</c:v>
                </c:pt>
                <c:pt idx="2086">
                  <c:v>0.10859711840446253</c:v>
                </c:pt>
                <c:pt idx="2087">
                  <c:v>0.11751114722041789</c:v>
                </c:pt>
                <c:pt idx="2088">
                  <c:v>0.11751114722041789</c:v>
                </c:pt>
                <c:pt idx="2089">
                  <c:v>0.11751114722041789</c:v>
                </c:pt>
                <c:pt idx="2090">
                  <c:v>0.11751114722041789</c:v>
                </c:pt>
                <c:pt idx="2091">
                  <c:v>0.11751114722041789</c:v>
                </c:pt>
                <c:pt idx="2092">
                  <c:v>0.11751114722041789</c:v>
                </c:pt>
                <c:pt idx="2093">
                  <c:v>0.11751114722041789</c:v>
                </c:pt>
                <c:pt idx="2094">
                  <c:v>0.11751114722041789</c:v>
                </c:pt>
                <c:pt idx="2095">
                  <c:v>0.11751114722041789</c:v>
                </c:pt>
                <c:pt idx="2096">
                  <c:v>0.11751114722041789</c:v>
                </c:pt>
                <c:pt idx="2097">
                  <c:v>0.11751114722041789</c:v>
                </c:pt>
                <c:pt idx="2098">
                  <c:v>0.11751114722041789</c:v>
                </c:pt>
                <c:pt idx="2099">
                  <c:v>0.11751114722041789</c:v>
                </c:pt>
                <c:pt idx="2100">
                  <c:v>0.11751114722041789</c:v>
                </c:pt>
                <c:pt idx="2101">
                  <c:v>0.11751114722041789</c:v>
                </c:pt>
                <c:pt idx="2102">
                  <c:v>0.11751114722041789</c:v>
                </c:pt>
                <c:pt idx="2103">
                  <c:v>0.11751114722041789</c:v>
                </c:pt>
                <c:pt idx="2104">
                  <c:v>0.11751114722041789</c:v>
                </c:pt>
                <c:pt idx="2105">
                  <c:v>0.11751114722041789</c:v>
                </c:pt>
                <c:pt idx="2106">
                  <c:v>0.11751114722041789</c:v>
                </c:pt>
                <c:pt idx="2107">
                  <c:v>0.11751114722041789</c:v>
                </c:pt>
                <c:pt idx="2108">
                  <c:v>0.11751114722041789</c:v>
                </c:pt>
                <c:pt idx="2109">
                  <c:v>0.11751114722041789</c:v>
                </c:pt>
                <c:pt idx="2110">
                  <c:v>0.11751114722041789</c:v>
                </c:pt>
                <c:pt idx="2111">
                  <c:v>0.11751114722041789</c:v>
                </c:pt>
                <c:pt idx="2112">
                  <c:v>0.11751114722041789</c:v>
                </c:pt>
                <c:pt idx="2113">
                  <c:v>0.11751114722041789</c:v>
                </c:pt>
                <c:pt idx="2114">
                  <c:v>0.11751114722041789</c:v>
                </c:pt>
                <c:pt idx="2115">
                  <c:v>0.11751114722041789</c:v>
                </c:pt>
                <c:pt idx="2116">
                  <c:v>0.11751114722041789</c:v>
                </c:pt>
                <c:pt idx="2117">
                  <c:v>0.11751114722041789</c:v>
                </c:pt>
                <c:pt idx="2118">
                  <c:v>0.11751114722041789</c:v>
                </c:pt>
                <c:pt idx="2119">
                  <c:v>0.11751114722041789</c:v>
                </c:pt>
                <c:pt idx="2120">
                  <c:v>0.11751114722041789</c:v>
                </c:pt>
                <c:pt idx="2121">
                  <c:v>0.11751114722041789</c:v>
                </c:pt>
                <c:pt idx="2122">
                  <c:v>0.11751114722041789</c:v>
                </c:pt>
                <c:pt idx="2123">
                  <c:v>0.11751114722041789</c:v>
                </c:pt>
                <c:pt idx="2124">
                  <c:v>0.11751114722041789</c:v>
                </c:pt>
                <c:pt idx="2125">
                  <c:v>0.11751114722041789</c:v>
                </c:pt>
                <c:pt idx="2126">
                  <c:v>0.11751114722041789</c:v>
                </c:pt>
                <c:pt idx="2127">
                  <c:v>0.11751114722041789</c:v>
                </c:pt>
                <c:pt idx="2128">
                  <c:v>0.11751114722041789</c:v>
                </c:pt>
                <c:pt idx="2129">
                  <c:v>0.11751114722041789</c:v>
                </c:pt>
                <c:pt idx="2130">
                  <c:v>0.11751114722041789</c:v>
                </c:pt>
                <c:pt idx="2131">
                  <c:v>0.11751114722041789</c:v>
                </c:pt>
                <c:pt idx="2132">
                  <c:v>0.11751114722041789</c:v>
                </c:pt>
                <c:pt idx="2133">
                  <c:v>0.11751114722041789</c:v>
                </c:pt>
                <c:pt idx="2134">
                  <c:v>0.11751114722041789</c:v>
                </c:pt>
                <c:pt idx="2135">
                  <c:v>0.11751114722041789</c:v>
                </c:pt>
                <c:pt idx="2136">
                  <c:v>0.11751114722041789</c:v>
                </c:pt>
                <c:pt idx="2137">
                  <c:v>0.11751114722041789</c:v>
                </c:pt>
                <c:pt idx="2138">
                  <c:v>0.11751114722041789</c:v>
                </c:pt>
                <c:pt idx="2139">
                  <c:v>0.11751114722041789</c:v>
                </c:pt>
                <c:pt idx="2140">
                  <c:v>0.11751114722041789</c:v>
                </c:pt>
                <c:pt idx="2141">
                  <c:v>0.11751114722041789</c:v>
                </c:pt>
                <c:pt idx="2142">
                  <c:v>0.11751114722041789</c:v>
                </c:pt>
                <c:pt idx="2143">
                  <c:v>0.11751114722041789</c:v>
                </c:pt>
                <c:pt idx="2144">
                  <c:v>0.11751114722041789</c:v>
                </c:pt>
                <c:pt idx="2145">
                  <c:v>0.11751114722041789</c:v>
                </c:pt>
                <c:pt idx="2146">
                  <c:v>0.11751114722041789</c:v>
                </c:pt>
                <c:pt idx="2147">
                  <c:v>0.11751114722041789</c:v>
                </c:pt>
                <c:pt idx="2148">
                  <c:v>0.11751114722041789</c:v>
                </c:pt>
                <c:pt idx="2149">
                  <c:v>0.11751114722041789</c:v>
                </c:pt>
                <c:pt idx="2150">
                  <c:v>0.11751114722041789</c:v>
                </c:pt>
                <c:pt idx="2151">
                  <c:v>0.11751114722041789</c:v>
                </c:pt>
                <c:pt idx="2152">
                  <c:v>0.13130003554509886</c:v>
                </c:pt>
                <c:pt idx="2153">
                  <c:v>0.13130003554509886</c:v>
                </c:pt>
                <c:pt idx="2154">
                  <c:v>0.13130003554509886</c:v>
                </c:pt>
                <c:pt idx="2155">
                  <c:v>0.13130003554509886</c:v>
                </c:pt>
                <c:pt idx="2156">
                  <c:v>0.13130003554509886</c:v>
                </c:pt>
                <c:pt idx="2157">
                  <c:v>0.13130003554509886</c:v>
                </c:pt>
                <c:pt idx="2158">
                  <c:v>0.13130003554509886</c:v>
                </c:pt>
                <c:pt idx="2159">
                  <c:v>0.13130003554509886</c:v>
                </c:pt>
                <c:pt idx="2160">
                  <c:v>0.13130003554509886</c:v>
                </c:pt>
                <c:pt idx="2161">
                  <c:v>0.13130003554509886</c:v>
                </c:pt>
                <c:pt idx="2162">
                  <c:v>0.13130003554509886</c:v>
                </c:pt>
                <c:pt idx="2163">
                  <c:v>0.13130003554509886</c:v>
                </c:pt>
                <c:pt idx="2164">
                  <c:v>0.13130003554509886</c:v>
                </c:pt>
                <c:pt idx="2165">
                  <c:v>0.13130003554509886</c:v>
                </c:pt>
                <c:pt idx="2166">
                  <c:v>0.13130003554509886</c:v>
                </c:pt>
                <c:pt idx="2167">
                  <c:v>0.13130003554509886</c:v>
                </c:pt>
                <c:pt idx="2168">
                  <c:v>0.13130003554509886</c:v>
                </c:pt>
                <c:pt idx="2169">
                  <c:v>0.13130003554509886</c:v>
                </c:pt>
                <c:pt idx="2170">
                  <c:v>0.13130003554509886</c:v>
                </c:pt>
                <c:pt idx="2171">
                  <c:v>0.13130003554509886</c:v>
                </c:pt>
                <c:pt idx="2172">
                  <c:v>0.13130003554509886</c:v>
                </c:pt>
                <c:pt idx="2173">
                  <c:v>0.13130003554509886</c:v>
                </c:pt>
                <c:pt idx="2174">
                  <c:v>0.13130003554509886</c:v>
                </c:pt>
                <c:pt idx="2175">
                  <c:v>0.13130003554509886</c:v>
                </c:pt>
                <c:pt idx="2176">
                  <c:v>0.13130003554509886</c:v>
                </c:pt>
                <c:pt idx="2177">
                  <c:v>0.13130003554509886</c:v>
                </c:pt>
                <c:pt idx="2178">
                  <c:v>0.13130003554509886</c:v>
                </c:pt>
                <c:pt idx="2179">
                  <c:v>0.13130003554509886</c:v>
                </c:pt>
                <c:pt idx="2180">
                  <c:v>0.13130003554509886</c:v>
                </c:pt>
                <c:pt idx="2181">
                  <c:v>0.13130003554509886</c:v>
                </c:pt>
                <c:pt idx="2182">
                  <c:v>0.13130003554509886</c:v>
                </c:pt>
                <c:pt idx="2183">
                  <c:v>0.13130003554509886</c:v>
                </c:pt>
                <c:pt idx="2184">
                  <c:v>0.13130003554509886</c:v>
                </c:pt>
                <c:pt idx="2185">
                  <c:v>0.13130003554509886</c:v>
                </c:pt>
                <c:pt idx="2186">
                  <c:v>0.13130003554509886</c:v>
                </c:pt>
                <c:pt idx="2187">
                  <c:v>0.13130003554509886</c:v>
                </c:pt>
                <c:pt idx="2188">
                  <c:v>0.13130003554509886</c:v>
                </c:pt>
                <c:pt idx="2189">
                  <c:v>0.13130003554509886</c:v>
                </c:pt>
                <c:pt idx="2190">
                  <c:v>0.13130003554509886</c:v>
                </c:pt>
                <c:pt idx="2191">
                  <c:v>0.13130003554509886</c:v>
                </c:pt>
                <c:pt idx="2192">
                  <c:v>0.13130003554509886</c:v>
                </c:pt>
                <c:pt idx="2193">
                  <c:v>0.13130003554509886</c:v>
                </c:pt>
                <c:pt idx="2194">
                  <c:v>0.13130003554509886</c:v>
                </c:pt>
                <c:pt idx="2195">
                  <c:v>0.13130003554509886</c:v>
                </c:pt>
                <c:pt idx="2196">
                  <c:v>0.13130003554509886</c:v>
                </c:pt>
                <c:pt idx="2197">
                  <c:v>0.13130003554509886</c:v>
                </c:pt>
                <c:pt idx="2198">
                  <c:v>0.13130003554509886</c:v>
                </c:pt>
                <c:pt idx="2199">
                  <c:v>0.13130003554509886</c:v>
                </c:pt>
                <c:pt idx="2200">
                  <c:v>0.13130003554509886</c:v>
                </c:pt>
              </c:numCache>
            </c:numRef>
          </c:yVal>
          <c:smooth val="1"/>
          <c:extLst>
            <c:ext xmlns:c16="http://schemas.microsoft.com/office/drawing/2014/chart" uri="{C3380CC4-5D6E-409C-BE32-E72D297353CC}">
              <c16:uniqueId val="{00000000-5A4E-48EE-BAC0-5F2D5A5B8851}"/>
            </c:ext>
          </c:extLst>
        </c:ser>
        <c:dLbls>
          <c:showLegendKey val="0"/>
          <c:showVal val="0"/>
          <c:showCatName val="0"/>
          <c:showSerName val="0"/>
          <c:showPercent val="0"/>
          <c:showBubbleSize val="0"/>
        </c:dLbls>
        <c:axId val="662556968"/>
        <c:axId val="1"/>
      </c:scatterChart>
      <c:valAx>
        <c:axId val="662556968"/>
        <c:scaling>
          <c:orientation val="minMax"/>
          <c:max val="4"/>
        </c:scaling>
        <c:delete val="0"/>
        <c:axPos val="b"/>
        <c:title>
          <c:tx>
            <c:rich>
              <a:bodyPr/>
              <a:lstStyle/>
              <a:p>
                <a:pPr>
                  <a:defRPr/>
                </a:pPr>
                <a:r>
                  <a:rPr lang="en-US" dirty="0"/>
                  <a:t>Follow up (years)</a:t>
                </a:r>
              </a:p>
            </c:rich>
          </c:tx>
          <c:layout>
            <c:manualLayout>
              <c:xMode val="edge"/>
              <c:yMode val="edge"/>
              <c:x val="0.46977032588949519"/>
              <c:y val="0.93238279566724247"/>
            </c:manualLayout>
          </c:layout>
          <c:overlay val="0"/>
          <c:spPr>
            <a:noFill/>
            <a:ln w="25400">
              <a:noFill/>
            </a:ln>
          </c:sp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b="1"/>
            </a:pPr>
            <a:endParaRPr lang="en-US"/>
          </a:p>
        </c:txPr>
        <c:crossAx val="1"/>
        <c:crosses val="autoZero"/>
        <c:crossBetween val="midCat"/>
        <c:majorUnit val="1"/>
      </c:valAx>
      <c:valAx>
        <c:axId val="1"/>
        <c:scaling>
          <c:orientation val="minMax"/>
          <c:max val="0.60000000000000009"/>
          <c:min val="0"/>
        </c:scaling>
        <c:delete val="0"/>
        <c:axPos val="l"/>
        <c:title>
          <c:tx>
            <c:rich>
              <a:bodyPr/>
              <a:lstStyle/>
              <a:p>
                <a:pPr>
                  <a:defRPr/>
                </a:pPr>
                <a:r>
                  <a:rPr lang="en-US" dirty="0"/>
                  <a:t>Cumulative Incidence</a:t>
                </a:r>
                <a:r>
                  <a:rPr lang="en-US" baseline="0" dirty="0"/>
                  <a:t> (%)</a:t>
                </a:r>
                <a:endParaRPr lang="en-US" dirty="0"/>
              </a:p>
            </c:rich>
          </c:tx>
          <c:layout>
            <c:manualLayout>
              <c:xMode val="edge"/>
              <c:yMode val="edge"/>
              <c:x val="4.7588304158615008E-2"/>
              <c:y val="0.1493183293192315"/>
            </c:manualLayout>
          </c:layout>
          <c:overlay val="0"/>
          <c:spPr>
            <a:noFill/>
            <a:ln w="25400">
              <a:noFill/>
            </a:ln>
          </c:sp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b="1"/>
            </a:pPr>
            <a:endParaRPr lang="en-US"/>
          </a:p>
        </c:txPr>
        <c:crossAx val="662556968"/>
        <c:crosses val="autoZero"/>
        <c:crossBetween val="midCat"/>
      </c:valAx>
      <c:spPr>
        <a:noFill/>
        <a:ln w="25400">
          <a:noFill/>
        </a:ln>
      </c:spPr>
    </c:plotArea>
    <c:plotVisOnly val="1"/>
    <c:dispBlanksAs val="gap"/>
    <c:showDLblsOverMax val="0"/>
  </c:chart>
  <c:spPr>
    <a:solidFill>
      <a:schemeClr val="bg1"/>
    </a:solidFill>
    <a:ln w="9525" cap="flat" cmpd="sng" algn="ctr">
      <a:noFill/>
      <a:round/>
    </a:ln>
    <a:effectLst/>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84131413503942"/>
          <c:y val="2.809220921281854E-2"/>
          <c:w val="0.78486331446722679"/>
          <c:h val="0.81534401667691792"/>
        </c:manualLayout>
      </c:layout>
      <c:scatterChart>
        <c:scatterStyle val="smoothMarker"/>
        <c:varyColors val="0"/>
        <c:ser>
          <c:idx val="1"/>
          <c:order val="0"/>
          <c:tx>
            <c:strRef>
              <c:f>CUM_INCID_CR1!$C$1</c:f>
              <c:strCache>
                <c:ptCount val="1"/>
                <c:pt idx="0">
                  <c:v>cif_inv</c:v>
                </c:pt>
              </c:strCache>
            </c:strRef>
          </c:tx>
          <c:spPr>
            <a:ln w="57150" cap="rnd">
              <a:solidFill>
                <a:srgbClr val="FF0000"/>
              </a:solidFill>
              <a:round/>
            </a:ln>
            <a:effectLst/>
          </c:spPr>
          <c:marker>
            <c:symbol val="none"/>
          </c:marker>
          <c:xVal>
            <c:numRef>
              <c:f>CUM_INCID_CR1!$A$2:$A$2202</c:f>
              <c:numCache>
                <c:formatCode>General</c:formatCode>
                <c:ptCount val="2201"/>
                <c:pt idx="0">
                  <c:v>0</c:v>
                </c:pt>
                <c:pt idx="1">
                  <c:v>2.7397260273972603E-3</c:v>
                </c:pt>
                <c:pt idx="2">
                  <c:v>5.4794520547945206E-3</c:v>
                </c:pt>
                <c:pt idx="3">
                  <c:v>8.21917808219178E-3</c:v>
                </c:pt>
                <c:pt idx="4">
                  <c:v>1.0958904109589041E-2</c:v>
                </c:pt>
                <c:pt idx="5">
                  <c:v>1.3698630136986301E-2</c:v>
                </c:pt>
                <c:pt idx="6">
                  <c:v>1.643835616438356E-2</c:v>
                </c:pt>
                <c:pt idx="7">
                  <c:v>1.9178082191780823E-2</c:v>
                </c:pt>
                <c:pt idx="8">
                  <c:v>2.1917808219178082E-2</c:v>
                </c:pt>
                <c:pt idx="9">
                  <c:v>2.4657534246575342E-2</c:v>
                </c:pt>
                <c:pt idx="10">
                  <c:v>2.7397260273972601E-2</c:v>
                </c:pt>
                <c:pt idx="11">
                  <c:v>3.0136986301369864E-2</c:v>
                </c:pt>
                <c:pt idx="12">
                  <c:v>3.287671232876712E-2</c:v>
                </c:pt>
                <c:pt idx="13">
                  <c:v>3.5616438356164383E-2</c:v>
                </c:pt>
                <c:pt idx="14">
                  <c:v>3.8356164383561646E-2</c:v>
                </c:pt>
                <c:pt idx="15">
                  <c:v>4.1095890410958902E-2</c:v>
                </c:pt>
                <c:pt idx="16">
                  <c:v>4.3835616438356165E-2</c:v>
                </c:pt>
                <c:pt idx="17">
                  <c:v>4.6575342465753428E-2</c:v>
                </c:pt>
                <c:pt idx="18">
                  <c:v>4.9315068493150684E-2</c:v>
                </c:pt>
                <c:pt idx="19">
                  <c:v>5.2054794520547946E-2</c:v>
                </c:pt>
                <c:pt idx="20">
                  <c:v>5.4794520547945202E-2</c:v>
                </c:pt>
                <c:pt idx="21">
                  <c:v>5.7534246575342465E-2</c:v>
                </c:pt>
                <c:pt idx="22">
                  <c:v>6.0273972602739728E-2</c:v>
                </c:pt>
                <c:pt idx="23">
                  <c:v>6.3013698630136991E-2</c:v>
                </c:pt>
                <c:pt idx="24">
                  <c:v>6.575342465753424E-2</c:v>
                </c:pt>
                <c:pt idx="25">
                  <c:v>6.8493150684931503E-2</c:v>
                </c:pt>
                <c:pt idx="26">
                  <c:v>7.1232876712328766E-2</c:v>
                </c:pt>
                <c:pt idx="27">
                  <c:v>7.3972602739726029E-2</c:v>
                </c:pt>
                <c:pt idx="28">
                  <c:v>7.6712328767123292E-2</c:v>
                </c:pt>
                <c:pt idx="29">
                  <c:v>7.9452054794520555E-2</c:v>
                </c:pt>
                <c:pt idx="30">
                  <c:v>8.2191780821917804E-2</c:v>
                </c:pt>
                <c:pt idx="31">
                  <c:v>8.4931506849315067E-2</c:v>
                </c:pt>
                <c:pt idx="32">
                  <c:v>8.7671232876712329E-2</c:v>
                </c:pt>
                <c:pt idx="33">
                  <c:v>9.0410958904109592E-2</c:v>
                </c:pt>
                <c:pt idx="34">
                  <c:v>9.3150684931506855E-2</c:v>
                </c:pt>
                <c:pt idx="35">
                  <c:v>9.5890410958904104E-2</c:v>
                </c:pt>
                <c:pt idx="36">
                  <c:v>9.8630136986301367E-2</c:v>
                </c:pt>
                <c:pt idx="37">
                  <c:v>0.10136986301369863</c:v>
                </c:pt>
                <c:pt idx="38">
                  <c:v>0.10410958904109589</c:v>
                </c:pt>
                <c:pt idx="39">
                  <c:v>0.10684931506849316</c:v>
                </c:pt>
                <c:pt idx="40">
                  <c:v>0.1095890410958904</c:v>
                </c:pt>
                <c:pt idx="41">
                  <c:v>0.11232876712328767</c:v>
                </c:pt>
                <c:pt idx="42">
                  <c:v>0.11506849315068493</c:v>
                </c:pt>
                <c:pt idx="43">
                  <c:v>0.11780821917808219</c:v>
                </c:pt>
                <c:pt idx="44">
                  <c:v>0.12054794520547946</c:v>
                </c:pt>
                <c:pt idx="45">
                  <c:v>0.12328767123287671</c:v>
                </c:pt>
                <c:pt idx="46">
                  <c:v>0.12602739726027398</c:v>
                </c:pt>
                <c:pt idx="47">
                  <c:v>0.12876712328767123</c:v>
                </c:pt>
                <c:pt idx="48">
                  <c:v>0.13150684931506848</c:v>
                </c:pt>
                <c:pt idx="49">
                  <c:v>0.13424657534246576</c:v>
                </c:pt>
                <c:pt idx="50">
                  <c:v>0.13698630136986301</c:v>
                </c:pt>
                <c:pt idx="51">
                  <c:v>0.13972602739726028</c:v>
                </c:pt>
                <c:pt idx="52">
                  <c:v>0.14246575342465753</c:v>
                </c:pt>
                <c:pt idx="53">
                  <c:v>0.14520547945205478</c:v>
                </c:pt>
                <c:pt idx="54">
                  <c:v>0.14794520547945206</c:v>
                </c:pt>
                <c:pt idx="55">
                  <c:v>0.15068493150684931</c:v>
                </c:pt>
                <c:pt idx="56">
                  <c:v>0.15342465753424658</c:v>
                </c:pt>
                <c:pt idx="57">
                  <c:v>0.15616438356164383</c:v>
                </c:pt>
                <c:pt idx="58">
                  <c:v>0.15890410958904111</c:v>
                </c:pt>
                <c:pt idx="59">
                  <c:v>0.16164383561643836</c:v>
                </c:pt>
                <c:pt idx="60">
                  <c:v>0.16438356164383561</c:v>
                </c:pt>
                <c:pt idx="61">
                  <c:v>0.16712328767123288</c:v>
                </c:pt>
                <c:pt idx="62">
                  <c:v>0.16986301369863013</c:v>
                </c:pt>
                <c:pt idx="63">
                  <c:v>0.17260273972602741</c:v>
                </c:pt>
                <c:pt idx="64">
                  <c:v>0.17534246575342466</c:v>
                </c:pt>
                <c:pt idx="65">
                  <c:v>0.17808219178082191</c:v>
                </c:pt>
                <c:pt idx="66">
                  <c:v>0.18082191780821918</c:v>
                </c:pt>
                <c:pt idx="67">
                  <c:v>0.18356164383561643</c:v>
                </c:pt>
                <c:pt idx="68">
                  <c:v>0.18630136986301371</c:v>
                </c:pt>
                <c:pt idx="69">
                  <c:v>0.18904109589041096</c:v>
                </c:pt>
                <c:pt idx="70">
                  <c:v>0.19178082191780821</c:v>
                </c:pt>
                <c:pt idx="71">
                  <c:v>0.19452054794520549</c:v>
                </c:pt>
                <c:pt idx="72">
                  <c:v>0.19726027397260273</c:v>
                </c:pt>
                <c:pt idx="73">
                  <c:v>0.2</c:v>
                </c:pt>
                <c:pt idx="74">
                  <c:v>0.20273972602739726</c:v>
                </c:pt>
                <c:pt idx="75">
                  <c:v>0.20547945205479451</c:v>
                </c:pt>
                <c:pt idx="76">
                  <c:v>0.20821917808219179</c:v>
                </c:pt>
                <c:pt idx="77">
                  <c:v>0.21095890410958903</c:v>
                </c:pt>
                <c:pt idx="78">
                  <c:v>0.21369863013698631</c:v>
                </c:pt>
                <c:pt idx="79">
                  <c:v>0.21643835616438356</c:v>
                </c:pt>
                <c:pt idx="80">
                  <c:v>0.21917808219178081</c:v>
                </c:pt>
                <c:pt idx="81">
                  <c:v>0.22191780821917809</c:v>
                </c:pt>
                <c:pt idx="82">
                  <c:v>0.22465753424657534</c:v>
                </c:pt>
                <c:pt idx="83">
                  <c:v>0.22739726027397261</c:v>
                </c:pt>
                <c:pt idx="84">
                  <c:v>0.23013698630136986</c:v>
                </c:pt>
                <c:pt idx="85">
                  <c:v>0.23287671232876711</c:v>
                </c:pt>
                <c:pt idx="86">
                  <c:v>0.23561643835616439</c:v>
                </c:pt>
                <c:pt idx="87">
                  <c:v>0.23835616438356164</c:v>
                </c:pt>
                <c:pt idx="88">
                  <c:v>0.24109589041095891</c:v>
                </c:pt>
                <c:pt idx="89">
                  <c:v>0.24383561643835616</c:v>
                </c:pt>
                <c:pt idx="90">
                  <c:v>0.24657534246575341</c:v>
                </c:pt>
                <c:pt idx="91">
                  <c:v>0.24931506849315069</c:v>
                </c:pt>
                <c:pt idx="92">
                  <c:v>0.25205479452054796</c:v>
                </c:pt>
                <c:pt idx="93">
                  <c:v>0.25479452054794521</c:v>
                </c:pt>
                <c:pt idx="94">
                  <c:v>0.25753424657534246</c:v>
                </c:pt>
                <c:pt idx="95">
                  <c:v>0.26027397260273971</c:v>
                </c:pt>
                <c:pt idx="96">
                  <c:v>0.26301369863013696</c:v>
                </c:pt>
                <c:pt idx="97">
                  <c:v>0.26575342465753427</c:v>
                </c:pt>
                <c:pt idx="98">
                  <c:v>0.26849315068493151</c:v>
                </c:pt>
                <c:pt idx="99">
                  <c:v>0.27123287671232876</c:v>
                </c:pt>
                <c:pt idx="100">
                  <c:v>0.27397260273972601</c:v>
                </c:pt>
                <c:pt idx="101">
                  <c:v>0.27671232876712326</c:v>
                </c:pt>
                <c:pt idx="102">
                  <c:v>0.27945205479452057</c:v>
                </c:pt>
                <c:pt idx="103">
                  <c:v>0.28219178082191781</c:v>
                </c:pt>
                <c:pt idx="104">
                  <c:v>0.28493150684931506</c:v>
                </c:pt>
                <c:pt idx="105">
                  <c:v>0.28767123287671231</c:v>
                </c:pt>
                <c:pt idx="106">
                  <c:v>0.29041095890410956</c:v>
                </c:pt>
                <c:pt idx="107">
                  <c:v>0.29315068493150687</c:v>
                </c:pt>
                <c:pt idx="108">
                  <c:v>0.29589041095890412</c:v>
                </c:pt>
                <c:pt idx="109">
                  <c:v>0.29863013698630136</c:v>
                </c:pt>
                <c:pt idx="110">
                  <c:v>0.30136986301369861</c:v>
                </c:pt>
                <c:pt idx="111">
                  <c:v>0.30410958904109592</c:v>
                </c:pt>
                <c:pt idx="112">
                  <c:v>0.30684931506849317</c:v>
                </c:pt>
                <c:pt idx="113">
                  <c:v>0.30958904109589042</c:v>
                </c:pt>
                <c:pt idx="114">
                  <c:v>0.31232876712328766</c:v>
                </c:pt>
                <c:pt idx="115">
                  <c:v>0.31506849315068491</c:v>
                </c:pt>
                <c:pt idx="116">
                  <c:v>0.31780821917808222</c:v>
                </c:pt>
                <c:pt idx="117">
                  <c:v>0.32054794520547947</c:v>
                </c:pt>
                <c:pt idx="118">
                  <c:v>0.32328767123287672</c:v>
                </c:pt>
                <c:pt idx="119">
                  <c:v>0.32602739726027397</c:v>
                </c:pt>
                <c:pt idx="120">
                  <c:v>0.32876712328767121</c:v>
                </c:pt>
                <c:pt idx="121">
                  <c:v>0.33150684931506852</c:v>
                </c:pt>
                <c:pt idx="122">
                  <c:v>0.33424657534246577</c:v>
                </c:pt>
                <c:pt idx="123">
                  <c:v>0.33698630136986302</c:v>
                </c:pt>
                <c:pt idx="124">
                  <c:v>0.33972602739726027</c:v>
                </c:pt>
                <c:pt idx="125">
                  <c:v>0.34246575342465752</c:v>
                </c:pt>
                <c:pt idx="126">
                  <c:v>0.34520547945205482</c:v>
                </c:pt>
                <c:pt idx="127">
                  <c:v>0.34794520547945207</c:v>
                </c:pt>
                <c:pt idx="128">
                  <c:v>0.35068493150684932</c:v>
                </c:pt>
                <c:pt idx="129">
                  <c:v>0.35342465753424657</c:v>
                </c:pt>
                <c:pt idx="130">
                  <c:v>0.35616438356164382</c:v>
                </c:pt>
                <c:pt idx="131">
                  <c:v>0.35890410958904112</c:v>
                </c:pt>
                <c:pt idx="132">
                  <c:v>0.36164383561643837</c:v>
                </c:pt>
                <c:pt idx="133">
                  <c:v>0.36438356164383562</c:v>
                </c:pt>
                <c:pt idx="134">
                  <c:v>0.36712328767123287</c:v>
                </c:pt>
                <c:pt idx="135">
                  <c:v>0.36986301369863012</c:v>
                </c:pt>
                <c:pt idx="136">
                  <c:v>0.37260273972602742</c:v>
                </c:pt>
                <c:pt idx="137">
                  <c:v>0.37534246575342467</c:v>
                </c:pt>
                <c:pt idx="138">
                  <c:v>0.37808219178082192</c:v>
                </c:pt>
                <c:pt idx="139">
                  <c:v>0.38082191780821917</c:v>
                </c:pt>
                <c:pt idx="140">
                  <c:v>0.38356164383561642</c:v>
                </c:pt>
                <c:pt idx="141">
                  <c:v>0.38630136986301372</c:v>
                </c:pt>
                <c:pt idx="142">
                  <c:v>0.38904109589041097</c:v>
                </c:pt>
                <c:pt idx="143">
                  <c:v>0.39178082191780822</c:v>
                </c:pt>
                <c:pt idx="144">
                  <c:v>0.39452054794520547</c:v>
                </c:pt>
                <c:pt idx="145">
                  <c:v>0.39726027397260272</c:v>
                </c:pt>
                <c:pt idx="146">
                  <c:v>0.4</c:v>
                </c:pt>
                <c:pt idx="147">
                  <c:v>0.40273972602739727</c:v>
                </c:pt>
                <c:pt idx="148">
                  <c:v>0.40547945205479452</c:v>
                </c:pt>
                <c:pt idx="149">
                  <c:v>0.40821917808219177</c:v>
                </c:pt>
                <c:pt idx="150">
                  <c:v>0.41095890410958902</c:v>
                </c:pt>
                <c:pt idx="151">
                  <c:v>0.41369863013698632</c:v>
                </c:pt>
                <c:pt idx="152">
                  <c:v>0.41643835616438357</c:v>
                </c:pt>
                <c:pt idx="153">
                  <c:v>0.41917808219178082</c:v>
                </c:pt>
                <c:pt idx="154">
                  <c:v>0.42191780821917807</c:v>
                </c:pt>
                <c:pt idx="155">
                  <c:v>0.42465753424657532</c:v>
                </c:pt>
                <c:pt idx="156">
                  <c:v>0.42739726027397262</c:v>
                </c:pt>
                <c:pt idx="157">
                  <c:v>0.43013698630136987</c:v>
                </c:pt>
                <c:pt idx="158">
                  <c:v>0.43287671232876712</c:v>
                </c:pt>
                <c:pt idx="159">
                  <c:v>0.43561643835616437</c:v>
                </c:pt>
                <c:pt idx="160">
                  <c:v>0.43835616438356162</c:v>
                </c:pt>
                <c:pt idx="161">
                  <c:v>0.44109589041095892</c:v>
                </c:pt>
                <c:pt idx="162">
                  <c:v>0.44383561643835617</c:v>
                </c:pt>
                <c:pt idx="163">
                  <c:v>0.44657534246575342</c:v>
                </c:pt>
                <c:pt idx="164">
                  <c:v>0.44931506849315067</c:v>
                </c:pt>
                <c:pt idx="165">
                  <c:v>0.45205479452054792</c:v>
                </c:pt>
                <c:pt idx="166">
                  <c:v>0.45479452054794522</c:v>
                </c:pt>
                <c:pt idx="167">
                  <c:v>0.45753424657534247</c:v>
                </c:pt>
                <c:pt idx="168">
                  <c:v>0.46027397260273972</c:v>
                </c:pt>
                <c:pt idx="169">
                  <c:v>0.46301369863013697</c:v>
                </c:pt>
                <c:pt idx="170">
                  <c:v>0.46575342465753422</c:v>
                </c:pt>
                <c:pt idx="171">
                  <c:v>0.46849315068493153</c:v>
                </c:pt>
                <c:pt idx="172">
                  <c:v>0.47123287671232877</c:v>
                </c:pt>
                <c:pt idx="173">
                  <c:v>0.47397260273972602</c:v>
                </c:pt>
                <c:pt idx="174">
                  <c:v>0.47671232876712327</c:v>
                </c:pt>
                <c:pt idx="175">
                  <c:v>0.47945205479452052</c:v>
                </c:pt>
                <c:pt idx="176">
                  <c:v>0.48219178082191783</c:v>
                </c:pt>
                <c:pt idx="177">
                  <c:v>0.48493150684931507</c:v>
                </c:pt>
                <c:pt idx="178">
                  <c:v>0.48767123287671232</c:v>
                </c:pt>
                <c:pt idx="179">
                  <c:v>0.49041095890410957</c:v>
                </c:pt>
                <c:pt idx="180">
                  <c:v>0.49315068493150682</c:v>
                </c:pt>
                <c:pt idx="181">
                  <c:v>0.49589041095890413</c:v>
                </c:pt>
                <c:pt idx="182">
                  <c:v>0.49863013698630138</c:v>
                </c:pt>
                <c:pt idx="183">
                  <c:v>0.50136986301369868</c:v>
                </c:pt>
                <c:pt idx="184">
                  <c:v>0.50410958904109593</c:v>
                </c:pt>
                <c:pt idx="185">
                  <c:v>0.50684931506849318</c:v>
                </c:pt>
                <c:pt idx="186">
                  <c:v>0.50958904109589043</c:v>
                </c:pt>
                <c:pt idx="187">
                  <c:v>0.51232876712328768</c:v>
                </c:pt>
                <c:pt idx="188">
                  <c:v>0.51506849315068493</c:v>
                </c:pt>
                <c:pt idx="189">
                  <c:v>0.51780821917808217</c:v>
                </c:pt>
                <c:pt idx="190">
                  <c:v>0.52054794520547942</c:v>
                </c:pt>
                <c:pt idx="191">
                  <c:v>0.52328767123287667</c:v>
                </c:pt>
                <c:pt idx="192">
                  <c:v>0.52602739726027392</c:v>
                </c:pt>
                <c:pt idx="193">
                  <c:v>0.52876712328767128</c:v>
                </c:pt>
                <c:pt idx="194">
                  <c:v>0.53150684931506853</c:v>
                </c:pt>
                <c:pt idx="195">
                  <c:v>0.53424657534246578</c:v>
                </c:pt>
                <c:pt idx="196">
                  <c:v>0.53698630136986303</c:v>
                </c:pt>
                <c:pt idx="197">
                  <c:v>0.53972602739726028</c:v>
                </c:pt>
                <c:pt idx="198">
                  <c:v>0.54246575342465753</c:v>
                </c:pt>
                <c:pt idx="199">
                  <c:v>0.54520547945205478</c:v>
                </c:pt>
                <c:pt idx="200">
                  <c:v>0.54794520547945202</c:v>
                </c:pt>
                <c:pt idx="201">
                  <c:v>0.55068493150684927</c:v>
                </c:pt>
                <c:pt idx="202">
                  <c:v>0.55342465753424652</c:v>
                </c:pt>
                <c:pt idx="203">
                  <c:v>0.55616438356164388</c:v>
                </c:pt>
                <c:pt idx="204">
                  <c:v>0.55890410958904113</c:v>
                </c:pt>
                <c:pt idx="205">
                  <c:v>0.56164383561643838</c:v>
                </c:pt>
                <c:pt idx="206">
                  <c:v>0.56438356164383563</c:v>
                </c:pt>
                <c:pt idx="207">
                  <c:v>0.56712328767123288</c:v>
                </c:pt>
                <c:pt idx="208">
                  <c:v>0.56986301369863013</c:v>
                </c:pt>
                <c:pt idx="209">
                  <c:v>0.57260273972602738</c:v>
                </c:pt>
                <c:pt idx="210">
                  <c:v>0.57534246575342463</c:v>
                </c:pt>
                <c:pt idx="211">
                  <c:v>0.57808219178082187</c:v>
                </c:pt>
                <c:pt idx="212">
                  <c:v>0.58082191780821912</c:v>
                </c:pt>
                <c:pt idx="213">
                  <c:v>0.58356164383561648</c:v>
                </c:pt>
                <c:pt idx="214">
                  <c:v>0.58630136986301373</c:v>
                </c:pt>
                <c:pt idx="215">
                  <c:v>0.58904109589041098</c:v>
                </c:pt>
                <c:pt idx="216">
                  <c:v>0.59178082191780823</c:v>
                </c:pt>
                <c:pt idx="217">
                  <c:v>0.59452054794520548</c:v>
                </c:pt>
                <c:pt idx="218">
                  <c:v>0.59726027397260273</c:v>
                </c:pt>
                <c:pt idx="219">
                  <c:v>0.6</c:v>
                </c:pt>
                <c:pt idx="220">
                  <c:v>0.60273972602739723</c:v>
                </c:pt>
                <c:pt idx="221">
                  <c:v>0.60547945205479448</c:v>
                </c:pt>
                <c:pt idx="222">
                  <c:v>0.60821917808219184</c:v>
                </c:pt>
                <c:pt idx="223">
                  <c:v>0.61095890410958908</c:v>
                </c:pt>
                <c:pt idx="224">
                  <c:v>0.61369863013698633</c:v>
                </c:pt>
                <c:pt idx="225">
                  <c:v>0.61643835616438358</c:v>
                </c:pt>
                <c:pt idx="226">
                  <c:v>0.61917808219178083</c:v>
                </c:pt>
                <c:pt idx="227">
                  <c:v>0.62191780821917808</c:v>
                </c:pt>
                <c:pt idx="228">
                  <c:v>0.62465753424657533</c:v>
                </c:pt>
                <c:pt idx="229">
                  <c:v>0.62739726027397258</c:v>
                </c:pt>
                <c:pt idx="230">
                  <c:v>0.63013698630136983</c:v>
                </c:pt>
                <c:pt idx="231">
                  <c:v>0.63287671232876708</c:v>
                </c:pt>
                <c:pt idx="232">
                  <c:v>0.63561643835616444</c:v>
                </c:pt>
                <c:pt idx="233">
                  <c:v>0.63835616438356169</c:v>
                </c:pt>
                <c:pt idx="234">
                  <c:v>0.64109589041095894</c:v>
                </c:pt>
                <c:pt idx="235">
                  <c:v>0.64383561643835618</c:v>
                </c:pt>
                <c:pt idx="236">
                  <c:v>0.64657534246575343</c:v>
                </c:pt>
                <c:pt idx="237">
                  <c:v>0.64931506849315068</c:v>
                </c:pt>
                <c:pt idx="238">
                  <c:v>0.65205479452054793</c:v>
                </c:pt>
                <c:pt idx="239">
                  <c:v>0.65479452054794518</c:v>
                </c:pt>
                <c:pt idx="240">
                  <c:v>0.65753424657534243</c:v>
                </c:pt>
                <c:pt idx="241">
                  <c:v>0.66027397260273968</c:v>
                </c:pt>
                <c:pt idx="242">
                  <c:v>0.66301369863013704</c:v>
                </c:pt>
                <c:pt idx="243">
                  <c:v>0.66575342465753429</c:v>
                </c:pt>
                <c:pt idx="244">
                  <c:v>0.66849315068493154</c:v>
                </c:pt>
                <c:pt idx="245">
                  <c:v>0.67123287671232879</c:v>
                </c:pt>
                <c:pt idx="246">
                  <c:v>0.67397260273972603</c:v>
                </c:pt>
                <c:pt idx="247">
                  <c:v>0.67671232876712328</c:v>
                </c:pt>
                <c:pt idx="248">
                  <c:v>0.67945205479452053</c:v>
                </c:pt>
                <c:pt idx="249">
                  <c:v>0.68219178082191778</c:v>
                </c:pt>
                <c:pt idx="250">
                  <c:v>0.68493150684931503</c:v>
                </c:pt>
                <c:pt idx="251">
                  <c:v>0.68767123287671228</c:v>
                </c:pt>
                <c:pt idx="252">
                  <c:v>0.69041095890410964</c:v>
                </c:pt>
                <c:pt idx="253">
                  <c:v>0.69315068493150689</c:v>
                </c:pt>
                <c:pt idx="254">
                  <c:v>0.69589041095890414</c:v>
                </c:pt>
                <c:pt idx="255">
                  <c:v>0.69863013698630139</c:v>
                </c:pt>
                <c:pt idx="256">
                  <c:v>0.70136986301369864</c:v>
                </c:pt>
                <c:pt idx="257">
                  <c:v>0.70410958904109588</c:v>
                </c:pt>
                <c:pt idx="258">
                  <c:v>0.70684931506849313</c:v>
                </c:pt>
                <c:pt idx="259">
                  <c:v>0.70958904109589038</c:v>
                </c:pt>
                <c:pt idx="260">
                  <c:v>0.71232876712328763</c:v>
                </c:pt>
                <c:pt idx="261">
                  <c:v>0.71506849315068488</c:v>
                </c:pt>
                <c:pt idx="262">
                  <c:v>0.71780821917808224</c:v>
                </c:pt>
                <c:pt idx="263">
                  <c:v>0.72054794520547949</c:v>
                </c:pt>
                <c:pt idx="264">
                  <c:v>0.72328767123287674</c:v>
                </c:pt>
                <c:pt idx="265">
                  <c:v>0.72602739726027399</c:v>
                </c:pt>
                <c:pt idx="266">
                  <c:v>0.72876712328767124</c:v>
                </c:pt>
                <c:pt idx="267">
                  <c:v>0.73150684931506849</c:v>
                </c:pt>
                <c:pt idx="268">
                  <c:v>0.73424657534246573</c:v>
                </c:pt>
                <c:pt idx="269">
                  <c:v>0.73698630136986298</c:v>
                </c:pt>
                <c:pt idx="270">
                  <c:v>0.73972602739726023</c:v>
                </c:pt>
                <c:pt idx="271">
                  <c:v>0.74246575342465748</c:v>
                </c:pt>
                <c:pt idx="272">
                  <c:v>0.74520547945205484</c:v>
                </c:pt>
                <c:pt idx="273">
                  <c:v>0.74794520547945209</c:v>
                </c:pt>
                <c:pt idx="274">
                  <c:v>0.75068493150684934</c:v>
                </c:pt>
                <c:pt idx="275">
                  <c:v>0.75342465753424659</c:v>
                </c:pt>
                <c:pt idx="276">
                  <c:v>0.75616438356164384</c:v>
                </c:pt>
                <c:pt idx="277">
                  <c:v>0.75890410958904109</c:v>
                </c:pt>
                <c:pt idx="278">
                  <c:v>0.76164383561643834</c:v>
                </c:pt>
                <c:pt idx="279">
                  <c:v>0.76438356164383559</c:v>
                </c:pt>
                <c:pt idx="280">
                  <c:v>0.76712328767123283</c:v>
                </c:pt>
                <c:pt idx="281">
                  <c:v>0.76986301369863008</c:v>
                </c:pt>
                <c:pt idx="282">
                  <c:v>0.77260273972602744</c:v>
                </c:pt>
                <c:pt idx="283">
                  <c:v>0.77534246575342469</c:v>
                </c:pt>
                <c:pt idx="284">
                  <c:v>0.77808219178082194</c:v>
                </c:pt>
                <c:pt idx="285">
                  <c:v>0.78082191780821919</c:v>
                </c:pt>
                <c:pt idx="286">
                  <c:v>0.78356164383561644</c:v>
                </c:pt>
                <c:pt idx="287">
                  <c:v>0.78630136986301369</c:v>
                </c:pt>
                <c:pt idx="288">
                  <c:v>0.78904109589041094</c:v>
                </c:pt>
                <c:pt idx="289">
                  <c:v>0.79178082191780819</c:v>
                </c:pt>
                <c:pt idx="290">
                  <c:v>0.79452054794520544</c:v>
                </c:pt>
                <c:pt idx="291">
                  <c:v>0.79726027397260268</c:v>
                </c:pt>
                <c:pt idx="292">
                  <c:v>0.8</c:v>
                </c:pt>
                <c:pt idx="293">
                  <c:v>0.80273972602739729</c:v>
                </c:pt>
                <c:pt idx="294">
                  <c:v>0.80547945205479454</c:v>
                </c:pt>
                <c:pt idx="295">
                  <c:v>0.80821917808219179</c:v>
                </c:pt>
                <c:pt idx="296">
                  <c:v>0.81095890410958904</c:v>
                </c:pt>
                <c:pt idx="297">
                  <c:v>0.81369863013698629</c:v>
                </c:pt>
                <c:pt idx="298">
                  <c:v>0.81643835616438354</c:v>
                </c:pt>
                <c:pt idx="299">
                  <c:v>0.81917808219178079</c:v>
                </c:pt>
                <c:pt idx="300">
                  <c:v>0.82191780821917804</c:v>
                </c:pt>
                <c:pt idx="301">
                  <c:v>0.8246575342465754</c:v>
                </c:pt>
                <c:pt idx="302">
                  <c:v>0.82739726027397265</c:v>
                </c:pt>
                <c:pt idx="303">
                  <c:v>0.83013698630136989</c:v>
                </c:pt>
                <c:pt idx="304">
                  <c:v>0.83287671232876714</c:v>
                </c:pt>
                <c:pt idx="305">
                  <c:v>0.83561643835616439</c:v>
                </c:pt>
                <c:pt idx="306">
                  <c:v>0.83835616438356164</c:v>
                </c:pt>
                <c:pt idx="307">
                  <c:v>0.84109589041095889</c:v>
                </c:pt>
                <c:pt idx="308">
                  <c:v>0.84383561643835614</c:v>
                </c:pt>
                <c:pt idx="309">
                  <c:v>0.84657534246575339</c:v>
                </c:pt>
                <c:pt idx="310">
                  <c:v>0.84931506849315064</c:v>
                </c:pt>
                <c:pt idx="311">
                  <c:v>0.852054794520548</c:v>
                </c:pt>
                <c:pt idx="312">
                  <c:v>0.85479452054794525</c:v>
                </c:pt>
                <c:pt idx="313">
                  <c:v>0.8575342465753425</c:v>
                </c:pt>
                <c:pt idx="314">
                  <c:v>0.86027397260273974</c:v>
                </c:pt>
                <c:pt idx="315">
                  <c:v>0.86301369863013699</c:v>
                </c:pt>
                <c:pt idx="316">
                  <c:v>0.86575342465753424</c:v>
                </c:pt>
                <c:pt idx="317">
                  <c:v>0.86849315068493149</c:v>
                </c:pt>
                <c:pt idx="318">
                  <c:v>0.87123287671232874</c:v>
                </c:pt>
                <c:pt idx="319">
                  <c:v>0.87397260273972599</c:v>
                </c:pt>
                <c:pt idx="320">
                  <c:v>0.87671232876712324</c:v>
                </c:pt>
                <c:pt idx="321">
                  <c:v>0.8794520547945206</c:v>
                </c:pt>
                <c:pt idx="322">
                  <c:v>0.88219178082191785</c:v>
                </c:pt>
                <c:pt idx="323">
                  <c:v>0.8849315068493151</c:v>
                </c:pt>
                <c:pt idx="324">
                  <c:v>0.88767123287671235</c:v>
                </c:pt>
                <c:pt idx="325">
                  <c:v>0.8904109589041096</c:v>
                </c:pt>
                <c:pt idx="326">
                  <c:v>0.89315068493150684</c:v>
                </c:pt>
                <c:pt idx="327">
                  <c:v>0.89589041095890409</c:v>
                </c:pt>
                <c:pt idx="328">
                  <c:v>0.89863013698630134</c:v>
                </c:pt>
                <c:pt idx="329">
                  <c:v>0.90136986301369859</c:v>
                </c:pt>
                <c:pt idx="330">
                  <c:v>0.90410958904109584</c:v>
                </c:pt>
                <c:pt idx="331">
                  <c:v>0.9068493150684932</c:v>
                </c:pt>
                <c:pt idx="332">
                  <c:v>0.90958904109589045</c:v>
                </c:pt>
                <c:pt idx="333">
                  <c:v>0.9123287671232877</c:v>
                </c:pt>
                <c:pt idx="334">
                  <c:v>0.91506849315068495</c:v>
                </c:pt>
                <c:pt idx="335">
                  <c:v>0.9178082191780822</c:v>
                </c:pt>
                <c:pt idx="336">
                  <c:v>0.92054794520547945</c:v>
                </c:pt>
                <c:pt idx="337">
                  <c:v>0.92328767123287669</c:v>
                </c:pt>
                <c:pt idx="338">
                  <c:v>0.92602739726027394</c:v>
                </c:pt>
                <c:pt idx="339">
                  <c:v>0.92876712328767119</c:v>
                </c:pt>
                <c:pt idx="340">
                  <c:v>0.93150684931506844</c:v>
                </c:pt>
                <c:pt idx="341">
                  <c:v>0.9342465753424658</c:v>
                </c:pt>
                <c:pt idx="342">
                  <c:v>0.93698630136986305</c:v>
                </c:pt>
                <c:pt idx="343">
                  <c:v>0.9397260273972603</c:v>
                </c:pt>
                <c:pt idx="344">
                  <c:v>0.94246575342465755</c:v>
                </c:pt>
                <c:pt idx="345">
                  <c:v>0.9452054794520548</c:v>
                </c:pt>
                <c:pt idx="346">
                  <c:v>0.94794520547945205</c:v>
                </c:pt>
                <c:pt idx="347">
                  <c:v>0.9506849315068493</c:v>
                </c:pt>
                <c:pt idx="348">
                  <c:v>0.95342465753424654</c:v>
                </c:pt>
                <c:pt idx="349">
                  <c:v>0.95616438356164379</c:v>
                </c:pt>
                <c:pt idx="350">
                  <c:v>0.95890410958904104</c:v>
                </c:pt>
                <c:pt idx="351">
                  <c:v>0.9616438356164384</c:v>
                </c:pt>
                <c:pt idx="352">
                  <c:v>0.96438356164383565</c:v>
                </c:pt>
                <c:pt idx="353">
                  <c:v>0.9671232876712329</c:v>
                </c:pt>
                <c:pt idx="354">
                  <c:v>0.96986301369863015</c:v>
                </c:pt>
                <c:pt idx="355">
                  <c:v>0.9726027397260274</c:v>
                </c:pt>
                <c:pt idx="356">
                  <c:v>0.97534246575342465</c:v>
                </c:pt>
                <c:pt idx="357">
                  <c:v>0.9780821917808219</c:v>
                </c:pt>
                <c:pt idx="358">
                  <c:v>0.98082191780821915</c:v>
                </c:pt>
                <c:pt idx="359">
                  <c:v>0.98356164383561639</c:v>
                </c:pt>
                <c:pt idx="360">
                  <c:v>0.98630136986301364</c:v>
                </c:pt>
                <c:pt idx="361">
                  <c:v>0.989041095890411</c:v>
                </c:pt>
                <c:pt idx="362">
                  <c:v>0.99178082191780825</c:v>
                </c:pt>
                <c:pt idx="363">
                  <c:v>0.9945205479452055</c:v>
                </c:pt>
                <c:pt idx="364">
                  <c:v>0.99726027397260275</c:v>
                </c:pt>
                <c:pt idx="365">
                  <c:v>1</c:v>
                </c:pt>
                <c:pt idx="366">
                  <c:v>1.0027397260273974</c:v>
                </c:pt>
                <c:pt idx="367">
                  <c:v>1.0054794520547945</c:v>
                </c:pt>
                <c:pt idx="368">
                  <c:v>1.0082191780821919</c:v>
                </c:pt>
                <c:pt idx="369">
                  <c:v>1.010958904109589</c:v>
                </c:pt>
                <c:pt idx="370">
                  <c:v>1.0136986301369864</c:v>
                </c:pt>
                <c:pt idx="371">
                  <c:v>1.0164383561643835</c:v>
                </c:pt>
                <c:pt idx="372">
                  <c:v>1.0191780821917809</c:v>
                </c:pt>
                <c:pt idx="373">
                  <c:v>1.021917808219178</c:v>
                </c:pt>
                <c:pt idx="374">
                  <c:v>1.0246575342465754</c:v>
                </c:pt>
                <c:pt idx="375">
                  <c:v>1.0273972602739727</c:v>
                </c:pt>
                <c:pt idx="376">
                  <c:v>1.0301369863013699</c:v>
                </c:pt>
                <c:pt idx="377">
                  <c:v>1.0328767123287672</c:v>
                </c:pt>
                <c:pt idx="378">
                  <c:v>1.0356164383561643</c:v>
                </c:pt>
                <c:pt idx="379">
                  <c:v>1.0383561643835617</c:v>
                </c:pt>
                <c:pt idx="380">
                  <c:v>1.0410958904109588</c:v>
                </c:pt>
                <c:pt idx="381">
                  <c:v>1.0438356164383562</c:v>
                </c:pt>
                <c:pt idx="382">
                  <c:v>1.0465753424657533</c:v>
                </c:pt>
                <c:pt idx="383">
                  <c:v>1.0493150684931507</c:v>
                </c:pt>
                <c:pt idx="384">
                  <c:v>1.0520547945205478</c:v>
                </c:pt>
                <c:pt idx="385">
                  <c:v>1.0547945205479452</c:v>
                </c:pt>
                <c:pt idx="386">
                  <c:v>1.0575342465753426</c:v>
                </c:pt>
                <c:pt idx="387">
                  <c:v>1.0602739726027397</c:v>
                </c:pt>
                <c:pt idx="388">
                  <c:v>1.0630136986301371</c:v>
                </c:pt>
                <c:pt idx="389">
                  <c:v>1.0657534246575342</c:v>
                </c:pt>
                <c:pt idx="390">
                  <c:v>1.0684931506849316</c:v>
                </c:pt>
                <c:pt idx="391">
                  <c:v>1.0712328767123287</c:v>
                </c:pt>
                <c:pt idx="392">
                  <c:v>1.0739726027397261</c:v>
                </c:pt>
                <c:pt idx="393">
                  <c:v>1.0767123287671232</c:v>
                </c:pt>
                <c:pt idx="394">
                  <c:v>1.0794520547945206</c:v>
                </c:pt>
                <c:pt idx="395">
                  <c:v>1.0821917808219179</c:v>
                </c:pt>
                <c:pt idx="396">
                  <c:v>1.0849315068493151</c:v>
                </c:pt>
                <c:pt idx="397">
                  <c:v>1.0876712328767124</c:v>
                </c:pt>
                <c:pt idx="398">
                  <c:v>1.0904109589041096</c:v>
                </c:pt>
                <c:pt idx="399">
                  <c:v>1.0931506849315069</c:v>
                </c:pt>
                <c:pt idx="400">
                  <c:v>1.095890410958904</c:v>
                </c:pt>
                <c:pt idx="401">
                  <c:v>1.0986301369863014</c:v>
                </c:pt>
                <c:pt idx="402">
                  <c:v>1.1013698630136985</c:v>
                </c:pt>
                <c:pt idx="403">
                  <c:v>1.1041095890410959</c:v>
                </c:pt>
                <c:pt idx="404">
                  <c:v>1.106849315068493</c:v>
                </c:pt>
                <c:pt idx="405">
                  <c:v>1.1095890410958904</c:v>
                </c:pt>
                <c:pt idx="406">
                  <c:v>1.1123287671232878</c:v>
                </c:pt>
                <c:pt idx="407">
                  <c:v>1.1150684931506849</c:v>
                </c:pt>
                <c:pt idx="408">
                  <c:v>1.1178082191780823</c:v>
                </c:pt>
                <c:pt idx="409">
                  <c:v>1.1205479452054794</c:v>
                </c:pt>
                <c:pt idx="410">
                  <c:v>1.1232876712328768</c:v>
                </c:pt>
                <c:pt idx="411">
                  <c:v>1.1260273972602739</c:v>
                </c:pt>
                <c:pt idx="412">
                  <c:v>1.1287671232876713</c:v>
                </c:pt>
                <c:pt idx="413">
                  <c:v>1.1315068493150684</c:v>
                </c:pt>
                <c:pt idx="414">
                  <c:v>1.1342465753424658</c:v>
                </c:pt>
                <c:pt idx="415">
                  <c:v>1.1369863013698631</c:v>
                </c:pt>
                <c:pt idx="416">
                  <c:v>1.1397260273972603</c:v>
                </c:pt>
                <c:pt idx="417">
                  <c:v>1.1424657534246576</c:v>
                </c:pt>
                <c:pt idx="418">
                  <c:v>1.1452054794520548</c:v>
                </c:pt>
                <c:pt idx="419">
                  <c:v>1.1479452054794521</c:v>
                </c:pt>
                <c:pt idx="420">
                  <c:v>1.1506849315068493</c:v>
                </c:pt>
                <c:pt idx="421">
                  <c:v>1.1534246575342466</c:v>
                </c:pt>
                <c:pt idx="422">
                  <c:v>1.1561643835616437</c:v>
                </c:pt>
                <c:pt idx="423">
                  <c:v>1.1589041095890411</c:v>
                </c:pt>
                <c:pt idx="424">
                  <c:v>1.1616438356164382</c:v>
                </c:pt>
                <c:pt idx="425">
                  <c:v>1.1643835616438356</c:v>
                </c:pt>
                <c:pt idx="426">
                  <c:v>1.167123287671233</c:v>
                </c:pt>
                <c:pt idx="427">
                  <c:v>1.1698630136986301</c:v>
                </c:pt>
                <c:pt idx="428">
                  <c:v>1.1726027397260275</c:v>
                </c:pt>
                <c:pt idx="429">
                  <c:v>1.1753424657534246</c:v>
                </c:pt>
                <c:pt idx="430">
                  <c:v>1.178082191780822</c:v>
                </c:pt>
                <c:pt idx="431">
                  <c:v>1.1808219178082191</c:v>
                </c:pt>
                <c:pt idx="432">
                  <c:v>1.1835616438356165</c:v>
                </c:pt>
                <c:pt idx="433">
                  <c:v>1.1863013698630136</c:v>
                </c:pt>
                <c:pt idx="434">
                  <c:v>1.189041095890411</c:v>
                </c:pt>
                <c:pt idx="435">
                  <c:v>1.1917808219178083</c:v>
                </c:pt>
                <c:pt idx="436">
                  <c:v>1.1945205479452055</c:v>
                </c:pt>
                <c:pt idx="437">
                  <c:v>1.1972602739726028</c:v>
                </c:pt>
                <c:pt idx="438">
                  <c:v>1.2</c:v>
                </c:pt>
                <c:pt idx="439">
                  <c:v>1.2027397260273973</c:v>
                </c:pt>
                <c:pt idx="440">
                  <c:v>1.2054794520547945</c:v>
                </c:pt>
                <c:pt idx="441">
                  <c:v>1.2082191780821918</c:v>
                </c:pt>
                <c:pt idx="442">
                  <c:v>1.210958904109589</c:v>
                </c:pt>
                <c:pt idx="443">
                  <c:v>1.2136986301369863</c:v>
                </c:pt>
                <c:pt idx="444">
                  <c:v>1.2164383561643837</c:v>
                </c:pt>
                <c:pt idx="445">
                  <c:v>1.2191780821917808</c:v>
                </c:pt>
                <c:pt idx="446">
                  <c:v>1.2219178082191782</c:v>
                </c:pt>
                <c:pt idx="447">
                  <c:v>1.2246575342465753</c:v>
                </c:pt>
                <c:pt idx="448">
                  <c:v>1.2273972602739727</c:v>
                </c:pt>
                <c:pt idx="449">
                  <c:v>1.2301369863013698</c:v>
                </c:pt>
                <c:pt idx="450">
                  <c:v>1.2328767123287672</c:v>
                </c:pt>
                <c:pt idx="451">
                  <c:v>1.2356164383561643</c:v>
                </c:pt>
                <c:pt idx="452">
                  <c:v>1.2383561643835617</c:v>
                </c:pt>
                <c:pt idx="453">
                  <c:v>1.2410958904109588</c:v>
                </c:pt>
                <c:pt idx="454">
                  <c:v>1.2438356164383562</c:v>
                </c:pt>
                <c:pt idx="455">
                  <c:v>1.2465753424657535</c:v>
                </c:pt>
                <c:pt idx="456">
                  <c:v>1.2493150684931507</c:v>
                </c:pt>
                <c:pt idx="457">
                  <c:v>1.252054794520548</c:v>
                </c:pt>
                <c:pt idx="458">
                  <c:v>1.2547945205479452</c:v>
                </c:pt>
                <c:pt idx="459">
                  <c:v>1.2575342465753425</c:v>
                </c:pt>
                <c:pt idx="460">
                  <c:v>1.2602739726027397</c:v>
                </c:pt>
                <c:pt idx="461">
                  <c:v>1.263013698630137</c:v>
                </c:pt>
                <c:pt idx="462">
                  <c:v>1.2657534246575342</c:v>
                </c:pt>
                <c:pt idx="463">
                  <c:v>1.2684931506849315</c:v>
                </c:pt>
                <c:pt idx="464">
                  <c:v>1.2712328767123289</c:v>
                </c:pt>
                <c:pt idx="465">
                  <c:v>1.273972602739726</c:v>
                </c:pt>
                <c:pt idx="466">
                  <c:v>1.2767123287671234</c:v>
                </c:pt>
                <c:pt idx="467">
                  <c:v>1.2794520547945205</c:v>
                </c:pt>
                <c:pt idx="468">
                  <c:v>1.2821917808219179</c:v>
                </c:pt>
                <c:pt idx="469">
                  <c:v>1.284931506849315</c:v>
                </c:pt>
                <c:pt idx="470">
                  <c:v>1.2876712328767124</c:v>
                </c:pt>
                <c:pt idx="471">
                  <c:v>1.2904109589041095</c:v>
                </c:pt>
                <c:pt idx="472">
                  <c:v>1.2931506849315069</c:v>
                </c:pt>
                <c:pt idx="473">
                  <c:v>1.295890410958904</c:v>
                </c:pt>
                <c:pt idx="474">
                  <c:v>1.2986301369863014</c:v>
                </c:pt>
                <c:pt idx="475">
                  <c:v>1.3013698630136987</c:v>
                </c:pt>
                <c:pt idx="476">
                  <c:v>1.3041095890410959</c:v>
                </c:pt>
                <c:pt idx="477">
                  <c:v>1.3068493150684932</c:v>
                </c:pt>
                <c:pt idx="478">
                  <c:v>1.3095890410958904</c:v>
                </c:pt>
                <c:pt idx="479">
                  <c:v>1.3123287671232877</c:v>
                </c:pt>
                <c:pt idx="480">
                  <c:v>1.3150684931506849</c:v>
                </c:pt>
                <c:pt idx="481">
                  <c:v>1.3178082191780822</c:v>
                </c:pt>
                <c:pt idx="482">
                  <c:v>1.3205479452054794</c:v>
                </c:pt>
                <c:pt idx="483">
                  <c:v>1.3232876712328767</c:v>
                </c:pt>
                <c:pt idx="484">
                  <c:v>1.3260273972602741</c:v>
                </c:pt>
                <c:pt idx="485">
                  <c:v>1.3287671232876712</c:v>
                </c:pt>
                <c:pt idx="486">
                  <c:v>1.3315068493150686</c:v>
                </c:pt>
                <c:pt idx="487">
                  <c:v>1.3342465753424657</c:v>
                </c:pt>
                <c:pt idx="488">
                  <c:v>1.3369863013698631</c:v>
                </c:pt>
                <c:pt idx="489">
                  <c:v>1.3397260273972602</c:v>
                </c:pt>
                <c:pt idx="490">
                  <c:v>1.3424657534246576</c:v>
                </c:pt>
                <c:pt idx="491">
                  <c:v>1.3452054794520547</c:v>
                </c:pt>
                <c:pt idx="492">
                  <c:v>1.3479452054794521</c:v>
                </c:pt>
                <c:pt idx="493">
                  <c:v>1.3506849315068492</c:v>
                </c:pt>
                <c:pt idx="494">
                  <c:v>1.3534246575342466</c:v>
                </c:pt>
                <c:pt idx="495">
                  <c:v>1.3561643835616439</c:v>
                </c:pt>
                <c:pt idx="496">
                  <c:v>1.3589041095890411</c:v>
                </c:pt>
                <c:pt idx="497">
                  <c:v>1.3616438356164384</c:v>
                </c:pt>
                <c:pt idx="498">
                  <c:v>1.3643835616438356</c:v>
                </c:pt>
                <c:pt idx="499">
                  <c:v>1.3671232876712329</c:v>
                </c:pt>
                <c:pt idx="500">
                  <c:v>1.3698630136986301</c:v>
                </c:pt>
                <c:pt idx="501">
                  <c:v>1.3726027397260274</c:v>
                </c:pt>
                <c:pt idx="502">
                  <c:v>1.3753424657534246</c:v>
                </c:pt>
                <c:pt idx="503">
                  <c:v>1.3780821917808219</c:v>
                </c:pt>
                <c:pt idx="504">
                  <c:v>1.3808219178082193</c:v>
                </c:pt>
                <c:pt idx="505">
                  <c:v>1.3835616438356164</c:v>
                </c:pt>
                <c:pt idx="506">
                  <c:v>1.3863013698630138</c:v>
                </c:pt>
                <c:pt idx="507">
                  <c:v>1.3890410958904109</c:v>
                </c:pt>
                <c:pt idx="508">
                  <c:v>1.3917808219178083</c:v>
                </c:pt>
                <c:pt idx="509">
                  <c:v>1.3945205479452054</c:v>
                </c:pt>
                <c:pt idx="510">
                  <c:v>1.3972602739726028</c:v>
                </c:pt>
                <c:pt idx="511">
                  <c:v>1.4</c:v>
                </c:pt>
                <c:pt idx="512">
                  <c:v>1.4027397260273973</c:v>
                </c:pt>
                <c:pt idx="513">
                  <c:v>1.4054794520547946</c:v>
                </c:pt>
                <c:pt idx="514">
                  <c:v>1.4082191780821918</c:v>
                </c:pt>
                <c:pt idx="515">
                  <c:v>1.4109589041095891</c:v>
                </c:pt>
                <c:pt idx="516">
                  <c:v>1.4136986301369863</c:v>
                </c:pt>
                <c:pt idx="517">
                  <c:v>1.4164383561643836</c:v>
                </c:pt>
                <c:pt idx="518">
                  <c:v>1.4191780821917808</c:v>
                </c:pt>
                <c:pt idx="519">
                  <c:v>1.4219178082191781</c:v>
                </c:pt>
                <c:pt idx="520">
                  <c:v>1.4246575342465753</c:v>
                </c:pt>
                <c:pt idx="521">
                  <c:v>1.4273972602739726</c:v>
                </c:pt>
                <c:pt idx="522">
                  <c:v>1.4301369863013698</c:v>
                </c:pt>
                <c:pt idx="523">
                  <c:v>1.4328767123287671</c:v>
                </c:pt>
                <c:pt idx="524">
                  <c:v>1.4356164383561645</c:v>
                </c:pt>
                <c:pt idx="525">
                  <c:v>1.4383561643835616</c:v>
                </c:pt>
                <c:pt idx="526">
                  <c:v>1.441095890410959</c:v>
                </c:pt>
                <c:pt idx="527">
                  <c:v>1.4438356164383561</c:v>
                </c:pt>
                <c:pt idx="528">
                  <c:v>1.4465753424657535</c:v>
                </c:pt>
                <c:pt idx="529">
                  <c:v>1.4493150684931506</c:v>
                </c:pt>
                <c:pt idx="530">
                  <c:v>1.452054794520548</c:v>
                </c:pt>
                <c:pt idx="531">
                  <c:v>1.4547945205479451</c:v>
                </c:pt>
                <c:pt idx="532">
                  <c:v>1.4575342465753425</c:v>
                </c:pt>
                <c:pt idx="533">
                  <c:v>1.4602739726027398</c:v>
                </c:pt>
                <c:pt idx="534">
                  <c:v>1.463013698630137</c:v>
                </c:pt>
                <c:pt idx="535">
                  <c:v>1.4657534246575343</c:v>
                </c:pt>
                <c:pt idx="536">
                  <c:v>1.4684931506849315</c:v>
                </c:pt>
                <c:pt idx="537">
                  <c:v>1.4712328767123288</c:v>
                </c:pt>
                <c:pt idx="538">
                  <c:v>1.473972602739726</c:v>
                </c:pt>
                <c:pt idx="539">
                  <c:v>1.4767123287671233</c:v>
                </c:pt>
                <c:pt idx="540">
                  <c:v>1.4794520547945205</c:v>
                </c:pt>
                <c:pt idx="541">
                  <c:v>1.4821917808219178</c:v>
                </c:pt>
                <c:pt idx="542">
                  <c:v>1.484931506849315</c:v>
                </c:pt>
                <c:pt idx="543">
                  <c:v>1.4876712328767123</c:v>
                </c:pt>
                <c:pt idx="544">
                  <c:v>1.4904109589041097</c:v>
                </c:pt>
                <c:pt idx="545">
                  <c:v>1.4931506849315068</c:v>
                </c:pt>
                <c:pt idx="546">
                  <c:v>1.4958904109589042</c:v>
                </c:pt>
                <c:pt idx="547">
                  <c:v>1.4986301369863013</c:v>
                </c:pt>
                <c:pt idx="548">
                  <c:v>1.5013698630136987</c:v>
                </c:pt>
                <c:pt idx="549">
                  <c:v>1.5041095890410958</c:v>
                </c:pt>
                <c:pt idx="550">
                  <c:v>1.5068493150684932</c:v>
                </c:pt>
                <c:pt idx="551">
                  <c:v>1.5095890410958903</c:v>
                </c:pt>
                <c:pt idx="552">
                  <c:v>1.5123287671232877</c:v>
                </c:pt>
                <c:pt idx="553">
                  <c:v>1.515068493150685</c:v>
                </c:pt>
                <c:pt idx="554">
                  <c:v>1.5178082191780822</c:v>
                </c:pt>
                <c:pt idx="555">
                  <c:v>1.5205479452054795</c:v>
                </c:pt>
                <c:pt idx="556">
                  <c:v>1.5232876712328767</c:v>
                </c:pt>
                <c:pt idx="557">
                  <c:v>1.526027397260274</c:v>
                </c:pt>
                <c:pt idx="558">
                  <c:v>1.5287671232876712</c:v>
                </c:pt>
                <c:pt idx="559">
                  <c:v>1.5315068493150685</c:v>
                </c:pt>
                <c:pt idx="560">
                  <c:v>1.5342465753424657</c:v>
                </c:pt>
                <c:pt idx="561">
                  <c:v>1.536986301369863</c:v>
                </c:pt>
                <c:pt idx="562">
                  <c:v>1.5397260273972602</c:v>
                </c:pt>
                <c:pt idx="563">
                  <c:v>1.5424657534246575</c:v>
                </c:pt>
                <c:pt idx="564">
                  <c:v>1.5452054794520549</c:v>
                </c:pt>
                <c:pt idx="565">
                  <c:v>1.547945205479452</c:v>
                </c:pt>
                <c:pt idx="566">
                  <c:v>1.5506849315068494</c:v>
                </c:pt>
                <c:pt idx="567">
                  <c:v>1.5534246575342465</c:v>
                </c:pt>
                <c:pt idx="568">
                  <c:v>1.5561643835616439</c:v>
                </c:pt>
                <c:pt idx="569">
                  <c:v>1.558904109589041</c:v>
                </c:pt>
                <c:pt idx="570">
                  <c:v>1.5616438356164384</c:v>
                </c:pt>
                <c:pt idx="571">
                  <c:v>1.5643835616438355</c:v>
                </c:pt>
                <c:pt idx="572">
                  <c:v>1.5671232876712329</c:v>
                </c:pt>
                <c:pt idx="573">
                  <c:v>1.5698630136986302</c:v>
                </c:pt>
                <c:pt idx="574">
                  <c:v>1.5726027397260274</c:v>
                </c:pt>
                <c:pt idx="575">
                  <c:v>1.5753424657534247</c:v>
                </c:pt>
                <c:pt idx="576">
                  <c:v>1.5780821917808219</c:v>
                </c:pt>
                <c:pt idx="577">
                  <c:v>1.5808219178082192</c:v>
                </c:pt>
                <c:pt idx="578">
                  <c:v>1.5835616438356164</c:v>
                </c:pt>
                <c:pt idx="579">
                  <c:v>1.5863013698630137</c:v>
                </c:pt>
                <c:pt idx="580">
                  <c:v>1.5890410958904109</c:v>
                </c:pt>
                <c:pt idx="581">
                  <c:v>1.5917808219178082</c:v>
                </c:pt>
                <c:pt idx="582">
                  <c:v>1.5945205479452054</c:v>
                </c:pt>
                <c:pt idx="583">
                  <c:v>1.5972602739726027</c:v>
                </c:pt>
                <c:pt idx="584">
                  <c:v>1.6</c:v>
                </c:pt>
                <c:pt idx="585">
                  <c:v>1.6027397260273972</c:v>
                </c:pt>
                <c:pt idx="586">
                  <c:v>1.6054794520547946</c:v>
                </c:pt>
                <c:pt idx="587">
                  <c:v>1.6082191780821917</c:v>
                </c:pt>
                <c:pt idx="588">
                  <c:v>1.6109589041095891</c:v>
                </c:pt>
                <c:pt idx="589">
                  <c:v>1.6136986301369862</c:v>
                </c:pt>
                <c:pt idx="590">
                  <c:v>1.6164383561643836</c:v>
                </c:pt>
                <c:pt idx="591">
                  <c:v>1.6191780821917807</c:v>
                </c:pt>
                <c:pt idx="592">
                  <c:v>1.6219178082191781</c:v>
                </c:pt>
                <c:pt idx="593">
                  <c:v>1.6246575342465754</c:v>
                </c:pt>
                <c:pt idx="594">
                  <c:v>1.6273972602739726</c:v>
                </c:pt>
                <c:pt idx="595">
                  <c:v>1.6301369863013699</c:v>
                </c:pt>
                <c:pt idx="596">
                  <c:v>1.6328767123287671</c:v>
                </c:pt>
                <c:pt idx="597">
                  <c:v>1.6356164383561644</c:v>
                </c:pt>
                <c:pt idx="598">
                  <c:v>1.6383561643835616</c:v>
                </c:pt>
                <c:pt idx="599">
                  <c:v>1.6410958904109589</c:v>
                </c:pt>
                <c:pt idx="600">
                  <c:v>1.6438356164383561</c:v>
                </c:pt>
                <c:pt idx="601">
                  <c:v>1.6465753424657534</c:v>
                </c:pt>
                <c:pt idx="602">
                  <c:v>1.6493150684931508</c:v>
                </c:pt>
                <c:pt idx="603">
                  <c:v>1.6520547945205479</c:v>
                </c:pt>
                <c:pt idx="604">
                  <c:v>1.6547945205479453</c:v>
                </c:pt>
                <c:pt idx="605">
                  <c:v>1.6575342465753424</c:v>
                </c:pt>
                <c:pt idx="606">
                  <c:v>1.6602739726027398</c:v>
                </c:pt>
                <c:pt idx="607">
                  <c:v>1.6630136986301369</c:v>
                </c:pt>
                <c:pt idx="608">
                  <c:v>1.6657534246575343</c:v>
                </c:pt>
                <c:pt idx="609">
                  <c:v>1.6684931506849314</c:v>
                </c:pt>
                <c:pt idx="610">
                  <c:v>1.6712328767123288</c:v>
                </c:pt>
                <c:pt idx="611">
                  <c:v>1.6739726027397259</c:v>
                </c:pt>
                <c:pt idx="612">
                  <c:v>1.6767123287671233</c:v>
                </c:pt>
                <c:pt idx="613">
                  <c:v>1.6794520547945206</c:v>
                </c:pt>
                <c:pt idx="614">
                  <c:v>1.6821917808219178</c:v>
                </c:pt>
                <c:pt idx="615">
                  <c:v>1.6849315068493151</c:v>
                </c:pt>
                <c:pt idx="616">
                  <c:v>1.6876712328767123</c:v>
                </c:pt>
                <c:pt idx="617">
                  <c:v>1.6904109589041096</c:v>
                </c:pt>
                <c:pt idx="618">
                  <c:v>1.6931506849315068</c:v>
                </c:pt>
                <c:pt idx="619">
                  <c:v>1.6958904109589041</c:v>
                </c:pt>
                <c:pt idx="620">
                  <c:v>1.6986301369863013</c:v>
                </c:pt>
                <c:pt idx="621">
                  <c:v>1.7013698630136986</c:v>
                </c:pt>
                <c:pt idx="622">
                  <c:v>1.704109589041096</c:v>
                </c:pt>
                <c:pt idx="623">
                  <c:v>1.7068493150684931</c:v>
                </c:pt>
                <c:pt idx="624">
                  <c:v>1.7095890410958905</c:v>
                </c:pt>
                <c:pt idx="625">
                  <c:v>1.7123287671232876</c:v>
                </c:pt>
                <c:pt idx="626">
                  <c:v>1.715068493150685</c:v>
                </c:pt>
                <c:pt idx="627">
                  <c:v>1.7178082191780821</c:v>
                </c:pt>
                <c:pt idx="628">
                  <c:v>1.7205479452054795</c:v>
                </c:pt>
                <c:pt idx="629">
                  <c:v>1.7232876712328766</c:v>
                </c:pt>
                <c:pt idx="630">
                  <c:v>1.726027397260274</c:v>
                </c:pt>
                <c:pt idx="631">
                  <c:v>1.7287671232876711</c:v>
                </c:pt>
                <c:pt idx="632">
                  <c:v>1.7315068493150685</c:v>
                </c:pt>
                <c:pt idx="633">
                  <c:v>1.7342465753424658</c:v>
                </c:pt>
                <c:pt idx="634">
                  <c:v>1.736986301369863</c:v>
                </c:pt>
                <c:pt idx="635">
                  <c:v>1.7397260273972603</c:v>
                </c:pt>
                <c:pt idx="636">
                  <c:v>1.7424657534246575</c:v>
                </c:pt>
                <c:pt idx="637">
                  <c:v>1.7452054794520548</c:v>
                </c:pt>
                <c:pt idx="638">
                  <c:v>1.747945205479452</c:v>
                </c:pt>
                <c:pt idx="639">
                  <c:v>1.7506849315068493</c:v>
                </c:pt>
                <c:pt idx="640">
                  <c:v>1.7534246575342465</c:v>
                </c:pt>
                <c:pt idx="641">
                  <c:v>1.7561643835616438</c:v>
                </c:pt>
                <c:pt idx="642">
                  <c:v>1.7589041095890412</c:v>
                </c:pt>
                <c:pt idx="643">
                  <c:v>1.7616438356164383</c:v>
                </c:pt>
                <c:pt idx="644">
                  <c:v>1.7643835616438357</c:v>
                </c:pt>
                <c:pt idx="645">
                  <c:v>1.7671232876712328</c:v>
                </c:pt>
                <c:pt idx="646">
                  <c:v>1.7698630136986302</c:v>
                </c:pt>
                <c:pt idx="647">
                  <c:v>1.7726027397260273</c:v>
                </c:pt>
                <c:pt idx="648">
                  <c:v>1.7753424657534247</c:v>
                </c:pt>
                <c:pt idx="649">
                  <c:v>1.7780821917808218</c:v>
                </c:pt>
                <c:pt idx="650">
                  <c:v>1.7808219178082192</c:v>
                </c:pt>
                <c:pt idx="651">
                  <c:v>1.7835616438356163</c:v>
                </c:pt>
                <c:pt idx="652">
                  <c:v>1.7863013698630137</c:v>
                </c:pt>
                <c:pt idx="653">
                  <c:v>1.789041095890411</c:v>
                </c:pt>
                <c:pt idx="654">
                  <c:v>1.7917808219178082</c:v>
                </c:pt>
                <c:pt idx="655">
                  <c:v>1.7945205479452055</c:v>
                </c:pt>
                <c:pt idx="656">
                  <c:v>1.7972602739726027</c:v>
                </c:pt>
                <c:pt idx="657">
                  <c:v>1.8</c:v>
                </c:pt>
                <c:pt idx="658">
                  <c:v>1.8027397260273972</c:v>
                </c:pt>
                <c:pt idx="659">
                  <c:v>1.8054794520547945</c:v>
                </c:pt>
                <c:pt idx="660">
                  <c:v>1.8082191780821917</c:v>
                </c:pt>
                <c:pt idx="661">
                  <c:v>1.810958904109589</c:v>
                </c:pt>
                <c:pt idx="662">
                  <c:v>1.8136986301369864</c:v>
                </c:pt>
                <c:pt idx="663">
                  <c:v>1.8164383561643835</c:v>
                </c:pt>
                <c:pt idx="664">
                  <c:v>1.8191780821917809</c:v>
                </c:pt>
                <c:pt idx="665">
                  <c:v>1.821917808219178</c:v>
                </c:pt>
                <c:pt idx="666">
                  <c:v>1.8246575342465754</c:v>
                </c:pt>
                <c:pt idx="667">
                  <c:v>1.8273972602739725</c:v>
                </c:pt>
                <c:pt idx="668">
                  <c:v>1.8301369863013699</c:v>
                </c:pt>
                <c:pt idx="669">
                  <c:v>1.832876712328767</c:v>
                </c:pt>
                <c:pt idx="670">
                  <c:v>1.8356164383561644</c:v>
                </c:pt>
                <c:pt idx="671">
                  <c:v>1.8383561643835618</c:v>
                </c:pt>
                <c:pt idx="672">
                  <c:v>1.8410958904109589</c:v>
                </c:pt>
                <c:pt idx="673">
                  <c:v>1.8438356164383563</c:v>
                </c:pt>
                <c:pt idx="674">
                  <c:v>1.8465753424657534</c:v>
                </c:pt>
                <c:pt idx="675">
                  <c:v>1.8493150684931507</c:v>
                </c:pt>
                <c:pt idx="676">
                  <c:v>1.8520547945205479</c:v>
                </c:pt>
                <c:pt idx="677">
                  <c:v>1.8547945205479452</c:v>
                </c:pt>
                <c:pt idx="678">
                  <c:v>1.8575342465753424</c:v>
                </c:pt>
                <c:pt idx="679">
                  <c:v>1.8602739726027397</c:v>
                </c:pt>
                <c:pt idx="680">
                  <c:v>1.8630136986301369</c:v>
                </c:pt>
                <c:pt idx="681">
                  <c:v>1.8657534246575342</c:v>
                </c:pt>
                <c:pt idx="682">
                  <c:v>1.8684931506849316</c:v>
                </c:pt>
                <c:pt idx="683">
                  <c:v>1.8712328767123287</c:v>
                </c:pt>
                <c:pt idx="684">
                  <c:v>1.8739726027397261</c:v>
                </c:pt>
                <c:pt idx="685">
                  <c:v>1.8767123287671232</c:v>
                </c:pt>
                <c:pt idx="686">
                  <c:v>1.8794520547945206</c:v>
                </c:pt>
                <c:pt idx="687">
                  <c:v>1.8821917808219177</c:v>
                </c:pt>
                <c:pt idx="688">
                  <c:v>1.8849315068493151</c:v>
                </c:pt>
                <c:pt idx="689">
                  <c:v>1.8876712328767122</c:v>
                </c:pt>
                <c:pt idx="690">
                  <c:v>1.8904109589041096</c:v>
                </c:pt>
                <c:pt idx="691">
                  <c:v>1.893150684931507</c:v>
                </c:pt>
                <c:pt idx="692">
                  <c:v>1.8958904109589041</c:v>
                </c:pt>
                <c:pt idx="693">
                  <c:v>1.8986301369863015</c:v>
                </c:pt>
                <c:pt idx="694">
                  <c:v>1.9013698630136986</c:v>
                </c:pt>
                <c:pt idx="695">
                  <c:v>1.904109589041096</c:v>
                </c:pt>
                <c:pt idx="696">
                  <c:v>1.9068493150684931</c:v>
                </c:pt>
                <c:pt idx="697">
                  <c:v>1.9095890410958904</c:v>
                </c:pt>
                <c:pt idx="698">
                  <c:v>1.9123287671232876</c:v>
                </c:pt>
                <c:pt idx="699">
                  <c:v>1.9150684931506849</c:v>
                </c:pt>
                <c:pt idx="700">
                  <c:v>1.9178082191780821</c:v>
                </c:pt>
                <c:pt idx="701">
                  <c:v>1.9205479452054794</c:v>
                </c:pt>
                <c:pt idx="702">
                  <c:v>1.9232876712328768</c:v>
                </c:pt>
                <c:pt idx="703">
                  <c:v>1.9260273972602739</c:v>
                </c:pt>
                <c:pt idx="704">
                  <c:v>1.9287671232876713</c:v>
                </c:pt>
                <c:pt idx="705">
                  <c:v>1.9315068493150684</c:v>
                </c:pt>
                <c:pt idx="706">
                  <c:v>1.9342465753424658</c:v>
                </c:pt>
                <c:pt idx="707">
                  <c:v>1.9369863013698629</c:v>
                </c:pt>
                <c:pt idx="708">
                  <c:v>1.9397260273972603</c:v>
                </c:pt>
                <c:pt idx="709">
                  <c:v>1.9424657534246574</c:v>
                </c:pt>
                <c:pt idx="710">
                  <c:v>1.9452054794520548</c:v>
                </c:pt>
                <c:pt idx="711">
                  <c:v>1.9479452054794522</c:v>
                </c:pt>
                <c:pt idx="712">
                  <c:v>1.9506849315068493</c:v>
                </c:pt>
                <c:pt idx="713">
                  <c:v>1.9534246575342467</c:v>
                </c:pt>
                <c:pt idx="714">
                  <c:v>1.9561643835616438</c:v>
                </c:pt>
                <c:pt idx="715">
                  <c:v>1.9589041095890412</c:v>
                </c:pt>
                <c:pt idx="716">
                  <c:v>1.9616438356164383</c:v>
                </c:pt>
                <c:pt idx="717">
                  <c:v>1.9643835616438357</c:v>
                </c:pt>
                <c:pt idx="718">
                  <c:v>1.9671232876712328</c:v>
                </c:pt>
                <c:pt idx="719">
                  <c:v>1.9698630136986301</c:v>
                </c:pt>
                <c:pt idx="720">
                  <c:v>1.9726027397260273</c:v>
                </c:pt>
                <c:pt idx="721">
                  <c:v>1.9753424657534246</c:v>
                </c:pt>
                <c:pt idx="722">
                  <c:v>1.978082191780822</c:v>
                </c:pt>
                <c:pt idx="723">
                  <c:v>1.9808219178082191</c:v>
                </c:pt>
                <c:pt idx="724">
                  <c:v>1.9835616438356165</c:v>
                </c:pt>
                <c:pt idx="725">
                  <c:v>1.9863013698630136</c:v>
                </c:pt>
                <c:pt idx="726">
                  <c:v>1.989041095890411</c:v>
                </c:pt>
                <c:pt idx="727">
                  <c:v>1.9917808219178081</c:v>
                </c:pt>
                <c:pt idx="728">
                  <c:v>1.9945205479452055</c:v>
                </c:pt>
                <c:pt idx="729">
                  <c:v>1.9972602739726026</c:v>
                </c:pt>
                <c:pt idx="730">
                  <c:v>2</c:v>
                </c:pt>
                <c:pt idx="731">
                  <c:v>2.0027397260273974</c:v>
                </c:pt>
                <c:pt idx="732">
                  <c:v>2.0054794520547947</c:v>
                </c:pt>
                <c:pt idx="733">
                  <c:v>2.0082191780821916</c:v>
                </c:pt>
                <c:pt idx="734">
                  <c:v>2.010958904109589</c:v>
                </c:pt>
                <c:pt idx="735">
                  <c:v>2.0136986301369864</c:v>
                </c:pt>
                <c:pt idx="736">
                  <c:v>2.0164383561643837</c:v>
                </c:pt>
                <c:pt idx="737">
                  <c:v>2.0191780821917806</c:v>
                </c:pt>
                <c:pt idx="738">
                  <c:v>2.021917808219178</c:v>
                </c:pt>
                <c:pt idx="739">
                  <c:v>2.0246575342465754</c:v>
                </c:pt>
                <c:pt idx="740">
                  <c:v>2.0273972602739727</c:v>
                </c:pt>
                <c:pt idx="741">
                  <c:v>2.0301369863013701</c:v>
                </c:pt>
                <c:pt idx="742">
                  <c:v>2.032876712328767</c:v>
                </c:pt>
                <c:pt idx="743">
                  <c:v>2.0356164383561643</c:v>
                </c:pt>
                <c:pt idx="744">
                  <c:v>2.0383561643835617</c:v>
                </c:pt>
                <c:pt idx="745">
                  <c:v>2.0410958904109591</c:v>
                </c:pt>
                <c:pt idx="746">
                  <c:v>2.043835616438356</c:v>
                </c:pt>
                <c:pt idx="747">
                  <c:v>2.0465753424657533</c:v>
                </c:pt>
                <c:pt idx="748">
                  <c:v>2.0493150684931507</c:v>
                </c:pt>
                <c:pt idx="749">
                  <c:v>2.0520547945205481</c:v>
                </c:pt>
                <c:pt idx="750">
                  <c:v>2.0547945205479454</c:v>
                </c:pt>
                <c:pt idx="751">
                  <c:v>2.0575342465753423</c:v>
                </c:pt>
                <c:pt idx="752">
                  <c:v>2.0602739726027397</c:v>
                </c:pt>
                <c:pt idx="753">
                  <c:v>2.0630136986301371</c:v>
                </c:pt>
                <c:pt idx="754">
                  <c:v>2.0657534246575344</c:v>
                </c:pt>
                <c:pt idx="755">
                  <c:v>2.0684931506849313</c:v>
                </c:pt>
                <c:pt idx="756">
                  <c:v>2.0712328767123287</c:v>
                </c:pt>
                <c:pt idx="757">
                  <c:v>2.0739726027397261</c:v>
                </c:pt>
                <c:pt idx="758">
                  <c:v>2.0767123287671234</c:v>
                </c:pt>
                <c:pt idx="759">
                  <c:v>2.0794520547945203</c:v>
                </c:pt>
                <c:pt idx="760">
                  <c:v>2.0821917808219177</c:v>
                </c:pt>
                <c:pt idx="761">
                  <c:v>2.0849315068493151</c:v>
                </c:pt>
                <c:pt idx="762">
                  <c:v>2.0876712328767124</c:v>
                </c:pt>
                <c:pt idx="763">
                  <c:v>2.0904109589041098</c:v>
                </c:pt>
                <c:pt idx="764">
                  <c:v>2.0931506849315067</c:v>
                </c:pt>
                <c:pt idx="765">
                  <c:v>2.095890410958904</c:v>
                </c:pt>
                <c:pt idx="766">
                  <c:v>2.0986301369863014</c:v>
                </c:pt>
                <c:pt idx="767">
                  <c:v>2.1013698630136988</c:v>
                </c:pt>
                <c:pt idx="768">
                  <c:v>2.1041095890410957</c:v>
                </c:pt>
                <c:pt idx="769">
                  <c:v>2.106849315068493</c:v>
                </c:pt>
                <c:pt idx="770">
                  <c:v>2.1095890410958904</c:v>
                </c:pt>
                <c:pt idx="771">
                  <c:v>2.1123287671232878</c:v>
                </c:pt>
                <c:pt idx="772">
                  <c:v>2.1150684931506851</c:v>
                </c:pt>
                <c:pt idx="773">
                  <c:v>2.117808219178082</c:v>
                </c:pt>
                <c:pt idx="774">
                  <c:v>2.1205479452054794</c:v>
                </c:pt>
                <c:pt idx="775">
                  <c:v>2.1232876712328768</c:v>
                </c:pt>
                <c:pt idx="776">
                  <c:v>2.1260273972602741</c:v>
                </c:pt>
                <c:pt idx="777">
                  <c:v>2.128767123287671</c:v>
                </c:pt>
                <c:pt idx="778">
                  <c:v>2.1315068493150684</c:v>
                </c:pt>
                <c:pt idx="779">
                  <c:v>2.1342465753424658</c:v>
                </c:pt>
                <c:pt idx="780">
                  <c:v>2.1369863013698631</c:v>
                </c:pt>
                <c:pt idx="781">
                  <c:v>2.1397260273972605</c:v>
                </c:pt>
                <c:pt idx="782">
                  <c:v>2.1424657534246574</c:v>
                </c:pt>
                <c:pt idx="783">
                  <c:v>2.1452054794520548</c:v>
                </c:pt>
                <c:pt idx="784">
                  <c:v>2.1479452054794521</c:v>
                </c:pt>
                <c:pt idx="785">
                  <c:v>2.1506849315068495</c:v>
                </c:pt>
                <c:pt idx="786">
                  <c:v>2.1534246575342464</c:v>
                </c:pt>
                <c:pt idx="787">
                  <c:v>2.1561643835616437</c:v>
                </c:pt>
                <c:pt idx="788">
                  <c:v>2.1589041095890411</c:v>
                </c:pt>
                <c:pt idx="789">
                  <c:v>2.1616438356164385</c:v>
                </c:pt>
                <c:pt idx="790">
                  <c:v>2.1643835616438358</c:v>
                </c:pt>
                <c:pt idx="791">
                  <c:v>2.1671232876712327</c:v>
                </c:pt>
                <c:pt idx="792">
                  <c:v>2.1698630136986301</c:v>
                </c:pt>
                <c:pt idx="793">
                  <c:v>2.1726027397260275</c:v>
                </c:pt>
                <c:pt idx="794">
                  <c:v>2.1753424657534248</c:v>
                </c:pt>
                <c:pt idx="795">
                  <c:v>2.1780821917808217</c:v>
                </c:pt>
                <c:pt idx="796">
                  <c:v>2.1808219178082191</c:v>
                </c:pt>
                <c:pt idx="797">
                  <c:v>2.1835616438356165</c:v>
                </c:pt>
                <c:pt idx="798">
                  <c:v>2.1863013698630138</c:v>
                </c:pt>
                <c:pt idx="799">
                  <c:v>2.1890410958904107</c:v>
                </c:pt>
                <c:pt idx="800">
                  <c:v>2.1917808219178081</c:v>
                </c:pt>
                <c:pt idx="801">
                  <c:v>2.1945205479452055</c:v>
                </c:pt>
                <c:pt idx="802">
                  <c:v>2.1972602739726028</c:v>
                </c:pt>
                <c:pt idx="803">
                  <c:v>2.2000000000000002</c:v>
                </c:pt>
                <c:pt idx="804">
                  <c:v>2.2027397260273971</c:v>
                </c:pt>
                <c:pt idx="805">
                  <c:v>2.2054794520547945</c:v>
                </c:pt>
                <c:pt idx="806">
                  <c:v>2.2082191780821918</c:v>
                </c:pt>
                <c:pt idx="807">
                  <c:v>2.2109589041095892</c:v>
                </c:pt>
                <c:pt idx="808">
                  <c:v>2.2136986301369861</c:v>
                </c:pt>
                <c:pt idx="809">
                  <c:v>2.2164383561643834</c:v>
                </c:pt>
                <c:pt idx="810">
                  <c:v>2.2191780821917808</c:v>
                </c:pt>
                <c:pt idx="811">
                  <c:v>2.2219178082191782</c:v>
                </c:pt>
                <c:pt idx="812">
                  <c:v>2.2246575342465755</c:v>
                </c:pt>
                <c:pt idx="813">
                  <c:v>2.2273972602739724</c:v>
                </c:pt>
                <c:pt idx="814">
                  <c:v>2.2301369863013698</c:v>
                </c:pt>
                <c:pt idx="815">
                  <c:v>2.2328767123287672</c:v>
                </c:pt>
                <c:pt idx="816">
                  <c:v>2.2356164383561645</c:v>
                </c:pt>
                <c:pt idx="817">
                  <c:v>2.2383561643835614</c:v>
                </c:pt>
                <c:pt idx="818">
                  <c:v>2.2410958904109588</c:v>
                </c:pt>
                <c:pt idx="819">
                  <c:v>2.2438356164383562</c:v>
                </c:pt>
                <c:pt idx="820">
                  <c:v>2.2465753424657535</c:v>
                </c:pt>
                <c:pt idx="821">
                  <c:v>2.2493150684931509</c:v>
                </c:pt>
                <c:pt idx="822">
                  <c:v>2.2520547945205478</c:v>
                </c:pt>
                <c:pt idx="823">
                  <c:v>2.2547945205479452</c:v>
                </c:pt>
                <c:pt idx="824">
                  <c:v>2.2575342465753425</c:v>
                </c:pt>
                <c:pt idx="825">
                  <c:v>2.2602739726027399</c:v>
                </c:pt>
                <c:pt idx="826">
                  <c:v>2.2630136986301368</c:v>
                </c:pt>
                <c:pt idx="827">
                  <c:v>2.2657534246575342</c:v>
                </c:pt>
                <c:pt idx="828">
                  <c:v>2.2684931506849315</c:v>
                </c:pt>
                <c:pt idx="829">
                  <c:v>2.2712328767123289</c:v>
                </c:pt>
                <c:pt idx="830">
                  <c:v>2.2739726027397262</c:v>
                </c:pt>
                <c:pt idx="831">
                  <c:v>2.2767123287671232</c:v>
                </c:pt>
                <c:pt idx="832">
                  <c:v>2.2794520547945205</c:v>
                </c:pt>
                <c:pt idx="833">
                  <c:v>2.2821917808219179</c:v>
                </c:pt>
                <c:pt idx="834">
                  <c:v>2.2849315068493152</c:v>
                </c:pt>
                <c:pt idx="835">
                  <c:v>2.2876712328767121</c:v>
                </c:pt>
                <c:pt idx="836">
                  <c:v>2.2904109589041095</c:v>
                </c:pt>
                <c:pt idx="837">
                  <c:v>2.2931506849315069</c:v>
                </c:pt>
                <c:pt idx="838">
                  <c:v>2.2958904109589042</c:v>
                </c:pt>
                <c:pt idx="839">
                  <c:v>2.2986301369863016</c:v>
                </c:pt>
                <c:pt idx="840">
                  <c:v>2.3013698630136985</c:v>
                </c:pt>
                <c:pt idx="841">
                  <c:v>2.3041095890410959</c:v>
                </c:pt>
                <c:pt idx="842">
                  <c:v>2.3068493150684932</c:v>
                </c:pt>
                <c:pt idx="843">
                  <c:v>2.3095890410958906</c:v>
                </c:pt>
                <c:pt idx="844">
                  <c:v>2.3123287671232875</c:v>
                </c:pt>
                <c:pt idx="845">
                  <c:v>2.3150684931506849</c:v>
                </c:pt>
                <c:pt idx="846">
                  <c:v>2.3178082191780822</c:v>
                </c:pt>
                <c:pt idx="847">
                  <c:v>2.3205479452054796</c:v>
                </c:pt>
                <c:pt idx="848">
                  <c:v>2.3232876712328765</c:v>
                </c:pt>
                <c:pt idx="849">
                  <c:v>2.3260273972602739</c:v>
                </c:pt>
                <c:pt idx="850">
                  <c:v>2.3287671232876712</c:v>
                </c:pt>
                <c:pt idx="851">
                  <c:v>2.3315068493150686</c:v>
                </c:pt>
                <c:pt idx="852">
                  <c:v>2.3342465753424659</c:v>
                </c:pt>
                <c:pt idx="853">
                  <c:v>2.3369863013698629</c:v>
                </c:pt>
                <c:pt idx="854">
                  <c:v>2.3397260273972602</c:v>
                </c:pt>
                <c:pt idx="855">
                  <c:v>2.3424657534246576</c:v>
                </c:pt>
                <c:pt idx="856">
                  <c:v>2.3452054794520549</c:v>
                </c:pt>
                <c:pt idx="857">
                  <c:v>2.3479452054794518</c:v>
                </c:pt>
                <c:pt idx="858">
                  <c:v>2.3506849315068492</c:v>
                </c:pt>
                <c:pt idx="859">
                  <c:v>2.3534246575342466</c:v>
                </c:pt>
                <c:pt idx="860">
                  <c:v>2.3561643835616439</c:v>
                </c:pt>
                <c:pt idx="861">
                  <c:v>2.3589041095890413</c:v>
                </c:pt>
                <c:pt idx="862">
                  <c:v>2.3616438356164382</c:v>
                </c:pt>
                <c:pt idx="863">
                  <c:v>2.3643835616438356</c:v>
                </c:pt>
                <c:pt idx="864">
                  <c:v>2.3671232876712329</c:v>
                </c:pt>
                <c:pt idx="865">
                  <c:v>2.3698630136986303</c:v>
                </c:pt>
                <c:pt idx="866">
                  <c:v>2.3726027397260272</c:v>
                </c:pt>
                <c:pt idx="867">
                  <c:v>2.3753424657534246</c:v>
                </c:pt>
                <c:pt idx="868">
                  <c:v>2.3780821917808219</c:v>
                </c:pt>
                <c:pt idx="869">
                  <c:v>2.3808219178082193</c:v>
                </c:pt>
                <c:pt idx="870">
                  <c:v>2.3835616438356166</c:v>
                </c:pt>
                <c:pt idx="871">
                  <c:v>2.3863013698630136</c:v>
                </c:pt>
                <c:pt idx="872">
                  <c:v>2.3890410958904109</c:v>
                </c:pt>
                <c:pt idx="873">
                  <c:v>2.3917808219178083</c:v>
                </c:pt>
                <c:pt idx="874">
                  <c:v>2.3945205479452056</c:v>
                </c:pt>
                <c:pt idx="875">
                  <c:v>2.3972602739726026</c:v>
                </c:pt>
                <c:pt idx="876">
                  <c:v>2.4</c:v>
                </c:pt>
                <c:pt idx="877">
                  <c:v>2.4027397260273973</c:v>
                </c:pt>
                <c:pt idx="878">
                  <c:v>2.4054794520547946</c:v>
                </c:pt>
                <c:pt idx="879">
                  <c:v>2.408219178082192</c:v>
                </c:pt>
                <c:pt idx="880">
                  <c:v>2.4109589041095889</c:v>
                </c:pt>
                <c:pt idx="881">
                  <c:v>2.4136986301369863</c:v>
                </c:pt>
                <c:pt idx="882">
                  <c:v>2.4164383561643836</c:v>
                </c:pt>
                <c:pt idx="883">
                  <c:v>2.419178082191781</c:v>
                </c:pt>
                <c:pt idx="884">
                  <c:v>2.4219178082191779</c:v>
                </c:pt>
                <c:pt idx="885">
                  <c:v>2.4246575342465753</c:v>
                </c:pt>
                <c:pt idx="886">
                  <c:v>2.4273972602739726</c:v>
                </c:pt>
                <c:pt idx="887">
                  <c:v>2.43013698630137</c:v>
                </c:pt>
                <c:pt idx="888">
                  <c:v>2.4328767123287673</c:v>
                </c:pt>
                <c:pt idx="889">
                  <c:v>2.4356164383561643</c:v>
                </c:pt>
                <c:pt idx="890">
                  <c:v>2.4383561643835616</c:v>
                </c:pt>
                <c:pt idx="891">
                  <c:v>2.441095890410959</c:v>
                </c:pt>
                <c:pt idx="892">
                  <c:v>2.4438356164383563</c:v>
                </c:pt>
                <c:pt idx="893">
                  <c:v>2.4465753424657533</c:v>
                </c:pt>
                <c:pt idx="894">
                  <c:v>2.4493150684931506</c:v>
                </c:pt>
                <c:pt idx="895">
                  <c:v>2.452054794520548</c:v>
                </c:pt>
                <c:pt idx="896">
                  <c:v>2.4547945205479453</c:v>
                </c:pt>
                <c:pt idx="897">
                  <c:v>2.4575342465753423</c:v>
                </c:pt>
                <c:pt idx="898">
                  <c:v>2.4602739726027396</c:v>
                </c:pt>
                <c:pt idx="899">
                  <c:v>2.463013698630137</c:v>
                </c:pt>
                <c:pt idx="900">
                  <c:v>2.4657534246575343</c:v>
                </c:pt>
                <c:pt idx="901">
                  <c:v>2.4684931506849317</c:v>
                </c:pt>
                <c:pt idx="902">
                  <c:v>2.4712328767123286</c:v>
                </c:pt>
                <c:pt idx="903">
                  <c:v>2.473972602739726</c:v>
                </c:pt>
                <c:pt idx="904">
                  <c:v>2.4767123287671233</c:v>
                </c:pt>
                <c:pt idx="905">
                  <c:v>2.4794520547945207</c:v>
                </c:pt>
                <c:pt idx="906">
                  <c:v>2.4821917808219176</c:v>
                </c:pt>
                <c:pt idx="907">
                  <c:v>2.484931506849315</c:v>
                </c:pt>
                <c:pt idx="908">
                  <c:v>2.4876712328767123</c:v>
                </c:pt>
                <c:pt idx="909">
                  <c:v>2.4904109589041097</c:v>
                </c:pt>
                <c:pt idx="910">
                  <c:v>2.493150684931507</c:v>
                </c:pt>
                <c:pt idx="911">
                  <c:v>2.495890410958904</c:v>
                </c:pt>
                <c:pt idx="912">
                  <c:v>2.4986301369863013</c:v>
                </c:pt>
                <c:pt idx="913">
                  <c:v>2.5013698630136987</c:v>
                </c:pt>
                <c:pt idx="914">
                  <c:v>2.504109589041096</c:v>
                </c:pt>
                <c:pt idx="915">
                  <c:v>2.506849315068493</c:v>
                </c:pt>
                <c:pt idx="916">
                  <c:v>2.5095890410958903</c:v>
                </c:pt>
                <c:pt idx="917">
                  <c:v>2.5123287671232877</c:v>
                </c:pt>
                <c:pt idx="918">
                  <c:v>2.515068493150685</c:v>
                </c:pt>
                <c:pt idx="919">
                  <c:v>2.5178082191780824</c:v>
                </c:pt>
                <c:pt idx="920">
                  <c:v>2.5205479452054793</c:v>
                </c:pt>
                <c:pt idx="921">
                  <c:v>2.5232876712328767</c:v>
                </c:pt>
                <c:pt idx="922">
                  <c:v>2.526027397260274</c:v>
                </c:pt>
                <c:pt idx="923">
                  <c:v>2.5287671232876714</c:v>
                </c:pt>
                <c:pt idx="924">
                  <c:v>2.5315068493150683</c:v>
                </c:pt>
                <c:pt idx="925">
                  <c:v>2.5342465753424657</c:v>
                </c:pt>
                <c:pt idx="926">
                  <c:v>2.536986301369863</c:v>
                </c:pt>
                <c:pt idx="927">
                  <c:v>2.5397260273972604</c:v>
                </c:pt>
                <c:pt idx="928">
                  <c:v>2.5424657534246577</c:v>
                </c:pt>
                <c:pt idx="929">
                  <c:v>2.5452054794520547</c:v>
                </c:pt>
                <c:pt idx="930">
                  <c:v>2.547945205479452</c:v>
                </c:pt>
                <c:pt idx="931">
                  <c:v>2.5506849315068494</c:v>
                </c:pt>
                <c:pt idx="932">
                  <c:v>2.5534246575342467</c:v>
                </c:pt>
                <c:pt idx="933">
                  <c:v>2.5561643835616437</c:v>
                </c:pt>
                <c:pt idx="934">
                  <c:v>2.558904109589041</c:v>
                </c:pt>
                <c:pt idx="935">
                  <c:v>2.5616438356164384</c:v>
                </c:pt>
                <c:pt idx="936">
                  <c:v>2.5643835616438357</c:v>
                </c:pt>
                <c:pt idx="937">
                  <c:v>2.5671232876712327</c:v>
                </c:pt>
                <c:pt idx="938">
                  <c:v>2.56986301369863</c:v>
                </c:pt>
                <c:pt idx="939">
                  <c:v>2.5726027397260274</c:v>
                </c:pt>
                <c:pt idx="940">
                  <c:v>2.5753424657534247</c:v>
                </c:pt>
                <c:pt idx="941">
                  <c:v>2.5780821917808221</c:v>
                </c:pt>
                <c:pt idx="942">
                  <c:v>2.580821917808219</c:v>
                </c:pt>
                <c:pt idx="943">
                  <c:v>2.5835616438356164</c:v>
                </c:pt>
                <c:pt idx="944">
                  <c:v>2.5863013698630137</c:v>
                </c:pt>
                <c:pt idx="945">
                  <c:v>2.5890410958904111</c:v>
                </c:pt>
                <c:pt idx="946">
                  <c:v>2.591780821917808</c:v>
                </c:pt>
                <c:pt idx="947">
                  <c:v>2.5945205479452054</c:v>
                </c:pt>
                <c:pt idx="948">
                  <c:v>2.5972602739726027</c:v>
                </c:pt>
                <c:pt idx="949">
                  <c:v>2.6</c:v>
                </c:pt>
                <c:pt idx="950">
                  <c:v>2.6027397260273974</c:v>
                </c:pt>
                <c:pt idx="951">
                  <c:v>2.6054794520547944</c:v>
                </c:pt>
                <c:pt idx="952">
                  <c:v>2.6082191780821917</c:v>
                </c:pt>
                <c:pt idx="953">
                  <c:v>2.6109589041095891</c:v>
                </c:pt>
                <c:pt idx="954">
                  <c:v>2.6136986301369864</c:v>
                </c:pt>
                <c:pt idx="955">
                  <c:v>2.6164383561643834</c:v>
                </c:pt>
                <c:pt idx="956">
                  <c:v>2.6191780821917807</c:v>
                </c:pt>
                <c:pt idx="957">
                  <c:v>2.6219178082191781</c:v>
                </c:pt>
                <c:pt idx="958">
                  <c:v>2.6246575342465754</c:v>
                </c:pt>
                <c:pt idx="959">
                  <c:v>2.6273972602739728</c:v>
                </c:pt>
                <c:pt idx="960">
                  <c:v>2.6301369863013697</c:v>
                </c:pt>
                <c:pt idx="961">
                  <c:v>2.6328767123287671</c:v>
                </c:pt>
                <c:pt idx="962">
                  <c:v>2.6356164383561644</c:v>
                </c:pt>
                <c:pt idx="963">
                  <c:v>2.6383561643835618</c:v>
                </c:pt>
                <c:pt idx="964">
                  <c:v>2.6410958904109587</c:v>
                </c:pt>
                <c:pt idx="965">
                  <c:v>2.6438356164383561</c:v>
                </c:pt>
                <c:pt idx="966">
                  <c:v>2.6465753424657534</c:v>
                </c:pt>
                <c:pt idx="967">
                  <c:v>2.6493150684931508</c:v>
                </c:pt>
                <c:pt idx="968">
                  <c:v>2.6520547945205482</c:v>
                </c:pt>
                <c:pt idx="969">
                  <c:v>2.6547945205479451</c:v>
                </c:pt>
                <c:pt idx="970">
                  <c:v>2.6575342465753424</c:v>
                </c:pt>
                <c:pt idx="971">
                  <c:v>2.6602739726027398</c:v>
                </c:pt>
                <c:pt idx="972">
                  <c:v>2.6630136986301371</c:v>
                </c:pt>
                <c:pt idx="973">
                  <c:v>2.6657534246575341</c:v>
                </c:pt>
                <c:pt idx="974">
                  <c:v>2.6684931506849314</c:v>
                </c:pt>
                <c:pt idx="975">
                  <c:v>2.6712328767123288</c:v>
                </c:pt>
                <c:pt idx="976">
                  <c:v>2.6739726027397261</c:v>
                </c:pt>
                <c:pt idx="977">
                  <c:v>2.6767123287671235</c:v>
                </c:pt>
                <c:pt idx="978">
                  <c:v>2.6794520547945204</c:v>
                </c:pt>
                <c:pt idx="979">
                  <c:v>2.6821917808219178</c:v>
                </c:pt>
                <c:pt idx="980">
                  <c:v>2.6849315068493151</c:v>
                </c:pt>
                <c:pt idx="981">
                  <c:v>2.6876712328767125</c:v>
                </c:pt>
                <c:pt idx="982">
                  <c:v>2.6904109589041094</c:v>
                </c:pt>
                <c:pt idx="983">
                  <c:v>2.6931506849315068</c:v>
                </c:pt>
                <c:pt idx="984">
                  <c:v>2.6958904109589041</c:v>
                </c:pt>
                <c:pt idx="985">
                  <c:v>2.6986301369863015</c:v>
                </c:pt>
                <c:pt idx="986">
                  <c:v>2.7013698630136984</c:v>
                </c:pt>
                <c:pt idx="987">
                  <c:v>2.7041095890410958</c:v>
                </c:pt>
                <c:pt idx="988">
                  <c:v>2.7068493150684931</c:v>
                </c:pt>
                <c:pt idx="989">
                  <c:v>2.7095890410958905</c:v>
                </c:pt>
                <c:pt idx="990">
                  <c:v>2.7123287671232879</c:v>
                </c:pt>
                <c:pt idx="991">
                  <c:v>2.7150684931506848</c:v>
                </c:pt>
                <c:pt idx="992">
                  <c:v>2.7178082191780821</c:v>
                </c:pt>
                <c:pt idx="993">
                  <c:v>2.7205479452054795</c:v>
                </c:pt>
                <c:pt idx="994">
                  <c:v>2.7232876712328768</c:v>
                </c:pt>
                <c:pt idx="995">
                  <c:v>2.7260273972602738</c:v>
                </c:pt>
                <c:pt idx="996">
                  <c:v>2.7287671232876711</c:v>
                </c:pt>
                <c:pt idx="997">
                  <c:v>2.7315068493150685</c:v>
                </c:pt>
                <c:pt idx="998">
                  <c:v>2.7342465753424658</c:v>
                </c:pt>
                <c:pt idx="999">
                  <c:v>2.7369863013698632</c:v>
                </c:pt>
                <c:pt idx="1000">
                  <c:v>2.7397260273972601</c:v>
                </c:pt>
                <c:pt idx="1001">
                  <c:v>2.7424657534246575</c:v>
                </c:pt>
                <c:pt idx="1002">
                  <c:v>2.7452054794520548</c:v>
                </c:pt>
                <c:pt idx="1003">
                  <c:v>2.7479452054794522</c:v>
                </c:pt>
                <c:pt idx="1004">
                  <c:v>2.7506849315068491</c:v>
                </c:pt>
                <c:pt idx="1005">
                  <c:v>2.7534246575342465</c:v>
                </c:pt>
                <c:pt idx="1006">
                  <c:v>2.7561643835616438</c:v>
                </c:pt>
                <c:pt idx="1007">
                  <c:v>2.7589041095890412</c:v>
                </c:pt>
                <c:pt idx="1008">
                  <c:v>2.7616438356164386</c:v>
                </c:pt>
                <c:pt idx="1009">
                  <c:v>2.7643835616438355</c:v>
                </c:pt>
                <c:pt idx="1010">
                  <c:v>2.7671232876712328</c:v>
                </c:pt>
                <c:pt idx="1011">
                  <c:v>2.7698630136986302</c:v>
                </c:pt>
                <c:pt idx="1012">
                  <c:v>2.7726027397260276</c:v>
                </c:pt>
                <c:pt idx="1013">
                  <c:v>2.7753424657534245</c:v>
                </c:pt>
                <c:pt idx="1014">
                  <c:v>2.7780821917808218</c:v>
                </c:pt>
                <c:pt idx="1015">
                  <c:v>2.7808219178082192</c:v>
                </c:pt>
                <c:pt idx="1016">
                  <c:v>2.7835616438356166</c:v>
                </c:pt>
                <c:pt idx="1017">
                  <c:v>2.7863013698630139</c:v>
                </c:pt>
                <c:pt idx="1018">
                  <c:v>2.7890410958904108</c:v>
                </c:pt>
                <c:pt idx="1019">
                  <c:v>2.7917808219178082</c:v>
                </c:pt>
                <c:pt idx="1020">
                  <c:v>2.7945205479452055</c:v>
                </c:pt>
                <c:pt idx="1021">
                  <c:v>2.7972602739726029</c:v>
                </c:pt>
                <c:pt idx="1022">
                  <c:v>2.8</c:v>
                </c:pt>
                <c:pt idx="1023">
                  <c:v>2.8027397260273972</c:v>
                </c:pt>
                <c:pt idx="1024">
                  <c:v>2.8054794520547945</c:v>
                </c:pt>
                <c:pt idx="1025">
                  <c:v>2.8082191780821919</c:v>
                </c:pt>
                <c:pt idx="1026">
                  <c:v>2.8109589041095893</c:v>
                </c:pt>
                <c:pt idx="1027">
                  <c:v>2.8136986301369862</c:v>
                </c:pt>
                <c:pt idx="1028">
                  <c:v>2.8164383561643835</c:v>
                </c:pt>
                <c:pt idx="1029">
                  <c:v>2.8191780821917809</c:v>
                </c:pt>
                <c:pt idx="1030">
                  <c:v>2.8219178082191783</c:v>
                </c:pt>
                <c:pt idx="1031">
                  <c:v>2.8246575342465752</c:v>
                </c:pt>
                <c:pt idx="1032">
                  <c:v>2.8273972602739725</c:v>
                </c:pt>
                <c:pt idx="1033">
                  <c:v>2.8301369863013699</c:v>
                </c:pt>
                <c:pt idx="1034">
                  <c:v>2.8328767123287673</c:v>
                </c:pt>
                <c:pt idx="1035">
                  <c:v>2.8356164383561642</c:v>
                </c:pt>
                <c:pt idx="1036">
                  <c:v>2.8383561643835615</c:v>
                </c:pt>
                <c:pt idx="1037">
                  <c:v>2.8410958904109589</c:v>
                </c:pt>
                <c:pt idx="1038">
                  <c:v>2.8438356164383563</c:v>
                </c:pt>
                <c:pt idx="1039">
                  <c:v>2.8465753424657536</c:v>
                </c:pt>
                <c:pt idx="1040">
                  <c:v>2.8493150684931505</c:v>
                </c:pt>
                <c:pt idx="1041">
                  <c:v>2.8520547945205479</c:v>
                </c:pt>
                <c:pt idx="1042">
                  <c:v>2.8547945205479452</c:v>
                </c:pt>
                <c:pt idx="1043">
                  <c:v>2.8575342465753426</c:v>
                </c:pt>
                <c:pt idx="1044">
                  <c:v>2.8602739726027395</c:v>
                </c:pt>
                <c:pt idx="1045">
                  <c:v>2.8630136986301369</c:v>
                </c:pt>
                <c:pt idx="1046">
                  <c:v>2.8657534246575342</c:v>
                </c:pt>
                <c:pt idx="1047">
                  <c:v>2.8684931506849316</c:v>
                </c:pt>
                <c:pt idx="1048">
                  <c:v>2.871232876712329</c:v>
                </c:pt>
                <c:pt idx="1049">
                  <c:v>2.8739726027397259</c:v>
                </c:pt>
                <c:pt idx="1050">
                  <c:v>2.8767123287671232</c:v>
                </c:pt>
                <c:pt idx="1051">
                  <c:v>2.8794520547945206</c:v>
                </c:pt>
                <c:pt idx="1052">
                  <c:v>2.882191780821918</c:v>
                </c:pt>
                <c:pt idx="1053">
                  <c:v>2.8849315068493149</c:v>
                </c:pt>
                <c:pt idx="1054">
                  <c:v>2.8876712328767122</c:v>
                </c:pt>
                <c:pt idx="1055">
                  <c:v>2.8904109589041096</c:v>
                </c:pt>
                <c:pt idx="1056">
                  <c:v>2.893150684931507</c:v>
                </c:pt>
                <c:pt idx="1057">
                  <c:v>2.8958904109589043</c:v>
                </c:pt>
                <c:pt idx="1058">
                  <c:v>2.8986301369863012</c:v>
                </c:pt>
                <c:pt idx="1059">
                  <c:v>2.9013698630136986</c:v>
                </c:pt>
                <c:pt idx="1060">
                  <c:v>2.904109589041096</c:v>
                </c:pt>
                <c:pt idx="1061">
                  <c:v>2.9068493150684933</c:v>
                </c:pt>
                <c:pt idx="1062">
                  <c:v>2.9095890410958902</c:v>
                </c:pt>
                <c:pt idx="1063">
                  <c:v>2.9123287671232876</c:v>
                </c:pt>
                <c:pt idx="1064">
                  <c:v>2.9150684931506849</c:v>
                </c:pt>
                <c:pt idx="1065">
                  <c:v>2.9178082191780823</c:v>
                </c:pt>
                <c:pt idx="1066">
                  <c:v>2.9205479452054797</c:v>
                </c:pt>
                <c:pt idx="1067">
                  <c:v>2.9232876712328766</c:v>
                </c:pt>
                <c:pt idx="1068">
                  <c:v>2.9260273972602739</c:v>
                </c:pt>
                <c:pt idx="1069">
                  <c:v>2.9287671232876713</c:v>
                </c:pt>
                <c:pt idx="1070">
                  <c:v>2.9315068493150687</c:v>
                </c:pt>
                <c:pt idx="1071">
                  <c:v>2.9342465753424656</c:v>
                </c:pt>
                <c:pt idx="1072">
                  <c:v>2.9369863013698629</c:v>
                </c:pt>
                <c:pt idx="1073">
                  <c:v>2.9397260273972603</c:v>
                </c:pt>
                <c:pt idx="1074">
                  <c:v>2.9424657534246577</c:v>
                </c:pt>
                <c:pt idx="1075">
                  <c:v>2.9452054794520546</c:v>
                </c:pt>
                <c:pt idx="1076">
                  <c:v>2.9479452054794519</c:v>
                </c:pt>
                <c:pt idx="1077">
                  <c:v>2.9506849315068493</c:v>
                </c:pt>
                <c:pt idx="1078">
                  <c:v>2.9534246575342467</c:v>
                </c:pt>
                <c:pt idx="1079">
                  <c:v>2.956164383561644</c:v>
                </c:pt>
                <c:pt idx="1080">
                  <c:v>2.9589041095890409</c:v>
                </c:pt>
                <c:pt idx="1081">
                  <c:v>2.9616438356164383</c:v>
                </c:pt>
                <c:pt idx="1082">
                  <c:v>2.9643835616438357</c:v>
                </c:pt>
                <c:pt idx="1083">
                  <c:v>2.967123287671233</c:v>
                </c:pt>
                <c:pt idx="1084">
                  <c:v>2.9698630136986299</c:v>
                </c:pt>
                <c:pt idx="1085">
                  <c:v>2.9726027397260273</c:v>
                </c:pt>
                <c:pt idx="1086">
                  <c:v>2.9753424657534246</c:v>
                </c:pt>
                <c:pt idx="1087">
                  <c:v>2.978082191780822</c:v>
                </c:pt>
                <c:pt idx="1088">
                  <c:v>2.9808219178082194</c:v>
                </c:pt>
                <c:pt idx="1089">
                  <c:v>2.9835616438356163</c:v>
                </c:pt>
                <c:pt idx="1090">
                  <c:v>2.9863013698630136</c:v>
                </c:pt>
                <c:pt idx="1091">
                  <c:v>2.989041095890411</c:v>
                </c:pt>
                <c:pt idx="1092">
                  <c:v>2.9917808219178084</c:v>
                </c:pt>
                <c:pt idx="1093">
                  <c:v>2.9945205479452053</c:v>
                </c:pt>
                <c:pt idx="1094">
                  <c:v>2.9972602739726026</c:v>
                </c:pt>
                <c:pt idx="1095">
                  <c:v>3</c:v>
                </c:pt>
                <c:pt idx="1096">
                  <c:v>3.0027397260273974</c:v>
                </c:pt>
                <c:pt idx="1097">
                  <c:v>3.0054794520547947</c:v>
                </c:pt>
                <c:pt idx="1098">
                  <c:v>3.0082191780821916</c:v>
                </c:pt>
                <c:pt idx="1099">
                  <c:v>3.010958904109589</c:v>
                </c:pt>
                <c:pt idx="1100">
                  <c:v>3.0136986301369864</c:v>
                </c:pt>
                <c:pt idx="1101">
                  <c:v>3.0164383561643837</c:v>
                </c:pt>
                <c:pt idx="1102">
                  <c:v>3.0191780821917806</c:v>
                </c:pt>
                <c:pt idx="1103">
                  <c:v>3.021917808219178</c:v>
                </c:pt>
                <c:pt idx="1104">
                  <c:v>3.0246575342465754</c:v>
                </c:pt>
                <c:pt idx="1105">
                  <c:v>3.0273972602739727</c:v>
                </c:pt>
                <c:pt idx="1106">
                  <c:v>3.0301369863013701</c:v>
                </c:pt>
                <c:pt idx="1107">
                  <c:v>3.032876712328767</c:v>
                </c:pt>
                <c:pt idx="1108">
                  <c:v>3.0356164383561643</c:v>
                </c:pt>
                <c:pt idx="1109">
                  <c:v>3.0383561643835617</c:v>
                </c:pt>
                <c:pt idx="1110">
                  <c:v>3.0410958904109591</c:v>
                </c:pt>
                <c:pt idx="1111">
                  <c:v>3.043835616438356</c:v>
                </c:pt>
                <c:pt idx="1112">
                  <c:v>3.0465753424657533</c:v>
                </c:pt>
                <c:pt idx="1113">
                  <c:v>3.0493150684931507</c:v>
                </c:pt>
                <c:pt idx="1114">
                  <c:v>3.0520547945205481</c:v>
                </c:pt>
                <c:pt idx="1115">
                  <c:v>3.0547945205479454</c:v>
                </c:pt>
                <c:pt idx="1116">
                  <c:v>3.0575342465753423</c:v>
                </c:pt>
                <c:pt idx="1117">
                  <c:v>3.0602739726027397</c:v>
                </c:pt>
                <c:pt idx="1118">
                  <c:v>3.0630136986301371</c:v>
                </c:pt>
                <c:pt idx="1119">
                  <c:v>3.0657534246575344</c:v>
                </c:pt>
                <c:pt idx="1120">
                  <c:v>3.0684931506849313</c:v>
                </c:pt>
                <c:pt idx="1121">
                  <c:v>3.0712328767123287</c:v>
                </c:pt>
                <c:pt idx="1122">
                  <c:v>3.0739726027397261</c:v>
                </c:pt>
                <c:pt idx="1123">
                  <c:v>3.0767123287671234</c:v>
                </c:pt>
                <c:pt idx="1124">
                  <c:v>3.0794520547945203</c:v>
                </c:pt>
                <c:pt idx="1125">
                  <c:v>3.0821917808219177</c:v>
                </c:pt>
                <c:pt idx="1126">
                  <c:v>3.0849315068493151</c:v>
                </c:pt>
                <c:pt idx="1127">
                  <c:v>3.0876712328767124</c:v>
                </c:pt>
                <c:pt idx="1128">
                  <c:v>3.0904109589041098</c:v>
                </c:pt>
                <c:pt idx="1129">
                  <c:v>3.0931506849315067</c:v>
                </c:pt>
                <c:pt idx="1130">
                  <c:v>3.095890410958904</c:v>
                </c:pt>
                <c:pt idx="1131">
                  <c:v>3.0986301369863014</c:v>
                </c:pt>
                <c:pt idx="1132">
                  <c:v>3.1013698630136988</c:v>
                </c:pt>
                <c:pt idx="1133">
                  <c:v>3.1041095890410957</c:v>
                </c:pt>
                <c:pt idx="1134">
                  <c:v>3.106849315068493</c:v>
                </c:pt>
                <c:pt idx="1135">
                  <c:v>3.1095890410958904</c:v>
                </c:pt>
                <c:pt idx="1136">
                  <c:v>3.1123287671232878</c:v>
                </c:pt>
                <c:pt idx="1137">
                  <c:v>3.1150684931506851</c:v>
                </c:pt>
                <c:pt idx="1138">
                  <c:v>3.117808219178082</c:v>
                </c:pt>
                <c:pt idx="1139">
                  <c:v>3.1205479452054794</c:v>
                </c:pt>
                <c:pt idx="1140">
                  <c:v>3.1232876712328768</c:v>
                </c:pt>
                <c:pt idx="1141">
                  <c:v>3.1260273972602741</c:v>
                </c:pt>
                <c:pt idx="1142">
                  <c:v>3.128767123287671</c:v>
                </c:pt>
                <c:pt idx="1143">
                  <c:v>3.1315068493150684</c:v>
                </c:pt>
                <c:pt idx="1144">
                  <c:v>3.1342465753424658</c:v>
                </c:pt>
                <c:pt idx="1145">
                  <c:v>3.1369863013698631</c:v>
                </c:pt>
                <c:pt idx="1146">
                  <c:v>3.1397260273972605</c:v>
                </c:pt>
                <c:pt idx="1147">
                  <c:v>3.1424657534246574</c:v>
                </c:pt>
                <c:pt idx="1148">
                  <c:v>3.1452054794520548</c:v>
                </c:pt>
                <c:pt idx="1149">
                  <c:v>3.1479452054794521</c:v>
                </c:pt>
                <c:pt idx="1150">
                  <c:v>3.1506849315068495</c:v>
                </c:pt>
                <c:pt idx="1151">
                  <c:v>3.1534246575342464</c:v>
                </c:pt>
                <c:pt idx="1152">
                  <c:v>3.1561643835616437</c:v>
                </c:pt>
                <c:pt idx="1153">
                  <c:v>3.1589041095890411</c:v>
                </c:pt>
                <c:pt idx="1154">
                  <c:v>3.1616438356164385</c:v>
                </c:pt>
                <c:pt idx="1155">
                  <c:v>3.1643835616438358</c:v>
                </c:pt>
                <c:pt idx="1156">
                  <c:v>3.1671232876712327</c:v>
                </c:pt>
                <c:pt idx="1157">
                  <c:v>3.1698630136986301</c:v>
                </c:pt>
                <c:pt idx="1158">
                  <c:v>3.1726027397260275</c:v>
                </c:pt>
                <c:pt idx="1159">
                  <c:v>3.1753424657534248</c:v>
                </c:pt>
                <c:pt idx="1160">
                  <c:v>3.1780821917808217</c:v>
                </c:pt>
                <c:pt idx="1161">
                  <c:v>3.1808219178082191</c:v>
                </c:pt>
                <c:pt idx="1162">
                  <c:v>3.1835616438356165</c:v>
                </c:pt>
                <c:pt idx="1163">
                  <c:v>3.1863013698630138</c:v>
                </c:pt>
                <c:pt idx="1164">
                  <c:v>3.1890410958904107</c:v>
                </c:pt>
                <c:pt idx="1165">
                  <c:v>3.1917808219178081</c:v>
                </c:pt>
                <c:pt idx="1166">
                  <c:v>3.1945205479452055</c:v>
                </c:pt>
                <c:pt idx="1167">
                  <c:v>3.1972602739726028</c:v>
                </c:pt>
                <c:pt idx="1168">
                  <c:v>3.2</c:v>
                </c:pt>
                <c:pt idx="1169">
                  <c:v>3.2027397260273971</c:v>
                </c:pt>
                <c:pt idx="1170">
                  <c:v>3.2054794520547945</c:v>
                </c:pt>
                <c:pt idx="1171">
                  <c:v>3.2082191780821918</c:v>
                </c:pt>
                <c:pt idx="1172">
                  <c:v>3.2109589041095892</c:v>
                </c:pt>
                <c:pt idx="1173">
                  <c:v>3.2136986301369861</c:v>
                </c:pt>
                <c:pt idx="1174">
                  <c:v>3.2164383561643834</c:v>
                </c:pt>
                <c:pt idx="1175">
                  <c:v>3.2191780821917808</c:v>
                </c:pt>
                <c:pt idx="1176">
                  <c:v>3.2219178082191782</c:v>
                </c:pt>
                <c:pt idx="1177">
                  <c:v>3.2246575342465755</c:v>
                </c:pt>
                <c:pt idx="1178">
                  <c:v>3.2273972602739724</c:v>
                </c:pt>
                <c:pt idx="1179">
                  <c:v>3.2301369863013698</c:v>
                </c:pt>
                <c:pt idx="1180">
                  <c:v>3.2328767123287672</c:v>
                </c:pt>
                <c:pt idx="1181">
                  <c:v>3.2356164383561645</c:v>
                </c:pt>
                <c:pt idx="1182">
                  <c:v>3.2383561643835614</c:v>
                </c:pt>
                <c:pt idx="1183">
                  <c:v>3.2410958904109588</c:v>
                </c:pt>
                <c:pt idx="1184">
                  <c:v>3.2438356164383562</c:v>
                </c:pt>
                <c:pt idx="1185">
                  <c:v>3.2465753424657535</c:v>
                </c:pt>
                <c:pt idx="1186">
                  <c:v>3.2493150684931509</c:v>
                </c:pt>
                <c:pt idx="1187">
                  <c:v>3.2520547945205478</c:v>
                </c:pt>
                <c:pt idx="1188">
                  <c:v>3.2547945205479452</c:v>
                </c:pt>
                <c:pt idx="1189">
                  <c:v>3.2575342465753425</c:v>
                </c:pt>
                <c:pt idx="1190">
                  <c:v>3.2602739726027399</c:v>
                </c:pt>
                <c:pt idx="1191">
                  <c:v>3.2630136986301368</c:v>
                </c:pt>
                <c:pt idx="1192">
                  <c:v>3.2657534246575342</c:v>
                </c:pt>
                <c:pt idx="1193">
                  <c:v>3.2684931506849315</c:v>
                </c:pt>
                <c:pt idx="1194">
                  <c:v>3.2712328767123289</c:v>
                </c:pt>
                <c:pt idx="1195">
                  <c:v>3.2739726027397262</c:v>
                </c:pt>
                <c:pt idx="1196">
                  <c:v>3.2767123287671232</c:v>
                </c:pt>
                <c:pt idx="1197">
                  <c:v>3.2794520547945205</c:v>
                </c:pt>
                <c:pt idx="1198">
                  <c:v>3.2821917808219179</c:v>
                </c:pt>
                <c:pt idx="1199">
                  <c:v>3.2849315068493152</c:v>
                </c:pt>
                <c:pt idx="1200">
                  <c:v>3.2876712328767121</c:v>
                </c:pt>
                <c:pt idx="1201">
                  <c:v>3.2904109589041095</c:v>
                </c:pt>
                <c:pt idx="1202">
                  <c:v>3.2931506849315069</c:v>
                </c:pt>
                <c:pt idx="1203">
                  <c:v>3.2958904109589042</c:v>
                </c:pt>
                <c:pt idx="1204">
                  <c:v>3.2986301369863016</c:v>
                </c:pt>
                <c:pt idx="1205">
                  <c:v>3.3013698630136985</c:v>
                </c:pt>
                <c:pt idx="1206">
                  <c:v>3.3041095890410959</c:v>
                </c:pt>
                <c:pt idx="1207">
                  <c:v>3.3068493150684932</c:v>
                </c:pt>
                <c:pt idx="1208">
                  <c:v>3.3095890410958906</c:v>
                </c:pt>
                <c:pt idx="1209">
                  <c:v>3.3123287671232875</c:v>
                </c:pt>
                <c:pt idx="1210">
                  <c:v>3.3150684931506849</c:v>
                </c:pt>
                <c:pt idx="1211">
                  <c:v>3.3178082191780822</c:v>
                </c:pt>
                <c:pt idx="1212">
                  <c:v>3.3205479452054796</c:v>
                </c:pt>
                <c:pt idx="1213">
                  <c:v>3.3232876712328765</c:v>
                </c:pt>
                <c:pt idx="1214">
                  <c:v>3.3260273972602739</c:v>
                </c:pt>
                <c:pt idx="1215">
                  <c:v>3.3287671232876712</c:v>
                </c:pt>
                <c:pt idx="1216">
                  <c:v>3.3315068493150686</c:v>
                </c:pt>
                <c:pt idx="1217">
                  <c:v>3.3342465753424659</c:v>
                </c:pt>
                <c:pt idx="1218">
                  <c:v>3.3369863013698629</c:v>
                </c:pt>
                <c:pt idx="1219">
                  <c:v>3.3397260273972602</c:v>
                </c:pt>
                <c:pt idx="1220">
                  <c:v>3.3424657534246576</c:v>
                </c:pt>
                <c:pt idx="1221">
                  <c:v>3.3452054794520549</c:v>
                </c:pt>
                <c:pt idx="1222">
                  <c:v>3.3479452054794518</c:v>
                </c:pt>
                <c:pt idx="1223">
                  <c:v>3.3506849315068492</c:v>
                </c:pt>
                <c:pt idx="1224">
                  <c:v>3.3534246575342466</c:v>
                </c:pt>
                <c:pt idx="1225">
                  <c:v>3.3561643835616439</c:v>
                </c:pt>
                <c:pt idx="1226">
                  <c:v>3.3589041095890413</c:v>
                </c:pt>
                <c:pt idx="1227">
                  <c:v>3.3616438356164382</c:v>
                </c:pt>
                <c:pt idx="1228">
                  <c:v>3.3643835616438356</c:v>
                </c:pt>
                <c:pt idx="1229">
                  <c:v>3.3671232876712329</c:v>
                </c:pt>
                <c:pt idx="1230">
                  <c:v>3.3698630136986303</c:v>
                </c:pt>
                <c:pt idx="1231">
                  <c:v>3.3726027397260272</c:v>
                </c:pt>
                <c:pt idx="1232">
                  <c:v>3.3753424657534246</c:v>
                </c:pt>
                <c:pt idx="1233">
                  <c:v>3.3780821917808219</c:v>
                </c:pt>
                <c:pt idx="1234">
                  <c:v>3.3808219178082193</c:v>
                </c:pt>
                <c:pt idx="1235">
                  <c:v>3.3835616438356166</c:v>
                </c:pt>
                <c:pt idx="1236">
                  <c:v>3.3863013698630136</c:v>
                </c:pt>
                <c:pt idx="1237">
                  <c:v>3.3890410958904109</c:v>
                </c:pt>
                <c:pt idx="1238">
                  <c:v>3.3917808219178083</c:v>
                </c:pt>
                <c:pt idx="1239">
                  <c:v>3.3945205479452056</c:v>
                </c:pt>
                <c:pt idx="1240">
                  <c:v>3.3972602739726026</c:v>
                </c:pt>
                <c:pt idx="1241">
                  <c:v>3.4</c:v>
                </c:pt>
                <c:pt idx="1242">
                  <c:v>3.4027397260273973</c:v>
                </c:pt>
                <c:pt idx="1243">
                  <c:v>3.4054794520547946</c:v>
                </c:pt>
                <c:pt idx="1244">
                  <c:v>3.408219178082192</c:v>
                </c:pt>
                <c:pt idx="1245">
                  <c:v>3.4109589041095889</c:v>
                </c:pt>
                <c:pt idx="1246">
                  <c:v>3.4136986301369863</c:v>
                </c:pt>
                <c:pt idx="1247">
                  <c:v>3.4164383561643836</c:v>
                </c:pt>
                <c:pt idx="1248">
                  <c:v>3.419178082191781</c:v>
                </c:pt>
                <c:pt idx="1249">
                  <c:v>3.4219178082191779</c:v>
                </c:pt>
                <c:pt idx="1250">
                  <c:v>3.4246575342465753</c:v>
                </c:pt>
                <c:pt idx="1251">
                  <c:v>3.4273972602739726</c:v>
                </c:pt>
                <c:pt idx="1252">
                  <c:v>3.43013698630137</c:v>
                </c:pt>
                <c:pt idx="1253">
                  <c:v>3.4328767123287673</c:v>
                </c:pt>
                <c:pt idx="1254">
                  <c:v>3.4356164383561643</c:v>
                </c:pt>
                <c:pt idx="1255">
                  <c:v>3.4383561643835616</c:v>
                </c:pt>
                <c:pt idx="1256">
                  <c:v>3.441095890410959</c:v>
                </c:pt>
                <c:pt idx="1257">
                  <c:v>3.4438356164383563</c:v>
                </c:pt>
                <c:pt idx="1258">
                  <c:v>3.4465753424657533</c:v>
                </c:pt>
                <c:pt idx="1259">
                  <c:v>3.4493150684931506</c:v>
                </c:pt>
                <c:pt idx="1260">
                  <c:v>3.452054794520548</c:v>
                </c:pt>
                <c:pt idx="1261">
                  <c:v>3.4547945205479453</c:v>
                </c:pt>
                <c:pt idx="1262">
                  <c:v>3.4575342465753423</c:v>
                </c:pt>
                <c:pt idx="1263">
                  <c:v>3.4602739726027396</c:v>
                </c:pt>
                <c:pt idx="1264">
                  <c:v>3.463013698630137</c:v>
                </c:pt>
                <c:pt idx="1265">
                  <c:v>3.4657534246575343</c:v>
                </c:pt>
                <c:pt idx="1266">
                  <c:v>3.4684931506849317</c:v>
                </c:pt>
                <c:pt idx="1267">
                  <c:v>3.4712328767123286</c:v>
                </c:pt>
                <c:pt idx="1268">
                  <c:v>3.473972602739726</c:v>
                </c:pt>
                <c:pt idx="1269">
                  <c:v>3.4767123287671233</c:v>
                </c:pt>
                <c:pt idx="1270">
                  <c:v>3.4794520547945207</c:v>
                </c:pt>
                <c:pt idx="1271">
                  <c:v>3.4821917808219176</c:v>
                </c:pt>
                <c:pt idx="1272">
                  <c:v>3.484931506849315</c:v>
                </c:pt>
                <c:pt idx="1273">
                  <c:v>3.4876712328767123</c:v>
                </c:pt>
                <c:pt idx="1274">
                  <c:v>3.4904109589041097</c:v>
                </c:pt>
                <c:pt idx="1275">
                  <c:v>3.493150684931507</c:v>
                </c:pt>
                <c:pt idx="1276">
                  <c:v>3.495890410958904</c:v>
                </c:pt>
                <c:pt idx="1277">
                  <c:v>3.4986301369863013</c:v>
                </c:pt>
                <c:pt idx="1278">
                  <c:v>3.5013698630136987</c:v>
                </c:pt>
                <c:pt idx="1279">
                  <c:v>3.504109589041096</c:v>
                </c:pt>
                <c:pt idx="1280">
                  <c:v>3.506849315068493</c:v>
                </c:pt>
                <c:pt idx="1281">
                  <c:v>3.5095890410958903</c:v>
                </c:pt>
                <c:pt idx="1282">
                  <c:v>3.5123287671232877</c:v>
                </c:pt>
                <c:pt idx="1283">
                  <c:v>3.515068493150685</c:v>
                </c:pt>
                <c:pt idx="1284">
                  <c:v>3.5178082191780824</c:v>
                </c:pt>
                <c:pt idx="1285">
                  <c:v>3.5205479452054793</c:v>
                </c:pt>
                <c:pt idx="1286">
                  <c:v>3.5232876712328767</c:v>
                </c:pt>
                <c:pt idx="1287">
                  <c:v>3.526027397260274</c:v>
                </c:pt>
                <c:pt idx="1288">
                  <c:v>3.5287671232876714</c:v>
                </c:pt>
                <c:pt idx="1289">
                  <c:v>3.5315068493150683</c:v>
                </c:pt>
                <c:pt idx="1290">
                  <c:v>3.5342465753424657</c:v>
                </c:pt>
                <c:pt idx="1291">
                  <c:v>3.536986301369863</c:v>
                </c:pt>
                <c:pt idx="1292">
                  <c:v>3.5397260273972604</c:v>
                </c:pt>
                <c:pt idx="1293">
                  <c:v>3.5424657534246577</c:v>
                </c:pt>
                <c:pt idx="1294">
                  <c:v>3.5452054794520547</c:v>
                </c:pt>
                <c:pt idx="1295">
                  <c:v>3.547945205479452</c:v>
                </c:pt>
                <c:pt idx="1296">
                  <c:v>3.5506849315068494</c:v>
                </c:pt>
                <c:pt idx="1297">
                  <c:v>3.5534246575342467</c:v>
                </c:pt>
                <c:pt idx="1298">
                  <c:v>3.5561643835616437</c:v>
                </c:pt>
                <c:pt idx="1299">
                  <c:v>3.558904109589041</c:v>
                </c:pt>
                <c:pt idx="1300">
                  <c:v>3.5616438356164384</c:v>
                </c:pt>
                <c:pt idx="1301">
                  <c:v>3.5643835616438357</c:v>
                </c:pt>
                <c:pt idx="1302">
                  <c:v>3.5671232876712327</c:v>
                </c:pt>
                <c:pt idx="1303">
                  <c:v>3.56986301369863</c:v>
                </c:pt>
                <c:pt idx="1304">
                  <c:v>3.5726027397260274</c:v>
                </c:pt>
                <c:pt idx="1305">
                  <c:v>3.5753424657534247</c:v>
                </c:pt>
                <c:pt idx="1306">
                  <c:v>3.5780821917808221</c:v>
                </c:pt>
                <c:pt idx="1307">
                  <c:v>3.580821917808219</c:v>
                </c:pt>
                <c:pt idx="1308">
                  <c:v>3.5835616438356164</c:v>
                </c:pt>
                <c:pt idx="1309">
                  <c:v>3.5863013698630137</c:v>
                </c:pt>
                <c:pt idx="1310">
                  <c:v>3.5890410958904111</c:v>
                </c:pt>
                <c:pt idx="1311">
                  <c:v>3.591780821917808</c:v>
                </c:pt>
                <c:pt idx="1312">
                  <c:v>3.5945205479452054</c:v>
                </c:pt>
                <c:pt idx="1313">
                  <c:v>3.5972602739726027</c:v>
                </c:pt>
                <c:pt idx="1314">
                  <c:v>3.6</c:v>
                </c:pt>
                <c:pt idx="1315">
                  <c:v>3.6027397260273974</c:v>
                </c:pt>
                <c:pt idx="1316">
                  <c:v>3.6054794520547944</c:v>
                </c:pt>
                <c:pt idx="1317">
                  <c:v>3.6082191780821917</c:v>
                </c:pt>
                <c:pt idx="1318">
                  <c:v>3.6109589041095891</c:v>
                </c:pt>
                <c:pt idx="1319">
                  <c:v>3.6136986301369864</c:v>
                </c:pt>
                <c:pt idx="1320">
                  <c:v>3.6164383561643834</c:v>
                </c:pt>
                <c:pt idx="1321">
                  <c:v>3.6191780821917807</c:v>
                </c:pt>
                <c:pt idx="1322">
                  <c:v>3.6219178082191781</c:v>
                </c:pt>
                <c:pt idx="1323">
                  <c:v>3.6246575342465754</c:v>
                </c:pt>
                <c:pt idx="1324">
                  <c:v>3.6273972602739728</c:v>
                </c:pt>
                <c:pt idx="1325">
                  <c:v>3.6301369863013697</c:v>
                </c:pt>
                <c:pt idx="1326">
                  <c:v>3.6328767123287671</c:v>
                </c:pt>
                <c:pt idx="1327">
                  <c:v>3.6356164383561644</c:v>
                </c:pt>
                <c:pt idx="1328">
                  <c:v>3.6383561643835618</c:v>
                </c:pt>
                <c:pt idx="1329">
                  <c:v>3.6410958904109587</c:v>
                </c:pt>
                <c:pt idx="1330">
                  <c:v>3.6438356164383561</c:v>
                </c:pt>
                <c:pt idx="1331">
                  <c:v>3.6465753424657534</c:v>
                </c:pt>
                <c:pt idx="1332">
                  <c:v>3.6493150684931508</c:v>
                </c:pt>
                <c:pt idx="1333">
                  <c:v>3.6520547945205482</c:v>
                </c:pt>
                <c:pt idx="1334">
                  <c:v>3.6547945205479451</c:v>
                </c:pt>
                <c:pt idx="1335">
                  <c:v>3.6575342465753424</c:v>
                </c:pt>
                <c:pt idx="1336">
                  <c:v>3.6602739726027398</c:v>
                </c:pt>
                <c:pt idx="1337">
                  <c:v>3.6630136986301371</c:v>
                </c:pt>
                <c:pt idx="1338">
                  <c:v>3.6657534246575341</c:v>
                </c:pt>
                <c:pt idx="1339">
                  <c:v>3.6684931506849314</c:v>
                </c:pt>
                <c:pt idx="1340">
                  <c:v>3.6712328767123288</c:v>
                </c:pt>
                <c:pt idx="1341">
                  <c:v>3.6739726027397261</c:v>
                </c:pt>
                <c:pt idx="1342">
                  <c:v>3.6767123287671235</c:v>
                </c:pt>
                <c:pt idx="1343">
                  <c:v>3.6794520547945204</c:v>
                </c:pt>
                <c:pt idx="1344">
                  <c:v>3.6821917808219178</c:v>
                </c:pt>
                <c:pt idx="1345">
                  <c:v>3.6849315068493151</c:v>
                </c:pt>
                <c:pt idx="1346">
                  <c:v>3.6876712328767125</c:v>
                </c:pt>
                <c:pt idx="1347">
                  <c:v>3.6904109589041094</c:v>
                </c:pt>
                <c:pt idx="1348">
                  <c:v>3.6931506849315068</c:v>
                </c:pt>
                <c:pt idx="1349">
                  <c:v>3.6958904109589041</c:v>
                </c:pt>
                <c:pt idx="1350">
                  <c:v>3.6986301369863015</c:v>
                </c:pt>
                <c:pt idx="1351">
                  <c:v>3.7013698630136984</c:v>
                </c:pt>
                <c:pt idx="1352">
                  <c:v>3.7041095890410958</c:v>
                </c:pt>
                <c:pt idx="1353">
                  <c:v>3.7068493150684931</c:v>
                </c:pt>
                <c:pt idx="1354">
                  <c:v>3.7095890410958905</c:v>
                </c:pt>
                <c:pt idx="1355">
                  <c:v>3.7123287671232879</c:v>
                </c:pt>
                <c:pt idx="1356">
                  <c:v>3.7150684931506848</c:v>
                </c:pt>
                <c:pt idx="1357">
                  <c:v>3.7178082191780821</c:v>
                </c:pt>
                <c:pt idx="1358">
                  <c:v>3.7205479452054795</c:v>
                </c:pt>
                <c:pt idx="1359">
                  <c:v>3.7232876712328768</c:v>
                </c:pt>
                <c:pt idx="1360">
                  <c:v>3.7260273972602738</c:v>
                </c:pt>
                <c:pt idx="1361">
                  <c:v>3.7287671232876711</c:v>
                </c:pt>
                <c:pt idx="1362">
                  <c:v>3.7315068493150685</c:v>
                </c:pt>
                <c:pt idx="1363">
                  <c:v>3.7342465753424658</c:v>
                </c:pt>
                <c:pt idx="1364">
                  <c:v>3.7369863013698632</c:v>
                </c:pt>
                <c:pt idx="1365">
                  <c:v>3.7397260273972601</c:v>
                </c:pt>
                <c:pt idx="1366">
                  <c:v>3.7424657534246575</c:v>
                </c:pt>
                <c:pt idx="1367">
                  <c:v>3.7452054794520548</c:v>
                </c:pt>
                <c:pt idx="1368">
                  <c:v>3.7479452054794522</c:v>
                </c:pt>
                <c:pt idx="1369">
                  <c:v>3.7506849315068491</c:v>
                </c:pt>
                <c:pt idx="1370">
                  <c:v>3.7534246575342465</c:v>
                </c:pt>
                <c:pt idx="1371">
                  <c:v>3.7561643835616438</c:v>
                </c:pt>
                <c:pt idx="1372">
                  <c:v>3.7589041095890412</c:v>
                </c:pt>
                <c:pt idx="1373">
                  <c:v>3.7616438356164386</c:v>
                </c:pt>
                <c:pt idx="1374">
                  <c:v>3.7643835616438355</c:v>
                </c:pt>
                <c:pt idx="1375">
                  <c:v>3.7671232876712328</c:v>
                </c:pt>
                <c:pt idx="1376">
                  <c:v>3.7698630136986302</c:v>
                </c:pt>
                <c:pt idx="1377">
                  <c:v>3.7726027397260276</c:v>
                </c:pt>
                <c:pt idx="1378">
                  <c:v>3.7753424657534245</c:v>
                </c:pt>
                <c:pt idx="1379">
                  <c:v>3.7780821917808218</c:v>
                </c:pt>
                <c:pt idx="1380">
                  <c:v>3.7808219178082192</c:v>
                </c:pt>
                <c:pt idx="1381">
                  <c:v>3.7835616438356166</c:v>
                </c:pt>
                <c:pt idx="1382">
                  <c:v>3.7863013698630139</c:v>
                </c:pt>
                <c:pt idx="1383">
                  <c:v>3.7890410958904108</c:v>
                </c:pt>
                <c:pt idx="1384">
                  <c:v>3.7917808219178082</c:v>
                </c:pt>
                <c:pt idx="1385">
                  <c:v>3.7945205479452055</c:v>
                </c:pt>
                <c:pt idx="1386">
                  <c:v>3.7972602739726029</c:v>
                </c:pt>
                <c:pt idx="1387">
                  <c:v>3.8</c:v>
                </c:pt>
                <c:pt idx="1388">
                  <c:v>3.8027397260273972</c:v>
                </c:pt>
                <c:pt idx="1389">
                  <c:v>3.8054794520547945</c:v>
                </c:pt>
                <c:pt idx="1390">
                  <c:v>3.8082191780821919</c:v>
                </c:pt>
                <c:pt idx="1391">
                  <c:v>3.8109589041095893</c:v>
                </c:pt>
                <c:pt idx="1392">
                  <c:v>3.8136986301369862</c:v>
                </c:pt>
                <c:pt idx="1393">
                  <c:v>3.8164383561643835</c:v>
                </c:pt>
                <c:pt idx="1394">
                  <c:v>3.8191780821917809</c:v>
                </c:pt>
                <c:pt idx="1395">
                  <c:v>3.8219178082191783</c:v>
                </c:pt>
                <c:pt idx="1396">
                  <c:v>3.8246575342465752</c:v>
                </c:pt>
                <c:pt idx="1397">
                  <c:v>3.8273972602739725</c:v>
                </c:pt>
                <c:pt idx="1398">
                  <c:v>3.8301369863013699</c:v>
                </c:pt>
                <c:pt idx="1399">
                  <c:v>3.8328767123287673</c:v>
                </c:pt>
                <c:pt idx="1400">
                  <c:v>3.8356164383561642</c:v>
                </c:pt>
                <c:pt idx="1401">
                  <c:v>3.8383561643835615</c:v>
                </c:pt>
                <c:pt idx="1402">
                  <c:v>3.8410958904109589</c:v>
                </c:pt>
                <c:pt idx="1403">
                  <c:v>3.8438356164383563</c:v>
                </c:pt>
                <c:pt idx="1404">
                  <c:v>3.8465753424657536</c:v>
                </c:pt>
                <c:pt idx="1405">
                  <c:v>3.8493150684931505</c:v>
                </c:pt>
                <c:pt idx="1406">
                  <c:v>3.8520547945205479</c:v>
                </c:pt>
                <c:pt idx="1407">
                  <c:v>3.8547945205479452</c:v>
                </c:pt>
                <c:pt idx="1408">
                  <c:v>3.8575342465753426</c:v>
                </c:pt>
                <c:pt idx="1409">
                  <c:v>3.8602739726027395</c:v>
                </c:pt>
                <c:pt idx="1410">
                  <c:v>3.8630136986301369</c:v>
                </c:pt>
                <c:pt idx="1411">
                  <c:v>3.8657534246575342</c:v>
                </c:pt>
                <c:pt idx="1412">
                  <c:v>3.8684931506849316</c:v>
                </c:pt>
                <c:pt idx="1413">
                  <c:v>3.871232876712329</c:v>
                </c:pt>
                <c:pt idx="1414">
                  <c:v>3.8739726027397259</c:v>
                </c:pt>
                <c:pt idx="1415">
                  <c:v>3.8767123287671232</c:v>
                </c:pt>
                <c:pt idx="1416">
                  <c:v>3.8794520547945206</c:v>
                </c:pt>
                <c:pt idx="1417">
                  <c:v>3.882191780821918</c:v>
                </c:pt>
                <c:pt idx="1418">
                  <c:v>3.8849315068493149</c:v>
                </c:pt>
                <c:pt idx="1419">
                  <c:v>3.8876712328767122</c:v>
                </c:pt>
                <c:pt idx="1420">
                  <c:v>3.8904109589041096</c:v>
                </c:pt>
                <c:pt idx="1421">
                  <c:v>3.893150684931507</c:v>
                </c:pt>
                <c:pt idx="1422">
                  <c:v>3.8958904109589043</c:v>
                </c:pt>
                <c:pt idx="1423">
                  <c:v>3.8986301369863012</c:v>
                </c:pt>
                <c:pt idx="1424">
                  <c:v>3.9013698630136986</c:v>
                </c:pt>
                <c:pt idx="1425">
                  <c:v>3.904109589041096</c:v>
                </c:pt>
                <c:pt idx="1426">
                  <c:v>3.9068493150684933</c:v>
                </c:pt>
                <c:pt idx="1427">
                  <c:v>3.9095890410958902</c:v>
                </c:pt>
                <c:pt idx="1428">
                  <c:v>3.9123287671232876</c:v>
                </c:pt>
                <c:pt idx="1429">
                  <c:v>3.9150684931506849</c:v>
                </c:pt>
                <c:pt idx="1430">
                  <c:v>3.9178082191780823</c:v>
                </c:pt>
                <c:pt idx="1431">
                  <c:v>3.9205479452054797</c:v>
                </c:pt>
                <c:pt idx="1432">
                  <c:v>3.9232876712328766</c:v>
                </c:pt>
                <c:pt idx="1433">
                  <c:v>3.9260273972602739</c:v>
                </c:pt>
                <c:pt idx="1434">
                  <c:v>3.9287671232876713</c:v>
                </c:pt>
                <c:pt idx="1435">
                  <c:v>3.9315068493150687</c:v>
                </c:pt>
                <c:pt idx="1436">
                  <c:v>3.9342465753424656</c:v>
                </c:pt>
                <c:pt idx="1437">
                  <c:v>3.9369863013698629</c:v>
                </c:pt>
                <c:pt idx="1438">
                  <c:v>3.9397260273972603</c:v>
                </c:pt>
                <c:pt idx="1439">
                  <c:v>3.9424657534246577</c:v>
                </c:pt>
                <c:pt idx="1440">
                  <c:v>3.9452054794520546</c:v>
                </c:pt>
                <c:pt idx="1441">
                  <c:v>3.9479452054794519</c:v>
                </c:pt>
                <c:pt idx="1442">
                  <c:v>3.9506849315068493</c:v>
                </c:pt>
                <c:pt idx="1443">
                  <c:v>3.9534246575342467</c:v>
                </c:pt>
                <c:pt idx="1444">
                  <c:v>3.956164383561644</c:v>
                </c:pt>
                <c:pt idx="1445">
                  <c:v>3.9589041095890409</c:v>
                </c:pt>
                <c:pt idx="1446">
                  <c:v>3.9616438356164383</c:v>
                </c:pt>
                <c:pt idx="1447">
                  <c:v>3.9643835616438357</c:v>
                </c:pt>
                <c:pt idx="1448">
                  <c:v>3.967123287671233</c:v>
                </c:pt>
                <c:pt idx="1449">
                  <c:v>3.9698630136986299</c:v>
                </c:pt>
                <c:pt idx="1450">
                  <c:v>3.9726027397260273</c:v>
                </c:pt>
                <c:pt idx="1451">
                  <c:v>3.9753424657534246</c:v>
                </c:pt>
                <c:pt idx="1452">
                  <c:v>3.978082191780822</c:v>
                </c:pt>
                <c:pt idx="1453">
                  <c:v>3.9808219178082194</c:v>
                </c:pt>
                <c:pt idx="1454">
                  <c:v>3.9835616438356163</c:v>
                </c:pt>
                <c:pt idx="1455">
                  <c:v>3.9863013698630136</c:v>
                </c:pt>
                <c:pt idx="1456">
                  <c:v>3.989041095890411</c:v>
                </c:pt>
                <c:pt idx="1457">
                  <c:v>3.9917808219178084</c:v>
                </c:pt>
                <c:pt idx="1458">
                  <c:v>3.9945205479452053</c:v>
                </c:pt>
                <c:pt idx="1459">
                  <c:v>3.9972602739726026</c:v>
                </c:pt>
                <c:pt idx="1460">
                  <c:v>4</c:v>
                </c:pt>
                <c:pt idx="1461">
                  <c:v>4.0027397260273974</c:v>
                </c:pt>
                <c:pt idx="1462">
                  <c:v>4.0054794520547947</c:v>
                </c:pt>
                <c:pt idx="1463">
                  <c:v>4.0082191780821921</c:v>
                </c:pt>
                <c:pt idx="1464">
                  <c:v>4.0109589041095894</c:v>
                </c:pt>
                <c:pt idx="1465">
                  <c:v>4.0136986301369859</c:v>
                </c:pt>
                <c:pt idx="1466">
                  <c:v>4.0164383561643833</c:v>
                </c:pt>
                <c:pt idx="1467">
                  <c:v>4.0191780821917806</c:v>
                </c:pt>
                <c:pt idx="1468">
                  <c:v>4.021917808219178</c:v>
                </c:pt>
                <c:pt idx="1469">
                  <c:v>4.0246575342465754</c:v>
                </c:pt>
                <c:pt idx="1470">
                  <c:v>4.0273972602739727</c:v>
                </c:pt>
                <c:pt idx="1471">
                  <c:v>4.0301369863013701</c:v>
                </c:pt>
                <c:pt idx="1472">
                  <c:v>4.0328767123287674</c:v>
                </c:pt>
                <c:pt idx="1473">
                  <c:v>4.0356164383561648</c:v>
                </c:pt>
                <c:pt idx="1474">
                  <c:v>4.0383561643835613</c:v>
                </c:pt>
                <c:pt idx="1475">
                  <c:v>4.0410958904109586</c:v>
                </c:pt>
                <c:pt idx="1476">
                  <c:v>4.043835616438356</c:v>
                </c:pt>
                <c:pt idx="1477">
                  <c:v>4.0465753424657533</c:v>
                </c:pt>
                <c:pt idx="1478">
                  <c:v>4.0493150684931507</c:v>
                </c:pt>
                <c:pt idx="1479">
                  <c:v>4.0520547945205481</c:v>
                </c:pt>
                <c:pt idx="1480">
                  <c:v>4.0547945205479454</c:v>
                </c:pt>
                <c:pt idx="1481">
                  <c:v>4.0575342465753428</c:v>
                </c:pt>
                <c:pt idx="1482">
                  <c:v>4.0602739726027401</c:v>
                </c:pt>
                <c:pt idx="1483">
                  <c:v>4.0630136986301366</c:v>
                </c:pt>
                <c:pt idx="1484">
                  <c:v>4.065753424657534</c:v>
                </c:pt>
                <c:pt idx="1485">
                  <c:v>4.0684931506849313</c:v>
                </c:pt>
                <c:pt idx="1486">
                  <c:v>4.0712328767123287</c:v>
                </c:pt>
                <c:pt idx="1487">
                  <c:v>4.0739726027397261</c:v>
                </c:pt>
                <c:pt idx="1488">
                  <c:v>4.0767123287671234</c:v>
                </c:pt>
                <c:pt idx="1489">
                  <c:v>4.0794520547945208</c:v>
                </c:pt>
                <c:pt idx="1490">
                  <c:v>4.0821917808219181</c:v>
                </c:pt>
                <c:pt idx="1491">
                  <c:v>4.0849315068493155</c:v>
                </c:pt>
                <c:pt idx="1492">
                  <c:v>4.087671232876712</c:v>
                </c:pt>
                <c:pt idx="1493">
                  <c:v>4.0904109589041093</c:v>
                </c:pt>
                <c:pt idx="1494">
                  <c:v>4.0931506849315067</c:v>
                </c:pt>
                <c:pt idx="1495">
                  <c:v>4.095890410958904</c:v>
                </c:pt>
                <c:pt idx="1496">
                  <c:v>4.0986301369863014</c:v>
                </c:pt>
                <c:pt idx="1497">
                  <c:v>4.1013698630136988</c:v>
                </c:pt>
                <c:pt idx="1498">
                  <c:v>4.1041095890410961</c:v>
                </c:pt>
                <c:pt idx="1499">
                  <c:v>4.1068493150684935</c:v>
                </c:pt>
                <c:pt idx="1500">
                  <c:v>4.1095890410958908</c:v>
                </c:pt>
                <c:pt idx="1501">
                  <c:v>4.1123287671232873</c:v>
                </c:pt>
                <c:pt idx="1502">
                  <c:v>4.1150684931506847</c:v>
                </c:pt>
                <c:pt idx="1503">
                  <c:v>4.117808219178082</c:v>
                </c:pt>
                <c:pt idx="1504">
                  <c:v>4.1205479452054794</c:v>
                </c:pt>
                <c:pt idx="1505">
                  <c:v>4.1232876712328768</c:v>
                </c:pt>
                <c:pt idx="1506">
                  <c:v>4.1260273972602741</c:v>
                </c:pt>
                <c:pt idx="1507">
                  <c:v>4.1287671232876715</c:v>
                </c:pt>
                <c:pt idx="1508">
                  <c:v>4.1315068493150688</c:v>
                </c:pt>
                <c:pt idx="1509">
                  <c:v>4.1342465753424653</c:v>
                </c:pt>
                <c:pt idx="1510">
                  <c:v>4.1369863013698627</c:v>
                </c:pt>
                <c:pt idx="1511">
                  <c:v>4.13972602739726</c:v>
                </c:pt>
                <c:pt idx="1512">
                  <c:v>4.1424657534246574</c:v>
                </c:pt>
                <c:pt idx="1513">
                  <c:v>4.1452054794520548</c:v>
                </c:pt>
                <c:pt idx="1514">
                  <c:v>4.1479452054794521</c:v>
                </c:pt>
                <c:pt idx="1515">
                  <c:v>4.1506849315068495</c:v>
                </c:pt>
                <c:pt idx="1516">
                  <c:v>4.1534246575342468</c:v>
                </c:pt>
                <c:pt idx="1517">
                  <c:v>4.1561643835616442</c:v>
                </c:pt>
                <c:pt idx="1518">
                  <c:v>4.1589041095890407</c:v>
                </c:pt>
                <c:pt idx="1519">
                  <c:v>4.161643835616438</c:v>
                </c:pt>
                <c:pt idx="1520">
                  <c:v>4.1643835616438354</c:v>
                </c:pt>
                <c:pt idx="1521">
                  <c:v>4.1671232876712327</c:v>
                </c:pt>
                <c:pt idx="1522">
                  <c:v>4.1698630136986301</c:v>
                </c:pt>
                <c:pt idx="1523">
                  <c:v>4.1726027397260275</c:v>
                </c:pt>
                <c:pt idx="1524">
                  <c:v>4.1753424657534248</c:v>
                </c:pt>
                <c:pt idx="1525">
                  <c:v>4.1780821917808222</c:v>
                </c:pt>
                <c:pt idx="1526">
                  <c:v>4.1808219178082195</c:v>
                </c:pt>
                <c:pt idx="1527">
                  <c:v>4.183561643835616</c:v>
                </c:pt>
                <c:pt idx="1528">
                  <c:v>4.1863013698630134</c:v>
                </c:pt>
                <c:pt idx="1529">
                  <c:v>4.1890410958904107</c:v>
                </c:pt>
                <c:pt idx="1530">
                  <c:v>4.1917808219178081</c:v>
                </c:pt>
                <c:pt idx="1531">
                  <c:v>4.1945205479452055</c:v>
                </c:pt>
                <c:pt idx="1532">
                  <c:v>4.1972602739726028</c:v>
                </c:pt>
                <c:pt idx="1533">
                  <c:v>4.2</c:v>
                </c:pt>
                <c:pt idx="1534">
                  <c:v>4.2027397260273975</c:v>
                </c:pt>
                <c:pt idx="1535">
                  <c:v>4.2054794520547949</c:v>
                </c:pt>
                <c:pt idx="1536">
                  <c:v>4.2082191780821914</c:v>
                </c:pt>
                <c:pt idx="1537">
                  <c:v>4.2109589041095887</c:v>
                </c:pt>
                <c:pt idx="1538">
                  <c:v>4.2136986301369861</c:v>
                </c:pt>
                <c:pt idx="1539">
                  <c:v>4.2164383561643834</c:v>
                </c:pt>
                <c:pt idx="1540">
                  <c:v>4.2191780821917808</c:v>
                </c:pt>
                <c:pt idx="1541">
                  <c:v>4.2219178082191782</c:v>
                </c:pt>
                <c:pt idx="1542">
                  <c:v>4.2246575342465755</c:v>
                </c:pt>
                <c:pt idx="1543">
                  <c:v>4.2273972602739729</c:v>
                </c:pt>
                <c:pt idx="1544">
                  <c:v>4.2301369863013702</c:v>
                </c:pt>
                <c:pt idx="1545">
                  <c:v>4.2328767123287667</c:v>
                </c:pt>
                <c:pt idx="1546">
                  <c:v>4.2356164383561641</c:v>
                </c:pt>
                <c:pt idx="1547">
                  <c:v>4.2383561643835614</c:v>
                </c:pt>
                <c:pt idx="1548">
                  <c:v>4.2410958904109588</c:v>
                </c:pt>
                <c:pt idx="1549">
                  <c:v>4.2438356164383562</c:v>
                </c:pt>
                <c:pt idx="1550">
                  <c:v>4.2465753424657535</c:v>
                </c:pt>
                <c:pt idx="1551">
                  <c:v>4.2493150684931509</c:v>
                </c:pt>
                <c:pt idx="1552">
                  <c:v>4.2520547945205482</c:v>
                </c:pt>
                <c:pt idx="1553">
                  <c:v>4.2547945205479456</c:v>
                </c:pt>
                <c:pt idx="1554">
                  <c:v>4.2575342465753421</c:v>
                </c:pt>
                <c:pt idx="1555">
                  <c:v>4.2602739726027394</c:v>
                </c:pt>
                <c:pt idx="1556">
                  <c:v>4.2630136986301368</c:v>
                </c:pt>
                <c:pt idx="1557">
                  <c:v>4.2657534246575342</c:v>
                </c:pt>
                <c:pt idx="1558">
                  <c:v>4.2684931506849315</c:v>
                </c:pt>
                <c:pt idx="1559">
                  <c:v>4.2712328767123289</c:v>
                </c:pt>
                <c:pt idx="1560">
                  <c:v>4.2739726027397262</c:v>
                </c:pt>
                <c:pt idx="1561">
                  <c:v>4.2767123287671236</c:v>
                </c:pt>
                <c:pt idx="1562">
                  <c:v>4.279452054794521</c:v>
                </c:pt>
                <c:pt idx="1563">
                  <c:v>4.2821917808219174</c:v>
                </c:pt>
                <c:pt idx="1564">
                  <c:v>4.2849315068493148</c:v>
                </c:pt>
                <c:pt idx="1565">
                  <c:v>4.2876712328767121</c:v>
                </c:pt>
                <c:pt idx="1566">
                  <c:v>4.2904109589041095</c:v>
                </c:pt>
                <c:pt idx="1567">
                  <c:v>4.2931506849315069</c:v>
                </c:pt>
                <c:pt idx="1568">
                  <c:v>4.2958904109589042</c:v>
                </c:pt>
                <c:pt idx="1569">
                  <c:v>4.2986301369863016</c:v>
                </c:pt>
                <c:pt idx="1570">
                  <c:v>4.3013698630136989</c:v>
                </c:pt>
                <c:pt idx="1571">
                  <c:v>4.3041095890410963</c:v>
                </c:pt>
                <c:pt idx="1572">
                  <c:v>4.3068493150684928</c:v>
                </c:pt>
                <c:pt idx="1573">
                  <c:v>4.3095890410958901</c:v>
                </c:pt>
                <c:pt idx="1574">
                  <c:v>4.3123287671232875</c:v>
                </c:pt>
                <c:pt idx="1575">
                  <c:v>4.3150684931506849</c:v>
                </c:pt>
                <c:pt idx="1576">
                  <c:v>4.3178082191780822</c:v>
                </c:pt>
                <c:pt idx="1577">
                  <c:v>4.3205479452054796</c:v>
                </c:pt>
                <c:pt idx="1578">
                  <c:v>4.3232876712328769</c:v>
                </c:pt>
                <c:pt idx="1579">
                  <c:v>4.3260273972602743</c:v>
                </c:pt>
                <c:pt idx="1580">
                  <c:v>4.3287671232876717</c:v>
                </c:pt>
                <c:pt idx="1581">
                  <c:v>4.3315068493150681</c:v>
                </c:pt>
                <c:pt idx="1582">
                  <c:v>4.3342465753424655</c:v>
                </c:pt>
                <c:pt idx="1583">
                  <c:v>4.3369863013698629</c:v>
                </c:pt>
                <c:pt idx="1584">
                  <c:v>4.3397260273972602</c:v>
                </c:pt>
                <c:pt idx="1585">
                  <c:v>4.3424657534246576</c:v>
                </c:pt>
                <c:pt idx="1586">
                  <c:v>4.3452054794520549</c:v>
                </c:pt>
                <c:pt idx="1587">
                  <c:v>4.3479452054794523</c:v>
                </c:pt>
                <c:pt idx="1588">
                  <c:v>4.3506849315068497</c:v>
                </c:pt>
                <c:pt idx="1589">
                  <c:v>4.353424657534247</c:v>
                </c:pt>
                <c:pt idx="1590">
                  <c:v>4.3561643835616435</c:v>
                </c:pt>
                <c:pt idx="1591">
                  <c:v>4.3589041095890408</c:v>
                </c:pt>
                <c:pt idx="1592">
                  <c:v>4.3616438356164382</c:v>
                </c:pt>
                <c:pt idx="1593">
                  <c:v>4.3643835616438356</c:v>
                </c:pt>
                <c:pt idx="1594">
                  <c:v>4.3671232876712329</c:v>
                </c:pt>
                <c:pt idx="1595">
                  <c:v>4.3698630136986303</c:v>
                </c:pt>
                <c:pt idx="1596">
                  <c:v>4.3726027397260276</c:v>
                </c:pt>
                <c:pt idx="1597">
                  <c:v>4.375342465753425</c:v>
                </c:pt>
                <c:pt idx="1598">
                  <c:v>4.3780821917808215</c:v>
                </c:pt>
                <c:pt idx="1599">
                  <c:v>4.3808219178082188</c:v>
                </c:pt>
                <c:pt idx="1600">
                  <c:v>4.3835616438356162</c:v>
                </c:pt>
                <c:pt idx="1601">
                  <c:v>4.3863013698630136</c:v>
                </c:pt>
                <c:pt idx="1602">
                  <c:v>4.3890410958904109</c:v>
                </c:pt>
                <c:pt idx="1603">
                  <c:v>4.3917808219178083</c:v>
                </c:pt>
                <c:pt idx="1604">
                  <c:v>4.3945205479452056</c:v>
                </c:pt>
                <c:pt idx="1605">
                  <c:v>4.397260273972603</c:v>
                </c:pt>
                <c:pt idx="1606">
                  <c:v>4.4000000000000004</c:v>
                </c:pt>
                <c:pt idx="1607">
                  <c:v>4.4027397260273968</c:v>
                </c:pt>
                <c:pt idx="1608">
                  <c:v>4.4054794520547942</c:v>
                </c:pt>
                <c:pt idx="1609">
                  <c:v>4.4082191780821915</c:v>
                </c:pt>
                <c:pt idx="1610">
                  <c:v>4.4109589041095889</c:v>
                </c:pt>
                <c:pt idx="1611">
                  <c:v>4.4136986301369863</c:v>
                </c:pt>
                <c:pt idx="1612">
                  <c:v>4.4164383561643836</c:v>
                </c:pt>
                <c:pt idx="1613">
                  <c:v>4.419178082191781</c:v>
                </c:pt>
                <c:pt idx="1614">
                  <c:v>4.4219178082191783</c:v>
                </c:pt>
                <c:pt idx="1615">
                  <c:v>4.4246575342465757</c:v>
                </c:pt>
                <c:pt idx="1616">
                  <c:v>4.4273972602739722</c:v>
                </c:pt>
                <c:pt idx="1617">
                  <c:v>4.4301369863013695</c:v>
                </c:pt>
                <c:pt idx="1618">
                  <c:v>4.4328767123287669</c:v>
                </c:pt>
                <c:pt idx="1619">
                  <c:v>4.4356164383561643</c:v>
                </c:pt>
                <c:pt idx="1620">
                  <c:v>4.4383561643835616</c:v>
                </c:pt>
                <c:pt idx="1621">
                  <c:v>4.441095890410959</c:v>
                </c:pt>
                <c:pt idx="1622">
                  <c:v>4.4438356164383563</c:v>
                </c:pt>
                <c:pt idx="1623">
                  <c:v>4.4465753424657537</c:v>
                </c:pt>
                <c:pt idx="1624">
                  <c:v>4.4493150684931511</c:v>
                </c:pt>
                <c:pt idx="1625">
                  <c:v>4.4520547945205475</c:v>
                </c:pt>
                <c:pt idx="1626">
                  <c:v>4.4547945205479449</c:v>
                </c:pt>
                <c:pt idx="1627">
                  <c:v>4.4575342465753423</c:v>
                </c:pt>
                <c:pt idx="1628">
                  <c:v>4.4602739726027396</c:v>
                </c:pt>
                <c:pt idx="1629">
                  <c:v>4.463013698630137</c:v>
                </c:pt>
                <c:pt idx="1630">
                  <c:v>4.4657534246575343</c:v>
                </c:pt>
                <c:pt idx="1631">
                  <c:v>4.4684931506849317</c:v>
                </c:pt>
                <c:pt idx="1632">
                  <c:v>4.4712328767123291</c:v>
                </c:pt>
                <c:pt idx="1633">
                  <c:v>4.4739726027397264</c:v>
                </c:pt>
                <c:pt idx="1634">
                  <c:v>4.4767123287671229</c:v>
                </c:pt>
                <c:pt idx="1635">
                  <c:v>4.4794520547945202</c:v>
                </c:pt>
                <c:pt idx="1636">
                  <c:v>4.4821917808219176</c:v>
                </c:pt>
                <c:pt idx="1637">
                  <c:v>4.484931506849315</c:v>
                </c:pt>
                <c:pt idx="1638">
                  <c:v>4.4876712328767123</c:v>
                </c:pt>
                <c:pt idx="1639">
                  <c:v>4.4904109589041097</c:v>
                </c:pt>
                <c:pt idx="1640">
                  <c:v>4.493150684931507</c:v>
                </c:pt>
                <c:pt idx="1641">
                  <c:v>4.4958904109589044</c:v>
                </c:pt>
                <c:pt idx="1642">
                  <c:v>4.4986301369863018</c:v>
                </c:pt>
                <c:pt idx="1643">
                  <c:v>4.5013698630136982</c:v>
                </c:pt>
                <c:pt idx="1644">
                  <c:v>4.5041095890410956</c:v>
                </c:pt>
                <c:pt idx="1645">
                  <c:v>4.506849315068493</c:v>
                </c:pt>
                <c:pt idx="1646">
                  <c:v>4.5095890410958903</c:v>
                </c:pt>
                <c:pt idx="1647">
                  <c:v>4.5123287671232877</c:v>
                </c:pt>
                <c:pt idx="1648">
                  <c:v>4.515068493150685</c:v>
                </c:pt>
                <c:pt idx="1649">
                  <c:v>4.5178082191780824</c:v>
                </c:pt>
                <c:pt idx="1650">
                  <c:v>4.5205479452054798</c:v>
                </c:pt>
                <c:pt idx="1651">
                  <c:v>4.5232876712328771</c:v>
                </c:pt>
                <c:pt idx="1652">
                  <c:v>4.5260273972602736</c:v>
                </c:pt>
                <c:pt idx="1653">
                  <c:v>4.5287671232876709</c:v>
                </c:pt>
                <c:pt idx="1654">
                  <c:v>4.5315068493150683</c:v>
                </c:pt>
                <c:pt idx="1655">
                  <c:v>4.5342465753424657</c:v>
                </c:pt>
                <c:pt idx="1656">
                  <c:v>4.536986301369863</c:v>
                </c:pt>
                <c:pt idx="1657">
                  <c:v>4.5397260273972604</c:v>
                </c:pt>
                <c:pt idx="1658">
                  <c:v>4.5424657534246577</c:v>
                </c:pt>
                <c:pt idx="1659">
                  <c:v>4.5452054794520551</c:v>
                </c:pt>
                <c:pt idx="1660">
                  <c:v>4.5479452054794525</c:v>
                </c:pt>
                <c:pt idx="1661">
                  <c:v>4.5506849315068489</c:v>
                </c:pt>
                <c:pt idx="1662">
                  <c:v>4.5534246575342463</c:v>
                </c:pt>
                <c:pt idx="1663">
                  <c:v>4.5561643835616437</c:v>
                </c:pt>
                <c:pt idx="1664">
                  <c:v>4.558904109589041</c:v>
                </c:pt>
                <c:pt idx="1665">
                  <c:v>4.5616438356164384</c:v>
                </c:pt>
                <c:pt idx="1666">
                  <c:v>4.5643835616438357</c:v>
                </c:pt>
                <c:pt idx="1667">
                  <c:v>4.5671232876712331</c:v>
                </c:pt>
                <c:pt idx="1668">
                  <c:v>4.5698630136986305</c:v>
                </c:pt>
                <c:pt idx="1669">
                  <c:v>4.5726027397260278</c:v>
                </c:pt>
                <c:pt idx="1670">
                  <c:v>4.5753424657534243</c:v>
                </c:pt>
                <c:pt idx="1671">
                  <c:v>4.5780821917808217</c:v>
                </c:pt>
                <c:pt idx="1672">
                  <c:v>4.580821917808219</c:v>
                </c:pt>
                <c:pt idx="1673">
                  <c:v>4.5835616438356164</c:v>
                </c:pt>
                <c:pt idx="1674">
                  <c:v>4.5863013698630137</c:v>
                </c:pt>
                <c:pt idx="1675">
                  <c:v>4.5890410958904111</c:v>
                </c:pt>
                <c:pt idx="1676">
                  <c:v>4.5917808219178085</c:v>
                </c:pt>
                <c:pt idx="1677">
                  <c:v>4.5945205479452058</c:v>
                </c:pt>
                <c:pt idx="1678">
                  <c:v>4.5972602739726032</c:v>
                </c:pt>
                <c:pt idx="1679">
                  <c:v>4.5999999999999996</c:v>
                </c:pt>
                <c:pt idx="1680">
                  <c:v>4.602739726027397</c:v>
                </c:pt>
                <c:pt idx="1681">
                  <c:v>4.6054794520547944</c:v>
                </c:pt>
                <c:pt idx="1682">
                  <c:v>4.6082191780821917</c:v>
                </c:pt>
                <c:pt idx="1683">
                  <c:v>4.6109589041095891</c:v>
                </c:pt>
                <c:pt idx="1684">
                  <c:v>4.6136986301369864</c:v>
                </c:pt>
                <c:pt idx="1685">
                  <c:v>4.6164383561643838</c:v>
                </c:pt>
                <c:pt idx="1686">
                  <c:v>4.6191780821917812</c:v>
                </c:pt>
                <c:pt idx="1687">
                  <c:v>4.6219178082191785</c:v>
                </c:pt>
                <c:pt idx="1688">
                  <c:v>4.624657534246575</c:v>
                </c:pt>
                <c:pt idx="1689">
                  <c:v>4.6273972602739724</c:v>
                </c:pt>
                <c:pt idx="1690">
                  <c:v>4.6301369863013697</c:v>
                </c:pt>
                <c:pt idx="1691">
                  <c:v>4.6328767123287671</c:v>
                </c:pt>
                <c:pt idx="1692">
                  <c:v>4.6356164383561644</c:v>
                </c:pt>
                <c:pt idx="1693">
                  <c:v>4.6383561643835618</c:v>
                </c:pt>
                <c:pt idx="1694">
                  <c:v>4.6410958904109592</c:v>
                </c:pt>
                <c:pt idx="1695">
                  <c:v>4.6438356164383565</c:v>
                </c:pt>
                <c:pt idx="1696">
                  <c:v>4.646575342465753</c:v>
                </c:pt>
                <c:pt idx="1697">
                  <c:v>4.6493150684931503</c:v>
                </c:pt>
                <c:pt idx="1698">
                  <c:v>4.6520547945205477</c:v>
                </c:pt>
                <c:pt idx="1699">
                  <c:v>4.6547945205479451</c:v>
                </c:pt>
                <c:pt idx="1700">
                  <c:v>4.6575342465753424</c:v>
                </c:pt>
                <c:pt idx="1701">
                  <c:v>4.6602739726027398</c:v>
                </c:pt>
                <c:pt idx="1702">
                  <c:v>4.6630136986301371</c:v>
                </c:pt>
                <c:pt idx="1703">
                  <c:v>4.6657534246575345</c:v>
                </c:pt>
                <c:pt idx="1704">
                  <c:v>4.6684931506849319</c:v>
                </c:pt>
                <c:pt idx="1705">
                  <c:v>4.6712328767123283</c:v>
                </c:pt>
                <c:pt idx="1706">
                  <c:v>4.6739726027397257</c:v>
                </c:pt>
                <c:pt idx="1707">
                  <c:v>4.6767123287671231</c:v>
                </c:pt>
                <c:pt idx="1708">
                  <c:v>4.6794520547945204</c:v>
                </c:pt>
                <c:pt idx="1709">
                  <c:v>4.6821917808219178</c:v>
                </c:pt>
                <c:pt idx="1710">
                  <c:v>4.6849315068493151</c:v>
                </c:pt>
                <c:pt idx="1711">
                  <c:v>4.6876712328767125</c:v>
                </c:pt>
                <c:pt idx="1712">
                  <c:v>4.6904109589041099</c:v>
                </c:pt>
                <c:pt idx="1713">
                  <c:v>4.6931506849315072</c:v>
                </c:pt>
                <c:pt idx="1714">
                  <c:v>4.6958904109589037</c:v>
                </c:pt>
                <c:pt idx="1715">
                  <c:v>4.6986301369863011</c:v>
                </c:pt>
                <c:pt idx="1716">
                  <c:v>4.7013698630136984</c:v>
                </c:pt>
                <c:pt idx="1717">
                  <c:v>4.7041095890410958</c:v>
                </c:pt>
                <c:pt idx="1718">
                  <c:v>4.7068493150684931</c:v>
                </c:pt>
                <c:pt idx="1719">
                  <c:v>4.7095890410958905</c:v>
                </c:pt>
                <c:pt idx="1720">
                  <c:v>4.7123287671232879</c:v>
                </c:pt>
                <c:pt idx="1721">
                  <c:v>4.7150684931506852</c:v>
                </c:pt>
                <c:pt idx="1722">
                  <c:v>4.7178082191780826</c:v>
                </c:pt>
                <c:pt idx="1723">
                  <c:v>4.720547945205479</c:v>
                </c:pt>
                <c:pt idx="1724">
                  <c:v>4.7232876712328764</c:v>
                </c:pt>
                <c:pt idx="1725">
                  <c:v>4.7260273972602738</c:v>
                </c:pt>
                <c:pt idx="1726">
                  <c:v>4.7287671232876711</c:v>
                </c:pt>
                <c:pt idx="1727">
                  <c:v>4.7315068493150685</c:v>
                </c:pt>
                <c:pt idx="1728">
                  <c:v>4.7342465753424658</c:v>
                </c:pt>
                <c:pt idx="1729">
                  <c:v>4.7369863013698632</c:v>
                </c:pt>
                <c:pt idx="1730">
                  <c:v>4.7397260273972606</c:v>
                </c:pt>
                <c:pt idx="1731">
                  <c:v>4.7424657534246579</c:v>
                </c:pt>
                <c:pt idx="1732">
                  <c:v>4.7452054794520544</c:v>
                </c:pt>
                <c:pt idx="1733">
                  <c:v>4.7479452054794518</c:v>
                </c:pt>
                <c:pt idx="1734">
                  <c:v>4.7506849315068491</c:v>
                </c:pt>
                <c:pt idx="1735">
                  <c:v>4.7534246575342465</c:v>
                </c:pt>
                <c:pt idx="1736">
                  <c:v>4.7561643835616438</c:v>
                </c:pt>
                <c:pt idx="1737">
                  <c:v>4.7589041095890412</c:v>
                </c:pt>
                <c:pt idx="1738">
                  <c:v>4.7616438356164386</c:v>
                </c:pt>
                <c:pt idx="1739">
                  <c:v>4.7643835616438359</c:v>
                </c:pt>
                <c:pt idx="1740">
                  <c:v>4.7671232876712333</c:v>
                </c:pt>
                <c:pt idx="1741">
                  <c:v>4.7698630136986298</c:v>
                </c:pt>
                <c:pt idx="1742">
                  <c:v>4.7726027397260271</c:v>
                </c:pt>
                <c:pt idx="1743">
                  <c:v>4.7753424657534245</c:v>
                </c:pt>
                <c:pt idx="1744">
                  <c:v>4.7780821917808218</c:v>
                </c:pt>
                <c:pt idx="1745">
                  <c:v>4.7808219178082192</c:v>
                </c:pt>
                <c:pt idx="1746">
                  <c:v>4.7835616438356166</c:v>
                </c:pt>
                <c:pt idx="1747">
                  <c:v>4.7863013698630139</c:v>
                </c:pt>
                <c:pt idx="1748">
                  <c:v>4.7890410958904113</c:v>
                </c:pt>
                <c:pt idx="1749">
                  <c:v>4.7917808219178086</c:v>
                </c:pt>
                <c:pt idx="1750">
                  <c:v>4.7945205479452051</c:v>
                </c:pt>
                <c:pt idx="1751">
                  <c:v>4.7972602739726025</c:v>
                </c:pt>
                <c:pt idx="1752">
                  <c:v>4.8</c:v>
                </c:pt>
                <c:pt idx="1753">
                  <c:v>4.8027397260273972</c:v>
                </c:pt>
                <c:pt idx="1754">
                  <c:v>4.8054794520547945</c:v>
                </c:pt>
                <c:pt idx="1755">
                  <c:v>4.8082191780821919</c:v>
                </c:pt>
                <c:pt idx="1756">
                  <c:v>4.8109589041095893</c:v>
                </c:pt>
                <c:pt idx="1757">
                  <c:v>4.8136986301369866</c:v>
                </c:pt>
                <c:pt idx="1758">
                  <c:v>4.816438356164384</c:v>
                </c:pt>
                <c:pt idx="1759">
                  <c:v>4.8191780821917805</c:v>
                </c:pt>
                <c:pt idx="1760">
                  <c:v>4.8219178082191778</c:v>
                </c:pt>
                <c:pt idx="1761">
                  <c:v>4.8246575342465752</c:v>
                </c:pt>
                <c:pt idx="1762">
                  <c:v>4.8273972602739725</c:v>
                </c:pt>
                <c:pt idx="1763">
                  <c:v>4.8301369863013699</c:v>
                </c:pt>
                <c:pt idx="1764">
                  <c:v>4.8328767123287673</c:v>
                </c:pt>
                <c:pt idx="1765">
                  <c:v>4.8356164383561646</c:v>
                </c:pt>
                <c:pt idx="1766">
                  <c:v>4.838356164383562</c:v>
                </c:pt>
                <c:pt idx="1767">
                  <c:v>4.8410958904109593</c:v>
                </c:pt>
                <c:pt idx="1768">
                  <c:v>4.8438356164383558</c:v>
                </c:pt>
                <c:pt idx="1769">
                  <c:v>4.8465753424657532</c:v>
                </c:pt>
                <c:pt idx="1770">
                  <c:v>4.8493150684931505</c:v>
                </c:pt>
                <c:pt idx="1771">
                  <c:v>4.8520547945205479</c:v>
                </c:pt>
                <c:pt idx="1772">
                  <c:v>4.8547945205479452</c:v>
                </c:pt>
                <c:pt idx="1773">
                  <c:v>4.8575342465753426</c:v>
                </c:pt>
                <c:pt idx="1774">
                  <c:v>4.86027397260274</c:v>
                </c:pt>
                <c:pt idx="1775">
                  <c:v>4.8630136986301373</c:v>
                </c:pt>
                <c:pt idx="1776">
                  <c:v>4.8657534246575347</c:v>
                </c:pt>
                <c:pt idx="1777">
                  <c:v>4.8684931506849312</c:v>
                </c:pt>
                <c:pt idx="1778">
                  <c:v>4.8712328767123285</c:v>
                </c:pt>
                <c:pt idx="1779">
                  <c:v>4.8739726027397259</c:v>
                </c:pt>
                <c:pt idx="1780">
                  <c:v>4.8767123287671232</c:v>
                </c:pt>
                <c:pt idx="1781">
                  <c:v>4.8794520547945206</c:v>
                </c:pt>
                <c:pt idx="1782">
                  <c:v>4.882191780821918</c:v>
                </c:pt>
                <c:pt idx="1783">
                  <c:v>4.8849315068493153</c:v>
                </c:pt>
                <c:pt idx="1784">
                  <c:v>4.8876712328767127</c:v>
                </c:pt>
                <c:pt idx="1785">
                  <c:v>4.8904109589041092</c:v>
                </c:pt>
                <c:pt idx="1786">
                  <c:v>4.8931506849315065</c:v>
                </c:pt>
                <c:pt idx="1787">
                  <c:v>4.8958904109589039</c:v>
                </c:pt>
                <c:pt idx="1788">
                  <c:v>4.8986301369863012</c:v>
                </c:pt>
                <c:pt idx="1789">
                  <c:v>4.9013698630136986</c:v>
                </c:pt>
                <c:pt idx="1790">
                  <c:v>4.904109589041096</c:v>
                </c:pt>
                <c:pt idx="1791">
                  <c:v>4.9068493150684933</c:v>
                </c:pt>
                <c:pt idx="1792">
                  <c:v>4.9095890410958907</c:v>
                </c:pt>
                <c:pt idx="1793">
                  <c:v>4.912328767123288</c:v>
                </c:pt>
                <c:pt idx="1794">
                  <c:v>4.9150684931506845</c:v>
                </c:pt>
                <c:pt idx="1795">
                  <c:v>4.9178082191780819</c:v>
                </c:pt>
                <c:pt idx="1796">
                  <c:v>4.9205479452054792</c:v>
                </c:pt>
                <c:pt idx="1797">
                  <c:v>4.9232876712328766</c:v>
                </c:pt>
                <c:pt idx="1798">
                  <c:v>4.9260273972602739</c:v>
                </c:pt>
                <c:pt idx="1799">
                  <c:v>4.9287671232876713</c:v>
                </c:pt>
                <c:pt idx="1800">
                  <c:v>4.9315068493150687</c:v>
                </c:pt>
                <c:pt idx="1801">
                  <c:v>4.934246575342466</c:v>
                </c:pt>
                <c:pt idx="1802">
                  <c:v>4.9369863013698634</c:v>
                </c:pt>
                <c:pt idx="1803">
                  <c:v>4.9397260273972599</c:v>
                </c:pt>
                <c:pt idx="1804">
                  <c:v>4.9424657534246572</c:v>
                </c:pt>
                <c:pt idx="1805">
                  <c:v>4.9452054794520546</c:v>
                </c:pt>
                <c:pt idx="1806">
                  <c:v>4.9479452054794519</c:v>
                </c:pt>
                <c:pt idx="1807">
                  <c:v>4.9506849315068493</c:v>
                </c:pt>
                <c:pt idx="1808">
                  <c:v>4.9534246575342467</c:v>
                </c:pt>
                <c:pt idx="1809">
                  <c:v>4.956164383561644</c:v>
                </c:pt>
                <c:pt idx="1810">
                  <c:v>4.9589041095890414</c:v>
                </c:pt>
                <c:pt idx="1811">
                  <c:v>4.9616438356164387</c:v>
                </c:pt>
                <c:pt idx="1812">
                  <c:v>4.9643835616438352</c:v>
                </c:pt>
                <c:pt idx="1813">
                  <c:v>4.9671232876712326</c:v>
                </c:pt>
                <c:pt idx="1814">
                  <c:v>4.9698630136986299</c:v>
                </c:pt>
                <c:pt idx="1815">
                  <c:v>4.9726027397260273</c:v>
                </c:pt>
                <c:pt idx="1816">
                  <c:v>4.9753424657534246</c:v>
                </c:pt>
                <c:pt idx="1817">
                  <c:v>4.978082191780822</c:v>
                </c:pt>
                <c:pt idx="1818">
                  <c:v>4.9808219178082194</c:v>
                </c:pt>
                <c:pt idx="1819">
                  <c:v>4.9835616438356167</c:v>
                </c:pt>
                <c:pt idx="1820">
                  <c:v>4.9863013698630141</c:v>
                </c:pt>
                <c:pt idx="1821">
                  <c:v>4.9890410958904106</c:v>
                </c:pt>
                <c:pt idx="1822">
                  <c:v>4.9917808219178079</c:v>
                </c:pt>
                <c:pt idx="1823">
                  <c:v>4.9945205479452053</c:v>
                </c:pt>
                <c:pt idx="1824">
                  <c:v>4.9972602739726026</c:v>
                </c:pt>
                <c:pt idx="1825">
                  <c:v>5</c:v>
                </c:pt>
                <c:pt idx="1826">
                  <c:v>5.0027397260273974</c:v>
                </c:pt>
                <c:pt idx="1827">
                  <c:v>5.0054794520547947</c:v>
                </c:pt>
                <c:pt idx="1828">
                  <c:v>5.0082191780821921</c:v>
                </c:pt>
                <c:pt idx="1829">
                  <c:v>5.0109589041095894</c:v>
                </c:pt>
                <c:pt idx="1830">
                  <c:v>5.0136986301369859</c:v>
                </c:pt>
                <c:pt idx="1831">
                  <c:v>5.0164383561643833</c:v>
                </c:pt>
                <c:pt idx="1832">
                  <c:v>5.0191780821917806</c:v>
                </c:pt>
                <c:pt idx="1833">
                  <c:v>5.021917808219178</c:v>
                </c:pt>
                <c:pt idx="1834">
                  <c:v>5.0246575342465754</c:v>
                </c:pt>
                <c:pt idx="1835">
                  <c:v>5.0273972602739727</c:v>
                </c:pt>
                <c:pt idx="1836">
                  <c:v>5.0301369863013701</c:v>
                </c:pt>
                <c:pt idx="1837">
                  <c:v>5.0328767123287674</c:v>
                </c:pt>
                <c:pt idx="1838">
                  <c:v>5.0356164383561648</c:v>
                </c:pt>
                <c:pt idx="1839">
                  <c:v>5.0383561643835613</c:v>
                </c:pt>
                <c:pt idx="1840">
                  <c:v>5.0410958904109586</c:v>
                </c:pt>
                <c:pt idx="1841">
                  <c:v>5.043835616438356</c:v>
                </c:pt>
                <c:pt idx="1842">
                  <c:v>5.0465753424657533</c:v>
                </c:pt>
                <c:pt idx="1843">
                  <c:v>5.0493150684931507</c:v>
                </c:pt>
                <c:pt idx="1844">
                  <c:v>5.0520547945205481</c:v>
                </c:pt>
                <c:pt idx="1845">
                  <c:v>5.0547945205479454</c:v>
                </c:pt>
                <c:pt idx="1846">
                  <c:v>5.0575342465753428</c:v>
                </c:pt>
                <c:pt idx="1847">
                  <c:v>5.0602739726027401</c:v>
                </c:pt>
                <c:pt idx="1848">
                  <c:v>5.0630136986301366</c:v>
                </c:pt>
                <c:pt idx="1849">
                  <c:v>5.065753424657534</c:v>
                </c:pt>
                <c:pt idx="1850">
                  <c:v>5.0684931506849313</c:v>
                </c:pt>
                <c:pt idx="1851">
                  <c:v>5.0712328767123287</c:v>
                </c:pt>
                <c:pt idx="1852">
                  <c:v>5.0739726027397261</c:v>
                </c:pt>
                <c:pt idx="1853">
                  <c:v>5.0767123287671234</c:v>
                </c:pt>
                <c:pt idx="1854">
                  <c:v>5.0794520547945208</c:v>
                </c:pt>
                <c:pt idx="1855">
                  <c:v>5.0821917808219181</c:v>
                </c:pt>
                <c:pt idx="1856">
                  <c:v>5.0849315068493155</c:v>
                </c:pt>
                <c:pt idx="1857">
                  <c:v>5.087671232876712</c:v>
                </c:pt>
                <c:pt idx="1858">
                  <c:v>5.0904109589041093</c:v>
                </c:pt>
                <c:pt idx="1859">
                  <c:v>5.0931506849315067</c:v>
                </c:pt>
                <c:pt idx="1860">
                  <c:v>5.095890410958904</c:v>
                </c:pt>
                <c:pt idx="1861">
                  <c:v>5.0986301369863014</c:v>
                </c:pt>
                <c:pt idx="1862">
                  <c:v>5.1013698630136988</c:v>
                </c:pt>
                <c:pt idx="1863">
                  <c:v>5.1041095890410961</c:v>
                </c:pt>
                <c:pt idx="1864">
                  <c:v>5.1068493150684935</c:v>
                </c:pt>
                <c:pt idx="1865">
                  <c:v>5.1095890410958908</c:v>
                </c:pt>
                <c:pt idx="1866">
                  <c:v>5.1123287671232873</c:v>
                </c:pt>
                <c:pt idx="1867">
                  <c:v>5.1150684931506847</c:v>
                </c:pt>
                <c:pt idx="1868">
                  <c:v>5.117808219178082</c:v>
                </c:pt>
                <c:pt idx="1869">
                  <c:v>5.1205479452054794</c:v>
                </c:pt>
                <c:pt idx="1870">
                  <c:v>5.1232876712328768</c:v>
                </c:pt>
                <c:pt idx="1871">
                  <c:v>5.1260273972602741</c:v>
                </c:pt>
                <c:pt idx="1872">
                  <c:v>5.1287671232876715</c:v>
                </c:pt>
                <c:pt idx="1873">
                  <c:v>5.1315068493150688</c:v>
                </c:pt>
                <c:pt idx="1874">
                  <c:v>5.1342465753424653</c:v>
                </c:pt>
                <c:pt idx="1875">
                  <c:v>5.1369863013698627</c:v>
                </c:pt>
                <c:pt idx="1876">
                  <c:v>5.13972602739726</c:v>
                </c:pt>
                <c:pt idx="1877">
                  <c:v>5.1424657534246574</c:v>
                </c:pt>
                <c:pt idx="1878">
                  <c:v>5.1452054794520548</c:v>
                </c:pt>
                <c:pt idx="1879">
                  <c:v>5.1479452054794521</c:v>
                </c:pt>
                <c:pt idx="1880">
                  <c:v>5.1506849315068495</c:v>
                </c:pt>
                <c:pt idx="1881">
                  <c:v>5.1534246575342468</c:v>
                </c:pt>
                <c:pt idx="1882">
                  <c:v>5.1561643835616442</c:v>
                </c:pt>
                <c:pt idx="1883">
                  <c:v>5.1589041095890407</c:v>
                </c:pt>
                <c:pt idx="1884">
                  <c:v>5.161643835616438</c:v>
                </c:pt>
                <c:pt idx="1885">
                  <c:v>5.1643835616438354</c:v>
                </c:pt>
                <c:pt idx="1886">
                  <c:v>5.1671232876712327</c:v>
                </c:pt>
                <c:pt idx="1887">
                  <c:v>5.1698630136986301</c:v>
                </c:pt>
                <c:pt idx="1888">
                  <c:v>5.1726027397260275</c:v>
                </c:pt>
                <c:pt idx="1889">
                  <c:v>5.1753424657534248</c:v>
                </c:pt>
                <c:pt idx="1890">
                  <c:v>5.1780821917808222</c:v>
                </c:pt>
                <c:pt idx="1891">
                  <c:v>5.1808219178082195</c:v>
                </c:pt>
                <c:pt idx="1892">
                  <c:v>5.183561643835616</c:v>
                </c:pt>
                <c:pt idx="1893">
                  <c:v>5.1863013698630134</c:v>
                </c:pt>
                <c:pt idx="1894">
                  <c:v>5.1890410958904107</c:v>
                </c:pt>
                <c:pt idx="1895">
                  <c:v>5.1917808219178081</c:v>
                </c:pt>
                <c:pt idx="1896">
                  <c:v>5.1945205479452055</c:v>
                </c:pt>
                <c:pt idx="1897">
                  <c:v>5.1972602739726028</c:v>
                </c:pt>
                <c:pt idx="1898">
                  <c:v>5.2</c:v>
                </c:pt>
                <c:pt idx="1899">
                  <c:v>5.2027397260273975</c:v>
                </c:pt>
                <c:pt idx="1900">
                  <c:v>5.2054794520547949</c:v>
                </c:pt>
                <c:pt idx="1901">
                  <c:v>5.2082191780821914</c:v>
                </c:pt>
                <c:pt idx="1902">
                  <c:v>5.2109589041095887</c:v>
                </c:pt>
                <c:pt idx="1903">
                  <c:v>5.2136986301369861</c:v>
                </c:pt>
                <c:pt idx="1904">
                  <c:v>5.2164383561643834</c:v>
                </c:pt>
                <c:pt idx="1905">
                  <c:v>5.2191780821917808</c:v>
                </c:pt>
                <c:pt idx="1906">
                  <c:v>5.2219178082191782</c:v>
                </c:pt>
                <c:pt idx="1907">
                  <c:v>5.2246575342465755</c:v>
                </c:pt>
                <c:pt idx="1908">
                  <c:v>5.2273972602739729</c:v>
                </c:pt>
                <c:pt idx="1909">
                  <c:v>5.2301369863013702</c:v>
                </c:pt>
                <c:pt idx="1910">
                  <c:v>5.2328767123287667</c:v>
                </c:pt>
                <c:pt idx="1911">
                  <c:v>5.2356164383561641</c:v>
                </c:pt>
                <c:pt idx="1912">
                  <c:v>5.2383561643835614</c:v>
                </c:pt>
                <c:pt idx="1913">
                  <c:v>5.2410958904109588</c:v>
                </c:pt>
                <c:pt idx="1914">
                  <c:v>5.2438356164383562</c:v>
                </c:pt>
                <c:pt idx="1915">
                  <c:v>5.2465753424657535</c:v>
                </c:pt>
                <c:pt idx="1916">
                  <c:v>5.2493150684931509</c:v>
                </c:pt>
                <c:pt idx="1917">
                  <c:v>5.2520547945205482</c:v>
                </c:pt>
                <c:pt idx="1918">
                  <c:v>5.2547945205479456</c:v>
                </c:pt>
                <c:pt idx="1919">
                  <c:v>5.2575342465753421</c:v>
                </c:pt>
                <c:pt idx="1920">
                  <c:v>5.2602739726027394</c:v>
                </c:pt>
                <c:pt idx="1921">
                  <c:v>5.2630136986301368</c:v>
                </c:pt>
                <c:pt idx="1922">
                  <c:v>5.2657534246575342</c:v>
                </c:pt>
                <c:pt idx="1923">
                  <c:v>5.2684931506849315</c:v>
                </c:pt>
                <c:pt idx="1924">
                  <c:v>5.2712328767123289</c:v>
                </c:pt>
                <c:pt idx="1925">
                  <c:v>5.2739726027397262</c:v>
                </c:pt>
                <c:pt idx="1926">
                  <c:v>5.2767123287671236</c:v>
                </c:pt>
                <c:pt idx="1927">
                  <c:v>5.279452054794521</c:v>
                </c:pt>
                <c:pt idx="1928">
                  <c:v>5.2821917808219174</c:v>
                </c:pt>
                <c:pt idx="1929">
                  <c:v>5.2849315068493148</c:v>
                </c:pt>
                <c:pt idx="1930">
                  <c:v>5.2876712328767121</c:v>
                </c:pt>
                <c:pt idx="1931">
                  <c:v>5.2904109589041095</c:v>
                </c:pt>
                <c:pt idx="1932">
                  <c:v>5.2931506849315069</c:v>
                </c:pt>
                <c:pt idx="1933">
                  <c:v>5.2958904109589042</c:v>
                </c:pt>
                <c:pt idx="1934">
                  <c:v>5.2986301369863016</c:v>
                </c:pt>
                <c:pt idx="1935">
                  <c:v>5.3013698630136989</c:v>
                </c:pt>
                <c:pt idx="1936">
                  <c:v>5.3041095890410963</c:v>
                </c:pt>
                <c:pt idx="1937">
                  <c:v>5.3068493150684928</c:v>
                </c:pt>
                <c:pt idx="1938">
                  <c:v>5.3095890410958901</c:v>
                </c:pt>
                <c:pt idx="1939">
                  <c:v>5.3123287671232875</c:v>
                </c:pt>
                <c:pt idx="1940">
                  <c:v>5.3150684931506849</c:v>
                </c:pt>
                <c:pt idx="1941">
                  <c:v>5.3178082191780822</c:v>
                </c:pt>
                <c:pt idx="1942">
                  <c:v>5.3205479452054796</c:v>
                </c:pt>
                <c:pt idx="1943">
                  <c:v>5.3232876712328769</c:v>
                </c:pt>
                <c:pt idx="1944">
                  <c:v>5.3260273972602743</c:v>
                </c:pt>
                <c:pt idx="1945">
                  <c:v>5.3287671232876717</c:v>
                </c:pt>
                <c:pt idx="1946">
                  <c:v>5.3315068493150681</c:v>
                </c:pt>
                <c:pt idx="1947">
                  <c:v>5.3342465753424655</c:v>
                </c:pt>
                <c:pt idx="1948">
                  <c:v>5.3369863013698629</c:v>
                </c:pt>
                <c:pt idx="1949">
                  <c:v>5.3397260273972602</c:v>
                </c:pt>
                <c:pt idx="1950">
                  <c:v>5.3424657534246576</c:v>
                </c:pt>
                <c:pt idx="1951">
                  <c:v>5.3452054794520549</c:v>
                </c:pt>
                <c:pt idx="1952">
                  <c:v>5.3479452054794523</c:v>
                </c:pt>
                <c:pt idx="1953">
                  <c:v>5.3506849315068497</c:v>
                </c:pt>
                <c:pt idx="1954">
                  <c:v>5.353424657534247</c:v>
                </c:pt>
                <c:pt idx="1955">
                  <c:v>5.3561643835616435</c:v>
                </c:pt>
                <c:pt idx="1956">
                  <c:v>5.3589041095890408</c:v>
                </c:pt>
                <c:pt idx="1957">
                  <c:v>5.3616438356164382</c:v>
                </c:pt>
                <c:pt idx="1958">
                  <c:v>5.3643835616438356</c:v>
                </c:pt>
                <c:pt idx="1959">
                  <c:v>5.3671232876712329</c:v>
                </c:pt>
                <c:pt idx="1960">
                  <c:v>5.3698630136986303</c:v>
                </c:pt>
                <c:pt idx="1961">
                  <c:v>5.3726027397260276</c:v>
                </c:pt>
                <c:pt idx="1962">
                  <c:v>5.375342465753425</c:v>
                </c:pt>
                <c:pt idx="1963">
                  <c:v>5.3780821917808215</c:v>
                </c:pt>
                <c:pt idx="1964">
                  <c:v>5.3808219178082188</c:v>
                </c:pt>
                <c:pt idx="1965">
                  <c:v>5.3835616438356162</c:v>
                </c:pt>
                <c:pt idx="1966">
                  <c:v>5.3863013698630136</c:v>
                </c:pt>
                <c:pt idx="1967">
                  <c:v>5.3890410958904109</c:v>
                </c:pt>
                <c:pt idx="1968">
                  <c:v>5.3917808219178083</c:v>
                </c:pt>
                <c:pt idx="1969">
                  <c:v>5.3945205479452056</c:v>
                </c:pt>
                <c:pt idx="1970">
                  <c:v>5.397260273972603</c:v>
                </c:pt>
                <c:pt idx="1971">
                  <c:v>5.4</c:v>
                </c:pt>
                <c:pt idx="1972">
                  <c:v>5.4027397260273968</c:v>
                </c:pt>
                <c:pt idx="1973">
                  <c:v>5.4054794520547942</c:v>
                </c:pt>
                <c:pt idx="1974">
                  <c:v>5.4082191780821915</c:v>
                </c:pt>
                <c:pt idx="1975">
                  <c:v>5.4109589041095889</c:v>
                </c:pt>
                <c:pt idx="1976">
                  <c:v>5.4136986301369863</c:v>
                </c:pt>
                <c:pt idx="1977">
                  <c:v>5.4164383561643836</c:v>
                </c:pt>
                <c:pt idx="1978">
                  <c:v>5.419178082191781</c:v>
                </c:pt>
                <c:pt idx="1979">
                  <c:v>5.4219178082191783</c:v>
                </c:pt>
                <c:pt idx="1980">
                  <c:v>5.4246575342465757</c:v>
                </c:pt>
                <c:pt idx="1981">
                  <c:v>5.4273972602739722</c:v>
                </c:pt>
                <c:pt idx="1982">
                  <c:v>5.4301369863013695</c:v>
                </c:pt>
                <c:pt idx="1983">
                  <c:v>5.4328767123287669</c:v>
                </c:pt>
                <c:pt idx="1984">
                  <c:v>5.4356164383561643</c:v>
                </c:pt>
                <c:pt idx="1985">
                  <c:v>5.4383561643835616</c:v>
                </c:pt>
                <c:pt idx="1986">
                  <c:v>5.441095890410959</c:v>
                </c:pt>
                <c:pt idx="1987">
                  <c:v>5.4438356164383563</c:v>
                </c:pt>
                <c:pt idx="1988">
                  <c:v>5.4465753424657537</c:v>
                </c:pt>
                <c:pt idx="1989">
                  <c:v>5.4493150684931511</c:v>
                </c:pt>
                <c:pt idx="1990">
                  <c:v>5.4520547945205475</c:v>
                </c:pt>
                <c:pt idx="1991">
                  <c:v>5.4547945205479449</c:v>
                </c:pt>
                <c:pt idx="1992">
                  <c:v>5.4575342465753423</c:v>
                </c:pt>
                <c:pt idx="1993">
                  <c:v>5.4602739726027396</c:v>
                </c:pt>
                <c:pt idx="1994">
                  <c:v>5.463013698630137</c:v>
                </c:pt>
                <c:pt idx="1995">
                  <c:v>5.4657534246575343</c:v>
                </c:pt>
                <c:pt idx="1996">
                  <c:v>5.4684931506849317</c:v>
                </c:pt>
                <c:pt idx="1997">
                  <c:v>5.4712328767123291</c:v>
                </c:pt>
                <c:pt idx="1998">
                  <c:v>5.4739726027397264</c:v>
                </c:pt>
                <c:pt idx="1999">
                  <c:v>5.4767123287671229</c:v>
                </c:pt>
                <c:pt idx="2000">
                  <c:v>5.4794520547945202</c:v>
                </c:pt>
                <c:pt idx="2001">
                  <c:v>5.4821917808219176</c:v>
                </c:pt>
                <c:pt idx="2002">
                  <c:v>5.484931506849315</c:v>
                </c:pt>
                <c:pt idx="2003">
                  <c:v>5.4876712328767123</c:v>
                </c:pt>
                <c:pt idx="2004">
                  <c:v>5.4904109589041097</c:v>
                </c:pt>
                <c:pt idx="2005">
                  <c:v>5.493150684931507</c:v>
                </c:pt>
                <c:pt idx="2006">
                  <c:v>5.4958904109589044</c:v>
                </c:pt>
                <c:pt idx="2007">
                  <c:v>5.4986301369863018</c:v>
                </c:pt>
                <c:pt idx="2008">
                  <c:v>5.5013698630136982</c:v>
                </c:pt>
                <c:pt idx="2009">
                  <c:v>5.5041095890410956</c:v>
                </c:pt>
                <c:pt idx="2010">
                  <c:v>5.506849315068493</c:v>
                </c:pt>
                <c:pt idx="2011">
                  <c:v>5.5095890410958903</c:v>
                </c:pt>
                <c:pt idx="2012">
                  <c:v>5.5123287671232877</c:v>
                </c:pt>
                <c:pt idx="2013">
                  <c:v>5.515068493150685</c:v>
                </c:pt>
                <c:pt idx="2014">
                  <c:v>5.5178082191780824</c:v>
                </c:pt>
                <c:pt idx="2015">
                  <c:v>5.5205479452054798</c:v>
                </c:pt>
                <c:pt idx="2016">
                  <c:v>5.5232876712328771</c:v>
                </c:pt>
                <c:pt idx="2017">
                  <c:v>5.5260273972602736</c:v>
                </c:pt>
                <c:pt idx="2018">
                  <c:v>5.5287671232876709</c:v>
                </c:pt>
                <c:pt idx="2019">
                  <c:v>5.5315068493150683</c:v>
                </c:pt>
                <c:pt idx="2020">
                  <c:v>5.5342465753424657</c:v>
                </c:pt>
                <c:pt idx="2021">
                  <c:v>5.536986301369863</c:v>
                </c:pt>
                <c:pt idx="2022">
                  <c:v>5.5397260273972604</c:v>
                </c:pt>
                <c:pt idx="2023">
                  <c:v>5.5424657534246577</c:v>
                </c:pt>
                <c:pt idx="2024">
                  <c:v>5.5452054794520551</c:v>
                </c:pt>
                <c:pt idx="2025">
                  <c:v>5.5479452054794525</c:v>
                </c:pt>
                <c:pt idx="2026">
                  <c:v>5.5506849315068489</c:v>
                </c:pt>
                <c:pt idx="2027">
                  <c:v>5.5534246575342463</c:v>
                </c:pt>
                <c:pt idx="2028">
                  <c:v>5.5561643835616437</c:v>
                </c:pt>
                <c:pt idx="2029">
                  <c:v>5.558904109589041</c:v>
                </c:pt>
                <c:pt idx="2030">
                  <c:v>5.5616438356164384</c:v>
                </c:pt>
                <c:pt idx="2031">
                  <c:v>5.5643835616438357</c:v>
                </c:pt>
                <c:pt idx="2032">
                  <c:v>5.5671232876712331</c:v>
                </c:pt>
                <c:pt idx="2033">
                  <c:v>5.5698630136986305</c:v>
                </c:pt>
                <c:pt idx="2034">
                  <c:v>5.5726027397260278</c:v>
                </c:pt>
                <c:pt idx="2035">
                  <c:v>5.5753424657534243</c:v>
                </c:pt>
                <c:pt idx="2036">
                  <c:v>5.5780821917808217</c:v>
                </c:pt>
                <c:pt idx="2037">
                  <c:v>5.580821917808219</c:v>
                </c:pt>
                <c:pt idx="2038">
                  <c:v>5.5835616438356164</c:v>
                </c:pt>
                <c:pt idx="2039">
                  <c:v>5.5863013698630137</c:v>
                </c:pt>
                <c:pt idx="2040">
                  <c:v>5.5890410958904111</c:v>
                </c:pt>
                <c:pt idx="2041">
                  <c:v>5.5917808219178085</c:v>
                </c:pt>
                <c:pt idx="2042">
                  <c:v>5.5945205479452058</c:v>
                </c:pt>
                <c:pt idx="2043">
                  <c:v>5.5972602739726032</c:v>
                </c:pt>
                <c:pt idx="2044">
                  <c:v>5.6</c:v>
                </c:pt>
                <c:pt idx="2045">
                  <c:v>5.602739726027397</c:v>
                </c:pt>
                <c:pt idx="2046">
                  <c:v>5.6054794520547944</c:v>
                </c:pt>
                <c:pt idx="2047">
                  <c:v>5.6082191780821917</c:v>
                </c:pt>
                <c:pt idx="2048">
                  <c:v>5.6109589041095891</c:v>
                </c:pt>
                <c:pt idx="2049">
                  <c:v>5.6136986301369864</c:v>
                </c:pt>
                <c:pt idx="2050">
                  <c:v>5.6164383561643838</c:v>
                </c:pt>
                <c:pt idx="2051">
                  <c:v>5.6191780821917812</c:v>
                </c:pt>
                <c:pt idx="2052">
                  <c:v>5.6219178082191785</c:v>
                </c:pt>
                <c:pt idx="2053">
                  <c:v>5.624657534246575</c:v>
                </c:pt>
                <c:pt idx="2054">
                  <c:v>5.6273972602739724</c:v>
                </c:pt>
                <c:pt idx="2055">
                  <c:v>5.6301369863013697</c:v>
                </c:pt>
                <c:pt idx="2056">
                  <c:v>5.6328767123287671</c:v>
                </c:pt>
                <c:pt idx="2057">
                  <c:v>5.6356164383561644</c:v>
                </c:pt>
                <c:pt idx="2058">
                  <c:v>5.6383561643835618</c:v>
                </c:pt>
                <c:pt idx="2059">
                  <c:v>5.6410958904109592</c:v>
                </c:pt>
                <c:pt idx="2060">
                  <c:v>5.6438356164383565</c:v>
                </c:pt>
                <c:pt idx="2061">
                  <c:v>5.646575342465753</c:v>
                </c:pt>
                <c:pt idx="2062">
                  <c:v>5.6493150684931503</c:v>
                </c:pt>
                <c:pt idx="2063">
                  <c:v>5.6520547945205477</c:v>
                </c:pt>
                <c:pt idx="2064">
                  <c:v>5.6547945205479451</c:v>
                </c:pt>
                <c:pt idx="2065">
                  <c:v>5.6575342465753424</c:v>
                </c:pt>
                <c:pt idx="2066">
                  <c:v>5.6602739726027398</c:v>
                </c:pt>
                <c:pt idx="2067">
                  <c:v>5.6630136986301371</c:v>
                </c:pt>
                <c:pt idx="2068">
                  <c:v>5.6657534246575345</c:v>
                </c:pt>
                <c:pt idx="2069">
                  <c:v>5.6684931506849319</c:v>
                </c:pt>
                <c:pt idx="2070">
                  <c:v>5.6712328767123283</c:v>
                </c:pt>
                <c:pt idx="2071">
                  <c:v>5.6739726027397257</c:v>
                </c:pt>
                <c:pt idx="2072">
                  <c:v>5.6767123287671231</c:v>
                </c:pt>
                <c:pt idx="2073">
                  <c:v>5.6794520547945204</c:v>
                </c:pt>
                <c:pt idx="2074">
                  <c:v>5.6821917808219178</c:v>
                </c:pt>
                <c:pt idx="2075">
                  <c:v>5.6849315068493151</c:v>
                </c:pt>
                <c:pt idx="2076">
                  <c:v>5.6876712328767125</c:v>
                </c:pt>
                <c:pt idx="2077">
                  <c:v>5.6904109589041099</c:v>
                </c:pt>
                <c:pt idx="2078">
                  <c:v>5.6931506849315072</c:v>
                </c:pt>
                <c:pt idx="2079">
                  <c:v>5.6958904109589037</c:v>
                </c:pt>
                <c:pt idx="2080">
                  <c:v>5.6986301369863011</c:v>
                </c:pt>
                <c:pt idx="2081">
                  <c:v>5.7013698630136984</c:v>
                </c:pt>
                <c:pt idx="2082">
                  <c:v>5.7041095890410958</c:v>
                </c:pt>
                <c:pt idx="2083">
                  <c:v>5.7068493150684931</c:v>
                </c:pt>
                <c:pt idx="2084">
                  <c:v>5.7095890410958905</c:v>
                </c:pt>
                <c:pt idx="2085">
                  <c:v>5.7123287671232879</c:v>
                </c:pt>
                <c:pt idx="2086">
                  <c:v>5.7150684931506852</c:v>
                </c:pt>
                <c:pt idx="2087">
                  <c:v>5.7178082191780826</c:v>
                </c:pt>
                <c:pt idx="2088">
                  <c:v>5.720547945205479</c:v>
                </c:pt>
                <c:pt idx="2089">
                  <c:v>5.7232876712328764</c:v>
                </c:pt>
                <c:pt idx="2090">
                  <c:v>5.7260273972602738</c:v>
                </c:pt>
                <c:pt idx="2091">
                  <c:v>5.7287671232876711</c:v>
                </c:pt>
                <c:pt idx="2092">
                  <c:v>5.7315068493150685</c:v>
                </c:pt>
                <c:pt idx="2093">
                  <c:v>5.7342465753424658</c:v>
                </c:pt>
                <c:pt idx="2094">
                  <c:v>5.7369863013698632</c:v>
                </c:pt>
                <c:pt idx="2095">
                  <c:v>5.7397260273972606</c:v>
                </c:pt>
                <c:pt idx="2096">
                  <c:v>5.7424657534246579</c:v>
                </c:pt>
                <c:pt idx="2097">
                  <c:v>5.7452054794520544</c:v>
                </c:pt>
                <c:pt idx="2098">
                  <c:v>5.7479452054794518</c:v>
                </c:pt>
                <c:pt idx="2099">
                  <c:v>5.7506849315068491</c:v>
                </c:pt>
                <c:pt idx="2100">
                  <c:v>5.7534246575342465</c:v>
                </c:pt>
                <c:pt idx="2101">
                  <c:v>5.7561643835616438</c:v>
                </c:pt>
                <c:pt idx="2102">
                  <c:v>5.7589041095890412</c:v>
                </c:pt>
                <c:pt idx="2103">
                  <c:v>5.7616438356164386</c:v>
                </c:pt>
                <c:pt idx="2104">
                  <c:v>5.7643835616438359</c:v>
                </c:pt>
                <c:pt idx="2105">
                  <c:v>5.7671232876712333</c:v>
                </c:pt>
                <c:pt idx="2106">
                  <c:v>5.7698630136986298</c:v>
                </c:pt>
                <c:pt idx="2107">
                  <c:v>5.7726027397260271</c:v>
                </c:pt>
                <c:pt idx="2108">
                  <c:v>5.7753424657534245</c:v>
                </c:pt>
                <c:pt idx="2109">
                  <c:v>5.7780821917808218</c:v>
                </c:pt>
                <c:pt idx="2110">
                  <c:v>5.7808219178082192</c:v>
                </c:pt>
                <c:pt idx="2111">
                  <c:v>5.7835616438356166</c:v>
                </c:pt>
                <c:pt idx="2112">
                  <c:v>5.7863013698630139</c:v>
                </c:pt>
                <c:pt idx="2113">
                  <c:v>5.7890410958904113</c:v>
                </c:pt>
                <c:pt idx="2114">
                  <c:v>5.7917808219178086</c:v>
                </c:pt>
                <c:pt idx="2115">
                  <c:v>5.7945205479452051</c:v>
                </c:pt>
                <c:pt idx="2116">
                  <c:v>5.7972602739726025</c:v>
                </c:pt>
                <c:pt idx="2117">
                  <c:v>5.8</c:v>
                </c:pt>
                <c:pt idx="2118">
                  <c:v>5.8027397260273972</c:v>
                </c:pt>
                <c:pt idx="2119">
                  <c:v>5.8054794520547945</c:v>
                </c:pt>
                <c:pt idx="2120">
                  <c:v>5.8082191780821919</c:v>
                </c:pt>
                <c:pt idx="2121">
                  <c:v>5.8109589041095893</c:v>
                </c:pt>
                <c:pt idx="2122">
                  <c:v>5.8136986301369866</c:v>
                </c:pt>
                <c:pt idx="2123">
                  <c:v>5.816438356164384</c:v>
                </c:pt>
                <c:pt idx="2124">
                  <c:v>5.8191780821917805</c:v>
                </c:pt>
                <c:pt idx="2125">
                  <c:v>5.8219178082191778</c:v>
                </c:pt>
                <c:pt idx="2126">
                  <c:v>5.8246575342465752</c:v>
                </c:pt>
                <c:pt idx="2127">
                  <c:v>5.8273972602739725</c:v>
                </c:pt>
                <c:pt idx="2128">
                  <c:v>5.8301369863013699</c:v>
                </c:pt>
                <c:pt idx="2129">
                  <c:v>5.8328767123287673</c:v>
                </c:pt>
                <c:pt idx="2130">
                  <c:v>5.8356164383561646</c:v>
                </c:pt>
                <c:pt idx="2131">
                  <c:v>5.838356164383562</c:v>
                </c:pt>
                <c:pt idx="2132">
                  <c:v>5.8410958904109593</c:v>
                </c:pt>
                <c:pt idx="2133">
                  <c:v>5.8438356164383558</c:v>
                </c:pt>
                <c:pt idx="2134">
                  <c:v>5.8465753424657532</c:v>
                </c:pt>
                <c:pt idx="2135">
                  <c:v>5.8493150684931505</c:v>
                </c:pt>
                <c:pt idx="2136">
                  <c:v>5.8520547945205479</c:v>
                </c:pt>
                <c:pt idx="2137">
                  <c:v>5.8547945205479452</c:v>
                </c:pt>
                <c:pt idx="2138">
                  <c:v>5.8575342465753426</c:v>
                </c:pt>
                <c:pt idx="2139">
                  <c:v>5.86027397260274</c:v>
                </c:pt>
                <c:pt idx="2140">
                  <c:v>5.8630136986301373</c:v>
                </c:pt>
                <c:pt idx="2141">
                  <c:v>5.8657534246575347</c:v>
                </c:pt>
                <c:pt idx="2142">
                  <c:v>5.8684931506849312</c:v>
                </c:pt>
                <c:pt idx="2143">
                  <c:v>5.8712328767123285</c:v>
                </c:pt>
                <c:pt idx="2144">
                  <c:v>5.8739726027397259</c:v>
                </c:pt>
                <c:pt idx="2145">
                  <c:v>5.8767123287671232</c:v>
                </c:pt>
                <c:pt idx="2146">
                  <c:v>5.8794520547945206</c:v>
                </c:pt>
                <c:pt idx="2147">
                  <c:v>5.882191780821918</c:v>
                </c:pt>
                <c:pt idx="2148">
                  <c:v>5.8849315068493153</c:v>
                </c:pt>
                <c:pt idx="2149">
                  <c:v>5.8876712328767127</c:v>
                </c:pt>
                <c:pt idx="2150">
                  <c:v>5.8904109589041092</c:v>
                </c:pt>
                <c:pt idx="2151">
                  <c:v>5.8931506849315065</c:v>
                </c:pt>
                <c:pt idx="2152">
                  <c:v>5.8958904109589039</c:v>
                </c:pt>
                <c:pt idx="2153">
                  <c:v>5.8986301369863012</c:v>
                </c:pt>
                <c:pt idx="2154">
                  <c:v>5.9013698630136986</c:v>
                </c:pt>
                <c:pt idx="2155">
                  <c:v>5.904109589041096</c:v>
                </c:pt>
                <c:pt idx="2156">
                  <c:v>5.9068493150684933</c:v>
                </c:pt>
                <c:pt idx="2157">
                  <c:v>5.9095890410958907</c:v>
                </c:pt>
                <c:pt idx="2158">
                  <c:v>5.912328767123288</c:v>
                </c:pt>
                <c:pt idx="2159">
                  <c:v>5.9150684931506845</c:v>
                </c:pt>
                <c:pt idx="2160">
                  <c:v>5.9178082191780819</c:v>
                </c:pt>
                <c:pt idx="2161">
                  <c:v>5.9205479452054792</c:v>
                </c:pt>
                <c:pt idx="2162">
                  <c:v>5.9232876712328766</c:v>
                </c:pt>
                <c:pt idx="2163">
                  <c:v>5.9260273972602739</c:v>
                </c:pt>
                <c:pt idx="2164">
                  <c:v>5.9287671232876713</c:v>
                </c:pt>
                <c:pt idx="2165">
                  <c:v>5.9315068493150687</c:v>
                </c:pt>
                <c:pt idx="2166">
                  <c:v>5.934246575342466</c:v>
                </c:pt>
                <c:pt idx="2167">
                  <c:v>5.9369863013698634</c:v>
                </c:pt>
                <c:pt idx="2168">
                  <c:v>5.9397260273972599</c:v>
                </c:pt>
                <c:pt idx="2169">
                  <c:v>5.9424657534246572</c:v>
                </c:pt>
                <c:pt idx="2170">
                  <c:v>5.9452054794520546</c:v>
                </c:pt>
                <c:pt idx="2171">
                  <c:v>5.9479452054794519</c:v>
                </c:pt>
                <c:pt idx="2172">
                  <c:v>5.9506849315068493</c:v>
                </c:pt>
                <c:pt idx="2173">
                  <c:v>5.9534246575342467</c:v>
                </c:pt>
                <c:pt idx="2174">
                  <c:v>5.956164383561644</c:v>
                </c:pt>
                <c:pt idx="2175">
                  <c:v>5.9589041095890414</c:v>
                </c:pt>
                <c:pt idx="2176">
                  <c:v>5.9616438356164387</c:v>
                </c:pt>
                <c:pt idx="2177">
                  <c:v>5.9643835616438352</c:v>
                </c:pt>
                <c:pt idx="2178">
                  <c:v>5.9671232876712326</c:v>
                </c:pt>
                <c:pt idx="2179">
                  <c:v>5.9698630136986299</c:v>
                </c:pt>
                <c:pt idx="2180">
                  <c:v>5.9726027397260273</c:v>
                </c:pt>
                <c:pt idx="2181">
                  <c:v>5.9753424657534246</c:v>
                </c:pt>
                <c:pt idx="2182">
                  <c:v>5.978082191780822</c:v>
                </c:pt>
                <c:pt idx="2183">
                  <c:v>5.9808219178082194</c:v>
                </c:pt>
                <c:pt idx="2184">
                  <c:v>5.9835616438356167</c:v>
                </c:pt>
                <c:pt idx="2185">
                  <c:v>5.9863013698630141</c:v>
                </c:pt>
                <c:pt idx="2186">
                  <c:v>5.9890410958904106</c:v>
                </c:pt>
                <c:pt idx="2187">
                  <c:v>5.9917808219178079</c:v>
                </c:pt>
                <c:pt idx="2188">
                  <c:v>5.9945205479452053</c:v>
                </c:pt>
                <c:pt idx="2189">
                  <c:v>5.9972602739726026</c:v>
                </c:pt>
                <c:pt idx="2190">
                  <c:v>6</c:v>
                </c:pt>
                <c:pt idx="2191">
                  <c:v>6.0027397260273974</c:v>
                </c:pt>
                <c:pt idx="2192">
                  <c:v>6.0054794520547947</c:v>
                </c:pt>
                <c:pt idx="2193">
                  <c:v>6.0082191780821921</c:v>
                </c:pt>
                <c:pt idx="2194">
                  <c:v>6.0109589041095894</c:v>
                </c:pt>
                <c:pt idx="2195">
                  <c:v>6.0136986301369859</c:v>
                </c:pt>
                <c:pt idx="2196">
                  <c:v>6.0164383561643833</c:v>
                </c:pt>
                <c:pt idx="2197">
                  <c:v>6.0191780821917806</c:v>
                </c:pt>
                <c:pt idx="2198">
                  <c:v>6.021917808219178</c:v>
                </c:pt>
                <c:pt idx="2199">
                  <c:v>6.0246575342465754</c:v>
                </c:pt>
                <c:pt idx="2200">
                  <c:v>6.0273972602739727</c:v>
                </c:pt>
              </c:numCache>
            </c:numRef>
          </c:xVal>
          <c:yVal>
            <c:numRef>
              <c:f>CUM_INCID_CR1!$C$2:$C$2202</c:f>
              <c:numCache>
                <c:formatCode>General</c:formatCode>
                <c:ptCount val="2201"/>
                <c:pt idx="0">
                  <c:v>0</c:v>
                </c:pt>
                <c:pt idx="1">
                  <c:v>0</c:v>
                </c:pt>
                <c:pt idx="2">
                  <c:v>0</c:v>
                </c:pt>
                <c:pt idx="3">
                  <c:v>0</c:v>
                </c:pt>
                <c:pt idx="4">
                  <c:v>0</c:v>
                </c:pt>
                <c:pt idx="5">
                  <c:v>0</c:v>
                </c:pt>
                <c:pt idx="6">
                  <c:v>2.5906735751295338E-3</c:v>
                </c:pt>
                <c:pt idx="7">
                  <c:v>2.5906735751295338E-3</c:v>
                </c:pt>
                <c:pt idx="8">
                  <c:v>2.5906735751295338E-3</c:v>
                </c:pt>
                <c:pt idx="9">
                  <c:v>2.5906735751295338E-3</c:v>
                </c:pt>
                <c:pt idx="10">
                  <c:v>2.5906735751295338E-3</c:v>
                </c:pt>
                <c:pt idx="11">
                  <c:v>2.5906735751295338E-3</c:v>
                </c:pt>
                <c:pt idx="12">
                  <c:v>5.1813471502590676E-3</c:v>
                </c:pt>
                <c:pt idx="13">
                  <c:v>7.7720207253886009E-3</c:v>
                </c:pt>
                <c:pt idx="14">
                  <c:v>7.7720207253886009E-3</c:v>
                </c:pt>
                <c:pt idx="15">
                  <c:v>1.0362694300518135E-2</c:v>
                </c:pt>
                <c:pt idx="16">
                  <c:v>1.0362694300518135E-2</c:v>
                </c:pt>
                <c:pt idx="17">
                  <c:v>1.0362694300518135E-2</c:v>
                </c:pt>
                <c:pt idx="18">
                  <c:v>1.0362694300518135E-2</c:v>
                </c:pt>
                <c:pt idx="19">
                  <c:v>1.0362694300518135E-2</c:v>
                </c:pt>
                <c:pt idx="20">
                  <c:v>1.0362694300518135E-2</c:v>
                </c:pt>
                <c:pt idx="21">
                  <c:v>1.0362694300518135E-2</c:v>
                </c:pt>
                <c:pt idx="22">
                  <c:v>1.0362694300518135E-2</c:v>
                </c:pt>
                <c:pt idx="23">
                  <c:v>1.0362694300518135E-2</c:v>
                </c:pt>
                <c:pt idx="24">
                  <c:v>1.5544041450777202E-2</c:v>
                </c:pt>
                <c:pt idx="25">
                  <c:v>1.5544041450777202E-2</c:v>
                </c:pt>
                <c:pt idx="26">
                  <c:v>1.5544041450777202E-2</c:v>
                </c:pt>
                <c:pt idx="27">
                  <c:v>1.5544041450777202E-2</c:v>
                </c:pt>
                <c:pt idx="28">
                  <c:v>1.5544041450777202E-2</c:v>
                </c:pt>
                <c:pt idx="29">
                  <c:v>1.8141550576236891E-2</c:v>
                </c:pt>
                <c:pt idx="30">
                  <c:v>1.8141550576236891E-2</c:v>
                </c:pt>
                <c:pt idx="31">
                  <c:v>2.073905970169658E-2</c:v>
                </c:pt>
                <c:pt idx="32">
                  <c:v>2.5934077952615962E-2</c:v>
                </c:pt>
                <c:pt idx="33">
                  <c:v>2.8531587078075651E-2</c:v>
                </c:pt>
                <c:pt idx="34">
                  <c:v>3.112909620353534E-2</c:v>
                </c:pt>
                <c:pt idx="35">
                  <c:v>3.112909620353534E-2</c:v>
                </c:pt>
                <c:pt idx="36">
                  <c:v>3.112909620353534E-2</c:v>
                </c:pt>
                <c:pt idx="37">
                  <c:v>3.3726605328995032E-2</c:v>
                </c:pt>
                <c:pt idx="38">
                  <c:v>3.3726605328995032E-2</c:v>
                </c:pt>
                <c:pt idx="39">
                  <c:v>3.3726605328995032E-2</c:v>
                </c:pt>
                <c:pt idx="40">
                  <c:v>3.3726605328995032E-2</c:v>
                </c:pt>
                <c:pt idx="41">
                  <c:v>3.6324114454454721E-2</c:v>
                </c:pt>
                <c:pt idx="42">
                  <c:v>3.6324114454454721E-2</c:v>
                </c:pt>
                <c:pt idx="43">
                  <c:v>3.6324114454454721E-2</c:v>
                </c:pt>
                <c:pt idx="44">
                  <c:v>3.8921623579914411E-2</c:v>
                </c:pt>
                <c:pt idx="45">
                  <c:v>3.8921623579914411E-2</c:v>
                </c:pt>
                <c:pt idx="46">
                  <c:v>3.8921623579914411E-2</c:v>
                </c:pt>
                <c:pt idx="47">
                  <c:v>4.4116641830833789E-2</c:v>
                </c:pt>
                <c:pt idx="48">
                  <c:v>4.4116641830833789E-2</c:v>
                </c:pt>
                <c:pt idx="49">
                  <c:v>4.4116641830833789E-2</c:v>
                </c:pt>
                <c:pt idx="50">
                  <c:v>4.6714150956293478E-2</c:v>
                </c:pt>
                <c:pt idx="51">
                  <c:v>4.6714150956293478E-2</c:v>
                </c:pt>
                <c:pt idx="52">
                  <c:v>4.6714150956293478E-2</c:v>
                </c:pt>
                <c:pt idx="53">
                  <c:v>4.6714150956293478E-2</c:v>
                </c:pt>
                <c:pt idx="54">
                  <c:v>4.6714150956293478E-2</c:v>
                </c:pt>
                <c:pt idx="55">
                  <c:v>4.9311660081753167E-2</c:v>
                </c:pt>
                <c:pt idx="56">
                  <c:v>4.9311660081753167E-2</c:v>
                </c:pt>
                <c:pt idx="57">
                  <c:v>4.9311660081753167E-2</c:v>
                </c:pt>
                <c:pt idx="58">
                  <c:v>5.1909169207212856E-2</c:v>
                </c:pt>
                <c:pt idx="59">
                  <c:v>5.1909169207212856E-2</c:v>
                </c:pt>
                <c:pt idx="60">
                  <c:v>5.1909169207212856E-2</c:v>
                </c:pt>
                <c:pt idx="61">
                  <c:v>5.1909169207212856E-2</c:v>
                </c:pt>
                <c:pt idx="62">
                  <c:v>5.1909169207212856E-2</c:v>
                </c:pt>
                <c:pt idx="63">
                  <c:v>5.4506678332672545E-2</c:v>
                </c:pt>
                <c:pt idx="64">
                  <c:v>5.4506678332672545E-2</c:v>
                </c:pt>
                <c:pt idx="65">
                  <c:v>5.4506678332672545E-2</c:v>
                </c:pt>
                <c:pt idx="66">
                  <c:v>5.4506678332672545E-2</c:v>
                </c:pt>
                <c:pt idx="67">
                  <c:v>5.4506678332672545E-2</c:v>
                </c:pt>
                <c:pt idx="68">
                  <c:v>5.4506678332672545E-2</c:v>
                </c:pt>
                <c:pt idx="69">
                  <c:v>5.4506678332672545E-2</c:v>
                </c:pt>
                <c:pt idx="70">
                  <c:v>5.9701696583591923E-2</c:v>
                </c:pt>
                <c:pt idx="71">
                  <c:v>6.2299205709051612E-2</c:v>
                </c:pt>
                <c:pt idx="72">
                  <c:v>6.2299205709051612E-2</c:v>
                </c:pt>
                <c:pt idx="73">
                  <c:v>6.2299205709051612E-2</c:v>
                </c:pt>
                <c:pt idx="74">
                  <c:v>6.2299205709051612E-2</c:v>
                </c:pt>
                <c:pt idx="75">
                  <c:v>6.2299205709051612E-2</c:v>
                </c:pt>
                <c:pt idx="76">
                  <c:v>6.2299205709051612E-2</c:v>
                </c:pt>
                <c:pt idx="77">
                  <c:v>6.2299205709051612E-2</c:v>
                </c:pt>
                <c:pt idx="78">
                  <c:v>6.2299205709051612E-2</c:v>
                </c:pt>
                <c:pt idx="79">
                  <c:v>6.490393013763758E-2</c:v>
                </c:pt>
                <c:pt idx="80">
                  <c:v>6.490393013763758E-2</c:v>
                </c:pt>
                <c:pt idx="81">
                  <c:v>6.490393013763758E-2</c:v>
                </c:pt>
                <c:pt idx="82">
                  <c:v>6.490393013763758E-2</c:v>
                </c:pt>
                <c:pt idx="83">
                  <c:v>6.490393013763758E-2</c:v>
                </c:pt>
                <c:pt idx="84">
                  <c:v>6.490393013763758E-2</c:v>
                </c:pt>
                <c:pt idx="85">
                  <c:v>6.490393013763758E-2</c:v>
                </c:pt>
                <c:pt idx="86">
                  <c:v>6.490393013763758E-2</c:v>
                </c:pt>
                <c:pt idx="87">
                  <c:v>6.490393013763758E-2</c:v>
                </c:pt>
                <c:pt idx="88">
                  <c:v>6.490393013763758E-2</c:v>
                </c:pt>
                <c:pt idx="89">
                  <c:v>6.490393013763758E-2</c:v>
                </c:pt>
                <c:pt idx="90">
                  <c:v>6.490393013763758E-2</c:v>
                </c:pt>
                <c:pt idx="91">
                  <c:v>7.0113378994809517E-2</c:v>
                </c:pt>
                <c:pt idx="92">
                  <c:v>7.0113378994809517E-2</c:v>
                </c:pt>
                <c:pt idx="93">
                  <c:v>7.0113378994809517E-2</c:v>
                </c:pt>
                <c:pt idx="94">
                  <c:v>7.0113378994809517E-2</c:v>
                </c:pt>
                <c:pt idx="95">
                  <c:v>7.2718103423395478E-2</c:v>
                </c:pt>
                <c:pt idx="96">
                  <c:v>7.2718103423395478E-2</c:v>
                </c:pt>
                <c:pt idx="97">
                  <c:v>7.2718103423395478E-2</c:v>
                </c:pt>
                <c:pt idx="98">
                  <c:v>7.2718103423395478E-2</c:v>
                </c:pt>
                <c:pt idx="99">
                  <c:v>7.2718103423395478E-2</c:v>
                </c:pt>
                <c:pt idx="100">
                  <c:v>7.2718103423395478E-2</c:v>
                </c:pt>
                <c:pt idx="101">
                  <c:v>7.2718103423395478E-2</c:v>
                </c:pt>
                <c:pt idx="102">
                  <c:v>7.2718103423395478E-2</c:v>
                </c:pt>
                <c:pt idx="103">
                  <c:v>7.2718103423395478E-2</c:v>
                </c:pt>
                <c:pt idx="104">
                  <c:v>7.2718103423395478E-2</c:v>
                </c:pt>
                <c:pt idx="105">
                  <c:v>7.2718103423395478E-2</c:v>
                </c:pt>
                <c:pt idx="106">
                  <c:v>7.2718103423395478E-2</c:v>
                </c:pt>
                <c:pt idx="107">
                  <c:v>7.2718103423395478E-2</c:v>
                </c:pt>
                <c:pt idx="108">
                  <c:v>7.2718103423395478E-2</c:v>
                </c:pt>
                <c:pt idx="109">
                  <c:v>7.2718103423395478E-2</c:v>
                </c:pt>
                <c:pt idx="110">
                  <c:v>7.2718103423395478E-2</c:v>
                </c:pt>
                <c:pt idx="111">
                  <c:v>7.2718103423395478E-2</c:v>
                </c:pt>
                <c:pt idx="112">
                  <c:v>7.2718103423395478E-2</c:v>
                </c:pt>
                <c:pt idx="113">
                  <c:v>7.2718103423395478E-2</c:v>
                </c:pt>
                <c:pt idx="114">
                  <c:v>7.2718103423395478E-2</c:v>
                </c:pt>
                <c:pt idx="115">
                  <c:v>7.2718103423395478E-2</c:v>
                </c:pt>
                <c:pt idx="116">
                  <c:v>7.2718103423395478E-2</c:v>
                </c:pt>
                <c:pt idx="117">
                  <c:v>7.2718103423395478E-2</c:v>
                </c:pt>
                <c:pt idx="118">
                  <c:v>7.2718103423395478E-2</c:v>
                </c:pt>
                <c:pt idx="119">
                  <c:v>7.7927552280567414E-2</c:v>
                </c:pt>
                <c:pt idx="120">
                  <c:v>7.7927552280567414E-2</c:v>
                </c:pt>
                <c:pt idx="121">
                  <c:v>7.7927552280567414E-2</c:v>
                </c:pt>
                <c:pt idx="122">
                  <c:v>8.0532276709153375E-2</c:v>
                </c:pt>
                <c:pt idx="123">
                  <c:v>8.0532276709153375E-2</c:v>
                </c:pt>
                <c:pt idx="124">
                  <c:v>8.0532276709153375E-2</c:v>
                </c:pt>
                <c:pt idx="125">
                  <c:v>8.0532276709153375E-2</c:v>
                </c:pt>
                <c:pt idx="126">
                  <c:v>8.0532276709153375E-2</c:v>
                </c:pt>
                <c:pt idx="127">
                  <c:v>8.0532276709153375E-2</c:v>
                </c:pt>
                <c:pt idx="128">
                  <c:v>8.0532276709153375E-2</c:v>
                </c:pt>
                <c:pt idx="129">
                  <c:v>8.0532276709153375E-2</c:v>
                </c:pt>
                <c:pt idx="130">
                  <c:v>8.0532276709153375E-2</c:v>
                </c:pt>
                <c:pt idx="131">
                  <c:v>8.0532276709153375E-2</c:v>
                </c:pt>
                <c:pt idx="132">
                  <c:v>8.3137001137739336E-2</c:v>
                </c:pt>
                <c:pt idx="133">
                  <c:v>8.5741725566325297E-2</c:v>
                </c:pt>
                <c:pt idx="134">
                  <c:v>8.5741725566325297E-2</c:v>
                </c:pt>
                <c:pt idx="135">
                  <c:v>8.5741725566325297E-2</c:v>
                </c:pt>
                <c:pt idx="136">
                  <c:v>8.5741725566325297E-2</c:v>
                </c:pt>
                <c:pt idx="137">
                  <c:v>8.5741725566325297E-2</c:v>
                </c:pt>
                <c:pt idx="138">
                  <c:v>8.8346449994911258E-2</c:v>
                </c:pt>
                <c:pt idx="139">
                  <c:v>8.8346449994911258E-2</c:v>
                </c:pt>
                <c:pt idx="140">
                  <c:v>9.0951174423497233E-2</c:v>
                </c:pt>
                <c:pt idx="141">
                  <c:v>9.0951174423497233E-2</c:v>
                </c:pt>
                <c:pt idx="142">
                  <c:v>9.0951174423497233E-2</c:v>
                </c:pt>
                <c:pt idx="143">
                  <c:v>9.0951174423497233E-2</c:v>
                </c:pt>
                <c:pt idx="144">
                  <c:v>9.0951174423497233E-2</c:v>
                </c:pt>
                <c:pt idx="145">
                  <c:v>9.3555898852083194E-2</c:v>
                </c:pt>
                <c:pt idx="146">
                  <c:v>9.3555898852083194E-2</c:v>
                </c:pt>
                <c:pt idx="147">
                  <c:v>9.3555898852083194E-2</c:v>
                </c:pt>
                <c:pt idx="148">
                  <c:v>9.3555898852083194E-2</c:v>
                </c:pt>
                <c:pt idx="149">
                  <c:v>9.3555898852083194E-2</c:v>
                </c:pt>
                <c:pt idx="150">
                  <c:v>9.3555898852083194E-2</c:v>
                </c:pt>
                <c:pt idx="151">
                  <c:v>9.3555898852083194E-2</c:v>
                </c:pt>
                <c:pt idx="152">
                  <c:v>9.3555898852083194E-2</c:v>
                </c:pt>
                <c:pt idx="153">
                  <c:v>9.3555898852083194E-2</c:v>
                </c:pt>
                <c:pt idx="154">
                  <c:v>9.3555898852083194E-2</c:v>
                </c:pt>
                <c:pt idx="155">
                  <c:v>9.3555898852083194E-2</c:v>
                </c:pt>
                <c:pt idx="156">
                  <c:v>9.6160623280669155E-2</c:v>
                </c:pt>
                <c:pt idx="157">
                  <c:v>9.6160623280669155E-2</c:v>
                </c:pt>
                <c:pt idx="158">
                  <c:v>9.8765347709255116E-2</c:v>
                </c:pt>
                <c:pt idx="159">
                  <c:v>9.8765347709255116E-2</c:v>
                </c:pt>
                <c:pt idx="160">
                  <c:v>9.8765347709255116E-2</c:v>
                </c:pt>
                <c:pt idx="161">
                  <c:v>9.8765347709255116E-2</c:v>
                </c:pt>
                <c:pt idx="162">
                  <c:v>0.10137007213784108</c:v>
                </c:pt>
                <c:pt idx="163">
                  <c:v>0.10137007213784108</c:v>
                </c:pt>
                <c:pt idx="164">
                  <c:v>0.10137007213784108</c:v>
                </c:pt>
                <c:pt idx="165">
                  <c:v>0.10137007213784108</c:v>
                </c:pt>
                <c:pt idx="166">
                  <c:v>0.10137007213784108</c:v>
                </c:pt>
                <c:pt idx="167">
                  <c:v>0.10397479656642704</c:v>
                </c:pt>
                <c:pt idx="168">
                  <c:v>0.10397479656642704</c:v>
                </c:pt>
                <c:pt idx="169">
                  <c:v>0.10397479656642704</c:v>
                </c:pt>
                <c:pt idx="170">
                  <c:v>0.10397479656642704</c:v>
                </c:pt>
                <c:pt idx="171">
                  <c:v>0.10397479656642704</c:v>
                </c:pt>
                <c:pt idx="172">
                  <c:v>0.10397479656642704</c:v>
                </c:pt>
                <c:pt idx="173">
                  <c:v>0.10397479656642704</c:v>
                </c:pt>
                <c:pt idx="174">
                  <c:v>0.10397479656642704</c:v>
                </c:pt>
                <c:pt idx="175">
                  <c:v>0.10397479656642704</c:v>
                </c:pt>
                <c:pt idx="176">
                  <c:v>0.10397479656642704</c:v>
                </c:pt>
                <c:pt idx="177">
                  <c:v>0.10397479656642704</c:v>
                </c:pt>
                <c:pt idx="178">
                  <c:v>0.10397479656642704</c:v>
                </c:pt>
                <c:pt idx="179">
                  <c:v>0.10397479656642704</c:v>
                </c:pt>
                <c:pt idx="180">
                  <c:v>0.10397479656642704</c:v>
                </c:pt>
                <c:pt idx="181">
                  <c:v>0.10397479656642704</c:v>
                </c:pt>
                <c:pt idx="182">
                  <c:v>0.10397479656642704</c:v>
                </c:pt>
                <c:pt idx="183">
                  <c:v>0.10397479656642704</c:v>
                </c:pt>
                <c:pt idx="184">
                  <c:v>0.10397479656642704</c:v>
                </c:pt>
                <c:pt idx="185">
                  <c:v>0.10397479656642704</c:v>
                </c:pt>
                <c:pt idx="186">
                  <c:v>0.10397479656642704</c:v>
                </c:pt>
                <c:pt idx="187">
                  <c:v>0.10397479656642704</c:v>
                </c:pt>
                <c:pt idx="188">
                  <c:v>0.10397479656642704</c:v>
                </c:pt>
                <c:pt idx="189">
                  <c:v>0.10397479656642704</c:v>
                </c:pt>
                <c:pt idx="190">
                  <c:v>0.10659475330161293</c:v>
                </c:pt>
                <c:pt idx="191">
                  <c:v>0.10659475330161293</c:v>
                </c:pt>
                <c:pt idx="192">
                  <c:v>0.10659475330161293</c:v>
                </c:pt>
                <c:pt idx="193">
                  <c:v>0.10659475330161293</c:v>
                </c:pt>
                <c:pt idx="194">
                  <c:v>0.10659475330161293</c:v>
                </c:pt>
                <c:pt idx="195">
                  <c:v>0.10659475330161293</c:v>
                </c:pt>
                <c:pt idx="196">
                  <c:v>0.1092224157919023</c:v>
                </c:pt>
                <c:pt idx="197">
                  <c:v>0.1092224157919023</c:v>
                </c:pt>
                <c:pt idx="198">
                  <c:v>0.1092224157919023</c:v>
                </c:pt>
                <c:pt idx="199">
                  <c:v>0.1092224157919023</c:v>
                </c:pt>
                <c:pt idx="200">
                  <c:v>0.1092224157919023</c:v>
                </c:pt>
                <c:pt idx="201">
                  <c:v>0.1092224157919023</c:v>
                </c:pt>
                <c:pt idx="202">
                  <c:v>0.11185007828219166</c:v>
                </c:pt>
                <c:pt idx="203">
                  <c:v>0.11185007828219166</c:v>
                </c:pt>
                <c:pt idx="204">
                  <c:v>0.11185007828219166</c:v>
                </c:pt>
                <c:pt idx="205">
                  <c:v>0.11185007828219166</c:v>
                </c:pt>
                <c:pt idx="206">
                  <c:v>0.11185007828219166</c:v>
                </c:pt>
                <c:pt idx="207">
                  <c:v>0.11185007828219166</c:v>
                </c:pt>
                <c:pt idx="208">
                  <c:v>0.11185007828219166</c:v>
                </c:pt>
                <c:pt idx="209">
                  <c:v>0.11447774077248103</c:v>
                </c:pt>
                <c:pt idx="210">
                  <c:v>0.11447774077248103</c:v>
                </c:pt>
                <c:pt idx="211">
                  <c:v>0.11447774077248103</c:v>
                </c:pt>
                <c:pt idx="212">
                  <c:v>0.1171054032627704</c:v>
                </c:pt>
                <c:pt idx="213">
                  <c:v>0.1171054032627704</c:v>
                </c:pt>
                <c:pt idx="214">
                  <c:v>0.1171054032627704</c:v>
                </c:pt>
                <c:pt idx="215">
                  <c:v>0.1171054032627704</c:v>
                </c:pt>
                <c:pt idx="216">
                  <c:v>0.1171054032627704</c:v>
                </c:pt>
                <c:pt idx="217">
                  <c:v>0.11973306575305977</c:v>
                </c:pt>
                <c:pt idx="218">
                  <c:v>0.11973306575305977</c:v>
                </c:pt>
                <c:pt idx="219">
                  <c:v>0.11973306575305977</c:v>
                </c:pt>
                <c:pt idx="220">
                  <c:v>0.11973306575305977</c:v>
                </c:pt>
                <c:pt idx="221">
                  <c:v>0.12236859549631408</c:v>
                </c:pt>
                <c:pt idx="222">
                  <c:v>0.12236859549631408</c:v>
                </c:pt>
                <c:pt idx="223">
                  <c:v>0.12236859549631408</c:v>
                </c:pt>
                <c:pt idx="224">
                  <c:v>0.12236859549631408</c:v>
                </c:pt>
                <c:pt idx="225">
                  <c:v>0.12236859549631408</c:v>
                </c:pt>
                <c:pt idx="226">
                  <c:v>0.12236859549631408</c:v>
                </c:pt>
                <c:pt idx="227">
                  <c:v>0.12236859549631408</c:v>
                </c:pt>
                <c:pt idx="228">
                  <c:v>0.12236859549631408</c:v>
                </c:pt>
                <c:pt idx="229">
                  <c:v>0.12236859549631408</c:v>
                </c:pt>
                <c:pt idx="230">
                  <c:v>0.12500412523956839</c:v>
                </c:pt>
                <c:pt idx="231">
                  <c:v>0.12500412523956839</c:v>
                </c:pt>
                <c:pt idx="232">
                  <c:v>0.12500412523956839</c:v>
                </c:pt>
                <c:pt idx="233">
                  <c:v>0.12500412523956839</c:v>
                </c:pt>
                <c:pt idx="234">
                  <c:v>0.12500412523956839</c:v>
                </c:pt>
                <c:pt idx="235">
                  <c:v>0.12500412523956839</c:v>
                </c:pt>
                <c:pt idx="236">
                  <c:v>0.12500412523956839</c:v>
                </c:pt>
                <c:pt idx="237">
                  <c:v>0.12500412523956839</c:v>
                </c:pt>
                <c:pt idx="238">
                  <c:v>0.12500412523956839</c:v>
                </c:pt>
                <c:pt idx="239">
                  <c:v>0.12500412523956839</c:v>
                </c:pt>
                <c:pt idx="240">
                  <c:v>0.12500412523956839</c:v>
                </c:pt>
                <c:pt idx="241">
                  <c:v>0.12500412523956839</c:v>
                </c:pt>
                <c:pt idx="242">
                  <c:v>0.12500412523956839</c:v>
                </c:pt>
                <c:pt idx="243">
                  <c:v>0.12500412523956839</c:v>
                </c:pt>
                <c:pt idx="244">
                  <c:v>0.12500412523956839</c:v>
                </c:pt>
                <c:pt idx="245">
                  <c:v>0.12500412523956839</c:v>
                </c:pt>
                <c:pt idx="246">
                  <c:v>0.12500412523956839</c:v>
                </c:pt>
                <c:pt idx="247">
                  <c:v>0.12500412523956839</c:v>
                </c:pt>
                <c:pt idx="248">
                  <c:v>0.12500412523956839</c:v>
                </c:pt>
                <c:pt idx="249">
                  <c:v>0.12500412523956839</c:v>
                </c:pt>
                <c:pt idx="250">
                  <c:v>0.12500412523956839</c:v>
                </c:pt>
                <c:pt idx="251">
                  <c:v>0.12500412523956839</c:v>
                </c:pt>
                <c:pt idx="252">
                  <c:v>0.1276396549828227</c:v>
                </c:pt>
                <c:pt idx="253">
                  <c:v>0.1276396549828227</c:v>
                </c:pt>
                <c:pt idx="254">
                  <c:v>0.1276396549828227</c:v>
                </c:pt>
                <c:pt idx="255">
                  <c:v>0.1276396549828227</c:v>
                </c:pt>
                <c:pt idx="256">
                  <c:v>0.1276396549828227</c:v>
                </c:pt>
                <c:pt idx="257">
                  <c:v>0.1276396549828227</c:v>
                </c:pt>
                <c:pt idx="258">
                  <c:v>0.1276396549828227</c:v>
                </c:pt>
                <c:pt idx="259">
                  <c:v>0.1276396549828227</c:v>
                </c:pt>
                <c:pt idx="260">
                  <c:v>0.13027518472607702</c:v>
                </c:pt>
                <c:pt idx="261">
                  <c:v>0.13027518472607702</c:v>
                </c:pt>
                <c:pt idx="262">
                  <c:v>0.13027518472607702</c:v>
                </c:pt>
                <c:pt idx="263">
                  <c:v>0.13027518472607702</c:v>
                </c:pt>
                <c:pt idx="264">
                  <c:v>0.13027518472607702</c:v>
                </c:pt>
                <c:pt idx="265">
                  <c:v>0.13027518472607702</c:v>
                </c:pt>
                <c:pt idx="266">
                  <c:v>0.13027518472607702</c:v>
                </c:pt>
                <c:pt idx="267">
                  <c:v>0.13291071446933134</c:v>
                </c:pt>
                <c:pt idx="268">
                  <c:v>0.13291071446933134</c:v>
                </c:pt>
                <c:pt idx="269">
                  <c:v>0.13291071446933134</c:v>
                </c:pt>
                <c:pt idx="270">
                  <c:v>0.13291071446933134</c:v>
                </c:pt>
                <c:pt idx="271">
                  <c:v>0.13291071446933134</c:v>
                </c:pt>
                <c:pt idx="272">
                  <c:v>0.13291071446933134</c:v>
                </c:pt>
                <c:pt idx="273">
                  <c:v>0.13554624421258565</c:v>
                </c:pt>
                <c:pt idx="274">
                  <c:v>0.13554624421258565</c:v>
                </c:pt>
                <c:pt idx="275">
                  <c:v>0.13554624421258565</c:v>
                </c:pt>
                <c:pt idx="276">
                  <c:v>0.13554624421258565</c:v>
                </c:pt>
                <c:pt idx="277">
                  <c:v>0.13554624421258565</c:v>
                </c:pt>
                <c:pt idx="278">
                  <c:v>0.13554624421258565</c:v>
                </c:pt>
                <c:pt idx="279">
                  <c:v>0.13554624421258565</c:v>
                </c:pt>
                <c:pt idx="280">
                  <c:v>0.13554624421258565</c:v>
                </c:pt>
                <c:pt idx="281">
                  <c:v>0.13554624421258565</c:v>
                </c:pt>
                <c:pt idx="282">
                  <c:v>0.13554624421258565</c:v>
                </c:pt>
                <c:pt idx="283">
                  <c:v>0.13554624421258565</c:v>
                </c:pt>
                <c:pt idx="284">
                  <c:v>0.13554624421258565</c:v>
                </c:pt>
                <c:pt idx="285">
                  <c:v>0.13554624421258565</c:v>
                </c:pt>
                <c:pt idx="286">
                  <c:v>0.13554624421258565</c:v>
                </c:pt>
                <c:pt idx="287">
                  <c:v>0.13554624421258565</c:v>
                </c:pt>
                <c:pt idx="288">
                  <c:v>0.13554624421258565</c:v>
                </c:pt>
                <c:pt idx="289">
                  <c:v>0.13554624421258565</c:v>
                </c:pt>
                <c:pt idx="290">
                  <c:v>0.13554624421258565</c:v>
                </c:pt>
                <c:pt idx="291">
                  <c:v>0.13554624421258565</c:v>
                </c:pt>
                <c:pt idx="292">
                  <c:v>0.13554624421258565</c:v>
                </c:pt>
                <c:pt idx="293">
                  <c:v>0.13554624421258565</c:v>
                </c:pt>
                <c:pt idx="294">
                  <c:v>0.13818983367982546</c:v>
                </c:pt>
                <c:pt idx="295">
                  <c:v>0.13818983367982546</c:v>
                </c:pt>
                <c:pt idx="296">
                  <c:v>0.13818983367982546</c:v>
                </c:pt>
                <c:pt idx="297">
                  <c:v>0.13818983367982546</c:v>
                </c:pt>
                <c:pt idx="298">
                  <c:v>0.13818983367982546</c:v>
                </c:pt>
                <c:pt idx="299">
                  <c:v>0.13818983367982546</c:v>
                </c:pt>
                <c:pt idx="300">
                  <c:v>0.13818983367982546</c:v>
                </c:pt>
                <c:pt idx="301">
                  <c:v>0.13818983367982546</c:v>
                </c:pt>
                <c:pt idx="302">
                  <c:v>0.13818983367982546</c:v>
                </c:pt>
                <c:pt idx="303">
                  <c:v>0.13818983367982546</c:v>
                </c:pt>
                <c:pt idx="304">
                  <c:v>0.13818983367982546</c:v>
                </c:pt>
                <c:pt idx="305">
                  <c:v>0.14347701261430507</c:v>
                </c:pt>
                <c:pt idx="306">
                  <c:v>0.14347701261430507</c:v>
                </c:pt>
                <c:pt idx="307">
                  <c:v>0.14612060208154487</c:v>
                </c:pt>
                <c:pt idx="308">
                  <c:v>0.14876419154878467</c:v>
                </c:pt>
                <c:pt idx="309">
                  <c:v>0.14876419154878467</c:v>
                </c:pt>
                <c:pt idx="310">
                  <c:v>0.14876419154878467</c:v>
                </c:pt>
                <c:pt idx="311">
                  <c:v>0.14876419154878467</c:v>
                </c:pt>
                <c:pt idx="312">
                  <c:v>0.14876419154878467</c:v>
                </c:pt>
                <c:pt idx="313">
                  <c:v>0.14876419154878467</c:v>
                </c:pt>
                <c:pt idx="314">
                  <c:v>0.14876419154878467</c:v>
                </c:pt>
                <c:pt idx="315">
                  <c:v>0.14876419154878467</c:v>
                </c:pt>
                <c:pt idx="316">
                  <c:v>0.14876419154878467</c:v>
                </c:pt>
                <c:pt idx="317">
                  <c:v>0.14876419154878467</c:v>
                </c:pt>
                <c:pt idx="318">
                  <c:v>0.14876419154878467</c:v>
                </c:pt>
                <c:pt idx="319">
                  <c:v>0.14876419154878467</c:v>
                </c:pt>
                <c:pt idx="320">
                  <c:v>0.15140778101602448</c:v>
                </c:pt>
                <c:pt idx="321">
                  <c:v>0.15140778101602448</c:v>
                </c:pt>
                <c:pt idx="322">
                  <c:v>0.15140778101602448</c:v>
                </c:pt>
                <c:pt idx="323">
                  <c:v>0.15140778101602448</c:v>
                </c:pt>
                <c:pt idx="324">
                  <c:v>0.15140778101602448</c:v>
                </c:pt>
                <c:pt idx="325">
                  <c:v>0.15140778101602448</c:v>
                </c:pt>
                <c:pt idx="326">
                  <c:v>0.15140778101602448</c:v>
                </c:pt>
                <c:pt idx="327">
                  <c:v>0.15405137048326428</c:v>
                </c:pt>
                <c:pt idx="328">
                  <c:v>0.15405137048326428</c:v>
                </c:pt>
                <c:pt idx="329">
                  <c:v>0.15405137048326428</c:v>
                </c:pt>
                <c:pt idx="330">
                  <c:v>0.15405137048326428</c:v>
                </c:pt>
                <c:pt idx="331">
                  <c:v>0.15405137048326428</c:v>
                </c:pt>
                <c:pt idx="332">
                  <c:v>0.15405137048326428</c:v>
                </c:pt>
                <c:pt idx="333">
                  <c:v>0.15405137048326428</c:v>
                </c:pt>
                <c:pt idx="334">
                  <c:v>0.15405137048326428</c:v>
                </c:pt>
                <c:pt idx="335">
                  <c:v>0.15405137048326428</c:v>
                </c:pt>
                <c:pt idx="336">
                  <c:v>0.15669495995050409</c:v>
                </c:pt>
                <c:pt idx="337">
                  <c:v>0.15933854941774389</c:v>
                </c:pt>
                <c:pt idx="338">
                  <c:v>0.15933854941774389</c:v>
                </c:pt>
                <c:pt idx="339">
                  <c:v>0.15933854941774389</c:v>
                </c:pt>
                <c:pt idx="340">
                  <c:v>0.1619821388849837</c:v>
                </c:pt>
                <c:pt idx="341">
                  <c:v>0.1619821388849837</c:v>
                </c:pt>
                <c:pt idx="342">
                  <c:v>0.1619821388849837</c:v>
                </c:pt>
                <c:pt idx="343">
                  <c:v>0.1619821388849837</c:v>
                </c:pt>
                <c:pt idx="344">
                  <c:v>0.1619821388849837</c:v>
                </c:pt>
                <c:pt idx="345">
                  <c:v>0.1619821388849837</c:v>
                </c:pt>
                <c:pt idx="346">
                  <c:v>0.1619821388849837</c:v>
                </c:pt>
                <c:pt idx="347">
                  <c:v>0.1619821388849837</c:v>
                </c:pt>
                <c:pt idx="348">
                  <c:v>0.1619821388849837</c:v>
                </c:pt>
                <c:pt idx="349">
                  <c:v>0.1619821388849837</c:v>
                </c:pt>
                <c:pt idx="350">
                  <c:v>0.1619821388849837</c:v>
                </c:pt>
                <c:pt idx="351">
                  <c:v>0.1646257283522235</c:v>
                </c:pt>
                <c:pt idx="352">
                  <c:v>0.1646257283522235</c:v>
                </c:pt>
                <c:pt idx="353">
                  <c:v>0.1646257283522235</c:v>
                </c:pt>
                <c:pt idx="354">
                  <c:v>0.1646257283522235</c:v>
                </c:pt>
                <c:pt idx="355">
                  <c:v>0.1646257283522235</c:v>
                </c:pt>
                <c:pt idx="356">
                  <c:v>0.1646257283522235</c:v>
                </c:pt>
                <c:pt idx="357">
                  <c:v>0.1672693178194633</c:v>
                </c:pt>
                <c:pt idx="358">
                  <c:v>0.1672693178194633</c:v>
                </c:pt>
                <c:pt idx="359">
                  <c:v>0.1672693178194633</c:v>
                </c:pt>
                <c:pt idx="360">
                  <c:v>0.1672693178194633</c:v>
                </c:pt>
                <c:pt idx="361">
                  <c:v>0.1672693178194633</c:v>
                </c:pt>
                <c:pt idx="362">
                  <c:v>0.1672693178194633</c:v>
                </c:pt>
                <c:pt idx="363">
                  <c:v>0.1672693178194633</c:v>
                </c:pt>
                <c:pt idx="364">
                  <c:v>0.1672693178194633</c:v>
                </c:pt>
                <c:pt idx="365">
                  <c:v>0.1672693178194633</c:v>
                </c:pt>
                <c:pt idx="366">
                  <c:v>0.1672693178194633</c:v>
                </c:pt>
                <c:pt idx="367">
                  <c:v>0.1672693178194633</c:v>
                </c:pt>
                <c:pt idx="368">
                  <c:v>0.1672693178194633</c:v>
                </c:pt>
                <c:pt idx="369">
                  <c:v>0.1672693178194633</c:v>
                </c:pt>
                <c:pt idx="370">
                  <c:v>0.1672693178194633</c:v>
                </c:pt>
                <c:pt idx="371">
                  <c:v>0.1672693178194633</c:v>
                </c:pt>
                <c:pt idx="372">
                  <c:v>0.1672693178194633</c:v>
                </c:pt>
                <c:pt idx="373">
                  <c:v>0.1672693178194633</c:v>
                </c:pt>
                <c:pt idx="374">
                  <c:v>0.1672693178194633</c:v>
                </c:pt>
                <c:pt idx="375">
                  <c:v>0.1672693178194633</c:v>
                </c:pt>
                <c:pt idx="376">
                  <c:v>0.1672693178194633</c:v>
                </c:pt>
                <c:pt idx="377">
                  <c:v>0.16992132636143953</c:v>
                </c:pt>
                <c:pt idx="378">
                  <c:v>0.16992132636143953</c:v>
                </c:pt>
                <c:pt idx="379">
                  <c:v>0.16992132636143953</c:v>
                </c:pt>
                <c:pt idx="380">
                  <c:v>0.16992132636143953</c:v>
                </c:pt>
                <c:pt idx="381">
                  <c:v>0.16992132636143953</c:v>
                </c:pt>
                <c:pt idx="382">
                  <c:v>0.17522534344539198</c:v>
                </c:pt>
                <c:pt idx="383">
                  <c:v>0.17522534344539198</c:v>
                </c:pt>
                <c:pt idx="384">
                  <c:v>0.17522534344539198</c:v>
                </c:pt>
                <c:pt idx="385">
                  <c:v>0.1778773519873682</c:v>
                </c:pt>
                <c:pt idx="386">
                  <c:v>0.1778773519873682</c:v>
                </c:pt>
                <c:pt idx="387">
                  <c:v>0.1778773519873682</c:v>
                </c:pt>
                <c:pt idx="388">
                  <c:v>0.1778773519873682</c:v>
                </c:pt>
                <c:pt idx="389">
                  <c:v>0.1778773519873682</c:v>
                </c:pt>
                <c:pt idx="390">
                  <c:v>0.18052936052934443</c:v>
                </c:pt>
                <c:pt idx="391">
                  <c:v>0.18052936052934443</c:v>
                </c:pt>
                <c:pt idx="392">
                  <c:v>0.18052936052934443</c:v>
                </c:pt>
                <c:pt idx="393">
                  <c:v>0.18052936052934443</c:v>
                </c:pt>
                <c:pt idx="394">
                  <c:v>0.18318136907132065</c:v>
                </c:pt>
                <c:pt idx="395">
                  <c:v>0.18318136907132065</c:v>
                </c:pt>
                <c:pt idx="396">
                  <c:v>0.18318136907132065</c:v>
                </c:pt>
                <c:pt idx="397">
                  <c:v>0.18318136907132065</c:v>
                </c:pt>
                <c:pt idx="398">
                  <c:v>0.18318136907132065</c:v>
                </c:pt>
                <c:pt idx="399">
                  <c:v>0.18318136907132065</c:v>
                </c:pt>
                <c:pt idx="400">
                  <c:v>0.18318136907132065</c:v>
                </c:pt>
                <c:pt idx="401">
                  <c:v>0.18318136907132065</c:v>
                </c:pt>
                <c:pt idx="402">
                  <c:v>0.18318136907132065</c:v>
                </c:pt>
                <c:pt idx="403">
                  <c:v>0.18318136907132065</c:v>
                </c:pt>
                <c:pt idx="404">
                  <c:v>0.18318136907132065</c:v>
                </c:pt>
                <c:pt idx="405">
                  <c:v>0.18318136907132065</c:v>
                </c:pt>
                <c:pt idx="406">
                  <c:v>0.18318136907132065</c:v>
                </c:pt>
                <c:pt idx="407">
                  <c:v>0.18318136907132065</c:v>
                </c:pt>
                <c:pt idx="408">
                  <c:v>0.18318136907132065</c:v>
                </c:pt>
                <c:pt idx="409">
                  <c:v>0.18318136907132065</c:v>
                </c:pt>
                <c:pt idx="410">
                  <c:v>0.18318136907132065</c:v>
                </c:pt>
                <c:pt idx="411">
                  <c:v>0.18318136907132065</c:v>
                </c:pt>
                <c:pt idx="412">
                  <c:v>0.18318136907132065</c:v>
                </c:pt>
                <c:pt idx="413">
                  <c:v>0.18318136907132065</c:v>
                </c:pt>
                <c:pt idx="414">
                  <c:v>0.18584201607760301</c:v>
                </c:pt>
                <c:pt idx="415">
                  <c:v>0.18584201607760301</c:v>
                </c:pt>
                <c:pt idx="416">
                  <c:v>0.18584201607760301</c:v>
                </c:pt>
                <c:pt idx="417">
                  <c:v>0.18584201607760301</c:v>
                </c:pt>
                <c:pt idx="418">
                  <c:v>0.18584201607760301</c:v>
                </c:pt>
                <c:pt idx="419">
                  <c:v>0.18584201607760301</c:v>
                </c:pt>
                <c:pt idx="420">
                  <c:v>0.18584201607760301</c:v>
                </c:pt>
                <c:pt idx="421">
                  <c:v>0.18584201607760301</c:v>
                </c:pt>
                <c:pt idx="422">
                  <c:v>0.18584201607760301</c:v>
                </c:pt>
                <c:pt idx="423">
                  <c:v>0.18584201607760301</c:v>
                </c:pt>
                <c:pt idx="424">
                  <c:v>0.18584201607760301</c:v>
                </c:pt>
                <c:pt idx="425">
                  <c:v>0.18584201607760301</c:v>
                </c:pt>
                <c:pt idx="426">
                  <c:v>0.18584201607760301</c:v>
                </c:pt>
                <c:pt idx="427">
                  <c:v>0.18584201607760301</c:v>
                </c:pt>
                <c:pt idx="428">
                  <c:v>0.18850266308388536</c:v>
                </c:pt>
                <c:pt idx="429">
                  <c:v>0.18850266308388536</c:v>
                </c:pt>
                <c:pt idx="430">
                  <c:v>0.18850266308388536</c:v>
                </c:pt>
                <c:pt idx="431">
                  <c:v>0.19116331009016771</c:v>
                </c:pt>
                <c:pt idx="432">
                  <c:v>0.19116331009016771</c:v>
                </c:pt>
                <c:pt idx="433">
                  <c:v>0.19116331009016771</c:v>
                </c:pt>
                <c:pt idx="434">
                  <c:v>0.19116331009016771</c:v>
                </c:pt>
                <c:pt idx="435">
                  <c:v>0.19116331009016771</c:v>
                </c:pt>
                <c:pt idx="436">
                  <c:v>0.19116331009016771</c:v>
                </c:pt>
                <c:pt idx="437">
                  <c:v>0.19116331009016771</c:v>
                </c:pt>
                <c:pt idx="438">
                  <c:v>0.19116331009016771</c:v>
                </c:pt>
                <c:pt idx="439">
                  <c:v>0.19116331009016771</c:v>
                </c:pt>
                <c:pt idx="440">
                  <c:v>0.19116331009016771</c:v>
                </c:pt>
                <c:pt idx="441">
                  <c:v>0.19116331009016771</c:v>
                </c:pt>
                <c:pt idx="442">
                  <c:v>0.19116331009016771</c:v>
                </c:pt>
                <c:pt idx="443">
                  <c:v>0.19116331009016771</c:v>
                </c:pt>
                <c:pt idx="444">
                  <c:v>0.19116331009016771</c:v>
                </c:pt>
                <c:pt idx="445">
                  <c:v>0.19116331009016771</c:v>
                </c:pt>
                <c:pt idx="446">
                  <c:v>0.19116331009016771</c:v>
                </c:pt>
                <c:pt idx="447">
                  <c:v>0.19116331009016771</c:v>
                </c:pt>
                <c:pt idx="448">
                  <c:v>0.19116331009016771</c:v>
                </c:pt>
                <c:pt idx="449">
                  <c:v>0.19116331009016771</c:v>
                </c:pt>
                <c:pt idx="450">
                  <c:v>0.19116331009016771</c:v>
                </c:pt>
                <c:pt idx="451">
                  <c:v>0.19116331009016771</c:v>
                </c:pt>
                <c:pt idx="452">
                  <c:v>0.19116331009016771</c:v>
                </c:pt>
                <c:pt idx="453">
                  <c:v>0.19382395709645006</c:v>
                </c:pt>
                <c:pt idx="454">
                  <c:v>0.19382395709645006</c:v>
                </c:pt>
                <c:pt idx="455">
                  <c:v>0.19382395709645006</c:v>
                </c:pt>
                <c:pt idx="456">
                  <c:v>0.19382395709645006</c:v>
                </c:pt>
                <c:pt idx="457">
                  <c:v>0.19382395709645006</c:v>
                </c:pt>
                <c:pt idx="458">
                  <c:v>0.19382395709645006</c:v>
                </c:pt>
                <c:pt idx="459">
                  <c:v>0.19382395709645006</c:v>
                </c:pt>
                <c:pt idx="460">
                  <c:v>0.19382395709645006</c:v>
                </c:pt>
                <c:pt idx="461">
                  <c:v>0.19382395709645006</c:v>
                </c:pt>
                <c:pt idx="462">
                  <c:v>0.19382395709645006</c:v>
                </c:pt>
                <c:pt idx="463">
                  <c:v>0.19648460410273241</c:v>
                </c:pt>
                <c:pt idx="464">
                  <c:v>0.19648460410273241</c:v>
                </c:pt>
                <c:pt idx="465">
                  <c:v>0.19648460410273241</c:v>
                </c:pt>
                <c:pt idx="466">
                  <c:v>0.19648460410273241</c:v>
                </c:pt>
                <c:pt idx="467">
                  <c:v>0.19648460410273241</c:v>
                </c:pt>
                <c:pt idx="468">
                  <c:v>0.19648460410273241</c:v>
                </c:pt>
                <c:pt idx="469">
                  <c:v>0.19648460410273241</c:v>
                </c:pt>
                <c:pt idx="470">
                  <c:v>0.19648460410273241</c:v>
                </c:pt>
                <c:pt idx="471">
                  <c:v>0.19914525110901476</c:v>
                </c:pt>
                <c:pt idx="472">
                  <c:v>0.19914525110901476</c:v>
                </c:pt>
                <c:pt idx="473">
                  <c:v>0.19914525110901476</c:v>
                </c:pt>
                <c:pt idx="474">
                  <c:v>0.19914525110901476</c:v>
                </c:pt>
                <c:pt idx="475">
                  <c:v>0.19914525110901476</c:v>
                </c:pt>
                <c:pt idx="476">
                  <c:v>0.19914525110901476</c:v>
                </c:pt>
                <c:pt idx="477">
                  <c:v>0.19914525110901476</c:v>
                </c:pt>
                <c:pt idx="478">
                  <c:v>0.19914525110901476</c:v>
                </c:pt>
                <c:pt idx="479">
                  <c:v>0.20180589811529712</c:v>
                </c:pt>
                <c:pt idx="480">
                  <c:v>0.20180589811529712</c:v>
                </c:pt>
                <c:pt idx="481">
                  <c:v>0.20180589811529712</c:v>
                </c:pt>
                <c:pt idx="482">
                  <c:v>0.20180589811529712</c:v>
                </c:pt>
                <c:pt idx="483">
                  <c:v>0.20180589811529712</c:v>
                </c:pt>
                <c:pt idx="484">
                  <c:v>0.20180589811529712</c:v>
                </c:pt>
                <c:pt idx="485">
                  <c:v>0.20180589811529712</c:v>
                </c:pt>
                <c:pt idx="486">
                  <c:v>0.20180589811529712</c:v>
                </c:pt>
                <c:pt idx="487">
                  <c:v>0.20180589811529712</c:v>
                </c:pt>
                <c:pt idx="488">
                  <c:v>0.20180589811529712</c:v>
                </c:pt>
                <c:pt idx="489">
                  <c:v>0.20180589811529712</c:v>
                </c:pt>
                <c:pt idx="490">
                  <c:v>0.20180589811529712</c:v>
                </c:pt>
                <c:pt idx="491">
                  <c:v>0.20449342034386514</c:v>
                </c:pt>
                <c:pt idx="492">
                  <c:v>0.20449342034386514</c:v>
                </c:pt>
                <c:pt idx="493">
                  <c:v>0.20449342034386514</c:v>
                </c:pt>
                <c:pt idx="494">
                  <c:v>0.20449342034386514</c:v>
                </c:pt>
                <c:pt idx="495">
                  <c:v>0.20449342034386514</c:v>
                </c:pt>
                <c:pt idx="496">
                  <c:v>0.20449342034386514</c:v>
                </c:pt>
                <c:pt idx="497">
                  <c:v>0.20449342034386514</c:v>
                </c:pt>
                <c:pt idx="498">
                  <c:v>0.20449342034386514</c:v>
                </c:pt>
                <c:pt idx="499">
                  <c:v>0.20719005281727576</c:v>
                </c:pt>
                <c:pt idx="500">
                  <c:v>0.20719005281727576</c:v>
                </c:pt>
                <c:pt idx="501">
                  <c:v>0.20719005281727576</c:v>
                </c:pt>
                <c:pt idx="502">
                  <c:v>0.20719005281727576</c:v>
                </c:pt>
                <c:pt idx="503">
                  <c:v>0.20719005281727576</c:v>
                </c:pt>
                <c:pt idx="504">
                  <c:v>0.20719005281727576</c:v>
                </c:pt>
                <c:pt idx="505">
                  <c:v>0.20719005281727576</c:v>
                </c:pt>
                <c:pt idx="506">
                  <c:v>0.20989588881448643</c:v>
                </c:pt>
                <c:pt idx="507">
                  <c:v>0.20989588881448643</c:v>
                </c:pt>
                <c:pt idx="508">
                  <c:v>0.20989588881448643</c:v>
                </c:pt>
                <c:pt idx="509">
                  <c:v>0.20989588881448643</c:v>
                </c:pt>
                <c:pt idx="510">
                  <c:v>0.20989588881448643</c:v>
                </c:pt>
                <c:pt idx="511">
                  <c:v>0.20989588881448643</c:v>
                </c:pt>
                <c:pt idx="512">
                  <c:v>0.21534488268473134</c:v>
                </c:pt>
                <c:pt idx="513">
                  <c:v>0.21808843204597353</c:v>
                </c:pt>
                <c:pt idx="514">
                  <c:v>0.22084164179229052</c:v>
                </c:pt>
                <c:pt idx="515">
                  <c:v>0.2235948515386075</c:v>
                </c:pt>
                <c:pt idx="516">
                  <c:v>0.22634806128492449</c:v>
                </c:pt>
                <c:pt idx="517">
                  <c:v>0.22910127103124148</c:v>
                </c:pt>
                <c:pt idx="518">
                  <c:v>0.22910127103124148</c:v>
                </c:pt>
                <c:pt idx="519">
                  <c:v>0.23186434891284993</c:v>
                </c:pt>
                <c:pt idx="520">
                  <c:v>0.23186434891284993</c:v>
                </c:pt>
                <c:pt idx="521">
                  <c:v>0.23186434891284993</c:v>
                </c:pt>
                <c:pt idx="522">
                  <c:v>0.23186434891284993</c:v>
                </c:pt>
                <c:pt idx="523">
                  <c:v>0.23186434891284993</c:v>
                </c:pt>
                <c:pt idx="524">
                  <c:v>0.23466776369783954</c:v>
                </c:pt>
                <c:pt idx="525">
                  <c:v>0.23466776369783954</c:v>
                </c:pt>
                <c:pt idx="526">
                  <c:v>0.23466776369783954</c:v>
                </c:pt>
                <c:pt idx="527">
                  <c:v>0.23466776369783954</c:v>
                </c:pt>
                <c:pt idx="528">
                  <c:v>0.23466776369783954</c:v>
                </c:pt>
                <c:pt idx="529">
                  <c:v>0.23466776369783954</c:v>
                </c:pt>
                <c:pt idx="530">
                  <c:v>0.23466776369783954</c:v>
                </c:pt>
                <c:pt idx="531">
                  <c:v>0.23466776369783954</c:v>
                </c:pt>
                <c:pt idx="532">
                  <c:v>0.23749186789083643</c:v>
                </c:pt>
                <c:pt idx="533">
                  <c:v>0.23749186789083643</c:v>
                </c:pt>
                <c:pt idx="534">
                  <c:v>0.23749186789083643</c:v>
                </c:pt>
                <c:pt idx="535">
                  <c:v>0.23749186789083643</c:v>
                </c:pt>
                <c:pt idx="536">
                  <c:v>0.23749186789083643</c:v>
                </c:pt>
                <c:pt idx="537">
                  <c:v>0.23749186789083643</c:v>
                </c:pt>
                <c:pt idx="538">
                  <c:v>0.23749186789083643</c:v>
                </c:pt>
                <c:pt idx="539">
                  <c:v>0.23749186789083643</c:v>
                </c:pt>
                <c:pt idx="540">
                  <c:v>0.24033704748825868</c:v>
                </c:pt>
                <c:pt idx="541">
                  <c:v>0.24033704748825868</c:v>
                </c:pt>
                <c:pt idx="542">
                  <c:v>0.24033704748825868</c:v>
                </c:pt>
                <c:pt idx="543">
                  <c:v>0.24033704748825868</c:v>
                </c:pt>
                <c:pt idx="544">
                  <c:v>0.24033704748825868</c:v>
                </c:pt>
                <c:pt idx="545">
                  <c:v>0.24033704748825868</c:v>
                </c:pt>
                <c:pt idx="546">
                  <c:v>0.24033704748825868</c:v>
                </c:pt>
                <c:pt idx="547">
                  <c:v>0.24033704748825868</c:v>
                </c:pt>
                <c:pt idx="548">
                  <c:v>0.24033704748825868</c:v>
                </c:pt>
                <c:pt idx="549">
                  <c:v>0.24033704748825868</c:v>
                </c:pt>
                <c:pt idx="550">
                  <c:v>0.24033704748825868</c:v>
                </c:pt>
                <c:pt idx="551">
                  <c:v>0.24033704748825868</c:v>
                </c:pt>
                <c:pt idx="552">
                  <c:v>0.24033704748825868</c:v>
                </c:pt>
                <c:pt idx="553">
                  <c:v>0.24033704748825868</c:v>
                </c:pt>
                <c:pt idx="554">
                  <c:v>0.24033704748825868</c:v>
                </c:pt>
                <c:pt idx="555">
                  <c:v>0.2432814775367538</c:v>
                </c:pt>
                <c:pt idx="556">
                  <c:v>0.2432814775367538</c:v>
                </c:pt>
                <c:pt idx="557">
                  <c:v>0.2432814775367538</c:v>
                </c:pt>
                <c:pt idx="558">
                  <c:v>0.2432814775367538</c:v>
                </c:pt>
                <c:pt idx="559">
                  <c:v>0.2432814775367538</c:v>
                </c:pt>
                <c:pt idx="560">
                  <c:v>0.2432814775367538</c:v>
                </c:pt>
                <c:pt idx="561">
                  <c:v>0.2432814775367538</c:v>
                </c:pt>
                <c:pt idx="562">
                  <c:v>0.2432814775367538</c:v>
                </c:pt>
                <c:pt idx="563">
                  <c:v>0.2432814775367538</c:v>
                </c:pt>
                <c:pt idx="564">
                  <c:v>0.2432814775367538</c:v>
                </c:pt>
                <c:pt idx="565">
                  <c:v>0.2432814775367538</c:v>
                </c:pt>
                <c:pt idx="566">
                  <c:v>0.2432814775367538</c:v>
                </c:pt>
                <c:pt idx="567">
                  <c:v>0.2432814775367538</c:v>
                </c:pt>
                <c:pt idx="568">
                  <c:v>0.2432814775367538</c:v>
                </c:pt>
                <c:pt idx="569">
                  <c:v>0.2432814775367538</c:v>
                </c:pt>
                <c:pt idx="570">
                  <c:v>0.2432814775367538</c:v>
                </c:pt>
                <c:pt idx="571">
                  <c:v>0.2432814775367538</c:v>
                </c:pt>
                <c:pt idx="572">
                  <c:v>0.2432814775367538</c:v>
                </c:pt>
                <c:pt idx="573">
                  <c:v>0.2432814775367538</c:v>
                </c:pt>
                <c:pt idx="574">
                  <c:v>0.2432814775367538</c:v>
                </c:pt>
                <c:pt idx="575">
                  <c:v>0.2432814775367538</c:v>
                </c:pt>
                <c:pt idx="576">
                  <c:v>0.2432814775367538</c:v>
                </c:pt>
                <c:pt idx="577">
                  <c:v>0.2432814775367538</c:v>
                </c:pt>
                <c:pt idx="578">
                  <c:v>0.2432814775367538</c:v>
                </c:pt>
                <c:pt idx="579">
                  <c:v>0.2432814775367538</c:v>
                </c:pt>
                <c:pt idx="580">
                  <c:v>0.2432814775367538</c:v>
                </c:pt>
                <c:pt idx="581">
                  <c:v>0.2432814775367538</c:v>
                </c:pt>
                <c:pt idx="582">
                  <c:v>0.2432814775367538</c:v>
                </c:pt>
                <c:pt idx="583">
                  <c:v>0.2432814775367538</c:v>
                </c:pt>
                <c:pt idx="584">
                  <c:v>0.24629629236728467</c:v>
                </c:pt>
                <c:pt idx="585">
                  <c:v>0.24629629236728467</c:v>
                </c:pt>
                <c:pt idx="586">
                  <c:v>0.24629629236728467</c:v>
                </c:pt>
                <c:pt idx="587">
                  <c:v>0.24629629236728467</c:v>
                </c:pt>
                <c:pt idx="588">
                  <c:v>0.24629629236728467</c:v>
                </c:pt>
                <c:pt idx="589">
                  <c:v>0.24629629236728467</c:v>
                </c:pt>
                <c:pt idx="590">
                  <c:v>0.24629629236728467</c:v>
                </c:pt>
                <c:pt idx="591">
                  <c:v>0.24629629236728467</c:v>
                </c:pt>
                <c:pt idx="592">
                  <c:v>0.24629629236728467</c:v>
                </c:pt>
                <c:pt idx="593">
                  <c:v>0.24629629236728467</c:v>
                </c:pt>
                <c:pt idx="594">
                  <c:v>0.24629629236728467</c:v>
                </c:pt>
                <c:pt idx="595">
                  <c:v>0.24629629236728467</c:v>
                </c:pt>
                <c:pt idx="596">
                  <c:v>0.25249961506385021</c:v>
                </c:pt>
                <c:pt idx="597">
                  <c:v>0.25249961506385021</c:v>
                </c:pt>
                <c:pt idx="598">
                  <c:v>0.25249961506385021</c:v>
                </c:pt>
                <c:pt idx="599">
                  <c:v>0.25249961506385021</c:v>
                </c:pt>
                <c:pt idx="600">
                  <c:v>0.25249961506385021</c:v>
                </c:pt>
                <c:pt idx="601">
                  <c:v>0.25249961506385021</c:v>
                </c:pt>
                <c:pt idx="602">
                  <c:v>0.25562723173722324</c:v>
                </c:pt>
                <c:pt idx="603">
                  <c:v>0.25562723173722324</c:v>
                </c:pt>
                <c:pt idx="604">
                  <c:v>0.25562723173722324</c:v>
                </c:pt>
                <c:pt idx="605">
                  <c:v>0.25562723173722324</c:v>
                </c:pt>
                <c:pt idx="606">
                  <c:v>0.25562723173722324</c:v>
                </c:pt>
                <c:pt idx="607">
                  <c:v>0.25562723173722324</c:v>
                </c:pt>
                <c:pt idx="608">
                  <c:v>0.25562723173722324</c:v>
                </c:pt>
                <c:pt idx="609">
                  <c:v>0.25562723173722324</c:v>
                </c:pt>
                <c:pt idx="610">
                  <c:v>0.25562723173722324</c:v>
                </c:pt>
                <c:pt idx="611">
                  <c:v>0.25562723173722324</c:v>
                </c:pt>
                <c:pt idx="612">
                  <c:v>0.25562723173722324</c:v>
                </c:pt>
                <c:pt idx="613">
                  <c:v>0.25562723173722324</c:v>
                </c:pt>
                <c:pt idx="614">
                  <c:v>0.25562723173722324</c:v>
                </c:pt>
                <c:pt idx="615">
                  <c:v>0.25562723173722324</c:v>
                </c:pt>
                <c:pt idx="616">
                  <c:v>0.25562723173722324</c:v>
                </c:pt>
                <c:pt idx="617">
                  <c:v>0.25562723173722324</c:v>
                </c:pt>
                <c:pt idx="618">
                  <c:v>0.25562723173722324</c:v>
                </c:pt>
                <c:pt idx="619">
                  <c:v>0.25562723173722324</c:v>
                </c:pt>
                <c:pt idx="620">
                  <c:v>0.25562723173722324</c:v>
                </c:pt>
                <c:pt idx="621">
                  <c:v>0.25562723173722324</c:v>
                </c:pt>
                <c:pt idx="622">
                  <c:v>0.25562723173722324</c:v>
                </c:pt>
                <c:pt idx="623">
                  <c:v>0.25562723173722324</c:v>
                </c:pt>
                <c:pt idx="624">
                  <c:v>0.25879477543195845</c:v>
                </c:pt>
                <c:pt idx="625">
                  <c:v>0.25879477543195845</c:v>
                </c:pt>
                <c:pt idx="626">
                  <c:v>0.25879477543195845</c:v>
                </c:pt>
                <c:pt idx="627">
                  <c:v>0.25879477543195845</c:v>
                </c:pt>
                <c:pt idx="628">
                  <c:v>0.25879477543195845</c:v>
                </c:pt>
                <c:pt idx="629">
                  <c:v>0.26512986282142886</c:v>
                </c:pt>
                <c:pt idx="630">
                  <c:v>0.26512986282142886</c:v>
                </c:pt>
                <c:pt idx="631">
                  <c:v>0.26512986282142886</c:v>
                </c:pt>
                <c:pt idx="632">
                  <c:v>0.26512986282142886</c:v>
                </c:pt>
                <c:pt idx="633">
                  <c:v>0.26512986282142886</c:v>
                </c:pt>
                <c:pt idx="634">
                  <c:v>0.26512986282142886</c:v>
                </c:pt>
                <c:pt idx="635">
                  <c:v>0.26512986282142886</c:v>
                </c:pt>
                <c:pt idx="636">
                  <c:v>0.27152003792732948</c:v>
                </c:pt>
                <c:pt idx="637">
                  <c:v>0.27152003792732948</c:v>
                </c:pt>
                <c:pt idx="638">
                  <c:v>0.27152003792732948</c:v>
                </c:pt>
                <c:pt idx="639">
                  <c:v>0.27152003792732948</c:v>
                </c:pt>
                <c:pt idx="640">
                  <c:v>0.27152003792732948</c:v>
                </c:pt>
                <c:pt idx="641">
                  <c:v>0.27472920075584345</c:v>
                </c:pt>
                <c:pt idx="642">
                  <c:v>0.27472920075584345</c:v>
                </c:pt>
                <c:pt idx="643">
                  <c:v>0.27472920075584345</c:v>
                </c:pt>
                <c:pt idx="644">
                  <c:v>0.27472920075584345</c:v>
                </c:pt>
                <c:pt idx="645">
                  <c:v>0.27472920075584345</c:v>
                </c:pt>
                <c:pt idx="646">
                  <c:v>0.27472920075584345</c:v>
                </c:pt>
                <c:pt idx="647">
                  <c:v>0.27472920075584345</c:v>
                </c:pt>
                <c:pt idx="648">
                  <c:v>0.27472920075584345</c:v>
                </c:pt>
                <c:pt idx="649">
                  <c:v>0.27472920075584345</c:v>
                </c:pt>
                <c:pt idx="650">
                  <c:v>0.27472920075584345</c:v>
                </c:pt>
                <c:pt idx="651">
                  <c:v>0.27472920075584345</c:v>
                </c:pt>
                <c:pt idx="652">
                  <c:v>0.27472920075584345</c:v>
                </c:pt>
                <c:pt idx="653">
                  <c:v>0.27472920075584345</c:v>
                </c:pt>
                <c:pt idx="654">
                  <c:v>0.27472920075584345</c:v>
                </c:pt>
                <c:pt idx="655">
                  <c:v>0.27472920075584345</c:v>
                </c:pt>
                <c:pt idx="656">
                  <c:v>0.27472920075584345</c:v>
                </c:pt>
                <c:pt idx="657">
                  <c:v>0.27472920075584345</c:v>
                </c:pt>
                <c:pt idx="658">
                  <c:v>0.27796701682389774</c:v>
                </c:pt>
                <c:pt idx="659">
                  <c:v>0.27796701682389774</c:v>
                </c:pt>
                <c:pt idx="660">
                  <c:v>0.27796701682389774</c:v>
                </c:pt>
                <c:pt idx="661">
                  <c:v>0.27796701682389774</c:v>
                </c:pt>
                <c:pt idx="662">
                  <c:v>0.27796701682389774</c:v>
                </c:pt>
                <c:pt idx="663">
                  <c:v>0.27796701682389774</c:v>
                </c:pt>
                <c:pt idx="664">
                  <c:v>0.27796701682389774</c:v>
                </c:pt>
                <c:pt idx="665">
                  <c:v>0.27796701682389774</c:v>
                </c:pt>
                <c:pt idx="666">
                  <c:v>0.27796701682389774</c:v>
                </c:pt>
                <c:pt idx="667">
                  <c:v>0.27796701682389774</c:v>
                </c:pt>
                <c:pt idx="668">
                  <c:v>0.27796701682389774</c:v>
                </c:pt>
                <c:pt idx="669">
                  <c:v>0.27796701682389774</c:v>
                </c:pt>
                <c:pt idx="670">
                  <c:v>0.27796701682389774</c:v>
                </c:pt>
                <c:pt idx="671">
                  <c:v>0.27796701682389774</c:v>
                </c:pt>
                <c:pt idx="672">
                  <c:v>0.27796701682389774</c:v>
                </c:pt>
                <c:pt idx="673">
                  <c:v>0.27796701682389774</c:v>
                </c:pt>
                <c:pt idx="674">
                  <c:v>0.27796701682389774</c:v>
                </c:pt>
                <c:pt idx="675">
                  <c:v>0.27796701682389774</c:v>
                </c:pt>
                <c:pt idx="676">
                  <c:v>0.27796701682389774</c:v>
                </c:pt>
                <c:pt idx="677">
                  <c:v>0.27796701682389774</c:v>
                </c:pt>
                <c:pt idx="678">
                  <c:v>0.27796701682389774</c:v>
                </c:pt>
                <c:pt idx="679">
                  <c:v>0.27796701682389774</c:v>
                </c:pt>
                <c:pt idx="680">
                  <c:v>0.27796701682389774</c:v>
                </c:pt>
                <c:pt idx="681">
                  <c:v>0.27796701682389774</c:v>
                </c:pt>
                <c:pt idx="682">
                  <c:v>0.27796701682389774</c:v>
                </c:pt>
                <c:pt idx="683">
                  <c:v>0.28124898492924366</c:v>
                </c:pt>
                <c:pt idx="684">
                  <c:v>0.28124898492924366</c:v>
                </c:pt>
                <c:pt idx="685">
                  <c:v>0.28124898492924366</c:v>
                </c:pt>
                <c:pt idx="686">
                  <c:v>0.28124898492924366</c:v>
                </c:pt>
                <c:pt idx="687">
                  <c:v>0.28124898492924366</c:v>
                </c:pt>
                <c:pt idx="688">
                  <c:v>0.28124898492924366</c:v>
                </c:pt>
                <c:pt idx="689">
                  <c:v>0.28124898492924366</c:v>
                </c:pt>
                <c:pt idx="690">
                  <c:v>0.28124898492924366</c:v>
                </c:pt>
                <c:pt idx="691">
                  <c:v>0.28124898492924366</c:v>
                </c:pt>
                <c:pt idx="692">
                  <c:v>0.28124898492924366</c:v>
                </c:pt>
                <c:pt idx="693">
                  <c:v>0.28124898492924366</c:v>
                </c:pt>
                <c:pt idx="694">
                  <c:v>0.28124898492924366</c:v>
                </c:pt>
                <c:pt idx="695">
                  <c:v>0.28124898492924366</c:v>
                </c:pt>
                <c:pt idx="696">
                  <c:v>0.28124898492924366</c:v>
                </c:pt>
                <c:pt idx="697">
                  <c:v>0.28124898492924366</c:v>
                </c:pt>
                <c:pt idx="698">
                  <c:v>0.28124898492924366</c:v>
                </c:pt>
                <c:pt idx="699">
                  <c:v>0.28124898492924366</c:v>
                </c:pt>
                <c:pt idx="700">
                  <c:v>0.28124898492924366</c:v>
                </c:pt>
                <c:pt idx="701">
                  <c:v>0.28124898492924366</c:v>
                </c:pt>
                <c:pt idx="702">
                  <c:v>0.28124898492924366</c:v>
                </c:pt>
                <c:pt idx="703">
                  <c:v>0.28124898492924366</c:v>
                </c:pt>
                <c:pt idx="704">
                  <c:v>0.28124898492924366</c:v>
                </c:pt>
                <c:pt idx="705">
                  <c:v>0.28124898492924366</c:v>
                </c:pt>
                <c:pt idx="706">
                  <c:v>0.28124898492924366</c:v>
                </c:pt>
                <c:pt idx="707">
                  <c:v>0.28124898492924366</c:v>
                </c:pt>
                <c:pt idx="708">
                  <c:v>0.28124898492924366</c:v>
                </c:pt>
                <c:pt idx="709">
                  <c:v>0.28124898492924366</c:v>
                </c:pt>
                <c:pt idx="710">
                  <c:v>0.28124898492924366</c:v>
                </c:pt>
                <c:pt idx="711">
                  <c:v>0.28124898492924366</c:v>
                </c:pt>
                <c:pt idx="712">
                  <c:v>0.28124898492924366</c:v>
                </c:pt>
                <c:pt idx="713">
                  <c:v>0.28124898492924366</c:v>
                </c:pt>
                <c:pt idx="714">
                  <c:v>0.28124898492924366</c:v>
                </c:pt>
                <c:pt idx="715">
                  <c:v>0.28124898492924366</c:v>
                </c:pt>
                <c:pt idx="716">
                  <c:v>0.28124898492924366</c:v>
                </c:pt>
                <c:pt idx="717">
                  <c:v>0.28124898492924366</c:v>
                </c:pt>
                <c:pt idx="718">
                  <c:v>0.28124898492924366</c:v>
                </c:pt>
                <c:pt idx="719">
                  <c:v>0.28124898492924366</c:v>
                </c:pt>
                <c:pt idx="720">
                  <c:v>0.28124898492924366</c:v>
                </c:pt>
                <c:pt idx="721">
                  <c:v>0.28124898492924366</c:v>
                </c:pt>
                <c:pt idx="722">
                  <c:v>0.28509257324513004</c:v>
                </c:pt>
                <c:pt idx="723">
                  <c:v>0.28509257324513004</c:v>
                </c:pt>
                <c:pt idx="724">
                  <c:v>0.28509257324513004</c:v>
                </c:pt>
                <c:pt idx="725">
                  <c:v>0.28509257324513004</c:v>
                </c:pt>
                <c:pt idx="726">
                  <c:v>0.28893616156101642</c:v>
                </c:pt>
                <c:pt idx="727">
                  <c:v>0.28893616156101642</c:v>
                </c:pt>
                <c:pt idx="728">
                  <c:v>0.28893616156101642</c:v>
                </c:pt>
                <c:pt idx="729">
                  <c:v>0.29280063894383701</c:v>
                </c:pt>
                <c:pt idx="730">
                  <c:v>0.29280063894383701</c:v>
                </c:pt>
                <c:pt idx="731">
                  <c:v>0.29280063894383701</c:v>
                </c:pt>
                <c:pt idx="732">
                  <c:v>0.29280063894383701</c:v>
                </c:pt>
                <c:pt idx="733">
                  <c:v>0.29280063894383701</c:v>
                </c:pt>
                <c:pt idx="734">
                  <c:v>0.29280063894383701</c:v>
                </c:pt>
                <c:pt idx="735">
                  <c:v>0.29280063894383701</c:v>
                </c:pt>
                <c:pt idx="736">
                  <c:v>0.29675147336314517</c:v>
                </c:pt>
                <c:pt idx="737">
                  <c:v>0.29675147336314517</c:v>
                </c:pt>
                <c:pt idx="738">
                  <c:v>0.29675147336314517</c:v>
                </c:pt>
                <c:pt idx="739">
                  <c:v>0.29675147336314517</c:v>
                </c:pt>
                <c:pt idx="740">
                  <c:v>0.29675147336314517</c:v>
                </c:pt>
                <c:pt idx="741">
                  <c:v>0.29675147336314517</c:v>
                </c:pt>
                <c:pt idx="742">
                  <c:v>0.29675147336314517</c:v>
                </c:pt>
                <c:pt idx="743">
                  <c:v>0.29675147336314517</c:v>
                </c:pt>
                <c:pt idx="744">
                  <c:v>0.29675147336314517</c:v>
                </c:pt>
                <c:pt idx="745">
                  <c:v>0.29675147336314517</c:v>
                </c:pt>
                <c:pt idx="746">
                  <c:v>0.29675147336314517</c:v>
                </c:pt>
                <c:pt idx="747">
                  <c:v>0.29675147336314517</c:v>
                </c:pt>
                <c:pt idx="748">
                  <c:v>0.29675147336314517</c:v>
                </c:pt>
                <c:pt idx="749">
                  <c:v>0.29675147336314517</c:v>
                </c:pt>
                <c:pt idx="750">
                  <c:v>0.29675147336314517</c:v>
                </c:pt>
                <c:pt idx="751">
                  <c:v>0.29675147336314517</c:v>
                </c:pt>
                <c:pt idx="752">
                  <c:v>0.29675147336314517</c:v>
                </c:pt>
                <c:pt idx="753">
                  <c:v>0.29675147336314517</c:v>
                </c:pt>
                <c:pt idx="754">
                  <c:v>0.29675147336314517</c:v>
                </c:pt>
                <c:pt idx="755">
                  <c:v>0.29675147336314517</c:v>
                </c:pt>
                <c:pt idx="756">
                  <c:v>0.29675147336314517</c:v>
                </c:pt>
                <c:pt idx="757">
                  <c:v>0.29675147336314517</c:v>
                </c:pt>
                <c:pt idx="758">
                  <c:v>0.29675147336314517</c:v>
                </c:pt>
                <c:pt idx="759">
                  <c:v>0.29675147336314517</c:v>
                </c:pt>
                <c:pt idx="760">
                  <c:v>0.29675147336314517</c:v>
                </c:pt>
                <c:pt idx="761">
                  <c:v>0.29675147336314517</c:v>
                </c:pt>
                <c:pt idx="762">
                  <c:v>0.29675147336314517</c:v>
                </c:pt>
                <c:pt idx="763">
                  <c:v>0.29675147336314517</c:v>
                </c:pt>
                <c:pt idx="764">
                  <c:v>0.30096254238492276</c:v>
                </c:pt>
                <c:pt idx="765">
                  <c:v>0.30096254238492276</c:v>
                </c:pt>
                <c:pt idx="766">
                  <c:v>0.30096254238492276</c:v>
                </c:pt>
                <c:pt idx="767">
                  <c:v>0.30517361140670035</c:v>
                </c:pt>
                <c:pt idx="768">
                  <c:v>0.30517361140670035</c:v>
                </c:pt>
                <c:pt idx="769">
                  <c:v>0.30517361140670035</c:v>
                </c:pt>
                <c:pt idx="770">
                  <c:v>0.30517361140670035</c:v>
                </c:pt>
                <c:pt idx="771">
                  <c:v>0.30517361140670035</c:v>
                </c:pt>
                <c:pt idx="772">
                  <c:v>0.30517361140670035</c:v>
                </c:pt>
                <c:pt idx="773">
                  <c:v>0.30517361140670035</c:v>
                </c:pt>
                <c:pt idx="774">
                  <c:v>0.30517361140670035</c:v>
                </c:pt>
                <c:pt idx="775">
                  <c:v>0.30517361140670035</c:v>
                </c:pt>
                <c:pt idx="776">
                  <c:v>0.30517361140670035</c:v>
                </c:pt>
                <c:pt idx="777">
                  <c:v>0.30517361140670035</c:v>
                </c:pt>
                <c:pt idx="778">
                  <c:v>0.30517361140670035</c:v>
                </c:pt>
                <c:pt idx="779">
                  <c:v>0.30517361140670035</c:v>
                </c:pt>
                <c:pt idx="780">
                  <c:v>0.30517361140670035</c:v>
                </c:pt>
                <c:pt idx="781">
                  <c:v>0.30517361140670035</c:v>
                </c:pt>
                <c:pt idx="782">
                  <c:v>0.30517361140670035</c:v>
                </c:pt>
                <c:pt idx="783">
                  <c:v>0.30517361140670035</c:v>
                </c:pt>
                <c:pt idx="784">
                  <c:v>0.30517361140670035</c:v>
                </c:pt>
                <c:pt idx="785">
                  <c:v>0.30517361140670035</c:v>
                </c:pt>
                <c:pt idx="786">
                  <c:v>0.30517361140670035</c:v>
                </c:pt>
                <c:pt idx="787">
                  <c:v>0.30517361140670035</c:v>
                </c:pt>
                <c:pt idx="788">
                  <c:v>0.30517361140670035</c:v>
                </c:pt>
                <c:pt idx="789">
                  <c:v>0.30517361140670035</c:v>
                </c:pt>
                <c:pt idx="790">
                  <c:v>0.30517361140670035</c:v>
                </c:pt>
                <c:pt idx="791">
                  <c:v>0.30517361140670035</c:v>
                </c:pt>
                <c:pt idx="792">
                  <c:v>0.30517361140670035</c:v>
                </c:pt>
                <c:pt idx="793">
                  <c:v>0.30517361140670035</c:v>
                </c:pt>
                <c:pt idx="794">
                  <c:v>0.30517361140670035</c:v>
                </c:pt>
                <c:pt idx="795">
                  <c:v>0.30517361140670035</c:v>
                </c:pt>
                <c:pt idx="796">
                  <c:v>0.30517361140670035</c:v>
                </c:pt>
                <c:pt idx="797">
                  <c:v>0.30517361140670035</c:v>
                </c:pt>
                <c:pt idx="798">
                  <c:v>0.30517361140670035</c:v>
                </c:pt>
                <c:pt idx="799">
                  <c:v>0.30517361140670035</c:v>
                </c:pt>
                <c:pt idx="800">
                  <c:v>0.30517361140670035</c:v>
                </c:pt>
                <c:pt idx="801">
                  <c:v>0.30517361140670035</c:v>
                </c:pt>
                <c:pt idx="802">
                  <c:v>0.30517361140670035</c:v>
                </c:pt>
                <c:pt idx="803">
                  <c:v>0.30517361140670035</c:v>
                </c:pt>
                <c:pt idx="804">
                  <c:v>0.30517361140670035</c:v>
                </c:pt>
                <c:pt idx="805">
                  <c:v>0.30517361140670035</c:v>
                </c:pt>
                <c:pt idx="806">
                  <c:v>0.30517361140670035</c:v>
                </c:pt>
                <c:pt idx="807">
                  <c:v>0.30517361140670035</c:v>
                </c:pt>
                <c:pt idx="808">
                  <c:v>0.30517361140670035</c:v>
                </c:pt>
                <c:pt idx="809">
                  <c:v>0.30517361140670035</c:v>
                </c:pt>
                <c:pt idx="810">
                  <c:v>0.30517361140670035</c:v>
                </c:pt>
                <c:pt idx="811">
                  <c:v>0.30517361140670035</c:v>
                </c:pt>
                <c:pt idx="812">
                  <c:v>0.30517361140670035</c:v>
                </c:pt>
                <c:pt idx="813">
                  <c:v>0.30517361140670035</c:v>
                </c:pt>
                <c:pt idx="814">
                  <c:v>0.30517361140670035</c:v>
                </c:pt>
                <c:pt idx="815">
                  <c:v>0.30517361140670035</c:v>
                </c:pt>
                <c:pt idx="816">
                  <c:v>0.30517361140670035</c:v>
                </c:pt>
                <c:pt idx="817">
                  <c:v>0.3096563623008507</c:v>
                </c:pt>
                <c:pt idx="818">
                  <c:v>0.3096563623008507</c:v>
                </c:pt>
                <c:pt idx="819">
                  <c:v>0.3096563623008507</c:v>
                </c:pt>
                <c:pt idx="820">
                  <c:v>0.3096563623008507</c:v>
                </c:pt>
                <c:pt idx="821">
                  <c:v>0.3096563623008507</c:v>
                </c:pt>
                <c:pt idx="822">
                  <c:v>0.314168412220453</c:v>
                </c:pt>
                <c:pt idx="823">
                  <c:v>0.314168412220453</c:v>
                </c:pt>
                <c:pt idx="824">
                  <c:v>0.314168412220453</c:v>
                </c:pt>
                <c:pt idx="825">
                  <c:v>0.314168412220453</c:v>
                </c:pt>
                <c:pt idx="826">
                  <c:v>0.314168412220453</c:v>
                </c:pt>
                <c:pt idx="827">
                  <c:v>0.314168412220453</c:v>
                </c:pt>
                <c:pt idx="828">
                  <c:v>0.314168412220453</c:v>
                </c:pt>
                <c:pt idx="829">
                  <c:v>0.314168412220453</c:v>
                </c:pt>
                <c:pt idx="830">
                  <c:v>0.314168412220453</c:v>
                </c:pt>
                <c:pt idx="831">
                  <c:v>0.314168412220453</c:v>
                </c:pt>
                <c:pt idx="832">
                  <c:v>0.314168412220453</c:v>
                </c:pt>
                <c:pt idx="833">
                  <c:v>0.314168412220453</c:v>
                </c:pt>
                <c:pt idx="834">
                  <c:v>0.314168412220453</c:v>
                </c:pt>
                <c:pt idx="835">
                  <c:v>0.314168412220453</c:v>
                </c:pt>
                <c:pt idx="836">
                  <c:v>0.314168412220453</c:v>
                </c:pt>
                <c:pt idx="837">
                  <c:v>0.314168412220453</c:v>
                </c:pt>
                <c:pt idx="838">
                  <c:v>0.314168412220453</c:v>
                </c:pt>
                <c:pt idx="839">
                  <c:v>0.314168412220453</c:v>
                </c:pt>
                <c:pt idx="840">
                  <c:v>0.314168412220453</c:v>
                </c:pt>
                <c:pt idx="841">
                  <c:v>0.314168412220453</c:v>
                </c:pt>
                <c:pt idx="842">
                  <c:v>0.314168412220453</c:v>
                </c:pt>
                <c:pt idx="843">
                  <c:v>0.314168412220453</c:v>
                </c:pt>
                <c:pt idx="844">
                  <c:v>0.314168412220453</c:v>
                </c:pt>
                <c:pt idx="845">
                  <c:v>0.314168412220453</c:v>
                </c:pt>
                <c:pt idx="846">
                  <c:v>0.314168412220453</c:v>
                </c:pt>
                <c:pt idx="847">
                  <c:v>0.314168412220453</c:v>
                </c:pt>
                <c:pt idx="848">
                  <c:v>0.314168412220453</c:v>
                </c:pt>
                <c:pt idx="849">
                  <c:v>0.314168412220453</c:v>
                </c:pt>
                <c:pt idx="850">
                  <c:v>0.314168412220453</c:v>
                </c:pt>
                <c:pt idx="851">
                  <c:v>0.314168412220453</c:v>
                </c:pt>
                <c:pt idx="852">
                  <c:v>0.314168412220453</c:v>
                </c:pt>
                <c:pt idx="853">
                  <c:v>0.314168412220453</c:v>
                </c:pt>
                <c:pt idx="854">
                  <c:v>0.314168412220453</c:v>
                </c:pt>
                <c:pt idx="855">
                  <c:v>0.31896443730982044</c:v>
                </c:pt>
                <c:pt idx="856">
                  <c:v>0.31896443730982044</c:v>
                </c:pt>
                <c:pt idx="857">
                  <c:v>0.31896443730982044</c:v>
                </c:pt>
                <c:pt idx="858">
                  <c:v>0.31896443730982044</c:v>
                </c:pt>
                <c:pt idx="859">
                  <c:v>0.31896443730982044</c:v>
                </c:pt>
                <c:pt idx="860">
                  <c:v>0.31896443730982044</c:v>
                </c:pt>
                <c:pt idx="861">
                  <c:v>0.31896443730982044</c:v>
                </c:pt>
                <c:pt idx="862">
                  <c:v>0.31896443730982044</c:v>
                </c:pt>
                <c:pt idx="863">
                  <c:v>0.31896443730982044</c:v>
                </c:pt>
                <c:pt idx="864">
                  <c:v>0.31896443730982044</c:v>
                </c:pt>
                <c:pt idx="865">
                  <c:v>0.31896443730982044</c:v>
                </c:pt>
                <c:pt idx="866">
                  <c:v>0.31896443730982044</c:v>
                </c:pt>
                <c:pt idx="867">
                  <c:v>0.31896443730982044</c:v>
                </c:pt>
                <c:pt idx="868">
                  <c:v>0.31896443730982044</c:v>
                </c:pt>
                <c:pt idx="869">
                  <c:v>0.31896443730982044</c:v>
                </c:pt>
                <c:pt idx="870">
                  <c:v>0.31896443730982044</c:v>
                </c:pt>
                <c:pt idx="871">
                  <c:v>0.31896443730982044</c:v>
                </c:pt>
                <c:pt idx="872">
                  <c:v>0.31896443730982044</c:v>
                </c:pt>
                <c:pt idx="873">
                  <c:v>0.32386397373205195</c:v>
                </c:pt>
                <c:pt idx="874">
                  <c:v>0.32386397373205195</c:v>
                </c:pt>
                <c:pt idx="875">
                  <c:v>0.32386397373205195</c:v>
                </c:pt>
                <c:pt idx="876">
                  <c:v>0.32386397373205195</c:v>
                </c:pt>
                <c:pt idx="877">
                  <c:v>0.32386397373205195</c:v>
                </c:pt>
                <c:pt idx="878">
                  <c:v>0.32386397373205195</c:v>
                </c:pt>
                <c:pt idx="879">
                  <c:v>0.32386397373205195</c:v>
                </c:pt>
                <c:pt idx="880">
                  <c:v>0.32386397373205195</c:v>
                </c:pt>
                <c:pt idx="881">
                  <c:v>0.32386397373205195</c:v>
                </c:pt>
                <c:pt idx="882">
                  <c:v>0.32386397373205195</c:v>
                </c:pt>
                <c:pt idx="883">
                  <c:v>0.32386397373205195</c:v>
                </c:pt>
                <c:pt idx="884">
                  <c:v>0.32386397373205195</c:v>
                </c:pt>
                <c:pt idx="885">
                  <c:v>0.32386397373205195</c:v>
                </c:pt>
                <c:pt idx="886">
                  <c:v>0.32386397373205195</c:v>
                </c:pt>
                <c:pt idx="887">
                  <c:v>0.32386397373205195</c:v>
                </c:pt>
                <c:pt idx="888">
                  <c:v>0.32386397373205195</c:v>
                </c:pt>
                <c:pt idx="889">
                  <c:v>0.32386397373205195</c:v>
                </c:pt>
                <c:pt idx="890">
                  <c:v>0.32386397373205195</c:v>
                </c:pt>
                <c:pt idx="891">
                  <c:v>0.32386397373205195</c:v>
                </c:pt>
                <c:pt idx="892">
                  <c:v>0.32386397373205195</c:v>
                </c:pt>
                <c:pt idx="893">
                  <c:v>0.32386397373205195</c:v>
                </c:pt>
                <c:pt idx="894">
                  <c:v>0.32386397373205195</c:v>
                </c:pt>
                <c:pt idx="895">
                  <c:v>0.32386397373205195</c:v>
                </c:pt>
                <c:pt idx="896">
                  <c:v>0.32386397373205195</c:v>
                </c:pt>
                <c:pt idx="897">
                  <c:v>0.32386397373205195</c:v>
                </c:pt>
                <c:pt idx="898">
                  <c:v>0.32386397373205195</c:v>
                </c:pt>
                <c:pt idx="899">
                  <c:v>0.32386397373205195</c:v>
                </c:pt>
                <c:pt idx="900">
                  <c:v>0.32386397373205195</c:v>
                </c:pt>
                <c:pt idx="901">
                  <c:v>0.32386397373205195</c:v>
                </c:pt>
                <c:pt idx="902">
                  <c:v>0.32386397373205195</c:v>
                </c:pt>
                <c:pt idx="903">
                  <c:v>0.32386397373205195</c:v>
                </c:pt>
                <c:pt idx="904">
                  <c:v>0.32898621635529396</c:v>
                </c:pt>
                <c:pt idx="905">
                  <c:v>0.32898621635529396</c:v>
                </c:pt>
                <c:pt idx="906">
                  <c:v>0.32898621635529396</c:v>
                </c:pt>
                <c:pt idx="907">
                  <c:v>0.32898621635529396</c:v>
                </c:pt>
                <c:pt idx="908">
                  <c:v>0.32898621635529396</c:v>
                </c:pt>
                <c:pt idx="909">
                  <c:v>0.32898621635529396</c:v>
                </c:pt>
                <c:pt idx="910">
                  <c:v>0.32898621635529396</c:v>
                </c:pt>
                <c:pt idx="911">
                  <c:v>0.32898621635529396</c:v>
                </c:pt>
                <c:pt idx="912">
                  <c:v>0.32898621635529396</c:v>
                </c:pt>
                <c:pt idx="913">
                  <c:v>0.32898621635529396</c:v>
                </c:pt>
                <c:pt idx="914">
                  <c:v>0.32898621635529396</c:v>
                </c:pt>
                <c:pt idx="915">
                  <c:v>0.32898621635529396</c:v>
                </c:pt>
                <c:pt idx="916">
                  <c:v>0.32898621635529396</c:v>
                </c:pt>
                <c:pt idx="917">
                  <c:v>0.32898621635529396</c:v>
                </c:pt>
                <c:pt idx="918">
                  <c:v>0.32898621635529396</c:v>
                </c:pt>
                <c:pt idx="919">
                  <c:v>0.32898621635529396</c:v>
                </c:pt>
                <c:pt idx="920">
                  <c:v>0.32898621635529396</c:v>
                </c:pt>
                <c:pt idx="921">
                  <c:v>0.32898621635529396</c:v>
                </c:pt>
                <c:pt idx="922">
                  <c:v>0.33426978945485858</c:v>
                </c:pt>
                <c:pt idx="923">
                  <c:v>0.33426978945485858</c:v>
                </c:pt>
                <c:pt idx="924">
                  <c:v>0.33426978945485858</c:v>
                </c:pt>
                <c:pt idx="925">
                  <c:v>0.33426978945485858</c:v>
                </c:pt>
                <c:pt idx="926">
                  <c:v>0.33426978945485858</c:v>
                </c:pt>
                <c:pt idx="927">
                  <c:v>0.33426978945485858</c:v>
                </c:pt>
                <c:pt idx="928">
                  <c:v>0.33426978945485858</c:v>
                </c:pt>
                <c:pt idx="929">
                  <c:v>0.33426978945485858</c:v>
                </c:pt>
                <c:pt idx="930">
                  <c:v>0.33426978945485858</c:v>
                </c:pt>
                <c:pt idx="931">
                  <c:v>0.33426978945485858</c:v>
                </c:pt>
                <c:pt idx="932">
                  <c:v>0.33426978945485858</c:v>
                </c:pt>
                <c:pt idx="933">
                  <c:v>0.33426978945485858</c:v>
                </c:pt>
                <c:pt idx="934">
                  <c:v>0.33426978945485858</c:v>
                </c:pt>
                <c:pt idx="935">
                  <c:v>0.33426978945485858</c:v>
                </c:pt>
                <c:pt idx="936">
                  <c:v>0.33426978945485858</c:v>
                </c:pt>
                <c:pt idx="937">
                  <c:v>0.33977169202134738</c:v>
                </c:pt>
                <c:pt idx="938">
                  <c:v>0.33977169202134738</c:v>
                </c:pt>
                <c:pt idx="939">
                  <c:v>0.33977169202134738</c:v>
                </c:pt>
                <c:pt idx="940">
                  <c:v>0.33977169202134738</c:v>
                </c:pt>
                <c:pt idx="941">
                  <c:v>0.33977169202134738</c:v>
                </c:pt>
                <c:pt idx="942">
                  <c:v>0.33977169202134738</c:v>
                </c:pt>
                <c:pt idx="943">
                  <c:v>0.33977169202134738</c:v>
                </c:pt>
                <c:pt idx="944">
                  <c:v>0.33977169202134738</c:v>
                </c:pt>
                <c:pt idx="945">
                  <c:v>0.33977169202134738</c:v>
                </c:pt>
                <c:pt idx="946">
                  <c:v>0.33977169202134738</c:v>
                </c:pt>
                <c:pt idx="947">
                  <c:v>0.34551280774290088</c:v>
                </c:pt>
                <c:pt idx="948">
                  <c:v>0.34551280774290088</c:v>
                </c:pt>
                <c:pt idx="949">
                  <c:v>0.34551280774290088</c:v>
                </c:pt>
                <c:pt idx="950">
                  <c:v>0.34551280774290088</c:v>
                </c:pt>
                <c:pt idx="951">
                  <c:v>0.34551280774290088</c:v>
                </c:pt>
                <c:pt idx="952">
                  <c:v>0.34551280774290088</c:v>
                </c:pt>
                <c:pt idx="953">
                  <c:v>0.34551280774290088</c:v>
                </c:pt>
                <c:pt idx="954">
                  <c:v>0.34551280774290088</c:v>
                </c:pt>
                <c:pt idx="955">
                  <c:v>0.34551280774290088</c:v>
                </c:pt>
                <c:pt idx="956">
                  <c:v>0.34551280774290088</c:v>
                </c:pt>
                <c:pt idx="957">
                  <c:v>0.35135644338805355</c:v>
                </c:pt>
                <c:pt idx="958">
                  <c:v>0.35135644338805355</c:v>
                </c:pt>
                <c:pt idx="959">
                  <c:v>0.35135644338805355</c:v>
                </c:pt>
                <c:pt idx="960">
                  <c:v>0.35135644338805355</c:v>
                </c:pt>
                <c:pt idx="961">
                  <c:v>0.35135644338805355</c:v>
                </c:pt>
                <c:pt idx="962">
                  <c:v>0.35135644338805355</c:v>
                </c:pt>
                <c:pt idx="963">
                  <c:v>0.35135644338805355</c:v>
                </c:pt>
                <c:pt idx="964">
                  <c:v>0.35135644338805355</c:v>
                </c:pt>
                <c:pt idx="965">
                  <c:v>0.35720007903320622</c:v>
                </c:pt>
                <c:pt idx="966">
                  <c:v>0.35720007903320622</c:v>
                </c:pt>
                <c:pt idx="967">
                  <c:v>0.35720007903320622</c:v>
                </c:pt>
                <c:pt idx="968">
                  <c:v>0.35720007903320622</c:v>
                </c:pt>
                <c:pt idx="969">
                  <c:v>0.35720007903320622</c:v>
                </c:pt>
                <c:pt idx="970">
                  <c:v>0.35720007903320622</c:v>
                </c:pt>
                <c:pt idx="971">
                  <c:v>0.35720007903320622</c:v>
                </c:pt>
                <c:pt idx="972">
                  <c:v>0.35720007903320622</c:v>
                </c:pt>
                <c:pt idx="973">
                  <c:v>0.35720007903320622</c:v>
                </c:pt>
                <c:pt idx="974">
                  <c:v>0.35720007903320622</c:v>
                </c:pt>
                <c:pt idx="975">
                  <c:v>0.35720007903320622</c:v>
                </c:pt>
                <c:pt idx="976">
                  <c:v>0.35720007903320622</c:v>
                </c:pt>
                <c:pt idx="977">
                  <c:v>0.35720007903320622</c:v>
                </c:pt>
                <c:pt idx="978">
                  <c:v>0.35720007903320622</c:v>
                </c:pt>
                <c:pt idx="979">
                  <c:v>0.35720007903320622</c:v>
                </c:pt>
                <c:pt idx="980">
                  <c:v>0.35720007903320622</c:v>
                </c:pt>
                <c:pt idx="981">
                  <c:v>0.35720007903320622</c:v>
                </c:pt>
                <c:pt idx="982">
                  <c:v>0.35720007903320622</c:v>
                </c:pt>
                <c:pt idx="983">
                  <c:v>0.35720007903320622</c:v>
                </c:pt>
                <c:pt idx="984">
                  <c:v>0.35720007903320622</c:v>
                </c:pt>
                <c:pt idx="985">
                  <c:v>0.35720007903320622</c:v>
                </c:pt>
                <c:pt idx="986">
                  <c:v>0.35720007903320622</c:v>
                </c:pt>
                <c:pt idx="987">
                  <c:v>0.35720007903320622</c:v>
                </c:pt>
                <c:pt idx="988">
                  <c:v>0.35720007903320622</c:v>
                </c:pt>
                <c:pt idx="989">
                  <c:v>0.35720007903320622</c:v>
                </c:pt>
                <c:pt idx="990">
                  <c:v>0.35720007903320622</c:v>
                </c:pt>
                <c:pt idx="991">
                  <c:v>0.35720007903320622</c:v>
                </c:pt>
                <c:pt idx="992">
                  <c:v>0.35720007903320622</c:v>
                </c:pt>
                <c:pt idx="993">
                  <c:v>0.35720007903320622</c:v>
                </c:pt>
                <c:pt idx="994">
                  <c:v>0.35720007903320622</c:v>
                </c:pt>
                <c:pt idx="995">
                  <c:v>0.35720007903320622</c:v>
                </c:pt>
                <c:pt idx="996">
                  <c:v>0.35720007903320622</c:v>
                </c:pt>
                <c:pt idx="997">
                  <c:v>0.35720007903320622</c:v>
                </c:pt>
                <c:pt idx="998">
                  <c:v>0.35720007903320622</c:v>
                </c:pt>
                <c:pt idx="999">
                  <c:v>0.35720007903320622</c:v>
                </c:pt>
                <c:pt idx="1000">
                  <c:v>0.35720007903320622</c:v>
                </c:pt>
                <c:pt idx="1001">
                  <c:v>0.35720007903320622</c:v>
                </c:pt>
                <c:pt idx="1002">
                  <c:v>0.35720007903320622</c:v>
                </c:pt>
                <c:pt idx="1003">
                  <c:v>0.35720007903320622</c:v>
                </c:pt>
                <c:pt idx="1004">
                  <c:v>0.35720007903320622</c:v>
                </c:pt>
                <c:pt idx="1005">
                  <c:v>0.35720007903320622</c:v>
                </c:pt>
                <c:pt idx="1006">
                  <c:v>0.35720007903320622</c:v>
                </c:pt>
                <c:pt idx="1007">
                  <c:v>0.35720007903320622</c:v>
                </c:pt>
                <c:pt idx="1008">
                  <c:v>0.35720007903320622</c:v>
                </c:pt>
                <c:pt idx="1009">
                  <c:v>0.35720007903320622</c:v>
                </c:pt>
                <c:pt idx="1010">
                  <c:v>0.35720007903320622</c:v>
                </c:pt>
                <c:pt idx="1011">
                  <c:v>0.35720007903320622</c:v>
                </c:pt>
                <c:pt idx="1012">
                  <c:v>0.35720007903320622</c:v>
                </c:pt>
                <c:pt idx="1013">
                  <c:v>0.35720007903320622</c:v>
                </c:pt>
                <c:pt idx="1014">
                  <c:v>0.35720007903320622</c:v>
                </c:pt>
                <c:pt idx="1015">
                  <c:v>0.35720007903320622</c:v>
                </c:pt>
                <c:pt idx="1016">
                  <c:v>0.35720007903320622</c:v>
                </c:pt>
                <c:pt idx="1017">
                  <c:v>0.35720007903320622</c:v>
                </c:pt>
                <c:pt idx="1018">
                  <c:v>0.35720007903320622</c:v>
                </c:pt>
                <c:pt idx="1019">
                  <c:v>0.35720007903320622</c:v>
                </c:pt>
                <c:pt idx="1020">
                  <c:v>0.35720007903320622</c:v>
                </c:pt>
                <c:pt idx="1021">
                  <c:v>0.35720007903320622</c:v>
                </c:pt>
                <c:pt idx="1022">
                  <c:v>0.35720007903320622</c:v>
                </c:pt>
                <c:pt idx="1023">
                  <c:v>0.35720007903320622</c:v>
                </c:pt>
                <c:pt idx="1024">
                  <c:v>0.35720007903320622</c:v>
                </c:pt>
                <c:pt idx="1025">
                  <c:v>0.36375926190021435</c:v>
                </c:pt>
                <c:pt idx="1026">
                  <c:v>0.36375926190021435</c:v>
                </c:pt>
                <c:pt idx="1027">
                  <c:v>0.36375926190021435</c:v>
                </c:pt>
                <c:pt idx="1028">
                  <c:v>0.36375926190021435</c:v>
                </c:pt>
                <c:pt idx="1029">
                  <c:v>0.36375926190021435</c:v>
                </c:pt>
                <c:pt idx="1030">
                  <c:v>0.36375926190021435</c:v>
                </c:pt>
                <c:pt idx="1031">
                  <c:v>0.36375926190021435</c:v>
                </c:pt>
                <c:pt idx="1032">
                  <c:v>0.36375926190021435</c:v>
                </c:pt>
                <c:pt idx="1033">
                  <c:v>0.36375926190021435</c:v>
                </c:pt>
                <c:pt idx="1034">
                  <c:v>0.36375926190021435</c:v>
                </c:pt>
                <c:pt idx="1035">
                  <c:v>0.36375926190021435</c:v>
                </c:pt>
                <c:pt idx="1036">
                  <c:v>0.36375926190021435</c:v>
                </c:pt>
                <c:pt idx="1037">
                  <c:v>0.36375926190021435</c:v>
                </c:pt>
                <c:pt idx="1038">
                  <c:v>0.36375926190021435</c:v>
                </c:pt>
                <c:pt idx="1039">
                  <c:v>0.36375926190021435</c:v>
                </c:pt>
                <c:pt idx="1040">
                  <c:v>0.36375926190021435</c:v>
                </c:pt>
                <c:pt idx="1041">
                  <c:v>0.36375926190021435</c:v>
                </c:pt>
                <c:pt idx="1042">
                  <c:v>0.36375926190021435</c:v>
                </c:pt>
                <c:pt idx="1043">
                  <c:v>0.36375926190021435</c:v>
                </c:pt>
                <c:pt idx="1044">
                  <c:v>0.36375926190021435</c:v>
                </c:pt>
                <c:pt idx="1045">
                  <c:v>0.36375926190021435</c:v>
                </c:pt>
                <c:pt idx="1046">
                  <c:v>0.36375926190021435</c:v>
                </c:pt>
                <c:pt idx="1047">
                  <c:v>0.36375926190021435</c:v>
                </c:pt>
                <c:pt idx="1048">
                  <c:v>0.37038676958875377</c:v>
                </c:pt>
                <c:pt idx="1049">
                  <c:v>0.37038676958875377</c:v>
                </c:pt>
                <c:pt idx="1050">
                  <c:v>0.37038676958875377</c:v>
                </c:pt>
                <c:pt idx="1051">
                  <c:v>0.37038676958875377</c:v>
                </c:pt>
                <c:pt idx="1052">
                  <c:v>0.37038676958875377</c:v>
                </c:pt>
                <c:pt idx="1053">
                  <c:v>0.37038676958875377</c:v>
                </c:pt>
                <c:pt idx="1054">
                  <c:v>0.37038676958875377</c:v>
                </c:pt>
                <c:pt idx="1055">
                  <c:v>0.37038676958875377</c:v>
                </c:pt>
                <c:pt idx="1056">
                  <c:v>0.37038676958875377</c:v>
                </c:pt>
                <c:pt idx="1057">
                  <c:v>0.37038676958875377</c:v>
                </c:pt>
                <c:pt idx="1058">
                  <c:v>0.37038676958875377</c:v>
                </c:pt>
                <c:pt idx="1059">
                  <c:v>0.37038676958875377</c:v>
                </c:pt>
                <c:pt idx="1060">
                  <c:v>0.37038676958875377</c:v>
                </c:pt>
                <c:pt idx="1061">
                  <c:v>0.37038676958875377</c:v>
                </c:pt>
                <c:pt idx="1062">
                  <c:v>0.37038676958875377</c:v>
                </c:pt>
                <c:pt idx="1063">
                  <c:v>0.37038676958875377</c:v>
                </c:pt>
                <c:pt idx="1064">
                  <c:v>0.37038676958875377</c:v>
                </c:pt>
                <c:pt idx="1065">
                  <c:v>0.37038676958875377</c:v>
                </c:pt>
                <c:pt idx="1066">
                  <c:v>0.37038676958875377</c:v>
                </c:pt>
                <c:pt idx="1067">
                  <c:v>0.37038676958875377</c:v>
                </c:pt>
                <c:pt idx="1068">
                  <c:v>0.37038676958875377</c:v>
                </c:pt>
                <c:pt idx="1069">
                  <c:v>0.37038676958875377</c:v>
                </c:pt>
                <c:pt idx="1070">
                  <c:v>0.37038676958875377</c:v>
                </c:pt>
                <c:pt idx="1071">
                  <c:v>0.37038676958875377</c:v>
                </c:pt>
                <c:pt idx="1072">
                  <c:v>0.37038676958875377</c:v>
                </c:pt>
                <c:pt idx="1073">
                  <c:v>0.37038676958875377</c:v>
                </c:pt>
                <c:pt idx="1074">
                  <c:v>0.37038676958875377</c:v>
                </c:pt>
                <c:pt idx="1075">
                  <c:v>0.37038676958875377</c:v>
                </c:pt>
                <c:pt idx="1076">
                  <c:v>0.37038676958875377</c:v>
                </c:pt>
                <c:pt idx="1077">
                  <c:v>0.37762370327164169</c:v>
                </c:pt>
                <c:pt idx="1078">
                  <c:v>0.37762370327164169</c:v>
                </c:pt>
                <c:pt idx="1079">
                  <c:v>0.37762370327164169</c:v>
                </c:pt>
                <c:pt idx="1080">
                  <c:v>0.38494577735079882</c:v>
                </c:pt>
                <c:pt idx="1081">
                  <c:v>0.38494577735079882</c:v>
                </c:pt>
                <c:pt idx="1082">
                  <c:v>0.38494577735079882</c:v>
                </c:pt>
                <c:pt idx="1083">
                  <c:v>0.38494577735079882</c:v>
                </c:pt>
                <c:pt idx="1084">
                  <c:v>0.38494577735079882</c:v>
                </c:pt>
                <c:pt idx="1085">
                  <c:v>0.38494577735079882</c:v>
                </c:pt>
                <c:pt idx="1086">
                  <c:v>0.38494577735079882</c:v>
                </c:pt>
                <c:pt idx="1087">
                  <c:v>0.38494577735079882</c:v>
                </c:pt>
                <c:pt idx="1088">
                  <c:v>0.38494577735079882</c:v>
                </c:pt>
                <c:pt idx="1089">
                  <c:v>0.38494577735079882</c:v>
                </c:pt>
                <c:pt idx="1090">
                  <c:v>0.38494577735079882</c:v>
                </c:pt>
                <c:pt idx="1091">
                  <c:v>0.38494577735079882</c:v>
                </c:pt>
                <c:pt idx="1092">
                  <c:v>0.38494577735079882</c:v>
                </c:pt>
                <c:pt idx="1093">
                  <c:v>0.38494577735079882</c:v>
                </c:pt>
                <c:pt idx="1094">
                  <c:v>0.38494577735079882</c:v>
                </c:pt>
                <c:pt idx="1095">
                  <c:v>0.38494577735079882</c:v>
                </c:pt>
                <c:pt idx="1096">
                  <c:v>0.38494577735079882</c:v>
                </c:pt>
                <c:pt idx="1097">
                  <c:v>0.38494577735079882</c:v>
                </c:pt>
                <c:pt idx="1098">
                  <c:v>0.38494577735079882</c:v>
                </c:pt>
                <c:pt idx="1099">
                  <c:v>0.38494577735079882</c:v>
                </c:pt>
                <c:pt idx="1100">
                  <c:v>0.38494577735079882</c:v>
                </c:pt>
                <c:pt idx="1101">
                  <c:v>0.38494577735079882</c:v>
                </c:pt>
                <c:pt idx="1102">
                  <c:v>0.38494577735079882</c:v>
                </c:pt>
                <c:pt idx="1103">
                  <c:v>0.38494577735079882</c:v>
                </c:pt>
                <c:pt idx="1104">
                  <c:v>0.38494577735079882</c:v>
                </c:pt>
                <c:pt idx="1105">
                  <c:v>0.38494577735079882</c:v>
                </c:pt>
                <c:pt idx="1106">
                  <c:v>0.38494577735079882</c:v>
                </c:pt>
                <c:pt idx="1107">
                  <c:v>0.38494577735079882</c:v>
                </c:pt>
                <c:pt idx="1108">
                  <c:v>0.38494577735079882</c:v>
                </c:pt>
                <c:pt idx="1109">
                  <c:v>0.38494577735079882</c:v>
                </c:pt>
                <c:pt idx="1110">
                  <c:v>0.38494577735079882</c:v>
                </c:pt>
                <c:pt idx="1111">
                  <c:v>0.38494577735079882</c:v>
                </c:pt>
                <c:pt idx="1112">
                  <c:v>0.38494577735079882</c:v>
                </c:pt>
                <c:pt idx="1113">
                  <c:v>0.38494577735079882</c:v>
                </c:pt>
                <c:pt idx="1114">
                  <c:v>0.39348819710981553</c:v>
                </c:pt>
                <c:pt idx="1115">
                  <c:v>0.39348819710981553</c:v>
                </c:pt>
                <c:pt idx="1116">
                  <c:v>0.39348819710981553</c:v>
                </c:pt>
                <c:pt idx="1117">
                  <c:v>0.39348819710981553</c:v>
                </c:pt>
                <c:pt idx="1118">
                  <c:v>0.39348819710981553</c:v>
                </c:pt>
                <c:pt idx="1119">
                  <c:v>0.39348819710981553</c:v>
                </c:pt>
                <c:pt idx="1120">
                  <c:v>0.39348819710981553</c:v>
                </c:pt>
                <c:pt idx="1121">
                  <c:v>0.39348819710981553</c:v>
                </c:pt>
                <c:pt idx="1122">
                  <c:v>0.39348819710981553</c:v>
                </c:pt>
                <c:pt idx="1123">
                  <c:v>0.39348819710981553</c:v>
                </c:pt>
                <c:pt idx="1124">
                  <c:v>0.39348819710981553</c:v>
                </c:pt>
                <c:pt idx="1125">
                  <c:v>0.39348819710981553</c:v>
                </c:pt>
                <c:pt idx="1126">
                  <c:v>0.39348819710981553</c:v>
                </c:pt>
                <c:pt idx="1127">
                  <c:v>0.39348819710981553</c:v>
                </c:pt>
                <c:pt idx="1128">
                  <c:v>0.39348819710981553</c:v>
                </c:pt>
                <c:pt idx="1129">
                  <c:v>0.39348819710981553</c:v>
                </c:pt>
                <c:pt idx="1130">
                  <c:v>0.39348819710981553</c:v>
                </c:pt>
                <c:pt idx="1131">
                  <c:v>0.39348819710981553</c:v>
                </c:pt>
                <c:pt idx="1132">
                  <c:v>0.39348819710981553</c:v>
                </c:pt>
                <c:pt idx="1133">
                  <c:v>0.39348819710981553</c:v>
                </c:pt>
                <c:pt idx="1134">
                  <c:v>0.39348819710981553</c:v>
                </c:pt>
                <c:pt idx="1135">
                  <c:v>0.39348819710981553</c:v>
                </c:pt>
                <c:pt idx="1136">
                  <c:v>0.39348819710981553</c:v>
                </c:pt>
                <c:pt idx="1137">
                  <c:v>0.39348819710981553</c:v>
                </c:pt>
                <c:pt idx="1138">
                  <c:v>0.39348819710981553</c:v>
                </c:pt>
                <c:pt idx="1139">
                  <c:v>0.39348819710981553</c:v>
                </c:pt>
                <c:pt idx="1140">
                  <c:v>0.39348819710981553</c:v>
                </c:pt>
                <c:pt idx="1141">
                  <c:v>0.39348819710981553</c:v>
                </c:pt>
                <c:pt idx="1142">
                  <c:v>0.39348819710981553</c:v>
                </c:pt>
                <c:pt idx="1143">
                  <c:v>0.39348819710981553</c:v>
                </c:pt>
                <c:pt idx="1144">
                  <c:v>0.39348819710981553</c:v>
                </c:pt>
                <c:pt idx="1145">
                  <c:v>0.39348819710981553</c:v>
                </c:pt>
                <c:pt idx="1146">
                  <c:v>0.39348819710981553</c:v>
                </c:pt>
                <c:pt idx="1147">
                  <c:v>0.39348819710981553</c:v>
                </c:pt>
                <c:pt idx="1148">
                  <c:v>0.39348819710981553</c:v>
                </c:pt>
                <c:pt idx="1149">
                  <c:v>0.39348819710981553</c:v>
                </c:pt>
                <c:pt idx="1150">
                  <c:v>0.39348819710981553</c:v>
                </c:pt>
                <c:pt idx="1151">
                  <c:v>0.39348819710981553</c:v>
                </c:pt>
                <c:pt idx="1152">
                  <c:v>0.39348819710981553</c:v>
                </c:pt>
                <c:pt idx="1153">
                  <c:v>0.39348819710981553</c:v>
                </c:pt>
                <c:pt idx="1154">
                  <c:v>0.39348819710981553</c:v>
                </c:pt>
                <c:pt idx="1155">
                  <c:v>0.39348819710981553</c:v>
                </c:pt>
                <c:pt idx="1156">
                  <c:v>0.39348819710981553</c:v>
                </c:pt>
                <c:pt idx="1157">
                  <c:v>0.40267776988087894</c:v>
                </c:pt>
                <c:pt idx="1158">
                  <c:v>0.40267776988087894</c:v>
                </c:pt>
                <c:pt idx="1159">
                  <c:v>0.40267776988087894</c:v>
                </c:pt>
                <c:pt idx="1160">
                  <c:v>0.40267776988087894</c:v>
                </c:pt>
                <c:pt idx="1161">
                  <c:v>0.40267776988087894</c:v>
                </c:pt>
                <c:pt idx="1162">
                  <c:v>0.40267776988087894</c:v>
                </c:pt>
                <c:pt idx="1163">
                  <c:v>0.40267776988087894</c:v>
                </c:pt>
                <c:pt idx="1164">
                  <c:v>0.40267776988087894</c:v>
                </c:pt>
                <c:pt idx="1165">
                  <c:v>0.40267776988087894</c:v>
                </c:pt>
                <c:pt idx="1166">
                  <c:v>0.40267776988087894</c:v>
                </c:pt>
                <c:pt idx="1167">
                  <c:v>0.40267776988087894</c:v>
                </c:pt>
                <c:pt idx="1168">
                  <c:v>0.40267776988087894</c:v>
                </c:pt>
                <c:pt idx="1169">
                  <c:v>0.40267776988087894</c:v>
                </c:pt>
                <c:pt idx="1170">
                  <c:v>0.40267776988087894</c:v>
                </c:pt>
                <c:pt idx="1171">
                  <c:v>0.40267776988087894</c:v>
                </c:pt>
                <c:pt idx="1172">
                  <c:v>0.40267776988087894</c:v>
                </c:pt>
                <c:pt idx="1173">
                  <c:v>0.40267776988087894</c:v>
                </c:pt>
                <c:pt idx="1174">
                  <c:v>0.40267776988087894</c:v>
                </c:pt>
                <c:pt idx="1175">
                  <c:v>0.40267776988087894</c:v>
                </c:pt>
                <c:pt idx="1176">
                  <c:v>0.40267776988087894</c:v>
                </c:pt>
                <c:pt idx="1177">
                  <c:v>0.40267776988087894</c:v>
                </c:pt>
                <c:pt idx="1178">
                  <c:v>0.41201092972649023</c:v>
                </c:pt>
                <c:pt idx="1179">
                  <c:v>0.41201092972649023</c:v>
                </c:pt>
                <c:pt idx="1180">
                  <c:v>0.41201092972649023</c:v>
                </c:pt>
                <c:pt idx="1181">
                  <c:v>0.41201092972649023</c:v>
                </c:pt>
                <c:pt idx="1182">
                  <c:v>0.41201092972649023</c:v>
                </c:pt>
                <c:pt idx="1183">
                  <c:v>0.41201092972649023</c:v>
                </c:pt>
                <c:pt idx="1184">
                  <c:v>0.41201092972649023</c:v>
                </c:pt>
                <c:pt idx="1185">
                  <c:v>0.41201092972649023</c:v>
                </c:pt>
                <c:pt idx="1186">
                  <c:v>0.41201092972649023</c:v>
                </c:pt>
                <c:pt idx="1187">
                  <c:v>0.41201092972649023</c:v>
                </c:pt>
                <c:pt idx="1188">
                  <c:v>0.41201092972649023</c:v>
                </c:pt>
                <c:pt idx="1189">
                  <c:v>0.41201092972649023</c:v>
                </c:pt>
                <c:pt idx="1190">
                  <c:v>0.41201092972649023</c:v>
                </c:pt>
                <c:pt idx="1191">
                  <c:v>0.41201092972649023</c:v>
                </c:pt>
                <c:pt idx="1192">
                  <c:v>0.41201092972649023</c:v>
                </c:pt>
                <c:pt idx="1193">
                  <c:v>0.41201092972649023</c:v>
                </c:pt>
                <c:pt idx="1194">
                  <c:v>0.41201092972649023</c:v>
                </c:pt>
                <c:pt idx="1195">
                  <c:v>0.41201092972649023</c:v>
                </c:pt>
                <c:pt idx="1196">
                  <c:v>0.42270164009509953</c:v>
                </c:pt>
                <c:pt idx="1197">
                  <c:v>0.42270164009509953</c:v>
                </c:pt>
                <c:pt idx="1198">
                  <c:v>0.42270164009509953</c:v>
                </c:pt>
                <c:pt idx="1199">
                  <c:v>0.42270164009509953</c:v>
                </c:pt>
                <c:pt idx="1200">
                  <c:v>0.42270164009509953</c:v>
                </c:pt>
                <c:pt idx="1201">
                  <c:v>0.42270164009509953</c:v>
                </c:pt>
                <c:pt idx="1202">
                  <c:v>0.42270164009509953</c:v>
                </c:pt>
                <c:pt idx="1203">
                  <c:v>0.42270164009509953</c:v>
                </c:pt>
                <c:pt idx="1204">
                  <c:v>0.42270164009509953</c:v>
                </c:pt>
                <c:pt idx="1205">
                  <c:v>0.42270164009509953</c:v>
                </c:pt>
                <c:pt idx="1206">
                  <c:v>0.42270164009509953</c:v>
                </c:pt>
                <c:pt idx="1207">
                  <c:v>0.42270164009509953</c:v>
                </c:pt>
                <c:pt idx="1208">
                  <c:v>0.42270164009509953</c:v>
                </c:pt>
                <c:pt idx="1209">
                  <c:v>0.42270164009509953</c:v>
                </c:pt>
                <c:pt idx="1210">
                  <c:v>0.42270164009509953</c:v>
                </c:pt>
                <c:pt idx="1211">
                  <c:v>0.42270164009509953</c:v>
                </c:pt>
                <c:pt idx="1212">
                  <c:v>0.42270164009509953</c:v>
                </c:pt>
                <c:pt idx="1213">
                  <c:v>0.42270164009509953</c:v>
                </c:pt>
                <c:pt idx="1214">
                  <c:v>0.42270164009509953</c:v>
                </c:pt>
                <c:pt idx="1215">
                  <c:v>0.42270164009509953</c:v>
                </c:pt>
                <c:pt idx="1216">
                  <c:v>0.42270164009509953</c:v>
                </c:pt>
                <c:pt idx="1217">
                  <c:v>0.42270164009509953</c:v>
                </c:pt>
                <c:pt idx="1218">
                  <c:v>0.42270164009509953</c:v>
                </c:pt>
                <c:pt idx="1219">
                  <c:v>0.42270164009509953</c:v>
                </c:pt>
                <c:pt idx="1220">
                  <c:v>0.42270164009509953</c:v>
                </c:pt>
                <c:pt idx="1221">
                  <c:v>0.42270164009509953</c:v>
                </c:pt>
                <c:pt idx="1222">
                  <c:v>0.42270164009509953</c:v>
                </c:pt>
                <c:pt idx="1223">
                  <c:v>0.42270164009509953</c:v>
                </c:pt>
                <c:pt idx="1224">
                  <c:v>0.42270164009509953</c:v>
                </c:pt>
                <c:pt idx="1225">
                  <c:v>0.42270164009509953</c:v>
                </c:pt>
                <c:pt idx="1226">
                  <c:v>0.42270164009509953</c:v>
                </c:pt>
                <c:pt idx="1227">
                  <c:v>0.42270164009509953</c:v>
                </c:pt>
                <c:pt idx="1228">
                  <c:v>0.42270164009509953</c:v>
                </c:pt>
                <c:pt idx="1229">
                  <c:v>0.42270164009509953</c:v>
                </c:pt>
                <c:pt idx="1230">
                  <c:v>0.42270164009509953</c:v>
                </c:pt>
                <c:pt idx="1231">
                  <c:v>0.42270164009509953</c:v>
                </c:pt>
                <c:pt idx="1232">
                  <c:v>0.42270164009509953</c:v>
                </c:pt>
                <c:pt idx="1233">
                  <c:v>0.42270164009509953</c:v>
                </c:pt>
                <c:pt idx="1234">
                  <c:v>0.42270164009509953</c:v>
                </c:pt>
                <c:pt idx="1235">
                  <c:v>0.42270164009509953</c:v>
                </c:pt>
                <c:pt idx="1236">
                  <c:v>0.42270164009509953</c:v>
                </c:pt>
                <c:pt idx="1237">
                  <c:v>0.42270164009509953</c:v>
                </c:pt>
                <c:pt idx="1238">
                  <c:v>0.42270164009509953</c:v>
                </c:pt>
                <c:pt idx="1239">
                  <c:v>0.42270164009509953</c:v>
                </c:pt>
                <c:pt idx="1240">
                  <c:v>0.42270164009509953</c:v>
                </c:pt>
                <c:pt idx="1241">
                  <c:v>0.42270164009509953</c:v>
                </c:pt>
                <c:pt idx="1242">
                  <c:v>0.42270164009509953</c:v>
                </c:pt>
                <c:pt idx="1243">
                  <c:v>0.42270164009509953</c:v>
                </c:pt>
                <c:pt idx="1244">
                  <c:v>0.42270164009509953</c:v>
                </c:pt>
                <c:pt idx="1245">
                  <c:v>0.42270164009509953</c:v>
                </c:pt>
                <c:pt idx="1246">
                  <c:v>0.43448323927683219</c:v>
                </c:pt>
                <c:pt idx="1247">
                  <c:v>0.43448323927683219</c:v>
                </c:pt>
                <c:pt idx="1248">
                  <c:v>0.43448323927683219</c:v>
                </c:pt>
                <c:pt idx="1249">
                  <c:v>0.43448323927683219</c:v>
                </c:pt>
                <c:pt idx="1250">
                  <c:v>0.43448323927683219</c:v>
                </c:pt>
                <c:pt idx="1251">
                  <c:v>0.43448323927683219</c:v>
                </c:pt>
                <c:pt idx="1252">
                  <c:v>0.43448323927683219</c:v>
                </c:pt>
                <c:pt idx="1253">
                  <c:v>0.43448323927683219</c:v>
                </c:pt>
                <c:pt idx="1254">
                  <c:v>0.43448323927683219</c:v>
                </c:pt>
                <c:pt idx="1255">
                  <c:v>0.43448323927683219</c:v>
                </c:pt>
                <c:pt idx="1256">
                  <c:v>0.43448323927683219</c:v>
                </c:pt>
                <c:pt idx="1257">
                  <c:v>0.43448323927683219</c:v>
                </c:pt>
                <c:pt idx="1258">
                  <c:v>0.43448323927683219</c:v>
                </c:pt>
                <c:pt idx="1259">
                  <c:v>0.43448323927683219</c:v>
                </c:pt>
                <c:pt idx="1260">
                  <c:v>0.43448323927683219</c:v>
                </c:pt>
                <c:pt idx="1261">
                  <c:v>0.43448323927683219</c:v>
                </c:pt>
                <c:pt idx="1262">
                  <c:v>0.43448323927683219</c:v>
                </c:pt>
                <c:pt idx="1263">
                  <c:v>0.43448323927683219</c:v>
                </c:pt>
                <c:pt idx="1264">
                  <c:v>0.43448323927683219</c:v>
                </c:pt>
                <c:pt idx="1265">
                  <c:v>0.43448323927683219</c:v>
                </c:pt>
                <c:pt idx="1266">
                  <c:v>0.43448323927683219</c:v>
                </c:pt>
                <c:pt idx="1267">
                  <c:v>0.44677708190124887</c:v>
                </c:pt>
                <c:pt idx="1268">
                  <c:v>0.44677708190124887</c:v>
                </c:pt>
                <c:pt idx="1269">
                  <c:v>0.44677708190124887</c:v>
                </c:pt>
                <c:pt idx="1270">
                  <c:v>0.44677708190124887</c:v>
                </c:pt>
                <c:pt idx="1271">
                  <c:v>0.44677708190124887</c:v>
                </c:pt>
                <c:pt idx="1272">
                  <c:v>0.44677708190124887</c:v>
                </c:pt>
                <c:pt idx="1273">
                  <c:v>0.44677708190124887</c:v>
                </c:pt>
                <c:pt idx="1274">
                  <c:v>0.44677708190124887</c:v>
                </c:pt>
                <c:pt idx="1275">
                  <c:v>0.44677708190124887</c:v>
                </c:pt>
                <c:pt idx="1276">
                  <c:v>0.44677708190124887</c:v>
                </c:pt>
                <c:pt idx="1277">
                  <c:v>0.44677708190124887</c:v>
                </c:pt>
                <c:pt idx="1278">
                  <c:v>0.44677708190124887</c:v>
                </c:pt>
                <c:pt idx="1279">
                  <c:v>0.44677708190124887</c:v>
                </c:pt>
                <c:pt idx="1280">
                  <c:v>0.44677708190124887</c:v>
                </c:pt>
                <c:pt idx="1281">
                  <c:v>0.44677708190124887</c:v>
                </c:pt>
                <c:pt idx="1282">
                  <c:v>0.44677708190124887</c:v>
                </c:pt>
                <c:pt idx="1283">
                  <c:v>0.44677708190124887</c:v>
                </c:pt>
                <c:pt idx="1284">
                  <c:v>0.44677708190124887</c:v>
                </c:pt>
                <c:pt idx="1285">
                  <c:v>0.44677708190124887</c:v>
                </c:pt>
                <c:pt idx="1286">
                  <c:v>0.44677708190124887</c:v>
                </c:pt>
                <c:pt idx="1287">
                  <c:v>0.44677708190124887</c:v>
                </c:pt>
                <c:pt idx="1288">
                  <c:v>0.44677708190124887</c:v>
                </c:pt>
                <c:pt idx="1289">
                  <c:v>0.44677708190124887</c:v>
                </c:pt>
                <c:pt idx="1290">
                  <c:v>0.44677708190124887</c:v>
                </c:pt>
                <c:pt idx="1291">
                  <c:v>0.44677708190124887</c:v>
                </c:pt>
                <c:pt idx="1292">
                  <c:v>0.44677708190124887</c:v>
                </c:pt>
                <c:pt idx="1293">
                  <c:v>0.44677708190124887</c:v>
                </c:pt>
                <c:pt idx="1294">
                  <c:v>0.44677708190124887</c:v>
                </c:pt>
                <c:pt idx="1295">
                  <c:v>0.44677708190124887</c:v>
                </c:pt>
                <c:pt idx="1296">
                  <c:v>0.44677708190124887</c:v>
                </c:pt>
                <c:pt idx="1297">
                  <c:v>0.44677708190124887</c:v>
                </c:pt>
                <c:pt idx="1298">
                  <c:v>0.46096228492942198</c:v>
                </c:pt>
                <c:pt idx="1299">
                  <c:v>0.46096228492942198</c:v>
                </c:pt>
                <c:pt idx="1300">
                  <c:v>0.46096228492942198</c:v>
                </c:pt>
                <c:pt idx="1301">
                  <c:v>0.46096228492942198</c:v>
                </c:pt>
                <c:pt idx="1302">
                  <c:v>0.46096228492942198</c:v>
                </c:pt>
                <c:pt idx="1303">
                  <c:v>0.46096228492942198</c:v>
                </c:pt>
                <c:pt idx="1304">
                  <c:v>0.46096228492942198</c:v>
                </c:pt>
                <c:pt idx="1305">
                  <c:v>0.46096228492942198</c:v>
                </c:pt>
                <c:pt idx="1306">
                  <c:v>0.46096228492942198</c:v>
                </c:pt>
                <c:pt idx="1307">
                  <c:v>0.46096228492942198</c:v>
                </c:pt>
                <c:pt idx="1308">
                  <c:v>0.46096228492942198</c:v>
                </c:pt>
                <c:pt idx="1309">
                  <c:v>0.46096228492942198</c:v>
                </c:pt>
                <c:pt idx="1310">
                  <c:v>0.46096228492942198</c:v>
                </c:pt>
                <c:pt idx="1311">
                  <c:v>0.46096228492942198</c:v>
                </c:pt>
                <c:pt idx="1312">
                  <c:v>0.46096228492942198</c:v>
                </c:pt>
                <c:pt idx="1313">
                  <c:v>0.46096228492942198</c:v>
                </c:pt>
                <c:pt idx="1314">
                  <c:v>0.46096228492942198</c:v>
                </c:pt>
                <c:pt idx="1315">
                  <c:v>0.46096228492942198</c:v>
                </c:pt>
                <c:pt idx="1316">
                  <c:v>0.46096228492942198</c:v>
                </c:pt>
                <c:pt idx="1317">
                  <c:v>0.46096228492942198</c:v>
                </c:pt>
                <c:pt idx="1318">
                  <c:v>0.46096228492942198</c:v>
                </c:pt>
                <c:pt idx="1319">
                  <c:v>0.46096228492942198</c:v>
                </c:pt>
                <c:pt idx="1320">
                  <c:v>0.46096228492942198</c:v>
                </c:pt>
                <c:pt idx="1321">
                  <c:v>0.46096228492942198</c:v>
                </c:pt>
                <c:pt idx="1322">
                  <c:v>0.46096228492942198</c:v>
                </c:pt>
                <c:pt idx="1323">
                  <c:v>0.46096228492942198</c:v>
                </c:pt>
                <c:pt idx="1324">
                  <c:v>0.46096228492942198</c:v>
                </c:pt>
                <c:pt idx="1325">
                  <c:v>0.46096228492942198</c:v>
                </c:pt>
                <c:pt idx="1326">
                  <c:v>0.46096228492942198</c:v>
                </c:pt>
                <c:pt idx="1327">
                  <c:v>0.46096228492942198</c:v>
                </c:pt>
                <c:pt idx="1328">
                  <c:v>0.46096228492942198</c:v>
                </c:pt>
                <c:pt idx="1329">
                  <c:v>0.46096228492942198</c:v>
                </c:pt>
                <c:pt idx="1330">
                  <c:v>0.46096228492942198</c:v>
                </c:pt>
                <c:pt idx="1331">
                  <c:v>0.46096228492942198</c:v>
                </c:pt>
                <c:pt idx="1332">
                  <c:v>0.46096228492942198</c:v>
                </c:pt>
                <c:pt idx="1333">
                  <c:v>0.46096228492942198</c:v>
                </c:pt>
                <c:pt idx="1334">
                  <c:v>0.46096228492942198</c:v>
                </c:pt>
                <c:pt idx="1335">
                  <c:v>0.46096228492942198</c:v>
                </c:pt>
                <c:pt idx="1336">
                  <c:v>0.46096228492942198</c:v>
                </c:pt>
                <c:pt idx="1337">
                  <c:v>0.46096228492942198</c:v>
                </c:pt>
                <c:pt idx="1338">
                  <c:v>0.46096228492942198</c:v>
                </c:pt>
                <c:pt idx="1339">
                  <c:v>0.46096228492942198</c:v>
                </c:pt>
                <c:pt idx="1340">
                  <c:v>0.46096228492942198</c:v>
                </c:pt>
                <c:pt idx="1341">
                  <c:v>0.46096228492942198</c:v>
                </c:pt>
                <c:pt idx="1342">
                  <c:v>0.46096228492942198</c:v>
                </c:pt>
                <c:pt idx="1343">
                  <c:v>0.46096228492942198</c:v>
                </c:pt>
                <c:pt idx="1344">
                  <c:v>0.46096228492942198</c:v>
                </c:pt>
                <c:pt idx="1345">
                  <c:v>0.46096228492942198</c:v>
                </c:pt>
                <c:pt idx="1346">
                  <c:v>0.46096228492942198</c:v>
                </c:pt>
                <c:pt idx="1347">
                  <c:v>0.46096228492942198</c:v>
                </c:pt>
                <c:pt idx="1348">
                  <c:v>0.46096228492942198</c:v>
                </c:pt>
                <c:pt idx="1349">
                  <c:v>0.46096228492942198</c:v>
                </c:pt>
                <c:pt idx="1350">
                  <c:v>0.46096228492942198</c:v>
                </c:pt>
                <c:pt idx="1351">
                  <c:v>0.46096228492942198</c:v>
                </c:pt>
                <c:pt idx="1352">
                  <c:v>0.46096228492942198</c:v>
                </c:pt>
                <c:pt idx="1353">
                  <c:v>0.46096228492942198</c:v>
                </c:pt>
                <c:pt idx="1354">
                  <c:v>0.46096228492942198</c:v>
                </c:pt>
                <c:pt idx="1355">
                  <c:v>0.46096228492942198</c:v>
                </c:pt>
                <c:pt idx="1356">
                  <c:v>0.46096228492942198</c:v>
                </c:pt>
                <c:pt idx="1357">
                  <c:v>0.46096228492942198</c:v>
                </c:pt>
                <c:pt idx="1358">
                  <c:v>0.46096228492942198</c:v>
                </c:pt>
                <c:pt idx="1359">
                  <c:v>0.46096228492942198</c:v>
                </c:pt>
                <c:pt idx="1360">
                  <c:v>0.46096228492942198</c:v>
                </c:pt>
                <c:pt idx="1361">
                  <c:v>0.46096228492942198</c:v>
                </c:pt>
                <c:pt idx="1362">
                  <c:v>0.46096228492942198</c:v>
                </c:pt>
                <c:pt idx="1363">
                  <c:v>0.46096228492942198</c:v>
                </c:pt>
                <c:pt idx="1364">
                  <c:v>0.46096228492942198</c:v>
                </c:pt>
                <c:pt idx="1365">
                  <c:v>0.46096228492942198</c:v>
                </c:pt>
                <c:pt idx="1366">
                  <c:v>0.46096228492942198</c:v>
                </c:pt>
                <c:pt idx="1367">
                  <c:v>0.46096228492942198</c:v>
                </c:pt>
                <c:pt idx="1368">
                  <c:v>0.46096228492942198</c:v>
                </c:pt>
                <c:pt idx="1369">
                  <c:v>0.46096228492942198</c:v>
                </c:pt>
                <c:pt idx="1370">
                  <c:v>0.46096228492942198</c:v>
                </c:pt>
                <c:pt idx="1371">
                  <c:v>0.46096228492942198</c:v>
                </c:pt>
                <c:pt idx="1372">
                  <c:v>0.46096228492942198</c:v>
                </c:pt>
                <c:pt idx="1373">
                  <c:v>0.46096228492942198</c:v>
                </c:pt>
                <c:pt idx="1374">
                  <c:v>0.46096228492942198</c:v>
                </c:pt>
                <c:pt idx="1375">
                  <c:v>0.46096228492942198</c:v>
                </c:pt>
                <c:pt idx="1376">
                  <c:v>0.46096228492942198</c:v>
                </c:pt>
                <c:pt idx="1377">
                  <c:v>0.46096228492942198</c:v>
                </c:pt>
                <c:pt idx="1378">
                  <c:v>0.46096228492942198</c:v>
                </c:pt>
                <c:pt idx="1379">
                  <c:v>0.46096228492942198</c:v>
                </c:pt>
                <c:pt idx="1380">
                  <c:v>0.46096228492942198</c:v>
                </c:pt>
                <c:pt idx="1381">
                  <c:v>0.46096228492942198</c:v>
                </c:pt>
                <c:pt idx="1382">
                  <c:v>0.46096228492942198</c:v>
                </c:pt>
                <c:pt idx="1383">
                  <c:v>0.46096228492942198</c:v>
                </c:pt>
                <c:pt idx="1384">
                  <c:v>0.46096228492942198</c:v>
                </c:pt>
                <c:pt idx="1385">
                  <c:v>0.46096228492942198</c:v>
                </c:pt>
                <c:pt idx="1386">
                  <c:v>0.46096228492942198</c:v>
                </c:pt>
                <c:pt idx="1387">
                  <c:v>0.46096228492942198</c:v>
                </c:pt>
                <c:pt idx="1388">
                  <c:v>0.46096228492942198</c:v>
                </c:pt>
                <c:pt idx="1389">
                  <c:v>0.46096228492942198</c:v>
                </c:pt>
                <c:pt idx="1390">
                  <c:v>0.46096228492942198</c:v>
                </c:pt>
                <c:pt idx="1391">
                  <c:v>0.46096228492942198</c:v>
                </c:pt>
                <c:pt idx="1392">
                  <c:v>0.46096228492942198</c:v>
                </c:pt>
                <c:pt idx="1393">
                  <c:v>0.46096228492942198</c:v>
                </c:pt>
                <c:pt idx="1394">
                  <c:v>0.46096228492942198</c:v>
                </c:pt>
                <c:pt idx="1395">
                  <c:v>0.46096228492942198</c:v>
                </c:pt>
                <c:pt idx="1396">
                  <c:v>0.46096228492942198</c:v>
                </c:pt>
                <c:pt idx="1397">
                  <c:v>0.46096228492942198</c:v>
                </c:pt>
                <c:pt idx="1398">
                  <c:v>0.46096228492942198</c:v>
                </c:pt>
                <c:pt idx="1399">
                  <c:v>0.46096228492942198</c:v>
                </c:pt>
                <c:pt idx="1400">
                  <c:v>0.46096228492942198</c:v>
                </c:pt>
                <c:pt idx="1401">
                  <c:v>0.46096228492942198</c:v>
                </c:pt>
                <c:pt idx="1402">
                  <c:v>0.46096228492942198</c:v>
                </c:pt>
                <c:pt idx="1403">
                  <c:v>0.46096228492942198</c:v>
                </c:pt>
                <c:pt idx="1404">
                  <c:v>0.46096228492942198</c:v>
                </c:pt>
                <c:pt idx="1405">
                  <c:v>0.46096228492942198</c:v>
                </c:pt>
                <c:pt idx="1406">
                  <c:v>0.46096228492942198</c:v>
                </c:pt>
                <c:pt idx="1407">
                  <c:v>0.46096228492942198</c:v>
                </c:pt>
                <c:pt idx="1408">
                  <c:v>0.46096228492942198</c:v>
                </c:pt>
                <c:pt idx="1409">
                  <c:v>0.46096228492942198</c:v>
                </c:pt>
                <c:pt idx="1410">
                  <c:v>0.46096228492942198</c:v>
                </c:pt>
                <c:pt idx="1411">
                  <c:v>0.46096228492942198</c:v>
                </c:pt>
                <c:pt idx="1412">
                  <c:v>0.46096228492942198</c:v>
                </c:pt>
                <c:pt idx="1413">
                  <c:v>0.46096228492942198</c:v>
                </c:pt>
                <c:pt idx="1414">
                  <c:v>0.46096228492942198</c:v>
                </c:pt>
                <c:pt idx="1415">
                  <c:v>0.46096228492942198</c:v>
                </c:pt>
                <c:pt idx="1416">
                  <c:v>0.46096228492942198</c:v>
                </c:pt>
                <c:pt idx="1417">
                  <c:v>0.48439870732379497</c:v>
                </c:pt>
                <c:pt idx="1418">
                  <c:v>0.48439870732379497</c:v>
                </c:pt>
                <c:pt idx="1419">
                  <c:v>0.48439870732379497</c:v>
                </c:pt>
                <c:pt idx="1420">
                  <c:v>0.48439870732379497</c:v>
                </c:pt>
                <c:pt idx="1421">
                  <c:v>0.48439870732379497</c:v>
                </c:pt>
                <c:pt idx="1422">
                  <c:v>0.48439870732379497</c:v>
                </c:pt>
                <c:pt idx="1423">
                  <c:v>0.48439870732379497</c:v>
                </c:pt>
                <c:pt idx="1424">
                  <c:v>0.48439870732379497</c:v>
                </c:pt>
                <c:pt idx="1425">
                  <c:v>0.48439870732379497</c:v>
                </c:pt>
                <c:pt idx="1426">
                  <c:v>0.48439870732379497</c:v>
                </c:pt>
                <c:pt idx="1427">
                  <c:v>0.48439870732379497</c:v>
                </c:pt>
                <c:pt idx="1428">
                  <c:v>0.48439870732379497</c:v>
                </c:pt>
                <c:pt idx="1429">
                  <c:v>0.48439870732379497</c:v>
                </c:pt>
                <c:pt idx="1430">
                  <c:v>0.48439870732379497</c:v>
                </c:pt>
                <c:pt idx="1431">
                  <c:v>0.48439870732379497</c:v>
                </c:pt>
                <c:pt idx="1432">
                  <c:v>0.48439870732379497</c:v>
                </c:pt>
                <c:pt idx="1433">
                  <c:v>0.48439870732379497</c:v>
                </c:pt>
                <c:pt idx="1434">
                  <c:v>0.48439870732379497</c:v>
                </c:pt>
                <c:pt idx="1435">
                  <c:v>0.48439870732379497</c:v>
                </c:pt>
                <c:pt idx="1436">
                  <c:v>0.48439870732379497</c:v>
                </c:pt>
                <c:pt idx="1437">
                  <c:v>0.48439870732379497</c:v>
                </c:pt>
                <c:pt idx="1438">
                  <c:v>0.48439870732379497</c:v>
                </c:pt>
                <c:pt idx="1439">
                  <c:v>0.48439870732379497</c:v>
                </c:pt>
                <c:pt idx="1440">
                  <c:v>0.48439870732379497</c:v>
                </c:pt>
                <c:pt idx="1441">
                  <c:v>0.48439870732379497</c:v>
                </c:pt>
                <c:pt idx="1442">
                  <c:v>0.48439870732379497</c:v>
                </c:pt>
                <c:pt idx="1443">
                  <c:v>0.48439870732379497</c:v>
                </c:pt>
                <c:pt idx="1444">
                  <c:v>0.48439870732379497</c:v>
                </c:pt>
                <c:pt idx="1445">
                  <c:v>0.48439870732379497</c:v>
                </c:pt>
                <c:pt idx="1446">
                  <c:v>0.48439870732379497</c:v>
                </c:pt>
                <c:pt idx="1447">
                  <c:v>0.48439870732379497</c:v>
                </c:pt>
                <c:pt idx="1448">
                  <c:v>0.48439870732379497</c:v>
                </c:pt>
                <c:pt idx="1449">
                  <c:v>0.48439870732379497</c:v>
                </c:pt>
                <c:pt idx="1450">
                  <c:v>0.48439870732379497</c:v>
                </c:pt>
                <c:pt idx="1451">
                  <c:v>0.48439870732379497</c:v>
                </c:pt>
                <c:pt idx="1452">
                  <c:v>0.48439870732379497</c:v>
                </c:pt>
                <c:pt idx="1453">
                  <c:v>0.48439870732379497</c:v>
                </c:pt>
                <c:pt idx="1454">
                  <c:v>0.48439870732379497</c:v>
                </c:pt>
                <c:pt idx="1455">
                  <c:v>0.48439870732379497</c:v>
                </c:pt>
                <c:pt idx="1456">
                  <c:v>0.48439870732379497</c:v>
                </c:pt>
                <c:pt idx="1457">
                  <c:v>0.48439870732379497</c:v>
                </c:pt>
                <c:pt idx="1458">
                  <c:v>0.48439870732379497</c:v>
                </c:pt>
                <c:pt idx="1459">
                  <c:v>0.48439870732379497</c:v>
                </c:pt>
                <c:pt idx="1460">
                  <c:v>0.48439870732379497</c:v>
                </c:pt>
                <c:pt idx="1461">
                  <c:v>0.48439870732379497</c:v>
                </c:pt>
                <c:pt idx="1462">
                  <c:v>0.48439870732379497</c:v>
                </c:pt>
                <c:pt idx="1463">
                  <c:v>0.48439870732379497</c:v>
                </c:pt>
                <c:pt idx="1464">
                  <c:v>0.48439870732379497</c:v>
                </c:pt>
                <c:pt idx="1465">
                  <c:v>0.48439870732379497</c:v>
                </c:pt>
                <c:pt idx="1466">
                  <c:v>0.48439870732379497</c:v>
                </c:pt>
                <c:pt idx="1467">
                  <c:v>0.48439870732379497</c:v>
                </c:pt>
                <c:pt idx="1468">
                  <c:v>0.48439870732379497</c:v>
                </c:pt>
                <c:pt idx="1469">
                  <c:v>0.48439870732379497</c:v>
                </c:pt>
                <c:pt idx="1470">
                  <c:v>0.48439870732379497</c:v>
                </c:pt>
                <c:pt idx="1471">
                  <c:v>0.48439870732379497</c:v>
                </c:pt>
                <c:pt idx="1472">
                  <c:v>0.48439870732379497</c:v>
                </c:pt>
                <c:pt idx="1473">
                  <c:v>0.48439870732379497</c:v>
                </c:pt>
                <c:pt idx="1474">
                  <c:v>0.48439870732379497</c:v>
                </c:pt>
                <c:pt idx="1475">
                  <c:v>0.48439870732379497</c:v>
                </c:pt>
                <c:pt idx="1476">
                  <c:v>0.48439870732379497</c:v>
                </c:pt>
                <c:pt idx="1477">
                  <c:v>0.48439870732379497</c:v>
                </c:pt>
                <c:pt idx="1478">
                  <c:v>0.48439870732379497</c:v>
                </c:pt>
                <c:pt idx="1479">
                  <c:v>0.48439870732379497</c:v>
                </c:pt>
                <c:pt idx="1480">
                  <c:v>0.48439870732379497</c:v>
                </c:pt>
                <c:pt idx="1481">
                  <c:v>0.48439870732379497</c:v>
                </c:pt>
                <c:pt idx="1482">
                  <c:v>0.48439870732379497</c:v>
                </c:pt>
                <c:pt idx="1483">
                  <c:v>0.48439870732379497</c:v>
                </c:pt>
                <c:pt idx="1484">
                  <c:v>0.48439870732379497</c:v>
                </c:pt>
                <c:pt idx="1485">
                  <c:v>0.48439870732379497</c:v>
                </c:pt>
                <c:pt idx="1486">
                  <c:v>0.48439870732379497</c:v>
                </c:pt>
                <c:pt idx="1487">
                  <c:v>0.48439870732379497</c:v>
                </c:pt>
                <c:pt idx="1488">
                  <c:v>0.48439870732379497</c:v>
                </c:pt>
                <c:pt idx="1489">
                  <c:v>0.48439870732379497</c:v>
                </c:pt>
                <c:pt idx="1490">
                  <c:v>0.48439870732379497</c:v>
                </c:pt>
                <c:pt idx="1491">
                  <c:v>0.48439870732379497</c:v>
                </c:pt>
                <c:pt idx="1492">
                  <c:v>0.48439870732379497</c:v>
                </c:pt>
                <c:pt idx="1493">
                  <c:v>0.48439870732379497</c:v>
                </c:pt>
                <c:pt idx="1494">
                  <c:v>0.48439870732379497</c:v>
                </c:pt>
                <c:pt idx="1495">
                  <c:v>0.48439870732379497</c:v>
                </c:pt>
                <c:pt idx="1496">
                  <c:v>0.48439870732379497</c:v>
                </c:pt>
                <c:pt idx="1497">
                  <c:v>0.48439870732379497</c:v>
                </c:pt>
                <c:pt idx="1498">
                  <c:v>0.48439870732379497</c:v>
                </c:pt>
                <c:pt idx="1499">
                  <c:v>0.48439870732379497</c:v>
                </c:pt>
                <c:pt idx="1500">
                  <c:v>0.48439870732379497</c:v>
                </c:pt>
                <c:pt idx="1501">
                  <c:v>0.48439870732379497</c:v>
                </c:pt>
                <c:pt idx="1502">
                  <c:v>0.48439870732379497</c:v>
                </c:pt>
                <c:pt idx="1503">
                  <c:v>0.48439870732379497</c:v>
                </c:pt>
                <c:pt idx="1504">
                  <c:v>0.48439870732379497</c:v>
                </c:pt>
                <c:pt idx="1505">
                  <c:v>0.48439870732379497</c:v>
                </c:pt>
                <c:pt idx="1506">
                  <c:v>0.48439870732379497</c:v>
                </c:pt>
                <c:pt idx="1507">
                  <c:v>0.48439870732379497</c:v>
                </c:pt>
                <c:pt idx="1508">
                  <c:v>0.48439870732379497</c:v>
                </c:pt>
                <c:pt idx="1509">
                  <c:v>0.48439870732379497</c:v>
                </c:pt>
                <c:pt idx="1510">
                  <c:v>0.48439870732379497</c:v>
                </c:pt>
                <c:pt idx="1511">
                  <c:v>0.48439870732379497</c:v>
                </c:pt>
                <c:pt idx="1512">
                  <c:v>0.48439870732379497</c:v>
                </c:pt>
                <c:pt idx="1513">
                  <c:v>0.48439870732379497</c:v>
                </c:pt>
                <c:pt idx="1514">
                  <c:v>0.48439870732379497</c:v>
                </c:pt>
                <c:pt idx="1515">
                  <c:v>0.48439870732379497</c:v>
                </c:pt>
                <c:pt idx="1516">
                  <c:v>0.48439870732379497</c:v>
                </c:pt>
                <c:pt idx="1517">
                  <c:v>0.48439870732379497</c:v>
                </c:pt>
                <c:pt idx="1518">
                  <c:v>0.48439870732379497</c:v>
                </c:pt>
                <c:pt idx="1519">
                  <c:v>0.48439870732379497</c:v>
                </c:pt>
                <c:pt idx="1520">
                  <c:v>0.48439870732379497</c:v>
                </c:pt>
                <c:pt idx="1521">
                  <c:v>0.48439870732379497</c:v>
                </c:pt>
                <c:pt idx="1522">
                  <c:v>0.48439870732379497</c:v>
                </c:pt>
                <c:pt idx="1523">
                  <c:v>0.48439870732379497</c:v>
                </c:pt>
                <c:pt idx="1524">
                  <c:v>0.48439870732379497</c:v>
                </c:pt>
                <c:pt idx="1525">
                  <c:v>0.48439870732379497</c:v>
                </c:pt>
                <c:pt idx="1526">
                  <c:v>0.48439870732379497</c:v>
                </c:pt>
                <c:pt idx="1527">
                  <c:v>0.48439870732379497</c:v>
                </c:pt>
                <c:pt idx="1528">
                  <c:v>0.48439870732379497</c:v>
                </c:pt>
                <c:pt idx="1529">
                  <c:v>0.48439870732379497</c:v>
                </c:pt>
                <c:pt idx="1530">
                  <c:v>0.48439870732379497</c:v>
                </c:pt>
                <c:pt idx="1531">
                  <c:v>0.48439870732379497</c:v>
                </c:pt>
                <c:pt idx="1532">
                  <c:v>0.48439870732379497</c:v>
                </c:pt>
                <c:pt idx="1533">
                  <c:v>0.48439870732379497</c:v>
                </c:pt>
                <c:pt idx="1534">
                  <c:v>0.48439870732379497</c:v>
                </c:pt>
                <c:pt idx="1535">
                  <c:v>0.48439870732379497</c:v>
                </c:pt>
                <c:pt idx="1536">
                  <c:v>0.48439870732379497</c:v>
                </c:pt>
                <c:pt idx="1537">
                  <c:v>0.48439870732379497</c:v>
                </c:pt>
                <c:pt idx="1538">
                  <c:v>0.48439870732379497</c:v>
                </c:pt>
                <c:pt idx="1539">
                  <c:v>0.48439870732379497</c:v>
                </c:pt>
                <c:pt idx="1540">
                  <c:v>0.48439870732379497</c:v>
                </c:pt>
                <c:pt idx="1541">
                  <c:v>0.48439870732379497</c:v>
                </c:pt>
                <c:pt idx="1542">
                  <c:v>0.48439870732379497</c:v>
                </c:pt>
                <c:pt idx="1543">
                  <c:v>0.48439870732379497</c:v>
                </c:pt>
                <c:pt idx="1544">
                  <c:v>0.48439870732379497</c:v>
                </c:pt>
                <c:pt idx="1545">
                  <c:v>0.48439870732379497</c:v>
                </c:pt>
                <c:pt idx="1546">
                  <c:v>0.48439870732379497</c:v>
                </c:pt>
                <c:pt idx="1547">
                  <c:v>0.48439870732379497</c:v>
                </c:pt>
                <c:pt idx="1548">
                  <c:v>0.48439870732379497</c:v>
                </c:pt>
                <c:pt idx="1549">
                  <c:v>0.48439870732379497</c:v>
                </c:pt>
                <c:pt idx="1550">
                  <c:v>0.48439870732379497</c:v>
                </c:pt>
                <c:pt idx="1551">
                  <c:v>0.48439870732379497</c:v>
                </c:pt>
                <c:pt idx="1552">
                  <c:v>0.48439870732379497</c:v>
                </c:pt>
                <c:pt idx="1553">
                  <c:v>0.48439870732379497</c:v>
                </c:pt>
                <c:pt idx="1554">
                  <c:v>0.48439870732379497</c:v>
                </c:pt>
                <c:pt idx="1555">
                  <c:v>0.48439870732379497</c:v>
                </c:pt>
                <c:pt idx="1556">
                  <c:v>0.48439870732379497</c:v>
                </c:pt>
                <c:pt idx="1557">
                  <c:v>0.48439870732379497</c:v>
                </c:pt>
                <c:pt idx="1558">
                  <c:v>0.48439870732379497</c:v>
                </c:pt>
                <c:pt idx="1559">
                  <c:v>0.48439870732379497</c:v>
                </c:pt>
                <c:pt idx="1560">
                  <c:v>0.48439870732379497</c:v>
                </c:pt>
                <c:pt idx="1561">
                  <c:v>0.48439870732379497</c:v>
                </c:pt>
                <c:pt idx="1562">
                  <c:v>0.48439870732379497</c:v>
                </c:pt>
                <c:pt idx="1563">
                  <c:v>0.48439870732379497</c:v>
                </c:pt>
                <c:pt idx="1564">
                  <c:v>0.48439870732379497</c:v>
                </c:pt>
                <c:pt idx="1565">
                  <c:v>0.48439870732379497</c:v>
                </c:pt>
                <c:pt idx="1566">
                  <c:v>0.48439870732379497</c:v>
                </c:pt>
                <c:pt idx="1567">
                  <c:v>0.48439870732379497</c:v>
                </c:pt>
                <c:pt idx="1568">
                  <c:v>0.48439870732379497</c:v>
                </c:pt>
                <c:pt idx="1569">
                  <c:v>0.48439870732379497</c:v>
                </c:pt>
                <c:pt idx="1570">
                  <c:v>0.48439870732379497</c:v>
                </c:pt>
                <c:pt idx="1571">
                  <c:v>0.48439870732379497</c:v>
                </c:pt>
                <c:pt idx="1572">
                  <c:v>0.48439870732379497</c:v>
                </c:pt>
                <c:pt idx="1573">
                  <c:v>0.48439870732379497</c:v>
                </c:pt>
                <c:pt idx="1574">
                  <c:v>0.48439870732379497</c:v>
                </c:pt>
                <c:pt idx="1575">
                  <c:v>0.48439870732379497</c:v>
                </c:pt>
                <c:pt idx="1576">
                  <c:v>0.48439870732379497</c:v>
                </c:pt>
                <c:pt idx="1577">
                  <c:v>0.48439870732379497</c:v>
                </c:pt>
                <c:pt idx="1578">
                  <c:v>0.48439870732379497</c:v>
                </c:pt>
                <c:pt idx="1579">
                  <c:v>0.48439870732379497</c:v>
                </c:pt>
                <c:pt idx="1580">
                  <c:v>0.48439870732379497</c:v>
                </c:pt>
                <c:pt idx="1581">
                  <c:v>0.48439870732379497</c:v>
                </c:pt>
                <c:pt idx="1582">
                  <c:v>0.48439870732379497</c:v>
                </c:pt>
                <c:pt idx="1583">
                  <c:v>0.48439870732379497</c:v>
                </c:pt>
                <c:pt idx="1584">
                  <c:v>0.48439870732379497</c:v>
                </c:pt>
                <c:pt idx="1585">
                  <c:v>0.48439870732379497</c:v>
                </c:pt>
                <c:pt idx="1586">
                  <c:v>0.48439870732379497</c:v>
                </c:pt>
                <c:pt idx="1587">
                  <c:v>0.48439870732379497</c:v>
                </c:pt>
                <c:pt idx="1588">
                  <c:v>0.48439870732379497</c:v>
                </c:pt>
                <c:pt idx="1589">
                  <c:v>0.48439870732379497</c:v>
                </c:pt>
                <c:pt idx="1590">
                  <c:v>0.48439870732379497</c:v>
                </c:pt>
                <c:pt idx="1591">
                  <c:v>0.48439870732379497</c:v>
                </c:pt>
                <c:pt idx="1592">
                  <c:v>0.48439870732379497</c:v>
                </c:pt>
                <c:pt idx="1593">
                  <c:v>0.48439870732379497</c:v>
                </c:pt>
                <c:pt idx="1594">
                  <c:v>0.48439870732379497</c:v>
                </c:pt>
                <c:pt idx="1595">
                  <c:v>0.48439870732379497</c:v>
                </c:pt>
                <c:pt idx="1596">
                  <c:v>0.48439870732379497</c:v>
                </c:pt>
                <c:pt idx="1597">
                  <c:v>0.48439870732379497</c:v>
                </c:pt>
                <c:pt idx="1598">
                  <c:v>0.48439870732379497</c:v>
                </c:pt>
                <c:pt idx="1599">
                  <c:v>0.48439870732379497</c:v>
                </c:pt>
                <c:pt idx="1600">
                  <c:v>0.48439870732379497</c:v>
                </c:pt>
                <c:pt idx="1601">
                  <c:v>0.48439870732379497</c:v>
                </c:pt>
                <c:pt idx="1602">
                  <c:v>0.48439870732379497</c:v>
                </c:pt>
                <c:pt idx="1603">
                  <c:v>0.48439870732379497</c:v>
                </c:pt>
                <c:pt idx="1604">
                  <c:v>0.48439870732379497</c:v>
                </c:pt>
                <c:pt idx="1605">
                  <c:v>0.48439870732379497</c:v>
                </c:pt>
                <c:pt idx="1606">
                  <c:v>0.48439870732379497</c:v>
                </c:pt>
                <c:pt idx="1607">
                  <c:v>0.48439870732379497</c:v>
                </c:pt>
                <c:pt idx="1608">
                  <c:v>0.48439870732379497</c:v>
                </c:pt>
                <c:pt idx="1609">
                  <c:v>0.48439870732379497</c:v>
                </c:pt>
                <c:pt idx="1610">
                  <c:v>0.48439870732379497</c:v>
                </c:pt>
                <c:pt idx="1611">
                  <c:v>0.48439870732379497</c:v>
                </c:pt>
                <c:pt idx="1612">
                  <c:v>0.48439870732379497</c:v>
                </c:pt>
                <c:pt idx="1613">
                  <c:v>0.48439870732379497</c:v>
                </c:pt>
                <c:pt idx="1614">
                  <c:v>0.48439870732379497</c:v>
                </c:pt>
                <c:pt idx="1615">
                  <c:v>0.48439870732379497</c:v>
                </c:pt>
                <c:pt idx="1616">
                  <c:v>0.48439870732379497</c:v>
                </c:pt>
                <c:pt idx="1617">
                  <c:v>0.48439870732379497</c:v>
                </c:pt>
                <c:pt idx="1618">
                  <c:v>0.48439870732379497</c:v>
                </c:pt>
                <c:pt idx="1619">
                  <c:v>0.48439870732379497</c:v>
                </c:pt>
                <c:pt idx="1620">
                  <c:v>0.48439870732379497</c:v>
                </c:pt>
                <c:pt idx="1621">
                  <c:v>0.48439870732379497</c:v>
                </c:pt>
                <c:pt idx="1622">
                  <c:v>0.48439870732379497</c:v>
                </c:pt>
                <c:pt idx="1623">
                  <c:v>0.48439870732379497</c:v>
                </c:pt>
                <c:pt idx="1624">
                  <c:v>0.48439870732379497</c:v>
                </c:pt>
                <c:pt idx="1625">
                  <c:v>0.48439870732379497</c:v>
                </c:pt>
                <c:pt idx="1626">
                  <c:v>0.48439870732379497</c:v>
                </c:pt>
                <c:pt idx="1627">
                  <c:v>0.48439870732379497</c:v>
                </c:pt>
                <c:pt idx="1628">
                  <c:v>0.48439870732379497</c:v>
                </c:pt>
                <c:pt idx="1629">
                  <c:v>0.48439870732379497</c:v>
                </c:pt>
                <c:pt idx="1630">
                  <c:v>0.48439870732379497</c:v>
                </c:pt>
                <c:pt idx="1631">
                  <c:v>0.48439870732379497</c:v>
                </c:pt>
                <c:pt idx="1632">
                  <c:v>0.48439870732379497</c:v>
                </c:pt>
                <c:pt idx="1633">
                  <c:v>0.48439870732379497</c:v>
                </c:pt>
                <c:pt idx="1634">
                  <c:v>0.48439870732379497</c:v>
                </c:pt>
                <c:pt idx="1635">
                  <c:v>0.48439870732379497</c:v>
                </c:pt>
                <c:pt idx="1636">
                  <c:v>0.48439870732379497</c:v>
                </c:pt>
                <c:pt idx="1637">
                  <c:v>0.48439870732379497</c:v>
                </c:pt>
                <c:pt idx="1638">
                  <c:v>0.48439870732379497</c:v>
                </c:pt>
                <c:pt idx="1639">
                  <c:v>0.48439870732379497</c:v>
                </c:pt>
                <c:pt idx="1640">
                  <c:v>0.48439870732379497</c:v>
                </c:pt>
                <c:pt idx="1641">
                  <c:v>0.48439870732379497</c:v>
                </c:pt>
                <c:pt idx="1642">
                  <c:v>0.48439870732379497</c:v>
                </c:pt>
                <c:pt idx="1643">
                  <c:v>0.48439870732379497</c:v>
                </c:pt>
                <c:pt idx="1644">
                  <c:v>0.48439870732379497</c:v>
                </c:pt>
                <c:pt idx="1645">
                  <c:v>0.48439870732379497</c:v>
                </c:pt>
                <c:pt idx="1646">
                  <c:v>0.48439870732379497</c:v>
                </c:pt>
                <c:pt idx="1647">
                  <c:v>0.48439870732379497</c:v>
                </c:pt>
                <c:pt idx="1648">
                  <c:v>0.48439870732379497</c:v>
                </c:pt>
                <c:pt idx="1649">
                  <c:v>0.48439870732379497</c:v>
                </c:pt>
                <c:pt idx="1650">
                  <c:v>0.48439870732379497</c:v>
                </c:pt>
                <c:pt idx="1651">
                  <c:v>0.48439870732379497</c:v>
                </c:pt>
                <c:pt idx="1652">
                  <c:v>0.48439870732379497</c:v>
                </c:pt>
                <c:pt idx="1653">
                  <c:v>0.48439870732379497</c:v>
                </c:pt>
                <c:pt idx="1654">
                  <c:v>0.48439870732379497</c:v>
                </c:pt>
                <c:pt idx="1655">
                  <c:v>0.48439870732379497</c:v>
                </c:pt>
                <c:pt idx="1656">
                  <c:v>0.48439870732379497</c:v>
                </c:pt>
                <c:pt idx="1657">
                  <c:v>0.48439870732379497</c:v>
                </c:pt>
                <c:pt idx="1658">
                  <c:v>0.48439870732379497</c:v>
                </c:pt>
                <c:pt idx="1659">
                  <c:v>0.48439870732379497</c:v>
                </c:pt>
                <c:pt idx="1660">
                  <c:v>0.48439870732379497</c:v>
                </c:pt>
                <c:pt idx="1661">
                  <c:v>0.48439870732379497</c:v>
                </c:pt>
                <c:pt idx="1662">
                  <c:v>0.48439870732379497</c:v>
                </c:pt>
                <c:pt idx="1663">
                  <c:v>0.48439870732379497</c:v>
                </c:pt>
                <c:pt idx="1664">
                  <c:v>0.48439870732379497</c:v>
                </c:pt>
                <c:pt idx="1665">
                  <c:v>0.48439870732379497</c:v>
                </c:pt>
                <c:pt idx="1666">
                  <c:v>0.48439870732379497</c:v>
                </c:pt>
                <c:pt idx="1667">
                  <c:v>0.48439870732379497</c:v>
                </c:pt>
                <c:pt idx="1668">
                  <c:v>0.48439870732379497</c:v>
                </c:pt>
                <c:pt idx="1669">
                  <c:v>0.48439870732379497</c:v>
                </c:pt>
                <c:pt idx="1670">
                  <c:v>0.48439870732379497</c:v>
                </c:pt>
                <c:pt idx="1671">
                  <c:v>0.48439870732379497</c:v>
                </c:pt>
                <c:pt idx="1672">
                  <c:v>0.48439870732379497</c:v>
                </c:pt>
                <c:pt idx="1673">
                  <c:v>0.48439870732379497</c:v>
                </c:pt>
                <c:pt idx="1674">
                  <c:v>0.48439870732379497</c:v>
                </c:pt>
                <c:pt idx="1675">
                  <c:v>0.48439870732379497</c:v>
                </c:pt>
                <c:pt idx="1676">
                  <c:v>0.48439870732379497</c:v>
                </c:pt>
                <c:pt idx="1677">
                  <c:v>0.48439870732379497</c:v>
                </c:pt>
                <c:pt idx="1678">
                  <c:v>0.48439870732379497</c:v>
                </c:pt>
                <c:pt idx="1679">
                  <c:v>0.48439870732379497</c:v>
                </c:pt>
                <c:pt idx="1680">
                  <c:v>0.48439870732379497</c:v>
                </c:pt>
                <c:pt idx="1681">
                  <c:v>0.48439870732379497</c:v>
                </c:pt>
                <c:pt idx="1682">
                  <c:v>0.48439870732379497</c:v>
                </c:pt>
                <c:pt idx="1683">
                  <c:v>0.48439870732379497</c:v>
                </c:pt>
                <c:pt idx="1684">
                  <c:v>0.48439870732379497</c:v>
                </c:pt>
                <c:pt idx="1685">
                  <c:v>0.48439870732379497</c:v>
                </c:pt>
                <c:pt idx="1686">
                  <c:v>0.48439870732379497</c:v>
                </c:pt>
                <c:pt idx="1687">
                  <c:v>0.48439870732379497</c:v>
                </c:pt>
                <c:pt idx="1688">
                  <c:v>0.48439870732379497</c:v>
                </c:pt>
                <c:pt idx="1689">
                  <c:v>0.48439870732379497</c:v>
                </c:pt>
                <c:pt idx="1690">
                  <c:v>0.48439870732379497</c:v>
                </c:pt>
                <c:pt idx="1691">
                  <c:v>0.48439870732379497</c:v>
                </c:pt>
                <c:pt idx="1692">
                  <c:v>0.48439870732379497</c:v>
                </c:pt>
                <c:pt idx="1693">
                  <c:v>0.48439870732379497</c:v>
                </c:pt>
                <c:pt idx="1694">
                  <c:v>0.48439870732379497</c:v>
                </c:pt>
                <c:pt idx="1695">
                  <c:v>0.48439870732379497</c:v>
                </c:pt>
                <c:pt idx="1696">
                  <c:v>0.48439870732379497</c:v>
                </c:pt>
                <c:pt idx="1697">
                  <c:v>0.48439870732379497</c:v>
                </c:pt>
                <c:pt idx="1698">
                  <c:v>0.48439870732379497</c:v>
                </c:pt>
                <c:pt idx="1699">
                  <c:v>0.48439870732379497</c:v>
                </c:pt>
                <c:pt idx="1700">
                  <c:v>0.48439870732379497</c:v>
                </c:pt>
                <c:pt idx="1701">
                  <c:v>0.48439870732379497</c:v>
                </c:pt>
                <c:pt idx="1702">
                  <c:v>0.48439870732379497</c:v>
                </c:pt>
                <c:pt idx="1703">
                  <c:v>0.48439870732379497</c:v>
                </c:pt>
                <c:pt idx="1704">
                  <c:v>0.48439870732379497</c:v>
                </c:pt>
                <c:pt idx="1705">
                  <c:v>0.48439870732379497</c:v>
                </c:pt>
                <c:pt idx="1706">
                  <c:v>0.48439870732379497</c:v>
                </c:pt>
                <c:pt idx="1707">
                  <c:v>0.48439870732379497</c:v>
                </c:pt>
                <c:pt idx="1708">
                  <c:v>0.48439870732379497</c:v>
                </c:pt>
                <c:pt idx="1709">
                  <c:v>0.48439870732379497</c:v>
                </c:pt>
                <c:pt idx="1710">
                  <c:v>0.48439870732379497</c:v>
                </c:pt>
                <c:pt idx="1711">
                  <c:v>0.48439870732379497</c:v>
                </c:pt>
                <c:pt idx="1712">
                  <c:v>0.48439870732379497</c:v>
                </c:pt>
                <c:pt idx="1713">
                  <c:v>0.48439870732379497</c:v>
                </c:pt>
                <c:pt idx="1714">
                  <c:v>0.48439870732379497</c:v>
                </c:pt>
                <c:pt idx="1715">
                  <c:v>0.48439870732379497</c:v>
                </c:pt>
                <c:pt idx="1716">
                  <c:v>0.48439870732379497</c:v>
                </c:pt>
                <c:pt idx="1717">
                  <c:v>0.48439870732379497</c:v>
                </c:pt>
                <c:pt idx="1718">
                  <c:v>0.48439870732379497</c:v>
                </c:pt>
                <c:pt idx="1719">
                  <c:v>0.48439870732379497</c:v>
                </c:pt>
                <c:pt idx="1720">
                  <c:v>0.48439870732379497</c:v>
                </c:pt>
                <c:pt idx="1721">
                  <c:v>0.48439870732379497</c:v>
                </c:pt>
                <c:pt idx="1722">
                  <c:v>0.48439870732379497</c:v>
                </c:pt>
                <c:pt idx="1723">
                  <c:v>0.48439870732379497</c:v>
                </c:pt>
                <c:pt idx="1724">
                  <c:v>0.48439870732379497</c:v>
                </c:pt>
                <c:pt idx="1725">
                  <c:v>0.48439870732379497</c:v>
                </c:pt>
                <c:pt idx="1726">
                  <c:v>0.48439870732379497</c:v>
                </c:pt>
                <c:pt idx="1727">
                  <c:v>0.48439870732379497</c:v>
                </c:pt>
                <c:pt idx="1728">
                  <c:v>0.48439870732379497</c:v>
                </c:pt>
                <c:pt idx="1729">
                  <c:v>0.48439870732379497</c:v>
                </c:pt>
                <c:pt idx="1730">
                  <c:v>0.48439870732379497</c:v>
                </c:pt>
                <c:pt idx="1731">
                  <c:v>0.48439870732379497</c:v>
                </c:pt>
                <c:pt idx="1732">
                  <c:v>0.48439870732379497</c:v>
                </c:pt>
                <c:pt idx="1733">
                  <c:v>0.48439870732379497</c:v>
                </c:pt>
                <c:pt idx="1734">
                  <c:v>0.48439870732379497</c:v>
                </c:pt>
                <c:pt idx="1735">
                  <c:v>0.48439870732379497</c:v>
                </c:pt>
                <c:pt idx="1736">
                  <c:v>0.48439870732379497</c:v>
                </c:pt>
                <c:pt idx="1737">
                  <c:v>0.48439870732379497</c:v>
                </c:pt>
                <c:pt idx="1738">
                  <c:v>0.48439870732379497</c:v>
                </c:pt>
                <c:pt idx="1739">
                  <c:v>0.48439870732379497</c:v>
                </c:pt>
                <c:pt idx="1740">
                  <c:v>0.48439870732379497</c:v>
                </c:pt>
                <c:pt idx="1741">
                  <c:v>0.48439870732379497</c:v>
                </c:pt>
                <c:pt idx="1742">
                  <c:v>0.48439870732379497</c:v>
                </c:pt>
                <c:pt idx="1743">
                  <c:v>0.48439870732379497</c:v>
                </c:pt>
                <c:pt idx="1744">
                  <c:v>0.48439870732379497</c:v>
                </c:pt>
                <c:pt idx="1745">
                  <c:v>0.48439870732379497</c:v>
                </c:pt>
                <c:pt idx="1746">
                  <c:v>0.48439870732379497</c:v>
                </c:pt>
                <c:pt idx="1747">
                  <c:v>0.48439870732379497</c:v>
                </c:pt>
                <c:pt idx="1748">
                  <c:v>0.48439870732379497</c:v>
                </c:pt>
                <c:pt idx="1749">
                  <c:v>0.48439870732379497</c:v>
                </c:pt>
                <c:pt idx="1750">
                  <c:v>0.48439870732379497</c:v>
                </c:pt>
                <c:pt idx="1751">
                  <c:v>0.48439870732379497</c:v>
                </c:pt>
                <c:pt idx="1752">
                  <c:v>0.48439870732379497</c:v>
                </c:pt>
                <c:pt idx="1753">
                  <c:v>0.48439870732379497</c:v>
                </c:pt>
                <c:pt idx="1754">
                  <c:v>0.48439870732379497</c:v>
                </c:pt>
                <c:pt idx="1755">
                  <c:v>0.48439870732379497</c:v>
                </c:pt>
                <c:pt idx="1756">
                  <c:v>0.48439870732379497</c:v>
                </c:pt>
                <c:pt idx="1757">
                  <c:v>0.48439870732379497</c:v>
                </c:pt>
                <c:pt idx="1758">
                  <c:v>0.48439870732379497</c:v>
                </c:pt>
                <c:pt idx="1759">
                  <c:v>0.48439870732379497</c:v>
                </c:pt>
                <c:pt idx="1760">
                  <c:v>0.48439870732379497</c:v>
                </c:pt>
                <c:pt idx="1761">
                  <c:v>0.48439870732379497</c:v>
                </c:pt>
                <c:pt idx="1762">
                  <c:v>0.48439870732379497</c:v>
                </c:pt>
                <c:pt idx="1763">
                  <c:v>0.48439870732379497</c:v>
                </c:pt>
                <c:pt idx="1764">
                  <c:v>0.48439870732379497</c:v>
                </c:pt>
                <c:pt idx="1765">
                  <c:v>0.48439870732379497</c:v>
                </c:pt>
                <c:pt idx="1766">
                  <c:v>0.48439870732379497</c:v>
                </c:pt>
                <c:pt idx="1767">
                  <c:v>0.48439870732379497</c:v>
                </c:pt>
                <c:pt idx="1768">
                  <c:v>0.48439870732379497</c:v>
                </c:pt>
                <c:pt idx="1769">
                  <c:v>0.48439870732379497</c:v>
                </c:pt>
                <c:pt idx="1770">
                  <c:v>0.48439870732379497</c:v>
                </c:pt>
                <c:pt idx="1771">
                  <c:v>0.48439870732379497</c:v>
                </c:pt>
                <c:pt idx="1772">
                  <c:v>0.48439870732379497</c:v>
                </c:pt>
                <c:pt idx="1773">
                  <c:v>0.48439870732379497</c:v>
                </c:pt>
                <c:pt idx="1774">
                  <c:v>0.48439870732379497</c:v>
                </c:pt>
                <c:pt idx="1775">
                  <c:v>0.48439870732379497</c:v>
                </c:pt>
                <c:pt idx="1776">
                  <c:v>0.48439870732379497</c:v>
                </c:pt>
                <c:pt idx="1777">
                  <c:v>0.48439870732379497</c:v>
                </c:pt>
                <c:pt idx="1778">
                  <c:v>0.48439870732379497</c:v>
                </c:pt>
                <c:pt idx="1779">
                  <c:v>0.48439870732379497</c:v>
                </c:pt>
                <c:pt idx="1780">
                  <c:v>0.48439870732379497</c:v>
                </c:pt>
                <c:pt idx="1781">
                  <c:v>0.48439870732379497</c:v>
                </c:pt>
                <c:pt idx="1782">
                  <c:v>0.48439870732379497</c:v>
                </c:pt>
                <c:pt idx="1783">
                  <c:v>0.48439870732379497</c:v>
                </c:pt>
                <c:pt idx="1784">
                  <c:v>0.48439870732379497</c:v>
                </c:pt>
                <c:pt idx="1785">
                  <c:v>0.48439870732379497</c:v>
                </c:pt>
                <c:pt idx="1786">
                  <c:v>0.48439870732379497</c:v>
                </c:pt>
                <c:pt idx="1787">
                  <c:v>0.48439870732379497</c:v>
                </c:pt>
                <c:pt idx="1788">
                  <c:v>0.48439870732379497</c:v>
                </c:pt>
                <c:pt idx="1789">
                  <c:v>0.48439870732379497</c:v>
                </c:pt>
                <c:pt idx="1790">
                  <c:v>0.48439870732379497</c:v>
                </c:pt>
                <c:pt idx="1791">
                  <c:v>0.48439870732379497</c:v>
                </c:pt>
                <c:pt idx="1792">
                  <c:v>0.48439870732379497</c:v>
                </c:pt>
                <c:pt idx="1793">
                  <c:v>0.48439870732379497</c:v>
                </c:pt>
                <c:pt idx="1794">
                  <c:v>0.48439870732379497</c:v>
                </c:pt>
                <c:pt idx="1795">
                  <c:v>0.48439870732379497</c:v>
                </c:pt>
                <c:pt idx="1796">
                  <c:v>0.48439870732379497</c:v>
                </c:pt>
                <c:pt idx="1797">
                  <c:v>0.48439870732379497</c:v>
                </c:pt>
                <c:pt idx="1798">
                  <c:v>0.48439870732379497</c:v>
                </c:pt>
                <c:pt idx="1799">
                  <c:v>0.48439870732379497</c:v>
                </c:pt>
                <c:pt idx="1800">
                  <c:v>0.48439870732379497</c:v>
                </c:pt>
                <c:pt idx="1801">
                  <c:v>0.48439870732379497</c:v>
                </c:pt>
                <c:pt idx="1802">
                  <c:v>0.48439870732379497</c:v>
                </c:pt>
                <c:pt idx="1803">
                  <c:v>0.48439870732379497</c:v>
                </c:pt>
                <c:pt idx="1804">
                  <c:v>0.48439870732379497</c:v>
                </c:pt>
                <c:pt idx="1805">
                  <c:v>0.48439870732379497</c:v>
                </c:pt>
                <c:pt idx="1806">
                  <c:v>0.48439870732379497</c:v>
                </c:pt>
                <c:pt idx="1807">
                  <c:v>0.48439870732379497</c:v>
                </c:pt>
                <c:pt idx="1808">
                  <c:v>0.48439870732379497</c:v>
                </c:pt>
                <c:pt idx="1809">
                  <c:v>0.48439870732379497</c:v>
                </c:pt>
                <c:pt idx="1810">
                  <c:v>0.48439870732379497</c:v>
                </c:pt>
                <c:pt idx="1811">
                  <c:v>0.48439870732379497</c:v>
                </c:pt>
                <c:pt idx="1812">
                  <c:v>0.48439870732379497</c:v>
                </c:pt>
                <c:pt idx="1813">
                  <c:v>0.48439870732379497</c:v>
                </c:pt>
                <c:pt idx="1826">
                  <c:v>8.9903938494062904E-2</c:v>
                </c:pt>
                <c:pt idx="1827">
                  <c:v>8.9903938494062904E-2</c:v>
                </c:pt>
                <c:pt idx="1828">
                  <c:v>8.9903938494062904E-2</c:v>
                </c:pt>
                <c:pt idx="1829">
                  <c:v>8.9903938494062904E-2</c:v>
                </c:pt>
                <c:pt idx="1830">
                  <c:v>8.9903938494062904E-2</c:v>
                </c:pt>
                <c:pt idx="1831">
                  <c:v>8.9903938494062904E-2</c:v>
                </c:pt>
                <c:pt idx="1832">
                  <c:v>8.9903938494062904E-2</c:v>
                </c:pt>
                <c:pt idx="1833">
                  <c:v>8.9903938494062904E-2</c:v>
                </c:pt>
                <c:pt idx="1834">
                  <c:v>8.9903938494062904E-2</c:v>
                </c:pt>
                <c:pt idx="1835">
                  <c:v>8.9903938494062904E-2</c:v>
                </c:pt>
                <c:pt idx="1836">
                  <c:v>8.9903938494062904E-2</c:v>
                </c:pt>
                <c:pt idx="1837">
                  <c:v>8.9903938494062904E-2</c:v>
                </c:pt>
                <c:pt idx="1838">
                  <c:v>8.9903938494062904E-2</c:v>
                </c:pt>
                <c:pt idx="1839">
                  <c:v>9.2968234997449897E-2</c:v>
                </c:pt>
                <c:pt idx="1840">
                  <c:v>9.2968234997449897E-2</c:v>
                </c:pt>
                <c:pt idx="1841">
                  <c:v>9.2968234997449897E-2</c:v>
                </c:pt>
                <c:pt idx="1842">
                  <c:v>9.2968234997449897E-2</c:v>
                </c:pt>
                <c:pt idx="1843">
                  <c:v>9.2968234997449897E-2</c:v>
                </c:pt>
                <c:pt idx="1844">
                  <c:v>9.2968234997449897E-2</c:v>
                </c:pt>
                <c:pt idx="1845">
                  <c:v>9.2968234997449897E-2</c:v>
                </c:pt>
                <c:pt idx="1846">
                  <c:v>9.2968234997449897E-2</c:v>
                </c:pt>
                <c:pt idx="1847">
                  <c:v>9.2968234997449897E-2</c:v>
                </c:pt>
                <c:pt idx="1848">
                  <c:v>9.2968234997449897E-2</c:v>
                </c:pt>
                <c:pt idx="1849">
                  <c:v>9.2968234997449897E-2</c:v>
                </c:pt>
                <c:pt idx="1850">
                  <c:v>9.6106753215451798E-2</c:v>
                </c:pt>
                <c:pt idx="1851">
                  <c:v>9.6106753215451798E-2</c:v>
                </c:pt>
                <c:pt idx="1852">
                  <c:v>9.6106753215451798E-2</c:v>
                </c:pt>
                <c:pt idx="1853">
                  <c:v>9.6106753215451798E-2</c:v>
                </c:pt>
                <c:pt idx="1854">
                  <c:v>9.6106753215451798E-2</c:v>
                </c:pt>
                <c:pt idx="1855">
                  <c:v>9.6106753215451798E-2</c:v>
                </c:pt>
                <c:pt idx="1856">
                  <c:v>9.6106753215451798E-2</c:v>
                </c:pt>
                <c:pt idx="1857">
                  <c:v>9.6106753215451798E-2</c:v>
                </c:pt>
                <c:pt idx="1858">
                  <c:v>9.6106753215451798E-2</c:v>
                </c:pt>
                <c:pt idx="1859">
                  <c:v>9.6106753215451798E-2</c:v>
                </c:pt>
                <c:pt idx="1860">
                  <c:v>9.6106753215451798E-2</c:v>
                </c:pt>
                <c:pt idx="1861">
                  <c:v>9.6106753215451798E-2</c:v>
                </c:pt>
                <c:pt idx="1862">
                  <c:v>9.6106753215451798E-2</c:v>
                </c:pt>
                <c:pt idx="1863">
                  <c:v>9.6106753215451798E-2</c:v>
                </c:pt>
                <c:pt idx="1864">
                  <c:v>9.6106753215451798E-2</c:v>
                </c:pt>
                <c:pt idx="1865">
                  <c:v>9.6106753215451798E-2</c:v>
                </c:pt>
                <c:pt idx="1866">
                  <c:v>9.6106753215451798E-2</c:v>
                </c:pt>
                <c:pt idx="1867">
                  <c:v>9.6106753215451798E-2</c:v>
                </c:pt>
                <c:pt idx="1868">
                  <c:v>9.6106753215451798E-2</c:v>
                </c:pt>
                <c:pt idx="1869">
                  <c:v>9.6106753215451798E-2</c:v>
                </c:pt>
                <c:pt idx="1870">
                  <c:v>9.6106753215451798E-2</c:v>
                </c:pt>
                <c:pt idx="1871">
                  <c:v>9.6106753215451798E-2</c:v>
                </c:pt>
                <c:pt idx="1872">
                  <c:v>9.6106753215451798E-2</c:v>
                </c:pt>
                <c:pt idx="1873">
                  <c:v>9.6106753215451798E-2</c:v>
                </c:pt>
                <c:pt idx="1874">
                  <c:v>9.6106753215451798E-2</c:v>
                </c:pt>
                <c:pt idx="1875">
                  <c:v>9.6106753215451798E-2</c:v>
                </c:pt>
                <c:pt idx="1876">
                  <c:v>9.6106753215451798E-2</c:v>
                </c:pt>
                <c:pt idx="1877">
                  <c:v>9.6106753215451798E-2</c:v>
                </c:pt>
                <c:pt idx="1878">
                  <c:v>9.6106753215451798E-2</c:v>
                </c:pt>
                <c:pt idx="1879">
                  <c:v>9.6106753215451798E-2</c:v>
                </c:pt>
                <c:pt idx="1880">
                  <c:v>9.6106753215451798E-2</c:v>
                </c:pt>
                <c:pt idx="1881">
                  <c:v>9.6106753215451798E-2</c:v>
                </c:pt>
                <c:pt idx="1882">
                  <c:v>9.6106753215451798E-2</c:v>
                </c:pt>
                <c:pt idx="1883">
                  <c:v>9.6106753215451798E-2</c:v>
                </c:pt>
                <c:pt idx="1884">
                  <c:v>9.6106753215451798E-2</c:v>
                </c:pt>
                <c:pt idx="1885">
                  <c:v>9.6106753215451798E-2</c:v>
                </c:pt>
                <c:pt idx="1886">
                  <c:v>9.6106753215451798E-2</c:v>
                </c:pt>
                <c:pt idx="1887">
                  <c:v>9.6106753215451798E-2</c:v>
                </c:pt>
                <c:pt idx="1888">
                  <c:v>9.6106753215451798E-2</c:v>
                </c:pt>
                <c:pt idx="1889">
                  <c:v>9.6106753215451798E-2</c:v>
                </c:pt>
                <c:pt idx="1890">
                  <c:v>9.6106753215451798E-2</c:v>
                </c:pt>
                <c:pt idx="1891">
                  <c:v>9.6106753215451798E-2</c:v>
                </c:pt>
                <c:pt idx="1892">
                  <c:v>9.6106753215451798E-2</c:v>
                </c:pt>
                <c:pt idx="1893">
                  <c:v>9.6106753215451798E-2</c:v>
                </c:pt>
                <c:pt idx="1894">
                  <c:v>9.6106753215451798E-2</c:v>
                </c:pt>
                <c:pt idx="1895">
                  <c:v>9.6106753215451798E-2</c:v>
                </c:pt>
                <c:pt idx="1896">
                  <c:v>9.6106753215451798E-2</c:v>
                </c:pt>
                <c:pt idx="1897">
                  <c:v>9.6106753215451798E-2</c:v>
                </c:pt>
                <c:pt idx="1898">
                  <c:v>9.6106753215451798E-2</c:v>
                </c:pt>
                <c:pt idx="1899">
                  <c:v>9.6106753215451798E-2</c:v>
                </c:pt>
                <c:pt idx="1900">
                  <c:v>9.6106753215451798E-2</c:v>
                </c:pt>
                <c:pt idx="1901">
                  <c:v>9.6106753215451798E-2</c:v>
                </c:pt>
                <c:pt idx="1902">
                  <c:v>9.6106753215451798E-2</c:v>
                </c:pt>
                <c:pt idx="1903">
                  <c:v>9.6106753215451798E-2</c:v>
                </c:pt>
                <c:pt idx="1904">
                  <c:v>9.6106753215451798E-2</c:v>
                </c:pt>
                <c:pt idx="1905">
                  <c:v>9.6106753215451798E-2</c:v>
                </c:pt>
                <c:pt idx="1906">
                  <c:v>9.6106753215451798E-2</c:v>
                </c:pt>
                <c:pt idx="1907">
                  <c:v>9.6106753215451798E-2</c:v>
                </c:pt>
                <c:pt idx="1908">
                  <c:v>9.6106753215451798E-2</c:v>
                </c:pt>
                <c:pt idx="1909">
                  <c:v>9.6106753215451798E-2</c:v>
                </c:pt>
                <c:pt idx="1910">
                  <c:v>9.6106753215451798E-2</c:v>
                </c:pt>
                <c:pt idx="1911">
                  <c:v>9.6106753215451798E-2</c:v>
                </c:pt>
                <c:pt idx="1912">
                  <c:v>9.6106753215451798E-2</c:v>
                </c:pt>
                <c:pt idx="1913">
                  <c:v>9.6106753215451798E-2</c:v>
                </c:pt>
                <c:pt idx="1914">
                  <c:v>9.6106753215451798E-2</c:v>
                </c:pt>
                <c:pt idx="1915">
                  <c:v>9.6106753215451798E-2</c:v>
                </c:pt>
                <c:pt idx="1916">
                  <c:v>9.6106753215451798E-2</c:v>
                </c:pt>
                <c:pt idx="1917">
                  <c:v>9.6106753215451798E-2</c:v>
                </c:pt>
                <c:pt idx="1918">
                  <c:v>9.6106753215451798E-2</c:v>
                </c:pt>
                <c:pt idx="1919">
                  <c:v>9.6106753215451798E-2</c:v>
                </c:pt>
                <c:pt idx="1920">
                  <c:v>9.6106753215451798E-2</c:v>
                </c:pt>
                <c:pt idx="1921">
                  <c:v>9.6106753215451798E-2</c:v>
                </c:pt>
                <c:pt idx="1922">
                  <c:v>9.6106753215451798E-2</c:v>
                </c:pt>
                <c:pt idx="1923">
                  <c:v>9.6106753215451798E-2</c:v>
                </c:pt>
                <c:pt idx="1924">
                  <c:v>9.9953107457088172E-2</c:v>
                </c:pt>
                <c:pt idx="1925">
                  <c:v>9.9953107457088172E-2</c:v>
                </c:pt>
                <c:pt idx="1926">
                  <c:v>9.9953107457088172E-2</c:v>
                </c:pt>
                <c:pt idx="1927">
                  <c:v>9.9953107457088172E-2</c:v>
                </c:pt>
                <c:pt idx="1928">
                  <c:v>9.9953107457088172E-2</c:v>
                </c:pt>
                <c:pt idx="1929">
                  <c:v>9.9953107457088172E-2</c:v>
                </c:pt>
                <c:pt idx="1930">
                  <c:v>9.9953107457088172E-2</c:v>
                </c:pt>
                <c:pt idx="1931">
                  <c:v>9.9953107457088172E-2</c:v>
                </c:pt>
                <c:pt idx="1932">
                  <c:v>9.9953107457088172E-2</c:v>
                </c:pt>
                <c:pt idx="1933">
                  <c:v>9.9953107457088172E-2</c:v>
                </c:pt>
                <c:pt idx="1934">
                  <c:v>9.9953107457088172E-2</c:v>
                </c:pt>
                <c:pt idx="1935">
                  <c:v>9.9953107457088172E-2</c:v>
                </c:pt>
                <c:pt idx="1936">
                  <c:v>9.9953107457088172E-2</c:v>
                </c:pt>
                <c:pt idx="1937">
                  <c:v>9.9953107457088172E-2</c:v>
                </c:pt>
                <c:pt idx="1938">
                  <c:v>9.9953107457088172E-2</c:v>
                </c:pt>
                <c:pt idx="1939">
                  <c:v>9.9953107457088172E-2</c:v>
                </c:pt>
                <c:pt idx="1940">
                  <c:v>9.9953107457088172E-2</c:v>
                </c:pt>
                <c:pt idx="1941">
                  <c:v>9.9953107457088172E-2</c:v>
                </c:pt>
                <c:pt idx="1942">
                  <c:v>9.9953107457088172E-2</c:v>
                </c:pt>
                <c:pt idx="1943">
                  <c:v>9.9953107457088172E-2</c:v>
                </c:pt>
                <c:pt idx="1944">
                  <c:v>9.9953107457088172E-2</c:v>
                </c:pt>
                <c:pt idx="1945">
                  <c:v>9.9953107457088172E-2</c:v>
                </c:pt>
                <c:pt idx="1946">
                  <c:v>9.9953107457088172E-2</c:v>
                </c:pt>
                <c:pt idx="1947">
                  <c:v>9.9953107457088172E-2</c:v>
                </c:pt>
                <c:pt idx="1948">
                  <c:v>9.9953107457088172E-2</c:v>
                </c:pt>
                <c:pt idx="1949">
                  <c:v>9.9953107457088172E-2</c:v>
                </c:pt>
                <c:pt idx="1950">
                  <c:v>9.9953107457088172E-2</c:v>
                </c:pt>
                <c:pt idx="1951">
                  <c:v>9.9953107457088172E-2</c:v>
                </c:pt>
                <c:pt idx="1952">
                  <c:v>9.9953107457088172E-2</c:v>
                </c:pt>
                <c:pt idx="1953">
                  <c:v>9.9953107457088172E-2</c:v>
                </c:pt>
                <c:pt idx="1954">
                  <c:v>9.9953107457088172E-2</c:v>
                </c:pt>
                <c:pt idx="1955">
                  <c:v>9.9953107457088172E-2</c:v>
                </c:pt>
                <c:pt idx="1956">
                  <c:v>9.9953107457088172E-2</c:v>
                </c:pt>
                <c:pt idx="1957">
                  <c:v>9.9953107457088172E-2</c:v>
                </c:pt>
                <c:pt idx="1958">
                  <c:v>9.9953107457088172E-2</c:v>
                </c:pt>
                <c:pt idx="1959">
                  <c:v>9.9953107457088172E-2</c:v>
                </c:pt>
                <c:pt idx="1960">
                  <c:v>9.9953107457088172E-2</c:v>
                </c:pt>
                <c:pt idx="1961">
                  <c:v>9.9953107457088172E-2</c:v>
                </c:pt>
                <c:pt idx="1962">
                  <c:v>9.9953107457088172E-2</c:v>
                </c:pt>
                <c:pt idx="1963">
                  <c:v>9.9953107457088172E-2</c:v>
                </c:pt>
                <c:pt idx="1964">
                  <c:v>9.9953107457088172E-2</c:v>
                </c:pt>
                <c:pt idx="1965">
                  <c:v>9.9953107457088172E-2</c:v>
                </c:pt>
                <c:pt idx="1966">
                  <c:v>9.9953107457088172E-2</c:v>
                </c:pt>
                <c:pt idx="1967">
                  <c:v>9.9953107457088172E-2</c:v>
                </c:pt>
                <c:pt idx="1968">
                  <c:v>9.9953107457088172E-2</c:v>
                </c:pt>
                <c:pt idx="1969">
                  <c:v>9.9953107457088172E-2</c:v>
                </c:pt>
                <c:pt idx="1970">
                  <c:v>9.9953107457088172E-2</c:v>
                </c:pt>
                <c:pt idx="1971">
                  <c:v>9.9953107457088172E-2</c:v>
                </c:pt>
                <c:pt idx="1972">
                  <c:v>9.9953107457088172E-2</c:v>
                </c:pt>
                <c:pt idx="1973">
                  <c:v>9.9953107457088172E-2</c:v>
                </c:pt>
                <c:pt idx="1974">
                  <c:v>9.9953107457088172E-2</c:v>
                </c:pt>
                <c:pt idx="1975">
                  <c:v>9.9953107457088172E-2</c:v>
                </c:pt>
                <c:pt idx="1976">
                  <c:v>9.9953107457088172E-2</c:v>
                </c:pt>
                <c:pt idx="1977">
                  <c:v>9.9953107457088172E-2</c:v>
                </c:pt>
                <c:pt idx="1978">
                  <c:v>9.9953107457088172E-2</c:v>
                </c:pt>
                <c:pt idx="1979">
                  <c:v>9.9953107457088172E-2</c:v>
                </c:pt>
                <c:pt idx="1980">
                  <c:v>9.9953107457088172E-2</c:v>
                </c:pt>
                <c:pt idx="1981">
                  <c:v>9.9953107457088172E-2</c:v>
                </c:pt>
                <c:pt idx="1982">
                  <c:v>9.9953107457088172E-2</c:v>
                </c:pt>
                <c:pt idx="1983">
                  <c:v>9.9953107457088172E-2</c:v>
                </c:pt>
                <c:pt idx="1984">
                  <c:v>9.9953107457088172E-2</c:v>
                </c:pt>
                <c:pt idx="1985">
                  <c:v>9.9953107457088172E-2</c:v>
                </c:pt>
                <c:pt idx="1986">
                  <c:v>9.9953107457088172E-2</c:v>
                </c:pt>
                <c:pt idx="1987">
                  <c:v>9.9953107457088172E-2</c:v>
                </c:pt>
                <c:pt idx="1988">
                  <c:v>0.10527882871473854</c:v>
                </c:pt>
                <c:pt idx="1989">
                  <c:v>0.10527882871473854</c:v>
                </c:pt>
                <c:pt idx="1990">
                  <c:v>0.10527882871473854</c:v>
                </c:pt>
                <c:pt idx="1991">
                  <c:v>0.11066871528874614</c:v>
                </c:pt>
                <c:pt idx="1992">
                  <c:v>0.11066871528874614</c:v>
                </c:pt>
                <c:pt idx="1993">
                  <c:v>0.11066871528874614</c:v>
                </c:pt>
                <c:pt idx="1994">
                  <c:v>0.11066871528874614</c:v>
                </c:pt>
                <c:pt idx="1995">
                  <c:v>0.11066871528874614</c:v>
                </c:pt>
                <c:pt idx="1996">
                  <c:v>0.11066871528874614</c:v>
                </c:pt>
                <c:pt idx="1997">
                  <c:v>0.11066871528874614</c:v>
                </c:pt>
                <c:pt idx="1998">
                  <c:v>0.11066871528874614</c:v>
                </c:pt>
                <c:pt idx="1999">
                  <c:v>0.11066871528874614</c:v>
                </c:pt>
                <c:pt idx="2000">
                  <c:v>0.11066871528874614</c:v>
                </c:pt>
                <c:pt idx="2001">
                  <c:v>0.11066871528874614</c:v>
                </c:pt>
                <c:pt idx="2002">
                  <c:v>0.11066871528874614</c:v>
                </c:pt>
                <c:pt idx="2003">
                  <c:v>0.11066871528874614</c:v>
                </c:pt>
                <c:pt idx="2004">
                  <c:v>0.11066871528874614</c:v>
                </c:pt>
                <c:pt idx="2005">
                  <c:v>0.11066871528874614</c:v>
                </c:pt>
                <c:pt idx="2006">
                  <c:v>0.11066871528874614</c:v>
                </c:pt>
                <c:pt idx="2007">
                  <c:v>0.11066871528874614</c:v>
                </c:pt>
                <c:pt idx="2008">
                  <c:v>0.11066871528874614</c:v>
                </c:pt>
                <c:pt idx="2009">
                  <c:v>0.11066871528874614</c:v>
                </c:pt>
                <c:pt idx="2010">
                  <c:v>0.11671858797385672</c:v>
                </c:pt>
                <c:pt idx="2011">
                  <c:v>0.11671858797385672</c:v>
                </c:pt>
                <c:pt idx="2012">
                  <c:v>0.11671858797385672</c:v>
                </c:pt>
                <c:pt idx="2013">
                  <c:v>0.11671858797385672</c:v>
                </c:pt>
                <c:pt idx="2014">
                  <c:v>0.11671858797385672</c:v>
                </c:pt>
                <c:pt idx="2015">
                  <c:v>0.11671858797385672</c:v>
                </c:pt>
                <c:pt idx="2016">
                  <c:v>0.11671858797385672</c:v>
                </c:pt>
                <c:pt idx="2017">
                  <c:v>0.11671858797385672</c:v>
                </c:pt>
                <c:pt idx="2018">
                  <c:v>0.11671858797385672</c:v>
                </c:pt>
                <c:pt idx="2019">
                  <c:v>0.11671858797385672</c:v>
                </c:pt>
                <c:pt idx="2020">
                  <c:v>0.11671858797385672</c:v>
                </c:pt>
                <c:pt idx="2021">
                  <c:v>0.11671858797385672</c:v>
                </c:pt>
                <c:pt idx="2022">
                  <c:v>0.11671858797385672</c:v>
                </c:pt>
                <c:pt idx="2023">
                  <c:v>0.11671858797385672</c:v>
                </c:pt>
                <c:pt idx="2024">
                  <c:v>0.11671858797385672</c:v>
                </c:pt>
                <c:pt idx="2025">
                  <c:v>0.11671858797385672</c:v>
                </c:pt>
                <c:pt idx="2026">
                  <c:v>0.11671858797385672</c:v>
                </c:pt>
                <c:pt idx="2027">
                  <c:v>0.11671858797385672</c:v>
                </c:pt>
                <c:pt idx="2028">
                  <c:v>0.11671858797385672</c:v>
                </c:pt>
                <c:pt idx="2029">
                  <c:v>0.11671858797385672</c:v>
                </c:pt>
                <c:pt idx="2030">
                  <c:v>0.11671858797385672</c:v>
                </c:pt>
                <c:pt idx="2031">
                  <c:v>0.11671858797385672</c:v>
                </c:pt>
                <c:pt idx="2032">
                  <c:v>0.11671858797385672</c:v>
                </c:pt>
                <c:pt idx="2033">
                  <c:v>0.11671858797385672</c:v>
                </c:pt>
                <c:pt idx="2034">
                  <c:v>0.11671858797385672</c:v>
                </c:pt>
                <c:pt idx="2035">
                  <c:v>0.11671858797385672</c:v>
                </c:pt>
                <c:pt idx="2036">
                  <c:v>0.11671858797385672</c:v>
                </c:pt>
                <c:pt idx="2037">
                  <c:v>0.12407926640740791</c:v>
                </c:pt>
                <c:pt idx="2038">
                  <c:v>0.12407926640740791</c:v>
                </c:pt>
                <c:pt idx="2039">
                  <c:v>0.12407926640740791</c:v>
                </c:pt>
                <c:pt idx="2040">
                  <c:v>0.12407926640740791</c:v>
                </c:pt>
                <c:pt idx="2041">
                  <c:v>0.12407926640740791</c:v>
                </c:pt>
                <c:pt idx="2042">
                  <c:v>0.12407926640740791</c:v>
                </c:pt>
                <c:pt idx="2043">
                  <c:v>0.12407926640740791</c:v>
                </c:pt>
                <c:pt idx="2044">
                  <c:v>0.12407926640740791</c:v>
                </c:pt>
                <c:pt idx="2045">
                  <c:v>0.12407926640740791</c:v>
                </c:pt>
                <c:pt idx="2046">
                  <c:v>0.12407926640740791</c:v>
                </c:pt>
                <c:pt idx="2047">
                  <c:v>0.12407926640740791</c:v>
                </c:pt>
                <c:pt idx="2048">
                  <c:v>0.12407926640740791</c:v>
                </c:pt>
                <c:pt idx="2049">
                  <c:v>0.12407926640740791</c:v>
                </c:pt>
                <c:pt idx="2050">
                  <c:v>0.12407926640740791</c:v>
                </c:pt>
                <c:pt idx="2051">
                  <c:v>0.12407926640740791</c:v>
                </c:pt>
                <c:pt idx="2052">
                  <c:v>0.12407926640740791</c:v>
                </c:pt>
                <c:pt idx="2053">
                  <c:v>0.12407926640740791</c:v>
                </c:pt>
                <c:pt idx="2054">
                  <c:v>0.12407926640740791</c:v>
                </c:pt>
                <c:pt idx="2055">
                  <c:v>0.12407926640740791</c:v>
                </c:pt>
                <c:pt idx="2056">
                  <c:v>0.12407926640740791</c:v>
                </c:pt>
                <c:pt idx="2057">
                  <c:v>0.12407926640740791</c:v>
                </c:pt>
                <c:pt idx="2058">
                  <c:v>0.12407926640740791</c:v>
                </c:pt>
                <c:pt idx="2059">
                  <c:v>0.12407926640740791</c:v>
                </c:pt>
                <c:pt idx="2060">
                  <c:v>0.12407926640740791</c:v>
                </c:pt>
                <c:pt idx="2061">
                  <c:v>0.12407926640740791</c:v>
                </c:pt>
                <c:pt idx="2062">
                  <c:v>0.12407926640740791</c:v>
                </c:pt>
                <c:pt idx="2063">
                  <c:v>0.12407926640740791</c:v>
                </c:pt>
                <c:pt idx="2064">
                  <c:v>0.12407926640740791</c:v>
                </c:pt>
                <c:pt idx="2065">
                  <c:v>0.12407926640740791</c:v>
                </c:pt>
                <c:pt idx="2066">
                  <c:v>0.12407926640740791</c:v>
                </c:pt>
                <c:pt idx="2067">
                  <c:v>0.12407926640740791</c:v>
                </c:pt>
                <c:pt idx="2068">
                  <c:v>0.12407926640740791</c:v>
                </c:pt>
                <c:pt idx="2069">
                  <c:v>0.12407926640740791</c:v>
                </c:pt>
                <c:pt idx="2070">
                  <c:v>0.12407926640740791</c:v>
                </c:pt>
                <c:pt idx="2071">
                  <c:v>0.12407926640740791</c:v>
                </c:pt>
                <c:pt idx="2072">
                  <c:v>0.12407926640740791</c:v>
                </c:pt>
                <c:pt idx="2073">
                  <c:v>0.12407926640740791</c:v>
                </c:pt>
                <c:pt idx="2074">
                  <c:v>0.12407926640740791</c:v>
                </c:pt>
                <c:pt idx="2075">
                  <c:v>0.12407926640740791</c:v>
                </c:pt>
                <c:pt idx="2076">
                  <c:v>0.12407926640740791</c:v>
                </c:pt>
                <c:pt idx="2077">
                  <c:v>0.12407926640740791</c:v>
                </c:pt>
                <c:pt idx="2078">
                  <c:v>0.12407926640740791</c:v>
                </c:pt>
                <c:pt idx="2079">
                  <c:v>0.12407926640740791</c:v>
                </c:pt>
                <c:pt idx="2080">
                  <c:v>0.12407926640740791</c:v>
                </c:pt>
                <c:pt idx="2081">
                  <c:v>0.12407926640740791</c:v>
                </c:pt>
                <c:pt idx="2082">
                  <c:v>0.12407926640740791</c:v>
                </c:pt>
                <c:pt idx="2083">
                  <c:v>0.12407926640740791</c:v>
                </c:pt>
                <c:pt idx="2084">
                  <c:v>0.12407926640740791</c:v>
                </c:pt>
                <c:pt idx="2085">
                  <c:v>0.12407926640740791</c:v>
                </c:pt>
                <c:pt idx="2086">
                  <c:v>0.12407926640740791</c:v>
                </c:pt>
                <c:pt idx="2087">
                  <c:v>0.12407926640740791</c:v>
                </c:pt>
                <c:pt idx="2088">
                  <c:v>0.12407926640740791</c:v>
                </c:pt>
                <c:pt idx="2089">
                  <c:v>0.12407926640740791</c:v>
                </c:pt>
                <c:pt idx="2090">
                  <c:v>0.12407926640740791</c:v>
                </c:pt>
                <c:pt idx="2091">
                  <c:v>0.12407926640740791</c:v>
                </c:pt>
                <c:pt idx="2092">
                  <c:v>0.12407926640740791</c:v>
                </c:pt>
                <c:pt idx="2093">
                  <c:v>0.12407926640740791</c:v>
                </c:pt>
                <c:pt idx="2094">
                  <c:v>0.12407926640740791</c:v>
                </c:pt>
                <c:pt idx="2095">
                  <c:v>0.12407926640740791</c:v>
                </c:pt>
                <c:pt idx="2096">
                  <c:v>0.12407926640740791</c:v>
                </c:pt>
                <c:pt idx="2097">
                  <c:v>0.12407926640740791</c:v>
                </c:pt>
                <c:pt idx="2098">
                  <c:v>0.12407926640740791</c:v>
                </c:pt>
                <c:pt idx="2099">
                  <c:v>0.12407926640740791</c:v>
                </c:pt>
                <c:pt idx="2100">
                  <c:v>0.12407926640740791</c:v>
                </c:pt>
                <c:pt idx="2101">
                  <c:v>0.12407926640740791</c:v>
                </c:pt>
                <c:pt idx="2102">
                  <c:v>0.12407926640740791</c:v>
                </c:pt>
                <c:pt idx="2103">
                  <c:v>0.12407926640740791</c:v>
                </c:pt>
                <c:pt idx="2104">
                  <c:v>0.12407926640740791</c:v>
                </c:pt>
                <c:pt idx="2105">
                  <c:v>0.12407926640740791</c:v>
                </c:pt>
                <c:pt idx="2106">
                  <c:v>0.12407926640740791</c:v>
                </c:pt>
                <c:pt idx="2107">
                  <c:v>0.12407926640740791</c:v>
                </c:pt>
                <c:pt idx="2108">
                  <c:v>0.12407926640740791</c:v>
                </c:pt>
                <c:pt idx="2109">
                  <c:v>0.12407926640740791</c:v>
                </c:pt>
                <c:pt idx="2110">
                  <c:v>0.12407926640740791</c:v>
                </c:pt>
                <c:pt idx="2111">
                  <c:v>0.12407926640740791</c:v>
                </c:pt>
                <c:pt idx="2112">
                  <c:v>0.12407926640740791</c:v>
                </c:pt>
                <c:pt idx="2113">
                  <c:v>0.12407926640740791</c:v>
                </c:pt>
                <c:pt idx="2114">
                  <c:v>0.12407926640740791</c:v>
                </c:pt>
                <c:pt idx="2115">
                  <c:v>0.12407926640740791</c:v>
                </c:pt>
                <c:pt idx="2116">
                  <c:v>0.12407926640740791</c:v>
                </c:pt>
                <c:pt idx="2117">
                  <c:v>0.12407926640740791</c:v>
                </c:pt>
                <c:pt idx="2118">
                  <c:v>0.12407926640740791</c:v>
                </c:pt>
                <c:pt idx="2119">
                  <c:v>0.12407926640740791</c:v>
                </c:pt>
                <c:pt idx="2120">
                  <c:v>0.12407926640740791</c:v>
                </c:pt>
                <c:pt idx="2121">
                  <c:v>0.12407926640740791</c:v>
                </c:pt>
                <c:pt idx="2122">
                  <c:v>0.12407926640740791</c:v>
                </c:pt>
                <c:pt idx="2123">
                  <c:v>0.12407926640740791</c:v>
                </c:pt>
                <c:pt idx="2124">
                  <c:v>0.12407926640740791</c:v>
                </c:pt>
                <c:pt idx="2125">
                  <c:v>0.12407926640740791</c:v>
                </c:pt>
                <c:pt idx="2126">
                  <c:v>0.12407926640740791</c:v>
                </c:pt>
                <c:pt idx="2127">
                  <c:v>0.12407926640740791</c:v>
                </c:pt>
                <c:pt idx="2128">
                  <c:v>0.12407926640740791</c:v>
                </c:pt>
                <c:pt idx="2129">
                  <c:v>0.12407926640740791</c:v>
                </c:pt>
                <c:pt idx="2130">
                  <c:v>0.12407926640740791</c:v>
                </c:pt>
                <c:pt idx="2131">
                  <c:v>0.12407926640740791</c:v>
                </c:pt>
                <c:pt idx="2132">
                  <c:v>0.12407926640740791</c:v>
                </c:pt>
                <c:pt idx="2133">
                  <c:v>0.12407926640740791</c:v>
                </c:pt>
                <c:pt idx="2134">
                  <c:v>0.12407926640740791</c:v>
                </c:pt>
                <c:pt idx="2135">
                  <c:v>0.12407926640740791</c:v>
                </c:pt>
                <c:pt idx="2136">
                  <c:v>0.12407926640740791</c:v>
                </c:pt>
                <c:pt idx="2137">
                  <c:v>0.12407926640740791</c:v>
                </c:pt>
                <c:pt idx="2138">
                  <c:v>0.12407926640740791</c:v>
                </c:pt>
                <c:pt idx="2139">
                  <c:v>0.12407926640740791</c:v>
                </c:pt>
                <c:pt idx="2140">
                  <c:v>0.12407926640740791</c:v>
                </c:pt>
                <c:pt idx="2141">
                  <c:v>0.12407926640740791</c:v>
                </c:pt>
                <c:pt idx="2142">
                  <c:v>0.12407926640740791</c:v>
                </c:pt>
                <c:pt idx="2143">
                  <c:v>0.12407926640740791</c:v>
                </c:pt>
                <c:pt idx="2144">
                  <c:v>0.12407926640740791</c:v>
                </c:pt>
                <c:pt idx="2145">
                  <c:v>0.12407926640740791</c:v>
                </c:pt>
                <c:pt idx="2146">
                  <c:v>0.12407926640740791</c:v>
                </c:pt>
                <c:pt idx="2147">
                  <c:v>0.12407926640740791</c:v>
                </c:pt>
                <c:pt idx="2148">
                  <c:v>0.12407926640740791</c:v>
                </c:pt>
                <c:pt idx="2149">
                  <c:v>0.12407926640740791</c:v>
                </c:pt>
                <c:pt idx="2150">
                  <c:v>0.12407926640740791</c:v>
                </c:pt>
                <c:pt idx="2151">
                  <c:v>0.12407926640740791</c:v>
                </c:pt>
                <c:pt idx="2152">
                  <c:v>0.12407926640740791</c:v>
                </c:pt>
                <c:pt idx="2153">
                  <c:v>0.12407926640740791</c:v>
                </c:pt>
                <c:pt idx="2154">
                  <c:v>0.12407926640740791</c:v>
                </c:pt>
                <c:pt idx="2155">
                  <c:v>0.12407926640740791</c:v>
                </c:pt>
                <c:pt idx="2156">
                  <c:v>0.12407926640740791</c:v>
                </c:pt>
                <c:pt idx="2157">
                  <c:v>0.12407926640740791</c:v>
                </c:pt>
                <c:pt idx="2158">
                  <c:v>0.12407926640740791</c:v>
                </c:pt>
                <c:pt idx="2159">
                  <c:v>0.12407926640740791</c:v>
                </c:pt>
                <c:pt idx="2160">
                  <c:v>0.12407926640740791</c:v>
                </c:pt>
                <c:pt idx="2161">
                  <c:v>0.12407926640740791</c:v>
                </c:pt>
                <c:pt idx="2162">
                  <c:v>0.12407926640740791</c:v>
                </c:pt>
                <c:pt idx="2163">
                  <c:v>0.12407926640740791</c:v>
                </c:pt>
                <c:pt idx="2164">
                  <c:v>0.12407926640740791</c:v>
                </c:pt>
                <c:pt idx="2165">
                  <c:v>0.12407926640740791</c:v>
                </c:pt>
                <c:pt idx="2166">
                  <c:v>0.12407926640740791</c:v>
                </c:pt>
                <c:pt idx="2167">
                  <c:v>0.12407926640740791</c:v>
                </c:pt>
                <c:pt idx="2168">
                  <c:v>0.12407926640740791</c:v>
                </c:pt>
                <c:pt idx="2169">
                  <c:v>0.12407926640740791</c:v>
                </c:pt>
                <c:pt idx="2170">
                  <c:v>0.12407926640740791</c:v>
                </c:pt>
                <c:pt idx="2171">
                  <c:v>0.12407926640740791</c:v>
                </c:pt>
                <c:pt idx="2172">
                  <c:v>0.12407926640740791</c:v>
                </c:pt>
                <c:pt idx="2173">
                  <c:v>0.12407926640740791</c:v>
                </c:pt>
                <c:pt idx="2174">
                  <c:v>0.12407926640740791</c:v>
                </c:pt>
                <c:pt idx="2175">
                  <c:v>0.12407926640740791</c:v>
                </c:pt>
                <c:pt idx="2176">
                  <c:v>0.12407926640740791</c:v>
                </c:pt>
                <c:pt idx="2177">
                  <c:v>0.12407926640740791</c:v>
                </c:pt>
                <c:pt idx="2178">
                  <c:v>0.12407926640740791</c:v>
                </c:pt>
                <c:pt idx="2179">
                  <c:v>0.12407926640740791</c:v>
                </c:pt>
                <c:pt idx="2180">
                  <c:v>0.12407926640740791</c:v>
                </c:pt>
                <c:pt idx="2181">
                  <c:v>0.12407926640740791</c:v>
                </c:pt>
                <c:pt idx="2182">
                  <c:v>0.12407926640740791</c:v>
                </c:pt>
                <c:pt idx="2183">
                  <c:v>0.12407926640740791</c:v>
                </c:pt>
                <c:pt idx="2184">
                  <c:v>0.12407926640740791</c:v>
                </c:pt>
                <c:pt idx="2185">
                  <c:v>0.12407926640740791</c:v>
                </c:pt>
                <c:pt idx="2186">
                  <c:v>0.12407926640740791</c:v>
                </c:pt>
                <c:pt idx="2187">
                  <c:v>0.12407926640740791</c:v>
                </c:pt>
                <c:pt idx="2188">
                  <c:v>0.12407926640740791</c:v>
                </c:pt>
                <c:pt idx="2189">
                  <c:v>0.12407926640740791</c:v>
                </c:pt>
                <c:pt idx="2190">
                  <c:v>0.12407926640740791</c:v>
                </c:pt>
                <c:pt idx="2191">
                  <c:v>0.12407926640740791</c:v>
                </c:pt>
                <c:pt idx="2192">
                  <c:v>0.12407926640740791</c:v>
                </c:pt>
                <c:pt idx="2193">
                  <c:v>0.12407926640740791</c:v>
                </c:pt>
                <c:pt idx="2194">
                  <c:v>0.12407926640740791</c:v>
                </c:pt>
                <c:pt idx="2195">
                  <c:v>0.12407926640740791</c:v>
                </c:pt>
                <c:pt idx="2196">
                  <c:v>0.12407926640740791</c:v>
                </c:pt>
                <c:pt idx="2197">
                  <c:v>0.12407926640740791</c:v>
                </c:pt>
                <c:pt idx="2198">
                  <c:v>0.12407926640740791</c:v>
                </c:pt>
                <c:pt idx="2199">
                  <c:v>0.12407926640740791</c:v>
                </c:pt>
                <c:pt idx="2200">
                  <c:v>0.12407926640740791</c:v>
                </c:pt>
              </c:numCache>
            </c:numRef>
          </c:yVal>
          <c:smooth val="1"/>
          <c:extLst>
            <c:ext xmlns:c16="http://schemas.microsoft.com/office/drawing/2014/chart" uri="{C3380CC4-5D6E-409C-BE32-E72D297353CC}">
              <c16:uniqueId val="{00000001-92A0-4339-BE29-D1A13063701A}"/>
            </c:ext>
          </c:extLst>
        </c:ser>
        <c:dLbls>
          <c:showLegendKey val="0"/>
          <c:showVal val="0"/>
          <c:showCatName val="0"/>
          <c:showSerName val="0"/>
          <c:showPercent val="0"/>
          <c:showBubbleSize val="0"/>
        </c:dLbls>
        <c:axId val="662556968"/>
        <c:axId val="1"/>
      </c:scatterChart>
      <c:valAx>
        <c:axId val="662556968"/>
        <c:scaling>
          <c:orientation val="minMax"/>
          <c:max val="4"/>
        </c:scaling>
        <c:delete val="1"/>
        <c:axPos val="b"/>
        <c:numFmt formatCode="#,##0;\-#,##0" sourceLinked="0"/>
        <c:majorTickMark val="none"/>
        <c:minorTickMark val="none"/>
        <c:tickLblPos val="nextTo"/>
        <c:crossAx val="1"/>
        <c:crosses val="autoZero"/>
        <c:crossBetween val="midCat"/>
        <c:majorUnit val="1"/>
      </c:valAx>
      <c:valAx>
        <c:axId val="1"/>
        <c:scaling>
          <c:orientation val="minMax"/>
          <c:max val="0.60000000000000009"/>
          <c:min val="0"/>
        </c:scaling>
        <c:delete val="1"/>
        <c:axPos val="l"/>
        <c:numFmt formatCode="0%" sourceLinked="0"/>
        <c:majorTickMark val="none"/>
        <c:minorTickMark val="none"/>
        <c:tickLblPos val="nextTo"/>
        <c:crossAx val="662556968"/>
        <c:crosses val="autoZero"/>
        <c:crossBetween val="midCat"/>
      </c:valAx>
      <c:spPr>
        <a:noFill/>
        <a:ln w="25400">
          <a:noFill/>
        </a:ln>
      </c:spPr>
    </c:plotArea>
    <c:plotVisOnly val="1"/>
    <c:dispBlanksAs val="gap"/>
    <c:showDLblsOverMax val="0"/>
  </c:chart>
  <c:spPr>
    <a:noFill/>
    <a:ln w="9525" cap="flat" cmpd="sng" algn="ctr">
      <a:noFill/>
      <a:round/>
    </a:ln>
    <a:effectLst/>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200484099532099"/>
          <c:y val="3.6578315476718241E-2"/>
          <c:w val="0.79473064951656658"/>
          <c:h val="0.81534401667691792"/>
        </c:manualLayout>
      </c:layout>
      <c:scatterChart>
        <c:scatterStyle val="smoothMarker"/>
        <c:varyColors val="0"/>
        <c:ser>
          <c:idx val="0"/>
          <c:order val="0"/>
          <c:tx>
            <c:strRef>
              <c:f>CUM_INCID_CR1!$B$1</c:f>
              <c:strCache>
                <c:ptCount val="1"/>
                <c:pt idx="0">
                  <c:v>cif_con</c:v>
                </c:pt>
              </c:strCache>
            </c:strRef>
          </c:tx>
          <c:spPr>
            <a:ln w="57150" cap="rnd">
              <a:solidFill>
                <a:srgbClr val="0070C0"/>
              </a:solidFill>
              <a:round/>
            </a:ln>
            <a:effectLst/>
          </c:spPr>
          <c:marker>
            <c:symbol val="none"/>
          </c:marker>
          <c:xVal>
            <c:numRef>
              <c:f>CUM_INCID_CR1!$A$2:$A$2202</c:f>
              <c:numCache>
                <c:formatCode>General</c:formatCode>
                <c:ptCount val="2201"/>
                <c:pt idx="0">
                  <c:v>0</c:v>
                </c:pt>
                <c:pt idx="1">
                  <c:v>2.7397260273972603E-3</c:v>
                </c:pt>
                <c:pt idx="2">
                  <c:v>5.4794520547945206E-3</c:v>
                </c:pt>
                <c:pt idx="3">
                  <c:v>8.21917808219178E-3</c:v>
                </c:pt>
                <c:pt idx="4">
                  <c:v>1.0958904109589041E-2</c:v>
                </c:pt>
                <c:pt idx="5">
                  <c:v>1.3698630136986301E-2</c:v>
                </c:pt>
                <c:pt idx="6">
                  <c:v>1.643835616438356E-2</c:v>
                </c:pt>
                <c:pt idx="7">
                  <c:v>1.9178082191780823E-2</c:v>
                </c:pt>
                <c:pt idx="8">
                  <c:v>2.1917808219178082E-2</c:v>
                </c:pt>
                <c:pt idx="9">
                  <c:v>2.4657534246575342E-2</c:v>
                </c:pt>
                <c:pt idx="10">
                  <c:v>2.7397260273972601E-2</c:v>
                </c:pt>
                <c:pt idx="11">
                  <c:v>3.0136986301369864E-2</c:v>
                </c:pt>
                <c:pt idx="12">
                  <c:v>3.287671232876712E-2</c:v>
                </c:pt>
                <c:pt idx="13">
                  <c:v>3.5616438356164383E-2</c:v>
                </c:pt>
                <c:pt idx="14">
                  <c:v>3.8356164383561646E-2</c:v>
                </c:pt>
                <c:pt idx="15">
                  <c:v>4.1095890410958902E-2</c:v>
                </c:pt>
                <c:pt idx="16">
                  <c:v>4.3835616438356165E-2</c:v>
                </c:pt>
                <c:pt idx="17">
                  <c:v>4.6575342465753428E-2</c:v>
                </c:pt>
                <c:pt idx="18">
                  <c:v>4.9315068493150684E-2</c:v>
                </c:pt>
                <c:pt idx="19">
                  <c:v>5.2054794520547946E-2</c:v>
                </c:pt>
                <c:pt idx="20">
                  <c:v>5.4794520547945202E-2</c:v>
                </c:pt>
                <c:pt idx="21">
                  <c:v>5.7534246575342465E-2</c:v>
                </c:pt>
                <c:pt idx="22">
                  <c:v>6.0273972602739728E-2</c:v>
                </c:pt>
                <c:pt idx="23">
                  <c:v>6.3013698630136991E-2</c:v>
                </c:pt>
                <c:pt idx="24">
                  <c:v>6.575342465753424E-2</c:v>
                </c:pt>
                <c:pt idx="25">
                  <c:v>6.8493150684931503E-2</c:v>
                </c:pt>
                <c:pt idx="26">
                  <c:v>7.1232876712328766E-2</c:v>
                </c:pt>
                <c:pt idx="27">
                  <c:v>7.3972602739726029E-2</c:v>
                </c:pt>
                <c:pt idx="28">
                  <c:v>7.6712328767123292E-2</c:v>
                </c:pt>
                <c:pt idx="29">
                  <c:v>7.9452054794520555E-2</c:v>
                </c:pt>
                <c:pt idx="30">
                  <c:v>8.2191780821917804E-2</c:v>
                </c:pt>
                <c:pt idx="31">
                  <c:v>8.4931506849315067E-2</c:v>
                </c:pt>
                <c:pt idx="32">
                  <c:v>8.7671232876712329E-2</c:v>
                </c:pt>
                <c:pt idx="33">
                  <c:v>9.0410958904109592E-2</c:v>
                </c:pt>
                <c:pt idx="34">
                  <c:v>9.3150684931506855E-2</c:v>
                </c:pt>
                <c:pt idx="35">
                  <c:v>9.5890410958904104E-2</c:v>
                </c:pt>
                <c:pt idx="36">
                  <c:v>9.8630136986301367E-2</c:v>
                </c:pt>
                <c:pt idx="37">
                  <c:v>0.10136986301369863</c:v>
                </c:pt>
                <c:pt idx="38">
                  <c:v>0.10410958904109589</c:v>
                </c:pt>
                <c:pt idx="39">
                  <c:v>0.10684931506849316</c:v>
                </c:pt>
                <c:pt idx="40">
                  <c:v>0.1095890410958904</c:v>
                </c:pt>
                <c:pt idx="41">
                  <c:v>0.11232876712328767</c:v>
                </c:pt>
                <c:pt idx="42">
                  <c:v>0.11506849315068493</c:v>
                </c:pt>
                <c:pt idx="43">
                  <c:v>0.11780821917808219</c:v>
                </c:pt>
                <c:pt idx="44">
                  <c:v>0.12054794520547946</c:v>
                </c:pt>
                <c:pt idx="45">
                  <c:v>0.12328767123287671</c:v>
                </c:pt>
                <c:pt idx="46">
                  <c:v>0.12602739726027398</c:v>
                </c:pt>
                <c:pt idx="47">
                  <c:v>0.12876712328767123</c:v>
                </c:pt>
                <c:pt idx="48">
                  <c:v>0.13150684931506848</c:v>
                </c:pt>
                <c:pt idx="49">
                  <c:v>0.13424657534246576</c:v>
                </c:pt>
                <c:pt idx="50">
                  <c:v>0.13698630136986301</c:v>
                </c:pt>
                <c:pt idx="51">
                  <c:v>0.13972602739726028</c:v>
                </c:pt>
                <c:pt idx="52">
                  <c:v>0.14246575342465753</c:v>
                </c:pt>
                <c:pt idx="53">
                  <c:v>0.14520547945205478</c:v>
                </c:pt>
                <c:pt idx="54">
                  <c:v>0.14794520547945206</c:v>
                </c:pt>
                <c:pt idx="55">
                  <c:v>0.15068493150684931</c:v>
                </c:pt>
                <c:pt idx="56">
                  <c:v>0.15342465753424658</c:v>
                </c:pt>
                <c:pt idx="57">
                  <c:v>0.15616438356164383</c:v>
                </c:pt>
                <c:pt idx="58">
                  <c:v>0.15890410958904111</c:v>
                </c:pt>
                <c:pt idx="59">
                  <c:v>0.16164383561643836</c:v>
                </c:pt>
                <c:pt idx="60">
                  <c:v>0.16438356164383561</c:v>
                </c:pt>
                <c:pt idx="61">
                  <c:v>0.16712328767123288</c:v>
                </c:pt>
                <c:pt idx="62">
                  <c:v>0.16986301369863013</c:v>
                </c:pt>
                <c:pt idx="63">
                  <c:v>0.17260273972602741</c:v>
                </c:pt>
                <c:pt idx="64">
                  <c:v>0.17534246575342466</c:v>
                </c:pt>
                <c:pt idx="65">
                  <c:v>0.17808219178082191</c:v>
                </c:pt>
                <c:pt idx="66">
                  <c:v>0.18082191780821918</c:v>
                </c:pt>
                <c:pt idx="67">
                  <c:v>0.18356164383561643</c:v>
                </c:pt>
                <c:pt idx="68">
                  <c:v>0.18630136986301371</c:v>
                </c:pt>
                <c:pt idx="69">
                  <c:v>0.18904109589041096</c:v>
                </c:pt>
                <c:pt idx="70">
                  <c:v>0.19178082191780821</c:v>
                </c:pt>
                <c:pt idx="71">
                  <c:v>0.19452054794520549</c:v>
                </c:pt>
                <c:pt idx="72">
                  <c:v>0.19726027397260273</c:v>
                </c:pt>
                <c:pt idx="73">
                  <c:v>0.2</c:v>
                </c:pt>
                <c:pt idx="74">
                  <c:v>0.20273972602739726</c:v>
                </c:pt>
                <c:pt idx="75">
                  <c:v>0.20547945205479451</c:v>
                </c:pt>
                <c:pt idx="76">
                  <c:v>0.20821917808219179</c:v>
                </c:pt>
                <c:pt idx="77">
                  <c:v>0.21095890410958903</c:v>
                </c:pt>
                <c:pt idx="78">
                  <c:v>0.21369863013698631</c:v>
                </c:pt>
                <c:pt idx="79">
                  <c:v>0.21643835616438356</c:v>
                </c:pt>
                <c:pt idx="80">
                  <c:v>0.21917808219178081</c:v>
                </c:pt>
                <c:pt idx="81">
                  <c:v>0.22191780821917809</c:v>
                </c:pt>
                <c:pt idx="82">
                  <c:v>0.22465753424657534</c:v>
                </c:pt>
                <c:pt idx="83">
                  <c:v>0.22739726027397261</c:v>
                </c:pt>
                <c:pt idx="84">
                  <c:v>0.23013698630136986</c:v>
                </c:pt>
                <c:pt idx="85">
                  <c:v>0.23287671232876711</c:v>
                </c:pt>
                <c:pt idx="86">
                  <c:v>0.23561643835616439</c:v>
                </c:pt>
                <c:pt idx="87">
                  <c:v>0.23835616438356164</c:v>
                </c:pt>
                <c:pt idx="88">
                  <c:v>0.24109589041095891</c:v>
                </c:pt>
                <c:pt idx="89">
                  <c:v>0.24383561643835616</c:v>
                </c:pt>
                <c:pt idx="90">
                  <c:v>0.24657534246575341</c:v>
                </c:pt>
                <c:pt idx="91">
                  <c:v>0.24931506849315069</c:v>
                </c:pt>
                <c:pt idx="92">
                  <c:v>0.25205479452054796</c:v>
                </c:pt>
                <c:pt idx="93">
                  <c:v>0.25479452054794521</c:v>
                </c:pt>
                <c:pt idx="94">
                  <c:v>0.25753424657534246</c:v>
                </c:pt>
                <c:pt idx="95">
                  <c:v>0.26027397260273971</c:v>
                </c:pt>
                <c:pt idx="96">
                  <c:v>0.26301369863013696</c:v>
                </c:pt>
                <c:pt idx="97">
                  <c:v>0.26575342465753427</c:v>
                </c:pt>
                <c:pt idx="98">
                  <c:v>0.26849315068493151</c:v>
                </c:pt>
                <c:pt idx="99">
                  <c:v>0.27123287671232876</c:v>
                </c:pt>
                <c:pt idx="100">
                  <c:v>0.27397260273972601</c:v>
                </c:pt>
                <c:pt idx="101">
                  <c:v>0.27671232876712326</c:v>
                </c:pt>
                <c:pt idx="102">
                  <c:v>0.27945205479452057</c:v>
                </c:pt>
                <c:pt idx="103">
                  <c:v>0.28219178082191781</c:v>
                </c:pt>
                <c:pt idx="104">
                  <c:v>0.28493150684931506</c:v>
                </c:pt>
                <c:pt idx="105">
                  <c:v>0.28767123287671231</c:v>
                </c:pt>
                <c:pt idx="106">
                  <c:v>0.29041095890410956</c:v>
                </c:pt>
                <c:pt idx="107">
                  <c:v>0.29315068493150687</c:v>
                </c:pt>
                <c:pt idx="108">
                  <c:v>0.29589041095890412</c:v>
                </c:pt>
                <c:pt idx="109">
                  <c:v>0.29863013698630136</c:v>
                </c:pt>
                <c:pt idx="110">
                  <c:v>0.30136986301369861</c:v>
                </c:pt>
                <c:pt idx="111">
                  <c:v>0.30410958904109592</c:v>
                </c:pt>
                <c:pt idx="112">
                  <c:v>0.30684931506849317</c:v>
                </c:pt>
                <c:pt idx="113">
                  <c:v>0.30958904109589042</c:v>
                </c:pt>
                <c:pt idx="114">
                  <c:v>0.31232876712328766</c:v>
                </c:pt>
                <c:pt idx="115">
                  <c:v>0.31506849315068491</c:v>
                </c:pt>
                <c:pt idx="116">
                  <c:v>0.31780821917808222</c:v>
                </c:pt>
                <c:pt idx="117">
                  <c:v>0.32054794520547947</c:v>
                </c:pt>
                <c:pt idx="118">
                  <c:v>0.32328767123287672</c:v>
                </c:pt>
                <c:pt idx="119">
                  <c:v>0.32602739726027397</c:v>
                </c:pt>
                <c:pt idx="120">
                  <c:v>0.32876712328767121</c:v>
                </c:pt>
                <c:pt idx="121">
                  <c:v>0.33150684931506852</c:v>
                </c:pt>
                <c:pt idx="122">
                  <c:v>0.33424657534246577</c:v>
                </c:pt>
                <c:pt idx="123">
                  <c:v>0.33698630136986302</c:v>
                </c:pt>
                <c:pt idx="124">
                  <c:v>0.33972602739726027</c:v>
                </c:pt>
                <c:pt idx="125">
                  <c:v>0.34246575342465752</c:v>
                </c:pt>
                <c:pt idx="126">
                  <c:v>0.34520547945205482</c:v>
                </c:pt>
                <c:pt idx="127">
                  <c:v>0.34794520547945207</c:v>
                </c:pt>
                <c:pt idx="128">
                  <c:v>0.35068493150684932</c:v>
                </c:pt>
                <c:pt idx="129">
                  <c:v>0.35342465753424657</c:v>
                </c:pt>
                <c:pt idx="130">
                  <c:v>0.35616438356164382</c:v>
                </c:pt>
                <c:pt idx="131">
                  <c:v>0.35890410958904112</c:v>
                </c:pt>
                <c:pt idx="132">
                  <c:v>0.36164383561643837</c:v>
                </c:pt>
                <c:pt idx="133">
                  <c:v>0.36438356164383562</c:v>
                </c:pt>
                <c:pt idx="134">
                  <c:v>0.36712328767123287</c:v>
                </c:pt>
                <c:pt idx="135">
                  <c:v>0.36986301369863012</c:v>
                </c:pt>
                <c:pt idx="136">
                  <c:v>0.37260273972602742</c:v>
                </c:pt>
                <c:pt idx="137">
                  <c:v>0.37534246575342467</c:v>
                </c:pt>
                <c:pt idx="138">
                  <c:v>0.37808219178082192</c:v>
                </c:pt>
                <c:pt idx="139">
                  <c:v>0.38082191780821917</c:v>
                </c:pt>
                <c:pt idx="140">
                  <c:v>0.38356164383561642</c:v>
                </c:pt>
                <c:pt idx="141">
                  <c:v>0.38630136986301372</c:v>
                </c:pt>
                <c:pt idx="142">
                  <c:v>0.38904109589041097</c:v>
                </c:pt>
                <c:pt idx="143">
                  <c:v>0.39178082191780822</c:v>
                </c:pt>
                <c:pt idx="144">
                  <c:v>0.39452054794520547</c:v>
                </c:pt>
                <c:pt idx="145">
                  <c:v>0.39726027397260272</c:v>
                </c:pt>
                <c:pt idx="146">
                  <c:v>0.4</c:v>
                </c:pt>
                <c:pt idx="147">
                  <c:v>0.40273972602739727</c:v>
                </c:pt>
                <c:pt idx="148">
                  <c:v>0.40547945205479452</c:v>
                </c:pt>
                <c:pt idx="149">
                  <c:v>0.40821917808219177</c:v>
                </c:pt>
                <c:pt idx="150">
                  <c:v>0.41095890410958902</c:v>
                </c:pt>
                <c:pt idx="151">
                  <c:v>0.41369863013698632</c:v>
                </c:pt>
                <c:pt idx="152">
                  <c:v>0.41643835616438357</c:v>
                </c:pt>
                <c:pt idx="153">
                  <c:v>0.41917808219178082</c:v>
                </c:pt>
                <c:pt idx="154">
                  <c:v>0.42191780821917807</c:v>
                </c:pt>
                <c:pt idx="155">
                  <c:v>0.42465753424657532</c:v>
                </c:pt>
                <c:pt idx="156">
                  <c:v>0.42739726027397262</c:v>
                </c:pt>
                <c:pt idx="157">
                  <c:v>0.43013698630136987</c:v>
                </c:pt>
                <c:pt idx="158">
                  <c:v>0.43287671232876712</c:v>
                </c:pt>
                <c:pt idx="159">
                  <c:v>0.43561643835616437</c:v>
                </c:pt>
                <c:pt idx="160">
                  <c:v>0.43835616438356162</c:v>
                </c:pt>
                <c:pt idx="161">
                  <c:v>0.44109589041095892</c:v>
                </c:pt>
                <c:pt idx="162">
                  <c:v>0.44383561643835617</c:v>
                </c:pt>
                <c:pt idx="163">
                  <c:v>0.44657534246575342</c:v>
                </c:pt>
                <c:pt idx="164">
                  <c:v>0.44931506849315067</c:v>
                </c:pt>
                <c:pt idx="165">
                  <c:v>0.45205479452054792</c:v>
                </c:pt>
                <c:pt idx="166">
                  <c:v>0.45479452054794522</c:v>
                </c:pt>
                <c:pt idx="167">
                  <c:v>0.45753424657534247</c:v>
                </c:pt>
                <c:pt idx="168">
                  <c:v>0.46027397260273972</c:v>
                </c:pt>
                <c:pt idx="169">
                  <c:v>0.46301369863013697</c:v>
                </c:pt>
                <c:pt idx="170">
                  <c:v>0.46575342465753422</c:v>
                </c:pt>
                <c:pt idx="171">
                  <c:v>0.46849315068493153</c:v>
                </c:pt>
                <c:pt idx="172">
                  <c:v>0.47123287671232877</c:v>
                </c:pt>
                <c:pt idx="173">
                  <c:v>0.47397260273972602</c:v>
                </c:pt>
                <c:pt idx="174">
                  <c:v>0.47671232876712327</c:v>
                </c:pt>
                <c:pt idx="175">
                  <c:v>0.47945205479452052</c:v>
                </c:pt>
                <c:pt idx="176">
                  <c:v>0.48219178082191783</c:v>
                </c:pt>
                <c:pt idx="177">
                  <c:v>0.48493150684931507</c:v>
                </c:pt>
                <c:pt idx="178">
                  <c:v>0.48767123287671232</c:v>
                </c:pt>
                <c:pt idx="179">
                  <c:v>0.49041095890410957</c:v>
                </c:pt>
                <c:pt idx="180">
                  <c:v>0.49315068493150682</c:v>
                </c:pt>
                <c:pt idx="181">
                  <c:v>0.49589041095890413</c:v>
                </c:pt>
                <c:pt idx="182">
                  <c:v>0.49863013698630138</c:v>
                </c:pt>
                <c:pt idx="183">
                  <c:v>0.50136986301369868</c:v>
                </c:pt>
                <c:pt idx="184">
                  <c:v>0.50410958904109593</c:v>
                </c:pt>
                <c:pt idx="185">
                  <c:v>0.50684931506849318</c:v>
                </c:pt>
                <c:pt idx="186">
                  <c:v>0.50958904109589043</c:v>
                </c:pt>
                <c:pt idx="187">
                  <c:v>0.51232876712328768</c:v>
                </c:pt>
                <c:pt idx="188">
                  <c:v>0.51506849315068493</c:v>
                </c:pt>
                <c:pt idx="189">
                  <c:v>0.51780821917808217</c:v>
                </c:pt>
                <c:pt idx="190">
                  <c:v>0.52054794520547942</c:v>
                </c:pt>
                <c:pt idx="191">
                  <c:v>0.52328767123287667</c:v>
                </c:pt>
                <c:pt idx="192">
                  <c:v>0.52602739726027392</c:v>
                </c:pt>
                <c:pt idx="193">
                  <c:v>0.52876712328767128</c:v>
                </c:pt>
                <c:pt idx="194">
                  <c:v>0.53150684931506853</c:v>
                </c:pt>
                <c:pt idx="195">
                  <c:v>0.53424657534246578</c:v>
                </c:pt>
                <c:pt idx="196">
                  <c:v>0.53698630136986303</c:v>
                </c:pt>
                <c:pt idx="197">
                  <c:v>0.53972602739726028</c:v>
                </c:pt>
                <c:pt idx="198">
                  <c:v>0.54246575342465753</c:v>
                </c:pt>
                <c:pt idx="199">
                  <c:v>0.54520547945205478</c:v>
                </c:pt>
                <c:pt idx="200">
                  <c:v>0.54794520547945202</c:v>
                </c:pt>
                <c:pt idx="201">
                  <c:v>0.55068493150684927</c:v>
                </c:pt>
                <c:pt idx="202">
                  <c:v>0.55342465753424652</c:v>
                </c:pt>
                <c:pt idx="203">
                  <c:v>0.55616438356164388</c:v>
                </c:pt>
                <c:pt idx="204">
                  <c:v>0.55890410958904113</c:v>
                </c:pt>
                <c:pt idx="205">
                  <c:v>0.56164383561643838</c:v>
                </c:pt>
                <c:pt idx="206">
                  <c:v>0.56438356164383563</c:v>
                </c:pt>
                <c:pt idx="207">
                  <c:v>0.56712328767123288</c:v>
                </c:pt>
                <c:pt idx="208">
                  <c:v>0.56986301369863013</c:v>
                </c:pt>
                <c:pt idx="209">
                  <c:v>0.57260273972602738</c:v>
                </c:pt>
                <c:pt idx="210">
                  <c:v>0.57534246575342463</c:v>
                </c:pt>
                <c:pt idx="211">
                  <c:v>0.57808219178082187</c:v>
                </c:pt>
                <c:pt idx="212">
                  <c:v>0.58082191780821912</c:v>
                </c:pt>
                <c:pt idx="213">
                  <c:v>0.58356164383561648</c:v>
                </c:pt>
                <c:pt idx="214">
                  <c:v>0.58630136986301373</c:v>
                </c:pt>
                <c:pt idx="215">
                  <c:v>0.58904109589041098</c:v>
                </c:pt>
                <c:pt idx="216">
                  <c:v>0.59178082191780823</c:v>
                </c:pt>
                <c:pt idx="217">
                  <c:v>0.59452054794520548</c:v>
                </c:pt>
                <c:pt idx="218">
                  <c:v>0.59726027397260273</c:v>
                </c:pt>
                <c:pt idx="219">
                  <c:v>0.6</c:v>
                </c:pt>
                <c:pt idx="220">
                  <c:v>0.60273972602739723</c:v>
                </c:pt>
                <c:pt idx="221">
                  <c:v>0.60547945205479448</c:v>
                </c:pt>
                <c:pt idx="222">
                  <c:v>0.60821917808219184</c:v>
                </c:pt>
                <c:pt idx="223">
                  <c:v>0.61095890410958908</c:v>
                </c:pt>
                <c:pt idx="224">
                  <c:v>0.61369863013698633</c:v>
                </c:pt>
                <c:pt idx="225">
                  <c:v>0.61643835616438358</c:v>
                </c:pt>
                <c:pt idx="226">
                  <c:v>0.61917808219178083</c:v>
                </c:pt>
                <c:pt idx="227">
                  <c:v>0.62191780821917808</c:v>
                </c:pt>
                <c:pt idx="228">
                  <c:v>0.62465753424657533</c:v>
                </c:pt>
                <c:pt idx="229">
                  <c:v>0.62739726027397258</c:v>
                </c:pt>
                <c:pt idx="230">
                  <c:v>0.63013698630136983</c:v>
                </c:pt>
                <c:pt idx="231">
                  <c:v>0.63287671232876708</c:v>
                </c:pt>
                <c:pt idx="232">
                  <c:v>0.63561643835616444</c:v>
                </c:pt>
                <c:pt idx="233">
                  <c:v>0.63835616438356169</c:v>
                </c:pt>
                <c:pt idx="234">
                  <c:v>0.64109589041095894</c:v>
                </c:pt>
                <c:pt idx="235">
                  <c:v>0.64383561643835618</c:v>
                </c:pt>
                <c:pt idx="236">
                  <c:v>0.64657534246575343</c:v>
                </c:pt>
                <c:pt idx="237">
                  <c:v>0.64931506849315068</c:v>
                </c:pt>
                <c:pt idx="238">
                  <c:v>0.65205479452054793</c:v>
                </c:pt>
                <c:pt idx="239">
                  <c:v>0.65479452054794518</c:v>
                </c:pt>
                <c:pt idx="240">
                  <c:v>0.65753424657534243</c:v>
                </c:pt>
                <c:pt idx="241">
                  <c:v>0.66027397260273968</c:v>
                </c:pt>
                <c:pt idx="242">
                  <c:v>0.66301369863013704</c:v>
                </c:pt>
                <c:pt idx="243">
                  <c:v>0.66575342465753429</c:v>
                </c:pt>
                <c:pt idx="244">
                  <c:v>0.66849315068493154</c:v>
                </c:pt>
                <c:pt idx="245">
                  <c:v>0.67123287671232879</c:v>
                </c:pt>
                <c:pt idx="246">
                  <c:v>0.67397260273972603</c:v>
                </c:pt>
                <c:pt idx="247">
                  <c:v>0.67671232876712328</c:v>
                </c:pt>
                <c:pt idx="248">
                  <c:v>0.67945205479452053</c:v>
                </c:pt>
                <c:pt idx="249">
                  <c:v>0.68219178082191778</c:v>
                </c:pt>
                <c:pt idx="250">
                  <c:v>0.68493150684931503</c:v>
                </c:pt>
                <c:pt idx="251">
                  <c:v>0.68767123287671228</c:v>
                </c:pt>
                <c:pt idx="252">
                  <c:v>0.69041095890410964</c:v>
                </c:pt>
                <c:pt idx="253">
                  <c:v>0.69315068493150689</c:v>
                </c:pt>
                <c:pt idx="254">
                  <c:v>0.69589041095890414</c:v>
                </c:pt>
                <c:pt idx="255">
                  <c:v>0.69863013698630139</c:v>
                </c:pt>
                <c:pt idx="256">
                  <c:v>0.70136986301369864</c:v>
                </c:pt>
                <c:pt idx="257">
                  <c:v>0.70410958904109588</c:v>
                </c:pt>
                <c:pt idx="258">
                  <c:v>0.70684931506849313</c:v>
                </c:pt>
                <c:pt idx="259">
                  <c:v>0.70958904109589038</c:v>
                </c:pt>
                <c:pt idx="260">
                  <c:v>0.71232876712328763</c:v>
                </c:pt>
                <c:pt idx="261">
                  <c:v>0.71506849315068488</c:v>
                </c:pt>
                <c:pt idx="262">
                  <c:v>0.71780821917808224</c:v>
                </c:pt>
                <c:pt idx="263">
                  <c:v>0.72054794520547949</c:v>
                </c:pt>
                <c:pt idx="264">
                  <c:v>0.72328767123287674</c:v>
                </c:pt>
                <c:pt idx="265">
                  <c:v>0.72602739726027399</c:v>
                </c:pt>
                <c:pt idx="266">
                  <c:v>0.72876712328767124</c:v>
                </c:pt>
                <c:pt idx="267">
                  <c:v>0.73150684931506849</c:v>
                </c:pt>
                <c:pt idx="268">
                  <c:v>0.73424657534246573</c:v>
                </c:pt>
                <c:pt idx="269">
                  <c:v>0.73698630136986298</c:v>
                </c:pt>
                <c:pt idx="270">
                  <c:v>0.73972602739726023</c:v>
                </c:pt>
                <c:pt idx="271">
                  <c:v>0.74246575342465748</c:v>
                </c:pt>
                <c:pt idx="272">
                  <c:v>0.74520547945205484</c:v>
                </c:pt>
                <c:pt idx="273">
                  <c:v>0.74794520547945209</c:v>
                </c:pt>
                <c:pt idx="274">
                  <c:v>0.75068493150684934</c:v>
                </c:pt>
                <c:pt idx="275">
                  <c:v>0.75342465753424659</c:v>
                </c:pt>
                <c:pt idx="276">
                  <c:v>0.75616438356164384</c:v>
                </c:pt>
                <c:pt idx="277">
                  <c:v>0.75890410958904109</c:v>
                </c:pt>
                <c:pt idx="278">
                  <c:v>0.76164383561643834</c:v>
                </c:pt>
                <c:pt idx="279">
                  <c:v>0.76438356164383559</c:v>
                </c:pt>
                <c:pt idx="280">
                  <c:v>0.76712328767123283</c:v>
                </c:pt>
                <c:pt idx="281">
                  <c:v>0.76986301369863008</c:v>
                </c:pt>
                <c:pt idx="282">
                  <c:v>0.77260273972602744</c:v>
                </c:pt>
                <c:pt idx="283">
                  <c:v>0.77534246575342469</c:v>
                </c:pt>
                <c:pt idx="284">
                  <c:v>0.77808219178082194</c:v>
                </c:pt>
                <c:pt idx="285">
                  <c:v>0.78082191780821919</c:v>
                </c:pt>
                <c:pt idx="286">
                  <c:v>0.78356164383561644</c:v>
                </c:pt>
                <c:pt idx="287">
                  <c:v>0.78630136986301369</c:v>
                </c:pt>
                <c:pt idx="288">
                  <c:v>0.78904109589041094</c:v>
                </c:pt>
                <c:pt idx="289">
                  <c:v>0.79178082191780819</c:v>
                </c:pt>
                <c:pt idx="290">
                  <c:v>0.79452054794520544</c:v>
                </c:pt>
                <c:pt idx="291">
                  <c:v>0.79726027397260268</c:v>
                </c:pt>
                <c:pt idx="292">
                  <c:v>0.8</c:v>
                </c:pt>
                <c:pt idx="293">
                  <c:v>0.80273972602739729</c:v>
                </c:pt>
                <c:pt idx="294">
                  <c:v>0.80547945205479454</c:v>
                </c:pt>
                <c:pt idx="295">
                  <c:v>0.80821917808219179</c:v>
                </c:pt>
                <c:pt idx="296">
                  <c:v>0.81095890410958904</c:v>
                </c:pt>
                <c:pt idx="297">
                  <c:v>0.81369863013698629</c:v>
                </c:pt>
                <c:pt idx="298">
                  <c:v>0.81643835616438354</c:v>
                </c:pt>
                <c:pt idx="299">
                  <c:v>0.81917808219178079</c:v>
                </c:pt>
                <c:pt idx="300">
                  <c:v>0.82191780821917804</c:v>
                </c:pt>
                <c:pt idx="301">
                  <c:v>0.8246575342465754</c:v>
                </c:pt>
                <c:pt idx="302">
                  <c:v>0.82739726027397265</c:v>
                </c:pt>
                <c:pt idx="303">
                  <c:v>0.83013698630136989</c:v>
                </c:pt>
                <c:pt idx="304">
                  <c:v>0.83287671232876714</c:v>
                </c:pt>
                <c:pt idx="305">
                  <c:v>0.83561643835616439</c:v>
                </c:pt>
                <c:pt idx="306">
                  <c:v>0.83835616438356164</c:v>
                </c:pt>
                <c:pt idx="307">
                  <c:v>0.84109589041095889</c:v>
                </c:pt>
                <c:pt idx="308">
                  <c:v>0.84383561643835614</c:v>
                </c:pt>
                <c:pt idx="309">
                  <c:v>0.84657534246575339</c:v>
                </c:pt>
                <c:pt idx="310">
                  <c:v>0.84931506849315064</c:v>
                </c:pt>
                <c:pt idx="311">
                  <c:v>0.852054794520548</c:v>
                </c:pt>
                <c:pt idx="312">
                  <c:v>0.85479452054794525</c:v>
                </c:pt>
                <c:pt idx="313">
                  <c:v>0.8575342465753425</c:v>
                </c:pt>
                <c:pt idx="314">
                  <c:v>0.86027397260273974</c:v>
                </c:pt>
                <c:pt idx="315">
                  <c:v>0.86301369863013699</c:v>
                </c:pt>
                <c:pt idx="316">
                  <c:v>0.86575342465753424</c:v>
                </c:pt>
                <c:pt idx="317">
                  <c:v>0.86849315068493149</c:v>
                </c:pt>
                <c:pt idx="318">
                  <c:v>0.87123287671232874</c:v>
                </c:pt>
                <c:pt idx="319">
                  <c:v>0.87397260273972599</c:v>
                </c:pt>
                <c:pt idx="320">
                  <c:v>0.87671232876712324</c:v>
                </c:pt>
                <c:pt idx="321">
                  <c:v>0.8794520547945206</c:v>
                </c:pt>
                <c:pt idx="322">
                  <c:v>0.88219178082191785</c:v>
                </c:pt>
                <c:pt idx="323">
                  <c:v>0.8849315068493151</c:v>
                </c:pt>
                <c:pt idx="324">
                  <c:v>0.88767123287671235</c:v>
                </c:pt>
                <c:pt idx="325">
                  <c:v>0.8904109589041096</c:v>
                </c:pt>
                <c:pt idx="326">
                  <c:v>0.89315068493150684</c:v>
                </c:pt>
                <c:pt idx="327">
                  <c:v>0.89589041095890409</c:v>
                </c:pt>
                <c:pt idx="328">
                  <c:v>0.89863013698630134</c:v>
                </c:pt>
                <c:pt idx="329">
                  <c:v>0.90136986301369859</c:v>
                </c:pt>
                <c:pt idx="330">
                  <c:v>0.90410958904109584</c:v>
                </c:pt>
                <c:pt idx="331">
                  <c:v>0.9068493150684932</c:v>
                </c:pt>
                <c:pt idx="332">
                  <c:v>0.90958904109589045</c:v>
                </c:pt>
                <c:pt idx="333">
                  <c:v>0.9123287671232877</c:v>
                </c:pt>
                <c:pt idx="334">
                  <c:v>0.91506849315068495</c:v>
                </c:pt>
                <c:pt idx="335">
                  <c:v>0.9178082191780822</c:v>
                </c:pt>
                <c:pt idx="336">
                  <c:v>0.92054794520547945</c:v>
                </c:pt>
                <c:pt idx="337">
                  <c:v>0.92328767123287669</c:v>
                </c:pt>
                <c:pt idx="338">
                  <c:v>0.92602739726027394</c:v>
                </c:pt>
                <c:pt idx="339">
                  <c:v>0.92876712328767119</c:v>
                </c:pt>
                <c:pt idx="340">
                  <c:v>0.93150684931506844</c:v>
                </c:pt>
                <c:pt idx="341">
                  <c:v>0.9342465753424658</c:v>
                </c:pt>
                <c:pt idx="342">
                  <c:v>0.93698630136986305</c:v>
                </c:pt>
                <c:pt idx="343">
                  <c:v>0.9397260273972603</c:v>
                </c:pt>
                <c:pt idx="344">
                  <c:v>0.94246575342465755</c:v>
                </c:pt>
                <c:pt idx="345">
                  <c:v>0.9452054794520548</c:v>
                </c:pt>
                <c:pt idx="346">
                  <c:v>0.94794520547945205</c:v>
                </c:pt>
                <c:pt idx="347">
                  <c:v>0.9506849315068493</c:v>
                </c:pt>
                <c:pt idx="348">
                  <c:v>0.95342465753424654</c:v>
                </c:pt>
                <c:pt idx="349">
                  <c:v>0.95616438356164379</c:v>
                </c:pt>
                <c:pt idx="350">
                  <c:v>0.95890410958904104</c:v>
                </c:pt>
                <c:pt idx="351">
                  <c:v>0.9616438356164384</c:v>
                </c:pt>
                <c:pt idx="352">
                  <c:v>0.96438356164383565</c:v>
                </c:pt>
                <c:pt idx="353">
                  <c:v>0.9671232876712329</c:v>
                </c:pt>
                <c:pt idx="354">
                  <c:v>0.96986301369863015</c:v>
                </c:pt>
                <c:pt idx="355">
                  <c:v>0.9726027397260274</c:v>
                </c:pt>
                <c:pt idx="356">
                  <c:v>0.97534246575342465</c:v>
                </c:pt>
                <c:pt idx="357">
                  <c:v>0.9780821917808219</c:v>
                </c:pt>
                <c:pt idx="358">
                  <c:v>0.98082191780821915</c:v>
                </c:pt>
                <c:pt idx="359">
                  <c:v>0.98356164383561639</c:v>
                </c:pt>
                <c:pt idx="360">
                  <c:v>0.98630136986301364</c:v>
                </c:pt>
                <c:pt idx="361">
                  <c:v>0.989041095890411</c:v>
                </c:pt>
                <c:pt idx="362">
                  <c:v>0.99178082191780825</c:v>
                </c:pt>
                <c:pt idx="363">
                  <c:v>0.9945205479452055</c:v>
                </c:pt>
                <c:pt idx="364">
                  <c:v>0.99726027397260275</c:v>
                </c:pt>
                <c:pt idx="365">
                  <c:v>1</c:v>
                </c:pt>
                <c:pt idx="366">
                  <c:v>1.0027397260273974</c:v>
                </c:pt>
                <c:pt idx="367">
                  <c:v>1.0054794520547945</c:v>
                </c:pt>
                <c:pt idx="368">
                  <c:v>1.0082191780821919</c:v>
                </c:pt>
                <c:pt idx="369">
                  <c:v>1.010958904109589</c:v>
                </c:pt>
                <c:pt idx="370">
                  <c:v>1.0136986301369864</c:v>
                </c:pt>
                <c:pt idx="371">
                  <c:v>1.0164383561643835</c:v>
                </c:pt>
                <c:pt idx="372">
                  <c:v>1.0191780821917809</c:v>
                </c:pt>
                <c:pt idx="373">
                  <c:v>1.021917808219178</c:v>
                </c:pt>
                <c:pt idx="374">
                  <c:v>1.0246575342465754</c:v>
                </c:pt>
                <c:pt idx="375">
                  <c:v>1.0273972602739727</c:v>
                </c:pt>
                <c:pt idx="376">
                  <c:v>1.0301369863013699</c:v>
                </c:pt>
                <c:pt idx="377">
                  <c:v>1.0328767123287672</c:v>
                </c:pt>
                <c:pt idx="378">
                  <c:v>1.0356164383561643</c:v>
                </c:pt>
                <c:pt idx="379">
                  <c:v>1.0383561643835617</c:v>
                </c:pt>
                <c:pt idx="380">
                  <c:v>1.0410958904109588</c:v>
                </c:pt>
                <c:pt idx="381">
                  <c:v>1.0438356164383562</c:v>
                </c:pt>
                <c:pt idx="382">
                  <c:v>1.0465753424657533</c:v>
                </c:pt>
                <c:pt idx="383">
                  <c:v>1.0493150684931507</c:v>
                </c:pt>
                <c:pt idx="384">
                  <c:v>1.0520547945205478</c:v>
                </c:pt>
                <c:pt idx="385">
                  <c:v>1.0547945205479452</c:v>
                </c:pt>
                <c:pt idx="386">
                  <c:v>1.0575342465753426</c:v>
                </c:pt>
                <c:pt idx="387">
                  <c:v>1.0602739726027397</c:v>
                </c:pt>
                <c:pt idx="388">
                  <c:v>1.0630136986301371</c:v>
                </c:pt>
                <c:pt idx="389">
                  <c:v>1.0657534246575342</c:v>
                </c:pt>
                <c:pt idx="390">
                  <c:v>1.0684931506849316</c:v>
                </c:pt>
                <c:pt idx="391">
                  <c:v>1.0712328767123287</c:v>
                </c:pt>
                <c:pt idx="392">
                  <c:v>1.0739726027397261</c:v>
                </c:pt>
                <c:pt idx="393">
                  <c:v>1.0767123287671232</c:v>
                </c:pt>
                <c:pt idx="394">
                  <c:v>1.0794520547945206</c:v>
                </c:pt>
                <c:pt idx="395">
                  <c:v>1.0821917808219179</c:v>
                </c:pt>
                <c:pt idx="396">
                  <c:v>1.0849315068493151</c:v>
                </c:pt>
                <c:pt idx="397">
                  <c:v>1.0876712328767124</c:v>
                </c:pt>
                <c:pt idx="398">
                  <c:v>1.0904109589041096</c:v>
                </c:pt>
                <c:pt idx="399">
                  <c:v>1.0931506849315069</c:v>
                </c:pt>
                <c:pt idx="400">
                  <c:v>1.095890410958904</c:v>
                </c:pt>
                <c:pt idx="401">
                  <c:v>1.0986301369863014</c:v>
                </c:pt>
                <c:pt idx="402">
                  <c:v>1.1013698630136985</c:v>
                </c:pt>
                <c:pt idx="403">
                  <c:v>1.1041095890410959</c:v>
                </c:pt>
                <c:pt idx="404">
                  <c:v>1.106849315068493</c:v>
                </c:pt>
                <c:pt idx="405">
                  <c:v>1.1095890410958904</c:v>
                </c:pt>
                <c:pt idx="406">
                  <c:v>1.1123287671232878</c:v>
                </c:pt>
                <c:pt idx="407">
                  <c:v>1.1150684931506849</c:v>
                </c:pt>
                <c:pt idx="408">
                  <c:v>1.1178082191780823</c:v>
                </c:pt>
                <c:pt idx="409">
                  <c:v>1.1205479452054794</c:v>
                </c:pt>
                <c:pt idx="410">
                  <c:v>1.1232876712328768</c:v>
                </c:pt>
                <c:pt idx="411">
                  <c:v>1.1260273972602739</c:v>
                </c:pt>
                <c:pt idx="412">
                  <c:v>1.1287671232876713</c:v>
                </c:pt>
                <c:pt idx="413">
                  <c:v>1.1315068493150684</c:v>
                </c:pt>
                <c:pt idx="414">
                  <c:v>1.1342465753424658</c:v>
                </c:pt>
                <c:pt idx="415">
                  <c:v>1.1369863013698631</c:v>
                </c:pt>
                <c:pt idx="416">
                  <c:v>1.1397260273972603</c:v>
                </c:pt>
                <c:pt idx="417">
                  <c:v>1.1424657534246576</c:v>
                </c:pt>
                <c:pt idx="418">
                  <c:v>1.1452054794520548</c:v>
                </c:pt>
                <c:pt idx="419">
                  <c:v>1.1479452054794521</c:v>
                </c:pt>
                <c:pt idx="420">
                  <c:v>1.1506849315068493</c:v>
                </c:pt>
                <c:pt idx="421">
                  <c:v>1.1534246575342466</c:v>
                </c:pt>
                <c:pt idx="422">
                  <c:v>1.1561643835616437</c:v>
                </c:pt>
                <c:pt idx="423">
                  <c:v>1.1589041095890411</c:v>
                </c:pt>
                <c:pt idx="424">
                  <c:v>1.1616438356164382</c:v>
                </c:pt>
                <c:pt idx="425">
                  <c:v>1.1643835616438356</c:v>
                </c:pt>
                <c:pt idx="426">
                  <c:v>1.167123287671233</c:v>
                </c:pt>
                <c:pt idx="427">
                  <c:v>1.1698630136986301</c:v>
                </c:pt>
                <c:pt idx="428">
                  <c:v>1.1726027397260275</c:v>
                </c:pt>
                <c:pt idx="429">
                  <c:v>1.1753424657534246</c:v>
                </c:pt>
                <c:pt idx="430">
                  <c:v>1.178082191780822</c:v>
                </c:pt>
                <c:pt idx="431">
                  <c:v>1.1808219178082191</c:v>
                </c:pt>
                <c:pt idx="432">
                  <c:v>1.1835616438356165</c:v>
                </c:pt>
                <c:pt idx="433">
                  <c:v>1.1863013698630136</c:v>
                </c:pt>
                <c:pt idx="434">
                  <c:v>1.189041095890411</c:v>
                </c:pt>
                <c:pt idx="435">
                  <c:v>1.1917808219178083</c:v>
                </c:pt>
                <c:pt idx="436">
                  <c:v>1.1945205479452055</c:v>
                </c:pt>
                <c:pt idx="437">
                  <c:v>1.1972602739726028</c:v>
                </c:pt>
                <c:pt idx="438">
                  <c:v>1.2</c:v>
                </c:pt>
                <c:pt idx="439">
                  <c:v>1.2027397260273973</c:v>
                </c:pt>
                <c:pt idx="440">
                  <c:v>1.2054794520547945</c:v>
                </c:pt>
                <c:pt idx="441">
                  <c:v>1.2082191780821918</c:v>
                </c:pt>
                <c:pt idx="442">
                  <c:v>1.210958904109589</c:v>
                </c:pt>
                <c:pt idx="443">
                  <c:v>1.2136986301369863</c:v>
                </c:pt>
                <c:pt idx="444">
                  <c:v>1.2164383561643837</c:v>
                </c:pt>
                <c:pt idx="445">
                  <c:v>1.2191780821917808</c:v>
                </c:pt>
                <c:pt idx="446">
                  <c:v>1.2219178082191782</c:v>
                </c:pt>
                <c:pt idx="447">
                  <c:v>1.2246575342465753</c:v>
                </c:pt>
                <c:pt idx="448">
                  <c:v>1.2273972602739727</c:v>
                </c:pt>
                <c:pt idx="449">
                  <c:v>1.2301369863013698</c:v>
                </c:pt>
                <c:pt idx="450">
                  <c:v>1.2328767123287672</c:v>
                </c:pt>
                <c:pt idx="451">
                  <c:v>1.2356164383561643</c:v>
                </c:pt>
                <c:pt idx="452">
                  <c:v>1.2383561643835617</c:v>
                </c:pt>
                <c:pt idx="453">
                  <c:v>1.2410958904109588</c:v>
                </c:pt>
                <c:pt idx="454">
                  <c:v>1.2438356164383562</c:v>
                </c:pt>
                <c:pt idx="455">
                  <c:v>1.2465753424657535</c:v>
                </c:pt>
                <c:pt idx="456">
                  <c:v>1.2493150684931507</c:v>
                </c:pt>
                <c:pt idx="457">
                  <c:v>1.252054794520548</c:v>
                </c:pt>
                <c:pt idx="458">
                  <c:v>1.2547945205479452</c:v>
                </c:pt>
                <c:pt idx="459">
                  <c:v>1.2575342465753425</c:v>
                </c:pt>
                <c:pt idx="460">
                  <c:v>1.2602739726027397</c:v>
                </c:pt>
                <c:pt idx="461">
                  <c:v>1.263013698630137</c:v>
                </c:pt>
                <c:pt idx="462">
                  <c:v>1.2657534246575342</c:v>
                </c:pt>
                <c:pt idx="463">
                  <c:v>1.2684931506849315</c:v>
                </c:pt>
                <c:pt idx="464">
                  <c:v>1.2712328767123289</c:v>
                </c:pt>
                <c:pt idx="465">
                  <c:v>1.273972602739726</c:v>
                </c:pt>
                <c:pt idx="466">
                  <c:v>1.2767123287671234</c:v>
                </c:pt>
                <c:pt idx="467">
                  <c:v>1.2794520547945205</c:v>
                </c:pt>
                <c:pt idx="468">
                  <c:v>1.2821917808219179</c:v>
                </c:pt>
                <c:pt idx="469">
                  <c:v>1.284931506849315</c:v>
                </c:pt>
                <c:pt idx="470">
                  <c:v>1.2876712328767124</c:v>
                </c:pt>
                <c:pt idx="471">
                  <c:v>1.2904109589041095</c:v>
                </c:pt>
                <c:pt idx="472">
                  <c:v>1.2931506849315069</c:v>
                </c:pt>
                <c:pt idx="473">
                  <c:v>1.295890410958904</c:v>
                </c:pt>
                <c:pt idx="474">
                  <c:v>1.2986301369863014</c:v>
                </c:pt>
                <c:pt idx="475">
                  <c:v>1.3013698630136987</c:v>
                </c:pt>
                <c:pt idx="476">
                  <c:v>1.3041095890410959</c:v>
                </c:pt>
                <c:pt idx="477">
                  <c:v>1.3068493150684932</c:v>
                </c:pt>
                <c:pt idx="478">
                  <c:v>1.3095890410958904</c:v>
                </c:pt>
                <c:pt idx="479">
                  <c:v>1.3123287671232877</c:v>
                </c:pt>
                <c:pt idx="480">
                  <c:v>1.3150684931506849</c:v>
                </c:pt>
                <c:pt idx="481">
                  <c:v>1.3178082191780822</c:v>
                </c:pt>
                <c:pt idx="482">
                  <c:v>1.3205479452054794</c:v>
                </c:pt>
                <c:pt idx="483">
                  <c:v>1.3232876712328767</c:v>
                </c:pt>
                <c:pt idx="484">
                  <c:v>1.3260273972602741</c:v>
                </c:pt>
                <c:pt idx="485">
                  <c:v>1.3287671232876712</c:v>
                </c:pt>
                <c:pt idx="486">
                  <c:v>1.3315068493150686</c:v>
                </c:pt>
                <c:pt idx="487">
                  <c:v>1.3342465753424657</c:v>
                </c:pt>
                <c:pt idx="488">
                  <c:v>1.3369863013698631</c:v>
                </c:pt>
                <c:pt idx="489">
                  <c:v>1.3397260273972602</c:v>
                </c:pt>
                <c:pt idx="490">
                  <c:v>1.3424657534246576</c:v>
                </c:pt>
                <c:pt idx="491">
                  <c:v>1.3452054794520547</c:v>
                </c:pt>
                <c:pt idx="492">
                  <c:v>1.3479452054794521</c:v>
                </c:pt>
                <c:pt idx="493">
                  <c:v>1.3506849315068492</c:v>
                </c:pt>
                <c:pt idx="494">
                  <c:v>1.3534246575342466</c:v>
                </c:pt>
                <c:pt idx="495">
                  <c:v>1.3561643835616439</c:v>
                </c:pt>
                <c:pt idx="496">
                  <c:v>1.3589041095890411</c:v>
                </c:pt>
                <c:pt idx="497">
                  <c:v>1.3616438356164384</c:v>
                </c:pt>
                <c:pt idx="498">
                  <c:v>1.3643835616438356</c:v>
                </c:pt>
                <c:pt idx="499">
                  <c:v>1.3671232876712329</c:v>
                </c:pt>
                <c:pt idx="500">
                  <c:v>1.3698630136986301</c:v>
                </c:pt>
                <c:pt idx="501">
                  <c:v>1.3726027397260274</c:v>
                </c:pt>
                <c:pt idx="502">
                  <c:v>1.3753424657534246</c:v>
                </c:pt>
                <c:pt idx="503">
                  <c:v>1.3780821917808219</c:v>
                </c:pt>
                <c:pt idx="504">
                  <c:v>1.3808219178082193</c:v>
                </c:pt>
                <c:pt idx="505">
                  <c:v>1.3835616438356164</c:v>
                </c:pt>
                <c:pt idx="506">
                  <c:v>1.3863013698630138</c:v>
                </c:pt>
                <c:pt idx="507">
                  <c:v>1.3890410958904109</c:v>
                </c:pt>
                <c:pt idx="508">
                  <c:v>1.3917808219178083</c:v>
                </c:pt>
                <c:pt idx="509">
                  <c:v>1.3945205479452054</c:v>
                </c:pt>
                <c:pt idx="510">
                  <c:v>1.3972602739726028</c:v>
                </c:pt>
                <c:pt idx="511">
                  <c:v>1.4</c:v>
                </c:pt>
                <c:pt idx="512">
                  <c:v>1.4027397260273973</c:v>
                </c:pt>
                <c:pt idx="513">
                  <c:v>1.4054794520547946</c:v>
                </c:pt>
                <c:pt idx="514">
                  <c:v>1.4082191780821918</c:v>
                </c:pt>
                <c:pt idx="515">
                  <c:v>1.4109589041095891</c:v>
                </c:pt>
                <c:pt idx="516">
                  <c:v>1.4136986301369863</c:v>
                </c:pt>
                <c:pt idx="517">
                  <c:v>1.4164383561643836</c:v>
                </c:pt>
                <c:pt idx="518">
                  <c:v>1.4191780821917808</c:v>
                </c:pt>
                <c:pt idx="519">
                  <c:v>1.4219178082191781</c:v>
                </c:pt>
                <c:pt idx="520">
                  <c:v>1.4246575342465753</c:v>
                </c:pt>
                <c:pt idx="521">
                  <c:v>1.4273972602739726</c:v>
                </c:pt>
                <c:pt idx="522">
                  <c:v>1.4301369863013698</c:v>
                </c:pt>
                <c:pt idx="523">
                  <c:v>1.4328767123287671</c:v>
                </c:pt>
                <c:pt idx="524">
                  <c:v>1.4356164383561645</c:v>
                </c:pt>
                <c:pt idx="525">
                  <c:v>1.4383561643835616</c:v>
                </c:pt>
                <c:pt idx="526">
                  <c:v>1.441095890410959</c:v>
                </c:pt>
                <c:pt idx="527">
                  <c:v>1.4438356164383561</c:v>
                </c:pt>
                <c:pt idx="528">
                  <c:v>1.4465753424657535</c:v>
                </c:pt>
                <c:pt idx="529">
                  <c:v>1.4493150684931506</c:v>
                </c:pt>
                <c:pt idx="530">
                  <c:v>1.452054794520548</c:v>
                </c:pt>
                <c:pt idx="531">
                  <c:v>1.4547945205479451</c:v>
                </c:pt>
                <c:pt idx="532">
                  <c:v>1.4575342465753425</c:v>
                </c:pt>
                <c:pt idx="533">
                  <c:v>1.4602739726027398</c:v>
                </c:pt>
                <c:pt idx="534">
                  <c:v>1.463013698630137</c:v>
                </c:pt>
                <c:pt idx="535">
                  <c:v>1.4657534246575343</c:v>
                </c:pt>
                <c:pt idx="536">
                  <c:v>1.4684931506849315</c:v>
                </c:pt>
                <c:pt idx="537">
                  <c:v>1.4712328767123288</c:v>
                </c:pt>
                <c:pt idx="538">
                  <c:v>1.473972602739726</c:v>
                </c:pt>
                <c:pt idx="539">
                  <c:v>1.4767123287671233</c:v>
                </c:pt>
                <c:pt idx="540">
                  <c:v>1.4794520547945205</c:v>
                </c:pt>
                <c:pt idx="541">
                  <c:v>1.4821917808219178</c:v>
                </c:pt>
                <c:pt idx="542">
                  <c:v>1.484931506849315</c:v>
                </c:pt>
                <c:pt idx="543">
                  <c:v>1.4876712328767123</c:v>
                </c:pt>
                <c:pt idx="544">
                  <c:v>1.4904109589041097</c:v>
                </c:pt>
                <c:pt idx="545">
                  <c:v>1.4931506849315068</c:v>
                </c:pt>
                <c:pt idx="546">
                  <c:v>1.4958904109589042</c:v>
                </c:pt>
                <c:pt idx="547">
                  <c:v>1.4986301369863013</c:v>
                </c:pt>
                <c:pt idx="548">
                  <c:v>1.5013698630136987</c:v>
                </c:pt>
                <c:pt idx="549">
                  <c:v>1.5041095890410958</c:v>
                </c:pt>
                <c:pt idx="550">
                  <c:v>1.5068493150684932</c:v>
                </c:pt>
                <c:pt idx="551">
                  <c:v>1.5095890410958903</c:v>
                </c:pt>
                <c:pt idx="552">
                  <c:v>1.5123287671232877</c:v>
                </c:pt>
                <c:pt idx="553">
                  <c:v>1.515068493150685</c:v>
                </c:pt>
                <c:pt idx="554">
                  <c:v>1.5178082191780822</c:v>
                </c:pt>
                <c:pt idx="555">
                  <c:v>1.5205479452054795</c:v>
                </c:pt>
                <c:pt idx="556">
                  <c:v>1.5232876712328767</c:v>
                </c:pt>
                <c:pt idx="557">
                  <c:v>1.526027397260274</c:v>
                </c:pt>
                <c:pt idx="558">
                  <c:v>1.5287671232876712</c:v>
                </c:pt>
                <c:pt idx="559">
                  <c:v>1.5315068493150685</c:v>
                </c:pt>
                <c:pt idx="560">
                  <c:v>1.5342465753424657</c:v>
                </c:pt>
                <c:pt idx="561">
                  <c:v>1.536986301369863</c:v>
                </c:pt>
                <c:pt idx="562">
                  <c:v>1.5397260273972602</c:v>
                </c:pt>
                <c:pt idx="563">
                  <c:v>1.5424657534246575</c:v>
                </c:pt>
                <c:pt idx="564">
                  <c:v>1.5452054794520549</c:v>
                </c:pt>
                <c:pt idx="565">
                  <c:v>1.547945205479452</c:v>
                </c:pt>
                <c:pt idx="566">
                  <c:v>1.5506849315068494</c:v>
                </c:pt>
                <c:pt idx="567">
                  <c:v>1.5534246575342465</c:v>
                </c:pt>
                <c:pt idx="568">
                  <c:v>1.5561643835616439</c:v>
                </c:pt>
                <c:pt idx="569">
                  <c:v>1.558904109589041</c:v>
                </c:pt>
                <c:pt idx="570">
                  <c:v>1.5616438356164384</c:v>
                </c:pt>
                <c:pt idx="571">
                  <c:v>1.5643835616438355</c:v>
                </c:pt>
                <c:pt idx="572">
                  <c:v>1.5671232876712329</c:v>
                </c:pt>
                <c:pt idx="573">
                  <c:v>1.5698630136986302</c:v>
                </c:pt>
                <c:pt idx="574">
                  <c:v>1.5726027397260274</c:v>
                </c:pt>
                <c:pt idx="575">
                  <c:v>1.5753424657534247</c:v>
                </c:pt>
                <c:pt idx="576">
                  <c:v>1.5780821917808219</c:v>
                </c:pt>
                <c:pt idx="577">
                  <c:v>1.5808219178082192</c:v>
                </c:pt>
                <c:pt idx="578">
                  <c:v>1.5835616438356164</c:v>
                </c:pt>
                <c:pt idx="579">
                  <c:v>1.5863013698630137</c:v>
                </c:pt>
                <c:pt idx="580">
                  <c:v>1.5890410958904109</c:v>
                </c:pt>
                <c:pt idx="581">
                  <c:v>1.5917808219178082</c:v>
                </c:pt>
                <c:pt idx="582">
                  <c:v>1.5945205479452054</c:v>
                </c:pt>
                <c:pt idx="583">
                  <c:v>1.5972602739726027</c:v>
                </c:pt>
                <c:pt idx="584">
                  <c:v>1.6</c:v>
                </c:pt>
                <c:pt idx="585">
                  <c:v>1.6027397260273972</c:v>
                </c:pt>
                <c:pt idx="586">
                  <c:v>1.6054794520547946</c:v>
                </c:pt>
                <c:pt idx="587">
                  <c:v>1.6082191780821917</c:v>
                </c:pt>
                <c:pt idx="588">
                  <c:v>1.6109589041095891</c:v>
                </c:pt>
                <c:pt idx="589">
                  <c:v>1.6136986301369862</c:v>
                </c:pt>
                <c:pt idx="590">
                  <c:v>1.6164383561643836</c:v>
                </c:pt>
                <c:pt idx="591">
                  <c:v>1.6191780821917807</c:v>
                </c:pt>
                <c:pt idx="592">
                  <c:v>1.6219178082191781</c:v>
                </c:pt>
                <c:pt idx="593">
                  <c:v>1.6246575342465754</c:v>
                </c:pt>
                <c:pt idx="594">
                  <c:v>1.6273972602739726</c:v>
                </c:pt>
                <c:pt idx="595">
                  <c:v>1.6301369863013699</c:v>
                </c:pt>
                <c:pt idx="596">
                  <c:v>1.6328767123287671</c:v>
                </c:pt>
                <c:pt idx="597">
                  <c:v>1.6356164383561644</c:v>
                </c:pt>
                <c:pt idx="598">
                  <c:v>1.6383561643835616</c:v>
                </c:pt>
                <c:pt idx="599">
                  <c:v>1.6410958904109589</c:v>
                </c:pt>
                <c:pt idx="600">
                  <c:v>1.6438356164383561</c:v>
                </c:pt>
                <c:pt idx="601">
                  <c:v>1.6465753424657534</c:v>
                </c:pt>
                <c:pt idx="602">
                  <c:v>1.6493150684931508</c:v>
                </c:pt>
                <c:pt idx="603">
                  <c:v>1.6520547945205479</c:v>
                </c:pt>
                <c:pt idx="604">
                  <c:v>1.6547945205479453</c:v>
                </c:pt>
                <c:pt idx="605">
                  <c:v>1.6575342465753424</c:v>
                </c:pt>
                <c:pt idx="606">
                  <c:v>1.6602739726027398</c:v>
                </c:pt>
                <c:pt idx="607">
                  <c:v>1.6630136986301369</c:v>
                </c:pt>
                <c:pt idx="608">
                  <c:v>1.6657534246575343</c:v>
                </c:pt>
                <c:pt idx="609">
                  <c:v>1.6684931506849314</c:v>
                </c:pt>
                <c:pt idx="610">
                  <c:v>1.6712328767123288</c:v>
                </c:pt>
                <c:pt idx="611">
                  <c:v>1.6739726027397259</c:v>
                </c:pt>
                <c:pt idx="612">
                  <c:v>1.6767123287671233</c:v>
                </c:pt>
                <c:pt idx="613">
                  <c:v>1.6794520547945206</c:v>
                </c:pt>
                <c:pt idx="614">
                  <c:v>1.6821917808219178</c:v>
                </c:pt>
                <c:pt idx="615">
                  <c:v>1.6849315068493151</c:v>
                </c:pt>
                <c:pt idx="616">
                  <c:v>1.6876712328767123</c:v>
                </c:pt>
                <c:pt idx="617">
                  <c:v>1.6904109589041096</c:v>
                </c:pt>
                <c:pt idx="618">
                  <c:v>1.6931506849315068</c:v>
                </c:pt>
                <c:pt idx="619">
                  <c:v>1.6958904109589041</c:v>
                </c:pt>
                <c:pt idx="620">
                  <c:v>1.6986301369863013</c:v>
                </c:pt>
                <c:pt idx="621">
                  <c:v>1.7013698630136986</c:v>
                </c:pt>
                <c:pt idx="622">
                  <c:v>1.704109589041096</c:v>
                </c:pt>
                <c:pt idx="623">
                  <c:v>1.7068493150684931</c:v>
                </c:pt>
                <c:pt idx="624">
                  <c:v>1.7095890410958905</c:v>
                </c:pt>
                <c:pt idx="625">
                  <c:v>1.7123287671232876</c:v>
                </c:pt>
                <c:pt idx="626">
                  <c:v>1.715068493150685</c:v>
                </c:pt>
                <c:pt idx="627">
                  <c:v>1.7178082191780821</c:v>
                </c:pt>
                <c:pt idx="628">
                  <c:v>1.7205479452054795</c:v>
                </c:pt>
                <c:pt idx="629">
                  <c:v>1.7232876712328766</c:v>
                </c:pt>
                <c:pt idx="630">
                  <c:v>1.726027397260274</c:v>
                </c:pt>
                <c:pt idx="631">
                  <c:v>1.7287671232876711</c:v>
                </c:pt>
                <c:pt idx="632">
                  <c:v>1.7315068493150685</c:v>
                </c:pt>
                <c:pt idx="633">
                  <c:v>1.7342465753424658</c:v>
                </c:pt>
                <c:pt idx="634">
                  <c:v>1.736986301369863</c:v>
                </c:pt>
                <c:pt idx="635">
                  <c:v>1.7397260273972603</c:v>
                </c:pt>
                <c:pt idx="636">
                  <c:v>1.7424657534246575</c:v>
                </c:pt>
                <c:pt idx="637">
                  <c:v>1.7452054794520548</c:v>
                </c:pt>
                <c:pt idx="638">
                  <c:v>1.747945205479452</c:v>
                </c:pt>
                <c:pt idx="639">
                  <c:v>1.7506849315068493</c:v>
                </c:pt>
                <c:pt idx="640">
                  <c:v>1.7534246575342465</c:v>
                </c:pt>
                <c:pt idx="641">
                  <c:v>1.7561643835616438</c:v>
                </c:pt>
                <c:pt idx="642">
                  <c:v>1.7589041095890412</c:v>
                </c:pt>
                <c:pt idx="643">
                  <c:v>1.7616438356164383</c:v>
                </c:pt>
                <c:pt idx="644">
                  <c:v>1.7643835616438357</c:v>
                </c:pt>
                <c:pt idx="645">
                  <c:v>1.7671232876712328</c:v>
                </c:pt>
                <c:pt idx="646">
                  <c:v>1.7698630136986302</c:v>
                </c:pt>
                <c:pt idx="647">
                  <c:v>1.7726027397260273</c:v>
                </c:pt>
                <c:pt idx="648">
                  <c:v>1.7753424657534247</c:v>
                </c:pt>
                <c:pt idx="649">
                  <c:v>1.7780821917808218</c:v>
                </c:pt>
                <c:pt idx="650">
                  <c:v>1.7808219178082192</c:v>
                </c:pt>
                <c:pt idx="651">
                  <c:v>1.7835616438356163</c:v>
                </c:pt>
                <c:pt idx="652">
                  <c:v>1.7863013698630137</c:v>
                </c:pt>
                <c:pt idx="653">
                  <c:v>1.789041095890411</c:v>
                </c:pt>
                <c:pt idx="654">
                  <c:v>1.7917808219178082</c:v>
                </c:pt>
                <c:pt idx="655">
                  <c:v>1.7945205479452055</c:v>
                </c:pt>
                <c:pt idx="656">
                  <c:v>1.7972602739726027</c:v>
                </c:pt>
                <c:pt idx="657">
                  <c:v>1.8</c:v>
                </c:pt>
                <c:pt idx="658">
                  <c:v>1.8027397260273972</c:v>
                </c:pt>
                <c:pt idx="659">
                  <c:v>1.8054794520547945</c:v>
                </c:pt>
                <c:pt idx="660">
                  <c:v>1.8082191780821917</c:v>
                </c:pt>
                <c:pt idx="661">
                  <c:v>1.810958904109589</c:v>
                </c:pt>
                <c:pt idx="662">
                  <c:v>1.8136986301369864</c:v>
                </c:pt>
                <c:pt idx="663">
                  <c:v>1.8164383561643835</c:v>
                </c:pt>
                <c:pt idx="664">
                  <c:v>1.8191780821917809</c:v>
                </c:pt>
                <c:pt idx="665">
                  <c:v>1.821917808219178</c:v>
                </c:pt>
                <c:pt idx="666">
                  <c:v>1.8246575342465754</c:v>
                </c:pt>
                <c:pt idx="667">
                  <c:v>1.8273972602739725</c:v>
                </c:pt>
                <c:pt idx="668">
                  <c:v>1.8301369863013699</c:v>
                </c:pt>
                <c:pt idx="669">
                  <c:v>1.832876712328767</c:v>
                </c:pt>
                <c:pt idx="670">
                  <c:v>1.8356164383561644</c:v>
                </c:pt>
                <c:pt idx="671">
                  <c:v>1.8383561643835618</c:v>
                </c:pt>
                <c:pt idx="672">
                  <c:v>1.8410958904109589</c:v>
                </c:pt>
                <c:pt idx="673">
                  <c:v>1.8438356164383563</c:v>
                </c:pt>
                <c:pt idx="674">
                  <c:v>1.8465753424657534</c:v>
                </c:pt>
                <c:pt idx="675">
                  <c:v>1.8493150684931507</c:v>
                </c:pt>
                <c:pt idx="676">
                  <c:v>1.8520547945205479</c:v>
                </c:pt>
                <c:pt idx="677">
                  <c:v>1.8547945205479452</c:v>
                </c:pt>
                <c:pt idx="678">
                  <c:v>1.8575342465753424</c:v>
                </c:pt>
                <c:pt idx="679">
                  <c:v>1.8602739726027397</c:v>
                </c:pt>
                <c:pt idx="680">
                  <c:v>1.8630136986301369</c:v>
                </c:pt>
                <c:pt idx="681">
                  <c:v>1.8657534246575342</c:v>
                </c:pt>
                <c:pt idx="682">
                  <c:v>1.8684931506849316</c:v>
                </c:pt>
                <c:pt idx="683">
                  <c:v>1.8712328767123287</c:v>
                </c:pt>
                <c:pt idx="684">
                  <c:v>1.8739726027397261</c:v>
                </c:pt>
                <c:pt idx="685">
                  <c:v>1.8767123287671232</c:v>
                </c:pt>
                <c:pt idx="686">
                  <c:v>1.8794520547945206</c:v>
                </c:pt>
                <c:pt idx="687">
                  <c:v>1.8821917808219177</c:v>
                </c:pt>
                <c:pt idx="688">
                  <c:v>1.8849315068493151</c:v>
                </c:pt>
                <c:pt idx="689">
                  <c:v>1.8876712328767122</c:v>
                </c:pt>
                <c:pt idx="690">
                  <c:v>1.8904109589041096</c:v>
                </c:pt>
                <c:pt idx="691">
                  <c:v>1.893150684931507</c:v>
                </c:pt>
                <c:pt idx="692">
                  <c:v>1.8958904109589041</c:v>
                </c:pt>
                <c:pt idx="693">
                  <c:v>1.8986301369863015</c:v>
                </c:pt>
                <c:pt idx="694">
                  <c:v>1.9013698630136986</c:v>
                </c:pt>
                <c:pt idx="695">
                  <c:v>1.904109589041096</c:v>
                </c:pt>
                <c:pt idx="696">
                  <c:v>1.9068493150684931</c:v>
                </c:pt>
                <c:pt idx="697">
                  <c:v>1.9095890410958904</c:v>
                </c:pt>
                <c:pt idx="698">
                  <c:v>1.9123287671232876</c:v>
                </c:pt>
                <c:pt idx="699">
                  <c:v>1.9150684931506849</c:v>
                </c:pt>
                <c:pt idx="700">
                  <c:v>1.9178082191780821</c:v>
                </c:pt>
                <c:pt idx="701">
                  <c:v>1.9205479452054794</c:v>
                </c:pt>
                <c:pt idx="702">
                  <c:v>1.9232876712328768</c:v>
                </c:pt>
                <c:pt idx="703">
                  <c:v>1.9260273972602739</c:v>
                </c:pt>
                <c:pt idx="704">
                  <c:v>1.9287671232876713</c:v>
                </c:pt>
                <c:pt idx="705">
                  <c:v>1.9315068493150684</c:v>
                </c:pt>
                <c:pt idx="706">
                  <c:v>1.9342465753424658</c:v>
                </c:pt>
                <c:pt idx="707">
                  <c:v>1.9369863013698629</c:v>
                </c:pt>
                <c:pt idx="708">
                  <c:v>1.9397260273972603</c:v>
                </c:pt>
                <c:pt idx="709">
                  <c:v>1.9424657534246574</c:v>
                </c:pt>
                <c:pt idx="710">
                  <c:v>1.9452054794520548</c:v>
                </c:pt>
                <c:pt idx="711">
                  <c:v>1.9479452054794522</c:v>
                </c:pt>
                <c:pt idx="712">
                  <c:v>1.9506849315068493</c:v>
                </c:pt>
                <c:pt idx="713">
                  <c:v>1.9534246575342467</c:v>
                </c:pt>
                <c:pt idx="714">
                  <c:v>1.9561643835616438</c:v>
                </c:pt>
                <c:pt idx="715">
                  <c:v>1.9589041095890412</c:v>
                </c:pt>
                <c:pt idx="716">
                  <c:v>1.9616438356164383</c:v>
                </c:pt>
                <c:pt idx="717">
                  <c:v>1.9643835616438357</c:v>
                </c:pt>
                <c:pt idx="718">
                  <c:v>1.9671232876712328</c:v>
                </c:pt>
                <c:pt idx="719">
                  <c:v>1.9698630136986301</c:v>
                </c:pt>
                <c:pt idx="720">
                  <c:v>1.9726027397260273</c:v>
                </c:pt>
                <c:pt idx="721">
                  <c:v>1.9753424657534246</c:v>
                </c:pt>
                <c:pt idx="722">
                  <c:v>1.978082191780822</c:v>
                </c:pt>
                <c:pt idx="723">
                  <c:v>1.9808219178082191</c:v>
                </c:pt>
                <c:pt idx="724">
                  <c:v>1.9835616438356165</c:v>
                </c:pt>
                <c:pt idx="725">
                  <c:v>1.9863013698630136</c:v>
                </c:pt>
                <c:pt idx="726">
                  <c:v>1.989041095890411</c:v>
                </c:pt>
                <c:pt idx="727">
                  <c:v>1.9917808219178081</c:v>
                </c:pt>
                <c:pt idx="728">
                  <c:v>1.9945205479452055</c:v>
                </c:pt>
                <c:pt idx="729">
                  <c:v>1.9972602739726026</c:v>
                </c:pt>
                <c:pt idx="730">
                  <c:v>2</c:v>
                </c:pt>
                <c:pt idx="731">
                  <c:v>2.0027397260273974</c:v>
                </c:pt>
                <c:pt idx="732">
                  <c:v>2.0054794520547947</c:v>
                </c:pt>
                <c:pt idx="733">
                  <c:v>2.0082191780821916</c:v>
                </c:pt>
                <c:pt idx="734">
                  <c:v>2.010958904109589</c:v>
                </c:pt>
                <c:pt idx="735">
                  <c:v>2.0136986301369864</c:v>
                </c:pt>
                <c:pt idx="736">
                  <c:v>2.0164383561643837</c:v>
                </c:pt>
                <c:pt idx="737">
                  <c:v>2.0191780821917806</c:v>
                </c:pt>
                <c:pt idx="738">
                  <c:v>2.021917808219178</c:v>
                </c:pt>
                <c:pt idx="739">
                  <c:v>2.0246575342465754</c:v>
                </c:pt>
                <c:pt idx="740">
                  <c:v>2.0273972602739727</c:v>
                </c:pt>
                <c:pt idx="741">
                  <c:v>2.0301369863013701</c:v>
                </c:pt>
                <c:pt idx="742">
                  <c:v>2.032876712328767</c:v>
                </c:pt>
                <c:pt idx="743">
                  <c:v>2.0356164383561643</c:v>
                </c:pt>
                <c:pt idx="744">
                  <c:v>2.0383561643835617</c:v>
                </c:pt>
                <c:pt idx="745">
                  <c:v>2.0410958904109591</c:v>
                </c:pt>
                <c:pt idx="746">
                  <c:v>2.043835616438356</c:v>
                </c:pt>
                <c:pt idx="747">
                  <c:v>2.0465753424657533</c:v>
                </c:pt>
                <c:pt idx="748">
                  <c:v>2.0493150684931507</c:v>
                </c:pt>
                <c:pt idx="749">
                  <c:v>2.0520547945205481</c:v>
                </c:pt>
                <c:pt idx="750">
                  <c:v>2.0547945205479454</c:v>
                </c:pt>
                <c:pt idx="751">
                  <c:v>2.0575342465753423</c:v>
                </c:pt>
                <c:pt idx="752">
                  <c:v>2.0602739726027397</c:v>
                </c:pt>
                <c:pt idx="753">
                  <c:v>2.0630136986301371</c:v>
                </c:pt>
                <c:pt idx="754">
                  <c:v>2.0657534246575344</c:v>
                </c:pt>
                <c:pt idx="755">
                  <c:v>2.0684931506849313</c:v>
                </c:pt>
                <c:pt idx="756">
                  <c:v>2.0712328767123287</c:v>
                </c:pt>
                <c:pt idx="757">
                  <c:v>2.0739726027397261</c:v>
                </c:pt>
                <c:pt idx="758">
                  <c:v>2.0767123287671234</c:v>
                </c:pt>
                <c:pt idx="759">
                  <c:v>2.0794520547945203</c:v>
                </c:pt>
                <c:pt idx="760">
                  <c:v>2.0821917808219177</c:v>
                </c:pt>
                <c:pt idx="761">
                  <c:v>2.0849315068493151</c:v>
                </c:pt>
                <c:pt idx="762">
                  <c:v>2.0876712328767124</c:v>
                </c:pt>
                <c:pt idx="763">
                  <c:v>2.0904109589041098</c:v>
                </c:pt>
                <c:pt idx="764">
                  <c:v>2.0931506849315067</c:v>
                </c:pt>
                <c:pt idx="765">
                  <c:v>2.095890410958904</c:v>
                </c:pt>
                <c:pt idx="766">
                  <c:v>2.0986301369863014</c:v>
                </c:pt>
                <c:pt idx="767">
                  <c:v>2.1013698630136988</c:v>
                </c:pt>
                <c:pt idx="768">
                  <c:v>2.1041095890410957</c:v>
                </c:pt>
                <c:pt idx="769">
                  <c:v>2.106849315068493</c:v>
                </c:pt>
                <c:pt idx="770">
                  <c:v>2.1095890410958904</c:v>
                </c:pt>
                <c:pt idx="771">
                  <c:v>2.1123287671232878</c:v>
                </c:pt>
                <c:pt idx="772">
                  <c:v>2.1150684931506851</c:v>
                </c:pt>
                <c:pt idx="773">
                  <c:v>2.117808219178082</c:v>
                </c:pt>
                <c:pt idx="774">
                  <c:v>2.1205479452054794</c:v>
                </c:pt>
                <c:pt idx="775">
                  <c:v>2.1232876712328768</c:v>
                </c:pt>
                <c:pt idx="776">
                  <c:v>2.1260273972602741</c:v>
                </c:pt>
                <c:pt idx="777">
                  <c:v>2.128767123287671</c:v>
                </c:pt>
                <c:pt idx="778">
                  <c:v>2.1315068493150684</c:v>
                </c:pt>
                <c:pt idx="779">
                  <c:v>2.1342465753424658</c:v>
                </c:pt>
                <c:pt idx="780">
                  <c:v>2.1369863013698631</c:v>
                </c:pt>
                <c:pt idx="781">
                  <c:v>2.1397260273972605</c:v>
                </c:pt>
                <c:pt idx="782">
                  <c:v>2.1424657534246574</c:v>
                </c:pt>
                <c:pt idx="783">
                  <c:v>2.1452054794520548</c:v>
                </c:pt>
                <c:pt idx="784">
                  <c:v>2.1479452054794521</c:v>
                </c:pt>
                <c:pt idx="785">
                  <c:v>2.1506849315068495</c:v>
                </c:pt>
                <c:pt idx="786">
                  <c:v>2.1534246575342464</c:v>
                </c:pt>
                <c:pt idx="787">
                  <c:v>2.1561643835616437</c:v>
                </c:pt>
                <c:pt idx="788">
                  <c:v>2.1589041095890411</c:v>
                </c:pt>
                <c:pt idx="789">
                  <c:v>2.1616438356164385</c:v>
                </c:pt>
                <c:pt idx="790">
                  <c:v>2.1643835616438358</c:v>
                </c:pt>
                <c:pt idx="791">
                  <c:v>2.1671232876712327</c:v>
                </c:pt>
                <c:pt idx="792">
                  <c:v>2.1698630136986301</c:v>
                </c:pt>
                <c:pt idx="793">
                  <c:v>2.1726027397260275</c:v>
                </c:pt>
                <c:pt idx="794">
                  <c:v>2.1753424657534248</c:v>
                </c:pt>
                <c:pt idx="795">
                  <c:v>2.1780821917808217</c:v>
                </c:pt>
                <c:pt idx="796">
                  <c:v>2.1808219178082191</c:v>
                </c:pt>
                <c:pt idx="797">
                  <c:v>2.1835616438356165</c:v>
                </c:pt>
                <c:pt idx="798">
                  <c:v>2.1863013698630138</c:v>
                </c:pt>
                <c:pt idx="799">
                  <c:v>2.1890410958904107</c:v>
                </c:pt>
                <c:pt idx="800">
                  <c:v>2.1917808219178081</c:v>
                </c:pt>
                <c:pt idx="801">
                  <c:v>2.1945205479452055</c:v>
                </c:pt>
                <c:pt idx="802">
                  <c:v>2.1972602739726028</c:v>
                </c:pt>
                <c:pt idx="803">
                  <c:v>2.2000000000000002</c:v>
                </c:pt>
                <c:pt idx="804">
                  <c:v>2.2027397260273971</c:v>
                </c:pt>
                <c:pt idx="805">
                  <c:v>2.2054794520547945</c:v>
                </c:pt>
                <c:pt idx="806">
                  <c:v>2.2082191780821918</c:v>
                </c:pt>
                <c:pt idx="807">
                  <c:v>2.2109589041095892</c:v>
                </c:pt>
                <c:pt idx="808">
                  <c:v>2.2136986301369861</c:v>
                </c:pt>
                <c:pt idx="809">
                  <c:v>2.2164383561643834</c:v>
                </c:pt>
                <c:pt idx="810">
                  <c:v>2.2191780821917808</c:v>
                </c:pt>
                <c:pt idx="811">
                  <c:v>2.2219178082191782</c:v>
                </c:pt>
                <c:pt idx="812">
                  <c:v>2.2246575342465755</c:v>
                </c:pt>
                <c:pt idx="813">
                  <c:v>2.2273972602739724</c:v>
                </c:pt>
                <c:pt idx="814">
                  <c:v>2.2301369863013698</c:v>
                </c:pt>
                <c:pt idx="815">
                  <c:v>2.2328767123287672</c:v>
                </c:pt>
                <c:pt idx="816">
                  <c:v>2.2356164383561645</c:v>
                </c:pt>
                <c:pt idx="817">
                  <c:v>2.2383561643835614</c:v>
                </c:pt>
                <c:pt idx="818">
                  <c:v>2.2410958904109588</c:v>
                </c:pt>
                <c:pt idx="819">
                  <c:v>2.2438356164383562</c:v>
                </c:pt>
                <c:pt idx="820">
                  <c:v>2.2465753424657535</c:v>
                </c:pt>
                <c:pt idx="821">
                  <c:v>2.2493150684931509</c:v>
                </c:pt>
                <c:pt idx="822">
                  <c:v>2.2520547945205478</c:v>
                </c:pt>
                <c:pt idx="823">
                  <c:v>2.2547945205479452</c:v>
                </c:pt>
                <c:pt idx="824">
                  <c:v>2.2575342465753425</c:v>
                </c:pt>
                <c:pt idx="825">
                  <c:v>2.2602739726027399</c:v>
                </c:pt>
                <c:pt idx="826">
                  <c:v>2.2630136986301368</c:v>
                </c:pt>
                <c:pt idx="827">
                  <c:v>2.2657534246575342</c:v>
                </c:pt>
                <c:pt idx="828">
                  <c:v>2.2684931506849315</c:v>
                </c:pt>
                <c:pt idx="829">
                  <c:v>2.2712328767123289</c:v>
                </c:pt>
                <c:pt idx="830">
                  <c:v>2.2739726027397262</c:v>
                </c:pt>
                <c:pt idx="831">
                  <c:v>2.2767123287671232</c:v>
                </c:pt>
                <c:pt idx="832">
                  <c:v>2.2794520547945205</c:v>
                </c:pt>
                <c:pt idx="833">
                  <c:v>2.2821917808219179</c:v>
                </c:pt>
                <c:pt idx="834">
                  <c:v>2.2849315068493152</c:v>
                </c:pt>
                <c:pt idx="835">
                  <c:v>2.2876712328767121</c:v>
                </c:pt>
                <c:pt idx="836">
                  <c:v>2.2904109589041095</c:v>
                </c:pt>
                <c:pt idx="837">
                  <c:v>2.2931506849315069</c:v>
                </c:pt>
                <c:pt idx="838">
                  <c:v>2.2958904109589042</c:v>
                </c:pt>
                <c:pt idx="839">
                  <c:v>2.2986301369863016</c:v>
                </c:pt>
                <c:pt idx="840">
                  <c:v>2.3013698630136985</c:v>
                </c:pt>
                <c:pt idx="841">
                  <c:v>2.3041095890410959</c:v>
                </c:pt>
                <c:pt idx="842">
                  <c:v>2.3068493150684932</c:v>
                </c:pt>
                <c:pt idx="843">
                  <c:v>2.3095890410958906</c:v>
                </c:pt>
                <c:pt idx="844">
                  <c:v>2.3123287671232875</c:v>
                </c:pt>
                <c:pt idx="845">
                  <c:v>2.3150684931506849</c:v>
                </c:pt>
                <c:pt idx="846">
                  <c:v>2.3178082191780822</c:v>
                </c:pt>
                <c:pt idx="847">
                  <c:v>2.3205479452054796</c:v>
                </c:pt>
                <c:pt idx="848">
                  <c:v>2.3232876712328765</c:v>
                </c:pt>
                <c:pt idx="849">
                  <c:v>2.3260273972602739</c:v>
                </c:pt>
                <c:pt idx="850">
                  <c:v>2.3287671232876712</c:v>
                </c:pt>
                <c:pt idx="851">
                  <c:v>2.3315068493150686</c:v>
                </c:pt>
                <c:pt idx="852">
                  <c:v>2.3342465753424659</c:v>
                </c:pt>
                <c:pt idx="853">
                  <c:v>2.3369863013698629</c:v>
                </c:pt>
                <c:pt idx="854">
                  <c:v>2.3397260273972602</c:v>
                </c:pt>
                <c:pt idx="855">
                  <c:v>2.3424657534246576</c:v>
                </c:pt>
                <c:pt idx="856">
                  <c:v>2.3452054794520549</c:v>
                </c:pt>
                <c:pt idx="857">
                  <c:v>2.3479452054794518</c:v>
                </c:pt>
                <c:pt idx="858">
                  <c:v>2.3506849315068492</c:v>
                </c:pt>
                <c:pt idx="859">
                  <c:v>2.3534246575342466</c:v>
                </c:pt>
                <c:pt idx="860">
                  <c:v>2.3561643835616439</c:v>
                </c:pt>
                <c:pt idx="861">
                  <c:v>2.3589041095890413</c:v>
                </c:pt>
                <c:pt idx="862">
                  <c:v>2.3616438356164382</c:v>
                </c:pt>
                <c:pt idx="863">
                  <c:v>2.3643835616438356</c:v>
                </c:pt>
                <c:pt idx="864">
                  <c:v>2.3671232876712329</c:v>
                </c:pt>
                <c:pt idx="865">
                  <c:v>2.3698630136986303</c:v>
                </c:pt>
                <c:pt idx="866">
                  <c:v>2.3726027397260272</c:v>
                </c:pt>
                <c:pt idx="867">
                  <c:v>2.3753424657534246</c:v>
                </c:pt>
                <c:pt idx="868">
                  <c:v>2.3780821917808219</c:v>
                </c:pt>
                <c:pt idx="869">
                  <c:v>2.3808219178082193</c:v>
                </c:pt>
                <c:pt idx="870">
                  <c:v>2.3835616438356166</c:v>
                </c:pt>
                <c:pt idx="871">
                  <c:v>2.3863013698630136</c:v>
                </c:pt>
                <c:pt idx="872">
                  <c:v>2.3890410958904109</c:v>
                </c:pt>
                <c:pt idx="873">
                  <c:v>2.3917808219178083</c:v>
                </c:pt>
                <c:pt idx="874">
                  <c:v>2.3945205479452056</c:v>
                </c:pt>
                <c:pt idx="875">
                  <c:v>2.3972602739726026</c:v>
                </c:pt>
                <c:pt idx="876">
                  <c:v>2.4</c:v>
                </c:pt>
                <c:pt idx="877">
                  <c:v>2.4027397260273973</c:v>
                </c:pt>
                <c:pt idx="878">
                  <c:v>2.4054794520547946</c:v>
                </c:pt>
                <c:pt idx="879">
                  <c:v>2.408219178082192</c:v>
                </c:pt>
                <c:pt idx="880">
                  <c:v>2.4109589041095889</c:v>
                </c:pt>
                <c:pt idx="881">
                  <c:v>2.4136986301369863</c:v>
                </c:pt>
                <c:pt idx="882">
                  <c:v>2.4164383561643836</c:v>
                </c:pt>
                <c:pt idx="883">
                  <c:v>2.419178082191781</c:v>
                </c:pt>
                <c:pt idx="884">
                  <c:v>2.4219178082191779</c:v>
                </c:pt>
                <c:pt idx="885">
                  <c:v>2.4246575342465753</c:v>
                </c:pt>
                <c:pt idx="886">
                  <c:v>2.4273972602739726</c:v>
                </c:pt>
                <c:pt idx="887">
                  <c:v>2.43013698630137</c:v>
                </c:pt>
                <c:pt idx="888">
                  <c:v>2.4328767123287673</c:v>
                </c:pt>
                <c:pt idx="889">
                  <c:v>2.4356164383561643</c:v>
                </c:pt>
                <c:pt idx="890">
                  <c:v>2.4383561643835616</c:v>
                </c:pt>
                <c:pt idx="891">
                  <c:v>2.441095890410959</c:v>
                </c:pt>
                <c:pt idx="892">
                  <c:v>2.4438356164383563</c:v>
                </c:pt>
                <c:pt idx="893">
                  <c:v>2.4465753424657533</c:v>
                </c:pt>
                <c:pt idx="894">
                  <c:v>2.4493150684931506</c:v>
                </c:pt>
                <c:pt idx="895">
                  <c:v>2.452054794520548</c:v>
                </c:pt>
                <c:pt idx="896">
                  <c:v>2.4547945205479453</c:v>
                </c:pt>
                <c:pt idx="897">
                  <c:v>2.4575342465753423</c:v>
                </c:pt>
                <c:pt idx="898">
                  <c:v>2.4602739726027396</c:v>
                </c:pt>
                <c:pt idx="899">
                  <c:v>2.463013698630137</c:v>
                </c:pt>
                <c:pt idx="900">
                  <c:v>2.4657534246575343</c:v>
                </c:pt>
                <c:pt idx="901">
                  <c:v>2.4684931506849317</c:v>
                </c:pt>
                <c:pt idx="902">
                  <c:v>2.4712328767123286</c:v>
                </c:pt>
                <c:pt idx="903">
                  <c:v>2.473972602739726</c:v>
                </c:pt>
                <c:pt idx="904">
                  <c:v>2.4767123287671233</c:v>
                </c:pt>
                <c:pt idx="905">
                  <c:v>2.4794520547945207</c:v>
                </c:pt>
                <c:pt idx="906">
                  <c:v>2.4821917808219176</c:v>
                </c:pt>
                <c:pt idx="907">
                  <c:v>2.484931506849315</c:v>
                </c:pt>
                <c:pt idx="908">
                  <c:v>2.4876712328767123</c:v>
                </c:pt>
                <c:pt idx="909">
                  <c:v>2.4904109589041097</c:v>
                </c:pt>
                <c:pt idx="910">
                  <c:v>2.493150684931507</c:v>
                </c:pt>
                <c:pt idx="911">
                  <c:v>2.495890410958904</c:v>
                </c:pt>
                <c:pt idx="912">
                  <c:v>2.4986301369863013</c:v>
                </c:pt>
                <c:pt idx="913">
                  <c:v>2.5013698630136987</c:v>
                </c:pt>
                <c:pt idx="914">
                  <c:v>2.504109589041096</c:v>
                </c:pt>
                <c:pt idx="915">
                  <c:v>2.506849315068493</c:v>
                </c:pt>
                <c:pt idx="916">
                  <c:v>2.5095890410958903</c:v>
                </c:pt>
                <c:pt idx="917">
                  <c:v>2.5123287671232877</c:v>
                </c:pt>
                <c:pt idx="918">
                  <c:v>2.515068493150685</c:v>
                </c:pt>
                <c:pt idx="919">
                  <c:v>2.5178082191780824</c:v>
                </c:pt>
                <c:pt idx="920">
                  <c:v>2.5205479452054793</c:v>
                </c:pt>
                <c:pt idx="921">
                  <c:v>2.5232876712328767</c:v>
                </c:pt>
                <c:pt idx="922">
                  <c:v>2.526027397260274</c:v>
                </c:pt>
                <c:pt idx="923">
                  <c:v>2.5287671232876714</c:v>
                </c:pt>
                <c:pt idx="924">
                  <c:v>2.5315068493150683</c:v>
                </c:pt>
                <c:pt idx="925">
                  <c:v>2.5342465753424657</c:v>
                </c:pt>
                <c:pt idx="926">
                  <c:v>2.536986301369863</c:v>
                </c:pt>
                <c:pt idx="927">
                  <c:v>2.5397260273972604</c:v>
                </c:pt>
                <c:pt idx="928">
                  <c:v>2.5424657534246577</c:v>
                </c:pt>
                <c:pt idx="929">
                  <c:v>2.5452054794520547</c:v>
                </c:pt>
                <c:pt idx="930">
                  <c:v>2.547945205479452</c:v>
                </c:pt>
                <c:pt idx="931">
                  <c:v>2.5506849315068494</c:v>
                </c:pt>
                <c:pt idx="932">
                  <c:v>2.5534246575342467</c:v>
                </c:pt>
                <c:pt idx="933">
                  <c:v>2.5561643835616437</c:v>
                </c:pt>
                <c:pt idx="934">
                  <c:v>2.558904109589041</c:v>
                </c:pt>
                <c:pt idx="935">
                  <c:v>2.5616438356164384</c:v>
                </c:pt>
                <c:pt idx="936">
                  <c:v>2.5643835616438357</c:v>
                </c:pt>
                <c:pt idx="937">
                  <c:v>2.5671232876712327</c:v>
                </c:pt>
                <c:pt idx="938">
                  <c:v>2.56986301369863</c:v>
                </c:pt>
                <c:pt idx="939">
                  <c:v>2.5726027397260274</c:v>
                </c:pt>
                <c:pt idx="940">
                  <c:v>2.5753424657534247</c:v>
                </c:pt>
                <c:pt idx="941">
                  <c:v>2.5780821917808221</c:v>
                </c:pt>
                <c:pt idx="942">
                  <c:v>2.580821917808219</c:v>
                </c:pt>
                <c:pt idx="943">
                  <c:v>2.5835616438356164</c:v>
                </c:pt>
                <c:pt idx="944">
                  <c:v>2.5863013698630137</c:v>
                </c:pt>
                <c:pt idx="945">
                  <c:v>2.5890410958904111</c:v>
                </c:pt>
                <c:pt idx="946">
                  <c:v>2.591780821917808</c:v>
                </c:pt>
                <c:pt idx="947">
                  <c:v>2.5945205479452054</c:v>
                </c:pt>
                <c:pt idx="948">
                  <c:v>2.5972602739726027</c:v>
                </c:pt>
                <c:pt idx="949">
                  <c:v>2.6</c:v>
                </c:pt>
                <c:pt idx="950">
                  <c:v>2.6027397260273974</c:v>
                </c:pt>
                <c:pt idx="951">
                  <c:v>2.6054794520547944</c:v>
                </c:pt>
                <c:pt idx="952">
                  <c:v>2.6082191780821917</c:v>
                </c:pt>
                <c:pt idx="953">
                  <c:v>2.6109589041095891</c:v>
                </c:pt>
                <c:pt idx="954">
                  <c:v>2.6136986301369864</c:v>
                </c:pt>
                <c:pt idx="955">
                  <c:v>2.6164383561643834</c:v>
                </c:pt>
                <c:pt idx="956">
                  <c:v>2.6191780821917807</c:v>
                </c:pt>
                <c:pt idx="957">
                  <c:v>2.6219178082191781</c:v>
                </c:pt>
                <c:pt idx="958">
                  <c:v>2.6246575342465754</c:v>
                </c:pt>
                <c:pt idx="959">
                  <c:v>2.6273972602739728</c:v>
                </c:pt>
                <c:pt idx="960">
                  <c:v>2.6301369863013697</c:v>
                </c:pt>
                <c:pt idx="961">
                  <c:v>2.6328767123287671</c:v>
                </c:pt>
                <c:pt idx="962">
                  <c:v>2.6356164383561644</c:v>
                </c:pt>
                <c:pt idx="963">
                  <c:v>2.6383561643835618</c:v>
                </c:pt>
                <c:pt idx="964">
                  <c:v>2.6410958904109587</c:v>
                </c:pt>
                <c:pt idx="965">
                  <c:v>2.6438356164383561</c:v>
                </c:pt>
                <c:pt idx="966">
                  <c:v>2.6465753424657534</c:v>
                </c:pt>
                <c:pt idx="967">
                  <c:v>2.6493150684931508</c:v>
                </c:pt>
                <c:pt idx="968">
                  <c:v>2.6520547945205482</c:v>
                </c:pt>
                <c:pt idx="969">
                  <c:v>2.6547945205479451</c:v>
                </c:pt>
                <c:pt idx="970">
                  <c:v>2.6575342465753424</c:v>
                </c:pt>
                <c:pt idx="971">
                  <c:v>2.6602739726027398</c:v>
                </c:pt>
                <c:pt idx="972">
                  <c:v>2.6630136986301371</c:v>
                </c:pt>
                <c:pt idx="973">
                  <c:v>2.6657534246575341</c:v>
                </c:pt>
                <c:pt idx="974">
                  <c:v>2.6684931506849314</c:v>
                </c:pt>
                <c:pt idx="975">
                  <c:v>2.6712328767123288</c:v>
                </c:pt>
                <c:pt idx="976">
                  <c:v>2.6739726027397261</c:v>
                </c:pt>
                <c:pt idx="977">
                  <c:v>2.6767123287671235</c:v>
                </c:pt>
                <c:pt idx="978">
                  <c:v>2.6794520547945204</c:v>
                </c:pt>
                <c:pt idx="979">
                  <c:v>2.6821917808219178</c:v>
                </c:pt>
                <c:pt idx="980">
                  <c:v>2.6849315068493151</c:v>
                </c:pt>
                <c:pt idx="981">
                  <c:v>2.6876712328767125</c:v>
                </c:pt>
                <c:pt idx="982">
                  <c:v>2.6904109589041094</c:v>
                </c:pt>
                <c:pt idx="983">
                  <c:v>2.6931506849315068</c:v>
                </c:pt>
                <c:pt idx="984">
                  <c:v>2.6958904109589041</c:v>
                </c:pt>
                <c:pt idx="985">
                  <c:v>2.6986301369863015</c:v>
                </c:pt>
                <c:pt idx="986">
                  <c:v>2.7013698630136984</c:v>
                </c:pt>
                <c:pt idx="987">
                  <c:v>2.7041095890410958</c:v>
                </c:pt>
                <c:pt idx="988">
                  <c:v>2.7068493150684931</c:v>
                </c:pt>
                <c:pt idx="989">
                  <c:v>2.7095890410958905</c:v>
                </c:pt>
                <c:pt idx="990">
                  <c:v>2.7123287671232879</c:v>
                </c:pt>
                <c:pt idx="991">
                  <c:v>2.7150684931506848</c:v>
                </c:pt>
                <c:pt idx="992">
                  <c:v>2.7178082191780821</c:v>
                </c:pt>
                <c:pt idx="993">
                  <c:v>2.7205479452054795</c:v>
                </c:pt>
                <c:pt idx="994">
                  <c:v>2.7232876712328768</c:v>
                </c:pt>
                <c:pt idx="995">
                  <c:v>2.7260273972602738</c:v>
                </c:pt>
                <c:pt idx="996">
                  <c:v>2.7287671232876711</c:v>
                </c:pt>
                <c:pt idx="997">
                  <c:v>2.7315068493150685</c:v>
                </c:pt>
                <c:pt idx="998">
                  <c:v>2.7342465753424658</c:v>
                </c:pt>
                <c:pt idx="999">
                  <c:v>2.7369863013698632</c:v>
                </c:pt>
                <c:pt idx="1000">
                  <c:v>2.7397260273972601</c:v>
                </c:pt>
                <c:pt idx="1001">
                  <c:v>2.7424657534246575</c:v>
                </c:pt>
                <c:pt idx="1002">
                  <c:v>2.7452054794520548</c:v>
                </c:pt>
                <c:pt idx="1003">
                  <c:v>2.7479452054794522</c:v>
                </c:pt>
                <c:pt idx="1004">
                  <c:v>2.7506849315068491</c:v>
                </c:pt>
                <c:pt idx="1005">
                  <c:v>2.7534246575342465</c:v>
                </c:pt>
                <c:pt idx="1006">
                  <c:v>2.7561643835616438</c:v>
                </c:pt>
                <c:pt idx="1007">
                  <c:v>2.7589041095890412</c:v>
                </c:pt>
                <c:pt idx="1008">
                  <c:v>2.7616438356164386</c:v>
                </c:pt>
                <c:pt idx="1009">
                  <c:v>2.7643835616438355</c:v>
                </c:pt>
                <c:pt idx="1010">
                  <c:v>2.7671232876712328</c:v>
                </c:pt>
                <c:pt idx="1011">
                  <c:v>2.7698630136986302</c:v>
                </c:pt>
                <c:pt idx="1012">
                  <c:v>2.7726027397260276</c:v>
                </c:pt>
                <c:pt idx="1013">
                  <c:v>2.7753424657534245</c:v>
                </c:pt>
                <c:pt idx="1014">
                  <c:v>2.7780821917808218</c:v>
                </c:pt>
                <c:pt idx="1015">
                  <c:v>2.7808219178082192</c:v>
                </c:pt>
                <c:pt idx="1016">
                  <c:v>2.7835616438356166</c:v>
                </c:pt>
                <c:pt idx="1017">
                  <c:v>2.7863013698630139</c:v>
                </c:pt>
                <c:pt idx="1018">
                  <c:v>2.7890410958904108</c:v>
                </c:pt>
                <c:pt idx="1019">
                  <c:v>2.7917808219178082</c:v>
                </c:pt>
                <c:pt idx="1020">
                  <c:v>2.7945205479452055</c:v>
                </c:pt>
                <c:pt idx="1021">
                  <c:v>2.7972602739726029</c:v>
                </c:pt>
                <c:pt idx="1022">
                  <c:v>2.8</c:v>
                </c:pt>
                <c:pt idx="1023">
                  <c:v>2.8027397260273972</c:v>
                </c:pt>
                <c:pt idx="1024">
                  <c:v>2.8054794520547945</c:v>
                </c:pt>
                <c:pt idx="1025">
                  <c:v>2.8082191780821919</c:v>
                </c:pt>
                <c:pt idx="1026">
                  <c:v>2.8109589041095893</c:v>
                </c:pt>
                <c:pt idx="1027">
                  <c:v>2.8136986301369862</c:v>
                </c:pt>
                <c:pt idx="1028">
                  <c:v>2.8164383561643835</c:v>
                </c:pt>
                <c:pt idx="1029">
                  <c:v>2.8191780821917809</c:v>
                </c:pt>
                <c:pt idx="1030">
                  <c:v>2.8219178082191783</c:v>
                </c:pt>
                <c:pt idx="1031">
                  <c:v>2.8246575342465752</c:v>
                </c:pt>
                <c:pt idx="1032">
                  <c:v>2.8273972602739725</c:v>
                </c:pt>
                <c:pt idx="1033">
                  <c:v>2.8301369863013699</c:v>
                </c:pt>
                <c:pt idx="1034">
                  <c:v>2.8328767123287673</c:v>
                </c:pt>
                <c:pt idx="1035">
                  <c:v>2.8356164383561642</c:v>
                </c:pt>
                <c:pt idx="1036">
                  <c:v>2.8383561643835615</c:v>
                </c:pt>
                <c:pt idx="1037">
                  <c:v>2.8410958904109589</c:v>
                </c:pt>
                <c:pt idx="1038">
                  <c:v>2.8438356164383563</c:v>
                </c:pt>
                <c:pt idx="1039">
                  <c:v>2.8465753424657536</c:v>
                </c:pt>
                <c:pt idx="1040">
                  <c:v>2.8493150684931505</c:v>
                </c:pt>
                <c:pt idx="1041">
                  <c:v>2.8520547945205479</c:v>
                </c:pt>
                <c:pt idx="1042">
                  <c:v>2.8547945205479452</c:v>
                </c:pt>
                <c:pt idx="1043">
                  <c:v>2.8575342465753426</c:v>
                </c:pt>
                <c:pt idx="1044">
                  <c:v>2.8602739726027395</c:v>
                </c:pt>
                <c:pt idx="1045">
                  <c:v>2.8630136986301369</c:v>
                </c:pt>
                <c:pt idx="1046">
                  <c:v>2.8657534246575342</c:v>
                </c:pt>
                <c:pt idx="1047">
                  <c:v>2.8684931506849316</c:v>
                </c:pt>
                <c:pt idx="1048">
                  <c:v>2.871232876712329</c:v>
                </c:pt>
                <c:pt idx="1049">
                  <c:v>2.8739726027397259</c:v>
                </c:pt>
                <c:pt idx="1050">
                  <c:v>2.8767123287671232</c:v>
                </c:pt>
                <c:pt idx="1051">
                  <c:v>2.8794520547945206</c:v>
                </c:pt>
                <c:pt idx="1052">
                  <c:v>2.882191780821918</c:v>
                </c:pt>
                <c:pt idx="1053">
                  <c:v>2.8849315068493149</c:v>
                </c:pt>
                <c:pt idx="1054">
                  <c:v>2.8876712328767122</c:v>
                </c:pt>
                <c:pt idx="1055">
                  <c:v>2.8904109589041096</c:v>
                </c:pt>
                <c:pt idx="1056">
                  <c:v>2.893150684931507</c:v>
                </c:pt>
                <c:pt idx="1057">
                  <c:v>2.8958904109589043</c:v>
                </c:pt>
                <c:pt idx="1058">
                  <c:v>2.8986301369863012</c:v>
                </c:pt>
                <c:pt idx="1059">
                  <c:v>2.9013698630136986</c:v>
                </c:pt>
                <c:pt idx="1060">
                  <c:v>2.904109589041096</c:v>
                </c:pt>
                <c:pt idx="1061">
                  <c:v>2.9068493150684933</c:v>
                </c:pt>
                <c:pt idx="1062">
                  <c:v>2.9095890410958902</c:v>
                </c:pt>
                <c:pt idx="1063">
                  <c:v>2.9123287671232876</c:v>
                </c:pt>
                <c:pt idx="1064">
                  <c:v>2.9150684931506849</c:v>
                </c:pt>
                <c:pt idx="1065">
                  <c:v>2.9178082191780823</c:v>
                </c:pt>
                <c:pt idx="1066">
                  <c:v>2.9205479452054797</c:v>
                </c:pt>
                <c:pt idx="1067">
                  <c:v>2.9232876712328766</c:v>
                </c:pt>
                <c:pt idx="1068">
                  <c:v>2.9260273972602739</c:v>
                </c:pt>
                <c:pt idx="1069">
                  <c:v>2.9287671232876713</c:v>
                </c:pt>
                <c:pt idx="1070">
                  <c:v>2.9315068493150687</c:v>
                </c:pt>
                <c:pt idx="1071">
                  <c:v>2.9342465753424656</c:v>
                </c:pt>
                <c:pt idx="1072">
                  <c:v>2.9369863013698629</c:v>
                </c:pt>
                <c:pt idx="1073">
                  <c:v>2.9397260273972603</c:v>
                </c:pt>
                <c:pt idx="1074">
                  <c:v>2.9424657534246577</c:v>
                </c:pt>
                <c:pt idx="1075">
                  <c:v>2.9452054794520546</c:v>
                </c:pt>
                <c:pt idx="1076">
                  <c:v>2.9479452054794519</c:v>
                </c:pt>
                <c:pt idx="1077">
                  <c:v>2.9506849315068493</c:v>
                </c:pt>
                <c:pt idx="1078">
                  <c:v>2.9534246575342467</c:v>
                </c:pt>
                <c:pt idx="1079">
                  <c:v>2.956164383561644</c:v>
                </c:pt>
                <c:pt idx="1080">
                  <c:v>2.9589041095890409</c:v>
                </c:pt>
                <c:pt idx="1081">
                  <c:v>2.9616438356164383</c:v>
                </c:pt>
                <c:pt idx="1082">
                  <c:v>2.9643835616438357</c:v>
                </c:pt>
                <c:pt idx="1083">
                  <c:v>2.967123287671233</c:v>
                </c:pt>
                <c:pt idx="1084">
                  <c:v>2.9698630136986299</c:v>
                </c:pt>
                <c:pt idx="1085">
                  <c:v>2.9726027397260273</c:v>
                </c:pt>
                <c:pt idx="1086">
                  <c:v>2.9753424657534246</c:v>
                </c:pt>
                <c:pt idx="1087">
                  <c:v>2.978082191780822</c:v>
                </c:pt>
                <c:pt idx="1088">
                  <c:v>2.9808219178082194</c:v>
                </c:pt>
                <c:pt idx="1089">
                  <c:v>2.9835616438356163</c:v>
                </c:pt>
                <c:pt idx="1090">
                  <c:v>2.9863013698630136</c:v>
                </c:pt>
                <c:pt idx="1091">
                  <c:v>2.989041095890411</c:v>
                </c:pt>
                <c:pt idx="1092">
                  <c:v>2.9917808219178084</c:v>
                </c:pt>
                <c:pt idx="1093">
                  <c:v>2.9945205479452053</c:v>
                </c:pt>
                <c:pt idx="1094">
                  <c:v>2.9972602739726026</c:v>
                </c:pt>
                <c:pt idx="1095">
                  <c:v>3</c:v>
                </c:pt>
                <c:pt idx="1096">
                  <c:v>3.0027397260273974</c:v>
                </c:pt>
                <c:pt idx="1097">
                  <c:v>3.0054794520547947</c:v>
                </c:pt>
                <c:pt idx="1098">
                  <c:v>3.0082191780821916</c:v>
                </c:pt>
                <c:pt idx="1099">
                  <c:v>3.010958904109589</c:v>
                </c:pt>
                <c:pt idx="1100">
                  <c:v>3.0136986301369864</c:v>
                </c:pt>
                <c:pt idx="1101">
                  <c:v>3.0164383561643837</c:v>
                </c:pt>
                <c:pt idx="1102">
                  <c:v>3.0191780821917806</c:v>
                </c:pt>
                <c:pt idx="1103">
                  <c:v>3.021917808219178</c:v>
                </c:pt>
                <c:pt idx="1104">
                  <c:v>3.0246575342465754</c:v>
                </c:pt>
                <c:pt idx="1105">
                  <c:v>3.0273972602739727</c:v>
                </c:pt>
                <c:pt idx="1106">
                  <c:v>3.0301369863013701</c:v>
                </c:pt>
                <c:pt idx="1107">
                  <c:v>3.032876712328767</c:v>
                </c:pt>
                <c:pt idx="1108">
                  <c:v>3.0356164383561643</c:v>
                </c:pt>
                <c:pt idx="1109">
                  <c:v>3.0383561643835617</c:v>
                </c:pt>
                <c:pt idx="1110">
                  <c:v>3.0410958904109591</c:v>
                </c:pt>
                <c:pt idx="1111">
                  <c:v>3.043835616438356</c:v>
                </c:pt>
                <c:pt idx="1112">
                  <c:v>3.0465753424657533</c:v>
                </c:pt>
                <c:pt idx="1113">
                  <c:v>3.0493150684931507</c:v>
                </c:pt>
                <c:pt idx="1114">
                  <c:v>3.0520547945205481</c:v>
                </c:pt>
                <c:pt idx="1115">
                  <c:v>3.0547945205479454</c:v>
                </c:pt>
                <c:pt idx="1116">
                  <c:v>3.0575342465753423</c:v>
                </c:pt>
                <c:pt idx="1117">
                  <c:v>3.0602739726027397</c:v>
                </c:pt>
                <c:pt idx="1118">
                  <c:v>3.0630136986301371</c:v>
                </c:pt>
                <c:pt idx="1119">
                  <c:v>3.0657534246575344</c:v>
                </c:pt>
                <c:pt idx="1120">
                  <c:v>3.0684931506849313</c:v>
                </c:pt>
                <c:pt idx="1121">
                  <c:v>3.0712328767123287</c:v>
                </c:pt>
                <c:pt idx="1122">
                  <c:v>3.0739726027397261</c:v>
                </c:pt>
                <c:pt idx="1123">
                  <c:v>3.0767123287671234</c:v>
                </c:pt>
                <c:pt idx="1124">
                  <c:v>3.0794520547945203</c:v>
                </c:pt>
                <c:pt idx="1125">
                  <c:v>3.0821917808219177</c:v>
                </c:pt>
                <c:pt idx="1126">
                  <c:v>3.0849315068493151</c:v>
                </c:pt>
                <c:pt idx="1127">
                  <c:v>3.0876712328767124</c:v>
                </c:pt>
                <c:pt idx="1128">
                  <c:v>3.0904109589041098</c:v>
                </c:pt>
                <c:pt idx="1129">
                  <c:v>3.0931506849315067</c:v>
                </c:pt>
                <c:pt idx="1130">
                  <c:v>3.095890410958904</c:v>
                </c:pt>
                <c:pt idx="1131">
                  <c:v>3.0986301369863014</c:v>
                </c:pt>
                <c:pt idx="1132">
                  <c:v>3.1013698630136988</c:v>
                </c:pt>
                <c:pt idx="1133">
                  <c:v>3.1041095890410957</c:v>
                </c:pt>
                <c:pt idx="1134">
                  <c:v>3.106849315068493</c:v>
                </c:pt>
                <c:pt idx="1135">
                  <c:v>3.1095890410958904</c:v>
                </c:pt>
                <c:pt idx="1136">
                  <c:v>3.1123287671232878</c:v>
                </c:pt>
                <c:pt idx="1137">
                  <c:v>3.1150684931506851</c:v>
                </c:pt>
                <c:pt idx="1138">
                  <c:v>3.117808219178082</c:v>
                </c:pt>
                <c:pt idx="1139">
                  <c:v>3.1205479452054794</c:v>
                </c:pt>
                <c:pt idx="1140">
                  <c:v>3.1232876712328768</c:v>
                </c:pt>
                <c:pt idx="1141">
                  <c:v>3.1260273972602741</c:v>
                </c:pt>
                <c:pt idx="1142">
                  <c:v>3.128767123287671</c:v>
                </c:pt>
                <c:pt idx="1143">
                  <c:v>3.1315068493150684</c:v>
                </c:pt>
                <c:pt idx="1144">
                  <c:v>3.1342465753424658</c:v>
                </c:pt>
                <c:pt idx="1145">
                  <c:v>3.1369863013698631</c:v>
                </c:pt>
                <c:pt idx="1146">
                  <c:v>3.1397260273972605</c:v>
                </c:pt>
                <c:pt idx="1147">
                  <c:v>3.1424657534246574</c:v>
                </c:pt>
                <c:pt idx="1148">
                  <c:v>3.1452054794520548</c:v>
                </c:pt>
                <c:pt idx="1149">
                  <c:v>3.1479452054794521</c:v>
                </c:pt>
                <c:pt idx="1150">
                  <c:v>3.1506849315068495</c:v>
                </c:pt>
                <c:pt idx="1151">
                  <c:v>3.1534246575342464</c:v>
                </c:pt>
                <c:pt idx="1152">
                  <c:v>3.1561643835616437</c:v>
                </c:pt>
                <c:pt idx="1153">
                  <c:v>3.1589041095890411</c:v>
                </c:pt>
                <c:pt idx="1154">
                  <c:v>3.1616438356164385</c:v>
                </c:pt>
                <c:pt idx="1155">
                  <c:v>3.1643835616438358</c:v>
                </c:pt>
                <c:pt idx="1156">
                  <c:v>3.1671232876712327</c:v>
                </c:pt>
                <c:pt idx="1157">
                  <c:v>3.1698630136986301</c:v>
                </c:pt>
                <c:pt idx="1158">
                  <c:v>3.1726027397260275</c:v>
                </c:pt>
                <c:pt idx="1159">
                  <c:v>3.1753424657534248</c:v>
                </c:pt>
                <c:pt idx="1160">
                  <c:v>3.1780821917808217</c:v>
                </c:pt>
                <c:pt idx="1161">
                  <c:v>3.1808219178082191</c:v>
                </c:pt>
                <c:pt idx="1162">
                  <c:v>3.1835616438356165</c:v>
                </c:pt>
                <c:pt idx="1163">
                  <c:v>3.1863013698630138</c:v>
                </c:pt>
                <c:pt idx="1164">
                  <c:v>3.1890410958904107</c:v>
                </c:pt>
                <c:pt idx="1165">
                  <c:v>3.1917808219178081</c:v>
                </c:pt>
                <c:pt idx="1166">
                  <c:v>3.1945205479452055</c:v>
                </c:pt>
                <c:pt idx="1167">
                  <c:v>3.1972602739726028</c:v>
                </c:pt>
                <c:pt idx="1168">
                  <c:v>3.2</c:v>
                </c:pt>
                <c:pt idx="1169">
                  <c:v>3.2027397260273971</c:v>
                </c:pt>
                <c:pt idx="1170">
                  <c:v>3.2054794520547945</c:v>
                </c:pt>
                <c:pt idx="1171">
                  <c:v>3.2082191780821918</c:v>
                </c:pt>
                <c:pt idx="1172">
                  <c:v>3.2109589041095892</c:v>
                </c:pt>
                <c:pt idx="1173">
                  <c:v>3.2136986301369861</c:v>
                </c:pt>
                <c:pt idx="1174">
                  <c:v>3.2164383561643834</c:v>
                </c:pt>
                <c:pt idx="1175">
                  <c:v>3.2191780821917808</c:v>
                </c:pt>
                <c:pt idx="1176">
                  <c:v>3.2219178082191782</c:v>
                </c:pt>
                <c:pt idx="1177">
                  <c:v>3.2246575342465755</c:v>
                </c:pt>
                <c:pt idx="1178">
                  <c:v>3.2273972602739724</c:v>
                </c:pt>
                <c:pt idx="1179">
                  <c:v>3.2301369863013698</c:v>
                </c:pt>
                <c:pt idx="1180">
                  <c:v>3.2328767123287672</c:v>
                </c:pt>
                <c:pt idx="1181">
                  <c:v>3.2356164383561645</c:v>
                </c:pt>
                <c:pt idx="1182">
                  <c:v>3.2383561643835614</c:v>
                </c:pt>
                <c:pt idx="1183">
                  <c:v>3.2410958904109588</c:v>
                </c:pt>
                <c:pt idx="1184">
                  <c:v>3.2438356164383562</c:v>
                </c:pt>
                <c:pt idx="1185">
                  <c:v>3.2465753424657535</c:v>
                </c:pt>
                <c:pt idx="1186">
                  <c:v>3.2493150684931509</c:v>
                </c:pt>
                <c:pt idx="1187">
                  <c:v>3.2520547945205478</c:v>
                </c:pt>
                <c:pt idx="1188">
                  <c:v>3.2547945205479452</c:v>
                </c:pt>
                <c:pt idx="1189">
                  <c:v>3.2575342465753425</c:v>
                </c:pt>
                <c:pt idx="1190">
                  <c:v>3.2602739726027399</c:v>
                </c:pt>
                <c:pt idx="1191">
                  <c:v>3.2630136986301368</c:v>
                </c:pt>
                <c:pt idx="1192">
                  <c:v>3.2657534246575342</c:v>
                </c:pt>
                <c:pt idx="1193">
                  <c:v>3.2684931506849315</c:v>
                </c:pt>
                <c:pt idx="1194">
                  <c:v>3.2712328767123289</c:v>
                </c:pt>
                <c:pt idx="1195">
                  <c:v>3.2739726027397262</c:v>
                </c:pt>
                <c:pt idx="1196">
                  <c:v>3.2767123287671232</c:v>
                </c:pt>
                <c:pt idx="1197">
                  <c:v>3.2794520547945205</c:v>
                </c:pt>
                <c:pt idx="1198">
                  <c:v>3.2821917808219179</c:v>
                </c:pt>
                <c:pt idx="1199">
                  <c:v>3.2849315068493152</c:v>
                </c:pt>
                <c:pt idx="1200">
                  <c:v>3.2876712328767121</c:v>
                </c:pt>
                <c:pt idx="1201">
                  <c:v>3.2904109589041095</c:v>
                </c:pt>
                <c:pt idx="1202">
                  <c:v>3.2931506849315069</c:v>
                </c:pt>
                <c:pt idx="1203">
                  <c:v>3.2958904109589042</c:v>
                </c:pt>
                <c:pt idx="1204">
                  <c:v>3.2986301369863016</c:v>
                </c:pt>
                <c:pt idx="1205">
                  <c:v>3.3013698630136985</c:v>
                </c:pt>
                <c:pt idx="1206">
                  <c:v>3.3041095890410959</c:v>
                </c:pt>
                <c:pt idx="1207">
                  <c:v>3.3068493150684932</c:v>
                </c:pt>
                <c:pt idx="1208">
                  <c:v>3.3095890410958906</c:v>
                </c:pt>
                <c:pt idx="1209">
                  <c:v>3.3123287671232875</c:v>
                </c:pt>
                <c:pt idx="1210">
                  <c:v>3.3150684931506849</c:v>
                </c:pt>
                <c:pt idx="1211">
                  <c:v>3.3178082191780822</c:v>
                </c:pt>
                <c:pt idx="1212">
                  <c:v>3.3205479452054796</c:v>
                </c:pt>
                <c:pt idx="1213">
                  <c:v>3.3232876712328765</c:v>
                </c:pt>
                <c:pt idx="1214">
                  <c:v>3.3260273972602739</c:v>
                </c:pt>
                <c:pt idx="1215">
                  <c:v>3.3287671232876712</c:v>
                </c:pt>
                <c:pt idx="1216">
                  <c:v>3.3315068493150686</c:v>
                </c:pt>
                <c:pt idx="1217">
                  <c:v>3.3342465753424659</c:v>
                </c:pt>
                <c:pt idx="1218">
                  <c:v>3.3369863013698629</c:v>
                </c:pt>
                <c:pt idx="1219">
                  <c:v>3.3397260273972602</c:v>
                </c:pt>
                <c:pt idx="1220">
                  <c:v>3.3424657534246576</c:v>
                </c:pt>
                <c:pt idx="1221">
                  <c:v>3.3452054794520549</c:v>
                </c:pt>
                <c:pt idx="1222">
                  <c:v>3.3479452054794518</c:v>
                </c:pt>
                <c:pt idx="1223">
                  <c:v>3.3506849315068492</c:v>
                </c:pt>
                <c:pt idx="1224">
                  <c:v>3.3534246575342466</c:v>
                </c:pt>
                <c:pt idx="1225">
                  <c:v>3.3561643835616439</c:v>
                </c:pt>
                <c:pt idx="1226">
                  <c:v>3.3589041095890413</c:v>
                </c:pt>
                <c:pt idx="1227">
                  <c:v>3.3616438356164382</c:v>
                </c:pt>
                <c:pt idx="1228">
                  <c:v>3.3643835616438356</c:v>
                </c:pt>
                <c:pt idx="1229">
                  <c:v>3.3671232876712329</c:v>
                </c:pt>
                <c:pt idx="1230">
                  <c:v>3.3698630136986303</c:v>
                </c:pt>
                <c:pt idx="1231">
                  <c:v>3.3726027397260272</c:v>
                </c:pt>
                <c:pt idx="1232">
                  <c:v>3.3753424657534246</c:v>
                </c:pt>
                <c:pt idx="1233">
                  <c:v>3.3780821917808219</c:v>
                </c:pt>
                <c:pt idx="1234">
                  <c:v>3.3808219178082193</c:v>
                </c:pt>
                <c:pt idx="1235">
                  <c:v>3.3835616438356166</c:v>
                </c:pt>
                <c:pt idx="1236">
                  <c:v>3.3863013698630136</c:v>
                </c:pt>
                <c:pt idx="1237">
                  <c:v>3.3890410958904109</c:v>
                </c:pt>
                <c:pt idx="1238">
                  <c:v>3.3917808219178083</c:v>
                </c:pt>
                <c:pt idx="1239">
                  <c:v>3.3945205479452056</c:v>
                </c:pt>
                <c:pt idx="1240">
                  <c:v>3.3972602739726026</c:v>
                </c:pt>
                <c:pt idx="1241">
                  <c:v>3.4</c:v>
                </c:pt>
                <c:pt idx="1242">
                  <c:v>3.4027397260273973</c:v>
                </c:pt>
                <c:pt idx="1243">
                  <c:v>3.4054794520547946</c:v>
                </c:pt>
                <c:pt idx="1244">
                  <c:v>3.408219178082192</c:v>
                </c:pt>
                <c:pt idx="1245">
                  <c:v>3.4109589041095889</c:v>
                </c:pt>
                <c:pt idx="1246">
                  <c:v>3.4136986301369863</c:v>
                </c:pt>
                <c:pt idx="1247">
                  <c:v>3.4164383561643836</c:v>
                </c:pt>
                <c:pt idx="1248">
                  <c:v>3.419178082191781</c:v>
                </c:pt>
                <c:pt idx="1249">
                  <c:v>3.4219178082191779</c:v>
                </c:pt>
                <c:pt idx="1250">
                  <c:v>3.4246575342465753</c:v>
                </c:pt>
                <c:pt idx="1251">
                  <c:v>3.4273972602739726</c:v>
                </c:pt>
                <c:pt idx="1252">
                  <c:v>3.43013698630137</c:v>
                </c:pt>
                <c:pt idx="1253">
                  <c:v>3.4328767123287673</c:v>
                </c:pt>
                <c:pt idx="1254">
                  <c:v>3.4356164383561643</c:v>
                </c:pt>
                <c:pt idx="1255">
                  <c:v>3.4383561643835616</c:v>
                </c:pt>
                <c:pt idx="1256">
                  <c:v>3.441095890410959</c:v>
                </c:pt>
                <c:pt idx="1257">
                  <c:v>3.4438356164383563</c:v>
                </c:pt>
                <c:pt idx="1258">
                  <c:v>3.4465753424657533</c:v>
                </c:pt>
                <c:pt idx="1259">
                  <c:v>3.4493150684931506</c:v>
                </c:pt>
                <c:pt idx="1260">
                  <c:v>3.452054794520548</c:v>
                </c:pt>
                <c:pt idx="1261">
                  <c:v>3.4547945205479453</c:v>
                </c:pt>
                <c:pt idx="1262">
                  <c:v>3.4575342465753423</c:v>
                </c:pt>
                <c:pt idx="1263">
                  <c:v>3.4602739726027396</c:v>
                </c:pt>
                <c:pt idx="1264">
                  <c:v>3.463013698630137</c:v>
                </c:pt>
                <c:pt idx="1265">
                  <c:v>3.4657534246575343</c:v>
                </c:pt>
                <c:pt idx="1266">
                  <c:v>3.4684931506849317</c:v>
                </c:pt>
                <c:pt idx="1267">
                  <c:v>3.4712328767123286</c:v>
                </c:pt>
                <c:pt idx="1268">
                  <c:v>3.473972602739726</c:v>
                </c:pt>
                <c:pt idx="1269">
                  <c:v>3.4767123287671233</c:v>
                </c:pt>
                <c:pt idx="1270">
                  <c:v>3.4794520547945207</c:v>
                </c:pt>
                <c:pt idx="1271">
                  <c:v>3.4821917808219176</c:v>
                </c:pt>
                <c:pt idx="1272">
                  <c:v>3.484931506849315</c:v>
                </c:pt>
                <c:pt idx="1273">
                  <c:v>3.4876712328767123</c:v>
                </c:pt>
                <c:pt idx="1274">
                  <c:v>3.4904109589041097</c:v>
                </c:pt>
                <c:pt idx="1275">
                  <c:v>3.493150684931507</c:v>
                </c:pt>
                <c:pt idx="1276">
                  <c:v>3.495890410958904</c:v>
                </c:pt>
                <c:pt idx="1277">
                  <c:v>3.4986301369863013</c:v>
                </c:pt>
                <c:pt idx="1278">
                  <c:v>3.5013698630136987</c:v>
                </c:pt>
                <c:pt idx="1279">
                  <c:v>3.504109589041096</c:v>
                </c:pt>
                <c:pt idx="1280">
                  <c:v>3.506849315068493</c:v>
                </c:pt>
                <c:pt idx="1281">
                  <c:v>3.5095890410958903</c:v>
                </c:pt>
                <c:pt idx="1282">
                  <c:v>3.5123287671232877</c:v>
                </c:pt>
                <c:pt idx="1283">
                  <c:v>3.515068493150685</c:v>
                </c:pt>
                <c:pt idx="1284">
                  <c:v>3.5178082191780824</c:v>
                </c:pt>
                <c:pt idx="1285">
                  <c:v>3.5205479452054793</c:v>
                </c:pt>
                <c:pt idx="1286">
                  <c:v>3.5232876712328767</c:v>
                </c:pt>
                <c:pt idx="1287">
                  <c:v>3.526027397260274</c:v>
                </c:pt>
                <c:pt idx="1288">
                  <c:v>3.5287671232876714</c:v>
                </c:pt>
                <c:pt idx="1289">
                  <c:v>3.5315068493150683</c:v>
                </c:pt>
                <c:pt idx="1290">
                  <c:v>3.5342465753424657</c:v>
                </c:pt>
                <c:pt idx="1291">
                  <c:v>3.536986301369863</c:v>
                </c:pt>
                <c:pt idx="1292">
                  <c:v>3.5397260273972604</c:v>
                </c:pt>
                <c:pt idx="1293">
                  <c:v>3.5424657534246577</c:v>
                </c:pt>
                <c:pt idx="1294">
                  <c:v>3.5452054794520547</c:v>
                </c:pt>
                <c:pt idx="1295">
                  <c:v>3.547945205479452</c:v>
                </c:pt>
                <c:pt idx="1296">
                  <c:v>3.5506849315068494</c:v>
                </c:pt>
                <c:pt idx="1297">
                  <c:v>3.5534246575342467</c:v>
                </c:pt>
                <c:pt idx="1298">
                  <c:v>3.5561643835616437</c:v>
                </c:pt>
                <c:pt idx="1299">
                  <c:v>3.558904109589041</c:v>
                </c:pt>
                <c:pt idx="1300">
                  <c:v>3.5616438356164384</c:v>
                </c:pt>
                <c:pt idx="1301">
                  <c:v>3.5643835616438357</c:v>
                </c:pt>
                <c:pt idx="1302">
                  <c:v>3.5671232876712327</c:v>
                </c:pt>
                <c:pt idx="1303">
                  <c:v>3.56986301369863</c:v>
                </c:pt>
                <c:pt idx="1304">
                  <c:v>3.5726027397260274</c:v>
                </c:pt>
                <c:pt idx="1305">
                  <c:v>3.5753424657534247</c:v>
                </c:pt>
                <c:pt idx="1306">
                  <c:v>3.5780821917808221</c:v>
                </c:pt>
                <c:pt idx="1307">
                  <c:v>3.580821917808219</c:v>
                </c:pt>
                <c:pt idx="1308">
                  <c:v>3.5835616438356164</c:v>
                </c:pt>
                <c:pt idx="1309">
                  <c:v>3.5863013698630137</c:v>
                </c:pt>
                <c:pt idx="1310">
                  <c:v>3.5890410958904111</c:v>
                </c:pt>
                <c:pt idx="1311">
                  <c:v>3.591780821917808</c:v>
                </c:pt>
                <c:pt idx="1312">
                  <c:v>3.5945205479452054</c:v>
                </c:pt>
                <c:pt idx="1313">
                  <c:v>3.5972602739726027</c:v>
                </c:pt>
                <c:pt idx="1314">
                  <c:v>3.6</c:v>
                </c:pt>
                <c:pt idx="1315">
                  <c:v>3.6027397260273974</c:v>
                </c:pt>
                <c:pt idx="1316">
                  <c:v>3.6054794520547944</c:v>
                </c:pt>
                <c:pt idx="1317">
                  <c:v>3.6082191780821917</c:v>
                </c:pt>
                <c:pt idx="1318">
                  <c:v>3.6109589041095891</c:v>
                </c:pt>
                <c:pt idx="1319">
                  <c:v>3.6136986301369864</c:v>
                </c:pt>
                <c:pt idx="1320">
                  <c:v>3.6164383561643834</c:v>
                </c:pt>
                <c:pt idx="1321">
                  <c:v>3.6191780821917807</c:v>
                </c:pt>
                <c:pt idx="1322">
                  <c:v>3.6219178082191781</c:v>
                </c:pt>
                <c:pt idx="1323">
                  <c:v>3.6246575342465754</c:v>
                </c:pt>
                <c:pt idx="1324">
                  <c:v>3.6273972602739728</c:v>
                </c:pt>
                <c:pt idx="1325">
                  <c:v>3.6301369863013697</c:v>
                </c:pt>
                <c:pt idx="1326">
                  <c:v>3.6328767123287671</c:v>
                </c:pt>
                <c:pt idx="1327">
                  <c:v>3.6356164383561644</c:v>
                </c:pt>
                <c:pt idx="1328">
                  <c:v>3.6383561643835618</c:v>
                </c:pt>
                <c:pt idx="1329">
                  <c:v>3.6410958904109587</c:v>
                </c:pt>
                <c:pt idx="1330">
                  <c:v>3.6438356164383561</c:v>
                </c:pt>
                <c:pt idx="1331">
                  <c:v>3.6465753424657534</c:v>
                </c:pt>
                <c:pt idx="1332">
                  <c:v>3.6493150684931508</c:v>
                </c:pt>
                <c:pt idx="1333">
                  <c:v>3.6520547945205482</c:v>
                </c:pt>
                <c:pt idx="1334">
                  <c:v>3.6547945205479451</c:v>
                </c:pt>
                <c:pt idx="1335">
                  <c:v>3.6575342465753424</c:v>
                </c:pt>
                <c:pt idx="1336">
                  <c:v>3.6602739726027398</c:v>
                </c:pt>
                <c:pt idx="1337">
                  <c:v>3.6630136986301371</c:v>
                </c:pt>
                <c:pt idx="1338">
                  <c:v>3.6657534246575341</c:v>
                </c:pt>
                <c:pt idx="1339">
                  <c:v>3.6684931506849314</c:v>
                </c:pt>
                <c:pt idx="1340">
                  <c:v>3.6712328767123288</c:v>
                </c:pt>
                <c:pt idx="1341">
                  <c:v>3.6739726027397261</c:v>
                </c:pt>
                <c:pt idx="1342">
                  <c:v>3.6767123287671235</c:v>
                </c:pt>
                <c:pt idx="1343">
                  <c:v>3.6794520547945204</c:v>
                </c:pt>
                <c:pt idx="1344">
                  <c:v>3.6821917808219178</c:v>
                </c:pt>
                <c:pt idx="1345">
                  <c:v>3.6849315068493151</c:v>
                </c:pt>
                <c:pt idx="1346">
                  <c:v>3.6876712328767125</c:v>
                </c:pt>
                <c:pt idx="1347">
                  <c:v>3.6904109589041094</c:v>
                </c:pt>
                <c:pt idx="1348">
                  <c:v>3.6931506849315068</c:v>
                </c:pt>
                <c:pt idx="1349">
                  <c:v>3.6958904109589041</c:v>
                </c:pt>
                <c:pt idx="1350">
                  <c:v>3.6986301369863015</c:v>
                </c:pt>
                <c:pt idx="1351">
                  <c:v>3.7013698630136984</c:v>
                </c:pt>
                <c:pt idx="1352">
                  <c:v>3.7041095890410958</c:v>
                </c:pt>
                <c:pt idx="1353">
                  <c:v>3.7068493150684931</c:v>
                </c:pt>
                <c:pt idx="1354">
                  <c:v>3.7095890410958905</c:v>
                </c:pt>
                <c:pt idx="1355">
                  <c:v>3.7123287671232879</c:v>
                </c:pt>
                <c:pt idx="1356">
                  <c:v>3.7150684931506848</c:v>
                </c:pt>
                <c:pt idx="1357">
                  <c:v>3.7178082191780821</c:v>
                </c:pt>
                <c:pt idx="1358">
                  <c:v>3.7205479452054795</c:v>
                </c:pt>
                <c:pt idx="1359">
                  <c:v>3.7232876712328768</c:v>
                </c:pt>
                <c:pt idx="1360">
                  <c:v>3.7260273972602738</c:v>
                </c:pt>
                <c:pt idx="1361">
                  <c:v>3.7287671232876711</c:v>
                </c:pt>
                <c:pt idx="1362">
                  <c:v>3.7315068493150685</c:v>
                </c:pt>
                <c:pt idx="1363">
                  <c:v>3.7342465753424658</c:v>
                </c:pt>
                <c:pt idx="1364">
                  <c:v>3.7369863013698632</c:v>
                </c:pt>
                <c:pt idx="1365">
                  <c:v>3.7397260273972601</c:v>
                </c:pt>
                <c:pt idx="1366">
                  <c:v>3.7424657534246575</c:v>
                </c:pt>
                <c:pt idx="1367">
                  <c:v>3.7452054794520548</c:v>
                </c:pt>
                <c:pt idx="1368">
                  <c:v>3.7479452054794522</c:v>
                </c:pt>
                <c:pt idx="1369">
                  <c:v>3.7506849315068491</c:v>
                </c:pt>
                <c:pt idx="1370">
                  <c:v>3.7534246575342465</c:v>
                </c:pt>
                <c:pt idx="1371">
                  <c:v>3.7561643835616438</c:v>
                </c:pt>
                <c:pt idx="1372">
                  <c:v>3.7589041095890412</c:v>
                </c:pt>
                <c:pt idx="1373">
                  <c:v>3.7616438356164386</c:v>
                </c:pt>
                <c:pt idx="1374">
                  <c:v>3.7643835616438355</c:v>
                </c:pt>
                <c:pt idx="1375">
                  <c:v>3.7671232876712328</c:v>
                </c:pt>
                <c:pt idx="1376">
                  <c:v>3.7698630136986302</c:v>
                </c:pt>
                <c:pt idx="1377">
                  <c:v>3.7726027397260276</c:v>
                </c:pt>
                <c:pt idx="1378">
                  <c:v>3.7753424657534245</c:v>
                </c:pt>
                <c:pt idx="1379">
                  <c:v>3.7780821917808218</c:v>
                </c:pt>
                <c:pt idx="1380">
                  <c:v>3.7808219178082192</c:v>
                </c:pt>
                <c:pt idx="1381">
                  <c:v>3.7835616438356166</c:v>
                </c:pt>
                <c:pt idx="1382">
                  <c:v>3.7863013698630139</c:v>
                </c:pt>
                <c:pt idx="1383">
                  <c:v>3.7890410958904108</c:v>
                </c:pt>
                <c:pt idx="1384">
                  <c:v>3.7917808219178082</c:v>
                </c:pt>
                <c:pt idx="1385">
                  <c:v>3.7945205479452055</c:v>
                </c:pt>
                <c:pt idx="1386">
                  <c:v>3.7972602739726029</c:v>
                </c:pt>
                <c:pt idx="1387">
                  <c:v>3.8</c:v>
                </c:pt>
                <c:pt idx="1388">
                  <c:v>3.8027397260273972</c:v>
                </c:pt>
                <c:pt idx="1389">
                  <c:v>3.8054794520547945</c:v>
                </c:pt>
                <c:pt idx="1390">
                  <c:v>3.8082191780821919</c:v>
                </c:pt>
                <c:pt idx="1391">
                  <c:v>3.8109589041095893</c:v>
                </c:pt>
                <c:pt idx="1392">
                  <c:v>3.8136986301369862</c:v>
                </c:pt>
                <c:pt idx="1393">
                  <c:v>3.8164383561643835</c:v>
                </c:pt>
                <c:pt idx="1394">
                  <c:v>3.8191780821917809</c:v>
                </c:pt>
                <c:pt idx="1395">
                  <c:v>3.8219178082191783</c:v>
                </c:pt>
                <c:pt idx="1396">
                  <c:v>3.8246575342465752</c:v>
                </c:pt>
                <c:pt idx="1397">
                  <c:v>3.8273972602739725</c:v>
                </c:pt>
                <c:pt idx="1398">
                  <c:v>3.8301369863013699</c:v>
                </c:pt>
                <c:pt idx="1399">
                  <c:v>3.8328767123287673</c:v>
                </c:pt>
                <c:pt idx="1400">
                  <c:v>3.8356164383561642</c:v>
                </c:pt>
                <c:pt idx="1401">
                  <c:v>3.8383561643835615</c:v>
                </c:pt>
                <c:pt idx="1402">
                  <c:v>3.8410958904109589</c:v>
                </c:pt>
                <c:pt idx="1403">
                  <c:v>3.8438356164383563</c:v>
                </c:pt>
                <c:pt idx="1404">
                  <c:v>3.8465753424657536</c:v>
                </c:pt>
                <c:pt idx="1405">
                  <c:v>3.8493150684931505</c:v>
                </c:pt>
                <c:pt idx="1406">
                  <c:v>3.8520547945205479</c:v>
                </c:pt>
                <c:pt idx="1407">
                  <c:v>3.8547945205479452</c:v>
                </c:pt>
                <c:pt idx="1408">
                  <c:v>3.8575342465753426</c:v>
                </c:pt>
                <c:pt idx="1409">
                  <c:v>3.8602739726027395</c:v>
                </c:pt>
                <c:pt idx="1410">
                  <c:v>3.8630136986301369</c:v>
                </c:pt>
                <c:pt idx="1411">
                  <c:v>3.8657534246575342</c:v>
                </c:pt>
                <c:pt idx="1412">
                  <c:v>3.8684931506849316</c:v>
                </c:pt>
                <c:pt idx="1413">
                  <c:v>3.871232876712329</c:v>
                </c:pt>
                <c:pt idx="1414">
                  <c:v>3.8739726027397259</c:v>
                </c:pt>
                <c:pt idx="1415">
                  <c:v>3.8767123287671232</c:v>
                </c:pt>
                <c:pt idx="1416">
                  <c:v>3.8794520547945206</c:v>
                </c:pt>
                <c:pt idx="1417">
                  <c:v>3.882191780821918</c:v>
                </c:pt>
                <c:pt idx="1418">
                  <c:v>3.8849315068493149</c:v>
                </c:pt>
                <c:pt idx="1419">
                  <c:v>3.8876712328767122</c:v>
                </c:pt>
                <c:pt idx="1420">
                  <c:v>3.8904109589041096</c:v>
                </c:pt>
                <c:pt idx="1421">
                  <c:v>3.893150684931507</c:v>
                </c:pt>
                <c:pt idx="1422">
                  <c:v>3.8958904109589043</c:v>
                </c:pt>
                <c:pt idx="1423">
                  <c:v>3.8986301369863012</c:v>
                </c:pt>
                <c:pt idx="1424">
                  <c:v>3.9013698630136986</c:v>
                </c:pt>
                <c:pt idx="1425">
                  <c:v>3.904109589041096</c:v>
                </c:pt>
                <c:pt idx="1426">
                  <c:v>3.9068493150684933</c:v>
                </c:pt>
                <c:pt idx="1427">
                  <c:v>3.9095890410958902</c:v>
                </c:pt>
                <c:pt idx="1428">
                  <c:v>3.9123287671232876</c:v>
                </c:pt>
                <c:pt idx="1429">
                  <c:v>3.9150684931506849</c:v>
                </c:pt>
                <c:pt idx="1430">
                  <c:v>3.9178082191780823</c:v>
                </c:pt>
                <c:pt idx="1431">
                  <c:v>3.9205479452054797</c:v>
                </c:pt>
                <c:pt idx="1432">
                  <c:v>3.9232876712328766</c:v>
                </c:pt>
                <c:pt idx="1433">
                  <c:v>3.9260273972602739</c:v>
                </c:pt>
                <c:pt idx="1434">
                  <c:v>3.9287671232876713</c:v>
                </c:pt>
                <c:pt idx="1435">
                  <c:v>3.9315068493150687</c:v>
                </c:pt>
                <c:pt idx="1436">
                  <c:v>3.9342465753424656</c:v>
                </c:pt>
                <c:pt idx="1437">
                  <c:v>3.9369863013698629</c:v>
                </c:pt>
                <c:pt idx="1438">
                  <c:v>3.9397260273972603</c:v>
                </c:pt>
                <c:pt idx="1439">
                  <c:v>3.9424657534246577</c:v>
                </c:pt>
                <c:pt idx="1440">
                  <c:v>3.9452054794520546</c:v>
                </c:pt>
                <c:pt idx="1441">
                  <c:v>3.9479452054794519</c:v>
                </c:pt>
                <c:pt idx="1442">
                  <c:v>3.9506849315068493</c:v>
                </c:pt>
                <c:pt idx="1443">
                  <c:v>3.9534246575342467</c:v>
                </c:pt>
                <c:pt idx="1444">
                  <c:v>3.956164383561644</c:v>
                </c:pt>
                <c:pt idx="1445">
                  <c:v>3.9589041095890409</c:v>
                </c:pt>
                <c:pt idx="1446">
                  <c:v>3.9616438356164383</c:v>
                </c:pt>
                <c:pt idx="1447">
                  <c:v>3.9643835616438357</c:v>
                </c:pt>
                <c:pt idx="1448">
                  <c:v>3.967123287671233</c:v>
                </c:pt>
                <c:pt idx="1449">
                  <c:v>3.9698630136986299</c:v>
                </c:pt>
                <c:pt idx="1450">
                  <c:v>3.9726027397260273</c:v>
                </c:pt>
                <c:pt idx="1451">
                  <c:v>3.9753424657534246</c:v>
                </c:pt>
                <c:pt idx="1452">
                  <c:v>3.978082191780822</c:v>
                </c:pt>
                <c:pt idx="1453">
                  <c:v>3.9808219178082194</c:v>
                </c:pt>
                <c:pt idx="1454">
                  <c:v>3.9835616438356163</c:v>
                </c:pt>
                <c:pt idx="1455">
                  <c:v>3.9863013698630136</c:v>
                </c:pt>
                <c:pt idx="1456">
                  <c:v>3.989041095890411</c:v>
                </c:pt>
                <c:pt idx="1457">
                  <c:v>3.9917808219178084</c:v>
                </c:pt>
                <c:pt idx="1458">
                  <c:v>3.9945205479452053</c:v>
                </c:pt>
                <c:pt idx="1459">
                  <c:v>3.9972602739726026</c:v>
                </c:pt>
                <c:pt idx="1460">
                  <c:v>4</c:v>
                </c:pt>
                <c:pt idx="1461">
                  <c:v>4.0027397260273974</c:v>
                </c:pt>
                <c:pt idx="1462">
                  <c:v>4.0054794520547947</c:v>
                </c:pt>
                <c:pt idx="1463">
                  <c:v>4.0082191780821921</c:v>
                </c:pt>
                <c:pt idx="1464">
                  <c:v>4.0109589041095894</c:v>
                </c:pt>
                <c:pt idx="1465">
                  <c:v>4.0136986301369859</c:v>
                </c:pt>
                <c:pt idx="1466">
                  <c:v>4.0164383561643833</c:v>
                </c:pt>
                <c:pt idx="1467">
                  <c:v>4.0191780821917806</c:v>
                </c:pt>
                <c:pt idx="1468">
                  <c:v>4.021917808219178</c:v>
                </c:pt>
                <c:pt idx="1469">
                  <c:v>4.0246575342465754</c:v>
                </c:pt>
                <c:pt idx="1470">
                  <c:v>4.0273972602739727</c:v>
                </c:pt>
                <c:pt idx="1471">
                  <c:v>4.0301369863013701</c:v>
                </c:pt>
                <c:pt idx="1472">
                  <c:v>4.0328767123287674</c:v>
                </c:pt>
                <c:pt idx="1473">
                  <c:v>4.0356164383561648</c:v>
                </c:pt>
                <c:pt idx="1474">
                  <c:v>4.0383561643835613</c:v>
                </c:pt>
                <c:pt idx="1475">
                  <c:v>4.0410958904109586</c:v>
                </c:pt>
                <c:pt idx="1476">
                  <c:v>4.043835616438356</c:v>
                </c:pt>
                <c:pt idx="1477">
                  <c:v>4.0465753424657533</c:v>
                </c:pt>
                <c:pt idx="1478">
                  <c:v>4.0493150684931507</c:v>
                </c:pt>
                <c:pt idx="1479">
                  <c:v>4.0520547945205481</c:v>
                </c:pt>
                <c:pt idx="1480">
                  <c:v>4.0547945205479454</c:v>
                </c:pt>
                <c:pt idx="1481">
                  <c:v>4.0575342465753428</c:v>
                </c:pt>
                <c:pt idx="1482">
                  <c:v>4.0602739726027401</c:v>
                </c:pt>
                <c:pt idx="1483">
                  <c:v>4.0630136986301366</c:v>
                </c:pt>
                <c:pt idx="1484">
                  <c:v>4.065753424657534</c:v>
                </c:pt>
                <c:pt idx="1485">
                  <c:v>4.0684931506849313</c:v>
                </c:pt>
                <c:pt idx="1486">
                  <c:v>4.0712328767123287</c:v>
                </c:pt>
                <c:pt idx="1487">
                  <c:v>4.0739726027397261</c:v>
                </c:pt>
                <c:pt idx="1488">
                  <c:v>4.0767123287671234</c:v>
                </c:pt>
                <c:pt idx="1489">
                  <c:v>4.0794520547945208</c:v>
                </c:pt>
                <c:pt idx="1490">
                  <c:v>4.0821917808219181</c:v>
                </c:pt>
                <c:pt idx="1491">
                  <c:v>4.0849315068493155</c:v>
                </c:pt>
                <c:pt idx="1492">
                  <c:v>4.087671232876712</c:v>
                </c:pt>
                <c:pt idx="1493">
                  <c:v>4.0904109589041093</c:v>
                </c:pt>
                <c:pt idx="1494">
                  <c:v>4.0931506849315067</c:v>
                </c:pt>
                <c:pt idx="1495">
                  <c:v>4.095890410958904</c:v>
                </c:pt>
                <c:pt idx="1496">
                  <c:v>4.0986301369863014</c:v>
                </c:pt>
                <c:pt idx="1497">
                  <c:v>4.1013698630136988</c:v>
                </c:pt>
                <c:pt idx="1498">
                  <c:v>4.1041095890410961</c:v>
                </c:pt>
                <c:pt idx="1499">
                  <c:v>4.1068493150684935</c:v>
                </c:pt>
                <c:pt idx="1500">
                  <c:v>4.1095890410958908</c:v>
                </c:pt>
                <c:pt idx="1501">
                  <c:v>4.1123287671232873</c:v>
                </c:pt>
                <c:pt idx="1502">
                  <c:v>4.1150684931506847</c:v>
                </c:pt>
                <c:pt idx="1503">
                  <c:v>4.117808219178082</c:v>
                </c:pt>
                <c:pt idx="1504">
                  <c:v>4.1205479452054794</c:v>
                </c:pt>
                <c:pt idx="1505">
                  <c:v>4.1232876712328768</c:v>
                </c:pt>
                <c:pt idx="1506">
                  <c:v>4.1260273972602741</c:v>
                </c:pt>
                <c:pt idx="1507">
                  <c:v>4.1287671232876715</c:v>
                </c:pt>
                <c:pt idx="1508">
                  <c:v>4.1315068493150688</c:v>
                </c:pt>
                <c:pt idx="1509">
                  <c:v>4.1342465753424653</c:v>
                </c:pt>
                <c:pt idx="1510">
                  <c:v>4.1369863013698627</c:v>
                </c:pt>
                <c:pt idx="1511">
                  <c:v>4.13972602739726</c:v>
                </c:pt>
                <c:pt idx="1512">
                  <c:v>4.1424657534246574</c:v>
                </c:pt>
                <c:pt idx="1513">
                  <c:v>4.1452054794520548</c:v>
                </c:pt>
                <c:pt idx="1514">
                  <c:v>4.1479452054794521</c:v>
                </c:pt>
                <c:pt idx="1515">
                  <c:v>4.1506849315068495</c:v>
                </c:pt>
                <c:pt idx="1516">
                  <c:v>4.1534246575342468</c:v>
                </c:pt>
                <c:pt idx="1517">
                  <c:v>4.1561643835616442</c:v>
                </c:pt>
                <c:pt idx="1518">
                  <c:v>4.1589041095890407</c:v>
                </c:pt>
                <c:pt idx="1519">
                  <c:v>4.161643835616438</c:v>
                </c:pt>
                <c:pt idx="1520">
                  <c:v>4.1643835616438354</c:v>
                </c:pt>
                <c:pt idx="1521">
                  <c:v>4.1671232876712327</c:v>
                </c:pt>
                <c:pt idx="1522">
                  <c:v>4.1698630136986301</c:v>
                </c:pt>
                <c:pt idx="1523">
                  <c:v>4.1726027397260275</c:v>
                </c:pt>
                <c:pt idx="1524">
                  <c:v>4.1753424657534248</c:v>
                </c:pt>
                <c:pt idx="1525">
                  <c:v>4.1780821917808222</c:v>
                </c:pt>
                <c:pt idx="1526">
                  <c:v>4.1808219178082195</c:v>
                </c:pt>
                <c:pt idx="1527">
                  <c:v>4.183561643835616</c:v>
                </c:pt>
                <c:pt idx="1528">
                  <c:v>4.1863013698630134</c:v>
                </c:pt>
                <c:pt idx="1529">
                  <c:v>4.1890410958904107</c:v>
                </c:pt>
                <c:pt idx="1530">
                  <c:v>4.1917808219178081</c:v>
                </c:pt>
                <c:pt idx="1531">
                  <c:v>4.1945205479452055</c:v>
                </c:pt>
                <c:pt idx="1532">
                  <c:v>4.1972602739726028</c:v>
                </c:pt>
                <c:pt idx="1533">
                  <c:v>4.2</c:v>
                </c:pt>
                <c:pt idx="1534">
                  <c:v>4.2027397260273975</c:v>
                </c:pt>
                <c:pt idx="1535">
                  <c:v>4.2054794520547949</c:v>
                </c:pt>
                <c:pt idx="1536">
                  <c:v>4.2082191780821914</c:v>
                </c:pt>
                <c:pt idx="1537">
                  <c:v>4.2109589041095887</c:v>
                </c:pt>
                <c:pt idx="1538">
                  <c:v>4.2136986301369861</c:v>
                </c:pt>
                <c:pt idx="1539">
                  <c:v>4.2164383561643834</c:v>
                </c:pt>
                <c:pt idx="1540">
                  <c:v>4.2191780821917808</c:v>
                </c:pt>
                <c:pt idx="1541">
                  <c:v>4.2219178082191782</c:v>
                </c:pt>
                <c:pt idx="1542">
                  <c:v>4.2246575342465755</c:v>
                </c:pt>
                <c:pt idx="1543">
                  <c:v>4.2273972602739729</c:v>
                </c:pt>
                <c:pt idx="1544">
                  <c:v>4.2301369863013702</c:v>
                </c:pt>
                <c:pt idx="1545">
                  <c:v>4.2328767123287667</c:v>
                </c:pt>
                <c:pt idx="1546">
                  <c:v>4.2356164383561641</c:v>
                </c:pt>
                <c:pt idx="1547">
                  <c:v>4.2383561643835614</c:v>
                </c:pt>
                <c:pt idx="1548">
                  <c:v>4.2410958904109588</c:v>
                </c:pt>
                <c:pt idx="1549">
                  <c:v>4.2438356164383562</c:v>
                </c:pt>
                <c:pt idx="1550">
                  <c:v>4.2465753424657535</c:v>
                </c:pt>
                <c:pt idx="1551">
                  <c:v>4.2493150684931509</c:v>
                </c:pt>
                <c:pt idx="1552">
                  <c:v>4.2520547945205482</c:v>
                </c:pt>
                <c:pt idx="1553">
                  <c:v>4.2547945205479456</c:v>
                </c:pt>
                <c:pt idx="1554">
                  <c:v>4.2575342465753421</c:v>
                </c:pt>
                <c:pt idx="1555">
                  <c:v>4.2602739726027394</c:v>
                </c:pt>
                <c:pt idx="1556">
                  <c:v>4.2630136986301368</c:v>
                </c:pt>
                <c:pt idx="1557">
                  <c:v>4.2657534246575342</c:v>
                </c:pt>
                <c:pt idx="1558">
                  <c:v>4.2684931506849315</c:v>
                </c:pt>
                <c:pt idx="1559">
                  <c:v>4.2712328767123289</c:v>
                </c:pt>
                <c:pt idx="1560">
                  <c:v>4.2739726027397262</c:v>
                </c:pt>
                <c:pt idx="1561">
                  <c:v>4.2767123287671236</c:v>
                </c:pt>
                <c:pt idx="1562">
                  <c:v>4.279452054794521</c:v>
                </c:pt>
                <c:pt idx="1563">
                  <c:v>4.2821917808219174</c:v>
                </c:pt>
                <c:pt idx="1564">
                  <c:v>4.2849315068493148</c:v>
                </c:pt>
                <c:pt idx="1565">
                  <c:v>4.2876712328767121</c:v>
                </c:pt>
                <c:pt idx="1566">
                  <c:v>4.2904109589041095</c:v>
                </c:pt>
                <c:pt idx="1567">
                  <c:v>4.2931506849315069</c:v>
                </c:pt>
                <c:pt idx="1568">
                  <c:v>4.2958904109589042</c:v>
                </c:pt>
                <c:pt idx="1569">
                  <c:v>4.2986301369863016</c:v>
                </c:pt>
                <c:pt idx="1570">
                  <c:v>4.3013698630136989</c:v>
                </c:pt>
                <c:pt idx="1571">
                  <c:v>4.3041095890410963</c:v>
                </c:pt>
                <c:pt idx="1572">
                  <c:v>4.3068493150684928</c:v>
                </c:pt>
                <c:pt idx="1573">
                  <c:v>4.3095890410958901</c:v>
                </c:pt>
                <c:pt idx="1574">
                  <c:v>4.3123287671232875</c:v>
                </c:pt>
                <c:pt idx="1575">
                  <c:v>4.3150684931506849</c:v>
                </c:pt>
                <c:pt idx="1576">
                  <c:v>4.3178082191780822</c:v>
                </c:pt>
                <c:pt idx="1577">
                  <c:v>4.3205479452054796</c:v>
                </c:pt>
                <c:pt idx="1578">
                  <c:v>4.3232876712328769</c:v>
                </c:pt>
                <c:pt idx="1579">
                  <c:v>4.3260273972602743</c:v>
                </c:pt>
                <c:pt idx="1580">
                  <c:v>4.3287671232876717</c:v>
                </c:pt>
                <c:pt idx="1581">
                  <c:v>4.3315068493150681</c:v>
                </c:pt>
                <c:pt idx="1582">
                  <c:v>4.3342465753424655</c:v>
                </c:pt>
                <c:pt idx="1583">
                  <c:v>4.3369863013698629</c:v>
                </c:pt>
                <c:pt idx="1584">
                  <c:v>4.3397260273972602</c:v>
                </c:pt>
                <c:pt idx="1585">
                  <c:v>4.3424657534246576</c:v>
                </c:pt>
                <c:pt idx="1586">
                  <c:v>4.3452054794520549</c:v>
                </c:pt>
                <c:pt idx="1587">
                  <c:v>4.3479452054794523</c:v>
                </c:pt>
                <c:pt idx="1588">
                  <c:v>4.3506849315068497</c:v>
                </c:pt>
                <c:pt idx="1589">
                  <c:v>4.353424657534247</c:v>
                </c:pt>
                <c:pt idx="1590">
                  <c:v>4.3561643835616435</c:v>
                </c:pt>
                <c:pt idx="1591">
                  <c:v>4.3589041095890408</c:v>
                </c:pt>
                <c:pt idx="1592">
                  <c:v>4.3616438356164382</c:v>
                </c:pt>
                <c:pt idx="1593">
                  <c:v>4.3643835616438356</c:v>
                </c:pt>
                <c:pt idx="1594">
                  <c:v>4.3671232876712329</c:v>
                </c:pt>
                <c:pt idx="1595">
                  <c:v>4.3698630136986303</c:v>
                </c:pt>
                <c:pt idx="1596">
                  <c:v>4.3726027397260276</c:v>
                </c:pt>
                <c:pt idx="1597">
                  <c:v>4.375342465753425</c:v>
                </c:pt>
                <c:pt idx="1598">
                  <c:v>4.3780821917808215</c:v>
                </c:pt>
                <c:pt idx="1599">
                  <c:v>4.3808219178082188</c:v>
                </c:pt>
                <c:pt idx="1600">
                  <c:v>4.3835616438356162</c:v>
                </c:pt>
                <c:pt idx="1601">
                  <c:v>4.3863013698630136</c:v>
                </c:pt>
                <c:pt idx="1602">
                  <c:v>4.3890410958904109</c:v>
                </c:pt>
                <c:pt idx="1603">
                  <c:v>4.3917808219178083</c:v>
                </c:pt>
                <c:pt idx="1604">
                  <c:v>4.3945205479452056</c:v>
                </c:pt>
                <c:pt idx="1605">
                  <c:v>4.397260273972603</c:v>
                </c:pt>
                <c:pt idx="1606">
                  <c:v>4.4000000000000004</c:v>
                </c:pt>
                <c:pt idx="1607">
                  <c:v>4.4027397260273968</c:v>
                </c:pt>
                <c:pt idx="1608">
                  <c:v>4.4054794520547942</c:v>
                </c:pt>
                <c:pt idx="1609">
                  <c:v>4.4082191780821915</c:v>
                </c:pt>
                <c:pt idx="1610">
                  <c:v>4.4109589041095889</c:v>
                </c:pt>
                <c:pt idx="1611">
                  <c:v>4.4136986301369863</c:v>
                </c:pt>
                <c:pt idx="1612">
                  <c:v>4.4164383561643836</c:v>
                </c:pt>
                <c:pt idx="1613">
                  <c:v>4.419178082191781</c:v>
                </c:pt>
                <c:pt idx="1614">
                  <c:v>4.4219178082191783</c:v>
                </c:pt>
                <c:pt idx="1615">
                  <c:v>4.4246575342465757</c:v>
                </c:pt>
                <c:pt idx="1616">
                  <c:v>4.4273972602739722</c:v>
                </c:pt>
                <c:pt idx="1617">
                  <c:v>4.4301369863013695</c:v>
                </c:pt>
                <c:pt idx="1618">
                  <c:v>4.4328767123287669</c:v>
                </c:pt>
                <c:pt idx="1619">
                  <c:v>4.4356164383561643</c:v>
                </c:pt>
                <c:pt idx="1620">
                  <c:v>4.4383561643835616</c:v>
                </c:pt>
                <c:pt idx="1621">
                  <c:v>4.441095890410959</c:v>
                </c:pt>
                <c:pt idx="1622">
                  <c:v>4.4438356164383563</c:v>
                </c:pt>
                <c:pt idx="1623">
                  <c:v>4.4465753424657537</c:v>
                </c:pt>
                <c:pt idx="1624">
                  <c:v>4.4493150684931511</c:v>
                </c:pt>
                <c:pt idx="1625">
                  <c:v>4.4520547945205475</c:v>
                </c:pt>
                <c:pt idx="1626">
                  <c:v>4.4547945205479449</c:v>
                </c:pt>
                <c:pt idx="1627">
                  <c:v>4.4575342465753423</c:v>
                </c:pt>
                <c:pt idx="1628">
                  <c:v>4.4602739726027396</c:v>
                </c:pt>
                <c:pt idx="1629">
                  <c:v>4.463013698630137</c:v>
                </c:pt>
                <c:pt idx="1630">
                  <c:v>4.4657534246575343</c:v>
                </c:pt>
                <c:pt idx="1631">
                  <c:v>4.4684931506849317</c:v>
                </c:pt>
                <c:pt idx="1632">
                  <c:v>4.4712328767123291</c:v>
                </c:pt>
                <c:pt idx="1633">
                  <c:v>4.4739726027397264</c:v>
                </c:pt>
                <c:pt idx="1634">
                  <c:v>4.4767123287671229</c:v>
                </c:pt>
                <c:pt idx="1635">
                  <c:v>4.4794520547945202</c:v>
                </c:pt>
                <c:pt idx="1636">
                  <c:v>4.4821917808219176</c:v>
                </c:pt>
                <c:pt idx="1637">
                  <c:v>4.484931506849315</c:v>
                </c:pt>
                <c:pt idx="1638">
                  <c:v>4.4876712328767123</c:v>
                </c:pt>
                <c:pt idx="1639">
                  <c:v>4.4904109589041097</c:v>
                </c:pt>
                <c:pt idx="1640">
                  <c:v>4.493150684931507</c:v>
                </c:pt>
                <c:pt idx="1641">
                  <c:v>4.4958904109589044</c:v>
                </c:pt>
                <c:pt idx="1642">
                  <c:v>4.4986301369863018</c:v>
                </c:pt>
                <c:pt idx="1643">
                  <c:v>4.5013698630136982</c:v>
                </c:pt>
                <c:pt idx="1644">
                  <c:v>4.5041095890410956</c:v>
                </c:pt>
                <c:pt idx="1645">
                  <c:v>4.506849315068493</c:v>
                </c:pt>
                <c:pt idx="1646">
                  <c:v>4.5095890410958903</c:v>
                </c:pt>
                <c:pt idx="1647">
                  <c:v>4.5123287671232877</c:v>
                </c:pt>
                <c:pt idx="1648">
                  <c:v>4.515068493150685</c:v>
                </c:pt>
                <c:pt idx="1649">
                  <c:v>4.5178082191780824</c:v>
                </c:pt>
                <c:pt idx="1650">
                  <c:v>4.5205479452054798</c:v>
                </c:pt>
                <c:pt idx="1651">
                  <c:v>4.5232876712328771</c:v>
                </c:pt>
                <c:pt idx="1652">
                  <c:v>4.5260273972602736</c:v>
                </c:pt>
                <c:pt idx="1653">
                  <c:v>4.5287671232876709</c:v>
                </c:pt>
                <c:pt idx="1654">
                  <c:v>4.5315068493150683</c:v>
                </c:pt>
                <c:pt idx="1655">
                  <c:v>4.5342465753424657</c:v>
                </c:pt>
                <c:pt idx="1656">
                  <c:v>4.536986301369863</c:v>
                </c:pt>
                <c:pt idx="1657">
                  <c:v>4.5397260273972604</c:v>
                </c:pt>
                <c:pt idx="1658">
                  <c:v>4.5424657534246577</c:v>
                </c:pt>
                <c:pt idx="1659">
                  <c:v>4.5452054794520551</c:v>
                </c:pt>
                <c:pt idx="1660">
                  <c:v>4.5479452054794525</c:v>
                </c:pt>
                <c:pt idx="1661">
                  <c:v>4.5506849315068489</c:v>
                </c:pt>
                <c:pt idx="1662">
                  <c:v>4.5534246575342463</c:v>
                </c:pt>
                <c:pt idx="1663">
                  <c:v>4.5561643835616437</c:v>
                </c:pt>
                <c:pt idx="1664">
                  <c:v>4.558904109589041</c:v>
                </c:pt>
                <c:pt idx="1665">
                  <c:v>4.5616438356164384</c:v>
                </c:pt>
                <c:pt idx="1666">
                  <c:v>4.5643835616438357</c:v>
                </c:pt>
                <c:pt idx="1667">
                  <c:v>4.5671232876712331</c:v>
                </c:pt>
                <c:pt idx="1668">
                  <c:v>4.5698630136986305</c:v>
                </c:pt>
                <c:pt idx="1669">
                  <c:v>4.5726027397260278</c:v>
                </c:pt>
                <c:pt idx="1670">
                  <c:v>4.5753424657534243</c:v>
                </c:pt>
                <c:pt idx="1671">
                  <c:v>4.5780821917808217</c:v>
                </c:pt>
                <c:pt idx="1672">
                  <c:v>4.580821917808219</c:v>
                </c:pt>
                <c:pt idx="1673">
                  <c:v>4.5835616438356164</c:v>
                </c:pt>
                <c:pt idx="1674">
                  <c:v>4.5863013698630137</c:v>
                </c:pt>
                <c:pt idx="1675">
                  <c:v>4.5890410958904111</c:v>
                </c:pt>
                <c:pt idx="1676">
                  <c:v>4.5917808219178085</c:v>
                </c:pt>
                <c:pt idx="1677">
                  <c:v>4.5945205479452058</c:v>
                </c:pt>
                <c:pt idx="1678">
                  <c:v>4.5972602739726032</c:v>
                </c:pt>
                <c:pt idx="1679">
                  <c:v>4.5999999999999996</c:v>
                </c:pt>
                <c:pt idx="1680">
                  <c:v>4.602739726027397</c:v>
                </c:pt>
                <c:pt idx="1681">
                  <c:v>4.6054794520547944</c:v>
                </c:pt>
                <c:pt idx="1682">
                  <c:v>4.6082191780821917</c:v>
                </c:pt>
                <c:pt idx="1683">
                  <c:v>4.6109589041095891</c:v>
                </c:pt>
                <c:pt idx="1684">
                  <c:v>4.6136986301369864</c:v>
                </c:pt>
                <c:pt idx="1685">
                  <c:v>4.6164383561643838</c:v>
                </c:pt>
                <c:pt idx="1686">
                  <c:v>4.6191780821917812</c:v>
                </c:pt>
                <c:pt idx="1687">
                  <c:v>4.6219178082191785</c:v>
                </c:pt>
                <c:pt idx="1688">
                  <c:v>4.624657534246575</c:v>
                </c:pt>
                <c:pt idx="1689">
                  <c:v>4.6273972602739724</c:v>
                </c:pt>
                <c:pt idx="1690">
                  <c:v>4.6301369863013697</c:v>
                </c:pt>
                <c:pt idx="1691">
                  <c:v>4.6328767123287671</c:v>
                </c:pt>
                <c:pt idx="1692">
                  <c:v>4.6356164383561644</c:v>
                </c:pt>
                <c:pt idx="1693">
                  <c:v>4.6383561643835618</c:v>
                </c:pt>
                <c:pt idx="1694">
                  <c:v>4.6410958904109592</c:v>
                </c:pt>
                <c:pt idx="1695">
                  <c:v>4.6438356164383565</c:v>
                </c:pt>
                <c:pt idx="1696">
                  <c:v>4.646575342465753</c:v>
                </c:pt>
                <c:pt idx="1697">
                  <c:v>4.6493150684931503</c:v>
                </c:pt>
                <c:pt idx="1698">
                  <c:v>4.6520547945205477</c:v>
                </c:pt>
                <c:pt idx="1699">
                  <c:v>4.6547945205479451</c:v>
                </c:pt>
                <c:pt idx="1700">
                  <c:v>4.6575342465753424</c:v>
                </c:pt>
                <c:pt idx="1701">
                  <c:v>4.6602739726027398</c:v>
                </c:pt>
                <c:pt idx="1702">
                  <c:v>4.6630136986301371</c:v>
                </c:pt>
                <c:pt idx="1703">
                  <c:v>4.6657534246575345</c:v>
                </c:pt>
                <c:pt idx="1704">
                  <c:v>4.6684931506849319</c:v>
                </c:pt>
                <c:pt idx="1705">
                  <c:v>4.6712328767123283</c:v>
                </c:pt>
                <c:pt idx="1706">
                  <c:v>4.6739726027397257</c:v>
                </c:pt>
                <c:pt idx="1707">
                  <c:v>4.6767123287671231</c:v>
                </c:pt>
                <c:pt idx="1708">
                  <c:v>4.6794520547945204</c:v>
                </c:pt>
                <c:pt idx="1709">
                  <c:v>4.6821917808219178</c:v>
                </c:pt>
                <c:pt idx="1710">
                  <c:v>4.6849315068493151</c:v>
                </c:pt>
                <c:pt idx="1711">
                  <c:v>4.6876712328767125</c:v>
                </c:pt>
                <c:pt idx="1712">
                  <c:v>4.6904109589041099</c:v>
                </c:pt>
                <c:pt idx="1713">
                  <c:v>4.6931506849315072</c:v>
                </c:pt>
                <c:pt idx="1714">
                  <c:v>4.6958904109589037</c:v>
                </c:pt>
                <c:pt idx="1715">
                  <c:v>4.6986301369863011</c:v>
                </c:pt>
                <c:pt idx="1716">
                  <c:v>4.7013698630136984</c:v>
                </c:pt>
                <c:pt idx="1717">
                  <c:v>4.7041095890410958</c:v>
                </c:pt>
                <c:pt idx="1718">
                  <c:v>4.7068493150684931</c:v>
                </c:pt>
                <c:pt idx="1719">
                  <c:v>4.7095890410958905</c:v>
                </c:pt>
                <c:pt idx="1720">
                  <c:v>4.7123287671232879</c:v>
                </c:pt>
                <c:pt idx="1721">
                  <c:v>4.7150684931506852</c:v>
                </c:pt>
                <c:pt idx="1722">
                  <c:v>4.7178082191780826</c:v>
                </c:pt>
                <c:pt idx="1723">
                  <c:v>4.720547945205479</c:v>
                </c:pt>
                <c:pt idx="1724">
                  <c:v>4.7232876712328764</c:v>
                </c:pt>
                <c:pt idx="1725">
                  <c:v>4.7260273972602738</c:v>
                </c:pt>
                <c:pt idx="1726">
                  <c:v>4.7287671232876711</c:v>
                </c:pt>
                <c:pt idx="1727">
                  <c:v>4.7315068493150685</c:v>
                </c:pt>
                <c:pt idx="1728">
                  <c:v>4.7342465753424658</c:v>
                </c:pt>
                <c:pt idx="1729">
                  <c:v>4.7369863013698632</c:v>
                </c:pt>
                <c:pt idx="1730">
                  <c:v>4.7397260273972606</c:v>
                </c:pt>
                <c:pt idx="1731">
                  <c:v>4.7424657534246579</c:v>
                </c:pt>
                <c:pt idx="1732">
                  <c:v>4.7452054794520544</c:v>
                </c:pt>
                <c:pt idx="1733">
                  <c:v>4.7479452054794518</c:v>
                </c:pt>
                <c:pt idx="1734">
                  <c:v>4.7506849315068491</c:v>
                </c:pt>
                <c:pt idx="1735">
                  <c:v>4.7534246575342465</c:v>
                </c:pt>
                <c:pt idx="1736">
                  <c:v>4.7561643835616438</c:v>
                </c:pt>
                <c:pt idx="1737">
                  <c:v>4.7589041095890412</c:v>
                </c:pt>
                <c:pt idx="1738">
                  <c:v>4.7616438356164386</c:v>
                </c:pt>
                <c:pt idx="1739">
                  <c:v>4.7643835616438359</c:v>
                </c:pt>
                <c:pt idx="1740">
                  <c:v>4.7671232876712333</c:v>
                </c:pt>
                <c:pt idx="1741">
                  <c:v>4.7698630136986298</c:v>
                </c:pt>
                <c:pt idx="1742">
                  <c:v>4.7726027397260271</c:v>
                </c:pt>
                <c:pt idx="1743">
                  <c:v>4.7753424657534245</c:v>
                </c:pt>
                <c:pt idx="1744">
                  <c:v>4.7780821917808218</c:v>
                </c:pt>
                <c:pt idx="1745">
                  <c:v>4.7808219178082192</c:v>
                </c:pt>
                <c:pt idx="1746">
                  <c:v>4.7835616438356166</c:v>
                </c:pt>
                <c:pt idx="1747">
                  <c:v>4.7863013698630139</c:v>
                </c:pt>
                <c:pt idx="1748">
                  <c:v>4.7890410958904113</c:v>
                </c:pt>
                <c:pt idx="1749">
                  <c:v>4.7917808219178086</c:v>
                </c:pt>
                <c:pt idx="1750">
                  <c:v>4.7945205479452051</c:v>
                </c:pt>
                <c:pt idx="1751">
                  <c:v>4.7972602739726025</c:v>
                </c:pt>
                <c:pt idx="1752">
                  <c:v>4.8</c:v>
                </c:pt>
                <c:pt idx="1753">
                  <c:v>4.8027397260273972</c:v>
                </c:pt>
                <c:pt idx="1754">
                  <c:v>4.8054794520547945</c:v>
                </c:pt>
                <c:pt idx="1755">
                  <c:v>4.8082191780821919</c:v>
                </c:pt>
                <c:pt idx="1756">
                  <c:v>4.8109589041095893</c:v>
                </c:pt>
                <c:pt idx="1757">
                  <c:v>4.8136986301369866</c:v>
                </c:pt>
                <c:pt idx="1758">
                  <c:v>4.816438356164384</c:v>
                </c:pt>
                <c:pt idx="1759">
                  <c:v>4.8191780821917805</c:v>
                </c:pt>
                <c:pt idx="1760">
                  <c:v>4.8219178082191778</c:v>
                </c:pt>
                <c:pt idx="1761">
                  <c:v>4.8246575342465752</c:v>
                </c:pt>
                <c:pt idx="1762">
                  <c:v>4.8273972602739725</c:v>
                </c:pt>
                <c:pt idx="1763">
                  <c:v>4.8301369863013699</c:v>
                </c:pt>
                <c:pt idx="1764">
                  <c:v>4.8328767123287673</c:v>
                </c:pt>
                <c:pt idx="1765">
                  <c:v>4.8356164383561646</c:v>
                </c:pt>
                <c:pt idx="1766">
                  <c:v>4.838356164383562</c:v>
                </c:pt>
                <c:pt idx="1767">
                  <c:v>4.8410958904109593</c:v>
                </c:pt>
                <c:pt idx="1768">
                  <c:v>4.8438356164383558</c:v>
                </c:pt>
                <c:pt idx="1769">
                  <c:v>4.8465753424657532</c:v>
                </c:pt>
                <c:pt idx="1770">
                  <c:v>4.8493150684931505</c:v>
                </c:pt>
                <c:pt idx="1771">
                  <c:v>4.8520547945205479</c:v>
                </c:pt>
                <c:pt idx="1772">
                  <c:v>4.8547945205479452</c:v>
                </c:pt>
                <c:pt idx="1773">
                  <c:v>4.8575342465753426</c:v>
                </c:pt>
                <c:pt idx="1774">
                  <c:v>4.86027397260274</c:v>
                </c:pt>
                <c:pt idx="1775">
                  <c:v>4.8630136986301373</c:v>
                </c:pt>
                <c:pt idx="1776">
                  <c:v>4.8657534246575347</c:v>
                </c:pt>
                <c:pt idx="1777">
                  <c:v>4.8684931506849312</c:v>
                </c:pt>
                <c:pt idx="1778">
                  <c:v>4.8712328767123285</c:v>
                </c:pt>
                <c:pt idx="1779">
                  <c:v>4.8739726027397259</c:v>
                </c:pt>
                <c:pt idx="1780">
                  <c:v>4.8767123287671232</c:v>
                </c:pt>
                <c:pt idx="1781">
                  <c:v>4.8794520547945206</c:v>
                </c:pt>
                <c:pt idx="1782">
                  <c:v>4.882191780821918</c:v>
                </c:pt>
                <c:pt idx="1783">
                  <c:v>4.8849315068493153</c:v>
                </c:pt>
                <c:pt idx="1784">
                  <c:v>4.8876712328767127</c:v>
                </c:pt>
                <c:pt idx="1785">
                  <c:v>4.8904109589041092</c:v>
                </c:pt>
                <c:pt idx="1786">
                  <c:v>4.8931506849315065</c:v>
                </c:pt>
                <c:pt idx="1787">
                  <c:v>4.8958904109589039</c:v>
                </c:pt>
                <c:pt idx="1788">
                  <c:v>4.8986301369863012</c:v>
                </c:pt>
                <c:pt idx="1789">
                  <c:v>4.9013698630136986</c:v>
                </c:pt>
                <c:pt idx="1790">
                  <c:v>4.904109589041096</c:v>
                </c:pt>
                <c:pt idx="1791">
                  <c:v>4.9068493150684933</c:v>
                </c:pt>
                <c:pt idx="1792">
                  <c:v>4.9095890410958907</c:v>
                </c:pt>
                <c:pt idx="1793">
                  <c:v>4.912328767123288</c:v>
                </c:pt>
                <c:pt idx="1794">
                  <c:v>4.9150684931506845</c:v>
                </c:pt>
                <c:pt idx="1795">
                  <c:v>4.9178082191780819</c:v>
                </c:pt>
                <c:pt idx="1796">
                  <c:v>4.9205479452054792</c:v>
                </c:pt>
                <c:pt idx="1797">
                  <c:v>4.9232876712328766</c:v>
                </c:pt>
                <c:pt idx="1798">
                  <c:v>4.9260273972602739</c:v>
                </c:pt>
                <c:pt idx="1799">
                  <c:v>4.9287671232876713</c:v>
                </c:pt>
                <c:pt idx="1800">
                  <c:v>4.9315068493150687</c:v>
                </c:pt>
                <c:pt idx="1801">
                  <c:v>4.934246575342466</c:v>
                </c:pt>
                <c:pt idx="1802">
                  <c:v>4.9369863013698634</c:v>
                </c:pt>
                <c:pt idx="1803">
                  <c:v>4.9397260273972599</c:v>
                </c:pt>
                <c:pt idx="1804">
                  <c:v>4.9424657534246572</c:v>
                </c:pt>
                <c:pt idx="1805">
                  <c:v>4.9452054794520546</c:v>
                </c:pt>
                <c:pt idx="1806">
                  <c:v>4.9479452054794519</c:v>
                </c:pt>
                <c:pt idx="1807">
                  <c:v>4.9506849315068493</c:v>
                </c:pt>
                <c:pt idx="1808">
                  <c:v>4.9534246575342467</c:v>
                </c:pt>
                <c:pt idx="1809">
                  <c:v>4.956164383561644</c:v>
                </c:pt>
                <c:pt idx="1810">
                  <c:v>4.9589041095890414</c:v>
                </c:pt>
                <c:pt idx="1811">
                  <c:v>4.9616438356164387</c:v>
                </c:pt>
                <c:pt idx="1812">
                  <c:v>4.9643835616438352</c:v>
                </c:pt>
                <c:pt idx="1813">
                  <c:v>4.9671232876712326</c:v>
                </c:pt>
                <c:pt idx="1814">
                  <c:v>4.9698630136986299</c:v>
                </c:pt>
                <c:pt idx="1815">
                  <c:v>4.9726027397260273</c:v>
                </c:pt>
                <c:pt idx="1816">
                  <c:v>4.9753424657534246</c:v>
                </c:pt>
                <c:pt idx="1817">
                  <c:v>4.978082191780822</c:v>
                </c:pt>
                <c:pt idx="1818">
                  <c:v>4.9808219178082194</c:v>
                </c:pt>
                <c:pt idx="1819">
                  <c:v>4.9835616438356167</c:v>
                </c:pt>
                <c:pt idx="1820">
                  <c:v>4.9863013698630141</c:v>
                </c:pt>
                <c:pt idx="1821">
                  <c:v>4.9890410958904106</c:v>
                </c:pt>
                <c:pt idx="1822">
                  <c:v>4.9917808219178079</c:v>
                </c:pt>
                <c:pt idx="1823">
                  <c:v>4.9945205479452053</c:v>
                </c:pt>
                <c:pt idx="1824">
                  <c:v>4.9972602739726026</c:v>
                </c:pt>
                <c:pt idx="1825">
                  <c:v>5</c:v>
                </c:pt>
                <c:pt idx="1826">
                  <c:v>5.0027397260273974</c:v>
                </c:pt>
                <c:pt idx="1827">
                  <c:v>5.0054794520547947</c:v>
                </c:pt>
                <c:pt idx="1828">
                  <c:v>5.0082191780821921</c:v>
                </c:pt>
                <c:pt idx="1829">
                  <c:v>5.0109589041095894</c:v>
                </c:pt>
                <c:pt idx="1830">
                  <c:v>5.0136986301369859</c:v>
                </c:pt>
                <c:pt idx="1831">
                  <c:v>5.0164383561643833</c:v>
                </c:pt>
                <c:pt idx="1832">
                  <c:v>5.0191780821917806</c:v>
                </c:pt>
                <c:pt idx="1833">
                  <c:v>5.021917808219178</c:v>
                </c:pt>
                <c:pt idx="1834">
                  <c:v>5.0246575342465754</c:v>
                </c:pt>
                <c:pt idx="1835">
                  <c:v>5.0273972602739727</c:v>
                </c:pt>
                <c:pt idx="1836">
                  <c:v>5.0301369863013701</c:v>
                </c:pt>
                <c:pt idx="1837">
                  <c:v>5.0328767123287674</c:v>
                </c:pt>
                <c:pt idx="1838">
                  <c:v>5.0356164383561648</c:v>
                </c:pt>
                <c:pt idx="1839">
                  <c:v>5.0383561643835613</c:v>
                </c:pt>
                <c:pt idx="1840">
                  <c:v>5.0410958904109586</c:v>
                </c:pt>
                <c:pt idx="1841">
                  <c:v>5.043835616438356</c:v>
                </c:pt>
                <c:pt idx="1842">
                  <c:v>5.0465753424657533</c:v>
                </c:pt>
                <c:pt idx="1843">
                  <c:v>5.0493150684931507</c:v>
                </c:pt>
                <c:pt idx="1844">
                  <c:v>5.0520547945205481</c:v>
                </c:pt>
                <c:pt idx="1845">
                  <c:v>5.0547945205479454</c:v>
                </c:pt>
                <c:pt idx="1846">
                  <c:v>5.0575342465753428</c:v>
                </c:pt>
                <c:pt idx="1847">
                  <c:v>5.0602739726027401</c:v>
                </c:pt>
                <c:pt idx="1848">
                  <c:v>5.0630136986301366</c:v>
                </c:pt>
                <c:pt idx="1849">
                  <c:v>5.065753424657534</c:v>
                </c:pt>
                <c:pt idx="1850">
                  <c:v>5.0684931506849313</c:v>
                </c:pt>
                <c:pt idx="1851">
                  <c:v>5.0712328767123287</c:v>
                </c:pt>
                <c:pt idx="1852">
                  <c:v>5.0739726027397261</c:v>
                </c:pt>
                <c:pt idx="1853">
                  <c:v>5.0767123287671234</c:v>
                </c:pt>
                <c:pt idx="1854">
                  <c:v>5.0794520547945208</c:v>
                </c:pt>
                <c:pt idx="1855">
                  <c:v>5.0821917808219181</c:v>
                </c:pt>
                <c:pt idx="1856">
                  <c:v>5.0849315068493155</c:v>
                </c:pt>
                <c:pt idx="1857">
                  <c:v>5.087671232876712</c:v>
                </c:pt>
                <c:pt idx="1858">
                  <c:v>5.0904109589041093</c:v>
                </c:pt>
                <c:pt idx="1859">
                  <c:v>5.0931506849315067</c:v>
                </c:pt>
                <c:pt idx="1860">
                  <c:v>5.095890410958904</c:v>
                </c:pt>
                <c:pt idx="1861">
                  <c:v>5.0986301369863014</c:v>
                </c:pt>
                <c:pt idx="1862">
                  <c:v>5.1013698630136988</c:v>
                </c:pt>
                <c:pt idx="1863">
                  <c:v>5.1041095890410961</c:v>
                </c:pt>
                <c:pt idx="1864">
                  <c:v>5.1068493150684935</c:v>
                </c:pt>
                <c:pt idx="1865">
                  <c:v>5.1095890410958908</c:v>
                </c:pt>
                <c:pt idx="1866">
                  <c:v>5.1123287671232873</c:v>
                </c:pt>
                <c:pt idx="1867">
                  <c:v>5.1150684931506847</c:v>
                </c:pt>
                <c:pt idx="1868">
                  <c:v>5.117808219178082</c:v>
                </c:pt>
                <c:pt idx="1869">
                  <c:v>5.1205479452054794</c:v>
                </c:pt>
                <c:pt idx="1870">
                  <c:v>5.1232876712328768</c:v>
                </c:pt>
                <c:pt idx="1871">
                  <c:v>5.1260273972602741</c:v>
                </c:pt>
                <c:pt idx="1872">
                  <c:v>5.1287671232876715</c:v>
                </c:pt>
                <c:pt idx="1873">
                  <c:v>5.1315068493150688</c:v>
                </c:pt>
                <c:pt idx="1874">
                  <c:v>5.1342465753424653</c:v>
                </c:pt>
                <c:pt idx="1875">
                  <c:v>5.1369863013698627</c:v>
                </c:pt>
                <c:pt idx="1876">
                  <c:v>5.13972602739726</c:v>
                </c:pt>
                <c:pt idx="1877">
                  <c:v>5.1424657534246574</c:v>
                </c:pt>
                <c:pt idx="1878">
                  <c:v>5.1452054794520548</c:v>
                </c:pt>
                <c:pt idx="1879">
                  <c:v>5.1479452054794521</c:v>
                </c:pt>
                <c:pt idx="1880">
                  <c:v>5.1506849315068495</c:v>
                </c:pt>
                <c:pt idx="1881">
                  <c:v>5.1534246575342468</c:v>
                </c:pt>
                <c:pt idx="1882">
                  <c:v>5.1561643835616442</c:v>
                </c:pt>
                <c:pt idx="1883">
                  <c:v>5.1589041095890407</c:v>
                </c:pt>
                <c:pt idx="1884">
                  <c:v>5.161643835616438</c:v>
                </c:pt>
                <c:pt idx="1885">
                  <c:v>5.1643835616438354</c:v>
                </c:pt>
                <c:pt idx="1886">
                  <c:v>5.1671232876712327</c:v>
                </c:pt>
                <c:pt idx="1887">
                  <c:v>5.1698630136986301</c:v>
                </c:pt>
                <c:pt idx="1888">
                  <c:v>5.1726027397260275</c:v>
                </c:pt>
                <c:pt idx="1889">
                  <c:v>5.1753424657534248</c:v>
                </c:pt>
                <c:pt idx="1890">
                  <c:v>5.1780821917808222</c:v>
                </c:pt>
                <c:pt idx="1891">
                  <c:v>5.1808219178082195</c:v>
                </c:pt>
                <c:pt idx="1892">
                  <c:v>5.183561643835616</c:v>
                </c:pt>
                <c:pt idx="1893">
                  <c:v>5.1863013698630134</c:v>
                </c:pt>
                <c:pt idx="1894">
                  <c:v>5.1890410958904107</c:v>
                </c:pt>
                <c:pt idx="1895">
                  <c:v>5.1917808219178081</c:v>
                </c:pt>
                <c:pt idx="1896">
                  <c:v>5.1945205479452055</c:v>
                </c:pt>
                <c:pt idx="1897">
                  <c:v>5.1972602739726028</c:v>
                </c:pt>
                <c:pt idx="1898">
                  <c:v>5.2</c:v>
                </c:pt>
                <c:pt idx="1899">
                  <c:v>5.2027397260273975</c:v>
                </c:pt>
                <c:pt idx="1900">
                  <c:v>5.2054794520547949</c:v>
                </c:pt>
                <c:pt idx="1901">
                  <c:v>5.2082191780821914</c:v>
                </c:pt>
                <c:pt idx="1902">
                  <c:v>5.2109589041095887</c:v>
                </c:pt>
                <c:pt idx="1903">
                  <c:v>5.2136986301369861</c:v>
                </c:pt>
                <c:pt idx="1904">
                  <c:v>5.2164383561643834</c:v>
                </c:pt>
                <c:pt idx="1905">
                  <c:v>5.2191780821917808</c:v>
                </c:pt>
                <c:pt idx="1906">
                  <c:v>5.2219178082191782</c:v>
                </c:pt>
                <c:pt idx="1907">
                  <c:v>5.2246575342465755</c:v>
                </c:pt>
                <c:pt idx="1908">
                  <c:v>5.2273972602739729</c:v>
                </c:pt>
                <c:pt idx="1909">
                  <c:v>5.2301369863013702</c:v>
                </c:pt>
                <c:pt idx="1910">
                  <c:v>5.2328767123287667</c:v>
                </c:pt>
                <c:pt idx="1911">
                  <c:v>5.2356164383561641</c:v>
                </c:pt>
                <c:pt idx="1912">
                  <c:v>5.2383561643835614</c:v>
                </c:pt>
                <c:pt idx="1913">
                  <c:v>5.2410958904109588</c:v>
                </c:pt>
                <c:pt idx="1914">
                  <c:v>5.2438356164383562</c:v>
                </c:pt>
                <c:pt idx="1915">
                  <c:v>5.2465753424657535</c:v>
                </c:pt>
                <c:pt idx="1916">
                  <c:v>5.2493150684931509</c:v>
                </c:pt>
                <c:pt idx="1917">
                  <c:v>5.2520547945205482</c:v>
                </c:pt>
                <c:pt idx="1918">
                  <c:v>5.2547945205479456</c:v>
                </c:pt>
                <c:pt idx="1919">
                  <c:v>5.2575342465753421</c:v>
                </c:pt>
                <c:pt idx="1920">
                  <c:v>5.2602739726027394</c:v>
                </c:pt>
                <c:pt idx="1921">
                  <c:v>5.2630136986301368</c:v>
                </c:pt>
                <c:pt idx="1922">
                  <c:v>5.2657534246575342</c:v>
                </c:pt>
                <c:pt idx="1923">
                  <c:v>5.2684931506849315</c:v>
                </c:pt>
                <c:pt idx="1924">
                  <c:v>5.2712328767123289</c:v>
                </c:pt>
                <c:pt idx="1925">
                  <c:v>5.2739726027397262</c:v>
                </c:pt>
                <c:pt idx="1926">
                  <c:v>5.2767123287671236</c:v>
                </c:pt>
                <c:pt idx="1927">
                  <c:v>5.279452054794521</c:v>
                </c:pt>
                <c:pt idx="1928">
                  <c:v>5.2821917808219174</c:v>
                </c:pt>
                <c:pt idx="1929">
                  <c:v>5.2849315068493148</c:v>
                </c:pt>
                <c:pt idx="1930">
                  <c:v>5.2876712328767121</c:v>
                </c:pt>
                <c:pt idx="1931">
                  <c:v>5.2904109589041095</c:v>
                </c:pt>
                <c:pt idx="1932">
                  <c:v>5.2931506849315069</c:v>
                </c:pt>
                <c:pt idx="1933">
                  <c:v>5.2958904109589042</c:v>
                </c:pt>
                <c:pt idx="1934">
                  <c:v>5.2986301369863016</c:v>
                </c:pt>
                <c:pt idx="1935">
                  <c:v>5.3013698630136989</c:v>
                </c:pt>
                <c:pt idx="1936">
                  <c:v>5.3041095890410963</c:v>
                </c:pt>
                <c:pt idx="1937">
                  <c:v>5.3068493150684928</c:v>
                </c:pt>
                <c:pt idx="1938">
                  <c:v>5.3095890410958901</c:v>
                </c:pt>
                <c:pt idx="1939">
                  <c:v>5.3123287671232875</c:v>
                </c:pt>
                <c:pt idx="1940">
                  <c:v>5.3150684931506849</c:v>
                </c:pt>
                <c:pt idx="1941">
                  <c:v>5.3178082191780822</c:v>
                </c:pt>
                <c:pt idx="1942">
                  <c:v>5.3205479452054796</c:v>
                </c:pt>
                <c:pt idx="1943">
                  <c:v>5.3232876712328769</c:v>
                </c:pt>
                <c:pt idx="1944">
                  <c:v>5.3260273972602743</c:v>
                </c:pt>
                <c:pt idx="1945">
                  <c:v>5.3287671232876717</c:v>
                </c:pt>
                <c:pt idx="1946">
                  <c:v>5.3315068493150681</c:v>
                </c:pt>
                <c:pt idx="1947">
                  <c:v>5.3342465753424655</c:v>
                </c:pt>
                <c:pt idx="1948">
                  <c:v>5.3369863013698629</c:v>
                </c:pt>
                <c:pt idx="1949">
                  <c:v>5.3397260273972602</c:v>
                </c:pt>
                <c:pt idx="1950">
                  <c:v>5.3424657534246576</c:v>
                </c:pt>
                <c:pt idx="1951">
                  <c:v>5.3452054794520549</c:v>
                </c:pt>
                <c:pt idx="1952">
                  <c:v>5.3479452054794523</c:v>
                </c:pt>
                <c:pt idx="1953">
                  <c:v>5.3506849315068497</c:v>
                </c:pt>
                <c:pt idx="1954">
                  <c:v>5.353424657534247</c:v>
                </c:pt>
                <c:pt idx="1955">
                  <c:v>5.3561643835616435</c:v>
                </c:pt>
                <c:pt idx="1956">
                  <c:v>5.3589041095890408</c:v>
                </c:pt>
                <c:pt idx="1957">
                  <c:v>5.3616438356164382</c:v>
                </c:pt>
                <c:pt idx="1958">
                  <c:v>5.3643835616438356</c:v>
                </c:pt>
                <c:pt idx="1959">
                  <c:v>5.3671232876712329</c:v>
                </c:pt>
                <c:pt idx="1960">
                  <c:v>5.3698630136986303</c:v>
                </c:pt>
                <c:pt idx="1961">
                  <c:v>5.3726027397260276</c:v>
                </c:pt>
                <c:pt idx="1962">
                  <c:v>5.375342465753425</c:v>
                </c:pt>
                <c:pt idx="1963">
                  <c:v>5.3780821917808215</c:v>
                </c:pt>
                <c:pt idx="1964">
                  <c:v>5.3808219178082188</c:v>
                </c:pt>
                <c:pt idx="1965">
                  <c:v>5.3835616438356162</c:v>
                </c:pt>
                <c:pt idx="1966">
                  <c:v>5.3863013698630136</c:v>
                </c:pt>
                <c:pt idx="1967">
                  <c:v>5.3890410958904109</c:v>
                </c:pt>
                <c:pt idx="1968">
                  <c:v>5.3917808219178083</c:v>
                </c:pt>
                <c:pt idx="1969">
                  <c:v>5.3945205479452056</c:v>
                </c:pt>
                <c:pt idx="1970">
                  <c:v>5.397260273972603</c:v>
                </c:pt>
                <c:pt idx="1971">
                  <c:v>5.4</c:v>
                </c:pt>
                <c:pt idx="1972">
                  <c:v>5.4027397260273968</c:v>
                </c:pt>
                <c:pt idx="1973">
                  <c:v>5.4054794520547942</c:v>
                </c:pt>
                <c:pt idx="1974">
                  <c:v>5.4082191780821915</c:v>
                </c:pt>
                <c:pt idx="1975">
                  <c:v>5.4109589041095889</c:v>
                </c:pt>
                <c:pt idx="1976">
                  <c:v>5.4136986301369863</c:v>
                </c:pt>
                <c:pt idx="1977">
                  <c:v>5.4164383561643836</c:v>
                </c:pt>
                <c:pt idx="1978">
                  <c:v>5.419178082191781</c:v>
                </c:pt>
                <c:pt idx="1979">
                  <c:v>5.4219178082191783</c:v>
                </c:pt>
                <c:pt idx="1980">
                  <c:v>5.4246575342465757</c:v>
                </c:pt>
                <c:pt idx="1981">
                  <c:v>5.4273972602739722</c:v>
                </c:pt>
                <c:pt idx="1982">
                  <c:v>5.4301369863013695</c:v>
                </c:pt>
                <c:pt idx="1983">
                  <c:v>5.4328767123287669</c:v>
                </c:pt>
                <c:pt idx="1984">
                  <c:v>5.4356164383561643</c:v>
                </c:pt>
                <c:pt idx="1985">
                  <c:v>5.4383561643835616</c:v>
                </c:pt>
                <c:pt idx="1986">
                  <c:v>5.441095890410959</c:v>
                </c:pt>
                <c:pt idx="1987">
                  <c:v>5.4438356164383563</c:v>
                </c:pt>
                <c:pt idx="1988">
                  <c:v>5.4465753424657537</c:v>
                </c:pt>
                <c:pt idx="1989">
                  <c:v>5.4493150684931511</c:v>
                </c:pt>
                <c:pt idx="1990">
                  <c:v>5.4520547945205475</c:v>
                </c:pt>
                <c:pt idx="1991">
                  <c:v>5.4547945205479449</c:v>
                </c:pt>
                <c:pt idx="1992">
                  <c:v>5.4575342465753423</c:v>
                </c:pt>
                <c:pt idx="1993">
                  <c:v>5.4602739726027396</c:v>
                </c:pt>
                <c:pt idx="1994">
                  <c:v>5.463013698630137</c:v>
                </c:pt>
                <c:pt idx="1995">
                  <c:v>5.4657534246575343</c:v>
                </c:pt>
                <c:pt idx="1996">
                  <c:v>5.4684931506849317</c:v>
                </c:pt>
                <c:pt idx="1997">
                  <c:v>5.4712328767123291</c:v>
                </c:pt>
                <c:pt idx="1998">
                  <c:v>5.4739726027397264</c:v>
                </c:pt>
                <c:pt idx="1999">
                  <c:v>5.4767123287671229</c:v>
                </c:pt>
                <c:pt idx="2000">
                  <c:v>5.4794520547945202</c:v>
                </c:pt>
                <c:pt idx="2001">
                  <c:v>5.4821917808219176</c:v>
                </c:pt>
                <c:pt idx="2002">
                  <c:v>5.484931506849315</c:v>
                </c:pt>
                <c:pt idx="2003">
                  <c:v>5.4876712328767123</c:v>
                </c:pt>
                <c:pt idx="2004">
                  <c:v>5.4904109589041097</c:v>
                </c:pt>
                <c:pt idx="2005">
                  <c:v>5.493150684931507</c:v>
                </c:pt>
                <c:pt idx="2006">
                  <c:v>5.4958904109589044</c:v>
                </c:pt>
                <c:pt idx="2007">
                  <c:v>5.4986301369863018</c:v>
                </c:pt>
                <c:pt idx="2008">
                  <c:v>5.5013698630136982</c:v>
                </c:pt>
                <c:pt idx="2009">
                  <c:v>5.5041095890410956</c:v>
                </c:pt>
                <c:pt idx="2010">
                  <c:v>5.506849315068493</c:v>
                </c:pt>
                <c:pt idx="2011">
                  <c:v>5.5095890410958903</c:v>
                </c:pt>
                <c:pt idx="2012">
                  <c:v>5.5123287671232877</c:v>
                </c:pt>
                <c:pt idx="2013">
                  <c:v>5.515068493150685</c:v>
                </c:pt>
                <c:pt idx="2014">
                  <c:v>5.5178082191780824</c:v>
                </c:pt>
                <c:pt idx="2015">
                  <c:v>5.5205479452054798</c:v>
                </c:pt>
                <c:pt idx="2016">
                  <c:v>5.5232876712328771</c:v>
                </c:pt>
                <c:pt idx="2017">
                  <c:v>5.5260273972602736</c:v>
                </c:pt>
                <c:pt idx="2018">
                  <c:v>5.5287671232876709</c:v>
                </c:pt>
                <c:pt idx="2019">
                  <c:v>5.5315068493150683</c:v>
                </c:pt>
                <c:pt idx="2020">
                  <c:v>5.5342465753424657</c:v>
                </c:pt>
                <c:pt idx="2021">
                  <c:v>5.536986301369863</c:v>
                </c:pt>
                <c:pt idx="2022">
                  <c:v>5.5397260273972604</c:v>
                </c:pt>
                <c:pt idx="2023">
                  <c:v>5.5424657534246577</c:v>
                </c:pt>
                <c:pt idx="2024">
                  <c:v>5.5452054794520551</c:v>
                </c:pt>
                <c:pt idx="2025">
                  <c:v>5.5479452054794525</c:v>
                </c:pt>
                <c:pt idx="2026">
                  <c:v>5.5506849315068489</c:v>
                </c:pt>
                <c:pt idx="2027">
                  <c:v>5.5534246575342463</c:v>
                </c:pt>
                <c:pt idx="2028">
                  <c:v>5.5561643835616437</c:v>
                </c:pt>
                <c:pt idx="2029">
                  <c:v>5.558904109589041</c:v>
                </c:pt>
                <c:pt idx="2030">
                  <c:v>5.5616438356164384</c:v>
                </c:pt>
                <c:pt idx="2031">
                  <c:v>5.5643835616438357</c:v>
                </c:pt>
                <c:pt idx="2032">
                  <c:v>5.5671232876712331</c:v>
                </c:pt>
                <c:pt idx="2033">
                  <c:v>5.5698630136986305</c:v>
                </c:pt>
                <c:pt idx="2034">
                  <c:v>5.5726027397260278</c:v>
                </c:pt>
                <c:pt idx="2035">
                  <c:v>5.5753424657534243</c:v>
                </c:pt>
                <c:pt idx="2036">
                  <c:v>5.5780821917808217</c:v>
                </c:pt>
                <c:pt idx="2037">
                  <c:v>5.580821917808219</c:v>
                </c:pt>
                <c:pt idx="2038">
                  <c:v>5.5835616438356164</c:v>
                </c:pt>
                <c:pt idx="2039">
                  <c:v>5.5863013698630137</c:v>
                </c:pt>
                <c:pt idx="2040">
                  <c:v>5.5890410958904111</c:v>
                </c:pt>
                <c:pt idx="2041">
                  <c:v>5.5917808219178085</c:v>
                </c:pt>
                <c:pt idx="2042">
                  <c:v>5.5945205479452058</c:v>
                </c:pt>
                <c:pt idx="2043">
                  <c:v>5.5972602739726032</c:v>
                </c:pt>
                <c:pt idx="2044">
                  <c:v>5.6</c:v>
                </c:pt>
                <c:pt idx="2045">
                  <c:v>5.602739726027397</c:v>
                </c:pt>
                <c:pt idx="2046">
                  <c:v>5.6054794520547944</c:v>
                </c:pt>
                <c:pt idx="2047">
                  <c:v>5.6082191780821917</c:v>
                </c:pt>
                <c:pt idx="2048">
                  <c:v>5.6109589041095891</c:v>
                </c:pt>
                <c:pt idx="2049">
                  <c:v>5.6136986301369864</c:v>
                </c:pt>
                <c:pt idx="2050">
                  <c:v>5.6164383561643838</c:v>
                </c:pt>
                <c:pt idx="2051">
                  <c:v>5.6191780821917812</c:v>
                </c:pt>
                <c:pt idx="2052">
                  <c:v>5.6219178082191785</c:v>
                </c:pt>
                <c:pt idx="2053">
                  <c:v>5.624657534246575</c:v>
                </c:pt>
                <c:pt idx="2054">
                  <c:v>5.6273972602739724</c:v>
                </c:pt>
                <c:pt idx="2055">
                  <c:v>5.6301369863013697</c:v>
                </c:pt>
                <c:pt idx="2056">
                  <c:v>5.6328767123287671</c:v>
                </c:pt>
                <c:pt idx="2057">
                  <c:v>5.6356164383561644</c:v>
                </c:pt>
                <c:pt idx="2058">
                  <c:v>5.6383561643835618</c:v>
                </c:pt>
                <c:pt idx="2059">
                  <c:v>5.6410958904109592</c:v>
                </c:pt>
                <c:pt idx="2060">
                  <c:v>5.6438356164383565</c:v>
                </c:pt>
                <c:pt idx="2061">
                  <c:v>5.646575342465753</c:v>
                </c:pt>
                <c:pt idx="2062">
                  <c:v>5.6493150684931503</c:v>
                </c:pt>
                <c:pt idx="2063">
                  <c:v>5.6520547945205477</c:v>
                </c:pt>
                <c:pt idx="2064">
                  <c:v>5.6547945205479451</c:v>
                </c:pt>
                <c:pt idx="2065">
                  <c:v>5.6575342465753424</c:v>
                </c:pt>
                <c:pt idx="2066">
                  <c:v>5.6602739726027398</c:v>
                </c:pt>
                <c:pt idx="2067">
                  <c:v>5.6630136986301371</c:v>
                </c:pt>
                <c:pt idx="2068">
                  <c:v>5.6657534246575345</c:v>
                </c:pt>
                <c:pt idx="2069">
                  <c:v>5.6684931506849319</c:v>
                </c:pt>
                <c:pt idx="2070">
                  <c:v>5.6712328767123283</c:v>
                </c:pt>
                <c:pt idx="2071">
                  <c:v>5.6739726027397257</c:v>
                </c:pt>
                <c:pt idx="2072">
                  <c:v>5.6767123287671231</c:v>
                </c:pt>
                <c:pt idx="2073">
                  <c:v>5.6794520547945204</c:v>
                </c:pt>
                <c:pt idx="2074">
                  <c:v>5.6821917808219178</c:v>
                </c:pt>
                <c:pt idx="2075">
                  <c:v>5.6849315068493151</c:v>
                </c:pt>
                <c:pt idx="2076">
                  <c:v>5.6876712328767125</c:v>
                </c:pt>
                <c:pt idx="2077">
                  <c:v>5.6904109589041099</c:v>
                </c:pt>
                <c:pt idx="2078">
                  <c:v>5.6931506849315072</c:v>
                </c:pt>
                <c:pt idx="2079">
                  <c:v>5.6958904109589037</c:v>
                </c:pt>
                <c:pt idx="2080">
                  <c:v>5.6986301369863011</c:v>
                </c:pt>
                <c:pt idx="2081">
                  <c:v>5.7013698630136984</c:v>
                </c:pt>
                <c:pt idx="2082">
                  <c:v>5.7041095890410958</c:v>
                </c:pt>
                <c:pt idx="2083">
                  <c:v>5.7068493150684931</c:v>
                </c:pt>
                <c:pt idx="2084">
                  <c:v>5.7095890410958905</c:v>
                </c:pt>
                <c:pt idx="2085">
                  <c:v>5.7123287671232879</c:v>
                </c:pt>
                <c:pt idx="2086">
                  <c:v>5.7150684931506852</c:v>
                </c:pt>
                <c:pt idx="2087">
                  <c:v>5.7178082191780826</c:v>
                </c:pt>
                <c:pt idx="2088">
                  <c:v>5.720547945205479</c:v>
                </c:pt>
                <c:pt idx="2089">
                  <c:v>5.7232876712328764</c:v>
                </c:pt>
                <c:pt idx="2090">
                  <c:v>5.7260273972602738</c:v>
                </c:pt>
                <c:pt idx="2091">
                  <c:v>5.7287671232876711</c:v>
                </c:pt>
                <c:pt idx="2092">
                  <c:v>5.7315068493150685</c:v>
                </c:pt>
                <c:pt idx="2093">
                  <c:v>5.7342465753424658</c:v>
                </c:pt>
                <c:pt idx="2094">
                  <c:v>5.7369863013698632</c:v>
                </c:pt>
                <c:pt idx="2095">
                  <c:v>5.7397260273972606</c:v>
                </c:pt>
                <c:pt idx="2096">
                  <c:v>5.7424657534246579</c:v>
                </c:pt>
                <c:pt idx="2097">
                  <c:v>5.7452054794520544</c:v>
                </c:pt>
                <c:pt idx="2098">
                  <c:v>5.7479452054794518</c:v>
                </c:pt>
                <c:pt idx="2099">
                  <c:v>5.7506849315068491</c:v>
                </c:pt>
                <c:pt idx="2100">
                  <c:v>5.7534246575342465</c:v>
                </c:pt>
                <c:pt idx="2101">
                  <c:v>5.7561643835616438</c:v>
                </c:pt>
                <c:pt idx="2102">
                  <c:v>5.7589041095890412</c:v>
                </c:pt>
                <c:pt idx="2103">
                  <c:v>5.7616438356164386</c:v>
                </c:pt>
                <c:pt idx="2104">
                  <c:v>5.7643835616438359</c:v>
                </c:pt>
                <c:pt idx="2105">
                  <c:v>5.7671232876712333</c:v>
                </c:pt>
                <c:pt idx="2106">
                  <c:v>5.7698630136986298</c:v>
                </c:pt>
                <c:pt idx="2107">
                  <c:v>5.7726027397260271</c:v>
                </c:pt>
                <c:pt idx="2108">
                  <c:v>5.7753424657534245</c:v>
                </c:pt>
                <c:pt idx="2109">
                  <c:v>5.7780821917808218</c:v>
                </c:pt>
                <c:pt idx="2110">
                  <c:v>5.7808219178082192</c:v>
                </c:pt>
                <c:pt idx="2111">
                  <c:v>5.7835616438356166</c:v>
                </c:pt>
                <c:pt idx="2112">
                  <c:v>5.7863013698630139</c:v>
                </c:pt>
                <c:pt idx="2113">
                  <c:v>5.7890410958904113</c:v>
                </c:pt>
                <c:pt idx="2114">
                  <c:v>5.7917808219178086</c:v>
                </c:pt>
                <c:pt idx="2115">
                  <c:v>5.7945205479452051</c:v>
                </c:pt>
                <c:pt idx="2116">
                  <c:v>5.7972602739726025</c:v>
                </c:pt>
                <c:pt idx="2117">
                  <c:v>5.8</c:v>
                </c:pt>
                <c:pt idx="2118">
                  <c:v>5.8027397260273972</c:v>
                </c:pt>
                <c:pt idx="2119">
                  <c:v>5.8054794520547945</c:v>
                </c:pt>
                <c:pt idx="2120">
                  <c:v>5.8082191780821919</c:v>
                </c:pt>
                <c:pt idx="2121">
                  <c:v>5.8109589041095893</c:v>
                </c:pt>
                <c:pt idx="2122">
                  <c:v>5.8136986301369866</c:v>
                </c:pt>
                <c:pt idx="2123">
                  <c:v>5.816438356164384</c:v>
                </c:pt>
                <c:pt idx="2124">
                  <c:v>5.8191780821917805</c:v>
                </c:pt>
                <c:pt idx="2125">
                  <c:v>5.8219178082191778</c:v>
                </c:pt>
                <c:pt idx="2126">
                  <c:v>5.8246575342465752</c:v>
                </c:pt>
                <c:pt idx="2127">
                  <c:v>5.8273972602739725</c:v>
                </c:pt>
                <c:pt idx="2128">
                  <c:v>5.8301369863013699</c:v>
                </c:pt>
                <c:pt idx="2129">
                  <c:v>5.8328767123287673</c:v>
                </c:pt>
                <c:pt idx="2130">
                  <c:v>5.8356164383561646</c:v>
                </c:pt>
                <c:pt idx="2131">
                  <c:v>5.838356164383562</c:v>
                </c:pt>
                <c:pt idx="2132">
                  <c:v>5.8410958904109593</c:v>
                </c:pt>
                <c:pt idx="2133">
                  <c:v>5.8438356164383558</c:v>
                </c:pt>
                <c:pt idx="2134">
                  <c:v>5.8465753424657532</c:v>
                </c:pt>
                <c:pt idx="2135">
                  <c:v>5.8493150684931505</c:v>
                </c:pt>
                <c:pt idx="2136">
                  <c:v>5.8520547945205479</c:v>
                </c:pt>
                <c:pt idx="2137">
                  <c:v>5.8547945205479452</c:v>
                </c:pt>
                <c:pt idx="2138">
                  <c:v>5.8575342465753426</c:v>
                </c:pt>
                <c:pt idx="2139">
                  <c:v>5.86027397260274</c:v>
                </c:pt>
                <c:pt idx="2140">
                  <c:v>5.8630136986301373</c:v>
                </c:pt>
                <c:pt idx="2141">
                  <c:v>5.8657534246575347</c:v>
                </c:pt>
                <c:pt idx="2142">
                  <c:v>5.8684931506849312</c:v>
                </c:pt>
                <c:pt idx="2143">
                  <c:v>5.8712328767123285</c:v>
                </c:pt>
                <c:pt idx="2144">
                  <c:v>5.8739726027397259</c:v>
                </c:pt>
                <c:pt idx="2145">
                  <c:v>5.8767123287671232</c:v>
                </c:pt>
                <c:pt idx="2146">
                  <c:v>5.8794520547945206</c:v>
                </c:pt>
                <c:pt idx="2147">
                  <c:v>5.882191780821918</c:v>
                </c:pt>
                <c:pt idx="2148">
                  <c:v>5.8849315068493153</c:v>
                </c:pt>
                <c:pt idx="2149">
                  <c:v>5.8876712328767127</c:v>
                </c:pt>
                <c:pt idx="2150">
                  <c:v>5.8904109589041092</c:v>
                </c:pt>
                <c:pt idx="2151">
                  <c:v>5.8931506849315065</c:v>
                </c:pt>
                <c:pt idx="2152">
                  <c:v>5.8958904109589039</c:v>
                </c:pt>
                <c:pt idx="2153">
                  <c:v>5.8986301369863012</c:v>
                </c:pt>
                <c:pt idx="2154">
                  <c:v>5.9013698630136986</c:v>
                </c:pt>
                <c:pt idx="2155">
                  <c:v>5.904109589041096</c:v>
                </c:pt>
                <c:pt idx="2156">
                  <c:v>5.9068493150684933</c:v>
                </c:pt>
                <c:pt idx="2157">
                  <c:v>5.9095890410958907</c:v>
                </c:pt>
                <c:pt idx="2158">
                  <c:v>5.912328767123288</c:v>
                </c:pt>
                <c:pt idx="2159">
                  <c:v>5.9150684931506845</c:v>
                </c:pt>
                <c:pt idx="2160">
                  <c:v>5.9178082191780819</c:v>
                </c:pt>
                <c:pt idx="2161">
                  <c:v>5.9205479452054792</c:v>
                </c:pt>
                <c:pt idx="2162">
                  <c:v>5.9232876712328766</c:v>
                </c:pt>
                <c:pt idx="2163">
                  <c:v>5.9260273972602739</c:v>
                </c:pt>
                <c:pt idx="2164">
                  <c:v>5.9287671232876713</c:v>
                </c:pt>
                <c:pt idx="2165">
                  <c:v>5.9315068493150687</c:v>
                </c:pt>
                <c:pt idx="2166">
                  <c:v>5.934246575342466</c:v>
                </c:pt>
                <c:pt idx="2167">
                  <c:v>5.9369863013698634</c:v>
                </c:pt>
                <c:pt idx="2168">
                  <c:v>5.9397260273972599</c:v>
                </c:pt>
                <c:pt idx="2169">
                  <c:v>5.9424657534246572</c:v>
                </c:pt>
                <c:pt idx="2170">
                  <c:v>5.9452054794520546</c:v>
                </c:pt>
                <c:pt idx="2171">
                  <c:v>5.9479452054794519</c:v>
                </c:pt>
                <c:pt idx="2172">
                  <c:v>5.9506849315068493</c:v>
                </c:pt>
                <c:pt idx="2173">
                  <c:v>5.9534246575342467</c:v>
                </c:pt>
                <c:pt idx="2174">
                  <c:v>5.956164383561644</c:v>
                </c:pt>
                <c:pt idx="2175">
                  <c:v>5.9589041095890414</c:v>
                </c:pt>
                <c:pt idx="2176">
                  <c:v>5.9616438356164387</c:v>
                </c:pt>
                <c:pt idx="2177">
                  <c:v>5.9643835616438352</c:v>
                </c:pt>
                <c:pt idx="2178">
                  <c:v>5.9671232876712326</c:v>
                </c:pt>
                <c:pt idx="2179">
                  <c:v>5.9698630136986299</c:v>
                </c:pt>
                <c:pt idx="2180">
                  <c:v>5.9726027397260273</c:v>
                </c:pt>
                <c:pt idx="2181">
                  <c:v>5.9753424657534246</c:v>
                </c:pt>
                <c:pt idx="2182">
                  <c:v>5.978082191780822</c:v>
                </c:pt>
                <c:pt idx="2183">
                  <c:v>5.9808219178082194</c:v>
                </c:pt>
                <c:pt idx="2184">
                  <c:v>5.9835616438356167</c:v>
                </c:pt>
                <c:pt idx="2185">
                  <c:v>5.9863013698630141</c:v>
                </c:pt>
                <c:pt idx="2186">
                  <c:v>5.9890410958904106</c:v>
                </c:pt>
                <c:pt idx="2187">
                  <c:v>5.9917808219178079</c:v>
                </c:pt>
                <c:pt idx="2188">
                  <c:v>5.9945205479452053</c:v>
                </c:pt>
                <c:pt idx="2189">
                  <c:v>5.9972602739726026</c:v>
                </c:pt>
                <c:pt idx="2190">
                  <c:v>6</c:v>
                </c:pt>
                <c:pt idx="2191">
                  <c:v>6.0027397260273974</c:v>
                </c:pt>
                <c:pt idx="2192">
                  <c:v>6.0054794520547947</c:v>
                </c:pt>
                <c:pt idx="2193">
                  <c:v>6.0082191780821921</c:v>
                </c:pt>
                <c:pt idx="2194">
                  <c:v>6.0109589041095894</c:v>
                </c:pt>
                <c:pt idx="2195">
                  <c:v>6.0136986301369859</c:v>
                </c:pt>
                <c:pt idx="2196">
                  <c:v>6.0164383561643833</c:v>
                </c:pt>
                <c:pt idx="2197">
                  <c:v>6.0191780821917806</c:v>
                </c:pt>
                <c:pt idx="2198">
                  <c:v>6.021917808219178</c:v>
                </c:pt>
                <c:pt idx="2199">
                  <c:v>6.0246575342465754</c:v>
                </c:pt>
                <c:pt idx="2200">
                  <c:v>6.0273972602739727</c:v>
                </c:pt>
              </c:numCache>
            </c:numRef>
          </c:xVal>
          <c:yVal>
            <c:numRef>
              <c:f>CUM_INCID_CR1!$B$2:$B$2202</c:f>
              <c:numCache>
                <c:formatCode>General</c:formatCode>
                <c:ptCount val="2201"/>
                <c:pt idx="0">
                  <c:v>0</c:v>
                </c:pt>
                <c:pt idx="1">
                  <c:v>0</c:v>
                </c:pt>
                <c:pt idx="2">
                  <c:v>0</c:v>
                </c:pt>
                <c:pt idx="3">
                  <c:v>0</c:v>
                </c:pt>
                <c:pt idx="4">
                  <c:v>0</c:v>
                </c:pt>
                <c:pt idx="5">
                  <c:v>2.5706940874035988E-3</c:v>
                </c:pt>
                <c:pt idx="6">
                  <c:v>2.5706940874035988E-3</c:v>
                </c:pt>
                <c:pt idx="7">
                  <c:v>2.5706940874035988E-3</c:v>
                </c:pt>
                <c:pt idx="8">
                  <c:v>2.5706940874035988E-3</c:v>
                </c:pt>
                <c:pt idx="9">
                  <c:v>5.1413881748071976E-3</c:v>
                </c:pt>
                <c:pt idx="10">
                  <c:v>5.1413881748071976E-3</c:v>
                </c:pt>
                <c:pt idx="11">
                  <c:v>5.1413881748071976E-3</c:v>
                </c:pt>
                <c:pt idx="12">
                  <c:v>5.1413881748071976E-3</c:v>
                </c:pt>
                <c:pt idx="13">
                  <c:v>7.7120822622107968E-3</c:v>
                </c:pt>
                <c:pt idx="14">
                  <c:v>7.7120822622107968E-3</c:v>
                </c:pt>
                <c:pt idx="15">
                  <c:v>7.7120822622107968E-3</c:v>
                </c:pt>
                <c:pt idx="16">
                  <c:v>7.7120822622107968E-3</c:v>
                </c:pt>
                <c:pt idx="17">
                  <c:v>7.7120822622107968E-3</c:v>
                </c:pt>
                <c:pt idx="18">
                  <c:v>7.7120822622107968E-3</c:v>
                </c:pt>
                <c:pt idx="19">
                  <c:v>1.0282776349614397E-2</c:v>
                </c:pt>
                <c:pt idx="20">
                  <c:v>1.0282776349614397E-2</c:v>
                </c:pt>
                <c:pt idx="21">
                  <c:v>1.0282776349614397E-2</c:v>
                </c:pt>
                <c:pt idx="22">
                  <c:v>1.0282776349614397E-2</c:v>
                </c:pt>
                <c:pt idx="23">
                  <c:v>1.0282776349614397E-2</c:v>
                </c:pt>
                <c:pt idx="24">
                  <c:v>1.0282776349614397E-2</c:v>
                </c:pt>
                <c:pt idx="25">
                  <c:v>1.0282776349614397E-2</c:v>
                </c:pt>
                <c:pt idx="26">
                  <c:v>1.0282776349614397E-2</c:v>
                </c:pt>
                <c:pt idx="27">
                  <c:v>1.0282776349614397E-2</c:v>
                </c:pt>
                <c:pt idx="28">
                  <c:v>1.2853470437017997E-2</c:v>
                </c:pt>
                <c:pt idx="29">
                  <c:v>1.2853470437017997E-2</c:v>
                </c:pt>
                <c:pt idx="30">
                  <c:v>1.2853470437017997E-2</c:v>
                </c:pt>
                <c:pt idx="31">
                  <c:v>1.2853470437017997E-2</c:v>
                </c:pt>
                <c:pt idx="32">
                  <c:v>1.2853470437017997E-2</c:v>
                </c:pt>
                <c:pt idx="33">
                  <c:v>1.2853470437017997E-2</c:v>
                </c:pt>
                <c:pt idx="34">
                  <c:v>1.5424164524421597E-2</c:v>
                </c:pt>
                <c:pt idx="35">
                  <c:v>1.5424164524421597E-2</c:v>
                </c:pt>
                <c:pt idx="36">
                  <c:v>1.7994858611825197E-2</c:v>
                </c:pt>
                <c:pt idx="37">
                  <c:v>1.7994858611825197E-2</c:v>
                </c:pt>
                <c:pt idx="38">
                  <c:v>1.7994858611825197E-2</c:v>
                </c:pt>
                <c:pt idx="39">
                  <c:v>1.7994858611825197E-2</c:v>
                </c:pt>
                <c:pt idx="40">
                  <c:v>1.7994858611825197E-2</c:v>
                </c:pt>
                <c:pt idx="41">
                  <c:v>1.7994858611825197E-2</c:v>
                </c:pt>
                <c:pt idx="42">
                  <c:v>1.7994858611825197E-2</c:v>
                </c:pt>
                <c:pt idx="43">
                  <c:v>1.7994858611825197E-2</c:v>
                </c:pt>
                <c:pt idx="44">
                  <c:v>1.7994858611825197E-2</c:v>
                </c:pt>
                <c:pt idx="45">
                  <c:v>1.7994858611825197E-2</c:v>
                </c:pt>
                <c:pt idx="46">
                  <c:v>1.7994858611825197E-2</c:v>
                </c:pt>
                <c:pt idx="47">
                  <c:v>1.7994858611825197E-2</c:v>
                </c:pt>
                <c:pt idx="48">
                  <c:v>1.7994858611825197E-2</c:v>
                </c:pt>
                <c:pt idx="49">
                  <c:v>1.7994858611825197E-2</c:v>
                </c:pt>
                <c:pt idx="50">
                  <c:v>1.7994858611825197E-2</c:v>
                </c:pt>
                <c:pt idx="51">
                  <c:v>1.7994858611825197E-2</c:v>
                </c:pt>
                <c:pt idx="52">
                  <c:v>1.7994858611825197E-2</c:v>
                </c:pt>
                <c:pt idx="53">
                  <c:v>1.7994858611825197E-2</c:v>
                </c:pt>
                <c:pt idx="54">
                  <c:v>1.7994858611825197E-2</c:v>
                </c:pt>
                <c:pt idx="55">
                  <c:v>1.7994858611825197E-2</c:v>
                </c:pt>
                <c:pt idx="56">
                  <c:v>1.7994858611825197E-2</c:v>
                </c:pt>
                <c:pt idx="57">
                  <c:v>1.7994858611825197E-2</c:v>
                </c:pt>
                <c:pt idx="58">
                  <c:v>1.7994858611825197E-2</c:v>
                </c:pt>
                <c:pt idx="59">
                  <c:v>1.7994858611825197E-2</c:v>
                </c:pt>
                <c:pt idx="60">
                  <c:v>2.0565552699228797E-2</c:v>
                </c:pt>
                <c:pt idx="61">
                  <c:v>2.3136246786632397E-2</c:v>
                </c:pt>
                <c:pt idx="62">
                  <c:v>2.3136246786632397E-2</c:v>
                </c:pt>
                <c:pt idx="63">
                  <c:v>2.3136246786632397E-2</c:v>
                </c:pt>
                <c:pt idx="64">
                  <c:v>2.5706940874035997E-2</c:v>
                </c:pt>
                <c:pt idx="65">
                  <c:v>2.8277634961439597E-2</c:v>
                </c:pt>
                <c:pt idx="66">
                  <c:v>2.8277634961439597E-2</c:v>
                </c:pt>
                <c:pt idx="67">
                  <c:v>3.0848329048843198E-2</c:v>
                </c:pt>
                <c:pt idx="68">
                  <c:v>3.0848329048843198E-2</c:v>
                </c:pt>
                <c:pt idx="69">
                  <c:v>3.0848329048843198E-2</c:v>
                </c:pt>
                <c:pt idx="70">
                  <c:v>3.0848329048843198E-2</c:v>
                </c:pt>
                <c:pt idx="71">
                  <c:v>3.0848329048843198E-2</c:v>
                </c:pt>
                <c:pt idx="72">
                  <c:v>3.0848329048843198E-2</c:v>
                </c:pt>
                <c:pt idx="73">
                  <c:v>3.0848329048843198E-2</c:v>
                </c:pt>
                <c:pt idx="74">
                  <c:v>3.0848329048843198E-2</c:v>
                </c:pt>
                <c:pt idx="75">
                  <c:v>3.0848329048843198E-2</c:v>
                </c:pt>
                <c:pt idx="76">
                  <c:v>3.0848329048843198E-2</c:v>
                </c:pt>
                <c:pt idx="77">
                  <c:v>3.0848329048843198E-2</c:v>
                </c:pt>
                <c:pt idx="78">
                  <c:v>3.0848329048843198E-2</c:v>
                </c:pt>
                <c:pt idx="79">
                  <c:v>3.0848329048843198E-2</c:v>
                </c:pt>
                <c:pt idx="80">
                  <c:v>3.0848329048843198E-2</c:v>
                </c:pt>
                <c:pt idx="81">
                  <c:v>3.0848329048843198E-2</c:v>
                </c:pt>
                <c:pt idx="82">
                  <c:v>3.0848329048843198E-2</c:v>
                </c:pt>
                <c:pt idx="83">
                  <c:v>3.0848329048843198E-2</c:v>
                </c:pt>
                <c:pt idx="84">
                  <c:v>3.0848329048843198E-2</c:v>
                </c:pt>
                <c:pt idx="85">
                  <c:v>3.0848329048843198E-2</c:v>
                </c:pt>
                <c:pt idx="86">
                  <c:v>3.0848329048843198E-2</c:v>
                </c:pt>
                <c:pt idx="87">
                  <c:v>3.0848329048843198E-2</c:v>
                </c:pt>
                <c:pt idx="88">
                  <c:v>3.0848329048843198E-2</c:v>
                </c:pt>
                <c:pt idx="89">
                  <c:v>3.3419023136246798E-2</c:v>
                </c:pt>
                <c:pt idx="90">
                  <c:v>3.3419023136246798E-2</c:v>
                </c:pt>
                <c:pt idx="91">
                  <c:v>3.3419023136246798E-2</c:v>
                </c:pt>
                <c:pt idx="92">
                  <c:v>3.3419023136246798E-2</c:v>
                </c:pt>
                <c:pt idx="93">
                  <c:v>3.3419023136246798E-2</c:v>
                </c:pt>
                <c:pt idx="94">
                  <c:v>3.3419023136246798E-2</c:v>
                </c:pt>
                <c:pt idx="95">
                  <c:v>3.3419023136246798E-2</c:v>
                </c:pt>
                <c:pt idx="96">
                  <c:v>3.5989717223650394E-2</c:v>
                </c:pt>
                <c:pt idx="97">
                  <c:v>3.5989717223650394E-2</c:v>
                </c:pt>
                <c:pt idx="98">
                  <c:v>3.5989717223650394E-2</c:v>
                </c:pt>
                <c:pt idx="99">
                  <c:v>3.5989717223650394E-2</c:v>
                </c:pt>
                <c:pt idx="100">
                  <c:v>3.5989717223650394E-2</c:v>
                </c:pt>
                <c:pt idx="101">
                  <c:v>3.5989717223650394E-2</c:v>
                </c:pt>
                <c:pt idx="102">
                  <c:v>3.5989717223650394E-2</c:v>
                </c:pt>
                <c:pt idx="103">
                  <c:v>3.5989717223650394E-2</c:v>
                </c:pt>
                <c:pt idx="104">
                  <c:v>3.5989717223650394E-2</c:v>
                </c:pt>
                <c:pt idx="105">
                  <c:v>3.5989717223650394E-2</c:v>
                </c:pt>
                <c:pt idx="106">
                  <c:v>3.5989717223650394E-2</c:v>
                </c:pt>
                <c:pt idx="107">
                  <c:v>3.5989717223650394E-2</c:v>
                </c:pt>
                <c:pt idx="108">
                  <c:v>3.5989717223650394E-2</c:v>
                </c:pt>
                <c:pt idx="109">
                  <c:v>3.5989717223650394E-2</c:v>
                </c:pt>
                <c:pt idx="110">
                  <c:v>3.5989717223650394E-2</c:v>
                </c:pt>
                <c:pt idx="111">
                  <c:v>3.8560411311053991E-2</c:v>
                </c:pt>
                <c:pt idx="112">
                  <c:v>3.8560411311053991E-2</c:v>
                </c:pt>
                <c:pt idx="113">
                  <c:v>3.8560411311053991E-2</c:v>
                </c:pt>
                <c:pt idx="114">
                  <c:v>3.8560411311053991E-2</c:v>
                </c:pt>
                <c:pt idx="115">
                  <c:v>3.8560411311053991E-2</c:v>
                </c:pt>
                <c:pt idx="116">
                  <c:v>3.8560411311053991E-2</c:v>
                </c:pt>
                <c:pt idx="117">
                  <c:v>3.8560411311053991E-2</c:v>
                </c:pt>
                <c:pt idx="118">
                  <c:v>3.8560411311053991E-2</c:v>
                </c:pt>
                <c:pt idx="119">
                  <c:v>3.8560411311053991E-2</c:v>
                </c:pt>
                <c:pt idx="120">
                  <c:v>3.8560411311053991E-2</c:v>
                </c:pt>
                <c:pt idx="121">
                  <c:v>3.8560411311053991E-2</c:v>
                </c:pt>
                <c:pt idx="122">
                  <c:v>4.1131105398457588E-2</c:v>
                </c:pt>
                <c:pt idx="123">
                  <c:v>4.1131105398457588E-2</c:v>
                </c:pt>
                <c:pt idx="124">
                  <c:v>4.1131105398457588E-2</c:v>
                </c:pt>
                <c:pt idx="125">
                  <c:v>4.1131105398457588E-2</c:v>
                </c:pt>
                <c:pt idx="126">
                  <c:v>4.1131105398457588E-2</c:v>
                </c:pt>
                <c:pt idx="127">
                  <c:v>4.1131105398457588E-2</c:v>
                </c:pt>
                <c:pt idx="128">
                  <c:v>4.1131105398457588E-2</c:v>
                </c:pt>
                <c:pt idx="129">
                  <c:v>4.1131105398457588E-2</c:v>
                </c:pt>
                <c:pt idx="130">
                  <c:v>4.1131105398457588E-2</c:v>
                </c:pt>
                <c:pt idx="131">
                  <c:v>4.1131105398457588E-2</c:v>
                </c:pt>
                <c:pt idx="132">
                  <c:v>4.1131105398457588E-2</c:v>
                </c:pt>
                <c:pt idx="133">
                  <c:v>4.3701799485861184E-2</c:v>
                </c:pt>
                <c:pt idx="134">
                  <c:v>4.3701799485861184E-2</c:v>
                </c:pt>
                <c:pt idx="135">
                  <c:v>4.3701799485861184E-2</c:v>
                </c:pt>
                <c:pt idx="136">
                  <c:v>4.3701799485861184E-2</c:v>
                </c:pt>
                <c:pt idx="137">
                  <c:v>4.3701799485861184E-2</c:v>
                </c:pt>
                <c:pt idx="138">
                  <c:v>4.3701799485861184E-2</c:v>
                </c:pt>
                <c:pt idx="139">
                  <c:v>4.3701799485861184E-2</c:v>
                </c:pt>
                <c:pt idx="140">
                  <c:v>4.3701799485861184E-2</c:v>
                </c:pt>
                <c:pt idx="141">
                  <c:v>4.3701799485861184E-2</c:v>
                </c:pt>
                <c:pt idx="142">
                  <c:v>4.3701799485861184E-2</c:v>
                </c:pt>
                <c:pt idx="143">
                  <c:v>4.3701799485861184E-2</c:v>
                </c:pt>
                <c:pt idx="144">
                  <c:v>4.3701799485861184E-2</c:v>
                </c:pt>
                <c:pt idx="145">
                  <c:v>4.3701799485861184E-2</c:v>
                </c:pt>
                <c:pt idx="146">
                  <c:v>4.3701799485861184E-2</c:v>
                </c:pt>
                <c:pt idx="147">
                  <c:v>4.3701799485861184E-2</c:v>
                </c:pt>
                <c:pt idx="148">
                  <c:v>4.3701799485861184E-2</c:v>
                </c:pt>
                <c:pt idx="149">
                  <c:v>4.3701799485861184E-2</c:v>
                </c:pt>
                <c:pt idx="150">
                  <c:v>4.3701799485861184E-2</c:v>
                </c:pt>
                <c:pt idx="151">
                  <c:v>4.3701799485861184E-2</c:v>
                </c:pt>
                <c:pt idx="152">
                  <c:v>4.3701799485861184E-2</c:v>
                </c:pt>
                <c:pt idx="153">
                  <c:v>4.3701799485861184E-2</c:v>
                </c:pt>
                <c:pt idx="154">
                  <c:v>4.3701799485861184E-2</c:v>
                </c:pt>
                <c:pt idx="155">
                  <c:v>4.3701799485861184E-2</c:v>
                </c:pt>
                <c:pt idx="156">
                  <c:v>4.3701799485861184E-2</c:v>
                </c:pt>
                <c:pt idx="157">
                  <c:v>4.3701799485861184E-2</c:v>
                </c:pt>
                <c:pt idx="158">
                  <c:v>4.3701799485861184E-2</c:v>
                </c:pt>
                <c:pt idx="159">
                  <c:v>4.3701799485861184E-2</c:v>
                </c:pt>
                <c:pt idx="160">
                  <c:v>4.3701799485861184E-2</c:v>
                </c:pt>
                <c:pt idx="161">
                  <c:v>4.3701799485861184E-2</c:v>
                </c:pt>
                <c:pt idx="162">
                  <c:v>4.6272493573264781E-2</c:v>
                </c:pt>
                <c:pt idx="163">
                  <c:v>4.6272493573264781E-2</c:v>
                </c:pt>
                <c:pt idx="164">
                  <c:v>4.6272493573264781E-2</c:v>
                </c:pt>
                <c:pt idx="165">
                  <c:v>4.6272493573264781E-2</c:v>
                </c:pt>
                <c:pt idx="166">
                  <c:v>4.6272493573264781E-2</c:v>
                </c:pt>
                <c:pt idx="167">
                  <c:v>4.6272493573264781E-2</c:v>
                </c:pt>
                <c:pt idx="168">
                  <c:v>4.8843187660668377E-2</c:v>
                </c:pt>
                <c:pt idx="169">
                  <c:v>4.8843187660668377E-2</c:v>
                </c:pt>
                <c:pt idx="170">
                  <c:v>4.8843187660668377E-2</c:v>
                </c:pt>
                <c:pt idx="171">
                  <c:v>4.8843187660668377E-2</c:v>
                </c:pt>
                <c:pt idx="172">
                  <c:v>4.8843187660668377E-2</c:v>
                </c:pt>
                <c:pt idx="173">
                  <c:v>4.8843187660668377E-2</c:v>
                </c:pt>
                <c:pt idx="174">
                  <c:v>4.8843187660668377E-2</c:v>
                </c:pt>
                <c:pt idx="175">
                  <c:v>4.8843187660668377E-2</c:v>
                </c:pt>
                <c:pt idx="176">
                  <c:v>4.8843187660668377E-2</c:v>
                </c:pt>
                <c:pt idx="177">
                  <c:v>4.8843187660668377E-2</c:v>
                </c:pt>
                <c:pt idx="178">
                  <c:v>4.8843187660668377E-2</c:v>
                </c:pt>
                <c:pt idx="179">
                  <c:v>4.8843187660668377E-2</c:v>
                </c:pt>
                <c:pt idx="180">
                  <c:v>4.8843187660668377E-2</c:v>
                </c:pt>
                <c:pt idx="181">
                  <c:v>4.8843187660668377E-2</c:v>
                </c:pt>
                <c:pt idx="182">
                  <c:v>4.8843187660668377E-2</c:v>
                </c:pt>
                <c:pt idx="183">
                  <c:v>4.8843187660668377E-2</c:v>
                </c:pt>
                <c:pt idx="184">
                  <c:v>4.8843187660668377E-2</c:v>
                </c:pt>
                <c:pt idx="185">
                  <c:v>4.8843187660668377E-2</c:v>
                </c:pt>
                <c:pt idx="186">
                  <c:v>4.8843187660668377E-2</c:v>
                </c:pt>
                <c:pt idx="187">
                  <c:v>4.8843187660668377E-2</c:v>
                </c:pt>
                <c:pt idx="188">
                  <c:v>4.8843187660668377E-2</c:v>
                </c:pt>
                <c:pt idx="189">
                  <c:v>4.8843187660668377E-2</c:v>
                </c:pt>
                <c:pt idx="190">
                  <c:v>4.8843187660668377E-2</c:v>
                </c:pt>
                <c:pt idx="191">
                  <c:v>4.8843187660668377E-2</c:v>
                </c:pt>
                <c:pt idx="192">
                  <c:v>4.8843187660668377E-2</c:v>
                </c:pt>
                <c:pt idx="193">
                  <c:v>4.8843187660668377E-2</c:v>
                </c:pt>
                <c:pt idx="194">
                  <c:v>4.8843187660668377E-2</c:v>
                </c:pt>
                <c:pt idx="195">
                  <c:v>4.8843187660668377E-2</c:v>
                </c:pt>
                <c:pt idx="196">
                  <c:v>4.8843187660668377E-2</c:v>
                </c:pt>
                <c:pt idx="197">
                  <c:v>4.8843187660668377E-2</c:v>
                </c:pt>
                <c:pt idx="198">
                  <c:v>4.8843187660668377E-2</c:v>
                </c:pt>
                <c:pt idx="199">
                  <c:v>4.8843187660668377E-2</c:v>
                </c:pt>
                <c:pt idx="200">
                  <c:v>4.8843187660668377E-2</c:v>
                </c:pt>
                <c:pt idx="201">
                  <c:v>4.8843187660668377E-2</c:v>
                </c:pt>
                <c:pt idx="202">
                  <c:v>4.8843187660668377E-2</c:v>
                </c:pt>
                <c:pt idx="203">
                  <c:v>4.8843187660668377E-2</c:v>
                </c:pt>
                <c:pt idx="204">
                  <c:v>4.8843187660668377E-2</c:v>
                </c:pt>
                <c:pt idx="205">
                  <c:v>4.8843187660668377E-2</c:v>
                </c:pt>
                <c:pt idx="206">
                  <c:v>4.8843187660668377E-2</c:v>
                </c:pt>
                <c:pt idx="207">
                  <c:v>4.8843187660668377E-2</c:v>
                </c:pt>
                <c:pt idx="208">
                  <c:v>4.8843187660668377E-2</c:v>
                </c:pt>
                <c:pt idx="209">
                  <c:v>5.1413881748071974E-2</c:v>
                </c:pt>
                <c:pt idx="210">
                  <c:v>5.1413881748071974E-2</c:v>
                </c:pt>
                <c:pt idx="211">
                  <c:v>5.3984575835475571E-2</c:v>
                </c:pt>
                <c:pt idx="212">
                  <c:v>5.3984575835475571E-2</c:v>
                </c:pt>
                <c:pt idx="213">
                  <c:v>5.3984575835475571E-2</c:v>
                </c:pt>
                <c:pt idx="214">
                  <c:v>5.3984575835475571E-2</c:v>
                </c:pt>
                <c:pt idx="215">
                  <c:v>5.3984575835475571E-2</c:v>
                </c:pt>
                <c:pt idx="216">
                  <c:v>5.3984575835475571E-2</c:v>
                </c:pt>
                <c:pt idx="217">
                  <c:v>5.6555269922879174E-2</c:v>
                </c:pt>
                <c:pt idx="218">
                  <c:v>5.6555269922879174E-2</c:v>
                </c:pt>
                <c:pt idx="219">
                  <c:v>5.6555269922879174E-2</c:v>
                </c:pt>
                <c:pt idx="220">
                  <c:v>5.6555269922879174E-2</c:v>
                </c:pt>
                <c:pt idx="221">
                  <c:v>5.6555269922879174E-2</c:v>
                </c:pt>
                <c:pt idx="222">
                  <c:v>5.9125964010282778E-2</c:v>
                </c:pt>
                <c:pt idx="223">
                  <c:v>5.9125964010282778E-2</c:v>
                </c:pt>
                <c:pt idx="224">
                  <c:v>6.1696658097686381E-2</c:v>
                </c:pt>
                <c:pt idx="225">
                  <c:v>6.1696658097686381E-2</c:v>
                </c:pt>
                <c:pt idx="226">
                  <c:v>6.1696658097686381E-2</c:v>
                </c:pt>
                <c:pt idx="227">
                  <c:v>6.1696658097686381E-2</c:v>
                </c:pt>
                <c:pt idx="228">
                  <c:v>6.1696658097686381E-2</c:v>
                </c:pt>
                <c:pt idx="229">
                  <c:v>6.1696658097686381E-2</c:v>
                </c:pt>
                <c:pt idx="230">
                  <c:v>6.4267352185089985E-2</c:v>
                </c:pt>
                <c:pt idx="231">
                  <c:v>6.4267352185089985E-2</c:v>
                </c:pt>
                <c:pt idx="232">
                  <c:v>6.4267352185089985E-2</c:v>
                </c:pt>
                <c:pt idx="233">
                  <c:v>6.4267352185089985E-2</c:v>
                </c:pt>
                <c:pt idx="234">
                  <c:v>6.4267352185089985E-2</c:v>
                </c:pt>
                <c:pt idx="235">
                  <c:v>6.4267352185089985E-2</c:v>
                </c:pt>
                <c:pt idx="236">
                  <c:v>6.9408740359897192E-2</c:v>
                </c:pt>
                <c:pt idx="237">
                  <c:v>6.9408740359897192E-2</c:v>
                </c:pt>
                <c:pt idx="238">
                  <c:v>6.9408740359897192E-2</c:v>
                </c:pt>
                <c:pt idx="239">
                  <c:v>6.9408740359897192E-2</c:v>
                </c:pt>
                <c:pt idx="240">
                  <c:v>6.9408740359897192E-2</c:v>
                </c:pt>
                <c:pt idx="241">
                  <c:v>6.9408740359897192E-2</c:v>
                </c:pt>
                <c:pt idx="242">
                  <c:v>6.9408740359897192E-2</c:v>
                </c:pt>
                <c:pt idx="243">
                  <c:v>6.9408740359897192E-2</c:v>
                </c:pt>
                <c:pt idx="244">
                  <c:v>6.9408740359897192E-2</c:v>
                </c:pt>
                <c:pt idx="245">
                  <c:v>6.9408740359897192E-2</c:v>
                </c:pt>
                <c:pt idx="246">
                  <c:v>6.9408740359897192E-2</c:v>
                </c:pt>
                <c:pt idx="247">
                  <c:v>6.9408740359897192E-2</c:v>
                </c:pt>
                <c:pt idx="248">
                  <c:v>6.9408740359897192E-2</c:v>
                </c:pt>
                <c:pt idx="249">
                  <c:v>6.9408740359897192E-2</c:v>
                </c:pt>
                <c:pt idx="250">
                  <c:v>7.1979434447300789E-2</c:v>
                </c:pt>
                <c:pt idx="251">
                  <c:v>7.1979434447300789E-2</c:v>
                </c:pt>
                <c:pt idx="252">
                  <c:v>7.1979434447300789E-2</c:v>
                </c:pt>
                <c:pt idx="253">
                  <c:v>7.1979434447300789E-2</c:v>
                </c:pt>
                <c:pt idx="254">
                  <c:v>7.1979434447300789E-2</c:v>
                </c:pt>
                <c:pt idx="255">
                  <c:v>7.1979434447300789E-2</c:v>
                </c:pt>
                <c:pt idx="256">
                  <c:v>7.1979434447300789E-2</c:v>
                </c:pt>
                <c:pt idx="257">
                  <c:v>7.4550128534704385E-2</c:v>
                </c:pt>
                <c:pt idx="258">
                  <c:v>7.4550128534704385E-2</c:v>
                </c:pt>
                <c:pt idx="259">
                  <c:v>7.4550128534704385E-2</c:v>
                </c:pt>
                <c:pt idx="260">
                  <c:v>7.4550128534704385E-2</c:v>
                </c:pt>
                <c:pt idx="261">
                  <c:v>7.4550128534704385E-2</c:v>
                </c:pt>
                <c:pt idx="262">
                  <c:v>7.4550128534704385E-2</c:v>
                </c:pt>
                <c:pt idx="263">
                  <c:v>7.4550128534704385E-2</c:v>
                </c:pt>
                <c:pt idx="264">
                  <c:v>7.4550128534704385E-2</c:v>
                </c:pt>
                <c:pt idx="265">
                  <c:v>7.7120822622107982E-2</c:v>
                </c:pt>
                <c:pt idx="266">
                  <c:v>7.7120822622107982E-2</c:v>
                </c:pt>
                <c:pt idx="267">
                  <c:v>7.7120822622107982E-2</c:v>
                </c:pt>
                <c:pt idx="268">
                  <c:v>7.7120822622107982E-2</c:v>
                </c:pt>
                <c:pt idx="269">
                  <c:v>7.9691516709511578E-2</c:v>
                </c:pt>
                <c:pt idx="270">
                  <c:v>7.9691516709511578E-2</c:v>
                </c:pt>
                <c:pt idx="271">
                  <c:v>7.9691516709511578E-2</c:v>
                </c:pt>
                <c:pt idx="272">
                  <c:v>7.9691516709511578E-2</c:v>
                </c:pt>
                <c:pt idx="273">
                  <c:v>7.9691516709511578E-2</c:v>
                </c:pt>
                <c:pt idx="274">
                  <c:v>7.9691516709511578E-2</c:v>
                </c:pt>
                <c:pt idx="275">
                  <c:v>7.9691516709511578E-2</c:v>
                </c:pt>
                <c:pt idx="276">
                  <c:v>7.9691516709511578E-2</c:v>
                </c:pt>
                <c:pt idx="277">
                  <c:v>7.9691516709511578E-2</c:v>
                </c:pt>
                <c:pt idx="278">
                  <c:v>7.9691516709511578E-2</c:v>
                </c:pt>
                <c:pt idx="279">
                  <c:v>7.9691516709511578E-2</c:v>
                </c:pt>
                <c:pt idx="280">
                  <c:v>7.9691516709511578E-2</c:v>
                </c:pt>
                <c:pt idx="281">
                  <c:v>7.9691516709511578E-2</c:v>
                </c:pt>
                <c:pt idx="282">
                  <c:v>7.9691516709511578E-2</c:v>
                </c:pt>
                <c:pt idx="283">
                  <c:v>7.9691516709511578E-2</c:v>
                </c:pt>
                <c:pt idx="284">
                  <c:v>7.9691516709511578E-2</c:v>
                </c:pt>
                <c:pt idx="285">
                  <c:v>7.9691516709511578E-2</c:v>
                </c:pt>
                <c:pt idx="286">
                  <c:v>7.9691516709511578E-2</c:v>
                </c:pt>
                <c:pt idx="287">
                  <c:v>7.9691516709511578E-2</c:v>
                </c:pt>
                <c:pt idx="288">
                  <c:v>7.9691516709511578E-2</c:v>
                </c:pt>
                <c:pt idx="289">
                  <c:v>8.2262210796915175E-2</c:v>
                </c:pt>
                <c:pt idx="290">
                  <c:v>8.2262210796915175E-2</c:v>
                </c:pt>
                <c:pt idx="291">
                  <c:v>8.2262210796915175E-2</c:v>
                </c:pt>
                <c:pt idx="292">
                  <c:v>8.4832904884318772E-2</c:v>
                </c:pt>
                <c:pt idx="293">
                  <c:v>8.4832904884318772E-2</c:v>
                </c:pt>
                <c:pt idx="294">
                  <c:v>8.4832904884318772E-2</c:v>
                </c:pt>
                <c:pt idx="295">
                  <c:v>8.4832904884318772E-2</c:v>
                </c:pt>
                <c:pt idx="296">
                  <c:v>8.7403598971722368E-2</c:v>
                </c:pt>
                <c:pt idx="297">
                  <c:v>8.7403598971722368E-2</c:v>
                </c:pt>
                <c:pt idx="298">
                  <c:v>8.7403598971722368E-2</c:v>
                </c:pt>
                <c:pt idx="299">
                  <c:v>8.7403598971722368E-2</c:v>
                </c:pt>
                <c:pt idx="300">
                  <c:v>8.7403598971722368E-2</c:v>
                </c:pt>
                <c:pt idx="301">
                  <c:v>8.7403598971722368E-2</c:v>
                </c:pt>
                <c:pt idx="302">
                  <c:v>8.7403598971722368E-2</c:v>
                </c:pt>
                <c:pt idx="303">
                  <c:v>8.7403598971722368E-2</c:v>
                </c:pt>
                <c:pt idx="304">
                  <c:v>8.7403598971722368E-2</c:v>
                </c:pt>
                <c:pt idx="305">
                  <c:v>8.7403598971722368E-2</c:v>
                </c:pt>
                <c:pt idx="306">
                  <c:v>8.7403598971722368E-2</c:v>
                </c:pt>
                <c:pt idx="307">
                  <c:v>8.7403598971722368E-2</c:v>
                </c:pt>
                <c:pt idx="308">
                  <c:v>8.7403598971722368E-2</c:v>
                </c:pt>
                <c:pt idx="309">
                  <c:v>8.7403598971722368E-2</c:v>
                </c:pt>
                <c:pt idx="310">
                  <c:v>8.7403598971722368E-2</c:v>
                </c:pt>
                <c:pt idx="311">
                  <c:v>8.7403598971722368E-2</c:v>
                </c:pt>
                <c:pt idx="312">
                  <c:v>8.7403598971722368E-2</c:v>
                </c:pt>
                <c:pt idx="313">
                  <c:v>8.7403598971722368E-2</c:v>
                </c:pt>
                <c:pt idx="314">
                  <c:v>8.7403598971722368E-2</c:v>
                </c:pt>
                <c:pt idx="315">
                  <c:v>8.7403598971722368E-2</c:v>
                </c:pt>
                <c:pt idx="316">
                  <c:v>8.7403598971722368E-2</c:v>
                </c:pt>
                <c:pt idx="317">
                  <c:v>8.7403598971722368E-2</c:v>
                </c:pt>
                <c:pt idx="318">
                  <c:v>8.7403598971722368E-2</c:v>
                </c:pt>
                <c:pt idx="319">
                  <c:v>8.7403598971722368E-2</c:v>
                </c:pt>
                <c:pt idx="320">
                  <c:v>8.7403598971722368E-2</c:v>
                </c:pt>
                <c:pt idx="321">
                  <c:v>8.7403598971722368E-2</c:v>
                </c:pt>
                <c:pt idx="322">
                  <c:v>8.7403598971722368E-2</c:v>
                </c:pt>
                <c:pt idx="323">
                  <c:v>8.7403598971722368E-2</c:v>
                </c:pt>
                <c:pt idx="324">
                  <c:v>8.7403598971722368E-2</c:v>
                </c:pt>
                <c:pt idx="325">
                  <c:v>8.7403598971722368E-2</c:v>
                </c:pt>
                <c:pt idx="326">
                  <c:v>8.7403598971722368E-2</c:v>
                </c:pt>
                <c:pt idx="327">
                  <c:v>8.7403598971722368E-2</c:v>
                </c:pt>
                <c:pt idx="328">
                  <c:v>8.7403598971722368E-2</c:v>
                </c:pt>
                <c:pt idx="329">
                  <c:v>8.7403598971722368E-2</c:v>
                </c:pt>
                <c:pt idx="330">
                  <c:v>8.7403598971722368E-2</c:v>
                </c:pt>
                <c:pt idx="331">
                  <c:v>8.7403598971722368E-2</c:v>
                </c:pt>
                <c:pt idx="332">
                  <c:v>8.7403598971722368E-2</c:v>
                </c:pt>
                <c:pt idx="333">
                  <c:v>8.7403598971722368E-2</c:v>
                </c:pt>
                <c:pt idx="334">
                  <c:v>8.7403598971722368E-2</c:v>
                </c:pt>
                <c:pt idx="335">
                  <c:v>8.7403598971722368E-2</c:v>
                </c:pt>
                <c:pt idx="336">
                  <c:v>8.7403598971722368E-2</c:v>
                </c:pt>
                <c:pt idx="337">
                  <c:v>8.7403598971722368E-2</c:v>
                </c:pt>
                <c:pt idx="338">
                  <c:v>8.7403598971722368E-2</c:v>
                </c:pt>
                <c:pt idx="339">
                  <c:v>8.7403598971722368E-2</c:v>
                </c:pt>
                <c:pt idx="340">
                  <c:v>8.7403598971722368E-2</c:v>
                </c:pt>
                <c:pt idx="341">
                  <c:v>8.9974293059125965E-2</c:v>
                </c:pt>
                <c:pt idx="342">
                  <c:v>8.9974293059125965E-2</c:v>
                </c:pt>
                <c:pt idx="343">
                  <c:v>8.9974293059125965E-2</c:v>
                </c:pt>
                <c:pt idx="344">
                  <c:v>8.9974293059125965E-2</c:v>
                </c:pt>
                <c:pt idx="345">
                  <c:v>9.2544987146529561E-2</c:v>
                </c:pt>
                <c:pt idx="346">
                  <c:v>9.2544987146529561E-2</c:v>
                </c:pt>
                <c:pt idx="347">
                  <c:v>9.2544987146529561E-2</c:v>
                </c:pt>
                <c:pt idx="348">
                  <c:v>9.2544987146529561E-2</c:v>
                </c:pt>
                <c:pt idx="349">
                  <c:v>9.2544987146529561E-2</c:v>
                </c:pt>
                <c:pt idx="350">
                  <c:v>9.5115681233933158E-2</c:v>
                </c:pt>
                <c:pt idx="351">
                  <c:v>9.5115681233933158E-2</c:v>
                </c:pt>
                <c:pt idx="352">
                  <c:v>9.5115681233933158E-2</c:v>
                </c:pt>
                <c:pt idx="353">
                  <c:v>9.5115681233933158E-2</c:v>
                </c:pt>
                <c:pt idx="354">
                  <c:v>9.5115681233933158E-2</c:v>
                </c:pt>
                <c:pt idx="355">
                  <c:v>9.5115681233933158E-2</c:v>
                </c:pt>
                <c:pt idx="356">
                  <c:v>9.5115681233933158E-2</c:v>
                </c:pt>
                <c:pt idx="357">
                  <c:v>9.7686375321336755E-2</c:v>
                </c:pt>
                <c:pt idx="358">
                  <c:v>9.7686375321336755E-2</c:v>
                </c:pt>
                <c:pt idx="359">
                  <c:v>9.7686375321336755E-2</c:v>
                </c:pt>
                <c:pt idx="360">
                  <c:v>9.7686375321336755E-2</c:v>
                </c:pt>
                <c:pt idx="361">
                  <c:v>9.7686375321336755E-2</c:v>
                </c:pt>
                <c:pt idx="362">
                  <c:v>9.7686375321336755E-2</c:v>
                </c:pt>
                <c:pt idx="363">
                  <c:v>9.7686375321336755E-2</c:v>
                </c:pt>
                <c:pt idx="364">
                  <c:v>9.7686375321336755E-2</c:v>
                </c:pt>
                <c:pt idx="365">
                  <c:v>9.7686375321336755E-2</c:v>
                </c:pt>
                <c:pt idx="366">
                  <c:v>9.7686375321336755E-2</c:v>
                </c:pt>
                <c:pt idx="367">
                  <c:v>9.7686375321336755E-2</c:v>
                </c:pt>
                <c:pt idx="368">
                  <c:v>9.7686375321336755E-2</c:v>
                </c:pt>
                <c:pt idx="369">
                  <c:v>9.7686375321336755E-2</c:v>
                </c:pt>
                <c:pt idx="370">
                  <c:v>9.7686375321336755E-2</c:v>
                </c:pt>
                <c:pt idx="371">
                  <c:v>9.7686375321336755E-2</c:v>
                </c:pt>
                <c:pt idx="372">
                  <c:v>9.7686375321336755E-2</c:v>
                </c:pt>
                <c:pt idx="373">
                  <c:v>9.7686375321336755E-2</c:v>
                </c:pt>
                <c:pt idx="374">
                  <c:v>9.7686375321336755E-2</c:v>
                </c:pt>
                <c:pt idx="375">
                  <c:v>9.7686375321336755E-2</c:v>
                </c:pt>
                <c:pt idx="376">
                  <c:v>9.7686375321336755E-2</c:v>
                </c:pt>
                <c:pt idx="377">
                  <c:v>9.7686375321336755E-2</c:v>
                </c:pt>
                <c:pt idx="378">
                  <c:v>9.7686375321336755E-2</c:v>
                </c:pt>
                <c:pt idx="379">
                  <c:v>9.7686375321336755E-2</c:v>
                </c:pt>
                <c:pt idx="380">
                  <c:v>9.7686375321336755E-2</c:v>
                </c:pt>
                <c:pt idx="381">
                  <c:v>9.7686375321336755E-2</c:v>
                </c:pt>
                <c:pt idx="382">
                  <c:v>9.7686375321336755E-2</c:v>
                </c:pt>
                <c:pt idx="383">
                  <c:v>9.7686375321336755E-2</c:v>
                </c:pt>
                <c:pt idx="384">
                  <c:v>9.7686375321336755E-2</c:v>
                </c:pt>
                <c:pt idx="385">
                  <c:v>9.7686375321336755E-2</c:v>
                </c:pt>
                <c:pt idx="386">
                  <c:v>9.7686375321336755E-2</c:v>
                </c:pt>
                <c:pt idx="387">
                  <c:v>9.7686375321336755E-2</c:v>
                </c:pt>
                <c:pt idx="388">
                  <c:v>9.7686375321336755E-2</c:v>
                </c:pt>
                <c:pt idx="389">
                  <c:v>9.7686375321336755E-2</c:v>
                </c:pt>
                <c:pt idx="390">
                  <c:v>9.7686375321336755E-2</c:v>
                </c:pt>
                <c:pt idx="391">
                  <c:v>9.7686375321336755E-2</c:v>
                </c:pt>
                <c:pt idx="392">
                  <c:v>9.7686375321336755E-2</c:v>
                </c:pt>
                <c:pt idx="393">
                  <c:v>9.7686375321336755E-2</c:v>
                </c:pt>
                <c:pt idx="394">
                  <c:v>9.7686375321336755E-2</c:v>
                </c:pt>
                <c:pt idx="395">
                  <c:v>9.7686375321336755E-2</c:v>
                </c:pt>
                <c:pt idx="396">
                  <c:v>9.7686375321336755E-2</c:v>
                </c:pt>
                <c:pt idx="397">
                  <c:v>9.7686375321336755E-2</c:v>
                </c:pt>
                <c:pt idx="398">
                  <c:v>9.7686375321336755E-2</c:v>
                </c:pt>
                <c:pt idx="399">
                  <c:v>9.7686375321336755E-2</c:v>
                </c:pt>
                <c:pt idx="400">
                  <c:v>9.7686375321336755E-2</c:v>
                </c:pt>
                <c:pt idx="401">
                  <c:v>9.7686375321336755E-2</c:v>
                </c:pt>
                <c:pt idx="402">
                  <c:v>0.10025706940874035</c:v>
                </c:pt>
                <c:pt idx="403">
                  <c:v>0.10025706940874035</c:v>
                </c:pt>
                <c:pt idx="404">
                  <c:v>0.10025706940874035</c:v>
                </c:pt>
                <c:pt idx="405">
                  <c:v>0.10025706940874035</c:v>
                </c:pt>
                <c:pt idx="406">
                  <c:v>0.10025706940874035</c:v>
                </c:pt>
                <c:pt idx="407">
                  <c:v>0.10025706940874035</c:v>
                </c:pt>
                <c:pt idx="408">
                  <c:v>0.10025706940874035</c:v>
                </c:pt>
                <c:pt idx="409">
                  <c:v>0.10025706940874035</c:v>
                </c:pt>
                <c:pt idx="410">
                  <c:v>0.10025706940874035</c:v>
                </c:pt>
                <c:pt idx="411">
                  <c:v>0.10025706940874035</c:v>
                </c:pt>
                <c:pt idx="412">
                  <c:v>0.10025706940874035</c:v>
                </c:pt>
                <c:pt idx="413">
                  <c:v>0.10025706940874035</c:v>
                </c:pt>
                <c:pt idx="414">
                  <c:v>0.10025706940874035</c:v>
                </c:pt>
                <c:pt idx="415">
                  <c:v>0.10025706940874035</c:v>
                </c:pt>
                <c:pt idx="416">
                  <c:v>0.10025706940874035</c:v>
                </c:pt>
                <c:pt idx="417">
                  <c:v>0.10025706940874035</c:v>
                </c:pt>
                <c:pt idx="418">
                  <c:v>0.10539845758354756</c:v>
                </c:pt>
                <c:pt idx="419">
                  <c:v>0.10539845758354756</c:v>
                </c:pt>
                <c:pt idx="420">
                  <c:v>0.10796915167095116</c:v>
                </c:pt>
                <c:pt idx="421">
                  <c:v>0.10796915167095116</c:v>
                </c:pt>
                <c:pt idx="422">
                  <c:v>0.10796915167095116</c:v>
                </c:pt>
                <c:pt idx="423">
                  <c:v>0.11053984575835475</c:v>
                </c:pt>
                <c:pt idx="424">
                  <c:v>0.11053984575835475</c:v>
                </c:pt>
                <c:pt idx="425">
                  <c:v>0.11053984575835475</c:v>
                </c:pt>
                <c:pt idx="426">
                  <c:v>0.11053984575835475</c:v>
                </c:pt>
                <c:pt idx="427">
                  <c:v>0.11053984575835475</c:v>
                </c:pt>
                <c:pt idx="428">
                  <c:v>0.11053984575835475</c:v>
                </c:pt>
                <c:pt idx="429">
                  <c:v>0.11053984575835475</c:v>
                </c:pt>
                <c:pt idx="430">
                  <c:v>0.11053984575835475</c:v>
                </c:pt>
                <c:pt idx="431">
                  <c:v>0.11053984575835475</c:v>
                </c:pt>
                <c:pt idx="432">
                  <c:v>0.11053984575835475</c:v>
                </c:pt>
                <c:pt idx="433">
                  <c:v>0.11053984575835475</c:v>
                </c:pt>
                <c:pt idx="434">
                  <c:v>0.11053984575835475</c:v>
                </c:pt>
                <c:pt idx="435">
                  <c:v>0.11311053984575835</c:v>
                </c:pt>
                <c:pt idx="436">
                  <c:v>0.11311053984575835</c:v>
                </c:pt>
                <c:pt idx="437">
                  <c:v>0.11311053984575835</c:v>
                </c:pt>
                <c:pt idx="438">
                  <c:v>0.11311053984575835</c:v>
                </c:pt>
                <c:pt idx="439">
                  <c:v>0.11311053984575835</c:v>
                </c:pt>
                <c:pt idx="440">
                  <c:v>0.11311053984575835</c:v>
                </c:pt>
                <c:pt idx="441">
                  <c:v>0.11311053984575835</c:v>
                </c:pt>
                <c:pt idx="442">
                  <c:v>0.11568870688109045</c:v>
                </c:pt>
                <c:pt idx="443">
                  <c:v>0.11568870688109045</c:v>
                </c:pt>
                <c:pt idx="444">
                  <c:v>0.11568870688109045</c:v>
                </c:pt>
                <c:pt idx="445">
                  <c:v>0.11568870688109045</c:v>
                </c:pt>
                <c:pt idx="446">
                  <c:v>0.11568870688109045</c:v>
                </c:pt>
                <c:pt idx="447">
                  <c:v>0.11568870688109045</c:v>
                </c:pt>
                <c:pt idx="448">
                  <c:v>0.11568870688109045</c:v>
                </c:pt>
                <c:pt idx="449">
                  <c:v>0.11568870688109045</c:v>
                </c:pt>
                <c:pt idx="450">
                  <c:v>0.11826687391642256</c:v>
                </c:pt>
                <c:pt idx="451">
                  <c:v>0.11826687391642256</c:v>
                </c:pt>
                <c:pt idx="452">
                  <c:v>0.11826687391642256</c:v>
                </c:pt>
                <c:pt idx="453">
                  <c:v>0.11826687391642256</c:v>
                </c:pt>
                <c:pt idx="454">
                  <c:v>0.11826687391642256</c:v>
                </c:pt>
                <c:pt idx="455">
                  <c:v>0.11826687391642256</c:v>
                </c:pt>
                <c:pt idx="456">
                  <c:v>0.11826687391642256</c:v>
                </c:pt>
                <c:pt idx="457">
                  <c:v>0.12084504095175466</c:v>
                </c:pt>
                <c:pt idx="458">
                  <c:v>0.12084504095175466</c:v>
                </c:pt>
                <c:pt idx="459">
                  <c:v>0.12084504095175466</c:v>
                </c:pt>
                <c:pt idx="460">
                  <c:v>0.12342320798708677</c:v>
                </c:pt>
                <c:pt idx="461">
                  <c:v>0.12342320798708677</c:v>
                </c:pt>
                <c:pt idx="462">
                  <c:v>0.12342320798708677</c:v>
                </c:pt>
                <c:pt idx="463">
                  <c:v>0.12342320798708677</c:v>
                </c:pt>
                <c:pt idx="464">
                  <c:v>0.12342320798708677</c:v>
                </c:pt>
                <c:pt idx="465">
                  <c:v>0.12342320798708677</c:v>
                </c:pt>
                <c:pt idx="466">
                  <c:v>0.12342320798708677</c:v>
                </c:pt>
                <c:pt idx="467">
                  <c:v>0.12342320798708677</c:v>
                </c:pt>
                <c:pt idx="468">
                  <c:v>0.12342320798708677</c:v>
                </c:pt>
                <c:pt idx="469">
                  <c:v>0.12342320798708677</c:v>
                </c:pt>
                <c:pt idx="470">
                  <c:v>0.12342320798708677</c:v>
                </c:pt>
                <c:pt idx="471">
                  <c:v>0.12342320798708677</c:v>
                </c:pt>
                <c:pt idx="472">
                  <c:v>0.12342320798708677</c:v>
                </c:pt>
                <c:pt idx="473">
                  <c:v>0.12342320798708677</c:v>
                </c:pt>
                <c:pt idx="474">
                  <c:v>0.12342320798708677</c:v>
                </c:pt>
                <c:pt idx="475">
                  <c:v>0.12342320798708677</c:v>
                </c:pt>
                <c:pt idx="476">
                  <c:v>0.12342320798708677</c:v>
                </c:pt>
                <c:pt idx="477">
                  <c:v>0.12342320798708677</c:v>
                </c:pt>
                <c:pt idx="478">
                  <c:v>0.12342320798708677</c:v>
                </c:pt>
                <c:pt idx="479">
                  <c:v>0.12342320798708677</c:v>
                </c:pt>
                <c:pt idx="480">
                  <c:v>0.12342320798708677</c:v>
                </c:pt>
                <c:pt idx="481">
                  <c:v>0.12342320798708677</c:v>
                </c:pt>
                <c:pt idx="482">
                  <c:v>0.12342320798708677</c:v>
                </c:pt>
                <c:pt idx="483">
                  <c:v>0.12342320798708677</c:v>
                </c:pt>
                <c:pt idx="484">
                  <c:v>0.12342320798708677</c:v>
                </c:pt>
                <c:pt idx="485">
                  <c:v>0.12342320798708677</c:v>
                </c:pt>
                <c:pt idx="486">
                  <c:v>0.12342320798708677</c:v>
                </c:pt>
                <c:pt idx="487">
                  <c:v>0.12342320798708677</c:v>
                </c:pt>
                <c:pt idx="488">
                  <c:v>0.12342320798708677</c:v>
                </c:pt>
                <c:pt idx="489">
                  <c:v>0.12342320798708677</c:v>
                </c:pt>
                <c:pt idx="490">
                  <c:v>0.12342320798708677</c:v>
                </c:pt>
                <c:pt idx="491">
                  <c:v>0.12342320798708677</c:v>
                </c:pt>
                <c:pt idx="492">
                  <c:v>0.12342320798708677</c:v>
                </c:pt>
                <c:pt idx="493">
                  <c:v>0.12342320798708677</c:v>
                </c:pt>
                <c:pt idx="494">
                  <c:v>0.12342320798708677</c:v>
                </c:pt>
                <c:pt idx="495">
                  <c:v>0.12342320798708677</c:v>
                </c:pt>
                <c:pt idx="496">
                  <c:v>0.12342320798708677</c:v>
                </c:pt>
                <c:pt idx="497">
                  <c:v>0.12342320798708677</c:v>
                </c:pt>
                <c:pt idx="498">
                  <c:v>0.12342320798708677</c:v>
                </c:pt>
                <c:pt idx="499">
                  <c:v>0.12342320798708677</c:v>
                </c:pt>
                <c:pt idx="500">
                  <c:v>0.12342320798708677</c:v>
                </c:pt>
                <c:pt idx="501">
                  <c:v>0.12342320798708677</c:v>
                </c:pt>
                <c:pt idx="502">
                  <c:v>0.12342320798708677</c:v>
                </c:pt>
                <c:pt idx="503">
                  <c:v>0.12342320798708677</c:v>
                </c:pt>
                <c:pt idx="504">
                  <c:v>0.12342320798708677</c:v>
                </c:pt>
                <c:pt idx="505">
                  <c:v>0.12342320798708677</c:v>
                </c:pt>
                <c:pt idx="506">
                  <c:v>0.12342320798708677</c:v>
                </c:pt>
                <c:pt idx="507">
                  <c:v>0.12342320798708677</c:v>
                </c:pt>
                <c:pt idx="508">
                  <c:v>0.12606349952929433</c:v>
                </c:pt>
                <c:pt idx="509">
                  <c:v>0.12606349952929433</c:v>
                </c:pt>
                <c:pt idx="510">
                  <c:v>0.12606349952929433</c:v>
                </c:pt>
                <c:pt idx="511">
                  <c:v>0.12606349952929433</c:v>
                </c:pt>
                <c:pt idx="512">
                  <c:v>0.12606349952929433</c:v>
                </c:pt>
                <c:pt idx="513">
                  <c:v>0.12606349952929433</c:v>
                </c:pt>
                <c:pt idx="514">
                  <c:v>0.12606349952929433</c:v>
                </c:pt>
                <c:pt idx="515">
                  <c:v>0.12606349952929433</c:v>
                </c:pt>
                <c:pt idx="516">
                  <c:v>0.12606349952929433</c:v>
                </c:pt>
                <c:pt idx="517">
                  <c:v>0.12606349952929433</c:v>
                </c:pt>
                <c:pt idx="518">
                  <c:v>0.12606349952929433</c:v>
                </c:pt>
                <c:pt idx="519">
                  <c:v>0.12606349952929433</c:v>
                </c:pt>
                <c:pt idx="520">
                  <c:v>0.12606349952929433</c:v>
                </c:pt>
                <c:pt idx="521">
                  <c:v>0.12606349952929433</c:v>
                </c:pt>
                <c:pt idx="522">
                  <c:v>0.12606349952929433</c:v>
                </c:pt>
                <c:pt idx="523">
                  <c:v>0.12874428634055415</c:v>
                </c:pt>
                <c:pt idx="524">
                  <c:v>0.13142507315181398</c:v>
                </c:pt>
                <c:pt idx="525">
                  <c:v>0.13142507315181398</c:v>
                </c:pt>
                <c:pt idx="526">
                  <c:v>0.13142507315181398</c:v>
                </c:pt>
                <c:pt idx="527">
                  <c:v>0.13142507315181398</c:v>
                </c:pt>
                <c:pt idx="528">
                  <c:v>0.13142507315181398</c:v>
                </c:pt>
                <c:pt idx="529">
                  <c:v>0.13142507315181398</c:v>
                </c:pt>
                <c:pt idx="530">
                  <c:v>0.13411415961264428</c:v>
                </c:pt>
                <c:pt idx="531">
                  <c:v>0.13680324607347458</c:v>
                </c:pt>
                <c:pt idx="532">
                  <c:v>0.13680324607347458</c:v>
                </c:pt>
                <c:pt idx="533">
                  <c:v>0.13680324607347458</c:v>
                </c:pt>
                <c:pt idx="534">
                  <c:v>0.13680324607347458</c:v>
                </c:pt>
                <c:pt idx="535">
                  <c:v>0.13680324607347458</c:v>
                </c:pt>
                <c:pt idx="536">
                  <c:v>0.13680324607347458</c:v>
                </c:pt>
                <c:pt idx="537">
                  <c:v>0.13680324607347458</c:v>
                </c:pt>
                <c:pt idx="538">
                  <c:v>0.13680324607347458</c:v>
                </c:pt>
                <c:pt idx="539">
                  <c:v>0.13680324607347458</c:v>
                </c:pt>
                <c:pt idx="540">
                  <c:v>0.13680324607347458</c:v>
                </c:pt>
                <c:pt idx="541">
                  <c:v>0.13950919201054832</c:v>
                </c:pt>
                <c:pt idx="542">
                  <c:v>0.13950919201054832</c:v>
                </c:pt>
                <c:pt idx="543">
                  <c:v>0.13950919201054832</c:v>
                </c:pt>
                <c:pt idx="544">
                  <c:v>0.13950919201054832</c:v>
                </c:pt>
                <c:pt idx="545">
                  <c:v>0.13950919201054832</c:v>
                </c:pt>
                <c:pt idx="546">
                  <c:v>0.13950919201054832</c:v>
                </c:pt>
                <c:pt idx="547">
                  <c:v>0.13950919201054832</c:v>
                </c:pt>
                <c:pt idx="548">
                  <c:v>0.13950919201054832</c:v>
                </c:pt>
                <c:pt idx="549">
                  <c:v>0.13950919201054832</c:v>
                </c:pt>
                <c:pt idx="550">
                  <c:v>0.13950919201054832</c:v>
                </c:pt>
                <c:pt idx="551">
                  <c:v>0.13950919201054832</c:v>
                </c:pt>
                <c:pt idx="552">
                  <c:v>0.13950919201054832</c:v>
                </c:pt>
                <c:pt idx="553">
                  <c:v>0.13950919201054832</c:v>
                </c:pt>
                <c:pt idx="554">
                  <c:v>0.13950919201054832</c:v>
                </c:pt>
                <c:pt idx="555">
                  <c:v>0.13950919201054832</c:v>
                </c:pt>
                <c:pt idx="556">
                  <c:v>0.13950919201054832</c:v>
                </c:pt>
                <c:pt idx="557">
                  <c:v>0.13950919201054832</c:v>
                </c:pt>
                <c:pt idx="558">
                  <c:v>0.13950919201054832</c:v>
                </c:pt>
                <c:pt idx="559">
                  <c:v>0.13950919201054832</c:v>
                </c:pt>
                <c:pt idx="560">
                  <c:v>0.13950919201054832</c:v>
                </c:pt>
                <c:pt idx="561">
                  <c:v>0.13950919201054832</c:v>
                </c:pt>
                <c:pt idx="562">
                  <c:v>0.13950919201054832</c:v>
                </c:pt>
                <c:pt idx="563">
                  <c:v>0.13950919201054832</c:v>
                </c:pt>
                <c:pt idx="564">
                  <c:v>0.13950919201054832</c:v>
                </c:pt>
                <c:pt idx="565">
                  <c:v>0.13950919201054832</c:v>
                </c:pt>
                <c:pt idx="566">
                  <c:v>0.13950919201054832</c:v>
                </c:pt>
                <c:pt idx="567">
                  <c:v>0.13950919201054832</c:v>
                </c:pt>
                <c:pt idx="568">
                  <c:v>0.14236796545901825</c:v>
                </c:pt>
                <c:pt idx="569">
                  <c:v>0.14236796545901825</c:v>
                </c:pt>
                <c:pt idx="570">
                  <c:v>0.14236796545901825</c:v>
                </c:pt>
                <c:pt idx="571">
                  <c:v>0.14236796545901825</c:v>
                </c:pt>
                <c:pt idx="572">
                  <c:v>0.14236796545901825</c:v>
                </c:pt>
                <c:pt idx="573">
                  <c:v>0.14236796545901825</c:v>
                </c:pt>
                <c:pt idx="574">
                  <c:v>0.14523630002270047</c:v>
                </c:pt>
                <c:pt idx="575">
                  <c:v>0.14523630002270047</c:v>
                </c:pt>
                <c:pt idx="576">
                  <c:v>0.14523630002270047</c:v>
                </c:pt>
                <c:pt idx="577">
                  <c:v>0.14523630002270047</c:v>
                </c:pt>
                <c:pt idx="578">
                  <c:v>0.14523630002270047</c:v>
                </c:pt>
                <c:pt idx="579">
                  <c:v>0.14523630002270047</c:v>
                </c:pt>
                <c:pt idx="580">
                  <c:v>0.14523630002270047</c:v>
                </c:pt>
                <c:pt idx="581">
                  <c:v>0.14812401522532648</c:v>
                </c:pt>
                <c:pt idx="582">
                  <c:v>0.14812401522532648</c:v>
                </c:pt>
                <c:pt idx="583">
                  <c:v>0.15101173042795249</c:v>
                </c:pt>
                <c:pt idx="584">
                  <c:v>0.15101173042795249</c:v>
                </c:pt>
                <c:pt idx="585">
                  <c:v>0.15101173042795249</c:v>
                </c:pt>
                <c:pt idx="586">
                  <c:v>0.15101173042795249</c:v>
                </c:pt>
                <c:pt idx="587">
                  <c:v>0.15101173042795249</c:v>
                </c:pt>
                <c:pt idx="588">
                  <c:v>0.15101173042795249</c:v>
                </c:pt>
                <c:pt idx="589">
                  <c:v>0.15101173042795249</c:v>
                </c:pt>
                <c:pt idx="590">
                  <c:v>0.15101173042795249</c:v>
                </c:pt>
                <c:pt idx="591">
                  <c:v>0.15101173042795249</c:v>
                </c:pt>
                <c:pt idx="592">
                  <c:v>0.15101173042795249</c:v>
                </c:pt>
                <c:pt idx="593">
                  <c:v>0.15101173042795249</c:v>
                </c:pt>
                <c:pt idx="594">
                  <c:v>0.15101173042795249</c:v>
                </c:pt>
                <c:pt idx="595">
                  <c:v>0.15101173042795249</c:v>
                </c:pt>
                <c:pt idx="596">
                  <c:v>0.15101173042795249</c:v>
                </c:pt>
                <c:pt idx="597">
                  <c:v>0.15101173042795249</c:v>
                </c:pt>
                <c:pt idx="598">
                  <c:v>0.15101173042795249</c:v>
                </c:pt>
                <c:pt idx="599">
                  <c:v>0.15101173042795249</c:v>
                </c:pt>
                <c:pt idx="600">
                  <c:v>0.15101173042795249</c:v>
                </c:pt>
                <c:pt idx="601">
                  <c:v>0.15101173042795249</c:v>
                </c:pt>
                <c:pt idx="602">
                  <c:v>0.15101173042795249</c:v>
                </c:pt>
                <c:pt idx="603">
                  <c:v>0.15393927618509748</c:v>
                </c:pt>
                <c:pt idx="604">
                  <c:v>0.15393927618509748</c:v>
                </c:pt>
                <c:pt idx="605">
                  <c:v>0.15393927618509748</c:v>
                </c:pt>
                <c:pt idx="606">
                  <c:v>0.15393927618509748</c:v>
                </c:pt>
                <c:pt idx="607">
                  <c:v>0.15393927618509748</c:v>
                </c:pt>
                <c:pt idx="608">
                  <c:v>0.15393927618509748</c:v>
                </c:pt>
                <c:pt idx="609">
                  <c:v>0.15393927618509748</c:v>
                </c:pt>
                <c:pt idx="610">
                  <c:v>0.15393927618509748</c:v>
                </c:pt>
                <c:pt idx="611">
                  <c:v>0.15687698703167702</c:v>
                </c:pt>
                <c:pt idx="612">
                  <c:v>0.15687698703167702</c:v>
                </c:pt>
                <c:pt idx="613">
                  <c:v>0.15687698703167702</c:v>
                </c:pt>
                <c:pt idx="614">
                  <c:v>0.15687698703167702</c:v>
                </c:pt>
                <c:pt idx="615">
                  <c:v>0.15687698703167702</c:v>
                </c:pt>
                <c:pt idx="616">
                  <c:v>0.15687698703167702</c:v>
                </c:pt>
                <c:pt idx="617">
                  <c:v>0.15687698703167702</c:v>
                </c:pt>
                <c:pt idx="618">
                  <c:v>0.15982496959450332</c:v>
                </c:pt>
                <c:pt idx="619">
                  <c:v>0.15982496959450332</c:v>
                </c:pt>
                <c:pt idx="620">
                  <c:v>0.15982496959450332</c:v>
                </c:pt>
                <c:pt idx="621">
                  <c:v>0.15982496959450332</c:v>
                </c:pt>
                <c:pt idx="622">
                  <c:v>0.15982496959450332</c:v>
                </c:pt>
                <c:pt idx="623">
                  <c:v>0.15982496959450332</c:v>
                </c:pt>
                <c:pt idx="624">
                  <c:v>0.15982496959450332</c:v>
                </c:pt>
                <c:pt idx="625">
                  <c:v>0.15982496959450332</c:v>
                </c:pt>
                <c:pt idx="626">
                  <c:v>0.15982496959450332</c:v>
                </c:pt>
                <c:pt idx="627">
                  <c:v>0.15982496959450332</c:v>
                </c:pt>
                <c:pt idx="628">
                  <c:v>0.15982496959450332</c:v>
                </c:pt>
                <c:pt idx="629">
                  <c:v>0.15982496959450332</c:v>
                </c:pt>
                <c:pt idx="630">
                  <c:v>0.15982496959450332</c:v>
                </c:pt>
                <c:pt idx="631">
                  <c:v>0.15982496959450332</c:v>
                </c:pt>
                <c:pt idx="632">
                  <c:v>0.15982496959450332</c:v>
                </c:pt>
                <c:pt idx="633">
                  <c:v>0.15982496959450332</c:v>
                </c:pt>
                <c:pt idx="634">
                  <c:v>0.15982496959450332</c:v>
                </c:pt>
                <c:pt idx="635">
                  <c:v>0.15982496959450332</c:v>
                </c:pt>
                <c:pt idx="636">
                  <c:v>0.15982496959450332</c:v>
                </c:pt>
                <c:pt idx="637">
                  <c:v>0.15982496959450332</c:v>
                </c:pt>
                <c:pt idx="638">
                  <c:v>0.15982496959450332</c:v>
                </c:pt>
                <c:pt idx="639">
                  <c:v>0.15982496959450332</c:v>
                </c:pt>
                <c:pt idx="640">
                  <c:v>0.16282559470309438</c:v>
                </c:pt>
                <c:pt idx="641">
                  <c:v>0.16583701342718396</c:v>
                </c:pt>
                <c:pt idx="642">
                  <c:v>0.16583701342718396</c:v>
                </c:pt>
                <c:pt idx="643">
                  <c:v>0.16583701342718396</c:v>
                </c:pt>
                <c:pt idx="644">
                  <c:v>0.16583701342718396</c:v>
                </c:pt>
                <c:pt idx="645">
                  <c:v>0.16583701342718396</c:v>
                </c:pt>
                <c:pt idx="646">
                  <c:v>0.16583701342718396</c:v>
                </c:pt>
                <c:pt idx="647">
                  <c:v>0.16583701342718396</c:v>
                </c:pt>
                <c:pt idx="648">
                  <c:v>0.16583701342718396</c:v>
                </c:pt>
                <c:pt idx="649">
                  <c:v>0.16583701342718396</c:v>
                </c:pt>
                <c:pt idx="650">
                  <c:v>0.16583701342718396</c:v>
                </c:pt>
                <c:pt idx="651">
                  <c:v>0.16583701342718396</c:v>
                </c:pt>
                <c:pt idx="652">
                  <c:v>0.16583701342718396</c:v>
                </c:pt>
                <c:pt idx="653">
                  <c:v>0.16888140388912853</c:v>
                </c:pt>
                <c:pt idx="654">
                  <c:v>0.17192579435107311</c:v>
                </c:pt>
                <c:pt idx="655">
                  <c:v>0.17192579435107311</c:v>
                </c:pt>
                <c:pt idx="656">
                  <c:v>0.17192579435107311</c:v>
                </c:pt>
                <c:pt idx="657">
                  <c:v>0.17192579435107311</c:v>
                </c:pt>
                <c:pt idx="658">
                  <c:v>0.17192579435107311</c:v>
                </c:pt>
                <c:pt idx="659">
                  <c:v>0.17192579435107311</c:v>
                </c:pt>
                <c:pt idx="660">
                  <c:v>0.17192579435107311</c:v>
                </c:pt>
                <c:pt idx="661">
                  <c:v>0.17192579435107311</c:v>
                </c:pt>
                <c:pt idx="662">
                  <c:v>0.17192579435107311</c:v>
                </c:pt>
                <c:pt idx="663">
                  <c:v>0.17192579435107311</c:v>
                </c:pt>
                <c:pt idx="664">
                  <c:v>0.17192579435107311</c:v>
                </c:pt>
                <c:pt idx="665">
                  <c:v>0.17502719587035748</c:v>
                </c:pt>
                <c:pt idx="666">
                  <c:v>0.17502719587035748</c:v>
                </c:pt>
                <c:pt idx="667">
                  <c:v>0.17502719587035748</c:v>
                </c:pt>
                <c:pt idx="668">
                  <c:v>0.17814030079160142</c:v>
                </c:pt>
                <c:pt idx="669">
                  <c:v>0.17814030079160142</c:v>
                </c:pt>
                <c:pt idx="670">
                  <c:v>0.17814030079160142</c:v>
                </c:pt>
                <c:pt idx="671">
                  <c:v>0.17814030079160142</c:v>
                </c:pt>
                <c:pt idx="672">
                  <c:v>0.17814030079160142</c:v>
                </c:pt>
                <c:pt idx="673">
                  <c:v>0.17814030079160142</c:v>
                </c:pt>
                <c:pt idx="674">
                  <c:v>0.17814030079160142</c:v>
                </c:pt>
                <c:pt idx="675">
                  <c:v>0.18125340571284537</c:v>
                </c:pt>
                <c:pt idx="676">
                  <c:v>0.18125340571284537</c:v>
                </c:pt>
                <c:pt idx="677">
                  <c:v>0.18125340571284537</c:v>
                </c:pt>
                <c:pt idx="678">
                  <c:v>0.18125340571284537</c:v>
                </c:pt>
                <c:pt idx="679">
                  <c:v>0.18125340571284537</c:v>
                </c:pt>
                <c:pt idx="680">
                  <c:v>0.18125340571284537</c:v>
                </c:pt>
                <c:pt idx="681">
                  <c:v>0.18125340571284537</c:v>
                </c:pt>
                <c:pt idx="682">
                  <c:v>0.18125340571284537</c:v>
                </c:pt>
                <c:pt idx="683">
                  <c:v>0.18125340571284537</c:v>
                </c:pt>
                <c:pt idx="684">
                  <c:v>0.18125340571284537</c:v>
                </c:pt>
                <c:pt idx="685">
                  <c:v>0.18125340571284537</c:v>
                </c:pt>
                <c:pt idx="686">
                  <c:v>0.18125340571284537</c:v>
                </c:pt>
                <c:pt idx="687">
                  <c:v>0.18125340571284537</c:v>
                </c:pt>
                <c:pt idx="688">
                  <c:v>0.18125340571284537</c:v>
                </c:pt>
                <c:pt idx="689">
                  <c:v>0.18125340571284537</c:v>
                </c:pt>
                <c:pt idx="690">
                  <c:v>0.18125340571284537</c:v>
                </c:pt>
                <c:pt idx="691">
                  <c:v>0.18125340571284537</c:v>
                </c:pt>
                <c:pt idx="692">
                  <c:v>0.18125340571284537</c:v>
                </c:pt>
                <c:pt idx="693">
                  <c:v>0.18445163459677957</c:v>
                </c:pt>
                <c:pt idx="694">
                  <c:v>0.18445163459677957</c:v>
                </c:pt>
                <c:pt idx="695">
                  <c:v>0.18767514592248399</c:v>
                </c:pt>
                <c:pt idx="696">
                  <c:v>0.18767514592248399</c:v>
                </c:pt>
                <c:pt idx="697">
                  <c:v>0.18767514592248399</c:v>
                </c:pt>
                <c:pt idx="698">
                  <c:v>0.18767514592248399</c:v>
                </c:pt>
                <c:pt idx="699">
                  <c:v>0.18767514592248399</c:v>
                </c:pt>
                <c:pt idx="700">
                  <c:v>0.19093749473404029</c:v>
                </c:pt>
                <c:pt idx="701">
                  <c:v>0.19093749473404029</c:v>
                </c:pt>
                <c:pt idx="702">
                  <c:v>0.19093749473404029</c:v>
                </c:pt>
                <c:pt idx="703">
                  <c:v>0.19093749473404029</c:v>
                </c:pt>
                <c:pt idx="704">
                  <c:v>0.19093749473404029</c:v>
                </c:pt>
                <c:pt idx="705">
                  <c:v>0.19093749473404029</c:v>
                </c:pt>
                <c:pt idx="706">
                  <c:v>0.19093749473404029</c:v>
                </c:pt>
                <c:pt idx="707">
                  <c:v>0.19093749473404029</c:v>
                </c:pt>
                <c:pt idx="708">
                  <c:v>0.19093749473404029</c:v>
                </c:pt>
                <c:pt idx="709">
                  <c:v>0.19093749473404029</c:v>
                </c:pt>
                <c:pt idx="710">
                  <c:v>0.19093749473404029</c:v>
                </c:pt>
                <c:pt idx="711">
                  <c:v>0.19093749473404029</c:v>
                </c:pt>
                <c:pt idx="712">
                  <c:v>0.19093749473404029</c:v>
                </c:pt>
                <c:pt idx="713">
                  <c:v>0.19093749473404029</c:v>
                </c:pt>
                <c:pt idx="714">
                  <c:v>0.19093749473404029</c:v>
                </c:pt>
                <c:pt idx="715">
                  <c:v>0.19093749473404029</c:v>
                </c:pt>
                <c:pt idx="716">
                  <c:v>0.19093749473404029</c:v>
                </c:pt>
                <c:pt idx="717">
                  <c:v>0.19093749473404029</c:v>
                </c:pt>
                <c:pt idx="718">
                  <c:v>0.19093749473404029</c:v>
                </c:pt>
                <c:pt idx="719">
                  <c:v>0.19093749473404029</c:v>
                </c:pt>
                <c:pt idx="720">
                  <c:v>0.19093749473404029</c:v>
                </c:pt>
                <c:pt idx="721">
                  <c:v>0.19093749473404029</c:v>
                </c:pt>
                <c:pt idx="722">
                  <c:v>0.19093749473404029</c:v>
                </c:pt>
                <c:pt idx="723">
                  <c:v>0.19093749473404029</c:v>
                </c:pt>
                <c:pt idx="724">
                  <c:v>0.19093749473404029</c:v>
                </c:pt>
                <c:pt idx="725">
                  <c:v>0.19093749473404029</c:v>
                </c:pt>
                <c:pt idx="726">
                  <c:v>0.19093749473404029</c:v>
                </c:pt>
                <c:pt idx="727">
                  <c:v>0.19093749473404029</c:v>
                </c:pt>
                <c:pt idx="728">
                  <c:v>0.19093749473404029</c:v>
                </c:pt>
                <c:pt idx="729">
                  <c:v>0.1978525588816126</c:v>
                </c:pt>
                <c:pt idx="730">
                  <c:v>0.1978525588816126</c:v>
                </c:pt>
                <c:pt idx="731">
                  <c:v>0.1978525588816126</c:v>
                </c:pt>
                <c:pt idx="732">
                  <c:v>0.1978525588816126</c:v>
                </c:pt>
                <c:pt idx="733">
                  <c:v>0.1978525588816126</c:v>
                </c:pt>
                <c:pt idx="734">
                  <c:v>0.1978525588816126</c:v>
                </c:pt>
                <c:pt idx="735">
                  <c:v>0.1978525588816126</c:v>
                </c:pt>
                <c:pt idx="736">
                  <c:v>0.1978525588816126</c:v>
                </c:pt>
                <c:pt idx="737">
                  <c:v>0.1978525588816126</c:v>
                </c:pt>
                <c:pt idx="738">
                  <c:v>0.1978525588816126</c:v>
                </c:pt>
                <c:pt idx="739">
                  <c:v>0.1978525588816126</c:v>
                </c:pt>
                <c:pt idx="740">
                  <c:v>0.1978525588816126</c:v>
                </c:pt>
                <c:pt idx="741">
                  <c:v>0.1978525588816126</c:v>
                </c:pt>
                <c:pt idx="742">
                  <c:v>0.1978525588816126</c:v>
                </c:pt>
                <c:pt idx="743">
                  <c:v>0.1978525588816126</c:v>
                </c:pt>
                <c:pt idx="744">
                  <c:v>0.1978525588816126</c:v>
                </c:pt>
                <c:pt idx="745">
                  <c:v>0.1978525588816126</c:v>
                </c:pt>
                <c:pt idx="746">
                  <c:v>0.1978525588816126</c:v>
                </c:pt>
                <c:pt idx="747">
                  <c:v>0.1978525588816126</c:v>
                </c:pt>
                <c:pt idx="748">
                  <c:v>0.1978525588816126</c:v>
                </c:pt>
                <c:pt idx="749">
                  <c:v>0.1978525588816126</c:v>
                </c:pt>
                <c:pt idx="750">
                  <c:v>0.1978525588816126</c:v>
                </c:pt>
                <c:pt idx="751">
                  <c:v>0.1978525588816126</c:v>
                </c:pt>
                <c:pt idx="752">
                  <c:v>0.1978525588816126</c:v>
                </c:pt>
                <c:pt idx="753">
                  <c:v>0.1978525588816126</c:v>
                </c:pt>
                <c:pt idx="754">
                  <c:v>0.1978525588816126</c:v>
                </c:pt>
                <c:pt idx="755">
                  <c:v>0.20146583564340714</c:v>
                </c:pt>
                <c:pt idx="756">
                  <c:v>0.20146583564340714</c:v>
                </c:pt>
                <c:pt idx="757">
                  <c:v>0.20146583564340714</c:v>
                </c:pt>
                <c:pt idx="758">
                  <c:v>0.20146583564340714</c:v>
                </c:pt>
                <c:pt idx="759">
                  <c:v>0.20146583564340714</c:v>
                </c:pt>
                <c:pt idx="760">
                  <c:v>0.20146583564340714</c:v>
                </c:pt>
                <c:pt idx="761">
                  <c:v>0.20146583564340714</c:v>
                </c:pt>
                <c:pt idx="762">
                  <c:v>0.20146583564340714</c:v>
                </c:pt>
                <c:pt idx="763">
                  <c:v>0.20146583564340714</c:v>
                </c:pt>
                <c:pt idx="764">
                  <c:v>0.20146583564340714</c:v>
                </c:pt>
                <c:pt idx="765">
                  <c:v>0.20512883639733648</c:v>
                </c:pt>
                <c:pt idx="766">
                  <c:v>0.20512883639733648</c:v>
                </c:pt>
                <c:pt idx="767">
                  <c:v>0.20512883639733648</c:v>
                </c:pt>
                <c:pt idx="768">
                  <c:v>0.20512883639733648</c:v>
                </c:pt>
                <c:pt idx="769">
                  <c:v>0.20512883639733648</c:v>
                </c:pt>
                <c:pt idx="770">
                  <c:v>0.20512883639733648</c:v>
                </c:pt>
                <c:pt idx="771">
                  <c:v>0.20512883639733648</c:v>
                </c:pt>
                <c:pt idx="772">
                  <c:v>0.20512883639733648</c:v>
                </c:pt>
                <c:pt idx="773">
                  <c:v>0.20512883639733648</c:v>
                </c:pt>
                <c:pt idx="774">
                  <c:v>0.20512883639733648</c:v>
                </c:pt>
                <c:pt idx="775">
                  <c:v>0.20512883639733648</c:v>
                </c:pt>
                <c:pt idx="776">
                  <c:v>0.20512883639733648</c:v>
                </c:pt>
                <c:pt idx="777">
                  <c:v>0.20512883639733648</c:v>
                </c:pt>
                <c:pt idx="778">
                  <c:v>0.20887822867848113</c:v>
                </c:pt>
                <c:pt idx="779">
                  <c:v>0.20887822867848113</c:v>
                </c:pt>
                <c:pt idx="780">
                  <c:v>0.20887822867848113</c:v>
                </c:pt>
                <c:pt idx="781">
                  <c:v>0.20887822867848113</c:v>
                </c:pt>
                <c:pt idx="782">
                  <c:v>0.20887822867848113</c:v>
                </c:pt>
                <c:pt idx="783">
                  <c:v>0.20887822867848113</c:v>
                </c:pt>
                <c:pt idx="784">
                  <c:v>0.20887822867848113</c:v>
                </c:pt>
                <c:pt idx="785">
                  <c:v>0.20887822867848113</c:v>
                </c:pt>
                <c:pt idx="786">
                  <c:v>0.20887822867848113</c:v>
                </c:pt>
                <c:pt idx="787">
                  <c:v>0.20887822867848113</c:v>
                </c:pt>
                <c:pt idx="788">
                  <c:v>0.20887822867848113</c:v>
                </c:pt>
                <c:pt idx="789">
                  <c:v>0.20887822867848113</c:v>
                </c:pt>
                <c:pt idx="790">
                  <c:v>0.20887822867848113</c:v>
                </c:pt>
                <c:pt idx="791">
                  <c:v>0.20887822867848113</c:v>
                </c:pt>
                <c:pt idx="792">
                  <c:v>0.20887822867848113</c:v>
                </c:pt>
                <c:pt idx="793">
                  <c:v>0.20887822867848113</c:v>
                </c:pt>
                <c:pt idx="794">
                  <c:v>0.20887822867848113</c:v>
                </c:pt>
                <c:pt idx="795">
                  <c:v>0.20887822867848113</c:v>
                </c:pt>
                <c:pt idx="796">
                  <c:v>0.20887822867848113</c:v>
                </c:pt>
                <c:pt idx="797">
                  <c:v>0.20887822867848113</c:v>
                </c:pt>
                <c:pt idx="798">
                  <c:v>0.20887822867848113</c:v>
                </c:pt>
                <c:pt idx="799">
                  <c:v>0.20887822867848113</c:v>
                </c:pt>
                <c:pt idx="800">
                  <c:v>0.20887822867848113</c:v>
                </c:pt>
                <c:pt idx="801">
                  <c:v>0.20887822867848113</c:v>
                </c:pt>
                <c:pt idx="802">
                  <c:v>0.20887822867848113</c:v>
                </c:pt>
                <c:pt idx="803">
                  <c:v>0.20887822867848113</c:v>
                </c:pt>
                <c:pt idx="804">
                  <c:v>0.20887822867848113</c:v>
                </c:pt>
                <c:pt idx="805">
                  <c:v>0.20887822867848113</c:v>
                </c:pt>
                <c:pt idx="806">
                  <c:v>0.20887822867848113</c:v>
                </c:pt>
                <c:pt idx="807">
                  <c:v>0.20887822867848113</c:v>
                </c:pt>
                <c:pt idx="808">
                  <c:v>0.20887822867848113</c:v>
                </c:pt>
                <c:pt idx="809">
                  <c:v>0.20887822867848113</c:v>
                </c:pt>
                <c:pt idx="810">
                  <c:v>0.20887822867848113</c:v>
                </c:pt>
                <c:pt idx="811">
                  <c:v>0.20887822867848113</c:v>
                </c:pt>
                <c:pt idx="812">
                  <c:v>0.20887822867848113</c:v>
                </c:pt>
                <c:pt idx="813">
                  <c:v>0.20887822867848113</c:v>
                </c:pt>
                <c:pt idx="814">
                  <c:v>0.20887822867848113</c:v>
                </c:pt>
                <c:pt idx="815">
                  <c:v>0.20887822867848113</c:v>
                </c:pt>
                <c:pt idx="816">
                  <c:v>0.20887822867848113</c:v>
                </c:pt>
                <c:pt idx="817">
                  <c:v>0.20887822867848113</c:v>
                </c:pt>
                <c:pt idx="818">
                  <c:v>0.20887822867848113</c:v>
                </c:pt>
                <c:pt idx="819">
                  <c:v>0.20887822867848113</c:v>
                </c:pt>
                <c:pt idx="820">
                  <c:v>0.20887822867848113</c:v>
                </c:pt>
                <c:pt idx="821">
                  <c:v>0.20887822867848113</c:v>
                </c:pt>
                <c:pt idx="822">
                  <c:v>0.20887822867848113</c:v>
                </c:pt>
                <c:pt idx="823">
                  <c:v>0.20887822867848113</c:v>
                </c:pt>
                <c:pt idx="824">
                  <c:v>0.20887822867848113</c:v>
                </c:pt>
                <c:pt idx="825">
                  <c:v>0.20887822867848113</c:v>
                </c:pt>
                <c:pt idx="826">
                  <c:v>0.20887822867848113</c:v>
                </c:pt>
                <c:pt idx="827">
                  <c:v>0.20887822867848113</c:v>
                </c:pt>
                <c:pt idx="828">
                  <c:v>0.20887822867848113</c:v>
                </c:pt>
                <c:pt idx="829">
                  <c:v>0.20887822867848113</c:v>
                </c:pt>
                <c:pt idx="830">
                  <c:v>0.20887822867848113</c:v>
                </c:pt>
                <c:pt idx="831">
                  <c:v>0.20887822867848113</c:v>
                </c:pt>
                <c:pt idx="832">
                  <c:v>0.20887822867848113</c:v>
                </c:pt>
                <c:pt idx="833">
                  <c:v>0.20887822867848113</c:v>
                </c:pt>
                <c:pt idx="834">
                  <c:v>0.20887822867848113</c:v>
                </c:pt>
                <c:pt idx="835">
                  <c:v>0.20887822867848113</c:v>
                </c:pt>
                <c:pt idx="836">
                  <c:v>0.21289407523341269</c:v>
                </c:pt>
                <c:pt idx="837">
                  <c:v>0.21289407523341269</c:v>
                </c:pt>
                <c:pt idx="838">
                  <c:v>0.21289407523341269</c:v>
                </c:pt>
                <c:pt idx="839">
                  <c:v>0.21289407523341269</c:v>
                </c:pt>
                <c:pt idx="840">
                  <c:v>0.21289407523341269</c:v>
                </c:pt>
                <c:pt idx="841">
                  <c:v>0.21289407523341269</c:v>
                </c:pt>
                <c:pt idx="842">
                  <c:v>0.21289407523341269</c:v>
                </c:pt>
                <c:pt idx="843">
                  <c:v>0.21289407523341269</c:v>
                </c:pt>
                <c:pt idx="844">
                  <c:v>0.21289407523341269</c:v>
                </c:pt>
                <c:pt idx="845">
                  <c:v>0.21289407523341269</c:v>
                </c:pt>
                <c:pt idx="846">
                  <c:v>0.21703673799534209</c:v>
                </c:pt>
                <c:pt idx="847">
                  <c:v>0.21703673799534209</c:v>
                </c:pt>
                <c:pt idx="848">
                  <c:v>0.21703673799534209</c:v>
                </c:pt>
                <c:pt idx="849">
                  <c:v>0.21703673799534209</c:v>
                </c:pt>
                <c:pt idx="850">
                  <c:v>0.21703673799534209</c:v>
                </c:pt>
                <c:pt idx="851">
                  <c:v>0.21703673799534209</c:v>
                </c:pt>
                <c:pt idx="852">
                  <c:v>0.21703673799534209</c:v>
                </c:pt>
                <c:pt idx="853">
                  <c:v>0.21703673799534209</c:v>
                </c:pt>
                <c:pt idx="854">
                  <c:v>0.21703673799534209</c:v>
                </c:pt>
                <c:pt idx="855">
                  <c:v>0.21703673799534209</c:v>
                </c:pt>
                <c:pt idx="856">
                  <c:v>0.21703673799534209</c:v>
                </c:pt>
                <c:pt idx="857">
                  <c:v>0.21703673799534209</c:v>
                </c:pt>
                <c:pt idx="858">
                  <c:v>0.21703673799534209</c:v>
                </c:pt>
                <c:pt idx="859">
                  <c:v>0.21703673799534209</c:v>
                </c:pt>
                <c:pt idx="860">
                  <c:v>0.21703673799534209</c:v>
                </c:pt>
                <c:pt idx="861">
                  <c:v>0.21703673799534209</c:v>
                </c:pt>
                <c:pt idx="862">
                  <c:v>0.21703673799534209</c:v>
                </c:pt>
                <c:pt idx="863">
                  <c:v>0.22131522576585935</c:v>
                </c:pt>
                <c:pt idx="864">
                  <c:v>0.22131522576585935</c:v>
                </c:pt>
                <c:pt idx="865">
                  <c:v>0.22131522576585935</c:v>
                </c:pt>
                <c:pt idx="866">
                  <c:v>0.22131522576585935</c:v>
                </c:pt>
                <c:pt idx="867">
                  <c:v>0.22131522576585935</c:v>
                </c:pt>
                <c:pt idx="868">
                  <c:v>0.22131522576585935</c:v>
                </c:pt>
                <c:pt idx="869">
                  <c:v>0.22131522576585935</c:v>
                </c:pt>
                <c:pt idx="870">
                  <c:v>0.22131522576585935</c:v>
                </c:pt>
                <c:pt idx="871">
                  <c:v>0.22131522576585935</c:v>
                </c:pt>
                <c:pt idx="872">
                  <c:v>0.22131522576585935</c:v>
                </c:pt>
                <c:pt idx="873">
                  <c:v>0.22131522576585935</c:v>
                </c:pt>
                <c:pt idx="874">
                  <c:v>0.22131522576585935</c:v>
                </c:pt>
                <c:pt idx="875">
                  <c:v>0.22131522576585935</c:v>
                </c:pt>
                <c:pt idx="876">
                  <c:v>0.22131522576585935</c:v>
                </c:pt>
                <c:pt idx="877">
                  <c:v>0.22131522576585935</c:v>
                </c:pt>
                <c:pt idx="878">
                  <c:v>0.22131522576585935</c:v>
                </c:pt>
                <c:pt idx="879">
                  <c:v>0.22131522576585935</c:v>
                </c:pt>
                <c:pt idx="880">
                  <c:v>0.22573957107400788</c:v>
                </c:pt>
                <c:pt idx="881">
                  <c:v>0.22573957107400788</c:v>
                </c:pt>
                <c:pt idx="882">
                  <c:v>0.22573957107400788</c:v>
                </c:pt>
                <c:pt idx="883">
                  <c:v>0.22573957107400788</c:v>
                </c:pt>
                <c:pt idx="884">
                  <c:v>0.22573957107400788</c:v>
                </c:pt>
                <c:pt idx="885">
                  <c:v>0.22573957107400788</c:v>
                </c:pt>
                <c:pt idx="886">
                  <c:v>0.22573957107400788</c:v>
                </c:pt>
                <c:pt idx="887">
                  <c:v>0.23032099373037471</c:v>
                </c:pt>
                <c:pt idx="888">
                  <c:v>0.23032099373037471</c:v>
                </c:pt>
                <c:pt idx="889">
                  <c:v>0.23032099373037471</c:v>
                </c:pt>
                <c:pt idx="890">
                  <c:v>0.23032099373037471</c:v>
                </c:pt>
                <c:pt idx="891">
                  <c:v>0.23032099373037471</c:v>
                </c:pt>
                <c:pt idx="892">
                  <c:v>0.23032099373037471</c:v>
                </c:pt>
                <c:pt idx="893">
                  <c:v>0.23032099373037471</c:v>
                </c:pt>
                <c:pt idx="894">
                  <c:v>0.23032099373037471</c:v>
                </c:pt>
                <c:pt idx="895">
                  <c:v>0.23032099373037471</c:v>
                </c:pt>
                <c:pt idx="896">
                  <c:v>0.23032099373037471</c:v>
                </c:pt>
                <c:pt idx="897">
                  <c:v>0.23032099373037471</c:v>
                </c:pt>
                <c:pt idx="898">
                  <c:v>0.23498571498049364</c:v>
                </c:pt>
                <c:pt idx="899">
                  <c:v>0.23498571498049364</c:v>
                </c:pt>
                <c:pt idx="900">
                  <c:v>0.23498571498049364</c:v>
                </c:pt>
                <c:pt idx="901">
                  <c:v>0.23498571498049364</c:v>
                </c:pt>
                <c:pt idx="902">
                  <c:v>0.23498571498049364</c:v>
                </c:pt>
                <c:pt idx="903">
                  <c:v>0.23498571498049364</c:v>
                </c:pt>
                <c:pt idx="904">
                  <c:v>0.23498571498049364</c:v>
                </c:pt>
                <c:pt idx="905">
                  <c:v>0.23498571498049364</c:v>
                </c:pt>
                <c:pt idx="906">
                  <c:v>0.23498571498049364</c:v>
                </c:pt>
                <c:pt idx="907">
                  <c:v>0.23498571498049364</c:v>
                </c:pt>
                <c:pt idx="908">
                  <c:v>0.23498571498049364</c:v>
                </c:pt>
                <c:pt idx="909">
                  <c:v>0.23498571498049364</c:v>
                </c:pt>
                <c:pt idx="910">
                  <c:v>0.23498571498049364</c:v>
                </c:pt>
                <c:pt idx="911">
                  <c:v>0.23498571498049364</c:v>
                </c:pt>
                <c:pt idx="912">
                  <c:v>0.23498571498049364</c:v>
                </c:pt>
                <c:pt idx="913">
                  <c:v>0.23498571498049364</c:v>
                </c:pt>
                <c:pt idx="914">
                  <c:v>0.23498571498049364</c:v>
                </c:pt>
                <c:pt idx="915">
                  <c:v>0.23498571498049364</c:v>
                </c:pt>
                <c:pt idx="916">
                  <c:v>0.23498571498049364</c:v>
                </c:pt>
                <c:pt idx="917">
                  <c:v>0.23498571498049364</c:v>
                </c:pt>
                <c:pt idx="918">
                  <c:v>0.23498571498049364</c:v>
                </c:pt>
                <c:pt idx="919">
                  <c:v>0.23498571498049364</c:v>
                </c:pt>
                <c:pt idx="920">
                  <c:v>0.23498571498049364</c:v>
                </c:pt>
                <c:pt idx="921">
                  <c:v>0.23498571498049364</c:v>
                </c:pt>
                <c:pt idx="922">
                  <c:v>0.23498571498049364</c:v>
                </c:pt>
                <c:pt idx="923">
                  <c:v>0.23498571498049364</c:v>
                </c:pt>
                <c:pt idx="924">
                  <c:v>0.23498571498049364</c:v>
                </c:pt>
                <c:pt idx="925">
                  <c:v>0.23498571498049364</c:v>
                </c:pt>
                <c:pt idx="926">
                  <c:v>0.23498571498049364</c:v>
                </c:pt>
                <c:pt idx="927">
                  <c:v>0.23498571498049364</c:v>
                </c:pt>
                <c:pt idx="928">
                  <c:v>0.24466944010732283</c:v>
                </c:pt>
                <c:pt idx="929">
                  <c:v>0.24466944010732283</c:v>
                </c:pt>
                <c:pt idx="930">
                  <c:v>0.24466944010732283</c:v>
                </c:pt>
                <c:pt idx="931">
                  <c:v>0.24466944010732283</c:v>
                </c:pt>
                <c:pt idx="932">
                  <c:v>0.24466944010732283</c:v>
                </c:pt>
                <c:pt idx="933">
                  <c:v>0.24466944010732283</c:v>
                </c:pt>
                <c:pt idx="934">
                  <c:v>0.24466944010732283</c:v>
                </c:pt>
                <c:pt idx="935">
                  <c:v>0.24466944010732283</c:v>
                </c:pt>
                <c:pt idx="936">
                  <c:v>0.24960624115237301</c:v>
                </c:pt>
                <c:pt idx="937">
                  <c:v>0.24960624115237301</c:v>
                </c:pt>
                <c:pt idx="938">
                  <c:v>0.24960624115237301</c:v>
                </c:pt>
                <c:pt idx="939">
                  <c:v>0.24960624115237301</c:v>
                </c:pt>
                <c:pt idx="940">
                  <c:v>0.24960624115237301</c:v>
                </c:pt>
                <c:pt idx="941">
                  <c:v>0.24960624115237301</c:v>
                </c:pt>
                <c:pt idx="942">
                  <c:v>0.24960624115237301</c:v>
                </c:pt>
                <c:pt idx="943">
                  <c:v>0.24960624115237301</c:v>
                </c:pt>
                <c:pt idx="944">
                  <c:v>0.24960624115237301</c:v>
                </c:pt>
                <c:pt idx="945">
                  <c:v>0.24960624115237301</c:v>
                </c:pt>
                <c:pt idx="946">
                  <c:v>0.24960624115237301</c:v>
                </c:pt>
                <c:pt idx="947">
                  <c:v>0.24960624115237301</c:v>
                </c:pt>
                <c:pt idx="948">
                  <c:v>0.24960624115237301</c:v>
                </c:pt>
                <c:pt idx="949">
                  <c:v>0.24960624115237301</c:v>
                </c:pt>
                <c:pt idx="950">
                  <c:v>0.24960624115237301</c:v>
                </c:pt>
                <c:pt idx="951">
                  <c:v>0.24960624115237301</c:v>
                </c:pt>
                <c:pt idx="952">
                  <c:v>0.24960624115237301</c:v>
                </c:pt>
                <c:pt idx="953">
                  <c:v>0.24960624115237301</c:v>
                </c:pt>
                <c:pt idx="954">
                  <c:v>0.24960624115237301</c:v>
                </c:pt>
                <c:pt idx="955">
                  <c:v>0.24960624115237301</c:v>
                </c:pt>
                <c:pt idx="956">
                  <c:v>0.24960624115237301</c:v>
                </c:pt>
                <c:pt idx="957">
                  <c:v>0.24960624115237301</c:v>
                </c:pt>
                <c:pt idx="958">
                  <c:v>0.24960624115237301</c:v>
                </c:pt>
                <c:pt idx="959">
                  <c:v>0.24960624115237301</c:v>
                </c:pt>
                <c:pt idx="960">
                  <c:v>0.24960624115237301</c:v>
                </c:pt>
                <c:pt idx="961">
                  <c:v>0.24960624115237301</c:v>
                </c:pt>
                <c:pt idx="962">
                  <c:v>0.24960624115237301</c:v>
                </c:pt>
                <c:pt idx="963">
                  <c:v>0.24960624115237301</c:v>
                </c:pt>
                <c:pt idx="964">
                  <c:v>0.24960624115237301</c:v>
                </c:pt>
                <c:pt idx="965">
                  <c:v>0.24960624115237301</c:v>
                </c:pt>
                <c:pt idx="966">
                  <c:v>0.24960624115237301</c:v>
                </c:pt>
                <c:pt idx="967">
                  <c:v>0.24960624115237301</c:v>
                </c:pt>
                <c:pt idx="968">
                  <c:v>0.24960624115237301</c:v>
                </c:pt>
                <c:pt idx="969">
                  <c:v>0.24960624115237301</c:v>
                </c:pt>
                <c:pt idx="970">
                  <c:v>0.24960624115237301</c:v>
                </c:pt>
                <c:pt idx="971">
                  <c:v>0.25489070424284926</c:v>
                </c:pt>
                <c:pt idx="972">
                  <c:v>0.25489070424284926</c:v>
                </c:pt>
                <c:pt idx="973">
                  <c:v>0.25489070424284926</c:v>
                </c:pt>
                <c:pt idx="974">
                  <c:v>0.25489070424284926</c:v>
                </c:pt>
                <c:pt idx="975">
                  <c:v>0.25489070424284926</c:v>
                </c:pt>
                <c:pt idx="976">
                  <c:v>0.25489070424284926</c:v>
                </c:pt>
                <c:pt idx="977">
                  <c:v>0.25489070424284926</c:v>
                </c:pt>
                <c:pt idx="978">
                  <c:v>0.26021291349825748</c:v>
                </c:pt>
                <c:pt idx="979">
                  <c:v>0.26021291349825748</c:v>
                </c:pt>
                <c:pt idx="980">
                  <c:v>0.26021291349825748</c:v>
                </c:pt>
                <c:pt idx="981">
                  <c:v>0.26021291349825748</c:v>
                </c:pt>
                <c:pt idx="982">
                  <c:v>0.26021291349825748</c:v>
                </c:pt>
                <c:pt idx="983">
                  <c:v>0.26557368948740057</c:v>
                </c:pt>
                <c:pt idx="984">
                  <c:v>0.26557368948740057</c:v>
                </c:pt>
                <c:pt idx="985">
                  <c:v>0.26557368948740057</c:v>
                </c:pt>
                <c:pt idx="986">
                  <c:v>0.26557368948740057</c:v>
                </c:pt>
                <c:pt idx="987">
                  <c:v>0.26557368948740057</c:v>
                </c:pt>
                <c:pt idx="988">
                  <c:v>0.26557368948740057</c:v>
                </c:pt>
                <c:pt idx="989">
                  <c:v>0.26557368948740057</c:v>
                </c:pt>
                <c:pt idx="990">
                  <c:v>0.26557368948740057</c:v>
                </c:pt>
                <c:pt idx="991">
                  <c:v>0.26557368948740057</c:v>
                </c:pt>
                <c:pt idx="992">
                  <c:v>0.26557368948740057</c:v>
                </c:pt>
                <c:pt idx="993">
                  <c:v>0.26557368948740057</c:v>
                </c:pt>
                <c:pt idx="994">
                  <c:v>0.26557368948740057</c:v>
                </c:pt>
                <c:pt idx="995">
                  <c:v>0.26557368948740057</c:v>
                </c:pt>
                <c:pt idx="996">
                  <c:v>0.26557368948740057</c:v>
                </c:pt>
                <c:pt idx="997">
                  <c:v>0.26557368948740057</c:v>
                </c:pt>
                <c:pt idx="998">
                  <c:v>0.26557368948740057</c:v>
                </c:pt>
                <c:pt idx="999">
                  <c:v>0.26557368948740057</c:v>
                </c:pt>
                <c:pt idx="1000">
                  <c:v>0.26557368948740057</c:v>
                </c:pt>
                <c:pt idx="1001">
                  <c:v>0.26557368948740057</c:v>
                </c:pt>
                <c:pt idx="1002">
                  <c:v>0.26557368948740057</c:v>
                </c:pt>
                <c:pt idx="1003">
                  <c:v>0.26557368948740057</c:v>
                </c:pt>
                <c:pt idx="1004">
                  <c:v>0.26557368948740057</c:v>
                </c:pt>
                <c:pt idx="1005">
                  <c:v>0.26557368948740057</c:v>
                </c:pt>
                <c:pt idx="1006">
                  <c:v>0.26557368948740057</c:v>
                </c:pt>
                <c:pt idx="1007">
                  <c:v>0.26557368948740057</c:v>
                </c:pt>
                <c:pt idx="1008">
                  <c:v>0.26557368948740057</c:v>
                </c:pt>
                <c:pt idx="1009">
                  <c:v>0.26557368948740057</c:v>
                </c:pt>
                <c:pt idx="1010">
                  <c:v>0.26557368948740057</c:v>
                </c:pt>
                <c:pt idx="1011">
                  <c:v>0.26557368948740057</c:v>
                </c:pt>
                <c:pt idx="1012">
                  <c:v>0.26557368948740057</c:v>
                </c:pt>
                <c:pt idx="1013">
                  <c:v>0.26557368948740057</c:v>
                </c:pt>
                <c:pt idx="1014">
                  <c:v>0.26557368948740057</c:v>
                </c:pt>
                <c:pt idx="1015">
                  <c:v>0.26557368948740057</c:v>
                </c:pt>
                <c:pt idx="1016">
                  <c:v>0.26557368948740057</c:v>
                </c:pt>
                <c:pt idx="1017">
                  <c:v>0.26557368948740057</c:v>
                </c:pt>
                <c:pt idx="1018">
                  <c:v>0.26557368948740057</c:v>
                </c:pt>
                <c:pt idx="1019">
                  <c:v>0.26557368948740057</c:v>
                </c:pt>
                <c:pt idx="1020">
                  <c:v>0.26557368948740057</c:v>
                </c:pt>
                <c:pt idx="1021">
                  <c:v>0.26557368948740057</c:v>
                </c:pt>
                <c:pt idx="1022">
                  <c:v>0.26557368948740057</c:v>
                </c:pt>
                <c:pt idx="1023">
                  <c:v>0.26557368948740057</c:v>
                </c:pt>
                <c:pt idx="1024">
                  <c:v>0.26557368948740057</c:v>
                </c:pt>
                <c:pt idx="1025">
                  <c:v>0.26557368948740057</c:v>
                </c:pt>
                <c:pt idx="1026">
                  <c:v>0.26557368948740057</c:v>
                </c:pt>
                <c:pt idx="1027">
                  <c:v>0.26557368948740057</c:v>
                </c:pt>
                <c:pt idx="1028">
                  <c:v>0.26557368948740057</c:v>
                </c:pt>
                <c:pt idx="1029">
                  <c:v>0.26557368948740057</c:v>
                </c:pt>
                <c:pt idx="1030">
                  <c:v>0.26557368948740057</c:v>
                </c:pt>
                <c:pt idx="1031">
                  <c:v>0.26557368948740057</c:v>
                </c:pt>
                <c:pt idx="1032">
                  <c:v>0.26557368948740057</c:v>
                </c:pt>
                <c:pt idx="1033">
                  <c:v>0.26557368948740057</c:v>
                </c:pt>
                <c:pt idx="1034">
                  <c:v>0.26557368948740057</c:v>
                </c:pt>
                <c:pt idx="1035">
                  <c:v>0.26557368948740057</c:v>
                </c:pt>
                <c:pt idx="1036">
                  <c:v>0.26557368948740057</c:v>
                </c:pt>
                <c:pt idx="1037">
                  <c:v>0.26557368948740057</c:v>
                </c:pt>
                <c:pt idx="1038">
                  <c:v>0.26557368948740057</c:v>
                </c:pt>
                <c:pt idx="1039">
                  <c:v>0.26557368948740057</c:v>
                </c:pt>
                <c:pt idx="1040">
                  <c:v>0.26557368948740057</c:v>
                </c:pt>
                <c:pt idx="1041">
                  <c:v>0.26557368948740057</c:v>
                </c:pt>
                <c:pt idx="1042">
                  <c:v>0.26557368948740057</c:v>
                </c:pt>
                <c:pt idx="1043">
                  <c:v>0.26557368948740057</c:v>
                </c:pt>
                <c:pt idx="1044">
                  <c:v>0.26557368948740057</c:v>
                </c:pt>
                <c:pt idx="1045">
                  <c:v>0.26557368948740057</c:v>
                </c:pt>
                <c:pt idx="1046">
                  <c:v>0.26557368948740057</c:v>
                </c:pt>
                <c:pt idx="1047">
                  <c:v>0.26557368948740057</c:v>
                </c:pt>
                <c:pt idx="1048">
                  <c:v>0.27159357727848743</c:v>
                </c:pt>
                <c:pt idx="1049">
                  <c:v>0.27159357727848743</c:v>
                </c:pt>
                <c:pt idx="1050">
                  <c:v>0.27159357727848743</c:v>
                </c:pt>
                <c:pt idx="1051">
                  <c:v>0.27159357727848743</c:v>
                </c:pt>
                <c:pt idx="1052">
                  <c:v>0.27159357727848743</c:v>
                </c:pt>
                <c:pt idx="1053">
                  <c:v>0.27159357727848743</c:v>
                </c:pt>
                <c:pt idx="1054">
                  <c:v>0.27159357727848743</c:v>
                </c:pt>
                <c:pt idx="1055">
                  <c:v>0.27159357727848743</c:v>
                </c:pt>
                <c:pt idx="1056">
                  <c:v>0.27159357727848743</c:v>
                </c:pt>
                <c:pt idx="1057">
                  <c:v>0.27159357727848743</c:v>
                </c:pt>
                <c:pt idx="1058">
                  <c:v>0.27159357727848743</c:v>
                </c:pt>
                <c:pt idx="1059">
                  <c:v>0.27159357727848743</c:v>
                </c:pt>
                <c:pt idx="1060">
                  <c:v>0.27159357727848743</c:v>
                </c:pt>
                <c:pt idx="1061">
                  <c:v>0.27766363080116668</c:v>
                </c:pt>
                <c:pt idx="1062">
                  <c:v>0.27766363080116668</c:v>
                </c:pt>
                <c:pt idx="1063">
                  <c:v>0.27766363080116668</c:v>
                </c:pt>
                <c:pt idx="1064">
                  <c:v>0.27766363080116668</c:v>
                </c:pt>
                <c:pt idx="1065">
                  <c:v>0.27766363080116668</c:v>
                </c:pt>
                <c:pt idx="1066">
                  <c:v>0.27766363080116668</c:v>
                </c:pt>
                <c:pt idx="1067">
                  <c:v>0.27766363080116668</c:v>
                </c:pt>
                <c:pt idx="1068">
                  <c:v>0.27766363080116668</c:v>
                </c:pt>
                <c:pt idx="1069">
                  <c:v>0.27766363080116668</c:v>
                </c:pt>
                <c:pt idx="1070">
                  <c:v>0.27766363080116668</c:v>
                </c:pt>
                <c:pt idx="1071">
                  <c:v>0.27766363080116668</c:v>
                </c:pt>
                <c:pt idx="1072">
                  <c:v>0.27766363080116668</c:v>
                </c:pt>
                <c:pt idx="1073">
                  <c:v>0.27766363080116668</c:v>
                </c:pt>
                <c:pt idx="1074">
                  <c:v>0.27766363080116668</c:v>
                </c:pt>
                <c:pt idx="1075">
                  <c:v>0.27766363080116668</c:v>
                </c:pt>
                <c:pt idx="1076">
                  <c:v>0.27766363080116668</c:v>
                </c:pt>
                <c:pt idx="1077">
                  <c:v>0.27766363080116668</c:v>
                </c:pt>
                <c:pt idx="1078">
                  <c:v>0.27766363080116668</c:v>
                </c:pt>
                <c:pt idx="1079">
                  <c:v>0.27766363080116668</c:v>
                </c:pt>
                <c:pt idx="1080">
                  <c:v>0.27766363080116668</c:v>
                </c:pt>
                <c:pt idx="1081">
                  <c:v>0.27766363080116668</c:v>
                </c:pt>
                <c:pt idx="1082">
                  <c:v>0.27766363080116668</c:v>
                </c:pt>
                <c:pt idx="1083">
                  <c:v>0.27766363080116668</c:v>
                </c:pt>
                <c:pt idx="1084">
                  <c:v>0.27766363080116668</c:v>
                </c:pt>
                <c:pt idx="1085">
                  <c:v>0.27766363080116668</c:v>
                </c:pt>
                <c:pt idx="1086">
                  <c:v>0.27766363080116668</c:v>
                </c:pt>
                <c:pt idx="1087">
                  <c:v>0.27766363080116668</c:v>
                </c:pt>
                <c:pt idx="1088">
                  <c:v>0.27766363080116668</c:v>
                </c:pt>
                <c:pt idx="1089">
                  <c:v>0.27766363080116668</c:v>
                </c:pt>
                <c:pt idx="1090">
                  <c:v>0.27766363080116668</c:v>
                </c:pt>
                <c:pt idx="1091">
                  <c:v>0.27766363080116668</c:v>
                </c:pt>
                <c:pt idx="1092">
                  <c:v>0.27766363080116668</c:v>
                </c:pt>
                <c:pt idx="1093">
                  <c:v>0.27766363080116668</c:v>
                </c:pt>
                <c:pt idx="1094">
                  <c:v>0.27766363080116668</c:v>
                </c:pt>
                <c:pt idx="1095">
                  <c:v>0.27766363080116668</c:v>
                </c:pt>
                <c:pt idx="1096">
                  <c:v>0.27766363080116668</c:v>
                </c:pt>
                <c:pt idx="1097">
                  <c:v>0.27766363080116668</c:v>
                </c:pt>
                <c:pt idx="1098">
                  <c:v>0.27766363080116668</c:v>
                </c:pt>
                <c:pt idx="1099">
                  <c:v>0.27766363080116668</c:v>
                </c:pt>
                <c:pt idx="1100">
                  <c:v>0.27766363080116668</c:v>
                </c:pt>
                <c:pt idx="1101">
                  <c:v>0.27766363080116668</c:v>
                </c:pt>
                <c:pt idx="1102">
                  <c:v>0.27766363080116668</c:v>
                </c:pt>
                <c:pt idx="1103">
                  <c:v>0.27766363080116668</c:v>
                </c:pt>
                <c:pt idx="1104">
                  <c:v>0.27766363080116668</c:v>
                </c:pt>
                <c:pt idx="1105">
                  <c:v>0.27766363080116668</c:v>
                </c:pt>
                <c:pt idx="1106">
                  <c:v>0.27766363080116668</c:v>
                </c:pt>
                <c:pt idx="1107">
                  <c:v>0.27766363080116668</c:v>
                </c:pt>
                <c:pt idx="1108">
                  <c:v>0.27766363080116668</c:v>
                </c:pt>
                <c:pt idx="1109">
                  <c:v>0.27766363080116668</c:v>
                </c:pt>
                <c:pt idx="1110">
                  <c:v>0.27766363080116668</c:v>
                </c:pt>
                <c:pt idx="1111">
                  <c:v>0.27766363080116668</c:v>
                </c:pt>
                <c:pt idx="1112">
                  <c:v>0.27766363080116668</c:v>
                </c:pt>
                <c:pt idx="1113">
                  <c:v>0.27766363080116668</c:v>
                </c:pt>
                <c:pt idx="1114">
                  <c:v>0.27766363080116668</c:v>
                </c:pt>
                <c:pt idx="1115">
                  <c:v>0.27766363080116668</c:v>
                </c:pt>
                <c:pt idx="1116">
                  <c:v>0.27766363080116668</c:v>
                </c:pt>
                <c:pt idx="1117">
                  <c:v>0.27766363080116668</c:v>
                </c:pt>
                <c:pt idx="1118">
                  <c:v>0.27766363080116668</c:v>
                </c:pt>
                <c:pt idx="1119">
                  <c:v>0.27766363080116668</c:v>
                </c:pt>
                <c:pt idx="1120">
                  <c:v>0.27766363080116668</c:v>
                </c:pt>
                <c:pt idx="1121">
                  <c:v>0.27766363080116668</c:v>
                </c:pt>
                <c:pt idx="1122">
                  <c:v>0.27766363080116668</c:v>
                </c:pt>
                <c:pt idx="1123">
                  <c:v>0.27766363080116668</c:v>
                </c:pt>
                <c:pt idx="1124">
                  <c:v>0.27766363080116668</c:v>
                </c:pt>
                <c:pt idx="1125">
                  <c:v>0.27766363080116668</c:v>
                </c:pt>
                <c:pt idx="1126">
                  <c:v>0.27766363080116668</c:v>
                </c:pt>
                <c:pt idx="1127">
                  <c:v>0.27766363080116668</c:v>
                </c:pt>
                <c:pt idx="1128">
                  <c:v>0.27766363080116668</c:v>
                </c:pt>
                <c:pt idx="1129">
                  <c:v>0.27766363080116668</c:v>
                </c:pt>
                <c:pt idx="1130">
                  <c:v>0.27766363080116668</c:v>
                </c:pt>
                <c:pt idx="1131">
                  <c:v>0.27766363080116668</c:v>
                </c:pt>
                <c:pt idx="1132">
                  <c:v>0.27766363080116668</c:v>
                </c:pt>
                <c:pt idx="1133">
                  <c:v>0.27766363080116668</c:v>
                </c:pt>
                <c:pt idx="1134">
                  <c:v>0.27766363080116668</c:v>
                </c:pt>
                <c:pt idx="1135">
                  <c:v>0.27766363080116668</c:v>
                </c:pt>
                <c:pt idx="1136">
                  <c:v>0.27766363080116668</c:v>
                </c:pt>
                <c:pt idx="1137">
                  <c:v>0.27766363080116668</c:v>
                </c:pt>
                <c:pt idx="1138">
                  <c:v>0.27766363080116668</c:v>
                </c:pt>
                <c:pt idx="1139">
                  <c:v>0.27766363080116668</c:v>
                </c:pt>
                <c:pt idx="1140">
                  <c:v>0.2856895904589315</c:v>
                </c:pt>
                <c:pt idx="1141">
                  <c:v>0.2856895904589315</c:v>
                </c:pt>
                <c:pt idx="1142">
                  <c:v>0.2856895904589315</c:v>
                </c:pt>
                <c:pt idx="1143">
                  <c:v>0.2856895904589315</c:v>
                </c:pt>
                <c:pt idx="1144">
                  <c:v>0.2856895904589315</c:v>
                </c:pt>
                <c:pt idx="1145">
                  <c:v>0.2856895904589315</c:v>
                </c:pt>
                <c:pt idx="1146">
                  <c:v>0.2856895904589315</c:v>
                </c:pt>
                <c:pt idx="1147">
                  <c:v>0.2856895904589315</c:v>
                </c:pt>
                <c:pt idx="1148">
                  <c:v>0.2856895904589315</c:v>
                </c:pt>
                <c:pt idx="1149">
                  <c:v>0.2856895904589315</c:v>
                </c:pt>
                <c:pt idx="1150">
                  <c:v>0.2856895904589315</c:v>
                </c:pt>
                <c:pt idx="1151">
                  <c:v>0.2856895904589315</c:v>
                </c:pt>
                <c:pt idx="1152">
                  <c:v>0.2856895904589315</c:v>
                </c:pt>
                <c:pt idx="1153">
                  <c:v>0.2856895904589315</c:v>
                </c:pt>
                <c:pt idx="1154">
                  <c:v>0.2856895904589315</c:v>
                </c:pt>
                <c:pt idx="1155">
                  <c:v>0.2856895904589315</c:v>
                </c:pt>
                <c:pt idx="1156">
                  <c:v>0.2856895904589315</c:v>
                </c:pt>
                <c:pt idx="1157">
                  <c:v>0.2856895904589315</c:v>
                </c:pt>
                <c:pt idx="1158">
                  <c:v>0.2856895904589315</c:v>
                </c:pt>
                <c:pt idx="1159">
                  <c:v>0.2856895904589315</c:v>
                </c:pt>
                <c:pt idx="1160">
                  <c:v>0.2856895904589315</c:v>
                </c:pt>
                <c:pt idx="1161">
                  <c:v>0.2856895904589315</c:v>
                </c:pt>
                <c:pt idx="1162">
                  <c:v>0.2856895904589315</c:v>
                </c:pt>
                <c:pt idx="1163">
                  <c:v>0.2856895904589315</c:v>
                </c:pt>
                <c:pt idx="1164">
                  <c:v>0.2856895904589315</c:v>
                </c:pt>
                <c:pt idx="1165">
                  <c:v>0.2856895904589315</c:v>
                </c:pt>
                <c:pt idx="1166">
                  <c:v>0.2856895904589315</c:v>
                </c:pt>
                <c:pt idx="1167">
                  <c:v>0.2856895904589315</c:v>
                </c:pt>
                <c:pt idx="1168">
                  <c:v>0.2856895904589315</c:v>
                </c:pt>
                <c:pt idx="1169">
                  <c:v>0.2856895904589315</c:v>
                </c:pt>
                <c:pt idx="1170">
                  <c:v>0.2856895904589315</c:v>
                </c:pt>
                <c:pt idx="1171">
                  <c:v>0.2856895904589315</c:v>
                </c:pt>
                <c:pt idx="1172">
                  <c:v>0.2856895904589315</c:v>
                </c:pt>
                <c:pt idx="1173">
                  <c:v>0.2856895904589315</c:v>
                </c:pt>
                <c:pt idx="1174">
                  <c:v>0.29534243383110809</c:v>
                </c:pt>
                <c:pt idx="1175">
                  <c:v>0.29534243383110809</c:v>
                </c:pt>
                <c:pt idx="1176">
                  <c:v>0.29534243383110809</c:v>
                </c:pt>
                <c:pt idx="1177">
                  <c:v>0.29534243383110809</c:v>
                </c:pt>
                <c:pt idx="1178">
                  <c:v>0.29534243383110809</c:v>
                </c:pt>
                <c:pt idx="1179">
                  <c:v>0.29534243383110809</c:v>
                </c:pt>
                <c:pt idx="1180">
                  <c:v>0.29534243383110809</c:v>
                </c:pt>
                <c:pt idx="1181">
                  <c:v>0.29534243383110809</c:v>
                </c:pt>
                <c:pt idx="1182">
                  <c:v>0.29534243383110809</c:v>
                </c:pt>
                <c:pt idx="1183">
                  <c:v>0.29534243383110809</c:v>
                </c:pt>
                <c:pt idx="1184">
                  <c:v>0.29534243383110809</c:v>
                </c:pt>
                <c:pt idx="1185">
                  <c:v>0.29534243383110809</c:v>
                </c:pt>
                <c:pt idx="1186">
                  <c:v>0.29534243383110809</c:v>
                </c:pt>
                <c:pt idx="1187">
                  <c:v>0.29534243383110809</c:v>
                </c:pt>
                <c:pt idx="1188">
                  <c:v>0.29534243383110809</c:v>
                </c:pt>
                <c:pt idx="1189">
                  <c:v>0.29534243383110809</c:v>
                </c:pt>
                <c:pt idx="1190">
                  <c:v>0.29534243383110809</c:v>
                </c:pt>
                <c:pt idx="1191">
                  <c:v>0.29534243383110809</c:v>
                </c:pt>
                <c:pt idx="1192">
                  <c:v>0.29534243383110809</c:v>
                </c:pt>
                <c:pt idx="1193">
                  <c:v>0.29534243383110809</c:v>
                </c:pt>
                <c:pt idx="1194">
                  <c:v>0.29534243383110809</c:v>
                </c:pt>
                <c:pt idx="1195">
                  <c:v>0.29534243383110809</c:v>
                </c:pt>
                <c:pt idx="1196">
                  <c:v>0.29534243383110809</c:v>
                </c:pt>
                <c:pt idx="1197">
                  <c:v>0.29534243383110809</c:v>
                </c:pt>
                <c:pt idx="1198">
                  <c:v>0.29534243383110809</c:v>
                </c:pt>
                <c:pt idx="1199">
                  <c:v>0.29534243383110809</c:v>
                </c:pt>
                <c:pt idx="1200">
                  <c:v>0.29534243383110809</c:v>
                </c:pt>
                <c:pt idx="1201">
                  <c:v>0.29534243383110809</c:v>
                </c:pt>
                <c:pt idx="1202">
                  <c:v>0.29534243383110809</c:v>
                </c:pt>
                <c:pt idx="1203">
                  <c:v>0.29534243383110809</c:v>
                </c:pt>
                <c:pt idx="1204">
                  <c:v>0.29534243383110809</c:v>
                </c:pt>
                <c:pt idx="1205">
                  <c:v>0.29534243383110809</c:v>
                </c:pt>
                <c:pt idx="1206">
                  <c:v>0.29534243383110809</c:v>
                </c:pt>
                <c:pt idx="1207">
                  <c:v>0.30670787844673536</c:v>
                </c:pt>
                <c:pt idx="1208">
                  <c:v>0.30670787844673536</c:v>
                </c:pt>
                <c:pt idx="1209">
                  <c:v>0.30670787844673536</c:v>
                </c:pt>
                <c:pt idx="1210">
                  <c:v>0.30670787844673536</c:v>
                </c:pt>
                <c:pt idx="1211">
                  <c:v>0.30670787844673536</c:v>
                </c:pt>
                <c:pt idx="1212">
                  <c:v>0.31807332306236263</c:v>
                </c:pt>
                <c:pt idx="1213">
                  <c:v>0.31807332306236263</c:v>
                </c:pt>
                <c:pt idx="1214">
                  <c:v>0.31807332306236263</c:v>
                </c:pt>
                <c:pt idx="1215">
                  <c:v>0.31807332306236263</c:v>
                </c:pt>
                <c:pt idx="1216">
                  <c:v>0.31807332306236263</c:v>
                </c:pt>
                <c:pt idx="1217">
                  <c:v>0.31807332306236263</c:v>
                </c:pt>
                <c:pt idx="1218">
                  <c:v>0.31807332306236263</c:v>
                </c:pt>
                <c:pt idx="1219">
                  <c:v>0.31807332306236263</c:v>
                </c:pt>
                <c:pt idx="1220">
                  <c:v>0.31807332306236263</c:v>
                </c:pt>
                <c:pt idx="1221">
                  <c:v>0.31807332306236263</c:v>
                </c:pt>
                <c:pt idx="1222">
                  <c:v>0.31807332306236263</c:v>
                </c:pt>
                <c:pt idx="1223">
                  <c:v>0.31807332306236263</c:v>
                </c:pt>
                <c:pt idx="1224">
                  <c:v>0.31807332306236263</c:v>
                </c:pt>
                <c:pt idx="1225">
                  <c:v>0.31807332306236263</c:v>
                </c:pt>
                <c:pt idx="1226">
                  <c:v>0.31807332306236263</c:v>
                </c:pt>
                <c:pt idx="1227">
                  <c:v>0.31807332306236263</c:v>
                </c:pt>
                <c:pt idx="1228">
                  <c:v>0.31807332306236263</c:v>
                </c:pt>
                <c:pt idx="1229">
                  <c:v>0.31807332306236263</c:v>
                </c:pt>
                <c:pt idx="1230">
                  <c:v>0.31807332306236263</c:v>
                </c:pt>
                <c:pt idx="1231">
                  <c:v>0.31807332306236263</c:v>
                </c:pt>
                <c:pt idx="1232">
                  <c:v>0.31807332306236263</c:v>
                </c:pt>
                <c:pt idx="1233">
                  <c:v>0.31807332306236263</c:v>
                </c:pt>
                <c:pt idx="1234">
                  <c:v>0.31807332306236263</c:v>
                </c:pt>
                <c:pt idx="1235">
                  <c:v>0.31807332306236263</c:v>
                </c:pt>
                <c:pt idx="1236">
                  <c:v>0.31807332306236263</c:v>
                </c:pt>
                <c:pt idx="1237">
                  <c:v>0.31807332306236263</c:v>
                </c:pt>
                <c:pt idx="1238">
                  <c:v>0.31807332306236263</c:v>
                </c:pt>
                <c:pt idx="1239">
                  <c:v>0.31807332306236263</c:v>
                </c:pt>
                <c:pt idx="1240">
                  <c:v>0.31807332306236263</c:v>
                </c:pt>
                <c:pt idx="1241">
                  <c:v>0.31807332306236263</c:v>
                </c:pt>
                <c:pt idx="1242">
                  <c:v>0.33047198991577426</c:v>
                </c:pt>
                <c:pt idx="1243">
                  <c:v>0.33047198991577426</c:v>
                </c:pt>
                <c:pt idx="1244">
                  <c:v>0.33047198991577426</c:v>
                </c:pt>
                <c:pt idx="1245">
                  <c:v>0.33047198991577426</c:v>
                </c:pt>
                <c:pt idx="1246">
                  <c:v>0.33047198991577426</c:v>
                </c:pt>
                <c:pt idx="1247">
                  <c:v>0.33047198991577426</c:v>
                </c:pt>
                <c:pt idx="1248">
                  <c:v>0.33047198991577426</c:v>
                </c:pt>
                <c:pt idx="1249">
                  <c:v>0.33047198991577426</c:v>
                </c:pt>
                <c:pt idx="1250">
                  <c:v>0.33047198991577426</c:v>
                </c:pt>
                <c:pt idx="1251">
                  <c:v>0.33047198991577426</c:v>
                </c:pt>
                <c:pt idx="1252">
                  <c:v>0.33047198991577426</c:v>
                </c:pt>
                <c:pt idx="1253">
                  <c:v>0.33047198991577426</c:v>
                </c:pt>
                <c:pt idx="1254">
                  <c:v>0.33047198991577426</c:v>
                </c:pt>
                <c:pt idx="1255">
                  <c:v>0.33047198991577426</c:v>
                </c:pt>
                <c:pt idx="1256">
                  <c:v>0.33047198991577426</c:v>
                </c:pt>
                <c:pt idx="1257">
                  <c:v>0.33047198991577426</c:v>
                </c:pt>
                <c:pt idx="1258">
                  <c:v>0.33047198991577426</c:v>
                </c:pt>
                <c:pt idx="1259">
                  <c:v>0.33047198991577426</c:v>
                </c:pt>
                <c:pt idx="1260">
                  <c:v>0.33047198991577426</c:v>
                </c:pt>
                <c:pt idx="1261">
                  <c:v>0.33047198991577426</c:v>
                </c:pt>
                <c:pt idx="1262">
                  <c:v>0.33047198991577426</c:v>
                </c:pt>
                <c:pt idx="1263">
                  <c:v>0.33047198991577426</c:v>
                </c:pt>
                <c:pt idx="1264">
                  <c:v>0.33047198991577426</c:v>
                </c:pt>
                <c:pt idx="1265">
                  <c:v>0.34386255011745875</c:v>
                </c:pt>
                <c:pt idx="1266">
                  <c:v>0.34386255011745875</c:v>
                </c:pt>
                <c:pt idx="1267">
                  <c:v>0.34386255011745875</c:v>
                </c:pt>
                <c:pt idx="1268">
                  <c:v>0.34386255011745875</c:v>
                </c:pt>
                <c:pt idx="1269">
                  <c:v>0.34386255011745875</c:v>
                </c:pt>
                <c:pt idx="1270">
                  <c:v>0.34386255011745875</c:v>
                </c:pt>
                <c:pt idx="1271">
                  <c:v>0.34386255011745875</c:v>
                </c:pt>
                <c:pt idx="1272">
                  <c:v>0.34386255011745875</c:v>
                </c:pt>
                <c:pt idx="1273">
                  <c:v>0.34386255011745875</c:v>
                </c:pt>
                <c:pt idx="1274">
                  <c:v>0.34386255011745875</c:v>
                </c:pt>
                <c:pt idx="1275">
                  <c:v>0.34386255011745875</c:v>
                </c:pt>
                <c:pt idx="1276">
                  <c:v>0.34386255011745875</c:v>
                </c:pt>
                <c:pt idx="1277">
                  <c:v>0.34386255011745875</c:v>
                </c:pt>
                <c:pt idx="1278">
                  <c:v>0.34386255011745875</c:v>
                </c:pt>
                <c:pt idx="1279">
                  <c:v>0.34386255011745875</c:v>
                </c:pt>
                <c:pt idx="1280">
                  <c:v>0.34386255011745875</c:v>
                </c:pt>
                <c:pt idx="1281">
                  <c:v>0.34386255011745875</c:v>
                </c:pt>
                <c:pt idx="1282">
                  <c:v>0.34386255011745875</c:v>
                </c:pt>
                <c:pt idx="1283">
                  <c:v>0.34386255011745875</c:v>
                </c:pt>
                <c:pt idx="1284">
                  <c:v>0.34386255011745875</c:v>
                </c:pt>
                <c:pt idx="1285">
                  <c:v>0.34386255011745875</c:v>
                </c:pt>
                <c:pt idx="1286">
                  <c:v>0.34386255011745875</c:v>
                </c:pt>
                <c:pt idx="1287">
                  <c:v>0.34386255011745875</c:v>
                </c:pt>
                <c:pt idx="1288">
                  <c:v>0.34386255011745875</c:v>
                </c:pt>
                <c:pt idx="1289">
                  <c:v>0.34386255011745875</c:v>
                </c:pt>
                <c:pt idx="1290">
                  <c:v>0.34386255011745875</c:v>
                </c:pt>
                <c:pt idx="1291">
                  <c:v>0.34386255011745875</c:v>
                </c:pt>
                <c:pt idx="1292">
                  <c:v>0.34386255011745875</c:v>
                </c:pt>
                <c:pt idx="1293">
                  <c:v>0.34386255011745875</c:v>
                </c:pt>
                <c:pt idx="1294">
                  <c:v>0.34386255011745875</c:v>
                </c:pt>
                <c:pt idx="1295">
                  <c:v>0.34386255011745875</c:v>
                </c:pt>
                <c:pt idx="1296">
                  <c:v>0.34386255011745875</c:v>
                </c:pt>
                <c:pt idx="1297">
                  <c:v>0.34386255011745875</c:v>
                </c:pt>
                <c:pt idx="1298">
                  <c:v>0.34386255011745875</c:v>
                </c:pt>
                <c:pt idx="1299">
                  <c:v>0.34386255011745875</c:v>
                </c:pt>
                <c:pt idx="1300">
                  <c:v>0.34386255011745875</c:v>
                </c:pt>
                <c:pt idx="1301">
                  <c:v>0.34386255011745875</c:v>
                </c:pt>
                <c:pt idx="1302">
                  <c:v>0.34386255011745875</c:v>
                </c:pt>
                <c:pt idx="1303">
                  <c:v>0.34386255011745875</c:v>
                </c:pt>
                <c:pt idx="1304">
                  <c:v>0.34386255011745875</c:v>
                </c:pt>
                <c:pt idx="1305">
                  <c:v>0.34386255011745875</c:v>
                </c:pt>
                <c:pt idx="1306">
                  <c:v>0.34386255011745875</c:v>
                </c:pt>
                <c:pt idx="1307">
                  <c:v>0.34386255011745875</c:v>
                </c:pt>
                <c:pt idx="1308">
                  <c:v>0.34386255011745875</c:v>
                </c:pt>
                <c:pt idx="1309">
                  <c:v>0.34386255011745875</c:v>
                </c:pt>
                <c:pt idx="1310">
                  <c:v>0.34386255011745875</c:v>
                </c:pt>
                <c:pt idx="1311">
                  <c:v>0.34386255011745875</c:v>
                </c:pt>
                <c:pt idx="1312">
                  <c:v>0.34386255011745875</c:v>
                </c:pt>
                <c:pt idx="1313">
                  <c:v>0.34386255011745875</c:v>
                </c:pt>
                <c:pt idx="1314">
                  <c:v>0.34386255011745875</c:v>
                </c:pt>
                <c:pt idx="1315">
                  <c:v>0.34386255011745875</c:v>
                </c:pt>
                <c:pt idx="1316">
                  <c:v>0.34386255011745875</c:v>
                </c:pt>
                <c:pt idx="1317">
                  <c:v>0.34386255011745875</c:v>
                </c:pt>
                <c:pt idx="1318">
                  <c:v>0.34386255011745875</c:v>
                </c:pt>
                <c:pt idx="1319">
                  <c:v>0.34386255011745875</c:v>
                </c:pt>
                <c:pt idx="1320">
                  <c:v>0.34386255011745875</c:v>
                </c:pt>
                <c:pt idx="1321">
                  <c:v>0.34386255011745875</c:v>
                </c:pt>
                <c:pt idx="1322">
                  <c:v>0.34386255011745875</c:v>
                </c:pt>
                <c:pt idx="1323">
                  <c:v>0.34386255011745875</c:v>
                </c:pt>
                <c:pt idx="1324">
                  <c:v>0.34386255011745875</c:v>
                </c:pt>
                <c:pt idx="1325">
                  <c:v>0.34386255011745875</c:v>
                </c:pt>
                <c:pt idx="1326">
                  <c:v>0.34386255011745875</c:v>
                </c:pt>
                <c:pt idx="1327">
                  <c:v>0.34386255011745875</c:v>
                </c:pt>
                <c:pt idx="1328">
                  <c:v>0.34386255011745875</c:v>
                </c:pt>
                <c:pt idx="1329">
                  <c:v>0.34386255011745875</c:v>
                </c:pt>
                <c:pt idx="1330">
                  <c:v>0.34386255011745875</c:v>
                </c:pt>
                <c:pt idx="1331">
                  <c:v>0.34386255011745875</c:v>
                </c:pt>
                <c:pt idx="1332">
                  <c:v>0.34386255011745875</c:v>
                </c:pt>
                <c:pt idx="1333">
                  <c:v>0.34386255011745875</c:v>
                </c:pt>
                <c:pt idx="1334">
                  <c:v>0.34386255011745875</c:v>
                </c:pt>
                <c:pt idx="1335">
                  <c:v>0.34386255011745875</c:v>
                </c:pt>
                <c:pt idx="1336">
                  <c:v>0.34386255011745875</c:v>
                </c:pt>
                <c:pt idx="1337">
                  <c:v>0.34386255011745875</c:v>
                </c:pt>
                <c:pt idx="1338">
                  <c:v>0.34386255011745875</c:v>
                </c:pt>
                <c:pt idx="1339">
                  <c:v>0.34386255011745875</c:v>
                </c:pt>
                <c:pt idx="1340">
                  <c:v>0.34386255011745875</c:v>
                </c:pt>
                <c:pt idx="1341">
                  <c:v>0.34386255011745875</c:v>
                </c:pt>
                <c:pt idx="1342">
                  <c:v>0.34386255011745875</c:v>
                </c:pt>
                <c:pt idx="1343">
                  <c:v>0.34386255011745875</c:v>
                </c:pt>
                <c:pt idx="1344">
                  <c:v>0.36374550314420245</c:v>
                </c:pt>
                <c:pt idx="1345">
                  <c:v>0.36374550314420245</c:v>
                </c:pt>
                <c:pt idx="1346">
                  <c:v>0.36374550314420245</c:v>
                </c:pt>
                <c:pt idx="1347">
                  <c:v>0.36374550314420245</c:v>
                </c:pt>
                <c:pt idx="1348">
                  <c:v>0.36374550314420245</c:v>
                </c:pt>
                <c:pt idx="1349">
                  <c:v>0.36374550314420245</c:v>
                </c:pt>
                <c:pt idx="1350">
                  <c:v>0.36374550314420245</c:v>
                </c:pt>
                <c:pt idx="1351">
                  <c:v>0.36374550314420245</c:v>
                </c:pt>
                <c:pt idx="1352">
                  <c:v>0.36374550314420245</c:v>
                </c:pt>
                <c:pt idx="1353">
                  <c:v>0.36374550314420245</c:v>
                </c:pt>
                <c:pt idx="1354">
                  <c:v>0.36374550314420245</c:v>
                </c:pt>
                <c:pt idx="1355">
                  <c:v>0.36374550314420245</c:v>
                </c:pt>
                <c:pt idx="1356">
                  <c:v>0.36374550314420245</c:v>
                </c:pt>
                <c:pt idx="1357">
                  <c:v>0.36374550314420245</c:v>
                </c:pt>
                <c:pt idx="1358">
                  <c:v>0.36374550314420245</c:v>
                </c:pt>
                <c:pt idx="1359">
                  <c:v>0.36374550314420245</c:v>
                </c:pt>
                <c:pt idx="1360">
                  <c:v>0.36374550314420245</c:v>
                </c:pt>
                <c:pt idx="1361">
                  <c:v>0.36374550314420245</c:v>
                </c:pt>
                <c:pt idx="1362">
                  <c:v>0.36374550314420245</c:v>
                </c:pt>
                <c:pt idx="1363">
                  <c:v>0.36374550314420245</c:v>
                </c:pt>
                <c:pt idx="1364">
                  <c:v>0.36374550314420245</c:v>
                </c:pt>
                <c:pt idx="1365">
                  <c:v>0.36374550314420245</c:v>
                </c:pt>
                <c:pt idx="1366">
                  <c:v>0.36374550314420245</c:v>
                </c:pt>
                <c:pt idx="1367">
                  <c:v>0.36374550314420245</c:v>
                </c:pt>
                <c:pt idx="1368">
                  <c:v>0.36374550314420245</c:v>
                </c:pt>
                <c:pt idx="1369">
                  <c:v>0.36374550314420245</c:v>
                </c:pt>
                <c:pt idx="1370">
                  <c:v>0.36374550314420245</c:v>
                </c:pt>
                <c:pt idx="1371">
                  <c:v>0.36374550314420245</c:v>
                </c:pt>
                <c:pt idx="1372">
                  <c:v>0.36374550314420245</c:v>
                </c:pt>
                <c:pt idx="1373">
                  <c:v>0.36374550314420245</c:v>
                </c:pt>
                <c:pt idx="1374">
                  <c:v>0.36374550314420245</c:v>
                </c:pt>
                <c:pt idx="1375">
                  <c:v>0.36374550314420245</c:v>
                </c:pt>
                <c:pt idx="1376">
                  <c:v>0.36374550314420245</c:v>
                </c:pt>
                <c:pt idx="1377">
                  <c:v>0.36374550314420245</c:v>
                </c:pt>
                <c:pt idx="1378">
                  <c:v>0.36374550314420245</c:v>
                </c:pt>
                <c:pt idx="1379">
                  <c:v>0.36374550314420245</c:v>
                </c:pt>
                <c:pt idx="1380">
                  <c:v>0.36374550314420245</c:v>
                </c:pt>
                <c:pt idx="1381">
                  <c:v>0.36374550314420245</c:v>
                </c:pt>
                <c:pt idx="1382">
                  <c:v>0.36374550314420245</c:v>
                </c:pt>
                <c:pt idx="1383">
                  <c:v>0.36374550314420245</c:v>
                </c:pt>
                <c:pt idx="1384">
                  <c:v>0.36374550314420245</c:v>
                </c:pt>
                <c:pt idx="1385">
                  <c:v>0.36374550314420245</c:v>
                </c:pt>
                <c:pt idx="1386">
                  <c:v>0.36374550314420245</c:v>
                </c:pt>
                <c:pt idx="1387">
                  <c:v>0.36374550314420245</c:v>
                </c:pt>
                <c:pt idx="1388">
                  <c:v>0.36374550314420245</c:v>
                </c:pt>
                <c:pt idx="1389">
                  <c:v>0.36374550314420245</c:v>
                </c:pt>
                <c:pt idx="1390">
                  <c:v>0.36374550314420245</c:v>
                </c:pt>
                <c:pt idx="1391">
                  <c:v>0.36374550314420245</c:v>
                </c:pt>
                <c:pt idx="1392">
                  <c:v>0.36374550314420245</c:v>
                </c:pt>
                <c:pt idx="1393">
                  <c:v>0.36374550314420245</c:v>
                </c:pt>
                <c:pt idx="1394">
                  <c:v>0.36374550314420245</c:v>
                </c:pt>
                <c:pt idx="1395">
                  <c:v>0.36374550314420245</c:v>
                </c:pt>
                <c:pt idx="1396">
                  <c:v>0.36374550314420245</c:v>
                </c:pt>
                <c:pt idx="1397">
                  <c:v>0.36374550314420245</c:v>
                </c:pt>
                <c:pt idx="1398">
                  <c:v>0.36374550314420245</c:v>
                </c:pt>
                <c:pt idx="1399">
                  <c:v>0.36374550314420245</c:v>
                </c:pt>
                <c:pt idx="1400">
                  <c:v>0.36374550314420245</c:v>
                </c:pt>
                <c:pt idx="1401">
                  <c:v>0.36374550314420245</c:v>
                </c:pt>
                <c:pt idx="1402">
                  <c:v>0.36374550314420245</c:v>
                </c:pt>
                <c:pt idx="1403">
                  <c:v>0.36374550314420245</c:v>
                </c:pt>
                <c:pt idx="1404">
                  <c:v>0.36374550314420245</c:v>
                </c:pt>
                <c:pt idx="1405">
                  <c:v>0.36374550314420245</c:v>
                </c:pt>
                <c:pt idx="1406">
                  <c:v>0.36374550314420245</c:v>
                </c:pt>
                <c:pt idx="1407">
                  <c:v>0.36374550314420245</c:v>
                </c:pt>
                <c:pt idx="1408">
                  <c:v>0.36374550314420245</c:v>
                </c:pt>
                <c:pt idx="1409">
                  <c:v>0.36374550314420245</c:v>
                </c:pt>
                <c:pt idx="1410">
                  <c:v>0.36374550314420245</c:v>
                </c:pt>
                <c:pt idx="1411">
                  <c:v>0.36374550314420245</c:v>
                </c:pt>
                <c:pt idx="1412">
                  <c:v>0.36374550314420245</c:v>
                </c:pt>
                <c:pt idx="1413">
                  <c:v>0.36374550314420245</c:v>
                </c:pt>
                <c:pt idx="1414">
                  <c:v>0.36374550314420245</c:v>
                </c:pt>
                <c:pt idx="1415">
                  <c:v>0.36374550314420245</c:v>
                </c:pt>
                <c:pt idx="1416">
                  <c:v>0.36374550314420245</c:v>
                </c:pt>
                <c:pt idx="1417">
                  <c:v>0.36374550314420245</c:v>
                </c:pt>
                <c:pt idx="1418">
                  <c:v>0.36374550314420245</c:v>
                </c:pt>
                <c:pt idx="1419">
                  <c:v>0.36374550314420245</c:v>
                </c:pt>
                <c:pt idx="1420">
                  <c:v>0.36374550314420245</c:v>
                </c:pt>
                <c:pt idx="1421">
                  <c:v>0.36374550314420245</c:v>
                </c:pt>
                <c:pt idx="1422">
                  <c:v>0.36374550314420245</c:v>
                </c:pt>
                <c:pt idx="1423">
                  <c:v>0.36374550314420245</c:v>
                </c:pt>
                <c:pt idx="1424">
                  <c:v>0.36374550314420245</c:v>
                </c:pt>
                <c:pt idx="1425">
                  <c:v>0.36374550314420245</c:v>
                </c:pt>
                <c:pt idx="1426">
                  <c:v>0.36374550314420245</c:v>
                </c:pt>
                <c:pt idx="1427">
                  <c:v>0.36374550314420245</c:v>
                </c:pt>
                <c:pt idx="1428">
                  <c:v>0.36374550314420245</c:v>
                </c:pt>
                <c:pt idx="1429">
                  <c:v>0.36374550314420245</c:v>
                </c:pt>
                <c:pt idx="1430">
                  <c:v>0.36374550314420245</c:v>
                </c:pt>
                <c:pt idx="1431">
                  <c:v>0.36374550314420245</c:v>
                </c:pt>
                <c:pt idx="1432">
                  <c:v>0.36374550314420245</c:v>
                </c:pt>
                <c:pt idx="1433">
                  <c:v>0.36374550314420245</c:v>
                </c:pt>
                <c:pt idx="1434">
                  <c:v>0.36374550314420245</c:v>
                </c:pt>
                <c:pt idx="1435">
                  <c:v>0.36374550314420245</c:v>
                </c:pt>
                <c:pt idx="1436">
                  <c:v>0.36374550314420245</c:v>
                </c:pt>
                <c:pt idx="1437">
                  <c:v>0.36374550314420245</c:v>
                </c:pt>
                <c:pt idx="1438">
                  <c:v>0.36374550314420245</c:v>
                </c:pt>
                <c:pt idx="1439">
                  <c:v>0.36374550314420245</c:v>
                </c:pt>
                <c:pt idx="1440">
                  <c:v>0.36374550314420245</c:v>
                </c:pt>
                <c:pt idx="1441">
                  <c:v>0.36374550314420245</c:v>
                </c:pt>
                <c:pt idx="1442">
                  <c:v>0.36374550314420245</c:v>
                </c:pt>
                <c:pt idx="1443">
                  <c:v>0.36374550314420245</c:v>
                </c:pt>
                <c:pt idx="1444">
                  <c:v>0.36374550314420245</c:v>
                </c:pt>
                <c:pt idx="1445">
                  <c:v>0.36374550314420245</c:v>
                </c:pt>
                <c:pt idx="1446">
                  <c:v>0.36374550314420245</c:v>
                </c:pt>
                <c:pt idx="1447">
                  <c:v>0.36374550314420245</c:v>
                </c:pt>
                <c:pt idx="1448">
                  <c:v>0.36374550314420245</c:v>
                </c:pt>
                <c:pt idx="1449">
                  <c:v>0.36374550314420245</c:v>
                </c:pt>
                <c:pt idx="1450">
                  <c:v>0.36374550314420245</c:v>
                </c:pt>
                <c:pt idx="1451">
                  <c:v>0.36374550314420245</c:v>
                </c:pt>
                <c:pt idx="1452">
                  <c:v>0.36374550314420245</c:v>
                </c:pt>
                <c:pt idx="1453">
                  <c:v>0.36374550314420245</c:v>
                </c:pt>
                <c:pt idx="1454">
                  <c:v>0.36374550314420245</c:v>
                </c:pt>
                <c:pt idx="1455">
                  <c:v>0.36374550314420245</c:v>
                </c:pt>
                <c:pt idx="1456">
                  <c:v>0.36374550314420245</c:v>
                </c:pt>
                <c:pt idx="1457">
                  <c:v>0.36374550314420245</c:v>
                </c:pt>
                <c:pt idx="1458">
                  <c:v>0.36374550314420245</c:v>
                </c:pt>
                <c:pt idx="1459">
                  <c:v>0.36374550314420245</c:v>
                </c:pt>
                <c:pt idx="1460">
                  <c:v>0.36374550314420245</c:v>
                </c:pt>
                <c:pt idx="1461">
                  <c:v>0.36374550314420245</c:v>
                </c:pt>
                <c:pt idx="1462">
                  <c:v>0.36374550314420245</c:v>
                </c:pt>
                <c:pt idx="1463">
                  <c:v>0.36374550314420245</c:v>
                </c:pt>
                <c:pt idx="1464">
                  <c:v>0.36374550314420245</c:v>
                </c:pt>
                <c:pt idx="1465">
                  <c:v>0.36374550314420245</c:v>
                </c:pt>
                <c:pt idx="1466">
                  <c:v>0.36374550314420245</c:v>
                </c:pt>
                <c:pt idx="1467">
                  <c:v>0.36374550314420245</c:v>
                </c:pt>
                <c:pt idx="1468">
                  <c:v>0.36374550314420245</c:v>
                </c:pt>
                <c:pt idx="1469">
                  <c:v>0.36374550314420245</c:v>
                </c:pt>
                <c:pt idx="1470">
                  <c:v>0.36374550314420245</c:v>
                </c:pt>
                <c:pt idx="1471">
                  <c:v>0.36374550314420245</c:v>
                </c:pt>
                <c:pt idx="1472">
                  <c:v>0.36374550314420245</c:v>
                </c:pt>
                <c:pt idx="1473">
                  <c:v>0.36374550314420245</c:v>
                </c:pt>
                <c:pt idx="1474">
                  <c:v>0.36374550314420245</c:v>
                </c:pt>
                <c:pt idx="1475">
                  <c:v>0.36374550314420245</c:v>
                </c:pt>
                <c:pt idx="1476">
                  <c:v>0.36374550314420245</c:v>
                </c:pt>
                <c:pt idx="1477">
                  <c:v>0.36374550314420245</c:v>
                </c:pt>
                <c:pt idx="1478">
                  <c:v>0.36374550314420245</c:v>
                </c:pt>
                <c:pt idx="1479">
                  <c:v>0.36374550314420245</c:v>
                </c:pt>
                <c:pt idx="1480">
                  <c:v>0.36374550314420245</c:v>
                </c:pt>
                <c:pt idx="1481">
                  <c:v>0.36374550314420245</c:v>
                </c:pt>
                <c:pt idx="1482">
                  <c:v>0.36374550314420245</c:v>
                </c:pt>
                <c:pt idx="1483">
                  <c:v>0.36374550314420245</c:v>
                </c:pt>
                <c:pt idx="1484">
                  <c:v>0.36374550314420245</c:v>
                </c:pt>
                <c:pt idx="1485">
                  <c:v>0.36374550314420245</c:v>
                </c:pt>
                <c:pt idx="1486">
                  <c:v>0.36374550314420245</c:v>
                </c:pt>
                <c:pt idx="1487">
                  <c:v>0.36374550314420245</c:v>
                </c:pt>
                <c:pt idx="1488">
                  <c:v>0.36374550314420245</c:v>
                </c:pt>
                <c:pt idx="1489">
                  <c:v>0.36374550314420245</c:v>
                </c:pt>
                <c:pt idx="1490">
                  <c:v>0.36374550314420245</c:v>
                </c:pt>
                <c:pt idx="1491">
                  <c:v>0.36374550314420245</c:v>
                </c:pt>
                <c:pt idx="1492">
                  <c:v>0.36374550314420245</c:v>
                </c:pt>
                <c:pt idx="1493">
                  <c:v>0.36374550314420245</c:v>
                </c:pt>
                <c:pt idx="1494">
                  <c:v>0.36374550314420245</c:v>
                </c:pt>
                <c:pt idx="1495">
                  <c:v>0.36374550314420245</c:v>
                </c:pt>
                <c:pt idx="1496">
                  <c:v>0.36374550314420245</c:v>
                </c:pt>
                <c:pt idx="1497">
                  <c:v>0.36374550314420245</c:v>
                </c:pt>
                <c:pt idx="1498">
                  <c:v>0.36374550314420245</c:v>
                </c:pt>
                <c:pt idx="1499">
                  <c:v>0.36374550314420245</c:v>
                </c:pt>
                <c:pt idx="1500">
                  <c:v>0.36374550314420245</c:v>
                </c:pt>
                <c:pt idx="1501">
                  <c:v>0.36374550314420245</c:v>
                </c:pt>
                <c:pt idx="1502">
                  <c:v>0.36374550314420245</c:v>
                </c:pt>
                <c:pt idx="1503">
                  <c:v>0.36374550314420245</c:v>
                </c:pt>
                <c:pt idx="1504">
                  <c:v>0.36374550314420245</c:v>
                </c:pt>
                <c:pt idx="1505">
                  <c:v>0.36374550314420245</c:v>
                </c:pt>
                <c:pt idx="1506">
                  <c:v>0.36374550314420245</c:v>
                </c:pt>
                <c:pt idx="1507">
                  <c:v>0.36374550314420245</c:v>
                </c:pt>
                <c:pt idx="1508">
                  <c:v>0.36374550314420245</c:v>
                </c:pt>
                <c:pt idx="1509">
                  <c:v>0.36374550314420245</c:v>
                </c:pt>
                <c:pt idx="1510">
                  <c:v>0.36374550314420245</c:v>
                </c:pt>
                <c:pt idx="1511">
                  <c:v>0.36374550314420245</c:v>
                </c:pt>
                <c:pt idx="1512">
                  <c:v>0.36374550314420245</c:v>
                </c:pt>
                <c:pt idx="1513">
                  <c:v>0.36374550314420245</c:v>
                </c:pt>
                <c:pt idx="1514">
                  <c:v>0.36374550314420245</c:v>
                </c:pt>
                <c:pt idx="1515">
                  <c:v>0.36374550314420245</c:v>
                </c:pt>
                <c:pt idx="1516">
                  <c:v>0.36374550314420245</c:v>
                </c:pt>
                <c:pt idx="1517">
                  <c:v>0.36374550314420245</c:v>
                </c:pt>
                <c:pt idx="1518">
                  <c:v>0.36374550314420245</c:v>
                </c:pt>
                <c:pt idx="1519">
                  <c:v>0.36374550314420245</c:v>
                </c:pt>
                <c:pt idx="1520">
                  <c:v>0.36374550314420245</c:v>
                </c:pt>
                <c:pt idx="1521">
                  <c:v>0.36374550314420245</c:v>
                </c:pt>
                <c:pt idx="1522">
                  <c:v>0.36374550314420245</c:v>
                </c:pt>
                <c:pt idx="1523">
                  <c:v>0.36374550314420245</c:v>
                </c:pt>
                <c:pt idx="1524">
                  <c:v>0.36374550314420245</c:v>
                </c:pt>
                <c:pt idx="1525">
                  <c:v>0.36374550314420245</c:v>
                </c:pt>
                <c:pt idx="1526">
                  <c:v>0.36374550314420245</c:v>
                </c:pt>
                <c:pt idx="1527">
                  <c:v>0.36374550314420245</c:v>
                </c:pt>
                <c:pt idx="1528">
                  <c:v>0.36374550314420245</c:v>
                </c:pt>
                <c:pt idx="1529">
                  <c:v>0.36374550314420245</c:v>
                </c:pt>
                <c:pt idx="1530">
                  <c:v>0.36374550314420245</c:v>
                </c:pt>
                <c:pt idx="1531">
                  <c:v>0.36374550314420245</c:v>
                </c:pt>
                <c:pt idx="1532">
                  <c:v>0.36374550314420245</c:v>
                </c:pt>
                <c:pt idx="1533">
                  <c:v>0.36374550314420245</c:v>
                </c:pt>
                <c:pt idx="1534">
                  <c:v>0.36374550314420245</c:v>
                </c:pt>
                <c:pt idx="1535">
                  <c:v>0.36374550314420245</c:v>
                </c:pt>
                <c:pt idx="1536">
                  <c:v>0.36374550314420245</c:v>
                </c:pt>
                <c:pt idx="1537">
                  <c:v>0.36374550314420245</c:v>
                </c:pt>
                <c:pt idx="1538">
                  <c:v>0.36374550314420245</c:v>
                </c:pt>
                <c:pt idx="1539">
                  <c:v>0.36374550314420245</c:v>
                </c:pt>
                <c:pt idx="1540">
                  <c:v>0.36374550314420245</c:v>
                </c:pt>
                <c:pt idx="1541">
                  <c:v>0.36374550314420245</c:v>
                </c:pt>
                <c:pt idx="1542">
                  <c:v>0.36374550314420245</c:v>
                </c:pt>
                <c:pt idx="1543">
                  <c:v>0.36374550314420245</c:v>
                </c:pt>
                <c:pt idx="1544">
                  <c:v>0.36374550314420245</c:v>
                </c:pt>
                <c:pt idx="1545">
                  <c:v>0.36374550314420245</c:v>
                </c:pt>
                <c:pt idx="1546">
                  <c:v>0.36374550314420245</c:v>
                </c:pt>
                <c:pt idx="1547">
                  <c:v>0.36374550314420245</c:v>
                </c:pt>
                <c:pt idx="1548">
                  <c:v>0.36374550314420245</c:v>
                </c:pt>
                <c:pt idx="1549">
                  <c:v>0.36374550314420245</c:v>
                </c:pt>
                <c:pt idx="1550">
                  <c:v>0.36374550314420245</c:v>
                </c:pt>
                <c:pt idx="1551">
                  <c:v>0.36374550314420245</c:v>
                </c:pt>
                <c:pt idx="1552">
                  <c:v>0.36374550314420245</c:v>
                </c:pt>
                <c:pt idx="1553">
                  <c:v>0.36374550314420245</c:v>
                </c:pt>
                <c:pt idx="1554">
                  <c:v>0.36374550314420245</c:v>
                </c:pt>
                <c:pt idx="1555">
                  <c:v>0.36374550314420245</c:v>
                </c:pt>
                <c:pt idx="1556">
                  <c:v>0.36374550314420245</c:v>
                </c:pt>
                <c:pt idx="1557">
                  <c:v>0.36374550314420245</c:v>
                </c:pt>
                <c:pt idx="1558">
                  <c:v>0.36374550314420245</c:v>
                </c:pt>
                <c:pt idx="1559">
                  <c:v>0.36374550314420245</c:v>
                </c:pt>
                <c:pt idx="1560">
                  <c:v>0.36374550314420245</c:v>
                </c:pt>
                <c:pt idx="1561">
                  <c:v>0.36374550314420245</c:v>
                </c:pt>
                <c:pt idx="1562">
                  <c:v>0.36374550314420245</c:v>
                </c:pt>
                <c:pt idx="1563">
                  <c:v>0.36374550314420245</c:v>
                </c:pt>
                <c:pt idx="1564">
                  <c:v>0.36374550314420245</c:v>
                </c:pt>
                <c:pt idx="1565">
                  <c:v>0.36374550314420245</c:v>
                </c:pt>
                <c:pt idx="1566">
                  <c:v>0.36374550314420245</c:v>
                </c:pt>
                <c:pt idx="1567">
                  <c:v>0.36374550314420245</c:v>
                </c:pt>
                <c:pt idx="1568">
                  <c:v>0.36374550314420245</c:v>
                </c:pt>
                <c:pt idx="1569">
                  <c:v>0.36374550314420245</c:v>
                </c:pt>
                <c:pt idx="1570">
                  <c:v>0.36374550314420245</c:v>
                </c:pt>
                <c:pt idx="1571">
                  <c:v>0.36374550314420245</c:v>
                </c:pt>
                <c:pt idx="1572">
                  <c:v>0.36374550314420245</c:v>
                </c:pt>
                <c:pt idx="1573">
                  <c:v>0.36374550314420245</c:v>
                </c:pt>
                <c:pt idx="1574">
                  <c:v>0.36374550314420245</c:v>
                </c:pt>
                <c:pt idx="1575">
                  <c:v>0.36374550314420245</c:v>
                </c:pt>
                <c:pt idx="1576">
                  <c:v>0.36374550314420245</c:v>
                </c:pt>
                <c:pt idx="1577">
                  <c:v>0.36374550314420245</c:v>
                </c:pt>
                <c:pt idx="1578">
                  <c:v>0.36374550314420245</c:v>
                </c:pt>
                <c:pt idx="1579">
                  <c:v>0.36374550314420245</c:v>
                </c:pt>
                <c:pt idx="1580">
                  <c:v>0.36374550314420245</c:v>
                </c:pt>
                <c:pt idx="1581">
                  <c:v>0.36374550314420245</c:v>
                </c:pt>
                <c:pt idx="1582">
                  <c:v>0.36374550314420245</c:v>
                </c:pt>
                <c:pt idx="1583">
                  <c:v>0.36374550314420245</c:v>
                </c:pt>
                <c:pt idx="1584">
                  <c:v>0.36374550314420245</c:v>
                </c:pt>
                <c:pt idx="1585">
                  <c:v>0.36374550314420245</c:v>
                </c:pt>
                <c:pt idx="1586">
                  <c:v>0.36374550314420245</c:v>
                </c:pt>
                <c:pt idx="1587">
                  <c:v>0.36374550314420245</c:v>
                </c:pt>
                <c:pt idx="1588">
                  <c:v>0.36374550314420245</c:v>
                </c:pt>
                <c:pt idx="1589">
                  <c:v>0.36374550314420245</c:v>
                </c:pt>
                <c:pt idx="1590">
                  <c:v>0.36374550314420245</c:v>
                </c:pt>
                <c:pt idx="1591">
                  <c:v>0.36374550314420245</c:v>
                </c:pt>
                <c:pt idx="1592">
                  <c:v>0.36374550314420245</c:v>
                </c:pt>
                <c:pt idx="1593">
                  <c:v>0.36374550314420245</c:v>
                </c:pt>
                <c:pt idx="1594">
                  <c:v>0.36374550314420245</c:v>
                </c:pt>
                <c:pt idx="1595">
                  <c:v>0.36374550314420245</c:v>
                </c:pt>
                <c:pt idx="1596">
                  <c:v>0.36374550314420245</c:v>
                </c:pt>
                <c:pt idx="1597">
                  <c:v>0.36374550314420245</c:v>
                </c:pt>
                <c:pt idx="1598">
                  <c:v>0.36374550314420245</c:v>
                </c:pt>
                <c:pt idx="1599">
                  <c:v>0.36374550314420245</c:v>
                </c:pt>
                <c:pt idx="1600">
                  <c:v>0.36374550314420245</c:v>
                </c:pt>
                <c:pt idx="1601">
                  <c:v>0.36374550314420245</c:v>
                </c:pt>
                <c:pt idx="1602">
                  <c:v>0.36374550314420245</c:v>
                </c:pt>
                <c:pt idx="1603">
                  <c:v>0.36374550314420245</c:v>
                </c:pt>
                <c:pt idx="1604">
                  <c:v>0.36374550314420245</c:v>
                </c:pt>
                <c:pt idx="1605">
                  <c:v>0.36374550314420245</c:v>
                </c:pt>
                <c:pt idx="1606">
                  <c:v>0.36374550314420245</c:v>
                </c:pt>
                <c:pt idx="1607">
                  <c:v>0.36374550314420245</c:v>
                </c:pt>
                <c:pt idx="1608">
                  <c:v>0.36374550314420245</c:v>
                </c:pt>
                <c:pt idx="1609">
                  <c:v>0.36374550314420245</c:v>
                </c:pt>
                <c:pt idx="1610">
                  <c:v>0.36374550314420245</c:v>
                </c:pt>
                <c:pt idx="1611">
                  <c:v>0.36374550314420245</c:v>
                </c:pt>
                <c:pt idx="1612">
                  <c:v>0.36374550314420245</c:v>
                </c:pt>
                <c:pt idx="1613">
                  <c:v>0.36374550314420245</c:v>
                </c:pt>
                <c:pt idx="1614">
                  <c:v>0.36374550314420245</c:v>
                </c:pt>
                <c:pt idx="1615">
                  <c:v>0.36374550314420245</c:v>
                </c:pt>
                <c:pt idx="1616">
                  <c:v>0.36374550314420245</c:v>
                </c:pt>
                <c:pt idx="1617">
                  <c:v>0.36374550314420245</c:v>
                </c:pt>
                <c:pt idx="1618">
                  <c:v>0.36374550314420245</c:v>
                </c:pt>
                <c:pt idx="1619">
                  <c:v>0.36374550314420245</c:v>
                </c:pt>
                <c:pt idx="1620">
                  <c:v>0.36374550314420245</c:v>
                </c:pt>
                <c:pt idx="1621">
                  <c:v>0.36374550314420245</c:v>
                </c:pt>
                <c:pt idx="1622">
                  <c:v>0.36374550314420245</c:v>
                </c:pt>
                <c:pt idx="1623">
                  <c:v>0.36374550314420245</c:v>
                </c:pt>
                <c:pt idx="1624">
                  <c:v>0.36374550314420245</c:v>
                </c:pt>
                <c:pt idx="1625">
                  <c:v>0.36374550314420245</c:v>
                </c:pt>
                <c:pt idx="1626">
                  <c:v>0.36374550314420245</c:v>
                </c:pt>
                <c:pt idx="1627">
                  <c:v>0.36374550314420245</c:v>
                </c:pt>
                <c:pt idx="1628">
                  <c:v>0.36374550314420245</c:v>
                </c:pt>
                <c:pt idx="1629">
                  <c:v>0.36374550314420245</c:v>
                </c:pt>
                <c:pt idx="1630">
                  <c:v>0.36374550314420245</c:v>
                </c:pt>
                <c:pt idx="1631">
                  <c:v>0.36374550314420245</c:v>
                </c:pt>
                <c:pt idx="1632">
                  <c:v>0.36374550314420245</c:v>
                </c:pt>
                <c:pt idx="1633">
                  <c:v>0.36374550314420245</c:v>
                </c:pt>
                <c:pt idx="1634">
                  <c:v>0.36374550314420245</c:v>
                </c:pt>
                <c:pt idx="1635">
                  <c:v>0.36374550314420245</c:v>
                </c:pt>
                <c:pt idx="1636">
                  <c:v>0.36374550314420245</c:v>
                </c:pt>
                <c:pt idx="1637">
                  <c:v>0.36374550314420245</c:v>
                </c:pt>
                <c:pt idx="1638">
                  <c:v>0.36374550314420245</c:v>
                </c:pt>
                <c:pt idx="1639">
                  <c:v>0.36374550314420245</c:v>
                </c:pt>
                <c:pt idx="1640">
                  <c:v>0.36374550314420245</c:v>
                </c:pt>
                <c:pt idx="1641">
                  <c:v>0.36374550314420245</c:v>
                </c:pt>
                <c:pt idx="1642">
                  <c:v>0.36374550314420245</c:v>
                </c:pt>
                <c:pt idx="1643">
                  <c:v>0.36374550314420245</c:v>
                </c:pt>
                <c:pt idx="1644">
                  <c:v>0.36374550314420245</c:v>
                </c:pt>
                <c:pt idx="1645">
                  <c:v>0.36374550314420245</c:v>
                </c:pt>
                <c:pt idx="1646">
                  <c:v>0.36374550314420245</c:v>
                </c:pt>
                <c:pt idx="1647">
                  <c:v>0.36374550314420245</c:v>
                </c:pt>
                <c:pt idx="1648">
                  <c:v>0.36374550314420245</c:v>
                </c:pt>
                <c:pt idx="1649">
                  <c:v>0.36374550314420245</c:v>
                </c:pt>
                <c:pt idx="1650">
                  <c:v>0.36374550314420245</c:v>
                </c:pt>
                <c:pt idx="1651">
                  <c:v>0.36374550314420245</c:v>
                </c:pt>
                <c:pt idx="1652">
                  <c:v>0.36374550314420245</c:v>
                </c:pt>
                <c:pt idx="1653">
                  <c:v>0.36374550314420245</c:v>
                </c:pt>
                <c:pt idx="1654">
                  <c:v>0.36374550314420245</c:v>
                </c:pt>
                <c:pt idx="1655">
                  <c:v>0.36374550314420245</c:v>
                </c:pt>
                <c:pt idx="1656">
                  <c:v>0.45463900269503071</c:v>
                </c:pt>
                <c:pt idx="1657">
                  <c:v>0.45463900269503071</c:v>
                </c:pt>
                <c:pt idx="1658">
                  <c:v>0.45463900269503071</c:v>
                </c:pt>
                <c:pt idx="1659">
                  <c:v>0.45463900269503071</c:v>
                </c:pt>
                <c:pt idx="1660">
                  <c:v>0.45463900269503071</c:v>
                </c:pt>
                <c:pt idx="1661">
                  <c:v>0.45463900269503071</c:v>
                </c:pt>
                <c:pt idx="1662">
                  <c:v>0.45463900269503071</c:v>
                </c:pt>
                <c:pt idx="1663">
                  <c:v>0.45463900269503071</c:v>
                </c:pt>
                <c:pt idx="1664">
                  <c:v>0.45463900269503071</c:v>
                </c:pt>
                <c:pt idx="1665">
                  <c:v>0.45463900269503071</c:v>
                </c:pt>
                <c:pt idx="1666">
                  <c:v>0.45463900269503071</c:v>
                </c:pt>
                <c:pt idx="1667">
                  <c:v>0.45463900269503071</c:v>
                </c:pt>
                <c:pt idx="1668">
                  <c:v>0.45463900269503071</c:v>
                </c:pt>
                <c:pt idx="1669">
                  <c:v>0.45463900269503071</c:v>
                </c:pt>
                <c:pt idx="1670">
                  <c:v>0.45463900269503071</c:v>
                </c:pt>
                <c:pt idx="1671">
                  <c:v>0.45463900269503071</c:v>
                </c:pt>
                <c:pt idx="1672">
                  <c:v>0.45463900269503071</c:v>
                </c:pt>
                <c:pt idx="1673">
                  <c:v>0.45463900269503071</c:v>
                </c:pt>
                <c:pt idx="1674">
                  <c:v>0.45463900269503071</c:v>
                </c:pt>
                <c:pt idx="1675">
                  <c:v>0.45463900269503071</c:v>
                </c:pt>
                <c:pt idx="1676">
                  <c:v>0.45463900269503071</c:v>
                </c:pt>
                <c:pt idx="1677">
                  <c:v>0.45463900269503071</c:v>
                </c:pt>
                <c:pt idx="1678">
                  <c:v>0.45463900269503071</c:v>
                </c:pt>
                <c:pt idx="1679">
                  <c:v>0.45463900269503071</c:v>
                </c:pt>
                <c:pt idx="1680">
                  <c:v>0.45463900269503071</c:v>
                </c:pt>
                <c:pt idx="1681">
                  <c:v>0.45463900269503071</c:v>
                </c:pt>
                <c:pt idx="1682">
                  <c:v>0.45463900269503071</c:v>
                </c:pt>
                <c:pt idx="1683">
                  <c:v>0.45463900269503071</c:v>
                </c:pt>
                <c:pt idx="1684">
                  <c:v>0.45463900269503071</c:v>
                </c:pt>
                <c:pt idx="1685">
                  <c:v>0.45463900269503071</c:v>
                </c:pt>
                <c:pt idx="1686">
                  <c:v>0.45463900269503071</c:v>
                </c:pt>
                <c:pt idx="1687">
                  <c:v>0.45463900269503071</c:v>
                </c:pt>
                <c:pt idx="1688">
                  <c:v>0.45463900269503071</c:v>
                </c:pt>
                <c:pt idx="1689">
                  <c:v>0.45463900269503071</c:v>
                </c:pt>
                <c:pt idx="1690">
                  <c:v>0.45463900269503071</c:v>
                </c:pt>
                <c:pt idx="1691">
                  <c:v>0.45463900269503071</c:v>
                </c:pt>
                <c:pt idx="1692">
                  <c:v>0.45463900269503071</c:v>
                </c:pt>
                <c:pt idx="1693">
                  <c:v>0.45463900269503071</c:v>
                </c:pt>
                <c:pt idx="1694">
                  <c:v>0.45463900269503071</c:v>
                </c:pt>
                <c:pt idx="1695">
                  <c:v>0.45463900269503071</c:v>
                </c:pt>
                <c:pt idx="1696">
                  <c:v>0.45463900269503071</c:v>
                </c:pt>
                <c:pt idx="1697">
                  <c:v>0.45463900269503071</c:v>
                </c:pt>
                <c:pt idx="1698">
                  <c:v>0.45463900269503071</c:v>
                </c:pt>
                <c:pt idx="1699">
                  <c:v>0.45463900269503071</c:v>
                </c:pt>
                <c:pt idx="1700">
                  <c:v>0.45463900269503071</c:v>
                </c:pt>
                <c:pt idx="1701">
                  <c:v>0.45463900269503071</c:v>
                </c:pt>
                <c:pt idx="1702">
                  <c:v>0.45463900269503071</c:v>
                </c:pt>
                <c:pt idx="1703">
                  <c:v>0.45463900269503071</c:v>
                </c:pt>
                <c:pt idx="1704">
                  <c:v>0.45463900269503071</c:v>
                </c:pt>
                <c:pt idx="1705">
                  <c:v>0.45463900269503071</c:v>
                </c:pt>
                <c:pt idx="1706">
                  <c:v>0.45463900269503071</c:v>
                </c:pt>
                <c:pt idx="1707">
                  <c:v>0.45463900269503071</c:v>
                </c:pt>
                <c:pt idx="1708">
                  <c:v>0.45463900269503071</c:v>
                </c:pt>
                <c:pt idx="1709">
                  <c:v>0.45463900269503071</c:v>
                </c:pt>
                <c:pt idx="1710">
                  <c:v>0.45463900269503071</c:v>
                </c:pt>
                <c:pt idx="1711">
                  <c:v>0.45463900269503071</c:v>
                </c:pt>
                <c:pt idx="1712">
                  <c:v>0.45463900269503071</c:v>
                </c:pt>
                <c:pt idx="1713">
                  <c:v>0.45463900269503071</c:v>
                </c:pt>
                <c:pt idx="1714">
                  <c:v>0.45463900269503071</c:v>
                </c:pt>
                <c:pt idx="1715">
                  <c:v>0.45463900269503071</c:v>
                </c:pt>
                <c:pt idx="1716">
                  <c:v>0.45463900269503071</c:v>
                </c:pt>
                <c:pt idx="1717">
                  <c:v>0.45463900269503071</c:v>
                </c:pt>
                <c:pt idx="1718">
                  <c:v>0.45463900269503071</c:v>
                </c:pt>
                <c:pt idx="1719">
                  <c:v>0.45463900269503071</c:v>
                </c:pt>
                <c:pt idx="1720">
                  <c:v>0.45463900269503071</c:v>
                </c:pt>
                <c:pt idx="1721">
                  <c:v>0.45463900269503071</c:v>
                </c:pt>
                <c:pt idx="1722">
                  <c:v>0.45463900269503071</c:v>
                </c:pt>
                <c:pt idx="1723">
                  <c:v>0.45463900269503071</c:v>
                </c:pt>
                <c:pt idx="1724">
                  <c:v>0.45463900269503071</c:v>
                </c:pt>
                <c:pt idx="1725">
                  <c:v>0.45463900269503071</c:v>
                </c:pt>
                <c:pt idx="1726">
                  <c:v>0.45463900269503071</c:v>
                </c:pt>
                <c:pt idx="1727">
                  <c:v>0.45463900269503071</c:v>
                </c:pt>
                <c:pt idx="1728">
                  <c:v>0.45463900269503071</c:v>
                </c:pt>
                <c:pt idx="1729">
                  <c:v>0.45463900269503071</c:v>
                </c:pt>
                <c:pt idx="1730">
                  <c:v>0.45463900269503071</c:v>
                </c:pt>
                <c:pt idx="1731">
                  <c:v>0.45463900269503071</c:v>
                </c:pt>
                <c:pt idx="1732">
                  <c:v>0.45463900269503071</c:v>
                </c:pt>
                <c:pt idx="1733">
                  <c:v>0.45463900269503071</c:v>
                </c:pt>
                <c:pt idx="1734">
                  <c:v>0.45463900269503071</c:v>
                </c:pt>
                <c:pt idx="1735">
                  <c:v>0.45463900269503071</c:v>
                </c:pt>
                <c:pt idx="1736">
                  <c:v>0.45463900269503071</c:v>
                </c:pt>
                <c:pt idx="1737">
                  <c:v>0.45463900269503071</c:v>
                </c:pt>
                <c:pt idx="1738">
                  <c:v>0.45463900269503071</c:v>
                </c:pt>
                <c:pt idx="1739">
                  <c:v>0.45463900269503071</c:v>
                </c:pt>
                <c:pt idx="1740">
                  <c:v>0.45463900269503071</c:v>
                </c:pt>
                <c:pt idx="1741">
                  <c:v>0.45463900269503071</c:v>
                </c:pt>
                <c:pt idx="1742">
                  <c:v>0.45463900269503071</c:v>
                </c:pt>
                <c:pt idx="1743">
                  <c:v>0.45463900269503071</c:v>
                </c:pt>
                <c:pt idx="1744">
                  <c:v>0.45463900269503071</c:v>
                </c:pt>
                <c:pt idx="1745">
                  <c:v>0.45463900269503071</c:v>
                </c:pt>
                <c:pt idx="1746">
                  <c:v>0.45463900269503071</c:v>
                </c:pt>
                <c:pt idx="1747">
                  <c:v>0.45463900269503071</c:v>
                </c:pt>
                <c:pt idx="1748">
                  <c:v>0.45463900269503071</c:v>
                </c:pt>
                <c:pt idx="1749">
                  <c:v>0.45463900269503071</c:v>
                </c:pt>
                <c:pt idx="1750">
                  <c:v>0.45463900269503071</c:v>
                </c:pt>
                <c:pt idx="1751">
                  <c:v>0.45463900269503071</c:v>
                </c:pt>
                <c:pt idx="1752">
                  <c:v>0.45463900269503071</c:v>
                </c:pt>
                <c:pt idx="1753">
                  <c:v>0.45463900269503071</c:v>
                </c:pt>
                <c:pt idx="1754">
                  <c:v>0.45463900269503071</c:v>
                </c:pt>
                <c:pt idx="1755">
                  <c:v>0.45463900269503071</c:v>
                </c:pt>
                <c:pt idx="1756">
                  <c:v>0.45463900269503071</c:v>
                </c:pt>
                <c:pt idx="1757">
                  <c:v>0.45463900269503071</c:v>
                </c:pt>
                <c:pt idx="1758">
                  <c:v>0.45463900269503071</c:v>
                </c:pt>
                <c:pt idx="1759">
                  <c:v>0.45463900269503071</c:v>
                </c:pt>
                <c:pt idx="1760">
                  <c:v>0.45463900269503071</c:v>
                </c:pt>
                <c:pt idx="1761">
                  <c:v>0.45463900269503071</c:v>
                </c:pt>
                <c:pt idx="1762">
                  <c:v>0.45463900269503071</c:v>
                </c:pt>
                <c:pt idx="1763">
                  <c:v>0.45463900269503071</c:v>
                </c:pt>
                <c:pt idx="1764">
                  <c:v>0.45463900269503071</c:v>
                </c:pt>
                <c:pt idx="1765">
                  <c:v>0.45463900269503071</c:v>
                </c:pt>
                <c:pt idx="1766">
                  <c:v>0.45463900269503071</c:v>
                </c:pt>
                <c:pt idx="1767">
                  <c:v>0.45463900269503071</c:v>
                </c:pt>
                <c:pt idx="1768">
                  <c:v>0.45463900269503071</c:v>
                </c:pt>
                <c:pt idx="1769">
                  <c:v>0.45463900269503071</c:v>
                </c:pt>
                <c:pt idx="1770">
                  <c:v>0.45463900269503071</c:v>
                </c:pt>
                <c:pt idx="1771">
                  <c:v>0.45463900269503071</c:v>
                </c:pt>
                <c:pt idx="1772">
                  <c:v>0.45463900269503071</c:v>
                </c:pt>
                <c:pt idx="1773">
                  <c:v>0.45463900269503071</c:v>
                </c:pt>
                <c:pt idx="1774">
                  <c:v>0.45463900269503071</c:v>
                </c:pt>
                <c:pt idx="1775">
                  <c:v>0.45463900269503071</c:v>
                </c:pt>
                <c:pt idx="1776">
                  <c:v>0.45463900269503071</c:v>
                </c:pt>
                <c:pt idx="1777">
                  <c:v>0.45463900269503071</c:v>
                </c:pt>
                <c:pt idx="1778">
                  <c:v>0.45463900269503071</c:v>
                </c:pt>
                <c:pt idx="1779">
                  <c:v>0.45463900269503071</c:v>
                </c:pt>
                <c:pt idx="1780">
                  <c:v>0.45463900269503071</c:v>
                </c:pt>
                <c:pt idx="1781">
                  <c:v>0.45463900269503071</c:v>
                </c:pt>
                <c:pt idx="1782">
                  <c:v>0.45463900269503071</c:v>
                </c:pt>
                <c:pt idx="1783">
                  <c:v>0.45463900269503071</c:v>
                </c:pt>
                <c:pt idx="1784">
                  <c:v>0.45463900269503071</c:v>
                </c:pt>
                <c:pt idx="1785">
                  <c:v>0.45463900269503071</c:v>
                </c:pt>
                <c:pt idx="1786">
                  <c:v>0.45463900269503071</c:v>
                </c:pt>
                <c:pt idx="1787">
                  <c:v>0.45463900269503071</c:v>
                </c:pt>
                <c:pt idx="1788">
                  <c:v>0.45463900269503071</c:v>
                </c:pt>
                <c:pt idx="1789">
                  <c:v>0.45463900269503071</c:v>
                </c:pt>
                <c:pt idx="1790">
                  <c:v>0.45463900269503071</c:v>
                </c:pt>
                <c:pt idx="1791">
                  <c:v>0.45463900269503071</c:v>
                </c:pt>
                <c:pt idx="1792">
                  <c:v>0.45463900269503071</c:v>
                </c:pt>
                <c:pt idx="1793">
                  <c:v>0.45463900269503071</c:v>
                </c:pt>
                <c:pt idx="1794">
                  <c:v>0.45463900269503071</c:v>
                </c:pt>
                <c:pt idx="1795">
                  <c:v>0.45463900269503071</c:v>
                </c:pt>
                <c:pt idx="1796">
                  <c:v>0.45463900269503071</c:v>
                </c:pt>
                <c:pt idx="1797">
                  <c:v>0.45463900269503071</c:v>
                </c:pt>
                <c:pt idx="1798">
                  <c:v>0.45463900269503071</c:v>
                </c:pt>
                <c:pt idx="1799">
                  <c:v>0.45463900269503071</c:v>
                </c:pt>
                <c:pt idx="1826">
                  <c:v>8.5365738530033514E-2</c:v>
                </c:pt>
                <c:pt idx="1827">
                  <c:v>8.5365738530033514E-2</c:v>
                </c:pt>
                <c:pt idx="1828">
                  <c:v>8.8055839299062827E-2</c:v>
                </c:pt>
                <c:pt idx="1829">
                  <c:v>9.0761905057819309E-2</c:v>
                </c:pt>
                <c:pt idx="1830">
                  <c:v>9.0761905057819309E-2</c:v>
                </c:pt>
                <c:pt idx="1831">
                  <c:v>9.0761905057819309E-2</c:v>
                </c:pt>
                <c:pt idx="1832">
                  <c:v>9.0761905057819309E-2</c:v>
                </c:pt>
                <c:pt idx="1833">
                  <c:v>9.0761905057819309E-2</c:v>
                </c:pt>
                <c:pt idx="1834">
                  <c:v>9.0761905057819309E-2</c:v>
                </c:pt>
                <c:pt idx="1835">
                  <c:v>9.0761905057819309E-2</c:v>
                </c:pt>
                <c:pt idx="1836">
                  <c:v>9.0761905057819309E-2</c:v>
                </c:pt>
                <c:pt idx="1837">
                  <c:v>9.0761905057819309E-2</c:v>
                </c:pt>
                <c:pt idx="1838">
                  <c:v>9.0761905057819309E-2</c:v>
                </c:pt>
                <c:pt idx="1839">
                  <c:v>9.0761905057819309E-2</c:v>
                </c:pt>
                <c:pt idx="1840">
                  <c:v>9.0761905057819309E-2</c:v>
                </c:pt>
                <c:pt idx="1841">
                  <c:v>9.0761905057819309E-2</c:v>
                </c:pt>
                <c:pt idx="1842">
                  <c:v>9.0761905057819309E-2</c:v>
                </c:pt>
                <c:pt idx="1843">
                  <c:v>9.0761905057819309E-2</c:v>
                </c:pt>
                <c:pt idx="1844">
                  <c:v>9.0761905057819309E-2</c:v>
                </c:pt>
                <c:pt idx="1845">
                  <c:v>9.0761905057819309E-2</c:v>
                </c:pt>
                <c:pt idx="1846">
                  <c:v>9.0761905057819309E-2</c:v>
                </c:pt>
                <c:pt idx="1847">
                  <c:v>9.0761905057819309E-2</c:v>
                </c:pt>
                <c:pt idx="1848">
                  <c:v>9.0761905057819309E-2</c:v>
                </c:pt>
                <c:pt idx="1849">
                  <c:v>9.0761905057819309E-2</c:v>
                </c:pt>
                <c:pt idx="1850">
                  <c:v>9.0761905057819309E-2</c:v>
                </c:pt>
                <c:pt idx="1851">
                  <c:v>9.0761905057819309E-2</c:v>
                </c:pt>
                <c:pt idx="1852">
                  <c:v>9.0761905057819309E-2</c:v>
                </c:pt>
                <c:pt idx="1853">
                  <c:v>9.0761905057819309E-2</c:v>
                </c:pt>
                <c:pt idx="1854">
                  <c:v>9.0761905057819309E-2</c:v>
                </c:pt>
                <c:pt idx="1855">
                  <c:v>9.0761905057819309E-2</c:v>
                </c:pt>
                <c:pt idx="1856">
                  <c:v>9.0761905057819309E-2</c:v>
                </c:pt>
                <c:pt idx="1857">
                  <c:v>9.0761905057819309E-2</c:v>
                </c:pt>
                <c:pt idx="1858">
                  <c:v>9.0761905057819309E-2</c:v>
                </c:pt>
                <c:pt idx="1859">
                  <c:v>9.0761905057819309E-2</c:v>
                </c:pt>
                <c:pt idx="1860">
                  <c:v>9.0761905057819309E-2</c:v>
                </c:pt>
                <c:pt idx="1861">
                  <c:v>9.0761905057819309E-2</c:v>
                </c:pt>
                <c:pt idx="1862">
                  <c:v>9.0761905057819309E-2</c:v>
                </c:pt>
                <c:pt idx="1863">
                  <c:v>9.0761905057819309E-2</c:v>
                </c:pt>
                <c:pt idx="1864">
                  <c:v>9.0761905057819309E-2</c:v>
                </c:pt>
                <c:pt idx="1865">
                  <c:v>9.0761905057819309E-2</c:v>
                </c:pt>
                <c:pt idx="1866">
                  <c:v>9.0761905057819309E-2</c:v>
                </c:pt>
                <c:pt idx="1867">
                  <c:v>9.0761905057819309E-2</c:v>
                </c:pt>
                <c:pt idx="1868">
                  <c:v>9.0761905057819309E-2</c:v>
                </c:pt>
                <c:pt idx="1869">
                  <c:v>9.0761905057819309E-2</c:v>
                </c:pt>
                <c:pt idx="1870">
                  <c:v>9.0761905057819309E-2</c:v>
                </c:pt>
                <c:pt idx="1871">
                  <c:v>9.0761905057819309E-2</c:v>
                </c:pt>
                <c:pt idx="1872">
                  <c:v>9.0761905057819309E-2</c:v>
                </c:pt>
                <c:pt idx="1873">
                  <c:v>9.0761905057819309E-2</c:v>
                </c:pt>
                <c:pt idx="1874">
                  <c:v>9.0761905057819309E-2</c:v>
                </c:pt>
                <c:pt idx="1875">
                  <c:v>9.0761905057819309E-2</c:v>
                </c:pt>
                <c:pt idx="1876">
                  <c:v>9.0761905057819309E-2</c:v>
                </c:pt>
                <c:pt idx="1877">
                  <c:v>9.0761905057819309E-2</c:v>
                </c:pt>
                <c:pt idx="1878">
                  <c:v>9.0761905057819309E-2</c:v>
                </c:pt>
                <c:pt idx="1879">
                  <c:v>9.0761905057819309E-2</c:v>
                </c:pt>
                <c:pt idx="1880">
                  <c:v>9.0761905057819309E-2</c:v>
                </c:pt>
                <c:pt idx="1881">
                  <c:v>9.3941059235938817E-2</c:v>
                </c:pt>
                <c:pt idx="1882">
                  <c:v>9.3941059235938817E-2</c:v>
                </c:pt>
                <c:pt idx="1883">
                  <c:v>9.3941059235938817E-2</c:v>
                </c:pt>
                <c:pt idx="1884">
                  <c:v>9.3941059235938817E-2</c:v>
                </c:pt>
                <c:pt idx="1885">
                  <c:v>9.3941059235938817E-2</c:v>
                </c:pt>
                <c:pt idx="1886">
                  <c:v>9.3941059235938817E-2</c:v>
                </c:pt>
                <c:pt idx="1887">
                  <c:v>9.3941059235938817E-2</c:v>
                </c:pt>
                <c:pt idx="1888">
                  <c:v>9.3941059235938817E-2</c:v>
                </c:pt>
                <c:pt idx="1889">
                  <c:v>9.3941059235938817E-2</c:v>
                </c:pt>
                <c:pt idx="1890">
                  <c:v>9.3941059235938817E-2</c:v>
                </c:pt>
                <c:pt idx="1891">
                  <c:v>9.3941059235938817E-2</c:v>
                </c:pt>
                <c:pt idx="1892">
                  <c:v>9.3941059235938817E-2</c:v>
                </c:pt>
                <c:pt idx="1893">
                  <c:v>9.3941059235938817E-2</c:v>
                </c:pt>
                <c:pt idx="1894">
                  <c:v>9.3941059235938817E-2</c:v>
                </c:pt>
                <c:pt idx="1895">
                  <c:v>9.3941059235938817E-2</c:v>
                </c:pt>
                <c:pt idx="1896">
                  <c:v>9.3941059235938817E-2</c:v>
                </c:pt>
                <c:pt idx="1897">
                  <c:v>9.3941059235938817E-2</c:v>
                </c:pt>
                <c:pt idx="1898">
                  <c:v>9.3941059235938817E-2</c:v>
                </c:pt>
                <c:pt idx="1899">
                  <c:v>9.3941059235938817E-2</c:v>
                </c:pt>
                <c:pt idx="1900">
                  <c:v>9.3941059235938817E-2</c:v>
                </c:pt>
                <c:pt idx="1901">
                  <c:v>9.3941059235938817E-2</c:v>
                </c:pt>
                <c:pt idx="1902">
                  <c:v>9.3941059235938817E-2</c:v>
                </c:pt>
                <c:pt idx="1903">
                  <c:v>9.3941059235938817E-2</c:v>
                </c:pt>
                <c:pt idx="1904">
                  <c:v>9.3941059235938817E-2</c:v>
                </c:pt>
                <c:pt idx="1905">
                  <c:v>9.3941059235938817E-2</c:v>
                </c:pt>
                <c:pt idx="1906">
                  <c:v>9.3941059235938817E-2</c:v>
                </c:pt>
                <c:pt idx="1907">
                  <c:v>9.3941059235938817E-2</c:v>
                </c:pt>
                <c:pt idx="1908">
                  <c:v>9.3941059235938817E-2</c:v>
                </c:pt>
                <c:pt idx="1909">
                  <c:v>9.3941059235938817E-2</c:v>
                </c:pt>
                <c:pt idx="1910">
                  <c:v>9.3941059235938817E-2</c:v>
                </c:pt>
                <c:pt idx="1911">
                  <c:v>9.3941059235938817E-2</c:v>
                </c:pt>
                <c:pt idx="1912">
                  <c:v>9.3941059235938817E-2</c:v>
                </c:pt>
                <c:pt idx="1913">
                  <c:v>9.3941059235938817E-2</c:v>
                </c:pt>
                <c:pt idx="1914">
                  <c:v>9.3941059235938817E-2</c:v>
                </c:pt>
                <c:pt idx="1915">
                  <c:v>9.3941059235938817E-2</c:v>
                </c:pt>
                <c:pt idx="1916">
                  <c:v>9.3941059235938817E-2</c:v>
                </c:pt>
                <c:pt idx="1917">
                  <c:v>9.3941059235938817E-2</c:v>
                </c:pt>
                <c:pt idx="1918">
                  <c:v>9.3941059235938817E-2</c:v>
                </c:pt>
                <c:pt idx="1919">
                  <c:v>9.3941059235938817E-2</c:v>
                </c:pt>
                <c:pt idx="1920">
                  <c:v>9.3941059235938817E-2</c:v>
                </c:pt>
                <c:pt idx="1921">
                  <c:v>9.3941059235938817E-2</c:v>
                </c:pt>
                <c:pt idx="1922">
                  <c:v>9.3941059235938817E-2</c:v>
                </c:pt>
                <c:pt idx="1923">
                  <c:v>9.3941059235938817E-2</c:v>
                </c:pt>
                <c:pt idx="1924">
                  <c:v>9.3941059235938817E-2</c:v>
                </c:pt>
                <c:pt idx="1925">
                  <c:v>9.3941059235938817E-2</c:v>
                </c:pt>
                <c:pt idx="1926">
                  <c:v>9.3941059235938817E-2</c:v>
                </c:pt>
                <c:pt idx="1927">
                  <c:v>9.3941059235938817E-2</c:v>
                </c:pt>
                <c:pt idx="1928">
                  <c:v>9.3941059235938817E-2</c:v>
                </c:pt>
                <c:pt idx="1929">
                  <c:v>9.3941059235938817E-2</c:v>
                </c:pt>
                <c:pt idx="1930">
                  <c:v>9.3941059235938817E-2</c:v>
                </c:pt>
                <c:pt idx="1931">
                  <c:v>9.3941059235938817E-2</c:v>
                </c:pt>
                <c:pt idx="1932">
                  <c:v>9.3941059235938817E-2</c:v>
                </c:pt>
                <c:pt idx="1933">
                  <c:v>9.3941059235938817E-2</c:v>
                </c:pt>
                <c:pt idx="1934">
                  <c:v>9.3941059235938817E-2</c:v>
                </c:pt>
                <c:pt idx="1935">
                  <c:v>9.3941059235938817E-2</c:v>
                </c:pt>
                <c:pt idx="1936">
                  <c:v>9.3941059235938817E-2</c:v>
                </c:pt>
                <c:pt idx="1937">
                  <c:v>9.3941059235938817E-2</c:v>
                </c:pt>
                <c:pt idx="1938">
                  <c:v>9.3941059235938817E-2</c:v>
                </c:pt>
                <c:pt idx="1939">
                  <c:v>9.3941059235938817E-2</c:v>
                </c:pt>
                <c:pt idx="1940">
                  <c:v>9.3941059235938817E-2</c:v>
                </c:pt>
                <c:pt idx="1941">
                  <c:v>9.3941059235938817E-2</c:v>
                </c:pt>
                <c:pt idx="1942">
                  <c:v>9.3941059235938817E-2</c:v>
                </c:pt>
                <c:pt idx="1943">
                  <c:v>9.3941059235938817E-2</c:v>
                </c:pt>
                <c:pt idx="1944">
                  <c:v>9.3941059235938817E-2</c:v>
                </c:pt>
                <c:pt idx="1945">
                  <c:v>9.3941059235938817E-2</c:v>
                </c:pt>
                <c:pt idx="1946">
                  <c:v>9.3941059235938817E-2</c:v>
                </c:pt>
                <c:pt idx="1947">
                  <c:v>9.3941059235938817E-2</c:v>
                </c:pt>
                <c:pt idx="1948">
                  <c:v>9.3941059235938817E-2</c:v>
                </c:pt>
                <c:pt idx="1949">
                  <c:v>9.3941059235938817E-2</c:v>
                </c:pt>
                <c:pt idx="1950">
                  <c:v>9.3941059235938817E-2</c:v>
                </c:pt>
                <c:pt idx="1951">
                  <c:v>9.3941059235938817E-2</c:v>
                </c:pt>
                <c:pt idx="1952">
                  <c:v>9.3941059235938817E-2</c:v>
                </c:pt>
                <c:pt idx="1953">
                  <c:v>9.3941059235938817E-2</c:v>
                </c:pt>
                <c:pt idx="1954">
                  <c:v>9.3941059235938817E-2</c:v>
                </c:pt>
                <c:pt idx="1955">
                  <c:v>9.3941059235938817E-2</c:v>
                </c:pt>
                <c:pt idx="1956">
                  <c:v>9.3941059235938817E-2</c:v>
                </c:pt>
                <c:pt idx="1957">
                  <c:v>9.3941059235938817E-2</c:v>
                </c:pt>
                <c:pt idx="1958">
                  <c:v>9.3941059235938817E-2</c:v>
                </c:pt>
                <c:pt idx="1959">
                  <c:v>9.3941059235938817E-2</c:v>
                </c:pt>
                <c:pt idx="1960">
                  <c:v>9.3941059235938817E-2</c:v>
                </c:pt>
                <c:pt idx="1961">
                  <c:v>9.8174979519883021E-2</c:v>
                </c:pt>
                <c:pt idx="1962">
                  <c:v>9.8174979519883021E-2</c:v>
                </c:pt>
                <c:pt idx="1963">
                  <c:v>9.8174979519883021E-2</c:v>
                </c:pt>
                <c:pt idx="1964">
                  <c:v>9.8174979519883021E-2</c:v>
                </c:pt>
                <c:pt idx="1965">
                  <c:v>9.8174979519883021E-2</c:v>
                </c:pt>
                <c:pt idx="1966">
                  <c:v>9.8174979519883021E-2</c:v>
                </c:pt>
                <c:pt idx="1967">
                  <c:v>9.8174979519883021E-2</c:v>
                </c:pt>
                <c:pt idx="1968">
                  <c:v>9.8174979519883021E-2</c:v>
                </c:pt>
                <c:pt idx="1969">
                  <c:v>9.8174979519883021E-2</c:v>
                </c:pt>
                <c:pt idx="1970">
                  <c:v>0.10257412596124944</c:v>
                </c:pt>
                <c:pt idx="1971">
                  <c:v>0.10257412596124944</c:v>
                </c:pt>
                <c:pt idx="1972">
                  <c:v>0.10257412596124944</c:v>
                </c:pt>
                <c:pt idx="1973">
                  <c:v>0.10257412596124944</c:v>
                </c:pt>
                <c:pt idx="1974">
                  <c:v>0.10257412596124944</c:v>
                </c:pt>
                <c:pt idx="1975">
                  <c:v>0.10257412596124944</c:v>
                </c:pt>
                <c:pt idx="1976">
                  <c:v>0.10257412596124944</c:v>
                </c:pt>
                <c:pt idx="1977">
                  <c:v>0.10257412596124944</c:v>
                </c:pt>
                <c:pt idx="1978">
                  <c:v>0.10257412596124944</c:v>
                </c:pt>
                <c:pt idx="1979">
                  <c:v>0.10257412596124944</c:v>
                </c:pt>
                <c:pt idx="1980">
                  <c:v>0.10257412596124944</c:v>
                </c:pt>
                <c:pt idx="1981">
                  <c:v>0.10257412596124944</c:v>
                </c:pt>
                <c:pt idx="1982">
                  <c:v>0.10257412596124944</c:v>
                </c:pt>
                <c:pt idx="1983">
                  <c:v>0.10257412596124944</c:v>
                </c:pt>
                <c:pt idx="1984">
                  <c:v>0.10257412596124944</c:v>
                </c:pt>
                <c:pt idx="1985">
                  <c:v>0.10257412596124944</c:v>
                </c:pt>
                <c:pt idx="1986">
                  <c:v>0.10257412596124944</c:v>
                </c:pt>
                <c:pt idx="1987">
                  <c:v>0.10257412596124944</c:v>
                </c:pt>
                <c:pt idx="1988">
                  <c:v>0.10257412596124944</c:v>
                </c:pt>
                <c:pt idx="1989">
                  <c:v>0.10257412596124944</c:v>
                </c:pt>
                <c:pt idx="1990">
                  <c:v>0.10257412596124944</c:v>
                </c:pt>
                <c:pt idx="1991">
                  <c:v>0.10257412596124944</c:v>
                </c:pt>
                <c:pt idx="1992">
                  <c:v>0.10257412596124944</c:v>
                </c:pt>
                <c:pt idx="1993">
                  <c:v>0.10257412596124944</c:v>
                </c:pt>
                <c:pt idx="1994">
                  <c:v>0.10257412596124944</c:v>
                </c:pt>
                <c:pt idx="1995">
                  <c:v>0.10257412596124944</c:v>
                </c:pt>
                <c:pt idx="1996">
                  <c:v>0.10257412596124944</c:v>
                </c:pt>
                <c:pt idx="1997">
                  <c:v>0.10257412596124944</c:v>
                </c:pt>
                <c:pt idx="1998">
                  <c:v>0.10257412596124944</c:v>
                </c:pt>
                <c:pt idx="1999">
                  <c:v>0.10257412596124944</c:v>
                </c:pt>
                <c:pt idx="2000">
                  <c:v>0.10257412596124944</c:v>
                </c:pt>
                <c:pt idx="2001">
                  <c:v>0.10257412596124944</c:v>
                </c:pt>
                <c:pt idx="2002">
                  <c:v>0.10257412596124944</c:v>
                </c:pt>
                <c:pt idx="2003">
                  <c:v>0.10257412596124944</c:v>
                </c:pt>
                <c:pt idx="2004">
                  <c:v>0.10257412596124944</c:v>
                </c:pt>
                <c:pt idx="2005">
                  <c:v>0.10257412596124944</c:v>
                </c:pt>
                <c:pt idx="2006">
                  <c:v>0.10257412596124944</c:v>
                </c:pt>
                <c:pt idx="2007">
                  <c:v>0.10257412596124944</c:v>
                </c:pt>
                <c:pt idx="2008">
                  <c:v>0.10257412596124944</c:v>
                </c:pt>
                <c:pt idx="2009">
                  <c:v>0.10257412596124944</c:v>
                </c:pt>
                <c:pt idx="2010">
                  <c:v>0.10257412596124944</c:v>
                </c:pt>
                <c:pt idx="2011">
                  <c:v>0.10257412596124944</c:v>
                </c:pt>
                <c:pt idx="2012">
                  <c:v>0.10257412596124944</c:v>
                </c:pt>
                <c:pt idx="2013">
                  <c:v>0.10257412596124944</c:v>
                </c:pt>
                <c:pt idx="2014">
                  <c:v>0.10257412596124944</c:v>
                </c:pt>
                <c:pt idx="2015">
                  <c:v>0.10257412596124944</c:v>
                </c:pt>
                <c:pt idx="2016">
                  <c:v>0.10257412596124944</c:v>
                </c:pt>
                <c:pt idx="2017">
                  <c:v>0.10257412596124944</c:v>
                </c:pt>
                <c:pt idx="2018">
                  <c:v>0.10257412596124944</c:v>
                </c:pt>
                <c:pt idx="2019">
                  <c:v>0.10859711840446253</c:v>
                </c:pt>
                <c:pt idx="2020">
                  <c:v>0.10859711840446253</c:v>
                </c:pt>
                <c:pt idx="2021">
                  <c:v>0.10859711840446253</c:v>
                </c:pt>
                <c:pt idx="2022">
                  <c:v>0.10859711840446253</c:v>
                </c:pt>
                <c:pt idx="2023">
                  <c:v>0.10859711840446253</c:v>
                </c:pt>
                <c:pt idx="2024">
                  <c:v>0.10859711840446253</c:v>
                </c:pt>
                <c:pt idx="2025">
                  <c:v>0.10859711840446253</c:v>
                </c:pt>
                <c:pt idx="2026">
                  <c:v>0.10859711840446253</c:v>
                </c:pt>
                <c:pt idx="2027">
                  <c:v>0.10859711840446253</c:v>
                </c:pt>
                <c:pt idx="2028">
                  <c:v>0.10859711840446253</c:v>
                </c:pt>
                <c:pt idx="2029">
                  <c:v>0.10859711840446253</c:v>
                </c:pt>
                <c:pt idx="2030">
                  <c:v>0.10859711840446253</c:v>
                </c:pt>
                <c:pt idx="2031">
                  <c:v>0.10859711840446253</c:v>
                </c:pt>
                <c:pt idx="2032">
                  <c:v>0.10859711840446253</c:v>
                </c:pt>
                <c:pt idx="2033">
                  <c:v>0.10859711840446253</c:v>
                </c:pt>
                <c:pt idx="2034">
                  <c:v>0.10859711840446253</c:v>
                </c:pt>
                <c:pt idx="2035">
                  <c:v>0.10859711840446253</c:v>
                </c:pt>
                <c:pt idx="2036">
                  <c:v>0.10859711840446253</c:v>
                </c:pt>
                <c:pt idx="2037">
                  <c:v>0.10859711840446253</c:v>
                </c:pt>
                <c:pt idx="2038">
                  <c:v>0.10859711840446253</c:v>
                </c:pt>
                <c:pt idx="2039">
                  <c:v>0.10859711840446253</c:v>
                </c:pt>
                <c:pt idx="2040">
                  <c:v>0.10859711840446253</c:v>
                </c:pt>
                <c:pt idx="2041">
                  <c:v>0.10859711840446253</c:v>
                </c:pt>
                <c:pt idx="2042">
                  <c:v>0.10859711840446253</c:v>
                </c:pt>
                <c:pt idx="2043">
                  <c:v>0.10859711840446253</c:v>
                </c:pt>
                <c:pt idx="2044">
                  <c:v>0.10859711840446253</c:v>
                </c:pt>
                <c:pt idx="2045">
                  <c:v>0.10859711840446253</c:v>
                </c:pt>
                <c:pt idx="2046">
                  <c:v>0.10859711840446253</c:v>
                </c:pt>
                <c:pt idx="2047">
                  <c:v>0.10859711840446253</c:v>
                </c:pt>
                <c:pt idx="2048">
                  <c:v>0.10859711840446253</c:v>
                </c:pt>
                <c:pt idx="2049">
                  <c:v>0.10859711840446253</c:v>
                </c:pt>
                <c:pt idx="2050">
                  <c:v>0.10859711840446253</c:v>
                </c:pt>
                <c:pt idx="2051">
                  <c:v>0.10859711840446253</c:v>
                </c:pt>
                <c:pt idx="2052">
                  <c:v>0.10859711840446253</c:v>
                </c:pt>
                <c:pt idx="2053">
                  <c:v>0.10859711840446253</c:v>
                </c:pt>
                <c:pt idx="2054">
                  <c:v>0.10859711840446253</c:v>
                </c:pt>
                <c:pt idx="2055">
                  <c:v>0.10859711840446253</c:v>
                </c:pt>
                <c:pt idx="2056">
                  <c:v>0.10859711840446253</c:v>
                </c:pt>
                <c:pt idx="2057">
                  <c:v>0.10859711840446253</c:v>
                </c:pt>
                <c:pt idx="2058">
                  <c:v>0.10859711840446253</c:v>
                </c:pt>
                <c:pt idx="2059">
                  <c:v>0.10859711840446253</c:v>
                </c:pt>
                <c:pt idx="2060">
                  <c:v>0.10859711840446253</c:v>
                </c:pt>
                <c:pt idx="2061">
                  <c:v>0.10859711840446253</c:v>
                </c:pt>
                <c:pt idx="2062">
                  <c:v>0.10859711840446253</c:v>
                </c:pt>
                <c:pt idx="2063">
                  <c:v>0.10859711840446253</c:v>
                </c:pt>
                <c:pt idx="2064">
                  <c:v>0.10859711840446253</c:v>
                </c:pt>
                <c:pt idx="2065">
                  <c:v>0.10859711840446253</c:v>
                </c:pt>
                <c:pt idx="2066">
                  <c:v>0.10859711840446253</c:v>
                </c:pt>
                <c:pt idx="2067">
                  <c:v>0.10859711840446253</c:v>
                </c:pt>
                <c:pt idx="2068">
                  <c:v>0.10859711840446253</c:v>
                </c:pt>
                <c:pt idx="2069">
                  <c:v>0.10859711840446253</c:v>
                </c:pt>
                <c:pt idx="2070">
                  <c:v>0.10859711840446253</c:v>
                </c:pt>
                <c:pt idx="2071">
                  <c:v>0.10859711840446253</c:v>
                </c:pt>
                <c:pt idx="2072">
                  <c:v>0.10859711840446253</c:v>
                </c:pt>
                <c:pt idx="2073">
                  <c:v>0.10859711840446253</c:v>
                </c:pt>
                <c:pt idx="2074">
                  <c:v>0.10859711840446253</c:v>
                </c:pt>
                <c:pt idx="2075">
                  <c:v>0.10859711840446253</c:v>
                </c:pt>
                <c:pt idx="2076">
                  <c:v>0.10859711840446253</c:v>
                </c:pt>
                <c:pt idx="2077">
                  <c:v>0.10859711840446253</c:v>
                </c:pt>
                <c:pt idx="2078">
                  <c:v>0.10859711840446253</c:v>
                </c:pt>
                <c:pt idx="2079">
                  <c:v>0.10859711840446253</c:v>
                </c:pt>
                <c:pt idx="2080">
                  <c:v>0.10859711840446253</c:v>
                </c:pt>
                <c:pt idx="2081">
                  <c:v>0.10859711840446253</c:v>
                </c:pt>
                <c:pt idx="2082">
                  <c:v>0.10859711840446253</c:v>
                </c:pt>
                <c:pt idx="2083">
                  <c:v>0.10859711840446253</c:v>
                </c:pt>
                <c:pt idx="2084">
                  <c:v>0.10859711840446253</c:v>
                </c:pt>
                <c:pt idx="2085">
                  <c:v>0.10859711840446253</c:v>
                </c:pt>
                <c:pt idx="2086">
                  <c:v>0.10859711840446253</c:v>
                </c:pt>
                <c:pt idx="2087">
                  <c:v>0.11751114722041789</c:v>
                </c:pt>
                <c:pt idx="2088">
                  <c:v>0.11751114722041789</c:v>
                </c:pt>
                <c:pt idx="2089">
                  <c:v>0.11751114722041789</c:v>
                </c:pt>
                <c:pt idx="2090">
                  <c:v>0.11751114722041789</c:v>
                </c:pt>
                <c:pt idx="2091">
                  <c:v>0.11751114722041789</c:v>
                </c:pt>
                <c:pt idx="2092">
                  <c:v>0.11751114722041789</c:v>
                </c:pt>
                <c:pt idx="2093">
                  <c:v>0.11751114722041789</c:v>
                </c:pt>
                <c:pt idx="2094">
                  <c:v>0.11751114722041789</c:v>
                </c:pt>
                <c:pt idx="2095">
                  <c:v>0.11751114722041789</c:v>
                </c:pt>
                <c:pt idx="2096">
                  <c:v>0.11751114722041789</c:v>
                </c:pt>
                <c:pt idx="2097">
                  <c:v>0.11751114722041789</c:v>
                </c:pt>
                <c:pt idx="2098">
                  <c:v>0.11751114722041789</c:v>
                </c:pt>
                <c:pt idx="2099">
                  <c:v>0.11751114722041789</c:v>
                </c:pt>
                <c:pt idx="2100">
                  <c:v>0.11751114722041789</c:v>
                </c:pt>
                <c:pt idx="2101">
                  <c:v>0.11751114722041789</c:v>
                </c:pt>
                <c:pt idx="2102">
                  <c:v>0.11751114722041789</c:v>
                </c:pt>
                <c:pt idx="2103">
                  <c:v>0.11751114722041789</c:v>
                </c:pt>
                <c:pt idx="2104">
                  <c:v>0.11751114722041789</c:v>
                </c:pt>
                <c:pt idx="2105">
                  <c:v>0.11751114722041789</c:v>
                </c:pt>
                <c:pt idx="2106">
                  <c:v>0.11751114722041789</c:v>
                </c:pt>
                <c:pt idx="2107">
                  <c:v>0.11751114722041789</c:v>
                </c:pt>
                <c:pt idx="2108">
                  <c:v>0.11751114722041789</c:v>
                </c:pt>
                <c:pt idx="2109">
                  <c:v>0.11751114722041789</c:v>
                </c:pt>
                <c:pt idx="2110">
                  <c:v>0.11751114722041789</c:v>
                </c:pt>
                <c:pt idx="2111">
                  <c:v>0.11751114722041789</c:v>
                </c:pt>
                <c:pt idx="2112">
                  <c:v>0.11751114722041789</c:v>
                </c:pt>
                <c:pt idx="2113">
                  <c:v>0.11751114722041789</c:v>
                </c:pt>
                <c:pt idx="2114">
                  <c:v>0.11751114722041789</c:v>
                </c:pt>
                <c:pt idx="2115">
                  <c:v>0.11751114722041789</c:v>
                </c:pt>
                <c:pt idx="2116">
                  <c:v>0.11751114722041789</c:v>
                </c:pt>
                <c:pt idx="2117">
                  <c:v>0.11751114722041789</c:v>
                </c:pt>
                <c:pt idx="2118">
                  <c:v>0.11751114722041789</c:v>
                </c:pt>
                <c:pt idx="2119">
                  <c:v>0.11751114722041789</c:v>
                </c:pt>
                <c:pt idx="2120">
                  <c:v>0.11751114722041789</c:v>
                </c:pt>
                <c:pt idx="2121">
                  <c:v>0.11751114722041789</c:v>
                </c:pt>
                <c:pt idx="2122">
                  <c:v>0.11751114722041789</c:v>
                </c:pt>
                <c:pt idx="2123">
                  <c:v>0.11751114722041789</c:v>
                </c:pt>
                <c:pt idx="2124">
                  <c:v>0.11751114722041789</c:v>
                </c:pt>
                <c:pt idx="2125">
                  <c:v>0.11751114722041789</c:v>
                </c:pt>
                <c:pt idx="2126">
                  <c:v>0.11751114722041789</c:v>
                </c:pt>
                <c:pt idx="2127">
                  <c:v>0.11751114722041789</c:v>
                </c:pt>
                <c:pt idx="2128">
                  <c:v>0.11751114722041789</c:v>
                </c:pt>
                <c:pt idx="2129">
                  <c:v>0.11751114722041789</c:v>
                </c:pt>
                <c:pt idx="2130">
                  <c:v>0.11751114722041789</c:v>
                </c:pt>
                <c:pt idx="2131">
                  <c:v>0.11751114722041789</c:v>
                </c:pt>
                <c:pt idx="2132">
                  <c:v>0.11751114722041789</c:v>
                </c:pt>
                <c:pt idx="2133">
                  <c:v>0.11751114722041789</c:v>
                </c:pt>
                <c:pt idx="2134">
                  <c:v>0.11751114722041789</c:v>
                </c:pt>
                <c:pt idx="2135">
                  <c:v>0.11751114722041789</c:v>
                </c:pt>
                <c:pt idx="2136">
                  <c:v>0.11751114722041789</c:v>
                </c:pt>
                <c:pt idx="2137">
                  <c:v>0.11751114722041789</c:v>
                </c:pt>
                <c:pt idx="2138">
                  <c:v>0.11751114722041789</c:v>
                </c:pt>
                <c:pt idx="2139">
                  <c:v>0.11751114722041789</c:v>
                </c:pt>
                <c:pt idx="2140">
                  <c:v>0.11751114722041789</c:v>
                </c:pt>
                <c:pt idx="2141">
                  <c:v>0.11751114722041789</c:v>
                </c:pt>
                <c:pt idx="2142">
                  <c:v>0.11751114722041789</c:v>
                </c:pt>
                <c:pt idx="2143">
                  <c:v>0.11751114722041789</c:v>
                </c:pt>
                <c:pt idx="2144">
                  <c:v>0.11751114722041789</c:v>
                </c:pt>
                <c:pt idx="2145">
                  <c:v>0.11751114722041789</c:v>
                </c:pt>
                <c:pt idx="2146">
                  <c:v>0.11751114722041789</c:v>
                </c:pt>
                <c:pt idx="2147">
                  <c:v>0.11751114722041789</c:v>
                </c:pt>
                <c:pt idx="2148">
                  <c:v>0.11751114722041789</c:v>
                </c:pt>
                <c:pt idx="2149">
                  <c:v>0.11751114722041789</c:v>
                </c:pt>
                <c:pt idx="2150">
                  <c:v>0.11751114722041789</c:v>
                </c:pt>
                <c:pt idx="2151">
                  <c:v>0.11751114722041789</c:v>
                </c:pt>
                <c:pt idx="2152">
                  <c:v>0.13130003554509886</c:v>
                </c:pt>
                <c:pt idx="2153">
                  <c:v>0.13130003554509886</c:v>
                </c:pt>
                <c:pt idx="2154">
                  <c:v>0.13130003554509886</c:v>
                </c:pt>
                <c:pt idx="2155">
                  <c:v>0.13130003554509886</c:v>
                </c:pt>
                <c:pt idx="2156">
                  <c:v>0.13130003554509886</c:v>
                </c:pt>
                <c:pt idx="2157">
                  <c:v>0.13130003554509886</c:v>
                </c:pt>
                <c:pt idx="2158">
                  <c:v>0.13130003554509886</c:v>
                </c:pt>
                <c:pt idx="2159">
                  <c:v>0.13130003554509886</c:v>
                </c:pt>
                <c:pt idx="2160">
                  <c:v>0.13130003554509886</c:v>
                </c:pt>
                <c:pt idx="2161">
                  <c:v>0.13130003554509886</c:v>
                </c:pt>
                <c:pt idx="2162">
                  <c:v>0.13130003554509886</c:v>
                </c:pt>
                <c:pt idx="2163">
                  <c:v>0.13130003554509886</c:v>
                </c:pt>
                <c:pt idx="2164">
                  <c:v>0.13130003554509886</c:v>
                </c:pt>
                <c:pt idx="2165">
                  <c:v>0.13130003554509886</c:v>
                </c:pt>
                <c:pt idx="2166">
                  <c:v>0.13130003554509886</c:v>
                </c:pt>
                <c:pt idx="2167">
                  <c:v>0.13130003554509886</c:v>
                </c:pt>
                <c:pt idx="2168">
                  <c:v>0.13130003554509886</c:v>
                </c:pt>
                <c:pt idx="2169">
                  <c:v>0.13130003554509886</c:v>
                </c:pt>
                <c:pt idx="2170">
                  <c:v>0.13130003554509886</c:v>
                </c:pt>
                <c:pt idx="2171">
                  <c:v>0.13130003554509886</c:v>
                </c:pt>
                <c:pt idx="2172">
                  <c:v>0.13130003554509886</c:v>
                </c:pt>
                <c:pt idx="2173">
                  <c:v>0.13130003554509886</c:v>
                </c:pt>
                <c:pt idx="2174">
                  <c:v>0.13130003554509886</c:v>
                </c:pt>
                <c:pt idx="2175">
                  <c:v>0.13130003554509886</c:v>
                </c:pt>
                <c:pt idx="2176">
                  <c:v>0.13130003554509886</c:v>
                </c:pt>
                <c:pt idx="2177">
                  <c:v>0.13130003554509886</c:v>
                </c:pt>
                <c:pt idx="2178">
                  <c:v>0.13130003554509886</c:v>
                </c:pt>
                <c:pt idx="2179">
                  <c:v>0.13130003554509886</c:v>
                </c:pt>
                <c:pt idx="2180">
                  <c:v>0.13130003554509886</c:v>
                </c:pt>
                <c:pt idx="2181">
                  <c:v>0.13130003554509886</c:v>
                </c:pt>
                <c:pt idx="2182">
                  <c:v>0.13130003554509886</c:v>
                </c:pt>
                <c:pt idx="2183">
                  <c:v>0.13130003554509886</c:v>
                </c:pt>
                <c:pt idx="2184">
                  <c:v>0.13130003554509886</c:v>
                </c:pt>
                <c:pt idx="2185">
                  <c:v>0.13130003554509886</c:v>
                </c:pt>
                <c:pt idx="2186">
                  <c:v>0.13130003554509886</c:v>
                </c:pt>
                <c:pt idx="2187">
                  <c:v>0.13130003554509886</c:v>
                </c:pt>
                <c:pt idx="2188">
                  <c:v>0.13130003554509886</c:v>
                </c:pt>
                <c:pt idx="2189">
                  <c:v>0.13130003554509886</c:v>
                </c:pt>
                <c:pt idx="2190">
                  <c:v>0.13130003554509886</c:v>
                </c:pt>
                <c:pt idx="2191">
                  <c:v>0.13130003554509886</c:v>
                </c:pt>
                <c:pt idx="2192">
                  <c:v>0.13130003554509886</c:v>
                </c:pt>
                <c:pt idx="2193">
                  <c:v>0.13130003554509886</c:v>
                </c:pt>
                <c:pt idx="2194">
                  <c:v>0.13130003554509886</c:v>
                </c:pt>
                <c:pt idx="2195">
                  <c:v>0.13130003554509886</c:v>
                </c:pt>
                <c:pt idx="2196">
                  <c:v>0.13130003554509886</c:v>
                </c:pt>
                <c:pt idx="2197">
                  <c:v>0.13130003554509886</c:v>
                </c:pt>
                <c:pt idx="2198">
                  <c:v>0.13130003554509886</c:v>
                </c:pt>
                <c:pt idx="2199">
                  <c:v>0.13130003554509886</c:v>
                </c:pt>
                <c:pt idx="2200">
                  <c:v>0.13130003554509886</c:v>
                </c:pt>
              </c:numCache>
            </c:numRef>
          </c:yVal>
          <c:smooth val="1"/>
          <c:extLst>
            <c:ext xmlns:c16="http://schemas.microsoft.com/office/drawing/2014/chart" uri="{C3380CC4-5D6E-409C-BE32-E72D297353CC}">
              <c16:uniqueId val="{00000000-1719-4E03-AD1C-C47537CFEAF3}"/>
            </c:ext>
          </c:extLst>
        </c:ser>
        <c:ser>
          <c:idx val="1"/>
          <c:order val="1"/>
          <c:tx>
            <c:strRef>
              <c:f>CUM_INCID_CR1!$C$1</c:f>
              <c:strCache>
                <c:ptCount val="1"/>
                <c:pt idx="0">
                  <c:v>cif_inv</c:v>
                </c:pt>
              </c:strCache>
            </c:strRef>
          </c:tx>
          <c:spPr>
            <a:ln w="57150" cap="rnd">
              <a:solidFill>
                <a:srgbClr val="FF0000"/>
              </a:solidFill>
              <a:round/>
            </a:ln>
            <a:effectLst/>
          </c:spPr>
          <c:marker>
            <c:symbol val="none"/>
          </c:marker>
          <c:xVal>
            <c:numRef>
              <c:f>CUM_INCID_CR1!$A$2:$A$2202</c:f>
              <c:numCache>
                <c:formatCode>General</c:formatCode>
                <c:ptCount val="2201"/>
                <c:pt idx="0">
                  <c:v>0</c:v>
                </c:pt>
                <c:pt idx="1">
                  <c:v>2.7397260273972603E-3</c:v>
                </c:pt>
                <c:pt idx="2">
                  <c:v>5.4794520547945206E-3</c:v>
                </c:pt>
                <c:pt idx="3">
                  <c:v>8.21917808219178E-3</c:v>
                </c:pt>
                <c:pt idx="4">
                  <c:v>1.0958904109589041E-2</c:v>
                </c:pt>
                <c:pt idx="5">
                  <c:v>1.3698630136986301E-2</c:v>
                </c:pt>
                <c:pt idx="6">
                  <c:v>1.643835616438356E-2</c:v>
                </c:pt>
                <c:pt idx="7">
                  <c:v>1.9178082191780823E-2</c:v>
                </c:pt>
                <c:pt idx="8">
                  <c:v>2.1917808219178082E-2</c:v>
                </c:pt>
                <c:pt idx="9">
                  <c:v>2.4657534246575342E-2</c:v>
                </c:pt>
                <c:pt idx="10">
                  <c:v>2.7397260273972601E-2</c:v>
                </c:pt>
                <c:pt idx="11">
                  <c:v>3.0136986301369864E-2</c:v>
                </c:pt>
                <c:pt idx="12">
                  <c:v>3.287671232876712E-2</c:v>
                </c:pt>
                <c:pt idx="13">
                  <c:v>3.5616438356164383E-2</c:v>
                </c:pt>
                <c:pt idx="14">
                  <c:v>3.8356164383561646E-2</c:v>
                </c:pt>
                <c:pt idx="15">
                  <c:v>4.1095890410958902E-2</c:v>
                </c:pt>
                <c:pt idx="16">
                  <c:v>4.3835616438356165E-2</c:v>
                </c:pt>
                <c:pt idx="17">
                  <c:v>4.6575342465753428E-2</c:v>
                </c:pt>
                <c:pt idx="18">
                  <c:v>4.9315068493150684E-2</c:v>
                </c:pt>
                <c:pt idx="19">
                  <c:v>5.2054794520547946E-2</c:v>
                </c:pt>
                <c:pt idx="20">
                  <c:v>5.4794520547945202E-2</c:v>
                </c:pt>
                <c:pt idx="21">
                  <c:v>5.7534246575342465E-2</c:v>
                </c:pt>
                <c:pt idx="22">
                  <c:v>6.0273972602739728E-2</c:v>
                </c:pt>
                <c:pt idx="23">
                  <c:v>6.3013698630136991E-2</c:v>
                </c:pt>
                <c:pt idx="24">
                  <c:v>6.575342465753424E-2</c:v>
                </c:pt>
                <c:pt idx="25">
                  <c:v>6.8493150684931503E-2</c:v>
                </c:pt>
                <c:pt idx="26">
                  <c:v>7.1232876712328766E-2</c:v>
                </c:pt>
                <c:pt idx="27">
                  <c:v>7.3972602739726029E-2</c:v>
                </c:pt>
                <c:pt idx="28">
                  <c:v>7.6712328767123292E-2</c:v>
                </c:pt>
                <c:pt idx="29">
                  <c:v>7.9452054794520555E-2</c:v>
                </c:pt>
                <c:pt idx="30">
                  <c:v>8.2191780821917804E-2</c:v>
                </c:pt>
                <c:pt idx="31">
                  <c:v>8.4931506849315067E-2</c:v>
                </c:pt>
                <c:pt idx="32">
                  <c:v>8.7671232876712329E-2</c:v>
                </c:pt>
                <c:pt idx="33">
                  <c:v>9.0410958904109592E-2</c:v>
                </c:pt>
                <c:pt idx="34">
                  <c:v>9.3150684931506855E-2</c:v>
                </c:pt>
                <c:pt idx="35">
                  <c:v>9.5890410958904104E-2</c:v>
                </c:pt>
                <c:pt idx="36">
                  <c:v>9.8630136986301367E-2</c:v>
                </c:pt>
                <c:pt idx="37">
                  <c:v>0.10136986301369863</c:v>
                </c:pt>
                <c:pt idx="38">
                  <c:v>0.10410958904109589</c:v>
                </c:pt>
                <c:pt idx="39">
                  <c:v>0.10684931506849316</c:v>
                </c:pt>
                <c:pt idx="40">
                  <c:v>0.1095890410958904</c:v>
                </c:pt>
                <c:pt idx="41">
                  <c:v>0.11232876712328767</c:v>
                </c:pt>
                <c:pt idx="42">
                  <c:v>0.11506849315068493</c:v>
                </c:pt>
                <c:pt idx="43">
                  <c:v>0.11780821917808219</c:v>
                </c:pt>
                <c:pt idx="44">
                  <c:v>0.12054794520547946</c:v>
                </c:pt>
                <c:pt idx="45">
                  <c:v>0.12328767123287671</c:v>
                </c:pt>
                <c:pt idx="46">
                  <c:v>0.12602739726027398</c:v>
                </c:pt>
                <c:pt idx="47">
                  <c:v>0.12876712328767123</c:v>
                </c:pt>
                <c:pt idx="48">
                  <c:v>0.13150684931506848</c:v>
                </c:pt>
                <c:pt idx="49">
                  <c:v>0.13424657534246576</c:v>
                </c:pt>
                <c:pt idx="50">
                  <c:v>0.13698630136986301</c:v>
                </c:pt>
                <c:pt idx="51">
                  <c:v>0.13972602739726028</c:v>
                </c:pt>
                <c:pt idx="52">
                  <c:v>0.14246575342465753</c:v>
                </c:pt>
                <c:pt idx="53">
                  <c:v>0.14520547945205478</c:v>
                </c:pt>
                <c:pt idx="54">
                  <c:v>0.14794520547945206</c:v>
                </c:pt>
                <c:pt idx="55">
                  <c:v>0.15068493150684931</c:v>
                </c:pt>
                <c:pt idx="56">
                  <c:v>0.15342465753424658</c:v>
                </c:pt>
                <c:pt idx="57">
                  <c:v>0.15616438356164383</c:v>
                </c:pt>
                <c:pt idx="58">
                  <c:v>0.15890410958904111</c:v>
                </c:pt>
                <c:pt idx="59">
                  <c:v>0.16164383561643836</c:v>
                </c:pt>
                <c:pt idx="60">
                  <c:v>0.16438356164383561</c:v>
                </c:pt>
                <c:pt idx="61">
                  <c:v>0.16712328767123288</c:v>
                </c:pt>
                <c:pt idx="62">
                  <c:v>0.16986301369863013</c:v>
                </c:pt>
                <c:pt idx="63">
                  <c:v>0.17260273972602741</c:v>
                </c:pt>
                <c:pt idx="64">
                  <c:v>0.17534246575342466</c:v>
                </c:pt>
                <c:pt idx="65">
                  <c:v>0.17808219178082191</c:v>
                </c:pt>
                <c:pt idx="66">
                  <c:v>0.18082191780821918</c:v>
                </c:pt>
                <c:pt idx="67">
                  <c:v>0.18356164383561643</c:v>
                </c:pt>
                <c:pt idx="68">
                  <c:v>0.18630136986301371</c:v>
                </c:pt>
                <c:pt idx="69">
                  <c:v>0.18904109589041096</c:v>
                </c:pt>
                <c:pt idx="70">
                  <c:v>0.19178082191780821</c:v>
                </c:pt>
                <c:pt idx="71">
                  <c:v>0.19452054794520549</c:v>
                </c:pt>
                <c:pt idx="72">
                  <c:v>0.19726027397260273</c:v>
                </c:pt>
                <c:pt idx="73">
                  <c:v>0.2</c:v>
                </c:pt>
                <c:pt idx="74">
                  <c:v>0.20273972602739726</c:v>
                </c:pt>
                <c:pt idx="75">
                  <c:v>0.20547945205479451</c:v>
                </c:pt>
                <c:pt idx="76">
                  <c:v>0.20821917808219179</c:v>
                </c:pt>
                <c:pt idx="77">
                  <c:v>0.21095890410958903</c:v>
                </c:pt>
                <c:pt idx="78">
                  <c:v>0.21369863013698631</c:v>
                </c:pt>
                <c:pt idx="79">
                  <c:v>0.21643835616438356</c:v>
                </c:pt>
                <c:pt idx="80">
                  <c:v>0.21917808219178081</c:v>
                </c:pt>
                <c:pt idx="81">
                  <c:v>0.22191780821917809</c:v>
                </c:pt>
                <c:pt idx="82">
                  <c:v>0.22465753424657534</c:v>
                </c:pt>
                <c:pt idx="83">
                  <c:v>0.22739726027397261</c:v>
                </c:pt>
                <c:pt idx="84">
                  <c:v>0.23013698630136986</c:v>
                </c:pt>
                <c:pt idx="85">
                  <c:v>0.23287671232876711</c:v>
                </c:pt>
                <c:pt idx="86">
                  <c:v>0.23561643835616439</c:v>
                </c:pt>
                <c:pt idx="87">
                  <c:v>0.23835616438356164</c:v>
                </c:pt>
                <c:pt idx="88">
                  <c:v>0.24109589041095891</c:v>
                </c:pt>
                <c:pt idx="89">
                  <c:v>0.24383561643835616</c:v>
                </c:pt>
                <c:pt idx="90">
                  <c:v>0.24657534246575341</c:v>
                </c:pt>
                <c:pt idx="91">
                  <c:v>0.24931506849315069</c:v>
                </c:pt>
                <c:pt idx="92">
                  <c:v>0.25205479452054796</c:v>
                </c:pt>
                <c:pt idx="93">
                  <c:v>0.25479452054794521</c:v>
                </c:pt>
                <c:pt idx="94">
                  <c:v>0.25753424657534246</c:v>
                </c:pt>
                <c:pt idx="95">
                  <c:v>0.26027397260273971</c:v>
                </c:pt>
                <c:pt idx="96">
                  <c:v>0.26301369863013696</c:v>
                </c:pt>
                <c:pt idx="97">
                  <c:v>0.26575342465753427</c:v>
                </c:pt>
                <c:pt idx="98">
                  <c:v>0.26849315068493151</c:v>
                </c:pt>
                <c:pt idx="99">
                  <c:v>0.27123287671232876</c:v>
                </c:pt>
                <c:pt idx="100">
                  <c:v>0.27397260273972601</c:v>
                </c:pt>
                <c:pt idx="101">
                  <c:v>0.27671232876712326</c:v>
                </c:pt>
                <c:pt idx="102">
                  <c:v>0.27945205479452057</c:v>
                </c:pt>
                <c:pt idx="103">
                  <c:v>0.28219178082191781</c:v>
                </c:pt>
                <c:pt idx="104">
                  <c:v>0.28493150684931506</c:v>
                </c:pt>
                <c:pt idx="105">
                  <c:v>0.28767123287671231</c:v>
                </c:pt>
                <c:pt idx="106">
                  <c:v>0.29041095890410956</c:v>
                </c:pt>
                <c:pt idx="107">
                  <c:v>0.29315068493150687</c:v>
                </c:pt>
                <c:pt idx="108">
                  <c:v>0.29589041095890412</c:v>
                </c:pt>
                <c:pt idx="109">
                  <c:v>0.29863013698630136</c:v>
                </c:pt>
                <c:pt idx="110">
                  <c:v>0.30136986301369861</c:v>
                </c:pt>
                <c:pt idx="111">
                  <c:v>0.30410958904109592</c:v>
                </c:pt>
                <c:pt idx="112">
                  <c:v>0.30684931506849317</c:v>
                </c:pt>
                <c:pt idx="113">
                  <c:v>0.30958904109589042</c:v>
                </c:pt>
                <c:pt idx="114">
                  <c:v>0.31232876712328766</c:v>
                </c:pt>
                <c:pt idx="115">
                  <c:v>0.31506849315068491</c:v>
                </c:pt>
                <c:pt idx="116">
                  <c:v>0.31780821917808222</c:v>
                </c:pt>
                <c:pt idx="117">
                  <c:v>0.32054794520547947</c:v>
                </c:pt>
                <c:pt idx="118">
                  <c:v>0.32328767123287672</c:v>
                </c:pt>
                <c:pt idx="119">
                  <c:v>0.32602739726027397</c:v>
                </c:pt>
                <c:pt idx="120">
                  <c:v>0.32876712328767121</c:v>
                </c:pt>
                <c:pt idx="121">
                  <c:v>0.33150684931506852</c:v>
                </c:pt>
                <c:pt idx="122">
                  <c:v>0.33424657534246577</c:v>
                </c:pt>
                <c:pt idx="123">
                  <c:v>0.33698630136986302</c:v>
                </c:pt>
                <c:pt idx="124">
                  <c:v>0.33972602739726027</c:v>
                </c:pt>
                <c:pt idx="125">
                  <c:v>0.34246575342465752</c:v>
                </c:pt>
                <c:pt idx="126">
                  <c:v>0.34520547945205482</c:v>
                </c:pt>
                <c:pt idx="127">
                  <c:v>0.34794520547945207</c:v>
                </c:pt>
                <c:pt idx="128">
                  <c:v>0.35068493150684932</c:v>
                </c:pt>
                <c:pt idx="129">
                  <c:v>0.35342465753424657</c:v>
                </c:pt>
                <c:pt idx="130">
                  <c:v>0.35616438356164382</c:v>
                </c:pt>
                <c:pt idx="131">
                  <c:v>0.35890410958904112</c:v>
                </c:pt>
                <c:pt idx="132">
                  <c:v>0.36164383561643837</c:v>
                </c:pt>
                <c:pt idx="133">
                  <c:v>0.36438356164383562</c:v>
                </c:pt>
                <c:pt idx="134">
                  <c:v>0.36712328767123287</c:v>
                </c:pt>
                <c:pt idx="135">
                  <c:v>0.36986301369863012</c:v>
                </c:pt>
                <c:pt idx="136">
                  <c:v>0.37260273972602742</c:v>
                </c:pt>
                <c:pt idx="137">
                  <c:v>0.37534246575342467</c:v>
                </c:pt>
                <c:pt idx="138">
                  <c:v>0.37808219178082192</c:v>
                </c:pt>
                <c:pt idx="139">
                  <c:v>0.38082191780821917</c:v>
                </c:pt>
                <c:pt idx="140">
                  <c:v>0.38356164383561642</c:v>
                </c:pt>
                <c:pt idx="141">
                  <c:v>0.38630136986301372</c:v>
                </c:pt>
                <c:pt idx="142">
                  <c:v>0.38904109589041097</c:v>
                </c:pt>
                <c:pt idx="143">
                  <c:v>0.39178082191780822</c:v>
                </c:pt>
                <c:pt idx="144">
                  <c:v>0.39452054794520547</c:v>
                </c:pt>
                <c:pt idx="145">
                  <c:v>0.39726027397260272</c:v>
                </c:pt>
                <c:pt idx="146">
                  <c:v>0.4</c:v>
                </c:pt>
                <c:pt idx="147">
                  <c:v>0.40273972602739727</c:v>
                </c:pt>
                <c:pt idx="148">
                  <c:v>0.40547945205479452</c:v>
                </c:pt>
                <c:pt idx="149">
                  <c:v>0.40821917808219177</c:v>
                </c:pt>
                <c:pt idx="150">
                  <c:v>0.41095890410958902</c:v>
                </c:pt>
                <c:pt idx="151">
                  <c:v>0.41369863013698632</c:v>
                </c:pt>
                <c:pt idx="152">
                  <c:v>0.41643835616438357</c:v>
                </c:pt>
                <c:pt idx="153">
                  <c:v>0.41917808219178082</c:v>
                </c:pt>
                <c:pt idx="154">
                  <c:v>0.42191780821917807</c:v>
                </c:pt>
                <c:pt idx="155">
                  <c:v>0.42465753424657532</c:v>
                </c:pt>
                <c:pt idx="156">
                  <c:v>0.42739726027397262</c:v>
                </c:pt>
                <c:pt idx="157">
                  <c:v>0.43013698630136987</c:v>
                </c:pt>
                <c:pt idx="158">
                  <c:v>0.43287671232876712</c:v>
                </c:pt>
                <c:pt idx="159">
                  <c:v>0.43561643835616437</c:v>
                </c:pt>
                <c:pt idx="160">
                  <c:v>0.43835616438356162</c:v>
                </c:pt>
                <c:pt idx="161">
                  <c:v>0.44109589041095892</c:v>
                </c:pt>
                <c:pt idx="162">
                  <c:v>0.44383561643835617</c:v>
                </c:pt>
                <c:pt idx="163">
                  <c:v>0.44657534246575342</c:v>
                </c:pt>
                <c:pt idx="164">
                  <c:v>0.44931506849315067</c:v>
                </c:pt>
                <c:pt idx="165">
                  <c:v>0.45205479452054792</c:v>
                </c:pt>
                <c:pt idx="166">
                  <c:v>0.45479452054794522</c:v>
                </c:pt>
                <c:pt idx="167">
                  <c:v>0.45753424657534247</c:v>
                </c:pt>
                <c:pt idx="168">
                  <c:v>0.46027397260273972</c:v>
                </c:pt>
                <c:pt idx="169">
                  <c:v>0.46301369863013697</c:v>
                </c:pt>
                <c:pt idx="170">
                  <c:v>0.46575342465753422</c:v>
                </c:pt>
                <c:pt idx="171">
                  <c:v>0.46849315068493153</c:v>
                </c:pt>
                <c:pt idx="172">
                  <c:v>0.47123287671232877</c:v>
                </c:pt>
                <c:pt idx="173">
                  <c:v>0.47397260273972602</c:v>
                </c:pt>
                <c:pt idx="174">
                  <c:v>0.47671232876712327</c:v>
                </c:pt>
                <c:pt idx="175">
                  <c:v>0.47945205479452052</c:v>
                </c:pt>
                <c:pt idx="176">
                  <c:v>0.48219178082191783</c:v>
                </c:pt>
                <c:pt idx="177">
                  <c:v>0.48493150684931507</c:v>
                </c:pt>
                <c:pt idx="178">
                  <c:v>0.48767123287671232</c:v>
                </c:pt>
                <c:pt idx="179">
                  <c:v>0.49041095890410957</c:v>
                </c:pt>
                <c:pt idx="180">
                  <c:v>0.49315068493150682</c:v>
                </c:pt>
                <c:pt idx="181">
                  <c:v>0.49589041095890413</c:v>
                </c:pt>
                <c:pt idx="182">
                  <c:v>0.49863013698630138</c:v>
                </c:pt>
                <c:pt idx="183">
                  <c:v>0.50136986301369868</c:v>
                </c:pt>
                <c:pt idx="184">
                  <c:v>0.50410958904109593</c:v>
                </c:pt>
                <c:pt idx="185">
                  <c:v>0.50684931506849318</c:v>
                </c:pt>
                <c:pt idx="186">
                  <c:v>0.50958904109589043</c:v>
                </c:pt>
                <c:pt idx="187">
                  <c:v>0.51232876712328768</c:v>
                </c:pt>
                <c:pt idx="188">
                  <c:v>0.51506849315068493</c:v>
                </c:pt>
                <c:pt idx="189">
                  <c:v>0.51780821917808217</c:v>
                </c:pt>
                <c:pt idx="190">
                  <c:v>0.52054794520547942</c:v>
                </c:pt>
                <c:pt idx="191">
                  <c:v>0.52328767123287667</c:v>
                </c:pt>
                <c:pt idx="192">
                  <c:v>0.52602739726027392</c:v>
                </c:pt>
                <c:pt idx="193">
                  <c:v>0.52876712328767128</c:v>
                </c:pt>
                <c:pt idx="194">
                  <c:v>0.53150684931506853</c:v>
                </c:pt>
                <c:pt idx="195">
                  <c:v>0.53424657534246578</c:v>
                </c:pt>
                <c:pt idx="196">
                  <c:v>0.53698630136986303</c:v>
                </c:pt>
                <c:pt idx="197">
                  <c:v>0.53972602739726028</c:v>
                </c:pt>
                <c:pt idx="198">
                  <c:v>0.54246575342465753</c:v>
                </c:pt>
                <c:pt idx="199">
                  <c:v>0.54520547945205478</c:v>
                </c:pt>
                <c:pt idx="200">
                  <c:v>0.54794520547945202</c:v>
                </c:pt>
                <c:pt idx="201">
                  <c:v>0.55068493150684927</c:v>
                </c:pt>
                <c:pt idx="202">
                  <c:v>0.55342465753424652</c:v>
                </c:pt>
                <c:pt idx="203">
                  <c:v>0.55616438356164388</c:v>
                </c:pt>
                <c:pt idx="204">
                  <c:v>0.55890410958904113</c:v>
                </c:pt>
                <c:pt idx="205">
                  <c:v>0.56164383561643838</c:v>
                </c:pt>
                <c:pt idx="206">
                  <c:v>0.56438356164383563</c:v>
                </c:pt>
                <c:pt idx="207">
                  <c:v>0.56712328767123288</c:v>
                </c:pt>
                <c:pt idx="208">
                  <c:v>0.56986301369863013</c:v>
                </c:pt>
                <c:pt idx="209">
                  <c:v>0.57260273972602738</c:v>
                </c:pt>
                <c:pt idx="210">
                  <c:v>0.57534246575342463</c:v>
                </c:pt>
                <c:pt idx="211">
                  <c:v>0.57808219178082187</c:v>
                </c:pt>
                <c:pt idx="212">
                  <c:v>0.58082191780821912</c:v>
                </c:pt>
                <c:pt idx="213">
                  <c:v>0.58356164383561648</c:v>
                </c:pt>
                <c:pt idx="214">
                  <c:v>0.58630136986301373</c:v>
                </c:pt>
                <c:pt idx="215">
                  <c:v>0.58904109589041098</c:v>
                </c:pt>
                <c:pt idx="216">
                  <c:v>0.59178082191780823</c:v>
                </c:pt>
                <c:pt idx="217">
                  <c:v>0.59452054794520548</c:v>
                </c:pt>
                <c:pt idx="218">
                  <c:v>0.59726027397260273</c:v>
                </c:pt>
                <c:pt idx="219">
                  <c:v>0.6</c:v>
                </c:pt>
                <c:pt idx="220">
                  <c:v>0.60273972602739723</c:v>
                </c:pt>
                <c:pt idx="221">
                  <c:v>0.60547945205479448</c:v>
                </c:pt>
                <c:pt idx="222">
                  <c:v>0.60821917808219184</c:v>
                </c:pt>
                <c:pt idx="223">
                  <c:v>0.61095890410958908</c:v>
                </c:pt>
                <c:pt idx="224">
                  <c:v>0.61369863013698633</c:v>
                </c:pt>
                <c:pt idx="225">
                  <c:v>0.61643835616438358</c:v>
                </c:pt>
                <c:pt idx="226">
                  <c:v>0.61917808219178083</c:v>
                </c:pt>
                <c:pt idx="227">
                  <c:v>0.62191780821917808</c:v>
                </c:pt>
                <c:pt idx="228">
                  <c:v>0.62465753424657533</c:v>
                </c:pt>
                <c:pt idx="229">
                  <c:v>0.62739726027397258</c:v>
                </c:pt>
                <c:pt idx="230">
                  <c:v>0.63013698630136983</c:v>
                </c:pt>
                <c:pt idx="231">
                  <c:v>0.63287671232876708</c:v>
                </c:pt>
                <c:pt idx="232">
                  <c:v>0.63561643835616444</c:v>
                </c:pt>
                <c:pt idx="233">
                  <c:v>0.63835616438356169</c:v>
                </c:pt>
                <c:pt idx="234">
                  <c:v>0.64109589041095894</c:v>
                </c:pt>
                <c:pt idx="235">
                  <c:v>0.64383561643835618</c:v>
                </c:pt>
                <c:pt idx="236">
                  <c:v>0.64657534246575343</c:v>
                </c:pt>
                <c:pt idx="237">
                  <c:v>0.64931506849315068</c:v>
                </c:pt>
                <c:pt idx="238">
                  <c:v>0.65205479452054793</c:v>
                </c:pt>
                <c:pt idx="239">
                  <c:v>0.65479452054794518</c:v>
                </c:pt>
                <c:pt idx="240">
                  <c:v>0.65753424657534243</c:v>
                </c:pt>
                <c:pt idx="241">
                  <c:v>0.66027397260273968</c:v>
                </c:pt>
                <c:pt idx="242">
                  <c:v>0.66301369863013704</c:v>
                </c:pt>
                <c:pt idx="243">
                  <c:v>0.66575342465753429</c:v>
                </c:pt>
                <c:pt idx="244">
                  <c:v>0.66849315068493154</c:v>
                </c:pt>
                <c:pt idx="245">
                  <c:v>0.67123287671232879</c:v>
                </c:pt>
                <c:pt idx="246">
                  <c:v>0.67397260273972603</c:v>
                </c:pt>
                <c:pt idx="247">
                  <c:v>0.67671232876712328</c:v>
                </c:pt>
                <c:pt idx="248">
                  <c:v>0.67945205479452053</c:v>
                </c:pt>
                <c:pt idx="249">
                  <c:v>0.68219178082191778</c:v>
                </c:pt>
                <c:pt idx="250">
                  <c:v>0.68493150684931503</c:v>
                </c:pt>
                <c:pt idx="251">
                  <c:v>0.68767123287671228</c:v>
                </c:pt>
                <c:pt idx="252">
                  <c:v>0.69041095890410964</c:v>
                </c:pt>
                <c:pt idx="253">
                  <c:v>0.69315068493150689</c:v>
                </c:pt>
                <c:pt idx="254">
                  <c:v>0.69589041095890414</c:v>
                </c:pt>
                <c:pt idx="255">
                  <c:v>0.69863013698630139</c:v>
                </c:pt>
                <c:pt idx="256">
                  <c:v>0.70136986301369864</c:v>
                </c:pt>
                <c:pt idx="257">
                  <c:v>0.70410958904109588</c:v>
                </c:pt>
                <c:pt idx="258">
                  <c:v>0.70684931506849313</c:v>
                </c:pt>
                <c:pt idx="259">
                  <c:v>0.70958904109589038</c:v>
                </c:pt>
                <c:pt idx="260">
                  <c:v>0.71232876712328763</c:v>
                </c:pt>
                <c:pt idx="261">
                  <c:v>0.71506849315068488</c:v>
                </c:pt>
                <c:pt idx="262">
                  <c:v>0.71780821917808224</c:v>
                </c:pt>
                <c:pt idx="263">
                  <c:v>0.72054794520547949</c:v>
                </c:pt>
                <c:pt idx="264">
                  <c:v>0.72328767123287674</c:v>
                </c:pt>
                <c:pt idx="265">
                  <c:v>0.72602739726027399</c:v>
                </c:pt>
                <c:pt idx="266">
                  <c:v>0.72876712328767124</c:v>
                </c:pt>
                <c:pt idx="267">
                  <c:v>0.73150684931506849</c:v>
                </c:pt>
                <c:pt idx="268">
                  <c:v>0.73424657534246573</c:v>
                </c:pt>
                <c:pt idx="269">
                  <c:v>0.73698630136986298</c:v>
                </c:pt>
                <c:pt idx="270">
                  <c:v>0.73972602739726023</c:v>
                </c:pt>
                <c:pt idx="271">
                  <c:v>0.74246575342465748</c:v>
                </c:pt>
                <c:pt idx="272">
                  <c:v>0.74520547945205484</c:v>
                </c:pt>
                <c:pt idx="273">
                  <c:v>0.74794520547945209</c:v>
                </c:pt>
                <c:pt idx="274">
                  <c:v>0.75068493150684934</c:v>
                </c:pt>
                <c:pt idx="275">
                  <c:v>0.75342465753424659</c:v>
                </c:pt>
                <c:pt idx="276">
                  <c:v>0.75616438356164384</c:v>
                </c:pt>
                <c:pt idx="277">
                  <c:v>0.75890410958904109</c:v>
                </c:pt>
                <c:pt idx="278">
                  <c:v>0.76164383561643834</c:v>
                </c:pt>
                <c:pt idx="279">
                  <c:v>0.76438356164383559</c:v>
                </c:pt>
                <c:pt idx="280">
                  <c:v>0.76712328767123283</c:v>
                </c:pt>
                <c:pt idx="281">
                  <c:v>0.76986301369863008</c:v>
                </c:pt>
                <c:pt idx="282">
                  <c:v>0.77260273972602744</c:v>
                </c:pt>
                <c:pt idx="283">
                  <c:v>0.77534246575342469</c:v>
                </c:pt>
                <c:pt idx="284">
                  <c:v>0.77808219178082194</c:v>
                </c:pt>
                <c:pt idx="285">
                  <c:v>0.78082191780821919</c:v>
                </c:pt>
                <c:pt idx="286">
                  <c:v>0.78356164383561644</c:v>
                </c:pt>
                <c:pt idx="287">
                  <c:v>0.78630136986301369</c:v>
                </c:pt>
                <c:pt idx="288">
                  <c:v>0.78904109589041094</c:v>
                </c:pt>
                <c:pt idx="289">
                  <c:v>0.79178082191780819</c:v>
                </c:pt>
                <c:pt idx="290">
                  <c:v>0.79452054794520544</c:v>
                </c:pt>
                <c:pt idx="291">
                  <c:v>0.79726027397260268</c:v>
                </c:pt>
                <c:pt idx="292">
                  <c:v>0.8</c:v>
                </c:pt>
                <c:pt idx="293">
                  <c:v>0.80273972602739729</c:v>
                </c:pt>
                <c:pt idx="294">
                  <c:v>0.80547945205479454</c:v>
                </c:pt>
                <c:pt idx="295">
                  <c:v>0.80821917808219179</c:v>
                </c:pt>
                <c:pt idx="296">
                  <c:v>0.81095890410958904</c:v>
                </c:pt>
                <c:pt idx="297">
                  <c:v>0.81369863013698629</c:v>
                </c:pt>
                <c:pt idx="298">
                  <c:v>0.81643835616438354</c:v>
                </c:pt>
                <c:pt idx="299">
                  <c:v>0.81917808219178079</c:v>
                </c:pt>
                <c:pt idx="300">
                  <c:v>0.82191780821917804</c:v>
                </c:pt>
                <c:pt idx="301">
                  <c:v>0.8246575342465754</c:v>
                </c:pt>
                <c:pt idx="302">
                  <c:v>0.82739726027397265</c:v>
                </c:pt>
                <c:pt idx="303">
                  <c:v>0.83013698630136989</c:v>
                </c:pt>
                <c:pt idx="304">
                  <c:v>0.83287671232876714</c:v>
                </c:pt>
                <c:pt idx="305">
                  <c:v>0.83561643835616439</c:v>
                </c:pt>
                <c:pt idx="306">
                  <c:v>0.83835616438356164</c:v>
                </c:pt>
                <c:pt idx="307">
                  <c:v>0.84109589041095889</c:v>
                </c:pt>
                <c:pt idx="308">
                  <c:v>0.84383561643835614</c:v>
                </c:pt>
                <c:pt idx="309">
                  <c:v>0.84657534246575339</c:v>
                </c:pt>
                <c:pt idx="310">
                  <c:v>0.84931506849315064</c:v>
                </c:pt>
                <c:pt idx="311">
                  <c:v>0.852054794520548</c:v>
                </c:pt>
                <c:pt idx="312">
                  <c:v>0.85479452054794525</c:v>
                </c:pt>
                <c:pt idx="313">
                  <c:v>0.8575342465753425</c:v>
                </c:pt>
                <c:pt idx="314">
                  <c:v>0.86027397260273974</c:v>
                </c:pt>
                <c:pt idx="315">
                  <c:v>0.86301369863013699</c:v>
                </c:pt>
                <c:pt idx="316">
                  <c:v>0.86575342465753424</c:v>
                </c:pt>
                <c:pt idx="317">
                  <c:v>0.86849315068493149</c:v>
                </c:pt>
                <c:pt idx="318">
                  <c:v>0.87123287671232874</c:v>
                </c:pt>
                <c:pt idx="319">
                  <c:v>0.87397260273972599</c:v>
                </c:pt>
                <c:pt idx="320">
                  <c:v>0.87671232876712324</c:v>
                </c:pt>
                <c:pt idx="321">
                  <c:v>0.8794520547945206</c:v>
                </c:pt>
                <c:pt idx="322">
                  <c:v>0.88219178082191785</c:v>
                </c:pt>
                <c:pt idx="323">
                  <c:v>0.8849315068493151</c:v>
                </c:pt>
                <c:pt idx="324">
                  <c:v>0.88767123287671235</c:v>
                </c:pt>
                <c:pt idx="325">
                  <c:v>0.8904109589041096</c:v>
                </c:pt>
                <c:pt idx="326">
                  <c:v>0.89315068493150684</c:v>
                </c:pt>
                <c:pt idx="327">
                  <c:v>0.89589041095890409</c:v>
                </c:pt>
                <c:pt idx="328">
                  <c:v>0.89863013698630134</c:v>
                </c:pt>
                <c:pt idx="329">
                  <c:v>0.90136986301369859</c:v>
                </c:pt>
                <c:pt idx="330">
                  <c:v>0.90410958904109584</c:v>
                </c:pt>
                <c:pt idx="331">
                  <c:v>0.9068493150684932</c:v>
                </c:pt>
                <c:pt idx="332">
                  <c:v>0.90958904109589045</c:v>
                </c:pt>
                <c:pt idx="333">
                  <c:v>0.9123287671232877</c:v>
                </c:pt>
                <c:pt idx="334">
                  <c:v>0.91506849315068495</c:v>
                </c:pt>
                <c:pt idx="335">
                  <c:v>0.9178082191780822</c:v>
                </c:pt>
                <c:pt idx="336">
                  <c:v>0.92054794520547945</c:v>
                </c:pt>
                <c:pt idx="337">
                  <c:v>0.92328767123287669</c:v>
                </c:pt>
                <c:pt idx="338">
                  <c:v>0.92602739726027394</c:v>
                </c:pt>
                <c:pt idx="339">
                  <c:v>0.92876712328767119</c:v>
                </c:pt>
                <c:pt idx="340">
                  <c:v>0.93150684931506844</c:v>
                </c:pt>
                <c:pt idx="341">
                  <c:v>0.9342465753424658</c:v>
                </c:pt>
                <c:pt idx="342">
                  <c:v>0.93698630136986305</c:v>
                </c:pt>
                <c:pt idx="343">
                  <c:v>0.9397260273972603</c:v>
                </c:pt>
                <c:pt idx="344">
                  <c:v>0.94246575342465755</c:v>
                </c:pt>
                <c:pt idx="345">
                  <c:v>0.9452054794520548</c:v>
                </c:pt>
                <c:pt idx="346">
                  <c:v>0.94794520547945205</c:v>
                </c:pt>
                <c:pt idx="347">
                  <c:v>0.9506849315068493</c:v>
                </c:pt>
                <c:pt idx="348">
                  <c:v>0.95342465753424654</c:v>
                </c:pt>
                <c:pt idx="349">
                  <c:v>0.95616438356164379</c:v>
                </c:pt>
                <c:pt idx="350">
                  <c:v>0.95890410958904104</c:v>
                </c:pt>
                <c:pt idx="351">
                  <c:v>0.9616438356164384</c:v>
                </c:pt>
                <c:pt idx="352">
                  <c:v>0.96438356164383565</c:v>
                </c:pt>
                <c:pt idx="353">
                  <c:v>0.9671232876712329</c:v>
                </c:pt>
                <c:pt idx="354">
                  <c:v>0.96986301369863015</c:v>
                </c:pt>
                <c:pt idx="355">
                  <c:v>0.9726027397260274</c:v>
                </c:pt>
                <c:pt idx="356">
                  <c:v>0.97534246575342465</c:v>
                </c:pt>
                <c:pt idx="357">
                  <c:v>0.9780821917808219</c:v>
                </c:pt>
                <c:pt idx="358">
                  <c:v>0.98082191780821915</c:v>
                </c:pt>
                <c:pt idx="359">
                  <c:v>0.98356164383561639</c:v>
                </c:pt>
                <c:pt idx="360">
                  <c:v>0.98630136986301364</c:v>
                </c:pt>
                <c:pt idx="361">
                  <c:v>0.989041095890411</c:v>
                </c:pt>
                <c:pt idx="362">
                  <c:v>0.99178082191780825</c:v>
                </c:pt>
                <c:pt idx="363">
                  <c:v>0.9945205479452055</c:v>
                </c:pt>
                <c:pt idx="364">
                  <c:v>0.99726027397260275</c:v>
                </c:pt>
                <c:pt idx="365">
                  <c:v>1</c:v>
                </c:pt>
                <c:pt idx="366">
                  <c:v>1.0027397260273974</c:v>
                </c:pt>
                <c:pt idx="367">
                  <c:v>1.0054794520547945</c:v>
                </c:pt>
                <c:pt idx="368">
                  <c:v>1.0082191780821919</c:v>
                </c:pt>
                <c:pt idx="369">
                  <c:v>1.010958904109589</c:v>
                </c:pt>
                <c:pt idx="370">
                  <c:v>1.0136986301369864</c:v>
                </c:pt>
                <c:pt idx="371">
                  <c:v>1.0164383561643835</c:v>
                </c:pt>
                <c:pt idx="372">
                  <c:v>1.0191780821917809</c:v>
                </c:pt>
                <c:pt idx="373">
                  <c:v>1.021917808219178</c:v>
                </c:pt>
                <c:pt idx="374">
                  <c:v>1.0246575342465754</c:v>
                </c:pt>
                <c:pt idx="375">
                  <c:v>1.0273972602739727</c:v>
                </c:pt>
                <c:pt idx="376">
                  <c:v>1.0301369863013699</c:v>
                </c:pt>
                <c:pt idx="377">
                  <c:v>1.0328767123287672</c:v>
                </c:pt>
                <c:pt idx="378">
                  <c:v>1.0356164383561643</c:v>
                </c:pt>
                <c:pt idx="379">
                  <c:v>1.0383561643835617</c:v>
                </c:pt>
                <c:pt idx="380">
                  <c:v>1.0410958904109588</c:v>
                </c:pt>
                <c:pt idx="381">
                  <c:v>1.0438356164383562</c:v>
                </c:pt>
                <c:pt idx="382">
                  <c:v>1.0465753424657533</c:v>
                </c:pt>
                <c:pt idx="383">
                  <c:v>1.0493150684931507</c:v>
                </c:pt>
                <c:pt idx="384">
                  <c:v>1.0520547945205478</c:v>
                </c:pt>
                <c:pt idx="385">
                  <c:v>1.0547945205479452</c:v>
                </c:pt>
                <c:pt idx="386">
                  <c:v>1.0575342465753426</c:v>
                </c:pt>
                <c:pt idx="387">
                  <c:v>1.0602739726027397</c:v>
                </c:pt>
                <c:pt idx="388">
                  <c:v>1.0630136986301371</c:v>
                </c:pt>
                <c:pt idx="389">
                  <c:v>1.0657534246575342</c:v>
                </c:pt>
                <c:pt idx="390">
                  <c:v>1.0684931506849316</c:v>
                </c:pt>
                <c:pt idx="391">
                  <c:v>1.0712328767123287</c:v>
                </c:pt>
                <c:pt idx="392">
                  <c:v>1.0739726027397261</c:v>
                </c:pt>
                <c:pt idx="393">
                  <c:v>1.0767123287671232</c:v>
                </c:pt>
                <c:pt idx="394">
                  <c:v>1.0794520547945206</c:v>
                </c:pt>
                <c:pt idx="395">
                  <c:v>1.0821917808219179</c:v>
                </c:pt>
                <c:pt idx="396">
                  <c:v>1.0849315068493151</c:v>
                </c:pt>
                <c:pt idx="397">
                  <c:v>1.0876712328767124</c:v>
                </c:pt>
                <c:pt idx="398">
                  <c:v>1.0904109589041096</c:v>
                </c:pt>
                <c:pt idx="399">
                  <c:v>1.0931506849315069</c:v>
                </c:pt>
                <c:pt idx="400">
                  <c:v>1.095890410958904</c:v>
                </c:pt>
                <c:pt idx="401">
                  <c:v>1.0986301369863014</c:v>
                </c:pt>
                <c:pt idx="402">
                  <c:v>1.1013698630136985</c:v>
                </c:pt>
                <c:pt idx="403">
                  <c:v>1.1041095890410959</c:v>
                </c:pt>
                <c:pt idx="404">
                  <c:v>1.106849315068493</c:v>
                </c:pt>
                <c:pt idx="405">
                  <c:v>1.1095890410958904</c:v>
                </c:pt>
                <c:pt idx="406">
                  <c:v>1.1123287671232878</c:v>
                </c:pt>
                <c:pt idx="407">
                  <c:v>1.1150684931506849</c:v>
                </c:pt>
                <c:pt idx="408">
                  <c:v>1.1178082191780823</c:v>
                </c:pt>
                <c:pt idx="409">
                  <c:v>1.1205479452054794</c:v>
                </c:pt>
                <c:pt idx="410">
                  <c:v>1.1232876712328768</c:v>
                </c:pt>
                <c:pt idx="411">
                  <c:v>1.1260273972602739</c:v>
                </c:pt>
                <c:pt idx="412">
                  <c:v>1.1287671232876713</c:v>
                </c:pt>
                <c:pt idx="413">
                  <c:v>1.1315068493150684</c:v>
                </c:pt>
                <c:pt idx="414">
                  <c:v>1.1342465753424658</c:v>
                </c:pt>
                <c:pt idx="415">
                  <c:v>1.1369863013698631</c:v>
                </c:pt>
                <c:pt idx="416">
                  <c:v>1.1397260273972603</c:v>
                </c:pt>
                <c:pt idx="417">
                  <c:v>1.1424657534246576</c:v>
                </c:pt>
                <c:pt idx="418">
                  <c:v>1.1452054794520548</c:v>
                </c:pt>
                <c:pt idx="419">
                  <c:v>1.1479452054794521</c:v>
                </c:pt>
                <c:pt idx="420">
                  <c:v>1.1506849315068493</c:v>
                </c:pt>
                <c:pt idx="421">
                  <c:v>1.1534246575342466</c:v>
                </c:pt>
                <c:pt idx="422">
                  <c:v>1.1561643835616437</c:v>
                </c:pt>
                <c:pt idx="423">
                  <c:v>1.1589041095890411</c:v>
                </c:pt>
                <c:pt idx="424">
                  <c:v>1.1616438356164382</c:v>
                </c:pt>
                <c:pt idx="425">
                  <c:v>1.1643835616438356</c:v>
                </c:pt>
                <c:pt idx="426">
                  <c:v>1.167123287671233</c:v>
                </c:pt>
                <c:pt idx="427">
                  <c:v>1.1698630136986301</c:v>
                </c:pt>
                <c:pt idx="428">
                  <c:v>1.1726027397260275</c:v>
                </c:pt>
                <c:pt idx="429">
                  <c:v>1.1753424657534246</c:v>
                </c:pt>
                <c:pt idx="430">
                  <c:v>1.178082191780822</c:v>
                </c:pt>
                <c:pt idx="431">
                  <c:v>1.1808219178082191</c:v>
                </c:pt>
                <c:pt idx="432">
                  <c:v>1.1835616438356165</c:v>
                </c:pt>
                <c:pt idx="433">
                  <c:v>1.1863013698630136</c:v>
                </c:pt>
                <c:pt idx="434">
                  <c:v>1.189041095890411</c:v>
                </c:pt>
                <c:pt idx="435">
                  <c:v>1.1917808219178083</c:v>
                </c:pt>
                <c:pt idx="436">
                  <c:v>1.1945205479452055</c:v>
                </c:pt>
                <c:pt idx="437">
                  <c:v>1.1972602739726028</c:v>
                </c:pt>
                <c:pt idx="438">
                  <c:v>1.2</c:v>
                </c:pt>
                <c:pt idx="439">
                  <c:v>1.2027397260273973</c:v>
                </c:pt>
                <c:pt idx="440">
                  <c:v>1.2054794520547945</c:v>
                </c:pt>
                <c:pt idx="441">
                  <c:v>1.2082191780821918</c:v>
                </c:pt>
                <c:pt idx="442">
                  <c:v>1.210958904109589</c:v>
                </c:pt>
                <c:pt idx="443">
                  <c:v>1.2136986301369863</c:v>
                </c:pt>
                <c:pt idx="444">
                  <c:v>1.2164383561643837</c:v>
                </c:pt>
                <c:pt idx="445">
                  <c:v>1.2191780821917808</c:v>
                </c:pt>
                <c:pt idx="446">
                  <c:v>1.2219178082191782</c:v>
                </c:pt>
                <c:pt idx="447">
                  <c:v>1.2246575342465753</c:v>
                </c:pt>
                <c:pt idx="448">
                  <c:v>1.2273972602739727</c:v>
                </c:pt>
                <c:pt idx="449">
                  <c:v>1.2301369863013698</c:v>
                </c:pt>
                <c:pt idx="450">
                  <c:v>1.2328767123287672</c:v>
                </c:pt>
                <c:pt idx="451">
                  <c:v>1.2356164383561643</c:v>
                </c:pt>
                <c:pt idx="452">
                  <c:v>1.2383561643835617</c:v>
                </c:pt>
                <c:pt idx="453">
                  <c:v>1.2410958904109588</c:v>
                </c:pt>
                <c:pt idx="454">
                  <c:v>1.2438356164383562</c:v>
                </c:pt>
                <c:pt idx="455">
                  <c:v>1.2465753424657535</c:v>
                </c:pt>
                <c:pt idx="456">
                  <c:v>1.2493150684931507</c:v>
                </c:pt>
                <c:pt idx="457">
                  <c:v>1.252054794520548</c:v>
                </c:pt>
                <c:pt idx="458">
                  <c:v>1.2547945205479452</c:v>
                </c:pt>
                <c:pt idx="459">
                  <c:v>1.2575342465753425</c:v>
                </c:pt>
                <c:pt idx="460">
                  <c:v>1.2602739726027397</c:v>
                </c:pt>
                <c:pt idx="461">
                  <c:v>1.263013698630137</c:v>
                </c:pt>
                <c:pt idx="462">
                  <c:v>1.2657534246575342</c:v>
                </c:pt>
                <c:pt idx="463">
                  <c:v>1.2684931506849315</c:v>
                </c:pt>
                <c:pt idx="464">
                  <c:v>1.2712328767123289</c:v>
                </c:pt>
                <c:pt idx="465">
                  <c:v>1.273972602739726</c:v>
                </c:pt>
                <c:pt idx="466">
                  <c:v>1.2767123287671234</c:v>
                </c:pt>
                <c:pt idx="467">
                  <c:v>1.2794520547945205</c:v>
                </c:pt>
                <c:pt idx="468">
                  <c:v>1.2821917808219179</c:v>
                </c:pt>
                <c:pt idx="469">
                  <c:v>1.284931506849315</c:v>
                </c:pt>
                <c:pt idx="470">
                  <c:v>1.2876712328767124</c:v>
                </c:pt>
                <c:pt idx="471">
                  <c:v>1.2904109589041095</c:v>
                </c:pt>
                <c:pt idx="472">
                  <c:v>1.2931506849315069</c:v>
                </c:pt>
                <c:pt idx="473">
                  <c:v>1.295890410958904</c:v>
                </c:pt>
                <c:pt idx="474">
                  <c:v>1.2986301369863014</c:v>
                </c:pt>
                <c:pt idx="475">
                  <c:v>1.3013698630136987</c:v>
                </c:pt>
                <c:pt idx="476">
                  <c:v>1.3041095890410959</c:v>
                </c:pt>
                <c:pt idx="477">
                  <c:v>1.3068493150684932</c:v>
                </c:pt>
                <c:pt idx="478">
                  <c:v>1.3095890410958904</c:v>
                </c:pt>
                <c:pt idx="479">
                  <c:v>1.3123287671232877</c:v>
                </c:pt>
                <c:pt idx="480">
                  <c:v>1.3150684931506849</c:v>
                </c:pt>
                <c:pt idx="481">
                  <c:v>1.3178082191780822</c:v>
                </c:pt>
                <c:pt idx="482">
                  <c:v>1.3205479452054794</c:v>
                </c:pt>
                <c:pt idx="483">
                  <c:v>1.3232876712328767</c:v>
                </c:pt>
                <c:pt idx="484">
                  <c:v>1.3260273972602741</c:v>
                </c:pt>
                <c:pt idx="485">
                  <c:v>1.3287671232876712</c:v>
                </c:pt>
                <c:pt idx="486">
                  <c:v>1.3315068493150686</c:v>
                </c:pt>
                <c:pt idx="487">
                  <c:v>1.3342465753424657</c:v>
                </c:pt>
                <c:pt idx="488">
                  <c:v>1.3369863013698631</c:v>
                </c:pt>
                <c:pt idx="489">
                  <c:v>1.3397260273972602</c:v>
                </c:pt>
                <c:pt idx="490">
                  <c:v>1.3424657534246576</c:v>
                </c:pt>
                <c:pt idx="491">
                  <c:v>1.3452054794520547</c:v>
                </c:pt>
                <c:pt idx="492">
                  <c:v>1.3479452054794521</c:v>
                </c:pt>
                <c:pt idx="493">
                  <c:v>1.3506849315068492</c:v>
                </c:pt>
                <c:pt idx="494">
                  <c:v>1.3534246575342466</c:v>
                </c:pt>
                <c:pt idx="495">
                  <c:v>1.3561643835616439</c:v>
                </c:pt>
                <c:pt idx="496">
                  <c:v>1.3589041095890411</c:v>
                </c:pt>
                <c:pt idx="497">
                  <c:v>1.3616438356164384</c:v>
                </c:pt>
                <c:pt idx="498">
                  <c:v>1.3643835616438356</c:v>
                </c:pt>
                <c:pt idx="499">
                  <c:v>1.3671232876712329</c:v>
                </c:pt>
                <c:pt idx="500">
                  <c:v>1.3698630136986301</c:v>
                </c:pt>
                <c:pt idx="501">
                  <c:v>1.3726027397260274</c:v>
                </c:pt>
                <c:pt idx="502">
                  <c:v>1.3753424657534246</c:v>
                </c:pt>
                <c:pt idx="503">
                  <c:v>1.3780821917808219</c:v>
                </c:pt>
                <c:pt idx="504">
                  <c:v>1.3808219178082193</c:v>
                </c:pt>
                <c:pt idx="505">
                  <c:v>1.3835616438356164</c:v>
                </c:pt>
                <c:pt idx="506">
                  <c:v>1.3863013698630138</c:v>
                </c:pt>
                <c:pt idx="507">
                  <c:v>1.3890410958904109</c:v>
                </c:pt>
                <c:pt idx="508">
                  <c:v>1.3917808219178083</c:v>
                </c:pt>
                <c:pt idx="509">
                  <c:v>1.3945205479452054</c:v>
                </c:pt>
                <c:pt idx="510">
                  <c:v>1.3972602739726028</c:v>
                </c:pt>
                <c:pt idx="511">
                  <c:v>1.4</c:v>
                </c:pt>
                <c:pt idx="512">
                  <c:v>1.4027397260273973</c:v>
                </c:pt>
                <c:pt idx="513">
                  <c:v>1.4054794520547946</c:v>
                </c:pt>
                <c:pt idx="514">
                  <c:v>1.4082191780821918</c:v>
                </c:pt>
                <c:pt idx="515">
                  <c:v>1.4109589041095891</c:v>
                </c:pt>
                <c:pt idx="516">
                  <c:v>1.4136986301369863</c:v>
                </c:pt>
                <c:pt idx="517">
                  <c:v>1.4164383561643836</c:v>
                </c:pt>
                <c:pt idx="518">
                  <c:v>1.4191780821917808</c:v>
                </c:pt>
                <c:pt idx="519">
                  <c:v>1.4219178082191781</c:v>
                </c:pt>
                <c:pt idx="520">
                  <c:v>1.4246575342465753</c:v>
                </c:pt>
                <c:pt idx="521">
                  <c:v>1.4273972602739726</c:v>
                </c:pt>
                <c:pt idx="522">
                  <c:v>1.4301369863013698</c:v>
                </c:pt>
                <c:pt idx="523">
                  <c:v>1.4328767123287671</c:v>
                </c:pt>
                <c:pt idx="524">
                  <c:v>1.4356164383561645</c:v>
                </c:pt>
                <c:pt idx="525">
                  <c:v>1.4383561643835616</c:v>
                </c:pt>
                <c:pt idx="526">
                  <c:v>1.441095890410959</c:v>
                </c:pt>
                <c:pt idx="527">
                  <c:v>1.4438356164383561</c:v>
                </c:pt>
                <c:pt idx="528">
                  <c:v>1.4465753424657535</c:v>
                </c:pt>
                <c:pt idx="529">
                  <c:v>1.4493150684931506</c:v>
                </c:pt>
                <c:pt idx="530">
                  <c:v>1.452054794520548</c:v>
                </c:pt>
                <c:pt idx="531">
                  <c:v>1.4547945205479451</c:v>
                </c:pt>
                <c:pt idx="532">
                  <c:v>1.4575342465753425</c:v>
                </c:pt>
                <c:pt idx="533">
                  <c:v>1.4602739726027398</c:v>
                </c:pt>
                <c:pt idx="534">
                  <c:v>1.463013698630137</c:v>
                </c:pt>
                <c:pt idx="535">
                  <c:v>1.4657534246575343</c:v>
                </c:pt>
                <c:pt idx="536">
                  <c:v>1.4684931506849315</c:v>
                </c:pt>
                <c:pt idx="537">
                  <c:v>1.4712328767123288</c:v>
                </c:pt>
                <c:pt idx="538">
                  <c:v>1.473972602739726</c:v>
                </c:pt>
                <c:pt idx="539">
                  <c:v>1.4767123287671233</c:v>
                </c:pt>
                <c:pt idx="540">
                  <c:v>1.4794520547945205</c:v>
                </c:pt>
                <c:pt idx="541">
                  <c:v>1.4821917808219178</c:v>
                </c:pt>
                <c:pt idx="542">
                  <c:v>1.484931506849315</c:v>
                </c:pt>
                <c:pt idx="543">
                  <c:v>1.4876712328767123</c:v>
                </c:pt>
                <c:pt idx="544">
                  <c:v>1.4904109589041097</c:v>
                </c:pt>
                <c:pt idx="545">
                  <c:v>1.4931506849315068</c:v>
                </c:pt>
                <c:pt idx="546">
                  <c:v>1.4958904109589042</c:v>
                </c:pt>
                <c:pt idx="547">
                  <c:v>1.4986301369863013</c:v>
                </c:pt>
                <c:pt idx="548">
                  <c:v>1.5013698630136987</c:v>
                </c:pt>
                <c:pt idx="549">
                  <c:v>1.5041095890410958</c:v>
                </c:pt>
                <c:pt idx="550">
                  <c:v>1.5068493150684932</c:v>
                </c:pt>
                <c:pt idx="551">
                  <c:v>1.5095890410958903</c:v>
                </c:pt>
                <c:pt idx="552">
                  <c:v>1.5123287671232877</c:v>
                </c:pt>
                <c:pt idx="553">
                  <c:v>1.515068493150685</c:v>
                </c:pt>
                <c:pt idx="554">
                  <c:v>1.5178082191780822</c:v>
                </c:pt>
                <c:pt idx="555">
                  <c:v>1.5205479452054795</c:v>
                </c:pt>
                <c:pt idx="556">
                  <c:v>1.5232876712328767</c:v>
                </c:pt>
                <c:pt idx="557">
                  <c:v>1.526027397260274</c:v>
                </c:pt>
                <c:pt idx="558">
                  <c:v>1.5287671232876712</c:v>
                </c:pt>
                <c:pt idx="559">
                  <c:v>1.5315068493150685</c:v>
                </c:pt>
                <c:pt idx="560">
                  <c:v>1.5342465753424657</c:v>
                </c:pt>
                <c:pt idx="561">
                  <c:v>1.536986301369863</c:v>
                </c:pt>
                <c:pt idx="562">
                  <c:v>1.5397260273972602</c:v>
                </c:pt>
                <c:pt idx="563">
                  <c:v>1.5424657534246575</c:v>
                </c:pt>
                <c:pt idx="564">
                  <c:v>1.5452054794520549</c:v>
                </c:pt>
                <c:pt idx="565">
                  <c:v>1.547945205479452</c:v>
                </c:pt>
                <c:pt idx="566">
                  <c:v>1.5506849315068494</c:v>
                </c:pt>
                <c:pt idx="567">
                  <c:v>1.5534246575342465</c:v>
                </c:pt>
                <c:pt idx="568">
                  <c:v>1.5561643835616439</c:v>
                </c:pt>
                <c:pt idx="569">
                  <c:v>1.558904109589041</c:v>
                </c:pt>
                <c:pt idx="570">
                  <c:v>1.5616438356164384</c:v>
                </c:pt>
                <c:pt idx="571">
                  <c:v>1.5643835616438355</c:v>
                </c:pt>
                <c:pt idx="572">
                  <c:v>1.5671232876712329</c:v>
                </c:pt>
                <c:pt idx="573">
                  <c:v>1.5698630136986302</c:v>
                </c:pt>
                <c:pt idx="574">
                  <c:v>1.5726027397260274</c:v>
                </c:pt>
                <c:pt idx="575">
                  <c:v>1.5753424657534247</c:v>
                </c:pt>
                <c:pt idx="576">
                  <c:v>1.5780821917808219</c:v>
                </c:pt>
                <c:pt idx="577">
                  <c:v>1.5808219178082192</c:v>
                </c:pt>
                <c:pt idx="578">
                  <c:v>1.5835616438356164</c:v>
                </c:pt>
                <c:pt idx="579">
                  <c:v>1.5863013698630137</c:v>
                </c:pt>
                <c:pt idx="580">
                  <c:v>1.5890410958904109</c:v>
                </c:pt>
                <c:pt idx="581">
                  <c:v>1.5917808219178082</c:v>
                </c:pt>
                <c:pt idx="582">
                  <c:v>1.5945205479452054</c:v>
                </c:pt>
                <c:pt idx="583">
                  <c:v>1.5972602739726027</c:v>
                </c:pt>
                <c:pt idx="584">
                  <c:v>1.6</c:v>
                </c:pt>
                <c:pt idx="585">
                  <c:v>1.6027397260273972</c:v>
                </c:pt>
                <c:pt idx="586">
                  <c:v>1.6054794520547946</c:v>
                </c:pt>
                <c:pt idx="587">
                  <c:v>1.6082191780821917</c:v>
                </c:pt>
                <c:pt idx="588">
                  <c:v>1.6109589041095891</c:v>
                </c:pt>
                <c:pt idx="589">
                  <c:v>1.6136986301369862</c:v>
                </c:pt>
                <c:pt idx="590">
                  <c:v>1.6164383561643836</c:v>
                </c:pt>
                <c:pt idx="591">
                  <c:v>1.6191780821917807</c:v>
                </c:pt>
                <c:pt idx="592">
                  <c:v>1.6219178082191781</c:v>
                </c:pt>
                <c:pt idx="593">
                  <c:v>1.6246575342465754</c:v>
                </c:pt>
                <c:pt idx="594">
                  <c:v>1.6273972602739726</c:v>
                </c:pt>
                <c:pt idx="595">
                  <c:v>1.6301369863013699</c:v>
                </c:pt>
                <c:pt idx="596">
                  <c:v>1.6328767123287671</c:v>
                </c:pt>
                <c:pt idx="597">
                  <c:v>1.6356164383561644</c:v>
                </c:pt>
                <c:pt idx="598">
                  <c:v>1.6383561643835616</c:v>
                </c:pt>
                <c:pt idx="599">
                  <c:v>1.6410958904109589</c:v>
                </c:pt>
                <c:pt idx="600">
                  <c:v>1.6438356164383561</c:v>
                </c:pt>
                <c:pt idx="601">
                  <c:v>1.6465753424657534</c:v>
                </c:pt>
                <c:pt idx="602">
                  <c:v>1.6493150684931508</c:v>
                </c:pt>
                <c:pt idx="603">
                  <c:v>1.6520547945205479</c:v>
                </c:pt>
                <c:pt idx="604">
                  <c:v>1.6547945205479453</c:v>
                </c:pt>
                <c:pt idx="605">
                  <c:v>1.6575342465753424</c:v>
                </c:pt>
                <c:pt idx="606">
                  <c:v>1.6602739726027398</c:v>
                </c:pt>
                <c:pt idx="607">
                  <c:v>1.6630136986301369</c:v>
                </c:pt>
                <c:pt idx="608">
                  <c:v>1.6657534246575343</c:v>
                </c:pt>
                <c:pt idx="609">
                  <c:v>1.6684931506849314</c:v>
                </c:pt>
                <c:pt idx="610">
                  <c:v>1.6712328767123288</c:v>
                </c:pt>
                <c:pt idx="611">
                  <c:v>1.6739726027397259</c:v>
                </c:pt>
                <c:pt idx="612">
                  <c:v>1.6767123287671233</c:v>
                </c:pt>
                <c:pt idx="613">
                  <c:v>1.6794520547945206</c:v>
                </c:pt>
                <c:pt idx="614">
                  <c:v>1.6821917808219178</c:v>
                </c:pt>
                <c:pt idx="615">
                  <c:v>1.6849315068493151</c:v>
                </c:pt>
                <c:pt idx="616">
                  <c:v>1.6876712328767123</c:v>
                </c:pt>
                <c:pt idx="617">
                  <c:v>1.6904109589041096</c:v>
                </c:pt>
                <c:pt idx="618">
                  <c:v>1.6931506849315068</c:v>
                </c:pt>
                <c:pt idx="619">
                  <c:v>1.6958904109589041</c:v>
                </c:pt>
                <c:pt idx="620">
                  <c:v>1.6986301369863013</c:v>
                </c:pt>
                <c:pt idx="621">
                  <c:v>1.7013698630136986</c:v>
                </c:pt>
                <c:pt idx="622">
                  <c:v>1.704109589041096</c:v>
                </c:pt>
                <c:pt idx="623">
                  <c:v>1.7068493150684931</c:v>
                </c:pt>
                <c:pt idx="624">
                  <c:v>1.7095890410958905</c:v>
                </c:pt>
                <c:pt idx="625">
                  <c:v>1.7123287671232876</c:v>
                </c:pt>
                <c:pt idx="626">
                  <c:v>1.715068493150685</c:v>
                </c:pt>
                <c:pt idx="627">
                  <c:v>1.7178082191780821</c:v>
                </c:pt>
                <c:pt idx="628">
                  <c:v>1.7205479452054795</c:v>
                </c:pt>
                <c:pt idx="629">
                  <c:v>1.7232876712328766</c:v>
                </c:pt>
                <c:pt idx="630">
                  <c:v>1.726027397260274</c:v>
                </c:pt>
                <c:pt idx="631">
                  <c:v>1.7287671232876711</c:v>
                </c:pt>
                <c:pt idx="632">
                  <c:v>1.7315068493150685</c:v>
                </c:pt>
                <c:pt idx="633">
                  <c:v>1.7342465753424658</c:v>
                </c:pt>
                <c:pt idx="634">
                  <c:v>1.736986301369863</c:v>
                </c:pt>
                <c:pt idx="635">
                  <c:v>1.7397260273972603</c:v>
                </c:pt>
                <c:pt idx="636">
                  <c:v>1.7424657534246575</c:v>
                </c:pt>
                <c:pt idx="637">
                  <c:v>1.7452054794520548</c:v>
                </c:pt>
                <c:pt idx="638">
                  <c:v>1.747945205479452</c:v>
                </c:pt>
                <c:pt idx="639">
                  <c:v>1.7506849315068493</c:v>
                </c:pt>
                <c:pt idx="640">
                  <c:v>1.7534246575342465</c:v>
                </c:pt>
                <c:pt idx="641">
                  <c:v>1.7561643835616438</c:v>
                </c:pt>
                <c:pt idx="642">
                  <c:v>1.7589041095890412</c:v>
                </c:pt>
                <c:pt idx="643">
                  <c:v>1.7616438356164383</c:v>
                </c:pt>
                <c:pt idx="644">
                  <c:v>1.7643835616438357</c:v>
                </c:pt>
                <c:pt idx="645">
                  <c:v>1.7671232876712328</c:v>
                </c:pt>
                <c:pt idx="646">
                  <c:v>1.7698630136986302</c:v>
                </c:pt>
                <c:pt idx="647">
                  <c:v>1.7726027397260273</c:v>
                </c:pt>
                <c:pt idx="648">
                  <c:v>1.7753424657534247</c:v>
                </c:pt>
                <c:pt idx="649">
                  <c:v>1.7780821917808218</c:v>
                </c:pt>
                <c:pt idx="650">
                  <c:v>1.7808219178082192</c:v>
                </c:pt>
                <c:pt idx="651">
                  <c:v>1.7835616438356163</c:v>
                </c:pt>
                <c:pt idx="652">
                  <c:v>1.7863013698630137</c:v>
                </c:pt>
                <c:pt idx="653">
                  <c:v>1.789041095890411</c:v>
                </c:pt>
                <c:pt idx="654">
                  <c:v>1.7917808219178082</c:v>
                </c:pt>
                <c:pt idx="655">
                  <c:v>1.7945205479452055</c:v>
                </c:pt>
                <c:pt idx="656">
                  <c:v>1.7972602739726027</c:v>
                </c:pt>
                <c:pt idx="657">
                  <c:v>1.8</c:v>
                </c:pt>
                <c:pt idx="658">
                  <c:v>1.8027397260273972</c:v>
                </c:pt>
                <c:pt idx="659">
                  <c:v>1.8054794520547945</c:v>
                </c:pt>
                <c:pt idx="660">
                  <c:v>1.8082191780821917</c:v>
                </c:pt>
                <c:pt idx="661">
                  <c:v>1.810958904109589</c:v>
                </c:pt>
                <c:pt idx="662">
                  <c:v>1.8136986301369864</c:v>
                </c:pt>
                <c:pt idx="663">
                  <c:v>1.8164383561643835</c:v>
                </c:pt>
                <c:pt idx="664">
                  <c:v>1.8191780821917809</c:v>
                </c:pt>
                <c:pt idx="665">
                  <c:v>1.821917808219178</c:v>
                </c:pt>
                <c:pt idx="666">
                  <c:v>1.8246575342465754</c:v>
                </c:pt>
                <c:pt idx="667">
                  <c:v>1.8273972602739725</c:v>
                </c:pt>
                <c:pt idx="668">
                  <c:v>1.8301369863013699</c:v>
                </c:pt>
                <c:pt idx="669">
                  <c:v>1.832876712328767</c:v>
                </c:pt>
                <c:pt idx="670">
                  <c:v>1.8356164383561644</c:v>
                </c:pt>
                <c:pt idx="671">
                  <c:v>1.8383561643835618</c:v>
                </c:pt>
                <c:pt idx="672">
                  <c:v>1.8410958904109589</c:v>
                </c:pt>
                <c:pt idx="673">
                  <c:v>1.8438356164383563</c:v>
                </c:pt>
                <c:pt idx="674">
                  <c:v>1.8465753424657534</c:v>
                </c:pt>
                <c:pt idx="675">
                  <c:v>1.8493150684931507</c:v>
                </c:pt>
                <c:pt idx="676">
                  <c:v>1.8520547945205479</c:v>
                </c:pt>
                <c:pt idx="677">
                  <c:v>1.8547945205479452</c:v>
                </c:pt>
                <c:pt idx="678">
                  <c:v>1.8575342465753424</c:v>
                </c:pt>
                <c:pt idx="679">
                  <c:v>1.8602739726027397</c:v>
                </c:pt>
                <c:pt idx="680">
                  <c:v>1.8630136986301369</c:v>
                </c:pt>
                <c:pt idx="681">
                  <c:v>1.8657534246575342</c:v>
                </c:pt>
                <c:pt idx="682">
                  <c:v>1.8684931506849316</c:v>
                </c:pt>
                <c:pt idx="683">
                  <c:v>1.8712328767123287</c:v>
                </c:pt>
                <c:pt idx="684">
                  <c:v>1.8739726027397261</c:v>
                </c:pt>
                <c:pt idx="685">
                  <c:v>1.8767123287671232</c:v>
                </c:pt>
                <c:pt idx="686">
                  <c:v>1.8794520547945206</c:v>
                </c:pt>
                <c:pt idx="687">
                  <c:v>1.8821917808219177</c:v>
                </c:pt>
                <c:pt idx="688">
                  <c:v>1.8849315068493151</c:v>
                </c:pt>
                <c:pt idx="689">
                  <c:v>1.8876712328767122</c:v>
                </c:pt>
                <c:pt idx="690">
                  <c:v>1.8904109589041096</c:v>
                </c:pt>
                <c:pt idx="691">
                  <c:v>1.893150684931507</c:v>
                </c:pt>
                <c:pt idx="692">
                  <c:v>1.8958904109589041</c:v>
                </c:pt>
                <c:pt idx="693">
                  <c:v>1.8986301369863015</c:v>
                </c:pt>
                <c:pt idx="694">
                  <c:v>1.9013698630136986</c:v>
                </c:pt>
                <c:pt idx="695">
                  <c:v>1.904109589041096</c:v>
                </c:pt>
                <c:pt idx="696">
                  <c:v>1.9068493150684931</c:v>
                </c:pt>
                <c:pt idx="697">
                  <c:v>1.9095890410958904</c:v>
                </c:pt>
                <c:pt idx="698">
                  <c:v>1.9123287671232876</c:v>
                </c:pt>
                <c:pt idx="699">
                  <c:v>1.9150684931506849</c:v>
                </c:pt>
                <c:pt idx="700">
                  <c:v>1.9178082191780821</c:v>
                </c:pt>
                <c:pt idx="701">
                  <c:v>1.9205479452054794</c:v>
                </c:pt>
                <c:pt idx="702">
                  <c:v>1.9232876712328768</c:v>
                </c:pt>
                <c:pt idx="703">
                  <c:v>1.9260273972602739</c:v>
                </c:pt>
                <c:pt idx="704">
                  <c:v>1.9287671232876713</c:v>
                </c:pt>
                <c:pt idx="705">
                  <c:v>1.9315068493150684</c:v>
                </c:pt>
                <c:pt idx="706">
                  <c:v>1.9342465753424658</c:v>
                </c:pt>
                <c:pt idx="707">
                  <c:v>1.9369863013698629</c:v>
                </c:pt>
                <c:pt idx="708">
                  <c:v>1.9397260273972603</c:v>
                </c:pt>
                <c:pt idx="709">
                  <c:v>1.9424657534246574</c:v>
                </c:pt>
                <c:pt idx="710">
                  <c:v>1.9452054794520548</c:v>
                </c:pt>
                <c:pt idx="711">
                  <c:v>1.9479452054794522</c:v>
                </c:pt>
                <c:pt idx="712">
                  <c:v>1.9506849315068493</c:v>
                </c:pt>
                <c:pt idx="713">
                  <c:v>1.9534246575342467</c:v>
                </c:pt>
                <c:pt idx="714">
                  <c:v>1.9561643835616438</c:v>
                </c:pt>
                <c:pt idx="715">
                  <c:v>1.9589041095890412</c:v>
                </c:pt>
                <c:pt idx="716">
                  <c:v>1.9616438356164383</c:v>
                </c:pt>
                <c:pt idx="717">
                  <c:v>1.9643835616438357</c:v>
                </c:pt>
                <c:pt idx="718">
                  <c:v>1.9671232876712328</c:v>
                </c:pt>
                <c:pt idx="719">
                  <c:v>1.9698630136986301</c:v>
                </c:pt>
                <c:pt idx="720">
                  <c:v>1.9726027397260273</c:v>
                </c:pt>
                <c:pt idx="721">
                  <c:v>1.9753424657534246</c:v>
                </c:pt>
                <c:pt idx="722">
                  <c:v>1.978082191780822</c:v>
                </c:pt>
                <c:pt idx="723">
                  <c:v>1.9808219178082191</c:v>
                </c:pt>
                <c:pt idx="724">
                  <c:v>1.9835616438356165</c:v>
                </c:pt>
                <c:pt idx="725">
                  <c:v>1.9863013698630136</c:v>
                </c:pt>
                <c:pt idx="726">
                  <c:v>1.989041095890411</c:v>
                </c:pt>
                <c:pt idx="727">
                  <c:v>1.9917808219178081</c:v>
                </c:pt>
                <c:pt idx="728">
                  <c:v>1.9945205479452055</c:v>
                </c:pt>
                <c:pt idx="729">
                  <c:v>1.9972602739726026</c:v>
                </c:pt>
                <c:pt idx="730">
                  <c:v>2</c:v>
                </c:pt>
                <c:pt idx="731">
                  <c:v>2.0027397260273974</c:v>
                </c:pt>
                <c:pt idx="732">
                  <c:v>2.0054794520547947</c:v>
                </c:pt>
                <c:pt idx="733">
                  <c:v>2.0082191780821916</c:v>
                </c:pt>
                <c:pt idx="734">
                  <c:v>2.010958904109589</c:v>
                </c:pt>
                <c:pt idx="735">
                  <c:v>2.0136986301369864</c:v>
                </c:pt>
                <c:pt idx="736">
                  <c:v>2.0164383561643837</c:v>
                </c:pt>
                <c:pt idx="737">
                  <c:v>2.0191780821917806</c:v>
                </c:pt>
                <c:pt idx="738">
                  <c:v>2.021917808219178</c:v>
                </c:pt>
                <c:pt idx="739">
                  <c:v>2.0246575342465754</c:v>
                </c:pt>
                <c:pt idx="740">
                  <c:v>2.0273972602739727</c:v>
                </c:pt>
                <c:pt idx="741">
                  <c:v>2.0301369863013701</c:v>
                </c:pt>
                <c:pt idx="742">
                  <c:v>2.032876712328767</c:v>
                </c:pt>
                <c:pt idx="743">
                  <c:v>2.0356164383561643</c:v>
                </c:pt>
                <c:pt idx="744">
                  <c:v>2.0383561643835617</c:v>
                </c:pt>
                <c:pt idx="745">
                  <c:v>2.0410958904109591</c:v>
                </c:pt>
                <c:pt idx="746">
                  <c:v>2.043835616438356</c:v>
                </c:pt>
                <c:pt idx="747">
                  <c:v>2.0465753424657533</c:v>
                </c:pt>
                <c:pt idx="748">
                  <c:v>2.0493150684931507</c:v>
                </c:pt>
                <c:pt idx="749">
                  <c:v>2.0520547945205481</c:v>
                </c:pt>
                <c:pt idx="750">
                  <c:v>2.0547945205479454</c:v>
                </c:pt>
                <c:pt idx="751">
                  <c:v>2.0575342465753423</c:v>
                </c:pt>
                <c:pt idx="752">
                  <c:v>2.0602739726027397</c:v>
                </c:pt>
                <c:pt idx="753">
                  <c:v>2.0630136986301371</c:v>
                </c:pt>
                <c:pt idx="754">
                  <c:v>2.0657534246575344</c:v>
                </c:pt>
                <c:pt idx="755">
                  <c:v>2.0684931506849313</c:v>
                </c:pt>
                <c:pt idx="756">
                  <c:v>2.0712328767123287</c:v>
                </c:pt>
                <c:pt idx="757">
                  <c:v>2.0739726027397261</c:v>
                </c:pt>
                <c:pt idx="758">
                  <c:v>2.0767123287671234</c:v>
                </c:pt>
                <c:pt idx="759">
                  <c:v>2.0794520547945203</c:v>
                </c:pt>
                <c:pt idx="760">
                  <c:v>2.0821917808219177</c:v>
                </c:pt>
                <c:pt idx="761">
                  <c:v>2.0849315068493151</c:v>
                </c:pt>
                <c:pt idx="762">
                  <c:v>2.0876712328767124</c:v>
                </c:pt>
                <c:pt idx="763">
                  <c:v>2.0904109589041098</c:v>
                </c:pt>
                <c:pt idx="764">
                  <c:v>2.0931506849315067</c:v>
                </c:pt>
                <c:pt idx="765">
                  <c:v>2.095890410958904</c:v>
                </c:pt>
                <c:pt idx="766">
                  <c:v>2.0986301369863014</c:v>
                </c:pt>
                <c:pt idx="767">
                  <c:v>2.1013698630136988</c:v>
                </c:pt>
                <c:pt idx="768">
                  <c:v>2.1041095890410957</c:v>
                </c:pt>
                <c:pt idx="769">
                  <c:v>2.106849315068493</c:v>
                </c:pt>
                <c:pt idx="770">
                  <c:v>2.1095890410958904</c:v>
                </c:pt>
                <c:pt idx="771">
                  <c:v>2.1123287671232878</c:v>
                </c:pt>
                <c:pt idx="772">
                  <c:v>2.1150684931506851</c:v>
                </c:pt>
                <c:pt idx="773">
                  <c:v>2.117808219178082</c:v>
                </c:pt>
                <c:pt idx="774">
                  <c:v>2.1205479452054794</c:v>
                </c:pt>
                <c:pt idx="775">
                  <c:v>2.1232876712328768</c:v>
                </c:pt>
                <c:pt idx="776">
                  <c:v>2.1260273972602741</c:v>
                </c:pt>
                <c:pt idx="777">
                  <c:v>2.128767123287671</c:v>
                </c:pt>
                <c:pt idx="778">
                  <c:v>2.1315068493150684</c:v>
                </c:pt>
                <c:pt idx="779">
                  <c:v>2.1342465753424658</c:v>
                </c:pt>
                <c:pt idx="780">
                  <c:v>2.1369863013698631</c:v>
                </c:pt>
                <c:pt idx="781">
                  <c:v>2.1397260273972605</c:v>
                </c:pt>
                <c:pt idx="782">
                  <c:v>2.1424657534246574</c:v>
                </c:pt>
                <c:pt idx="783">
                  <c:v>2.1452054794520548</c:v>
                </c:pt>
                <c:pt idx="784">
                  <c:v>2.1479452054794521</c:v>
                </c:pt>
                <c:pt idx="785">
                  <c:v>2.1506849315068495</c:v>
                </c:pt>
                <c:pt idx="786">
                  <c:v>2.1534246575342464</c:v>
                </c:pt>
                <c:pt idx="787">
                  <c:v>2.1561643835616437</c:v>
                </c:pt>
                <c:pt idx="788">
                  <c:v>2.1589041095890411</c:v>
                </c:pt>
                <c:pt idx="789">
                  <c:v>2.1616438356164385</c:v>
                </c:pt>
                <c:pt idx="790">
                  <c:v>2.1643835616438358</c:v>
                </c:pt>
                <c:pt idx="791">
                  <c:v>2.1671232876712327</c:v>
                </c:pt>
                <c:pt idx="792">
                  <c:v>2.1698630136986301</c:v>
                </c:pt>
                <c:pt idx="793">
                  <c:v>2.1726027397260275</c:v>
                </c:pt>
                <c:pt idx="794">
                  <c:v>2.1753424657534248</c:v>
                </c:pt>
                <c:pt idx="795">
                  <c:v>2.1780821917808217</c:v>
                </c:pt>
                <c:pt idx="796">
                  <c:v>2.1808219178082191</c:v>
                </c:pt>
                <c:pt idx="797">
                  <c:v>2.1835616438356165</c:v>
                </c:pt>
                <c:pt idx="798">
                  <c:v>2.1863013698630138</c:v>
                </c:pt>
                <c:pt idx="799">
                  <c:v>2.1890410958904107</c:v>
                </c:pt>
                <c:pt idx="800">
                  <c:v>2.1917808219178081</c:v>
                </c:pt>
                <c:pt idx="801">
                  <c:v>2.1945205479452055</c:v>
                </c:pt>
                <c:pt idx="802">
                  <c:v>2.1972602739726028</c:v>
                </c:pt>
                <c:pt idx="803">
                  <c:v>2.2000000000000002</c:v>
                </c:pt>
                <c:pt idx="804">
                  <c:v>2.2027397260273971</c:v>
                </c:pt>
                <c:pt idx="805">
                  <c:v>2.2054794520547945</c:v>
                </c:pt>
                <c:pt idx="806">
                  <c:v>2.2082191780821918</c:v>
                </c:pt>
                <c:pt idx="807">
                  <c:v>2.2109589041095892</c:v>
                </c:pt>
                <c:pt idx="808">
                  <c:v>2.2136986301369861</c:v>
                </c:pt>
                <c:pt idx="809">
                  <c:v>2.2164383561643834</c:v>
                </c:pt>
                <c:pt idx="810">
                  <c:v>2.2191780821917808</c:v>
                </c:pt>
                <c:pt idx="811">
                  <c:v>2.2219178082191782</c:v>
                </c:pt>
                <c:pt idx="812">
                  <c:v>2.2246575342465755</c:v>
                </c:pt>
                <c:pt idx="813">
                  <c:v>2.2273972602739724</c:v>
                </c:pt>
                <c:pt idx="814">
                  <c:v>2.2301369863013698</c:v>
                </c:pt>
                <c:pt idx="815">
                  <c:v>2.2328767123287672</c:v>
                </c:pt>
                <c:pt idx="816">
                  <c:v>2.2356164383561645</c:v>
                </c:pt>
                <c:pt idx="817">
                  <c:v>2.2383561643835614</c:v>
                </c:pt>
                <c:pt idx="818">
                  <c:v>2.2410958904109588</c:v>
                </c:pt>
                <c:pt idx="819">
                  <c:v>2.2438356164383562</c:v>
                </c:pt>
                <c:pt idx="820">
                  <c:v>2.2465753424657535</c:v>
                </c:pt>
                <c:pt idx="821">
                  <c:v>2.2493150684931509</c:v>
                </c:pt>
                <c:pt idx="822">
                  <c:v>2.2520547945205478</c:v>
                </c:pt>
                <c:pt idx="823">
                  <c:v>2.2547945205479452</c:v>
                </c:pt>
                <c:pt idx="824">
                  <c:v>2.2575342465753425</c:v>
                </c:pt>
                <c:pt idx="825">
                  <c:v>2.2602739726027399</c:v>
                </c:pt>
                <c:pt idx="826">
                  <c:v>2.2630136986301368</c:v>
                </c:pt>
                <c:pt idx="827">
                  <c:v>2.2657534246575342</c:v>
                </c:pt>
                <c:pt idx="828">
                  <c:v>2.2684931506849315</c:v>
                </c:pt>
                <c:pt idx="829">
                  <c:v>2.2712328767123289</c:v>
                </c:pt>
                <c:pt idx="830">
                  <c:v>2.2739726027397262</c:v>
                </c:pt>
                <c:pt idx="831">
                  <c:v>2.2767123287671232</c:v>
                </c:pt>
                <c:pt idx="832">
                  <c:v>2.2794520547945205</c:v>
                </c:pt>
                <c:pt idx="833">
                  <c:v>2.2821917808219179</c:v>
                </c:pt>
                <c:pt idx="834">
                  <c:v>2.2849315068493152</c:v>
                </c:pt>
                <c:pt idx="835">
                  <c:v>2.2876712328767121</c:v>
                </c:pt>
                <c:pt idx="836">
                  <c:v>2.2904109589041095</c:v>
                </c:pt>
                <c:pt idx="837">
                  <c:v>2.2931506849315069</c:v>
                </c:pt>
                <c:pt idx="838">
                  <c:v>2.2958904109589042</c:v>
                </c:pt>
                <c:pt idx="839">
                  <c:v>2.2986301369863016</c:v>
                </c:pt>
                <c:pt idx="840">
                  <c:v>2.3013698630136985</c:v>
                </c:pt>
                <c:pt idx="841">
                  <c:v>2.3041095890410959</c:v>
                </c:pt>
                <c:pt idx="842">
                  <c:v>2.3068493150684932</c:v>
                </c:pt>
                <c:pt idx="843">
                  <c:v>2.3095890410958906</c:v>
                </c:pt>
                <c:pt idx="844">
                  <c:v>2.3123287671232875</c:v>
                </c:pt>
                <c:pt idx="845">
                  <c:v>2.3150684931506849</c:v>
                </c:pt>
                <c:pt idx="846">
                  <c:v>2.3178082191780822</c:v>
                </c:pt>
                <c:pt idx="847">
                  <c:v>2.3205479452054796</c:v>
                </c:pt>
                <c:pt idx="848">
                  <c:v>2.3232876712328765</c:v>
                </c:pt>
                <c:pt idx="849">
                  <c:v>2.3260273972602739</c:v>
                </c:pt>
                <c:pt idx="850">
                  <c:v>2.3287671232876712</c:v>
                </c:pt>
                <c:pt idx="851">
                  <c:v>2.3315068493150686</c:v>
                </c:pt>
                <c:pt idx="852">
                  <c:v>2.3342465753424659</c:v>
                </c:pt>
                <c:pt idx="853">
                  <c:v>2.3369863013698629</c:v>
                </c:pt>
                <c:pt idx="854">
                  <c:v>2.3397260273972602</c:v>
                </c:pt>
                <c:pt idx="855">
                  <c:v>2.3424657534246576</c:v>
                </c:pt>
                <c:pt idx="856">
                  <c:v>2.3452054794520549</c:v>
                </c:pt>
                <c:pt idx="857">
                  <c:v>2.3479452054794518</c:v>
                </c:pt>
                <c:pt idx="858">
                  <c:v>2.3506849315068492</c:v>
                </c:pt>
                <c:pt idx="859">
                  <c:v>2.3534246575342466</c:v>
                </c:pt>
                <c:pt idx="860">
                  <c:v>2.3561643835616439</c:v>
                </c:pt>
                <c:pt idx="861">
                  <c:v>2.3589041095890413</c:v>
                </c:pt>
                <c:pt idx="862">
                  <c:v>2.3616438356164382</c:v>
                </c:pt>
                <c:pt idx="863">
                  <c:v>2.3643835616438356</c:v>
                </c:pt>
                <c:pt idx="864">
                  <c:v>2.3671232876712329</c:v>
                </c:pt>
                <c:pt idx="865">
                  <c:v>2.3698630136986303</c:v>
                </c:pt>
                <c:pt idx="866">
                  <c:v>2.3726027397260272</c:v>
                </c:pt>
                <c:pt idx="867">
                  <c:v>2.3753424657534246</c:v>
                </c:pt>
                <c:pt idx="868">
                  <c:v>2.3780821917808219</c:v>
                </c:pt>
                <c:pt idx="869">
                  <c:v>2.3808219178082193</c:v>
                </c:pt>
                <c:pt idx="870">
                  <c:v>2.3835616438356166</c:v>
                </c:pt>
                <c:pt idx="871">
                  <c:v>2.3863013698630136</c:v>
                </c:pt>
                <c:pt idx="872">
                  <c:v>2.3890410958904109</c:v>
                </c:pt>
                <c:pt idx="873">
                  <c:v>2.3917808219178083</c:v>
                </c:pt>
                <c:pt idx="874">
                  <c:v>2.3945205479452056</c:v>
                </c:pt>
                <c:pt idx="875">
                  <c:v>2.3972602739726026</c:v>
                </c:pt>
                <c:pt idx="876">
                  <c:v>2.4</c:v>
                </c:pt>
                <c:pt idx="877">
                  <c:v>2.4027397260273973</c:v>
                </c:pt>
                <c:pt idx="878">
                  <c:v>2.4054794520547946</c:v>
                </c:pt>
                <c:pt idx="879">
                  <c:v>2.408219178082192</c:v>
                </c:pt>
                <c:pt idx="880">
                  <c:v>2.4109589041095889</c:v>
                </c:pt>
                <c:pt idx="881">
                  <c:v>2.4136986301369863</c:v>
                </c:pt>
                <c:pt idx="882">
                  <c:v>2.4164383561643836</c:v>
                </c:pt>
                <c:pt idx="883">
                  <c:v>2.419178082191781</c:v>
                </c:pt>
                <c:pt idx="884">
                  <c:v>2.4219178082191779</c:v>
                </c:pt>
                <c:pt idx="885">
                  <c:v>2.4246575342465753</c:v>
                </c:pt>
                <c:pt idx="886">
                  <c:v>2.4273972602739726</c:v>
                </c:pt>
                <c:pt idx="887">
                  <c:v>2.43013698630137</c:v>
                </c:pt>
                <c:pt idx="888">
                  <c:v>2.4328767123287673</c:v>
                </c:pt>
                <c:pt idx="889">
                  <c:v>2.4356164383561643</c:v>
                </c:pt>
                <c:pt idx="890">
                  <c:v>2.4383561643835616</c:v>
                </c:pt>
                <c:pt idx="891">
                  <c:v>2.441095890410959</c:v>
                </c:pt>
                <c:pt idx="892">
                  <c:v>2.4438356164383563</c:v>
                </c:pt>
                <c:pt idx="893">
                  <c:v>2.4465753424657533</c:v>
                </c:pt>
                <c:pt idx="894">
                  <c:v>2.4493150684931506</c:v>
                </c:pt>
                <c:pt idx="895">
                  <c:v>2.452054794520548</c:v>
                </c:pt>
                <c:pt idx="896">
                  <c:v>2.4547945205479453</c:v>
                </c:pt>
                <c:pt idx="897">
                  <c:v>2.4575342465753423</c:v>
                </c:pt>
                <c:pt idx="898">
                  <c:v>2.4602739726027396</c:v>
                </c:pt>
                <c:pt idx="899">
                  <c:v>2.463013698630137</c:v>
                </c:pt>
                <c:pt idx="900">
                  <c:v>2.4657534246575343</c:v>
                </c:pt>
                <c:pt idx="901">
                  <c:v>2.4684931506849317</c:v>
                </c:pt>
                <c:pt idx="902">
                  <c:v>2.4712328767123286</c:v>
                </c:pt>
                <c:pt idx="903">
                  <c:v>2.473972602739726</c:v>
                </c:pt>
                <c:pt idx="904">
                  <c:v>2.4767123287671233</c:v>
                </c:pt>
                <c:pt idx="905">
                  <c:v>2.4794520547945207</c:v>
                </c:pt>
                <c:pt idx="906">
                  <c:v>2.4821917808219176</c:v>
                </c:pt>
                <c:pt idx="907">
                  <c:v>2.484931506849315</c:v>
                </c:pt>
                <c:pt idx="908">
                  <c:v>2.4876712328767123</c:v>
                </c:pt>
                <c:pt idx="909">
                  <c:v>2.4904109589041097</c:v>
                </c:pt>
                <c:pt idx="910">
                  <c:v>2.493150684931507</c:v>
                </c:pt>
                <c:pt idx="911">
                  <c:v>2.495890410958904</c:v>
                </c:pt>
                <c:pt idx="912">
                  <c:v>2.4986301369863013</c:v>
                </c:pt>
                <c:pt idx="913">
                  <c:v>2.5013698630136987</c:v>
                </c:pt>
                <c:pt idx="914">
                  <c:v>2.504109589041096</c:v>
                </c:pt>
                <c:pt idx="915">
                  <c:v>2.506849315068493</c:v>
                </c:pt>
                <c:pt idx="916">
                  <c:v>2.5095890410958903</c:v>
                </c:pt>
                <c:pt idx="917">
                  <c:v>2.5123287671232877</c:v>
                </c:pt>
                <c:pt idx="918">
                  <c:v>2.515068493150685</c:v>
                </c:pt>
                <c:pt idx="919">
                  <c:v>2.5178082191780824</c:v>
                </c:pt>
                <c:pt idx="920">
                  <c:v>2.5205479452054793</c:v>
                </c:pt>
                <c:pt idx="921">
                  <c:v>2.5232876712328767</c:v>
                </c:pt>
                <c:pt idx="922">
                  <c:v>2.526027397260274</c:v>
                </c:pt>
                <c:pt idx="923">
                  <c:v>2.5287671232876714</c:v>
                </c:pt>
                <c:pt idx="924">
                  <c:v>2.5315068493150683</c:v>
                </c:pt>
                <c:pt idx="925">
                  <c:v>2.5342465753424657</c:v>
                </c:pt>
                <c:pt idx="926">
                  <c:v>2.536986301369863</c:v>
                </c:pt>
                <c:pt idx="927">
                  <c:v>2.5397260273972604</c:v>
                </c:pt>
                <c:pt idx="928">
                  <c:v>2.5424657534246577</c:v>
                </c:pt>
                <c:pt idx="929">
                  <c:v>2.5452054794520547</c:v>
                </c:pt>
                <c:pt idx="930">
                  <c:v>2.547945205479452</c:v>
                </c:pt>
                <c:pt idx="931">
                  <c:v>2.5506849315068494</c:v>
                </c:pt>
                <c:pt idx="932">
                  <c:v>2.5534246575342467</c:v>
                </c:pt>
                <c:pt idx="933">
                  <c:v>2.5561643835616437</c:v>
                </c:pt>
                <c:pt idx="934">
                  <c:v>2.558904109589041</c:v>
                </c:pt>
                <c:pt idx="935">
                  <c:v>2.5616438356164384</c:v>
                </c:pt>
                <c:pt idx="936">
                  <c:v>2.5643835616438357</c:v>
                </c:pt>
                <c:pt idx="937">
                  <c:v>2.5671232876712327</c:v>
                </c:pt>
                <c:pt idx="938">
                  <c:v>2.56986301369863</c:v>
                </c:pt>
                <c:pt idx="939">
                  <c:v>2.5726027397260274</c:v>
                </c:pt>
                <c:pt idx="940">
                  <c:v>2.5753424657534247</c:v>
                </c:pt>
                <c:pt idx="941">
                  <c:v>2.5780821917808221</c:v>
                </c:pt>
                <c:pt idx="942">
                  <c:v>2.580821917808219</c:v>
                </c:pt>
                <c:pt idx="943">
                  <c:v>2.5835616438356164</c:v>
                </c:pt>
                <c:pt idx="944">
                  <c:v>2.5863013698630137</c:v>
                </c:pt>
                <c:pt idx="945">
                  <c:v>2.5890410958904111</c:v>
                </c:pt>
                <c:pt idx="946">
                  <c:v>2.591780821917808</c:v>
                </c:pt>
                <c:pt idx="947">
                  <c:v>2.5945205479452054</c:v>
                </c:pt>
                <c:pt idx="948">
                  <c:v>2.5972602739726027</c:v>
                </c:pt>
                <c:pt idx="949">
                  <c:v>2.6</c:v>
                </c:pt>
                <c:pt idx="950">
                  <c:v>2.6027397260273974</c:v>
                </c:pt>
                <c:pt idx="951">
                  <c:v>2.6054794520547944</c:v>
                </c:pt>
                <c:pt idx="952">
                  <c:v>2.6082191780821917</c:v>
                </c:pt>
                <c:pt idx="953">
                  <c:v>2.6109589041095891</c:v>
                </c:pt>
                <c:pt idx="954">
                  <c:v>2.6136986301369864</c:v>
                </c:pt>
                <c:pt idx="955">
                  <c:v>2.6164383561643834</c:v>
                </c:pt>
                <c:pt idx="956">
                  <c:v>2.6191780821917807</c:v>
                </c:pt>
                <c:pt idx="957">
                  <c:v>2.6219178082191781</c:v>
                </c:pt>
                <c:pt idx="958">
                  <c:v>2.6246575342465754</c:v>
                </c:pt>
                <c:pt idx="959">
                  <c:v>2.6273972602739728</c:v>
                </c:pt>
                <c:pt idx="960">
                  <c:v>2.6301369863013697</c:v>
                </c:pt>
                <c:pt idx="961">
                  <c:v>2.6328767123287671</c:v>
                </c:pt>
                <c:pt idx="962">
                  <c:v>2.6356164383561644</c:v>
                </c:pt>
                <c:pt idx="963">
                  <c:v>2.6383561643835618</c:v>
                </c:pt>
                <c:pt idx="964">
                  <c:v>2.6410958904109587</c:v>
                </c:pt>
                <c:pt idx="965">
                  <c:v>2.6438356164383561</c:v>
                </c:pt>
                <c:pt idx="966">
                  <c:v>2.6465753424657534</c:v>
                </c:pt>
                <c:pt idx="967">
                  <c:v>2.6493150684931508</c:v>
                </c:pt>
                <c:pt idx="968">
                  <c:v>2.6520547945205482</c:v>
                </c:pt>
                <c:pt idx="969">
                  <c:v>2.6547945205479451</c:v>
                </c:pt>
                <c:pt idx="970">
                  <c:v>2.6575342465753424</c:v>
                </c:pt>
                <c:pt idx="971">
                  <c:v>2.6602739726027398</c:v>
                </c:pt>
                <c:pt idx="972">
                  <c:v>2.6630136986301371</c:v>
                </c:pt>
                <c:pt idx="973">
                  <c:v>2.6657534246575341</c:v>
                </c:pt>
                <c:pt idx="974">
                  <c:v>2.6684931506849314</c:v>
                </c:pt>
                <c:pt idx="975">
                  <c:v>2.6712328767123288</c:v>
                </c:pt>
                <c:pt idx="976">
                  <c:v>2.6739726027397261</c:v>
                </c:pt>
                <c:pt idx="977">
                  <c:v>2.6767123287671235</c:v>
                </c:pt>
                <c:pt idx="978">
                  <c:v>2.6794520547945204</c:v>
                </c:pt>
                <c:pt idx="979">
                  <c:v>2.6821917808219178</c:v>
                </c:pt>
                <c:pt idx="980">
                  <c:v>2.6849315068493151</c:v>
                </c:pt>
                <c:pt idx="981">
                  <c:v>2.6876712328767125</c:v>
                </c:pt>
                <c:pt idx="982">
                  <c:v>2.6904109589041094</c:v>
                </c:pt>
                <c:pt idx="983">
                  <c:v>2.6931506849315068</c:v>
                </c:pt>
                <c:pt idx="984">
                  <c:v>2.6958904109589041</c:v>
                </c:pt>
                <c:pt idx="985">
                  <c:v>2.6986301369863015</c:v>
                </c:pt>
                <c:pt idx="986">
                  <c:v>2.7013698630136984</c:v>
                </c:pt>
                <c:pt idx="987">
                  <c:v>2.7041095890410958</c:v>
                </c:pt>
                <c:pt idx="988">
                  <c:v>2.7068493150684931</c:v>
                </c:pt>
                <c:pt idx="989">
                  <c:v>2.7095890410958905</c:v>
                </c:pt>
                <c:pt idx="990">
                  <c:v>2.7123287671232879</c:v>
                </c:pt>
                <c:pt idx="991">
                  <c:v>2.7150684931506848</c:v>
                </c:pt>
                <c:pt idx="992">
                  <c:v>2.7178082191780821</c:v>
                </c:pt>
                <c:pt idx="993">
                  <c:v>2.7205479452054795</c:v>
                </c:pt>
                <c:pt idx="994">
                  <c:v>2.7232876712328768</c:v>
                </c:pt>
                <c:pt idx="995">
                  <c:v>2.7260273972602738</c:v>
                </c:pt>
                <c:pt idx="996">
                  <c:v>2.7287671232876711</c:v>
                </c:pt>
                <c:pt idx="997">
                  <c:v>2.7315068493150685</c:v>
                </c:pt>
                <c:pt idx="998">
                  <c:v>2.7342465753424658</c:v>
                </c:pt>
                <c:pt idx="999">
                  <c:v>2.7369863013698632</c:v>
                </c:pt>
                <c:pt idx="1000">
                  <c:v>2.7397260273972601</c:v>
                </c:pt>
                <c:pt idx="1001">
                  <c:v>2.7424657534246575</c:v>
                </c:pt>
                <c:pt idx="1002">
                  <c:v>2.7452054794520548</c:v>
                </c:pt>
                <c:pt idx="1003">
                  <c:v>2.7479452054794522</c:v>
                </c:pt>
                <c:pt idx="1004">
                  <c:v>2.7506849315068491</c:v>
                </c:pt>
                <c:pt idx="1005">
                  <c:v>2.7534246575342465</c:v>
                </c:pt>
                <c:pt idx="1006">
                  <c:v>2.7561643835616438</c:v>
                </c:pt>
                <c:pt idx="1007">
                  <c:v>2.7589041095890412</c:v>
                </c:pt>
                <c:pt idx="1008">
                  <c:v>2.7616438356164386</c:v>
                </c:pt>
                <c:pt idx="1009">
                  <c:v>2.7643835616438355</c:v>
                </c:pt>
                <c:pt idx="1010">
                  <c:v>2.7671232876712328</c:v>
                </c:pt>
                <c:pt idx="1011">
                  <c:v>2.7698630136986302</c:v>
                </c:pt>
                <c:pt idx="1012">
                  <c:v>2.7726027397260276</c:v>
                </c:pt>
                <c:pt idx="1013">
                  <c:v>2.7753424657534245</c:v>
                </c:pt>
                <c:pt idx="1014">
                  <c:v>2.7780821917808218</c:v>
                </c:pt>
                <c:pt idx="1015">
                  <c:v>2.7808219178082192</c:v>
                </c:pt>
                <c:pt idx="1016">
                  <c:v>2.7835616438356166</c:v>
                </c:pt>
                <c:pt idx="1017">
                  <c:v>2.7863013698630139</c:v>
                </c:pt>
                <c:pt idx="1018">
                  <c:v>2.7890410958904108</c:v>
                </c:pt>
                <c:pt idx="1019">
                  <c:v>2.7917808219178082</c:v>
                </c:pt>
                <c:pt idx="1020">
                  <c:v>2.7945205479452055</c:v>
                </c:pt>
                <c:pt idx="1021">
                  <c:v>2.7972602739726029</c:v>
                </c:pt>
                <c:pt idx="1022">
                  <c:v>2.8</c:v>
                </c:pt>
                <c:pt idx="1023">
                  <c:v>2.8027397260273972</c:v>
                </c:pt>
                <c:pt idx="1024">
                  <c:v>2.8054794520547945</c:v>
                </c:pt>
                <c:pt idx="1025">
                  <c:v>2.8082191780821919</c:v>
                </c:pt>
                <c:pt idx="1026">
                  <c:v>2.8109589041095893</c:v>
                </c:pt>
                <c:pt idx="1027">
                  <c:v>2.8136986301369862</c:v>
                </c:pt>
                <c:pt idx="1028">
                  <c:v>2.8164383561643835</c:v>
                </c:pt>
                <c:pt idx="1029">
                  <c:v>2.8191780821917809</c:v>
                </c:pt>
                <c:pt idx="1030">
                  <c:v>2.8219178082191783</c:v>
                </c:pt>
                <c:pt idx="1031">
                  <c:v>2.8246575342465752</c:v>
                </c:pt>
                <c:pt idx="1032">
                  <c:v>2.8273972602739725</c:v>
                </c:pt>
                <c:pt idx="1033">
                  <c:v>2.8301369863013699</c:v>
                </c:pt>
                <c:pt idx="1034">
                  <c:v>2.8328767123287673</c:v>
                </c:pt>
                <c:pt idx="1035">
                  <c:v>2.8356164383561642</c:v>
                </c:pt>
                <c:pt idx="1036">
                  <c:v>2.8383561643835615</c:v>
                </c:pt>
                <c:pt idx="1037">
                  <c:v>2.8410958904109589</c:v>
                </c:pt>
                <c:pt idx="1038">
                  <c:v>2.8438356164383563</c:v>
                </c:pt>
                <c:pt idx="1039">
                  <c:v>2.8465753424657536</c:v>
                </c:pt>
                <c:pt idx="1040">
                  <c:v>2.8493150684931505</c:v>
                </c:pt>
                <c:pt idx="1041">
                  <c:v>2.8520547945205479</c:v>
                </c:pt>
                <c:pt idx="1042">
                  <c:v>2.8547945205479452</c:v>
                </c:pt>
                <c:pt idx="1043">
                  <c:v>2.8575342465753426</c:v>
                </c:pt>
                <c:pt idx="1044">
                  <c:v>2.8602739726027395</c:v>
                </c:pt>
                <c:pt idx="1045">
                  <c:v>2.8630136986301369</c:v>
                </c:pt>
                <c:pt idx="1046">
                  <c:v>2.8657534246575342</c:v>
                </c:pt>
                <c:pt idx="1047">
                  <c:v>2.8684931506849316</c:v>
                </c:pt>
                <c:pt idx="1048">
                  <c:v>2.871232876712329</c:v>
                </c:pt>
                <c:pt idx="1049">
                  <c:v>2.8739726027397259</c:v>
                </c:pt>
                <c:pt idx="1050">
                  <c:v>2.8767123287671232</c:v>
                </c:pt>
                <c:pt idx="1051">
                  <c:v>2.8794520547945206</c:v>
                </c:pt>
                <c:pt idx="1052">
                  <c:v>2.882191780821918</c:v>
                </c:pt>
                <c:pt idx="1053">
                  <c:v>2.8849315068493149</c:v>
                </c:pt>
                <c:pt idx="1054">
                  <c:v>2.8876712328767122</c:v>
                </c:pt>
                <c:pt idx="1055">
                  <c:v>2.8904109589041096</c:v>
                </c:pt>
                <c:pt idx="1056">
                  <c:v>2.893150684931507</c:v>
                </c:pt>
                <c:pt idx="1057">
                  <c:v>2.8958904109589043</c:v>
                </c:pt>
                <c:pt idx="1058">
                  <c:v>2.8986301369863012</c:v>
                </c:pt>
                <c:pt idx="1059">
                  <c:v>2.9013698630136986</c:v>
                </c:pt>
                <c:pt idx="1060">
                  <c:v>2.904109589041096</c:v>
                </c:pt>
                <c:pt idx="1061">
                  <c:v>2.9068493150684933</c:v>
                </c:pt>
                <c:pt idx="1062">
                  <c:v>2.9095890410958902</c:v>
                </c:pt>
                <c:pt idx="1063">
                  <c:v>2.9123287671232876</c:v>
                </c:pt>
                <c:pt idx="1064">
                  <c:v>2.9150684931506849</c:v>
                </c:pt>
                <c:pt idx="1065">
                  <c:v>2.9178082191780823</c:v>
                </c:pt>
                <c:pt idx="1066">
                  <c:v>2.9205479452054797</c:v>
                </c:pt>
                <c:pt idx="1067">
                  <c:v>2.9232876712328766</c:v>
                </c:pt>
                <c:pt idx="1068">
                  <c:v>2.9260273972602739</c:v>
                </c:pt>
                <c:pt idx="1069">
                  <c:v>2.9287671232876713</c:v>
                </c:pt>
                <c:pt idx="1070">
                  <c:v>2.9315068493150687</c:v>
                </c:pt>
                <c:pt idx="1071">
                  <c:v>2.9342465753424656</c:v>
                </c:pt>
                <c:pt idx="1072">
                  <c:v>2.9369863013698629</c:v>
                </c:pt>
                <c:pt idx="1073">
                  <c:v>2.9397260273972603</c:v>
                </c:pt>
                <c:pt idx="1074">
                  <c:v>2.9424657534246577</c:v>
                </c:pt>
                <c:pt idx="1075">
                  <c:v>2.9452054794520546</c:v>
                </c:pt>
                <c:pt idx="1076">
                  <c:v>2.9479452054794519</c:v>
                </c:pt>
                <c:pt idx="1077">
                  <c:v>2.9506849315068493</c:v>
                </c:pt>
                <c:pt idx="1078">
                  <c:v>2.9534246575342467</c:v>
                </c:pt>
                <c:pt idx="1079">
                  <c:v>2.956164383561644</c:v>
                </c:pt>
                <c:pt idx="1080">
                  <c:v>2.9589041095890409</c:v>
                </c:pt>
                <c:pt idx="1081">
                  <c:v>2.9616438356164383</c:v>
                </c:pt>
                <c:pt idx="1082">
                  <c:v>2.9643835616438357</c:v>
                </c:pt>
                <c:pt idx="1083">
                  <c:v>2.967123287671233</c:v>
                </c:pt>
                <c:pt idx="1084">
                  <c:v>2.9698630136986299</c:v>
                </c:pt>
                <c:pt idx="1085">
                  <c:v>2.9726027397260273</c:v>
                </c:pt>
                <c:pt idx="1086">
                  <c:v>2.9753424657534246</c:v>
                </c:pt>
                <c:pt idx="1087">
                  <c:v>2.978082191780822</c:v>
                </c:pt>
                <c:pt idx="1088">
                  <c:v>2.9808219178082194</c:v>
                </c:pt>
                <c:pt idx="1089">
                  <c:v>2.9835616438356163</c:v>
                </c:pt>
                <c:pt idx="1090">
                  <c:v>2.9863013698630136</c:v>
                </c:pt>
                <c:pt idx="1091">
                  <c:v>2.989041095890411</c:v>
                </c:pt>
                <c:pt idx="1092">
                  <c:v>2.9917808219178084</c:v>
                </c:pt>
                <c:pt idx="1093">
                  <c:v>2.9945205479452053</c:v>
                </c:pt>
                <c:pt idx="1094">
                  <c:v>2.9972602739726026</c:v>
                </c:pt>
                <c:pt idx="1095">
                  <c:v>3</c:v>
                </c:pt>
                <c:pt idx="1096">
                  <c:v>3.0027397260273974</c:v>
                </c:pt>
                <c:pt idx="1097">
                  <c:v>3.0054794520547947</c:v>
                </c:pt>
                <c:pt idx="1098">
                  <c:v>3.0082191780821916</c:v>
                </c:pt>
                <c:pt idx="1099">
                  <c:v>3.010958904109589</c:v>
                </c:pt>
                <c:pt idx="1100">
                  <c:v>3.0136986301369864</c:v>
                </c:pt>
                <c:pt idx="1101">
                  <c:v>3.0164383561643837</c:v>
                </c:pt>
                <c:pt idx="1102">
                  <c:v>3.0191780821917806</c:v>
                </c:pt>
                <c:pt idx="1103">
                  <c:v>3.021917808219178</c:v>
                </c:pt>
                <c:pt idx="1104">
                  <c:v>3.0246575342465754</c:v>
                </c:pt>
                <c:pt idx="1105">
                  <c:v>3.0273972602739727</c:v>
                </c:pt>
                <c:pt idx="1106">
                  <c:v>3.0301369863013701</c:v>
                </c:pt>
                <c:pt idx="1107">
                  <c:v>3.032876712328767</c:v>
                </c:pt>
                <c:pt idx="1108">
                  <c:v>3.0356164383561643</c:v>
                </c:pt>
                <c:pt idx="1109">
                  <c:v>3.0383561643835617</c:v>
                </c:pt>
                <c:pt idx="1110">
                  <c:v>3.0410958904109591</c:v>
                </c:pt>
                <c:pt idx="1111">
                  <c:v>3.043835616438356</c:v>
                </c:pt>
                <c:pt idx="1112">
                  <c:v>3.0465753424657533</c:v>
                </c:pt>
                <c:pt idx="1113">
                  <c:v>3.0493150684931507</c:v>
                </c:pt>
                <c:pt idx="1114">
                  <c:v>3.0520547945205481</c:v>
                </c:pt>
                <c:pt idx="1115">
                  <c:v>3.0547945205479454</c:v>
                </c:pt>
                <c:pt idx="1116">
                  <c:v>3.0575342465753423</c:v>
                </c:pt>
                <c:pt idx="1117">
                  <c:v>3.0602739726027397</c:v>
                </c:pt>
                <c:pt idx="1118">
                  <c:v>3.0630136986301371</c:v>
                </c:pt>
                <c:pt idx="1119">
                  <c:v>3.0657534246575344</c:v>
                </c:pt>
                <c:pt idx="1120">
                  <c:v>3.0684931506849313</c:v>
                </c:pt>
                <c:pt idx="1121">
                  <c:v>3.0712328767123287</c:v>
                </c:pt>
                <c:pt idx="1122">
                  <c:v>3.0739726027397261</c:v>
                </c:pt>
                <c:pt idx="1123">
                  <c:v>3.0767123287671234</c:v>
                </c:pt>
                <c:pt idx="1124">
                  <c:v>3.0794520547945203</c:v>
                </c:pt>
                <c:pt idx="1125">
                  <c:v>3.0821917808219177</c:v>
                </c:pt>
                <c:pt idx="1126">
                  <c:v>3.0849315068493151</c:v>
                </c:pt>
                <c:pt idx="1127">
                  <c:v>3.0876712328767124</c:v>
                </c:pt>
                <c:pt idx="1128">
                  <c:v>3.0904109589041098</c:v>
                </c:pt>
                <c:pt idx="1129">
                  <c:v>3.0931506849315067</c:v>
                </c:pt>
                <c:pt idx="1130">
                  <c:v>3.095890410958904</c:v>
                </c:pt>
                <c:pt idx="1131">
                  <c:v>3.0986301369863014</c:v>
                </c:pt>
                <c:pt idx="1132">
                  <c:v>3.1013698630136988</c:v>
                </c:pt>
                <c:pt idx="1133">
                  <c:v>3.1041095890410957</c:v>
                </c:pt>
                <c:pt idx="1134">
                  <c:v>3.106849315068493</c:v>
                </c:pt>
                <c:pt idx="1135">
                  <c:v>3.1095890410958904</c:v>
                </c:pt>
                <c:pt idx="1136">
                  <c:v>3.1123287671232878</c:v>
                </c:pt>
                <c:pt idx="1137">
                  <c:v>3.1150684931506851</c:v>
                </c:pt>
                <c:pt idx="1138">
                  <c:v>3.117808219178082</c:v>
                </c:pt>
                <c:pt idx="1139">
                  <c:v>3.1205479452054794</c:v>
                </c:pt>
                <c:pt idx="1140">
                  <c:v>3.1232876712328768</c:v>
                </c:pt>
                <c:pt idx="1141">
                  <c:v>3.1260273972602741</c:v>
                </c:pt>
                <c:pt idx="1142">
                  <c:v>3.128767123287671</c:v>
                </c:pt>
                <c:pt idx="1143">
                  <c:v>3.1315068493150684</c:v>
                </c:pt>
                <c:pt idx="1144">
                  <c:v>3.1342465753424658</c:v>
                </c:pt>
                <c:pt idx="1145">
                  <c:v>3.1369863013698631</c:v>
                </c:pt>
                <c:pt idx="1146">
                  <c:v>3.1397260273972605</c:v>
                </c:pt>
                <c:pt idx="1147">
                  <c:v>3.1424657534246574</c:v>
                </c:pt>
                <c:pt idx="1148">
                  <c:v>3.1452054794520548</c:v>
                </c:pt>
                <c:pt idx="1149">
                  <c:v>3.1479452054794521</c:v>
                </c:pt>
                <c:pt idx="1150">
                  <c:v>3.1506849315068495</c:v>
                </c:pt>
                <c:pt idx="1151">
                  <c:v>3.1534246575342464</c:v>
                </c:pt>
                <c:pt idx="1152">
                  <c:v>3.1561643835616437</c:v>
                </c:pt>
                <c:pt idx="1153">
                  <c:v>3.1589041095890411</c:v>
                </c:pt>
                <c:pt idx="1154">
                  <c:v>3.1616438356164385</c:v>
                </c:pt>
                <c:pt idx="1155">
                  <c:v>3.1643835616438358</c:v>
                </c:pt>
                <c:pt idx="1156">
                  <c:v>3.1671232876712327</c:v>
                </c:pt>
                <c:pt idx="1157">
                  <c:v>3.1698630136986301</c:v>
                </c:pt>
                <c:pt idx="1158">
                  <c:v>3.1726027397260275</c:v>
                </c:pt>
                <c:pt idx="1159">
                  <c:v>3.1753424657534248</c:v>
                </c:pt>
                <c:pt idx="1160">
                  <c:v>3.1780821917808217</c:v>
                </c:pt>
                <c:pt idx="1161">
                  <c:v>3.1808219178082191</c:v>
                </c:pt>
                <c:pt idx="1162">
                  <c:v>3.1835616438356165</c:v>
                </c:pt>
                <c:pt idx="1163">
                  <c:v>3.1863013698630138</c:v>
                </c:pt>
                <c:pt idx="1164">
                  <c:v>3.1890410958904107</c:v>
                </c:pt>
                <c:pt idx="1165">
                  <c:v>3.1917808219178081</c:v>
                </c:pt>
                <c:pt idx="1166">
                  <c:v>3.1945205479452055</c:v>
                </c:pt>
                <c:pt idx="1167">
                  <c:v>3.1972602739726028</c:v>
                </c:pt>
                <c:pt idx="1168">
                  <c:v>3.2</c:v>
                </c:pt>
                <c:pt idx="1169">
                  <c:v>3.2027397260273971</c:v>
                </c:pt>
                <c:pt idx="1170">
                  <c:v>3.2054794520547945</c:v>
                </c:pt>
                <c:pt idx="1171">
                  <c:v>3.2082191780821918</c:v>
                </c:pt>
                <c:pt idx="1172">
                  <c:v>3.2109589041095892</c:v>
                </c:pt>
                <c:pt idx="1173">
                  <c:v>3.2136986301369861</c:v>
                </c:pt>
                <c:pt idx="1174">
                  <c:v>3.2164383561643834</c:v>
                </c:pt>
                <c:pt idx="1175">
                  <c:v>3.2191780821917808</c:v>
                </c:pt>
                <c:pt idx="1176">
                  <c:v>3.2219178082191782</c:v>
                </c:pt>
                <c:pt idx="1177">
                  <c:v>3.2246575342465755</c:v>
                </c:pt>
                <c:pt idx="1178">
                  <c:v>3.2273972602739724</c:v>
                </c:pt>
                <c:pt idx="1179">
                  <c:v>3.2301369863013698</c:v>
                </c:pt>
                <c:pt idx="1180">
                  <c:v>3.2328767123287672</c:v>
                </c:pt>
                <c:pt idx="1181">
                  <c:v>3.2356164383561645</c:v>
                </c:pt>
                <c:pt idx="1182">
                  <c:v>3.2383561643835614</c:v>
                </c:pt>
                <c:pt idx="1183">
                  <c:v>3.2410958904109588</c:v>
                </c:pt>
                <c:pt idx="1184">
                  <c:v>3.2438356164383562</c:v>
                </c:pt>
                <c:pt idx="1185">
                  <c:v>3.2465753424657535</c:v>
                </c:pt>
                <c:pt idx="1186">
                  <c:v>3.2493150684931509</c:v>
                </c:pt>
                <c:pt idx="1187">
                  <c:v>3.2520547945205478</c:v>
                </c:pt>
                <c:pt idx="1188">
                  <c:v>3.2547945205479452</c:v>
                </c:pt>
                <c:pt idx="1189">
                  <c:v>3.2575342465753425</c:v>
                </c:pt>
                <c:pt idx="1190">
                  <c:v>3.2602739726027399</c:v>
                </c:pt>
                <c:pt idx="1191">
                  <c:v>3.2630136986301368</c:v>
                </c:pt>
                <c:pt idx="1192">
                  <c:v>3.2657534246575342</c:v>
                </c:pt>
                <c:pt idx="1193">
                  <c:v>3.2684931506849315</c:v>
                </c:pt>
                <c:pt idx="1194">
                  <c:v>3.2712328767123289</c:v>
                </c:pt>
                <c:pt idx="1195">
                  <c:v>3.2739726027397262</c:v>
                </c:pt>
                <c:pt idx="1196">
                  <c:v>3.2767123287671232</c:v>
                </c:pt>
                <c:pt idx="1197">
                  <c:v>3.2794520547945205</c:v>
                </c:pt>
                <c:pt idx="1198">
                  <c:v>3.2821917808219179</c:v>
                </c:pt>
                <c:pt idx="1199">
                  <c:v>3.2849315068493152</c:v>
                </c:pt>
                <c:pt idx="1200">
                  <c:v>3.2876712328767121</c:v>
                </c:pt>
                <c:pt idx="1201">
                  <c:v>3.2904109589041095</c:v>
                </c:pt>
                <c:pt idx="1202">
                  <c:v>3.2931506849315069</c:v>
                </c:pt>
                <c:pt idx="1203">
                  <c:v>3.2958904109589042</c:v>
                </c:pt>
                <c:pt idx="1204">
                  <c:v>3.2986301369863016</c:v>
                </c:pt>
                <c:pt idx="1205">
                  <c:v>3.3013698630136985</c:v>
                </c:pt>
                <c:pt idx="1206">
                  <c:v>3.3041095890410959</c:v>
                </c:pt>
                <c:pt idx="1207">
                  <c:v>3.3068493150684932</c:v>
                </c:pt>
                <c:pt idx="1208">
                  <c:v>3.3095890410958906</c:v>
                </c:pt>
                <c:pt idx="1209">
                  <c:v>3.3123287671232875</c:v>
                </c:pt>
                <c:pt idx="1210">
                  <c:v>3.3150684931506849</c:v>
                </c:pt>
                <c:pt idx="1211">
                  <c:v>3.3178082191780822</c:v>
                </c:pt>
                <c:pt idx="1212">
                  <c:v>3.3205479452054796</c:v>
                </c:pt>
                <c:pt idx="1213">
                  <c:v>3.3232876712328765</c:v>
                </c:pt>
                <c:pt idx="1214">
                  <c:v>3.3260273972602739</c:v>
                </c:pt>
                <c:pt idx="1215">
                  <c:v>3.3287671232876712</c:v>
                </c:pt>
                <c:pt idx="1216">
                  <c:v>3.3315068493150686</c:v>
                </c:pt>
                <c:pt idx="1217">
                  <c:v>3.3342465753424659</c:v>
                </c:pt>
                <c:pt idx="1218">
                  <c:v>3.3369863013698629</c:v>
                </c:pt>
                <c:pt idx="1219">
                  <c:v>3.3397260273972602</c:v>
                </c:pt>
                <c:pt idx="1220">
                  <c:v>3.3424657534246576</c:v>
                </c:pt>
                <c:pt idx="1221">
                  <c:v>3.3452054794520549</c:v>
                </c:pt>
                <c:pt idx="1222">
                  <c:v>3.3479452054794518</c:v>
                </c:pt>
                <c:pt idx="1223">
                  <c:v>3.3506849315068492</c:v>
                </c:pt>
                <c:pt idx="1224">
                  <c:v>3.3534246575342466</c:v>
                </c:pt>
                <c:pt idx="1225">
                  <c:v>3.3561643835616439</c:v>
                </c:pt>
                <c:pt idx="1226">
                  <c:v>3.3589041095890413</c:v>
                </c:pt>
                <c:pt idx="1227">
                  <c:v>3.3616438356164382</c:v>
                </c:pt>
                <c:pt idx="1228">
                  <c:v>3.3643835616438356</c:v>
                </c:pt>
                <c:pt idx="1229">
                  <c:v>3.3671232876712329</c:v>
                </c:pt>
                <c:pt idx="1230">
                  <c:v>3.3698630136986303</c:v>
                </c:pt>
                <c:pt idx="1231">
                  <c:v>3.3726027397260272</c:v>
                </c:pt>
                <c:pt idx="1232">
                  <c:v>3.3753424657534246</c:v>
                </c:pt>
                <c:pt idx="1233">
                  <c:v>3.3780821917808219</c:v>
                </c:pt>
                <c:pt idx="1234">
                  <c:v>3.3808219178082193</c:v>
                </c:pt>
                <c:pt idx="1235">
                  <c:v>3.3835616438356166</c:v>
                </c:pt>
                <c:pt idx="1236">
                  <c:v>3.3863013698630136</c:v>
                </c:pt>
                <c:pt idx="1237">
                  <c:v>3.3890410958904109</c:v>
                </c:pt>
                <c:pt idx="1238">
                  <c:v>3.3917808219178083</c:v>
                </c:pt>
                <c:pt idx="1239">
                  <c:v>3.3945205479452056</c:v>
                </c:pt>
                <c:pt idx="1240">
                  <c:v>3.3972602739726026</c:v>
                </c:pt>
                <c:pt idx="1241">
                  <c:v>3.4</c:v>
                </c:pt>
                <c:pt idx="1242">
                  <c:v>3.4027397260273973</c:v>
                </c:pt>
                <c:pt idx="1243">
                  <c:v>3.4054794520547946</c:v>
                </c:pt>
                <c:pt idx="1244">
                  <c:v>3.408219178082192</c:v>
                </c:pt>
                <c:pt idx="1245">
                  <c:v>3.4109589041095889</c:v>
                </c:pt>
                <c:pt idx="1246">
                  <c:v>3.4136986301369863</c:v>
                </c:pt>
                <c:pt idx="1247">
                  <c:v>3.4164383561643836</c:v>
                </c:pt>
                <c:pt idx="1248">
                  <c:v>3.419178082191781</c:v>
                </c:pt>
                <c:pt idx="1249">
                  <c:v>3.4219178082191779</c:v>
                </c:pt>
                <c:pt idx="1250">
                  <c:v>3.4246575342465753</c:v>
                </c:pt>
                <c:pt idx="1251">
                  <c:v>3.4273972602739726</c:v>
                </c:pt>
                <c:pt idx="1252">
                  <c:v>3.43013698630137</c:v>
                </c:pt>
                <c:pt idx="1253">
                  <c:v>3.4328767123287673</c:v>
                </c:pt>
                <c:pt idx="1254">
                  <c:v>3.4356164383561643</c:v>
                </c:pt>
                <c:pt idx="1255">
                  <c:v>3.4383561643835616</c:v>
                </c:pt>
                <c:pt idx="1256">
                  <c:v>3.441095890410959</c:v>
                </c:pt>
                <c:pt idx="1257">
                  <c:v>3.4438356164383563</c:v>
                </c:pt>
                <c:pt idx="1258">
                  <c:v>3.4465753424657533</c:v>
                </c:pt>
                <c:pt idx="1259">
                  <c:v>3.4493150684931506</c:v>
                </c:pt>
                <c:pt idx="1260">
                  <c:v>3.452054794520548</c:v>
                </c:pt>
                <c:pt idx="1261">
                  <c:v>3.4547945205479453</c:v>
                </c:pt>
                <c:pt idx="1262">
                  <c:v>3.4575342465753423</c:v>
                </c:pt>
                <c:pt idx="1263">
                  <c:v>3.4602739726027396</c:v>
                </c:pt>
                <c:pt idx="1264">
                  <c:v>3.463013698630137</c:v>
                </c:pt>
                <c:pt idx="1265">
                  <c:v>3.4657534246575343</c:v>
                </c:pt>
                <c:pt idx="1266">
                  <c:v>3.4684931506849317</c:v>
                </c:pt>
                <c:pt idx="1267">
                  <c:v>3.4712328767123286</c:v>
                </c:pt>
                <c:pt idx="1268">
                  <c:v>3.473972602739726</c:v>
                </c:pt>
                <c:pt idx="1269">
                  <c:v>3.4767123287671233</c:v>
                </c:pt>
                <c:pt idx="1270">
                  <c:v>3.4794520547945207</c:v>
                </c:pt>
                <c:pt idx="1271">
                  <c:v>3.4821917808219176</c:v>
                </c:pt>
                <c:pt idx="1272">
                  <c:v>3.484931506849315</c:v>
                </c:pt>
                <c:pt idx="1273">
                  <c:v>3.4876712328767123</c:v>
                </c:pt>
                <c:pt idx="1274">
                  <c:v>3.4904109589041097</c:v>
                </c:pt>
                <c:pt idx="1275">
                  <c:v>3.493150684931507</c:v>
                </c:pt>
                <c:pt idx="1276">
                  <c:v>3.495890410958904</c:v>
                </c:pt>
                <c:pt idx="1277">
                  <c:v>3.4986301369863013</c:v>
                </c:pt>
                <c:pt idx="1278">
                  <c:v>3.5013698630136987</c:v>
                </c:pt>
                <c:pt idx="1279">
                  <c:v>3.504109589041096</c:v>
                </c:pt>
                <c:pt idx="1280">
                  <c:v>3.506849315068493</c:v>
                </c:pt>
                <c:pt idx="1281">
                  <c:v>3.5095890410958903</c:v>
                </c:pt>
                <c:pt idx="1282">
                  <c:v>3.5123287671232877</c:v>
                </c:pt>
                <c:pt idx="1283">
                  <c:v>3.515068493150685</c:v>
                </c:pt>
                <c:pt idx="1284">
                  <c:v>3.5178082191780824</c:v>
                </c:pt>
                <c:pt idx="1285">
                  <c:v>3.5205479452054793</c:v>
                </c:pt>
                <c:pt idx="1286">
                  <c:v>3.5232876712328767</c:v>
                </c:pt>
                <c:pt idx="1287">
                  <c:v>3.526027397260274</c:v>
                </c:pt>
                <c:pt idx="1288">
                  <c:v>3.5287671232876714</c:v>
                </c:pt>
                <c:pt idx="1289">
                  <c:v>3.5315068493150683</c:v>
                </c:pt>
                <c:pt idx="1290">
                  <c:v>3.5342465753424657</c:v>
                </c:pt>
                <c:pt idx="1291">
                  <c:v>3.536986301369863</c:v>
                </c:pt>
                <c:pt idx="1292">
                  <c:v>3.5397260273972604</c:v>
                </c:pt>
                <c:pt idx="1293">
                  <c:v>3.5424657534246577</c:v>
                </c:pt>
                <c:pt idx="1294">
                  <c:v>3.5452054794520547</c:v>
                </c:pt>
                <c:pt idx="1295">
                  <c:v>3.547945205479452</c:v>
                </c:pt>
                <c:pt idx="1296">
                  <c:v>3.5506849315068494</c:v>
                </c:pt>
                <c:pt idx="1297">
                  <c:v>3.5534246575342467</c:v>
                </c:pt>
                <c:pt idx="1298">
                  <c:v>3.5561643835616437</c:v>
                </c:pt>
                <c:pt idx="1299">
                  <c:v>3.558904109589041</c:v>
                </c:pt>
                <c:pt idx="1300">
                  <c:v>3.5616438356164384</c:v>
                </c:pt>
                <c:pt idx="1301">
                  <c:v>3.5643835616438357</c:v>
                </c:pt>
                <c:pt idx="1302">
                  <c:v>3.5671232876712327</c:v>
                </c:pt>
                <c:pt idx="1303">
                  <c:v>3.56986301369863</c:v>
                </c:pt>
                <c:pt idx="1304">
                  <c:v>3.5726027397260274</c:v>
                </c:pt>
                <c:pt idx="1305">
                  <c:v>3.5753424657534247</c:v>
                </c:pt>
                <c:pt idx="1306">
                  <c:v>3.5780821917808221</c:v>
                </c:pt>
                <c:pt idx="1307">
                  <c:v>3.580821917808219</c:v>
                </c:pt>
                <c:pt idx="1308">
                  <c:v>3.5835616438356164</c:v>
                </c:pt>
                <c:pt idx="1309">
                  <c:v>3.5863013698630137</c:v>
                </c:pt>
                <c:pt idx="1310">
                  <c:v>3.5890410958904111</c:v>
                </c:pt>
                <c:pt idx="1311">
                  <c:v>3.591780821917808</c:v>
                </c:pt>
                <c:pt idx="1312">
                  <c:v>3.5945205479452054</c:v>
                </c:pt>
                <c:pt idx="1313">
                  <c:v>3.5972602739726027</c:v>
                </c:pt>
                <c:pt idx="1314">
                  <c:v>3.6</c:v>
                </c:pt>
                <c:pt idx="1315">
                  <c:v>3.6027397260273974</c:v>
                </c:pt>
                <c:pt idx="1316">
                  <c:v>3.6054794520547944</c:v>
                </c:pt>
                <c:pt idx="1317">
                  <c:v>3.6082191780821917</c:v>
                </c:pt>
                <c:pt idx="1318">
                  <c:v>3.6109589041095891</c:v>
                </c:pt>
                <c:pt idx="1319">
                  <c:v>3.6136986301369864</c:v>
                </c:pt>
                <c:pt idx="1320">
                  <c:v>3.6164383561643834</c:v>
                </c:pt>
                <c:pt idx="1321">
                  <c:v>3.6191780821917807</c:v>
                </c:pt>
                <c:pt idx="1322">
                  <c:v>3.6219178082191781</c:v>
                </c:pt>
                <c:pt idx="1323">
                  <c:v>3.6246575342465754</c:v>
                </c:pt>
                <c:pt idx="1324">
                  <c:v>3.6273972602739728</c:v>
                </c:pt>
                <c:pt idx="1325">
                  <c:v>3.6301369863013697</c:v>
                </c:pt>
                <c:pt idx="1326">
                  <c:v>3.6328767123287671</c:v>
                </c:pt>
                <c:pt idx="1327">
                  <c:v>3.6356164383561644</c:v>
                </c:pt>
                <c:pt idx="1328">
                  <c:v>3.6383561643835618</c:v>
                </c:pt>
                <c:pt idx="1329">
                  <c:v>3.6410958904109587</c:v>
                </c:pt>
                <c:pt idx="1330">
                  <c:v>3.6438356164383561</c:v>
                </c:pt>
                <c:pt idx="1331">
                  <c:v>3.6465753424657534</c:v>
                </c:pt>
                <c:pt idx="1332">
                  <c:v>3.6493150684931508</c:v>
                </c:pt>
                <c:pt idx="1333">
                  <c:v>3.6520547945205482</c:v>
                </c:pt>
                <c:pt idx="1334">
                  <c:v>3.6547945205479451</c:v>
                </c:pt>
                <c:pt idx="1335">
                  <c:v>3.6575342465753424</c:v>
                </c:pt>
                <c:pt idx="1336">
                  <c:v>3.6602739726027398</c:v>
                </c:pt>
                <c:pt idx="1337">
                  <c:v>3.6630136986301371</c:v>
                </c:pt>
                <c:pt idx="1338">
                  <c:v>3.6657534246575341</c:v>
                </c:pt>
                <c:pt idx="1339">
                  <c:v>3.6684931506849314</c:v>
                </c:pt>
                <c:pt idx="1340">
                  <c:v>3.6712328767123288</c:v>
                </c:pt>
                <c:pt idx="1341">
                  <c:v>3.6739726027397261</c:v>
                </c:pt>
                <c:pt idx="1342">
                  <c:v>3.6767123287671235</c:v>
                </c:pt>
                <c:pt idx="1343">
                  <c:v>3.6794520547945204</c:v>
                </c:pt>
                <c:pt idx="1344">
                  <c:v>3.6821917808219178</c:v>
                </c:pt>
                <c:pt idx="1345">
                  <c:v>3.6849315068493151</c:v>
                </c:pt>
                <c:pt idx="1346">
                  <c:v>3.6876712328767125</c:v>
                </c:pt>
                <c:pt idx="1347">
                  <c:v>3.6904109589041094</c:v>
                </c:pt>
                <c:pt idx="1348">
                  <c:v>3.6931506849315068</c:v>
                </c:pt>
                <c:pt idx="1349">
                  <c:v>3.6958904109589041</c:v>
                </c:pt>
                <c:pt idx="1350">
                  <c:v>3.6986301369863015</c:v>
                </c:pt>
                <c:pt idx="1351">
                  <c:v>3.7013698630136984</c:v>
                </c:pt>
                <c:pt idx="1352">
                  <c:v>3.7041095890410958</c:v>
                </c:pt>
                <c:pt idx="1353">
                  <c:v>3.7068493150684931</c:v>
                </c:pt>
                <c:pt idx="1354">
                  <c:v>3.7095890410958905</c:v>
                </c:pt>
                <c:pt idx="1355">
                  <c:v>3.7123287671232879</c:v>
                </c:pt>
                <c:pt idx="1356">
                  <c:v>3.7150684931506848</c:v>
                </c:pt>
                <c:pt idx="1357">
                  <c:v>3.7178082191780821</c:v>
                </c:pt>
                <c:pt idx="1358">
                  <c:v>3.7205479452054795</c:v>
                </c:pt>
                <c:pt idx="1359">
                  <c:v>3.7232876712328768</c:v>
                </c:pt>
                <c:pt idx="1360">
                  <c:v>3.7260273972602738</c:v>
                </c:pt>
                <c:pt idx="1361">
                  <c:v>3.7287671232876711</c:v>
                </c:pt>
                <c:pt idx="1362">
                  <c:v>3.7315068493150685</c:v>
                </c:pt>
                <c:pt idx="1363">
                  <c:v>3.7342465753424658</c:v>
                </c:pt>
                <c:pt idx="1364">
                  <c:v>3.7369863013698632</c:v>
                </c:pt>
                <c:pt idx="1365">
                  <c:v>3.7397260273972601</c:v>
                </c:pt>
                <c:pt idx="1366">
                  <c:v>3.7424657534246575</c:v>
                </c:pt>
                <c:pt idx="1367">
                  <c:v>3.7452054794520548</c:v>
                </c:pt>
                <c:pt idx="1368">
                  <c:v>3.7479452054794522</c:v>
                </c:pt>
                <c:pt idx="1369">
                  <c:v>3.7506849315068491</c:v>
                </c:pt>
                <c:pt idx="1370">
                  <c:v>3.7534246575342465</c:v>
                </c:pt>
                <c:pt idx="1371">
                  <c:v>3.7561643835616438</c:v>
                </c:pt>
                <c:pt idx="1372">
                  <c:v>3.7589041095890412</c:v>
                </c:pt>
                <c:pt idx="1373">
                  <c:v>3.7616438356164386</c:v>
                </c:pt>
                <c:pt idx="1374">
                  <c:v>3.7643835616438355</c:v>
                </c:pt>
                <c:pt idx="1375">
                  <c:v>3.7671232876712328</c:v>
                </c:pt>
                <c:pt idx="1376">
                  <c:v>3.7698630136986302</c:v>
                </c:pt>
                <c:pt idx="1377">
                  <c:v>3.7726027397260276</c:v>
                </c:pt>
                <c:pt idx="1378">
                  <c:v>3.7753424657534245</c:v>
                </c:pt>
                <c:pt idx="1379">
                  <c:v>3.7780821917808218</c:v>
                </c:pt>
                <c:pt idx="1380">
                  <c:v>3.7808219178082192</c:v>
                </c:pt>
                <c:pt idx="1381">
                  <c:v>3.7835616438356166</c:v>
                </c:pt>
                <c:pt idx="1382">
                  <c:v>3.7863013698630139</c:v>
                </c:pt>
                <c:pt idx="1383">
                  <c:v>3.7890410958904108</c:v>
                </c:pt>
                <c:pt idx="1384">
                  <c:v>3.7917808219178082</c:v>
                </c:pt>
                <c:pt idx="1385">
                  <c:v>3.7945205479452055</c:v>
                </c:pt>
                <c:pt idx="1386">
                  <c:v>3.7972602739726029</c:v>
                </c:pt>
                <c:pt idx="1387">
                  <c:v>3.8</c:v>
                </c:pt>
                <c:pt idx="1388">
                  <c:v>3.8027397260273972</c:v>
                </c:pt>
                <c:pt idx="1389">
                  <c:v>3.8054794520547945</c:v>
                </c:pt>
                <c:pt idx="1390">
                  <c:v>3.8082191780821919</c:v>
                </c:pt>
                <c:pt idx="1391">
                  <c:v>3.8109589041095893</c:v>
                </c:pt>
                <c:pt idx="1392">
                  <c:v>3.8136986301369862</c:v>
                </c:pt>
                <c:pt idx="1393">
                  <c:v>3.8164383561643835</c:v>
                </c:pt>
                <c:pt idx="1394">
                  <c:v>3.8191780821917809</c:v>
                </c:pt>
                <c:pt idx="1395">
                  <c:v>3.8219178082191783</c:v>
                </c:pt>
                <c:pt idx="1396">
                  <c:v>3.8246575342465752</c:v>
                </c:pt>
                <c:pt idx="1397">
                  <c:v>3.8273972602739725</c:v>
                </c:pt>
                <c:pt idx="1398">
                  <c:v>3.8301369863013699</c:v>
                </c:pt>
                <c:pt idx="1399">
                  <c:v>3.8328767123287673</c:v>
                </c:pt>
                <c:pt idx="1400">
                  <c:v>3.8356164383561642</c:v>
                </c:pt>
                <c:pt idx="1401">
                  <c:v>3.8383561643835615</c:v>
                </c:pt>
                <c:pt idx="1402">
                  <c:v>3.8410958904109589</c:v>
                </c:pt>
                <c:pt idx="1403">
                  <c:v>3.8438356164383563</c:v>
                </c:pt>
                <c:pt idx="1404">
                  <c:v>3.8465753424657536</c:v>
                </c:pt>
                <c:pt idx="1405">
                  <c:v>3.8493150684931505</c:v>
                </c:pt>
                <c:pt idx="1406">
                  <c:v>3.8520547945205479</c:v>
                </c:pt>
                <c:pt idx="1407">
                  <c:v>3.8547945205479452</c:v>
                </c:pt>
                <c:pt idx="1408">
                  <c:v>3.8575342465753426</c:v>
                </c:pt>
                <c:pt idx="1409">
                  <c:v>3.8602739726027395</c:v>
                </c:pt>
                <c:pt idx="1410">
                  <c:v>3.8630136986301369</c:v>
                </c:pt>
                <c:pt idx="1411">
                  <c:v>3.8657534246575342</c:v>
                </c:pt>
                <c:pt idx="1412">
                  <c:v>3.8684931506849316</c:v>
                </c:pt>
                <c:pt idx="1413">
                  <c:v>3.871232876712329</c:v>
                </c:pt>
                <c:pt idx="1414">
                  <c:v>3.8739726027397259</c:v>
                </c:pt>
                <c:pt idx="1415">
                  <c:v>3.8767123287671232</c:v>
                </c:pt>
                <c:pt idx="1416">
                  <c:v>3.8794520547945206</c:v>
                </c:pt>
                <c:pt idx="1417">
                  <c:v>3.882191780821918</c:v>
                </c:pt>
                <c:pt idx="1418">
                  <c:v>3.8849315068493149</c:v>
                </c:pt>
                <c:pt idx="1419">
                  <c:v>3.8876712328767122</c:v>
                </c:pt>
                <c:pt idx="1420">
                  <c:v>3.8904109589041096</c:v>
                </c:pt>
                <c:pt idx="1421">
                  <c:v>3.893150684931507</c:v>
                </c:pt>
                <c:pt idx="1422">
                  <c:v>3.8958904109589043</c:v>
                </c:pt>
                <c:pt idx="1423">
                  <c:v>3.8986301369863012</c:v>
                </c:pt>
                <c:pt idx="1424">
                  <c:v>3.9013698630136986</c:v>
                </c:pt>
                <c:pt idx="1425">
                  <c:v>3.904109589041096</c:v>
                </c:pt>
                <c:pt idx="1426">
                  <c:v>3.9068493150684933</c:v>
                </c:pt>
                <c:pt idx="1427">
                  <c:v>3.9095890410958902</c:v>
                </c:pt>
                <c:pt idx="1428">
                  <c:v>3.9123287671232876</c:v>
                </c:pt>
                <c:pt idx="1429">
                  <c:v>3.9150684931506849</c:v>
                </c:pt>
                <c:pt idx="1430">
                  <c:v>3.9178082191780823</c:v>
                </c:pt>
                <c:pt idx="1431">
                  <c:v>3.9205479452054797</c:v>
                </c:pt>
                <c:pt idx="1432">
                  <c:v>3.9232876712328766</c:v>
                </c:pt>
                <c:pt idx="1433">
                  <c:v>3.9260273972602739</c:v>
                </c:pt>
                <c:pt idx="1434">
                  <c:v>3.9287671232876713</c:v>
                </c:pt>
                <c:pt idx="1435">
                  <c:v>3.9315068493150687</c:v>
                </c:pt>
                <c:pt idx="1436">
                  <c:v>3.9342465753424656</c:v>
                </c:pt>
                <c:pt idx="1437">
                  <c:v>3.9369863013698629</c:v>
                </c:pt>
                <c:pt idx="1438">
                  <c:v>3.9397260273972603</c:v>
                </c:pt>
                <c:pt idx="1439">
                  <c:v>3.9424657534246577</c:v>
                </c:pt>
                <c:pt idx="1440">
                  <c:v>3.9452054794520546</c:v>
                </c:pt>
                <c:pt idx="1441">
                  <c:v>3.9479452054794519</c:v>
                </c:pt>
                <c:pt idx="1442">
                  <c:v>3.9506849315068493</c:v>
                </c:pt>
                <c:pt idx="1443">
                  <c:v>3.9534246575342467</c:v>
                </c:pt>
                <c:pt idx="1444">
                  <c:v>3.956164383561644</c:v>
                </c:pt>
                <c:pt idx="1445">
                  <c:v>3.9589041095890409</c:v>
                </c:pt>
                <c:pt idx="1446">
                  <c:v>3.9616438356164383</c:v>
                </c:pt>
                <c:pt idx="1447">
                  <c:v>3.9643835616438357</c:v>
                </c:pt>
                <c:pt idx="1448">
                  <c:v>3.967123287671233</c:v>
                </c:pt>
                <c:pt idx="1449">
                  <c:v>3.9698630136986299</c:v>
                </c:pt>
                <c:pt idx="1450">
                  <c:v>3.9726027397260273</c:v>
                </c:pt>
                <c:pt idx="1451">
                  <c:v>3.9753424657534246</c:v>
                </c:pt>
                <c:pt idx="1452">
                  <c:v>3.978082191780822</c:v>
                </c:pt>
                <c:pt idx="1453">
                  <c:v>3.9808219178082194</c:v>
                </c:pt>
                <c:pt idx="1454">
                  <c:v>3.9835616438356163</c:v>
                </c:pt>
                <c:pt idx="1455">
                  <c:v>3.9863013698630136</c:v>
                </c:pt>
                <c:pt idx="1456">
                  <c:v>3.989041095890411</c:v>
                </c:pt>
                <c:pt idx="1457">
                  <c:v>3.9917808219178084</c:v>
                </c:pt>
                <c:pt idx="1458">
                  <c:v>3.9945205479452053</c:v>
                </c:pt>
                <c:pt idx="1459">
                  <c:v>3.9972602739726026</c:v>
                </c:pt>
                <c:pt idx="1460">
                  <c:v>4</c:v>
                </c:pt>
                <c:pt idx="1461">
                  <c:v>4.0027397260273974</c:v>
                </c:pt>
                <c:pt idx="1462">
                  <c:v>4.0054794520547947</c:v>
                </c:pt>
                <c:pt idx="1463">
                  <c:v>4.0082191780821921</c:v>
                </c:pt>
                <c:pt idx="1464">
                  <c:v>4.0109589041095894</c:v>
                </c:pt>
                <c:pt idx="1465">
                  <c:v>4.0136986301369859</c:v>
                </c:pt>
                <c:pt idx="1466">
                  <c:v>4.0164383561643833</c:v>
                </c:pt>
                <c:pt idx="1467">
                  <c:v>4.0191780821917806</c:v>
                </c:pt>
                <c:pt idx="1468">
                  <c:v>4.021917808219178</c:v>
                </c:pt>
                <c:pt idx="1469">
                  <c:v>4.0246575342465754</c:v>
                </c:pt>
                <c:pt idx="1470">
                  <c:v>4.0273972602739727</c:v>
                </c:pt>
                <c:pt idx="1471">
                  <c:v>4.0301369863013701</c:v>
                </c:pt>
                <c:pt idx="1472">
                  <c:v>4.0328767123287674</c:v>
                </c:pt>
                <c:pt idx="1473">
                  <c:v>4.0356164383561648</c:v>
                </c:pt>
                <c:pt idx="1474">
                  <c:v>4.0383561643835613</c:v>
                </c:pt>
                <c:pt idx="1475">
                  <c:v>4.0410958904109586</c:v>
                </c:pt>
                <c:pt idx="1476">
                  <c:v>4.043835616438356</c:v>
                </c:pt>
                <c:pt idx="1477">
                  <c:v>4.0465753424657533</c:v>
                </c:pt>
                <c:pt idx="1478">
                  <c:v>4.0493150684931507</c:v>
                </c:pt>
                <c:pt idx="1479">
                  <c:v>4.0520547945205481</c:v>
                </c:pt>
                <c:pt idx="1480">
                  <c:v>4.0547945205479454</c:v>
                </c:pt>
                <c:pt idx="1481">
                  <c:v>4.0575342465753428</c:v>
                </c:pt>
                <c:pt idx="1482">
                  <c:v>4.0602739726027401</c:v>
                </c:pt>
                <c:pt idx="1483">
                  <c:v>4.0630136986301366</c:v>
                </c:pt>
                <c:pt idx="1484">
                  <c:v>4.065753424657534</c:v>
                </c:pt>
                <c:pt idx="1485">
                  <c:v>4.0684931506849313</c:v>
                </c:pt>
                <c:pt idx="1486">
                  <c:v>4.0712328767123287</c:v>
                </c:pt>
                <c:pt idx="1487">
                  <c:v>4.0739726027397261</c:v>
                </c:pt>
                <c:pt idx="1488">
                  <c:v>4.0767123287671234</c:v>
                </c:pt>
                <c:pt idx="1489">
                  <c:v>4.0794520547945208</c:v>
                </c:pt>
                <c:pt idx="1490">
                  <c:v>4.0821917808219181</c:v>
                </c:pt>
                <c:pt idx="1491">
                  <c:v>4.0849315068493155</c:v>
                </c:pt>
                <c:pt idx="1492">
                  <c:v>4.087671232876712</c:v>
                </c:pt>
                <c:pt idx="1493">
                  <c:v>4.0904109589041093</c:v>
                </c:pt>
                <c:pt idx="1494">
                  <c:v>4.0931506849315067</c:v>
                </c:pt>
                <c:pt idx="1495">
                  <c:v>4.095890410958904</c:v>
                </c:pt>
                <c:pt idx="1496">
                  <c:v>4.0986301369863014</c:v>
                </c:pt>
                <c:pt idx="1497">
                  <c:v>4.1013698630136988</c:v>
                </c:pt>
                <c:pt idx="1498">
                  <c:v>4.1041095890410961</c:v>
                </c:pt>
                <c:pt idx="1499">
                  <c:v>4.1068493150684935</c:v>
                </c:pt>
                <c:pt idx="1500">
                  <c:v>4.1095890410958908</c:v>
                </c:pt>
                <c:pt idx="1501">
                  <c:v>4.1123287671232873</c:v>
                </c:pt>
                <c:pt idx="1502">
                  <c:v>4.1150684931506847</c:v>
                </c:pt>
                <c:pt idx="1503">
                  <c:v>4.117808219178082</c:v>
                </c:pt>
                <c:pt idx="1504">
                  <c:v>4.1205479452054794</c:v>
                </c:pt>
                <c:pt idx="1505">
                  <c:v>4.1232876712328768</c:v>
                </c:pt>
                <c:pt idx="1506">
                  <c:v>4.1260273972602741</c:v>
                </c:pt>
                <c:pt idx="1507">
                  <c:v>4.1287671232876715</c:v>
                </c:pt>
                <c:pt idx="1508">
                  <c:v>4.1315068493150688</c:v>
                </c:pt>
                <c:pt idx="1509">
                  <c:v>4.1342465753424653</c:v>
                </c:pt>
                <c:pt idx="1510">
                  <c:v>4.1369863013698627</c:v>
                </c:pt>
                <c:pt idx="1511">
                  <c:v>4.13972602739726</c:v>
                </c:pt>
                <c:pt idx="1512">
                  <c:v>4.1424657534246574</c:v>
                </c:pt>
                <c:pt idx="1513">
                  <c:v>4.1452054794520548</c:v>
                </c:pt>
                <c:pt idx="1514">
                  <c:v>4.1479452054794521</c:v>
                </c:pt>
                <c:pt idx="1515">
                  <c:v>4.1506849315068495</c:v>
                </c:pt>
                <c:pt idx="1516">
                  <c:v>4.1534246575342468</c:v>
                </c:pt>
                <c:pt idx="1517">
                  <c:v>4.1561643835616442</c:v>
                </c:pt>
                <c:pt idx="1518">
                  <c:v>4.1589041095890407</c:v>
                </c:pt>
                <c:pt idx="1519">
                  <c:v>4.161643835616438</c:v>
                </c:pt>
                <c:pt idx="1520">
                  <c:v>4.1643835616438354</c:v>
                </c:pt>
                <c:pt idx="1521">
                  <c:v>4.1671232876712327</c:v>
                </c:pt>
                <c:pt idx="1522">
                  <c:v>4.1698630136986301</c:v>
                </c:pt>
                <c:pt idx="1523">
                  <c:v>4.1726027397260275</c:v>
                </c:pt>
                <c:pt idx="1524">
                  <c:v>4.1753424657534248</c:v>
                </c:pt>
                <c:pt idx="1525">
                  <c:v>4.1780821917808222</c:v>
                </c:pt>
                <c:pt idx="1526">
                  <c:v>4.1808219178082195</c:v>
                </c:pt>
                <c:pt idx="1527">
                  <c:v>4.183561643835616</c:v>
                </c:pt>
                <c:pt idx="1528">
                  <c:v>4.1863013698630134</c:v>
                </c:pt>
                <c:pt idx="1529">
                  <c:v>4.1890410958904107</c:v>
                </c:pt>
                <c:pt idx="1530">
                  <c:v>4.1917808219178081</c:v>
                </c:pt>
                <c:pt idx="1531">
                  <c:v>4.1945205479452055</c:v>
                </c:pt>
                <c:pt idx="1532">
                  <c:v>4.1972602739726028</c:v>
                </c:pt>
                <c:pt idx="1533">
                  <c:v>4.2</c:v>
                </c:pt>
                <c:pt idx="1534">
                  <c:v>4.2027397260273975</c:v>
                </c:pt>
                <c:pt idx="1535">
                  <c:v>4.2054794520547949</c:v>
                </c:pt>
                <c:pt idx="1536">
                  <c:v>4.2082191780821914</c:v>
                </c:pt>
                <c:pt idx="1537">
                  <c:v>4.2109589041095887</c:v>
                </c:pt>
                <c:pt idx="1538">
                  <c:v>4.2136986301369861</c:v>
                </c:pt>
                <c:pt idx="1539">
                  <c:v>4.2164383561643834</c:v>
                </c:pt>
                <c:pt idx="1540">
                  <c:v>4.2191780821917808</c:v>
                </c:pt>
                <c:pt idx="1541">
                  <c:v>4.2219178082191782</c:v>
                </c:pt>
                <c:pt idx="1542">
                  <c:v>4.2246575342465755</c:v>
                </c:pt>
                <c:pt idx="1543">
                  <c:v>4.2273972602739729</c:v>
                </c:pt>
                <c:pt idx="1544">
                  <c:v>4.2301369863013702</c:v>
                </c:pt>
                <c:pt idx="1545">
                  <c:v>4.2328767123287667</c:v>
                </c:pt>
                <c:pt idx="1546">
                  <c:v>4.2356164383561641</c:v>
                </c:pt>
                <c:pt idx="1547">
                  <c:v>4.2383561643835614</c:v>
                </c:pt>
                <c:pt idx="1548">
                  <c:v>4.2410958904109588</c:v>
                </c:pt>
                <c:pt idx="1549">
                  <c:v>4.2438356164383562</c:v>
                </c:pt>
                <c:pt idx="1550">
                  <c:v>4.2465753424657535</c:v>
                </c:pt>
                <c:pt idx="1551">
                  <c:v>4.2493150684931509</c:v>
                </c:pt>
                <c:pt idx="1552">
                  <c:v>4.2520547945205482</c:v>
                </c:pt>
                <c:pt idx="1553">
                  <c:v>4.2547945205479456</c:v>
                </c:pt>
                <c:pt idx="1554">
                  <c:v>4.2575342465753421</c:v>
                </c:pt>
                <c:pt idx="1555">
                  <c:v>4.2602739726027394</c:v>
                </c:pt>
                <c:pt idx="1556">
                  <c:v>4.2630136986301368</c:v>
                </c:pt>
                <c:pt idx="1557">
                  <c:v>4.2657534246575342</c:v>
                </c:pt>
                <c:pt idx="1558">
                  <c:v>4.2684931506849315</c:v>
                </c:pt>
                <c:pt idx="1559">
                  <c:v>4.2712328767123289</c:v>
                </c:pt>
                <c:pt idx="1560">
                  <c:v>4.2739726027397262</c:v>
                </c:pt>
                <c:pt idx="1561">
                  <c:v>4.2767123287671236</c:v>
                </c:pt>
                <c:pt idx="1562">
                  <c:v>4.279452054794521</c:v>
                </c:pt>
                <c:pt idx="1563">
                  <c:v>4.2821917808219174</c:v>
                </c:pt>
                <c:pt idx="1564">
                  <c:v>4.2849315068493148</c:v>
                </c:pt>
                <c:pt idx="1565">
                  <c:v>4.2876712328767121</c:v>
                </c:pt>
                <c:pt idx="1566">
                  <c:v>4.2904109589041095</c:v>
                </c:pt>
                <c:pt idx="1567">
                  <c:v>4.2931506849315069</c:v>
                </c:pt>
                <c:pt idx="1568">
                  <c:v>4.2958904109589042</c:v>
                </c:pt>
                <c:pt idx="1569">
                  <c:v>4.2986301369863016</c:v>
                </c:pt>
                <c:pt idx="1570">
                  <c:v>4.3013698630136989</c:v>
                </c:pt>
                <c:pt idx="1571">
                  <c:v>4.3041095890410963</c:v>
                </c:pt>
                <c:pt idx="1572">
                  <c:v>4.3068493150684928</c:v>
                </c:pt>
                <c:pt idx="1573">
                  <c:v>4.3095890410958901</c:v>
                </c:pt>
                <c:pt idx="1574">
                  <c:v>4.3123287671232875</c:v>
                </c:pt>
                <c:pt idx="1575">
                  <c:v>4.3150684931506849</c:v>
                </c:pt>
                <c:pt idx="1576">
                  <c:v>4.3178082191780822</c:v>
                </c:pt>
                <c:pt idx="1577">
                  <c:v>4.3205479452054796</c:v>
                </c:pt>
                <c:pt idx="1578">
                  <c:v>4.3232876712328769</c:v>
                </c:pt>
                <c:pt idx="1579">
                  <c:v>4.3260273972602743</c:v>
                </c:pt>
                <c:pt idx="1580">
                  <c:v>4.3287671232876717</c:v>
                </c:pt>
                <c:pt idx="1581">
                  <c:v>4.3315068493150681</c:v>
                </c:pt>
                <c:pt idx="1582">
                  <c:v>4.3342465753424655</c:v>
                </c:pt>
                <c:pt idx="1583">
                  <c:v>4.3369863013698629</c:v>
                </c:pt>
                <c:pt idx="1584">
                  <c:v>4.3397260273972602</c:v>
                </c:pt>
                <c:pt idx="1585">
                  <c:v>4.3424657534246576</c:v>
                </c:pt>
                <c:pt idx="1586">
                  <c:v>4.3452054794520549</c:v>
                </c:pt>
                <c:pt idx="1587">
                  <c:v>4.3479452054794523</c:v>
                </c:pt>
                <c:pt idx="1588">
                  <c:v>4.3506849315068497</c:v>
                </c:pt>
                <c:pt idx="1589">
                  <c:v>4.353424657534247</c:v>
                </c:pt>
                <c:pt idx="1590">
                  <c:v>4.3561643835616435</c:v>
                </c:pt>
                <c:pt idx="1591">
                  <c:v>4.3589041095890408</c:v>
                </c:pt>
                <c:pt idx="1592">
                  <c:v>4.3616438356164382</c:v>
                </c:pt>
                <c:pt idx="1593">
                  <c:v>4.3643835616438356</c:v>
                </c:pt>
                <c:pt idx="1594">
                  <c:v>4.3671232876712329</c:v>
                </c:pt>
                <c:pt idx="1595">
                  <c:v>4.3698630136986303</c:v>
                </c:pt>
                <c:pt idx="1596">
                  <c:v>4.3726027397260276</c:v>
                </c:pt>
                <c:pt idx="1597">
                  <c:v>4.375342465753425</c:v>
                </c:pt>
                <c:pt idx="1598">
                  <c:v>4.3780821917808215</c:v>
                </c:pt>
                <c:pt idx="1599">
                  <c:v>4.3808219178082188</c:v>
                </c:pt>
                <c:pt idx="1600">
                  <c:v>4.3835616438356162</c:v>
                </c:pt>
                <c:pt idx="1601">
                  <c:v>4.3863013698630136</c:v>
                </c:pt>
                <c:pt idx="1602">
                  <c:v>4.3890410958904109</c:v>
                </c:pt>
                <c:pt idx="1603">
                  <c:v>4.3917808219178083</c:v>
                </c:pt>
                <c:pt idx="1604">
                  <c:v>4.3945205479452056</c:v>
                </c:pt>
                <c:pt idx="1605">
                  <c:v>4.397260273972603</c:v>
                </c:pt>
                <c:pt idx="1606">
                  <c:v>4.4000000000000004</c:v>
                </c:pt>
                <c:pt idx="1607">
                  <c:v>4.4027397260273968</c:v>
                </c:pt>
                <c:pt idx="1608">
                  <c:v>4.4054794520547942</c:v>
                </c:pt>
                <c:pt idx="1609">
                  <c:v>4.4082191780821915</c:v>
                </c:pt>
                <c:pt idx="1610">
                  <c:v>4.4109589041095889</c:v>
                </c:pt>
                <c:pt idx="1611">
                  <c:v>4.4136986301369863</c:v>
                </c:pt>
                <c:pt idx="1612">
                  <c:v>4.4164383561643836</c:v>
                </c:pt>
                <c:pt idx="1613">
                  <c:v>4.419178082191781</c:v>
                </c:pt>
                <c:pt idx="1614">
                  <c:v>4.4219178082191783</c:v>
                </c:pt>
                <c:pt idx="1615">
                  <c:v>4.4246575342465757</c:v>
                </c:pt>
                <c:pt idx="1616">
                  <c:v>4.4273972602739722</c:v>
                </c:pt>
                <c:pt idx="1617">
                  <c:v>4.4301369863013695</c:v>
                </c:pt>
                <c:pt idx="1618">
                  <c:v>4.4328767123287669</c:v>
                </c:pt>
                <c:pt idx="1619">
                  <c:v>4.4356164383561643</c:v>
                </c:pt>
                <c:pt idx="1620">
                  <c:v>4.4383561643835616</c:v>
                </c:pt>
                <c:pt idx="1621">
                  <c:v>4.441095890410959</c:v>
                </c:pt>
                <c:pt idx="1622">
                  <c:v>4.4438356164383563</c:v>
                </c:pt>
                <c:pt idx="1623">
                  <c:v>4.4465753424657537</c:v>
                </c:pt>
                <c:pt idx="1624">
                  <c:v>4.4493150684931511</c:v>
                </c:pt>
                <c:pt idx="1625">
                  <c:v>4.4520547945205475</c:v>
                </c:pt>
                <c:pt idx="1626">
                  <c:v>4.4547945205479449</c:v>
                </c:pt>
                <c:pt idx="1627">
                  <c:v>4.4575342465753423</c:v>
                </c:pt>
                <c:pt idx="1628">
                  <c:v>4.4602739726027396</c:v>
                </c:pt>
                <c:pt idx="1629">
                  <c:v>4.463013698630137</c:v>
                </c:pt>
                <c:pt idx="1630">
                  <c:v>4.4657534246575343</c:v>
                </c:pt>
                <c:pt idx="1631">
                  <c:v>4.4684931506849317</c:v>
                </c:pt>
                <c:pt idx="1632">
                  <c:v>4.4712328767123291</c:v>
                </c:pt>
                <c:pt idx="1633">
                  <c:v>4.4739726027397264</c:v>
                </c:pt>
                <c:pt idx="1634">
                  <c:v>4.4767123287671229</c:v>
                </c:pt>
                <c:pt idx="1635">
                  <c:v>4.4794520547945202</c:v>
                </c:pt>
                <c:pt idx="1636">
                  <c:v>4.4821917808219176</c:v>
                </c:pt>
                <c:pt idx="1637">
                  <c:v>4.484931506849315</c:v>
                </c:pt>
                <c:pt idx="1638">
                  <c:v>4.4876712328767123</c:v>
                </c:pt>
                <c:pt idx="1639">
                  <c:v>4.4904109589041097</c:v>
                </c:pt>
                <c:pt idx="1640">
                  <c:v>4.493150684931507</c:v>
                </c:pt>
                <c:pt idx="1641">
                  <c:v>4.4958904109589044</c:v>
                </c:pt>
                <c:pt idx="1642">
                  <c:v>4.4986301369863018</c:v>
                </c:pt>
                <c:pt idx="1643">
                  <c:v>4.5013698630136982</c:v>
                </c:pt>
                <c:pt idx="1644">
                  <c:v>4.5041095890410956</c:v>
                </c:pt>
                <c:pt idx="1645">
                  <c:v>4.506849315068493</c:v>
                </c:pt>
                <c:pt idx="1646">
                  <c:v>4.5095890410958903</c:v>
                </c:pt>
                <c:pt idx="1647">
                  <c:v>4.5123287671232877</c:v>
                </c:pt>
                <c:pt idx="1648">
                  <c:v>4.515068493150685</c:v>
                </c:pt>
                <c:pt idx="1649">
                  <c:v>4.5178082191780824</c:v>
                </c:pt>
                <c:pt idx="1650">
                  <c:v>4.5205479452054798</c:v>
                </c:pt>
                <c:pt idx="1651">
                  <c:v>4.5232876712328771</c:v>
                </c:pt>
                <c:pt idx="1652">
                  <c:v>4.5260273972602736</c:v>
                </c:pt>
                <c:pt idx="1653">
                  <c:v>4.5287671232876709</c:v>
                </c:pt>
                <c:pt idx="1654">
                  <c:v>4.5315068493150683</c:v>
                </c:pt>
                <c:pt idx="1655">
                  <c:v>4.5342465753424657</c:v>
                </c:pt>
                <c:pt idx="1656">
                  <c:v>4.536986301369863</c:v>
                </c:pt>
                <c:pt idx="1657">
                  <c:v>4.5397260273972604</c:v>
                </c:pt>
                <c:pt idx="1658">
                  <c:v>4.5424657534246577</c:v>
                </c:pt>
                <c:pt idx="1659">
                  <c:v>4.5452054794520551</c:v>
                </c:pt>
                <c:pt idx="1660">
                  <c:v>4.5479452054794525</c:v>
                </c:pt>
                <c:pt idx="1661">
                  <c:v>4.5506849315068489</c:v>
                </c:pt>
                <c:pt idx="1662">
                  <c:v>4.5534246575342463</c:v>
                </c:pt>
                <c:pt idx="1663">
                  <c:v>4.5561643835616437</c:v>
                </c:pt>
                <c:pt idx="1664">
                  <c:v>4.558904109589041</c:v>
                </c:pt>
                <c:pt idx="1665">
                  <c:v>4.5616438356164384</c:v>
                </c:pt>
                <c:pt idx="1666">
                  <c:v>4.5643835616438357</c:v>
                </c:pt>
                <c:pt idx="1667">
                  <c:v>4.5671232876712331</c:v>
                </c:pt>
                <c:pt idx="1668">
                  <c:v>4.5698630136986305</c:v>
                </c:pt>
                <c:pt idx="1669">
                  <c:v>4.5726027397260278</c:v>
                </c:pt>
                <c:pt idx="1670">
                  <c:v>4.5753424657534243</c:v>
                </c:pt>
                <c:pt idx="1671">
                  <c:v>4.5780821917808217</c:v>
                </c:pt>
                <c:pt idx="1672">
                  <c:v>4.580821917808219</c:v>
                </c:pt>
                <c:pt idx="1673">
                  <c:v>4.5835616438356164</c:v>
                </c:pt>
                <c:pt idx="1674">
                  <c:v>4.5863013698630137</c:v>
                </c:pt>
                <c:pt idx="1675">
                  <c:v>4.5890410958904111</c:v>
                </c:pt>
                <c:pt idx="1676">
                  <c:v>4.5917808219178085</c:v>
                </c:pt>
                <c:pt idx="1677">
                  <c:v>4.5945205479452058</c:v>
                </c:pt>
                <c:pt idx="1678">
                  <c:v>4.5972602739726032</c:v>
                </c:pt>
                <c:pt idx="1679">
                  <c:v>4.5999999999999996</c:v>
                </c:pt>
                <c:pt idx="1680">
                  <c:v>4.602739726027397</c:v>
                </c:pt>
                <c:pt idx="1681">
                  <c:v>4.6054794520547944</c:v>
                </c:pt>
                <c:pt idx="1682">
                  <c:v>4.6082191780821917</c:v>
                </c:pt>
                <c:pt idx="1683">
                  <c:v>4.6109589041095891</c:v>
                </c:pt>
                <c:pt idx="1684">
                  <c:v>4.6136986301369864</c:v>
                </c:pt>
                <c:pt idx="1685">
                  <c:v>4.6164383561643838</c:v>
                </c:pt>
                <c:pt idx="1686">
                  <c:v>4.6191780821917812</c:v>
                </c:pt>
                <c:pt idx="1687">
                  <c:v>4.6219178082191785</c:v>
                </c:pt>
                <c:pt idx="1688">
                  <c:v>4.624657534246575</c:v>
                </c:pt>
                <c:pt idx="1689">
                  <c:v>4.6273972602739724</c:v>
                </c:pt>
                <c:pt idx="1690">
                  <c:v>4.6301369863013697</c:v>
                </c:pt>
                <c:pt idx="1691">
                  <c:v>4.6328767123287671</c:v>
                </c:pt>
                <c:pt idx="1692">
                  <c:v>4.6356164383561644</c:v>
                </c:pt>
                <c:pt idx="1693">
                  <c:v>4.6383561643835618</c:v>
                </c:pt>
                <c:pt idx="1694">
                  <c:v>4.6410958904109592</c:v>
                </c:pt>
                <c:pt idx="1695">
                  <c:v>4.6438356164383565</c:v>
                </c:pt>
                <c:pt idx="1696">
                  <c:v>4.646575342465753</c:v>
                </c:pt>
                <c:pt idx="1697">
                  <c:v>4.6493150684931503</c:v>
                </c:pt>
                <c:pt idx="1698">
                  <c:v>4.6520547945205477</c:v>
                </c:pt>
                <c:pt idx="1699">
                  <c:v>4.6547945205479451</c:v>
                </c:pt>
                <c:pt idx="1700">
                  <c:v>4.6575342465753424</c:v>
                </c:pt>
                <c:pt idx="1701">
                  <c:v>4.6602739726027398</c:v>
                </c:pt>
                <c:pt idx="1702">
                  <c:v>4.6630136986301371</c:v>
                </c:pt>
                <c:pt idx="1703">
                  <c:v>4.6657534246575345</c:v>
                </c:pt>
                <c:pt idx="1704">
                  <c:v>4.6684931506849319</c:v>
                </c:pt>
                <c:pt idx="1705">
                  <c:v>4.6712328767123283</c:v>
                </c:pt>
                <c:pt idx="1706">
                  <c:v>4.6739726027397257</c:v>
                </c:pt>
                <c:pt idx="1707">
                  <c:v>4.6767123287671231</c:v>
                </c:pt>
                <c:pt idx="1708">
                  <c:v>4.6794520547945204</c:v>
                </c:pt>
                <c:pt idx="1709">
                  <c:v>4.6821917808219178</c:v>
                </c:pt>
                <c:pt idx="1710">
                  <c:v>4.6849315068493151</c:v>
                </c:pt>
                <c:pt idx="1711">
                  <c:v>4.6876712328767125</c:v>
                </c:pt>
                <c:pt idx="1712">
                  <c:v>4.6904109589041099</c:v>
                </c:pt>
                <c:pt idx="1713">
                  <c:v>4.6931506849315072</c:v>
                </c:pt>
                <c:pt idx="1714">
                  <c:v>4.6958904109589037</c:v>
                </c:pt>
                <c:pt idx="1715">
                  <c:v>4.6986301369863011</c:v>
                </c:pt>
                <c:pt idx="1716">
                  <c:v>4.7013698630136984</c:v>
                </c:pt>
                <c:pt idx="1717">
                  <c:v>4.7041095890410958</c:v>
                </c:pt>
                <c:pt idx="1718">
                  <c:v>4.7068493150684931</c:v>
                </c:pt>
                <c:pt idx="1719">
                  <c:v>4.7095890410958905</c:v>
                </c:pt>
                <c:pt idx="1720">
                  <c:v>4.7123287671232879</c:v>
                </c:pt>
                <c:pt idx="1721">
                  <c:v>4.7150684931506852</c:v>
                </c:pt>
                <c:pt idx="1722">
                  <c:v>4.7178082191780826</c:v>
                </c:pt>
                <c:pt idx="1723">
                  <c:v>4.720547945205479</c:v>
                </c:pt>
                <c:pt idx="1724">
                  <c:v>4.7232876712328764</c:v>
                </c:pt>
                <c:pt idx="1725">
                  <c:v>4.7260273972602738</c:v>
                </c:pt>
                <c:pt idx="1726">
                  <c:v>4.7287671232876711</c:v>
                </c:pt>
                <c:pt idx="1727">
                  <c:v>4.7315068493150685</c:v>
                </c:pt>
                <c:pt idx="1728">
                  <c:v>4.7342465753424658</c:v>
                </c:pt>
                <c:pt idx="1729">
                  <c:v>4.7369863013698632</c:v>
                </c:pt>
                <c:pt idx="1730">
                  <c:v>4.7397260273972606</c:v>
                </c:pt>
                <c:pt idx="1731">
                  <c:v>4.7424657534246579</c:v>
                </c:pt>
                <c:pt idx="1732">
                  <c:v>4.7452054794520544</c:v>
                </c:pt>
                <c:pt idx="1733">
                  <c:v>4.7479452054794518</c:v>
                </c:pt>
                <c:pt idx="1734">
                  <c:v>4.7506849315068491</c:v>
                </c:pt>
                <c:pt idx="1735">
                  <c:v>4.7534246575342465</c:v>
                </c:pt>
                <c:pt idx="1736">
                  <c:v>4.7561643835616438</c:v>
                </c:pt>
                <c:pt idx="1737">
                  <c:v>4.7589041095890412</c:v>
                </c:pt>
                <c:pt idx="1738">
                  <c:v>4.7616438356164386</c:v>
                </c:pt>
                <c:pt idx="1739">
                  <c:v>4.7643835616438359</c:v>
                </c:pt>
                <c:pt idx="1740">
                  <c:v>4.7671232876712333</c:v>
                </c:pt>
                <c:pt idx="1741">
                  <c:v>4.7698630136986298</c:v>
                </c:pt>
                <c:pt idx="1742">
                  <c:v>4.7726027397260271</c:v>
                </c:pt>
                <c:pt idx="1743">
                  <c:v>4.7753424657534245</c:v>
                </c:pt>
                <c:pt idx="1744">
                  <c:v>4.7780821917808218</c:v>
                </c:pt>
                <c:pt idx="1745">
                  <c:v>4.7808219178082192</c:v>
                </c:pt>
                <c:pt idx="1746">
                  <c:v>4.7835616438356166</c:v>
                </c:pt>
                <c:pt idx="1747">
                  <c:v>4.7863013698630139</c:v>
                </c:pt>
                <c:pt idx="1748">
                  <c:v>4.7890410958904113</c:v>
                </c:pt>
                <c:pt idx="1749">
                  <c:v>4.7917808219178086</c:v>
                </c:pt>
                <c:pt idx="1750">
                  <c:v>4.7945205479452051</c:v>
                </c:pt>
                <c:pt idx="1751">
                  <c:v>4.7972602739726025</c:v>
                </c:pt>
                <c:pt idx="1752">
                  <c:v>4.8</c:v>
                </c:pt>
                <c:pt idx="1753">
                  <c:v>4.8027397260273972</c:v>
                </c:pt>
                <c:pt idx="1754">
                  <c:v>4.8054794520547945</c:v>
                </c:pt>
                <c:pt idx="1755">
                  <c:v>4.8082191780821919</c:v>
                </c:pt>
                <c:pt idx="1756">
                  <c:v>4.8109589041095893</c:v>
                </c:pt>
                <c:pt idx="1757">
                  <c:v>4.8136986301369866</c:v>
                </c:pt>
                <c:pt idx="1758">
                  <c:v>4.816438356164384</c:v>
                </c:pt>
                <c:pt idx="1759">
                  <c:v>4.8191780821917805</c:v>
                </c:pt>
                <c:pt idx="1760">
                  <c:v>4.8219178082191778</c:v>
                </c:pt>
                <c:pt idx="1761">
                  <c:v>4.8246575342465752</c:v>
                </c:pt>
                <c:pt idx="1762">
                  <c:v>4.8273972602739725</c:v>
                </c:pt>
                <c:pt idx="1763">
                  <c:v>4.8301369863013699</c:v>
                </c:pt>
                <c:pt idx="1764">
                  <c:v>4.8328767123287673</c:v>
                </c:pt>
                <c:pt idx="1765">
                  <c:v>4.8356164383561646</c:v>
                </c:pt>
                <c:pt idx="1766">
                  <c:v>4.838356164383562</c:v>
                </c:pt>
                <c:pt idx="1767">
                  <c:v>4.8410958904109593</c:v>
                </c:pt>
                <c:pt idx="1768">
                  <c:v>4.8438356164383558</c:v>
                </c:pt>
                <c:pt idx="1769">
                  <c:v>4.8465753424657532</c:v>
                </c:pt>
                <c:pt idx="1770">
                  <c:v>4.8493150684931505</c:v>
                </c:pt>
                <c:pt idx="1771">
                  <c:v>4.8520547945205479</c:v>
                </c:pt>
                <c:pt idx="1772">
                  <c:v>4.8547945205479452</c:v>
                </c:pt>
                <c:pt idx="1773">
                  <c:v>4.8575342465753426</c:v>
                </c:pt>
                <c:pt idx="1774">
                  <c:v>4.86027397260274</c:v>
                </c:pt>
                <c:pt idx="1775">
                  <c:v>4.8630136986301373</c:v>
                </c:pt>
                <c:pt idx="1776">
                  <c:v>4.8657534246575347</c:v>
                </c:pt>
                <c:pt idx="1777">
                  <c:v>4.8684931506849312</c:v>
                </c:pt>
                <c:pt idx="1778">
                  <c:v>4.8712328767123285</c:v>
                </c:pt>
                <c:pt idx="1779">
                  <c:v>4.8739726027397259</c:v>
                </c:pt>
                <c:pt idx="1780">
                  <c:v>4.8767123287671232</c:v>
                </c:pt>
                <c:pt idx="1781">
                  <c:v>4.8794520547945206</c:v>
                </c:pt>
                <c:pt idx="1782">
                  <c:v>4.882191780821918</c:v>
                </c:pt>
                <c:pt idx="1783">
                  <c:v>4.8849315068493153</c:v>
                </c:pt>
                <c:pt idx="1784">
                  <c:v>4.8876712328767127</c:v>
                </c:pt>
                <c:pt idx="1785">
                  <c:v>4.8904109589041092</c:v>
                </c:pt>
                <c:pt idx="1786">
                  <c:v>4.8931506849315065</c:v>
                </c:pt>
                <c:pt idx="1787">
                  <c:v>4.8958904109589039</c:v>
                </c:pt>
                <c:pt idx="1788">
                  <c:v>4.8986301369863012</c:v>
                </c:pt>
                <c:pt idx="1789">
                  <c:v>4.9013698630136986</c:v>
                </c:pt>
                <c:pt idx="1790">
                  <c:v>4.904109589041096</c:v>
                </c:pt>
                <c:pt idx="1791">
                  <c:v>4.9068493150684933</c:v>
                </c:pt>
                <c:pt idx="1792">
                  <c:v>4.9095890410958907</c:v>
                </c:pt>
                <c:pt idx="1793">
                  <c:v>4.912328767123288</c:v>
                </c:pt>
                <c:pt idx="1794">
                  <c:v>4.9150684931506845</c:v>
                </c:pt>
                <c:pt idx="1795">
                  <c:v>4.9178082191780819</c:v>
                </c:pt>
                <c:pt idx="1796">
                  <c:v>4.9205479452054792</c:v>
                </c:pt>
                <c:pt idx="1797">
                  <c:v>4.9232876712328766</c:v>
                </c:pt>
                <c:pt idx="1798">
                  <c:v>4.9260273972602739</c:v>
                </c:pt>
                <c:pt idx="1799">
                  <c:v>4.9287671232876713</c:v>
                </c:pt>
                <c:pt idx="1800">
                  <c:v>4.9315068493150687</c:v>
                </c:pt>
                <c:pt idx="1801">
                  <c:v>4.934246575342466</c:v>
                </c:pt>
                <c:pt idx="1802">
                  <c:v>4.9369863013698634</c:v>
                </c:pt>
                <c:pt idx="1803">
                  <c:v>4.9397260273972599</c:v>
                </c:pt>
                <c:pt idx="1804">
                  <c:v>4.9424657534246572</c:v>
                </c:pt>
                <c:pt idx="1805">
                  <c:v>4.9452054794520546</c:v>
                </c:pt>
                <c:pt idx="1806">
                  <c:v>4.9479452054794519</c:v>
                </c:pt>
                <c:pt idx="1807">
                  <c:v>4.9506849315068493</c:v>
                </c:pt>
                <c:pt idx="1808">
                  <c:v>4.9534246575342467</c:v>
                </c:pt>
                <c:pt idx="1809">
                  <c:v>4.956164383561644</c:v>
                </c:pt>
                <c:pt idx="1810">
                  <c:v>4.9589041095890414</c:v>
                </c:pt>
                <c:pt idx="1811">
                  <c:v>4.9616438356164387</c:v>
                </c:pt>
                <c:pt idx="1812">
                  <c:v>4.9643835616438352</c:v>
                </c:pt>
                <c:pt idx="1813">
                  <c:v>4.9671232876712326</c:v>
                </c:pt>
                <c:pt idx="1814">
                  <c:v>4.9698630136986299</c:v>
                </c:pt>
                <c:pt idx="1815">
                  <c:v>4.9726027397260273</c:v>
                </c:pt>
                <c:pt idx="1816">
                  <c:v>4.9753424657534246</c:v>
                </c:pt>
                <c:pt idx="1817">
                  <c:v>4.978082191780822</c:v>
                </c:pt>
                <c:pt idx="1818">
                  <c:v>4.9808219178082194</c:v>
                </c:pt>
                <c:pt idx="1819">
                  <c:v>4.9835616438356167</c:v>
                </c:pt>
                <c:pt idx="1820">
                  <c:v>4.9863013698630141</c:v>
                </c:pt>
                <c:pt idx="1821">
                  <c:v>4.9890410958904106</c:v>
                </c:pt>
                <c:pt idx="1822">
                  <c:v>4.9917808219178079</c:v>
                </c:pt>
                <c:pt idx="1823">
                  <c:v>4.9945205479452053</c:v>
                </c:pt>
                <c:pt idx="1824">
                  <c:v>4.9972602739726026</c:v>
                </c:pt>
                <c:pt idx="1825">
                  <c:v>5</c:v>
                </c:pt>
                <c:pt idx="1826">
                  <c:v>5.0027397260273974</c:v>
                </c:pt>
                <c:pt idx="1827">
                  <c:v>5.0054794520547947</c:v>
                </c:pt>
                <c:pt idx="1828">
                  <c:v>5.0082191780821921</c:v>
                </c:pt>
                <c:pt idx="1829">
                  <c:v>5.0109589041095894</c:v>
                </c:pt>
                <c:pt idx="1830">
                  <c:v>5.0136986301369859</c:v>
                </c:pt>
                <c:pt idx="1831">
                  <c:v>5.0164383561643833</c:v>
                </c:pt>
                <c:pt idx="1832">
                  <c:v>5.0191780821917806</c:v>
                </c:pt>
                <c:pt idx="1833">
                  <c:v>5.021917808219178</c:v>
                </c:pt>
                <c:pt idx="1834">
                  <c:v>5.0246575342465754</c:v>
                </c:pt>
                <c:pt idx="1835">
                  <c:v>5.0273972602739727</c:v>
                </c:pt>
                <c:pt idx="1836">
                  <c:v>5.0301369863013701</c:v>
                </c:pt>
                <c:pt idx="1837">
                  <c:v>5.0328767123287674</c:v>
                </c:pt>
                <c:pt idx="1838">
                  <c:v>5.0356164383561648</c:v>
                </c:pt>
                <c:pt idx="1839">
                  <c:v>5.0383561643835613</c:v>
                </c:pt>
                <c:pt idx="1840">
                  <c:v>5.0410958904109586</c:v>
                </c:pt>
                <c:pt idx="1841">
                  <c:v>5.043835616438356</c:v>
                </c:pt>
                <c:pt idx="1842">
                  <c:v>5.0465753424657533</c:v>
                </c:pt>
                <c:pt idx="1843">
                  <c:v>5.0493150684931507</c:v>
                </c:pt>
                <c:pt idx="1844">
                  <c:v>5.0520547945205481</c:v>
                </c:pt>
                <c:pt idx="1845">
                  <c:v>5.0547945205479454</c:v>
                </c:pt>
                <c:pt idx="1846">
                  <c:v>5.0575342465753428</c:v>
                </c:pt>
                <c:pt idx="1847">
                  <c:v>5.0602739726027401</c:v>
                </c:pt>
                <c:pt idx="1848">
                  <c:v>5.0630136986301366</c:v>
                </c:pt>
                <c:pt idx="1849">
                  <c:v>5.065753424657534</c:v>
                </c:pt>
                <c:pt idx="1850">
                  <c:v>5.0684931506849313</c:v>
                </c:pt>
                <c:pt idx="1851">
                  <c:v>5.0712328767123287</c:v>
                </c:pt>
                <c:pt idx="1852">
                  <c:v>5.0739726027397261</c:v>
                </c:pt>
                <c:pt idx="1853">
                  <c:v>5.0767123287671234</c:v>
                </c:pt>
                <c:pt idx="1854">
                  <c:v>5.0794520547945208</c:v>
                </c:pt>
                <c:pt idx="1855">
                  <c:v>5.0821917808219181</c:v>
                </c:pt>
                <c:pt idx="1856">
                  <c:v>5.0849315068493155</c:v>
                </c:pt>
                <c:pt idx="1857">
                  <c:v>5.087671232876712</c:v>
                </c:pt>
                <c:pt idx="1858">
                  <c:v>5.0904109589041093</c:v>
                </c:pt>
                <c:pt idx="1859">
                  <c:v>5.0931506849315067</c:v>
                </c:pt>
                <c:pt idx="1860">
                  <c:v>5.095890410958904</c:v>
                </c:pt>
                <c:pt idx="1861">
                  <c:v>5.0986301369863014</c:v>
                </c:pt>
                <c:pt idx="1862">
                  <c:v>5.1013698630136988</c:v>
                </c:pt>
                <c:pt idx="1863">
                  <c:v>5.1041095890410961</c:v>
                </c:pt>
                <c:pt idx="1864">
                  <c:v>5.1068493150684935</c:v>
                </c:pt>
                <c:pt idx="1865">
                  <c:v>5.1095890410958908</c:v>
                </c:pt>
                <c:pt idx="1866">
                  <c:v>5.1123287671232873</c:v>
                </c:pt>
                <c:pt idx="1867">
                  <c:v>5.1150684931506847</c:v>
                </c:pt>
                <c:pt idx="1868">
                  <c:v>5.117808219178082</c:v>
                </c:pt>
                <c:pt idx="1869">
                  <c:v>5.1205479452054794</c:v>
                </c:pt>
                <c:pt idx="1870">
                  <c:v>5.1232876712328768</c:v>
                </c:pt>
                <c:pt idx="1871">
                  <c:v>5.1260273972602741</c:v>
                </c:pt>
                <c:pt idx="1872">
                  <c:v>5.1287671232876715</c:v>
                </c:pt>
                <c:pt idx="1873">
                  <c:v>5.1315068493150688</c:v>
                </c:pt>
                <c:pt idx="1874">
                  <c:v>5.1342465753424653</c:v>
                </c:pt>
                <c:pt idx="1875">
                  <c:v>5.1369863013698627</c:v>
                </c:pt>
                <c:pt idx="1876">
                  <c:v>5.13972602739726</c:v>
                </c:pt>
                <c:pt idx="1877">
                  <c:v>5.1424657534246574</c:v>
                </c:pt>
                <c:pt idx="1878">
                  <c:v>5.1452054794520548</c:v>
                </c:pt>
                <c:pt idx="1879">
                  <c:v>5.1479452054794521</c:v>
                </c:pt>
                <c:pt idx="1880">
                  <c:v>5.1506849315068495</c:v>
                </c:pt>
                <c:pt idx="1881">
                  <c:v>5.1534246575342468</c:v>
                </c:pt>
                <c:pt idx="1882">
                  <c:v>5.1561643835616442</c:v>
                </c:pt>
                <c:pt idx="1883">
                  <c:v>5.1589041095890407</c:v>
                </c:pt>
                <c:pt idx="1884">
                  <c:v>5.161643835616438</c:v>
                </c:pt>
                <c:pt idx="1885">
                  <c:v>5.1643835616438354</c:v>
                </c:pt>
                <c:pt idx="1886">
                  <c:v>5.1671232876712327</c:v>
                </c:pt>
                <c:pt idx="1887">
                  <c:v>5.1698630136986301</c:v>
                </c:pt>
                <c:pt idx="1888">
                  <c:v>5.1726027397260275</c:v>
                </c:pt>
                <c:pt idx="1889">
                  <c:v>5.1753424657534248</c:v>
                </c:pt>
                <c:pt idx="1890">
                  <c:v>5.1780821917808222</c:v>
                </c:pt>
                <c:pt idx="1891">
                  <c:v>5.1808219178082195</c:v>
                </c:pt>
                <c:pt idx="1892">
                  <c:v>5.183561643835616</c:v>
                </c:pt>
                <c:pt idx="1893">
                  <c:v>5.1863013698630134</c:v>
                </c:pt>
                <c:pt idx="1894">
                  <c:v>5.1890410958904107</c:v>
                </c:pt>
                <c:pt idx="1895">
                  <c:v>5.1917808219178081</c:v>
                </c:pt>
                <c:pt idx="1896">
                  <c:v>5.1945205479452055</c:v>
                </c:pt>
                <c:pt idx="1897">
                  <c:v>5.1972602739726028</c:v>
                </c:pt>
                <c:pt idx="1898">
                  <c:v>5.2</c:v>
                </c:pt>
                <c:pt idx="1899">
                  <c:v>5.2027397260273975</c:v>
                </c:pt>
                <c:pt idx="1900">
                  <c:v>5.2054794520547949</c:v>
                </c:pt>
                <c:pt idx="1901">
                  <c:v>5.2082191780821914</c:v>
                </c:pt>
                <c:pt idx="1902">
                  <c:v>5.2109589041095887</c:v>
                </c:pt>
                <c:pt idx="1903">
                  <c:v>5.2136986301369861</c:v>
                </c:pt>
                <c:pt idx="1904">
                  <c:v>5.2164383561643834</c:v>
                </c:pt>
                <c:pt idx="1905">
                  <c:v>5.2191780821917808</c:v>
                </c:pt>
                <c:pt idx="1906">
                  <c:v>5.2219178082191782</c:v>
                </c:pt>
                <c:pt idx="1907">
                  <c:v>5.2246575342465755</c:v>
                </c:pt>
                <c:pt idx="1908">
                  <c:v>5.2273972602739729</c:v>
                </c:pt>
                <c:pt idx="1909">
                  <c:v>5.2301369863013702</c:v>
                </c:pt>
                <c:pt idx="1910">
                  <c:v>5.2328767123287667</c:v>
                </c:pt>
                <c:pt idx="1911">
                  <c:v>5.2356164383561641</c:v>
                </c:pt>
                <c:pt idx="1912">
                  <c:v>5.2383561643835614</c:v>
                </c:pt>
                <c:pt idx="1913">
                  <c:v>5.2410958904109588</c:v>
                </c:pt>
                <c:pt idx="1914">
                  <c:v>5.2438356164383562</c:v>
                </c:pt>
                <c:pt idx="1915">
                  <c:v>5.2465753424657535</c:v>
                </c:pt>
                <c:pt idx="1916">
                  <c:v>5.2493150684931509</c:v>
                </c:pt>
                <c:pt idx="1917">
                  <c:v>5.2520547945205482</c:v>
                </c:pt>
                <c:pt idx="1918">
                  <c:v>5.2547945205479456</c:v>
                </c:pt>
                <c:pt idx="1919">
                  <c:v>5.2575342465753421</c:v>
                </c:pt>
                <c:pt idx="1920">
                  <c:v>5.2602739726027394</c:v>
                </c:pt>
                <c:pt idx="1921">
                  <c:v>5.2630136986301368</c:v>
                </c:pt>
                <c:pt idx="1922">
                  <c:v>5.2657534246575342</c:v>
                </c:pt>
                <c:pt idx="1923">
                  <c:v>5.2684931506849315</c:v>
                </c:pt>
                <c:pt idx="1924">
                  <c:v>5.2712328767123289</c:v>
                </c:pt>
                <c:pt idx="1925">
                  <c:v>5.2739726027397262</c:v>
                </c:pt>
                <c:pt idx="1926">
                  <c:v>5.2767123287671236</c:v>
                </c:pt>
                <c:pt idx="1927">
                  <c:v>5.279452054794521</c:v>
                </c:pt>
                <c:pt idx="1928">
                  <c:v>5.2821917808219174</c:v>
                </c:pt>
                <c:pt idx="1929">
                  <c:v>5.2849315068493148</c:v>
                </c:pt>
                <c:pt idx="1930">
                  <c:v>5.2876712328767121</c:v>
                </c:pt>
                <c:pt idx="1931">
                  <c:v>5.2904109589041095</c:v>
                </c:pt>
                <c:pt idx="1932">
                  <c:v>5.2931506849315069</c:v>
                </c:pt>
                <c:pt idx="1933">
                  <c:v>5.2958904109589042</c:v>
                </c:pt>
                <c:pt idx="1934">
                  <c:v>5.2986301369863016</c:v>
                </c:pt>
                <c:pt idx="1935">
                  <c:v>5.3013698630136989</c:v>
                </c:pt>
                <c:pt idx="1936">
                  <c:v>5.3041095890410963</c:v>
                </c:pt>
                <c:pt idx="1937">
                  <c:v>5.3068493150684928</c:v>
                </c:pt>
                <c:pt idx="1938">
                  <c:v>5.3095890410958901</c:v>
                </c:pt>
                <c:pt idx="1939">
                  <c:v>5.3123287671232875</c:v>
                </c:pt>
                <c:pt idx="1940">
                  <c:v>5.3150684931506849</c:v>
                </c:pt>
                <c:pt idx="1941">
                  <c:v>5.3178082191780822</c:v>
                </c:pt>
                <c:pt idx="1942">
                  <c:v>5.3205479452054796</c:v>
                </c:pt>
                <c:pt idx="1943">
                  <c:v>5.3232876712328769</c:v>
                </c:pt>
                <c:pt idx="1944">
                  <c:v>5.3260273972602743</c:v>
                </c:pt>
                <c:pt idx="1945">
                  <c:v>5.3287671232876717</c:v>
                </c:pt>
                <c:pt idx="1946">
                  <c:v>5.3315068493150681</c:v>
                </c:pt>
                <c:pt idx="1947">
                  <c:v>5.3342465753424655</c:v>
                </c:pt>
                <c:pt idx="1948">
                  <c:v>5.3369863013698629</c:v>
                </c:pt>
                <c:pt idx="1949">
                  <c:v>5.3397260273972602</c:v>
                </c:pt>
                <c:pt idx="1950">
                  <c:v>5.3424657534246576</c:v>
                </c:pt>
                <c:pt idx="1951">
                  <c:v>5.3452054794520549</c:v>
                </c:pt>
                <c:pt idx="1952">
                  <c:v>5.3479452054794523</c:v>
                </c:pt>
                <c:pt idx="1953">
                  <c:v>5.3506849315068497</c:v>
                </c:pt>
                <c:pt idx="1954">
                  <c:v>5.353424657534247</c:v>
                </c:pt>
                <c:pt idx="1955">
                  <c:v>5.3561643835616435</c:v>
                </c:pt>
                <c:pt idx="1956">
                  <c:v>5.3589041095890408</c:v>
                </c:pt>
                <c:pt idx="1957">
                  <c:v>5.3616438356164382</c:v>
                </c:pt>
                <c:pt idx="1958">
                  <c:v>5.3643835616438356</c:v>
                </c:pt>
                <c:pt idx="1959">
                  <c:v>5.3671232876712329</c:v>
                </c:pt>
                <c:pt idx="1960">
                  <c:v>5.3698630136986303</c:v>
                </c:pt>
                <c:pt idx="1961">
                  <c:v>5.3726027397260276</c:v>
                </c:pt>
                <c:pt idx="1962">
                  <c:v>5.375342465753425</c:v>
                </c:pt>
                <c:pt idx="1963">
                  <c:v>5.3780821917808215</c:v>
                </c:pt>
                <c:pt idx="1964">
                  <c:v>5.3808219178082188</c:v>
                </c:pt>
                <c:pt idx="1965">
                  <c:v>5.3835616438356162</c:v>
                </c:pt>
                <c:pt idx="1966">
                  <c:v>5.3863013698630136</c:v>
                </c:pt>
                <c:pt idx="1967">
                  <c:v>5.3890410958904109</c:v>
                </c:pt>
                <c:pt idx="1968">
                  <c:v>5.3917808219178083</c:v>
                </c:pt>
                <c:pt idx="1969">
                  <c:v>5.3945205479452056</c:v>
                </c:pt>
                <c:pt idx="1970">
                  <c:v>5.397260273972603</c:v>
                </c:pt>
                <c:pt idx="1971">
                  <c:v>5.4</c:v>
                </c:pt>
                <c:pt idx="1972">
                  <c:v>5.4027397260273968</c:v>
                </c:pt>
                <c:pt idx="1973">
                  <c:v>5.4054794520547942</c:v>
                </c:pt>
                <c:pt idx="1974">
                  <c:v>5.4082191780821915</c:v>
                </c:pt>
                <c:pt idx="1975">
                  <c:v>5.4109589041095889</c:v>
                </c:pt>
                <c:pt idx="1976">
                  <c:v>5.4136986301369863</c:v>
                </c:pt>
                <c:pt idx="1977">
                  <c:v>5.4164383561643836</c:v>
                </c:pt>
                <c:pt idx="1978">
                  <c:v>5.419178082191781</c:v>
                </c:pt>
                <c:pt idx="1979">
                  <c:v>5.4219178082191783</c:v>
                </c:pt>
                <c:pt idx="1980">
                  <c:v>5.4246575342465757</c:v>
                </c:pt>
                <c:pt idx="1981">
                  <c:v>5.4273972602739722</c:v>
                </c:pt>
                <c:pt idx="1982">
                  <c:v>5.4301369863013695</c:v>
                </c:pt>
                <c:pt idx="1983">
                  <c:v>5.4328767123287669</c:v>
                </c:pt>
                <c:pt idx="1984">
                  <c:v>5.4356164383561643</c:v>
                </c:pt>
                <c:pt idx="1985">
                  <c:v>5.4383561643835616</c:v>
                </c:pt>
                <c:pt idx="1986">
                  <c:v>5.441095890410959</c:v>
                </c:pt>
                <c:pt idx="1987">
                  <c:v>5.4438356164383563</c:v>
                </c:pt>
                <c:pt idx="1988">
                  <c:v>5.4465753424657537</c:v>
                </c:pt>
                <c:pt idx="1989">
                  <c:v>5.4493150684931511</c:v>
                </c:pt>
                <c:pt idx="1990">
                  <c:v>5.4520547945205475</c:v>
                </c:pt>
                <c:pt idx="1991">
                  <c:v>5.4547945205479449</c:v>
                </c:pt>
                <c:pt idx="1992">
                  <c:v>5.4575342465753423</c:v>
                </c:pt>
                <c:pt idx="1993">
                  <c:v>5.4602739726027396</c:v>
                </c:pt>
                <c:pt idx="1994">
                  <c:v>5.463013698630137</c:v>
                </c:pt>
                <c:pt idx="1995">
                  <c:v>5.4657534246575343</c:v>
                </c:pt>
                <c:pt idx="1996">
                  <c:v>5.4684931506849317</c:v>
                </c:pt>
                <c:pt idx="1997">
                  <c:v>5.4712328767123291</c:v>
                </c:pt>
                <c:pt idx="1998">
                  <c:v>5.4739726027397264</c:v>
                </c:pt>
                <c:pt idx="1999">
                  <c:v>5.4767123287671229</c:v>
                </c:pt>
                <c:pt idx="2000">
                  <c:v>5.4794520547945202</c:v>
                </c:pt>
                <c:pt idx="2001">
                  <c:v>5.4821917808219176</c:v>
                </c:pt>
                <c:pt idx="2002">
                  <c:v>5.484931506849315</c:v>
                </c:pt>
                <c:pt idx="2003">
                  <c:v>5.4876712328767123</c:v>
                </c:pt>
                <c:pt idx="2004">
                  <c:v>5.4904109589041097</c:v>
                </c:pt>
                <c:pt idx="2005">
                  <c:v>5.493150684931507</c:v>
                </c:pt>
                <c:pt idx="2006">
                  <c:v>5.4958904109589044</c:v>
                </c:pt>
                <c:pt idx="2007">
                  <c:v>5.4986301369863018</c:v>
                </c:pt>
                <c:pt idx="2008">
                  <c:v>5.5013698630136982</c:v>
                </c:pt>
                <c:pt idx="2009">
                  <c:v>5.5041095890410956</c:v>
                </c:pt>
                <c:pt idx="2010">
                  <c:v>5.506849315068493</c:v>
                </c:pt>
                <c:pt idx="2011">
                  <c:v>5.5095890410958903</c:v>
                </c:pt>
                <c:pt idx="2012">
                  <c:v>5.5123287671232877</c:v>
                </c:pt>
                <c:pt idx="2013">
                  <c:v>5.515068493150685</c:v>
                </c:pt>
                <c:pt idx="2014">
                  <c:v>5.5178082191780824</c:v>
                </c:pt>
                <c:pt idx="2015">
                  <c:v>5.5205479452054798</c:v>
                </c:pt>
                <c:pt idx="2016">
                  <c:v>5.5232876712328771</c:v>
                </c:pt>
                <c:pt idx="2017">
                  <c:v>5.5260273972602736</c:v>
                </c:pt>
                <c:pt idx="2018">
                  <c:v>5.5287671232876709</c:v>
                </c:pt>
                <c:pt idx="2019">
                  <c:v>5.5315068493150683</c:v>
                </c:pt>
                <c:pt idx="2020">
                  <c:v>5.5342465753424657</c:v>
                </c:pt>
                <c:pt idx="2021">
                  <c:v>5.536986301369863</c:v>
                </c:pt>
                <c:pt idx="2022">
                  <c:v>5.5397260273972604</c:v>
                </c:pt>
                <c:pt idx="2023">
                  <c:v>5.5424657534246577</c:v>
                </c:pt>
                <c:pt idx="2024">
                  <c:v>5.5452054794520551</c:v>
                </c:pt>
                <c:pt idx="2025">
                  <c:v>5.5479452054794525</c:v>
                </c:pt>
                <c:pt idx="2026">
                  <c:v>5.5506849315068489</c:v>
                </c:pt>
                <c:pt idx="2027">
                  <c:v>5.5534246575342463</c:v>
                </c:pt>
                <c:pt idx="2028">
                  <c:v>5.5561643835616437</c:v>
                </c:pt>
                <c:pt idx="2029">
                  <c:v>5.558904109589041</c:v>
                </c:pt>
                <c:pt idx="2030">
                  <c:v>5.5616438356164384</c:v>
                </c:pt>
                <c:pt idx="2031">
                  <c:v>5.5643835616438357</c:v>
                </c:pt>
                <c:pt idx="2032">
                  <c:v>5.5671232876712331</c:v>
                </c:pt>
                <c:pt idx="2033">
                  <c:v>5.5698630136986305</c:v>
                </c:pt>
                <c:pt idx="2034">
                  <c:v>5.5726027397260278</c:v>
                </c:pt>
                <c:pt idx="2035">
                  <c:v>5.5753424657534243</c:v>
                </c:pt>
                <c:pt idx="2036">
                  <c:v>5.5780821917808217</c:v>
                </c:pt>
                <c:pt idx="2037">
                  <c:v>5.580821917808219</c:v>
                </c:pt>
                <c:pt idx="2038">
                  <c:v>5.5835616438356164</c:v>
                </c:pt>
                <c:pt idx="2039">
                  <c:v>5.5863013698630137</c:v>
                </c:pt>
                <c:pt idx="2040">
                  <c:v>5.5890410958904111</c:v>
                </c:pt>
                <c:pt idx="2041">
                  <c:v>5.5917808219178085</c:v>
                </c:pt>
                <c:pt idx="2042">
                  <c:v>5.5945205479452058</c:v>
                </c:pt>
                <c:pt idx="2043">
                  <c:v>5.5972602739726032</c:v>
                </c:pt>
                <c:pt idx="2044">
                  <c:v>5.6</c:v>
                </c:pt>
                <c:pt idx="2045">
                  <c:v>5.602739726027397</c:v>
                </c:pt>
                <c:pt idx="2046">
                  <c:v>5.6054794520547944</c:v>
                </c:pt>
                <c:pt idx="2047">
                  <c:v>5.6082191780821917</c:v>
                </c:pt>
                <c:pt idx="2048">
                  <c:v>5.6109589041095891</c:v>
                </c:pt>
                <c:pt idx="2049">
                  <c:v>5.6136986301369864</c:v>
                </c:pt>
                <c:pt idx="2050">
                  <c:v>5.6164383561643838</c:v>
                </c:pt>
                <c:pt idx="2051">
                  <c:v>5.6191780821917812</c:v>
                </c:pt>
                <c:pt idx="2052">
                  <c:v>5.6219178082191785</c:v>
                </c:pt>
                <c:pt idx="2053">
                  <c:v>5.624657534246575</c:v>
                </c:pt>
                <c:pt idx="2054">
                  <c:v>5.6273972602739724</c:v>
                </c:pt>
                <c:pt idx="2055">
                  <c:v>5.6301369863013697</c:v>
                </c:pt>
                <c:pt idx="2056">
                  <c:v>5.6328767123287671</c:v>
                </c:pt>
                <c:pt idx="2057">
                  <c:v>5.6356164383561644</c:v>
                </c:pt>
                <c:pt idx="2058">
                  <c:v>5.6383561643835618</c:v>
                </c:pt>
                <c:pt idx="2059">
                  <c:v>5.6410958904109592</c:v>
                </c:pt>
                <c:pt idx="2060">
                  <c:v>5.6438356164383565</c:v>
                </c:pt>
                <c:pt idx="2061">
                  <c:v>5.646575342465753</c:v>
                </c:pt>
                <c:pt idx="2062">
                  <c:v>5.6493150684931503</c:v>
                </c:pt>
                <c:pt idx="2063">
                  <c:v>5.6520547945205477</c:v>
                </c:pt>
                <c:pt idx="2064">
                  <c:v>5.6547945205479451</c:v>
                </c:pt>
                <c:pt idx="2065">
                  <c:v>5.6575342465753424</c:v>
                </c:pt>
                <c:pt idx="2066">
                  <c:v>5.6602739726027398</c:v>
                </c:pt>
                <c:pt idx="2067">
                  <c:v>5.6630136986301371</c:v>
                </c:pt>
                <c:pt idx="2068">
                  <c:v>5.6657534246575345</c:v>
                </c:pt>
                <c:pt idx="2069">
                  <c:v>5.6684931506849319</c:v>
                </c:pt>
                <c:pt idx="2070">
                  <c:v>5.6712328767123283</c:v>
                </c:pt>
                <c:pt idx="2071">
                  <c:v>5.6739726027397257</c:v>
                </c:pt>
                <c:pt idx="2072">
                  <c:v>5.6767123287671231</c:v>
                </c:pt>
                <c:pt idx="2073">
                  <c:v>5.6794520547945204</c:v>
                </c:pt>
                <c:pt idx="2074">
                  <c:v>5.6821917808219178</c:v>
                </c:pt>
                <c:pt idx="2075">
                  <c:v>5.6849315068493151</c:v>
                </c:pt>
                <c:pt idx="2076">
                  <c:v>5.6876712328767125</c:v>
                </c:pt>
                <c:pt idx="2077">
                  <c:v>5.6904109589041099</c:v>
                </c:pt>
                <c:pt idx="2078">
                  <c:v>5.6931506849315072</c:v>
                </c:pt>
                <c:pt idx="2079">
                  <c:v>5.6958904109589037</c:v>
                </c:pt>
                <c:pt idx="2080">
                  <c:v>5.6986301369863011</c:v>
                </c:pt>
                <c:pt idx="2081">
                  <c:v>5.7013698630136984</c:v>
                </c:pt>
                <c:pt idx="2082">
                  <c:v>5.7041095890410958</c:v>
                </c:pt>
                <c:pt idx="2083">
                  <c:v>5.7068493150684931</c:v>
                </c:pt>
                <c:pt idx="2084">
                  <c:v>5.7095890410958905</c:v>
                </c:pt>
                <c:pt idx="2085">
                  <c:v>5.7123287671232879</c:v>
                </c:pt>
                <c:pt idx="2086">
                  <c:v>5.7150684931506852</c:v>
                </c:pt>
                <c:pt idx="2087">
                  <c:v>5.7178082191780826</c:v>
                </c:pt>
                <c:pt idx="2088">
                  <c:v>5.720547945205479</c:v>
                </c:pt>
                <c:pt idx="2089">
                  <c:v>5.7232876712328764</c:v>
                </c:pt>
                <c:pt idx="2090">
                  <c:v>5.7260273972602738</c:v>
                </c:pt>
                <c:pt idx="2091">
                  <c:v>5.7287671232876711</c:v>
                </c:pt>
                <c:pt idx="2092">
                  <c:v>5.7315068493150685</c:v>
                </c:pt>
                <c:pt idx="2093">
                  <c:v>5.7342465753424658</c:v>
                </c:pt>
                <c:pt idx="2094">
                  <c:v>5.7369863013698632</c:v>
                </c:pt>
                <c:pt idx="2095">
                  <c:v>5.7397260273972606</c:v>
                </c:pt>
                <c:pt idx="2096">
                  <c:v>5.7424657534246579</c:v>
                </c:pt>
                <c:pt idx="2097">
                  <c:v>5.7452054794520544</c:v>
                </c:pt>
                <c:pt idx="2098">
                  <c:v>5.7479452054794518</c:v>
                </c:pt>
                <c:pt idx="2099">
                  <c:v>5.7506849315068491</c:v>
                </c:pt>
                <c:pt idx="2100">
                  <c:v>5.7534246575342465</c:v>
                </c:pt>
                <c:pt idx="2101">
                  <c:v>5.7561643835616438</c:v>
                </c:pt>
                <c:pt idx="2102">
                  <c:v>5.7589041095890412</c:v>
                </c:pt>
                <c:pt idx="2103">
                  <c:v>5.7616438356164386</c:v>
                </c:pt>
                <c:pt idx="2104">
                  <c:v>5.7643835616438359</c:v>
                </c:pt>
                <c:pt idx="2105">
                  <c:v>5.7671232876712333</c:v>
                </c:pt>
                <c:pt idx="2106">
                  <c:v>5.7698630136986298</c:v>
                </c:pt>
                <c:pt idx="2107">
                  <c:v>5.7726027397260271</c:v>
                </c:pt>
                <c:pt idx="2108">
                  <c:v>5.7753424657534245</c:v>
                </c:pt>
                <c:pt idx="2109">
                  <c:v>5.7780821917808218</c:v>
                </c:pt>
                <c:pt idx="2110">
                  <c:v>5.7808219178082192</c:v>
                </c:pt>
                <c:pt idx="2111">
                  <c:v>5.7835616438356166</c:v>
                </c:pt>
                <c:pt idx="2112">
                  <c:v>5.7863013698630139</c:v>
                </c:pt>
                <c:pt idx="2113">
                  <c:v>5.7890410958904113</c:v>
                </c:pt>
                <c:pt idx="2114">
                  <c:v>5.7917808219178086</c:v>
                </c:pt>
                <c:pt idx="2115">
                  <c:v>5.7945205479452051</c:v>
                </c:pt>
                <c:pt idx="2116">
                  <c:v>5.7972602739726025</c:v>
                </c:pt>
                <c:pt idx="2117">
                  <c:v>5.8</c:v>
                </c:pt>
                <c:pt idx="2118">
                  <c:v>5.8027397260273972</c:v>
                </c:pt>
                <c:pt idx="2119">
                  <c:v>5.8054794520547945</c:v>
                </c:pt>
                <c:pt idx="2120">
                  <c:v>5.8082191780821919</c:v>
                </c:pt>
                <c:pt idx="2121">
                  <c:v>5.8109589041095893</c:v>
                </c:pt>
                <c:pt idx="2122">
                  <c:v>5.8136986301369866</c:v>
                </c:pt>
                <c:pt idx="2123">
                  <c:v>5.816438356164384</c:v>
                </c:pt>
                <c:pt idx="2124">
                  <c:v>5.8191780821917805</c:v>
                </c:pt>
                <c:pt idx="2125">
                  <c:v>5.8219178082191778</c:v>
                </c:pt>
                <c:pt idx="2126">
                  <c:v>5.8246575342465752</c:v>
                </c:pt>
                <c:pt idx="2127">
                  <c:v>5.8273972602739725</c:v>
                </c:pt>
                <c:pt idx="2128">
                  <c:v>5.8301369863013699</c:v>
                </c:pt>
                <c:pt idx="2129">
                  <c:v>5.8328767123287673</c:v>
                </c:pt>
                <c:pt idx="2130">
                  <c:v>5.8356164383561646</c:v>
                </c:pt>
                <c:pt idx="2131">
                  <c:v>5.838356164383562</c:v>
                </c:pt>
                <c:pt idx="2132">
                  <c:v>5.8410958904109593</c:v>
                </c:pt>
                <c:pt idx="2133">
                  <c:v>5.8438356164383558</c:v>
                </c:pt>
                <c:pt idx="2134">
                  <c:v>5.8465753424657532</c:v>
                </c:pt>
                <c:pt idx="2135">
                  <c:v>5.8493150684931505</c:v>
                </c:pt>
                <c:pt idx="2136">
                  <c:v>5.8520547945205479</c:v>
                </c:pt>
                <c:pt idx="2137">
                  <c:v>5.8547945205479452</c:v>
                </c:pt>
                <c:pt idx="2138">
                  <c:v>5.8575342465753426</c:v>
                </c:pt>
                <c:pt idx="2139">
                  <c:v>5.86027397260274</c:v>
                </c:pt>
                <c:pt idx="2140">
                  <c:v>5.8630136986301373</c:v>
                </c:pt>
                <c:pt idx="2141">
                  <c:v>5.8657534246575347</c:v>
                </c:pt>
                <c:pt idx="2142">
                  <c:v>5.8684931506849312</c:v>
                </c:pt>
                <c:pt idx="2143">
                  <c:v>5.8712328767123285</c:v>
                </c:pt>
                <c:pt idx="2144">
                  <c:v>5.8739726027397259</c:v>
                </c:pt>
                <c:pt idx="2145">
                  <c:v>5.8767123287671232</c:v>
                </c:pt>
                <c:pt idx="2146">
                  <c:v>5.8794520547945206</c:v>
                </c:pt>
                <c:pt idx="2147">
                  <c:v>5.882191780821918</c:v>
                </c:pt>
                <c:pt idx="2148">
                  <c:v>5.8849315068493153</c:v>
                </c:pt>
                <c:pt idx="2149">
                  <c:v>5.8876712328767127</c:v>
                </c:pt>
                <c:pt idx="2150">
                  <c:v>5.8904109589041092</c:v>
                </c:pt>
                <c:pt idx="2151">
                  <c:v>5.8931506849315065</c:v>
                </c:pt>
                <c:pt idx="2152">
                  <c:v>5.8958904109589039</c:v>
                </c:pt>
                <c:pt idx="2153">
                  <c:v>5.8986301369863012</c:v>
                </c:pt>
                <c:pt idx="2154">
                  <c:v>5.9013698630136986</c:v>
                </c:pt>
                <c:pt idx="2155">
                  <c:v>5.904109589041096</c:v>
                </c:pt>
                <c:pt idx="2156">
                  <c:v>5.9068493150684933</c:v>
                </c:pt>
                <c:pt idx="2157">
                  <c:v>5.9095890410958907</c:v>
                </c:pt>
                <c:pt idx="2158">
                  <c:v>5.912328767123288</c:v>
                </c:pt>
                <c:pt idx="2159">
                  <c:v>5.9150684931506845</c:v>
                </c:pt>
                <c:pt idx="2160">
                  <c:v>5.9178082191780819</c:v>
                </c:pt>
                <c:pt idx="2161">
                  <c:v>5.9205479452054792</c:v>
                </c:pt>
                <c:pt idx="2162">
                  <c:v>5.9232876712328766</c:v>
                </c:pt>
                <c:pt idx="2163">
                  <c:v>5.9260273972602739</c:v>
                </c:pt>
                <c:pt idx="2164">
                  <c:v>5.9287671232876713</c:v>
                </c:pt>
                <c:pt idx="2165">
                  <c:v>5.9315068493150687</c:v>
                </c:pt>
                <c:pt idx="2166">
                  <c:v>5.934246575342466</c:v>
                </c:pt>
                <c:pt idx="2167">
                  <c:v>5.9369863013698634</c:v>
                </c:pt>
                <c:pt idx="2168">
                  <c:v>5.9397260273972599</c:v>
                </c:pt>
                <c:pt idx="2169">
                  <c:v>5.9424657534246572</c:v>
                </c:pt>
                <c:pt idx="2170">
                  <c:v>5.9452054794520546</c:v>
                </c:pt>
                <c:pt idx="2171">
                  <c:v>5.9479452054794519</c:v>
                </c:pt>
                <c:pt idx="2172">
                  <c:v>5.9506849315068493</c:v>
                </c:pt>
                <c:pt idx="2173">
                  <c:v>5.9534246575342467</c:v>
                </c:pt>
                <c:pt idx="2174">
                  <c:v>5.956164383561644</c:v>
                </c:pt>
                <c:pt idx="2175">
                  <c:v>5.9589041095890414</c:v>
                </c:pt>
                <c:pt idx="2176">
                  <c:v>5.9616438356164387</c:v>
                </c:pt>
                <c:pt idx="2177">
                  <c:v>5.9643835616438352</c:v>
                </c:pt>
                <c:pt idx="2178">
                  <c:v>5.9671232876712326</c:v>
                </c:pt>
                <c:pt idx="2179">
                  <c:v>5.9698630136986299</c:v>
                </c:pt>
                <c:pt idx="2180">
                  <c:v>5.9726027397260273</c:v>
                </c:pt>
                <c:pt idx="2181">
                  <c:v>5.9753424657534246</c:v>
                </c:pt>
                <c:pt idx="2182">
                  <c:v>5.978082191780822</c:v>
                </c:pt>
                <c:pt idx="2183">
                  <c:v>5.9808219178082194</c:v>
                </c:pt>
                <c:pt idx="2184">
                  <c:v>5.9835616438356167</c:v>
                </c:pt>
                <c:pt idx="2185">
                  <c:v>5.9863013698630141</c:v>
                </c:pt>
                <c:pt idx="2186">
                  <c:v>5.9890410958904106</c:v>
                </c:pt>
                <c:pt idx="2187">
                  <c:v>5.9917808219178079</c:v>
                </c:pt>
                <c:pt idx="2188">
                  <c:v>5.9945205479452053</c:v>
                </c:pt>
                <c:pt idx="2189">
                  <c:v>5.9972602739726026</c:v>
                </c:pt>
                <c:pt idx="2190">
                  <c:v>6</c:v>
                </c:pt>
                <c:pt idx="2191">
                  <c:v>6.0027397260273974</c:v>
                </c:pt>
                <c:pt idx="2192">
                  <c:v>6.0054794520547947</c:v>
                </c:pt>
                <c:pt idx="2193">
                  <c:v>6.0082191780821921</c:v>
                </c:pt>
                <c:pt idx="2194">
                  <c:v>6.0109589041095894</c:v>
                </c:pt>
                <c:pt idx="2195">
                  <c:v>6.0136986301369859</c:v>
                </c:pt>
                <c:pt idx="2196">
                  <c:v>6.0164383561643833</c:v>
                </c:pt>
                <c:pt idx="2197">
                  <c:v>6.0191780821917806</c:v>
                </c:pt>
                <c:pt idx="2198">
                  <c:v>6.021917808219178</c:v>
                </c:pt>
                <c:pt idx="2199">
                  <c:v>6.0246575342465754</c:v>
                </c:pt>
                <c:pt idx="2200">
                  <c:v>6.0273972602739727</c:v>
                </c:pt>
              </c:numCache>
            </c:numRef>
          </c:xVal>
          <c:yVal>
            <c:numRef>
              <c:f>CUM_INCID_CR1!$C$2:$C$2202</c:f>
              <c:numCache>
                <c:formatCode>General</c:formatCode>
                <c:ptCount val="2201"/>
                <c:pt idx="0">
                  <c:v>0</c:v>
                </c:pt>
                <c:pt idx="1">
                  <c:v>0</c:v>
                </c:pt>
                <c:pt idx="2">
                  <c:v>0</c:v>
                </c:pt>
                <c:pt idx="3">
                  <c:v>0</c:v>
                </c:pt>
                <c:pt idx="4">
                  <c:v>0</c:v>
                </c:pt>
                <c:pt idx="5">
                  <c:v>0</c:v>
                </c:pt>
                <c:pt idx="6">
                  <c:v>2.5839793281653748E-3</c:v>
                </c:pt>
                <c:pt idx="7">
                  <c:v>2.5839793281653748E-3</c:v>
                </c:pt>
                <c:pt idx="8">
                  <c:v>2.5839793281653748E-3</c:v>
                </c:pt>
                <c:pt idx="9">
                  <c:v>2.5839793281653748E-3</c:v>
                </c:pt>
                <c:pt idx="10">
                  <c:v>2.5839793281653748E-3</c:v>
                </c:pt>
                <c:pt idx="11">
                  <c:v>2.5839793281653748E-3</c:v>
                </c:pt>
                <c:pt idx="12">
                  <c:v>5.1679586563307496E-3</c:v>
                </c:pt>
                <c:pt idx="13">
                  <c:v>5.1679586563307496E-3</c:v>
                </c:pt>
                <c:pt idx="14">
                  <c:v>5.1679586563307496E-3</c:v>
                </c:pt>
                <c:pt idx="15">
                  <c:v>5.1679586563307496E-3</c:v>
                </c:pt>
                <c:pt idx="16">
                  <c:v>5.1679586563307496E-3</c:v>
                </c:pt>
                <c:pt idx="17">
                  <c:v>5.1679586563307496E-3</c:v>
                </c:pt>
                <c:pt idx="18">
                  <c:v>5.1679586563307496E-3</c:v>
                </c:pt>
                <c:pt idx="19">
                  <c:v>5.1679586563307496E-3</c:v>
                </c:pt>
                <c:pt idx="20">
                  <c:v>5.1679586563307496E-3</c:v>
                </c:pt>
                <c:pt idx="21">
                  <c:v>5.1679586563307496E-3</c:v>
                </c:pt>
                <c:pt idx="22">
                  <c:v>5.1679586563307496E-3</c:v>
                </c:pt>
                <c:pt idx="23">
                  <c:v>5.1679586563307496E-3</c:v>
                </c:pt>
                <c:pt idx="24">
                  <c:v>7.7519379844961239E-3</c:v>
                </c:pt>
                <c:pt idx="25">
                  <c:v>7.7519379844961239E-3</c:v>
                </c:pt>
                <c:pt idx="26">
                  <c:v>7.7519379844961239E-3</c:v>
                </c:pt>
                <c:pt idx="27">
                  <c:v>7.7519379844961239E-3</c:v>
                </c:pt>
                <c:pt idx="28">
                  <c:v>7.7519379844961239E-3</c:v>
                </c:pt>
                <c:pt idx="29">
                  <c:v>7.7519379844961239E-3</c:v>
                </c:pt>
                <c:pt idx="30">
                  <c:v>7.7519379844961239E-3</c:v>
                </c:pt>
                <c:pt idx="31">
                  <c:v>7.7519379844961239E-3</c:v>
                </c:pt>
                <c:pt idx="32">
                  <c:v>1.0342663994980468E-2</c:v>
                </c:pt>
                <c:pt idx="33">
                  <c:v>1.2933390005464812E-2</c:v>
                </c:pt>
                <c:pt idx="34">
                  <c:v>1.5524116015949156E-2</c:v>
                </c:pt>
                <c:pt idx="35">
                  <c:v>1.5524116015949156E-2</c:v>
                </c:pt>
                <c:pt idx="36">
                  <c:v>1.5524116015949156E-2</c:v>
                </c:pt>
                <c:pt idx="37">
                  <c:v>1.81148420264335E-2</c:v>
                </c:pt>
                <c:pt idx="38">
                  <c:v>1.81148420264335E-2</c:v>
                </c:pt>
                <c:pt idx="39">
                  <c:v>1.81148420264335E-2</c:v>
                </c:pt>
                <c:pt idx="40">
                  <c:v>1.81148420264335E-2</c:v>
                </c:pt>
                <c:pt idx="41">
                  <c:v>1.81148420264335E-2</c:v>
                </c:pt>
                <c:pt idx="42">
                  <c:v>1.81148420264335E-2</c:v>
                </c:pt>
                <c:pt idx="43">
                  <c:v>1.81148420264335E-2</c:v>
                </c:pt>
                <c:pt idx="44">
                  <c:v>2.0705568036917844E-2</c:v>
                </c:pt>
                <c:pt idx="45">
                  <c:v>2.0705568036917844E-2</c:v>
                </c:pt>
                <c:pt idx="46">
                  <c:v>2.0705568036917844E-2</c:v>
                </c:pt>
                <c:pt idx="47">
                  <c:v>2.3296294047402188E-2</c:v>
                </c:pt>
                <c:pt idx="48">
                  <c:v>2.3296294047402188E-2</c:v>
                </c:pt>
                <c:pt idx="49">
                  <c:v>2.3296294047402188E-2</c:v>
                </c:pt>
                <c:pt idx="50">
                  <c:v>2.3296294047402188E-2</c:v>
                </c:pt>
                <c:pt idx="51">
                  <c:v>2.5887020057886533E-2</c:v>
                </c:pt>
                <c:pt idx="52">
                  <c:v>2.5887020057886533E-2</c:v>
                </c:pt>
                <c:pt idx="53">
                  <c:v>2.5887020057886533E-2</c:v>
                </c:pt>
                <c:pt idx="54">
                  <c:v>2.5887020057886533E-2</c:v>
                </c:pt>
                <c:pt idx="55">
                  <c:v>2.8477746068370877E-2</c:v>
                </c:pt>
                <c:pt idx="56">
                  <c:v>2.8477746068370877E-2</c:v>
                </c:pt>
                <c:pt idx="57">
                  <c:v>2.8477746068370877E-2</c:v>
                </c:pt>
                <c:pt idx="58">
                  <c:v>2.8477746068370877E-2</c:v>
                </c:pt>
                <c:pt idx="59">
                  <c:v>2.8477746068370877E-2</c:v>
                </c:pt>
                <c:pt idx="60">
                  <c:v>2.8477746068370877E-2</c:v>
                </c:pt>
                <c:pt idx="61">
                  <c:v>2.8477746068370877E-2</c:v>
                </c:pt>
                <c:pt idx="62">
                  <c:v>2.8477746068370877E-2</c:v>
                </c:pt>
                <c:pt idx="63">
                  <c:v>2.8477746068370877E-2</c:v>
                </c:pt>
                <c:pt idx="64">
                  <c:v>2.8477746068370877E-2</c:v>
                </c:pt>
                <c:pt idx="65">
                  <c:v>2.8477746068370877E-2</c:v>
                </c:pt>
                <c:pt idx="66">
                  <c:v>2.8477746068370877E-2</c:v>
                </c:pt>
                <c:pt idx="67">
                  <c:v>2.8477746068370877E-2</c:v>
                </c:pt>
                <c:pt idx="68">
                  <c:v>2.8477746068370877E-2</c:v>
                </c:pt>
                <c:pt idx="69">
                  <c:v>2.8477746068370877E-2</c:v>
                </c:pt>
                <c:pt idx="70">
                  <c:v>3.1068472078855221E-2</c:v>
                </c:pt>
                <c:pt idx="71">
                  <c:v>3.1068472078855221E-2</c:v>
                </c:pt>
                <c:pt idx="72">
                  <c:v>3.1068472078855221E-2</c:v>
                </c:pt>
                <c:pt idx="73">
                  <c:v>3.1068472078855221E-2</c:v>
                </c:pt>
                <c:pt idx="74">
                  <c:v>3.1068472078855221E-2</c:v>
                </c:pt>
                <c:pt idx="75">
                  <c:v>3.1068472078855221E-2</c:v>
                </c:pt>
                <c:pt idx="76">
                  <c:v>3.1068472078855221E-2</c:v>
                </c:pt>
                <c:pt idx="77">
                  <c:v>3.1068472078855221E-2</c:v>
                </c:pt>
                <c:pt idx="78">
                  <c:v>3.1068472078855221E-2</c:v>
                </c:pt>
                <c:pt idx="79">
                  <c:v>3.1068472078855221E-2</c:v>
                </c:pt>
                <c:pt idx="80">
                  <c:v>3.1068472078855221E-2</c:v>
                </c:pt>
                <c:pt idx="81">
                  <c:v>3.1068472078855221E-2</c:v>
                </c:pt>
                <c:pt idx="82">
                  <c:v>3.1068472078855221E-2</c:v>
                </c:pt>
                <c:pt idx="83">
                  <c:v>3.1068472078855221E-2</c:v>
                </c:pt>
                <c:pt idx="84">
                  <c:v>3.1068472078855221E-2</c:v>
                </c:pt>
                <c:pt idx="85">
                  <c:v>3.1068472078855221E-2</c:v>
                </c:pt>
                <c:pt idx="86">
                  <c:v>3.1068472078855221E-2</c:v>
                </c:pt>
                <c:pt idx="87">
                  <c:v>3.1068472078855221E-2</c:v>
                </c:pt>
                <c:pt idx="88">
                  <c:v>3.1068472078855221E-2</c:v>
                </c:pt>
                <c:pt idx="89">
                  <c:v>3.1068472078855221E-2</c:v>
                </c:pt>
                <c:pt idx="90">
                  <c:v>3.1068472078855221E-2</c:v>
                </c:pt>
                <c:pt idx="91">
                  <c:v>3.3659198089339565E-2</c:v>
                </c:pt>
                <c:pt idx="92">
                  <c:v>3.3659198089339565E-2</c:v>
                </c:pt>
                <c:pt idx="93">
                  <c:v>3.3659198089339565E-2</c:v>
                </c:pt>
                <c:pt idx="94">
                  <c:v>3.3659198089339565E-2</c:v>
                </c:pt>
                <c:pt idx="95">
                  <c:v>3.6249924099823909E-2</c:v>
                </c:pt>
                <c:pt idx="96">
                  <c:v>3.6249924099823909E-2</c:v>
                </c:pt>
                <c:pt idx="97">
                  <c:v>3.6249924099823909E-2</c:v>
                </c:pt>
                <c:pt idx="98">
                  <c:v>3.6249924099823909E-2</c:v>
                </c:pt>
                <c:pt idx="99">
                  <c:v>3.6249924099823909E-2</c:v>
                </c:pt>
                <c:pt idx="100">
                  <c:v>3.6249924099823909E-2</c:v>
                </c:pt>
                <c:pt idx="101">
                  <c:v>3.6249924099823909E-2</c:v>
                </c:pt>
                <c:pt idx="102">
                  <c:v>3.6249924099823909E-2</c:v>
                </c:pt>
                <c:pt idx="103">
                  <c:v>3.6249924099823909E-2</c:v>
                </c:pt>
                <c:pt idx="104">
                  <c:v>3.6249924099823909E-2</c:v>
                </c:pt>
                <c:pt idx="105">
                  <c:v>3.6249924099823909E-2</c:v>
                </c:pt>
                <c:pt idx="106">
                  <c:v>3.6249924099823909E-2</c:v>
                </c:pt>
                <c:pt idx="107">
                  <c:v>3.6249924099823909E-2</c:v>
                </c:pt>
                <c:pt idx="108">
                  <c:v>3.6249924099823909E-2</c:v>
                </c:pt>
                <c:pt idx="109">
                  <c:v>3.6249924099823909E-2</c:v>
                </c:pt>
                <c:pt idx="110">
                  <c:v>3.6249924099823909E-2</c:v>
                </c:pt>
                <c:pt idx="111">
                  <c:v>3.6249924099823909E-2</c:v>
                </c:pt>
                <c:pt idx="112">
                  <c:v>3.6249924099823909E-2</c:v>
                </c:pt>
                <c:pt idx="113">
                  <c:v>3.6249924099823909E-2</c:v>
                </c:pt>
                <c:pt idx="114">
                  <c:v>3.6249924099823909E-2</c:v>
                </c:pt>
                <c:pt idx="115">
                  <c:v>3.6249924099823909E-2</c:v>
                </c:pt>
                <c:pt idx="116">
                  <c:v>3.6249924099823909E-2</c:v>
                </c:pt>
                <c:pt idx="117">
                  <c:v>3.6249924099823909E-2</c:v>
                </c:pt>
                <c:pt idx="118">
                  <c:v>3.6249924099823909E-2</c:v>
                </c:pt>
                <c:pt idx="119">
                  <c:v>3.8847633199285303E-2</c:v>
                </c:pt>
                <c:pt idx="120">
                  <c:v>3.8847633199285303E-2</c:v>
                </c:pt>
                <c:pt idx="121">
                  <c:v>3.8847633199285303E-2</c:v>
                </c:pt>
                <c:pt idx="122">
                  <c:v>3.8847633199285303E-2</c:v>
                </c:pt>
                <c:pt idx="123">
                  <c:v>3.8847633199285303E-2</c:v>
                </c:pt>
                <c:pt idx="124">
                  <c:v>3.8847633199285303E-2</c:v>
                </c:pt>
                <c:pt idx="125">
                  <c:v>3.8847633199285303E-2</c:v>
                </c:pt>
                <c:pt idx="126">
                  <c:v>3.8847633199285303E-2</c:v>
                </c:pt>
                <c:pt idx="127">
                  <c:v>3.8847633199285303E-2</c:v>
                </c:pt>
                <c:pt idx="128">
                  <c:v>3.8847633199285303E-2</c:v>
                </c:pt>
                <c:pt idx="129">
                  <c:v>3.8847633199285303E-2</c:v>
                </c:pt>
                <c:pt idx="130">
                  <c:v>3.8847633199285303E-2</c:v>
                </c:pt>
                <c:pt idx="131">
                  <c:v>3.8847633199285303E-2</c:v>
                </c:pt>
                <c:pt idx="132">
                  <c:v>4.1445342298746697E-2</c:v>
                </c:pt>
                <c:pt idx="133">
                  <c:v>4.4043051398208091E-2</c:v>
                </c:pt>
                <c:pt idx="134">
                  <c:v>4.4043051398208091E-2</c:v>
                </c:pt>
                <c:pt idx="135">
                  <c:v>4.4043051398208091E-2</c:v>
                </c:pt>
                <c:pt idx="136">
                  <c:v>4.4043051398208091E-2</c:v>
                </c:pt>
                <c:pt idx="137">
                  <c:v>4.4043051398208091E-2</c:v>
                </c:pt>
                <c:pt idx="138">
                  <c:v>4.6640760497669478E-2</c:v>
                </c:pt>
                <c:pt idx="139">
                  <c:v>4.6640760497669478E-2</c:v>
                </c:pt>
                <c:pt idx="140">
                  <c:v>4.9238469597130873E-2</c:v>
                </c:pt>
                <c:pt idx="141">
                  <c:v>4.9238469597130873E-2</c:v>
                </c:pt>
                <c:pt idx="142">
                  <c:v>4.9238469597130873E-2</c:v>
                </c:pt>
                <c:pt idx="143">
                  <c:v>4.9238469597130873E-2</c:v>
                </c:pt>
                <c:pt idx="144">
                  <c:v>4.9238469597130873E-2</c:v>
                </c:pt>
                <c:pt idx="145">
                  <c:v>4.9238469597130873E-2</c:v>
                </c:pt>
                <c:pt idx="146">
                  <c:v>4.9238469597130873E-2</c:v>
                </c:pt>
                <c:pt idx="147">
                  <c:v>4.9238469597130873E-2</c:v>
                </c:pt>
                <c:pt idx="148">
                  <c:v>4.9238469597130873E-2</c:v>
                </c:pt>
                <c:pt idx="149">
                  <c:v>4.9238469597130873E-2</c:v>
                </c:pt>
                <c:pt idx="150">
                  <c:v>4.9238469597130873E-2</c:v>
                </c:pt>
                <c:pt idx="151">
                  <c:v>4.9238469597130873E-2</c:v>
                </c:pt>
                <c:pt idx="152">
                  <c:v>4.9238469597130873E-2</c:v>
                </c:pt>
                <c:pt idx="153">
                  <c:v>4.9238469597130873E-2</c:v>
                </c:pt>
                <c:pt idx="154">
                  <c:v>4.9238469597130873E-2</c:v>
                </c:pt>
                <c:pt idx="155">
                  <c:v>4.9238469597130873E-2</c:v>
                </c:pt>
                <c:pt idx="156">
                  <c:v>5.1836178696592267E-2</c:v>
                </c:pt>
                <c:pt idx="157">
                  <c:v>5.1836178696592267E-2</c:v>
                </c:pt>
                <c:pt idx="158">
                  <c:v>5.4433887796053654E-2</c:v>
                </c:pt>
                <c:pt idx="159">
                  <c:v>5.4433887796053654E-2</c:v>
                </c:pt>
                <c:pt idx="160">
                  <c:v>5.4433887796053654E-2</c:v>
                </c:pt>
                <c:pt idx="161">
                  <c:v>5.4433887796053654E-2</c:v>
                </c:pt>
                <c:pt idx="162">
                  <c:v>5.4433887796053654E-2</c:v>
                </c:pt>
                <c:pt idx="163">
                  <c:v>5.4433887796053654E-2</c:v>
                </c:pt>
                <c:pt idx="164">
                  <c:v>5.4433887796053654E-2</c:v>
                </c:pt>
                <c:pt idx="165">
                  <c:v>5.4433887796053654E-2</c:v>
                </c:pt>
                <c:pt idx="166">
                  <c:v>5.4433887796053654E-2</c:v>
                </c:pt>
                <c:pt idx="167">
                  <c:v>5.7031596895515041E-2</c:v>
                </c:pt>
                <c:pt idx="168">
                  <c:v>5.7031596895515041E-2</c:v>
                </c:pt>
                <c:pt idx="169">
                  <c:v>5.7031596895515041E-2</c:v>
                </c:pt>
                <c:pt idx="170">
                  <c:v>5.7031596895515041E-2</c:v>
                </c:pt>
                <c:pt idx="171">
                  <c:v>5.7031596895515041E-2</c:v>
                </c:pt>
                <c:pt idx="172">
                  <c:v>5.7031596895515041E-2</c:v>
                </c:pt>
                <c:pt idx="173">
                  <c:v>5.7031596895515041E-2</c:v>
                </c:pt>
                <c:pt idx="174">
                  <c:v>5.7031596895515041E-2</c:v>
                </c:pt>
                <c:pt idx="175">
                  <c:v>5.7031596895515041E-2</c:v>
                </c:pt>
                <c:pt idx="176">
                  <c:v>5.7031596895515041E-2</c:v>
                </c:pt>
                <c:pt idx="177">
                  <c:v>5.7031596895515041E-2</c:v>
                </c:pt>
                <c:pt idx="178">
                  <c:v>5.7031596895515041E-2</c:v>
                </c:pt>
                <c:pt idx="179">
                  <c:v>5.7031596895515041E-2</c:v>
                </c:pt>
                <c:pt idx="180">
                  <c:v>5.7031596895515041E-2</c:v>
                </c:pt>
                <c:pt idx="181">
                  <c:v>5.7031596895515041E-2</c:v>
                </c:pt>
                <c:pt idx="182">
                  <c:v>5.7031596895515041E-2</c:v>
                </c:pt>
                <c:pt idx="183">
                  <c:v>5.7031596895515041E-2</c:v>
                </c:pt>
                <c:pt idx="184">
                  <c:v>5.7031596895515041E-2</c:v>
                </c:pt>
                <c:pt idx="185">
                  <c:v>5.7031596895515041E-2</c:v>
                </c:pt>
                <c:pt idx="186">
                  <c:v>5.7031596895515041E-2</c:v>
                </c:pt>
                <c:pt idx="187">
                  <c:v>5.7031596895515041E-2</c:v>
                </c:pt>
                <c:pt idx="188">
                  <c:v>5.7031596895515041E-2</c:v>
                </c:pt>
                <c:pt idx="189">
                  <c:v>5.7031596895515041E-2</c:v>
                </c:pt>
                <c:pt idx="190">
                  <c:v>5.7031596895515041E-2</c:v>
                </c:pt>
                <c:pt idx="191">
                  <c:v>5.7031596895515041E-2</c:v>
                </c:pt>
                <c:pt idx="192">
                  <c:v>5.7031596895515041E-2</c:v>
                </c:pt>
                <c:pt idx="193">
                  <c:v>5.7031596895515041E-2</c:v>
                </c:pt>
                <c:pt idx="194">
                  <c:v>5.7031596895515041E-2</c:v>
                </c:pt>
                <c:pt idx="195">
                  <c:v>5.7031596895515041E-2</c:v>
                </c:pt>
                <c:pt idx="196">
                  <c:v>5.7031596895515041E-2</c:v>
                </c:pt>
                <c:pt idx="197">
                  <c:v>5.7031596895515041E-2</c:v>
                </c:pt>
                <c:pt idx="198">
                  <c:v>5.7031596895515041E-2</c:v>
                </c:pt>
                <c:pt idx="199">
                  <c:v>5.7031596895515041E-2</c:v>
                </c:pt>
                <c:pt idx="200">
                  <c:v>5.7031596895515041E-2</c:v>
                </c:pt>
                <c:pt idx="201">
                  <c:v>5.7031596895515041E-2</c:v>
                </c:pt>
                <c:pt idx="202">
                  <c:v>5.7031596895515041E-2</c:v>
                </c:pt>
                <c:pt idx="203">
                  <c:v>5.7031596895515041E-2</c:v>
                </c:pt>
                <c:pt idx="204">
                  <c:v>5.7031596895515041E-2</c:v>
                </c:pt>
                <c:pt idx="205">
                  <c:v>5.7031596895515041E-2</c:v>
                </c:pt>
                <c:pt idx="206">
                  <c:v>5.7031596895515041E-2</c:v>
                </c:pt>
                <c:pt idx="207">
                  <c:v>5.7031596895515041E-2</c:v>
                </c:pt>
                <c:pt idx="208">
                  <c:v>5.7031596895515041E-2</c:v>
                </c:pt>
                <c:pt idx="209">
                  <c:v>5.7031596895515041E-2</c:v>
                </c:pt>
                <c:pt idx="210">
                  <c:v>5.7031596895515041E-2</c:v>
                </c:pt>
                <c:pt idx="211">
                  <c:v>5.7031596895515041E-2</c:v>
                </c:pt>
                <c:pt idx="212">
                  <c:v>5.9643697735139653E-2</c:v>
                </c:pt>
                <c:pt idx="213">
                  <c:v>5.9643697735139653E-2</c:v>
                </c:pt>
                <c:pt idx="214">
                  <c:v>5.9643697735139653E-2</c:v>
                </c:pt>
                <c:pt idx="215">
                  <c:v>5.9643697735139653E-2</c:v>
                </c:pt>
                <c:pt idx="216">
                  <c:v>5.9643697735139653E-2</c:v>
                </c:pt>
                <c:pt idx="217">
                  <c:v>5.9643697735139653E-2</c:v>
                </c:pt>
                <c:pt idx="218">
                  <c:v>5.9643697735139653E-2</c:v>
                </c:pt>
                <c:pt idx="219">
                  <c:v>5.9643697735139653E-2</c:v>
                </c:pt>
                <c:pt idx="220">
                  <c:v>5.9643697735139653E-2</c:v>
                </c:pt>
                <c:pt idx="221">
                  <c:v>6.2263074621671299E-2</c:v>
                </c:pt>
                <c:pt idx="222">
                  <c:v>6.4882451508202946E-2</c:v>
                </c:pt>
                <c:pt idx="223">
                  <c:v>6.4882451508202946E-2</c:v>
                </c:pt>
                <c:pt idx="224">
                  <c:v>6.4882451508202946E-2</c:v>
                </c:pt>
                <c:pt idx="225">
                  <c:v>6.4882451508202946E-2</c:v>
                </c:pt>
                <c:pt idx="226">
                  <c:v>6.4882451508202946E-2</c:v>
                </c:pt>
                <c:pt idx="227">
                  <c:v>6.4882451508202946E-2</c:v>
                </c:pt>
                <c:pt idx="228">
                  <c:v>6.4882451508202946E-2</c:v>
                </c:pt>
                <c:pt idx="229">
                  <c:v>6.4882451508202946E-2</c:v>
                </c:pt>
                <c:pt idx="230">
                  <c:v>6.7501828394734592E-2</c:v>
                </c:pt>
                <c:pt idx="231">
                  <c:v>6.7501828394734592E-2</c:v>
                </c:pt>
                <c:pt idx="232">
                  <c:v>6.7501828394734592E-2</c:v>
                </c:pt>
                <c:pt idx="233">
                  <c:v>6.7501828394734592E-2</c:v>
                </c:pt>
                <c:pt idx="234">
                  <c:v>6.7501828394734592E-2</c:v>
                </c:pt>
                <c:pt idx="235">
                  <c:v>6.7501828394734592E-2</c:v>
                </c:pt>
                <c:pt idx="236">
                  <c:v>6.7501828394734592E-2</c:v>
                </c:pt>
                <c:pt idx="237">
                  <c:v>6.7501828394734592E-2</c:v>
                </c:pt>
                <c:pt idx="238">
                  <c:v>6.7501828394734592E-2</c:v>
                </c:pt>
                <c:pt idx="239">
                  <c:v>6.7501828394734592E-2</c:v>
                </c:pt>
                <c:pt idx="240">
                  <c:v>6.7501828394734592E-2</c:v>
                </c:pt>
                <c:pt idx="241">
                  <c:v>6.7501828394734592E-2</c:v>
                </c:pt>
                <c:pt idx="242">
                  <c:v>6.7501828394734592E-2</c:v>
                </c:pt>
                <c:pt idx="243">
                  <c:v>6.7501828394734592E-2</c:v>
                </c:pt>
                <c:pt idx="244">
                  <c:v>6.7501828394734592E-2</c:v>
                </c:pt>
                <c:pt idx="245">
                  <c:v>6.7501828394734592E-2</c:v>
                </c:pt>
                <c:pt idx="246">
                  <c:v>6.7501828394734592E-2</c:v>
                </c:pt>
                <c:pt idx="247">
                  <c:v>6.7501828394734592E-2</c:v>
                </c:pt>
                <c:pt idx="248">
                  <c:v>6.7501828394734592E-2</c:v>
                </c:pt>
                <c:pt idx="249">
                  <c:v>6.7501828394734592E-2</c:v>
                </c:pt>
                <c:pt idx="250">
                  <c:v>6.7501828394734592E-2</c:v>
                </c:pt>
                <c:pt idx="251">
                  <c:v>6.7501828394734592E-2</c:v>
                </c:pt>
                <c:pt idx="252">
                  <c:v>7.0121205281266238E-2</c:v>
                </c:pt>
                <c:pt idx="253">
                  <c:v>7.0121205281266238E-2</c:v>
                </c:pt>
                <c:pt idx="254">
                  <c:v>7.0121205281266238E-2</c:v>
                </c:pt>
                <c:pt idx="255">
                  <c:v>7.0121205281266238E-2</c:v>
                </c:pt>
                <c:pt idx="256">
                  <c:v>7.0121205281266238E-2</c:v>
                </c:pt>
                <c:pt idx="257">
                  <c:v>7.0121205281266238E-2</c:v>
                </c:pt>
                <c:pt idx="258">
                  <c:v>7.0121205281266238E-2</c:v>
                </c:pt>
                <c:pt idx="259">
                  <c:v>7.0121205281266238E-2</c:v>
                </c:pt>
                <c:pt idx="260">
                  <c:v>7.2740582167797885E-2</c:v>
                </c:pt>
                <c:pt idx="261">
                  <c:v>7.2740582167797885E-2</c:v>
                </c:pt>
                <c:pt idx="262">
                  <c:v>7.2740582167797885E-2</c:v>
                </c:pt>
                <c:pt idx="263">
                  <c:v>7.2740582167797885E-2</c:v>
                </c:pt>
                <c:pt idx="264">
                  <c:v>7.2740582167797885E-2</c:v>
                </c:pt>
                <c:pt idx="265">
                  <c:v>7.2740582167797885E-2</c:v>
                </c:pt>
                <c:pt idx="266">
                  <c:v>7.2740582167797885E-2</c:v>
                </c:pt>
                <c:pt idx="267">
                  <c:v>7.5359959054329531E-2</c:v>
                </c:pt>
                <c:pt idx="268">
                  <c:v>7.5359959054329531E-2</c:v>
                </c:pt>
                <c:pt idx="269">
                  <c:v>7.5359959054329531E-2</c:v>
                </c:pt>
                <c:pt idx="270">
                  <c:v>7.5359959054329531E-2</c:v>
                </c:pt>
                <c:pt idx="271">
                  <c:v>7.5359959054329531E-2</c:v>
                </c:pt>
                <c:pt idx="272">
                  <c:v>7.7979335940861177E-2</c:v>
                </c:pt>
                <c:pt idx="273">
                  <c:v>7.7979335940861177E-2</c:v>
                </c:pt>
                <c:pt idx="274">
                  <c:v>7.7979335940861177E-2</c:v>
                </c:pt>
                <c:pt idx="275">
                  <c:v>7.7979335940861177E-2</c:v>
                </c:pt>
                <c:pt idx="276">
                  <c:v>7.7979335940861177E-2</c:v>
                </c:pt>
                <c:pt idx="277">
                  <c:v>7.7979335940861177E-2</c:v>
                </c:pt>
                <c:pt idx="278">
                  <c:v>7.7979335940861177E-2</c:v>
                </c:pt>
                <c:pt idx="279">
                  <c:v>7.7979335940861177E-2</c:v>
                </c:pt>
                <c:pt idx="280">
                  <c:v>7.7979335940861177E-2</c:v>
                </c:pt>
                <c:pt idx="281">
                  <c:v>7.7979335940861177E-2</c:v>
                </c:pt>
                <c:pt idx="282">
                  <c:v>7.7979335940861177E-2</c:v>
                </c:pt>
                <c:pt idx="283">
                  <c:v>7.7979335940861177E-2</c:v>
                </c:pt>
                <c:pt idx="284">
                  <c:v>7.7979335940861177E-2</c:v>
                </c:pt>
                <c:pt idx="285">
                  <c:v>7.7979335940861177E-2</c:v>
                </c:pt>
                <c:pt idx="286">
                  <c:v>7.7979335940861177E-2</c:v>
                </c:pt>
                <c:pt idx="287">
                  <c:v>8.0598712827392824E-2</c:v>
                </c:pt>
                <c:pt idx="288">
                  <c:v>8.0598712827392824E-2</c:v>
                </c:pt>
                <c:pt idx="289">
                  <c:v>8.0598712827392824E-2</c:v>
                </c:pt>
                <c:pt idx="290">
                  <c:v>8.0598712827392824E-2</c:v>
                </c:pt>
                <c:pt idx="291">
                  <c:v>8.0598712827392824E-2</c:v>
                </c:pt>
                <c:pt idx="292">
                  <c:v>8.0598712827392824E-2</c:v>
                </c:pt>
                <c:pt idx="293">
                  <c:v>8.0598712827392824E-2</c:v>
                </c:pt>
                <c:pt idx="294">
                  <c:v>8.321808971392447E-2</c:v>
                </c:pt>
                <c:pt idx="295">
                  <c:v>8.321808971392447E-2</c:v>
                </c:pt>
                <c:pt idx="296">
                  <c:v>8.321808971392447E-2</c:v>
                </c:pt>
                <c:pt idx="297">
                  <c:v>8.321808971392447E-2</c:v>
                </c:pt>
                <c:pt idx="298">
                  <c:v>8.321808971392447E-2</c:v>
                </c:pt>
                <c:pt idx="299">
                  <c:v>8.321808971392447E-2</c:v>
                </c:pt>
                <c:pt idx="300">
                  <c:v>8.321808971392447E-2</c:v>
                </c:pt>
                <c:pt idx="301">
                  <c:v>8.321808971392447E-2</c:v>
                </c:pt>
                <c:pt idx="302">
                  <c:v>8.321808971392447E-2</c:v>
                </c:pt>
                <c:pt idx="303">
                  <c:v>8.321808971392447E-2</c:v>
                </c:pt>
                <c:pt idx="304">
                  <c:v>8.321808971392447E-2</c:v>
                </c:pt>
                <c:pt idx="305">
                  <c:v>8.5837466600456117E-2</c:v>
                </c:pt>
                <c:pt idx="306">
                  <c:v>8.5837466600456117E-2</c:v>
                </c:pt>
                <c:pt idx="307">
                  <c:v>8.5837466600456117E-2</c:v>
                </c:pt>
                <c:pt idx="308">
                  <c:v>8.5837466600456117E-2</c:v>
                </c:pt>
                <c:pt idx="309">
                  <c:v>8.5837466600456117E-2</c:v>
                </c:pt>
                <c:pt idx="310">
                  <c:v>8.5837466600456117E-2</c:v>
                </c:pt>
                <c:pt idx="311">
                  <c:v>8.5837466600456117E-2</c:v>
                </c:pt>
                <c:pt idx="312">
                  <c:v>8.5837466600456117E-2</c:v>
                </c:pt>
                <c:pt idx="313">
                  <c:v>8.5837466600456117E-2</c:v>
                </c:pt>
                <c:pt idx="314">
                  <c:v>8.5837466600456117E-2</c:v>
                </c:pt>
                <c:pt idx="315">
                  <c:v>8.5837466600456117E-2</c:v>
                </c:pt>
                <c:pt idx="316">
                  <c:v>8.5837466600456117E-2</c:v>
                </c:pt>
                <c:pt idx="317">
                  <c:v>8.5837466600456117E-2</c:v>
                </c:pt>
                <c:pt idx="318">
                  <c:v>8.5837466600456117E-2</c:v>
                </c:pt>
                <c:pt idx="319">
                  <c:v>8.5837466600456117E-2</c:v>
                </c:pt>
                <c:pt idx="320">
                  <c:v>8.5837466600456117E-2</c:v>
                </c:pt>
                <c:pt idx="321">
                  <c:v>8.5837466600456117E-2</c:v>
                </c:pt>
                <c:pt idx="322">
                  <c:v>8.5837466600456117E-2</c:v>
                </c:pt>
                <c:pt idx="323">
                  <c:v>8.8456843486987763E-2</c:v>
                </c:pt>
                <c:pt idx="324">
                  <c:v>8.8456843486987763E-2</c:v>
                </c:pt>
                <c:pt idx="325">
                  <c:v>8.8456843486987763E-2</c:v>
                </c:pt>
                <c:pt idx="326">
                  <c:v>8.8456843486987763E-2</c:v>
                </c:pt>
                <c:pt idx="327">
                  <c:v>8.8456843486987763E-2</c:v>
                </c:pt>
                <c:pt idx="328">
                  <c:v>8.8456843486987763E-2</c:v>
                </c:pt>
                <c:pt idx="329">
                  <c:v>8.8456843486987763E-2</c:v>
                </c:pt>
                <c:pt idx="330">
                  <c:v>8.8456843486987763E-2</c:v>
                </c:pt>
                <c:pt idx="331">
                  <c:v>8.8456843486987763E-2</c:v>
                </c:pt>
                <c:pt idx="332">
                  <c:v>8.8456843486987763E-2</c:v>
                </c:pt>
                <c:pt idx="333">
                  <c:v>8.8456843486987763E-2</c:v>
                </c:pt>
                <c:pt idx="334">
                  <c:v>8.8456843486987763E-2</c:v>
                </c:pt>
                <c:pt idx="335">
                  <c:v>8.8456843486987763E-2</c:v>
                </c:pt>
                <c:pt idx="336">
                  <c:v>9.1076220373519409E-2</c:v>
                </c:pt>
                <c:pt idx="337">
                  <c:v>9.1076220373519409E-2</c:v>
                </c:pt>
                <c:pt idx="338">
                  <c:v>9.1076220373519409E-2</c:v>
                </c:pt>
                <c:pt idx="339">
                  <c:v>9.1076220373519409E-2</c:v>
                </c:pt>
                <c:pt idx="340">
                  <c:v>9.3695597260051056E-2</c:v>
                </c:pt>
                <c:pt idx="341">
                  <c:v>9.3695597260051056E-2</c:v>
                </c:pt>
                <c:pt idx="342">
                  <c:v>9.3695597260051056E-2</c:v>
                </c:pt>
                <c:pt idx="343">
                  <c:v>9.3695597260051056E-2</c:v>
                </c:pt>
                <c:pt idx="344">
                  <c:v>9.3695597260051056E-2</c:v>
                </c:pt>
                <c:pt idx="345">
                  <c:v>9.3695597260051056E-2</c:v>
                </c:pt>
                <c:pt idx="346">
                  <c:v>9.3695597260051056E-2</c:v>
                </c:pt>
                <c:pt idx="347">
                  <c:v>9.3695597260051056E-2</c:v>
                </c:pt>
                <c:pt idx="348">
                  <c:v>9.3695597260051056E-2</c:v>
                </c:pt>
                <c:pt idx="349">
                  <c:v>9.3695597260051056E-2</c:v>
                </c:pt>
                <c:pt idx="350">
                  <c:v>9.3695597260051056E-2</c:v>
                </c:pt>
                <c:pt idx="351">
                  <c:v>9.6314974146582702E-2</c:v>
                </c:pt>
                <c:pt idx="352">
                  <c:v>9.6314974146582702E-2</c:v>
                </c:pt>
                <c:pt idx="353">
                  <c:v>9.6314974146582702E-2</c:v>
                </c:pt>
                <c:pt idx="354">
                  <c:v>9.6314974146582702E-2</c:v>
                </c:pt>
                <c:pt idx="355">
                  <c:v>9.6314974146582702E-2</c:v>
                </c:pt>
                <c:pt idx="356">
                  <c:v>9.6314974146582702E-2</c:v>
                </c:pt>
                <c:pt idx="357">
                  <c:v>9.8934351033114348E-2</c:v>
                </c:pt>
                <c:pt idx="358">
                  <c:v>9.8934351033114348E-2</c:v>
                </c:pt>
                <c:pt idx="359">
                  <c:v>9.8934351033114348E-2</c:v>
                </c:pt>
                <c:pt idx="360">
                  <c:v>9.8934351033114348E-2</c:v>
                </c:pt>
                <c:pt idx="361">
                  <c:v>9.8934351033114348E-2</c:v>
                </c:pt>
                <c:pt idx="362">
                  <c:v>9.8934351033114348E-2</c:v>
                </c:pt>
                <c:pt idx="363">
                  <c:v>9.8934351033114348E-2</c:v>
                </c:pt>
                <c:pt idx="364">
                  <c:v>9.8934351033114348E-2</c:v>
                </c:pt>
                <c:pt idx="365">
                  <c:v>9.8934351033114348E-2</c:v>
                </c:pt>
                <c:pt idx="366">
                  <c:v>9.8934351033114348E-2</c:v>
                </c:pt>
                <c:pt idx="367">
                  <c:v>9.8934351033114348E-2</c:v>
                </c:pt>
                <c:pt idx="368">
                  <c:v>9.8934351033114348E-2</c:v>
                </c:pt>
                <c:pt idx="369">
                  <c:v>9.8934351033114348E-2</c:v>
                </c:pt>
                <c:pt idx="370">
                  <c:v>9.8934351033114348E-2</c:v>
                </c:pt>
                <c:pt idx="371">
                  <c:v>9.8934351033114348E-2</c:v>
                </c:pt>
                <c:pt idx="372">
                  <c:v>9.8934351033114348E-2</c:v>
                </c:pt>
                <c:pt idx="373">
                  <c:v>9.8934351033114348E-2</c:v>
                </c:pt>
                <c:pt idx="374">
                  <c:v>9.8934351033114348E-2</c:v>
                </c:pt>
                <c:pt idx="375">
                  <c:v>9.8934351033114348E-2</c:v>
                </c:pt>
                <c:pt idx="376">
                  <c:v>9.8934351033114348E-2</c:v>
                </c:pt>
                <c:pt idx="377">
                  <c:v>0.10155372791964599</c:v>
                </c:pt>
                <c:pt idx="378">
                  <c:v>0.10155372791964599</c:v>
                </c:pt>
                <c:pt idx="379">
                  <c:v>0.10155372791964599</c:v>
                </c:pt>
                <c:pt idx="380">
                  <c:v>0.10155372791964599</c:v>
                </c:pt>
                <c:pt idx="381">
                  <c:v>0.10155372791964599</c:v>
                </c:pt>
                <c:pt idx="382">
                  <c:v>0.10155372791964599</c:v>
                </c:pt>
                <c:pt idx="383">
                  <c:v>0.10155372791964599</c:v>
                </c:pt>
                <c:pt idx="384">
                  <c:v>0.10155372791964599</c:v>
                </c:pt>
                <c:pt idx="385">
                  <c:v>0.10417310480617764</c:v>
                </c:pt>
                <c:pt idx="386">
                  <c:v>0.10417310480617764</c:v>
                </c:pt>
                <c:pt idx="387">
                  <c:v>0.10417310480617764</c:v>
                </c:pt>
                <c:pt idx="388">
                  <c:v>0.10417310480617764</c:v>
                </c:pt>
                <c:pt idx="389">
                  <c:v>0.10417310480617764</c:v>
                </c:pt>
                <c:pt idx="390">
                  <c:v>0.10679248169270929</c:v>
                </c:pt>
                <c:pt idx="391">
                  <c:v>0.10679248169270929</c:v>
                </c:pt>
                <c:pt idx="392">
                  <c:v>0.10679248169270929</c:v>
                </c:pt>
                <c:pt idx="393">
                  <c:v>0.10679248169270929</c:v>
                </c:pt>
                <c:pt idx="394">
                  <c:v>0.10941185857924093</c:v>
                </c:pt>
                <c:pt idx="395">
                  <c:v>0.10941185857924093</c:v>
                </c:pt>
                <c:pt idx="396">
                  <c:v>0.10941185857924093</c:v>
                </c:pt>
                <c:pt idx="397">
                  <c:v>0.10941185857924093</c:v>
                </c:pt>
                <c:pt idx="398">
                  <c:v>0.10941185857924093</c:v>
                </c:pt>
                <c:pt idx="399">
                  <c:v>0.10941185857924093</c:v>
                </c:pt>
                <c:pt idx="400">
                  <c:v>0.10941185857924093</c:v>
                </c:pt>
                <c:pt idx="401">
                  <c:v>0.10941185857924093</c:v>
                </c:pt>
                <c:pt idx="402">
                  <c:v>0.10941185857924093</c:v>
                </c:pt>
                <c:pt idx="403">
                  <c:v>0.10941185857924093</c:v>
                </c:pt>
                <c:pt idx="404">
                  <c:v>0.10941185857924093</c:v>
                </c:pt>
                <c:pt idx="405">
                  <c:v>0.10941185857924093</c:v>
                </c:pt>
                <c:pt idx="406">
                  <c:v>0.10941185857924093</c:v>
                </c:pt>
                <c:pt idx="407">
                  <c:v>0.10941185857924093</c:v>
                </c:pt>
                <c:pt idx="408">
                  <c:v>0.10941185857924093</c:v>
                </c:pt>
                <c:pt idx="409">
                  <c:v>0.10941185857924093</c:v>
                </c:pt>
                <c:pt idx="410">
                  <c:v>0.10941185857924093</c:v>
                </c:pt>
                <c:pt idx="411">
                  <c:v>0.10941185857924093</c:v>
                </c:pt>
                <c:pt idx="412">
                  <c:v>0.10941185857924093</c:v>
                </c:pt>
                <c:pt idx="413">
                  <c:v>0.10941185857924093</c:v>
                </c:pt>
                <c:pt idx="414">
                  <c:v>0.11203123546577258</c:v>
                </c:pt>
                <c:pt idx="415">
                  <c:v>0.11203123546577258</c:v>
                </c:pt>
                <c:pt idx="416">
                  <c:v>0.11203123546577258</c:v>
                </c:pt>
                <c:pt idx="417">
                  <c:v>0.11203123546577258</c:v>
                </c:pt>
                <c:pt idx="418">
                  <c:v>0.11203123546577258</c:v>
                </c:pt>
                <c:pt idx="419">
                  <c:v>0.11203123546577258</c:v>
                </c:pt>
                <c:pt idx="420">
                  <c:v>0.11203123546577258</c:v>
                </c:pt>
                <c:pt idx="421">
                  <c:v>0.11203123546577258</c:v>
                </c:pt>
                <c:pt idx="422">
                  <c:v>0.11203123546577258</c:v>
                </c:pt>
                <c:pt idx="423">
                  <c:v>0.11203123546577258</c:v>
                </c:pt>
                <c:pt idx="424">
                  <c:v>0.11203123546577258</c:v>
                </c:pt>
                <c:pt idx="425">
                  <c:v>0.11203123546577258</c:v>
                </c:pt>
                <c:pt idx="426">
                  <c:v>0.11203123546577258</c:v>
                </c:pt>
                <c:pt idx="427">
                  <c:v>0.11203123546577258</c:v>
                </c:pt>
                <c:pt idx="428">
                  <c:v>0.11203123546577258</c:v>
                </c:pt>
                <c:pt idx="429">
                  <c:v>0.11203123546577258</c:v>
                </c:pt>
                <c:pt idx="430">
                  <c:v>0.11203123546577258</c:v>
                </c:pt>
                <c:pt idx="431">
                  <c:v>0.11203123546577258</c:v>
                </c:pt>
                <c:pt idx="432">
                  <c:v>0.11203123546577258</c:v>
                </c:pt>
                <c:pt idx="433">
                  <c:v>0.11203123546577258</c:v>
                </c:pt>
                <c:pt idx="434">
                  <c:v>0.11203123546577258</c:v>
                </c:pt>
                <c:pt idx="435">
                  <c:v>0.11203123546577258</c:v>
                </c:pt>
                <c:pt idx="436">
                  <c:v>0.11203123546577258</c:v>
                </c:pt>
                <c:pt idx="437">
                  <c:v>0.11203123546577258</c:v>
                </c:pt>
                <c:pt idx="438">
                  <c:v>0.11203123546577258</c:v>
                </c:pt>
                <c:pt idx="439">
                  <c:v>0.11203123546577258</c:v>
                </c:pt>
                <c:pt idx="440">
                  <c:v>0.11203123546577258</c:v>
                </c:pt>
                <c:pt idx="441">
                  <c:v>0.11203123546577258</c:v>
                </c:pt>
                <c:pt idx="442">
                  <c:v>0.11465061235230423</c:v>
                </c:pt>
                <c:pt idx="443">
                  <c:v>0.11465061235230423</c:v>
                </c:pt>
                <c:pt idx="444">
                  <c:v>0.11465061235230423</c:v>
                </c:pt>
                <c:pt idx="445">
                  <c:v>0.11465061235230423</c:v>
                </c:pt>
                <c:pt idx="446">
                  <c:v>0.11465061235230423</c:v>
                </c:pt>
                <c:pt idx="447">
                  <c:v>0.11465061235230423</c:v>
                </c:pt>
                <c:pt idx="448">
                  <c:v>0.11465061235230423</c:v>
                </c:pt>
                <c:pt idx="449">
                  <c:v>0.11465061235230423</c:v>
                </c:pt>
                <c:pt idx="450">
                  <c:v>0.11465061235230423</c:v>
                </c:pt>
                <c:pt idx="451">
                  <c:v>0.11465061235230423</c:v>
                </c:pt>
                <c:pt idx="452">
                  <c:v>0.11465061235230423</c:v>
                </c:pt>
                <c:pt idx="453">
                  <c:v>0.11726998923883587</c:v>
                </c:pt>
                <c:pt idx="454">
                  <c:v>0.11726998923883587</c:v>
                </c:pt>
                <c:pt idx="455">
                  <c:v>0.11726998923883587</c:v>
                </c:pt>
                <c:pt idx="456">
                  <c:v>0.11726998923883587</c:v>
                </c:pt>
                <c:pt idx="457">
                  <c:v>0.11726998923883587</c:v>
                </c:pt>
                <c:pt idx="458">
                  <c:v>0.11726998923883587</c:v>
                </c:pt>
                <c:pt idx="459">
                  <c:v>0.11726998923883587</c:v>
                </c:pt>
                <c:pt idx="460">
                  <c:v>0.11726998923883587</c:v>
                </c:pt>
                <c:pt idx="461">
                  <c:v>0.11726998923883587</c:v>
                </c:pt>
                <c:pt idx="462">
                  <c:v>0.11988936612536752</c:v>
                </c:pt>
                <c:pt idx="463">
                  <c:v>0.12250874301189917</c:v>
                </c:pt>
                <c:pt idx="464">
                  <c:v>0.12250874301189917</c:v>
                </c:pt>
                <c:pt idx="465">
                  <c:v>0.12250874301189917</c:v>
                </c:pt>
                <c:pt idx="466">
                  <c:v>0.12250874301189917</c:v>
                </c:pt>
                <c:pt idx="467">
                  <c:v>0.12250874301189917</c:v>
                </c:pt>
                <c:pt idx="468">
                  <c:v>0.12250874301189917</c:v>
                </c:pt>
                <c:pt idx="469">
                  <c:v>0.12250874301189917</c:v>
                </c:pt>
                <c:pt idx="470">
                  <c:v>0.12250874301189917</c:v>
                </c:pt>
                <c:pt idx="471">
                  <c:v>0.12250874301189917</c:v>
                </c:pt>
                <c:pt idx="472">
                  <c:v>0.12250874301189917</c:v>
                </c:pt>
                <c:pt idx="473">
                  <c:v>0.12250874301189917</c:v>
                </c:pt>
                <c:pt idx="474">
                  <c:v>0.12250874301189917</c:v>
                </c:pt>
                <c:pt idx="475">
                  <c:v>0.12250874301189917</c:v>
                </c:pt>
                <c:pt idx="476">
                  <c:v>0.12250874301189917</c:v>
                </c:pt>
                <c:pt idx="477">
                  <c:v>0.12250874301189917</c:v>
                </c:pt>
                <c:pt idx="478">
                  <c:v>0.12250874301189917</c:v>
                </c:pt>
                <c:pt idx="479">
                  <c:v>0.12512811989843081</c:v>
                </c:pt>
                <c:pt idx="480">
                  <c:v>0.12512811989843081</c:v>
                </c:pt>
                <c:pt idx="481">
                  <c:v>0.12512811989843081</c:v>
                </c:pt>
                <c:pt idx="482">
                  <c:v>0.12512811989843081</c:v>
                </c:pt>
                <c:pt idx="483">
                  <c:v>0.12512811989843081</c:v>
                </c:pt>
                <c:pt idx="484">
                  <c:v>0.12512811989843081</c:v>
                </c:pt>
                <c:pt idx="485">
                  <c:v>0.12512811989843081</c:v>
                </c:pt>
                <c:pt idx="486">
                  <c:v>0.12512811989843081</c:v>
                </c:pt>
                <c:pt idx="487">
                  <c:v>0.12512811989843081</c:v>
                </c:pt>
                <c:pt idx="488">
                  <c:v>0.12512811989843081</c:v>
                </c:pt>
                <c:pt idx="489">
                  <c:v>0.12512811989843081</c:v>
                </c:pt>
                <c:pt idx="490">
                  <c:v>0.12512811989843081</c:v>
                </c:pt>
                <c:pt idx="491">
                  <c:v>0.12512811989843081</c:v>
                </c:pt>
                <c:pt idx="492">
                  <c:v>0.12512811989843081</c:v>
                </c:pt>
                <c:pt idx="493">
                  <c:v>0.12512811989843081</c:v>
                </c:pt>
                <c:pt idx="494">
                  <c:v>0.12512811989843081</c:v>
                </c:pt>
                <c:pt idx="495">
                  <c:v>0.12512811989843081</c:v>
                </c:pt>
                <c:pt idx="496">
                  <c:v>0.12512811989843081</c:v>
                </c:pt>
                <c:pt idx="497">
                  <c:v>0.12512811989843081</c:v>
                </c:pt>
                <c:pt idx="498">
                  <c:v>0.12512811989843081</c:v>
                </c:pt>
                <c:pt idx="499">
                  <c:v>0.12777924680782951</c:v>
                </c:pt>
                <c:pt idx="500">
                  <c:v>0.12777924680782951</c:v>
                </c:pt>
                <c:pt idx="501">
                  <c:v>0.12777924680782951</c:v>
                </c:pt>
                <c:pt idx="502">
                  <c:v>0.12777924680782951</c:v>
                </c:pt>
                <c:pt idx="503">
                  <c:v>0.12777924680782951</c:v>
                </c:pt>
                <c:pt idx="504">
                  <c:v>0.12777924680782951</c:v>
                </c:pt>
                <c:pt idx="505">
                  <c:v>0.12777924680782951</c:v>
                </c:pt>
                <c:pt idx="506">
                  <c:v>0.13043845642122026</c:v>
                </c:pt>
                <c:pt idx="507">
                  <c:v>0.13043845642122026</c:v>
                </c:pt>
                <c:pt idx="508">
                  <c:v>0.13043845642122026</c:v>
                </c:pt>
                <c:pt idx="509">
                  <c:v>0.13043845642122026</c:v>
                </c:pt>
                <c:pt idx="510">
                  <c:v>0.13043845642122026</c:v>
                </c:pt>
                <c:pt idx="511">
                  <c:v>0.13043845642122026</c:v>
                </c:pt>
                <c:pt idx="512">
                  <c:v>0.13311403040146266</c:v>
                </c:pt>
                <c:pt idx="513">
                  <c:v>0.13311403040146266</c:v>
                </c:pt>
                <c:pt idx="514">
                  <c:v>0.13583154127794711</c:v>
                </c:pt>
                <c:pt idx="515">
                  <c:v>0.13583154127794711</c:v>
                </c:pt>
                <c:pt idx="516">
                  <c:v>0.13855762474394728</c:v>
                </c:pt>
                <c:pt idx="517">
                  <c:v>0.14128370820994746</c:v>
                </c:pt>
                <c:pt idx="518">
                  <c:v>0.14128370820994746</c:v>
                </c:pt>
                <c:pt idx="519">
                  <c:v>0.14675323873090321</c:v>
                </c:pt>
                <c:pt idx="520">
                  <c:v>0.14675323873090321</c:v>
                </c:pt>
                <c:pt idx="521">
                  <c:v>0.14675323873090321</c:v>
                </c:pt>
                <c:pt idx="522">
                  <c:v>0.14675323873090321</c:v>
                </c:pt>
                <c:pt idx="523">
                  <c:v>0.14675323873090321</c:v>
                </c:pt>
                <c:pt idx="524">
                  <c:v>0.14952352042333533</c:v>
                </c:pt>
                <c:pt idx="525">
                  <c:v>0.14952352042333533</c:v>
                </c:pt>
                <c:pt idx="526">
                  <c:v>0.14952352042333533</c:v>
                </c:pt>
                <c:pt idx="527">
                  <c:v>0.14952352042333533</c:v>
                </c:pt>
                <c:pt idx="528">
                  <c:v>0.14952352042333533</c:v>
                </c:pt>
                <c:pt idx="529">
                  <c:v>0.14952352042333533</c:v>
                </c:pt>
                <c:pt idx="530">
                  <c:v>0.14952352042333533</c:v>
                </c:pt>
                <c:pt idx="531">
                  <c:v>0.14952352042333533</c:v>
                </c:pt>
                <c:pt idx="532">
                  <c:v>0.15232114042194278</c:v>
                </c:pt>
                <c:pt idx="533">
                  <c:v>0.15232114042194278</c:v>
                </c:pt>
                <c:pt idx="534">
                  <c:v>0.15232114042194278</c:v>
                </c:pt>
                <c:pt idx="535">
                  <c:v>0.15232114042194278</c:v>
                </c:pt>
                <c:pt idx="536">
                  <c:v>0.15232114042194278</c:v>
                </c:pt>
                <c:pt idx="537">
                  <c:v>0.15232114042194278</c:v>
                </c:pt>
                <c:pt idx="538">
                  <c:v>0.15232114042194278</c:v>
                </c:pt>
                <c:pt idx="539">
                  <c:v>0.15232114042194278</c:v>
                </c:pt>
                <c:pt idx="540">
                  <c:v>0.15232114042194278</c:v>
                </c:pt>
                <c:pt idx="541">
                  <c:v>0.15232114042194278</c:v>
                </c:pt>
                <c:pt idx="542">
                  <c:v>0.15232114042194278</c:v>
                </c:pt>
                <c:pt idx="543">
                  <c:v>0.15232114042194278</c:v>
                </c:pt>
                <c:pt idx="544">
                  <c:v>0.15232114042194278</c:v>
                </c:pt>
                <c:pt idx="545">
                  <c:v>0.15232114042194278</c:v>
                </c:pt>
                <c:pt idx="546">
                  <c:v>0.15232114042194278</c:v>
                </c:pt>
                <c:pt idx="547">
                  <c:v>0.15232114042194278</c:v>
                </c:pt>
                <c:pt idx="548">
                  <c:v>0.15232114042194278</c:v>
                </c:pt>
                <c:pt idx="549">
                  <c:v>0.15518492035294973</c:v>
                </c:pt>
                <c:pt idx="550">
                  <c:v>0.15518492035294973</c:v>
                </c:pt>
                <c:pt idx="551">
                  <c:v>0.15518492035294973</c:v>
                </c:pt>
                <c:pt idx="552">
                  <c:v>0.15518492035294973</c:v>
                </c:pt>
                <c:pt idx="553">
                  <c:v>0.15518492035294973</c:v>
                </c:pt>
                <c:pt idx="554">
                  <c:v>0.15518492035294973</c:v>
                </c:pt>
                <c:pt idx="555">
                  <c:v>0.15808806495654784</c:v>
                </c:pt>
                <c:pt idx="556">
                  <c:v>0.15808806495654784</c:v>
                </c:pt>
                <c:pt idx="557">
                  <c:v>0.15808806495654784</c:v>
                </c:pt>
                <c:pt idx="558">
                  <c:v>0.15808806495654784</c:v>
                </c:pt>
                <c:pt idx="559">
                  <c:v>0.15808806495654784</c:v>
                </c:pt>
                <c:pt idx="560">
                  <c:v>0.15808806495654784</c:v>
                </c:pt>
                <c:pt idx="561">
                  <c:v>0.15808806495654784</c:v>
                </c:pt>
                <c:pt idx="562">
                  <c:v>0.15808806495654784</c:v>
                </c:pt>
                <c:pt idx="563">
                  <c:v>0.15808806495654784</c:v>
                </c:pt>
                <c:pt idx="564">
                  <c:v>0.15808806495654784</c:v>
                </c:pt>
                <c:pt idx="565">
                  <c:v>0.15808806495654784</c:v>
                </c:pt>
                <c:pt idx="566">
                  <c:v>0.15808806495654784</c:v>
                </c:pt>
                <c:pt idx="567">
                  <c:v>0.15808806495654784</c:v>
                </c:pt>
                <c:pt idx="568">
                  <c:v>0.15808806495654784</c:v>
                </c:pt>
                <c:pt idx="569">
                  <c:v>0.15808806495654784</c:v>
                </c:pt>
                <c:pt idx="570">
                  <c:v>0.15808806495654784</c:v>
                </c:pt>
                <c:pt idx="571">
                  <c:v>0.15808806495654784</c:v>
                </c:pt>
                <c:pt idx="572">
                  <c:v>0.15808806495654784</c:v>
                </c:pt>
                <c:pt idx="573">
                  <c:v>0.15808806495654784</c:v>
                </c:pt>
                <c:pt idx="574">
                  <c:v>0.15808806495654784</c:v>
                </c:pt>
                <c:pt idx="575">
                  <c:v>0.15808806495654784</c:v>
                </c:pt>
                <c:pt idx="576">
                  <c:v>0.15808806495654784</c:v>
                </c:pt>
                <c:pt idx="577">
                  <c:v>0.15808806495654784</c:v>
                </c:pt>
                <c:pt idx="578">
                  <c:v>0.15808806495654784</c:v>
                </c:pt>
                <c:pt idx="579">
                  <c:v>0.15808806495654784</c:v>
                </c:pt>
                <c:pt idx="580">
                  <c:v>0.15808806495654784</c:v>
                </c:pt>
                <c:pt idx="581">
                  <c:v>0.15808806495654784</c:v>
                </c:pt>
                <c:pt idx="582">
                  <c:v>0.15808806495654784</c:v>
                </c:pt>
                <c:pt idx="583">
                  <c:v>0.16105254360106705</c:v>
                </c:pt>
                <c:pt idx="584">
                  <c:v>0.16402753458120511</c:v>
                </c:pt>
                <c:pt idx="585">
                  <c:v>0.16402753458120511</c:v>
                </c:pt>
                <c:pt idx="586">
                  <c:v>0.16402753458120511</c:v>
                </c:pt>
                <c:pt idx="587">
                  <c:v>0.16402753458120511</c:v>
                </c:pt>
                <c:pt idx="588">
                  <c:v>0.16402753458120511</c:v>
                </c:pt>
                <c:pt idx="589">
                  <c:v>0.16402753458120511</c:v>
                </c:pt>
                <c:pt idx="590">
                  <c:v>0.16402753458120511</c:v>
                </c:pt>
                <c:pt idx="591">
                  <c:v>0.16402753458120511</c:v>
                </c:pt>
                <c:pt idx="592">
                  <c:v>0.16402753458120511</c:v>
                </c:pt>
                <c:pt idx="593">
                  <c:v>0.16402753458120511</c:v>
                </c:pt>
                <c:pt idx="594">
                  <c:v>0.16402753458120511</c:v>
                </c:pt>
                <c:pt idx="595">
                  <c:v>0.16402753458120511</c:v>
                </c:pt>
                <c:pt idx="596">
                  <c:v>0.17012952337988244</c:v>
                </c:pt>
                <c:pt idx="597">
                  <c:v>0.17012952337988244</c:v>
                </c:pt>
                <c:pt idx="598">
                  <c:v>0.17012952337988244</c:v>
                </c:pt>
                <c:pt idx="599">
                  <c:v>0.17012952337988244</c:v>
                </c:pt>
                <c:pt idx="600">
                  <c:v>0.17012952337988244</c:v>
                </c:pt>
                <c:pt idx="601">
                  <c:v>0.17012952337988244</c:v>
                </c:pt>
                <c:pt idx="602">
                  <c:v>0.17320311773773472</c:v>
                </c:pt>
                <c:pt idx="603">
                  <c:v>0.17320311773773472</c:v>
                </c:pt>
                <c:pt idx="604">
                  <c:v>0.17320311773773472</c:v>
                </c:pt>
                <c:pt idx="605">
                  <c:v>0.17320311773773472</c:v>
                </c:pt>
                <c:pt idx="606">
                  <c:v>0.17320311773773472</c:v>
                </c:pt>
                <c:pt idx="607">
                  <c:v>0.17320311773773472</c:v>
                </c:pt>
                <c:pt idx="608">
                  <c:v>0.17320311773773472</c:v>
                </c:pt>
                <c:pt idx="609">
                  <c:v>0.17320311773773472</c:v>
                </c:pt>
                <c:pt idx="610">
                  <c:v>0.17320311773773472</c:v>
                </c:pt>
                <c:pt idx="611">
                  <c:v>0.17320311773773472</c:v>
                </c:pt>
                <c:pt idx="612">
                  <c:v>0.17320311773773472</c:v>
                </c:pt>
                <c:pt idx="613">
                  <c:v>0.17320311773773472</c:v>
                </c:pt>
                <c:pt idx="614">
                  <c:v>0.17320311773773472</c:v>
                </c:pt>
                <c:pt idx="615">
                  <c:v>0.17320311773773472</c:v>
                </c:pt>
                <c:pt idx="616">
                  <c:v>0.17320311773773472</c:v>
                </c:pt>
                <c:pt idx="617">
                  <c:v>0.17320311773773472</c:v>
                </c:pt>
                <c:pt idx="618">
                  <c:v>0.17320311773773472</c:v>
                </c:pt>
                <c:pt idx="619">
                  <c:v>0.17320311773773472</c:v>
                </c:pt>
                <c:pt idx="620">
                  <c:v>0.17320311773773472</c:v>
                </c:pt>
                <c:pt idx="621">
                  <c:v>0.17320311773773472</c:v>
                </c:pt>
                <c:pt idx="622">
                  <c:v>0.17320311773773472</c:v>
                </c:pt>
                <c:pt idx="623">
                  <c:v>0.17320311773773472</c:v>
                </c:pt>
                <c:pt idx="624">
                  <c:v>0.17320311773773472</c:v>
                </c:pt>
                <c:pt idx="625">
                  <c:v>0.17320311773773472</c:v>
                </c:pt>
                <c:pt idx="626">
                  <c:v>0.17320311773773472</c:v>
                </c:pt>
                <c:pt idx="627">
                  <c:v>0.17320311773773472</c:v>
                </c:pt>
                <c:pt idx="628">
                  <c:v>0.17320311773773472</c:v>
                </c:pt>
                <c:pt idx="629">
                  <c:v>0.17320311773773472</c:v>
                </c:pt>
                <c:pt idx="630">
                  <c:v>0.17320311773773472</c:v>
                </c:pt>
                <c:pt idx="631">
                  <c:v>0.17320311773773472</c:v>
                </c:pt>
                <c:pt idx="632">
                  <c:v>0.17320311773773472</c:v>
                </c:pt>
                <c:pt idx="633">
                  <c:v>0.17320311773773472</c:v>
                </c:pt>
                <c:pt idx="634">
                  <c:v>0.17320311773773472</c:v>
                </c:pt>
                <c:pt idx="635">
                  <c:v>0.17320311773773472</c:v>
                </c:pt>
                <c:pt idx="636">
                  <c:v>0.17635883102881209</c:v>
                </c:pt>
                <c:pt idx="637">
                  <c:v>0.17635883102881209</c:v>
                </c:pt>
                <c:pt idx="638">
                  <c:v>0.17635883102881209</c:v>
                </c:pt>
                <c:pt idx="639">
                  <c:v>0.17635883102881209</c:v>
                </c:pt>
                <c:pt idx="640">
                  <c:v>0.17635883102881209</c:v>
                </c:pt>
                <c:pt idx="641">
                  <c:v>0.17952668167870128</c:v>
                </c:pt>
                <c:pt idx="642">
                  <c:v>0.18269453232859045</c:v>
                </c:pt>
                <c:pt idx="643">
                  <c:v>0.18269453232859045</c:v>
                </c:pt>
                <c:pt idx="644">
                  <c:v>0.18269453232859045</c:v>
                </c:pt>
                <c:pt idx="645">
                  <c:v>0.18269453232859045</c:v>
                </c:pt>
                <c:pt idx="646">
                  <c:v>0.18269453232859045</c:v>
                </c:pt>
                <c:pt idx="647">
                  <c:v>0.18269453232859045</c:v>
                </c:pt>
                <c:pt idx="648">
                  <c:v>0.18269453232859045</c:v>
                </c:pt>
                <c:pt idx="649">
                  <c:v>0.18269453232859045</c:v>
                </c:pt>
                <c:pt idx="650">
                  <c:v>0.18269453232859045</c:v>
                </c:pt>
                <c:pt idx="651">
                  <c:v>0.18269453232859045</c:v>
                </c:pt>
                <c:pt idx="652">
                  <c:v>0.18269453232859045</c:v>
                </c:pt>
                <c:pt idx="653">
                  <c:v>0.18587470924559982</c:v>
                </c:pt>
                <c:pt idx="654">
                  <c:v>0.18587470924559982</c:v>
                </c:pt>
                <c:pt idx="655">
                  <c:v>0.18587470924559982</c:v>
                </c:pt>
                <c:pt idx="656">
                  <c:v>0.18587470924559982</c:v>
                </c:pt>
                <c:pt idx="657">
                  <c:v>0.18587470924559982</c:v>
                </c:pt>
                <c:pt idx="658">
                  <c:v>0.18906735744463668</c:v>
                </c:pt>
                <c:pt idx="659">
                  <c:v>0.18906735744463668</c:v>
                </c:pt>
                <c:pt idx="660">
                  <c:v>0.18906735744463668</c:v>
                </c:pt>
                <c:pt idx="661">
                  <c:v>0.18906735744463668</c:v>
                </c:pt>
                <c:pt idx="662">
                  <c:v>0.18906735744463668</c:v>
                </c:pt>
                <c:pt idx="663">
                  <c:v>0.18906735744463668</c:v>
                </c:pt>
                <c:pt idx="664">
                  <c:v>0.18906735744463668</c:v>
                </c:pt>
                <c:pt idx="665">
                  <c:v>0.18906735744463668</c:v>
                </c:pt>
                <c:pt idx="666">
                  <c:v>0.18906735744463668</c:v>
                </c:pt>
                <c:pt idx="667">
                  <c:v>0.18906735744463668</c:v>
                </c:pt>
                <c:pt idx="668">
                  <c:v>0.18906735744463668</c:v>
                </c:pt>
                <c:pt idx="669">
                  <c:v>0.18906735744463668</c:v>
                </c:pt>
                <c:pt idx="670">
                  <c:v>0.18906735744463668</c:v>
                </c:pt>
                <c:pt idx="671">
                  <c:v>0.18906735744463668</c:v>
                </c:pt>
                <c:pt idx="672">
                  <c:v>0.18906735744463668</c:v>
                </c:pt>
                <c:pt idx="673">
                  <c:v>0.18906735744463668</c:v>
                </c:pt>
                <c:pt idx="674">
                  <c:v>0.18906735744463668</c:v>
                </c:pt>
                <c:pt idx="675">
                  <c:v>0.18906735744463668</c:v>
                </c:pt>
                <c:pt idx="676">
                  <c:v>0.18906735744463668</c:v>
                </c:pt>
                <c:pt idx="677">
                  <c:v>0.18906735744463668</c:v>
                </c:pt>
                <c:pt idx="678">
                  <c:v>0.18906735744463668</c:v>
                </c:pt>
                <c:pt idx="679">
                  <c:v>0.18906735744463668</c:v>
                </c:pt>
                <c:pt idx="680">
                  <c:v>0.18906735744463668</c:v>
                </c:pt>
                <c:pt idx="681">
                  <c:v>0.18906735744463668</c:v>
                </c:pt>
                <c:pt idx="682">
                  <c:v>0.18906735744463668</c:v>
                </c:pt>
                <c:pt idx="683">
                  <c:v>0.18906735744463668</c:v>
                </c:pt>
                <c:pt idx="684">
                  <c:v>0.18906735744463668</c:v>
                </c:pt>
                <c:pt idx="685">
                  <c:v>0.18906735744463668</c:v>
                </c:pt>
                <c:pt idx="686">
                  <c:v>0.18906735744463668</c:v>
                </c:pt>
                <c:pt idx="687">
                  <c:v>0.18906735744463668</c:v>
                </c:pt>
                <c:pt idx="688">
                  <c:v>0.18906735744463668</c:v>
                </c:pt>
                <c:pt idx="689">
                  <c:v>0.18906735744463668</c:v>
                </c:pt>
                <c:pt idx="690">
                  <c:v>0.18906735744463668</c:v>
                </c:pt>
                <c:pt idx="691">
                  <c:v>0.18906735744463668</c:v>
                </c:pt>
                <c:pt idx="692">
                  <c:v>0.18906735744463668</c:v>
                </c:pt>
                <c:pt idx="693">
                  <c:v>0.18906735744463668</c:v>
                </c:pt>
                <c:pt idx="694">
                  <c:v>0.18906735744463668</c:v>
                </c:pt>
                <c:pt idx="695">
                  <c:v>0.18906735744463668</c:v>
                </c:pt>
                <c:pt idx="696">
                  <c:v>0.18906735744463668</c:v>
                </c:pt>
                <c:pt idx="697">
                  <c:v>0.18906735744463668</c:v>
                </c:pt>
                <c:pt idx="698">
                  <c:v>0.18906735744463668</c:v>
                </c:pt>
                <c:pt idx="699">
                  <c:v>0.18906735744463668</c:v>
                </c:pt>
                <c:pt idx="700">
                  <c:v>0.18906735744463668</c:v>
                </c:pt>
                <c:pt idx="701">
                  <c:v>0.18906735744463668</c:v>
                </c:pt>
                <c:pt idx="702">
                  <c:v>0.18906735744463668</c:v>
                </c:pt>
                <c:pt idx="703">
                  <c:v>0.18906735744463668</c:v>
                </c:pt>
                <c:pt idx="704">
                  <c:v>0.18906735744463668</c:v>
                </c:pt>
                <c:pt idx="705">
                  <c:v>0.18906735744463668</c:v>
                </c:pt>
                <c:pt idx="706">
                  <c:v>0.18906735744463668</c:v>
                </c:pt>
                <c:pt idx="707">
                  <c:v>0.18906735744463668</c:v>
                </c:pt>
                <c:pt idx="708">
                  <c:v>0.18906735744463668</c:v>
                </c:pt>
                <c:pt idx="709">
                  <c:v>0.18906735744463668</c:v>
                </c:pt>
                <c:pt idx="710">
                  <c:v>0.18906735744463668</c:v>
                </c:pt>
                <c:pt idx="711">
                  <c:v>0.18906735744463668</c:v>
                </c:pt>
                <c:pt idx="712">
                  <c:v>0.18906735744463668</c:v>
                </c:pt>
                <c:pt idx="713">
                  <c:v>0.18906735744463668</c:v>
                </c:pt>
                <c:pt idx="714">
                  <c:v>0.18906735744463668</c:v>
                </c:pt>
                <c:pt idx="715">
                  <c:v>0.18906735744463668</c:v>
                </c:pt>
                <c:pt idx="716">
                  <c:v>0.18906735744463668</c:v>
                </c:pt>
                <c:pt idx="717">
                  <c:v>0.18906735744463668</c:v>
                </c:pt>
                <c:pt idx="718">
                  <c:v>0.18906735744463668</c:v>
                </c:pt>
                <c:pt idx="719">
                  <c:v>0.18906735744463668</c:v>
                </c:pt>
                <c:pt idx="720">
                  <c:v>0.18906735744463668</c:v>
                </c:pt>
                <c:pt idx="721">
                  <c:v>0.18906735744463668</c:v>
                </c:pt>
                <c:pt idx="722">
                  <c:v>0.18906735744463668</c:v>
                </c:pt>
                <c:pt idx="723">
                  <c:v>0.18906735744463668</c:v>
                </c:pt>
                <c:pt idx="724">
                  <c:v>0.18906735744463668</c:v>
                </c:pt>
                <c:pt idx="725">
                  <c:v>0.18906735744463668</c:v>
                </c:pt>
                <c:pt idx="726">
                  <c:v>0.18906735744463668</c:v>
                </c:pt>
                <c:pt idx="727">
                  <c:v>0.18906735744463668</c:v>
                </c:pt>
                <c:pt idx="728">
                  <c:v>0.18906735744463668</c:v>
                </c:pt>
                <c:pt idx="729">
                  <c:v>0.19291064011077586</c:v>
                </c:pt>
                <c:pt idx="730">
                  <c:v>0.19291064011077586</c:v>
                </c:pt>
                <c:pt idx="731">
                  <c:v>0.19291064011077586</c:v>
                </c:pt>
                <c:pt idx="732">
                  <c:v>0.19291064011077586</c:v>
                </c:pt>
                <c:pt idx="733">
                  <c:v>0.19291064011077586</c:v>
                </c:pt>
                <c:pt idx="734">
                  <c:v>0.19291064011077586</c:v>
                </c:pt>
                <c:pt idx="735">
                  <c:v>0.19291064011077586</c:v>
                </c:pt>
                <c:pt idx="736">
                  <c:v>0.19684766137852816</c:v>
                </c:pt>
                <c:pt idx="737">
                  <c:v>0.19684766137852816</c:v>
                </c:pt>
                <c:pt idx="738">
                  <c:v>0.19684766137852816</c:v>
                </c:pt>
                <c:pt idx="739">
                  <c:v>0.19684766137852816</c:v>
                </c:pt>
                <c:pt idx="740">
                  <c:v>0.19684766137852816</c:v>
                </c:pt>
                <c:pt idx="741">
                  <c:v>0.19684766137852816</c:v>
                </c:pt>
                <c:pt idx="742">
                  <c:v>0.19684766137852816</c:v>
                </c:pt>
                <c:pt idx="743">
                  <c:v>0.19684766137852816</c:v>
                </c:pt>
                <c:pt idx="744">
                  <c:v>0.19684766137852816</c:v>
                </c:pt>
                <c:pt idx="745">
                  <c:v>0.19684766137852816</c:v>
                </c:pt>
                <c:pt idx="746">
                  <c:v>0.19684766137852816</c:v>
                </c:pt>
                <c:pt idx="747">
                  <c:v>0.19684766137852816</c:v>
                </c:pt>
                <c:pt idx="748">
                  <c:v>0.19684766137852816</c:v>
                </c:pt>
                <c:pt idx="749">
                  <c:v>0.19684766137852816</c:v>
                </c:pt>
                <c:pt idx="750">
                  <c:v>0.19684766137852816</c:v>
                </c:pt>
                <c:pt idx="751">
                  <c:v>0.19684766137852816</c:v>
                </c:pt>
                <c:pt idx="752">
                  <c:v>0.19684766137852816</c:v>
                </c:pt>
                <c:pt idx="753">
                  <c:v>0.19684766137852816</c:v>
                </c:pt>
                <c:pt idx="754">
                  <c:v>0.19684766137852816</c:v>
                </c:pt>
                <c:pt idx="755">
                  <c:v>0.19684766137852816</c:v>
                </c:pt>
                <c:pt idx="756">
                  <c:v>0.19684766137852816</c:v>
                </c:pt>
                <c:pt idx="757">
                  <c:v>0.19684766137852816</c:v>
                </c:pt>
                <c:pt idx="758">
                  <c:v>0.19684766137852816</c:v>
                </c:pt>
                <c:pt idx="759">
                  <c:v>0.19684766137852816</c:v>
                </c:pt>
                <c:pt idx="760">
                  <c:v>0.19684766137852816</c:v>
                </c:pt>
                <c:pt idx="761">
                  <c:v>0.19684766137852816</c:v>
                </c:pt>
                <c:pt idx="762">
                  <c:v>0.19684766137852816</c:v>
                </c:pt>
                <c:pt idx="763">
                  <c:v>0.19684766137852816</c:v>
                </c:pt>
                <c:pt idx="764">
                  <c:v>0.20105264744460916</c:v>
                </c:pt>
                <c:pt idx="765">
                  <c:v>0.20105264744460916</c:v>
                </c:pt>
                <c:pt idx="766">
                  <c:v>0.20105264744460916</c:v>
                </c:pt>
                <c:pt idx="767">
                  <c:v>0.20527988211421438</c:v>
                </c:pt>
                <c:pt idx="768">
                  <c:v>0.20527988211421438</c:v>
                </c:pt>
                <c:pt idx="769">
                  <c:v>0.20527988211421438</c:v>
                </c:pt>
                <c:pt idx="770">
                  <c:v>0.20527988211421438</c:v>
                </c:pt>
                <c:pt idx="771">
                  <c:v>0.20527988211421438</c:v>
                </c:pt>
                <c:pt idx="772">
                  <c:v>0.20527988211421438</c:v>
                </c:pt>
                <c:pt idx="773">
                  <c:v>0.20527988211421438</c:v>
                </c:pt>
                <c:pt idx="774">
                  <c:v>0.20527988211421438</c:v>
                </c:pt>
                <c:pt idx="775">
                  <c:v>0.20527988211421438</c:v>
                </c:pt>
                <c:pt idx="776">
                  <c:v>0.20527988211421438</c:v>
                </c:pt>
                <c:pt idx="777">
                  <c:v>0.20527988211421438</c:v>
                </c:pt>
                <c:pt idx="778">
                  <c:v>0.20527988211421438</c:v>
                </c:pt>
                <c:pt idx="779">
                  <c:v>0.20527988211421438</c:v>
                </c:pt>
                <c:pt idx="780">
                  <c:v>0.20527988211421438</c:v>
                </c:pt>
                <c:pt idx="781">
                  <c:v>0.20527988211421438</c:v>
                </c:pt>
                <c:pt idx="782">
                  <c:v>0.20527988211421438</c:v>
                </c:pt>
                <c:pt idx="783">
                  <c:v>0.20527988211421438</c:v>
                </c:pt>
                <c:pt idx="784">
                  <c:v>0.20527988211421438</c:v>
                </c:pt>
                <c:pt idx="785">
                  <c:v>0.20527988211421438</c:v>
                </c:pt>
                <c:pt idx="786">
                  <c:v>0.20527988211421438</c:v>
                </c:pt>
                <c:pt idx="787">
                  <c:v>0.20527988211421438</c:v>
                </c:pt>
                <c:pt idx="788">
                  <c:v>0.20527988211421438</c:v>
                </c:pt>
                <c:pt idx="789">
                  <c:v>0.20527988211421438</c:v>
                </c:pt>
                <c:pt idx="790">
                  <c:v>0.20527988211421438</c:v>
                </c:pt>
                <c:pt idx="791">
                  <c:v>0.20527988211421438</c:v>
                </c:pt>
                <c:pt idx="792">
                  <c:v>0.20527988211421438</c:v>
                </c:pt>
                <c:pt idx="793">
                  <c:v>0.20527988211421438</c:v>
                </c:pt>
                <c:pt idx="794">
                  <c:v>0.20527988211421438</c:v>
                </c:pt>
                <c:pt idx="795">
                  <c:v>0.20527988211421438</c:v>
                </c:pt>
                <c:pt idx="796">
                  <c:v>0.20527988211421438</c:v>
                </c:pt>
                <c:pt idx="797">
                  <c:v>0.20527988211421438</c:v>
                </c:pt>
                <c:pt idx="798">
                  <c:v>0.20527988211421438</c:v>
                </c:pt>
                <c:pt idx="799">
                  <c:v>0.20527988211421438</c:v>
                </c:pt>
                <c:pt idx="800">
                  <c:v>0.20527988211421438</c:v>
                </c:pt>
                <c:pt idx="801">
                  <c:v>0.20527988211421438</c:v>
                </c:pt>
                <c:pt idx="802">
                  <c:v>0.20527988211421438</c:v>
                </c:pt>
                <c:pt idx="803">
                  <c:v>0.20527988211421438</c:v>
                </c:pt>
                <c:pt idx="804">
                  <c:v>0.20527988211421438</c:v>
                </c:pt>
                <c:pt idx="805">
                  <c:v>0.20527988211421438</c:v>
                </c:pt>
                <c:pt idx="806">
                  <c:v>0.20527988211421438</c:v>
                </c:pt>
                <c:pt idx="807">
                  <c:v>0.20527988211421438</c:v>
                </c:pt>
                <c:pt idx="808">
                  <c:v>0.20527988211421438</c:v>
                </c:pt>
                <c:pt idx="809">
                  <c:v>0.20527988211421438</c:v>
                </c:pt>
                <c:pt idx="810">
                  <c:v>0.20527988211421438</c:v>
                </c:pt>
                <c:pt idx="811">
                  <c:v>0.20527988211421438</c:v>
                </c:pt>
                <c:pt idx="812">
                  <c:v>0.20527988211421438</c:v>
                </c:pt>
                <c:pt idx="813">
                  <c:v>0.20527988211421438</c:v>
                </c:pt>
                <c:pt idx="814">
                  <c:v>0.20527988211421438</c:v>
                </c:pt>
                <c:pt idx="815">
                  <c:v>0.20974460187761768</c:v>
                </c:pt>
                <c:pt idx="816">
                  <c:v>0.20974460187761768</c:v>
                </c:pt>
                <c:pt idx="817">
                  <c:v>0.21423468936694939</c:v>
                </c:pt>
                <c:pt idx="818">
                  <c:v>0.21423468936694939</c:v>
                </c:pt>
                <c:pt idx="819">
                  <c:v>0.21423468936694939</c:v>
                </c:pt>
                <c:pt idx="820">
                  <c:v>0.21423468936694939</c:v>
                </c:pt>
                <c:pt idx="821">
                  <c:v>0.21423468936694939</c:v>
                </c:pt>
                <c:pt idx="822">
                  <c:v>0.2187505819567945</c:v>
                </c:pt>
                <c:pt idx="823">
                  <c:v>0.2187505819567945</c:v>
                </c:pt>
                <c:pt idx="824">
                  <c:v>0.2187505819567945</c:v>
                </c:pt>
                <c:pt idx="825">
                  <c:v>0.2187505819567945</c:v>
                </c:pt>
                <c:pt idx="826">
                  <c:v>0.2187505819567945</c:v>
                </c:pt>
                <c:pt idx="827">
                  <c:v>0.2187505819567945</c:v>
                </c:pt>
                <c:pt idx="828">
                  <c:v>0.2187505819567945</c:v>
                </c:pt>
                <c:pt idx="829">
                  <c:v>0.2187505819567945</c:v>
                </c:pt>
                <c:pt idx="830">
                  <c:v>0.2187505819567945</c:v>
                </c:pt>
                <c:pt idx="831">
                  <c:v>0.2187505819567945</c:v>
                </c:pt>
                <c:pt idx="832">
                  <c:v>0.2187505819567945</c:v>
                </c:pt>
                <c:pt idx="833">
                  <c:v>0.2187505819567945</c:v>
                </c:pt>
                <c:pt idx="834">
                  <c:v>0.2187505819567945</c:v>
                </c:pt>
                <c:pt idx="835">
                  <c:v>0.2187505819567945</c:v>
                </c:pt>
                <c:pt idx="836">
                  <c:v>0.2187505819567945</c:v>
                </c:pt>
                <c:pt idx="837">
                  <c:v>0.2187505819567945</c:v>
                </c:pt>
                <c:pt idx="838">
                  <c:v>0.2187505819567945</c:v>
                </c:pt>
                <c:pt idx="839">
                  <c:v>0.2187505819567945</c:v>
                </c:pt>
                <c:pt idx="840">
                  <c:v>0.2187505819567945</c:v>
                </c:pt>
                <c:pt idx="841">
                  <c:v>0.2187505819567945</c:v>
                </c:pt>
                <c:pt idx="842">
                  <c:v>0.2187505819567945</c:v>
                </c:pt>
                <c:pt idx="843">
                  <c:v>0.2187505819567945</c:v>
                </c:pt>
                <c:pt idx="844">
                  <c:v>0.2187505819567945</c:v>
                </c:pt>
                <c:pt idx="845">
                  <c:v>0.2187505819567945</c:v>
                </c:pt>
                <c:pt idx="846">
                  <c:v>0.2187505819567945</c:v>
                </c:pt>
                <c:pt idx="847">
                  <c:v>0.2187505819567945</c:v>
                </c:pt>
                <c:pt idx="848">
                  <c:v>0.2187505819567945</c:v>
                </c:pt>
                <c:pt idx="849">
                  <c:v>0.2187505819567945</c:v>
                </c:pt>
                <c:pt idx="850">
                  <c:v>0.2187505819567945</c:v>
                </c:pt>
                <c:pt idx="851">
                  <c:v>0.2187505819567945</c:v>
                </c:pt>
                <c:pt idx="852">
                  <c:v>0.2187505819567945</c:v>
                </c:pt>
                <c:pt idx="853">
                  <c:v>0.2187505819567945</c:v>
                </c:pt>
                <c:pt idx="854">
                  <c:v>0.2187505819567945</c:v>
                </c:pt>
                <c:pt idx="855">
                  <c:v>0.2187505819567945</c:v>
                </c:pt>
                <c:pt idx="856">
                  <c:v>0.2187505819567945</c:v>
                </c:pt>
                <c:pt idx="857">
                  <c:v>0.2187505819567945</c:v>
                </c:pt>
                <c:pt idx="858">
                  <c:v>0.2187505819567945</c:v>
                </c:pt>
                <c:pt idx="859">
                  <c:v>0.2187505819567945</c:v>
                </c:pt>
                <c:pt idx="860">
                  <c:v>0.2187505819567945</c:v>
                </c:pt>
                <c:pt idx="861">
                  <c:v>0.2187505819567945</c:v>
                </c:pt>
                <c:pt idx="862">
                  <c:v>0.2187505819567945</c:v>
                </c:pt>
                <c:pt idx="863">
                  <c:v>0.2187505819567945</c:v>
                </c:pt>
                <c:pt idx="864">
                  <c:v>0.2187505819567945</c:v>
                </c:pt>
                <c:pt idx="865">
                  <c:v>0.2187505819567945</c:v>
                </c:pt>
                <c:pt idx="866">
                  <c:v>0.2187505819567945</c:v>
                </c:pt>
                <c:pt idx="867">
                  <c:v>0.2187505819567945</c:v>
                </c:pt>
                <c:pt idx="868">
                  <c:v>0.2187505819567945</c:v>
                </c:pt>
                <c:pt idx="869">
                  <c:v>0.2187505819567945</c:v>
                </c:pt>
                <c:pt idx="870">
                  <c:v>0.2187505819567945</c:v>
                </c:pt>
                <c:pt idx="871">
                  <c:v>0.2187505819567945</c:v>
                </c:pt>
                <c:pt idx="872">
                  <c:v>0.2187505819567945</c:v>
                </c:pt>
                <c:pt idx="873">
                  <c:v>0.2187505819567945</c:v>
                </c:pt>
                <c:pt idx="874">
                  <c:v>0.2187505819567945</c:v>
                </c:pt>
                <c:pt idx="875">
                  <c:v>0.2187505819567945</c:v>
                </c:pt>
                <c:pt idx="876">
                  <c:v>0.2187505819567945</c:v>
                </c:pt>
                <c:pt idx="877">
                  <c:v>0.2187505819567945</c:v>
                </c:pt>
                <c:pt idx="878">
                  <c:v>0.2187505819567945</c:v>
                </c:pt>
                <c:pt idx="879">
                  <c:v>0.2187505819567945</c:v>
                </c:pt>
                <c:pt idx="880">
                  <c:v>0.2187505819567945</c:v>
                </c:pt>
                <c:pt idx="881">
                  <c:v>0.2187505819567945</c:v>
                </c:pt>
                <c:pt idx="882">
                  <c:v>0.2187505819567945</c:v>
                </c:pt>
                <c:pt idx="883">
                  <c:v>0.2187505819567945</c:v>
                </c:pt>
                <c:pt idx="884">
                  <c:v>0.2187505819567945</c:v>
                </c:pt>
                <c:pt idx="885">
                  <c:v>0.2187505819567945</c:v>
                </c:pt>
                <c:pt idx="886">
                  <c:v>0.2187505819567945</c:v>
                </c:pt>
                <c:pt idx="887">
                  <c:v>0.2187505819567945</c:v>
                </c:pt>
                <c:pt idx="888">
                  <c:v>0.2187505819567945</c:v>
                </c:pt>
                <c:pt idx="889">
                  <c:v>0.2187505819567945</c:v>
                </c:pt>
                <c:pt idx="890">
                  <c:v>0.22389038075971032</c:v>
                </c:pt>
                <c:pt idx="891">
                  <c:v>0.22389038075971032</c:v>
                </c:pt>
                <c:pt idx="892">
                  <c:v>0.22389038075971032</c:v>
                </c:pt>
                <c:pt idx="893">
                  <c:v>0.22389038075971032</c:v>
                </c:pt>
                <c:pt idx="894">
                  <c:v>0.22389038075971032</c:v>
                </c:pt>
                <c:pt idx="895">
                  <c:v>0.22389038075971032</c:v>
                </c:pt>
                <c:pt idx="896">
                  <c:v>0.22389038075971032</c:v>
                </c:pt>
                <c:pt idx="897">
                  <c:v>0.22389038075971032</c:v>
                </c:pt>
                <c:pt idx="898">
                  <c:v>0.22389038075971032</c:v>
                </c:pt>
                <c:pt idx="899">
                  <c:v>0.22389038075971032</c:v>
                </c:pt>
                <c:pt idx="900">
                  <c:v>0.22389038075971032</c:v>
                </c:pt>
                <c:pt idx="901">
                  <c:v>0.22389038075971032</c:v>
                </c:pt>
                <c:pt idx="902">
                  <c:v>0.22389038075971032</c:v>
                </c:pt>
                <c:pt idx="903">
                  <c:v>0.22389038075971032</c:v>
                </c:pt>
                <c:pt idx="904">
                  <c:v>0.22903017956262614</c:v>
                </c:pt>
                <c:pt idx="905">
                  <c:v>0.22903017956262614</c:v>
                </c:pt>
                <c:pt idx="906">
                  <c:v>0.22903017956262614</c:v>
                </c:pt>
                <c:pt idx="907">
                  <c:v>0.22903017956262614</c:v>
                </c:pt>
                <c:pt idx="908">
                  <c:v>0.22903017956262614</c:v>
                </c:pt>
                <c:pt idx="909">
                  <c:v>0.22903017956262614</c:v>
                </c:pt>
                <c:pt idx="910">
                  <c:v>0.22903017956262614</c:v>
                </c:pt>
                <c:pt idx="911">
                  <c:v>0.22903017956262614</c:v>
                </c:pt>
                <c:pt idx="912">
                  <c:v>0.22903017956262614</c:v>
                </c:pt>
                <c:pt idx="913">
                  <c:v>0.22903017956262614</c:v>
                </c:pt>
                <c:pt idx="914">
                  <c:v>0.22903017956262614</c:v>
                </c:pt>
                <c:pt idx="915">
                  <c:v>0.22903017956262614</c:v>
                </c:pt>
                <c:pt idx="916">
                  <c:v>0.22903017956262614</c:v>
                </c:pt>
                <c:pt idx="917">
                  <c:v>0.22903017956262614</c:v>
                </c:pt>
                <c:pt idx="918">
                  <c:v>0.22903017956262614</c:v>
                </c:pt>
                <c:pt idx="919">
                  <c:v>0.22903017956262614</c:v>
                </c:pt>
                <c:pt idx="920">
                  <c:v>0.22903017956262614</c:v>
                </c:pt>
                <c:pt idx="921">
                  <c:v>0.22903017956262614</c:v>
                </c:pt>
                <c:pt idx="922">
                  <c:v>0.22903017956262614</c:v>
                </c:pt>
                <c:pt idx="923">
                  <c:v>0.22903017956262614</c:v>
                </c:pt>
                <c:pt idx="924">
                  <c:v>0.22903017956262614</c:v>
                </c:pt>
                <c:pt idx="925">
                  <c:v>0.22903017956262614</c:v>
                </c:pt>
                <c:pt idx="926">
                  <c:v>0.22903017956262614</c:v>
                </c:pt>
                <c:pt idx="927">
                  <c:v>0.22903017956262614</c:v>
                </c:pt>
                <c:pt idx="928">
                  <c:v>0.23438413664899679</c:v>
                </c:pt>
                <c:pt idx="929">
                  <c:v>0.23438413664899679</c:v>
                </c:pt>
                <c:pt idx="930">
                  <c:v>0.23438413664899679</c:v>
                </c:pt>
                <c:pt idx="931">
                  <c:v>0.23438413664899679</c:v>
                </c:pt>
                <c:pt idx="932">
                  <c:v>0.23438413664899679</c:v>
                </c:pt>
                <c:pt idx="933">
                  <c:v>0.23438413664899679</c:v>
                </c:pt>
                <c:pt idx="934">
                  <c:v>0.23438413664899679</c:v>
                </c:pt>
                <c:pt idx="935">
                  <c:v>0.23438413664899679</c:v>
                </c:pt>
                <c:pt idx="936">
                  <c:v>0.23438413664899679</c:v>
                </c:pt>
                <c:pt idx="937">
                  <c:v>0.23989216444288891</c:v>
                </c:pt>
                <c:pt idx="938">
                  <c:v>0.23989216444288891</c:v>
                </c:pt>
                <c:pt idx="939">
                  <c:v>0.23989216444288891</c:v>
                </c:pt>
                <c:pt idx="940">
                  <c:v>0.23989216444288891</c:v>
                </c:pt>
                <c:pt idx="941">
                  <c:v>0.23989216444288891</c:v>
                </c:pt>
                <c:pt idx="942">
                  <c:v>0.23989216444288891</c:v>
                </c:pt>
                <c:pt idx="943">
                  <c:v>0.23989216444288891</c:v>
                </c:pt>
                <c:pt idx="944">
                  <c:v>0.23989216444288891</c:v>
                </c:pt>
                <c:pt idx="945">
                  <c:v>0.24560726095083713</c:v>
                </c:pt>
                <c:pt idx="946">
                  <c:v>0.24560726095083713</c:v>
                </c:pt>
                <c:pt idx="947">
                  <c:v>0.24560726095083713</c:v>
                </c:pt>
                <c:pt idx="948">
                  <c:v>0.24560726095083713</c:v>
                </c:pt>
                <c:pt idx="949">
                  <c:v>0.24560726095083713</c:v>
                </c:pt>
                <c:pt idx="950">
                  <c:v>0.24560726095083713</c:v>
                </c:pt>
                <c:pt idx="951">
                  <c:v>0.24560726095083713</c:v>
                </c:pt>
                <c:pt idx="952">
                  <c:v>0.24560726095083713</c:v>
                </c:pt>
                <c:pt idx="953">
                  <c:v>0.24560726095083713</c:v>
                </c:pt>
                <c:pt idx="954">
                  <c:v>0.24560726095083713</c:v>
                </c:pt>
                <c:pt idx="955">
                  <c:v>0.24560726095083713</c:v>
                </c:pt>
                <c:pt idx="956">
                  <c:v>0.24560726095083713</c:v>
                </c:pt>
                <c:pt idx="957">
                  <c:v>0.24560726095083713</c:v>
                </c:pt>
                <c:pt idx="958">
                  <c:v>0.24560726095083713</c:v>
                </c:pt>
                <c:pt idx="959">
                  <c:v>0.24560726095083713</c:v>
                </c:pt>
                <c:pt idx="960">
                  <c:v>0.24560726095083713</c:v>
                </c:pt>
                <c:pt idx="961">
                  <c:v>0.24560726095083713</c:v>
                </c:pt>
                <c:pt idx="962">
                  <c:v>0.24560726095083713</c:v>
                </c:pt>
                <c:pt idx="963">
                  <c:v>0.24560726095083713</c:v>
                </c:pt>
                <c:pt idx="964">
                  <c:v>0.24560726095083713</c:v>
                </c:pt>
                <c:pt idx="965">
                  <c:v>0.25145526667990042</c:v>
                </c:pt>
                <c:pt idx="966">
                  <c:v>0.25145526667990042</c:v>
                </c:pt>
                <c:pt idx="967">
                  <c:v>0.25145526667990042</c:v>
                </c:pt>
                <c:pt idx="968">
                  <c:v>0.25145526667990042</c:v>
                </c:pt>
                <c:pt idx="969">
                  <c:v>0.25145526667990042</c:v>
                </c:pt>
                <c:pt idx="970">
                  <c:v>0.25145526667990042</c:v>
                </c:pt>
                <c:pt idx="971">
                  <c:v>0.25145526667990042</c:v>
                </c:pt>
                <c:pt idx="972">
                  <c:v>0.25145526667990042</c:v>
                </c:pt>
                <c:pt idx="973">
                  <c:v>0.25145526667990042</c:v>
                </c:pt>
                <c:pt idx="974">
                  <c:v>0.25145526667990042</c:v>
                </c:pt>
                <c:pt idx="975">
                  <c:v>0.25145526667990042</c:v>
                </c:pt>
                <c:pt idx="976">
                  <c:v>0.25145526667990042</c:v>
                </c:pt>
                <c:pt idx="977">
                  <c:v>0.25145526667990042</c:v>
                </c:pt>
                <c:pt idx="978">
                  <c:v>0.25145526667990042</c:v>
                </c:pt>
                <c:pt idx="979">
                  <c:v>0.25145526667990042</c:v>
                </c:pt>
                <c:pt idx="980">
                  <c:v>0.25145526667990042</c:v>
                </c:pt>
                <c:pt idx="981">
                  <c:v>0.25145526667990042</c:v>
                </c:pt>
                <c:pt idx="982">
                  <c:v>0.25145526667990042</c:v>
                </c:pt>
                <c:pt idx="983">
                  <c:v>0.25145526667990042</c:v>
                </c:pt>
                <c:pt idx="984">
                  <c:v>0.25145526667990042</c:v>
                </c:pt>
                <c:pt idx="985">
                  <c:v>0.25145526667990042</c:v>
                </c:pt>
                <c:pt idx="986">
                  <c:v>0.25145526667990042</c:v>
                </c:pt>
                <c:pt idx="987">
                  <c:v>0.25145526667990042</c:v>
                </c:pt>
                <c:pt idx="988">
                  <c:v>0.25145526667990042</c:v>
                </c:pt>
                <c:pt idx="989">
                  <c:v>0.25145526667990042</c:v>
                </c:pt>
                <c:pt idx="990">
                  <c:v>0.25145526667990042</c:v>
                </c:pt>
                <c:pt idx="991">
                  <c:v>0.25145526667990042</c:v>
                </c:pt>
                <c:pt idx="992">
                  <c:v>0.25145526667990042</c:v>
                </c:pt>
                <c:pt idx="993">
                  <c:v>0.25145526667990042</c:v>
                </c:pt>
                <c:pt idx="994">
                  <c:v>0.25145526667990042</c:v>
                </c:pt>
                <c:pt idx="995">
                  <c:v>0.25145526667990042</c:v>
                </c:pt>
                <c:pt idx="996">
                  <c:v>0.25145526667990042</c:v>
                </c:pt>
                <c:pt idx="997">
                  <c:v>0.25145526667990042</c:v>
                </c:pt>
                <c:pt idx="998">
                  <c:v>0.25145526667990042</c:v>
                </c:pt>
                <c:pt idx="999">
                  <c:v>0.25145526667990042</c:v>
                </c:pt>
                <c:pt idx="1000">
                  <c:v>0.25145526667990042</c:v>
                </c:pt>
                <c:pt idx="1001">
                  <c:v>0.25145526667990042</c:v>
                </c:pt>
                <c:pt idx="1002">
                  <c:v>0.25145526667990042</c:v>
                </c:pt>
                <c:pt idx="1003">
                  <c:v>0.25145526667990042</c:v>
                </c:pt>
                <c:pt idx="1004">
                  <c:v>0.25145526667990042</c:v>
                </c:pt>
                <c:pt idx="1005">
                  <c:v>0.25145526667990042</c:v>
                </c:pt>
                <c:pt idx="1006">
                  <c:v>0.25145526667990042</c:v>
                </c:pt>
                <c:pt idx="1007">
                  <c:v>0.25145526667990042</c:v>
                </c:pt>
                <c:pt idx="1008">
                  <c:v>0.25145526667990042</c:v>
                </c:pt>
                <c:pt idx="1009">
                  <c:v>0.25145526667990042</c:v>
                </c:pt>
                <c:pt idx="1010">
                  <c:v>0.25145526667990042</c:v>
                </c:pt>
                <c:pt idx="1011">
                  <c:v>0.25145526667990042</c:v>
                </c:pt>
                <c:pt idx="1012">
                  <c:v>0.25145526667990042</c:v>
                </c:pt>
                <c:pt idx="1013">
                  <c:v>0.25145526667990042</c:v>
                </c:pt>
                <c:pt idx="1014">
                  <c:v>0.25145526667990042</c:v>
                </c:pt>
                <c:pt idx="1015">
                  <c:v>0.25145526667990042</c:v>
                </c:pt>
                <c:pt idx="1016">
                  <c:v>0.25145526667990042</c:v>
                </c:pt>
                <c:pt idx="1017">
                  <c:v>0.25145526667990042</c:v>
                </c:pt>
                <c:pt idx="1018">
                  <c:v>0.25145526667990042</c:v>
                </c:pt>
                <c:pt idx="1019">
                  <c:v>0.25145526667990042</c:v>
                </c:pt>
                <c:pt idx="1020">
                  <c:v>0.25145526667990042</c:v>
                </c:pt>
                <c:pt idx="1021">
                  <c:v>0.25145526667990042</c:v>
                </c:pt>
                <c:pt idx="1022">
                  <c:v>0.25145526667990042</c:v>
                </c:pt>
                <c:pt idx="1023">
                  <c:v>0.25145526667990042</c:v>
                </c:pt>
                <c:pt idx="1024">
                  <c:v>0.25145526667990042</c:v>
                </c:pt>
                <c:pt idx="1025">
                  <c:v>0.25796435131746653</c:v>
                </c:pt>
                <c:pt idx="1026">
                  <c:v>0.25796435131746653</c:v>
                </c:pt>
                <c:pt idx="1027">
                  <c:v>0.25796435131746653</c:v>
                </c:pt>
                <c:pt idx="1028">
                  <c:v>0.25796435131746653</c:v>
                </c:pt>
                <c:pt idx="1029">
                  <c:v>0.25796435131746653</c:v>
                </c:pt>
                <c:pt idx="1030">
                  <c:v>0.25796435131746653</c:v>
                </c:pt>
                <c:pt idx="1031">
                  <c:v>0.25796435131746653</c:v>
                </c:pt>
                <c:pt idx="1032">
                  <c:v>0.25796435131746653</c:v>
                </c:pt>
                <c:pt idx="1033">
                  <c:v>0.25796435131746653</c:v>
                </c:pt>
                <c:pt idx="1034">
                  <c:v>0.25796435131746653</c:v>
                </c:pt>
                <c:pt idx="1035">
                  <c:v>0.25796435131746653</c:v>
                </c:pt>
                <c:pt idx="1036">
                  <c:v>0.25796435131746653</c:v>
                </c:pt>
                <c:pt idx="1037">
                  <c:v>0.25796435131746653</c:v>
                </c:pt>
                <c:pt idx="1038">
                  <c:v>0.25796435131746653</c:v>
                </c:pt>
                <c:pt idx="1039">
                  <c:v>0.25796435131746653</c:v>
                </c:pt>
                <c:pt idx="1040">
                  <c:v>0.25796435131746653</c:v>
                </c:pt>
                <c:pt idx="1041">
                  <c:v>0.25796435131746653</c:v>
                </c:pt>
                <c:pt idx="1042">
                  <c:v>0.25796435131746653</c:v>
                </c:pt>
                <c:pt idx="1043">
                  <c:v>0.25796435131746653</c:v>
                </c:pt>
                <c:pt idx="1044">
                  <c:v>0.25796435131746653</c:v>
                </c:pt>
                <c:pt idx="1045">
                  <c:v>0.25796435131746653</c:v>
                </c:pt>
                <c:pt idx="1046">
                  <c:v>0.25796435131746653</c:v>
                </c:pt>
                <c:pt idx="1047">
                  <c:v>0.25796435131746653</c:v>
                </c:pt>
                <c:pt idx="1048">
                  <c:v>0.26453103847394915</c:v>
                </c:pt>
                <c:pt idx="1049">
                  <c:v>0.26453103847394915</c:v>
                </c:pt>
                <c:pt idx="1050">
                  <c:v>0.26453103847394915</c:v>
                </c:pt>
                <c:pt idx="1051">
                  <c:v>0.26453103847394915</c:v>
                </c:pt>
                <c:pt idx="1052">
                  <c:v>0.26453103847394915</c:v>
                </c:pt>
                <c:pt idx="1053">
                  <c:v>0.26453103847394915</c:v>
                </c:pt>
                <c:pt idx="1054">
                  <c:v>0.26453103847394915</c:v>
                </c:pt>
                <c:pt idx="1055">
                  <c:v>0.26453103847394915</c:v>
                </c:pt>
                <c:pt idx="1056">
                  <c:v>0.26453103847394915</c:v>
                </c:pt>
                <c:pt idx="1057">
                  <c:v>0.26453103847394915</c:v>
                </c:pt>
                <c:pt idx="1058">
                  <c:v>0.26453103847394915</c:v>
                </c:pt>
                <c:pt idx="1059">
                  <c:v>0.26453103847394915</c:v>
                </c:pt>
                <c:pt idx="1060">
                  <c:v>0.26453103847394915</c:v>
                </c:pt>
                <c:pt idx="1061">
                  <c:v>0.26453103847394915</c:v>
                </c:pt>
                <c:pt idx="1062">
                  <c:v>0.26453103847394915</c:v>
                </c:pt>
                <c:pt idx="1063">
                  <c:v>0.26453103847394915</c:v>
                </c:pt>
                <c:pt idx="1064">
                  <c:v>0.26453103847394915</c:v>
                </c:pt>
                <c:pt idx="1065">
                  <c:v>0.26453103847394915</c:v>
                </c:pt>
                <c:pt idx="1066">
                  <c:v>0.26453103847394915</c:v>
                </c:pt>
                <c:pt idx="1067">
                  <c:v>0.26453103847394915</c:v>
                </c:pt>
                <c:pt idx="1068">
                  <c:v>0.26453103847394915</c:v>
                </c:pt>
                <c:pt idx="1069">
                  <c:v>0.26453103847394915</c:v>
                </c:pt>
                <c:pt idx="1070">
                  <c:v>0.26453103847394915</c:v>
                </c:pt>
                <c:pt idx="1071">
                  <c:v>0.26453103847394915</c:v>
                </c:pt>
                <c:pt idx="1072">
                  <c:v>0.26453103847394915</c:v>
                </c:pt>
                <c:pt idx="1073">
                  <c:v>0.26453103847394915</c:v>
                </c:pt>
                <c:pt idx="1074">
                  <c:v>0.26453103847394915</c:v>
                </c:pt>
                <c:pt idx="1075">
                  <c:v>0.26453103847394915</c:v>
                </c:pt>
                <c:pt idx="1076">
                  <c:v>0.26453103847394915</c:v>
                </c:pt>
                <c:pt idx="1077">
                  <c:v>0.26453103847394915</c:v>
                </c:pt>
                <c:pt idx="1078">
                  <c:v>0.26453103847394915</c:v>
                </c:pt>
                <c:pt idx="1079">
                  <c:v>0.26453103847394915</c:v>
                </c:pt>
                <c:pt idx="1080">
                  <c:v>0.27181290938014768</c:v>
                </c:pt>
                <c:pt idx="1081">
                  <c:v>0.27181290938014768</c:v>
                </c:pt>
                <c:pt idx="1082">
                  <c:v>0.27181290938014768</c:v>
                </c:pt>
                <c:pt idx="1083">
                  <c:v>0.27181290938014768</c:v>
                </c:pt>
                <c:pt idx="1084">
                  <c:v>0.27181290938014768</c:v>
                </c:pt>
                <c:pt idx="1085">
                  <c:v>0.27181290938014768</c:v>
                </c:pt>
                <c:pt idx="1086">
                  <c:v>0.27181290938014768</c:v>
                </c:pt>
                <c:pt idx="1087">
                  <c:v>0.27181290938014768</c:v>
                </c:pt>
                <c:pt idx="1088">
                  <c:v>0.27181290938014768</c:v>
                </c:pt>
                <c:pt idx="1089">
                  <c:v>0.27181290938014768</c:v>
                </c:pt>
                <c:pt idx="1090">
                  <c:v>0.27181290938014768</c:v>
                </c:pt>
                <c:pt idx="1091">
                  <c:v>0.27181290938014768</c:v>
                </c:pt>
                <c:pt idx="1092">
                  <c:v>0.27181290938014768</c:v>
                </c:pt>
                <c:pt idx="1093">
                  <c:v>0.27181290938014768</c:v>
                </c:pt>
                <c:pt idx="1094">
                  <c:v>0.27181290938014768</c:v>
                </c:pt>
                <c:pt idx="1095">
                  <c:v>0.27181290938014768</c:v>
                </c:pt>
                <c:pt idx="1096">
                  <c:v>0.27181290938014768</c:v>
                </c:pt>
                <c:pt idx="1097">
                  <c:v>0.27181290938014768</c:v>
                </c:pt>
                <c:pt idx="1098">
                  <c:v>0.27181290938014768</c:v>
                </c:pt>
                <c:pt idx="1099">
                  <c:v>0.27181290938014768</c:v>
                </c:pt>
                <c:pt idx="1100">
                  <c:v>0.27181290938014768</c:v>
                </c:pt>
                <c:pt idx="1101">
                  <c:v>0.27181290938014768</c:v>
                </c:pt>
                <c:pt idx="1102">
                  <c:v>0.27181290938014768</c:v>
                </c:pt>
                <c:pt idx="1103">
                  <c:v>0.27181290938014768</c:v>
                </c:pt>
                <c:pt idx="1104">
                  <c:v>0.27181290938014768</c:v>
                </c:pt>
                <c:pt idx="1105">
                  <c:v>0.27181290938014768</c:v>
                </c:pt>
                <c:pt idx="1106">
                  <c:v>0.27181290938014768</c:v>
                </c:pt>
                <c:pt idx="1107">
                  <c:v>0.27181290938014768</c:v>
                </c:pt>
                <c:pt idx="1108">
                  <c:v>0.27181290938014768</c:v>
                </c:pt>
                <c:pt idx="1109">
                  <c:v>0.27181290938014768</c:v>
                </c:pt>
                <c:pt idx="1110">
                  <c:v>0.27181290938014768</c:v>
                </c:pt>
                <c:pt idx="1111">
                  <c:v>0.27181290938014768</c:v>
                </c:pt>
                <c:pt idx="1112">
                  <c:v>0.27181290938014768</c:v>
                </c:pt>
                <c:pt idx="1113">
                  <c:v>0.27181290938014768</c:v>
                </c:pt>
                <c:pt idx="1114">
                  <c:v>0.28008776268264601</c:v>
                </c:pt>
                <c:pt idx="1115">
                  <c:v>0.28008776268264601</c:v>
                </c:pt>
                <c:pt idx="1116">
                  <c:v>0.28008776268264601</c:v>
                </c:pt>
                <c:pt idx="1117">
                  <c:v>0.28008776268264601</c:v>
                </c:pt>
                <c:pt idx="1118">
                  <c:v>0.28008776268264601</c:v>
                </c:pt>
                <c:pt idx="1119">
                  <c:v>0.28008776268264601</c:v>
                </c:pt>
                <c:pt idx="1120">
                  <c:v>0.28008776268264601</c:v>
                </c:pt>
                <c:pt idx="1121">
                  <c:v>0.28008776268264601</c:v>
                </c:pt>
                <c:pt idx="1122">
                  <c:v>0.28008776268264601</c:v>
                </c:pt>
                <c:pt idx="1123">
                  <c:v>0.28008776268264601</c:v>
                </c:pt>
                <c:pt idx="1124">
                  <c:v>0.28008776268264601</c:v>
                </c:pt>
                <c:pt idx="1125">
                  <c:v>0.28008776268264601</c:v>
                </c:pt>
                <c:pt idx="1126">
                  <c:v>0.28008776268264601</c:v>
                </c:pt>
                <c:pt idx="1127">
                  <c:v>0.28008776268264601</c:v>
                </c:pt>
                <c:pt idx="1128">
                  <c:v>0.28008776268264601</c:v>
                </c:pt>
                <c:pt idx="1129">
                  <c:v>0.28008776268264601</c:v>
                </c:pt>
                <c:pt idx="1130">
                  <c:v>0.28008776268264601</c:v>
                </c:pt>
                <c:pt idx="1131">
                  <c:v>0.28008776268264601</c:v>
                </c:pt>
                <c:pt idx="1132">
                  <c:v>0.28008776268264601</c:v>
                </c:pt>
                <c:pt idx="1133">
                  <c:v>0.28008776268264601</c:v>
                </c:pt>
                <c:pt idx="1134">
                  <c:v>0.28008776268264601</c:v>
                </c:pt>
                <c:pt idx="1135">
                  <c:v>0.28008776268264601</c:v>
                </c:pt>
                <c:pt idx="1136">
                  <c:v>0.28008776268264601</c:v>
                </c:pt>
                <c:pt idx="1137">
                  <c:v>0.28008776268264601</c:v>
                </c:pt>
                <c:pt idx="1138">
                  <c:v>0.28008776268264601</c:v>
                </c:pt>
                <c:pt idx="1139">
                  <c:v>0.28008776268264601</c:v>
                </c:pt>
                <c:pt idx="1140">
                  <c:v>0.28008776268264601</c:v>
                </c:pt>
                <c:pt idx="1141">
                  <c:v>0.28008776268264601</c:v>
                </c:pt>
                <c:pt idx="1142">
                  <c:v>0.28008776268264601</c:v>
                </c:pt>
                <c:pt idx="1143">
                  <c:v>0.28008776268264601</c:v>
                </c:pt>
                <c:pt idx="1144">
                  <c:v>0.28008776268264601</c:v>
                </c:pt>
                <c:pt idx="1145">
                  <c:v>0.28008776268264601</c:v>
                </c:pt>
                <c:pt idx="1146">
                  <c:v>0.28008776268264601</c:v>
                </c:pt>
                <c:pt idx="1147">
                  <c:v>0.28008776268264601</c:v>
                </c:pt>
                <c:pt idx="1148">
                  <c:v>0.28008776268264601</c:v>
                </c:pt>
                <c:pt idx="1149">
                  <c:v>0.28008776268264601</c:v>
                </c:pt>
                <c:pt idx="1150">
                  <c:v>0.28008776268264601</c:v>
                </c:pt>
                <c:pt idx="1151">
                  <c:v>0.28008776268264601</c:v>
                </c:pt>
                <c:pt idx="1152">
                  <c:v>0.28008776268264601</c:v>
                </c:pt>
                <c:pt idx="1153">
                  <c:v>0.28008776268264601</c:v>
                </c:pt>
                <c:pt idx="1154">
                  <c:v>0.28008776268264601</c:v>
                </c:pt>
                <c:pt idx="1155">
                  <c:v>0.28008776268264601</c:v>
                </c:pt>
                <c:pt idx="1156">
                  <c:v>0.28008776268264601</c:v>
                </c:pt>
                <c:pt idx="1157">
                  <c:v>0.2888671802109064</c:v>
                </c:pt>
                <c:pt idx="1158">
                  <c:v>0.2888671802109064</c:v>
                </c:pt>
                <c:pt idx="1159">
                  <c:v>0.2888671802109064</c:v>
                </c:pt>
                <c:pt idx="1160">
                  <c:v>0.2888671802109064</c:v>
                </c:pt>
                <c:pt idx="1161">
                  <c:v>0.2888671802109064</c:v>
                </c:pt>
                <c:pt idx="1162">
                  <c:v>0.2888671802109064</c:v>
                </c:pt>
                <c:pt idx="1163">
                  <c:v>0.2888671802109064</c:v>
                </c:pt>
                <c:pt idx="1164">
                  <c:v>0.2888671802109064</c:v>
                </c:pt>
                <c:pt idx="1165">
                  <c:v>0.2888671802109064</c:v>
                </c:pt>
                <c:pt idx="1166">
                  <c:v>0.2888671802109064</c:v>
                </c:pt>
                <c:pt idx="1167">
                  <c:v>0.2888671802109064</c:v>
                </c:pt>
                <c:pt idx="1168">
                  <c:v>0.2888671802109064</c:v>
                </c:pt>
                <c:pt idx="1169">
                  <c:v>0.2888671802109064</c:v>
                </c:pt>
                <c:pt idx="1170">
                  <c:v>0.2888671802109064</c:v>
                </c:pt>
                <c:pt idx="1171">
                  <c:v>0.2888671802109064</c:v>
                </c:pt>
                <c:pt idx="1172">
                  <c:v>0.2888671802109064</c:v>
                </c:pt>
                <c:pt idx="1173">
                  <c:v>0.2888671802109064</c:v>
                </c:pt>
                <c:pt idx="1174">
                  <c:v>0.2888671802109064</c:v>
                </c:pt>
                <c:pt idx="1175">
                  <c:v>0.2888671802109064</c:v>
                </c:pt>
                <c:pt idx="1176">
                  <c:v>0.2888671802109064</c:v>
                </c:pt>
                <c:pt idx="1177">
                  <c:v>0.2888671802109064</c:v>
                </c:pt>
                <c:pt idx="1178">
                  <c:v>0.2978688614740595</c:v>
                </c:pt>
                <c:pt idx="1179">
                  <c:v>0.2978688614740595</c:v>
                </c:pt>
                <c:pt idx="1180">
                  <c:v>0.2978688614740595</c:v>
                </c:pt>
                <c:pt idx="1181">
                  <c:v>0.2978688614740595</c:v>
                </c:pt>
                <c:pt idx="1182">
                  <c:v>0.2978688614740595</c:v>
                </c:pt>
                <c:pt idx="1183">
                  <c:v>0.2978688614740595</c:v>
                </c:pt>
                <c:pt idx="1184">
                  <c:v>0.2978688614740595</c:v>
                </c:pt>
                <c:pt idx="1185">
                  <c:v>0.2978688614740595</c:v>
                </c:pt>
                <c:pt idx="1186">
                  <c:v>0.2978688614740595</c:v>
                </c:pt>
                <c:pt idx="1187">
                  <c:v>0.2978688614740595</c:v>
                </c:pt>
                <c:pt idx="1188">
                  <c:v>0.2978688614740595</c:v>
                </c:pt>
                <c:pt idx="1189">
                  <c:v>0.2978688614740595</c:v>
                </c:pt>
                <c:pt idx="1190">
                  <c:v>0.2978688614740595</c:v>
                </c:pt>
                <c:pt idx="1191">
                  <c:v>0.2978688614740595</c:v>
                </c:pt>
                <c:pt idx="1192">
                  <c:v>0.2978688614740595</c:v>
                </c:pt>
                <c:pt idx="1193">
                  <c:v>0.2978688614740595</c:v>
                </c:pt>
                <c:pt idx="1194">
                  <c:v>0.2978688614740595</c:v>
                </c:pt>
                <c:pt idx="1195">
                  <c:v>0.2978688614740595</c:v>
                </c:pt>
                <c:pt idx="1196">
                  <c:v>0.30789930631014434</c:v>
                </c:pt>
                <c:pt idx="1197">
                  <c:v>0.30789930631014434</c:v>
                </c:pt>
                <c:pt idx="1198">
                  <c:v>0.30789930631014434</c:v>
                </c:pt>
                <c:pt idx="1199">
                  <c:v>0.30789930631014434</c:v>
                </c:pt>
                <c:pt idx="1200">
                  <c:v>0.30789930631014434</c:v>
                </c:pt>
                <c:pt idx="1201">
                  <c:v>0.30789930631014434</c:v>
                </c:pt>
                <c:pt idx="1202">
                  <c:v>0.30789930631014434</c:v>
                </c:pt>
                <c:pt idx="1203">
                  <c:v>0.30789930631014434</c:v>
                </c:pt>
                <c:pt idx="1204">
                  <c:v>0.30789930631014434</c:v>
                </c:pt>
                <c:pt idx="1205">
                  <c:v>0.30789930631014434</c:v>
                </c:pt>
                <c:pt idx="1206">
                  <c:v>0.30789930631014434</c:v>
                </c:pt>
                <c:pt idx="1207">
                  <c:v>0.30789930631014434</c:v>
                </c:pt>
                <c:pt idx="1208">
                  <c:v>0.30789930631014434</c:v>
                </c:pt>
                <c:pt idx="1209">
                  <c:v>0.30789930631014434</c:v>
                </c:pt>
                <c:pt idx="1210">
                  <c:v>0.30789930631014434</c:v>
                </c:pt>
                <c:pt idx="1211">
                  <c:v>0.30789930631014434</c:v>
                </c:pt>
                <c:pt idx="1212">
                  <c:v>0.30789930631014434</c:v>
                </c:pt>
                <c:pt idx="1213">
                  <c:v>0.30789930631014434</c:v>
                </c:pt>
                <c:pt idx="1214">
                  <c:v>0.30789930631014434</c:v>
                </c:pt>
                <c:pt idx="1215">
                  <c:v>0.30789930631014434</c:v>
                </c:pt>
                <c:pt idx="1216">
                  <c:v>0.30789930631014434</c:v>
                </c:pt>
                <c:pt idx="1217">
                  <c:v>0.30789930631014434</c:v>
                </c:pt>
                <c:pt idx="1218">
                  <c:v>0.30789930631014434</c:v>
                </c:pt>
                <c:pt idx="1219">
                  <c:v>0.30789930631014434</c:v>
                </c:pt>
                <c:pt idx="1220">
                  <c:v>0.30789930631014434</c:v>
                </c:pt>
                <c:pt idx="1221">
                  <c:v>0.30789930631014434</c:v>
                </c:pt>
                <c:pt idx="1222">
                  <c:v>0.30789930631014434</c:v>
                </c:pt>
                <c:pt idx="1223">
                  <c:v>0.30789930631014434</c:v>
                </c:pt>
                <c:pt idx="1224">
                  <c:v>0.30789930631014434</c:v>
                </c:pt>
                <c:pt idx="1225">
                  <c:v>0.30789930631014434</c:v>
                </c:pt>
                <c:pt idx="1226">
                  <c:v>0.30789930631014434</c:v>
                </c:pt>
                <c:pt idx="1227">
                  <c:v>0.30789930631014434</c:v>
                </c:pt>
                <c:pt idx="1228">
                  <c:v>0.30789930631014434</c:v>
                </c:pt>
                <c:pt idx="1229">
                  <c:v>0.30789930631014434</c:v>
                </c:pt>
                <c:pt idx="1230">
                  <c:v>0.30789930631014434</c:v>
                </c:pt>
                <c:pt idx="1231">
                  <c:v>0.30789930631014434</c:v>
                </c:pt>
                <c:pt idx="1232">
                  <c:v>0.30789930631014434</c:v>
                </c:pt>
                <c:pt idx="1233">
                  <c:v>0.30789930631014434</c:v>
                </c:pt>
                <c:pt idx="1234">
                  <c:v>0.30789930631014434</c:v>
                </c:pt>
                <c:pt idx="1235">
                  <c:v>0.30789930631014434</c:v>
                </c:pt>
                <c:pt idx="1236">
                  <c:v>0.30789930631014434</c:v>
                </c:pt>
                <c:pt idx="1237">
                  <c:v>0.30789930631014434</c:v>
                </c:pt>
                <c:pt idx="1238">
                  <c:v>0.30789930631014434</c:v>
                </c:pt>
                <c:pt idx="1239">
                  <c:v>0.30789930631014434</c:v>
                </c:pt>
                <c:pt idx="1240">
                  <c:v>0.30789930631014434</c:v>
                </c:pt>
                <c:pt idx="1241">
                  <c:v>0.30789930631014434</c:v>
                </c:pt>
                <c:pt idx="1242">
                  <c:v>0.30789930631014434</c:v>
                </c:pt>
                <c:pt idx="1243">
                  <c:v>0.30789930631014434</c:v>
                </c:pt>
                <c:pt idx="1244">
                  <c:v>0.30789930631014434</c:v>
                </c:pt>
                <c:pt idx="1245">
                  <c:v>0.30789930631014434</c:v>
                </c:pt>
                <c:pt idx="1246">
                  <c:v>0.30789930631014434</c:v>
                </c:pt>
                <c:pt idx="1247">
                  <c:v>0.30789930631014434</c:v>
                </c:pt>
                <c:pt idx="1248">
                  <c:v>0.30789930631014434</c:v>
                </c:pt>
                <c:pt idx="1249">
                  <c:v>0.30789930631014434</c:v>
                </c:pt>
                <c:pt idx="1250">
                  <c:v>0.30789930631014434</c:v>
                </c:pt>
                <c:pt idx="1251">
                  <c:v>0.30789930631014434</c:v>
                </c:pt>
                <c:pt idx="1252">
                  <c:v>0.30789930631014434</c:v>
                </c:pt>
                <c:pt idx="1253">
                  <c:v>0.30789930631014434</c:v>
                </c:pt>
                <c:pt idx="1254">
                  <c:v>0.30789930631014434</c:v>
                </c:pt>
                <c:pt idx="1255">
                  <c:v>0.30789930631014434</c:v>
                </c:pt>
                <c:pt idx="1256">
                  <c:v>0.30789930631014434</c:v>
                </c:pt>
                <c:pt idx="1257">
                  <c:v>0.30789930631014434</c:v>
                </c:pt>
                <c:pt idx="1258">
                  <c:v>0.30789930631014434</c:v>
                </c:pt>
                <c:pt idx="1259">
                  <c:v>0.30789930631014434</c:v>
                </c:pt>
                <c:pt idx="1260">
                  <c:v>0.30789930631014434</c:v>
                </c:pt>
                <c:pt idx="1261">
                  <c:v>0.30789930631014434</c:v>
                </c:pt>
                <c:pt idx="1262">
                  <c:v>0.30789930631014434</c:v>
                </c:pt>
                <c:pt idx="1263">
                  <c:v>0.30789930631014434</c:v>
                </c:pt>
                <c:pt idx="1264">
                  <c:v>0.30789930631014434</c:v>
                </c:pt>
                <c:pt idx="1265">
                  <c:v>0.30789930631014434</c:v>
                </c:pt>
                <c:pt idx="1266">
                  <c:v>0.30789930631014434</c:v>
                </c:pt>
                <c:pt idx="1267">
                  <c:v>0.32025824726889174</c:v>
                </c:pt>
                <c:pt idx="1268">
                  <c:v>0.32025824726889174</c:v>
                </c:pt>
                <c:pt idx="1269">
                  <c:v>0.32025824726889174</c:v>
                </c:pt>
                <c:pt idx="1270">
                  <c:v>0.32025824726889174</c:v>
                </c:pt>
                <c:pt idx="1271">
                  <c:v>0.32025824726889174</c:v>
                </c:pt>
                <c:pt idx="1272">
                  <c:v>0.32025824726889174</c:v>
                </c:pt>
                <c:pt idx="1273">
                  <c:v>0.32025824726889174</c:v>
                </c:pt>
                <c:pt idx="1274">
                  <c:v>0.32025824726889174</c:v>
                </c:pt>
                <c:pt idx="1275">
                  <c:v>0.32025824726889174</c:v>
                </c:pt>
                <c:pt idx="1276">
                  <c:v>0.32025824726889174</c:v>
                </c:pt>
                <c:pt idx="1277">
                  <c:v>0.32025824726889174</c:v>
                </c:pt>
                <c:pt idx="1278">
                  <c:v>0.32025824726889174</c:v>
                </c:pt>
                <c:pt idx="1279">
                  <c:v>0.32025824726889174</c:v>
                </c:pt>
                <c:pt idx="1280">
                  <c:v>0.32025824726889174</c:v>
                </c:pt>
                <c:pt idx="1281">
                  <c:v>0.32025824726889174</c:v>
                </c:pt>
                <c:pt idx="1282">
                  <c:v>0.32025824726889174</c:v>
                </c:pt>
                <c:pt idx="1283">
                  <c:v>0.32025824726889174</c:v>
                </c:pt>
                <c:pt idx="1284">
                  <c:v>0.32025824726889174</c:v>
                </c:pt>
                <c:pt idx="1285">
                  <c:v>0.32025824726889174</c:v>
                </c:pt>
                <c:pt idx="1286">
                  <c:v>0.32025824726889174</c:v>
                </c:pt>
                <c:pt idx="1287">
                  <c:v>0.32025824726889174</c:v>
                </c:pt>
                <c:pt idx="1288">
                  <c:v>0.32025824726889174</c:v>
                </c:pt>
                <c:pt idx="1289">
                  <c:v>0.32025824726889174</c:v>
                </c:pt>
                <c:pt idx="1290">
                  <c:v>0.32025824726889174</c:v>
                </c:pt>
                <c:pt idx="1291">
                  <c:v>0.32025824726889174</c:v>
                </c:pt>
                <c:pt idx="1292">
                  <c:v>0.32025824726889174</c:v>
                </c:pt>
                <c:pt idx="1293">
                  <c:v>0.32025824726889174</c:v>
                </c:pt>
                <c:pt idx="1294">
                  <c:v>0.32025824726889174</c:v>
                </c:pt>
                <c:pt idx="1295">
                  <c:v>0.32025824726889174</c:v>
                </c:pt>
                <c:pt idx="1296">
                  <c:v>0.32025824726889174</c:v>
                </c:pt>
                <c:pt idx="1297">
                  <c:v>0.32025824726889174</c:v>
                </c:pt>
                <c:pt idx="1298">
                  <c:v>0.33472083775253236</c:v>
                </c:pt>
                <c:pt idx="1299">
                  <c:v>0.33472083775253236</c:v>
                </c:pt>
                <c:pt idx="1300">
                  <c:v>0.33472083775253236</c:v>
                </c:pt>
                <c:pt idx="1301">
                  <c:v>0.33472083775253236</c:v>
                </c:pt>
                <c:pt idx="1302">
                  <c:v>0.33472083775253236</c:v>
                </c:pt>
                <c:pt idx="1303">
                  <c:v>0.33472083775253236</c:v>
                </c:pt>
                <c:pt idx="1304">
                  <c:v>0.33472083775253236</c:v>
                </c:pt>
                <c:pt idx="1305">
                  <c:v>0.33472083775253236</c:v>
                </c:pt>
                <c:pt idx="1306">
                  <c:v>0.33472083775253236</c:v>
                </c:pt>
                <c:pt idx="1307">
                  <c:v>0.33472083775253236</c:v>
                </c:pt>
                <c:pt idx="1308">
                  <c:v>0.33472083775253236</c:v>
                </c:pt>
                <c:pt idx="1309">
                  <c:v>0.33472083775253236</c:v>
                </c:pt>
                <c:pt idx="1310">
                  <c:v>0.33472083775253236</c:v>
                </c:pt>
                <c:pt idx="1311">
                  <c:v>0.33472083775253236</c:v>
                </c:pt>
                <c:pt idx="1312">
                  <c:v>0.33472083775253236</c:v>
                </c:pt>
                <c:pt idx="1313">
                  <c:v>0.33472083775253236</c:v>
                </c:pt>
                <c:pt idx="1314">
                  <c:v>0.33472083775253236</c:v>
                </c:pt>
                <c:pt idx="1315">
                  <c:v>0.33472083775253236</c:v>
                </c:pt>
                <c:pt idx="1316">
                  <c:v>0.33472083775253236</c:v>
                </c:pt>
                <c:pt idx="1317">
                  <c:v>0.33472083775253236</c:v>
                </c:pt>
                <c:pt idx="1318">
                  <c:v>0.33472083775253236</c:v>
                </c:pt>
                <c:pt idx="1319">
                  <c:v>0.33472083775253236</c:v>
                </c:pt>
                <c:pt idx="1320">
                  <c:v>0.33472083775253236</c:v>
                </c:pt>
                <c:pt idx="1321">
                  <c:v>0.33472083775253236</c:v>
                </c:pt>
                <c:pt idx="1322">
                  <c:v>0.33472083775253236</c:v>
                </c:pt>
                <c:pt idx="1323">
                  <c:v>0.33472083775253236</c:v>
                </c:pt>
                <c:pt idx="1324">
                  <c:v>0.33472083775253236</c:v>
                </c:pt>
                <c:pt idx="1325">
                  <c:v>0.33472083775253236</c:v>
                </c:pt>
                <c:pt idx="1326">
                  <c:v>0.33472083775253236</c:v>
                </c:pt>
                <c:pt idx="1327">
                  <c:v>0.33472083775253236</c:v>
                </c:pt>
                <c:pt idx="1328">
                  <c:v>0.33472083775253236</c:v>
                </c:pt>
                <c:pt idx="1329">
                  <c:v>0.33472083775253236</c:v>
                </c:pt>
                <c:pt idx="1330">
                  <c:v>0.35056081780604348</c:v>
                </c:pt>
                <c:pt idx="1331">
                  <c:v>0.35056081780604348</c:v>
                </c:pt>
                <c:pt idx="1332">
                  <c:v>0.35056081780604348</c:v>
                </c:pt>
                <c:pt idx="1333">
                  <c:v>0.35056081780604348</c:v>
                </c:pt>
                <c:pt idx="1334">
                  <c:v>0.35056081780604348</c:v>
                </c:pt>
                <c:pt idx="1335">
                  <c:v>0.35056081780604348</c:v>
                </c:pt>
                <c:pt idx="1336">
                  <c:v>0.35056081780604348</c:v>
                </c:pt>
                <c:pt idx="1337">
                  <c:v>0.35056081780604348</c:v>
                </c:pt>
                <c:pt idx="1338">
                  <c:v>0.35056081780604348</c:v>
                </c:pt>
                <c:pt idx="1339">
                  <c:v>0.35056081780604348</c:v>
                </c:pt>
                <c:pt idx="1340">
                  <c:v>0.35056081780604348</c:v>
                </c:pt>
                <c:pt idx="1341">
                  <c:v>0.35056081780604348</c:v>
                </c:pt>
                <c:pt idx="1342">
                  <c:v>0.35056081780604348</c:v>
                </c:pt>
                <c:pt idx="1343">
                  <c:v>0.35056081780604348</c:v>
                </c:pt>
                <c:pt idx="1344">
                  <c:v>0.35056081780604348</c:v>
                </c:pt>
                <c:pt idx="1345">
                  <c:v>0.35056081780604348</c:v>
                </c:pt>
                <c:pt idx="1346">
                  <c:v>0.35056081780604348</c:v>
                </c:pt>
                <c:pt idx="1347">
                  <c:v>0.35056081780604348</c:v>
                </c:pt>
                <c:pt idx="1348">
                  <c:v>0.35056081780604348</c:v>
                </c:pt>
                <c:pt idx="1349">
                  <c:v>0.35056081780604348</c:v>
                </c:pt>
                <c:pt idx="1350">
                  <c:v>0.35056081780604348</c:v>
                </c:pt>
                <c:pt idx="1351">
                  <c:v>0.35056081780604348</c:v>
                </c:pt>
                <c:pt idx="1352">
                  <c:v>0.35056081780604348</c:v>
                </c:pt>
                <c:pt idx="1353">
                  <c:v>0.35056081780604348</c:v>
                </c:pt>
                <c:pt idx="1354">
                  <c:v>0.35056081780604348</c:v>
                </c:pt>
                <c:pt idx="1355">
                  <c:v>0.35056081780604348</c:v>
                </c:pt>
                <c:pt idx="1356">
                  <c:v>0.35056081780604348</c:v>
                </c:pt>
                <c:pt idx="1357">
                  <c:v>0.35056081780604348</c:v>
                </c:pt>
                <c:pt idx="1358">
                  <c:v>0.35056081780604348</c:v>
                </c:pt>
                <c:pt idx="1359">
                  <c:v>0.35056081780604348</c:v>
                </c:pt>
                <c:pt idx="1360">
                  <c:v>0.35056081780604348</c:v>
                </c:pt>
                <c:pt idx="1361">
                  <c:v>0.35056081780604348</c:v>
                </c:pt>
                <c:pt idx="1362">
                  <c:v>0.35056081780604348</c:v>
                </c:pt>
                <c:pt idx="1363">
                  <c:v>0.35056081780604348</c:v>
                </c:pt>
                <c:pt idx="1364">
                  <c:v>0.35056081780604348</c:v>
                </c:pt>
                <c:pt idx="1365">
                  <c:v>0.35056081780604348</c:v>
                </c:pt>
                <c:pt idx="1366">
                  <c:v>0.35056081780604348</c:v>
                </c:pt>
                <c:pt idx="1367">
                  <c:v>0.35056081780604348</c:v>
                </c:pt>
                <c:pt idx="1368">
                  <c:v>0.35056081780604348</c:v>
                </c:pt>
                <c:pt idx="1369">
                  <c:v>0.35056081780604348</c:v>
                </c:pt>
                <c:pt idx="1370">
                  <c:v>0.35056081780604348</c:v>
                </c:pt>
                <c:pt idx="1371">
                  <c:v>0.35056081780604348</c:v>
                </c:pt>
                <c:pt idx="1372">
                  <c:v>0.35056081780604348</c:v>
                </c:pt>
                <c:pt idx="1373">
                  <c:v>0.35056081780604348</c:v>
                </c:pt>
                <c:pt idx="1374">
                  <c:v>0.35056081780604348</c:v>
                </c:pt>
                <c:pt idx="1375">
                  <c:v>0.35056081780604348</c:v>
                </c:pt>
                <c:pt idx="1376">
                  <c:v>0.35056081780604348</c:v>
                </c:pt>
                <c:pt idx="1377">
                  <c:v>0.35056081780604348</c:v>
                </c:pt>
                <c:pt idx="1378">
                  <c:v>0.35056081780604348</c:v>
                </c:pt>
                <c:pt idx="1379">
                  <c:v>0.35056081780604348</c:v>
                </c:pt>
                <c:pt idx="1380">
                  <c:v>0.35056081780604348</c:v>
                </c:pt>
                <c:pt idx="1381">
                  <c:v>0.35056081780604348</c:v>
                </c:pt>
                <c:pt idx="1382">
                  <c:v>0.35056081780604348</c:v>
                </c:pt>
                <c:pt idx="1383">
                  <c:v>0.35056081780604348</c:v>
                </c:pt>
                <c:pt idx="1384">
                  <c:v>0.35056081780604348</c:v>
                </c:pt>
                <c:pt idx="1385">
                  <c:v>0.35056081780604348</c:v>
                </c:pt>
                <c:pt idx="1386">
                  <c:v>0.35056081780604348</c:v>
                </c:pt>
                <c:pt idx="1387">
                  <c:v>0.35056081780604348</c:v>
                </c:pt>
                <c:pt idx="1388">
                  <c:v>0.35056081780604348</c:v>
                </c:pt>
                <c:pt idx="1389">
                  <c:v>0.35056081780604348</c:v>
                </c:pt>
                <c:pt idx="1390">
                  <c:v>0.35056081780604348</c:v>
                </c:pt>
                <c:pt idx="1391">
                  <c:v>0.35056081780604348</c:v>
                </c:pt>
                <c:pt idx="1392">
                  <c:v>0.35056081780604348</c:v>
                </c:pt>
                <c:pt idx="1393">
                  <c:v>0.35056081780604348</c:v>
                </c:pt>
                <c:pt idx="1394">
                  <c:v>0.35056081780604348</c:v>
                </c:pt>
                <c:pt idx="1395">
                  <c:v>0.35056081780604348</c:v>
                </c:pt>
                <c:pt idx="1396">
                  <c:v>0.35056081780604348</c:v>
                </c:pt>
                <c:pt idx="1397">
                  <c:v>0.35056081780604348</c:v>
                </c:pt>
                <c:pt idx="1398">
                  <c:v>0.35056081780604348</c:v>
                </c:pt>
                <c:pt idx="1399">
                  <c:v>0.35056081780604348</c:v>
                </c:pt>
                <c:pt idx="1400">
                  <c:v>0.35056081780604348</c:v>
                </c:pt>
                <c:pt idx="1401">
                  <c:v>0.35056081780604348</c:v>
                </c:pt>
                <c:pt idx="1402">
                  <c:v>0.35056081780604348</c:v>
                </c:pt>
                <c:pt idx="1403">
                  <c:v>0.35056081780604348</c:v>
                </c:pt>
                <c:pt idx="1404">
                  <c:v>0.35056081780604348</c:v>
                </c:pt>
                <c:pt idx="1405">
                  <c:v>0.35056081780604348</c:v>
                </c:pt>
                <c:pt idx="1406">
                  <c:v>0.35056081780604348</c:v>
                </c:pt>
                <c:pt idx="1407">
                  <c:v>0.35056081780604348</c:v>
                </c:pt>
                <c:pt idx="1408">
                  <c:v>0.35056081780604348</c:v>
                </c:pt>
                <c:pt idx="1409">
                  <c:v>0.35056081780604348</c:v>
                </c:pt>
                <c:pt idx="1410">
                  <c:v>0.35056081780604348</c:v>
                </c:pt>
                <c:pt idx="1411">
                  <c:v>0.35056081780604348</c:v>
                </c:pt>
                <c:pt idx="1412">
                  <c:v>0.35056081780604348</c:v>
                </c:pt>
                <c:pt idx="1413">
                  <c:v>0.35056081780604348</c:v>
                </c:pt>
                <c:pt idx="1414">
                  <c:v>0.35056081780604348</c:v>
                </c:pt>
                <c:pt idx="1415">
                  <c:v>0.35056081780604348</c:v>
                </c:pt>
                <c:pt idx="1416">
                  <c:v>0.35056081780604348</c:v>
                </c:pt>
                <c:pt idx="1417">
                  <c:v>0.37461412085026408</c:v>
                </c:pt>
                <c:pt idx="1418">
                  <c:v>0.37461412085026408</c:v>
                </c:pt>
                <c:pt idx="1419">
                  <c:v>0.37461412085026408</c:v>
                </c:pt>
                <c:pt idx="1420">
                  <c:v>0.37461412085026408</c:v>
                </c:pt>
                <c:pt idx="1421">
                  <c:v>0.37461412085026408</c:v>
                </c:pt>
                <c:pt idx="1422">
                  <c:v>0.37461412085026408</c:v>
                </c:pt>
                <c:pt idx="1423">
                  <c:v>0.37461412085026408</c:v>
                </c:pt>
                <c:pt idx="1424">
                  <c:v>0.37461412085026408</c:v>
                </c:pt>
                <c:pt idx="1425">
                  <c:v>0.37461412085026408</c:v>
                </c:pt>
                <c:pt idx="1426">
                  <c:v>0.37461412085026408</c:v>
                </c:pt>
                <c:pt idx="1427">
                  <c:v>0.37461412085026408</c:v>
                </c:pt>
                <c:pt idx="1428">
                  <c:v>0.37461412085026408</c:v>
                </c:pt>
                <c:pt idx="1429">
                  <c:v>0.37461412085026408</c:v>
                </c:pt>
                <c:pt idx="1430">
                  <c:v>0.37461412085026408</c:v>
                </c:pt>
                <c:pt idx="1431">
                  <c:v>0.37461412085026408</c:v>
                </c:pt>
                <c:pt idx="1432">
                  <c:v>0.37461412085026408</c:v>
                </c:pt>
                <c:pt idx="1433">
                  <c:v>0.37461412085026408</c:v>
                </c:pt>
                <c:pt idx="1434">
                  <c:v>0.37461412085026408</c:v>
                </c:pt>
                <c:pt idx="1435">
                  <c:v>0.37461412085026408</c:v>
                </c:pt>
                <c:pt idx="1436">
                  <c:v>0.37461412085026408</c:v>
                </c:pt>
                <c:pt idx="1437">
                  <c:v>0.37461412085026408</c:v>
                </c:pt>
                <c:pt idx="1438">
                  <c:v>0.37461412085026408</c:v>
                </c:pt>
                <c:pt idx="1439">
                  <c:v>0.37461412085026408</c:v>
                </c:pt>
                <c:pt idx="1440">
                  <c:v>0.37461412085026408</c:v>
                </c:pt>
                <c:pt idx="1441">
                  <c:v>0.37461412085026408</c:v>
                </c:pt>
                <c:pt idx="1442">
                  <c:v>0.37461412085026408</c:v>
                </c:pt>
                <c:pt idx="1443">
                  <c:v>0.37461412085026408</c:v>
                </c:pt>
                <c:pt idx="1444">
                  <c:v>0.37461412085026408</c:v>
                </c:pt>
                <c:pt idx="1445">
                  <c:v>0.37461412085026408</c:v>
                </c:pt>
                <c:pt idx="1446">
                  <c:v>0.37461412085026408</c:v>
                </c:pt>
                <c:pt idx="1447">
                  <c:v>0.37461412085026408</c:v>
                </c:pt>
                <c:pt idx="1448">
                  <c:v>0.37461412085026408</c:v>
                </c:pt>
                <c:pt idx="1449">
                  <c:v>0.37461412085026408</c:v>
                </c:pt>
                <c:pt idx="1450">
                  <c:v>0.37461412085026408</c:v>
                </c:pt>
                <c:pt idx="1451">
                  <c:v>0.37461412085026408</c:v>
                </c:pt>
                <c:pt idx="1452">
                  <c:v>0.37461412085026408</c:v>
                </c:pt>
                <c:pt idx="1453">
                  <c:v>0.37461412085026408</c:v>
                </c:pt>
                <c:pt idx="1454">
                  <c:v>0.37461412085026408</c:v>
                </c:pt>
                <c:pt idx="1455">
                  <c:v>0.37461412085026408</c:v>
                </c:pt>
                <c:pt idx="1456">
                  <c:v>0.37461412085026408</c:v>
                </c:pt>
                <c:pt idx="1457">
                  <c:v>0.37461412085026408</c:v>
                </c:pt>
                <c:pt idx="1458">
                  <c:v>0.37461412085026408</c:v>
                </c:pt>
                <c:pt idx="1459">
                  <c:v>0.37461412085026408</c:v>
                </c:pt>
                <c:pt idx="1460">
                  <c:v>0.37461412085026408</c:v>
                </c:pt>
                <c:pt idx="1461">
                  <c:v>0.37461412085026408</c:v>
                </c:pt>
                <c:pt idx="1462">
                  <c:v>0.37461412085026408</c:v>
                </c:pt>
                <c:pt idx="1463">
                  <c:v>0.37461412085026408</c:v>
                </c:pt>
                <c:pt idx="1464">
                  <c:v>0.37461412085026408</c:v>
                </c:pt>
                <c:pt idx="1465">
                  <c:v>0.37461412085026408</c:v>
                </c:pt>
                <c:pt idx="1466">
                  <c:v>0.37461412085026408</c:v>
                </c:pt>
                <c:pt idx="1467">
                  <c:v>0.37461412085026408</c:v>
                </c:pt>
                <c:pt idx="1468">
                  <c:v>0.37461412085026408</c:v>
                </c:pt>
                <c:pt idx="1469">
                  <c:v>0.37461412085026408</c:v>
                </c:pt>
                <c:pt idx="1470">
                  <c:v>0.37461412085026408</c:v>
                </c:pt>
                <c:pt idx="1471">
                  <c:v>0.37461412085026408</c:v>
                </c:pt>
                <c:pt idx="1472">
                  <c:v>0.37461412085026408</c:v>
                </c:pt>
                <c:pt idx="1473">
                  <c:v>0.37461412085026408</c:v>
                </c:pt>
                <c:pt idx="1474">
                  <c:v>0.37461412085026408</c:v>
                </c:pt>
                <c:pt idx="1475">
                  <c:v>0.37461412085026408</c:v>
                </c:pt>
                <c:pt idx="1476">
                  <c:v>0.37461412085026408</c:v>
                </c:pt>
                <c:pt idx="1477">
                  <c:v>0.37461412085026408</c:v>
                </c:pt>
                <c:pt idx="1478">
                  <c:v>0.37461412085026408</c:v>
                </c:pt>
                <c:pt idx="1479">
                  <c:v>0.37461412085026408</c:v>
                </c:pt>
                <c:pt idx="1480">
                  <c:v>0.37461412085026408</c:v>
                </c:pt>
                <c:pt idx="1481">
                  <c:v>0.37461412085026408</c:v>
                </c:pt>
                <c:pt idx="1482">
                  <c:v>0.37461412085026408</c:v>
                </c:pt>
                <c:pt idx="1483">
                  <c:v>0.37461412085026408</c:v>
                </c:pt>
                <c:pt idx="1484">
                  <c:v>0.37461412085026408</c:v>
                </c:pt>
                <c:pt idx="1485">
                  <c:v>0.37461412085026408</c:v>
                </c:pt>
                <c:pt idx="1486">
                  <c:v>0.37461412085026408</c:v>
                </c:pt>
                <c:pt idx="1487">
                  <c:v>0.37461412085026408</c:v>
                </c:pt>
                <c:pt idx="1488">
                  <c:v>0.37461412085026408</c:v>
                </c:pt>
                <c:pt idx="1489">
                  <c:v>0.37461412085026408</c:v>
                </c:pt>
                <c:pt idx="1490">
                  <c:v>0.37461412085026408</c:v>
                </c:pt>
                <c:pt idx="1491">
                  <c:v>0.37461412085026408</c:v>
                </c:pt>
                <c:pt idx="1492">
                  <c:v>0.37461412085026408</c:v>
                </c:pt>
                <c:pt idx="1493">
                  <c:v>0.37461412085026408</c:v>
                </c:pt>
                <c:pt idx="1494">
                  <c:v>0.37461412085026408</c:v>
                </c:pt>
                <c:pt idx="1495">
                  <c:v>0.37461412085026408</c:v>
                </c:pt>
                <c:pt idx="1496">
                  <c:v>0.37461412085026408</c:v>
                </c:pt>
                <c:pt idx="1497">
                  <c:v>0.37461412085026408</c:v>
                </c:pt>
                <c:pt idx="1498">
                  <c:v>0.37461412085026408</c:v>
                </c:pt>
                <c:pt idx="1499">
                  <c:v>0.37461412085026408</c:v>
                </c:pt>
                <c:pt idx="1500">
                  <c:v>0.37461412085026408</c:v>
                </c:pt>
                <c:pt idx="1501">
                  <c:v>0.37461412085026408</c:v>
                </c:pt>
                <c:pt idx="1502">
                  <c:v>0.37461412085026408</c:v>
                </c:pt>
                <c:pt idx="1503">
                  <c:v>0.37461412085026408</c:v>
                </c:pt>
                <c:pt idx="1504">
                  <c:v>0.37461412085026408</c:v>
                </c:pt>
                <c:pt idx="1505">
                  <c:v>0.37461412085026408</c:v>
                </c:pt>
                <c:pt idx="1506">
                  <c:v>0.37461412085026408</c:v>
                </c:pt>
                <c:pt idx="1507">
                  <c:v>0.37461412085026408</c:v>
                </c:pt>
                <c:pt idx="1508">
                  <c:v>0.37461412085026408</c:v>
                </c:pt>
                <c:pt idx="1509">
                  <c:v>0.37461412085026408</c:v>
                </c:pt>
                <c:pt idx="1510">
                  <c:v>0.37461412085026408</c:v>
                </c:pt>
                <c:pt idx="1511">
                  <c:v>0.37461412085026408</c:v>
                </c:pt>
                <c:pt idx="1512">
                  <c:v>0.37461412085026408</c:v>
                </c:pt>
                <c:pt idx="1513">
                  <c:v>0.37461412085026408</c:v>
                </c:pt>
                <c:pt idx="1514">
                  <c:v>0.37461412085026408</c:v>
                </c:pt>
                <c:pt idx="1515">
                  <c:v>0.37461412085026408</c:v>
                </c:pt>
                <c:pt idx="1516">
                  <c:v>0.37461412085026408</c:v>
                </c:pt>
                <c:pt idx="1517">
                  <c:v>0.37461412085026408</c:v>
                </c:pt>
                <c:pt idx="1518">
                  <c:v>0.37461412085026408</c:v>
                </c:pt>
                <c:pt idx="1519">
                  <c:v>0.37461412085026408</c:v>
                </c:pt>
                <c:pt idx="1520">
                  <c:v>0.37461412085026408</c:v>
                </c:pt>
                <c:pt idx="1521">
                  <c:v>0.37461412085026408</c:v>
                </c:pt>
                <c:pt idx="1522">
                  <c:v>0.37461412085026408</c:v>
                </c:pt>
                <c:pt idx="1523">
                  <c:v>0.37461412085026408</c:v>
                </c:pt>
                <c:pt idx="1524">
                  <c:v>0.37461412085026408</c:v>
                </c:pt>
                <c:pt idx="1525">
                  <c:v>0.37461412085026408</c:v>
                </c:pt>
                <c:pt idx="1526">
                  <c:v>0.37461412085026408</c:v>
                </c:pt>
                <c:pt idx="1527">
                  <c:v>0.37461412085026408</c:v>
                </c:pt>
                <c:pt idx="1528">
                  <c:v>0.37461412085026408</c:v>
                </c:pt>
                <c:pt idx="1529">
                  <c:v>0.37461412085026408</c:v>
                </c:pt>
                <c:pt idx="1530">
                  <c:v>0.37461412085026408</c:v>
                </c:pt>
                <c:pt idx="1531">
                  <c:v>0.37461412085026408</c:v>
                </c:pt>
                <c:pt idx="1532">
                  <c:v>0.37461412085026408</c:v>
                </c:pt>
                <c:pt idx="1533">
                  <c:v>0.37461412085026408</c:v>
                </c:pt>
                <c:pt idx="1534">
                  <c:v>0.37461412085026408</c:v>
                </c:pt>
                <c:pt idx="1535">
                  <c:v>0.37461412085026408</c:v>
                </c:pt>
                <c:pt idx="1536">
                  <c:v>0.37461412085026408</c:v>
                </c:pt>
                <c:pt idx="1537">
                  <c:v>0.37461412085026408</c:v>
                </c:pt>
                <c:pt idx="1538">
                  <c:v>0.37461412085026408</c:v>
                </c:pt>
                <c:pt idx="1539">
                  <c:v>0.37461412085026408</c:v>
                </c:pt>
                <c:pt idx="1540">
                  <c:v>0.37461412085026408</c:v>
                </c:pt>
                <c:pt idx="1541">
                  <c:v>0.37461412085026408</c:v>
                </c:pt>
                <c:pt idx="1542">
                  <c:v>0.37461412085026408</c:v>
                </c:pt>
                <c:pt idx="1543">
                  <c:v>0.37461412085026408</c:v>
                </c:pt>
                <c:pt idx="1544">
                  <c:v>0.37461412085026408</c:v>
                </c:pt>
                <c:pt idx="1545">
                  <c:v>0.37461412085026408</c:v>
                </c:pt>
                <c:pt idx="1546">
                  <c:v>0.37461412085026408</c:v>
                </c:pt>
                <c:pt idx="1547">
                  <c:v>0.37461412085026408</c:v>
                </c:pt>
                <c:pt idx="1548">
                  <c:v>0.37461412085026408</c:v>
                </c:pt>
                <c:pt idx="1549">
                  <c:v>0.37461412085026408</c:v>
                </c:pt>
                <c:pt idx="1550">
                  <c:v>0.37461412085026408</c:v>
                </c:pt>
                <c:pt idx="1551">
                  <c:v>0.37461412085026408</c:v>
                </c:pt>
                <c:pt idx="1552">
                  <c:v>0.37461412085026408</c:v>
                </c:pt>
                <c:pt idx="1553">
                  <c:v>0.37461412085026408</c:v>
                </c:pt>
                <c:pt idx="1554">
                  <c:v>0.37461412085026408</c:v>
                </c:pt>
                <c:pt idx="1555">
                  <c:v>0.37461412085026408</c:v>
                </c:pt>
                <c:pt idx="1556">
                  <c:v>0.37461412085026408</c:v>
                </c:pt>
                <c:pt idx="1557">
                  <c:v>0.37461412085026408</c:v>
                </c:pt>
                <c:pt idx="1558">
                  <c:v>0.37461412085026408</c:v>
                </c:pt>
                <c:pt idx="1559">
                  <c:v>0.37461412085026408</c:v>
                </c:pt>
                <c:pt idx="1560">
                  <c:v>0.37461412085026408</c:v>
                </c:pt>
                <c:pt idx="1561">
                  <c:v>0.37461412085026408</c:v>
                </c:pt>
                <c:pt idx="1562">
                  <c:v>0.37461412085026408</c:v>
                </c:pt>
                <c:pt idx="1563">
                  <c:v>0.37461412085026408</c:v>
                </c:pt>
                <c:pt idx="1564">
                  <c:v>0.37461412085026408</c:v>
                </c:pt>
                <c:pt idx="1565">
                  <c:v>0.37461412085026408</c:v>
                </c:pt>
                <c:pt idx="1566">
                  <c:v>0.37461412085026408</c:v>
                </c:pt>
                <c:pt idx="1567">
                  <c:v>0.37461412085026408</c:v>
                </c:pt>
                <c:pt idx="1568">
                  <c:v>0.37461412085026408</c:v>
                </c:pt>
                <c:pt idx="1569">
                  <c:v>0.37461412085026408</c:v>
                </c:pt>
                <c:pt idx="1570">
                  <c:v>0.37461412085026408</c:v>
                </c:pt>
                <c:pt idx="1571">
                  <c:v>0.37461412085026408</c:v>
                </c:pt>
                <c:pt idx="1572">
                  <c:v>0.37461412085026408</c:v>
                </c:pt>
                <c:pt idx="1573">
                  <c:v>0.37461412085026408</c:v>
                </c:pt>
                <c:pt idx="1574">
                  <c:v>0.37461412085026408</c:v>
                </c:pt>
                <c:pt idx="1575">
                  <c:v>0.37461412085026408</c:v>
                </c:pt>
                <c:pt idx="1576">
                  <c:v>0.37461412085026408</c:v>
                </c:pt>
                <c:pt idx="1577">
                  <c:v>0.37461412085026408</c:v>
                </c:pt>
                <c:pt idx="1578">
                  <c:v>0.37461412085026408</c:v>
                </c:pt>
                <c:pt idx="1579">
                  <c:v>0.37461412085026408</c:v>
                </c:pt>
                <c:pt idx="1580">
                  <c:v>0.37461412085026408</c:v>
                </c:pt>
                <c:pt idx="1581">
                  <c:v>0.37461412085026408</c:v>
                </c:pt>
                <c:pt idx="1582">
                  <c:v>0.37461412085026408</c:v>
                </c:pt>
                <c:pt idx="1583">
                  <c:v>0.37461412085026408</c:v>
                </c:pt>
                <c:pt idx="1584">
                  <c:v>0.37461412085026408</c:v>
                </c:pt>
                <c:pt idx="1585">
                  <c:v>0.37461412085026408</c:v>
                </c:pt>
                <c:pt idx="1586">
                  <c:v>0.37461412085026408</c:v>
                </c:pt>
                <c:pt idx="1587">
                  <c:v>0.37461412085026408</c:v>
                </c:pt>
                <c:pt idx="1588">
                  <c:v>0.37461412085026408</c:v>
                </c:pt>
                <c:pt idx="1589">
                  <c:v>0.37461412085026408</c:v>
                </c:pt>
                <c:pt idx="1590">
                  <c:v>0.37461412085026408</c:v>
                </c:pt>
                <c:pt idx="1591">
                  <c:v>0.37461412085026408</c:v>
                </c:pt>
                <c:pt idx="1592">
                  <c:v>0.37461412085026408</c:v>
                </c:pt>
                <c:pt idx="1593">
                  <c:v>0.37461412085026408</c:v>
                </c:pt>
                <c:pt idx="1594">
                  <c:v>0.37461412085026408</c:v>
                </c:pt>
                <c:pt idx="1595">
                  <c:v>0.37461412085026408</c:v>
                </c:pt>
                <c:pt idx="1596">
                  <c:v>0.37461412085026408</c:v>
                </c:pt>
                <c:pt idx="1597">
                  <c:v>0.37461412085026408</c:v>
                </c:pt>
                <c:pt idx="1598">
                  <c:v>0.37461412085026408</c:v>
                </c:pt>
                <c:pt idx="1599">
                  <c:v>0.37461412085026408</c:v>
                </c:pt>
                <c:pt idx="1600">
                  <c:v>0.37461412085026408</c:v>
                </c:pt>
                <c:pt idx="1601">
                  <c:v>0.37461412085026408</c:v>
                </c:pt>
                <c:pt idx="1602">
                  <c:v>0.37461412085026408</c:v>
                </c:pt>
                <c:pt idx="1603">
                  <c:v>0.37461412085026408</c:v>
                </c:pt>
                <c:pt idx="1604">
                  <c:v>0.37461412085026408</c:v>
                </c:pt>
                <c:pt idx="1605">
                  <c:v>0.37461412085026408</c:v>
                </c:pt>
                <c:pt idx="1606">
                  <c:v>0.37461412085026408</c:v>
                </c:pt>
                <c:pt idx="1607">
                  <c:v>0.37461412085026408</c:v>
                </c:pt>
                <c:pt idx="1608">
                  <c:v>0.37461412085026408</c:v>
                </c:pt>
                <c:pt idx="1609">
                  <c:v>0.37461412085026408</c:v>
                </c:pt>
                <c:pt idx="1610">
                  <c:v>0.37461412085026408</c:v>
                </c:pt>
                <c:pt idx="1611">
                  <c:v>0.37461412085026408</c:v>
                </c:pt>
                <c:pt idx="1612">
                  <c:v>0.37461412085026408</c:v>
                </c:pt>
                <c:pt idx="1613">
                  <c:v>0.37461412085026408</c:v>
                </c:pt>
                <c:pt idx="1614">
                  <c:v>0.37461412085026408</c:v>
                </c:pt>
                <c:pt idx="1615">
                  <c:v>0.37461412085026408</c:v>
                </c:pt>
                <c:pt idx="1616">
                  <c:v>0.37461412085026408</c:v>
                </c:pt>
                <c:pt idx="1617">
                  <c:v>0.37461412085026408</c:v>
                </c:pt>
                <c:pt idx="1618">
                  <c:v>0.37461412085026408</c:v>
                </c:pt>
                <c:pt idx="1619">
                  <c:v>0.37461412085026408</c:v>
                </c:pt>
                <c:pt idx="1620">
                  <c:v>0.37461412085026408</c:v>
                </c:pt>
                <c:pt idx="1621">
                  <c:v>0.37461412085026408</c:v>
                </c:pt>
                <c:pt idx="1622">
                  <c:v>0.37461412085026408</c:v>
                </c:pt>
                <c:pt idx="1623">
                  <c:v>0.37461412085026408</c:v>
                </c:pt>
                <c:pt idx="1624">
                  <c:v>0.37461412085026408</c:v>
                </c:pt>
                <c:pt idx="1625">
                  <c:v>0.37461412085026408</c:v>
                </c:pt>
                <c:pt idx="1626">
                  <c:v>0.37461412085026408</c:v>
                </c:pt>
                <c:pt idx="1627">
                  <c:v>0.37461412085026408</c:v>
                </c:pt>
                <c:pt idx="1628">
                  <c:v>0.37461412085026408</c:v>
                </c:pt>
                <c:pt idx="1629">
                  <c:v>0.37461412085026408</c:v>
                </c:pt>
                <c:pt idx="1630">
                  <c:v>0.37461412085026408</c:v>
                </c:pt>
                <c:pt idx="1631">
                  <c:v>0.37461412085026408</c:v>
                </c:pt>
                <c:pt idx="1632">
                  <c:v>0.37461412085026408</c:v>
                </c:pt>
                <c:pt idx="1633">
                  <c:v>0.37461412085026408</c:v>
                </c:pt>
                <c:pt idx="1634">
                  <c:v>0.37461412085026408</c:v>
                </c:pt>
                <c:pt idx="1635">
                  <c:v>0.37461412085026408</c:v>
                </c:pt>
                <c:pt idx="1636">
                  <c:v>0.37461412085026408</c:v>
                </c:pt>
                <c:pt idx="1637">
                  <c:v>0.37461412085026408</c:v>
                </c:pt>
                <c:pt idx="1638">
                  <c:v>0.37461412085026408</c:v>
                </c:pt>
                <c:pt idx="1639">
                  <c:v>0.37461412085026408</c:v>
                </c:pt>
                <c:pt idx="1640">
                  <c:v>0.37461412085026408</c:v>
                </c:pt>
                <c:pt idx="1641">
                  <c:v>0.37461412085026408</c:v>
                </c:pt>
                <c:pt idx="1642">
                  <c:v>0.37461412085026408</c:v>
                </c:pt>
                <c:pt idx="1643">
                  <c:v>0.37461412085026408</c:v>
                </c:pt>
                <c:pt idx="1644">
                  <c:v>0.37461412085026408</c:v>
                </c:pt>
                <c:pt idx="1645">
                  <c:v>0.37461412085026408</c:v>
                </c:pt>
                <c:pt idx="1646">
                  <c:v>0.37461412085026408</c:v>
                </c:pt>
                <c:pt idx="1647">
                  <c:v>0.37461412085026408</c:v>
                </c:pt>
                <c:pt idx="1648">
                  <c:v>0.37461412085026408</c:v>
                </c:pt>
                <c:pt idx="1649">
                  <c:v>0.37461412085026408</c:v>
                </c:pt>
                <c:pt idx="1650">
                  <c:v>0.37461412085026408</c:v>
                </c:pt>
                <c:pt idx="1651">
                  <c:v>0.37461412085026408</c:v>
                </c:pt>
                <c:pt idx="1652">
                  <c:v>0.37461412085026408</c:v>
                </c:pt>
                <c:pt idx="1653">
                  <c:v>0.37461412085026408</c:v>
                </c:pt>
                <c:pt idx="1654">
                  <c:v>0.37461412085026408</c:v>
                </c:pt>
                <c:pt idx="1655">
                  <c:v>0.37461412085026408</c:v>
                </c:pt>
                <c:pt idx="1656">
                  <c:v>0.37461412085026408</c:v>
                </c:pt>
                <c:pt idx="1657">
                  <c:v>0.37461412085026408</c:v>
                </c:pt>
                <c:pt idx="1658">
                  <c:v>0.37461412085026408</c:v>
                </c:pt>
                <c:pt idx="1659">
                  <c:v>0.37461412085026408</c:v>
                </c:pt>
                <c:pt idx="1660">
                  <c:v>0.37461412085026408</c:v>
                </c:pt>
                <c:pt idx="1661">
                  <c:v>0.37461412085026408</c:v>
                </c:pt>
                <c:pt idx="1662">
                  <c:v>0.37461412085026408</c:v>
                </c:pt>
                <c:pt idx="1663">
                  <c:v>0.37461412085026408</c:v>
                </c:pt>
                <c:pt idx="1664">
                  <c:v>0.37461412085026408</c:v>
                </c:pt>
                <c:pt idx="1665">
                  <c:v>0.37461412085026408</c:v>
                </c:pt>
                <c:pt idx="1666">
                  <c:v>0.37461412085026408</c:v>
                </c:pt>
                <c:pt idx="1667">
                  <c:v>0.37461412085026408</c:v>
                </c:pt>
                <c:pt idx="1668">
                  <c:v>0.37461412085026408</c:v>
                </c:pt>
                <c:pt idx="1669">
                  <c:v>0.37461412085026408</c:v>
                </c:pt>
                <c:pt idx="1670">
                  <c:v>0.37461412085026408</c:v>
                </c:pt>
                <c:pt idx="1671">
                  <c:v>0.37461412085026408</c:v>
                </c:pt>
                <c:pt idx="1672">
                  <c:v>0.37461412085026408</c:v>
                </c:pt>
                <c:pt idx="1673">
                  <c:v>0.37461412085026408</c:v>
                </c:pt>
                <c:pt idx="1674">
                  <c:v>0.37461412085026408</c:v>
                </c:pt>
                <c:pt idx="1675">
                  <c:v>0.37461412085026408</c:v>
                </c:pt>
                <c:pt idx="1676">
                  <c:v>0.37461412085026408</c:v>
                </c:pt>
                <c:pt idx="1677">
                  <c:v>0.37461412085026408</c:v>
                </c:pt>
                <c:pt idx="1678">
                  <c:v>0.37461412085026408</c:v>
                </c:pt>
                <c:pt idx="1679">
                  <c:v>0.37461412085026408</c:v>
                </c:pt>
                <c:pt idx="1680">
                  <c:v>0.37461412085026408</c:v>
                </c:pt>
                <c:pt idx="1681">
                  <c:v>0.37461412085026408</c:v>
                </c:pt>
                <c:pt idx="1682">
                  <c:v>0.37461412085026408</c:v>
                </c:pt>
                <c:pt idx="1683">
                  <c:v>0.37461412085026408</c:v>
                </c:pt>
                <c:pt idx="1684">
                  <c:v>0.37461412085026408</c:v>
                </c:pt>
                <c:pt idx="1685">
                  <c:v>0.37461412085026408</c:v>
                </c:pt>
                <c:pt idx="1686">
                  <c:v>0.37461412085026408</c:v>
                </c:pt>
                <c:pt idx="1687">
                  <c:v>0.37461412085026408</c:v>
                </c:pt>
                <c:pt idx="1688">
                  <c:v>0.37461412085026408</c:v>
                </c:pt>
                <c:pt idx="1689">
                  <c:v>0.37461412085026408</c:v>
                </c:pt>
                <c:pt idx="1690">
                  <c:v>0.37461412085026408</c:v>
                </c:pt>
                <c:pt idx="1691">
                  <c:v>0.37461412085026408</c:v>
                </c:pt>
                <c:pt idx="1692">
                  <c:v>0.37461412085026408</c:v>
                </c:pt>
                <c:pt idx="1693">
                  <c:v>0.37461412085026408</c:v>
                </c:pt>
                <c:pt idx="1694">
                  <c:v>0.37461412085026408</c:v>
                </c:pt>
                <c:pt idx="1695">
                  <c:v>0.37461412085026408</c:v>
                </c:pt>
                <c:pt idx="1696">
                  <c:v>0.37461412085026408</c:v>
                </c:pt>
                <c:pt idx="1697">
                  <c:v>0.37461412085026408</c:v>
                </c:pt>
                <c:pt idx="1698">
                  <c:v>0.37461412085026408</c:v>
                </c:pt>
                <c:pt idx="1699">
                  <c:v>0.37461412085026408</c:v>
                </c:pt>
                <c:pt idx="1700">
                  <c:v>0.37461412085026408</c:v>
                </c:pt>
                <c:pt idx="1701">
                  <c:v>0.37461412085026408</c:v>
                </c:pt>
                <c:pt idx="1702">
                  <c:v>0.37461412085026408</c:v>
                </c:pt>
                <c:pt idx="1703">
                  <c:v>0.37461412085026408</c:v>
                </c:pt>
                <c:pt idx="1704">
                  <c:v>0.37461412085026408</c:v>
                </c:pt>
                <c:pt idx="1705">
                  <c:v>0.37461412085026408</c:v>
                </c:pt>
                <c:pt idx="1706">
                  <c:v>0.37461412085026408</c:v>
                </c:pt>
                <c:pt idx="1707">
                  <c:v>0.37461412085026408</c:v>
                </c:pt>
                <c:pt idx="1708">
                  <c:v>0.37461412085026408</c:v>
                </c:pt>
                <c:pt idx="1709">
                  <c:v>0.37461412085026408</c:v>
                </c:pt>
                <c:pt idx="1710">
                  <c:v>0.37461412085026408</c:v>
                </c:pt>
                <c:pt idx="1711">
                  <c:v>0.37461412085026408</c:v>
                </c:pt>
                <c:pt idx="1712">
                  <c:v>0.37461412085026408</c:v>
                </c:pt>
                <c:pt idx="1713">
                  <c:v>0.37461412085026408</c:v>
                </c:pt>
                <c:pt idx="1714">
                  <c:v>0.37461412085026408</c:v>
                </c:pt>
                <c:pt idx="1715">
                  <c:v>0.37461412085026408</c:v>
                </c:pt>
                <c:pt idx="1716">
                  <c:v>0.37461412085026408</c:v>
                </c:pt>
                <c:pt idx="1717">
                  <c:v>0.37461412085026408</c:v>
                </c:pt>
                <c:pt idx="1718">
                  <c:v>0.37461412085026408</c:v>
                </c:pt>
                <c:pt idx="1719">
                  <c:v>0.37461412085026408</c:v>
                </c:pt>
                <c:pt idx="1720">
                  <c:v>0.37461412085026408</c:v>
                </c:pt>
                <c:pt idx="1721">
                  <c:v>0.37461412085026408</c:v>
                </c:pt>
                <c:pt idx="1722">
                  <c:v>0.37461412085026408</c:v>
                </c:pt>
                <c:pt idx="1723">
                  <c:v>0.37461412085026408</c:v>
                </c:pt>
                <c:pt idx="1724">
                  <c:v>0.37461412085026408</c:v>
                </c:pt>
                <c:pt idx="1725">
                  <c:v>0.37461412085026408</c:v>
                </c:pt>
                <c:pt idx="1726">
                  <c:v>0.37461412085026408</c:v>
                </c:pt>
                <c:pt idx="1727">
                  <c:v>0.37461412085026408</c:v>
                </c:pt>
                <c:pt idx="1728">
                  <c:v>0.37461412085026408</c:v>
                </c:pt>
                <c:pt idx="1729">
                  <c:v>0.37461412085026408</c:v>
                </c:pt>
                <c:pt idx="1730">
                  <c:v>0.37461412085026408</c:v>
                </c:pt>
                <c:pt idx="1731">
                  <c:v>0.37461412085026408</c:v>
                </c:pt>
                <c:pt idx="1732">
                  <c:v>0.37461412085026408</c:v>
                </c:pt>
                <c:pt idx="1733">
                  <c:v>0.37461412085026408</c:v>
                </c:pt>
                <c:pt idx="1734">
                  <c:v>0.37461412085026408</c:v>
                </c:pt>
                <c:pt idx="1735">
                  <c:v>0.37461412085026408</c:v>
                </c:pt>
                <c:pt idx="1736">
                  <c:v>0.37461412085026408</c:v>
                </c:pt>
                <c:pt idx="1737">
                  <c:v>0.37461412085026408</c:v>
                </c:pt>
                <c:pt idx="1738">
                  <c:v>0.37461412085026408</c:v>
                </c:pt>
                <c:pt idx="1739">
                  <c:v>0.37461412085026408</c:v>
                </c:pt>
                <c:pt idx="1740">
                  <c:v>0.37461412085026408</c:v>
                </c:pt>
                <c:pt idx="1741">
                  <c:v>0.37461412085026408</c:v>
                </c:pt>
                <c:pt idx="1742">
                  <c:v>0.37461412085026408</c:v>
                </c:pt>
                <c:pt idx="1743">
                  <c:v>0.37461412085026408</c:v>
                </c:pt>
                <c:pt idx="1744">
                  <c:v>0.37461412085026408</c:v>
                </c:pt>
                <c:pt idx="1745">
                  <c:v>0.37461412085026408</c:v>
                </c:pt>
                <c:pt idx="1746">
                  <c:v>0.37461412085026408</c:v>
                </c:pt>
                <c:pt idx="1747">
                  <c:v>0.37461412085026408</c:v>
                </c:pt>
                <c:pt idx="1748">
                  <c:v>0.37461412085026408</c:v>
                </c:pt>
                <c:pt idx="1749">
                  <c:v>0.37461412085026408</c:v>
                </c:pt>
                <c:pt idx="1750">
                  <c:v>0.37461412085026408</c:v>
                </c:pt>
                <c:pt idx="1751">
                  <c:v>0.37461412085026408</c:v>
                </c:pt>
                <c:pt idx="1752">
                  <c:v>0.37461412085026408</c:v>
                </c:pt>
                <c:pt idx="1753">
                  <c:v>0.37461412085026408</c:v>
                </c:pt>
                <c:pt idx="1754">
                  <c:v>0.37461412085026408</c:v>
                </c:pt>
                <c:pt idx="1755">
                  <c:v>0.37461412085026408</c:v>
                </c:pt>
                <c:pt idx="1756">
                  <c:v>0.37461412085026408</c:v>
                </c:pt>
                <c:pt idx="1757">
                  <c:v>0.37461412085026408</c:v>
                </c:pt>
                <c:pt idx="1758">
                  <c:v>0.37461412085026408</c:v>
                </c:pt>
                <c:pt idx="1759">
                  <c:v>0.37461412085026408</c:v>
                </c:pt>
                <c:pt idx="1760">
                  <c:v>0.37461412085026408</c:v>
                </c:pt>
                <c:pt idx="1761">
                  <c:v>0.37461412085026408</c:v>
                </c:pt>
                <c:pt idx="1762">
                  <c:v>0.37461412085026408</c:v>
                </c:pt>
                <c:pt idx="1763">
                  <c:v>0.37461412085026408</c:v>
                </c:pt>
                <c:pt idx="1764">
                  <c:v>0.37461412085026408</c:v>
                </c:pt>
                <c:pt idx="1765">
                  <c:v>0.37461412085026408</c:v>
                </c:pt>
                <c:pt idx="1766">
                  <c:v>0.37461412085026408</c:v>
                </c:pt>
                <c:pt idx="1767">
                  <c:v>0.37461412085026408</c:v>
                </c:pt>
                <c:pt idx="1768">
                  <c:v>0.37461412085026408</c:v>
                </c:pt>
                <c:pt idx="1769">
                  <c:v>0.37461412085026408</c:v>
                </c:pt>
                <c:pt idx="1770">
                  <c:v>0.37461412085026408</c:v>
                </c:pt>
                <c:pt idx="1771">
                  <c:v>0.37461412085026408</c:v>
                </c:pt>
                <c:pt idx="1772">
                  <c:v>0.37461412085026408</c:v>
                </c:pt>
                <c:pt idx="1773">
                  <c:v>0.37461412085026408</c:v>
                </c:pt>
                <c:pt idx="1774">
                  <c:v>0.37461412085026408</c:v>
                </c:pt>
                <c:pt idx="1775">
                  <c:v>0.37461412085026408</c:v>
                </c:pt>
                <c:pt idx="1776">
                  <c:v>0.37461412085026408</c:v>
                </c:pt>
                <c:pt idx="1777">
                  <c:v>0.37461412085026408</c:v>
                </c:pt>
                <c:pt idx="1778">
                  <c:v>0.37461412085026408</c:v>
                </c:pt>
                <c:pt idx="1779">
                  <c:v>0.37461412085026408</c:v>
                </c:pt>
                <c:pt idx="1780">
                  <c:v>0.37461412085026408</c:v>
                </c:pt>
                <c:pt idx="1781">
                  <c:v>0.37461412085026408</c:v>
                </c:pt>
                <c:pt idx="1782">
                  <c:v>0.37461412085026408</c:v>
                </c:pt>
                <c:pt idx="1783">
                  <c:v>0.37461412085026408</c:v>
                </c:pt>
                <c:pt idx="1784">
                  <c:v>0.37461412085026408</c:v>
                </c:pt>
                <c:pt idx="1785">
                  <c:v>0.37461412085026408</c:v>
                </c:pt>
                <c:pt idx="1786">
                  <c:v>0.37461412085026408</c:v>
                </c:pt>
                <c:pt idx="1787">
                  <c:v>0.37461412085026408</c:v>
                </c:pt>
                <c:pt idx="1788">
                  <c:v>0.37461412085026408</c:v>
                </c:pt>
                <c:pt idx="1789">
                  <c:v>0.37461412085026408</c:v>
                </c:pt>
                <c:pt idx="1790">
                  <c:v>0.37461412085026408</c:v>
                </c:pt>
                <c:pt idx="1791">
                  <c:v>0.37461412085026408</c:v>
                </c:pt>
                <c:pt idx="1792">
                  <c:v>0.37461412085026408</c:v>
                </c:pt>
                <c:pt idx="1793">
                  <c:v>0.37461412085026408</c:v>
                </c:pt>
                <c:pt idx="1794">
                  <c:v>0.37461412085026408</c:v>
                </c:pt>
                <c:pt idx="1795">
                  <c:v>0.37461412085026408</c:v>
                </c:pt>
                <c:pt idx="1796">
                  <c:v>0.37461412085026408</c:v>
                </c:pt>
                <c:pt idx="1797">
                  <c:v>0.37461412085026408</c:v>
                </c:pt>
                <c:pt idx="1798">
                  <c:v>0.37461412085026408</c:v>
                </c:pt>
                <c:pt idx="1799">
                  <c:v>0.37461412085026408</c:v>
                </c:pt>
                <c:pt idx="1800">
                  <c:v>0.37461412085026408</c:v>
                </c:pt>
                <c:pt idx="1801">
                  <c:v>0.37461412085026408</c:v>
                </c:pt>
                <c:pt idx="1802">
                  <c:v>0.37461412085026408</c:v>
                </c:pt>
                <c:pt idx="1803">
                  <c:v>0.37461412085026408</c:v>
                </c:pt>
                <c:pt idx="1804">
                  <c:v>0.37461412085026408</c:v>
                </c:pt>
                <c:pt idx="1805">
                  <c:v>0.37461412085026408</c:v>
                </c:pt>
                <c:pt idx="1806">
                  <c:v>0.37461412085026408</c:v>
                </c:pt>
                <c:pt idx="1807">
                  <c:v>0.37461412085026408</c:v>
                </c:pt>
                <c:pt idx="1808">
                  <c:v>0.37461412085026408</c:v>
                </c:pt>
                <c:pt idx="1809">
                  <c:v>0.37461412085026408</c:v>
                </c:pt>
                <c:pt idx="1810">
                  <c:v>0.37461412085026408</c:v>
                </c:pt>
                <c:pt idx="1811">
                  <c:v>0.37461412085026408</c:v>
                </c:pt>
                <c:pt idx="1812">
                  <c:v>0.37461412085026408</c:v>
                </c:pt>
                <c:pt idx="1813">
                  <c:v>0.37461412085026408</c:v>
                </c:pt>
                <c:pt idx="1826">
                  <c:v>8.9903938494062904E-2</c:v>
                </c:pt>
                <c:pt idx="1827">
                  <c:v>8.9903938494062904E-2</c:v>
                </c:pt>
                <c:pt idx="1828">
                  <c:v>8.9903938494062904E-2</c:v>
                </c:pt>
                <c:pt idx="1829">
                  <c:v>8.9903938494062904E-2</c:v>
                </c:pt>
                <c:pt idx="1830">
                  <c:v>8.9903938494062904E-2</c:v>
                </c:pt>
                <c:pt idx="1831">
                  <c:v>8.9903938494062904E-2</c:v>
                </c:pt>
                <c:pt idx="1832">
                  <c:v>8.9903938494062904E-2</c:v>
                </c:pt>
                <c:pt idx="1833">
                  <c:v>8.9903938494062904E-2</c:v>
                </c:pt>
                <c:pt idx="1834">
                  <c:v>8.9903938494062904E-2</c:v>
                </c:pt>
                <c:pt idx="1835">
                  <c:v>8.9903938494062904E-2</c:v>
                </c:pt>
                <c:pt idx="1836">
                  <c:v>8.9903938494062904E-2</c:v>
                </c:pt>
                <c:pt idx="1837">
                  <c:v>8.9903938494062904E-2</c:v>
                </c:pt>
                <c:pt idx="1838">
                  <c:v>8.9903938494062904E-2</c:v>
                </c:pt>
                <c:pt idx="1839">
                  <c:v>9.2968234997449897E-2</c:v>
                </c:pt>
                <c:pt idx="1840">
                  <c:v>9.2968234997449897E-2</c:v>
                </c:pt>
                <c:pt idx="1841">
                  <c:v>9.2968234997449897E-2</c:v>
                </c:pt>
                <c:pt idx="1842">
                  <c:v>9.2968234997449897E-2</c:v>
                </c:pt>
                <c:pt idx="1843">
                  <c:v>9.2968234997449897E-2</c:v>
                </c:pt>
                <c:pt idx="1844">
                  <c:v>9.2968234997449897E-2</c:v>
                </c:pt>
                <c:pt idx="1845">
                  <c:v>9.2968234997449897E-2</c:v>
                </c:pt>
                <c:pt idx="1846">
                  <c:v>9.2968234997449897E-2</c:v>
                </c:pt>
                <c:pt idx="1847">
                  <c:v>9.2968234997449897E-2</c:v>
                </c:pt>
                <c:pt idx="1848">
                  <c:v>9.2968234997449897E-2</c:v>
                </c:pt>
                <c:pt idx="1849">
                  <c:v>9.2968234997449897E-2</c:v>
                </c:pt>
                <c:pt idx="1850">
                  <c:v>9.6106753215451798E-2</c:v>
                </c:pt>
                <c:pt idx="1851">
                  <c:v>9.6106753215451798E-2</c:v>
                </c:pt>
                <c:pt idx="1852">
                  <c:v>9.6106753215451798E-2</c:v>
                </c:pt>
                <c:pt idx="1853">
                  <c:v>9.6106753215451798E-2</c:v>
                </c:pt>
                <c:pt idx="1854">
                  <c:v>9.6106753215451798E-2</c:v>
                </c:pt>
                <c:pt idx="1855">
                  <c:v>9.6106753215451798E-2</c:v>
                </c:pt>
                <c:pt idx="1856">
                  <c:v>9.6106753215451798E-2</c:v>
                </c:pt>
                <c:pt idx="1857">
                  <c:v>9.6106753215451798E-2</c:v>
                </c:pt>
                <c:pt idx="1858">
                  <c:v>9.6106753215451798E-2</c:v>
                </c:pt>
                <c:pt idx="1859">
                  <c:v>9.6106753215451798E-2</c:v>
                </c:pt>
                <c:pt idx="1860">
                  <c:v>9.6106753215451798E-2</c:v>
                </c:pt>
                <c:pt idx="1861">
                  <c:v>9.6106753215451798E-2</c:v>
                </c:pt>
                <c:pt idx="1862">
                  <c:v>9.6106753215451798E-2</c:v>
                </c:pt>
                <c:pt idx="1863">
                  <c:v>9.6106753215451798E-2</c:v>
                </c:pt>
                <c:pt idx="1864">
                  <c:v>9.6106753215451798E-2</c:v>
                </c:pt>
                <c:pt idx="1865">
                  <c:v>9.6106753215451798E-2</c:v>
                </c:pt>
                <c:pt idx="1866">
                  <c:v>9.6106753215451798E-2</c:v>
                </c:pt>
                <c:pt idx="1867">
                  <c:v>9.6106753215451798E-2</c:v>
                </c:pt>
                <c:pt idx="1868">
                  <c:v>9.6106753215451798E-2</c:v>
                </c:pt>
                <c:pt idx="1869">
                  <c:v>9.6106753215451798E-2</c:v>
                </c:pt>
                <c:pt idx="1870">
                  <c:v>9.6106753215451798E-2</c:v>
                </c:pt>
                <c:pt idx="1871">
                  <c:v>9.6106753215451798E-2</c:v>
                </c:pt>
                <c:pt idx="1872">
                  <c:v>9.6106753215451798E-2</c:v>
                </c:pt>
                <c:pt idx="1873">
                  <c:v>9.6106753215451798E-2</c:v>
                </c:pt>
                <c:pt idx="1874">
                  <c:v>9.6106753215451798E-2</c:v>
                </c:pt>
                <c:pt idx="1875">
                  <c:v>9.6106753215451798E-2</c:v>
                </c:pt>
                <c:pt idx="1876">
                  <c:v>9.6106753215451798E-2</c:v>
                </c:pt>
                <c:pt idx="1877">
                  <c:v>9.6106753215451798E-2</c:v>
                </c:pt>
                <c:pt idx="1878">
                  <c:v>9.6106753215451798E-2</c:v>
                </c:pt>
                <c:pt idx="1879">
                  <c:v>9.6106753215451798E-2</c:v>
                </c:pt>
                <c:pt idx="1880">
                  <c:v>9.6106753215451798E-2</c:v>
                </c:pt>
                <c:pt idx="1881">
                  <c:v>9.6106753215451798E-2</c:v>
                </c:pt>
                <c:pt idx="1882">
                  <c:v>9.6106753215451798E-2</c:v>
                </c:pt>
                <c:pt idx="1883">
                  <c:v>9.6106753215451798E-2</c:v>
                </c:pt>
                <c:pt idx="1884">
                  <c:v>9.6106753215451798E-2</c:v>
                </c:pt>
                <c:pt idx="1885">
                  <c:v>9.6106753215451798E-2</c:v>
                </c:pt>
                <c:pt idx="1886">
                  <c:v>9.6106753215451798E-2</c:v>
                </c:pt>
                <c:pt idx="1887">
                  <c:v>9.6106753215451798E-2</c:v>
                </c:pt>
                <c:pt idx="1888">
                  <c:v>9.6106753215451798E-2</c:v>
                </c:pt>
                <c:pt idx="1889">
                  <c:v>9.6106753215451798E-2</c:v>
                </c:pt>
                <c:pt idx="1890">
                  <c:v>9.6106753215451798E-2</c:v>
                </c:pt>
                <c:pt idx="1891">
                  <c:v>9.6106753215451798E-2</c:v>
                </c:pt>
                <c:pt idx="1892">
                  <c:v>9.6106753215451798E-2</c:v>
                </c:pt>
                <c:pt idx="1893">
                  <c:v>9.6106753215451798E-2</c:v>
                </c:pt>
                <c:pt idx="1894">
                  <c:v>9.6106753215451798E-2</c:v>
                </c:pt>
                <c:pt idx="1895">
                  <c:v>9.6106753215451798E-2</c:v>
                </c:pt>
                <c:pt idx="1896">
                  <c:v>9.6106753215451798E-2</c:v>
                </c:pt>
                <c:pt idx="1897">
                  <c:v>9.6106753215451798E-2</c:v>
                </c:pt>
                <c:pt idx="1898">
                  <c:v>9.6106753215451798E-2</c:v>
                </c:pt>
                <c:pt idx="1899">
                  <c:v>9.6106753215451798E-2</c:v>
                </c:pt>
                <c:pt idx="1900">
                  <c:v>9.6106753215451798E-2</c:v>
                </c:pt>
                <c:pt idx="1901">
                  <c:v>9.6106753215451798E-2</c:v>
                </c:pt>
                <c:pt idx="1902">
                  <c:v>9.6106753215451798E-2</c:v>
                </c:pt>
                <c:pt idx="1903">
                  <c:v>9.6106753215451798E-2</c:v>
                </c:pt>
                <c:pt idx="1904">
                  <c:v>9.6106753215451798E-2</c:v>
                </c:pt>
                <c:pt idx="1905">
                  <c:v>9.6106753215451798E-2</c:v>
                </c:pt>
                <c:pt idx="1906">
                  <c:v>9.6106753215451798E-2</c:v>
                </c:pt>
                <c:pt idx="1907">
                  <c:v>9.6106753215451798E-2</c:v>
                </c:pt>
                <c:pt idx="1908">
                  <c:v>9.6106753215451798E-2</c:v>
                </c:pt>
                <c:pt idx="1909">
                  <c:v>9.6106753215451798E-2</c:v>
                </c:pt>
                <c:pt idx="1910">
                  <c:v>9.6106753215451798E-2</c:v>
                </c:pt>
                <c:pt idx="1911">
                  <c:v>9.6106753215451798E-2</c:v>
                </c:pt>
                <c:pt idx="1912">
                  <c:v>9.6106753215451798E-2</c:v>
                </c:pt>
                <c:pt idx="1913">
                  <c:v>9.6106753215451798E-2</c:v>
                </c:pt>
                <c:pt idx="1914">
                  <c:v>9.6106753215451798E-2</c:v>
                </c:pt>
                <c:pt idx="1915">
                  <c:v>9.6106753215451798E-2</c:v>
                </c:pt>
                <c:pt idx="1916">
                  <c:v>9.6106753215451798E-2</c:v>
                </c:pt>
                <c:pt idx="1917">
                  <c:v>9.6106753215451798E-2</c:v>
                </c:pt>
                <c:pt idx="1918">
                  <c:v>9.6106753215451798E-2</c:v>
                </c:pt>
                <c:pt idx="1919">
                  <c:v>9.6106753215451798E-2</c:v>
                </c:pt>
                <c:pt idx="1920">
                  <c:v>9.6106753215451798E-2</c:v>
                </c:pt>
                <c:pt idx="1921">
                  <c:v>9.6106753215451798E-2</c:v>
                </c:pt>
                <c:pt idx="1922">
                  <c:v>9.6106753215451798E-2</c:v>
                </c:pt>
                <c:pt idx="1923">
                  <c:v>9.6106753215451798E-2</c:v>
                </c:pt>
                <c:pt idx="1924">
                  <c:v>9.9953107457088172E-2</c:v>
                </c:pt>
                <c:pt idx="1925">
                  <c:v>9.9953107457088172E-2</c:v>
                </c:pt>
                <c:pt idx="1926">
                  <c:v>9.9953107457088172E-2</c:v>
                </c:pt>
                <c:pt idx="1927">
                  <c:v>9.9953107457088172E-2</c:v>
                </c:pt>
                <c:pt idx="1928">
                  <c:v>9.9953107457088172E-2</c:v>
                </c:pt>
                <c:pt idx="1929">
                  <c:v>9.9953107457088172E-2</c:v>
                </c:pt>
                <c:pt idx="1930">
                  <c:v>9.9953107457088172E-2</c:v>
                </c:pt>
                <c:pt idx="1931">
                  <c:v>9.9953107457088172E-2</c:v>
                </c:pt>
                <c:pt idx="1932">
                  <c:v>9.9953107457088172E-2</c:v>
                </c:pt>
                <c:pt idx="1933">
                  <c:v>9.9953107457088172E-2</c:v>
                </c:pt>
                <c:pt idx="1934">
                  <c:v>9.9953107457088172E-2</c:v>
                </c:pt>
                <c:pt idx="1935">
                  <c:v>9.9953107457088172E-2</c:v>
                </c:pt>
                <c:pt idx="1936">
                  <c:v>9.9953107457088172E-2</c:v>
                </c:pt>
                <c:pt idx="1937">
                  <c:v>9.9953107457088172E-2</c:v>
                </c:pt>
                <c:pt idx="1938">
                  <c:v>9.9953107457088172E-2</c:v>
                </c:pt>
                <c:pt idx="1939">
                  <c:v>9.9953107457088172E-2</c:v>
                </c:pt>
                <c:pt idx="1940">
                  <c:v>9.9953107457088172E-2</c:v>
                </c:pt>
                <c:pt idx="1941">
                  <c:v>9.9953107457088172E-2</c:v>
                </c:pt>
                <c:pt idx="1942">
                  <c:v>9.9953107457088172E-2</c:v>
                </c:pt>
                <c:pt idx="1943">
                  <c:v>9.9953107457088172E-2</c:v>
                </c:pt>
                <c:pt idx="1944">
                  <c:v>9.9953107457088172E-2</c:v>
                </c:pt>
                <c:pt idx="1945">
                  <c:v>9.9953107457088172E-2</c:v>
                </c:pt>
                <c:pt idx="1946">
                  <c:v>9.9953107457088172E-2</c:v>
                </c:pt>
                <c:pt idx="1947">
                  <c:v>9.9953107457088172E-2</c:v>
                </c:pt>
                <c:pt idx="1948">
                  <c:v>9.9953107457088172E-2</c:v>
                </c:pt>
                <c:pt idx="1949">
                  <c:v>9.9953107457088172E-2</c:v>
                </c:pt>
                <c:pt idx="1950">
                  <c:v>9.9953107457088172E-2</c:v>
                </c:pt>
                <c:pt idx="1951">
                  <c:v>9.9953107457088172E-2</c:v>
                </c:pt>
                <c:pt idx="1952">
                  <c:v>9.9953107457088172E-2</c:v>
                </c:pt>
                <c:pt idx="1953">
                  <c:v>9.9953107457088172E-2</c:v>
                </c:pt>
                <c:pt idx="1954">
                  <c:v>9.9953107457088172E-2</c:v>
                </c:pt>
                <c:pt idx="1955">
                  <c:v>9.9953107457088172E-2</c:v>
                </c:pt>
                <c:pt idx="1956">
                  <c:v>9.9953107457088172E-2</c:v>
                </c:pt>
                <c:pt idx="1957">
                  <c:v>9.9953107457088172E-2</c:v>
                </c:pt>
                <c:pt idx="1958">
                  <c:v>9.9953107457088172E-2</c:v>
                </c:pt>
                <c:pt idx="1959">
                  <c:v>9.9953107457088172E-2</c:v>
                </c:pt>
                <c:pt idx="1960">
                  <c:v>9.9953107457088172E-2</c:v>
                </c:pt>
                <c:pt idx="1961">
                  <c:v>9.9953107457088172E-2</c:v>
                </c:pt>
                <c:pt idx="1962">
                  <c:v>9.9953107457088172E-2</c:v>
                </c:pt>
                <c:pt idx="1963">
                  <c:v>9.9953107457088172E-2</c:v>
                </c:pt>
                <c:pt idx="1964">
                  <c:v>9.9953107457088172E-2</c:v>
                </c:pt>
                <c:pt idx="1965">
                  <c:v>9.9953107457088172E-2</c:v>
                </c:pt>
                <c:pt idx="1966">
                  <c:v>9.9953107457088172E-2</c:v>
                </c:pt>
                <c:pt idx="1967">
                  <c:v>9.9953107457088172E-2</c:v>
                </c:pt>
                <c:pt idx="1968">
                  <c:v>9.9953107457088172E-2</c:v>
                </c:pt>
                <c:pt idx="1969">
                  <c:v>9.9953107457088172E-2</c:v>
                </c:pt>
                <c:pt idx="1970">
                  <c:v>9.9953107457088172E-2</c:v>
                </c:pt>
                <c:pt idx="1971">
                  <c:v>9.9953107457088172E-2</c:v>
                </c:pt>
                <c:pt idx="1972">
                  <c:v>9.9953107457088172E-2</c:v>
                </c:pt>
                <c:pt idx="1973">
                  <c:v>9.9953107457088172E-2</c:v>
                </c:pt>
                <c:pt idx="1974">
                  <c:v>9.9953107457088172E-2</c:v>
                </c:pt>
                <c:pt idx="1975">
                  <c:v>9.9953107457088172E-2</c:v>
                </c:pt>
                <c:pt idx="1976">
                  <c:v>9.9953107457088172E-2</c:v>
                </c:pt>
                <c:pt idx="1977">
                  <c:v>9.9953107457088172E-2</c:v>
                </c:pt>
                <c:pt idx="1978">
                  <c:v>9.9953107457088172E-2</c:v>
                </c:pt>
                <c:pt idx="1979">
                  <c:v>9.9953107457088172E-2</c:v>
                </c:pt>
                <c:pt idx="1980">
                  <c:v>9.9953107457088172E-2</c:v>
                </c:pt>
                <c:pt idx="1981">
                  <c:v>9.9953107457088172E-2</c:v>
                </c:pt>
                <c:pt idx="1982">
                  <c:v>9.9953107457088172E-2</c:v>
                </c:pt>
                <c:pt idx="1983">
                  <c:v>9.9953107457088172E-2</c:v>
                </c:pt>
                <c:pt idx="1984">
                  <c:v>9.9953107457088172E-2</c:v>
                </c:pt>
                <c:pt idx="1985">
                  <c:v>9.9953107457088172E-2</c:v>
                </c:pt>
                <c:pt idx="1986">
                  <c:v>9.9953107457088172E-2</c:v>
                </c:pt>
                <c:pt idx="1987">
                  <c:v>9.9953107457088172E-2</c:v>
                </c:pt>
                <c:pt idx="1988">
                  <c:v>0.10527882871473854</c:v>
                </c:pt>
                <c:pt idx="1989">
                  <c:v>0.10527882871473854</c:v>
                </c:pt>
                <c:pt idx="1990">
                  <c:v>0.10527882871473854</c:v>
                </c:pt>
                <c:pt idx="1991">
                  <c:v>0.11066871528874614</c:v>
                </c:pt>
                <c:pt idx="1992">
                  <c:v>0.11066871528874614</c:v>
                </c:pt>
                <c:pt idx="1993">
                  <c:v>0.11066871528874614</c:v>
                </c:pt>
                <c:pt idx="1994">
                  <c:v>0.11066871528874614</c:v>
                </c:pt>
                <c:pt idx="1995">
                  <c:v>0.11066871528874614</c:v>
                </c:pt>
                <c:pt idx="1996">
                  <c:v>0.11066871528874614</c:v>
                </c:pt>
                <c:pt idx="1997">
                  <c:v>0.11066871528874614</c:v>
                </c:pt>
                <c:pt idx="1998">
                  <c:v>0.11066871528874614</c:v>
                </c:pt>
                <c:pt idx="1999">
                  <c:v>0.11066871528874614</c:v>
                </c:pt>
                <c:pt idx="2000">
                  <c:v>0.11066871528874614</c:v>
                </c:pt>
                <c:pt idx="2001">
                  <c:v>0.11066871528874614</c:v>
                </c:pt>
                <c:pt idx="2002">
                  <c:v>0.11066871528874614</c:v>
                </c:pt>
                <c:pt idx="2003">
                  <c:v>0.11066871528874614</c:v>
                </c:pt>
                <c:pt idx="2004">
                  <c:v>0.11066871528874614</c:v>
                </c:pt>
                <c:pt idx="2005">
                  <c:v>0.11066871528874614</c:v>
                </c:pt>
                <c:pt idx="2006">
                  <c:v>0.11066871528874614</c:v>
                </c:pt>
                <c:pt idx="2007">
                  <c:v>0.11066871528874614</c:v>
                </c:pt>
                <c:pt idx="2008">
                  <c:v>0.11066871528874614</c:v>
                </c:pt>
                <c:pt idx="2009">
                  <c:v>0.11066871528874614</c:v>
                </c:pt>
                <c:pt idx="2010">
                  <c:v>0.11671858797385672</c:v>
                </c:pt>
                <c:pt idx="2011">
                  <c:v>0.11671858797385672</c:v>
                </c:pt>
                <c:pt idx="2012">
                  <c:v>0.11671858797385672</c:v>
                </c:pt>
                <c:pt idx="2013">
                  <c:v>0.11671858797385672</c:v>
                </c:pt>
                <c:pt idx="2014">
                  <c:v>0.11671858797385672</c:v>
                </c:pt>
                <c:pt idx="2015">
                  <c:v>0.11671858797385672</c:v>
                </c:pt>
                <c:pt idx="2016">
                  <c:v>0.11671858797385672</c:v>
                </c:pt>
                <c:pt idx="2017">
                  <c:v>0.11671858797385672</c:v>
                </c:pt>
                <c:pt idx="2018">
                  <c:v>0.11671858797385672</c:v>
                </c:pt>
                <c:pt idx="2019">
                  <c:v>0.11671858797385672</c:v>
                </c:pt>
                <c:pt idx="2020">
                  <c:v>0.11671858797385672</c:v>
                </c:pt>
                <c:pt idx="2021">
                  <c:v>0.11671858797385672</c:v>
                </c:pt>
                <c:pt idx="2022">
                  <c:v>0.11671858797385672</c:v>
                </c:pt>
                <c:pt idx="2023">
                  <c:v>0.11671858797385672</c:v>
                </c:pt>
                <c:pt idx="2024">
                  <c:v>0.11671858797385672</c:v>
                </c:pt>
                <c:pt idx="2025">
                  <c:v>0.11671858797385672</c:v>
                </c:pt>
                <c:pt idx="2026">
                  <c:v>0.11671858797385672</c:v>
                </c:pt>
                <c:pt idx="2027">
                  <c:v>0.11671858797385672</c:v>
                </c:pt>
                <c:pt idx="2028">
                  <c:v>0.11671858797385672</c:v>
                </c:pt>
                <c:pt idx="2029">
                  <c:v>0.11671858797385672</c:v>
                </c:pt>
                <c:pt idx="2030">
                  <c:v>0.11671858797385672</c:v>
                </c:pt>
                <c:pt idx="2031">
                  <c:v>0.11671858797385672</c:v>
                </c:pt>
                <c:pt idx="2032">
                  <c:v>0.11671858797385672</c:v>
                </c:pt>
                <c:pt idx="2033">
                  <c:v>0.11671858797385672</c:v>
                </c:pt>
                <c:pt idx="2034">
                  <c:v>0.11671858797385672</c:v>
                </c:pt>
                <c:pt idx="2035">
                  <c:v>0.11671858797385672</c:v>
                </c:pt>
                <c:pt idx="2036">
                  <c:v>0.11671858797385672</c:v>
                </c:pt>
                <c:pt idx="2037">
                  <c:v>0.12407926640740791</c:v>
                </c:pt>
                <c:pt idx="2038">
                  <c:v>0.12407926640740791</c:v>
                </c:pt>
                <c:pt idx="2039">
                  <c:v>0.12407926640740791</c:v>
                </c:pt>
                <c:pt idx="2040">
                  <c:v>0.12407926640740791</c:v>
                </c:pt>
                <c:pt idx="2041">
                  <c:v>0.12407926640740791</c:v>
                </c:pt>
                <c:pt idx="2042">
                  <c:v>0.12407926640740791</c:v>
                </c:pt>
                <c:pt idx="2043">
                  <c:v>0.12407926640740791</c:v>
                </c:pt>
                <c:pt idx="2044">
                  <c:v>0.12407926640740791</c:v>
                </c:pt>
                <c:pt idx="2045">
                  <c:v>0.12407926640740791</c:v>
                </c:pt>
                <c:pt idx="2046">
                  <c:v>0.12407926640740791</c:v>
                </c:pt>
                <c:pt idx="2047">
                  <c:v>0.12407926640740791</c:v>
                </c:pt>
                <c:pt idx="2048">
                  <c:v>0.12407926640740791</c:v>
                </c:pt>
                <c:pt idx="2049">
                  <c:v>0.12407926640740791</c:v>
                </c:pt>
                <c:pt idx="2050">
                  <c:v>0.12407926640740791</c:v>
                </c:pt>
                <c:pt idx="2051">
                  <c:v>0.12407926640740791</c:v>
                </c:pt>
                <c:pt idx="2052">
                  <c:v>0.12407926640740791</c:v>
                </c:pt>
                <c:pt idx="2053">
                  <c:v>0.12407926640740791</c:v>
                </c:pt>
                <c:pt idx="2054">
                  <c:v>0.12407926640740791</c:v>
                </c:pt>
                <c:pt idx="2055">
                  <c:v>0.12407926640740791</c:v>
                </c:pt>
                <c:pt idx="2056">
                  <c:v>0.12407926640740791</c:v>
                </c:pt>
                <c:pt idx="2057">
                  <c:v>0.12407926640740791</c:v>
                </c:pt>
                <c:pt idx="2058">
                  <c:v>0.12407926640740791</c:v>
                </c:pt>
                <c:pt idx="2059">
                  <c:v>0.12407926640740791</c:v>
                </c:pt>
                <c:pt idx="2060">
                  <c:v>0.12407926640740791</c:v>
                </c:pt>
                <c:pt idx="2061">
                  <c:v>0.12407926640740791</c:v>
                </c:pt>
                <c:pt idx="2062">
                  <c:v>0.12407926640740791</c:v>
                </c:pt>
                <c:pt idx="2063">
                  <c:v>0.12407926640740791</c:v>
                </c:pt>
                <c:pt idx="2064">
                  <c:v>0.12407926640740791</c:v>
                </c:pt>
                <c:pt idx="2065">
                  <c:v>0.12407926640740791</c:v>
                </c:pt>
                <c:pt idx="2066">
                  <c:v>0.12407926640740791</c:v>
                </c:pt>
                <c:pt idx="2067">
                  <c:v>0.12407926640740791</c:v>
                </c:pt>
                <c:pt idx="2068">
                  <c:v>0.12407926640740791</c:v>
                </c:pt>
                <c:pt idx="2069">
                  <c:v>0.12407926640740791</c:v>
                </c:pt>
                <c:pt idx="2070">
                  <c:v>0.12407926640740791</c:v>
                </c:pt>
                <c:pt idx="2071">
                  <c:v>0.12407926640740791</c:v>
                </c:pt>
                <c:pt idx="2072">
                  <c:v>0.12407926640740791</c:v>
                </c:pt>
                <c:pt idx="2073">
                  <c:v>0.12407926640740791</c:v>
                </c:pt>
                <c:pt idx="2074">
                  <c:v>0.12407926640740791</c:v>
                </c:pt>
                <c:pt idx="2075">
                  <c:v>0.12407926640740791</c:v>
                </c:pt>
                <c:pt idx="2076">
                  <c:v>0.12407926640740791</c:v>
                </c:pt>
                <c:pt idx="2077">
                  <c:v>0.12407926640740791</c:v>
                </c:pt>
                <c:pt idx="2078">
                  <c:v>0.12407926640740791</c:v>
                </c:pt>
                <c:pt idx="2079">
                  <c:v>0.12407926640740791</c:v>
                </c:pt>
                <c:pt idx="2080">
                  <c:v>0.12407926640740791</c:v>
                </c:pt>
                <c:pt idx="2081">
                  <c:v>0.12407926640740791</c:v>
                </c:pt>
                <c:pt idx="2082">
                  <c:v>0.12407926640740791</c:v>
                </c:pt>
                <c:pt idx="2083">
                  <c:v>0.12407926640740791</c:v>
                </c:pt>
                <c:pt idx="2084">
                  <c:v>0.12407926640740791</c:v>
                </c:pt>
                <c:pt idx="2085">
                  <c:v>0.12407926640740791</c:v>
                </c:pt>
                <c:pt idx="2086">
                  <c:v>0.12407926640740791</c:v>
                </c:pt>
                <c:pt idx="2087">
                  <c:v>0.12407926640740791</c:v>
                </c:pt>
                <c:pt idx="2088">
                  <c:v>0.12407926640740791</c:v>
                </c:pt>
                <c:pt idx="2089">
                  <c:v>0.12407926640740791</c:v>
                </c:pt>
                <c:pt idx="2090">
                  <c:v>0.12407926640740791</c:v>
                </c:pt>
                <c:pt idx="2091">
                  <c:v>0.12407926640740791</c:v>
                </c:pt>
                <c:pt idx="2092">
                  <c:v>0.12407926640740791</c:v>
                </c:pt>
                <c:pt idx="2093">
                  <c:v>0.12407926640740791</c:v>
                </c:pt>
                <c:pt idx="2094">
                  <c:v>0.12407926640740791</c:v>
                </c:pt>
                <c:pt idx="2095">
                  <c:v>0.12407926640740791</c:v>
                </c:pt>
                <c:pt idx="2096">
                  <c:v>0.12407926640740791</c:v>
                </c:pt>
                <c:pt idx="2097">
                  <c:v>0.12407926640740791</c:v>
                </c:pt>
                <c:pt idx="2098">
                  <c:v>0.12407926640740791</c:v>
                </c:pt>
                <c:pt idx="2099">
                  <c:v>0.12407926640740791</c:v>
                </c:pt>
                <c:pt idx="2100">
                  <c:v>0.12407926640740791</c:v>
                </c:pt>
                <c:pt idx="2101">
                  <c:v>0.12407926640740791</c:v>
                </c:pt>
                <c:pt idx="2102">
                  <c:v>0.12407926640740791</c:v>
                </c:pt>
                <c:pt idx="2103">
                  <c:v>0.12407926640740791</c:v>
                </c:pt>
                <c:pt idx="2104">
                  <c:v>0.12407926640740791</c:v>
                </c:pt>
                <c:pt idx="2105">
                  <c:v>0.12407926640740791</c:v>
                </c:pt>
                <c:pt idx="2106">
                  <c:v>0.12407926640740791</c:v>
                </c:pt>
                <c:pt idx="2107">
                  <c:v>0.12407926640740791</c:v>
                </c:pt>
                <c:pt idx="2108">
                  <c:v>0.12407926640740791</c:v>
                </c:pt>
                <c:pt idx="2109">
                  <c:v>0.12407926640740791</c:v>
                </c:pt>
                <c:pt idx="2110">
                  <c:v>0.12407926640740791</c:v>
                </c:pt>
                <c:pt idx="2111">
                  <c:v>0.12407926640740791</c:v>
                </c:pt>
                <c:pt idx="2112">
                  <c:v>0.12407926640740791</c:v>
                </c:pt>
                <c:pt idx="2113">
                  <c:v>0.12407926640740791</c:v>
                </c:pt>
                <c:pt idx="2114">
                  <c:v>0.12407926640740791</c:v>
                </c:pt>
                <c:pt idx="2115">
                  <c:v>0.12407926640740791</c:v>
                </c:pt>
                <c:pt idx="2116">
                  <c:v>0.12407926640740791</c:v>
                </c:pt>
                <c:pt idx="2117">
                  <c:v>0.12407926640740791</c:v>
                </c:pt>
                <c:pt idx="2118">
                  <c:v>0.12407926640740791</c:v>
                </c:pt>
                <c:pt idx="2119">
                  <c:v>0.12407926640740791</c:v>
                </c:pt>
                <c:pt idx="2120">
                  <c:v>0.12407926640740791</c:v>
                </c:pt>
                <c:pt idx="2121">
                  <c:v>0.12407926640740791</c:v>
                </c:pt>
                <c:pt idx="2122">
                  <c:v>0.12407926640740791</c:v>
                </c:pt>
                <c:pt idx="2123">
                  <c:v>0.12407926640740791</c:v>
                </c:pt>
                <c:pt idx="2124">
                  <c:v>0.12407926640740791</c:v>
                </c:pt>
                <c:pt idx="2125">
                  <c:v>0.12407926640740791</c:v>
                </c:pt>
                <c:pt idx="2126">
                  <c:v>0.12407926640740791</c:v>
                </c:pt>
                <c:pt idx="2127">
                  <c:v>0.12407926640740791</c:v>
                </c:pt>
                <c:pt idx="2128">
                  <c:v>0.12407926640740791</c:v>
                </c:pt>
                <c:pt idx="2129">
                  <c:v>0.12407926640740791</c:v>
                </c:pt>
                <c:pt idx="2130">
                  <c:v>0.12407926640740791</c:v>
                </c:pt>
                <c:pt idx="2131">
                  <c:v>0.12407926640740791</c:v>
                </c:pt>
                <c:pt idx="2132">
                  <c:v>0.12407926640740791</c:v>
                </c:pt>
                <c:pt idx="2133">
                  <c:v>0.12407926640740791</c:v>
                </c:pt>
                <c:pt idx="2134">
                  <c:v>0.12407926640740791</c:v>
                </c:pt>
                <c:pt idx="2135">
                  <c:v>0.12407926640740791</c:v>
                </c:pt>
                <c:pt idx="2136">
                  <c:v>0.12407926640740791</c:v>
                </c:pt>
                <c:pt idx="2137">
                  <c:v>0.12407926640740791</c:v>
                </c:pt>
                <c:pt idx="2138">
                  <c:v>0.12407926640740791</c:v>
                </c:pt>
                <c:pt idx="2139">
                  <c:v>0.12407926640740791</c:v>
                </c:pt>
                <c:pt idx="2140">
                  <c:v>0.12407926640740791</c:v>
                </c:pt>
                <c:pt idx="2141">
                  <c:v>0.12407926640740791</c:v>
                </c:pt>
                <c:pt idx="2142">
                  <c:v>0.12407926640740791</c:v>
                </c:pt>
                <c:pt idx="2143">
                  <c:v>0.12407926640740791</c:v>
                </c:pt>
                <c:pt idx="2144">
                  <c:v>0.12407926640740791</c:v>
                </c:pt>
                <c:pt idx="2145">
                  <c:v>0.12407926640740791</c:v>
                </c:pt>
                <c:pt idx="2146">
                  <c:v>0.12407926640740791</c:v>
                </c:pt>
                <c:pt idx="2147">
                  <c:v>0.12407926640740791</c:v>
                </c:pt>
                <c:pt idx="2148">
                  <c:v>0.12407926640740791</c:v>
                </c:pt>
                <c:pt idx="2149">
                  <c:v>0.12407926640740791</c:v>
                </c:pt>
                <c:pt idx="2150">
                  <c:v>0.12407926640740791</c:v>
                </c:pt>
                <c:pt idx="2151">
                  <c:v>0.12407926640740791</c:v>
                </c:pt>
                <c:pt idx="2152">
                  <c:v>0.12407926640740791</c:v>
                </c:pt>
                <c:pt idx="2153">
                  <c:v>0.12407926640740791</c:v>
                </c:pt>
                <c:pt idx="2154">
                  <c:v>0.12407926640740791</c:v>
                </c:pt>
                <c:pt idx="2155">
                  <c:v>0.12407926640740791</c:v>
                </c:pt>
                <c:pt idx="2156">
                  <c:v>0.12407926640740791</c:v>
                </c:pt>
                <c:pt idx="2157">
                  <c:v>0.12407926640740791</c:v>
                </c:pt>
                <c:pt idx="2158">
                  <c:v>0.12407926640740791</c:v>
                </c:pt>
                <c:pt idx="2159">
                  <c:v>0.12407926640740791</c:v>
                </c:pt>
                <c:pt idx="2160">
                  <c:v>0.12407926640740791</c:v>
                </c:pt>
                <c:pt idx="2161">
                  <c:v>0.12407926640740791</c:v>
                </c:pt>
                <c:pt idx="2162">
                  <c:v>0.12407926640740791</c:v>
                </c:pt>
                <c:pt idx="2163">
                  <c:v>0.12407926640740791</c:v>
                </c:pt>
                <c:pt idx="2164">
                  <c:v>0.12407926640740791</c:v>
                </c:pt>
                <c:pt idx="2165">
                  <c:v>0.12407926640740791</c:v>
                </c:pt>
                <c:pt idx="2166">
                  <c:v>0.12407926640740791</c:v>
                </c:pt>
                <c:pt idx="2167">
                  <c:v>0.12407926640740791</c:v>
                </c:pt>
                <c:pt idx="2168">
                  <c:v>0.12407926640740791</c:v>
                </c:pt>
                <c:pt idx="2169">
                  <c:v>0.12407926640740791</c:v>
                </c:pt>
                <c:pt idx="2170">
                  <c:v>0.12407926640740791</c:v>
                </c:pt>
                <c:pt idx="2171">
                  <c:v>0.12407926640740791</c:v>
                </c:pt>
                <c:pt idx="2172">
                  <c:v>0.12407926640740791</c:v>
                </c:pt>
                <c:pt idx="2173">
                  <c:v>0.12407926640740791</c:v>
                </c:pt>
                <c:pt idx="2174">
                  <c:v>0.12407926640740791</c:v>
                </c:pt>
                <c:pt idx="2175">
                  <c:v>0.12407926640740791</c:v>
                </c:pt>
                <c:pt idx="2176">
                  <c:v>0.12407926640740791</c:v>
                </c:pt>
                <c:pt idx="2177">
                  <c:v>0.12407926640740791</c:v>
                </c:pt>
                <c:pt idx="2178">
                  <c:v>0.12407926640740791</c:v>
                </c:pt>
                <c:pt idx="2179">
                  <c:v>0.12407926640740791</c:v>
                </c:pt>
                <c:pt idx="2180">
                  <c:v>0.12407926640740791</c:v>
                </c:pt>
                <c:pt idx="2181">
                  <c:v>0.12407926640740791</c:v>
                </c:pt>
                <c:pt idx="2182">
                  <c:v>0.12407926640740791</c:v>
                </c:pt>
                <c:pt idx="2183">
                  <c:v>0.12407926640740791</c:v>
                </c:pt>
                <c:pt idx="2184">
                  <c:v>0.12407926640740791</c:v>
                </c:pt>
                <c:pt idx="2185">
                  <c:v>0.12407926640740791</c:v>
                </c:pt>
                <c:pt idx="2186">
                  <c:v>0.12407926640740791</c:v>
                </c:pt>
                <c:pt idx="2187">
                  <c:v>0.12407926640740791</c:v>
                </c:pt>
                <c:pt idx="2188">
                  <c:v>0.12407926640740791</c:v>
                </c:pt>
                <c:pt idx="2189">
                  <c:v>0.12407926640740791</c:v>
                </c:pt>
                <c:pt idx="2190">
                  <c:v>0.12407926640740791</c:v>
                </c:pt>
                <c:pt idx="2191">
                  <c:v>0.12407926640740791</c:v>
                </c:pt>
                <c:pt idx="2192">
                  <c:v>0.12407926640740791</c:v>
                </c:pt>
                <c:pt idx="2193">
                  <c:v>0.12407926640740791</c:v>
                </c:pt>
                <c:pt idx="2194">
                  <c:v>0.12407926640740791</c:v>
                </c:pt>
                <c:pt idx="2195">
                  <c:v>0.12407926640740791</c:v>
                </c:pt>
                <c:pt idx="2196">
                  <c:v>0.12407926640740791</c:v>
                </c:pt>
                <c:pt idx="2197">
                  <c:v>0.12407926640740791</c:v>
                </c:pt>
                <c:pt idx="2198">
                  <c:v>0.12407926640740791</c:v>
                </c:pt>
                <c:pt idx="2199">
                  <c:v>0.12407926640740791</c:v>
                </c:pt>
                <c:pt idx="2200">
                  <c:v>0.12407926640740791</c:v>
                </c:pt>
              </c:numCache>
            </c:numRef>
          </c:yVal>
          <c:smooth val="1"/>
          <c:extLst>
            <c:ext xmlns:c16="http://schemas.microsoft.com/office/drawing/2014/chart" uri="{C3380CC4-5D6E-409C-BE32-E72D297353CC}">
              <c16:uniqueId val="{00000001-1719-4E03-AD1C-C47537CFEAF3}"/>
            </c:ext>
          </c:extLst>
        </c:ser>
        <c:dLbls>
          <c:showLegendKey val="0"/>
          <c:showVal val="0"/>
          <c:showCatName val="0"/>
          <c:showSerName val="0"/>
          <c:showPercent val="0"/>
          <c:showBubbleSize val="0"/>
        </c:dLbls>
        <c:axId val="662556968"/>
        <c:axId val="1"/>
      </c:scatterChart>
      <c:valAx>
        <c:axId val="662556968"/>
        <c:scaling>
          <c:orientation val="minMax"/>
          <c:max val="4"/>
        </c:scaling>
        <c:delete val="0"/>
        <c:axPos val="b"/>
        <c:title>
          <c:tx>
            <c:rich>
              <a:bodyPr/>
              <a:lstStyle/>
              <a:p>
                <a:pPr>
                  <a:defRPr/>
                </a:pPr>
                <a:r>
                  <a:rPr lang="en-US" dirty="0"/>
                  <a:t>Follow up (years)</a:t>
                </a:r>
              </a:p>
            </c:rich>
          </c:tx>
          <c:layout>
            <c:manualLayout>
              <c:xMode val="edge"/>
              <c:yMode val="edge"/>
              <c:x val="0.46977032588949519"/>
              <c:y val="0.93238279566724247"/>
            </c:manualLayout>
          </c:layout>
          <c:overlay val="0"/>
          <c:spPr>
            <a:noFill/>
            <a:ln w="25400">
              <a:noFill/>
            </a:ln>
          </c:sp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b="1"/>
            </a:pPr>
            <a:endParaRPr lang="en-US"/>
          </a:p>
        </c:txPr>
        <c:crossAx val="1"/>
        <c:crosses val="autoZero"/>
        <c:crossBetween val="midCat"/>
        <c:majorUnit val="1"/>
      </c:valAx>
      <c:valAx>
        <c:axId val="1"/>
        <c:scaling>
          <c:orientation val="minMax"/>
          <c:max val="0.60000000000000009"/>
          <c:min val="0"/>
        </c:scaling>
        <c:delete val="0"/>
        <c:axPos val="l"/>
        <c:title>
          <c:tx>
            <c:rich>
              <a:bodyPr/>
              <a:lstStyle/>
              <a:p>
                <a:pPr>
                  <a:defRPr/>
                </a:pPr>
                <a:r>
                  <a:rPr lang="en-US" dirty="0"/>
                  <a:t>Cumulative Incidence</a:t>
                </a:r>
                <a:r>
                  <a:rPr lang="en-US" baseline="0" dirty="0"/>
                  <a:t> (%)</a:t>
                </a:r>
                <a:endParaRPr lang="en-US" dirty="0"/>
              </a:p>
            </c:rich>
          </c:tx>
          <c:layout>
            <c:manualLayout>
              <c:xMode val="edge"/>
              <c:yMode val="edge"/>
              <c:x val="1.4612472838074934E-2"/>
              <c:y val="0.1712467860026517"/>
            </c:manualLayout>
          </c:layout>
          <c:overlay val="0"/>
          <c:spPr>
            <a:noFill/>
            <a:ln w="25400">
              <a:noFill/>
            </a:ln>
          </c:sp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b="1"/>
            </a:pPr>
            <a:endParaRPr lang="en-US"/>
          </a:p>
        </c:txPr>
        <c:crossAx val="662556968"/>
        <c:crosses val="autoZero"/>
        <c:crossBetween val="midCat"/>
      </c:valAx>
      <c:spPr>
        <a:noFill/>
        <a:ln w="25400">
          <a:noFill/>
        </a:ln>
      </c:spPr>
    </c:plotArea>
    <c:plotVisOnly val="1"/>
    <c:dispBlanksAs val="gap"/>
    <c:showDLblsOverMax val="0"/>
  </c:chart>
  <c:spPr>
    <a:noFill/>
    <a:ln w="9525" cap="flat" cmpd="sng" algn="ctr">
      <a:noFill/>
      <a:round/>
    </a:ln>
    <a:effectLst/>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200484099532099"/>
          <c:y val="2.7960636432561345E-2"/>
          <c:w val="0.79473064951656658"/>
          <c:h val="0.81534401667691792"/>
        </c:manualLayout>
      </c:layout>
      <c:scatterChart>
        <c:scatterStyle val="smoothMarker"/>
        <c:varyColors val="0"/>
        <c:ser>
          <c:idx val="0"/>
          <c:order val="0"/>
          <c:tx>
            <c:strRef>
              <c:f>CUM_INCID_CR1!$B$1</c:f>
              <c:strCache>
                <c:ptCount val="1"/>
                <c:pt idx="0">
                  <c:v>cif_con</c:v>
                </c:pt>
              </c:strCache>
            </c:strRef>
          </c:tx>
          <c:spPr>
            <a:ln w="57150" cap="rnd">
              <a:solidFill>
                <a:srgbClr val="0070C0"/>
              </a:solidFill>
              <a:round/>
            </a:ln>
            <a:effectLst/>
          </c:spPr>
          <c:marker>
            <c:symbol val="none"/>
          </c:marker>
          <c:xVal>
            <c:numRef>
              <c:f>CUM_INCID_CR1!$A$2:$A$2202</c:f>
              <c:numCache>
                <c:formatCode>General</c:formatCode>
                <c:ptCount val="2201"/>
                <c:pt idx="0">
                  <c:v>0</c:v>
                </c:pt>
                <c:pt idx="1">
                  <c:v>2.7397260273972603E-3</c:v>
                </c:pt>
                <c:pt idx="2">
                  <c:v>5.4794520547945206E-3</c:v>
                </c:pt>
                <c:pt idx="3">
                  <c:v>8.21917808219178E-3</c:v>
                </c:pt>
                <c:pt idx="4">
                  <c:v>1.0958904109589041E-2</c:v>
                </c:pt>
                <c:pt idx="5">
                  <c:v>1.3698630136986301E-2</c:v>
                </c:pt>
                <c:pt idx="6">
                  <c:v>1.643835616438356E-2</c:v>
                </c:pt>
                <c:pt idx="7">
                  <c:v>1.9178082191780823E-2</c:v>
                </c:pt>
                <c:pt idx="8">
                  <c:v>2.1917808219178082E-2</c:v>
                </c:pt>
                <c:pt idx="9">
                  <c:v>2.4657534246575342E-2</c:v>
                </c:pt>
                <c:pt idx="10">
                  <c:v>2.7397260273972601E-2</c:v>
                </c:pt>
                <c:pt idx="11">
                  <c:v>3.0136986301369864E-2</c:v>
                </c:pt>
                <c:pt idx="12">
                  <c:v>3.287671232876712E-2</c:v>
                </c:pt>
                <c:pt idx="13">
                  <c:v>3.5616438356164383E-2</c:v>
                </c:pt>
                <c:pt idx="14">
                  <c:v>3.8356164383561646E-2</c:v>
                </c:pt>
                <c:pt idx="15">
                  <c:v>4.1095890410958902E-2</c:v>
                </c:pt>
                <c:pt idx="16">
                  <c:v>4.3835616438356165E-2</c:v>
                </c:pt>
                <c:pt idx="17">
                  <c:v>4.6575342465753428E-2</c:v>
                </c:pt>
                <c:pt idx="18">
                  <c:v>4.9315068493150684E-2</c:v>
                </c:pt>
                <c:pt idx="19">
                  <c:v>5.2054794520547946E-2</c:v>
                </c:pt>
                <c:pt idx="20">
                  <c:v>5.4794520547945202E-2</c:v>
                </c:pt>
                <c:pt idx="21">
                  <c:v>5.7534246575342465E-2</c:v>
                </c:pt>
                <c:pt idx="22">
                  <c:v>6.0273972602739728E-2</c:v>
                </c:pt>
                <c:pt idx="23">
                  <c:v>6.3013698630136991E-2</c:v>
                </c:pt>
                <c:pt idx="24">
                  <c:v>6.575342465753424E-2</c:v>
                </c:pt>
                <c:pt idx="25">
                  <c:v>6.8493150684931503E-2</c:v>
                </c:pt>
                <c:pt idx="26">
                  <c:v>7.1232876712328766E-2</c:v>
                </c:pt>
                <c:pt idx="27">
                  <c:v>7.3972602739726029E-2</c:v>
                </c:pt>
                <c:pt idx="28">
                  <c:v>7.6712328767123292E-2</c:v>
                </c:pt>
                <c:pt idx="29">
                  <c:v>7.9452054794520555E-2</c:v>
                </c:pt>
                <c:pt idx="30">
                  <c:v>8.2191780821917804E-2</c:v>
                </c:pt>
                <c:pt idx="31">
                  <c:v>8.4931506849315067E-2</c:v>
                </c:pt>
                <c:pt idx="32">
                  <c:v>8.7671232876712329E-2</c:v>
                </c:pt>
                <c:pt idx="33">
                  <c:v>9.0410958904109592E-2</c:v>
                </c:pt>
                <c:pt idx="34">
                  <c:v>9.3150684931506855E-2</c:v>
                </c:pt>
                <c:pt idx="35">
                  <c:v>9.5890410958904104E-2</c:v>
                </c:pt>
                <c:pt idx="36">
                  <c:v>9.8630136986301367E-2</c:v>
                </c:pt>
                <c:pt idx="37">
                  <c:v>0.10136986301369863</c:v>
                </c:pt>
                <c:pt idx="38">
                  <c:v>0.10410958904109589</c:v>
                </c:pt>
                <c:pt idx="39">
                  <c:v>0.10684931506849316</c:v>
                </c:pt>
                <c:pt idx="40">
                  <c:v>0.1095890410958904</c:v>
                </c:pt>
                <c:pt idx="41">
                  <c:v>0.11232876712328767</c:v>
                </c:pt>
                <c:pt idx="42">
                  <c:v>0.11506849315068493</c:v>
                </c:pt>
                <c:pt idx="43">
                  <c:v>0.11780821917808219</c:v>
                </c:pt>
                <c:pt idx="44">
                  <c:v>0.12054794520547946</c:v>
                </c:pt>
                <c:pt idx="45">
                  <c:v>0.12328767123287671</c:v>
                </c:pt>
                <c:pt idx="46">
                  <c:v>0.12602739726027398</c:v>
                </c:pt>
                <c:pt idx="47">
                  <c:v>0.12876712328767123</c:v>
                </c:pt>
                <c:pt idx="48">
                  <c:v>0.13150684931506848</c:v>
                </c:pt>
                <c:pt idx="49">
                  <c:v>0.13424657534246576</c:v>
                </c:pt>
                <c:pt idx="50">
                  <c:v>0.13698630136986301</c:v>
                </c:pt>
                <c:pt idx="51">
                  <c:v>0.13972602739726028</c:v>
                </c:pt>
                <c:pt idx="52">
                  <c:v>0.14246575342465753</c:v>
                </c:pt>
                <c:pt idx="53">
                  <c:v>0.14520547945205478</c:v>
                </c:pt>
                <c:pt idx="54">
                  <c:v>0.14794520547945206</c:v>
                </c:pt>
                <c:pt idx="55">
                  <c:v>0.15068493150684931</c:v>
                </c:pt>
                <c:pt idx="56">
                  <c:v>0.15342465753424658</c:v>
                </c:pt>
                <c:pt idx="57">
                  <c:v>0.15616438356164383</c:v>
                </c:pt>
                <c:pt idx="58">
                  <c:v>0.15890410958904111</c:v>
                </c:pt>
                <c:pt idx="59">
                  <c:v>0.16164383561643836</c:v>
                </c:pt>
                <c:pt idx="60">
                  <c:v>0.16438356164383561</c:v>
                </c:pt>
                <c:pt idx="61">
                  <c:v>0.16712328767123288</c:v>
                </c:pt>
                <c:pt idx="62">
                  <c:v>0.16986301369863013</c:v>
                </c:pt>
                <c:pt idx="63">
                  <c:v>0.17260273972602741</c:v>
                </c:pt>
                <c:pt idx="64">
                  <c:v>0.17534246575342466</c:v>
                </c:pt>
                <c:pt idx="65">
                  <c:v>0.17808219178082191</c:v>
                </c:pt>
                <c:pt idx="66">
                  <c:v>0.18082191780821918</c:v>
                </c:pt>
                <c:pt idx="67">
                  <c:v>0.18356164383561643</c:v>
                </c:pt>
                <c:pt idx="68">
                  <c:v>0.18630136986301371</c:v>
                </c:pt>
                <c:pt idx="69">
                  <c:v>0.18904109589041096</c:v>
                </c:pt>
                <c:pt idx="70">
                  <c:v>0.19178082191780821</c:v>
                </c:pt>
                <c:pt idx="71">
                  <c:v>0.19452054794520549</c:v>
                </c:pt>
                <c:pt idx="72">
                  <c:v>0.19726027397260273</c:v>
                </c:pt>
                <c:pt idx="73">
                  <c:v>0.2</c:v>
                </c:pt>
                <c:pt idx="74">
                  <c:v>0.20273972602739726</c:v>
                </c:pt>
                <c:pt idx="75">
                  <c:v>0.20547945205479451</c:v>
                </c:pt>
                <c:pt idx="76">
                  <c:v>0.20821917808219179</c:v>
                </c:pt>
                <c:pt idx="77">
                  <c:v>0.21095890410958903</c:v>
                </c:pt>
                <c:pt idx="78">
                  <c:v>0.21369863013698631</c:v>
                </c:pt>
                <c:pt idx="79">
                  <c:v>0.21643835616438356</c:v>
                </c:pt>
                <c:pt idx="80">
                  <c:v>0.21917808219178081</c:v>
                </c:pt>
                <c:pt idx="81">
                  <c:v>0.22191780821917809</c:v>
                </c:pt>
                <c:pt idx="82">
                  <c:v>0.22465753424657534</c:v>
                </c:pt>
                <c:pt idx="83">
                  <c:v>0.22739726027397261</c:v>
                </c:pt>
                <c:pt idx="84">
                  <c:v>0.23013698630136986</c:v>
                </c:pt>
                <c:pt idx="85">
                  <c:v>0.23287671232876711</c:v>
                </c:pt>
                <c:pt idx="86">
                  <c:v>0.23561643835616439</c:v>
                </c:pt>
                <c:pt idx="87">
                  <c:v>0.23835616438356164</c:v>
                </c:pt>
                <c:pt idx="88">
                  <c:v>0.24109589041095891</c:v>
                </c:pt>
                <c:pt idx="89">
                  <c:v>0.24383561643835616</c:v>
                </c:pt>
                <c:pt idx="90">
                  <c:v>0.24657534246575341</c:v>
                </c:pt>
                <c:pt idx="91">
                  <c:v>0.24931506849315069</c:v>
                </c:pt>
                <c:pt idx="92">
                  <c:v>0.25205479452054796</c:v>
                </c:pt>
                <c:pt idx="93">
                  <c:v>0.25479452054794521</c:v>
                </c:pt>
                <c:pt idx="94">
                  <c:v>0.25753424657534246</c:v>
                </c:pt>
                <c:pt idx="95">
                  <c:v>0.26027397260273971</c:v>
                </c:pt>
                <c:pt idx="96">
                  <c:v>0.26301369863013696</c:v>
                </c:pt>
                <c:pt idx="97">
                  <c:v>0.26575342465753427</c:v>
                </c:pt>
                <c:pt idx="98">
                  <c:v>0.26849315068493151</c:v>
                </c:pt>
                <c:pt idx="99">
                  <c:v>0.27123287671232876</c:v>
                </c:pt>
                <c:pt idx="100">
                  <c:v>0.27397260273972601</c:v>
                </c:pt>
                <c:pt idx="101">
                  <c:v>0.27671232876712326</c:v>
                </c:pt>
                <c:pt idx="102">
                  <c:v>0.27945205479452057</c:v>
                </c:pt>
                <c:pt idx="103">
                  <c:v>0.28219178082191781</c:v>
                </c:pt>
                <c:pt idx="104">
                  <c:v>0.28493150684931506</c:v>
                </c:pt>
                <c:pt idx="105">
                  <c:v>0.28767123287671231</c:v>
                </c:pt>
                <c:pt idx="106">
                  <c:v>0.29041095890410956</c:v>
                </c:pt>
                <c:pt idx="107">
                  <c:v>0.29315068493150687</c:v>
                </c:pt>
                <c:pt idx="108">
                  <c:v>0.29589041095890412</c:v>
                </c:pt>
                <c:pt idx="109">
                  <c:v>0.29863013698630136</c:v>
                </c:pt>
                <c:pt idx="110">
                  <c:v>0.30136986301369861</c:v>
                </c:pt>
                <c:pt idx="111">
                  <c:v>0.30410958904109592</c:v>
                </c:pt>
                <c:pt idx="112">
                  <c:v>0.30684931506849317</c:v>
                </c:pt>
                <c:pt idx="113">
                  <c:v>0.30958904109589042</c:v>
                </c:pt>
                <c:pt idx="114">
                  <c:v>0.31232876712328766</c:v>
                </c:pt>
                <c:pt idx="115">
                  <c:v>0.31506849315068491</c:v>
                </c:pt>
                <c:pt idx="116">
                  <c:v>0.31780821917808222</c:v>
                </c:pt>
                <c:pt idx="117">
                  <c:v>0.32054794520547947</c:v>
                </c:pt>
                <c:pt idx="118">
                  <c:v>0.32328767123287672</c:v>
                </c:pt>
                <c:pt idx="119">
                  <c:v>0.32602739726027397</c:v>
                </c:pt>
                <c:pt idx="120">
                  <c:v>0.32876712328767121</c:v>
                </c:pt>
                <c:pt idx="121">
                  <c:v>0.33150684931506852</c:v>
                </c:pt>
                <c:pt idx="122">
                  <c:v>0.33424657534246577</c:v>
                </c:pt>
                <c:pt idx="123">
                  <c:v>0.33698630136986302</c:v>
                </c:pt>
                <c:pt idx="124">
                  <c:v>0.33972602739726027</c:v>
                </c:pt>
                <c:pt idx="125">
                  <c:v>0.34246575342465752</c:v>
                </c:pt>
                <c:pt idx="126">
                  <c:v>0.34520547945205482</c:v>
                </c:pt>
                <c:pt idx="127">
                  <c:v>0.34794520547945207</c:v>
                </c:pt>
                <c:pt idx="128">
                  <c:v>0.35068493150684932</c:v>
                </c:pt>
                <c:pt idx="129">
                  <c:v>0.35342465753424657</c:v>
                </c:pt>
                <c:pt idx="130">
                  <c:v>0.35616438356164382</c:v>
                </c:pt>
                <c:pt idx="131">
                  <c:v>0.35890410958904112</c:v>
                </c:pt>
                <c:pt idx="132">
                  <c:v>0.36164383561643837</c:v>
                </c:pt>
                <c:pt idx="133">
                  <c:v>0.36438356164383562</c:v>
                </c:pt>
                <c:pt idx="134">
                  <c:v>0.36712328767123287</c:v>
                </c:pt>
                <c:pt idx="135">
                  <c:v>0.36986301369863012</c:v>
                </c:pt>
                <c:pt idx="136">
                  <c:v>0.37260273972602742</c:v>
                </c:pt>
                <c:pt idx="137">
                  <c:v>0.37534246575342467</c:v>
                </c:pt>
                <c:pt idx="138">
                  <c:v>0.37808219178082192</c:v>
                </c:pt>
                <c:pt idx="139">
                  <c:v>0.38082191780821917</c:v>
                </c:pt>
                <c:pt idx="140">
                  <c:v>0.38356164383561642</c:v>
                </c:pt>
                <c:pt idx="141">
                  <c:v>0.38630136986301372</c:v>
                </c:pt>
                <c:pt idx="142">
                  <c:v>0.38904109589041097</c:v>
                </c:pt>
                <c:pt idx="143">
                  <c:v>0.39178082191780822</c:v>
                </c:pt>
                <c:pt idx="144">
                  <c:v>0.39452054794520547</c:v>
                </c:pt>
                <c:pt idx="145">
                  <c:v>0.39726027397260272</c:v>
                </c:pt>
                <c:pt idx="146">
                  <c:v>0.4</c:v>
                </c:pt>
                <c:pt idx="147">
                  <c:v>0.40273972602739727</c:v>
                </c:pt>
                <c:pt idx="148">
                  <c:v>0.40547945205479452</c:v>
                </c:pt>
                <c:pt idx="149">
                  <c:v>0.40821917808219177</c:v>
                </c:pt>
                <c:pt idx="150">
                  <c:v>0.41095890410958902</c:v>
                </c:pt>
                <c:pt idx="151">
                  <c:v>0.41369863013698632</c:v>
                </c:pt>
                <c:pt idx="152">
                  <c:v>0.41643835616438357</c:v>
                </c:pt>
                <c:pt idx="153">
                  <c:v>0.41917808219178082</c:v>
                </c:pt>
                <c:pt idx="154">
                  <c:v>0.42191780821917807</c:v>
                </c:pt>
                <c:pt idx="155">
                  <c:v>0.42465753424657532</c:v>
                </c:pt>
                <c:pt idx="156">
                  <c:v>0.42739726027397262</c:v>
                </c:pt>
                <c:pt idx="157">
                  <c:v>0.43013698630136987</c:v>
                </c:pt>
                <c:pt idx="158">
                  <c:v>0.43287671232876712</c:v>
                </c:pt>
                <c:pt idx="159">
                  <c:v>0.43561643835616437</c:v>
                </c:pt>
                <c:pt idx="160">
                  <c:v>0.43835616438356162</c:v>
                </c:pt>
                <c:pt idx="161">
                  <c:v>0.44109589041095892</c:v>
                </c:pt>
                <c:pt idx="162">
                  <c:v>0.44383561643835617</c:v>
                </c:pt>
                <c:pt idx="163">
                  <c:v>0.44657534246575342</c:v>
                </c:pt>
                <c:pt idx="164">
                  <c:v>0.44931506849315067</c:v>
                </c:pt>
                <c:pt idx="165">
                  <c:v>0.45205479452054792</c:v>
                </c:pt>
                <c:pt idx="166">
                  <c:v>0.45479452054794522</c:v>
                </c:pt>
                <c:pt idx="167">
                  <c:v>0.45753424657534247</c:v>
                </c:pt>
                <c:pt idx="168">
                  <c:v>0.46027397260273972</c:v>
                </c:pt>
                <c:pt idx="169">
                  <c:v>0.46301369863013697</c:v>
                </c:pt>
                <c:pt idx="170">
                  <c:v>0.46575342465753422</c:v>
                </c:pt>
                <c:pt idx="171">
                  <c:v>0.46849315068493153</c:v>
                </c:pt>
                <c:pt idx="172">
                  <c:v>0.47123287671232877</c:v>
                </c:pt>
                <c:pt idx="173">
                  <c:v>0.47397260273972602</c:v>
                </c:pt>
                <c:pt idx="174">
                  <c:v>0.47671232876712327</c:v>
                </c:pt>
                <c:pt idx="175">
                  <c:v>0.47945205479452052</c:v>
                </c:pt>
                <c:pt idx="176">
                  <c:v>0.48219178082191783</c:v>
                </c:pt>
                <c:pt idx="177">
                  <c:v>0.48493150684931507</c:v>
                </c:pt>
                <c:pt idx="178">
                  <c:v>0.48767123287671232</c:v>
                </c:pt>
                <c:pt idx="179">
                  <c:v>0.49041095890410957</c:v>
                </c:pt>
                <c:pt idx="180">
                  <c:v>0.49315068493150682</c:v>
                </c:pt>
                <c:pt idx="181">
                  <c:v>0.49589041095890413</c:v>
                </c:pt>
                <c:pt idx="182">
                  <c:v>0.49863013698630138</c:v>
                </c:pt>
                <c:pt idx="183">
                  <c:v>0.50136986301369868</c:v>
                </c:pt>
                <c:pt idx="184">
                  <c:v>0.50410958904109593</c:v>
                </c:pt>
                <c:pt idx="185">
                  <c:v>0.50684931506849318</c:v>
                </c:pt>
                <c:pt idx="186">
                  <c:v>0.50958904109589043</c:v>
                </c:pt>
                <c:pt idx="187">
                  <c:v>0.51232876712328768</c:v>
                </c:pt>
                <c:pt idx="188">
                  <c:v>0.51506849315068493</c:v>
                </c:pt>
                <c:pt idx="189">
                  <c:v>0.51780821917808217</c:v>
                </c:pt>
                <c:pt idx="190">
                  <c:v>0.52054794520547942</c:v>
                </c:pt>
                <c:pt idx="191">
                  <c:v>0.52328767123287667</c:v>
                </c:pt>
                <c:pt idx="192">
                  <c:v>0.52602739726027392</c:v>
                </c:pt>
                <c:pt idx="193">
                  <c:v>0.52876712328767128</c:v>
                </c:pt>
                <c:pt idx="194">
                  <c:v>0.53150684931506853</c:v>
                </c:pt>
                <c:pt idx="195">
                  <c:v>0.53424657534246578</c:v>
                </c:pt>
                <c:pt idx="196">
                  <c:v>0.53698630136986303</c:v>
                </c:pt>
                <c:pt idx="197">
                  <c:v>0.53972602739726028</c:v>
                </c:pt>
                <c:pt idx="198">
                  <c:v>0.54246575342465753</c:v>
                </c:pt>
                <c:pt idx="199">
                  <c:v>0.54520547945205478</c:v>
                </c:pt>
                <c:pt idx="200">
                  <c:v>0.54794520547945202</c:v>
                </c:pt>
                <c:pt idx="201">
                  <c:v>0.55068493150684927</c:v>
                </c:pt>
                <c:pt idx="202">
                  <c:v>0.55342465753424652</c:v>
                </c:pt>
                <c:pt idx="203">
                  <c:v>0.55616438356164388</c:v>
                </c:pt>
                <c:pt idx="204">
                  <c:v>0.55890410958904113</c:v>
                </c:pt>
                <c:pt idx="205">
                  <c:v>0.56164383561643838</c:v>
                </c:pt>
                <c:pt idx="206">
                  <c:v>0.56438356164383563</c:v>
                </c:pt>
                <c:pt idx="207">
                  <c:v>0.56712328767123288</c:v>
                </c:pt>
                <c:pt idx="208">
                  <c:v>0.56986301369863013</c:v>
                </c:pt>
                <c:pt idx="209">
                  <c:v>0.57260273972602738</c:v>
                </c:pt>
                <c:pt idx="210">
                  <c:v>0.57534246575342463</c:v>
                </c:pt>
                <c:pt idx="211">
                  <c:v>0.57808219178082187</c:v>
                </c:pt>
                <c:pt idx="212">
                  <c:v>0.58082191780821912</c:v>
                </c:pt>
                <c:pt idx="213">
                  <c:v>0.58356164383561648</c:v>
                </c:pt>
                <c:pt idx="214">
                  <c:v>0.58630136986301373</c:v>
                </c:pt>
                <c:pt idx="215">
                  <c:v>0.58904109589041098</c:v>
                </c:pt>
                <c:pt idx="216">
                  <c:v>0.59178082191780823</c:v>
                </c:pt>
                <c:pt idx="217">
                  <c:v>0.59452054794520548</c:v>
                </c:pt>
                <c:pt idx="218">
                  <c:v>0.59726027397260273</c:v>
                </c:pt>
                <c:pt idx="219">
                  <c:v>0.6</c:v>
                </c:pt>
                <c:pt idx="220">
                  <c:v>0.60273972602739723</c:v>
                </c:pt>
                <c:pt idx="221">
                  <c:v>0.60547945205479448</c:v>
                </c:pt>
                <c:pt idx="222">
                  <c:v>0.60821917808219184</c:v>
                </c:pt>
                <c:pt idx="223">
                  <c:v>0.61095890410958908</c:v>
                </c:pt>
                <c:pt idx="224">
                  <c:v>0.61369863013698633</c:v>
                </c:pt>
                <c:pt idx="225">
                  <c:v>0.61643835616438358</c:v>
                </c:pt>
                <c:pt idx="226">
                  <c:v>0.61917808219178083</c:v>
                </c:pt>
                <c:pt idx="227">
                  <c:v>0.62191780821917808</c:v>
                </c:pt>
                <c:pt idx="228">
                  <c:v>0.62465753424657533</c:v>
                </c:pt>
                <c:pt idx="229">
                  <c:v>0.62739726027397258</c:v>
                </c:pt>
                <c:pt idx="230">
                  <c:v>0.63013698630136983</c:v>
                </c:pt>
                <c:pt idx="231">
                  <c:v>0.63287671232876708</c:v>
                </c:pt>
                <c:pt idx="232">
                  <c:v>0.63561643835616444</c:v>
                </c:pt>
                <c:pt idx="233">
                  <c:v>0.63835616438356169</c:v>
                </c:pt>
                <c:pt idx="234">
                  <c:v>0.64109589041095894</c:v>
                </c:pt>
                <c:pt idx="235">
                  <c:v>0.64383561643835618</c:v>
                </c:pt>
                <c:pt idx="236">
                  <c:v>0.64657534246575343</c:v>
                </c:pt>
                <c:pt idx="237">
                  <c:v>0.64931506849315068</c:v>
                </c:pt>
                <c:pt idx="238">
                  <c:v>0.65205479452054793</c:v>
                </c:pt>
                <c:pt idx="239">
                  <c:v>0.65479452054794518</c:v>
                </c:pt>
                <c:pt idx="240">
                  <c:v>0.65753424657534243</c:v>
                </c:pt>
                <c:pt idx="241">
                  <c:v>0.66027397260273968</c:v>
                </c:pt>
                <c:pt idx="242">
                  <c:v>0.66301369863013704</c:v>
                </c:pt>
                <c:pt idx="243">
                  <c:v>0.66575342465753429</c:v>
                </c:pt>
                <c:pt idx="244">
                  <c:v>0.66849315068493154</c:v>
                </c:pt>
                <c:pt idx="245">
                  <c:v>0.67123287671232879</c:v>
                </c:pt>
                <c:pt idx="246">
                  <c:v>0.67397260273972603</c:v>
                </c:pt>
                <c:pt idx="247">
                  <c:v>0.67671232876712328</c:v>
                </c:pt>
                <c:pt idx="248">
                  <c:v>0.67945205479452053</c:v>
                </c:pt>
                <c:pt idx="249">
                  <c:v>0.68219178082191778</c:v>
                </c:pt>
                <c:pt idx="250">
                  <c:v>0.68493150684931503</c:v>
                </c:pt>
                <c:pt idx="251">
                  <c:v>0.68767123287671228</c:v>
                </c:pt>
                <c:pt idx="252">
                  <c:v>0.69041095890410964</c:v>
                </c:pt>
                <c:pt idx="253">
                  <c:v>0.69315068493150689</c:v>
                </c:pt>
                <c:pt idx="254">
                  <c:v>0.69589041095890414</c:v>
                </c:pt>
                <c:pt idx="255">
                  <c:v>0.69863013698630139</c:v>
                </c:pt>
                <c:pt idx="256">
                  <c:v>0.70136986301369864</c:v>
                </c:pt>
                <c:pt idx="257">
                  <c:v>0.70410958904109588</c:v>
                </c:pt>
                <c:pt idx="258">
                  <c:v>0.70684931506849313</c:v>
                </c:pt>
                <c:pt idx="259">
                  <c:v>0.70958904109589038</c:v>
                </c:pt>
                <c:pt idx="260">
                  <c:v>0.71232876712328763</c:v>
                </c:pt>
                <c:pt idx="261">
                  <c:v>0.71506849315068488</c:v>
                </c:pt>
                <c:pt idx="262">
                  <c:v>0.71780821917808224</c:v>
                </c:pt>
                <c:pt idx="263">
                  <c:v>0.72054794520547949</c:v>
                </c:pt>
                <c:pt idx="264">
                  <c:v>0.72328767123287674</c:v>
                </c:pt>
                <c:pt idx="265">
                  <c:v>0.72602739726027399</c:v>
                </c:pt>
                <c:pt idx="266">
                  <c:v>0.72876712328767124</c:v>
                </c:pt>
                <c:pt idx="267">
                  <c:v>0.73150684931506849</c:v>
                </c:pt>
                <c:pt idx="268">
                  <c:v>0.73424657534246573</c:v>
                </c:pt>
                <c:pt idx="269">
                  <c:v>0.73698630136986298</c:v>
                </c:pt>
                <c:pt idx="270">
                  <c:v>0.73972602739726023</c:v>
                </c:pt>
                <c:pt idx="271">
                  <c:v>0.74246575342465748</c:v>
                </c:pt>
                <c:pt idx="272">
                  <c:v>0.74520547945205484</c:v>
                </c:pt>
                <c:pt idx="273">
                  <c:v>0.74794520547945209</c:v>
                </c:pt>
                <c:pt idx="274">
                  <c:v>0.75068493150684934</c:v>
                </c:pt>
                <c:pt idx="275">
                  <c:v>0.75342465753424659</c:v>
                </c:pt>
                <c:pt idx="276">
                  <c:v>0.75616438356164384</c:v>
                </c:pt>
                <c:pt idx="277">
                  <c:v>0.75890410958904109</c:v>
                </c:pt>
                <c:pt idx="278">
                  <c:v>0.76164383561643834</c:v>
                </c:pt>
                <c:pt idx="279">
                  <c:v>0.76438356164383559</c:v>
                </c:pt>
                <c:pt idx="280">
                  <c:v>0.76712328767123283</c:v>
                </c:pt>
                <c:pt idx="281">
                  <c:v>0.76986301369863008</c:v>
                </c:pt>
                <c:pt idx="282">
                  <c:v>0.77260273972602744</c:v>
                </c:pt>
                <c:pt idx="283">
                  <c:v>0.77534246575342469</c:v>
                </c:pt>
                <c:pt idx="284">
                  <c:v>0.77808219178082194</c:v>
                </c:pt>
                <c:pt idx="285">
                  <c:v>0.78082191780821919</c:v>
                </c:pt>
                <c:pt idx="286">
                  <c:v>0.78356164383561644</c:v>
                </c:pt>
                <c:pt idx="287">
                  <c:v>0.78630136986301369</c:v>
                </c:pt>
                <c:pt idx="288">
                  <c:v>0.78904109589041094</c:v>
                </c:pt>
                <c:pt idx="289">
                  <c:v>0.79178082191780819</c:v>
                </c:pt>
                <c:pt idx="290">
                  <c:v>0.79452054794520544</c:v>
                </c:pt>
                <c:pt idx="291">
                  <c:v>0.79726027397260268</c:v>
                </c:pt>
                <c:pt idx="292">
                  <c:v>0.8</c:v>
                </c:pt>
                <c:pt idx="293">
                  <c:v>0.80273972602739729</c:v>
                </c:pt>
                <c:pt idx="294">
                  <c:v>0.80547945205479454</c:v>
                </c:pt>
                <c:pt idx="295">
                  <c:v>0.80821917808219179</c:v>
                </c:pt>
                <c:pt idx="296">
                  <c:v>0.81095890410958904</c:v>
                </c:pt>
                <c:pt idx="297">
                  <c:v>0.81369863013698629</c:v>
                </c:pt>
                <c:pt idx="298">
                  <c:v>0.81643835616438354</c:v>
                </c:pt>
                <c:pt idx="299">
                  <c:v>0.81917808219178079</c:v>
                </c:pt>
                <c:pt idx="300">
                  <c:v>0.82191780821917804</c:v>
                </c:pt>
                <c:pt idx="301">
                  <c:v>0.8246575342465754</c:v>
                </c:pt>
                <c:pt idx="302">
                  <c:v>0.82739726027397265</c:v>
                </c:pt>
                <c:pt idx="303">
                  <c:v>0.83013698630136989</c:v>
                </c:pt>
                <c:pt idx="304">
                  <c:v>0.83287671232876714</c:v>
                </c:pt>
                <c:pt idx="305">
                  <c:v>0.83561643835616439</c:v>
                </c:pt>
                <c:pt idx="306">
                  <c:v>0.83835616438356164</c:v>
                </c:pt>
                <c:pt idx="307">
                  <c:v>0.84109589041095889</c:v>
                </c:pt>
                <c:pt idx="308">
                  <c:v>0.84383561643835614</c:v>
                </c:pt>
                <c:pt idx="309">
                  <c:v>0.84657534246575339</c:v>
                </c:pt>
                <c:pt idx="310">
                  <c:v>0.84931506849315064</c:v>
                </c:pt>
                <c:pt idx="311">
                  <c:v>0.852054794520548</c:v>
                </c:pt>
                <c:pt idx="312">
                  <c:v>0.85479452054794525</c:v>
                </c:pt>
                <c:pt idx="313">
                  <c:v>0.8575342465753425</c:v>
                </c:pt>
                <c:pt idx="314">
                  <c:v>0.86027397260273974</c:v>
                </c:pt>
                <c:pt idx="315">
                  <c:v>0.86301369863013699</c:v>
                </c:pt>
                <c:pt idx="316">
                  <c:v>0.86575342465753424</c:v>
                </c:pt>
                <c:pt idx="317">
                  <c:v>0.86849315068493149</c:v>
                </c:pt>
                <c:pt idx="318">
                  <c:v>0.87123287671232874</c:v>
                </c:pt>
                <c:pt idx="319">
                  <c:v>0.87397260273972599</c:v>
                </c:pt>
                <c:pt idx="320">
                  <c:v>0.87671232876712324</c:v>
                </c:pt>
                <c:pt idx="321">
                  <c:v>0.8794520547945206</c:v>
                </c:pt>
                <c:pt idx="322">
                  <c:v>0.88219178082191785</c:v>
                </c:pt>
                <c:pt idx="323">
                  <c:v>0.8849315068493151</c:v>
                </c:pt>
                <c:pt idx="324">
                  <c:v>0.88767123287671235</c:v>
                </c:pt>
                <c:pt idx="325">
                  <c:v>0.8904109589041096</c:v>
                </c:pt>
                <c:pt idx="326">
                  <c:v>0.89315068493150684</c:v>
                </c:pt>
                <c:pt idx="327">
                  <c:v>0.89589041095890409</c:v>
                </c:pt>
                <c:pt idx="328">
                  <c:v>0.89863013698630134</c:v>
                </c:pt>
                <c:pt idx="329">
                  <c:v>0.90136986301369859</c:v>
                </c:pt>
                <c:pt idx="330">
                  <c:v>0.90410958904109584</c:v>
                </c:pt>
                <c:pt idx="331">
                  <c:v>0.9068493150684932</c:v>
                </c:pt>
                <c:pt idx="332">
                  <c:v>0.90958904109589045</c:v>
                </c:pt>
                <c:pt idx="333">
                  <c:v>0.9123287671232877</c:v>
                </c:pt>
                <c:pt idx="334">
                  <c:v>0.91506849315068495</c:v>
                </c:pt>
                <c:pt idx="335">
                  <c:v>0.9178082191780822</c:v>
                </c:pt>
                <c:pt idx="336">
                  <c:v>0.92054794520547945</c:v>
                </c:pt>
                <c:pt idx="337">
                  <c:v>0.92328767123287669</c:v>
                </c:pt>
                <c:pt idx="338">
                  <c:v>0.92602739726027394</c:v>
                </c:pt>
                <c:pt idx="339">
                  <c:v>0.92876712328767119</c:v>
                </c:pt>
                <c:pt idx="340">
                  <c:v>0.93150684931506844</c:v>
                </c:pt>
                <c:pt idx="341">
                  <c:v>0.9342465753424658</c:v>
                </c:pt>
                <c:pt idx="342">
                  <c:v>0.93698630136986305</c:v>
                </c:pt>
                <c:pt idx="343">
                  <c:v>0.9397260273972603</c:v>
                </c:pt>
                <c:pt idx="344">
                  <c:v>0.94246575342465755</c:v>
                </c:pt>
                <c:pt idx="345">
                  <c:v>0.9452054794520548</c:v>
                </c:pt>
                <c:pt idx="346">
                  <c:v>0.94794520547945205</c:v>
                </c:pt>
                <c:pt idx="347">
                  <c:v>0.9506849315068493</c:v>
                </c:pt>
                <c:pt idx="348">
                  <c:v>0.95342465753424654</c:v>
                </c:pt>
                <c:pt idx="349">
                  <c:v>0.95616438356164379</c:v>
                </c:pt>
                <c:pt idx="350">
                  <c:v>0.95890410958904104</c:v>
                </c:pt>
                <c:pt idx="351">
                  <c:v>0.9616438356164384</c:v>
                </c:pt>
                <c:pt idx="352">
                  <c:v>0.96438356164383565</c:v>
                </c:pt>
                <c:pt idx="353">
                  <c:v>0.9671232876712329</c:v>
                </c:pt>
                <c:pt idx="354">
                  <c:v>0.96986301369863015</c:v>
                </c:pt>
                <c:pt idx="355">
                  <c:v>0.9726027397260274</c:v>
                </c:pt>
                <c:pt idx="356">
                  <c:v>0.97534246575342465</c:v>
                </c:pt>
                <c:pt idx="357">
                  <c:v>0.9780821917808219</c:v>
                </c:pt>
                <c:pt idx="358">
                  <c:v>0.98082191780821915</c:v>
                </c:pt>
                <c:pt idx="359">
                  <c:v>0.98356164383561639</c:v>
                </c:pt>
                <c:pt idx="360">
                  <c:v>0.98630136986301364</c:v>
                </c:pt>
                <c:pt idx="361">
                  <c:v>0.989041095890411</c:v>
                </c:pt>
                <c:pt idx="362">
                  <c:v>0.99178082191780825</c:v>
                </c:pt>
                <c:pt idx="363">
                  <c:v>0.9945205479452055</c:v>
                </c:pt>
                <c:pt idx="364">
                  <c:v>0.99726027397260275</c:v>
                </c:pt>
                <c:pt idx="365">
                  <c:v>1</c:v>
                </c:pt>
                <c:pt idx="366">
                  <c:v>1.0027397260273974</c:v>
                </c:pt>
                <c:pt idx="367">
                  <c:v>1.0054794520547945</c:v>
                </c:pt>
                <c:pt idx="368">
                  <c:v>1.0082191780821919</c:v>
                </c:pt>
                <c:pt idx="369">
                  <c:v>1.010958904109589</c:v>
                </c:pt>
                <c:pt idx="370">
                  <c:v>1.0136986301369864</c:v>
                </c:pt>
                <c:pt idx="371">
                  <c:v>1.0164383561643835</c:v>
                </c:pt>
                <c:pt idx="372">
                  <c:v>1.0191780821917809</c:v>
                </c:pt>
                <c:pt idx="373">
                  <c:v>1.021917808219178</c:v>
                </c:pt>
                <c:pt idx="374">
                  <c:v>1.0246575342465754</c:v>
                </c:pt>
                <c:pt idx="375">
                  <c:v>1.0273972602739727</c:v>
                </c:pt>
                <c:pt idx="376">
                  <c:v>1.0301369863013699</c:v>
                </c:pt>
                <c:pt idx="377">
                  <c:v>1.0328767123287672</c:v>
                </c:pt>
                <c:pt idx="378">
                  <c:v>1.0356164383561643</c:v>
                </c:pt>
                <c:pt idx="379">
                  <c:v>1.0383561643835617</c:v>
                </c:pt>
                <c:pt idx="380">
                  <c:v>1.0410958904109588</c:v>
                </c:pt>
                <c:pt idx="381">
                  <c:v>1.0438356164383562</c:v>
                </c:pt>
                <c:pt idx="382">
                  <c:v>1.0465753424657533</c:v>
                </c:pt>
                <c:pt idx="383">
                  <c:v>1.0493150684931507</c:v>
                </c:pt>
                <c:pt idx="384">
                  <c:v>1.0520547945205478</c:v>
                </c:pt>
                <c:pt idx="385">
                  <c:v>1.0547945205479452</c:v>
                </c:pt>
                <c:pt idx="386">
                  <c:v>1.0575342465753426</c:v>
                </c:pt>
                <c:pt idx="387">
                  <c:v>1.0602739726027397</c:v>
                </c:pt>
                <c:pt idx="388">
                  <c:v>1.0630136986301371</c:v>
                </c:pt>
                <c:pt idx="389">
                  <c:v>1.0657534246575342</c:v>
                </c:pt>
                <c:pt idx="390">
                  <c:v>1.0684931506849316</c:v>
                </c:pt>
                <c:pt idx="391">
                  <c:v>1.0712328767123287</c:v>
                </c:pt>
                <c:pt idx="392">
                  <c:v>1.0739726027397261</c:v>
                </c:pt>
                <c:pt idx="393">
                  <c:v>1.0767123287671232</c:v>
                </c:pt>
                <c:pt idx="394">
                  <c:v>1.0794520547945206</c:v>
                </c:pt>
                <c:pt idx="395">
                  <c:v>1.0821917808219179</c:v>
                </c:pt>
                <c:pt idx="396">
                  <c:v>1.0849315068493151</c:v>
                </c:pt>
                <c:pt idx="397">
                  <c:v>1.0876712328767124</c:v>
                </c:pt>
                <c:pt idx="398">
                  <c:v>1.0904109589041096</c:v>
                </c:pt>
                <c:pt idx="399">
                  <c:v>1.0931506849315069</c:v>
                </c:pt>
                <c:pt idx="400">
                  <c:v>1.095890410958904</c:v>
                </c:pt>
                <c:pt idx="401">
                  <c:v>1.0986301369863014</c:v>
                </c:pt>
                <c:pt idx="402">
                  <c:v>1.1013698630136985</c:v>
                </c:pt>
                <c:pt idx="403">
                  <c:v>1.1041095890410959</c:v>
                </c:pt>
                <c:pt idx="404">
                  <c:v>1.106849315068493</c:v>
                </c:pt>
                <c:pt idx="405">
                  <c:v>1.1095890410958904</c:v>
                </c:pt>
                <c:pt idx="406">
                  <c:v>1.1123287671232878</c:v>
                </c:pt>
                <c:pt idx="407">
                  <c:v>1.1150684931506849</c:v>
                </c:pt>
                <c:pt idx="408">
                  <c:v>1.1178082191780823</c:v>
                </c:pt>
                <c:pt idx="409">
                  <c:v>1.1205479452054794</c:v>
                </c:pt>
                <c:pt idx="410">
                  <c:v>1.1232876712328768</c:v>
                </c:pt>
                <c:pt idx="411">
                  <c:v>1.1260273972602739</c:v>
                </c:pt>
                <c:pt idx="412">
                  <c:v>1.1287671232876713</c:v>
                </c:pt>
                <c:pt idx="413">
                  <c:v>1.1315068493150684</c:v>
                </c:pt>
                <c:pt idx="414">
                  <c:v>1.1342465753424658</c:v>
                </c:pt>
                <c:pt idx="415">
                  <c:v>1.1369863013698631</c:v>
                </c:pt>
                <c:pt idx="416">
                  <c:v>1.1397260273972603</c:v>
                </c:pt>
                <c:pt idx="417">
                  <c:v>1.1424657534246576</c:v>
                </c:pt>
                <c:pt idx="418">
                  <c:v>1.1452054794520548</c:v>
                </c:pt>
                <c:pt idx="419">
                  <c:v>1.1479452054794521</c:v>
                </c:pt>
                <c:pt idx="420">
                  <c:v>1.1506849315068493</c:v>
                </c:pt>
                <c:pt idx="421">
                  <c:v>1.1534246575342466</c:v>
                </c:pt>
                <c:pt idx="422">
                  <c:v>1.1561643835616437</c:v>
                </c:pt>
                <c:pt idx="423">
                  <c:v>1.1589041095890411</c:v>
                </c:pt>
                <c:pt idx="424">
                  <c:v>1.1616438356164382</c:v>
                </c:pt>
                <c:pt idx="425">
                  <c:v>1.1643835616438356</c:v>
                </c:pt>
                <c:pt idx="426">
                  <c:v>1.167123287671233</c:v>
                </c:pt>
                <c:pt idx="427">
                  <c:v>1.1698630136986301</c:v>
                </c:pt>
                <c:pt idx="428">
                  <c:v>1.1726027397260275</c:v>
                </c:pt>
                <c:pt idx="429">
                  <c:v>1.1753424657534246</c:v>
                </c:pt>
                <c:pt idx="430">
                  <c:v>1.178082191780822</c:v>
                </c:pt>
                <c:pt idx="431">
                  <c:v>1.1808219178082191</c:v>
                </c:pt>
                <c:pt idx="432">
                  <c:v>1.1835616438356165</c:v>
                </c:pt>
                <c:pt idx="433">
                  <c:v>1.1863013698630136</c:v>
                </c:pt>
                <c:pt idx="434">
                  <c:v>1.189041095890411</c:v>
                </c:pt>
                <c:pt idx="435">
                  <c:v>1.1917808219178083</c:v>
                </c:pt>
                <c:pt idx="436">
                  <c:v>1.1945205479452055</c:v>
                </c:pt>
                <c:pt idx="437">
                  <c:v>1.1972602739726028</c:v>
                </c:pt>
                <c:pt idx="438">
                  <c:v>1.2</c:v>
                </c:pt>
                <c:pt idx="439">
                  <c:v>1.2027397260273973</c:v>
                </c:pt>
                <c:pt idx="440">
                  <c:v>1.2054794520547945</c:v>
                </c:pt>
                <c:pt idx="441">
                  <c:v>1.2082191780821918</c:v>
                </c:pt>
                <c:pt idx="442">
                  <c:v>1.210958904109589</c:v>
                </c:pt>
                <c:pt idx="443">
                  <c:v>1.2136986301369863</c:v>
                </c:pt>
                <c:pt idx="444">
                  <c:v>1.2164383561643837</c:v>
                </c:pt>
                <c:pt idx="445">
                  <c:v>1.2191780821917808</c:v>
                </c:pt>
                <c:pt idx="446">
                  <c:v>1.2219178082191782</c:v>
                </c:pt>
                <c:pt idx="447">
                  <c:v>1.2246575342465753</c:v>
                </c:pt>
                <c:pt idx="448">
                  <c:v>1.2273972602739727</c:v>
                </c:pt>
                <c:pt idx="449">
                  <c:v>1.2301369863013698</c:v>
                </c:pt>
                <c:pt idx="450">
                  <c:v>1.2328767123287672</c:v>
                </c:pt>
                <c:pt idx="451">
                  <c:v>1.2356164383561643</c:v>
                </c:pt>
                <c:pt idx="452">
                  <c:v>1.2383561643835617</c:v>
                </c:pt>
                <c:pt idx="453">
                  <c:v>1.2410958904109588</c:v>
                </c:pt>
                <c:pt idx="454">
                  <c:v>1.2438356164383562</c:v>
                </c:pt>
                <c:pt idx="455">
                  <c:v>1.2465753424657535</c:v>
                </c:pt>
                <c:pt idx="456">
                  <c:v>1.2493150684931507</c:v>
                </c:pt>
                <c:pt idx="457">
                  <c:v>1.252054794520548</c:v>
                </c:pt>
                <c:pt idx="458">
                  <c:v>1.2547945205479452</c:v>
                </c:pt>
                <c:pt idx="459">
                  <c:v>1.2575342465753425</c:v>
                </c:pt>
                <c:pt idx="460">
                  <c:v>1.2602739726027397</c:v>
                </c:pt>
                <c:pt idx="461">
                  <c:v>1.263013698630137</c:v>
                </c:pt>
                <c:pt idx="462">
                  <c:v>1.2657534246575342</c:v>
                </c:pt>
                <c:pt idx="463">
                  <c:v>1.2684931506849315</c:v>
                </c:pt>
                <c:pt idx="464">
                  <c:v>1.2712328767123289</c:v>
                </c:pt>
                <c:pt idx="465">
                  <c:v>1.273972602739726</c:v>
                </c:pt>
                <c:pt idx="466">
                  <c:v>1.2767123287671234</c:v>
                </c:pt>
                <c:pt idx="467">
                  <c:v>1.2794520547945205</c:v>
                </c:pt>
                <c:pt idx="468">
                  <c:v>1.2821917808219179</c:v>
                </c:pt>
                <c:pt idx="469">
                  <c:v>1.284931506849315</c:v>
                </c:pt>
                <c:pt idx="470">
                  <c:v>1.2876712328767124</c:v>
                </c:pt>
                <c:pt idx="471">
                  <c:v>1.2904109589041095</c:v>
                </c:pt>
                <c:pt idx="472">
                  <c:v>1.2931506849315069</c:v>
                </c:pt>
                <c:pt idx="473">
                  <c:v>1.295890410958904</c:v>
                </c:pt>
                <c:pt idx="474">
                  <c:v>1.2986301369863014</c:v>
                </c:pt>
                <c:pt idx="475">
                  <c:v>1.3013698630136987</c:v>
                </c:pt>
                <c:pt idx="476">
                  <c:v>1.3041095890410959</c:v>
                </c:pt>
                <c:pt idx="477">
                  <c:v>1.3068493150684932</c:v>
                </c:pt>
                <c:pt idx="478">
                  <c:v>1.3095890410958904</c:v>
                </c:pt>
                <c:pt idx="479">
                  <c:v>1.3123287671232877</c:v>
                </c:pt>
                <c:pt idx="480">
                  <c:v>1.3150684931506849</c:v>
                </c:pt>
                <c:pt idx="481">
                  <c:v>1.3178082191780822</c:v>
                </c:pt>
                <c:pt idx="482">
                  <c:v>1.3205479452054794</c:v>
                </c:pt>
                <c:pt idx="483">
                  <c:v>1.3232876712328767</c:v>
                </c:pt>
                <c:pt idx="484">
                  <c:v>1.3260273972602741</c:v>
                </c:pt>
                <c:pt idx="485">
                  <c:v>1.3287671232876712</c:v>
                </c:pt>
                <c:pt idx="486">
                  <c:v>1.3315068493150686</c:v>
                </c:pt>
                <c:pt idx="487">
                  <c:v>1.3342465753424657</c:v>
                </c:pt>
                <c:pt idx="488">
                  <c:v>1.3369863013698631</c:v>
                </c:pt>
                <c:pt idx="489">
                  <c:v>1.3397260273972602</c:v>
                </c:pt>
                <c:pt idx="490">
                  <c:v>1.3424657534246576</c:v>
                </c:pt>
                <c:pt idx="491">
                  <c:v>1.3452054794520547</c:v>
                </c:pt>
                <c:pt idx="492">
                  <c:v>1.3479452054794521</c:v>
                </c:pt>
                <c:pt idx="493">
                  <c:v>1.3506849315068492</c:v>
                </c:pt>
                <c:pt idx="494">
                  <c:v>1.3534246575342466</c:v>
                </c:pt>
                <c:pt idx="495">
                  <c:v>1.3561643835616439</c:v>
                </c:pt>
                <c:pt idx="496">
                  <c:v>1.3589041095890411</c:v>
                </c:pt>
                <c:pt idx="497">
                  <c:v>1.3616438356164384</c:v>
                </c:pt>
                <c:pt idx="498">
                  <c:v>1.3643835616438356</c:v>
                </c:pt>
                <c:pt idx="499">
                  <c:v>1.3671232876712329</c:v>
                </c:pt>
                <c:pt idx="500">
                  <c:v>1.3698630136986301</c:v>
                </c:pt>
                <c:pt idx="501">
                  <c:v>1.3726027397260274</c:v>
                </c:pt>
                <c:pt idx="502">
                  <c:v>1.3753424657534246</c:v>
                </c:pt>
                <c:pt idx="503">
                  <c:v>1.3780821917808219</c:v>
                </c:pt>
                <c:pt idx="504">
                  <c:v>1.3808219178082193</c:v>
                </c:pt>
                <c:pt idx="505">
                  <c:v>1.3835616438356164</c:v>
                </c:pt>
                <c:pt idx="506">
                  <c:v>1.3863013698630138</c:v>
                </c:pt>
                <c:pt idx="507">
                  <c:v>1.3890410958904109</c:v>
                </c:pt>
                <c:pt idx="508">
                  <c:v>1.3917808219178083</c:v>
                </c:pt>
                <c:pt idx="509">
                  <c:v>1.3945205479452054</c:v>
                </c:pt>
                <c:pt idx="510">
                  <c:v>1.3972602739726028</c:v>
                </c:pt>
                <c:pt idx="511">
                  <c:v>1.4</c:v>
                </c:pt>
                <c:pt idx="512">
                  <c:v>1.4027397260273973</c:v>
                </c:pt>
                <c:pt idx="513">
                  <c:v>1.4054794520547946</c:v>
                </c:pt>
                <c:pt idx="514">
                  <c:v>1.4082191780821918</c:v>
                </c:pt>
                <c:pt idx="515">
                  <c:v>1.4109589041095891</c:v>
                </c:pt>
                <c:pt idx="516">
                  <c:v>1.4136986301369863</c:v>
                </c:pt>
                <c:pt idx="517">
                  <c:v>1.4164383561643836</c:v>
                </c:pt>
                <c:pt idx="518">
                  <c:v>1.4191780821917808</c:v>
                </c:pt>
                <c:pt idx="519">
                  <c:v>1.4219178082191781</c:v>
                </c:pt>
                <c:pt idx="520">
                  <c:v>1.4246575342465753</c:v>
                </c:pt>
                <c:pt idx="521">
                  <c:v>1.4273972602739726</c:v>
                </c:pt>
                <c:pt idx="522">
                  <c:v>1.4301369863013698</c:v>
                </c:pt>
                <c:pt idx="523">
                  <c:v>1.4328767123287671</c:v>
                </c:pt>
                <c:pt idx="524">
                  <c:v>1.4356164383561645</c:v>
                </c:pt>
                <c:pt idx="525">
                  <c:v>1.4383561643835616</c:v>
                </c:pt>
                <c:pt idx="526">
                  <c:v>1.441095890410959</c:v>
                </c:pt>
                <c:pt idx="527">
                  <c:v>1.4438356164383561</c:v>
                </c:pt>
                <c:pt idx="528">
                  <c:v>1.4465753424657535</c:v>
                </c:pt>
                <c:pt idx="529">
                  <c:v>1.4493150684931506</c:v>
                </c:pt>
                <c:pt idx="530">
                  <c:v>1.452054794520548</c:v>
                </c:pt>
                <c:pt idx="531">
                  <c:v>1.4547945205479451</c:v>
                </c:pt>
                <c:pt idx="532">
                  <c:v>1.4575342465753425</c:v>
                </c:pt>
                <c:pt idx="533">
                  <c:v>1.4602739726027398</c:v>
                </c:pt>
                <c:pt idx="534">
                  <c:v>1.463013698630137</c:v>
                </c:pt>
                <c:pt idx="535">
                  <c:v>1.4657534246575343</c:v>
                </c:pt>
                <c:pt idx="536">
                  <c:v>1.4684931506849315</c:v>
                </c:pt>
                <c:pt idx="537">
                  <c:v>1.4712328767123288</c:v>
                </c:pt>
                <c:pt idx="538">
                  <c:v>1.473972602739726</c:v>
                </c:pt>
                <c:pt idx="539">
                  <c:v>1.4767123287671233</c:v>
                </c:pt>
                <c:pt idx="540">
                  <c:v>1.4794520547945205</c:v>
                </c:pt>
                <c:pt idx="541">
                  <c:v>1.4821917808219178</c:v>
                </c:pt>
                <c:pt idx="542">
                  <c:v>1.484931506849315</c:v>
                </c:pt>
                <c:pt idx="543">
                  <c:v>1.4876712328767123</c:v>
                </c:pt>
                <c:pt idx="544">
                  <c:v>1.4904109589041097</c:v>
                </c:pt>
                <c:pt idx="545">
                  <c:v>1.4931506849315068</c:v>
                </c:pt>
                <c:pt idx="546">
                  <c:v>1.4958904109589042</c:v>
                </c:pt>
                <c:pt idx="547">
                  <c:v>1.4986301369863013</c:v>
                </c:pt>
                <c:pt idx="548">
                  <c:v>1.5013698630136987</c:v>
                </c:pt>
                <c:pt idx="549">
                  <c:v>1.5041095890410958</c:v>
                </c:pt>
                <c:pt idx="550">
                  <c:v>1.5068493150684932</c:v>
                </c:pt>
                <c:pt idx="551">
                  <c:v>1.5095890410958903</c:v>
                </c:pt>
                <c:pt idx="552">
                  <c:v>1.5123287671232877</c:v>
                </c:pt>
                <c:pt idx="553">
                  <c:v>1.515068493150685</c:v>
                </c:pt>
                <c:pt idx="554">
                  <c:v>1.5178082191780822</c:v>
                </c:pt>
                <c:pt idx="555">
                  <c:v>1.5205479452054795</c:v>
                </c:pt>
                <c:pt idx="556">
                  <c:v>1.5232876712328767</c:v>
                </c:pt>
                <c:pt idx="557">
                  <c:v>1.526027397260274</c:v>
                </c:pt>
                <c:pt idx="558">
                  <c:v>1.5287671232876712</c:v>
                </c:pt>
                <c:pt idx="559">
                  <c:v>1.5315068493150685</c:v>
                </c:pt>
                <c:pt idx="560">
                  <c:v>1.5342465753424657</c:v>
                </c:pt>
                <c:pt idx="561">
                  <c:v>1.536986301369863</c:v>
                </c:pt>
                <c:pt idx="562">
                  <c:v>1.5397260273972602</c:v>
                </c:pt>
                <c:pt idx="563">
                  <c:v>1.5424657534246575</c:v>
                </c:pt>
                <c:pt idx="564">
                  <c:v>1.5452054794520549</c:v>
                </c:pt>
                <c:pt idx="565">
                  <c:v>1.547945205479452</c:v>
                </c:pt>
                <c:pt idx="566">
                  <c:v>1.5506849315068494</c:v>
                </c:pt>
                <c:pt idx="567">
                  <c:v>1.5534246575342465</c:v>
                </c:pt>
                <c:pt idx="568">
                  <c:v>1.5561643835616439</c:v>
                </c:pt>
                <c:pt idx="569">
                  <c:v>1.558904109589041</c:v>
                </c:pt>
                <c:pt idx="570">
                  <c:v>1.5616438356164384</c:v>
                </c:pt>
                <c:pt idx="571">
                  <c:v>1.5643835616438355</c:v>
                </c:pt>
                <c:pt idx="572">
                  <c:v>1.5671232876712329</c:v>
                </c:pt>
                <c:pt idx="573">
                  <c:v>1.5698630136986302</c:v>
                </c:pt>
                <c:pt idx="574">
                  <c:v>1.5726027397260274</c:v>
                </c:pt>
                <c:pt idx="575">
                  <c:v>1.5753424657534247</c:v>
                </c:pt>
                <c:pt idx="576">
                  <c:v>1.5780821917808219</c:v>
                </c:pt>
                <c:pt idx="577">
                  <c:v>1.5808219178082192</c:v>
                </c:pt>
                <c:pt idx="578">
                  <c:v>1.5835616438356164</c:v>
                </c:pt>
                <c:pt idx="579">
                  <c:v>1.5863013698630137</c:v>
                </c:pt>
                <c:pt idx="580">
                  <c:v>1.5890410958904109</c:v>
                </c:pt>
                <c:pt idx="581">
                  <c:v>1.5917808219178082</c:v>
                </c:pt>
                <c:pt idx="582">
                  <c:v>1.5945205479452054</c:v>
                </c:pt>
                <c:pt idx="583">
                  <c:v>1.5972602739726027</c:v>
                </c:pt>
                <c:pt idx="584">
                  <c:v>1.6</c:v>
                </c:pt>
                <c:pt idx="585">
                  <c:v>1.6027397260273972</c:v>
                </c:pt>
                <c:pt idx="586">
                  <c:v>1.6054794520547946</c:v>
                </c:pt>
                <c:pt idx="587">
                  <c:v>1.6082191780821917</c:v>
                </c:pt>
                <c:pt idx="588">
                  <c:v>1.6109589041095891</c:v>
                </c:pt>
                <c:pt idx="589">
                  <c:v>1.6136986301369862</c:v>
                </c:pt>
                <c:pt idx="590">
                  <c:v>1.6164383561643836</c:v>
                </c:pt>
                <c:pt idx="591">
                  <c:v>1.6191780821917807</c:v>
                </c:pt>
                <c:pt idx="592">
                  <c:v>1.6219178082191781</c:v>
                </c:pt>
                <c:pt idx="593">
                  <c:v>1.6246575342465754</c:v>
                </c:pt>
                <c:pt idx="594">
                  <c:v>1.6273972602739726</c:v>
                </c:pt>
                <c:pt idx="595">
                  <c:v>1.6301369863013699</c:v>
                </c:pt>
                <c:pt idx="596">
                  <c:v>1.6328767123287671</c:v>
                </c:pt>
                <c:pt idx="597">
                  <c:v>1.6356164383561644</c:v>
                </c:pt>
                <c:pt idx="598">
                  <c:v>1.6383561643835616</c:v>
                </c:pt>
                <c:pt idx="599">
                  <c:v>1.6410958904109589</c:v>
                </c:pt>
                <c:pt idx="600">
                  <c:v>1.6438356164383561</c:v>
                </c:pt>
                <c:pt idx="601">
                  <c:v>1.6465753424657534</c:v>
                </c:pt>
                <c:pt idx="602">
                  <c:v>1.6493150684931508</c:v>
                </c:pt>
                <c:pt idx="603">
                  <c:v>1.6520547945205479</c:v>
                </c:pt>
                <c:pt idx="604">
                  <c:v>1.6547945205479453</c:v>
                </c:pt>
                <c:pt idx="605">
                  <c:v>1.6575342465753424</c:v>
                </c:pt>
                <c:pt idx="606">
                  <c:v>1.6602739726027398</c:v>
                </c:pt>
                <c:pt idx="607">
                  <c:v>1.6630136986301369</c:v>
                </c:pt>
                <c:pt idx="608">
                  <c:v>1.6657534246575343</c:v>
                </c:pt>
                <c:pt idx="609">
                  <c:v>1.6684931506849314</c:v>
                </c:pt>
                <c:pt idx="610">
                  <c:v>1.6712328767123288</c:v>
                </c:pt>
                <c:pt idx="611">
                  <c:v>1.6739726027397259</c:v>
                </c:pt>
                <c:pt idx="612">
                  <c:v>1.6767123287671233</c:v>
                </c:pt>
                <c:pt idx="613">
                  <c:v>1.6794520547945206</c:v>
                </c:pt>
                <c:pt idx="614">
                  <c:v>1.6821917808219178</c:v>
                </c:pt>
                <c:pt idx="615">
                  <c:v>1.6849315068493151</c:v>
                </c:pt>
                <c:pt idx="616">
                  <c:v>1.6876712328767123</c:v>
                </c:pt>
                <c:pt idx="617">
                  <c:v>1.6904109589041096</c:v>
                </c:pt>
                <c:pt idx="618">
                  <c:v>1.6931506849315068</c:v>
                </c:pt>
                <c:pt idx="619">
                  <c:v>1.6958904109589041</c:v>
                </c:pt>
                <c:pt idx="620">
                  <c:v>1.6986301369863013</c:v>
                </c:pt>
                <c:pt idx="621">
                  <c:v>1.7013698630136986</c:v>
                </c:pt>
                <c:pt idx="622">
                  <c:v>1.704109589041096</c:v>
                </c:pt>
                <c:pt idx="623">
                  <c:v>1.7068493150684931</c:v>
                </c:pt>
                <c:pt idx="624">
                  <c:v>1.7095890410958905</c:v>
                </c:pt>
                <c:pt idx="625">
                  <c:v>1.7123287671232876</c:v>
                </c:pt>
                <c:pt idx="626">
                  <c:v>1.715068493150685</c:v>
                </c:pt>
                <c:pt idx="627">
                  <c:v>1.7178082191780821</c:v>
                </c:pt>
                <c:pt idx="628">
                  <c:v>1.7205479452054795</c:v>
                </c:pt>
                <c:pt idx="629">
                  <c:v>1.7232876712328766</c:v>
                </c:pt>
                <c:pt idx="630">
                  <c:v>1.726027397260274</c:v>
                </c:pt>
                <c:pt idx="631">
                  <c:v>1.7287671232876711</c:v>
                </c:pt>
                <c:pt idx="632">
                  <c:v>1.7315068493150685</c:v>
                </c:pt>
                <c:pt idx="633">
                  <c:v>1.7342465753424658</c:v>
                </c:pt>
                <c:pt idx="634">
                  <c:v>1.736986301369863</c:v>
                </c:pt>
                <c:pt idx="635">
                  <c:v>1.7397260273972603</c:v>
                </c:pt>
                <c:pt idx="636">
                  <c:v>1.7424657534246575</c:v>
                </c:pt>
                <c:pt idx="637">
                  <c:v>1.7452054794520548</c:v>
                </c:pt>
                <c:pt idx="638">
                  <c:v>1.747945205479452</c:v>
                </c:pt>
                <c:pt idx="639">
                  <c:v>1.7506849315068493</c:v>
                </c:pt>
                <c:pt idx="640">
                  <c:v>1.7534246575342465</c:v>
                </c:pt>
                <c:pt idx="641">
                  <c:v>1.7561643835616438</c:v>
                </c:pt>
                <c:pt idx="642">
                  <c:v>1.7589041095890412</c:v>
                </c:pt>
                <c:pt idx="643">
                  <c:v>1.7616438356164383</c:v>
                </c:pt>
                <c:pt idx="644">
                  <c:v>1.7643835616438357</c:v>
                </c:pt>
                <c:pt idx="645">
                  <c:v>1.7671232876712328</c:v>
                </c:pt>
                <c:pt idx="646">
                  <c:v>1.7698630136986302</c:v>
                </c:pt>
                <c:pt idx="647">
                  <c:v>1.7726027397260273</c:v>
                </c:pt>
                <c:pt idx="648">
                  <c:v>1.7753424657534247</c:v>
                </c:pt>
                <c:pt idx="649">
                  <c:v>1.7780821917808218</c:v>
                </c:pt>
                <c:pt idx="650">
                  <c:v>1.7808219178082192</c:v>
                </c:pt>
                <c:pt idx="651">
                  <c:v>1.7835616438356163</c:v>
                </c:pt>
                <c:pt idx="652">
                  <c:v>1.7863013698630137</c:v>
                </c:pt>
                <c:pt idx="653">
                  <c:v>1.789041095890411</c:v>
                </c:pt>
                <c:pt idx="654">
                  <c:v>1.7917808219178082</c:v>
                </c:pt>
                <c:pt idx="655">
                  <c:v>1.7945205479452055</c:v>
                </c:pt>
                <c:pt idx="656">
                  <c:v>1.7972602739726027</c:v>
                </c:pt>
                <c:pt idx="657">
                  <c:v>1.8</c:v>
                </c:pt>
                <c:pt idx="658">
                  <c:v>1.8027397260273972</c:v>
                </c:pt>
                <c:pt idx="659">
                  <c:v>1.8054794520547945</c:v>
                </c:pt>
                <c:pt idx="660">
                  <c:v>1.8082191780821917</c:v>
                </c:pt>
                <c:pt idx="661">
                  <c:v>1.810958904109589</c:v>
                </c:pt>
                <c:pt idx="662">
                  <c:v>1.8136986301369864</c:v>
                </c:pt>
                <c:pt idx="663">
                  <c:v>1.8164383561643835</c:v>
                </c:pt>
                <c:pt idx="664">
                  <c:v>1.8191780821917809</c:v>
                </c:pt>
                <c:pt idx="665">
                  <c:v>1.821917808219178</c:v>
                </c:pt>
                <c:pt idx="666">
                  <c:v>1.8246575342465754</c:v>
                </c:pt>
                <c:pt idx="667">
                  <c:v>1.8273972602739725</c:v>
                </c:pt>
                <c:pt idx="668">
                  <c:v>1.8301369863013699</c:v>
                </c:pt>
                <c:pt idx="669">
                  <c:v>1.832876712328767</c:v>
                </c:pt>
                <c:pt idx="670">
                  <c:v>1.8356164383561644</c:v>
                </c:pt>
                <c:pt idx="671">
                  <c:v>1.8383561643835618</c:v>
                </c:pt>
                <c:pt idx="672">
                  <c:v>1.8410958904109589</c:v>
                </c:pt>
                <c:pt idx="673">
                  <c:v>1.8438356164383563</c:v>
                </c:pt>
                <c:pt idx="674">
                  <c:v>1.8465753424657534</c:v>
                </c:pt>
                <c:pt idx="675">
                  <c:v>1.8493150684931507</c:v>
                </c:pt>
                <c:pt idx="676">
                  <c:v>1.8520547945205479</c:v>
                </c:pt>
                <c:pt idx="677">
                  <c:v>1.8547945205479452</c:v>
                </c:pt>
                <c:pt idx="678">
                  <c:v>1.8575342465753424</c:v>
                </c:pt>
                <c:pt idx="679">
                  <c:v>1.8602739726027397</c:v>
                </c:pt>
                <c:pt idx="680">
                  <c:v>1.8630136986301369</c:v>
                </c:pt>
                <c:pt idx="681">
                  <c:v>1.8657534246575342</c:v>
                </c:pt>
                <c:pt idx="682">
                  <c:v>1.8684931506849316</c:v>
                </c:pt>
                <c:pt idx="683">
                  <c:v>1.8712328767123287</c:v>
                </c:pt>
                <c:pt idx="684">
                  <c:v>1.8739726027397261</c:v>
                </c:pt>
                <c:pt idx="685">
                  <c:v>1.8767123287671232</c:v>
                </c:pt>
                <c:pt idx="686">
                  <c:v>1.8794520547945206</c:v>
                </c:pt>
                <c:pt idx="687">
                  <c:v>1.8821917808219177</c:v>
                </c:pt>
                <c:pt idx="688">
                  <c:v>1.8849315068493151</c:v>
                </c:pt>
                <c:pt idx="689">
                  <c:v>1.8876712328767122</c:v>
                </c:pt>
                <c:pt idx="690">
                  <c:v>1.8904109589041096</c:v>
                </c:pt>
                <c:pt idx="691">
                  <c:v>1.893150684931507</c:v>
                </c:pt>
                <c:pt idx="692">
                  <c:v>1.8958904109589041</c:v>
                </c:pt>
                <c:pt idx="693">
                  <c:v>1.8986301369863015</c:v>
                </c:pt>
                <c:pt idx="694">
                  <c:v>1.9013698630136986</c:v>
                </c:pt>
                <c:pt idx="695">
                  <c:v>1.904109589041096</c:v>
                </c:pt>
                <c:pt idx="696">
                  <c:v>1.9068493150684931</c:v>
                </c:pt>
                <c:pt idx="697">
                  <c:v>1.9095890410958904</c:v>
                </c:pt>
                <c:pt idx="698">
                  <c:v>1.9123287671232876</c:v>
                </c:pt>
                <c:pt idx="699">
                  <c:v>1.9150684931506849</c:v>
                </c:pt>
                <c:pt idx="700">
                  <c:v>1.9178082191780821</c:v>
                </c:pt>
                <c:pt idx="701">
                  <c:v>1.9205479452054794</c:v>
                </c:pt>
                <c:pt idx="702">
                  <c:v>1.9232876712328768</c:v>
                </c:pt>
                <c:pt idx="703">
                  <c:v>1.9260273972602739</c:v>
                </c:pt>
                <c:pt idx="704">
                  <c:v>1.9287671232876713</c:v>
                </c:pt>
                <c:pt idx="705">
                  <c:v>1.9315068493150684</c:v>
                </c:pt>
                <c:pt idx="706">
                  <c:v>1.9342465753424658</c:v>
                </c:pt>
                <c:pt idx="707">
                  <c:v>1.9369863013698629</c:v>
                </c:pt>
                <c:pt idx="708">
                  <c:v>1.9397260273972603</c:v>
                </c:pt>
                <c:pt idx="709">
                  <c:v>1.9424657534246574</c:v>
                </c:pt>
                <c:pt idx="710">
                  <c:v>1.9452054794520548</c:v>
                </c:pt>
                <c:pt idx="711">
                  <c:v>1.9479452054794522</c:v>
                </c:pt>
                <c:pt idx="712">
                  <c:v>1.9506849315068493</c:v>
                </c:pt>
                <c:pt idx="713">
                  <c:v>1.9534246575342467</c:v>
                </c:pt>
                <c:pt idx="714">
                  <c:v>1.9561643835616438</c:v>
                </c:pt>
                <c:pt idx="715">
                  <c:v>1.9589041095890412</c:v>
                </c:pt>
                <c:pt idx="716">
                  <c:v>1.9616438356164383</c:v>
                </c:pt>
                <c:pt idx="717">
                  <c:v>1.9643835616438357</c:v>
                </c:pt>
                <c:pt idx="718">
                  <c:v>1.9671232876712328</c:v>
                </c:pt>
                <c:pt idx="719">
                  <c:v>1.9698630136986301</c:v>
                </c:pt>
                <c:pt idx="720">
                  <c:v>1.9726027397260273</c:v>
                </c:pt>
                <c:pt idx="721">
                  <c:v>1.9753424657534246</c:v>
                </c:pt>
                <c:pt idx="722">
                  <c:v>1.978082191780822</c:v>
                </c:pt>
                <c:pt idx="723">
                  <c:v>1.9808219178082191</c:v>
                </c:pt>
                <c:pt idx="724">
                  <c:v>1.9835616438356165</c:v>
                </c:pt>
                <c:pt idx="725">
                  <c:v>1.9863013698630136</c:v>
                </c:pt>
                <c:pt idx="726">
                  <c:v>1.989041095890411</c:v>
                </c:pt>
                <c:pt idx="727">
                  <c:v>1.9917808219178081</c:v>
                </c:pt>
                <c:pt idx="728">
                  <c:v>1.9945205479452055</c:v>
                </c:pt>
                <c:pt idx="729">
                  <c:v>1.9972602739726026</c:v>
                </c:pt>
                <c:pt idx="730">
                  <c:v>2</c:v>
                </c:pt>
                <c:pt idx="731">
                  <c:v>2.0027397260273974</c:v>
                </c:pt>
                <c:pt idx="732">
                  <c:v>2.0054794520547947</c:v>
                </c:pt>
                <c:pt idx="733">
                  <c:v>2.0082191780821916</c:v>
                </c:pt>
                <c:pt idx="734">
                  <c:v>2.010958904109589</c:v>
                </c:pt>
                <c:pt idx="735">
                  <c:v>2.0136986301369864</c:v>
                </c:pt>
                <c:pt idx="736">
                  <c:v>2.0164383561643837</c:v>
                </c:pt>
                <c:pt idx="737">
                  <c:v>2.0191780821917806</c:v>
                </c:pt>
                <c:pt idx="738">
                  <c:v>2.021917808219178</c:v>
                </c:pt>
                <c:pt idx="739">
                  <c:v>2.0246575342465754</c:v>
                </c:pt>
                <c:pt idx="740">
                  <c:v>2.0273972602739727</c:v>
                </c:pt>
                <c:pt idx="741">
                  <c:v>2.0301369863013701</c:v>
                </c:pt>
                <c:pt idx="742">
                  <c:v>2.032876712328767</c:v>
                </c:pt>
                <c:pt idx="743">
                  <c:v>2.0356164383561643</c:v>
                </c:pt>
                <c:pt idx="744">
                  <c:v>2.0383561643835617</c:v>
                </c:pt>
                <c:pt idx="745">
                  <c:v>2.0410958904109591</c:v>
                </c:pt>
                <c:pt idx="746">
                  <c:v>2.043835616438356</c:v>
                </c:pt>
                <c:pt idx="747">
                  <c:v>2.0465753424657533</c:v>
                </c:pt>
                <c:pt idx="748">
                  <c:v>2.0493150684931507</c:v>
                </c:pt>
                <c:pt idx="749">
                  <c:v>2.0520547945205481</c:v>
                </c:pt>
                <c:pt idx="750">
                  <c:v>2.0547945205479454</c:v>
                </c:pt>
                <c:pt idx="751">
                  <c:v>2.0575342465753423</c:v>
                </c:pt>
                <c:pt idx="752">
                  <c:v>2.0602739726027397</c:v>
                </c:pt>
                <c:pt idx="753">
                  <c:v>2.0630136986301371</c:v>
                </c:pt>
                <c:pt idx="754">
                  <c:v>2.0657534246575344</c:v>
                </c:pt>
                <c:pt idx="755">
                  <c:v>2.0684931506849313</c:v>
                </c:pt>
                <c:pt idx="756">
                  <c:v>2.0712328767123287</c:v>
                </c:pt>
                <c:pt idx="757">
                  <c:v>2.0739726027397261</c:v>
                </c:pt>
                <c:pt idx="758">
                  <c:v>2.0767123287671234</c:v>
                </c:pt>
                <c:pt idx="759">
                  <c:v>2.0794520547945203</c:v>
                </c:pt>
                <c:pt idx="760">
                  <c:v>2.0821917808219177</c:v>
                </c:pt>
                <c:pt idx="761">
                  <c:v>2.0849315068493151</c:v>
                </c:pt>
                <c:pt idx="762">
                  <c:v>2.0876712328767124</c:v>
                </c:pt>
                <c:pt idx="763">
                  <c:v>2.0904109589041098</c:v>
                </c:pt>
                <c:pt idx="764">
                  <c:v>2.0931506849315067</c:v>
                </c:pt>
                <c:pt idx="765">
                  <c:v>2.095890410958904</c:v>
                </c:pt>
                <c:pt idx="766">
                  <c:v>2.0986301369863014</c:v>
                </c:pt>
                <c:pt idx="767">
                  <c:v>2.1013698630136988</c:v>
                </c:pt>
                <c:pt idx="768">
                  <c:v>2.1041095890410957</c:v>
                </c:pt>
                <c:pt idx="769">
                  <c:v>2.106849315068493</c:v>
                </c:pt>
                <c:pt idx="770">
                  <c:v>2.1095890410958904</c:v>
                </c:pt>
                <c:pt idx="771">
                  <c:v>2.1123287671232878</c:v>
                </c:pt>
                <c:pt idx="772">
                  <c:v>2.1150684931506851</c:v>
                </c:pt>
                <c:pt idx="773">
                  <c:v>2.117808219178082</c:v>
                </c:pt>
                <c:pt idx="774">
                  <c:v>2.1205479452054794</c:v>
                </c:pt>
                <c:pt idx="775">
                  <c:v>2.1232876712328768</c:v>
                </c:pt>
                <c:pt idx="776">
                  <c:v>2.1260273972602741</c:v>
                </c:pt>
                <c:pt idx="777">
                  <c:v>2.128767123287671</c:v>
                </c:pt>
                <c:pt idx="778">
                  <c:v>2.1315068493150684</c:v>
                </c:pt>
                <c:pt idx="779">
                  <c:v>2.1342465753424658</c:v>
                </c:pt>
                <c:pt idx="780">
                  <c:v>2.1369863013698631</c:v>
                </c:pt>
                <c:pt idx="781">
                  <c:v>2.1397260273972605</c:v>
                </c:pt>
                <c:pt idx="782">
                  <c:v>2.1424657534246574</c:v>
                </c:pt>
                <c:pt idx="783">
                  <c:v>2.1452054794520548</c:v>
                </c:pt>
                <c:pt idx="784">
                  <c:v>2.1479452054794521</c:v>
                </c:pt>
                <c:pt idx="785">
                  <c:v>2.1506849315068495</c:v>
                </c:pt>
                <c:pt idx="786">
                  <c:v>2.1534246575342464</c:v>
                </c:pt>
                <c:pt idx="787">
                  <c:v>2.1561643835616437</c:v>
                </c:pt>
                <c:pt idx="788">
                  <c:v>2.1589041095890411</c:v>
                </c:pt>
                <c:pt idx="789">
                  <c:v>2.1616438356164385</c:v>
                </c:pt>
                <c:pt idx="790">
                  <c:v>2.1643835616438358</c:v>
                </c:pt>
                <c:pt idx="791">
                  <c:v>2.1671232876712327</c:v>
                </c:pt>
                <c:pt idx="792">
                  <c:v>2.1698630136986301</c:v>
                </c:pt>
                <c:pt idx="793">
                  <c:v>2.1726027397260275</c:v>
                </c:pt>
                <c:pt idx="794">
                  <c:v>2.1753424657534248</c:v>
                </c:pt>
                <c:pt idx="795">
                  <c:v>2.1780821917808217</c:v>
                </c:pt>
                <c:pt idx="796">
                  <c:v>2.1808219178082191</c:v>
                </c:pt>
                <c:pt idx="797">
                  <c:v>2.1835616438356165</c:v>
                </c:pt>
                <c:pt idx="798">
                  <c:v>2.1863013698630138</c:v>
                </c:pt>
                <c:pt idx="799">
                  <c:v>2.1890410958904107</c:v>
                </c:pt>
                <c:pt idx="800">
                  <c:v>2.1917808219178081</c:v>
                </c:pt>
                <c:pt idx="801">
                  <c:v>2.1945205479452055</c:v>
                </c:pt>
                <c:pt idx="802">
                  <c:v>2.1972602739726028</c:v>
                </c:pt>
                <c:pt idx="803">
                  <c:v>2.2000000000000002</c:v>
                </c:pt>
                <c:pt idx="804">
                  <c:v>2.2027397260273971</c:v>
                </c:pt>
                <c:pt idx="805">
                  <c:v>2.2054794520547945</c:v>
                </c:pt>
                <c:pt idx="806">
                  <c:v>2.2082191780821918</c:v>
                </c:pt>
                <c:pt idx="807">
                  <c:v>2.2109589041095892</c:v>
                </c:pt>
                <c:pt idx="808">
                  <c:v>2.2136986301369861</c:v>
                </c:pt>
                <c:pt idx="809">
                  <c:v>2.2164383561643834</c:v>
                </c:pt>
                <c:pt idx="810">
                  <c:v>2.2191780821917808</c:v>
                </c:pt>
                <c:pt idx="811">
                  <c:v>2.2219178082191782</c:v>
                </c:pt>
                <c:pt idx="812">
                  <c:v>2.2246575342465755</c:v>
                </c:pt>
                <c:pt idx="813">
                  <c:v>2.2273972602739724</c:v>
                </c:pt>
                <c:pt idx="814">
                  <c:v>2.2301369863013698</c:v>
                </c:pt>
                <c:pt idx="815">
                  <c:v>2.2328767123287672</c:v>
                </c:pt>
                <c:pt idx="816">
                  <c:v>2.2356164383561645</c:v>
                </c:pt>
                <c:pt idx="817">
                  <c:v>2.2383561643835614</c:v>
                </c:pt>
                <c:pt idx="818">
                  <c:v>2.2410958904109588</c:v>
                </c:pt>
                <c:pt idx="819">
                  <c:v>2.2438356164383562</c:v>
                </c:pt>
                <c:pt idx="820">
                  <c:v>2.2465753424657535</c:v>
                </c:pt>
                <c:pt idx="821">
                  <c:v>2.2493150684931509</c:v>
                </c:pt>
                <c:pt idx="822">
                  <c:v>2.2520547945205478</c:v>
                </c:pt>
                <c:pt idx="823">
                  <c:v>2.2547945205479452</c:v>
                </c:pt>
                <c:pt idx="824">
                  <c:v>2.2575342465753425</c:v>
                </c:pt>
                <c:pt idx="825">
                  <c:v>2.2602739726027399</c:v>
                </c:pt>
                <c:pt idx="826">
                  <c:v>2.2630136986301368</c:v>
                </c:pt>
                <c:pt idx="827">
                  <c:v>2.2657534246575342</c:v>
                </c:pt>
                <c:pt idx="828">
                  <c:v>2.2684931506849315</c:v>
                </c:pt>
                <c:pt idx="829">
                  <c:v>2.2712328767123289</c:v>
                </c:pt>
                <c:pt idx="830">
                  <c:v>2.2739726027397262</c:v>
                </c:pt>
                <c:pt idx="831">
                  <c:v>2.2767123287671232</c:v>
                </c:pt>
                <c:pt idx="832">
                  <c:v>2.2794520547945205</c:v>
                </c:pt>
                <c:pt idx="833">
                  <c:v>2.2821917808219179</c:v>
                </c:pt>
                <c:pt idx="834">
                  <c:v>2.2849315068493152</c:v>
                </c:pt>
                <c:pt idx="835">
                  <c:v>2.2876712328767121</c:v>
                </c:pt>
                <c:pt idx="836">
                  <c:v>2.2904109589041095</c:v>
                </c:pt>
                <c:pt idx="837">
                  <c:v>2.2931506849315069</c:v>
                </c:pt>
                <c:pt idx="838">
                  <c:v>2.2958904109589042</c:v>
                </c:pt>
                <c:pt idx="839">
                  <c:v>2.2986301369863016</c:v>
                </c:pt>
                <c:pt idx="840">
                  <c:v>2.3013698630136985</c:v>
                </c:pt>
                <c:pt idx="841">
                  <c:v>2.3041095890410959</c:v>
                </c:pt>
                <c:pt idx="842">
                  <c:v>2.3068493150684932</c:v>
                </c:pt>
                <c:pt idx="843">
                  <c:v>2.3095890410958906</c:v>
                </c:pt>
                <c:pt idx="844">
                  <c:v>2.3123287671232875</c:v>
                </c:pt>
                <c:pt idx="845">
                  <c:v>2.3150684931506849</c:v>
                </c:pt>
                <c:pt idx="846">
                  <c:v>2.3178082191780822</c:v>
                </c:pt>
                <c:pt idx="847">
                  <c:v>2.3205479452054796</c:v>
                </c:pt>
                <c:pt idx="848">
                  <c:v>2.3232876712328765</c:v>
                </c:pt>
                <c:pt idx="849">
                  <c:v>2.3260273972602739</c:v>
                </c:pt>
                <c:pt idx="850">
                  <c:v>2.3287671232876712</c:v>
                </c:pt>
                <c:pt idx="851">
                  <c:v>2.3315068493150686</c:v>
                </c:pt>
                <c:pt idx="852">
                  <c:v>2.3342465753424659</c:v>
                </c:pt>
                <c:pt idx="853">
                  <c:v>2.3369863013698629</c:v>
                </c:pt>
                <c:pt idx="854">
                  <c:v>2.3397260273972602</c:v>
                </c:pt>
                <c:pt idx="855">
                  <c:v>2.3424657534246576</c:v>
                </c:pt>
                <c:pt idx="856">
                  <c:v>2.3452054794520549</c:v>
                </c:pt>
                <c:pt idx="857">
                  <c:v>2.3479452054794518</c:v>
                </c:pt>
                <c:pt idx="858">
                  <c:v>2.3506849315068492</c:v>
                </c:pt>
                <c:pt idx="859">
                  <c:v>2.3534246575342466</c:v>
                </c:pt>
                <c:pt idx="860">
                  <c:v>2.3561643835616439</c:v>
                </c:pt>
                <c:pt idx="861">
                  <c:v>2.3589041095890413</c:v>
                </c:pt>
                <c:pt idx="862">
                  <c:v>2.3616438356164382</c:v>
                </c:pt>
                <c:pt idx="863">
                  <c:v>2.3643835616438356</c:v>
                </c:pt>
                <c:pt idx="864">
                  <c:v>2.3671232876712329</c:v>
                </c:pt>
                <c:pt idx="865">
                  <c:v>2.3698630136986303</c:v>
                </c:pt>
                <c:pt idx="866">
                  <c:v>2.3726027397260272</c:v>
                </c:pt>
                <c:pt idx="867">
                  <c:v>2.3753424657534246</c:v>
                </c:pt>
                <c:pt idx="868">
                  <c:v>2.3780821917808219</c:v>
                </c:pt>
                <c:pt idx="869">
                  <c:v>2.3808219178082193</c:v>
                </c:pt>
                <c:pt idx="870">
                  <c:v>2.3835616438356166</c:v>
                </c:pt>
                <c:pt idx="871">
                  <c:v>2.3863013698630136</c:v>
                </c:pt>
                <c:pt idx="872">
                  <c:v>2.3890410958904109</c:v>
                </c:pt>
                <c:pt idx="873">
                  <c:v>2.3917808219178083</c:v>
                </c:pt>
                <c:pt idx="874">
                  <c:v>2.3945205479452056</c:v>
                </c:pt>
                <c:pt idx="875">
                  <c:v>2.3972602739726026</c:v>
                </c:pt>
                <c:pt idx="876">
                  <c:v>2.4</c:v>
                </c:pt>
                <c:pt idx="877">
                  <c:v>2.4027397260273973</c:v>
                </c:pt>
                <c:pt idx="878">
                  <c:v>2.4054794520547946</c:v>
                </c:pt>
                <c:pt idx="879">
                  <c:v>2.408219178082192</c:v>
                </c:pt>
                <c:pt idx="880">
                  <c:v>2.4109589041095889</c:v>
                </c:pt>
                <c:pt idx="881">
                  <c:v>2.4136986301369863</c:v>
                </c:pt>
                <c:pt idx="882">
                  <c:v>2.4164383561643836</c:v>
                </c:pt>
                <c:pt idx="883">
                  <c:v>2.419178082191781</c:v>
                </c:pt>
                <c:pt idx="884">
                  <c:v>2.4219178082191779</c:v>
                </c:pt>
                <c:pt idx="885">
                  <c:v>2.4246575342465753</c:v>
                </c:pt>
                <c:pt idx="886">
                  <c:v>2.4273972602739726</c:v>
                </c:pt>
                <c:pt idx="887">
                  <c:v>2.43013698630137</c:v>
                </c:pt>
                <c:pt idx="888">
                  <c:v>2.4328767123287673</c:v>
                </c:pt>
                <c:pt idx="889">
                  <c:v>2.4356164383561643</c:v>
                </c:pt>
                <c:pt idx="890">
                  <c:v>2.4383561643835616</c:v>
                </c:pt>
                <c:pt idx="891">
                  <c:v>2.441095890410959</c:v>
                </c:pt>
                <c:pt idx="892">
                  <c:v>2.4438356164383563</c:v>
                </c:pt>
                <c:pt idx="893">
                  <c:v>2.4465753424657533</c:v>
                </c:pt>
                <c:pt idx="894">
                  <c:v>2.4493150684931506</c:v>
                </c:pt>
                <c:pt idx="895">
                  <c:v>2.452054794520548</c:v>
                </c:pt>
                <c:pt idx="896">
                  <c:v>2.4547945205479453</c:v>
                </c:pt>
                <c:pt idx="897">
                  <c:v>2.4575342465753423</c:v>
                </c:pt>
                <c:pt idx="898">
                  <c:v>2.4602739726027396</c:v>
                </c:pt>
                <c:pt idx="899">
                  <c:v>2.463013698630137</c:v>
                </c:pt>
                <c:pt idx="900">
                  <c:v>2.4657534246575343</c:v>
                </c:pt>
                <c:pt idx="901">
                  <c:v>2.4684931506849317</c:v>
                </c:pt>
                <c:pt idx="902">
                  <c:v>2.4712328767123286</c:v>
                </c:pt>
                <c:pt idx="903">
                  <c:v>2.473972602739726</c:v>
                </c:pt>
                <c:pt idx="904">
                  <c:v>2.4767123287671233</c:v>
                </c:pt>
                <c:pt idx="905">
                  <c:v>2.4794520547945207</c:v>
                </c:pt>
                <c:pt idx="906">
                  <c:v>2.4821917808219176</c:v>
                </c:pt>
                <c:pt idx="907">
                  <c:v>2.484931506849315</c:v>
                </c:pt>
                <c:pt idx="908">
                  <c:v>2.4876712328767123</c:v>
                </c:pt>
                <c:pt idx="909">
                  <c:v>2.4904109589041097</c:v>
                </c:pt>
                <c:pt idx="910">
                  <c:v>2.493150684931507</c:v>
                </c:pt>
                <c:pt idx="911">
                  <c:v>2.495890410958904</c:v>
                </c:pt>
                <c:pt idx="912">
                  <c:v>2.4986301369863013</c:v>
                </c:pt>
                <c:pt idx="913">
                  <c:v>2.5013698630136987</c:v>
                </c:pt>
                <c:pt idx="914">
                  <c:v>2.504109589041096</c:v>
                </c:pt>
                <c:pt idx="915">
                  <c:v>2.506849315068493</c:v>
                </c:pt>
                <c:pt idx="916">
                  <c:v>2.5095890410958903</c:v>
                </c:pt>
                <c:pt idx="917">
                  <c:v>2.5123287671232877</c:v>
                </c:pt>
                <c:pt idx="918">
                  <c:v>2.515068493150685</c:v>
                </c:pt>
                <c:pt idx="919">
                  <c:v>2.5178082191780824</c:v>
                </c:pt>
                <c:pt idx="920">
                  <c:v>2.5205479452054793</c:v>
                </c:pt>
                <c:pt idx="921">
                  <c:v>2.5232876712328767</c:v>
                </c:pt>
                <c:pt idx="922">
                  <c:v>2.526027397260274</c:v>
                </c:pt>
                <c:pt idx="923">
                  <c:v>2.5287671232876714</c:v>
                </c:pt>
                <c:pt idx="924">
                  <c:v>2.5315068493150683</c:v>
                </c:pt>
                <c:pt idx="925">
                  <c:v>2.5342465753424657</c:v>
                </c:pt>
                <c:pt idx="926">
                  <c:v>2.536986301369863</c:v>
                </c:pt>
                <c:pt idx="927">
                  <c:v>2.5397260273972604</c:v>
                </c:pt>
                <c:pt idx="928">
                  <c:v>2.5424657534246577</c:v>
                </c:pt>
                <c:pt idx="929">
                  <c:v>2.5452054794520547</c:v>
                </c:pt>
                <c:pt idx="930">
                  <c:v>2.547945205479452</c:v>
                </c:pt>
                <c:pt idx="931">
                  <c:v>2.5506849315068494</c:v>
                </c:pt>
                <c:pt idx="932">
                  <c:v>2.5534246575342467</c:v>
                </c:pt>
                <c:pt idx="933">
                  <c:v>2.5561643835616437</c:v>
                </c:pt>
                <c:pt idx="934">
                  <c:v>2.558904109589041</c:v>
                </c:pt>
                <c:pt idx="935">
                  <c:v>2.5616438356164384</c:v>
                </c:pt>
                <c:pt idx="936">
                  <c:v>2.5643835616438357</c:v>
                </c:pt>
                <c:pt idx="937">
                  <c:v>2.5671232876712327</c:v>
                </c:pt>
                <c:pt idx="938">
                  <c:v>2.56986301369863</c:v>
                </c:pt>
                <c:pt idx="939">
                  <c:v>2.5726027397260274</c:v>
                </c:pt>
                <c:pt idx="940">
                  <c:v>2.5753424657534247</c:v>
                </c:pt>
                <c:pt idx="941">
                  <c:v>2.5780821917808221</c:v>
                </c:pt>
                <c:pt idx="942">
                  <c:v>2.580821917808219</c:v>
                </c:pt>
                <c:pt idx="943">
                  <c:v>2.5835616438356164</c:v>
                </c:pt>
                <c:pt idx="944">
                  <c:v>2.5863013698630137</c:v>
                </c:pt>
                <c:pt idx="945">
                  <c:v>2.5890410958904111</c:v>
                </c:pt>
                <c:pt idx="946">
                  <c:v>2.591780821917808</c:v>
                </c:pt>
                <c:pt idx="947">
                  <c:v>2.5945205479452054</c:v>
                </c:pt>
                <c:pt idx="948">
                  <c:v>2.5972602739726027</c:v>
                </c:pt>
                <c:pt idx="949">
                  <c:v>2.6</c:v>
                </c:pt>
                <c:pt idx="950">
                  <c:v>2.6027397260273974</c:v>
                </c:pt>
                <c:pt idx="951">
                  <c:v>2.6054794520547944</c:v>
                </c:pt>
                <c:pt idx="952">
                  <c:v>2.6082191780821917</c:v>
                </c:pt>
                <c:pt idx="953">
                  <c:v>2.6109589041095891</c:v>
                </c:pt>
                <c:pt idx="954">
                  <c:v>2.6136986301369864</c:v>
                </c:pt>
                <c:pt idx="955">
                  <c:v>2.6164383561643834</c:v>
                </c:pt>
                <c:pt idx="956">
                  <c:v>2.6191780821917807</c:v>
                </c:pt>
                <c:pt idx="957">
                  <c:v>2.6219178082191781</c:v>
                </c:pt>
                <c:pt idx="958">
                  <c:v>2.6246575342465754</c:v>
                </c:pt>
                <c:pt idx="959">
                  <c:v>2.6273972602739728</c:v>
                </c:pt>
                <c:pt idx="960">
                  <c:v>2.6301369863013697</c:v>
                </c:pt>
                <c:pt idx="961">
                  <c:v>2.6328767123287671</c:v>
                </c:pt>
                <c:pt idx="962">
                  <c:v>2.6356164383561644</c:v>
                </c:pt>
                <c:pt idx="963">
                  <c:v>2.6383561643835618</c:v>
                </c:pt>
                <c:pt idx="964">
                  <c:v>2.6410958904109587</c:v>
                </c:pt>
                <c:pt idx="965">
                  <c:v>2.6438356164383561</c:v>
                </c:pt>
                <c:pt idx="966">
                  <c:v>2.6465753424657534</c:v>
                </c:pt>
                <c:pt idx="967">
                  <c:v>2.6493150684931508</c:v>
                </c:pt>
                <c:pt idx="968">
                  <c:v>2.6520547945205482</c:v>
                </c:pt>
                <c:pt idx="969">
                  <c:v>2.6547945205479451</c:v>
                </c:pt>
                <c:pt idx="970">
                  <c:v>2.6575342465753424</c:v>
                </c:pt>
                <c:pt idx="971">
                  <c:v>2.6602739726027398</c:v>
                </c:pt>
                <c:pt idx="972">
                  <c:v>2.6630136986301371</c:v>
                </c:pt>
                <c:pt idx="973">
                  <c:v>2.6657534246575341</c:v>
                </c:pt>
                <c:pt idx="974">
                  <c:v>2.6684931506849314</c:v>
                </c:pt>
                <c:pt idx="975">
                  <c:v>2.6712328767123288</c:v>
                </c:pt>
                <c:pt idx="976">
                  <c:v>2.6739726027397261</c:v>
                </c:pt>
                <c:pt idx="977">
                  <c:v>2.6767123287671235</c:v>
                </c:pt>
                <c:pt idx="978">
                  <c:v>2.6794520547945204</c:v>
                </c:pt>
                <c:pt idx="979">
                  <c:v>2.6821917808219178</c:v>
                </c:pt>
                <c:pt idx="980">
                  <c:v>2.6849315068493151</c:v>
                </c:pt>
                <c:pt idx="981">
                  <c:v>2.6876712328767125</c:v>
                </c:pt>
                <c:pt idx="982">
                  <c:v>2.6904109589041094</c:v>
                </c:pt>
                <c:pt idx="983">
                  <c:v>2.6931506849315068</c:v>
                </c:pt>
                <c:pt idx="984">
                  <c:v>2.6958904109589041</c:v>
                </c:pt>
                <c:pt idx="985">
                  <c:v>2.6986301369863015</c:v>
                </c:pt>
                <c:pt idx="986">
                  <c:v>2.7013698630136984</c:v>
                </c:pt>
                <c:pt idx="987">
                  <c:v>2.7041095890410958</c:v>
                </c:pt>
                <c:pt idx="988">
                  <c:v>2.7068493150684931</c:v>
                </c:pt>
                <c:pt idx="989">
                  <c:v>2.7095890410958905</c:v>
                </c:pt>
                <c:pt idx="990">
                  <c:v>2.7123287671232879</c:v>
                </c:pt>
                <c:pt idx="991">
                  <c:v>2.7150684931506848</c:v>
                </c:pt>
                <c:pt idx="992">
                  <c:v>2.7178082191780821</c:v>
                </c:pt>
                <c:pt idx="993">
                  <c:v>2.7205479452054795</c:v>
                </c:pt>
                <c:pt idx="994">
                  <c:v>2.7232876712328768</c:v>
                </c:pt>
                <c:pt idx="995">
                  <c:v>2.7260273972602738</c:v>
                </c:pt>
                <c:pt idx="996">
                  <c:v>2.7287671232876711</c:v>
                </c:pt>
                <c:pt idx="997">
                  <c:v>2.7315068493150685</c:v>
                </c:pt>
                <c:pt idx="998">
                  <c:v>2.7342465753424658</c:v>
                </c:pt>
                <c:pt idx="999">
                  <c:v>2.7369863013698632</c:v>
                </c:pt>
                <c:pt idx="1000">
                  <c:v>2.7397260273972601</c:v>
                </c:pt>
                <c:pt idx="1001">
                  <c:v>2.7424657534246575</c:v>
                </c:pt>
                <c:pt idx="1002">
                  <c:v>2.7452054794520548</c:v>
                </c:pt>
                <c:pt idx="1003">
                  <c:v>2.7479452054794522</c:v>
                </c:pt>
                <c:pt idx="1004">
                  <c:v>2.7506849315068491</c:v>
                </c:pt>
                <c:pt idx="1005">
                  <c:v>2.7534246575342465</c:v>
                </c:pt>
                <c:pt idx="1006">
                  <c:v>2.7561643835616438</c:v>
                </c:pt>
                <c:pt idx="1007">
                  <c:v>2.7589041095890412</c:v>
                </c:pt>
                <c:pt idx="1008">
                  <c:v>2.7616438356164386</c:v>
                </c:pt>
                <c:pt idx="1009">
                  <c:v>2.7643835616438355</c:v>
                </c:pt>
                <c:pt idx="1010">
                  <c:v>2.7671232876712328</c:v>
                </c:pt>
                <c:pt idx="1011">
                  <c:v>2.7698630136986302</c:v>
                </c:pt>
                <c:pt idx="1012">
                  <c:v>2.7726027397260276</c:v>
                </c:pt>
                <c:pt idx="1013">
                  <c:v>2.7753424657534245</c:v>
                </c:pt>
                <c:pt idx="1014">
                  <c:v>2.7780821917808218</c:v>
                </c:pt>
                <c:pt idx="1015">
                  <c:v>2.7808219178082192</c:v>
                </c:pt>
                <c:pt idx="1016">
                  <c:v>2.7835616438356166</c:v>
                </c:pt>
                <c:pt idx="1017">
                  <c:v>2.7863013698630139</c:v>
                </c:pt>
                <c:pt idx="1018">
                  <c:v>2.7890410958904108</c:v>
                </c:pt>
                <c:pt idx="1019">
                  <c:v>2.7917808219178082</c:v>
                </c:pt>
                <c:pt idx="1020">
                  <c:v>2.7945205479452055</c:v>
                </c:pt>
                <c:pt idx="1021">
                  <c:v>2.7972602739726029</c:v>
                </c:pt>
                <c:pt idx="1022">
                  <c:v>2.8</c:v>
                </c:pt>
                <c:pt idx="1023">
                  <c:v>2.8027397260273972</c:v>
                </c:pt>
                <c:pt idx="1024">
                  <c:v>2.8054794520547945</c:v>
                </c:pt>
                <c:pt idx="1025">
                  <c:v>2.8082191780821919</c:v>
                </c:pt>
                <c:pt idx="1026">
                  <c:v>2.8109589041095893</c:v>
                </c:pt>
                <c:pt idx="1027">
                  <c:v>2.8136986301369862</c:v>
                </c:pt>
                <c:pt idx="1028">
                  <c:v>2.8164383561643835</c:v>
                </c:pt>
                <c:pt idx="1029">
                  <c:v>2.8191780821917809</c:v>
                </c:pt>
                <c:pt idx="1030">
                  <c:v>2.8219178082191783</c:v>
                </c:pt>
                <c:pt idx="1031">
                  <c:v>2.8246575342465752</c:v>
                </c:pt>
                <c:pt idx="1032">
                  <c:v>2.8273972602739725</c:v>
                </c:pt>
                <c:pt idx="1033">
                  <c:v>2.8301369863013699</c:v>
                </c:pt>
                <c:pt idx="1034">
                  <c:v>2.8328767123287673</c:v>
                </c:pt>
                <c:pt idx="1035">
                  <c:v>2.8356164383561642</c:v>
                </c:pt>
                <c:pt idx="1036">
                  <c:v>2.8383561643835615</c:v>
                </c:pt>
                <c:pt idx="1037">
                  <c:v>2.8410958904109589</c:v>
                </c:pt>
                <c:pt idx="1038">
                  <c:v>2.8438356164383563</c:v>
                </c:pt>
                <c:pt idx="1039">
                  <c:v>2.8465753424657536</c:v>
                </c:pt>
                <c:pt idx="1040">
                  <c:v>2.8493150684931505</c:v>
                </c:pt>
                <c:pt idx="1041">
                  <c:v>2.8520547945205479</c:v>
                </c:pt>
                <c:pt idx="1042">
                  <c:v>2.8547945205479452</c:v>
                </c:pt>
                <c:pt idx="1043">
                  <c:v>2.8575342465753426</c:v>
                </c:pt>
                <c:pt idx="1044">
                  <c:v>2.8602739726027395</c:v>
                </c:pt>
                <c:pt idx="1045">
                  <c:v>2.8630136986301369</c:v>
                </c:pt>
                <c:pt idx="1046">
                  <c:v>2.8657534246575342</c:v>
                </c:pt>
                <c:pt idx="1047">
                  <c:v>2.8684931506849316</c:v>
                </c:pt>
                <c:pt idx="1048">
                  <c:v>2.871232876712329</c:v>
                </c:pt>
                <c:pt idx="1049">
                  <c:v>2.8739726027397259</c:v>
                </c:pt>
                <c:pt idx="1050">
                  <c:v>2.8767123287671232</c:v>
                </c:pt>
                <c:pt idx="1051">
                  <c:v>2.8794520547945206</c:v>
                </c:pt>
                <c:pt idx="1052">
                  <c:v>2.882191780821918</c:v>
                </c:pt>
                <c:pt idx="1053">
                  <c:v>2.8849315068493149</c:v>
                </c:pt>
                <c:pt idx="1054">
                  <c:v>2.8876712328767122</c:v>
                </c:pt>
                <c:pt idx="1055">
                  <c:v>2.8904109589041096</c:v>
                </c:pt>
                <c:pt idx="1056">
                  <c:v>2.893150684931507</c:v>
                </c:pt>
                <c:pt idx="1057">
                  <c:v>2.8958904109589043</c:v>
                </c:pt>
                <c:pt idx="1058">
                  <c:v>2.8986301369863012</c:v>
                </c:pt>
                <c:pt idx="1059">
                  <c:v>2.9013698630136986</c:v>
                </c:pt>
                <c:pt idx="1060">
                  <c:v>2.904109589041096</c:v>
                </c:pt>
                <c:pt idx="1061">
                  <c:v>2.9068493150684933</c:v>
                </c:pt>
                <c:pt idx="1062">
                  <c:v>2.9095890410958902</c:v>
                </c:pt>
                <c:pt idx="1063">
                  <c:v>2.9123287671232876</c:v>
                </c:pt>
                <c:pt idx="1064">
                  <c:v>2.9150684931506849</c:v>
                </c:pt>
                <c:pt idx="1065">
                  <c:v>2.9178082191780823</c:v>
                </c:pt>
                <c:pt idx="1066">
                  <c:v>2.9205479452054797</c:v>
                </c:pt>
                <c:pt idx="1067">
                  <c:v>2.9232876712328766</c:v>
                </c:pt>
                <c:pt idx="1068">
                  <c:v>2.9260273972602739</c:v>
                </c:pt>
                <c:pt idx="1069">
                  <c:v>2.9287671232876713</c:v>
                </c:pt>
                <c:pt idx="1070">
                  <c:v>2.9315068493150687</c:v>
                </c:pt>
                <c:pt idx="1071">
                  <c:v>2.9342465753424656</c:v>
                </c:pt>
                <c:pt idx="1072">
                  <c:v>2.9369863013698629</c:v>
                </c:pt>
                <c:pt idx="1073">
                  <c:v>2.9397260273972603</c:v>
                </c:pt>
                <c:pt idx="1074">
                  <c:v>2.9424657534246577</c:v>
                </c:pt>
                <c:pt idx="1075">
                  <c:v>2.9452054794520546</c:v>
                </c:pt>
                <c:pt idx="1076">
                  <c:v>2.9479452054794519</c:v>
                </c:pt>
                <c:pt idx="1077">
                  <c:v>2.9506849315068493</c:v>
                </c:pt>
                <c:pt idx="1078">
                  <c:v>2.9534246575342467</c:v>
                </c:pt>
                <c:pt idx="1079">
                  <c:v>2.956164383561644</c:v>
                </c:pt>
                <c:pt idx="1080">
                  <c:v>2.9589041095890409</c:v>
                </c:pt>
                <c:pt idx="1081">
                  <c:v>2.9616438356164383</c:v>
                </c:pt>
                <c:pt idx="1082">
                  <c:v>2.9643835616438357</c:v>
                </c:pt>
                <c:pt idx="1083">
                  <c:v>2.967123287671233</c:v>
                </c:pt>
                <c:pt idx="1084">
                  <c:v>2.9698630136986299</c:v>
                </c:pt>
                <c:pt idx="1085">
                  <c:v>2.9726027397260273</c:v>
                </c:pt>
                <c:pt idx="1086">
                  <c:v>2.9753424657534246</c:v>
                </c:pt>
                <c:pt idx="1087">
                  <c:v>2.978082191780822</c:v>
                </c:pt>
                <c:pt idx="1088">
                  <c:v>2.9808219178082194</c:v>
                </c:pt>
                <c:pt idx="1089">
                  <c:v>2.9835616438356163</c:v>
                </c:pt>
                <c:pt idx="1090">
                  <c:v>2.9863013698630136</c:v>
                </c:pt>
                <c:pt idx="1091">
                  <c:v>2.989041095890411</c:v>
                </c:pt>
                <c:pt idx="1092">
                  <c:v>2.9917808219178084</c:v>
                </c:pt>
                <c:pt idx="1093">
                  <c:v>2.9945205479452053</c:v>
                </c:pt>
                <c:pt idx="1094">
                  <c:v>2.9972602739726026</c:v>
                </c:pt>
                <c:pt idx="1095">
                  <c:v>3</c:v>
                </c:pt>
                <c:pt idx="1096">
                  <c:v>3.0027397260273974</c:v>
                </c:pt>
                <c:pt idx="1097">
                  <c:v>3.0054794520547947</c:v>
                </c:pt>
                <c:pt idx="1098">
                  <c:v>3.0082191780821916</c:v>
                </c:pt>
                <c:pt idx="1099">
                  <c:v>3.010958904109589</c:v>
                </c:pt>
                <c:pt idx="1100">
                  <c:v>3.0136986301369864</c:v>
                </c:pt>
                <c:pt idx="1101">
                  <c:v>3.0164383561643837</c:v>
                </c:pt>
                <c:pt idx="1102">
                  <c:v>3.0191780821917806</c:v>
                </c:pt>
                <c:pt idx="1103">
                  <c:v>3.021917808219178</c:v>
                </c:pt>
                <c:pt idx="1104">
                  <c:v>3.0246575342465754</c:v>
                </c:pt>
                <c:pt idx="1105">
                  <c:v>3.0273972602739727</c:v>
                </c:pt>
                <c:pt idx="1106">
                  <c:v>3.0301369863013701</c:v>
                </c:pt>
                <c:pt idx="1107">
                  <c:v>3.032876712328767</c:v>
                </c:pt>
                <c:pt idx="1108">
                  <c:v>3.0356164383561643</c:v>
                </c:pt>
                <c:pt idx="1109">
                  <c:v>3.0383561643835617</c:v>
                </c:pt>
                <c:pt idx="1110">
                  <c:v>3.0410958904109591</c:v>
                </c:pt>
                <c:pt idx="1111">
                  <c:v>3.043835616438356</c:v>
                </c:pt>
                <c:pt idx="1112">
                  <c:v>3.0465753424657533</c:v>
                </c:pt>
                <c:pt idx="1113">
                  <c:v>3.0493150684931507</c:v>
                </c:pt>
                <c:pt idx="1114">
                  <c:v>3.0520547945205481</c:v>
                </c:pt>
                <c:pt idx="1115">
                  <c:v>3.0547945205479454</c:v>
                </c:pt>
                <c:pt idx="1116">
                  <c:v>3.0575342465753423</c:v>
                </c:pt>
                <c:pt idx="1117">
                  <c:v>3.0602739726027397</c:v>
                </c:pt>
                <c:pt idx="1118">
                  <c:v>3.0630136986301371</c:v>
                </c:pt>
                <c:pt idx="1119">
                  <c:v>3.0657534246575344</c:v>
                </c:pt>
                <c:pt idx="1120">
                  <c:v>3.0684931506849313</c:v>
                </c:pt>
                <c:pt idx="1121">
                  <c:v>3.0712328767123287</c:v>
                </c:pt>
                <c:pt idx="1122">
                  <c:v>3.0739726027397261</c:v>
                </c:pt>
                <c:pt idx="1123">
                  <c:v>3.0767123287671234</c:v>
                </c:pt>
                <c:pt idx="1124">
                  <c:v>3.0794520547945203</c:v>
                </c:pt>
                <c:pt idx="1125">
                  <c:v>3.0821917808219177</c:v>
                </c:pt>
                <c:pt idx="1126">
                  <c:v>3.0849315068493151</c:v>
                </c:pt>
                <c:pt idx="1127">
                  <c:v>3.0876712328767124</c:v>
                </c:pt>
                <c:pt idx="1128">
                  <c:v>3.0904109589041098</c:v>
                </c:pt>
                <c:pt idx="1129">
                  <c:v>3.0931506849315067</c:v>
                </c:pt>
                <c:pt idx="1130">
                  <c:v>3.095890410958904</c:v>
                </c:pt>
                <c:pt idx="1131">
                  <c:v>3.0986301369863014</c:v>
                </c:pt>
                <c:pt idx="1132">
                  <c:v>3.1013698630136988</c:v>
                </c:pt>
                <c:pt idx="1133">
                  <c:v>3.1041095890410957</c:v>
                </c:pt>
                <c:pt idx="1134">
                  <c:v>3.106849315068493</c:v>
                </c:pt>
                <c:pt idx="1135">
                  <c:v>3.1095890410958904</c:v>
                </c:pt>
                <c:pt idx="1136">
                  <c:v>3.1123287671232878</c:v>
                </c:pt>
                <c:pt idx="1137">
                  <c:v>3.1150684931506851</c:v>
                </c:pt>
                <c:pt idx="1138">
                  <c:v>3.117808219178082</c:v>
                </c:pt>
                <c:pt idx="1139">
                  <c:v>3.1205479452054794</c:v>
                </c:pt>
                <c:pt idx="1140">
                  <c:v>3.1232876712328768</c:v>
                </c:pt>
                <c:pt idx="1141">
                  <c:v>3.1260273972602741</c:v>
                </c:pt>
                <c:pt idx="1142">
                  <c:v>3.128767123287671</c:v>
                </c:pt>
                <c:pt idx="1143">
                  <c:v>3.1315068493150684</c:v>
                </c:pt>
                <c:pt idx="1144">
                  <c:v>3.1342465753424658</c:v>
                </c:pt>
                <c:pt idx="1145">
                  <c:v>3.1369863013698631</c:v>
                </c:pt>
                <c:pt idx="1146">
                  <c:v>3.1397260273972605</c:v>
                </c:pt>
                <c:pt idx="1147">
                  <c:v>3.1424657534246574</c:v>
                </c:pt>
                <c:pt idx="1148">
                  <c:v>3.1452054794520548</c:v>
                </c:pt>
                <c:pt idx="1149">
                  <c:v>3.1479452054794521</c:v>
                </c:pt>
                <c:pt idx="1150">
                  <c:v>3.1506849315068495</c:v>
                </c:pt>
                <c:pt idx="1151">
                  <c:v>3.1534246575342464</c:v>
                </c:pt>
                <c:pt idx="1152">
                  <c:v>3.1561643835616437</c:v>
                </c:pt>
                <c:pt idx="1153">
                  <c:v>3.1589041095890411</c:v>
                </c:pt>
                <c:pt idx="1154">
                  <c:v>3.1616438356164385</c:v>
                </c:pt>
                <c:pt idx="1155">
                  <c:v>3.1643835616438358</c:v>
                </c:pt>
                <c:pt idx="1156">
                  <c:v>3.1671232876712327</c:v>
                </c:pt>
                <c:pt idx="1157">
                  <c:v>3.1698630136986301</c:v>
                </c:pt>
                <c:pt idx="1158">
                  <c:v>3.1726027397260275</c:v>
                </c:pt>
                <c:pt idx="1159">
                  <c:v>3.1753424657534248</c:v>
                </c:pt>
                <c:pt idx="1160">
                  <c:v>3.1780821917808217</c:v>
                </c:pt>
                <c:pt idx="1161">
                  <c:v>3.1808219178082191</c:v>
                </c:pt>
                <c:pt idx="1162">
                  <c:v>3.1835616438356165</c:v>
                </c:pt>
                <c:pt idx="1163">
                  <c:v>3.1863013698630138</c:v>
                </c:pt>
                <c:pt idx="1164">
                  <c:v>3.1890410958904107</c:v>
                </c:pt>
                <c:pt idx="1165">
                  <c:v>3.1917808219178081</c:v>
                </c:pt>
                <c:pt idx="1166">
                  <c:v>3.1945205479452055</c:v>
                </c:pt>
                <c:pt idx="1167">
                  <c:v>3.1972602739726028</c:v>
                </c:pt>
                <c:pt idx="1168">
                  <c:v>3.2</c:v>
                </c:pt>
                <c:pt idx="1169">
                  <c:v>3.2027397260273971</c:v>
                </c:pt>
                <c:pt idx="1170">
                  <c:v>3.2054794520547945</c:v>
                </c:pt>
                <c:pt idx="1171">
                  <c:v>3.2082191780821918</c:v>
                </c:pt>
                <c:pt idx="1172">
                  <c:v>3.2109589041095892</c:v>
                </c:pt>
                <c:pt idx="1173">
                  <c:v>3.2136986301369861</c:v>
                </c:pt>
                <c:pt idx="1174">
                  <c:v>3.2164383561643834</c:v>
                </c:pt>
                <c:pt idx="1175">
                  <c:v>3.2191780821917808</c:v>
                </c:pt>
                <c:pt idx="1176">
                  <c:v>3.2219178082191782</c:v>
                </c:pt>
                <c:pt idx="1177">
                  <c:v>3.2246575342465755</c:v>
                </c:pt>
                <c:pt idx="1178">
                  <c:v>3.2273972602739724</c:v>
                </c:pt>
                <c:pt idx="1179">
                  <c:v>3.2301369863013698</c:v>
                </c:pt>
                <c:pt idx="1180">
                  <c:v>3.2328767123287672</c:v>
                </c:pt>
                <c:pt idx="1181">
                  <c:v>3.2356164383561645</c:v>
                </c:pt>
                <c:pt idx="1182">
                  <c:v>3.2383561643835614</c:v>
                </c:pt>
                <c:pt idx="1183">
                  <c:v>3.2410958904109588</c:v>
                </c:pt>
                <c:pt idx="1184">
                  <c:v>3.2438356164383562</c:v>
                </c:pt>
                <c:pt idx="1185">
                  <c:v>3.2465753424657535</c:v>
                </c:pt>
                <c:pt idx="1186">
                  <c:v>3.2493150684931509</c:v>
                </c:pt>
                <c:pt idx="1187">
                  <c:v>3.2520547945205478</c:v>
                </c:pt>
                <c:pt idx="1188">
                  <c:v>3.2547945205479452</c:v>
                </c:pt>
                <c:pt idx="1189">
                  <c:v>3.2575342465753425</c:v>
                </c:pt>
                <c:pt idx="1190">
                  <c:v>3.2602739726027399</c:v>
                </c:pt>
                <c:pt idx="1191">
                  <c:v>3.2630136986301368</c:v>
                </c:pt>
                <c:pt idx="1192">
                  <c:v>3.2657534246575342</c:v>
                </c:pt>
                <c:pt idx="1193">
                  <c:v>3.2684931506849315</c:v>
                </c:pt>
                <c:pt idx="1194">
                  <c:v>3.2712328767123289</c:v>
                </c:pt>
                <c:pt idx="1195">
                  <c:v>3.2739726027397262</c:v>
                </c:pt>
                <c:pt idx="1196">
                  <c:v>3.2767123287671232</c:v>
                </c:pt>
                <c:pt idx="1197">
                  <c:v>3.2794520547945205</c:v>
                </c:pt>
                <c:pt idx="1198">
                  <c:v>3.2821917808219179</c:v>
                </c:pt>
                <c:pt idx="1199">
                  <c:v>3.2849315068493152</c:v>
                </c:pt>
                <c:pt idx="1200">
                  <c:v>3.2876712328767121</c:v>
                </c:pt>
                <c:pt idx="1201">
                  <c:v>3.2904109589041095</c:v>
                </c:pt>
                <c:pt idx="1202">
                  <c:v>3.2931506849315069</c:v>
                </c:pt>
                <c:pt idx="1203">
                  <c:v>3.2958904109589042</c:v>
                </c:pt>
                <c:pt idx="1204">
                  <c:v>3.2986301369863016</c:v>
                </c:pt>
                <c:pt idx="1205">
                  <c:v>3.3013698630136985</c:v>
                </c:pt>
                <c:pt idx="1206">
                  <c:v>3.3041095890410959</c:v>
                </c:pt>
                <c:pt idx="1207">
                  <c:v>3.3068493150684932</c:v>
                </c:pt>
                <c:pt idx="1208">
                  <c:v>3.3095890410958906</c:v>
                </c:pt>
                <c:pt idx="1209">
                  <c:v>3.3123287671232875</c:v>
                </c:pt>
                <c:pt idx="1210">
                  <c:v>3.3150684931506849</c:v>
                </c:pt>
                <c:pt idx="1211">
                  <c:v>3.3178082191780822</c:v>
                </c:pt>
                <c:pt idx="1212">
                  <c:v>3.3205479452054796</c:v>
                </c:pt>
                <c:pt idx="1213">
                  <c:v>3.3232876712328765</c:v>
                </c:pt>
                <c:pt idx="1214">
                  <c:v>3.3260273972602739</c:v>
                </c:pt>
                <c:pt idx="1215">
                  <c:v>3.3287671232876712</c:v>
                </c:pt>
                <c:pt idx="1216">
                  <c:v>3.3315068493150686</c:v>
                </c:pt>
                <c:pt idx="1217">
                  <c:v>3.3342465753424659</c:v>
                </c:pt>
                <c:pt idx="1218">
                  <c:v>3.3369863013698629</c:v>
                </c:pt>
                <c:pt idx="1219">
                  <c:v>3.3397260273972602</c:v>
                </c:pt>
                <c:pt idx="1220">
                  <c:v>3.3424657534246576</c:v>
                </c:pt>
                <c:pt idx="1221">
                  <c:v>3.3452054794520549</c:v>
                </c:pt>
                <c:pt idx="1222">
                  <c:v>3.3479452054794518</c:v>
                </c:pt>
                <c:pt idx="1223">
                  <c:v>3.3506849315068492</c:v>
                </c:pt>
                <c:pt idx="1224">
                  <c:v>3.3534246575342466</c:v>
                </c:pt>
                <c:pt idx="1225">
                  <c:v>3.3561643835616439</c:v>
                </c:pt>
                <c:pt idx="1226">
                  <c:v>3.3589041095890413</c:v>
                </c:pt>
                <c:pt idx="1227">
                  <c:v>3.3616438356164382</c:v>
                </c:pt>
                <c:pt idx="1228">
                  <c:v>3.3643835616438356</c:v>
                </c:pt>
                <c:pt idx="1229">
                  <c:v>3.3671232876712329</c:v>
                </c:pt>
                <c:pt idx="1230">
                  <c:v>3.3698630136986303</c:v>
                </c:pt>
                <c:pt idx="1231">
                  <c:v>3.3726027397260272</c:v>
                </c:pt>
                <c:pt idx="1232">
                  <c:v>3.3753424657534246</c:v>
                </c:pt>
                <c:pt idx="1233">
                  <c:v>3.3780821917808219</c:v>
                </c:pt>
                <c:pt idx="1234">
                  <c:v>3.3808219178082193</c:v>
                </c:pt>
                <c:pt idx="1235">
                  <c:v>3.3835616438356166</c:v>
                </c:pt>
                <c:pt idx="1236">
                  <c:v>3.3863013698630136</c:v>
                </c:pt>
                <c:pt idx="1237">
                  <c:v>3.3890410958904109</c:v>
                </c:pt>
                <c:pt idx="1238">
                  <c:v>3.3917808219178083</c:v>
                </c:pt>
                <c:pt idx="1239">
                  <c:v>3.3945205479452056</c:v>
                </c:pt>
                <c:pt idx="1240">
                  <c:v>3.3972602739726026</c:v>
                </c:pt>
                <c:pt idx="1241">
                  <c:v>3.4</c:v>
                </c:pt>
                <c:pt idx="1242">
                  <c:v>3.4027397260273973</c:v>
                </c:pt>
                <c:pt idx="1243">
                  <c:v>3.4054794520547946</c:v>
                </c:pt>
                <c:pt idx="1244">
                  <c:v>3.408219178082192</c:v>
                </c:pt>
                <c:pt idx="1245">
                  <c:v>3.4109589041095889</c:v>
                </c:pt>
                <c:pt idx="1246">
                  <c:v>3.4136986301369863</c:v>
                </c:pt>
                <c:pt idx="1247">
                  <c:v>3.4164383561643836</c:v>
                </c:pt>
                <c:pt idx="1248">
                  <c:v>3.419178082191781</c:v>
                </c:pt>
                <c:pt idx="1249">
                  <c:v>3.4219178082191779</c:v>
                </c:pt>
                <c:pt idx="1250">
                  <c:v>3.4246575342465753</c:v>
                </c:pt>
                <c:pt idx="1251">
                  <c:v>3.4273972602739726</c:v>
                </c:pt>
                <c:pt idx="1252">
                  <c:v>3.43013698630137</c:v>
                </c:pt>
                <c:pt idx="1253">
                  <c:v>3.4328767123287673</c:v>
                </c:pt>
                <c:pt idx="1254">
                  <c:v>3.4356164383561643</c:v>
                </c:pt>
                <c:pt idx="1255">
                  <c:v>3.4383561643835616</c:v>
                </c:pt>
                <c:pt idx="1256">
                  <c:v>3.441095890410959</c:v>
                </c:pt>
                <c:pt idx="1257">
                  <c:v>3.4438356164383563</c:v>
                </c:pt>
                <c:pt idx="1258">
                  <c:v>3.4465753424657533</c:v>
                </c:pt>
                <c:pt idx="1259">
                  <c:v>3.4493150684931506</c:v>
                </c:pt>
                <c:pt idx="1260">
                  <c:v>3.452054794520548</c:v>
                </c:pt>
                <c:pt idx="1261">
                  <c:v>3.4547945205479453</c:v>
                </c:pt>
                <c:pt idx="1262">
                  <c:v>3.4575342465753423</c:v>
                </c:pt>
                <c:pt idx="1263">
                  <c:v>3.4602739726027396</c:v>
                </c:pt>
                <c:pt idx="1264">
                  <c:v>3.463013698630137</c:v>
                </c:pt>
                <c:pt idx="1265">
                  <c:v>3.4657534246575343</c:v>
                </c:pt>
                <c:pt idx="1266">
                  <c:v>3.4684931506849317</c:v>
                </c:pt>
                <c:pt idx="1267">
                  <c:v>3.4712328767123286</c:v>
                </c:pt>
                <c:pt idx="1268">
                  <c:v>3.473972602739726</c:v>
                </c:pt>
                <c:pt idx="1269">
                  <c:v>3.4767123287671233</c:v>
                </c:pt>
                <c:pt idx="1270">
                  <c:v>3.4794520547945207</c:v>
                </c:pt>
                <c:pt idx="1271">
                  <c:v>3.4821917808219176</c:v>
                </c:pt>
                <c:pt idx="1272">
                  <c:v>3.484931506849315</c:v>
                </c:pt>
                <c:pt idx="1273">
                  <c:v>3.4876712328767123</c:v>
                </c:pt>
                <c:pt idx="1274">
                  <c:v>3.4904109589041097</c:v>
                </c:pt>
                <c:pt idx="1275">
                  <c:v>3.493150684931507</c:v>
                </c:pt>
                <c:pt idx="1276">
                  <c:v>3.495890410958904</c:v>
                </c:pt>
                <c:pt idx="1277">
                  <c:v>3.4986301369863013</c:v>
                </c:pt>
                <c:pt idx="1278">
                  <c:v>3.5013698630136987</c:v>
                </c:pt>
                <c:pt idx="1279">
                  <c:v>3.504109589041096</c:v>
                </c:pt>
                <c:pt idx="1280">
                  <c:v>3.506849315068493</c:v>
                </c:pt>
                <c:pt idx="1281">
                  <c:v>3.5095890410958903</c:v>
                </c:pt>
                <c:pt idx="1282">
                  <c:v>3.5123287671232877</c:v>
                </c:pt>
                <c:pt idx="1283">
                  <c:v>3.515068493150685</c:v>
                </c:pt>
                <c:pt idx="1284">
                  <c:v>3.5178082191780824</c:v>
                </c:pt>
                <c:pt idx="1285">
                  <c:v>3.5205479452054793</c:v>
                </c:pt>
                <c:pt idx="1286">
                  <c:v>3.5232876712328767</c:v>
                </c:pt>
                <c:pt idx="1287">
                  <c:v>3.526027397260274</c:v>
                </c:pt>
                <c:pt idx="1288">
                  <c:v>3.5287671232876714</c:v>
                </c:pt>
                <c:pt idx="1289">
                  <c:v>3.5315068493150683</c:v>
                </c:pt>
                <c:pt idx="1290">
                  <c:v>3.5342465753424657</c:v>
                </c:pt>
                <c:pt idx="1291">
                  <c:v>3.536986301369863</c:v>
                </c:pt>
                <c:pt idx="1292">
                  <c:v>3.5397260273972604</c:v>
                </c:pt>
                <c:pt idx="1293">
                  <c:v>3.5424657534246577</c:v>
                </c:pt>
                <c:pt idx="1294">
                  <c:v>3.5452054794520547</c:v>
                </c:pt>
                <c:pt idx="1295">
                  <c:v>3.547945205479452</c:v>
                </c:pt>
                <c:pt idx="1296">
                  <c:v>3.5506849315068494</c:v>
                </c:pt>
                <c:pt idx="1297">
                  <c:v>3.5534246575342467</c:v>
                </c:pt>
                <c:pt idx="1298">
                  <c:v>3.5561643835616437</c:v>
                </c:pt>
                <c:pt idx="1299">
                  <c:v>3.558904109589041</c:v>
                </c:pt>
                <c:pt idx="1300">
                  <c:v>3.5616438356164384</c:v>
                </c:pt>
                <c:pt idx="1301">
                  <c:v>3.5643835616438357</c:v>
                </c:pt>
                <c:pt idx="1302">
                  <c:v>3.5671232876712327</c:v>
                </c:pt>
                <c:pt idx="1303">
                  <c:v>3.56986301369863</c:v>
                </c:pt>
                <c:pt idx="1304">
                  <c:v>3.5726027397260274</c:v>
                </c:pt>
                <c:pt idx="1305">
                  <c:v>3.5753424657534247</c:v>
                </c:pt>
                <c:pt idx="1306">
                  <c:v>3.5780821917808221</c:v>
                </c:pt>
                <c:pt idx="1307">
                  <c:v>3.580821917808219</c:v>
                </c:pt>
                <c:pt idx="1308">
                  <c:v>3.5835616438356164</c:v>
                </c:pt>
                <c:pt idx="1309">
                  <c:v>3.5863013698630137</c:v>
                </c:pt>
                <c:pt idx="1310">
                  <c:v>3.5890410958904111</c:v>
                </c:pt>
                <c:pt idx="1311">
                  <c:v>3.591780821917808</c:v>
                </c:pt>
                <c:pt idx="1312">
                  <c:v>3.5945205479452054</c:v>
                </c:pt>
                <c:pt idx="1313">
                  <c:v>3.5972602739726027</c:v>
                </c:pt>
                <c:pt idx="1314">
                  <c:v>3.6</c:v>
                </c:pt>
                <c:pt idx="1315">
                  <c:v>3.6027397260273974</c:v>
                </c:pt>
                <c:pt idx="1316">
                  <c:v>3.6054794520547944</c:v>
                </c:pt>
                <c:pt idx="1317">
                  <c:v>3.6082191780821917</c:v>
                </c:pt>
                <c:pt idx="1318">
                  <c:v>3.6109589041095891</c:v>
                </c:pt>
                <c:pt idx="1319">
                  <c:v>3.6136986301369864</c:v>
                </c:pt>
                <c:pt idx="1320">
                  <c:v>3.6164383561643834</c:v>
                </c:pt>
                <c:pt idx="1321">
                  <c:v>3.6191780821917807</c:v>
                </c:pt>
                <c:pt idx="1322">
                  <c:v>3.6219178082191781</c:v>
                </c:pt>
                <c:pt idx="1323">
                  <c:v>3.6246575342465754</c:v>
                </c:pt>
                <c:pt idx="1324">
                  <c:v>3.6273972602739728</c:v>
                </c:pt>
                <c:pt idx="1325">
                  <c:v>3.6301369863013697</c:v>
                </c:pt>
                <c:pt idx="1326">
                  <c:v>3.6328767123287671</c:v>
                </c:pt>
                <c:pt idx="1327">
                  <c:v>3.6356164383561644</c:v>
                </c:pt>
                <c:pt idx="1328">
                  <c:v>3.6383561643835618</c:v>
                </c:pt>
                <c:pt idx="1329">
                  <c:v>3.6410958904109587</c:v>
                </c:pt>
                <c:pt idx="1330">
                  <c:v>3.6438356164383561</c:v>
                </c:pt>
                <c:pt idx="1331">
                  <c:v>3.6465753424657534</c:v>
                </c:pt>
                <c:pt idx="1332">
                  <c:v>3.6493150684931508</c:v>
                </c:pt>
                <c:pt idx="1333">
                  <c:v>3.6520547945205482</c:v>
                </c:pt>
                <c:pt idx="1334">
                  <c:v>3.6547945205479451</c:v>
                </c:pt>
                <c:pt idx="1335">
                  <c:v>3.6575342465753424</c:v>
                </c:pt>
                <c:pt idx="1336">
                  <c:v>3.6602739726027398</c:v>
                </c:pt>
                <c:pt idx="1337">
                  <c:v>3.6630136986301371</c:v>
                </c:pt>
                <c:pt idx="1338">
                  <c:v>3.6657534246575341</c:v>
                </c:pt>
                <c:pt idx="1339">
                  <c:v>3.6684931506849314</c:v>
                </c:pt>
                <c:pt idx="1340">
                  <c:v>3.6712328767123288</c:v>
                </c:pt>
                <c:pt idx="1341">
                  <c:v>3.6739726027397261</c:v>
                </c:pt>
                <c:pt idx="1342">
                  <c:v>3.6767123287671235</c:v>
                </c:pt>
                <c:pt idx="1343">
                  <c:v>3.6794520547945204</c:v>
                </c:pt>
                <c:pt idx="1344">
                  <c:v>3.6821917808219178</c:v>
                </c:pt>
                <c:pt idx="1345">
                  <c:v>3.6849315068493151</c:v>
                </c:pt>
                <c:pt idx="1346">
                  <c:v>3.6876712328767125</c:v>
                </c:pt>
                <c:pt idx="1347">
                  <c:v>3.6904109589041094</c:v>
                </c:pt>
                <c:pt idx="1348">
                  <c:v>3.6931506849315068</c:v>
                </c:pt>
                <c:pt idx="1349">
                  <c:v>3.6958904109589041</c:v>
                </c:pt>
                <c:pt idx="1350">
                  <c:v>3.6986301369863015</c:v>
                </c:pt>
                <c:pt idx="1351">
                  <c:v>3.7013698630136984</c:v>
                </c:pt>
                <c:pt idx="1352">
                  <c:v>3.7041095890410958</c:v>
                </c:pt>
                <c:pt idx="1353">
                  <c:v>3.7068493150684931</c:v>
                </c:pt>
                <c:pt idx="1354">
                  <c:v>3.7095890410958905</c:v>
                </c:pt>
                <c:pt idx="1355">
                  <c:v>3.7123287671232879</c:v>
                </c:pt>
                <c:pt idx="1356">
                  <c:v>3.7150684931506848</c:v>
                </c:pt>
                <c:pt idx="1357">
                  <c:v>3.7178082191780821</c:v>
                </c:pt>
                <c:pt idx="1358">
                  <c:v>3.7205479452054795</c:v>
                </c:pt>
                <c:pt idx="1359">
                  <c:v>3.7232876712328768</c:v>
                </c:pt>
                <c:pt idx="1360">
                  <c:v>3.7260273972602738</c:v>
                </c:pt>
                <c:pt idx="1361">
                  <c:v>3.7287671232876711</c:v>
                </c:pt>
                <c:pt idx="1362">
                  <c:v>3.7315068493150685</c:v>
                </c:pt>
                <c:pt idx="1363">
                  <c:v>3.7342465753424658</c:v>
                </c:pt>
                <c:pt idx="1364">
                  <c:v>3.7369863013698632</c:v>
                </c:pt>
                <c:pt idx="1365">
                  <c:v>3.7397260273972601</c:v>
                </c:pt>
                <c:pt idx="1366">
                  <c:v>3.7424657534246575</c:v>
                </c:pt>
                <c:pt idx="1367">
                  <c:v>3.7452054794520548</c:v>
                </c:pt>
                <c:pt idx="1368">
                  <c:v>3.7479452054794522</c:v>
                </c:pt>
                <c:pt idx="1369">
                  <c:v>3.7506849315068491</c:v>
                </c:pt>
                <c:pt idx="1370">
                  <c:v>3.7534246575342465</c:v>
                </c:pt>
                <c:pt idx="1371">
                  <c:v>3.7561643835616438</c:v>
                </c:pt>
                <c:pt idx="1372">
                  <c:v>3.7589041095890412</c:v>
                </c:pt>
                <c:pt idx="1373">
                  <c:v>3.7616438356164386</c:v>
                </c:pt>
                <c:pt idx="1374">
                  <c:v>3.7643835616438355</c:v>
                </c:pt>
                <c:pt idx="1375">
                  <c:v>3.7671232876712328</c:v>
                </c:pt>
                <c:pt idx="1376">
                  <c:v>3.7698630136986302</c:v>
                </c:pt>
                <c:pt idx="1377">
                  <c:v>3.7726027397260276</c:v>
                </c:pt>
                <c:pt idx="1378">
                  <c:v>3.7753424657534245</c:v>
                </c:pt>
                <c:pt idx="1379">
                  <c:v>3.7780821917808218</c:v>
                </c:pt>
                <c:pt idx="1380">
                  <c:v>3.7808219178082192</c:v>
                </c:pt>
                <c:pt idx="1381">
                  <c:v>3.7835616438356166</c:v>
                </c:pt>
                <c:pt idx="1382">
                  <c:v>3.7863013698630139</c:v>
                </c:pt>
                <c:pt idx="1383">
                  <c:v>3.7890410958904108</c:v>
                </c:pt>
                <c:pt idx="1384">
                  <c:v>3.7917808219178082</c:v>
                </c:pt>
                <c:pt idx="1385">
                  <c:v>3.7945205479452055</c:v>
                </c:pt>
                <c:pt idx="1386">
                  <c:v>3.7972602739726029</c:v>
                </c:pt>
                <c:pt idx="1387">
                  <c:v>3.8</c:v>
                </c:pt>
                <c:pt idx="1388">
                  <c:v>3.8027397260273972</c:v>
                </c:pt>
                <c:pt idx="1389">
                  <c:v>3.8054794520547945</c:v>
                </c:pt>
                <c:pt idx="1390">
                  <c:v>3.8082191780821919</c:v>
                </c:pt>
                <c:pt idx="1391">
                  <c:v>3.8109589041095893</c:v>
                </c:pt>
                <c:pt idx="1392">
                  <c:v>3.8136986301369862</c:v>
                </c:pt>
                <c:pt idx="1393">
                  <c:v>3.8164383561643835</c:v>
                </c:pt>
                <c:pt idx="1394">
                  <c:v>3.8191780821917809</c:v>
                </c:pt>
                <c:pt idx="1395">
                  <c:v>3.8219178082191783</c:v>
                </c:pt>
                <c:pt idx="1396">
                  <c:v>3.8246575342465752</c:v>
                </c:pt>
                <c:pt idx="1397">
                  <c:v>3.8273972602739725</c:v>
                </c:pt>
                <c:pt idx="1398">
                  <c:v>3.8301369863013699</c:v>
                </c:pt>
                <c:pt idx="1399">
                  <c:v>3.8328767123287673</c:v>
                </c:pt>
                <c:pt idx="1400">
                  <c:v>3.8356164383561642</c:v>
                </c:pt>
                <c:pt idx="1401">
                  <c:v>3.8383561643835615</c:v>
                </c:pt>
                <c:pt idx="1402">
                  <c:v>3.8410958904109589</c:v>
                </c:pt>
                <c:pt idx="1403">
                  <c:v>3.8438356164383563</c:v>
                </c:pt>
                <c:pt idx="1404">
                  <c:v>3.8465753424657536</c:v>
                </c:pt>
                <c:pt idx="1405">
                  <c:v>3.8493150684931505</c:v>
                </c:pt>
                <c:pt idx="1406">
                  <c:v>3.8520547945205479</c:v>
                </c:pt>
                <c:pt idx="1407">
                  <c:v>3.8547945205479452</c:v>
                </c:pt>
                <c:pt idx="1408">
                  <c:v>3.8575342465753426</c:v>
                </c:pt>
                <c:pt idx="1409">
                  <c:v>3.8602739726027395</c:v>
                </c:pt>
                <c:pt idx="1410">
                  <c:v>3.8630136986301369</c:v>
                </c:pt>
                <c:pt idx="1411">
                  <c:v>3.8657534246575342</c:v>
                </c:pt>
                <c:pt idx="1412">
                  <c:v>3.8684931506849316</c:v>
                </c:pt>
                <c:pt idx="1413">
                  <c:v>3.871232876712329</c:v>
                </c:pt>
                <c:pt idx="1414">
                  <c:v>3.8739726027397259</c:v>
                </c:pt>
                <c:pt idx="1415">
                  <c:v>3.8767123287671232</c:v>
                </c:pt>
                <c:pt idx="1416">
                  <c:v>3.8794520547945206</c:v>
                </c:pt>
                <c:pt idx="1417">
                  <c:v>3.882191780821918</c:v>
                </c:pt>
                <c:pt idx="1418">
                  <c:v>3.8849315068493149</c:v>
                </c:pt>
                <c:pt idx="1419">
                  <c:v>3.8876712328767122</c:v>
                </c:pt>
                <c:pt idx="1420">
                  <c:v>3.8904109589041096</c:v>
                </c:pt>
                <c:pt idx="1421">
                  <c:v>3.893150684931507</c:v>
                </c:pt>
                <c:pt idx="1422">
                  <c:v>3.8958904109589043</c:v>
                </c:pt>
                <c:pt idx="1423">
                  <c:v>3.8986301369863012</c:v>
                </c:pt>
                <c:pt idx="1424">
                  <c:v>3.9013698630136986</c:v>
                </c:pt>
                <c:pt idx="1425">
                  <c:v>3.904109589041096</c:v>
                </c:pt>
                <c:pt idx="1426">
                  <c:v>3.9068493150684933</c:v>
                </c:pt>
                <c:pt idx="1427">
                  <c:v>3.9095890410958902</c:v>
                </c:pt>
                <c:pt idx="1428">
                  <c:v>3.9123287671232876</c:v>
                </c:pt>
                <c:pt idx="1429">
                  <c:v>3.9150684931506849</c:v>
                </c:pt>
                <c:pt idx="1430">
                  <c:v>3.9178082191780823</c:v>
                </c:pt>
                <c:pt idx="1431">
                  <c:v>3.9205479452054797</c:v>
                </c:pt>
                <c:pt idx="1432">
                  <c:v>3.9232876712328766</c:v>
                </c:pt>
                <c:pt idx="1433">
                  <c:v>3.9260273972602739</c:v>
                </c:pt>
                <c:pt idx="1434">
                  <c:v>3.9287671232876713</c:v>
                </c:pt>
                <c:pt idx="1435">
                  <c:v>3.9315068493150687</c:v>
                </c:pt>
                <c:pt idx="1436">
                  <c:v>3.9342465753424656</c:v>
                </c:pt>
                <c:pt idx="1437">
                  <c:v>3.9369863013698629</c:v>
                </c:pt>
                <c:pt idx="1438">
                  <c:v>3.9397260273972603</c:v>
                </c:pt>
                <c:pt idx="1439">
                  <c:v>3.9424657534246577</c:v>
                </c:pt>
                <c:pt idx="1440">
                  <c:v>3.9452054794520546</c:v>
                </c:pt>
                <c:pt idx="1441">
                  <c:v>3.9479452054794519</c:v>
                </c:pt>
                <c:pt idx="1442">
                  <c:v>3.9506849315068493</c:v>
                </c:pt>
                <c:pt idx="1443">
                  <c:v>3.9534246575342467</c:v>
                </c:pt>
                <c:pt idx="1444">
                  <c:v>3.956164383561644</c:v>
                </c:pt>
                <c:pt idx="1445">
                  <c:v>3.9589041095890409</c:v>
                </c:pt>
                <c:pt idx="1446">
                  <c:v>3.9616438356164383</c:v>
                </c:pt>
                <c:pt idx="1447">
                  <c:v>3.9643835616438357</c:v>
                </c:pt>
                <c:pt idx="1448">
                  <c:v>3.967123287671233</c:v>
                </c:pt>
                <c:pt idx="1449">
                  <c:v>3.9698630136986299</c:v>
                </c:pt>
                <c:pt idx="1450">
                  <c:v>3.9726027397260273</c:v>
                </c:pt>
                <c:pt idx="1451">
                  <c:v>3.9753424657534246</c:v>
                </c:pt>
                <c:pt idx="1452">
                  <c:v>3.978082191780822</c:v>
                </c:pt>
                <c:pt idx="1453">
                  <c:v>3.9808219178082194</c:v>
                </c:pt>
                <c:pt idx="1454">
                  <c:v>3.9835616438356163</c:v>
                </c:pt>
                <c:pt idx="1455">
                  <c:v>3.9863013698630136</c:v>
                </c:pt>
                <c:pt idx="1456">
                  <c:v>3.989041095890411</c:v>
                </c:pt>
                <c:pt idx="1457">
                  <c:v>3.9917808219178084</c:v>
                </c:pt>
                <c:pt idx="1458">
                  <c:v>3.9945205479452053</c:v>
                </c:pt>
                <c:pt idx="1459">
                  <c:v>3.9972602739726026</c:v>
                </c:pt>
                <c:pt idx="1460">
                  <c:v>4</c:v>
                </c:pt>
                <c:pt idx="1461">
                  <c:v>4.0027397260273974</c:v>
                </c:pt>
                <c:pt idx="1462">
                  <c:v>4.0054794520547947</c:v>
                </c:pt>
                <c:pt idx="1463">
                  <c:v>4.0082191780821921</c:v>
                </c:pt>
                <c:pt idx="1464">
                  <c:v>4.0109589041095894</c:v>
                </c:pt>
                <c:pt idx="1465">
                  <c:v>4.0136986301369859</c:v>
                </c:pt>
                <c:pt idx="1466">
                  <c:v>4.0164383561643833</c:v>
                </c:pt>
                <c:pt idx="1467">
                  <c:v>4.0191780821917806</c:v>
                </c:pt>
                <c:pt idx="1468">
                  <c:v>4.021917808219178</c:v>
                </c:pt>
                <c:pt idx="1469">
                  <c:v>4.0246575342465754</c:v>
                </c:pt>
                <c:pt idx="1470">
                  <c:v>4.0273972602739727</c:v>
                </c:pt>
                <c:pt idx="1471">
                  <c:v>4.0301369863013701</c:v>
                </c:pt>
                <c:pt idx="1472">
                  <c:v>4.0328767123287674</c:v>
                </c:pt>
                <c:pt idx="1473">
                  <c:v>4.0356164383561648</c:v>
                </c:pt>
                <c:pt idx="1474">
                  <c:v>4.0383561643835613</c:v>
                </c:pt>
                <c:pt idx="1475">
                  <c:v>4.0410958904109586</c:v>
                </c:pt>
                <c:pt idx="1476">
                  <c:v>4.043835616438356</c:v>
                </c:pt>
                <c:pt idx="1477">
                  <c:v>4.0465753424657533</c:v>
                </c:pt>
                <c:pt idx="1478">
                  <c:v>4.0493150684931507</c:v>
                </c:pt>
                <c:pt idx="1479">
                  <c:v>4.0520547945205481</c:v>
                </c:pt>
                <c:pt idx="1480">
                  <c:v>4.0547945205479454</c:v>
                </c:pt>
                <c:pt idx="1481">
                  <c:v>4.0575342465753428</c:v>
                </c:pt>
                <c:pt idx="1482">
                  <c:v>4.0602739726027401</c:v>
                </c:pt>
                <c:pt idx="1483">
                  <c:v>4.0630136986301366</c:v>
                </c:pt>
                <c:pt idx="1484">
                  <c:v>4.065753424657534</c:v>
                </c:pt>
                <c:pt idx="1485">
                  <c:v>4.0684931506849313</c:v>
                </c:pt>
                <c:pt idx="1486">
                  <c:v>4.0712328767123287</c:v>
                </c:pt>
                <c:pt idx="1487">
                  <c:v>4.0739726027397261</c:v>
                </c:pt>
                <c:pt idx="1488">
                  <c:v>4.0767123287671234</c:v>
                </c:pt>
                <c:pt idx="1489">
                  <c:v>4.0794520547945208</c:v>
                </c:pt>
                <c:pt idx="1490">
                  <c:v>4.0821917808219181</c:v>
                </c:pt>
                <c:pt idx="1491">
                  <c:v>4.0849315068493155</c:v>
                </c:pt>
                <c:pt idx="1492">
                  <c:v>4.087671232876712</c:v>
                </c:pt>
                <c:pt idx="1493">
                  <c:v>4.0904109589041093</c:v>
                </c:pt>
                <c:pt idx="1494">
                  <c:v>4.0931506849315067</c:v>
                </c:pt>
                <c:pt idx="1495">
                  <c:v>4.095890410958904</c:v>
                </c:pt>
                <c:pt idx="1496">
                  <c:v>4.0986301369863014</c:v>
                </c:pt>
                <c:pt idx="1497">
                  <c:v>4.1013698630136988</c:v>
                </c:pt>
                <c:pt idx="1498">
                  <c:v>4.1041095890410961</c:v>
                </c:pt>
                <c:pt idx="1499">
                  <c:v>4.1068493150684935</c:v>
                </c:pt>
                <c:pt idx="1500">
                  <c:v>4.1095890410958908</c:v>
                </c:pt>
                <c:pt idx="1501">
                  <c:v>4.1123287671232873</c:v>
                </c:pt>
                <c:pt idx="1502">
                  <c:v>4.1150684931506847</c:v>
                </c:pt>
                <c:pt idx="1503">
                  <c:v>4.117808219178082</c:v>
                </c:pt>
                <c:pt idx="1504">
                  <c:v>4.1205479452054794</c:v>
                </c:pt>
                <c:pt idx="1505">
                  <c:v>4.1232876712328768</c:v>
                </c:pt>
                <c:pt idx="1506">
                  <c:v>4.1260273972602741</c:v>
                </c:pt>
                <c:pt idx="1507">
                  <c:v>4.1287671232876715</c:v>
                </c:pt>
                <c:pt idx="1508">
                  <c:v>4.1315068493150688</c:v>
                </c:pt>
                <c:pt idx="1509">
                  <c:v>4.1342465753424653</c:v>
                </c:pt>
                <c:pt idx="1510">
                  <c:v>4.1369863013698627</c:v>
                </c:pt>
                <c:pt idx="1511">
                  <c:v>4.13972602739726</c:v>
                </c:pt>
                <c:pt idx="1512">
                  <c:v>4.1424657534246574</c:v>
                </c:pt>
                <c:pt idx="1513">
                  <c:v>4.1452054794520548</c:v>
                </c:pt>
                <c:pt idx="1514">
                  <c:v>4.1479452054794521</c:v>
                </c:pt>
                <c:pt idx="1515">
                  <c:v>4.1506849315068495</c:v>
                </c:pt>
                <c:pt idx="1516">
                  <c:v>4.1534246575342468</c:v>
                </c:pt>
                <c:pt idx="1517">
                  <c:v>4.1561643835616442</c:v>
                </c:pt>
                <c:pt idx="1518">
                  <c:v>4.1589041095890407</c:v>
                </c:pt>
                <c:pt idx="1519">
                  <c:v>4.161643835616438</c:v>
                </c:pt>
                <c:pt idx="1520">
                  <c:v>4.1643835616438354</c:v>
                </c:pt>
                <c:pt idx="1521">
                  <c:v>4.1671232876712327</c:v>
                </c:pt>
                <c:pt idx="1522">
                  <c:v>4.1698630136986301</c:v>
                </c:pt>
                <c:pt idx="1523">
                  <c:v>4.1726027397260275</c:v>
                </c:pt>
                <c:pt idx="1524">
                  <c:v>4.1753424657534248</c:v>
                </c:pt>
                <c:pt idx="1525">
                  <c:v>4.1780821917808222</c:v>
                </c:pt>
                <c:pt idx="1526">
                  <c:v>4.1808219178082195</c:v>
                </c:pt>
                <c:pt idx="1527">
                  <c:v>4.183561643835616</c:v>
                </c:pt>
                <c:pt idx="1528">
                  <c:v>4.1863013698630134</c:v>
                </c:pt>
                <c:pt idx="1529">
                  <c:v>4.1890410958904107</c:v>
                </c:pt>
                <c:pt idx="1530">
                  <c:v>4.1917808219178081</c:v>
                </c:pt>
                <c:pt idx="1531">
                  <c:v>4.1945205479452055</c:v>
                </c:pt>
                <c:pt idx="1532">
                  <c:v>4.1972602739726028</c:v>
                </c:pt>
                <c:pt idx="1533">
                  <c:v>4.2</c:v>
                </c:pt>
                <c:pt idx="1534">
                  <c:v>4.2027397260273975</c:v>
                </c:pt>
                <c:pt idx="1535">
                  <c:v>4.2054794520547949</c:v>
                </c:pt>
                <c:pt idx="1536">
                  <c:v>4.2082191780821914</c:v>
                </c:pt>
                <c:pt idx="1537">
                  <c:v>4.2109589041095887</c:v>
                </c:pt>
                <c:pt idx="1538">
                  <c:v>4.2136986301369861</c:v>
                </c:pt>
                <c:pt idx="1539">
                  <c:v>4.2164383561643834</c:v>
                </c:pt>
                <c:pt idx="1540">
                  <c:v>4.2191780821917808</c:v>
                </c:pt>
                <c:pt idx="1541">
                  <c:v>4.2219178082191782</c:v>
                </c:pt>
                <c:pt idx="1542">
                  <c:v>4.2246575342465755</c:v>
                </c:pt>
                <c:pt idx="1543">
                  <c:v>4.2273972602739729</c:v>
                </c:pt>
                <c:pt idx="1544">
                  <c:v>4.2301369863013702</c:v>
                </c:pt>
                <c:pt idx="1545">
                  <c:v>4.2328767123287667</c:v>
                </c:pt>
                <c:pt idx="1546">
                  <c:v>4.2356164383561641</c:v>
                </c:pt>
                <c:pt idx="1547">
                  <c:v>4.2383561643835614</c:v>
                </c:pt>
                <c:pt idx="1548">
                  <c:v>4.2410958904109588</c:v>
                </c:pt>
                <c:pt idx="1549">
                  <c:v>4.2438356164383562</c:v>
                </c:pt>
                <c:pt idx="1550">
                  <c:v>4.2465753424657535</c:v>
                </c:pt>
                <c:pt idx="1551">
                  <c:v>4.2493150684931509</c:v>
                </c:pt>
                <c:pt idx="1552">
                  <c:v>4.2520547945205482</c:v>
                </c:pt>
                <c:pt idx="1553">
                  <c:v>4.2547945205479456</c:v>
                </c:pt>
                <c:pt idx="1554">
                  <c:v>4.2575342465753421</c:v>
                </c:pt>
                <c:pt idx="1555">
                  <c:v>4.2602739726027394</c:v>
                </c:pt>
                <c:pt idx="1556">
                  <c:v>4.2630136986301368</c:v>
                </c:pt>
                <c:pt idx="1557">
                  <c:v>4.2657534246575342</c:v>
                </c:pt>
                <c:pt idx="1558">
                  <c:v>4.2684931506849315</c:v>
                </c:pt>
                <c:pt idx="1559">
                  <c:v>4.2712328767123289</c:v>
                </c:pt>
                <c:pt idx="1560">
                  <c:v>4.2739726027397262</c:v>
                </c:pt>
                <c:pt idx="1561">
                  <c:v>4.2767123287671236</c:v>
                </c:pt>
                <c:pt idx="1562">
                  <c:v>4.279452054794521</c:v>
                </c:pt>
                <c:pt idx="1563">
                  <c:v>4.2821917808219174</c:v>
                </c:pt>
                <c:pt idx="1564">
                  <c:v>4.2849315068493148</c:v>
                </c:pt>
                <c:pt idx="1565">
                  <c:v>4.2876712328767121</c:v>
                </c:pt>
                <c:pt idx="1566">
                  <c:v>4.2904109589041095</c:v>
                </c:pt>
                <c:pt idx="1567">
                  <c:v>4.2931506849315069</c:v>
                </c:pt>
                <c:pt idx="1568">
                  <c:v>4.2958904109589042</c:v>
                </c:pt>
                <c:pt idx="1569">
                  <c:v>4.2986301369863016</c:v>
                </c:pt>
                <c:pt idx="1570">
                  <c:v>4.3013698630136989</c:v>
                </c:pt>
                <c:pt idx="1571">
                  <c:v>4.3041095890410963</c:v>
                </c:pt>
                <c:pt idx="1572">
                  <c:v>4.3068493150684928</c:v>
                </c:pt>
                <c:pt idx="1573">
                  <c:v>4.3095890410958901</c:v>
                </c:pt>
                <c:pt idx="1574">
                  <c:v>4.3123287671232875</c:v>
                </c:pt>
                <c:pt idx="1575">
                  <c:v>4.3150684931506849</c:v>
                </c:pt>
                <c:pt idx="1576">
                  <c:v>4.3178082191780822</c:v>
                </c:pt>
                <c:pt idx="1577">
                  <c:v>4.3205479452054796</c:v>
                </c:pt>
                <c:pt idx="1578">
                  <c:v>4.3232876712328769</c:v>
                </c:pt>
                <c:pt idx="1579">
                  <c:v>4.3260273972602743</c:v>
                </c:pt>
                <c:pt idx="1580">
                  <c:v>4.3287671232876717</c:v>
                </c:pt>
                <c:pt idx="1581">
                  <c:v>4.3315068493150681</c:v>
                </c:pt>
                <c:pt idx="1582">
                  <c:v>4.3342465753424655</c:v>
                </c:pt>
                <c:pt idx="1583">
                  <c:v>4.3369863013698629</c:v>
                </c:pt>
                <c:pt idx="1584">
                  <c:v>4.3397260273972602</c:v>
                </c:pt>
                <c:pt idx="1585">
                  <c:v>4.3424657534246576</c:v>
                </c:pt>
                <c:pt idx="1586">
                  <c:v>4.3452054794520549</c:v>
                </c:pt>
                <c:pt idx="1587">
                  <c:v>4.3479452054794523</c:v>
                </c:pt>
                <c:pt idx="1588">
                  <c:v>4.3506849315068497</c:v>
                </c:pt>
                <c:pt idx="1589">
                  <c:v>4.353424657534247</c:v>
                </c:pt>
                <c:pt idx="1590">
                  <c:v>4.3561643835616435</c:v>
                </c:pt>
                <c:pt idx="1591">
                  <c:v>4.3589041095890408</c:v>
                </c:pt>
                <c:pt idx="1592">
                  <c:v>4.3616438356164382</c:v>
                </c:pt>
                <c:pt idx="1593">
                  <c:v>4.3643835616438356</c:v>
                </c:pt>
                <c:pt idx="1594">
                  <c:v>4.3671232876712329</c:v>
                </c:pt>
                <c:pt idx="1595">
                  <c:v>4.3698630136986303</c:v>
                </c:pt>
                <c:pt idx="1596">
                  <c:v>4.3726027397260276</c:v>
                </c:pt>
                <c:pt idx="1597">
                  <c:v>4.375342465753425</c:v>
                </c:pt>
                <c:pt idx="1598">
                  <c:v>4.3780821917808215</c:v>
                </c:pt>
                <c:pt idx="1599">
                  <c:v>4.3808219178082188</c:v>
                </c:pt>
                <c:pt idx="1600">
                  <c:v>4.3835616438356162</c:v>
                </c:pt>
                <c:pt idx="1601">
                  <c:v>4.3863013698630136</c:v>
                </c:pt>
                <c:pt idx="1602">
                  <c:v>4.3890410958904109</c:v>
                </c:pt>
                <c:pt idx="1603">
                  <c:v>4.3917808219178083</c:v>
                </c:pt>
                <c:pt idx="1604">
                  <c:v>4.3945205479452056</c:v>
                </c:pt>
                <c:pt idx="1605">
                  <c:v>4.397260273972603</c:v>
                </c:pt>
                <c:pt idx="1606">
                  <c:v>4.4000000000000004</c:v>
                </c:pt>
                <c:pt idx="1607">
                  <c:v>4.4027397260273968</c:v>
                </c:pt>
                <c:pt idx="1608">
                  <c:v>4.4054794520547942</c:v>
                </c:pt>
                <c:pt idx="1609">
                  <c:v>4.4082191780821915</c:v>
                </c:pt>
                <c:pt idx="1610">
                  <c:v>4.4109589041095889</c:v>
                </c:pt>
                <c:pt idx="1611">
                  <c:v>4.4136986301369863</c:v>
                </c:pt>
                <c:pt idx="1612">
                  <c:v>4.4164383561643836</c:v>
                </c:pt>
                <c:pt idx="1613">
                  <c:v>4.419178082191781</c:v>
                </c:pt>
                <c:pt idx="1614">
                  <c:v>4.4219178082191783</c:v>
                </c:pt>
                <c:pt idx="1615">
                  <c:v>4.4246575342465757</c:v>
                </c:pt>
                <c:pt idx="1616">
                  <c:v>4.4273972602739722</c:v>
                </c:pt>
                <c:pt idx="1617">
                  <c:v>4.4301369863013695</c:v>
                </c:pt>
                <c:pt idx="1618">
                  <c:v>4.4328767123287669</c:v>
                </c:pt>
                <c:pt idx="1619">
                  <c:v>4.4356164383561643</c:v>
                </c:pt>
                <c:pt idx="1620">
                  <c:v>4.4383561643835616</c:v>
                </c:pt>
                <c:pt idx="1621">
                  <c:v>4.441095890410959</c:v>
                </c:pt>
                <c:pt idx="1622">
                  <c:v>4.4438356164383563</c:v>
                </c:pt>
                <c:pt idx="1623">
                  <c:v>4.4465753424657537</c:v>
                </c:pt>
                <c:pt idx="1624">
                  <c:v>4.4493150684931511</c:v>
                </c:pt>
                <c:pt idx="1625">
                  <c:v>4.4520547945205475</c:v>
                </c:pt>
                <c:pt idx="1626">
                  <c:v>4.4547945205479449</c:v>
                </c:pt>
                <c:pt idx="1627">
                  <c:v>4.4575342465753423</c:v>
                </c:pt>
                <c:pt idx="1628">
                  <c:v>4.4602739726027396</c:v>
                </c:pt>
                <c:pt idx="1629">
                  <c:v>4.463013698630137</c:v>
                </c:pt>
                <c:pt idx="1630">
                  <c:v>4.4657534246575343</c:v>
                </c:pt>
                <c:pt idx="1631">
                  <c:v>4.4684931506849317</c:v>
                </c:pt>
                <c:pt idx="1632">
                  <c:v>4.4712328767123291</c:v>
                </c:pt>
                <c:pt idx="1633">
                  <c:v>4.4739726027397264</c:v>
                </c:pt>
                <c:pt idx="1634">
                  <c:v>4.4767123287671229</c:v>
                </c:pt>
                <c:pt idx="1635">
                  <c:v>4.4794520547945202</c:v>
                </c:pt>
                <c:pt idx="1636">
                  <c:v>4.4821917808219176</c:v>
                </c:pt>
                <c:pt idx="1637">
                  <c:v>4.484931506849315</c:v>
                </c:pt>
                <c:pt idx="1638">
                  <c:v>4.4876712328767123</c:v>
                </c:pt>
                <c:pt idx="1639">
                  <c:v>4.4904109589041097</c:v>
                </c:pt>
                <c:pt idx="1640">
                  <c:v>4.493150684931507</c:v>
                </c:pt>
                <c:pt idx="1641">
                  <c:v>4.4958904109589044</c:v>
                </c:pt>
                <c:pt idx="1642">
                  <c:v>4.4986301369863018</c:v>
                </c:pt>
                <c:pt idx="1643">
                  <c:v>4.5013698630136982</c:v>
                </c:pt>
                <c:pt idx="1644">
                  <c:v>4.5041095890410956</c:v>
                </c:pt>
                <c:pt idx="1645">
                  <c:v>4.506849315068493</c:v>
                </c:pt>
                <c:pt idx="1646">
                  <c:v>4.5095890410958903</c:v>
                </c:pt>
                <c:pt idx="1647">
                  <c:v>4.5123287671232877</c:v>
                </c:pt>
                <c:pt idx="1648">
                  <c:v>4.515068493150685</c:v>
                </c:pt>
                <c:pt idx="1649">
                  <c:v>4.5178082191780824</c:v>
                </c:pt>
                <c:pt idx="1650">
                  <c:v>4.5205479452054798</c:v>
                </c:pt>
                <c:pt idx="1651">
                  <c:v>4.5232876712328771</c:v>
                </c:pt>
                <c:pt idx="1652">
                  <c:v>4.5260273972602736</c:v>
                </c:pt>
                <c:pt idx="1653">
                  <c:v>4.5287671232876709</c:v>
                </c:pt>
                <c:pt idx="1654">
                  <c:v>4.5315068493150683</c:v>
                </c:pt>
                <c:pt idx="1655">
                  <c:v>4.5342465753424657</c:v>
                </c:pt>
                <c:pt idx="1656">
                  <c:v>4.536986301369863</c:v>
                </c:pt>
                <c:pt idx="1657">
                  <c:v>4.5397260273972604</c:v>
                </c:pt>
                <c:pt idx="1658">
                  <c:v>4.5424657534246577</c:v>
                </c:pt>
                <c:pt idx="1659">
                  <c:v>4.5452054794520551</c:v>
                </c:pt>
                <c:pt idx="1660">
                  <c:v>4.5479452054794525</c:v>
                </c:pt>
                <c:pt idx="1661">
                  <c:v>4.5506849315068489</c:v>
                </c:pt>
                <c:pt idx="1662">
                  <c:v>4.5534246575342463</c:v>
                </c:pt>
                <c:pt idx="1663">
                  <c:v>4.5561643835616437</c:v>
                </c:pt>
                <c:pt idx="1664">
                  <c:v>4.558904109589041</c:v>
                </c:pt>
                <c:pt idx="1665">
                  <c:v>4.5616438356164384</c:v>
                </c:pt>
                <c:pt idx="1666">
                  <c:v>4.5643835616438357</c:v>
                </c:pt>
                <c:pt idx="1667">
                  <c:v>4.5671232876712331</c:v>
                </c:pt>
                <c:pt idx="1668">
                  <c:v>4.5698630136986305</c:v>
                </c:pt>
                <c:pt idx="1669">
                  <c:v>4.5726027397260278</c:v>
                </c:pt>
                <c:pt idx="1670">
                  <c:v>4.5753424657534243</c:v>
                </c:pt>
                <c:pt idx="1671">
                  <c:v>4.5780821917808217</c:v>
                </c:pt>
                <c:pt idx="1672">
                  <c:v>4.580821917808219</c:v>
                </c:pt>
                <c:pt idx="1673">
                  <c:v>4.5835616438356164</c:v>
                </c:pt>
                <c:pt idx="1674">
                  <c:v>4.5863013698630137</c:v>
                </c:pt>
                <c:pt idx="1675">
                  <c:v>4.5890410958904111</c:v>
                </c:pt>
                <c:pt idx="1676">
                  <c:v>4.5917808219178085</c:v>
                </c:pt>
                <c:pt idx="1677">
                  <c:v>4.5945205479452058</c:v>
                </c:pt>
                <c:pt idx="1678">
                  <c:v>4.5972602739726032</c:v>
                </c:pt>
                <c:pt idx="1679">
                  <c:v>4.5999999999999996</c:v>
                </c:pt>
                <c:pt idx="1680">
                  <c:v>4.602739726027397</c:v>
                </c:pt>
                <c:pt idx="1681">
                  <c:v>4.6054794520547944</c:v>
                </c:pt>
                <c:pt idx="1682">
                  <c:v>4.6082191780821917</c:v>
                </c:pt>
                <c:pt idx="1683">
                  <c:v>4.6109589041095891</c:v>
                </c:pt>
                <c:pt idx="1684">
                  <c:v>4.6136986301369864</c:v>
                </c:pt>
                <c:pt idx="1685">
                  <c:v>4.6164383561643838</c:v>
                </c:pt>
                <c:pt idx="1686">
                  <c:v>4.6191780821917812</c:v>
                </c:pt>
                <c:pt idx="1687">
                  <c:v>4.6219178082191785</c:v>
                </c:pt>
                <c:pt idx="1688">
                  <c:v>4.624657534246575</c:v>
                </c:pt>
                <c:pt idx="1689">
                  <c:v>4.6273972602739724</c:v>
                </c:pt>
                <c:pt idx="1690">
                  <c:v>4.6301369863013697</c:v>
                </c:pt>
                <c:pt idx="1691">
                  <c:v>4.6328767123287671</c:v>
                </c:pt>
                <c:pt idx="1692">
                  <c:v>4.6356164383561644</c:v>
                </c:pt>
                <c:pt idx="1693">
                  <c:v>4.6383561643835618</c:v>
                </c:pt>
                <c:pt idx="1694">
                  <c:v>4.6410958904109592</c:v>
                </c:pt>
                <c:pt idx="1695">
                  <c:v>4.6438356164383565</c:v>
                </c:pt>
                <c:pt idx="1696">
                  <c:v>4.646575342465753</c:v>
                </c:pt>
                <c:pt idx="1697">
                  <c:v>4.6493150684931503</c:v>
                </c:pt>
                <c:pt idx="1698">
                  <c:v>4.6520547945205477</c:v>
                </c:pt>
                <c:pt idx="1699">
                  <c:v>4.6547945205479451</c:v>
                </c:pt>
                <c:pt idx="1700">
                  <c:v>4.6575342465753424</c:v>
                </c:pt>
                <c:pt idx="1701">
                  <c:v>4.6602739726027398</c:v>
                </c:pt>
                <c:pt idx="1702">
                  <c:v>4.6630136986301371</c:v>
                </c:pt>
                <c:pt idx="1703">
                  <c:v>4.6657534246575345</c:v>
                </c:pt>
                <c:pt idx="1704">
                  <c:v>4.6684931506849319</c:v>
                </c:pt>
                <c:pt idx="1705">
                  <c:v>4.6712328767123283</c:v>
                </c:pt>
                <c:pt idx="1706">
                  <c:v>4.6739726027397257</c:v>
                </c:pt>
                <c:pt idx="1707">
                  <c:v>4.6767123287671231</c:v>
                </c:pt>
                <c:pt idx="1708">
                  <c:v>4.6794520547945204</c:v>
                </c:pt>
                <c:pt idx="1709">
                  <c:v>4.6821917808219178</c:v>
                </c:pt>
                <c:pt idx="1710">
                  <c:v>4.6849315068493151</c:v>
                </c:pt>
                <c:pt idx="1711">
                  <c:v>4.6876712328767125</c:v>
                </c:pt>
                <c:pt idx="1712">
                  <c:v>4.6904109589041099</c:v>
                </c:pt>
                <c:pt idx="1713">
                  <c:v>4.6931506849315072</c:v>
                </c:pt>
                <c:pt idx="1714">
                  <c:v>4.6958904109589037</c:v>
                </c:pt>
                <c:pt idx="1715">
                  <c:v>4.6986301369863011</c:v>
                </c:pt>
                <c:pt idx="1716">
                  <c:v>4.7013698630136984</c:v>
                </c:pt>
                <c:pt idx="1717">
                  <c:v>4.7041095890410958</c:v>
                </c:pt>
                <c:pt idx="1718">
                  <c:v>4.7068493150684931</c:v>
                </c:pt>
                <c:pt idx="1719">
                  <c:v>4.7095890410958905</c:v>
                </c:pt>
                <c:pt idx="1720">
                  <c:v>4.7123287671232879</c:v>
                </c:pt>
                <c:pt idx="1721">
                  <c:v>4.7150684931506852</c:v>
                </c:pt>
                <c:pt idx="1722">
                  <c:v>4.7178082191780826</c:v>
                </c:pt>
                <c:pt idx="1723">
                  <c:v>4.720547945205479</c:v>
                </c:pt>
                <c:pt idx="1724">
                  <c:v>4.7232876712328764</c:v>
                </c:pt>
                <c:pt idx="1725">
                  <c:v>4.7260273972602738</c:v>
                </c:pt>
                <c:pt idx="1726">
                  <c:v>4.7287671232876711</c:v>
                </c:pt>
                <c:pt idx="1727">
                  <c:v>4.7315068493150685</c:v>
                </c:pt>
                <c:pt idx="1728">
                  <c:v>4.7342465753424658</c:v>
                </c:pt>
                <c:pt idx="1729">
                  <c:v>4.7369863013698632</c:v>
                </c:pt>
                <c:pt idx="1730">
                  <c:v>4.7397260273972606</c:v>
                </c:pt>
                <c:pt idx="1731">
                  <c:v>4.7424657534246579</c:v>
                </c:pt>
                <c:pt idx="1732">
                  <c:v>4.7452054794520544</c:v>
                </c:pt>
                <c:pt idx="1733">
                  <c:v>4.7479452054794518</c:v>
                </c:pt>
                <c:pt idx="1734">
                  <c:v>4.7506849315068491</c:v>
                </c:pt>
                <c:pt idx="1735">
                  <c:v>4.7534246575342465</c:v>
                </c:pt>
                <c:pt idx="1736">
                  <c:v>4.7561643835616438</c:v>
                </c:pt>
                <c:pt idx="1737">
                  <c:v>4.7589041095890412</c:v>
                </c:pt>
                <c:pt idx="1738">
                  <c:v>4.7616438356164386</c:v>
                </c:pt>
                <c:pt idx="1739">
                  <c:v>4.7643835616438359</c:v>
                </c:pt>
                <c:pt idx="1740">
                  <c:v>4.7671232876712333</c:v>
                </c:pt>
                <c:pt idx="1741">
                  <c:v>4.7698630136986298</c:v>
                </c:pt>
                <c:pt idx="1742">
                  <c:v>4.7726027397260271</c:v>
                </c:pt>
                <c:pt idx="1743">
                  <c:v>4.7753424657534245</c:v>
                </c:pt>
                <c:pt idx="1744">
                  <c:v>4.7780821917808218</c:v>
                </c:pt>
                <c:pt idx="1745">
                  <c:v>4.7808219178082192</c:v>
                </c:pt>
                <c:pt idx="1746">
                  <c:v>4.7835616438356166</c:v>
                </c:pt>
                <c:pt idx="1747">
                  <c:v>4.7863013698630139</c:v>
                </c:pt>
                <c:pt idx="1748">
                  <c:v>4.7890410958904113</c:v>
                </c:pt>
                <c:pt idx="1749">
                  <c:v>4.7917808219178086</c:v>
                </c:pt>
                <c:pt idx="1750">
                  <c:v>4.7945205479452051</c:v>
                </c:pt>
                <c:pt idx="1751">
                  <c:v>4.7972602739726025</c:v>
                </c:pt>
                <c:pt idx="1752">
                  <c:v>4.8</c:v>
                </c:pt>
                <c:pt idx="1753">
                  <c:v>4.8027397260273972</c:v>
                </c:pt>
                <c:pt idx="1754">
                  <c:v>4.8054794520547945</c:v>
                </c:pt>
                <c:pt idx="1755">
                  <c:v>4.8082191780821919</c:v>
                </c:pt>
                <c:pt idx="1756">
                  <c:v>4.8109589041095893</c:v>
                </c:pt>
                <c:pt idx="1757">
                  <c:v>4.8136986301369866</c:v>
                </c:pt>
                <c:pt idx="1758">
                  <c:v>4.816438356164384</c:v>
                </c:pt>
                <c:pt idx="1759">
                  <c:v>4.8191780821917805</c:v>
                </c:pt>
                <c:pt idx="1760">
                  <c:v>4.8219178082191778</c:v>
                </c:pt>
                <c:pt idx="1761">
                  <c:v>4.8246575342465752</c:v>
                </c:pt>
                <c:pt idx="1762">
                  <c:v>4.8273972602739725</c:v>
                </c:pt>
                <c:pt idx="1763">
                  <c:v>4.8301369863013699</c:v>
                </c:pt>
                <c:pt idx="1764">
                  <c:v>4.8328767123287673</c:v>
                </c:pt>
                <c:pt idx="1765">
                  <c:v>4.8356164383561646</c:v>
                </c:pt>
                <c:pt idx="1766">
                  <c:v>4.838356164383562</c:v>
                </c:pt>
                <c:pt idx="1767">
                  <c:v>4.8410958904109593</c:v>
                </c:pt>
                <c:pt idx="1768">
                  <c:v>4.8438356164383558</c:v>
                </c:pt>
                <c:pt idx="1769">
                  <c:v>4.8465753424657532</c:v>
                </c:pt>
                <c:pt idx="1770">
                  <c:v>4.8493150684931505</c:v>
                </c:pt>
                <c:pt idx="1771">
                  <c:v>4.8520547945205479</c:v>
                </c:pt>
                <c:pt idx="1772">
                  <c:v>4.8547945205479452</c:v>
                </c:pt>
                <c:pt idx="1773">
                  <c:v>4.8575342465753426</c:v>
                </c:pt>
                <c:pt idx="1774">
                  <c:v>4.86027397260274</c:v>
                </c:pt>
                <c:pt idx="1775">
                  <c:v>4.8630136986301373</c:v>
                </c:pt>
                <c:pt idx="1776">
                  <c:v>4.8657534246575347</c:v>
                </c:pt>
                <c:pt idx="1777">
                  <c:v>4.8684931506849312</c:v>
                </c:pt>
                <c:pt idx="1778">
                  <c:v>4.8712328767123285</c:v>
                </c:pt>
                <c:pt idx="1779">
                  <c:v>4.8739726027397259</c:v>
                </c:pt>
                <c:pt idx="1780">
                  <c:v>4.8767123287671232</c:v>
                </c:pt>
                <c:pt idx="1781">
                  <c:v>4.8794520547945206</c:v>
                </c:pt>
                <c:pt idx="1782">
                  <c:v>4.882191780821918</c:v>
                </c:pt>
                <c:pt idx="1783">
                  <c:v>4.8849315068493153</c:v>
                </c:pt>
                <c:pt idx="1784">
                  <c:v>4.8876712328767127</c:v>
                </c:pt>
                <c:pt idx="1785">
                  <c:v>4.8904109589041092</c:v>
                </c:pt>
                <c:pt idx="1786">
                  <c:v>4.8931506849315065</c:v>
                </c:pt>
                <c:pt idx="1787">
                  <c:v>4.8958904109589039</c:v>
                </c:pt>
                <c:pt idx="1788">
                  <c:v>4.8986301369863012</c:v>
                </c:pt>
                <c:pt idx="1789">
                  <c:v>4.9013698630136986</c:v>
                </c:pt>
                <c:pt idx="1790">
                  <c:v>4.904109589041096</c:v>
                </c:pt>
                <c:pt idx="1791">
                  <c:v>4.9068493150684933</c:v>
                </c:pt>
                <c:pt idx="1792">
                  <c:v>4.9095890410958907</c:v>
                </c:pt>
                <c:pt idx="1793">
                  <c:v>4.912328767123288</c:v>
                </c:pt>
                <c:pt idx="1794">
                  <c:v>4.9150684931506845</c:v>
                </c:pt>
                <c:pt idx="1795">
                  <c:v>4.9178082191780819</c:v>
                </c:pt>
                <c:pt idx="1796">
                  <c:v>4.9205479452054792</c:v>
                </c:pt>
                <c:pt idx="1797">
                  <c:v>4.9232876712328766</c:v>
                </c:pt>
                <c:pt idx="1798">
                  <c:v>4.9260273972602739</c:v>
                </c:pt>
                <c:pt idx="1799">
                  <c:v>4.9287671232876713</c:v>
                </c:pt>
                <c:pt idx="1800">
                  <c:v>4.9315068493150687</c:v>
                </c:pt>
                <c:pt idx="1801">
                  <c:v>4.934246575342466</c:v>
                </c:pt>
                <c:pt idx="1802">
                  <c:v>4.9369863013698634</c:v>
                </c:pt>
                <c:pt idx="1803">
                  <c:v>4.9397260273972599</c:v>
                </c:pt>
                <c:pt idx="1804">
                  <c:v>4.9424657534246572</c:v>
                </c:pt>
                <c:pt idx="1805">
                  <c:v>4.9452054794520546</c:v>
                </c:pt>
                <c:pt idx="1806">
                  <c:v>4.9479452054794519</c:v>
                </c:pt>
                <c:pt idx="1807">
                  <c:v>4.9506849315068493</c:v>
                </c:pt>
                <c:pt idx="1808">
                  <c:v>4.9534246575342467</c:v>
                </c:pt>
                <c:pt idx="1809">
                  <c:v>4.956164383561644</c:v>
                </c:pt>
                <c:pt idx="1810">
                  <c:v>4.9589041095890414</c:v>
                </c:pt>
                <c:pt idx="1811">
                  <c:v>4.9616438356164387</c:v>
                </c:pt>
                <c:pt idx="1812">
                  <c:v>4.9643835616438352</c:v>
                </c:pt>
                <c:pt idx="1813">
                  <c:v>4.9671232876712326</c:v>
                </c:pt>
                <c:pt idx="1814">
                  <c:v>4.9698630136986299</c:v>
                </c:pt>
                <c:pt idx="1815">
                  <c:v>4.9726027397260273</c:v>
                </c:pt>
                <c:pt idx="1816">
                  <c:v>4.9753424657534246</c:v>
                </c:pt>
                <c:pt idx="1817">
                  <c:v>4.978082191780822</c:v>
                </c:pt>
                <c:pt idx="1818">
                  <c:v>4.9808219178082194</c:v>
                </c:pt>
                <c:pt idx="1819">
                  <c:v>4.9835616438356167</c:v>
                </c:pt>
                <c:pt idx="1820">
                  <c:v>4.9863013698630141</c:v>
                </c:pt>
                <c:pt idx="1821">
                  <c:v>4.9890410958904106</c:v>
                </c:pt>
                <c:pt idx="1822">
                  <c:v>4.9917808219178079</c:v>
                </c:pt>
                <c:pt idx="1823">
                  <c:v>4.9945205479452053</c:v>
                </c:pt>
                <c:pt idx="1824">
                  <c:v>4.9972602739726026</c:v>
                </c:pt>
                <c:pt idx="1825">
                  <c:v>5</c:v>
                </c:pt>
                <c:pt idx="1826">
                  <c:v>5.0027397260273974</c:v>
                </c:pt>
                <c:pt idx="1827">
                  <c:v>5.0054794520547947</c:v>
                </c:pt>
                <c:pt idx="1828">
                  <c:v>5.0082191780821921</c:v>
                </c:pt>
                <c:pt idx="1829">
                  <c:v>5.0109589041095894</c:v>
                </c:pt>
                <c:pt idx="1830">
                  <c:v>5.0136986301369859</c:v>
                </c:pt>
                <c:pt idx="1831">
                  <c:v>5.0164383561643833</c:v>
                </c:pt>
                <c:pt idx="1832">
                  <c:v>5.0191780821917806</c:v>
                </c:pt>
                <c:pt idx="1833">
                  <c:v>5.021917808219178</c:v>
                </c:pt>
                <c:pt idx="1834">
                  <c:v>5.0246575342465754</c:v>
                </c:pt>
                <c:pt idx="1835">
                  <c:v>5.0273972602739727</c:v>
                </c:pt>
                <c:pt idx="1836">
                  <c:v>5.0301369863013701</c:v>
                </c:pt>
                <c:pt idx="1837">
                  <c:v>5.0328767123287674</c:v>
                </c:pt>
                <c:pt idx="1838">
                  <c:v>5.0356164383561648</c:v>
                </c:pt>
                <c:pt idx="1839">
                  <c:v>5.0383561643835613</c:v>
                </c:pt>
                <c:pt idx="1840">
                  <c:v>5.0410958904109586</c:v>
                </c:pt>
                <c:pt idx="1841">
                  <c:v>5.043835616438356</c:v>
                </c:pt>
                <c:pt idx="1842">
                  <c:v>5.0465753424657533</c:v>
                </c:pt>
                <c:pt idx="1843">
                  <c:v>5.0493150684931507</c:v>
                </c:pt>
                <c:pt idx="1844">
                  <c:v>5.0520547945205481</c:v>
                </c:pt>
                <c:pt idx="1845">
                  <c:v>5.0547945205479454</c:v>
                </c:pt>
                <c:pt idx="1846">
                  <c:v>5.0575342465753428</c:v>
                </c:pt>
                <c:pt idx="1847">
                  <c:v>5.0602739726027401</c:v>
                </c:pt>
                <c:pt idx="1848">
                  <c:v>5.0630136986301366</c:v>
                </c:pt>
                <c:pt idx="1849">
                  <c:v>5.065753424657534</c:v>
                </c:pt>
                <c:pt idx="1850">
                  <c:v>5.0684931506849313</c:v>
                </c:pt>
                <c:pt idx="1851">
                  <c:v>5.0712328767123287</c:v>
                </c:pt>
                <c:pt idx="1852">
                  <c:v>5.0739726027397261</c:v>
                </c:pt>
                <c:pt idx="1853">
                  <c:v>5.0767123287671234</c:v>
                </c:pt>
                <c:pt idx="1854">
                  <c:v>5.0794520547945208</c:v>
                </c:pt>
                <c:pt idx="1855">
                  <c:v>5.0821917808219181</c:v>
                </c:pt>
                <c:pt idx="1856">
                  <c:v>5.0849315068493155</c:v>
                </c:pt>
                <c:pt idx="1857">
                  <c:v>5.087671232876712</c:v>
                </c:pt>
                <c:pt idx="1858">
                  <c:v>5.0904109589041093</c:v>
                </c:pt>
                <c:pt idx="1859">
                  <c:v>5.0931506849315067</c:v>
                </c:pt>
                <c:pt idx="1860">
                  <c:v>5.095890410958904</c:v>
                </c:pt>
                <c:pt idx="1861">
                  <c:v>5.0986301369863014</c:v>
                </c:pt>
                <c:pt idx="1862">
                  <c:v>5.1013698630136988</c:v>
                </c:pt>
                <c:pt idx="1863">
                  <c:v>5.1041095890410961</c:v>
                </c:pt>
                <c:pt idx="1864">
                  <c:v>5.1068493150684935</c:v>
                </c:pt>
                <c:pt idx="1865">
                  <c:v>5.1095890410958908</c:v>
                </c:pt>
                <c:pt idx="1866">
                  <c:v>5.1123287671232873</c:v>
                </c:pt>
                <c:pt idx="1867">
                  <c:v>5.1150684931506847</c:v>
                </c:pt>
                <c:pt idx="1868">
                  <c:v>5.117808219178082</c:v>
                </c:pt>
                <c:pt idx="1869">
                  <c:v>5.1205479452054794</c:v>
                </c:pt>
                <c:pt idx="1870">
                  <c:v>5.1232876712328768</c:v>
                </c:pt>
                <c:pt idx="1871">
                  <c:v>5.1260273972602741</c:v>
                </c:pt>
                <c:pt idx="1872">
                  <c:v>5.1287671232876715</c:v>
                </c:pt>
                <c:pt idx="1873">
                  <c:v>5.1315068493150688</c:v>
                </c:pt>
                <c:pt idx="1874">
                  <c:v>5.1342465753424653</c:v>
                </c:pt>
                <c:pt idx="1875">
                  <c:v>5.1369863013698627</c:v>
                </c:pt>
                <c:pt idx="1876">
                  <c:v>5.13972602739726</c:v>
                </c:pt>
                <c:pt idx="1877">
                  <c:v>5.1424657534246574</c:v>
                </c:pt>
                <c:pt idx="1878">
                  <c:v>5.1452054794520548</c:v>
                </c:pt>
                <c:pt idx="1879">
                  <c:v>5.1479452054794521</c:v>
                </c:pt>
                <c:pt idx="1880">
                  <c:v>5.1506849315068495</c:v>
                </c:pt>
                <c:pt idx="1881">
                  <c:v>5.1534246575342468</c:v>
                </c:pt>
                <c:pt idx="1882">
                  <c:v>5.1561643835616442</c:v>
                </c:pt>
                <c:pt idx="1883">
                  <c:v>5.1589041095890407</c:v>
                </c:pt>
                <c:pt idx="1884">
                  <c:v>5.161643835616438</c:v>
                </c:pt>
                <c:pt idx="1885">
                  <c:v>5.1643835616438354</c:v>
                </c:pt>
                <c:pt idx="1886">
                  <c:v>5.1671232876712327</c:v>
                </c:pt>
                <c:pt idx="1887">
                  <c:v>5.1698630136986301</c:v>
                </c:pt>
                <c:pt idx="1888">
                  <c:v>5.1726027397260275</c:v>
                </c:pt>
                <c:pt idx="1889">
                  <c:v>5.1753424657534248</c:v>
                </c:pt>
                <c:pt idx="1890">
                  <c:v>5.1780821917808222</c:v>
                </c:pt>
                <c:pt idx="1891">
                  <c:v>5.1808219178082195</c:v>
                </c:pt>
                <c:pt idx="1892">
                  <c:v>5.183561643835616</c:v>
                </c:pt>
                <c:pt idx="1893">
                  <c:v>5.1863013698630134</c:v>
                </c:pt>
                <c:pt idx="1894">
                  <c:v>5.1890410958904107</c:v>
                </c:pt>
                <c:pt idx="1895">
                  <c:v>5.1917808219178081</c:v>
                </c:pt>
                <c:pt idx="1896">
                  <c:v>5.1945205479452055</c:v>
                </c:pt>
                <c:pt idx="1897">
                  <c:v>5.1972602739726028</c:v>
                </c:pt>
                <c:pt idx="1898">
                  <c:v>5.2</c:v>
                </c:pt>
                <c:pt idx="1899">
                  <c:v>5.2027397260273975</c:v>
                </c:pt>
                <c:pt idx="1900">
                  <c:v>5.2054794520547949</c:v>
                </c:pt>
                <c:pt idx="1901">
                  <c:v>5.2082191780821914</c:v>
                </c:pt>
                <c:pt idx="1902">
                  <c:v>5.2109589041095887</c:v>
                </c:pt>
                <c:pt idx="1903">
                  <c:v>5.2136986301369861</c:v>
                </c:pt>
                <c:pt idx="1904">
                  <c:v>5.2164383561643834</c:v>
                </c:pt>
                <c:pt idx="1905">
                  <c:v>5.2191780821917808</c:v>
                </c:pt>
                <c:pt idx="1906">
                  <c:v>5.2219178082191782</c:v>
                </c:pt>
                <c:pt idx="1907">
                  <c:v>5.2246575342465755</c:v>
                </c:pt>
                <c:pt idx="1908">
                  <c:v>5.2273972602739729</c:v>
                </c:pt>
                <c:pt idx="1909">
                  <c:v>5.2301369863013702</c:v>
                </c:pt>
                <c:pt idx="1910">
                  <c:v>5.2328767123287667</c:v>
                </c:pt>
                <c:pt idx="1911">
                  <c:v>5.2356164383561641</c:v>
                </c:pt>
                <c:pt idx="1912">
                  <c:v>5.2383561643835614</c:v>
                </c:pt>
                <c:pt idx="1913">
                  <c:v>5.2410958904109588</c:v>
                </c:pt>
                <c:pt idx="1914">
                  <c:v>5.2438356164383562</c:v>
                </c:pt>
                <c:pt idx="1915">
                  <c:v>5.2465753424657535</c:v>
                </c:pt>
                <c:pt idx="1916">
                  <c:v>5.2493150684931509</c:v>
                </c:pt>
                <c:pt idx="1917">
                  <c:v>5.2520547945205482</c:v>
                </c:pt>
                <c:pt idx="1918">
                  <c:v>5.2547945205479456</c:v>
                </c:pt>
                <c:pt idx="1919">
                  <c:v>5.2575342465753421</c:v>
                </c:pt>
                <c:pt idx="1920">
                  <c:v>5.2602739726027394</c:v>
                </c:pt>
                <c:pt idx="1921">
                  <c:v>5.2630136986301368</c:v>
                </c:pt>
                <c:pt idx="1922">
                  <c:v>5.2657534246575342</c:v>
                </c:pt>
                <c:pt idx="1923">
                  <c:v>5.2684931506849315</c:v>
                </c:pt>
                <c:pt idx="1924">
                  <c:v>5.2712328767123289</c:v>
                </c:pt>
                <c:pt idx="1925">
                  <c:v>5.2739726027397262</c:v>
                </c:pt>
                <c:pt idx="1926">
                  <c:v>5.2767123287671236</c:v>
                </c:pt>
                <c:pt idx="1927">
                  <c:v>5.279452054794521</c:v>
                </c:pt>
                <c:pt idx="1928">
                  <c:v>5.2821917808219174</c:v>
                </c:pt>
                <c:pt idx="1929">
                  <c:v>5.2849315068493148</c:v>
                </c:pt>
                <c:pt idx="1930">
                  <c:v>5.2876712328767121</c:v>
                </c:pt>
                <c:pt idx="1931">
                  <c:v>5.2904109589041095</c:v>
                </c:pt>
                <c:pt idx="1932">
                  <c:v>5.2931506849315069</c:v>
                </c:pt>
                <c:pt idx="1933">
                  <c:v>5.2958904109589042</c:v>
                </c:pt>
                <c:pt idx="1934">
                  <c:v>5.2986301369863016</c:v>
                </c:pt>
                <c:pt idx="1935">
                  <c:v>5.3013698630136989</c:v>
                </c:pt>
                <c:pt idx="1936">
                  <c:v>5.3041095890410963</c:v>
                </c:pt>
                <c:pt idx="1937">
                  <c:v>5.3068493150684928</c:v>
                </c:pt>
                <c:pt idx="1938">
                  <c:v>5.3095890410958901</c:v>
                </c:pt>
                <c:pt idx="1939">
                  <c:v>5.3123287671232875</c:v>
                </c:pt>
                <c:pt idx="1940">
                  <c:v>5.3150684931506849</c:v>
                </c:pt>
                <c:pt idx="1941">
                  <c:v>5.3178082191780822</c:v>
                </c:pt>
                <c:pt idx="1942">
                  <c:v>5.3205479452054796</c:v>
                </c:pt>
                <c:pt idx="1943">
                  <c:v>5.3232876712328769</c:v>
                </c:pt>
                <c:pt idx="1944">
                  <c:v>5.3260273972602743</c:v>
                </c:pt>
                <c:pt idx="1945">
                  <c:v>5.3287671232876717</c:v>
                </c:pt>
                <c:pt idx="1946">
                  <c:v>5.3315068493150681</c:v>
                </c:pt>
                <c:pt idx="1947">
                  <c:v>5.3342465753424655</c:v>
                </c:pt>
                <c:pt idx="1948">
                  <c:v>5.3369863013698629</c:v>
                </c:pt>
                <c:pt idx="1949">
                  <c:v>5.3397260273972602</c:v>
                </c:pt>
                <c:pt idx="1950">
                  <c:v>5.3424657534246576</c:v>
                </c:pt>
                <c:pt idx="1951">
                  <c:v>5.3452054794520549</c:v>
                </c:pt>
                <c:pt idx="1952">
                  <c:v>5.3479452054794523</c:v>
                </c:pt>
                <c:pt idx="1953">
                  <c:v>5.3506849315068497</c:v>
                </c:pt>
                <c:pt idx="1954">
                  <c:v>5.353424657534247</c:v>
                </c:pt>
                <c:pt idx="1955">
                  <c:v>5.3561643835616435</c:v>
                </c:pt>
                <c:pt idx="1956">
                  <c:v>5.3589041095890408</c:v>
                </c:pt>
                <c:pt idx="1957">
                  <c:v>5.3616438356164382</c:v>
                </c:pt>
                <c:pt idx="1958">
                  <c:v>5.3643835616438356</c:v>
                </c:pt>
                <c:pt idx="1959">
                  <c:v>5.3671232876712329</c:v>
                </c:pt>
                <c:pt idx="1960">
                  <c:v>5.3698630136986303</c:v>
                </c:pt>
                <c:pt idx="1961">
                  <c:v>5.3726027397260276</c:v>
                </c:pt>
                <c:pt idx="1962">
                  <c:v>5.375342465753425</c:v>
                </c:pt>
                <c:pt idx="1963">
                  <c:v>5.3780821917808215</c:v>
                </c:pt>
                <c:pt idx="1964">
                  <c:v>5.3808219178082188</c:v>
                </c:pt>
                <c:pt idx="1965">
                  <c:v>5.3835616438356162</c:v>
                </c:pt>
                <c:pt idx="1966">
                  <c:v>5.3863013698630136</c:v>
                </c:pt>
                <c:pt idx="1967">
                  <c:v>5.3890410958904109</c:v>
                </c:pt>
                <c:pt idx="1968">
                  <c:v>5.3917808219178083</c:v>
                </c:pt>
                <c:pt idx="1969">
                  <c:v>5.3945205479452056</c:v>
                </c:pt>
                <c:pt idx="1970">
                  <c:v>5.397260273972603</c:v>
                </c:pt>
                <c:pt idx="1971">
                  <c:v>5.4</c:v>
                </c:pt>
                <c:pt idx="1972">
                  <c:v>5.4027397260273968</c:v>
                </c:pt>
                <c:pt idx="1973">
                  <c:v>5.4054794520547942</c:v>
                </c:pt>
                <c:pt idx="1974">
                  <c:v>5.4082191780821915</c:v>
                </c:pt>
                <c:pt idx="1975">
                  <c:v>5.4109589041095889</c:v>
                </c:pt>
                <c:pt idx="1976">
                  <c:v>5.4136986301369863</c:v>
                </c:pt>
                <c:pt idx="1977">
                  <c:v>5.4164383561643836</c:v>
                </c:pt>
                <c:pt idx="1978">
                  <c:v>5.419178082191781</c:v>
                </c:pt>
                <c:pt idx="1979">
                  <c:v>5.4219178082191783</c:v>
                </c:pt>
                <c:pt idx="1980">
                  <c:v>5.4246575342465757</c:v>
                </c:pt>
                <c:pt idx="1981">
                  <c:v>5.4273972602739722</c:v>
                </c:pt>
                <c:pt idx="1982">
                  <c:v>5.4301369863013695</c:v>
                </c:pt>
                <c:pt idx="1983">
                  <c:v>5.4328767123287669</c:v>
                </c:pt>
                <c:pt idx="1984">
                  <c:v>5.4356164383561643</c:v>
                </c:pt>
                <c:pt idx="1985">
                  <c:v>5.4383561643835616</c:v>
                </c:pt>
                <c:pt idx="1986">
                  <c:v>5.441095890410959</c:v>
                </c:pt>
                <c:pt idx="1987">
                  <c:v>5.4438356164383563</c:v>
                </c:pt>
                <c:pt idx="1988">
                  <c:v>5.4465753424657537</c:v>
                </c:pt>
                <c:pt idx="1989">
                  <c:v>5.4493150684931511</c:v>
                </c:pt>
                <c:pt idx="1990">
                  <c:v>5.4520547945205475</c:v>
                </c:pt>
                <c:pt idx="1991">
                  <c:v>5.4547945205479449</c:v>
                </c:pt>
                <c:pt idx="1992">
                  <c:v>5.4575342465753423</c:v>
                </c:pt>
                <c:pt idx="1993">
                  <c:v>5.4602739726027396</c:v>
                </c:pt>
                <c:pt idx="1994">
                  <c:v>5.463013698630137</c:v>
                </c:pt>
                <c:pt idx="1995">
                  <c:v>5.4657534246575343</c:v>
                </c:pt>
                <c:pt idx="1996">
                  <c:v>5.4684931506849317</c:v>
                </c:pt>
                <c:pt idx="1997">
                  <c:v>5.4712328767123291</c:v>
                </c:pt>
                <c:pt idx="1998">
                  <c:v>5.4739726027397264</c:v>
                </c:pt>
                <c:pt idx="1999">
                  <c:v>5.4767123287671229</c:v>
                </c:pt>
                <c:pt idx="2000">
                  <c:v>5.4794520547945202</c:v>
                </c:pt>
                <c:pt idx="2001">
                  <c:v>5.4821917808219176</c:v>
                </c:pt>
                <c:pt idx="2002">
                  <c:v>5.484931506849315</c:v>
                </c:pt>
                <c:pt idx="2003">
                  <c:v>5.4876712328767123</c:v>
                </c:pt>
                <c:pt idx="2004">
                  <c:v>5.4904109589041097</c:v>
                </c:pt>
                <c:pt idx="2005">
                  <c:v>5.493150684931507</c:v>
                </c:pt>
                <c:pt idx="2006">
                  <c:v>5.4958904109589044</c:v>
                </c:pt>
                <c:pt idx="2007">
                  <c:v>5.4986301369863018</c:v>
                </c:pt>
                <c:pt idx="2008">
                  <c:v>5.5013698630136982</c:v>
                </c:pt>
                <c:pt idx="2009">
                  <c:v>5.5041095890410956</c:v>
                </c:pt>
                <c:pt idx="2010">
                  <c:v>5.506849315068493</c:v>
                </c:pt>
                <c:pt idx="2011">
                  <c:v>5.5095890410958903</c:v>
                </c:pt>
                <c:pt idx="2012">
                  <c:v>5.5123287671232877</c:v>
                </c:pt>
                <c:pt idx="2013">
                  <c:v>5.515068493150685</c:v>
                </c:pt>
                <c:pt idx="2014">
                  <c:v>5.5178082191780824</c:v>
                </c:pt>
                <c:pt idx="2015">
                  <c:v>5.5205479452054798</c:v>
                </c:pt>
                <c:pt idx="2016">
                  <c:v>5.5232876712328771</c:v>
                </c:pt>
                <c:pt idx="2017">
                  <c:v>5.5260273972602736</c:v>
                </c:pt>
                <c:pt idx="2018">
                  <c:v>5.5287671232876709</c:v>
                </c:pt>
                <c:pt idx="2019">
                  <c:v>5.5315068493150683</c:v>
                </c:pt>
                <c:pt idx="2020">
                  <c:v>5.5342465753424657</c:v>
                </c:pt>
                <c:pt idx="2021">
                  <c:v>5.536986301369863</c:v>
                </c:pt>
                <c:pt idx="2022">
                  <c:v>5.5397260273972604</c:v>
                </c:pt>
                <c:pt idx="2023">
                  <c:v>5.5424657534246577</c:v>
                </c:pt>
                <c:pt idx="2024">
                  <c:v>5.5452054794520551</c:v>
                </c:pt>
                <c:pt idx="2025">
                  <c:v>5.5479452054794525</c:v>
                </c:pt>
                <c:pt idx="2026">
                  <c:v>5.5506849315068489</c:v>
                </c:pt>
                <c:pt idx="2027">
                  <c:v>5.5534246575342463</c:v>
                </c:pt>
                <c:pt idx="2028">
                  <c:v>5.5561643835616437</c:v>
                </c:pt>
                <c:pt idx="2029">
                  <c:v>5.558904109589041</c:v>
                </c:pt>
                <c:pt idx="2030">
                  <c:v>5.5616438356164384</c:v>
                </c:pt>
                <c:pt idx="2031">
                  <c:v>5.5643835616438357</c:v>
                </c:pt>
                <c:pt idx="2032">
                  <c:v>5.5671232876712331</c:v>
                </c:pt>
                <c:pt idx="2033">
                  <c:v>5.5698630136986305</c:v>
                </c:pt>
                <c:pt idx="2034">
                  <c:v>5.5726027397260278</c:v>
                </c:pt>
                <c:pt idx="2035">
                  <c:v>5.5753424657534243</c:v>
                </c:pt>
                <c:pt idx="2036">
                  <c:v>5.5780821917808217</c:v>
                </c:pt>
                <c:pt idx="2037">
                  <c:v>5.580821917808219</c:v>
                </c:pt>
                <c:pt idx="2038">
                  <c:v>5.5835616438356164</c:v>
                </c:pt>
                <c:pt idx="2039">
                  <c:v>5.5863013698630137</c:v>
                </c:pt>
                <c:pt idx="2040">
                  <c:v>5.5890410958904111</c:v>
                </c:pt>
                <c:pt idx="2041">
                  <c:v>5.5917808219178085</c:v>
                </c:pt>
                <c:pt idx="2042">
                  <c:v>5.5945205479452058</c:v>
                </c:pt>
                <c:pt idx="2043">
                  <c:v>5.5972602739726032</c:v>
                </c:pt>
                <c:pt idx="2044">
                  <c:v>5.6</c:v>
                </c:pt>
                <c:pt idx="2045">
                  <c:v>5.602739726027397</c:v>
                </c:pt>
                <c:pt idx="2046">
                  <c:v>5.6054794520547944</c:v>
                </c:pt>
                <c:pt idx="2047">
                  <c:v>5.6082191780821917</c:v>
                </c:pt>
                <c:pt idx="2048">
                  <c:v>5.6109589041095891</c:v>
                </c:pt>
                <c:pt idx="2049">
                  <c:v>5.6136986301369864</c:v>
                </c:pt>
                <c:pt idx="2050">
                  <c:v>5.6164383561643838</c:v>
                </c:pt>
                <c:pt idx="2051">
                  <c:v>5.6191780821917812</c:v>
                </c:pt>
                <c:pt idx="2052">
                  <c:v>5.6219178082191785</c:v>
                </c:pt>
                <c:pt idx="2053">
                  <c:v>5.624657534246575</c:v>
                </c:pt>
                <c:pt idx="2054">
                  <c:v>5.6273972602739724</c:v>
                </c:pt>
                <c:pt idx="2055">
                  <c:v>5.6301369863013697</c:v>
                </c:pt>
                <c:pt idx="2056">
                  <c:v>5.6328767123287671</c:v>
                </c:pt>
                <c:pt idx="2057">
                  <c:v>5.6356164383561644</c:v>
                </c:pt>
                <c:pt idx="2058">
                  <c:v>5.6383561643835618</c:v>
                </c:pt>
                <c:pt idx="2059">
                  <c:v>5.6410958904109592</c:v>
                </c:pt>
                <c:pt idx="2060">
                  <c:v>5.6438356164383565</c:v>
                </c:pt>
                <c:pt idx="2061">
                  <c:v>5.646575342465753</c:v>
                </c:pt>
                <c:pt idx="2062">
                  <c:v>5.6493150684931503</c:v>
                </c:pt>
                <c:pt idx="2063">
                  <c:v>5.6520547945205477</c:v>
                </c:pt>
                <c:pt idx="2064">
                  <c:v>5.6547945205479451</c:v>
                </c:pt>
                <c:pt idx="2065">
                  <c:v>5.6575342465753424</c:v>
                </c:pt>
                <c:pt idx="2066">
                  <c:v>5.6602739726027398</c:v>
                </c:pt>
                <c:pt idx="2067">
                  <c:v>5.6630136986301371</c:v>
                </c:pt>
                <c:pt idx="2068">
                  <c:v>5.6657534246575345</c:v>
                </c:pt>
                <c:pt idx="2069">
                  <c:v>5.6684931506849319</c:v>
                </c:pt>
                <c:pt idx="2070">
                  <c:v>5.6712328767123283</c:v>
                </c:pt>
                <c:pt idx="2071">
                  <c:v>5.6739726027397257</c:v>
                </c:pt>
                <c:pt idx="2072">
                  <c:v>5.6767123287671231</c:v>
                </c:pt>
                <c:pt idx="2073">
                  <c:v>5.6794520547945204</c:v>
                </c:pt>
                <c:pt idx="2074">
                  <c:v>5.6821917808219178</c:v>
                </c:pt>
                <c:pt idx="2075">
                  <c:v>5.6849315068493151</c:v>
                </c:pt>
                <c:pt idx="2076">
                  <c:v>5.6876712328767125</c:v>
                </c:pt>
                <c:pt idx="2077">
                  <c:v>5.6904109589041099</c:v>
                </c:pt>
                <c:pt idx="2078">
                  <c:v>5.6931506849315072</c:v>
                </c:pt>
                <c:pt idx="2079">
                  <c:v>5.6958904109589037</c:v>
                </c:pt>
                <c:pt idx="2080">
                  <c:v>5.6986301369863011</c:v>
                </c:pt>
                <c:pt idx="2081">
                  <c:v>5.7013698630136984</c:v>
                </c:pt>
                <c:pt idx="2082">
                  <c:v>5.7041095890410958</c:v>
                </c:pt>
                <c:pt idx="2083">
                  <c:v>5.7068493150684931</c:v>
                </c:pt>
                <c:pt idx="2084">
                  <c:v>5.7095890410958905</c:v>
                </c:pt>
                <c:pt idx="2085">
                  <c:v>5.7123287671232879</c:v>
                </c:pt>
                <c:pt idx="2086">
                  <c:v>5.7150684931506852</c:v>
                </c:pt>
                <c:pt idx="2087">
                  <c:v>5.7178082191780826</c:v>
                </c:pt>
                <c:pt idx="2088">
                  <c:v>5.720547945205479</c:v>
                </c:pt>
                <c:pt idx="2089">
                  <c:v>5.7232876712328764</c:v>
                </c:pt>
                <c:pt idx="2090">
                  <c:v>5.7260273972602738</c:v>
                </c:pt>
                <c:pt idx="2091">
                  <c:v>5.7287671232876711</c:v>
                </c:pt>
                <c:pt idx="2092">
                  <c:v>5.7315068493150685</c:v>
                </c:pt>
                <c:pt idx="2093">
                  <c:v>5.7342465753424658</c:v>
                </c:pt>
                <c:pt idx="2094">
                  <c:v>5.7369863013698632</c:v>
                </c:pt>
                <c:pt idx="2095">
                  <c:v>5.7397260273972606</c:v>
                </c:pt>
                <c:pt idx="2096">
                  <c:v>5.7424657534246579</c:v>
                </c:pt>
                <c:pt idx="2097">
                  <c:v>5.7452054794520544</c:v>
                </c:pt>
                <c:pt idx="2098">
                  <c:v>5.7479452054794518</c:v>
                </c:pt>
                <c:pt idx="2099">
                  <c:v>5.7506849315068491</c:v>
                </c:pt>
                <c:pt idx="2100">
                  <c:v>5.7534246575342465</c:v>
                </c:pt>
                <c:pt idx="2101">
                  <c:v>5.7561643835616438</c:v>
                </c:pt>
                <c:pt idx="2102">
                  <c:v>5.7589041095890412</c:v>
                </c:pt>
                <c:pt idx="2103">
                  <c:v>5.7616438356164386</c:v>
                </c:pt>
                <c:pt idx="2104">
                  <c:v>5.7643835616438359</c:v>
                </c:pt>
                <c:pt idx="2105">
                  <c:v>5.7671232876712333</c:v>
                </c:pt>
                <c:pt idx="2106">
                  <c:v>5.7698630136986298</c:v>
                </c:pt>
                <c:pt idx="2107">
                  <c:v>5.7726027397260271</c:v>
                </c:pt>
                <c:pt idx="2108">
                  <c:v>5.7753424657534245</c:v>
                </c:pt>
                <c:pt idx="2109">
                  <c:v>5.7780821917808218</c:v>
                </c:pt>
                <c:pt idx="2110">
                  <c:v>5.7808219178082192</c:v>
                </c:pt>
                <c:pt idx="2111">
                  <c:v>5.7835616438356166</c:v>
                </c:pt>
                <c:pt idx="2112">
                  <c:v>5.7863013698630139</c:v>
                </c:pt>
                <c:pt idx="2113">
                  <c:v>5.7890410958904113</c:v>
                </c:pt>
                <c:pt idx="2114">
                  <c:v>5.7917808219178086</c:v>
                </c:pt>
                <c:pt idx="2115">
                  <c:v>5.7945205479452051</c:v>
                </c:pt>
                <c:pt idx="2116">
                  <c:v>5.7972602739726025</c:v>
                </c:pt>
                <c:pt idx="2117">
                  <c:v>5.8</c:v>
                </c:pt>
                <c:pt idx="2118">
                  <c:v>5.8027397260273972</c:v>
                </c:pt>
                <c:pt idx="2119">
                  <c:v>5.8054794520547945</c:v>
                </c:pt>
                <c:pt idx="2120">
                  <c:v>5.8082191780821919</c:v>
                </c:pt>
                <c:pt idx="2121">
                  <c:v>5.8109589041095893</c:v>
                </c:pt>
                <c:pt idx="2122">
                  <c:v>5.8136986301369866</c:v>
                </c:pt>
                <c:pt idx="2123">
                  <c:v>5.816438356164384</c:v>
                </c:pt>
                <c:pt idx="2124">
                  <c:v>5.8191780821917805</c:v>
                </c:pt>
                <c:pt idx="2125">
                  <c:v>5.8219178082191778</c:v>
                </c:pt>
                <c:pt idx="2126">
                  <c:v>5.8246575342465752</c:v>
                </c:pt>
                <c:pt idx="2127">
                  <c:v>5.8273972602739725</c:v>
                </c:pt>
                <c:pt idx="2128">
                  <c:v>5.8301369863013699</c:v>
                </c:pt>
                <c:pt idx="2129">
                  <c:v>5.8328767123287673</c:v>
                </c:pt>
                <c:pt idx="2130">
                  <c:v>5.8356164383561646</c:v>
                </c:pt>
                <c:pt idx="2131">
                  <c:v>5.838356164383562</c:v>
                </c:pt>
                <c:pt idx="2132">
                  <c:v>5.8410958904109593</c:v>
                </c:pt>
                <c:pt idx="2133">
                  <c:v>5.8438356164383558</c:v>
                </c:pt>
                <c:pt idx="2134">
                  <c:v>5.8465753424657532</c:v>
                </c:pt>
                <c:pt idx="2135">
                  <c:v>5.8493150684931505</c:v>
                </c:pt>
                <c:pt idx="2136">
                  <c:v>5.8520547945205479</c:v>
                </c:pt>
                <c:pt idx="2137">
                  <c:v>5.8547945205479452</c:v>
                </c:pt>
                <c:pt idx="2138">
                  <c:v>5.8575342465753426</c:v>
                </c:pt>
                <c:pt idx="2139">
                  <c:v>5.86027397260274</c:v>
                </c:pt>
                <c:pt idx="2140">
                  <c:v>5.8630136986301373</c:v>
                </c:pt>
                <c:pt idx="2141">
                  <c:v>5.8657534246575347</c:v>
                </c:pt>
                <c:pt idx="2142">
                  <c:v>5.8684931506849312</c:v>
                </c:pt>
                <c:pt idx="2143">
                  <c:v>5.8712328767123285</c:v>
                </c:pt>
                <c:pt idx="2144">
                  <c:v>5.8739726027397259</c:v>
                </c:pt>
                <c:pt idx="2145">
                  <c:v>5.8767123287671232</c:v>
                </c:pt>
                <c:pt idx="2146">
                  <c:v>5.8794520547945206</c:v>
                </c:pt>
                <c:pt idx="2147">
                  <c:v>5.882191780821918</c:v>
                </c:pt>
                <c:pt idx="2148">
                  <c:v>5.8849315068493153</c:v>
                </c:pt>
                <c:pt idx="2149">
                  <c:v>5.8876712328767127</c:v>
                </c:pt>
                <c:pt idx="2150">
                  <c:v>5.8904109589041092</c:v>
                </c:pt>
                <c:pt idx="2151">
                  <c:v>5.8931506849315065</c:v>
                </c:pt>
                <c:pt idx="2152">
                  <c:v>5.8958904109589039</c:v>
                </c:pt>
                <c:pt idx="2153">
                  <c:v>5.8986301369863012</c:v>
                </c:pt>
                <c:pt idx="2154">
                  <c:v>5.9013698630136986</c:v>
                </c:pt>
                <c:pt idx="2155">
                  <c:v>5.904109589041096</c:v>
                </c:pt>
                <c:pt idx="2156">
                  <c:v>5.9068493150684933</c:v>
                </c:pt>
                <c:pt idx="2157">
                  <c:v>5.9095890410958907</c:v>
                </c:pt>
                <c:pt idx="2158">
                  <c:v>5.912328767123288</c:v>
                </c:pt>
                <c:pt idx="2159">
                  <c:v>5.9150684931506845</c:v>
                </c:pt>
                <c:pt idx="2160">
                  <c:v>5.9178082191780819</c:v>
                </c:pt>
                <c:pt idx="2161">
                  <c:v>5.9205479452054792</c:v>
                </c:pt>
                <c:pt idx="2162">
                  <c:v>5.9232876712328766</c:v>
                </c:pt>
                <c:pt idx="2163">
                  <c:v>5.9260273972602739</c:v>
                </c:pt>
                <c:pt idx="2164">
                  <c:v>5.9287671232876713</c:v>
                </c:pt>
                <c:pt idx="2165">
                  <c:v>5.9315068493150687</c:v>
                </c:pt>
                <c:pt idx="2166">
                  <c:v>5.934246575342466</c:v>
                </c:pt>
                <c:pt idx="2167">
                  <c:v>5.9369863013698634</c:v>
                </c:pt>
                <c:pt idx="2168">
                  <c:v>5.9397260273972599</c:v>
                </c:pt>
                <c:pt idx="2169">
                  <c:v>5.9424657534246572</c:v>
                </c:pt>
                <c:pt idx="2170">
                  <c:v>5.9452054794520546</c:v>
                </c:pt>
                <c:pt idx="2171">
                  <c:v>5.9479452054794519</c:v>
                </c:pt>
                <c:pt idx="2172">
                  <c:v>5.9506849315068493</c:v>
                </c:pt>
                <c:pt idx="2173">
                  <c:v>5.9534246575342467</c:v>
                </c:pt>
                <c:pt idx="2174">
                  <c:v>5.956164383561644</c:v>
                </c:pt>
                <c:pt idx="2175">
                  <c:v>5.9589041095890414</c:v>
                </c:pt>
                <c:pt idx="2176">
                  <c:v>5.9616438356164387</c:v>
                </c:pt>
                <c:pt idx="2177">
                  <c:v>5.9643835616438352</c:v>
                </c:pt>
                <c:pt idx="2178">
                  <c:v>5.9671232876712326</c:v>
                </c:pt>
                <c:pt idx="2179">
                  <c:v>5.9698630136986299</c:v>
                </c:pt>
                <c:pt idx="2180">
                  <c:v>5.9726027397260273</c:v>
                </c:pt>
                <c:pt idx="2181">
                  <c:v>5.9753424657534246</c:v>
                </c:pt>
                <c:pt idx="2182">
                  <c:v>5.978082191780822</c:v>
                </c:pt>
                <c:pt idx="2183">
                  <c:v>5.9808219178082194</c:v>
                </c:pt>
                <c:pt idx="2184">
                  <c:v>5.9835616438356167</c:v>
                </c:pt>
                <c:pt idx="2185">
                  <c:v>5.9863013698630141</c:v>
                </c:pt>
                <c:pt idx="2186">
                  <c:v>5.9890410958904106</c:v>
                </c:pt>
                <c:pt idx="2187">
                  <c:v>5.9917808219178079</c:v>
                </c:pt>
                <c:pt idx="2188">
                  <c:v>5.9945205479452053</c:v>
                </c:pt>
                <c:pt idx="2189">
                  <c:v>5.9972602739726026</c:v>
                </c:pt>
                <c:pt idx="2190">
                  <c:v>6</c:v>
                </c:pt>
                <c:pt idx="2191">
                  <c:v>6.0027397260273974</c:v>
                </c:pt>
                <c:pt idx="2192">
                  <c:v>6.0054794520547947</c:v>
                </c:pt>
                <c:pt idx="2193">
                  <c:v>6.0082191780821921</c:v>
                </c:pt>
                <c:pt idx="2194">
                  <c:v>6.0109589041095894</c:v>
                </c:pt>
                <c:pt idx="2195">
                  <c:v>6.0136986301369859</c:v>
                </c:pt>
                <c:pt idx="2196">
                  <c:v>6.0164383561643833</c:v>
                </c:pt>
                <c:pt idx="2197">
                  <c:v>6.0191780821917806</c:v>
                </c:pt>
                <c:pt idx="2198">
                  <c:v>6.021917808219178</c:v>
                </c:pt>
                <c:pt idx="2199">
                  <c:v>6.0246575342465754</c:v>
                </c:pt>
                <c:pt idx="2200">
                  <c:v>6.0273972602739727</c:v>
                </c:pt>
              </c:numCache>
            </c:numRef>
          </c:xVal>
          <c:yVal>
            <c:numRef>
              <c:f>CUM_INCID_CR1!$B$2:$B$2202</c:f>
              <c:numCache>
                <c:formatCode>General</c:formatCode>
                <c:ptCount val="2201"/>
                <c:pt idx="0">
                  <c:v>0</c:v>
                </c:pt>
                <c:pt idx="1">
                  <c:v>0</c:v>
                </c:pt>
                <c:pt idx="2">
                  <c:v>0</c:v>
                </c:pt>
                <c:pt idx="3">
                  <c:v>0</c:v>
                </c:pt>
                <c:pt idx="4">
                  <c:v>0</c:v>
                </c:pt>
                <c:pt idx="5">
                  <c:v>2.5706940874035988E-3</c:v>
                </c:pt>
                <c:pt idx="6">
                  <c:v>2.5706940874035988E-3</c:v>
                </c:pt>
                <c:pt idx="7">
                  <c:v>2.5706940874035988E-3</c:v>
                </c:pt>
                <c:pt idx="8">
                  <c:v>2.5706940874035988E-3</c:v>
                </c:pt>
                <c:pt idx="9">
                  <c:v>5.1413881748071976E-3</c:v>
                </c:pt>
                <c:pt idx="10">
                  <c:v>5.1413881748071976E-3</c:v>
                </c:pt>
                <c:pt idx="11">
                  <c:v>5.1413881748071976E-3</c:v>
                </c:pt>
                <c:pt idx="12">
                  <c:v>5.1413881748071976E-3</c:v>
                </c:pt>
                <c:pt idx="13">
                  <c:v>7.7120822622107968E-3</c:v>
                </c:pt>
                <c:pt idx="14">
                  <c:v>7.7120822622107968E-3</c:v>
                </c:pt>
                <c:pt idx="15">
                  <c:v>7.7120822622107968E-3</c:v>
                </c:pt>
                <c:pt idx="16">
                  <c:v>7.7120822622107968E-3</c:v>
                </c:pt>
                <c:pt idx="17">
                  <c:v>7.7120822622107968E-3</c:v>
                </c:pt>
                <c:pt idx="18">
                  <c:v>7.7120822622107968E-3</c:v>
                </c:pt>
                <c:pt idx="19">
                  <c:v>7.7120822622107968E-3</c:v>
                </c:pt>
                <c:pt idx="20">
                  <c:v>7.7120822622107968E-3</c:v>
                </c:pt>
                <c:pt idx="21">
                  <c:v>7.7120822622107968E-3</c:v>
                </c:pt>
                <c:pt idx="22">
                  <c:v>7.7120822622107968E-3</c:v>
                </c:pt>
                <c:pt idx="23">
                  <c:v>7.7120822622107968E-3</c:v>
                </c:pt>
                <c:pt idx="24">
                  <c:v>7.7120822622107968E-3</c:v>
                </c:pt>
                <c:pt idx="25">
                  <c:v>7.7120822622107968E-3</c:v>
                </c:pt>
                <c:pt idx="26">
                  <c:v>7.7120822622107968E-3</c:v>
                </c:pt>
                <c:pt idx="27">
                  <c:v>7.7120822622107968E-3</c:v>
                </c:pt>
                <c:pt idx="28">
                  <c:v>1.0282776349614397E-2</c:v>
                </c:pt>
                <c:pt idx="29">
                  <c:v>1.0282776349614397E-2</c:v>
                </c:pt>
                <c:pt idx="30">
                  <c:v>1.0282776349614397E-2</c:v>
                </c:pt>
                <c:pt idx="31">
                  <c:v>1.0282776349614397E-2</c:v>
                </c:pt>
                <c:pt idx="32">
                  <c:v>1.0282776349614397E-2</c:v>
                </c:pt>
                <c:pt idx="33">
                  <c:v>1.0282776349614397E-2</c:v>
                </c:pt>
                <c:pt idx="34">
                  <c:v>1.2853470437017997E-2</c:v>
                </c:pt>
                <c:pt idx="35">
                  <c:v>1.2853470437017997E-2</c:v>
                </c:pt>
                <c:pt idx="36">
                  <c:v>1.5424164524421597E-2</c:v>
                </c:pt>
                <c:pt idx="37">
                  <c:v>1.5424164524421597E-2</c:v>
                </c:pt>
                <c:pt idx="38">
                  <c:v>1.5424164524421597E-2</c:v>
                </c:pt>
                <c:pt idx="39">
                  <c:v>1.5424164524421597E-2</c:v>
                </c:pt>
                <c:pt idx="40">
                  <c:v>1.5424164524421597E-2</c:v>
                </c:pt>
                <c:pt idx="41">
                  <c:v>1.5424164524421597E-2</c:v>
                </c:pt>
                <c:pt idx="42">
                  <c:v>1.5424164524421597E-2</c:v>
                </c:pt>
                <c:pt idx="43">
                  <c:v>1.5424164524421597E-2</c:v>
                </c:pt>
                <c:pt idx="44">
                  <c:v>1.5424164524421597E-2</c:v>
                </c:pt>
                <c:pt idx="45">
                  <c:v>1.5424164524421597E-2</c:v>
                </c:pt>
                <c:pt idx="46">
                  <c:v>1.5424164524421597E-2</c:v>
                </c:pt>
                <c:pt idx="47">
                  <c:v>1.5424164524421597E-2</c:v>
                </c:pt>
                <c:pt idx="48">
                  <c:v>1.5424164524421597E-2</c:v>
                </c:pt>
                <c:pt idx="49">
                  <c:v>1.5424164524421597E-2</c:v>
                </c:pt>
                <c:pt idx="50">
                  <c:v>1.5424164524421597E-2</c:v>
                </c:pt>
                <c:pt idx="51">
                  <c:v>1.5424164524421597E-2</c:v>
                </c:pt>
                <c:pt idx="52">
                  <c:v>1.5424164524421597E-2</c:v>
                </c:pt>
                <c:pt idx="53">
                  <c:v>1.5424164524421597E-2</c:v>
                </c:pt>
                <c:pt idx="54">
                  <c:v>1.5424164524421597E-2</c:v>
                </c:pt>
                <c:pt idx="55">
                  <c:v>1.5424164524421597E-2</c:v>
                </c:pt>
                <c:pt idx="56">
                  <c:v>1.5424164524421597E-2</c:v>
                </c:pt>
                <c:pt idx="57">
                  <c:v>1.5424164524421597E-2</c:v>
                </c:pt>
                <c:pt idx="58">
                  <c:v>1.5424164524421597E-2</c:v>
                </c:pt>
                <c:pt idx="59">
                  <c:v>1.5424164524421597E-2</c:v>
                </c:pt>
                <c:pt idx="60">
                  <c:v>1.7994858611825197E-2</c:v>
                </c:pt>
                <c:pt idx="61">
                  <c:v>2.0565552699228797E-2</c:v>
                </c:pt>
                <c:pt idx="62">
                  <c:v>2.0565552699228797E-2</c:v>
                </c:pt>
                <c:pt idx="63">
                  <c:v>2.0565552699228797E-2</c:v>
                </c:pt>
                <c:pt idx="64">
                  <c:v>2.3136246786632397E-2</c:v>
                </c:pt>
                <c:pt idx="65">
                  <c:v>2.5706940874035997E-2</c:v>
                </c:pt>
                <c:pt idx="66">
                  <c:v>2.5706940874035997E-2</c:v>
                </c:pt>
                <c:pt idx="67">
                  <c:v>2.8277634961439597E-2</c:v>
                </c:pt>
                <c:pt idx="68">
                  <c:v>2.8277634961439597E-2</c:v>
                </c:pt>
                <c:pt idx="69">
                  <c:v>2.8277634961439597E-2</c:v>
                </c:pt>
                <c:pt idx="70">
                  <c:v>2.8277634961439597E-2</c:v>
                </c:pt>
                <c:pt idx="71">
                  <c:v>2.8277634961439597E-2</c:v>
                </c:pt>
                <c:pt idx="72">
                  <c:v>2.8277634961439597E-2</c:v>
                </c:pt>
                <c:pt idx="73">
                  <c:v>2.8277634961439597E-2</c:v>
                </c:pt>
                <c:pt idx="74">
                  <c:v>2.8277634961439597E-2</c:v>
                </c:pt>
                <c:pt idx="75">
                  <c:v>2.8277634961439597E-2</c:v>
                </c:pt>
                <c:pt idx="76">
                  <c:v>2.8277634961439597E-2</c:v>
                </c:pt>
                <c:pt idx="77">
                  <c:v>2.8277634961439597E-2</c:v>
                </c:pt>
                <c:pt idx="78">
                  <c:v>2.8277634961439597E-2</c:v>
                </c:pt>
                <c:pt idx="79">
                  <c:v>2.8277634961439597E-2</c:v>
                </c:pt>
                <c:pt idx="80">
                  <c:v>2.8277634961439597E-2</c:v>
                </c:pt>
                <c:pt idx="81">
                  <c:v>2.8277634961439597E-2</c:v>
                </c:pt>
                <c:pt idx="82">
                  <c:v>2.8277634961439597E-2</c:v>
                </c:pt>
                <c:pt idx="83">
                  <c:v>2.8277634961439597E-2</c:v>
                </c:pt>
                <c:pt idx="84">
                  <c:v>2.8277634961439597E-2</c:v>
                </c:pt>
                <c:pt idx="85">
                  <c:v>2.8277634961439597E-2</c:v>
                </c:pt>
                <c:pt idx="86">
                  <c:v>2.8277634961439597E-2</c:v>
                </c:pt>
                <c:pt idx="87">
                  <c:v>2.8277634961439597E-2</c:v>
                </c:pt>
                <c:pt idx="88">
                  <c:v>2.8277634961439597E-2</c:v>
                </c:pt>
                <c:pt idx="89">
                  <c:v>3.0848329048843198E-2</c:v>
                </c:pt>
                <c:pt idx="90">
                  <c:v>3.0848329048843198E-2</c:v>
                </c:pt>
                <c:pt idx="91">
                  <c:v>3.0848329048843198E-2</c:v>
                </c:pt>
                <c:pt idx="92">
                  <c:v>3.0848329048843198E-2</c:v>
                </c:pt>
                <c:pt idx="93">
                  <c:v>3.0848329048843198E-2</c:v>
                </c:pt>
                <c:pt idx="94">
                  <c:v>3.0848329048843198E-2</c:v>
                </c:pt>
                <c:pt idx="95">
                  <c:v>3.0848329048843198E-2</c:v>
                </c:pt>
                <c:pt idx="96">
                  <c:v>3.3419023136246798E-2</c:v>
                </c:pt>
                <c:pt idx="97">
                  <c:v>3.3419023136246798E-2</c:v>
                </c:pt>
                <c:pt idx="98">
                  <c:v>3.3419023136246798E-2</c:v>
                </c:pt>
                <c:pt idx="99">
                  <c:v>3.3419023136246798E-2</c:v>
                </c:pt>
                <c:pt idx="100">
                  <c:v>3.3419023136246798E-2</c:v>
                </c:pt>
                <c:pt idx="101">
                  <c:v>3.3419023136246798E-2</c:v>
                </c:pt>
                <c:pt idx="102">
                  <c:v>3.3419023136246798E-2</c:v>
                </c:pt>
                <c:pt idx="103">
                  <c:v>3.3419023136246798E-2</c:v>
                </c:pt>
                <c:pt idx="104">
                  <c:v>3.3419023136246798E-2</c:v>
                </c:pt>
                <c:pt idx="105">
                  <c:v>3.3419023136246798E-2</c:v>
                </c:pt>
                <c:pt idx="106">
                  <c:v>3.3419023136246798E-2</c:v>
                </c:pt>
                <c:pt idx="107">
                  <c:v>3.3419023136246798E-2</c:v>
                </c:pt>
                <c:pt idx="108">
                  <c:v>3.3419023136246798E-2</c:v>
                </c:pt>
                <c:pt idx="109">
                  <c:v>3.3419023136246798E-2</c:v>
                </c:pt>
                <c:pt idx="110">
                  <c:v>3.3419023136246798E-2</c:v>
                </c:pt>
                <c:pt idx="111">
                  <c:v>3.3419023136246798E-2</c:v>
                </c:pt>
                <c:pt idx="112">
                  <c:v>3.3419023136246798E-2</c:v>
                </c:pt>
                <c:pt idx="113">
                  <c:v>3.3419023136246798E-2</c:v>
                </c:pt>
                <c:pt idx="114">
                  <c:v>3.3419023136246798E-2</c:v>
                </c:pt>
                <c:pt idx="115">
                  <c:v>3.3419023136246798E-2</c:v>
                </c:pt>
                <c:pt idx="116">
                  <c:v>3.3419023136246798E-2</c:v>
                </c:pt>
                <c:pt idx="117">
                  <c:v>3.3419023136246798E-2</c:v>
                </c:pt>
                <c:pt idx="118">
                  <c:v>3.3419023136246798E-2</c:v>
                </c:pt>
                <c:pt idx="119">
                  <c:v>3.3419023136246798E-2</c:v>
                </c:pt>
                <c:pt idx="120">
                  <c:v>3.3419023136246798E-2</c:v>
                </c:pt>
                <c:pt idx="121">
                  <c:v>3.3419023136246798E-2</c:v>
                </c:pt>
                <c:pt idx="122">
                  <c:v>3.5989717223650394E-2</c:v>
                </c:pt>
                <c:pt idx="123">
                  <c:v>3.5989717223650394E-2</c:v>
                </c:pt>
                <c:pt idx="124">
                  <c:v>3.5989717223650394E-2</c:v>
                </c:pt>
                <c:pt idx="125">
                  <c:v>3.5989717223650394E-2</c:v>
                </c:pt>
                <c:pt idx="126">
                  <c:v>3.5989717223650394E-2</c:v>
                </c:pt>
                <c:pt idx="127">
                  <c:v>3.5989717223650394E-2</c:v>
                </c:pt>
                <c:pt idx="128">
                  <c:v>3.5989717223650394E-2</c:v>
                </c:pt>
                <c:pt idx="129">
                  <c:v>3.5989717223650394E-2</c:v>
                </c:pt>
                <c:pt idx="130">
                  <c:v>3.5989717223650394E-2</c:v>
                </c:pt>
                <c:pt idx="131">
                  <c:v>3.5989717223650394E-2</c:v>
                </c:pt>
                <c:pt idx="132">
                  <c:v>3.5989717223650394E-2</c:v>
                </c:pt>
                <c:pt idx="133">
                  <c:v>3.8560411311053991E-2</c:v>
                </c:pt>
                <c:pt idx="134">
                  <c:v>3.8560411311053991E-2</c:v>
                </c:pt>
                <c:pt idx="135">
                  <c:v>3.8560411311053991E-2</c:v>
                </c:pt>
                <c:pt idx="136">
                  <c:v>3.8560411311053991E-2</c:v>
                </c:pt>
                <c:pt idx="137">
                  <c:v>3.8560411311053991E-2</c:v>
                </c:pt>
                <c:pt idx="138">
                  <c:v>3.8560411311053991E-2</c:v>
                </c:pt>
                <c:pt idx="139">
                  <c:v>3.8560411311053991E-2</c:v>
                </c:pt>
                <c:pt idx="140">
                  <c:v>3.8560411311053991E-2</c:v>
                </c:pt>
                <c:pt idx="141">
                  <c:v>3.8560411311053991E-2</c:v>
                </c:pt>
                <c:pt idx="142">
                  <c:v>3.8560411311053991E-2</c:v>
                </c:pt>
                <c:pt idx="143">
                  <c:v>3.8560411311053991E-2</c:v>
                </c:pt>
                <c:pt idx="144">
                  <c:v>3.8560411311053991E-2</c:v>
                </c:pt>
                <c:pt idx="145">
                  <c:v>3.8560411311053991E-2</c:v>
                </c:pt>
                <c:pt idx="146">
                  <c:v>3.8560411311053991E-2</c:v>
                </c:pt>
                <c:pt idx="147">
                  <c:v>3.8560411311053991E-2</c:v>
                </c:pt>
                <c:pt idx="148">
                  <c:v>3.8560411311053991E-2</c:v>
                </c:pt>
                <c:pt idx="149">
                  <c:v>3.8560411311053991E-2</c:v>
                </c:pt>
                <c:pt idx="150">
                  <c:v>3.8560411311053991E-2</c:v>
                </c:pt>
                <c:pt idx="151">
                  <c:v>3.8560411311053991E-2</c:v>
                </c:pt>
                <c:pt idx="152">
                  <c:v>3.8560411311053991E-2</c:v>
                </c:pt>
                <c:pt idx="153">
                  <c:v>3.8560411311053991E-2</c:v>
                </c:pt>
                <c:pt idx="154">
                  <c:v>3.8560411311053991E-2</c:v>
                </c:pt>
                <c:pt idx="155">
                  <c:v>3.8560411311053991E-2</c:v>
                </c:pt>
                <c:pt idx="156">
                  <c:v>3.8560411311053991E-2</c:v>
                </c:pt>
                <c:pt idx="157">
                  <c:v>3.8560411311053991E-2</c:v>
                </c:pt>
                <c:pt idx="158">
                  <c:v>3.8560411311053991E-2</c:v>
                </c:pt>
                <c:pt idx="159">
                  <c:v>3.8560411311053991E-2</c:v>
                </c:pt>
                <c:pt idx="160">
                  <c:v>3.8560411311053991E-2</c:v>
                </c:pt>
                <c:pt idx="161">
                  <c:v>3.8560411311053991E-2</c:v>
                </c:pt>
                <c:pt idx="162">
                  <c:v>3.8560411311053991E-2</c:v>
                </c:pt>
                <c:pt idx="163">
                  <c:v>3.8560411311053991E-2</c:v>
                </c:pt>
                <c:pt idx="164">
                  <c:v>3.8560411311053991E-2</c:v>
                </c:pt>
                <c:pt idx="165">
                  <c:v>3.8560411311053991E-2</c:v>
                </c:pt>
                <c:pt idx="166">
                  <c:v>3.8560411311053991E-2</c:v>
                </c:pt>
                <c:pt idx="167">
                  <c:v>3.8560411311053991E-2</c:v>
                </c:pt>
                <c:pt idx="168">
                  <c:v>4.1131105398457588E-2</c:v>
                </c:pt>
                <c:pt idx="169">
                  <c:v>4.1131105398457588E-2</c:v>
                </c:pt>
                <c:pt idx="170">
                  <c:v>4.1131105398457588E-2</c:v>
                </c:pt>
                <c:pt idx="171">
                  <c:v>4.1131105398457588E-2</c:v>
                </c:pt>
                <c:pt idx="172">
                  <c:v>4.1131105398457588E-2</c:v>
                </c:pt>
                <c:pt idx="173">
                  <c:v>4.1131105398457588E-2</c:v>
                </c:pt>
                <c:pt idx="174">
                  <c:v>4.1131105398457588E-2</c:v>
                </c:pt>
                <c:pt idx="175">
                  <c:v>4.1131105398457588E-2</c:v>
                </c:pt>
                <c:pt idx="176">
                  <c:v>4.1131105398457588E-2</c:v>
                </c:pt>
                <c:pt idx="177">
                  <c:v>4.1131105398457588E-2</c:v>
                </c:pt>
                <c:pt idx="178">
                  <c:v>4.1131105398457588E-2</c:v>
                </c:pt>
                <c:pt idx="179">
                  <c:v>4.1131105398457588E-2</c:v>
                </c:pt>
                <c:pt idx="180">
                  <c:v>4.1131105398457588E-2</c:v>
                </c:pt>
                <c:pt idx="181">
                  <c:v>4.1131105398457588E-2</c:v>
                </c:pt>
                <c:pt idx="182">
                  <c:v>4.1131105398457588E-2</c:v>
                </c:pt>
                <c:pt idx="183">
                  <c:v>4.1131105398457588E-2</c:v>
                </c:pt>
                <c:pt idx="184">
                  <c:v>4.1131105398457588E-2</c:v>
                </c:pt>
                <c:pt idx="185">
                  <c:v>4.1131105398457588E-2</c:v>
                </c:pt>
                <c:pt idx="186">
                  <c:v>4.1131105398457588E-2</c:v>
                </c:pt>
                <c:pt idx="187">
                  <c:v>4.1131105398457588E-2</c:v>
                </c:pt>
                <c:pt idx="188">
                  <c:v>4.1131105398457588E-2</c:v>
                </c:pt>
                <c:pt idx="189">
                  <c:v>4.1131105398457588E-2</c:v>
                </c:pt>
                <c:pt idx="190">
                  <c:v>4.1131105398457588E-2</c:v>
                </c:pt>
                <c:pt idx="191">
                  <c:v>4.1131105398457588E-2</c:v>
                </c:pt>
                <c:pt idx="192">
                  <c:v>4.1131105398457588E-2</c:v>
                </c:pt>
                <c:pt idx="193">
                  <c:v>4.1131105398457588E-2</c:v>
                </c:pt>
                <c:pt idx="194">
                  <c:v>4.1131105398457588E-2</c:v>
                </c:pt>
                <c:pt idx="195">
                  <c:v>4.1131105398457588E-2</c:v>
                </c:pt>
                <c:pt idx="196">
                  <c:v>4.1131105398457588E-2</c:v>
                </c:pt>
                <c:pt idx="197">
                  <c:v>4.1131105398457588E-2</c:v>
                </c:pt>
                <c:pt idx="198">
                  <c:v>4.1131105398457588E-2</c:v>
                </c:pt>
                <c:pt idx="199">
                  <c:v>4.1131105398457588E-2</c:v>
                </c:pt>
                <c:pt idx="200">
                  <c:v>4.1131105398457588E-2</c:v>
                </c:pt>
                <c:pt idx="201">
                  <c:v>4.1131105398457588E-2</c:v>
                </c:pt>
                <c:pt idx="202">
                  <c:v>4.1131105398457588E-2</c:v>
                </c:pt>
                <c:pt idx="203">
                  <c:v>4.1131105398457588E-2</c:v>
                </c:pt>
                <c:pt idx="204">
                  <c:v>4.1131105398457588E-2</c:v>
                </c:pt>
                <c:pt idx="205">
                  <c:v>4.1131105398457588E-2</c:v>
                </c:pt>
                <c:pt idx="206">
                  <c:v>4.1131105398457588E-2</c:v>
                </c:pt>
                <c:pt idx="207">
                  <c:v>4.1131105398457588E-2</c:v>
                </c:pt>
                <c:pt idx="208">
                  <c:v>4.1131105398457588E-2</c:v>
                </c:pt>
                <c:pt idx="209">
                  <c:v>4.3701799485861184E-2</c:v>
                </c:pt>
                <c:pt idx="210">
                  <c:v>4.3701799485861184E-2</c:v>
                </c:pt>
                <c:pt idx="211">
                  <c:v>4.6272493573264781E-2</c:v>
                </c:pt>
                <c:pt idx="212">
                  <c:v>4.6272493573264781E-2</c:v>
                </c:pt>
                <c:pt idx="213">
                  <c:v>4.6272493573264781E-2</c:v>
                </c:pt>
                <c:pt idx="214">
                  <c:v>4.6272493573264781E-2</c:v>
                </c:pt>
                <c:pt idx="215">
                  <c:v>4.6272493573264781E-2</c:v>
                </c:pt>
                <c:pt idx="216">
                  <c:v>4.6272493573264781E-2</c:v>
                </c:pt>
                <c:pt idx="217">
                  <c:v>4.8843187660668384E-2</c:v>
                </c:pt>
                <c:pt idx="218">
                  <c:v>4.8843187660668384E-2</c:v>
                </c:pt>
                <c:pt idx="219">
                  <c:v>4.8843187660668384E-2</c:v>
                </c:pt>
                <c:pt idx="220">
                  <c:v>4.8843187660668384E-2</c:v>
                </c:pt>
                <c:pt idx="221">
                  <c:v>4.8843187660668384E-2</c:v>
                </c:pt>
                <c:pt idx="222">
                  <c:v>4.8843187660668384E-2</c:v>
                </c:pt>
                <c:pt idx="223">
                  <c:v>4.8843187660668384E-2</c:v>
                </c:pt>
                <c:pt idx="224">
                  <c:v>5.1413881748071988E-2</c:v>
                </c:pt>
                <c:pt idx="225">
                  <c:v>5.1413881748071988E-2</c:v>
                </c:pt>
                <c:pt idx="226">
                  <c:v>5.1413881748071988E-2</c:v>
                </c:pt>
                <c:pt idx="227">
                  <c:v>5.1413881748071988E-2</c:v>
                </c:pt>
                <c:pt idx="228">
                  <c:v>5.1413881748071988E-2</c:v>
                </c:pt>
                <c:pt idx="229">
                  <c:v>5.1413881748071988E-2</c:v>
                </c:pt>
                <c:pt idx="230">
                  <c:v>5.3984575835475591E-2</c:v>
                </c:pt>
                <c:pt idx="231">
                  <c:v>5.3984575835475591E-2</c:v>
                </c:pt>
                <c:pt idx="232">
                  <c:v>5.3984575835475591E-2</c:v>
                </c:pt>
                <c:pt idx="233">
                  <c:v>5.3984575835475591E-2</c:v>
                </c:pt>
                <c:pt idx="234">
                  <c:v>5.3984575835475591E-2</c:v>
                </c:pt>
                <c:pt idx="235">
                  <c:v>5.3984575835475591E-2</c:v>
                </c:pt>
                <c:pt idx="236">
                  <c:v>5.9125964010282792E-2</c:v>
                </c:pt>
                <c:pt idx="237">
                  <c:v>5.9125964010282792E-2</c:v>
                </c:pt>
                <c:pt idx="238">
                  <c:v>5.9125964010282792E-2</c:v>
                </c:pt>
                <c:pt idx="239">
                  <c:v>5.9125964010282792E-2</c:v>
                </c:pt>
                <c:pt idx="240">
                  <c:v>5.9125964010282792E-2</c:v>
                </c:pt>
                <c:pt idx="241">
                  <c:v>5.9125964010282792E-2</c:v>
                </c:pt>
                <c:pt idx="242">
                  <c:v>5.9125964010282792E-2</c:v>
                </c:pt>
                <c:pt idx="243">
                  <c:v>5.9125964010282792E-2</c:v>
                </c:pt>
                <c:pt idx="244">
                  <c:v>5.9125964010282792E-2</c:v>
                </c:pt>
                <c:pt idx="245">
                  <c:v>5.9125964010282792E-2</c:v>
                </c:pt>
                <c:pt idx="246">
                  <c:v>5.9125964010282792E-2</c:v>
                </c:pt>
                <c:pt idx="247">
                  <c:v>5.9125964010282792E-2</c:v>
                </c:pt>
                <c:pt idx="248">
                  <c:v>5.9125964010282792E-2</c:v>
                </c:pt>
                <c:pt idx="249">
                  <c:v>5.9125964010282792E-2</c:v>
                </c:pt>
                <c:pt idx="250">
                  <c:v>6.1696658097686395E-2</c:v>
                </c:pt>
                <c:pt idx="251">
                  <c:v>6.1696658097686395E-2</c:v>
                </c:pt>
                <c:pt idx="252">
                  <c:v>6.1696658097686395E-2</c:v>
                </c:pt>
                <c:pt idx="253">
                  <c:v>6.1696658097686395E-2</c:v>
                </c:pt>
                <c:pt idx="254">
                  <c:v>6.1696658097686395E-2</c:v>
                </c:pt>
                <c:pt idx="255">
                  <c:v>6.1696658097686395E-2</c:v>
                </c:pt>
                <c:pt idx="256">
                  <c:v>6.1696658097686395E-2</c:v>
                </c:pt>
                <c:pt idx="257">
                  <c:v>6.4267352185089999E-2</c:v>
                </c:pt>
                <c:pt idx="258">
                  <c:v>6.4267352185089999E-2</c:v>
                </c:pt>
                <c:pt idx="259">
                  <c:v>6.4267352185089999E-2</c:v>
                </c:pt>
                <c:pt idx="260">
                  <c:v>6.4267352185089999E-2</c:v>
                </c:pt>
                <c:pt idx="261">
                  <c:v>6.4267352185089999E-2</c:v>
                </c:pt>
                <c:pt idx="262">
                  <c:v>6.4267352185089999E-2</c:v>
                </c:pt>
                <c:pt idx="263">
                  <c:v>6.4267352185089999E-2</c:v>
                </c:pt>
                <c:pt idx="264">
                  <c:v>6.4267352185089999E-2</c:v>
                </c:pt>
                <c:pt idx="265">
                  <c:v>6.4267352185089999E-2</c:v>
                </c:pt>
                <c:pt idx="266">
                  <c:v>6.4267352185089999E-2</c:v>
                </c:pt>
                <c:pt idx="267">
                  <c:v>6.4267352185089999E-2</c:v>
                </c:pt>
                <c:pt idx="268">
                  <c:v>6.4267352185089999E-2</c:v>
                </c:pt>
                <c:pt idx="269">
                  <c:v>6.4267352185089999E-2</c:v>
                </c:pt>
                <c:pt idx="270">
                  <c:v>6.4267352185089999E-2</c:v>
                </c:pt>
                <c:pt idx="271">
                  <c:v>6.4267352185089999E-2</c:v>
                </c:pt>
                <c:pt idx="272">
                  <c:v>6.4267352185089999E-2</c:v>
                </c:pt>
                <c:pt idx="273">
                  <c:v>6.4267352185089999E-2</c:v>
                </c:pt>
                <c:pt idx="274">
                  <c:v>6.4267352185089999E-2</c:v>
                </c:pt>
                <c:pt idx="275">
                  <c:v>6.4267352185089999E-2</c:v>
                </c:pt>
                <c:pt idx="276">
                  <c:v>6.4267352185089999E-2</c:v>
                </c:pt>
                <c:pt idx="277">
                  <c:v>6.4267352185089999E-2</c:v>
                </c:pt>
                <c:pt idx="278">
                  <c:v>6.4267352185089999E-2</c:v>
                </c:pt>
                <c:pt idx="279">
                  <c:v>6.4267352185089999E-2</c:v>
                </c:pt>
                <c:pt idx="280">
                  <c:v>6.4267352185089999E-2</c:v>
                </c:pt>
                <c:pt idx="281">
                  <c:v>6.4267352185089999E-2</c:v>
                </c:pt>
                <c:pt idx="282">
                  <c:v>6.4267352185089999E-2</c:v>
                </c:pt>
                <c:pt idx="283">
                  <c:v>6.4267352185089999E-2</c:v>
                </c:pt>
                <c:pt idx="284">
                  <c:v>6.4267352185089999E-2</c:v>
                </c:pt>
                <c:pt idx="285">
                  <c:v>6.4267352185089999E-2</c:v>
                </c:pt>
                <c:pt idx="286">
                  <c:v>6.4267352185089999E-2</c:v>
                </c:pt>
                <c:pt idx="287">
                  <c:v>6.4267352185089999E-2</c:v>
                </c:pt>
                <c:pt idx="288">
                  <c:v>6.4267352185089999E-2</c:v>
                </c:pt>
                <c:pt idx="289">
                  <c:v>6.6838046272493595E-2</c:v>
                </c:pt>
                <c:pt idx="290">
                  <c:v>6.6838046272493595E-2</c:v>
                </c:pt>
                <c:pt idx="291">
                  <c:v>6.6838046272493595E-2</c:v>
                </c:pt>
                <c:pt idx="292">
                  <c:v>6.9408740359897192E-2</c:v>
                </c:pt>
                <c:pt idx="293">
                  <c:v>6.9408740359897192E-2</c:v>
                </c:pt>
                <c:pt idx="294">
                  <c:v>6.9408740359897192E-2</c:v>
                </c:pt>
                <c:pt idx="295">
                  <c:v>6.9408740359897192E-2</c:v>
                </c:pt>
                <c:pt idx="296">
                  <c:v>7.1979434447300789E-2</c:v>
                </c:pt>
                <c:pt idx="297">
                  <c:v>7.1979434447300789E-2</c:v>
                </c:pt>
                <c:pt idx="298">
                  <c:v>7.1979434447300789E-2</c:v>
                </c:pt>
                <c:pt idx="299">
                  <c:v>7.1979434447300789E-2</c:v>
                </c:pt>
                <c:pt idx="300">
                  <c:v>7.1979434447300789E-2</c:v>
                </c:pt>
                <c:pt idx="301">
                  <c:v>7.1979434447300789E-2</c:v>
                </c:pt>
                <c:pt idx="302">
                  <c:v>7.1979434447300789E-2</c:v>
                </c:pt>
                <c:pt idx="303">
                  <c:v>7.1979434447300789E-2</c:v>
                </c:pt>
                <c:pt idx="304">
                  <c:v>7.1979434447300789E-2</c:v>
                </c:pt>
                <c:pt idx="305">
                  <c:v>7.1979434447300789E-2</c:v>
                </c:pt>
                <c:pt idx="306">
                  <c:v>7.1979434447300789E-2</c:v>
                </c:pt>
                <c:pt idx="307">
                  <c:v>7.1979434447300789E-2</c:v>
                </c:pt>
                <c:pt idx="308">
                  <c:v>7.1979434447300789E-2</c:v>
                </c:pt>
                <c:pt idx="309">
                  <c:v>7.1979434447300789E-2</c:v>
                </c:pt>
                <c:pt idx="310">
                  <c:v>7.1979434447300789E-2</c:v>
                </c:pt>
                <c:pt idx="311">
                  <c:v>7.1979434447300789E-2</c:v>
                </c:pt>
                <c:pt idx="312">
                  <c:v>7.1979434447300789E-2</c:v>
                </c:pt>
                <c:pt idx="313">
                  <c:v>7.1979434447300789E-2</c:v>
                </c:pt>
                <c:pt idx="314">
                  <c:v>7.1979434447300789E-2</c:v>
                </c:pt>
                <c:pt idx="315">
                  <c:v>7.1979434447300789E-2</c:v>
                </c:pt>
                <c:pt idx="316">
                  <c:v>7.1979434447300789E-2</c:v>
                </c:pt>
                <c:pt idx="317">
                  <c:v>7.1979434447300789E-2</c:v>
                </c:pt>
                <c:pt idx="318">
                  <c:v>7.1979434447300789E-2</c:v>
                </c:pt>
                <c:pt idx="319">
                  <c:v>7.1979434447300789E-2</c:v>
                </c:pt>
                <c:pt idx="320">
                  <c:v>7.1979434447300789E-2</c:v>
                </c:pt>
                <c:pt idx="321">
                  <c:v>7.1979434447300789E-2</c:v>
                </c:pt>
                <c:pt idx="322">
                  <c:v>7.1979434447300789E-2</c:v>
                </c:pt>
                <c:pt idx="323">
                  <c:v>7.1979434447300789E-2</c:v>
                </c:pt>
                <c:pt idx="324">
                  <c:v>7.1979434447300789E-2</c:v>
                </c:pt>
                <c:pt idx="325">
                  <c:v>7.1979434447300789E-2</c:v>
                </c:pt>
                <c:pt idx="326">
                  <c:v>7.1979434447300789E-2</c:v>
                </c:pt>
                <c:pt idx="327">
                  <c:v>7.1979434447300789E-2</c:v>
                </c:pt>
                <c:pt idx="328">
                  <c:v>7.1979434447300789E-2</c:v>
                </c:pt>
                <c:pt idx="329">
                  <c:v>7.1979434447300789E-2</c:v>
                </c:pt>
                <c:pt idx="330">
                  <c:v>7.1979434447300789E-2</c:v>
                </c:pt>
                <c:pt idx="331">
                  <c:v>7.1979434447300789E-2</c:v>
                </c:pt>
                <c:pt idx="332">
                  <c:v>7.1979434447300789E-2</c:v>
                </c:pt>
                <c:pt idx="333">
                  <c:v>7.1979434447300789E-2</c:v>
                </c:pt>
                <c:pt idx="334">
                  <c:v>7.1979434447300789E-2</c:v>
                </c:pt>
                <c:pt idx="335">
                  <c:v>7.1979434447300789E-2</c:v>
                </c:pt>
                <c:pt idx="336">
                  <c:v>7.1979434447300789E-2</c:v>
                </c:pt>
                <c:pt idx="337">
                  <c:v>7.1979434447300789E-2</c:v>
                </c:pt>
                <c:pt idx="338">
                  <c:v>7.1979434447300789E-2</c:v>
                </c:pt>
                <c:pt idx="339">
                  <c:v>7.1979434447300789E-2</c:v>
                </c:pt>
                <c:pt idx="340">
                  <c:v>7.1979434447300789E-2</c:v>
                </c:pt>
                <c:pt idx="341">
                  <c:v>7.4550128534704385E-2</c:v>
                </c:pt>
                <c:pt idx="342">
                  <c:v>7.4550128534704385E-2</c:v>
                </c:pt>
                <c:pt idx="343">
                  <c:v>7.4550128534704385E-2</c:v>
                </c:pt>
                <c:pt idx="344">
                  <c:v>7.4550128534704385E-2</c:v>
                </c:pt>
                <c:pt idx="345">
                  <c:v>7.7120822622107982E-2</c:v>
                </c:pt>
                <c:pt idx="346">
                  <c:v>7.7120822622107982E-2</c:v>
                </c:pt>
                <c:pt idx="347">
                  <c:v>7.7120822622107982E-2</c:v>
                </c:pt>
                <c:pt idx="348">
                  <c:v>7.7120822622107982E-2</c:v>
                </c:pt>
                <c:pt idx="349">
                  <c:v>7.7120822622107982E-2</c:v>
                </c:pt>
                <c:pt idx="350">
                  <c:v>7.9691516709511578E-2</c:v>
                </c:pt>
                <c:pt idx="351">
                  <c:v>7.9691516709511578E-2</c:v>
                </c:pt>
                <c:pt idx="352">
                  <c:v>7.9691516709511578E-2</c:v>
                </c:pt>
                <c:pt idx="353">
                  <c:v>7.9691516709511578E-2</c:v>
                </c:pt>
                <c:pt idx="354">
                  <c:v>7.9691516709511578E-2</c:v>
                </c:pt>
                <c:pt idx="355">
                  <c:v>7.9691516709511578E-2</c:v>
                </c:pt>
                <c:pt idx="356">
                  <c:v>7.9691516709511578E-2</c:v>
                </c:pt>
                <c:pt idx="357">
                  <c:v>8.2262210796915175E-2</c:v>
                </c:pt>
                <c:pt idx="358">
                  <c:v>8.2262210796915175E-2</c:v>
                </c:pt>
                <c:pt idx="359">
                  <c:v>8.2262210796915175E-2</c:v>
                </c:pt>
                <c:pt idx="360">
                  <c:v>8.2262210796915175E-2</c:v>
                </c:pt>
                <c:pt idx="361">
                  <c:v>8.2262210796915175E-2</c:v>
                </c:pt>
                <c:pt idx="362">
                  <c:v>8.2262210796915175E-2</c:v>
                </c:pt>
                <c:pt idx="363">
                  <c:v>8.2262210796915175E-2</c:v>
                </c:pt>
                <c:pt idx="364">
                  <c:v>8.2262210796915175E-2</c:v>
                </c:pt>
                <c:pt idx="365">
                  <c:v>8.2262210796915175E-2</c:v>
                </c:pt>
                <c:pt idx="366">
                  <c:v>8.2262210796915175E-2</c:v>
                </c:pt>
                <c:pt idx="367">
                  <c:v>8.2262210796915175E-2</c:v>
                </c:pt>
                <c:pt idx="368">
                  <c:v>8.2262210796915175E-2</c:v>
                </c:pt>
                <c:pt idx="369">
                  <c:v>8.2262210796915175E-2</c:v>
                </c:pt>
                <c:pt idx="370">
                  <c:v>8.2262210796915175E-2</c:v>
                </c:pt>
                <c:pt idx="371">
                  <c:v>8.2262210796915175E-2</c:v>
                </c:pt>
                <c:pt idx="372">
                  <c:v>8.2262210796915175E-2</c:v>
                </c:pt>
                <c:pt idx="373">
                  <c:v>8.2262210796915175E-2</c:v>
                </c:pt>
                <c:pt idx="374">
                  <c:v>8.2262210796915175E-2</c:v>
                </c:pt>
                <c:pt idx="375">
                  <c:v>8.2262210796915175E-2</c:v>
                </c:pt>
                <c:pt idx="376">
                  <c:v>8.2262210796915175E-2</c:v>
                </c:pt>
                <c:pt idx="377">
                  <c:v>8.2262210796915175E-2</c:v>
                </c:pt>
                <c:pt idx="378">
                  <c:v>8.2262210796915175E-2</c:v>
                </c:pt>
                <c:pt idx="379">
                  <c:v>8.2262210796915175E-2</c:v>
                </c:pt>
                <c:pt idx="380">
                  <c:v>8.2262210796915175E-2</c:v>
                </c:pt>
                <c:pt idx="381">
                  <c:v>8.2262210796915175E-2</c:v>
                </c:pt>
                <c:pt idx="382">
                  <c:v>8.2262210796915175E-2</c:v>
                </c:pt>
                <c:pt idx="383">
                  <c:v>8.2262210796915175E-2</c:v>
                </c:pt>
                <c:pt idx="384">
                  <c:v>8.2262210796915175E-2</c:v>
                </c:pt>
                <c:pt idx="385">
                  <c:v>8.2262210796915175E-2</c:v>
                </c:pt>
                <c:pt idx="386">
                  <c:v>8.2262210796915175E-2</c:v>
                </c:pt>
                <c:pt idx="387">
                  <c:v>8.2262210796915175E-2</c:v>
                </c:pt>
                <c:pt idx="388">
                  <c:v>8.2262210796915175E-2</c:v>
                </c:pt>
                <c:pt idx="389">
                  <c:v>8.2262210796915175E-2</c:v>
                </c:pt>
                <c:pt idx="390">
                  <c:v>8.2262210796915175E-2</c:v>
                </c:pt>
                <c:pt idx="391">
                  <c:v>8.2262210796915175E-2</c:v>
                </c:pt>
                <c:pt idx="392">
                  <c:v>8.2262210796915175E-2</c:v>
                </c:pt>
                <c:pt idx="393">
                  <c:v>8.2262210796915175E-2</c:v>
                </c:pt>
                <c:pt idx="394">
                  <c:v>8.2262210796915175E-2</c:v>
                </c:pt>
                <c:pt idx="395">
                  <c:v>8.2262210796915175E-2</c:v>
                </c:pt>
                <c:pt idx="396">
                  <c:v>8.2262210796915175E-2</c:v>
                </c:pt>
                <c:pt idx="397">
                  <c:v>8.2262210796915175E-2</c:v>
                </c:pt>
                <c:pt idx="398">
                  <c:v>8.2262210796915175E-2</c:v>
                </c:pt>
                <c:pt idx="399">
                  <c:v>8.2262210796915175E-2</c:v>
                </c:pt>
                <c:pt idx="400">
                  <c:v>8.2262210796915175E-2</c:v>
                </c:pt>
                <c:pt idx="401">
                  <c:v>8.2262210796915175E-2</c:v>
                </c:pt>
                <c:pt idx="402">
                  <c:v>8.4832904884318772E-2</c:v>
                </c:pt>
                <c:pt idx="403">
                  <c:v>8.4832904884318772E-2</c:v>
                </c:pt>
                <c:pt idx="404">
                  <c:v>8.4832904884318772E-2</c:v>
                </c:pt>
                <c:pt idx="405">
                  <c:v>8.4832904884318772E-2</c:v>
                </c:pt>
                <c:pt idx="406">
                  <c:v>8.4832904884318772E-2</c:v>
                </c:pt>
                <c:pt idx="407">
                  <c:v>8.4832904884318772E-2</c:v>
                </c:pt>
                <c:pt idx="408">
                  <c:v>8.4832904884318772E-2</c:v>
                </c:pt>
                <c:pt idx="409">
                  <c:v>8.4832904884318772E-2</c:v>
                </c:pt>
                <c:pt idx="410">
                  <c:v>8.4832904884318772E-2</c:v>
                </c:pt>
                <c:pt idx="411">
                  <c:v>8.4832904884318772E-2</c:v>
                </c:pt>
                <c:pt idx="412">
                  <c:v>8.4832904884318772E-2</c:v>
                </c:pt>
                <c:pt idx="413">
                  <c:v>8.4832904884318772E-2</c:v>
                </c:pt>
                <c:pt idx="414">
                  <c:v>8.4832904884318772E-2</c:v>
                </c:pt>
                <c:pt idx="415">
                  <c:v>8.4832904884318772E-2</c:v>
                </c:pt>
                <c:pt idx="416">
                  <c:v>8.4832904884318772E-2</c:v>
                </c:pt>
                <c:pt idx="417">
                  <c:v>8.4832904884318772E-2</c:v>
                </c:pt>
                <c:pt idx="418">
                  <c:v>8.9974293059125979E-2</c:v>
                </c:pt>
                <c:pt idx="419">
                  <c:v>8.9974293059125979E-2</c:v>
                </c:pt>
                <c:pt idx="420">
                  <c:v>9.2544987146529575E-2</c:v>
                </c:pt>
                <c:pt idx="421">
                  <c:v>9.2544987146529575E-2</c:v>
                </c:pt>
                <c:pt idx="422">
                  <c:v>9.2544987146529575E-2</c:v>
                </c:pt>
                <c:pt idx="423">
                  <c:v>9.5115681233933172E-2</c:v>
                </c:pt>
                <c:pt idx="424">
                  <c:v>9.5115681233933172E-2</c:v>
                </c:pt>
                <c:pt idx="425">
                  <c:v>9.5115681233933172E-2</c:v>
                </c:pt>
                <c:pt idx="426">
                  <c:v>9.5115681233933172E-2</c:v>
                </c:pt>
                <c:pt idx="427">
                  <c:v>9.5115681233933172E-2</c:v>
                </c:pt>
                <c:pt idx="428">
                  <c:v>9.5115681233933172E-2</c:v>
                </c:pt>
                <c:pt idx="429">
                  <c:v>9.5115681233933172E-2</c:v>
                </c:pt>
                <c:pt idx="430">
                  <c:v>9.5115681233933172E-2</c:v>
                </c:pt>
                <c:pt idx="431">
                  <c:v>9.5115681233933172E-2</c:v>
                </c:pt>
                <c:pt idx="432">
                  <c:v>9.5115681233933172E-2</c:v>
                </c:pt>
                <c:pt idx="433">
                  <c:v>9.5115681233933172E-2</c:v>
                </c:pt>
                <c:pt idx="434">
                  <c:v>9.5115681233933172E-2</c:v>
                </c:pt>
                <c:pt idx="435">
                  <c:v>9.5115681233933172E-2</c:v>
                </c:pt>
                <c:pt idx="436">
                  <c:v>9.5115681233933172E-2</c:v>
                </c:pt>
                <c:pt idx="437">
                  <c:v>9.5115681233933172E-2</c:v>
                </c:pt>
                <c:pt idx="438">
                  <c:v>9.5115681233933172E-2</c:v>
                </c:pt>
                <c:pt idx="439">
                  <c:v>9.5115681233933172E-2</c:v>
                </c:pt>
                <c:pt idx="440">
                  <c:v>9.5115681233933172E-2</c:v>
                </c:pt>
                <c:pt idx="441">
                  <c:v>9.5115681233933172E-2</c:v>
                </c:pt>
                <c:pt idx="442">
                  <c:v>9.7693848269265277E-2</c:v>
                </c:pt>
                <c:pt idx="443">
                  <c:v>9.7693848269265277E-2</c:v>
                </c:pt>
                <c:pt idx="444">
                  <c:v>9.7693848269265277E-2</c:v>
                </c:pt>
                <c:pt idx="445">
                  <c:v>9.7693848269265277E-2</c:v>
                </c:pt>
                <c:pt idx="446">
                  <c:v>9.7693848269265277E-2</c:v>
                </c:pt>
                <c:pt idx="447">
                  <c:v>9.7693848269265277E-2</c:v>
                </c:pt>
                <c:pt idx="448">
                  <c:v>9.7693848269265277E-2</c:v>
                </c:pt>
                <c:pt idx="449">
                  <c:v>9.7693848269265277E-2</c:v>
                </c:pt>
                <c:pt idx="450">
                  <c:v>0.10027201530459738</c:v>
                </c:pt>
                <c:pt idx="451">
                  <c:v>0.10027201530459738</c:v>
                </c:pt>
                <c:pt idx="452">
                  <c:v>0.10027201530459738</c:v>
                </c:pt>
                <c:pt idx="453">
                  <c:v>0.10027201530459738</c:v>
                </c:pt>
                <c:pt idx="454">
                  <c:v>0.10027201530459738</c:v>
                </c:pt>
                <c:pt idx="455">
                  <c:v>0.10027201530459738</c:v>
                </c:pt>
                <c:pt idx="456">
                  <c:v>0.10027201530459738</c:v>
                </c:pt>
                <c:pt idx="457">
                  <c:v>0.10285018233992949</c:v>
                </c:pt>
                <c:pt idx="458">
                  <c:v>0.10285018233992949</c:v>
                </c:pt>
                <c:pt idx="459">
                  <c:v>0.10285018233992949</c:v>
                </c:pt>
                <c:pt idx="460">
                  <c:v>0.10542834937526159</c:v>
                </c:pt>
                <c:pt idx="461">
                  <c:v>0.10542834937526159</c:v>
                </c:pt>
                <c:pt idx="462">
                  <c:v>0.10542834937526159</c:v>
                </c:pt>
                <c:pt idx="463">
                  <c:v>0.10542834937526159</c:v>
                </c:pt>
                <c:pt idx="464">
                  <c:v>0.10542834937526159</c:v>
                </c:pt>
                <c:pt idx="465">
                  <c:v>0.10542834937526159</c:v>
                </c:pt>
                <c:pt idx="466">
                  <c:v>0.10542834937526159</c:v>
                </c:pt>
                <c:pt idx="467">
                  <c:v>0.10542834937526159</c:v>
                </c:pt>
                <c:pt idx="468">
                  <c:v>0.10542834937526159</c:v>
                </c:pt>
                <c:pt idx="469">
                  <c:v>0.10542834937526159</c:v>
                </c:pt>
                <c:pt idx="470">
                  <c:v>0.10542834937526159</c:v>
                </c:pt>
                <c:pt idx="471">
                  <c:v>0.10542834937526159</c:v>
                </c:pt>
                <c:pt idx="472">
                  <c:v>0.10542834937526159</c:v>
                </c:pt>
                <c:pt idx="473">
                  <c:v>0.10542834937526159</c:v>
                </c:pt>
                <c:pt idx="474">
                  <c:v>0.10542834937526159</c:v>
                </c:pt>
                <c:pt idx="475">
                  <c:v>0.10542834937526159</c:v>
                </c:pt>
                <c:pt idx="476">
                  <c:v>0.10542834937526159</c:v>
                </c:pt>
                <c:pt idx="477">
                  <c:v>0.10542834937526159</c:v>
                </c:pt>
                <c:pt idx="478">
                  <c:v>0.10542834937526159</c:v>
                </c:pt>
                <c:pt idx="479">
                  <c:v>0.10542834937526159</c:v>
                </c:pt>
                <c:pt idx="480">
                  <c:v>0.10542834937526159</c:v>
                </c:pt>
                <c:pt idx="481">
                  <c:v>0.10542834937526159</c:v>
                </c:pt>
                <c:pt idx="482">
                  <c:v>0.10542834937526159</c:v>
                </c:pt>
                <c:pt idx="483">
                  <c:v>0.10542834937526159</c:v>
                </c:pt>
                <c:pt idx="484">
                  <c:v>0.10542834937526159</c:v>
                </c:pt>
                <c:pt idx="485">
                  <c:v>0.10542834937526159</c:v>
                </c:pt>
                <c:pt idx="486">
                  <c:v>0.10542834937526159</c:v>
                </c:pt>
                <c:pt idx="487">
                  <c:v>0.10542834937526159</c:v>
                </c:pt>
                <c:pt idx="488">
                  <c:v>0.10542834937526159</c:v>
                </c:pt>
                <c:pt idx="489">
                  <c:v>0.10542834937526159</c:v>
                </c:pt>
                <c:pt idx="490">
                  <c:v>0.10542834937526159</c:v>
                </c:pt>
                <c:pt idx="491">
                  <c:v>0.10542834937526159</c:v>
                </c:pt>
                <c:pt idx="492">
                  <c:v>0.10542834937526159</c:v>
                </c:pt>
                <c:pt idx="493">
                  <c:v>0.10542834937526159</c:v>
                </c:pt>
                <c:pt idx="494">
                  <c:v>0.10542834937526159</c:v>
                </c:pt>
                <c:pt idx="495">
                  <c:v>0.10542834937526159</c:v>
                </c:pt>
                <c:pt idx="496">
                  <c:v>0.10542834937526159</c:v>
                </c:pt>
                <c:pt idx="497">
                  <c:v>0.10542834937526159</c:v>
                </c:pt>
                <c:pt idx="498">
                  <c:v>0.10542834937526159</c:v>
                </c:pt>
                <c:pt idx="499">
                  <c:v>0.10542834937526159</c:v>
                </c:pt>
                <c:pt idx="500">
                  <c:v>0.10542834937526159</c:v>
                </c:pt>
                <c:pt idx="501">
                  <c:v>0.10542834937526159</c:v>
                </c:pt>
                <c:pt idx="502">
                  <c:v>0.10542834937526159</c:v>
                </c:pt>
                <c:pt idx="503">
                  <c:v>0.10542834937526159</c:v>
                </c:pt>
                <c:pt idx="504">
                  <c:v>0.10542834937526159</c:v>
                </c:pt>
                <c:pt idx="505">
                  <c:v>0.10542834937526159</c:v>
                </c:pt>
                <c:pt idx="506">
                  <c:v>0.10542834937526159</c:v>
                </c:pt>
                <c:pt idx="507">
                  <c:v>0.10542834937526159</c:v>
                </c:pt>
                <c:pt idx="508">
                  <c:v>0.10806864091746916</c:v>
                </c:pt>
                <c:pt idx="509">
                  <c:v>0.10806864091746916</c:v>
                </c:pt>
                <c:pt idx="510">
                  <c:v>0.10806864091746916</c:v>
                </c:pt>
                <c:pt idx="511">
                  <c:v>0.10806864091746916</c:v>
                </c:pt>
                <c:pt idx="512">
                  <c:v>0.10806864091746916</c:v>
                </c:pt>
                <c:pt idx="513">
                  <c:v>0.10806864091746916</c:v>
                </c:pt>
                <c:pt idx="514">
                  <c:v>0.10806864091746916</c:v>
                </c:pt>
                <c:pt idx="515">
                  <c:v>0.10806864091746916</c:v>
                </c:pt>
                <c:pt idx="516">
                  <c:v>0.10806864091746916</c:v>
                </c:pt>
                <c:pt idx="517">
                  <c:v>0.10806864091746916</c:v>
                </c:pt>
                <c:pt idx="518">
                  <c:v>0.10806864091746916</c:v>
                </c:pt>
                <c:pt idx="519">
                  <c:v>0.10806864091746916</c:v>
                </c:pt>
                <c:pt idx="520">
                  <c:v>0.10806864091746916</c:v>
                </c:pt>
                <c:pt idx="521">
                  <c:v>0.10806864091746916</c:v>
                </c:pt>
                <c:pt idx="522">
                  <c:v>0.10806864091746916</c:v>
                </c:pt>
                <c:pt idx="523">
                  <c:v>0.11074942772872901</c:v>
                </c:pt>
                <c:pt idx="524">
                  <c:v>0.11343021453998885</c:v>
                </c:pt>
                <c:pt idx="525">
                  <c:v>0.11343021453998885</c:v>
                </c:pt>
                <c:pt idx="526">
                  <c:v>0.11343021453998885</c:v>
                </c:pt>
                <c:pt idx="527">
                  <c:v>0.11343021453998885</c:v>
                </c:pt>
                <c:pt idx="528">
                  <c:v>0.11343021453998885</c:v>
                </c:pt>
                <c:pt idx="529">
                  <c:v>0.11343021453998885</c:v>
                </c:pt>
                <c:pt idx="530">
                  <c:v>0.11611930100081914</c:v>
                </c:pt>
                <c:pt idx="531">
                  <c:v>0.11611930100081914</c:v>
                </c:pt>
                <c:pt idx="532">
                  <c:v>0.11611930100081914</c:v>
                </c:pt>
                <c:pt idx="533">
                  <c:v>0.11611930100081914</c:v>
                </c:pt>
                <c:pt idx="534">
                  <c:v>0.11611930100081914</c:v>
                </c:pt>
                <c:pt idx="535">
                  <c:v>0.11611930100081914</c:v>
                </c:pt>
                <c:pt idx="536">
                  <c:v>0.11611930100081914</c:v>
                </c:pt>
                <c:pt idx="537">
                  <c:v>0.11611930100081914</c:v>
                </c:pt>
                <c:pt idx="538">
                  <c:v>0.11611930100081914</c:v>
                </c:pt>
                <c:pt idx="539">
                  <c:v>0.11611930100081914</c:v>
                </c:pt>
                <c:pt idx="540">
                  <c:v>0.11611930100081914</c:v>
                </c:pt>
                <c:pt idx="541">
                  <c:v>0.1188252469378929</c:v>
                </c:pt>
                <c:pt idx="542">
                  <c:v>0.1188252469378929</c:v>
                </c:pt>
                <c:pt idx="543">
                  <c:v>0.1188252469378929</c:v>
                </c:pt>
                <c:pt idx="544">
                  <c:v>0.1188252469378929</c:v>
                </c:pt>
                <c:pt idx="545">
                  <c:v>0.1188252469378929</c:v>
                </c:pt>
                <c:pt idx="546">
                  <c:v>0.1188252469378929</c:v>
                </c:pt>
                <c:pt idx="547">
                  <c:v>0.1188252469378929</c:v>
                </c:pt>
                <c:pt idx="548">
                  <c:v>0.1188252469378929</c:v>
                </c:pt>
                <c:pt idx="549">
                  <c:v>0.1188252469378929</c:v>
                </c:pt>
                <c:pt idx="550">
                  <c:v>0.1188252469378929</c:v>
                </c:pt>
                <c:pt idx="551">
                  <c:v>0.1188252469378929</c:v>
                </c:pt>
                <c:pt idx="552">
                  <c:v>0.1188252469378929</c:v>
                </c:pt>
                <c:pt idx="553">
                  <c:v>0.1188252469378929</c:v>
                </c:pt>
                <c:pt idx="554">
                  <c:v>0.1188252469378929</c:v>
                </c:pt>
                <c:pt idx="555">
                  <c:v>0.1188252469378929</c:v>
                </c:pt>
                <c:pt idx="556">
                  <c:v>0.1188252469378929</c:v>
                </c:pt>
                <c:pt idx="557">
                  <c:v>0.1188252469378929</c:v>
                </c:pt>
                <c:pt idx="558">
                  <c:v>0.1188252469378929</c:v>
                </c:pt>
                <c:pt idx="559">
                  <c:v>0.1188252469378929</c:v>
                </c:pt>
                <c:pt idx="560">
                  <c:v>0.1188252469378929</c:v>
                </c:pt>
                <c:pt idx="561">
                  <c:v>0.1188252469378929</c:v>
                </c:pt>
                <c:pt idx="562">
                  <c:v>0.1188252469378929</c:v>
                </c:pt>
                <c:pt idx="563">
                  <c:v>0.1188252469378929</c:v>
                </c:pt>
                <c:pt idx="564">
                  <c:v>0.1188252469378929</c:v>
                </c:pt>
                <c:pt idx="565">
                  <c:v>0.1188252469378929</c:v>
                </c:pt>
                <c:pt idx="566">
                  <c:v>0.1188252469378929</c:v>
                </c:pt>
                <c:pt idx="567">
                  <c:v>0.1188252469378929</c:v>
                </c:pt>
                <c:pt idx="568">
                  <c:v>0.12168402038636283</c:v>
                </c:pt>
                <c:pt idx="569">
                  <c:v>0.12168402038636283</c:v>
                </c:pt>
                <c:pt idx="570">
                  <c:v>0.12168402038636283</c:v>
                </c:pt>
                <c:pt idx="571">
                  <c:v>0.12168402038636283</c:v>
                </c:pt>
                <c:pt idx="572">
                  <c:v>0.12168402038636283</c:v>
                </c:pt>
                <c:pt idx="573">
                  <c:v>0.12168402038636283</c:v>
                </c:pt>
                <c:pt idx="574">
                  <c:v>0.12168402038636283</c:v>
                </c:pt>
                <c:pt idx="575">
                  <c:v>0.12168402038636283</c:v>
                </c:pt>
                <c:pt idx="576">
                  <c:v>0.12168402038636283</c:v>
                </c:pt>
                <c:pt idx="577">
                  <c:v>0.12168402038636283</c:v>
                </c:pt>
                <c:pt idx="578">
                  <c:v>0.12168402038636283</c:v>
                </c:pt>
                <c:pt idx="579">
                  <c:v>0.12168402038636283</c:v>
                </c:pt>
                <c:pt idx="580">
                  <c:v>0.12168402038636283</c:v>
                </c:pt>
                <c:pt idx="581">
                  <c:v>0.12457173558898885</c:v>
                </c:pt>
                <c:pt idx="582">
                  <c:v>0.12457173558898885</c:v>
                </c:pt>
                <c:pt idx="583">
                  <c:v>0.12745945079161486</c:v>
                </c:pt>
                <c:pt idx="584">
                  <c:v>0.12745945079161486</c:v>
                </c:pt>
                <c:pt idx="585">
                  <c:v>0.12745945079161486</c:v>
                </c:pt>
                <c:pt idx="586">
                  <c:v>0.12745945079161486</c:v>
                </c:pt>
                <c:pt idx="587">
                  <c:v>0.12745945079161486</c:v>
                </c:pt>
                <c:pt idx="588">
                  <c:v>0.12745945079161486</c:v>
                </c:pt>
                <c:pt idx="589">
                  <c:v>0.12745945079161486</c:v>
                </c:pt>
                <c:pt idx="590">
                  <c:v>0.12745945079161486</c:v>
                </c:pt>
                <c:pt idx="591">
                  <c:v>0.12745945079161486</c:v>
                </c:pt>
                <c:pt idx="592">
                  <c:v>0.12745945079161486</c:v>
                </c:pt>
                <c:pt idx="593">
                  <c:v>0.12745945079161486</c:v>
                </c:pt>
                <c:pt idx="594">
                  <c:v>0.12745945079161486</c:v>
                </c:pt>
                <c:pt idx="595">
                  <c:v>0.12745945079161486</c:v>
                </c:pt>
                <c:pt idx="596">
                  <c:v>0.12745945079161486</c:v>
                </c:pt>
                <c:pt idx="597">
                  <c:v>0.12745945079161486</c:v>
                </c:pt>
                <c:pt idx="598">
                  <c:v>0.12745945079161486</c:v>
                </c:pt>
                <c:pt idx="599">
                  <c:v>0.12745945079161486</c:v>
                </c:pt>
                <c:pt idx="600">
                  <c:v>0.12745945079161486</c:v>
                </c:pt>
                <c:pt idx="601">
                  <c:v>0.12745945079161486</c:v>
                </c:pt>
                <c:pt idx="602">
                  <c:v>0.12745945079161486</c:v>
                </c:pt>
                <c:pt idx="603">
                  <c:v>0.13038699654875985</c:v>
                </c:pt>
                <c:pt idx="604">
                  <c:v>0.13038699654875985</c:v>
                </c:pt>
                <c:pt idx="605">
                  <c:v>0.13038699654875985</c:v>
                </c:pt>
                <c:pt idx="606">
                  <c:v>0.13038699654875985</c:v>
                </c:pt>
                <c:pt idx="607">
                  <c:v>0.13038699654875985</c:v>
                </c:pt>
                <c:pt idx="608">
                  <c:v>0.13038699654875985</c:v>
                </c:pt>
                <c:pt idx="609">
                  <c:v>0.13038699654875985</c:v>
                </c:pt>
                <c:pt idx="610">
                  <c:v>0.13038699654875985</c:v>
                </c:pt>
                <c:pt idx="611">
                  <c:v>0.13332470739533936</c:v>
                </c:pt>
                <c:pt idx="612">
                  <c:v>0.13332470739533936</c:v>
                </c:pt>
                <c:pt idx="613">
                  <c:v>0.13332470739533936</c:v>
                </c:pt>
                <c:pt idx="614">
                  <c:v>0.13332470739533936</c:v>
                </c:pt>
                <c:pt idx="615">
                  <c:v>0.13332470739533936</c:v>
                </c:pt>
                <c:pt idx="616">
                  <c:v>0.13332470739533936</c:v>
                </c:pt>
                <c:pt idx="617">
                  <c:v>0.13332470739533936</c:v>
                </c:pt>
                <c:pt idx="618">
                  <c:v>0.13627268995816566</c:v>
                </c:pt>
                <c:pt idx="619">
                  <c:v>0.13627268995816566</c:v>
                </c:pt>
                <c:pt idx="620">
                  <c:v>0.13627268995816566</c:v>
                </c:pt>
                <c:pt idx="621">
                  <c:v>0.13627268995816566</c:v>
                </c:pt>
                <c:pt idx="622">
                  <c:v>0.13627268995816566</c:v>
                </c:pt>
                <c:pt idx="623">
                  <c:v>0.13627268995816566</c:v>
                </c:pt>
                <c:pt idx="624">
                  <c:v>0.13627268995816566</c:v>
                </c:pt>
                <c:pt idx="625">
                  <c:v>0.13627268995816566</c:v>
                </c:pt>
                <c:pt idx="626">
                  <c:v>0.13627268995816566</c:v>
                </c:pt>
                <c:pt idx="627">
                  <c:v>0.13627268995816566</c:v>
                </c:pt>
                <c:pt idx="628">
                  <c:v>0.13627268995816566</c:v>
                </c:pt>
                <c:pt idx="629">
                  <c:v>0.13627268995816566</c:v>
                </c:pt>
                <c:pt idx="630">
                  <c:v>0.13627268995816566</c:v>
                </c:pt>
                <c:pt idx="631">
                  <c:v>0.13627268995816566</c:v>
                </c:pt>
                <c:pt idx="632">
                  <c:v>0.13627268995816566</c:v>
                </c:pt>
                <c:pt idx="633">
                  <c:v>0.13627268995816566</c:v>
                </c:pt>
                <c:pt idx="634">
                  <c:v>0.13627268995816566</c:v>
                </c:pt>
                <c:pt idx="635">
                  <c:v>0.13627268995816566</c:v>
                </c:pt>
                <c:pt idx="636">
                  <c:v>0.13627268995816566</c:v>
                </c:pt>
                <c:pt idx="637">
                  <c:v>0.13627268995816566</c:v>
                </c:pt>
                <c:pt idx="638">
                  <c:v>0.13627268995816566</c:v>
                </c:pt>
                <c:pt idx="639">
                  <c:v>0.13627268995816566</c:v>
                </c:pt>
                <c:pt idx="640">
                  <c:v>0.13927331506675672</c:v>
                </c:pt>
                <c:pt idx="641">
                  <c:v>0.1422847337908463</c:v>
                </c:pt>
                <c:pt idx="642">
                  <c:v>0.1422847337908463</c:v>
                </c:pt>
                <c:pt idx="643">
                  <c:v>0.1422847337908463</c:v>
                </c:pt>
                <c:pt idx="644">
                  <c:v>0.1422847337908463</c:v>
                </c:pt>
                <c:pt idx="645">
                  <c:v>0.1422847337908463</c:v>
                </c:pt>
                <c:pt idx="646">
                  <c:v>0.1422847337908463</c:v>
                </c:pt>
                <c:pt idx="647">
                  <c:v>0.1422847337908463</c:v>
                </c:pt>
                <c:pt idx="648">
                  <c:v>0.1422847337908463</c:v>
                </c:pt>
                <c:pt idx="649">
                  <c:v>0.1422847337908463</c:v>
                </c:pt>
                <c:pt idx="650">
                  <c:v>0.1422847337908463</c:v>
                </c:pt>
                <c:pt idx="651">
                  <c:v>0.1422847337908463</c:v>
                </c:pt>
                <c:pt idx="652">
                  <c:v>0.1422847337908463</c:v>
                </c:pt>
                <c:pt idx="653">
                  <c:v>0.14532912425279088</c:v>
                </c:pt>
                <c:pt idx="654">
                  <c:v>0.14837351471473545</c:v>
                </c:pt>
                <c:pt idx="655">
                  <c:v>0.14837351471473545</c:v>
                </c:pt>
                <c:pt idx="656">
                  <c:v>0.14837351471473545</c:v>
                </c:pt>
                <c:pt idx="657">
                  <c:v>0.14837351471473545</c:v>
                </c:pt>
                <c:pt idx="658">
                  <c:v>0.14837351471473545</c:v>
                </c:pt>
                <c:pt idx="659">
                  <c:v>0.14837351471473545</c:v>
                </c:pt>
                <c:pt idx="660">
                  <c:v>0.14837351471473545</c:v>
                </c:pt>
                <c:pt idx="661">
                  <c:v>0.14837351471473545</c:v>
                </c:pt>
                <c:pt idx="662">
                  <c:v>0.14837351471473545</c:v>
                </c:pt>
                <c:pt idx="663">
                  <c:v>0.14837351471473545</c:v>
                </c:pt>
                <c:pt idx="664">
                  <c:v>0.14837351471473545</c:v>
                </c:pt>
                <c:pt idx="665">
                  <c:v>0.15147491623401982</c:v>
                </c:pt>
                <c:pt idx="666">
                  <c:v>0.15147491623401982</c:v>
                </c:pt>
                <c:pt idx="667">
                  <c:v>0.15147491623401982</c:v>
                </c:pt>
                <c:pt idx="668">
                  <c:v>0.15458802115526377</c:v>
                </c:pt>
                <c:pt idx="669">
                  <c:v>0.15458802115526377</c:v>
                </c:pt>
                <c:pt idx="670">
                  <c:v>0.15458802115526377</c:v>
                </c:pt>
                <c:pt idx="671">
                  <c:v>0.15458802115526377</c:v>
                </c:pt>
                <c:pt idx="672">
                  <c:v>0.15458802115526377</c:v>
                </c:pt>
                <c:pt idx="673">
                  <c:v>0.15458802115526377</c:v>
                </c:pt>
                <c:pt idx="674">
                  <c:v>0.15458802115526377</c:v>
                </c:pt>
                <c:pt idx="675">
                  <c:v>0.15458802115526377</c:v>
                </c:pt>
                <c:pt idx="676">
                  <c:v>0.15458802115526377</c:v>
                </c:pt>
                <c:pt idx="677">
                  <c:v>0.15458802115526377</c:v>
                </c:pt>
                <c:pt idx="678">
                  <c:v>0.15458802115526377</c:v>
                </c:pt>
                <c:pt idx="679">
                  <c:v>0.15458802115526377</c:v>
                </c:pt>
                <c:pt idx="680">
                  <c:v>0.15458802115526377</c:v>
                </c:pt>
                <c:pt idx="681">
                  <c:v>0.15458802115526377</c:v>
                </c:pt>
                <c:pt idx="682">
                  <c:v>0.15458802115526377</c:v>
                </c:pt>
                <c:pt idx="683">
                  <c:v>0.15458802115526377</c:v>
                </c:pt>
                <c:pt idx="684">
                  <c:v>0.15458802115526377</c:v>
                </c:pt>
                <c:pt idx="685">
                  <c:v>0.15458802115526377</c:v>
                </c:pt>
                <c:pt idx="686">
                  <c:v>0.15458802115526377</c:v>
                </c:pt>
                <c:pt idx="687">
                  <c:v>0.15458802115526377</c:v>
                </c:pt>
                <c:pt idx="688">
                  <c:v>0.15458802115526377</c:v>
                </c:pt>
                <c:pt idx="689">
                  <c:v>0.15458802115526377</c:v>
                </c:pt>
                <c:pt idx="690">
                  <c:v>0.15458802115526377</c:v>
                </c:pt>
                <c:pt idx="691">
                  <c:v>0.15458802115526377</c:v>
                </c:pt>
                <c:pt idx="692">
                  <c:v>0.15458802115526377</c:v>
                </c:pt>
                <c:pt idx="693">
                  <c:v>0.15458802115526377</c:v>
                </c:pt>
                <c:pt idx="694">
                  <c:v>0.15458802115526377</c:v>
                </c:pt>
                <c:pt idx="695">
                  <c:v>0.15781153248096819</c:v>
                </c:pt>
                <c:pt idx="696">
                  <c:v>0.15781153248096819</c:v>
                </c:pt>
                <c:pt idx="697">
                  <c:v>0.15781153248096819</c:v>
                </c:pt>
                <c:pt idx="698">
                  <c:v>0.15781153248096819</c:v>
                </c:pt>
                <c:pt idx="699">
                  <c:v>0.15781153248096819</c:v>
                </c:pt>
                <c:pt idx="700">
                  <c:v>0.16107388129252448</c:v>
                </c:pt>
                <c:pt idx="701">
                  <c:v>0.16107388129252448</c:v>
                </c:pt>
                <c:pt idx="702">
                  <c:v>0.16107388129252448</c:v>
                </c:pt>
                <c:pt idx="703">
                  <c:v>0.16107388129252448</c:v>
                </c:pt>
                <c:pt idx="704">
                  <c:v>0.16107388129252448</c:v>
                </c:pt>
                <c:pt idx="705">
                  <c:v>0.16107388129252448</c:v>
                </c:pt>
                <c:pt idx="706">
                  <c:v>0.16107388129252448</c:v>
                </c:pt>
                <c:pt idx="707">
                  <c:v>0.16107388129252448</c:v>
                </c:pt>
                <c:pt idx="708">
                  <c:v>0.16107388129252448</c:v>
                </c:pt>
                <c:pt idx="709">
                  <c:v>0.16107388129252448</c:v>
                </c:pt>
                <c:pt idx="710">
                  <c:v>0.16107388129252448</c:v>
                </c:pt>
                <c:pt idx="711">
                  <c:v>0.16107388129252448</c:v>
                </c:pt>
                <c:pt idx="712">
                  <c:v>0.16107388129252448</c:v>
                </c:pt>
                <c:pt idx="713">
                  <c:v>0.16107388129252448</c:v>
                </c:pt>
                <c:pt idx="714">
                  <c:v>0.16107388129252448</c:v>
                </c:pt>
                <c:pt idx="715">
                  <c:v>0.16107388129252448</c:v>
                </c:pt>
                <c:pt idx="716">
                  <c:v>0.16107388129252448</c:v>
                </c:pt>
                <c:pt idx="717">
                  <c:v>0.16107388129252448</c:v>
                </c:pt>
                <c:pt idx="718">
                  <c:v>0.16107388129252448</c:v>
                </c:pt>
                <c:pt idx="719">
                  <c:v>0.16107388129252448</c:v>
                </c:pt>
                <c:pt idx="720">
                  <c:v>0.16107388129252448</c:v>
                </c:pt>
                <c:pt idx="721">
                  <c:v>0.16107388129252448</c:v>
                </c:pt>
                <c:pt idx="722">
                  <c:v>0.16107388129252448</c:v>
                </c:pt>
                <c:pt idx="723">
                  <c:v>0.16107388129252448</c:v>
                </c:pt>
                <c:pt idx="724">
                  <c:v>0.16107388129252448</c:v>
                </c:pt>
                <c:pt idx="725">
                  <c:v>0.16107388129252448</c:v>
                </c:pt>
                <c:pt idx="726">
                  <c:v>0.16107388129252448</c:v>
                </c:pt>
                <c:pt idx="727">
                  <c:v>0.16107388129252448</c:v>
                </c:pt>
                <c:pt idx="728">
                  <c:v>0.16107388129252448</c:v>
                </c:pt>
                <c:pt idx="729">
                  <c:v>0.16798894544009679</c:v>
                </c:pt>
                <c:pt idx="730">
                  <c:v>0.16798894544009679</c:v>
                </c:pt>
                <c:pt idx="731">
                  <c:v>0.16798894544009679</c:v>
                </c:pt>
                <c:pt idx="732">
                  <c:v>0.16798894544009679</c:v>
                </c:pt>
                <c:pt idx="733">
                  <c:v>0.16798894544009679</c:v>
                </c:pt>
                <c:pt idx="734">
                  <c:v>0.16798894544009679</c:v>
                </c:pt>
                <c:pt idx="735">
                  <c:v>0.16798894544009679</c:v>
                </c:pt>
                <c:pt idx="736">
                  <c:v>0.16798894544009679</c:v>
                </c:pt>
                <c:pt idx="737">
                  <c:v>0.16798894544009679</c:v>
                </c:pt>
                <c:pt idx="738">
                  <c:v>0.16798894544009679</c:v>
                </c:pt>
                <c:pt idx="739">
                  <c:v>0.16798894544009679</c:v>
                </c:pt>
                <c:pt idx="740">
                  <c:v>0.16798894544009679</c:v>
                </c:pt>
                <c:pt idx="741">
                  <c:v>0.16798894544009679</c:v>
                </c:pt>
                <c:pt idx="742">
                  <c:v>0.16798894544009679</c:v>
                </c:pt>
                <c:pt idx="743">
                  <c:v>0.16798894544009679</c:v>
                </c:pt>
                <c:pt idx="744">
                  <c:v>0.16798894544009679</c:v>
                </c:pt>
                <c:pt idx="745">
                  <c:v>0.16798894544009679</c:v>
                </c:pt>
                <c:pt idx="746">
                  <c:v>0.16798894544009679</c:v>
                </c:pt>
                <c:pt idx="747">
                  <c:v>0.16798894544009679</c:v>
                </c:pt>
                <c:pt idx="748">
                  <c:v>0.16798894544009679</c:v>
                </c:pt>
                <c:pt idx="749">
                  <c:v>0.16798894544009679</c:v>
                </c:pt>
                <c:pt idx="750">
                  <c:v>0.16798894544009679</c:v>
                </c:pt>
                <c:pt idx="751">
                  <c:v>0.16798894544009679</c:v>
                </c:pt>
                <c:pt idx="752">
                  <c:v>0.16798894544009679</c:v>
                </c:pt>
                <c:pt idx="753">
                  <c:v>0.16798894544009679</c:v>
                </c:pt>
                <c:pt idx="754">
                  <c:v>0.16798894544009679</c:v>
                </c:pt>
                <c:pt idx="755">
                  <c:v>0.17160222220189134</c:v>
                </c:pt>
                <c:pt idx="756">
                  <c:v>0.17160222220189134</c:v>
                </c:pt>
                <c:pt idx="757">
                  <c:v>0.17160222220189134</c:v>
                </c:pt>
                <c:pt idx="758">
                  <c:v>0.17160222220189134</c:v>
                </c:pt>
                <c:pt idx="759">
                  <c:v>0.17160222220189134</c:v>
                </c:pt>
                <c:pt idx="760">
                  <c:v>0.17160222220189134</c:v>
                </c:pt>
                <c:pt idx="761">
                  <c:v>0.17160222220189134</c:v>
                </c:pt>
                <c:pt idx="762">
                  <c:v>0.17160222220189134</c:v>
                </c:pt>
                <c:pt idx="763">
                  <c:v>0.17160222220189134</c:v>
                </c:pt>
                <c:pt idx="764">
                  <c:v>0.17160222220189134</c:v>
                </c:pt>
                <c:pt idx="765">
                  <c:v>0.17160222220189134</c:v>
                </c:pt>
                <c:pt idx="766">
                  <c:v>0.17160222220189134</c:v>
                </c:pt>
                <c:pt idx="767">
                  <c:v>0.17160222220189134</c:v>
                </c:pt>
                <c:pt idx="768">
                  <c:v>0.17160222220189134</c:v>
                </c:pt>
                <c:pt idx="769">
                  <c:v>0.17160222220189134</c:v>
                </c:pt>
                <c:pt idx="770">
                  <c:v>0.17160222220189134</c:v>
                </c:pt>
                <c:pt idx="771">
                  <c:v>0.17160222220189134</c:v>
                </c:pt>
                <c:pt idx="772">
                  <c:v>0.17160222220189134</c:v>
                </c:pt>
                <c:pt idx="773">
                  <c:v>0.17160222220189134</c:v>
                </c:pt>
                <c:pt idx="774">
                  <c:v>0.17160222220189134</c:v>
                </c:pt>
                <c:pt idx="775">
                  <c:v>0.17160222220189134</c:v>
                </c:pt>
                <c:pt idx="776">
                  <c:v>0.17160222220189134</c:v>
                </c:pt>
                <c:pt idx="777">
                  <c:v>0.17160222220189134</c:v>
                </c:pt>
                <c:pt idx="778">
                  <c:v>0.17535161448303599</c:v>
                </c:pt>
                <c:pt idx="779">
                  <c:v>0.17535161448303599</c:v>
                </c:pt>
                <c:pt idx="780">
                  <c:v>0.17535161448303599</c:v>
                </c:pt>
                <c:pt idx="781">
                  <c:v>0.17535161448303599</c:v>
                </c:pt>
                <c:pt idx="782">
                  <c:v>0.17535161448303599</c:v>
                </c:pt>
                <c:pt idx="783">
                  <c:v>0.17535161448303599</c:v>
                </c:pt>
                <c:pt idx="784">
                  <c:v>0.17535161448303599</c:v>
                </c:pt>
                <c:pt idx="785">
                  <c:v>0.17535161448303599</c:v>
                </c:pt>
                <c:pt idx="786">
                  <c:v>0.17535161448303599</c:v>
                </c:pt>
                <c:pt idx="787">
                  <c:v>0.17535161448303599</c:v>
                </c:pt>
                <c:pt idx="788">
                  <c:v>0.17535161448303599</c:v>
                </c:pt>
                <c:pt idx="789">
                  <c:v>0.17535161448303599</c:v>
                </c:pt>
                <c:pt idx="790">
                  <c:v>0.17535161448303599</c:v>
                </c:pt>
                <c:pt idx="791">
                  <c:v>0.17535161448303599</c:v>
                </c:pt>
                <c:pt idx="792">
                  <c:v>0.17535161448303599</c:v>
                </c:pt>
                <c:pt idx="793">
                  <c:v>0.17535161448303599</c:v>
                </c:pt>
                <c:pt idx="794">
                  <c:v>0.17535161448303599</c:v>
                </c:pt>
                <c:pt idx="795">
                  <c:v>0.17535161448303599</c:v>
                </c:pt>
                <c:pt idx="796">
                  <c:v>0.17535161448303599</c:v>
                </c:pt>
                <c:pt idx="797">
                  <c:v>0.17535161448303599</c:v>
                </c:pt>
                <c:pt idx="798">
                  <c:v>0.17535161448303599</c:v>
                </c:pt>
                <c:pt idx="799">
                  <c:v>0.17535161448303599</c:v>
                </c:pt>
                <c:pt idx="800">
                  <c:v>0.17535161448303599</c:v>
                </c:pt>
                <c:pt idx="801">
                  <c:v>0.17535161448303599</c:v>
                </c:pt>
                <c:pt idx="802">
                  <c:v>0.17535161448303599</c:v>
                </c:pt>
                <c:pt idx="803">
                  <c:v>0.17535161448303599</c:v>
                </c:pt>
                <c:pt idx="804">
                  <c:v>0.17535161448303599</c:v>
                </c:pt>
                <c:pt idx="805">
                  <c:v>0.17535161448303599</c:v>
                </c:pt>
                <c:pt idx="806">
                  <c:v>0.17535161448303599</c:v>
                </c:pt>
                <c:pt idx="807">
                  <c:v>0.17535161448303599</c:v>
                </c:pt>
                <c:pt idx="808">
                  <c:v>0.17535161448303599</c:v>
                </c:pt>
                <c:pt idx="809">
                  <c:v>0.17535161448303599</c:v>
                </c:pt>
                <c:pt idx="810">
                  <c:v>0.17535161448303599</c:v>
                </c:pt>
                <c:pt idx="811">
                  <c:v>0.17535161448303599</c:v>
                </c:pt>
                <c:pt idx="812">
                  <c:v>0.17535161448303599</c:v>
                </c:pt>
                <c:pt idx="813">
                  <c:v>0.17535161448303599</c:v>
                </c:pt>
                <c:pt idx="814">
                  <c:v>0.17535161448303599</c:v>
                </c:pt>
                <c:pt idx="815">
                  <c:v>0.17535161448303599</c:v>
                </c:pt>
                <c:pt idx="816">
                  <c:v>0.17535161448303599</c:v>
                </c:pt>
                <c:pt idx="817">
                  <c:v>0.17535161448303599</c:v>
                </c:pt>
                <c:pt idx="818">
                  <c:v>0.17535161448303599</c:v>
                </c:pt>
                <c:pt idx="819">
                  <c:v>0.17535161448303599</c:v>
                </c:pt>
                <c:pt idx="820">
                  <c:v>0.17535161448303599</c:v>
                </c:pt>
                <c:pt idx="821">
                  <c:v>0.17535161448303599</c:v>
                </c:pt>
                <c:pt idx="822">
                  <c:v>0.17535161448303599</c:v>
                </c:pt>
                <c:pt idx="823">
                  <c:v>0.17535161448303599</c:v>
                </c:pt>
                <c:pt idx="824">
                  <c:v>0.17535161448303599</c:v>
                </c:pt>
                <c:pt idx="825">
                  <c:v>0.17535161448303599</c:v>
                </c:pt>
                <c:pt idx="826">
                  <c:v>0.17535161448303599</c:v>
                </c:pt>
                <c:pt idx="827">
                  <c:v>0.17535161448303599</c:v>
                </c:pt>
                <c:pt idx="828">
                  <c:v>0.17535161448303599</c:v>
                </c:pt>
                <c:pt idx="829">
                  <c:v>0.17535161448303599</c:v>
                </c:pt>
                <c:pt idx="830">
                  <c:v>0.17535161448303599</c:v>
                </c:pt>
                <c:pt idx="831">
                  <c:v>0.17535161448303599</c:v>
                </c:pt>
                <c:pt idx="832">
                  <c:v>0.17535161448303599</c:v>
                </c:pt>
                <c:pt idx="833">
                  <c:v>0.17535161448303599</c:v>
                </c:pt>
                <c:pt idx="834">
                  <c:v>0.17535161448303599</c:v>
                </c:pt>
                <c:pt idx="835">
                  <c:v>0.17535161448303599</c:v>
                </c:pt>
                <c:pt idx="836">
                  <c:v>0.17936746103796755</c:v>
                </c:pt>
                <c:pt idx="837">
                  <c:v>0.17936746103796755</c:v>
                </c:pt>
                <c:pt idx="838">
                  <c:v>0.17936746103796755</c:v>
                </c:pt>
                <c:pt idx="839">
                  <c:v>0.17936746103796755</c:v>
                </c:pt>
                <c:pt idx="840">
                  <c:v>0.17936746103796755</c:v>
                </c:pt>
                <c:pt idx="841">
                  <c:v>0.17936746103796755</c:v>
                </c:pt>
                <c:pt idx="842">
                  <c:v>0.17936746103796755</c:v>
                </c:pt>
                <c:pt idx="843">
                  <c:v>0.17936746103796755</c:v>
                </c:pt>
                <c:pt idx="844">
                  <c:v>0.17936746103796755</c:v>
                </c:pt>
                <c:pt idx="845">
                  <c:v>0.17936746103796755</c:v>
                </c:pt>
                <c:pt idx="846">
                  <c:v>0.18351012379989695</c:v>
                </c:pt>
                <c:pt idx="847">
                  <c:v>0.18351012379989695</c:v>
                </c:pt>
                <c:pt idx="848">
                  <c:v>0.18351012379989695</c:v>
                </c:pt>
                <c:pt idx="849">
                  <c:v>0.18351012379989695</c:v>
                </c:pt>
                <c:pt idx="850">
                  <c:v>0.18351012379989695</c:v>
                </c:pt>
                <c:pt idx="851">
                  <c:v>0.18351012379989695</c:v>
                </c:pt>
                <c:pt idx="852">
                  <c:v>0.18351012379989695</c:v>
                </c:pt>
                <c:pt idx="853">
                  <c:v>0.18351012379989695</c:v>
                </c:pt>
                <c:pt idx="854">
                  <c:v>0.18351012379989695</c:v>
                </c:pt>
                <c:pt idx="855">
                  <c:v>0.18351012379989695</c:v>
                </c:pt>
                <c:pt idx="856">
                  <c:v>0.18351012379989695</c:v>
                </c:pt>
                <c:pt idx="857">
                  <c:v>0.18351012379989695</c:v>
                </c:pt>
                <c:pt idx="858">
                  <c:v>0.18351012379989695</c:v>
                </c:pt>
                <c:pt idx="859">
                  <c:v>0.18351012379989695</c:v>
                </c:pt>
                <c:pt idx="860">
                  <c:v>0.18351012379989695</c:v>
                </c:pt>
                <c:pt idx="861">
                  <c:v>0.18351012379989695</c:v>
                </c:pt>
                <c:pt idx="862">
                  <c:v>0.18351012379989695</c:v>
                </c:pt>
                <c:pt idx="863">
                  <c:v>0.18778861157041421</c:v>
                </c:pt>
                <c:pt idx="864">
                  <c:v>0.18778861157041421</c:v>
                </c:pt>
                <c:pt idx="865">
                  <c:v>0.18778861157041421</c:v>
                </c:pt>
                <c:pt idx="866">
                  <c:v>0.18778861157041421</c:v>
                </c:pt>
                <c:pt idx="867">
                  <c:v>0.18778861157041421</c:v>
                </c:pt>
                <c:pt idx="868">
                  <c:v>0.18778861157041421</c:v>
                </c:pt>
                <c:pt idx="869">
                  <c:v>0.18778861157041421</c:v>
                </c:pt>
                <c:pt idx="870">
                  <c:v>0.18778861157041421</c:v>
                </c:pt>
                <c:pt idx="871">
                  <c:v>0.18778861157041421</c:v>
                </c:pt>
                <c:pt idx="872">
                  <c:v>0.18778861157041421</c:v>
                </c:pt>
                <c:pt idx="873">
                  <c:v>0.18778861157041421</c:v>
                </c:pt>
                <c:pt idx="874">
                  <c:v>0.18778861157041421</c:v>
                </c:pt>
                <c:pt idx="875">
                  <c:v>0.18778861157041421</c:v>
                </c:pt>
                <c:pt idx="876">
                  <c:v>0.18778861157041421</c:v>
                </c:pt>
                <c:pt idx="877">
                  <c:v>0.18778861157041421</c:v>
                </c:pt>
                <c:pt idx="878">
                  <c:v>0.18778861157041421</c:v>
                </c:pt>
                <c:pt idx="879">
                  <c:v>0.18778861157041421</c:v>
                </c:pt>
                <c:pt idx="880">
                  <c:v>0.19221295687856274</c:v>
                </c:pt>
                <c:pt idx="881">
                  <c:v>0.19221295687856274</c:v>
                </c:pt>
                <c:pt idx="882">
                  <c:v>0.19221295687856274</c:v>
                </c:pt>
                <c:pt idx="883">
                  <c:v>0.19221295687856274</c:v>
                </c:pt>
                <c:pt idx="884">
                  <c:v>0.19221295687856274</c:v>
                </c:pt>
                <c:pt idx="885">
                  <c:v>0.19221295687856274</c:v>
                </c:pt>
                <c:pt idx="886">
                  <c:v>0.19221295687856274</c:v>
                </c:pt>
                <c:pt idx="887">
                  <c:v>0.19679437953492956</c:v>
                </c:pt>
                <c:pt idx="888">
                  <c:v>0.19679437953492956</c:v>
                </c:pt>
                <c:pt idx="889">
                  <c:v>0.19679437953492956</c:v>
                </c:pt>
                <c:pt idx="890">
                  <c:v>0.19679437953492956</c:v>
                </c:pt>
                <c:pt idx="891">
                  <c:v>0.19679437953492956</c:v>
                </c:pt>
                <c:pt idx="892">
                  <c:v>0.19679437953492956</c:v>
                </c:pt>
                <c:pt idx="893">
                  <c:v>0.19679437953492956</c:v>
                </c:pt>
                <c:pt idx="894">
                  <c:v>0.19679437953492956</c:v>
                </c:pt>
                <c:pt idx="895">
                  <c:v>0.19679437953492956</c:v>
                </c:pt>
                <c:pt idx="896">
                  <c:v>0.19679437953492956</c:v>
                </c:pt>
                <c:pt idx="897">
                  <c:v>0.19679437953492956</c:v>
                </c:pt>
                <c:pt idx="898">
                  <c:v>0.19679437953492956</c:v>
                </c:pt>
                <c:pt idx="899">
                  <c:v>0.19679437953492956</c:v>
                </c:pt>
                <c:pt idx="900">
                  <c:v>0.19679437953492956</c:v>
                </c:pt>
                <c:pt idx="901">
                  <c:v>0.19679437953492956</c:v>
                </c:pt>
                <c:pt idx="902">
                  <c:v>0.19679437953492956</c:v>
                </c:pt>
                <c:pt idx="903">
                  <c:v>0.19679437953492956</c:v>
                </c:pt>
                <c:pt idx="904">
                  <c:v>0.19679437953492956</c:v>
                </c:pt>
                <c:pt idx="905">
                  <c:v>0.19679437953492956</c:v>
                </c:pt>
                <c:pt idx="906">
                  <c:v>0.19679437953492956</c:v>
                </c:pt>
                <c:pt idx="907">
                  <c:v>0.19679437953492956</c:v>
                </c:pt>
                <c:pt idx="908">
                  <c:v>0.19679437953492956</c:v>
                </c:pt>
                <c:pt idx="909">
                  <c:v>0.19679437953492956</c:v>
                </c:pt>
                <c:pt idx="910">
                  <c:v>0.19679437953492956</c:v>
                </c:pt>
                <c:pt idx="911">
                  <c:v>0.19679437953492956</c:v>
                </c:pt>
                <c:pt idx="912">
                  <c:v>0.19679437953492956</c:v>
                </c:pt>
                <c:pt idx="913">
                  <c:v>0.19679437953492956</c:v>
                </c:pt>
                <c:pt idx="914">
                  <c:v>0.19679437953492956</c:v>
                </c:pt>
                <c:pt idx="915">
                  <c:v>0.19679437953492956</c:v>
                </c:pt>
                <c:pt idx="916">
                  <c:v>0.19679437953492956</c:v>
                </c:pt>
                <c:pt idx="917">
                  <c:v>0.19679437953492956</c:v>
                </c:pt>
                <c:pt idx="918">
                  <c:v>0.19679437953492956</c:v>
                </c:pt>
                <c:pt idx="919">
                  <c:v>0.19679437953492956</c:v>
                </c:pt>
                <c:pt idx="920">
                  <c:v>0.19679437953492956</c:v>
                </c:pt>
                <c:pt idx="921">
                  <c:v>0.19679437953492956</c:v>
                </c:pt>
                <c:pt idx="922">
                  <c:v>0.19679437953492956</c:v>
                </c:pt>
                <c:pt idx="923">
                  <c:v>0.19679437953492956</c:v>
                </c:pt>
                <c:pt idx="924">
                  <c:v>0.19679437953492956</c:v>
                </c:pt>
                <c:pt idx="925">
                  <c:v>0.19679437953492956</c:v>
                </c:pt>
                <c:pt idx="926">
                  <c:v>0.19679437953492956</c:v>
                </c:pt>
                <c:pt idx="927">
                  <c:v>0.19679437953492956</c:v>
                </c:pt>
                <c:pt idx="928">
                  <c:v>0.20163624209834416</c:v>
                </c:pt>
                <c:pt idx="929">
                  <c:v>0.20163624209834416</c:v>
                </c:pt>
                <c:pt idx="930">
                  <c:v>0.20163624209834416</c:v>
                </c:pt>
                <c:pt idx="931">
                  <c:v>0.20163624209834416</c:v>
                </c:pt>
                <c:pt idx="932">
                  <c:v>0.20163624209834416</c:v>
                </c:pt>
                <c:pt idx="933">
                  <c:v>0.20163624209834416</c:v>
                </c:pt>
                <c:pt idx="934">
                  <c:v>0.20163624209834416</c:v>
                </c:pt>
                <c:pt idx="935">
                  <c:v>0.20163624209834416</c:v>
                </c:pt>
                <c:pt idx="936">
                  <c:v>0.20657304314339434</c:v>
                </c:pt>
                <c:pt idx="937">
                  <c:v>0.20657304314339434</c:v>
                </c:pt>
                <c:pt idx="938">
                  <c:v>0.20657304314339434</c:v>
                </c:pt>
                <c:pt idx="939">
                  <c:v>0.20657304314339434</c:v>
                </c:pt>
                <c:pt idx="940">
                  <c:v>0.20657304314339434</c:v>
                </c:pt>
                <c:pt idx="941">
                  <c:v>0.20657304314339434</c:v>
                </c:pt>
                <c:pt idx="942">
                  <c:v>0.20657304314339434</c:v>
                </c:pt>
                <c:pt idx="943">
                  <c:v>0.20657304314339434</c:v>
                </c:pt>
                <c:pt idx="944">
                  <c:v>0.20657304314339434</c:v>
                </c:pt>
                <c:pt idx="945">
                  <c:v>0.20657304314339434</c:v>
                </c:pt>
                <c:pt idx="946">
                  <c:v>0.20657304314339434</c:v>
                </c:pt>
                <c:pt idx="947">
                  <c:v>0.20657304314339434</c:v>
                </c:pt>
                <c:pt idx="948">
                  <c:v>0.20657304314339434</c:v>
                </c:pt>
                <c:pt idx="949">
                  <c:v>0.20657304314339434</c:v>
                </c:pt>
                <c:pt idx="950">
                  <c:v>0.20657304314339434</c:v>
                </c:pt>
                <c:pt idx="951">
                  <c:v>0.20657304314339434</c:v>
                </c:pt>
                <c:pt idx="952">
                  <c:v>0.20657304314339434</c:v>
                </c:pt>
                <c:pt idx="953">
                  <c:v>0.20657304314339434</c:v>
                </c:pt>
                <c:pt idx="954">
                  <c:v>0.20657304314339434</c:v>
                </c:pt>
                <c:pt idx="955">
                  <c:v>0.20657304314339434</c:v>
                </c:pt>
                <c:pt idx="956">
                  <c:v>0.20657304314339434</c:v>
                </c:pt>
                <c:pt idx="957">
                  <c:v>0.20657304314339434</c:v>
                </c:pt>
                <c:pt idx="958">
                  <c:v>0.20657304314339434</c:v>
                </c:pt>
                <c:pt idx="959">
                  <c:v>0.20657304314339434</c:v>
                </c:pt>
                <c:pt idx="960">
                  <c:v>0.20657304314339434</c:v>
                </c:pt>
                <c:pt idx="961">
                  <c:v>0.20657304314339434</c:v>
                </c:pt>
                <c:pt idx="962">
                  <c:v>0.20657304314339434</c:v>
                </c:pt>
                <c:pt idx="963">
                  <c:v>0.20657304314339434</c:v>
                </c:pt>
                <c:pt idx="964">
                  <c:v>0.20657304314339434</c:v>
                </c:pt>
                <c:pt idx="965">
                  <c:v>0.20657304314339434</c:v>
                </c:pt>
                <c:pt idx="966">
                  <c:v>0.20657304314339434</c:v>
                </c:pt>
                <c:pt idx="967">
                  <c:v>0.20657304314339434</c:v>
                </c:pt>
                <c:pt idx="968">
                  <c:v>0.20657304314339434</c:v>
                </c:pt>
                <c:pt idx="969">
                  <c:v>0.20657304314339434</c:v>
                </c:pt>
                <c:pt idx="970">
                  <c:v>0.20657304314339434</c:v>
                </c:pt>
                <c:pt idx="971">
                  <c:v>0.21185750623387059</c:v>
                </c:pt>
                <c:pt idx="972">
                  <c:v>0.21185750623387059</c:v>
                </c:pt>
                <c:pt idx="973">
                  <c:v>0.21185750623387059</c:v>
                </c:pt>
                <c:pt idx="974">
                  <c:v>0.21185750623387059</c:v>
                </c:pt>
                <c:pt idx="975">
                  <c:v>0.21185750623387059</c:v>
                </c:pt>
                <c:pt idx="976">
                  <c:v>0.21185750623387059</c:v>
                </c:pt>
                <c:pt idx="977">
                  <c:v>0.21185750623387059</c:v>
                </c:pt>
                <c:pt idx="978">
                  <c:v>0.21717971548927881</c:v>
                </c:pt>
                <c:pt idx="979">
                  <c:v>0.21717971548927881</c:v>
                </c:pt>
                <c:pt idx="980">
                  <c:v>0.21717971548927881</c:v>
                </c:pt>
                <c:pt idx="981">
                  <c:v>0.21717971548927881</c:v>
                </c:pt>
                <c:pt idx="982">
                  <c:v>0.21717971548927881</c:v>
                </c:pt>
                <c:pt idx="983">
                  <c:v>0.22254049147842186</c:v>
                </c:pt>
                <c:pt idx="984">
                  <c:v>0.22254049147842186</c:v>
                </c:pt>
                <c:pt idx="985">
                  <c:v>0.22254049147842186</c:v>
                </c:pt>
                <c:pt idx="986">
                  <c:v>0.22254049147842186</c:v>
                </c:pt>
                <c:pt idx="987">
                  <c:v>0.22254049147842186</c:v>
                </c:pt>
                <c:pt idx="988">
                  <c:v>0.22254049147842186</c:v>
                </c:pt>
                <c:pt idx="989">
                  <c:v>0.22254049147842186</c:v>
                </c:pt>
                <c:pt idx="990">
                  <c:v>0.22254049147842186</c:v>
                </c:pt>
                <c:pt idx="991">
                  <c:v>0.22254049147842186</c:v>
                </c:pt>
                <c:pt idx="992">
                  <c:v>0.22254049147842186</c:v>
                </c:pt>
                <c:pt idx="993">
                  <c:v>0.22254049147842186</c:v>
                </c:pt>
                <c:pt idx="994">
                  <c:v>0.22254049147842186</c:v>
                </c:pt>
                <c:pt idx="995">
                  <c:v>0.22254049147842186</c:v>
                </c:pt>
                <c:pt idx="996">
                  <c:v>0.22254049147842186</c:v>
                </c:pt>
                <c:pt idx="997">
                  <c:v>0.22254049147842186</c:v>
                </c:pt>
                <c:pt idx="998">
                  <c:v>0.22254049147842186</c:v>
                </c:pt>
                <c:pt idx="999">
                  <c:v>0.22254049147842186</c:v>
                </c:pt>
                <c:pt idx="1000">
                  <c:v>0.22254049147842186</c:v>
                </c:pt>
                <c:pt idx="1001">
                  <c:v>0.22254049147842186</c:v>
                </c:pt>
                <c:pt idx="1002">
                  <c:v>0.22254049147842186</c:v>
                </c:pt>
                <c:pt idx="1003">
                  <c:v>0.22254049147842186</c:v>
                </c:pt>
                <c:pt idx="1004">
                  <c:v>0.22254049147842186</c:v>
                </c:pt>
                <c:pt idx="1005">
                  <c:v>0.22254049147842186</c:v>
                </c:pt>
                <c:pt idx="1006">
                  <c:v>0.22254049147842186</c:v>
                </c:pt>
                <c:pt idx="1007">
                  <c:v>0.22254049147842186</c:v>
                </c:pt>
                <c:pt idx="1008">
                  <c:v>0.22254049147842186</c:v>
                </c:pt>
                <c:pt idx="1009">
                  <c:v>0.22254049147842186</c:v>
                </c:pt>
                <c:pt idx="1010">
                  <c:v>0.22254049147842186</c:v>
                </c:pt>
                <c:pt idx="1011">
                  <c:v>0.22254049147842186</c:v>
                </c:pt>
                <c:pt idx="1012">
                  <c:v>0.22254049147842186</c:v>
                </c:pt>
                <c:pt idx="1013">
                  <c:v>0.22254049147842186</c:v>
                </c:pt>
                <c:pt idx="1014">
                  <c:v>0.22254049147842186</c:v>
                </c:pt>
                <c:pt idx="1015">
                  <c:v>0.22254049147842186</c:v>
                </c:pt>
                <c:pt idx="1016">
                  <c:v>0.22254049147842186</c:v>
                </c:pt>
                <c:pt idx="1017">
                  <c:v>0.22254049147842186</c:v>
                </c:pt>
                <c:pt idx="1018">
                  <c:v>0.22254049147842186</c:v>
                </c:pt>
                <c:pt idx="1019">
                  <c:v>0.22254049147842186</c:v>
                </c:pt>
                <c:pt idx="1020">
                  <c:v>0.22254049147842186</c:v>
                </c:pt>
                <c:pt idx="1021">
                  <c:v>0.22254049147842186</c:v>
                </c:pt>
                <c:pt idx="1022">
                  <c:v>0.22254049147842186</c:v>
                </c:pt>
                <c:pt idx="1023">
                  <c:v>0.22254049147842186</c:v>
                </c:pt>
                <c:pt idx="1024">
                  <c:v>0.22254049147842186</c:v>
                </c:pt>
                <c:pt idx="1025">
                  <c:v>0.22254049147842186</c:v>
                </c:pt>
                <c:pt idx="1026">
                  <c:v>0.22254049147842186</c:v>
                </c:pt>
                <c:pt idx="1027">
                  <c:v>0.22254049147842186</c:v>
                </c:pt>
                <c:pt idx="1028">
                  <c:v>0.22254049147842186</c:v>
                </c:pt>
                <c:pt idx="1029">
                  <c:v>0.22254049147842186</c:v>
                </c:pt>
                <c:pt idx="1030">
                  <c:v>0.22254049147842186</c:v>
                </c:pt>
                <c:pt idx="1031">
                  <c:v>0.22254049147842186</c:v>
                </c:pt>
                <c:pt idx="1032">
                  <c:v>0.22254049147842186</c:v>
                </c:pt>
                <c:pt idx="1033">
                  <c:v>0.22254049147842186</c:v>
                </c:pt>
                <c:pt idx="1034">
                  <c:v>0.22254049147842186</c:v>
                </c:pt>
                <c:pt idx="1035">
                  <c:v>0.22254049147842186</c:v>
                </c:pt>
                <c:pt idx="1036">
                  <c:v>0.22254049147842186</c:v>
                </c:pt>
                <c:pt idx="1037">
                  <c:v>0.22254049147842186</c:v>
                </c:pt>
                <c:pt idx="1038">
                  <c:v>0.22254049147842186</c:v>
                </c:pt>
                <c:pt idx="1039">
                  <c:v>0.22254049147842186</c:v>
                </c:pt>
                <c:pt idx="1040">
                  <c:v>0.22254049147842186</c:v>
                </c:pt>
                <c:pt idx="1041">
                  <c:v>0.22254049147842186</c:v>
                </c:pt>
                <c:pt idx="1042">
                  <c:v>0.22254049147842186</c:v>
                </c:pt>
                <c:pt idx="1043">
                  <c:v>0.22254049147842186</c:v>
                </c:pt>
                <c:pt idx="1044">
                  <c:v>0.22254049147842186</c:v>
                </c:pt>
                <c:pt idx="1045">
                  <c:v>0.22254049147842186</c:v>
                </c:pt>
                <c:pt idx="1046">
                  <c:v>0.22254049147842186</c:v>
                </c:pt>
                <c:pt idx="1047">
                  <c:v>0.22254049147842186</c:v>
                </c:pt>
                <c:pt idx="1048">
                  <c:v>0.22856037926950876</c:v>
                </c:pt>
                <c:pt idx="1049">
                  <c:v>0.22856037926950876</c:v>
                </c:pt>
                <c:pt idx="1050">
                  <c:v>0.22856037926950876</c:v>
                </c:pt>
                <c:pt idx="1051">
                  <c:v>0.22856037926950876</c:v>
                </c:pt>
                <c:pt idx="1052">
                  <c:v>0.22856037926950876</c:v>
                </c:pt>
                <c:pt idx="1053">
                  <c:v>0.22856037926950876</c:v>
                </c:pt>
                <c:pt idx="1054">
                  <c:v>0.22856037926950876</c:v>
                </c:pt>
                <c:pt idx="1055">
                  <c:v>0.22856037926950876</c:v>
                </c:pt>
                <c:pt idx="1056">
                  <c:v>0.22856037926950876</c:v>
                </c:pt>
                <c:pt idx="1057">
                  <c:v>0.22856037926950876</c:v>
                </c:pt>
                <c:pt idx="1058">
                  <c:v>0.22856037926950876</c:v>
                </c:pt>
                <c:pt idx="1059">
                  <c:v>0.22856037926950876</c:v>
                </c:pt>
                <c:pt idx="1060">
                  <c:v>0.22856037926950876</c:v>
                </c:pt>
                <c:pt idx="1061">
                  <c:v>0.22856037926950876</c:v>
                </c:pt>
                <c:pt idx="1062">
                  <c:v>0.22856037926950876</c:v>
                </c:pt>
                <c:pt idx="1063">
                  <c:v>0.22856037926950876</c:v>
                </c:pt>
                <c:pt idx="1064">
                  <c:v>0.22856037926950876</c:v>
                </c:pt>
                <c:pt idx="1065">
                  <c:v>0.22856037926950876</c:v>
                </c:pt>
                <c:pt idx="1066">
                  <c:v>0.22856037926950876</c:v>
                </c:pt>
                <c:pt idx="1067">
                  <c:v>0.22856037926950876</c:v>
                </c:pt>
                <c:pt idx="1068">
                  <c:v>0.22856037926950876</c:v>
                </c:pt>
                <c:pt idx="1069">
                  <c:v>0.22856037926950876</c:v>
                </c:pt>
                <c:pt idx="1070">
                  <c:v>0.22856037926950876</c:v>
                </c:pt>
                <c:pt idx="1071">
                  <c:v>0.22856037926950876</c:v>
                </c:pt>
                <c:pt idx="1072">
                  <c:v>0.22856037926950876</c:v>
                </c:pt>
                <c:pt idx="1073">
                  <c:v>0.22856037926950876</c:v>
                </c:pt>
                <c:pt idx="1074">
                  <c:v>0.22856037926950876</c:v>
                </c:pt>
                <c:pt idx="1075">
                  <c:v>0.22856037926950876</c:v>
                </c:pt>
                <c:pt idx="1076">
                  <c:v>0.22856037926950876</c:v>
                </c:pt>
                <c:pt idx="1077">
                  <c:v>0.22856037926950876</c:v>
                </c:pt>
                <c:pt idx="1078">
                  <c:v>0.22856037926950876</c:v>
                </c:pt>
                <c:pt idx="1079">
                  <c:v>0.22856037926950876</c:v>
                </c:pt>
                <c:pt idx="1080">
                  <c:v>0.22856037926950876</c:v>
                </c:pt>
                <c:pt idx="1081">
                  <c:v>0.22856037926950876</c:v>
                </c:pt>
                <c:pt idx="1082">
                  <c:v>0.22856037926950876</c:v>
                </c:pt>
                <c:pt idx="1083">
                  <c:v>0.22856037926950876</c:v>
                </c:pt>
                <c:pt idx="1084">
                  <c:v>0.22856037926950876</c:v>
                </c:pt>
                <c:pt idx="1085">
                  <c:v>0.22856037926950876</c:v>
                </c:pt>
                <c:pt idx="1086">
                  <c:v>0.22856037926950876</c:v>
                </c:pt>
                <c:pt idx="1087">
                  <c:v>0.22856037926950876</c:v>
                </c:pt>
                <c:pt idx="1088">
                  <c:v>0.22856037926950876</c:v>
                </c:pt>
                <c:pt idx="1089">
                  <c:v>0.22856037926950876</c:v>
                </c:pt>
                <c:pt idx="1090">
                  <c:v>0.22856037926950876</c:v>
                </c:pt>
                <c:pt idx="1091">
                  <c:v>0.22856037926950876</c:v>
                </c:pt>
                <c:pt idx="1092">
                  <c:v>0.22856037926950876</c:v>
                </c:pt>
                <c:pt idx="1093">
                  <c:v>0.22856037926950876</c:v>
                </c:pt>
                <c:pt idx="1094">
                  <c:v>0.22856037926950876</c:v>
                </c:pt>
                <c:pt idx="1095">
                  <c:v>0.22856037926950876</c:v>
                </c:pt>
                <c:pt idx="1096">
                  <c:v>0.22856037926950876</c:v>
                </c:pt>
                <c:pt idx="1097">
                  <c:v>0.22856037926950876</c:v>
                </c:pt>
                <c:pt idx="1098">
                  <c:v>0.22856037926950876</c:v>
                </c:pt>
                <c:pt idx="1099">
                  <c:v>0.22856037926950876</c:v>
                </c:pt>
                <c:pt idx="1100">
                  <c:v>0.22856037926950876</c:v>
                </c:pt>
                <c:pt idx="1101">
                  <c:v>0.22856037926950876</c:v>
                </c:pt>
                <c:pt idx="1102">
                  <c:v>0.22856037926950876</c:v>
                </c:pt>
                <c:pt idx="1103">
                  <c:v>0.22856037926950876</c:v>
                </c:pt>
                <c:pt idx="1104">
                  <c:v>0.22856037926950876</c:v>
                </c:pt>
                <c:pt idx="1105">
                  <c:v>0.22856037926950876</c:v>
                </c:pt>
                <c:pt idx="1106">
                  <c:v>0.22856037926950876</c:v>
                </c:pt>
                <c:pt idx="1107">
                  <c:v>0.22856037926950876</c:v>
                </c:pt>
                <c:pt idx="1108">
                  <c:v>0.22856037926950876</c:v>
                </c:pt>
                <c:pt idx="1109">
                  <c:v>0.22856037926950876</c:v>
                </c:pt>
                <c:pt idx="1110">
                  <c:v>0.22856037926950876</c:v>
                </c:pt>
                <c:pt idx="1111">
                  <c:v>0.22856037926950876</c:v>
                </c:pt>
                <c:pt idx="1112">
                  <c:v>0.22856037926950876</c:v>
                </c:pt>
                <c:pt idx="1113">
                  <c:v>0.22856037926950876</c:v>
                </c:pt>
                <c:pt idx="1114">
                  <c:v>0.22856037926950876</c:v>
                </c:pt>
                <c:pt idx="1115">
                  <c:v>0.22856037926950876</c:v>
                </c:pt>
                <c:pt idx="1116">
                  <c:v>0.22856037926950876</c:v>
                </c:pt>
                <c:pt idx="1117">
                  <c:v>0.22856037926950876</c:v>
                </c:pt>
                <c:pt idx="1118">
                  <c:v>0.22856037926950876</c:v>
                </c:pt>
                <c:pt idx="1119">
                  <c:v>0.22856037926950876</c:v>
                </c:pt>
                <c:pt idx="1120">
                  <c:v>0.22856037926950876</c:v>
                </c:pt>
                <c:pt idx="1121">
                  <c:v>0.22856037926950876</c:v>
                </c:pt>
                <c:pt idx="1122">
                  <c:v>0.22856037926950876</c:v>
                </c:pt>
                <c:pt idx="1123">
                  <c:v>0.22856037926950876</c:v>
                </c:pt>
                <c:pt idx="1124">
                  <c:v>0.22856037926950876</c:v>
                </c:pt>
                <c:pt idx="1125">
                  <c:v>0.22856037926950876</c:v>
                </c:pt>
                <c:pt idx="1126">
                  <c:v>0.22856037926950876</c:v>
                </c:pt>
                <c:pt idx="1127">
                  <c:v>0.22856037926950876</c:v>
                </c:pt>
                <c:pt idx="1128">
                  <c:v>0.22856037926950876</c:v>
                </c:pt>
                <c:pt idx="1129">
                  <c:v>0.22856037926950876</c:v>
                </c:pt>
                <c:pt idx="1130">
                  <c:v>0.22856037926950876</c:v>
                </c:pt>
                <c:pt idx="1131">
                  <c:v>0.22856037926950876</c:v>
                </c:pt>
                <c:pt idx="1132">
                  <c:v>0.22856037926950876</c:v>
                </c:pt>
                <c:pt idx="1133">
                  <c:v>0.22856037926950876</c:v>
                </c:pt>
                <c:pt idx="1134">
                  <c:v>0.22856037926950876</c:v>
                </c:pt>
                <c:pt idx="1135">
                  <c:v>0.22856037926950876</c:v>
                </c:pt>
                <c:pt idx="1136">
                  <c:v>0.22856037926950876</c:v>
                </c:pt>
                <c:pt idx="1137">
                  <c:v>0.22856037926950876</c:v>
                </c:pt>
                <c:pt idx="1138">
                  <c:v>0.22856037926950876</c:v>
                </c:pt>
                <c:pt idx="1139">
                  <c:v>0.22856037926950876</c:v>
                </c:pt>
                <c:pt idx="1140">
                  <c:v>0.23658633892727357</c:v>
                </c:pt>
                <c:pt idx="1141">
                  <c:v>0.23658633892727357</c:v>
                </c:pt>
                <c:pt idx="1142">
                  <c:v>0.23658633892727357</c:v>
                </c:pt>
                <c:pt idx="1143">
                  <c:v>0.23658633892727357</c:v>
                </c:pt>
                <c:pt idx="1144">
                  <c:v>0.23658633892727357</c:v>
                </c:pt>
                <c:pt idx="1145">
                  <c:v>0.23658633892727357</c:v>
                </c:pt>
                <c:pt idx="1146">
                  <c:v>0.23658633892727357</c:v>
                </c:pt>
                <c:pt idx="1147">
                  <c:v>0.23658633892727357</c:v>
                </c:pt>
                <c:pt idx="1148">
                  <c:v>0.23658633892727357</c:v>
                </c:pt>
                <c:pt idx="1149">
                  <c:v>0.23658633892727357</c:v>
                </c:pt>
                <c:pt idx="1150">
                  <c:v>0.23658633892727357</c:v>
                </c:pt>
                <c:pt idx="1151">
                  <c:v>0.23658633892727357</c:v>
                </c:pt>
                <c:pt idx="1152">
                  <c:v>0.23658633892727357</c:v>
                </c:pt>
                <c:pt idx="1153">
                  <c:v>0.23658633892727357</c:v>
                </c:pt>
                <c:pt idx="1154">
                  <c:v>0.23658633892727357</c:v>
                </c:pt>
                <c:pt idx="1155">
                  <c:v>0.23658633892727357</c:v>
                </c:pt>
                <c:pt idx="1156">
                  <c:v>0.23658633892727357</c:v>
                </c:pt>
                <c:pt idx="1157">
                  <c:v>0.23658633892727357</c:v>
                </c:pt>
                <c:pt idx="1158">
                  <c:v>0.23658633892727357</c:v>
                </c:pt>
                <c:pt idx="1159">
                  <c:v>0.23658633892727357</c:v>
                </c:pt>
                <c:pt idx="1160">
                  <c:v>0.23658633892727357</c:v>
                </c:pt>
                <c:pt idx="1161">
                  <c:v>0.23658633892727357</c:v>
                </c:pt>
                <c:pt idx="1162">
                  <c:v>0.23658633892727357</c:v>
                </c:pt>
                <c:pt idx="1163">
                  <c:v>0.23658633892727357</c:v>
                </c:pt>
                <c:pt idx="1164">
                  <c:v>0.23658633892727357</c:v>
                </c:pt>
                <c:pt idx="1165">
                  <c:v>0.23658633892727357</c:v>
                </c:pt>
                <c:pt idx="1166">
                  <c:v>0.23658633892727357</c:v>
                </c:pt>
                <c:pt idx="1167">
                  <c:v>0.23658633892727357</c:v>
                </c:pt>
                <c:pt idx="1168">
                  <c:v>0.23658633892727357</c:v>
                </c:pt>
                <c:pt idx="1169">
                  <c:v>0.23658633892727357</c:v>
                </c:pt>
                <c:pt idx="1170">
                  <c:v>0.23658633892727357</c:v>
                </c:pt>
                <c:pt idx="1171">
                  <c:v>0.23658633892727357</c:v>
                </c:pt>
                <c:pt idx="1172">
                  <c:v>0.23658633892727357</c:v>
                </c:pt>
                <c:pt idx="1173">
                  <c:v>0.23658633892727357</c:v>
                </c:pt>
                <c:pt idx="1174">
                  <c:v>0.23658633892727357</c:v>
                </c:pt>
                <c:pt idx="1175">
                  <c:v>0.23658633892727357</c:v>
                </c:pt>
                <c:pt idx="1176">
                  <c:v>0.23658633892727357</c:v>
                </c:pt>
                <c:pt idx="1177">
                  <c:v>0.23658633892727357</c:v>
                </c:pt>
                <c:pt idx="1178">
                  <c:v>0.23658633892727357</c:v>
                </c:pt>
                <c:pt idx="1179">
                  <c:v>0.23658633892727357</c:v>
                </c:pt>
                <c:pt idx="1180">
                  <c:v>0.23658633892727357</c:v>
                </c:pt>
                <c:pt idx="1181">
                  <c:v>0.23658633892727357</c:v>
                </c:pt>
                <c:pt idx="1182">
                  <c:v>0.23658633892727357</c:v>
                </c:pt>
                <c:pt idx="1183">
                  <c:v>0.23658633892727357</c:v>
                </c:pt>
                <c:pt idx="1184">
                  <c:v>0.23658633892727357</c:v>
                </c:pt>
                <c:pt idx="1185">
                  <c:v>0.23658633892727357</c:v>
                </c:pt>
                <c:pt idx="1186">
                  <c:v>0.23658633892727357</c:v>
                </c:pt>
                <c:pt idx="1187">
                  <c:v>0.23658633892727357</c:v>
                </c:pt>
                <c:pt idx="1188">
                  <c:v>0.23658633892727357</c:v>
                </c:pt>
                <c:pt idx="1189">
                  <c:v>0.23658633892727357</c:v>
                </c:pt>
                <c:pt idx="1190">
                  <c:v>0.23658633892727357</c:v>
                </c:pt>
                <c:pt idx="1191">
                  <c:v>0.23658633892727357</c:v>
                </c:pt>
                <c:pt idx="1192">
                  <c:v>0.23658633892727357</c:v>
                </c:pt>
                <c:pt idx="1193">
                  <c:v>0.23658633892727357</c:v>
                </c:pt>
                <c:pt idx="1194">
                  <c:v>0.23658633892727357</c:v>
                </c:pt>
                <c:pt idx="1195">
                  <c:v>0.23658633892727357</c:v>
                </c:pt>
                <c:pt idx="1196">
                  <c:v>0.23658633892727357</c:v>
                </c:pt>
                <c:pt idx="1197">
                  <c:v>0.23658633892727357</c:v>
                </c:pt>
                <c:pt idx="1198">
                  <c:v>0.23658633892727357</c:v>
                </c:pt>
                <c:pt idx="1199">
                  <c:v>0.23658633892727357</c:v>
                </c:pt>
                <c:pt idx="1200">
                  <c:v>0.23658633892727357</c:v>
                </c:pt>
                <c:pt idx="1201">
                  <c:v>0.23658633892727357</c:v>
                </c:pt>
                <c:pt idx="1202">
                  <c:v>0.23658633892727357</c:v>
                </c:pt>
                <c:pt idx="1203">
                  <c:v>0.23658633892727357</c:v>
                </c:pt>
                <c:pt idx="1204">
                  <c:v>0.23658633892727357</c:v>
                </c:pt>
                <c:pt idx="1205">
                  <c:v>0.23658633892727357</c:v>
                </c:pt>
                <c:pt idx="1206">
                  <c:v>0.23658633892727357</c:v>
                </c:pt>
                <c:pt idx="1207">
                  <c:v>0.24795178354290087</c:v>
                </c:pt>
                <c:pt idx="1208">
                  <c:v>0.24795178354290087</c:v>
                </c:pt>
                <c:pt idx="1209">
                  <c:v>0.24795178354290087</c:v>
                </c:pt>
                <c:pt idx="1210">
                  <c:v>0.24795178354290087</c:v>
                </c:pt>
                <c:pt idx="1211">
                  <c:v>0.24795178354290087</c:v>
                </c:pt>
                <c:pt idx="1212">
                  <c:v>0.25931722815852815</c:v>
                </c:pt>
                <c:pt idx="1213">
                  <c:v>0.25931722815852815</c:v>
                </c:pt>
                <c:pt idx="1214">
                  <c:v>0.25931722815852815</c:v>
                </c:pt>
                <c:pt idx="1215">
                  <c:v>0.25931722815852815</c:v>
                </c:pt>
                <c:pt idx="1216">
                  <c:v>0.25931722815852815</c:v>
                </c:pt>
                <c:pt idx="1217">
                  <c:v>0.25931722815852815</c:v>
                </c:pt>
                <c:pt idx="1218">
                  <c:v>0.25931722815852815</c:v>
                </c:pt>
                <c:pt idx="1219">
                  <c:v>0.25931722815852815</c:v>
                </c:pt>
                <c:pt idx="1220">
                  <c:v>0.25931722815852815</c:v>
                </c:pt>
                <c:pt idx="1221">
                  <c:v>0.25931722815852815</c:v>
                </c:pt>
                <c:pt idx="1222">
                  <c:v>0.25931722815852815</c:v>
                </c:pt>
                <c:pt idx="1223">
                  <c:v>0.25931722815852815</c:v>
                </c:pt>
                <c:pt idx="1224">
                  <c:v>0.25931722815852815</c:v>
                </c:pt>
                <c:pt idx="1225">
                  <c:v>0.25931722815852815</c:v>
                </c:pt>
                <c:pt idx="1226">
                  <c:v>0.25931722815852815</c:v>
                </c:pt>
                <c:pt idx="1227">
                  <c:v>0.25931722815852815</c:v>
                </c:pt>
                <c:pt idx="1228">
                  <c:v>0.25931722815852815</c:v>
                </c:pt>
                <c:pt idx="1229">
                  <c:v>0.25931722815852815</c:v>
                </c:pt>
                <c:pt idx="1230">
                  <c:v>0.25931722815852815</c:v>
                </c:pt>
                <c:pt idx="1231">
                  <c:v>0.25931722815852815</c:v>
                </c:pt>
                <c:pt idx="1232">
                  <c:v>0.25931722815852815</c:v>
                </c:pt>
                <c:pt idx="1233">
                  <c:v>0.25931722815852815</c:v>
                </c:pt>
                <c:pt idx="1234">
                  <c:v>0.25931722815852815</c:v>
                </c:pt>
                <c:pt idx="1235">
                  <c:v>0.25931722815852815</c:v>
                </c:pt>
                <c:pt idx="1236">
                  <c:v>0.25931722815852815</c:v>
                </c:pt>
                <c:pt idx="1237">
                  <c:v>0.25931722815852815</c:v>
                </c:pt>
                <c:pt idx="1238">
                  <c:v>0.25931722815852815</c:v>
                </c:pt>
                <c:pt idx="1239">
                  <c:v>0.25931722815852815</c:v>
                </c:pt>
                <c:pt idx="1240">
                  <c:v>0.25931722815852815</c:v>
                </c:pt>
                <c:pt idx="1241">
                  <c:v>0.25931722815852815</c:v>
                </c:pt>
                <c:pt idx="1242">
                  <c:v>0.27171589501193977</c:v>
                </c:pt>
                <c:pt idx="1243">
                  <c:v>0.27171589501193977</c:v>
                </c:pt>
                <c:pt idx="1244">
                  <c:v>0.27171589501193977</c:v>
                </c:pt>
                <c:pt idx="1245">
                  <c:v>0.27171589501193977</c:v>
                </c:pt>
                <c:pt idx="1246">
                  <c:v>0.27171589501193977</c:v>
                </c:pt>
                <c:pt idx="1247">
                  <c:v>0.27171589501193977</c:v>
                </c:pt>
                <c:pt idx="1248">
                  <c:v>0.27171589501193977</c:v>
                </c:pt>
                <c:pt idx="1249">
                  <c:v>0.27171589501193977</c:v>
                </c:pt>
                <c:pt idx="1250">
                  <c:v>0.27171589501193977</c:v>
                </c:pt>
                <c:pt idx="1251">
                  <c:v>0.27171589501193977</c:v>
                </c:pt>
                <c:pt idx="1252">
                  <c:v>0.27171589501193977</c:v>
                </c:pt>
                <c:pt idx="1253">
                  <c:v>0.27171589501193977</c:v>
                </c:pt>
                <c:pt idx="1254">
                  <c:v>0.27171589501193977</c:v>
                </c:pt>
                <c:pt idx="1255">
                  <c:v>0.27171589501193977</c:v>
                </c:pt>
                <c:pt idx="1256">
                  <c:v>0.27171589501193977</c:v>
                </c:pt>
                <c:pt idx="1257">
                  <c:v>0.27171589501193977</c:v>
                </c:pt>
                <c:pt idx="1258">
                  <c:v>0.27171589501193977</c:v>
                </c:pt>
                <c:pt idx="1259">
                  <c:v>0.27171589501193977</c:v>
                </c:pt>
                <c:pt idx="1260">
                  <c:v>0.27171589501193977</c:v>
                </c:pt>
                <c:pt idx="1261">
                  <c:v>0.27171589501193977</c:v>
                </c:pt>
                <c:pt idx="1262">
                  <c:v>0.27171589501193977</c:v>
                </c:pt>
                <c:pt idx="1263">
                  <c:v>0.27171589501193977</c:v>
                </c:pt>
                <c:pt idx="1264">
                  <c:v>0.27171589501193977</c:v>
                </c:pt>
                <c:pt idx="1265">
                  <c:v>0.28510645521362427</c:v>
                </c:pt>
                <c:pt idx="1266">
                  <c:v>0.28510645521362427</c:v>
                </c:pt>
                <c:pt idx="1267">
                  <c:v>0.28510645521362427</c:v>
                </c:pt>
                <c:pt idx="1268">
                  <c:v>0.28510645521362427</c:v>
                </c:pt>
                <c:pt idx="1269">
                  <c:v>0.28510645521362427</c:v>
                </c:pt>
                <c:pt idx="1270">
                  <c:v>0.28510645521362427</c:v>
                </c:pt>
                <c:pt idx="1271">
                  <c:v>0.28510645521362427</c:v>
                </c:pt>
                <c:pt idx="1272">
                  <c:v>0.28510645521362427</c:v>
                </c:pt>
                <c:pt idx="1273">
                  <c:v>0.28510645521362427</c:v>
                </c:pt>
                <c:pt idx="1274">
                  <c:v>0.28510645521362427</c:v>
                </c:pt>
                <c:pt idx="1275">
                  <c:v>0.28510645521362427</c:v>
                </c:pt>
                <c:pt idx="1276">
                  <c:v>0.28510645521362427</c:v>
                </c:pt>
                <c:pt idx="1277">
                  <c:v>0.28510645521362427</c:v>
                </c:pt>
                <c:pt idx="1278">
                  <c:v>0.28510645521362427</c:v>
                </c:pt>
                <c:pt idx="1279">
                  <c:v>0.28510645521362427</c:v>
                </c:pt>
                <c:pt idx="1280">
                  <c:v>0.28510645521362427</c:v>
                </c:pt>
                <c:pt idx="1281">
                  <c:v>0.28510645521362427</c:v>
                </c:pt>
                <c:pt idx="1282">
                  <c:v>0.28510645521362427</c:v>
                </c:pt>
                <c:pt idx="1283">
                  <c:v>0.28510645521362427</c:v>
                </c:pt>
                <c:pt idx="1284">
                  <c:v>0.28510645521362427</c:v>
                </c:pt>
                <c:pt idx="1285">
                  <c:v>0.28510645521362427</c:v>
                </c:pt>
                <c:pt idx="1286">
                  <c:v>0.28510645521362427</c:v>
                </c:pt>
                <c:pt idx="1287">
                  <c:v>0.28510645521362427</c:v>
                </c:pt>
                <c:pt idx="1288">
                  <c:v>0.28510645521362427</c:v>
                </c:pt>
                <c:pt idx="1289">
                  <c:v>0.28510645521362427</c:v>
                </c:pt>
                <c:pt idx="1290">
                  <c:v>0.28510645521362427</c:v>
                </c:pt>
                <c:pt idx="1291">
                  <c:v>0.28510645521362427</c:v>
                </c:pt>
                <c:pt idx="1292">
                  <c:v>0.28510645521362427</c:v>
                </c:pt>
                <c:pt idx="1293">
                  <c:v>0.28510645521362427</c:v>
                </c:pt>
                <c:pt idx="1294">
                  <c:v>0.28510645521362427</c:v>
                </c:pt>
                <c:pt idx="1295">
                  <c:v>0.28510645521362427</c:v>
                </c:pt>
                <c:pt idx="1296">
                  <c:v>0.28510645521362427</c:v>
                </c:pt>
                <c:pt idx="1297">
                  <c:v>0.28510645521362427</c:v>
                </c:pt>
                <c:pt idx="1298">
                  <c:v>0.28510645521362427</c:v>
                </c:pt>
                <c:pt idx="1299">
                  <c:v>0.28510645521362427</c:v>
                </c:pt>
                <c:pt idx="1300">
                  <c:v>0.28510645521362427</c:v>
                </c:pt>
                <c:pt idx="1301">
                  <c:v>0.28510645521362427</c:v>
                </c:pt>
                <c:pt idx="1302">
                  <c:v>0.28510645521362427</c:v>
                </c:pt>
                <c:pt idx="1303">
                  <c:v>0.28510645521362427</c:v>
                </c:pt>
                <c:pt idx="1304">
                  <c:v>0.28510645521362427</c:v>
                </c:pt>
                <c:pt idx="1305">
                  <c:v>0.28510645521362427</c:v>
                </c:pt>
                <c:pt idx="1306">
                  <c:v>0.28510645521362427</c:v>
                </c:pt>
                <c:pt idx="1307">
                  <c:v>0.28510645521362427</c:v>
                </c:pt>
                <c:pt idx="1308">
                  <c:v>0.28510645521362427</c:v>
                </c:pt>
                <c:pt idx="1309">
                  <c:v>0.28510645521362427</c:v>
                </c:pt>
                <c:pt idx="1310">
                  <c:v>0.28510645521362427</c:v>
                </c:pt>
                <c:pt idx="1311">
                  <c:v>0.28510645521362427</c:v>
                </c:pt>
                <c:pt idx="1312">
                  <c:v>0.28510645521362427</c:v>
                </c:pt>
                <c:pt idx="1313">
                  <c:v>0.28510645521362427</c:v>
                </c:pt>
                <c:pt idx="1314">
                  <c:v>0.28510645521362427</c:v>
                </c:pt>
                <c:pt idx="1315">
                  <c:v>0.28510645521362427</c:v>
                </c:pt>
                <c:pt idx="1316">
                  <c:v>0.28510645521362427</c:v>
                </c:pt>
                <c:pt idx="1317">
                  <c:v>0.28510645521362427</c:v>
                </c:pt>
                <c:pt idx="1318">
                  <c:v>0.28510645521362427</c:v>
                </c:pt>
                <c:pt idx="1319">
                  <c:v>0.28510645521362427</c:v>
                </c:pt>
                <c:pt idx="1320">
                  <c:v>0.28510645521362427</c:v>
                </c:pt>
                <c:pt idx="1321">
                  <c:v>0.28510645521362427</c:v>
                </c:pt>
                <c:pt idx="1322">
                  <c:v>0.28510645521362427</c:v>
                </c:pt>
                <c:pt idx="1323">
                  <c:v>0.28510645521362427</c:v>
                </c:pt>
                <c:pt idx="1324">
                  <c:v>0.28510645521362427</c:v>
                </c:pt>
                <c:pt idx="1325">
                  <c:v>0.28510645521362427</c:v>
                </c:pt>
                <c:pt idx="1326">
                  <c:v>0.28510645521362427</c:v>
                </c:pt>
                <c:pt idx="1327">
                  <c:v>0.28510645521362427</c:v>
                </c:pt>
                <c:pt idx="1328">
                  <c:v>0.28510645521362427</c:v>
                </c:pt>
                <c:pt idx="1329">
                  <c:v>0.28510645521362427</c:v>
                </c:pt>
                <c:pt idx="1330">
                  <c:v>0.28510645521362427</c:v>
                </c:pt>
                <c:pt idx="1331">
                  <c:v>0.28510645521362427</c:v>
                </c:pt>
                <c:pt idx="1332">
                  <c:v>0.28510645521362427</c:v>
                </c:pt>
                <c:pt idx="1333">
                  <c:v>0.28510645521362427</c:v>
                </c:pt>
                <c:pt idx="1334">
                  <c:v>0.28510645521362427</c:v>
                </c:pt>
                <c:pt idx="1335">
                  <c:v>0.28510645521362427</c:v>
                </c:pt>
                <c:pt idx="1336">
                  <c:v>0.28510645521362427</c:v>
                </c:pt>
                <c:pt idx="1337">
                  <c:v>0.28510645521362427</c:v>
                </c:pt>
                <c:pt idx="1338">
                  <c:v>0.28510645521362427</c:v>
                </c:pt>
                <c:pt idx="1339">
                  <c:v>0.28510645521362427</c:v>
                </c:pt>
                <c:pt idx="1340">
                  <c:v>0.28510645521362427</c:v>
                </c:pt>
                <c:pt idx="1341">
                  <c:v>0.28510645521362427</c:v>
                </c:pt>
                <c:pt idx="1342">
                  <c:v>0.28510645521362427</c:v>
                </c:pt>
                <c:pt idx="1343">
                  <c:v>0.28510645521362427</c:v>
                </c:pt>
                <c:pt idx="1344">
                  <c:v>0.30498940824036797</c:v>
                </c:pt>
                <c:pt idx="1345">
                  <c:v>0.30498940824036797</c:v>
                </c:pt>
                <c:pt idx="1346">
                  <c:v>0.30498940824036797</c:v>
                </c:pt>
                <c:pt idx="1347">
                  <c:v>0.30498940824036797</c:v>
                </c:pt>
                <c:pt idx="1348">
                  <c:v>0.30498940824036797</c:v>
                </c:pt>
                <c:pt idx="1349">
                  <c:v>0.30498940824036797</c:v>
                </c:pt>
                <c:pt idx="1350">
                  <c:v>0.30498940824036797</c:v>
                </c:pt>
                <c:pt idx="1351">
                  <c:v>0.30498940824036797</c:v>
                </c:pt>
                <c:pt idx="1352">
                  <c:v>0.30498940824036797</c:v>
                </c:pt>
                <c:pt idx="1353">
                  <c:v>0.30498940824036797</c:v>
                </c:pt>
                <c:pt idx="1354">
                  <c:v>0.30498940824036797</c:v>
                </c:pt>
                <c:pt idx="1355">
                  <c:v>0.30498940824036797</c:v>
                </c:pt>
                <c:pt idx="1356">
                  <c:v>0.30498940824036797</c:v>
                </c:pt>
                <c:pt idx="1357">
                  <c:v>0.30498940824036797</c:v>
                </c:pt>
                <c:pt idx="1358">
                  <c:v>0.30498940824036797</c:v>
                </c:pt>
                <c:pt idx="1359">
                  <c:v>0.30498940824036797</c:v>
                </c:pt>
                <c:pt idx="1360">
                  <c:v>0.30498940824036797</c:v>
                </c:pt>
                <c:pt idx="1361">
                  <c:v>0.30498940824036797</c:v>
                </c:pt>
                <c:pt idx="1362">
                  <c:v>0.30498940824036797</c:v>
                </c:pt>
                <c:pt idx="1363">
                  <c:v>0.30498940824036797</c:v>
                </c:pt>
                <c:pt idx="1364">
                  <c:v>0.30498940824036797</c:v>
                </c:pt>
                <c:pt idx="1365">
                  <c:v>0.30498940824036797</c:v>
                </c:pt>
                <c:pt idx="1366">
                  <c:v>0.30498940824036797</c:v>
                </c:pt>
                <c:pt idx="1367">
                  <c:v>0.30498940824036797</c:v>
                </c:pt>
                <c:pt idx="1368">
                  <c:v>0.30498940824036797</c:v>
                </c:pt>
                <c:pt idx="1369">
                  <c:v>0.30498940824036797</c:v>
                </c:pt>
                <c:pt idx="1370">
                  <c:v>0.30498940824036797</c:v>
                </c:pt>
                <c:pt idx="1371">
                  <c:v>0.30498940824036797</c:v>
                </c:pt>
                <c:pt idx="1372">
                  <c:v>0.30498940824036797</c:v>
                </c:pt>
                <c:pt idx="1373">
                  <c:v>0.30498940824036797</c:v>
                </c:pt>
                <c:pt idx="1374">
                  <c:v>0.30498940824036797</c:v>
                </c:pt>
                <c:pt idx="1375">
                  <c:v>0.30498940824036797</c:v>
                </c:pt>
                <c:pt idx="1376">
                  <c:v>0.30498940824036797</c:v>
                </c:pt>
                <c:pt idx="1377">
                  <c:v>0.30498940824036797</c:v>
                </c:pt>
                <c:pt idx="1378">
                  <c:v>0.30498940824036797</c:v>
                </c:pt>
                <c:pt idx="1379">
                  <c:v>0.30498940824036797</c:v>
                </c:pt>
                <c:pt idx="1380">
                  <c:v>0.30498940824036797</c:v>
                </c:pt>
                <c:pt idx="1381">
                  <c:v>0.30498940824036797</c:v>
                </c:pt>
                <c:pt idx="1382">
                  <c:v>0.30498940824036797</c:v>
                </c:pt>
                <c:pt idx="1383">
                  <c:v>0.30498940824036797</c:v>
                </c:pt>
                <c:pt idx="1384">
                  <c:v>0.30498940824036797</c:v>
                </c:pt>
                <c:pt idx="1385">
                  <c:v>0.30498940824036797</c:v>
                </c:pt>
                <c:pt idx="1386">
                  <c:v>0.30498940824036797</c:v>
                </c:pt>
                <c:pt idx="1387">
                  <c:v>0.30498940824036797</c:v>
                </c:pt>
                <c:pt idx="1388">
                  <c:v>0.30498940824036797</c:v>
                </c:pt>
                <c:pt idx="1389">
                  <c:v>0.30498940824036797</c:v>
                </c:pt>
                <c:pt idx="1390">
                  <c:v>0.30498940824036797</c:v>
                </c:pt>
                <c:pt idx="1391">
                  <c:v>0.30498940824036797</c:v>
                </c:pt>
                <c:pt idx="1392">
                  <c:v>0.30498940824036797</c:v>
                </c:pt>
                <c:pt idx="1393">
                  <c:v>0.30498940824036797</c:v>
                </c:pt>
                <c:pt idx="1394">
                  <c:v>0.30498940824036797</c:v>
                </c:pt>
                <c:pt idx="1395">
                  <c:v>0.30498940824036797</c:v>
                </c:pt>
                <c:pt idx="1396">
                  <c:v>0.30498940824036797</c:v>
                </c:pt>
                <c:pt idx="1397">
                  <c:v>0.30498940824036797</c:v>
                </c:pt>
                <c:pt idx="1398">
                  <c:v>0.30498940824036797</c:v>
                </c:pt>
                <c:pt idx="1399">
                  <c:v>0.30498940824036797</c:v>
                </c:pt>
                <c:pt idx="1400">
                  <c:v>0.30498940824036797</c:v>
                </c:pt>
                <c:pt idx="1401">
                  <c:v>0.30498940824036797</c:v>
                </c:pt>
                <c:pt idx="1402">
                  <c:v>0.30498940824036797</c:v>
                </c:pt>
                <c:pt idx="1403">
                  <c:v>0.30498940824036797</c:v>
                </c:pt>
                <c:pt idx="1404">
                  <c:v>0.30498940824036797</c:v>
                </c:pt>
                <c:pt idx="1405">
                  <c:v>0.30498940824036797</c:v>
                </c:pt>
                <c:pt idx="1406">
                  <c:v>0.30498940824036797</c:v>
                </c:pt>
                <c:pt idx="1407">
                  <c:v>0.30498940824036797</c:v>
                </c:pt>
                <c:pt idx="1408">
                  <c:v>0.30498940824036797</c:v>
                </c:pt>
                <c:pt idx="1409">
                  <c:v>0.30498940824036797</c:v>
                </c:pt>
                <c:pt idx="1410">
                  <c:v>0.30498940824036797</c:v>
                </c:pt>
                <c:pt idx="1411">
                  <c:v>0.30498940824036797</c:v>
                </c:pt>
                <c:pt idx="1412">
                  <c:v>0.30498940824036797</c:v>
                </c:pt>
                <c:pt idx="1413">
                  <c:v>0.30498940824036797</c:v>
                </c:pt>
                <c:pt idx="1414">
                  <c:v>0.30498940824036797</c:v>
                </c:pt>
                <c:pt idx="1415">
                  <c:v>0.30498940824036797</c:v>
                </c:pt>
                <c:pt idx="1416">
                  <c:v>0.30498940824036797</c:v>
                </c:pt>
                <c:pt idx="1417">
                  <c:v>0.30498940824036797</c:v>
                </c:pt>
                <c:pt idx="1418">
                  <c:v>0.30498940824036797</c:v>
                </c:pt>
                <c:pt idx="1419">
                  <c:v>0.30498940824036797</c:v>
                </c:pt>
                <c:pt idx="1420">
                  <c:v>0.30498940824036797</c:v>
                </c:pt>
                <c:pt idx="1421">
                  <c:v>0.30498940824036797</c:v>
                </c:pt>
                <c:pt idx="1422">
                  <c:v>0.30498940824036797</c:v>
                </c:pt>
                <c:pt idx="1423">
                  <c:v>0.30498940824036797</c:v>
                </c:pt>
                <c:pt idx="1424">
                  <c:v>0.30498940824036797</c:v>
                </c:pt>
                <c:pt idx="1425">
                  <c:v>0.30498940824036797</c:v>
                </c:pt>
                <c:pt idx="1426">
                  <c:v>0.30498940824036797</c:v>
                </c:pt>
                <c:pt idx="1427">
                  <c:v>0.30498940824036797</c:v>
                </c:pt>
                <c:pt idx="1428">
                  <c:v>0.30498940824036797</c:v>
                </c:pt>
                <c:pt idx="1429">
                  <c:v>0.30498940824036797</c:v>
                </c:pt>
                <c:pt idx="1430">
                  <c:v>0.30498940824036797</c:v>
                </c:pt>
                <c:pt idx="1431">
                  <c:v>0.30498940824036797</c:v>
                </c:pt>
                <c:pt idx="1432">
                  <c:v>0.30498940824036797</c:v>
                </c:pt>
                <c:pt idx="1433">
                  <c:v>0.30498940824036797</c:v>
                </c:pt>
                <c:pt idx="1434">
                  <c:v>0.30498940824036797</c:v>
                </c:pt>
                <c:pt idx="1435">
                  <c:v>0.30498940824036797</c:v>
                </c:pt>
                <c:pt idx="1436">
                  <c:v>0.30498940824036797</c:v>
                </c:pt>
                <c:pt idx="1437">
                  <c:v>0.30498940824036797</c:v>
                </c:pt>
                <c:pt idx="1438">
                  <c:v>0.30498940824036797</c:v>
                </c:pt>
                <c:pt idx="1439">
                  <c:v>0.30498940824036797</c:v>
                </c:pt>
                <c:pt idx="1440">
                  <c:v>0.30498940824036797</c:v>
                </c:pt>
                <c:pt idx="1441">
                  <c:v>0.30498940824036797</c:v>
                </c:pt>
                <c:pt idx="1442">
                  <c:v>0.30498940824036797</c:v>
                </c:pt>
                <c:pt idx="1443">
                  <c:v>0.30498940824036797</c:v>
                </c:pt>
                <c:pt idx="1444">
                  <c:v>0.30498940824036797</c:v>
                </c:pt>
                <c:pt idx="1445">
                  <c:v>0.30498940824036797</c:v>
                </c:pt>
                <c:pt idx="1446">
                  <c:v>0.30498940824036797</c:v>
                </c:pt>
                <c:pt idx="1447">
                  <c:v>0.30498940824036797</c:v>
                </c:pt>
                <c:pt idx="1448">
                  <c:v>0.30498940824036797</c:v>
                </c:pt>
                <c:pt idx="1449">
                  <c:v>0.30498940824036797</c:v>
                </c:pt>
                <c:pt idx="1450">
                  <c:v>0.30498940824036797</c:v>
                </c:pt>
                <c:pt idx="1451">
                  <c:v>0.30498940824036797</c:v>
                </c:pt>
                <c:pt idx="1452">
                  <c:v>0.30498940824036797</c:v>
                </c:pt>
                <c:pt idx="1453">
                  <c:v>0.30498940824036797</c:v>
                </c:pt>
                <c:pt idx="1454">
                  <c:v>0.30498940824036797</c:v>
                </c:pt>
                <c:pt idx="1455">
                  <c:v>0.30498940824036797</c:v>
                </c:pt>
                <c:pt idx="1456">
                  <c:v>0.30498940824036797</c:v>
                </c:pt>
                <c:pt idx="1457">
                  <c:v>0.30498940824036797</c:v>
                </c:pt>
                <c:pt idx="1458">
                  <c:v>0.30498940824036797</c:v>
                </c:pt>
                <c:pt idx="1459">
                  <c:v>0.30498940824036797</c:v>
                </c:pt>
                <c:pt idx="1460">
                  <c:v>0.30498940824036797</c:v>
                </c:pt>
                <c:pt idx="1461">
                  <c:v>0.30498940824036797</c:v>
                </c:pt>
                <c:pt idx="1462">
                  <c:v>0.30498940824036797</c:v>
                </c:pt>
                <c:pt idx="1463">
                  <c:v>0.30498940824036797</c:v>
                </c:pt>
                <c:pt idx="1464">
                  <c:v>0.30498940824036797</c:v>
                </c:pt>
                <c:pt idx="1465">
                  <c:v>0.30498940824036797</c:v>
                </c:pt>
                <c:pt idx="1466">
                  <c:v>0.30498940824036797</c:v>
                </c:pt>
                <c:pt idx="1467">
                  <c:v>0.30498940824036797</c:v>
                </c:pt>
                <c:pt idx="1468">
                  <c:v>0.30498940824036797</c:v>
                </c:pt>
                <c:pt idx="1469">
                  <c:v>0.30498940824036797</c:v>
                </c:pt>
                <c:pt idx="1470">
                  <c:v>0.30498940824036797</c:v>
                </c:pt>
                <c:pt idx="1471">
                  <c:v>0.30498940824036797</c:v>
                </c:pt>
                <c:pt idx="1472">
                  <c:v>0.30498940824036797</c:v>
                </c:pt>
                <c:pt idx="1473">
                  <c:v>0.30498940824036797</c:v>
                </c:pt>
                <c:pt idx="1474">
                  <c:v>0.30498940824036797</c:v>
                </c:pt>
                <c:pt idx="1475">
                  <c:v>0.30498940824036797</c:v>
                </c:pt>
                <c:pt idx="1476">
                  <c:v>0.30498940824036797</c:v>
                </c:pt>
                <c:pt idx="1477">
                  <c:v>0.30498940824036797</c:v>
                </c:pt>
                <c:pt idx="1478">
                  <c:v>0.30498940824036797</c:v>
                </c:pt>
                <c:pt idx="1479">
                  <c:v>0.30498940824036797</c:v>
                </c:pt>
                <c:pt idx="1480">
                  <c:v>0.30498940824036797</c:v>
                </c:pt>
                <c:pt idx="1481">
                  <c:v>0.30498940824036797</c:v>
                </c:pt>
                <c:pt idx="1482">
                  <c:v>0.30498940824036797</c:v>
                </c:pt>
                <c:pt idx="1483">
                  <c:v>0.30498940824036797</c:v>
                </c:pt>
                <c:pt idx="1484">
                  <c:v>0.30498940824036797</c:v>
                </c:pt>
                <c:pt idx="1485">
                  <c:v>0.30498940824036797</c:v>
                </c:pt>
                <c:pt idx="1486">
                  <c:v>0.30498940824036797</c:v>
                </c:pt>
                <c:pt idx="1487">
                  <c:v>0.30498940824036797</c:v>
                </c:pt>
                <c:pt idx="1488">
                  <c:v>0.30498940824036797</c:v>
                </c:pt>
                <c:pt idx="1489">
                  <c:v>0.30498940824036797</c:v>
                </c:pt>
                <c:pt idx="1490">
                  <c:v>0.30498940824036797</c:v>
                </c:pt>
                <c:pt idx="1491">
                  <c:v>0.30498940824036797</c:v>
                </c:pt>
                <c:pt idx="1492">
                  <c:v>0.30498940824036797</c:v>
                </c:pt>
                <c:pt idx="1493">
                  <c:v>0.30498940824036797</c:v>
                </c:pt>
                <c:pt idx="1494">
                  <c:v>0.30498940824036797</c:v>
                </c:pt>
                <c:pt idx="1495">
                  <c:v>0.30498940824036797</c:v>
                </c:pt>
                <c:pt idx="1496">
                  <c:v>0.30498940824036797</c:v>
                </c:pt>
                <c:pt idx="1497">
                  <c:v>0.30498940824036797</c:v>
                </c:pt>
                <c:pt idx="1498">
                  <c:v>0.30498940824036797</c:v>
                </c:pt>
                <c:pt idx="1499">
                  <c:v>0.30498940824036797</c:v>
                </c:pt>
                <c:pt idx="1500">
                  <c:v>0.30498940824036797</c:v>
                </c:pt>
                <c:pt idx="1501">
                  <c:v>0.30498940824036797</c:v>
                </c:pt>
                <c:pt idx="1502">
                  <c:v>0.30498940824036797</c:v>
                </c:pt>
                <c:pt idx="1503">
                  <c:v>0.30498940824036797</c:v>
                </c:pt>
                <c:pt idx="1504">
                  <c:v>0.30498940824036797</c:v>
                </c:pt>
                <c:pt idx="1505">
                  <c:v>0.30498940824036797</c:v>
                </c:pt>
                <c:pt idx="1506">
                  <c:v>0.30498940824036797</c:v>
                </c:pt>
                <c:pt idx="1507">
                  <c:v>0.30498940824036797</c:v>
                </c:pt>
                <c:pt idx="1508">
                  <c:v>0.30498940824036797</c:v>
                </c:pt>
                <c:pt idx="1509">
                  <c:v>0.30498940824036797</c:v>
                </c:pt>
                <c:pt idx="1510">
                  <c:v>0.30498940824036797</c:v>
                </c:pt>
                <c:pt idx="1511">
                  <c:v>0.30498940824036797</c:v>
                </c:pt>
                <c:pt idx="1512">
                  <c:v>0.30498940824036797</c:v>
                </c:pt>
                <c:pt idx="1513">
                  <c:v>0.30498940824036797</c:v>
                </c:pt>
                <c:pt idx="1514">
                  <c:v>0.30498940824036797</c:v>
                </c:pt>
                <c:pt idx="1515">
                  <c:v>0.30498940824036797</c:v>
                </c:pt>
                <c:pt idx="1516">
                  <c:v>0.30498940824036797</c:v>
                </c:pt>
                <c:pt idx="1517">
                  <c:v>0.30498940824036797</c:v>
                </c:pt>
                <c:pt idx="1518">
                  <c:v>0.30498940824036797</c:v>
                </c:pt>
                <c:pt idx="1519">
                  <c:v>0.30498940824036797</c:v>
                </c:pt>
                <c:pt idx="1520">
                  <c:v>0.30498940824036797</c:v>
                </c:pt>
                <c:pt idx="1521">
                  <c:v>0.30498940824036797</c:v>
                </c:pt>
                <c:pt idx="1522">
                  <c:v>0.30498940824036797</c:v>
                </c:pt>
                <c:pt idx="1523">
                  <c:v>0.30498940824036797</c:v>
                </c:pt>
                <c:pt idx="1524">
                  <c:v>0.30498940824036797</c:v>
                </c:pt>
                <c:pt idx="1525">
                  <c:v>0.30498940824036797</c:v>
                </c:pt>
                <c:pt idx="1526">
                  <c:v>0.30498940824036797</c:v>
                </c:pt>
                <c:pt idx="1527">
                  <c:v>0.30498940824036797</c:v>
                </c:pt>
                <c:pt idx="1528">
                  <c:v>0.30498940824036797</c:v>
                </c:pt>
                <c:pt idx="1529">
                  <c:v>0.30498940824036797</c:v>
                </c:pt>
                <c:pt idx="1530">
                  <c:v>0.30498940824036797</c:v>
                </c:pt>
                <c:pt idx="1531">
                  <c:v>0.30498940824036797</c:v>
                </c:pt>
                <c:pt idx="1532">
                  <c:v>0.30498940824036797</c:v>
                </c:pt>
                <c:pt idx="1533">
                  <c:v>0.30498940824036797</c:v>
                </c:pt>
                <c:pt idx="1534">
                  <c:v>0.30498940824036797</c:v>
                </c:pt>
                <c:pt idx="1535">
                  <c:v>0.30498940824036797</c:v>
                </c:pt>
                <c:pt idx="1536">
                  <c:v>0.30498940824036797</c:v>
                </c:pt>
                <c:pt idx="1537">
                  <c:v>0.30498940824036797</c:v>
                </c:pt>
                <c:pt idx="1538">
                  <c:v>0.30498940824036797</c:v>
                </c:pt>
                <c:pt idx="1539">
                  <c:v>0.30498940824036797</c:v>
                </c:pt>
                <c:pt idx="1540">
                  <c:v>0.30498940824036797</c:v>
                </c:pt>
                <c:pt idx="1541">
                  <c:v>0.30498940824036797</c:v>
                </c:pt>
                <c:pt idx="1542">
                  <c:v>0.30498940824036797</c:v>
                </c:pt>
                <c:pt idx="1543">
                  <c:v>0.30498940824036797</c:v>
                </c:pt>
                <c:pt idx="1544">
                  <c:v>0.30498940824036797</c:v>
                </c:pt>
                <c:pt idx="1545">
                  <c:v>0.30498940824036797</c:v>
                </c:pt>
                <c:pt idx="1546">
                  <c:v>0.30498940824036797</c:v>
                </c:pt>
                <c:pt idx="1547">
                  <c:v>0.30498940824036797</c:v>
                </c:pt>
                <c:pt idx="1548">
                  <c:v>0.30498940824036797</c:v>
                </c:pt>
                <c:pt idx="1549">
                  <c:v>0.30498940824036797</c:v>
                </c:pt>
                <c:pt idx="1550">
                  <c:v>0.30498940824036797</c:v>
                </c:pt>
                <c:pt idx="1551">
                  <c:v>0.30498940824036797</c:v>
                </c:pt>
                <c:pt idx="1552">
                  <c:v>0.30498940824036797</c:v>
                </c:pt>
                <c:pt idx="1553">
                  <c:v>0.30498940824036797</c:v>
                </c:pt>
                <c:pt idx="1554">
                  <c:v>0.30498940824036797</c:v>
                </c:pt>
                <c:pt idx="1555">
                  <c:v>0.30498940824036797</c:v>
                </c:pt>
                <c:pt idx="1556">
                  <c:v>0.30498940824036797</c:v>
                </c:pt>
                <c:pt idx="1557">
                  <c:v>0.30498940824036797</c:v>
                </c:pt>
                <c:pt idx="1558">
                  <c:v>0.30498940824036797</c:v>
                </c:pt>
                <c:pt idx="1559">
                  <c:v>0.30498940824036797</c:v>
                </c:pt>
                <c:pt idx="1560">
                  <c:v>0.30498940824036797</c:v>
                </c:pt>
                <c:pt idx="1561">
                  <c:v>0.30498940824036797</c:v>
                </c:pt>
                <c:pt idx="1562">
                  <c:v>0.30498940824036797</c:v>
                </c:pt>
                <c:pt idx="1563">
                  <c:v>0.30498940824036797</c:v>
                </c:pt>
                <c:pt idx="1564">
                  <c:v>0.30498940824036797</c:v>
                </c:pt>
                <c:pt idx="1565">
                  <c:v>0.30498940824036797</c:v>
                </c:pt>
                <c:pt idx="1566">
                  <c:v>0.30498940824036797</c:v>
                </c:pt>
                <c:pt idx="1567">
                  <c:v>0.30498940824036797</c:v>
                </c:pt>
                <c:pt idx="1568">
                  <c:v>0.30498940824036797</c:v>
                </c:pt>
                <c:pt idx="1569">
                  <c:v>0.30498940824036797</c:v>
                </c:pt>
                <c:pt idx="1570">
                  <c:v>0.30498940824036797</c:v>
                </c:pt>
                <c:pt idx="1571">
                  <c:v>0.30498940824036797</c:v>
                </c:pt>
                <c:pt idx="1572">
                  <c:v>0.30498940824036797</c:v>
                </c:pt>
                <c:pt idx="1573">
                  <c:v>0.30498940824036797</c:v>
                </c:pt>
                <c:pt idx="1574">
                  <c:v>0.30498940824036797</c:v>
                </c:pt>
                <c:pt idx="1575">
                  <c:v>0.30498940824036797</c:v>
                </c:pt>
                <c:pt idx="1576">
                  <c:v>0.30498940824036797</c:v>
                </c:pt>
                <c:pt idx="1577">
                  <c:v>0.30498940824036797</c:v>
                </c:pt>
                <c:pt idx="1578">
                  <c:v>0.30498940824036797</c:v>
                </c:pt>
                <c:pt idx="1579">
                  <c:v>0.30498940824036797</c:v>
                </c:pt>
                <c:pt idx="1580">
                  <c:v>0.30498940824036797</c:v>
                </c:pt>
                <c:pt idx="1581">
                  <c:v>0.30498940824036797</c:v>
                </c:pt>
                <c:pt idx="1582">
                  <c:v>0.30498940824036797</c:v>
                </c:pt>
                <c:pt idx="1583">
                  <c:v>0.30498940824036797</c:v>
                </c:pt>
                <c:pt idx="1584">
                  <c:v>0.30498940824036797</c:v>
                </c:pt>
                <c:pt idx="1585">
                  <c:v>0.30498940824036797</c:v>
                </c:pt>
                <c:pt idx="1586">
                  <c:v>0.30498940824036797</c:v>
                </c:pt>
                <c:pt idx="1587">
                  <c:v>0.30498940824036797</c:v>
                </c:pt>
                <c:pt idx="1588">
                  <c:v>0.30498940824036797</c:v>
                </c:pt>
                <c:pt idx="1589">
                  <c:v>0.30498940824036797</c:v>
                </c:pt>
                <c:pt idx="1590">
                  <c:v>0.30498940824036797</c:v>
                </c:pt>
                <c:pt idx="1591">
                  <c:v>0.30498940824036797</c:v>
                </c:pt>
                <c:pt idx="1592">
                  <c:v>0.30498940824036797</c:v>
                </c:pt>
                <c:pt idx="1593">
                  <c:v>0.30498940824036797</c:v>
                </c:pt>
                <c:pt idx="1594">
                  <c:v>0.30498940824036797</c:v>
                </c:pt>
                <c:pt idx="1595">
                  <c:v>0.30498940824036797</c:v>
                </c:pt>
                <c:pt idx="1596">
                  <c:v>0.30498940824036797</c:v>
                </c:pt>
                <c:pt idx="1597">
                  <c:v>0.30498940824036797</c:v>
                </c:pt>
                <c:pt idx="1598">
                  <c:v>0.30498940824036797</c:v>
                </c:pt>
                <c:pt idx="1599">
                  <c:v>0.30498940824036797</c:v>
                </c:pt>
                <c:pt idx="1600">
                  <c:v>0.30498940824036797</c:v>
                </c:pt>
                <c:pt idx="1601">
                  <c:v>0.30498940824036797</c:v>
                </c:pt>
                <c:pt idx="1602">
                  <c:v>0.30498940824036797</c:v>
                </c:pt>
                <c:pt idx="1603">
                  <c:v>0.30498940824036797</c:v>
                </c:pt>
                <c:pt idx="1604">
                  <c:v>0.30498940824036797</c:v>
                </c:pt>
                <c:pt idx="1605">
                  <c:v>0.30498940824036797</c:v>
                </c:pt>
                <c:pt idx="1606">
                  <c:v>0.30498940824036797</c:v>
                </c:pt>
                <c:pt idx="1607">
                  <c:v>0.30498940824036797</c:v>
                </c:pt>
                <c:pt idx="1608">
                  <c:v>0.30498940824036797</c:v>
                </c:pt>
                <c:pt idx="1609">
                  <c:v>0.30498940824036797</c:v>
                </c:pt>
                <c:pt idx="1610">
                  <c:v>0.30498940824036797</c:v>
                </c:pt>
                <c:pt idx="1611">
                  <c:v>0.30498940824036797</c:v>
                </c:pt>
                <c:pt idx="1612">
                  <c:v>0.30498940824036797</c:v>
                </c:pt>
                <c:pt idx="1613">
                  <c:v>0.30498940824036797</c:v>
                </c:pt>
                <c:pt idx="1614">
                  <c:v>0.30498940824036797</c:v>
                </c:pt>
                <c:pt idx="1615">
                  <c:v>0.30498940824036797</c:v>
                </c:pt>
                <c:pt idx="1616">
                  <c:v>0.30498940824036797</c:v>
                </c:pt>
                <c:pt idx="1617">
                  <c:v>0.30498940824036797</c:v>
                </c:pt>
                <c:pt idx="1618">
                  <c:v>0.30498940824036797</c:v>
                </c:pt>
                <c:pt idx="1619">
                  <c:v>0.30498940824036797</c:v>
                </c:pt>
                <c:pt idx="1620">
                  <c:v>0.30498940824036797</c:v>
                </c:pt>
                <c:pt idx="1621">
                  <c:v>0.30498940824036797</c:v>
                </c:pt>
                <c:pt idx="1622">
                  <c:v>0.30498940824036797</c:v>
                </c:pt>
                <c:pt idx="1623">
                  <c:v>0.30498940824036797</c:v>
                </c:pt>
                <c:pt idx="1624">
                  <c:v>0.30498940824036797</c:v>
                </c:pt>
                <c:pt idx="1625">
                  <c:v>0.30498940824036797</c:v>
                </c:pt>
                <c:pt idx="1626">
                  <c:v>0.30498940824036797</c:v>
                </c:pt>
                <c:pt idx="1627">
                  <c:v>0.30498940824036797</c:v>
                </c:pt>
                <c:pt idx="1628">
                  <c:v>0.30498940824036797</c:v>
                </c:pt>
                <c:pt idx="1629">
                  <c:v>0.30498940824036797</c:v>
                </c:pt>
                <c:pt idx="1630">
                  <c:v>0.30498940824036797</c:v>
                </c:pt>
                <c:pt idx="1631">
                  <c:v>0.30498940824036797</c:v>
                </c:pt>
                <c:pt idx="1632">
                  <c:v>0.30498940824036797</c:v>
                </c:pt>
                <c:pt idx="1633">
                  <c:v>0.30498940824036797</c:v>
                </c:pt>
                <c:pt idx="1634">
                  <c:v>0.30498940824036797</c:v>
                </c:pt>
                <c:pt idx="1635">
                  <c:v>0.30498940824036797</c:v>
                </c:pt>
                <c:pt idx="1636">
                  <c:v>0.30498940824036797</c:v>
                </c:pt>
                <c:pt idx="1637">
                  <c:v>0.30498940824036797</c:v>
                </c:pt>
                <c:pt idx="1638">
                  <c:v>0.30498940824036797</c:v>
                </c:pt>
                <c:pt idx="1639">
                  <c:v>0.30498940824036797</c:v>
                </c:pt>
                <c:pt idx="1640">
                  <c:v>0.30498940824036797</c:v>
                </c:pt>
                <c:pt idx="1641">
                  <c:v>0.30498940824036797</c:v>
                </c:pt>
                <c:pt idx="1642">
                  <c:v>0.30498940824036797</c:v>
                </c:pt>
                <c:pt idx="1643">
                  <c:v>0.30498940824036797</c:v>
                </c:pt>
                <c:pt idx="1644">
                  <c:v>0.30498940824036797</c:v>
                </c:pt>
                <c:pt idx="1645">
                  <c:v>0.30498940824036797</c:v>
                </c:pt>
                <c:pt idx="1646">
                  <c:v>0.30498940824036797</c:v>
                </c:pt>
                <c:pt idx="1647">
                  <c:v>0.30498940824036797</c:v>
                </c:pt>
                <c:pt idx="1648">
                  <c:v>0.30498940824036797</c:v>
                </c:pt>
                <c:pt idx="1649">
                  <c:v>0.30498940824036797</c:v>
                </c:pt>
                <c:pt idx="1650">
                  <c:v>0.30498940824036797</c:v>
                </c:pt>
                <c:pt idx="1651">
                  <c:v>0.30498940824036797</c:v>
                </c:pt>
                <c:pt idx="1652">
                  <c:v>0.30498940824036797</c:v>
                </c:pt>
                <c:pt idx="1653">
                  <c:v>0.30498940824036797</c:v>
                </c:pt>
                <c:pt idx="1654">
                  <c:v>0.30498940824036797</c:v>
                </c:pt>
                <c:pt idx="1655">
                  <c:v>0.30498940824036797</c:v>
                </c:pt>
                <c:pt idx="1656">
                  <c:v>0.39588290779119623</c:v>
                </c:pt>
                <c:pt idx="1657">
                  <c:v>0.39588290779119623</c:v>
                </c:pt>
                <c:pt idx="1658">
                  <c:v>0.39588290779119623</c:v>
                </c:pt>
                <c:pt idx="1659">
                  <c:v>0.39588290779119623</c:v>
                </c:pt>
                <c:pt idx="1660">
                  <c:v>0.39588290779119623</c:v>
                </c:pt>
                <c:pt idx="1661">
                  <c:v>0.39588290779119623</c:v>
                </c:pt>
                <c:pt idx="1662">
                  <c:v>0.39588290779119623</c:v>
                </c:pt>
                <c:pt idx="1663">
                  <c:v>0.39588290779119623</c:v>
                </c:pt>
                <c:pt idx="1664">
                  <c:v>0.39588290779119623</c:v>
                </c:pt>
                <c:pt idx="1665">
                  <c:v>0.39588290779119623</c:v>
                </c:pt>
                <c:pt idx="1666">
                  <c:v>0.39588290779119623</c:v>
                </c:pt>
                <c:pt idx="1667">
                  <c:v>0.39588290779119623</c:v>
                </c:pt>
                <c:pt idx="1668">
                  <c:v>0.39588290779119623</c:v>
                </c:pt>
                <c:pt idx="1669">
                  <c:v>0.39588290779119623</c:v>
                </c:pt>
                <c:pt idx="1670">
                  <c:v>0.39588290779119623</c:v>
                </c:pt>
                <c:pt idx="1671">
                  <c:v>0.39588290779119623</c:v>
                </c:pt>
                <c:pt idx="1672">
                  <c:v>0.39588290779119623</c:v>
                </c:pt>
                <c:pt idx="1673">
                  <c:v>0.39588290779119623</c:v>
                </c:pt>
                <c:pt idx="1674">
                  <c:v>0.39588290779119623</c:v>
                </c:pt>
                <c:pt idx="1675">
                  <c:v>0.39588290779119623</c:v>
                </c:pt>
                <c:pt idx="1676">
                  <c:v>0.39588290779119623</c:v>
                </c:pt>
                <c:pt idx="1677">
                  <c:v>0.39588290779119623</c:v>
                </c:pt>
                <c:pt idx="1678">
                  <c:v>0.39588290779119623</c:v>
                </c:pt>
                <c:pt idx="1679">
                  <c:v>0.39588290779119623</c:v>
                </c:pt>
                <c:pt idx="1680">
                  <c:v>0.39588290779119623</c:v>
                </c:pt>
                <c:pt idx="1681">
                  <c:v>0.39588290779119623</c:v>
                </c:pt>
                <c:pt idx="1682">
                  <c:v>0.39588290779119623</c:v>
                </c:pt>
                <c:pt idx="1683">
                  <c:v>0.39588290779119623</c:v>
                </c:pt>
                <c:pt idx="1684">
                  <c:v>0.39588290779119623</c:v>
                </c:pt>
                <c:pt idx="1685">
                  <c:v>0.39588290779119623</c:v>
                </c:pt>
                <c:pt idx="1686">
                  <c:v>0.39588290779119623</c:v>
                </c:pt>
                <c:pt idx="1687">
                  <c:v>0.39588290779119623</c:v>
                </c:pt>
                <c:pt idx="1688">
                  <c:v>0.39588290779119623</c:v>
                </c:pt>
                <c:pt idx="1689">
                  <c:v>0.39588290779119623</c:v>
                </c:pt>
                <c:pt idx="1690">
                  <c:v>0.39588290779119623</c:v>
                </c:pt>
                <c:pt idx="1691">
                  <c:v>0.39588290779119623</c:v>
                </c:pt>
                <c:pt idx="1692">
                  <c:v>0.39588290779119623</c:v>
                </c:pt>
                <c:pt idx="1693">
                  <c:v>0.39588290779119623</c:v>
                </c:pt>
                <c:pt idx="1694">
                  <c:v>0.39588290779119623</c:v>
                </c:pt>
                <c:pt idx="1695">
                  <c:v>0.39588290779119623</c:v>
                </c:pt>
                <c:pt idx="1696">
                  <c:v>0.39588290779119623</c:v>
                </c:pt>
                <c:pt idx="1697">
                  <c:v>0.39588290779119623</c:v>
                </c:pt>
                <c:pt idx="1698">
                  <c:v>0.39588290779119623</c:v>
                </c:pt>
                <c:pt idx="1699">
                  <c:v>0.39588290779119623</c:v>
                </c:pt>
                <c:pt idx="1700">
                  <c:v>0.39588290779119623</c:v>
                </c:pt>
                <c:pt idx="1701">
                  <c:v>0.39588290779119623</c:v>
                </c:pt>
                <c:pt idx="1702">
                  <c:v>0.39588290779119623</c:v>
                </c:pt>
                <c:pt idx="1703">
                  <c:v>0.39588290779119623</c:v>
                </c:pt>
                <c:pt idx="1704">
                  <c:v>0.39588290779119623</c:v>
                </c:pt>
                <c:pt idx="1705">
                  <c:v>0.39588290779119623</c:v>
                </c:pt>
                <c:pt idx="1706">
                  <c:v>0.39588290779119623</c:v>
                </c:pt>
                <c:pt idx="1707">
                  <c:v>0.39588290779119623</c:v>
                </c:pt>
                <c:pt idx="1708">
                  <c:v>0.39588290779119623</c:v>
                </c:pt>
                <c:pt idx="1709">
                  <c:v>0.39588290779119623</c:v>
                </c:pt>
                <c:pt idx="1710">
                  <c:v>0.39588290779119623</c:v>
                </c:pt>
                <c:pt idx="1711">
                  <c:v>0.39588290779119623</c:v>
                </c:pt>
                <c:pt idx="1712">
                  <c:v>0.39588290779119623</c:v>
                </c:pt>
                <c:pt idx="1713">
                  <c:v>0.39588290779119623</c:v>
                </c:pt>
                <c:pt idx="1714">
                  <c:v>0.39588290779119623</c:v>
                </c:pt>
                <c:pt idx="1715">
                  <c:v>0.39588290779119623</c:v>
                </c:pt>
                <c:pt idx="1716">
                  <c:v>0.39588290779119623</c:v>
                </c:pt>
                <c:pt idx="1717">
                  <c:v>0.39588290779119623</c:v>
                </c:pt>
                <c:pt idx="1718">
                  <c:v>0.39588290779119623</c:v>
                </c:pt>
                <c:pt idx="1719">
                  <c:v>0.39588290779119623</c:v>
                </c:pt>
                <c:pt idx="1720">
                  <c:v>0.39588290779119623</c:v>
                </c:pt>
                <c:pt idx="1721">
                  <c:v>0.39588290779119623</c:v>
                </c:pt>
                <c:pt idx="1722">
                  <c:v>0.39588290779119623</c:v>
                </c:pt>
                <c:pt idx="1723">
                  <c:v>0.39588290779119623</c:v>
                </c:pt>
                <c:pt idx="1724">
                  <c:v>0.39588290779119623</c:v>
                </c:pt>
                <c:pt idx="1725">
                  <c:v>0.39588290779119623</c:v>
                </c:pt>
                <c:pt idx="1726">
                  <c:v>0.39588290779119623</c:v>
                </c:pt>
                <c:pt idx="1727">
                  <c:v>0.39588290779119623</c:v>
                </c:pt>
                <c:pt idx="1728">
                  <c:v>0.39588290779119623</c:v>
                </c:pt>
                <c:pt idx="1729">
                  <c:v>0.39588290779119623</c:v>
                </c:pt>
                <c:pt idx="1730">
                  <c:v>0.39588290779119623</c:v>
                </c:pt>
                <c:pt idx="1731">
                  <c:v>0.39588290779119623</c:v>
                </c:pt>
                <c:pt idx="1732">
                  <c:v>0.39588290779119623</c:v>
                </c:pt>
                <c:pt idx="1733">
                  <c:v>0.39588290779119623</c:v>
                </c:pt>
                <c:pt idx="1734">
                  <c:v>0.39588290779119623</c:v>
                </c:pt>
                <c:pt idx="1735">
                  <c:v>0.39588290779119623</c:v>
                </c:pt>
                <c:pt idx="1736">
                  <c:v>0.39588290779119623</c:v>
                </c:pt>
                <c:pt idx="1737">
                  <c:v>0.39588290779119623</c:v>
                </c:pt>
                <c:pt idx="1738">
                  <c:v>0.39588290779119623</c:v>
                </c:pt>
                <c:pt idx="1739">
                  <c:v>0.39588290779119623</c:v>
                </c:pt>
                <c:pt idx="1740">
                  <c:v>0.39588290779119623</c:v>
                </c:pt>
                <c:pt idx="1741">
                  <c:v>0.39588290779119623</c:v>
                </c:pt>
                <c:pt idx="1742">
                  <c:v>0.39588290779119623</c:v>
                </c:pt>
                <c:pt idx="1743">
                  <c:v>0.39588290779119623</c:v>
                </c:pt>
                <c:pt idx="1744">
                  <c:v>0.39588290779119623</c:v>
                </c:pt>
                <c:pt idx="1745">
                  <c:v>0.39588290779119623</c:v>
                </c:pt>
                <c:pt idx="1746">
                  <c:v>0.39588290779119623</c:v>
                </c:pt>
                <c:pt idx="1747">
                  <c:v>0.39588290779119623</c:v>
                </c:pt>
                <c:pt idx="1748">
                  <c:v>0.39588290779119623</c:v>
                </c:pt>
                <c:pt idx="1749">
                  <c:v>0.39588290779119623</c:v>
                </c:pt>
                <c:pt idx="1750">
                  <c:v>0.39588290779119623</c:v>
                </c:pt>
                <c:pt idx="1751">
                  <c:v>0.39588290779119623</c:v>
                </c:pt>
                <c:pt idx="1752">
                  <c:v>0.39588290779119623</c:v>
                </c:pt>
                <c:pt idx="1753">
                  <c:v>0.39588290779119623</c:v>
                </c:pt>
                <c:pt idx="1754">
                  <c:v>0.39588290779119623</c:v>
                </c:pt>
                <c:pt idx="1755">
                  <c:v>0.39588290779119623</c:v>
                </c:pt>
                <c:pt idx="1756">
                  <c:v>0.39588290779119623</c:v>
                </c:pt>
                <c:pt idx="1757">
                  <c:v>0.39588290779119623</c:v>
                </c:pt>
                <c:pt idx="1758">
                  <c:v>0.39588290779119623</c:v>
                </c:pt>
                <c:pt idx="1759">
                  <c:v>0.39588290779119623</c:v>
                </c:pt>
                <c:pt idx="1760">
                  <c:v>0.39588290779119623</c:v>
                </c:pt>
                <c:pt idx="1761">
                  <c:v>0.39588290779119623</c:v>
                </c:pt>
                <c:pt idx="1762">
                  <c:v>0.39588290779119623</c:v>
                </c:pt>
                <c:pt idx="1763">
                  <c:v>0.39588290779119623</c:v>
                </c:pt>
                <c:pt idx="1764">
                  <c:v>0.39588290779119623</c:v>
                </c:pt>
                <c:pt idx="1765">
                  <c:v>0.39588290779119623</c:v>
                </c:pt>
                <c:pt idx="1766">
                  <c:v>0.39588290779119623</c:v>
                </c:pt>
                <c:pt idx="1767">
                  <c:v>0.39588290779119623</c:v>
                </c:pt>
                <c:pt idx="1768">
                  <c:v>0.39588290779119623</c:v>
                </c:pt>
                <c:pt idx="1769">
                  <c:v>0.39588290779119623</c:v>
                </c:pt>
                <c:pt idx="1770">
                  <c:v>0.39588290779119623</c:v>
                </c:pt>
                <c:pt idx="1771">
                  <c:v>0.39588290779119623</c:v>
                </c:pt>
                <c:pt idx="1772">
                  <c:v>0.39588290779119623</c:v>
                </c:pt>
                <c:pt idx="1773">
                  <c:v>0.39588290779119623</c:v>
                </c:pt>
                <c:pt idx="1774">
                  <c:v>0.39588290779119623</c:v>
                </c:pt>
                <c:pt idx="1775">
                  <c:v>0.39588290779119623</c:v>
                </c:pt>
                <c:pt idx="1776">
                  <c:v>0.39588290779119623</c:v>
                </c:pt>
                <c:pt idx="1777">
                  <c:v>0.39588290779119623</c:v>
                </c:pt>
                <c:pt idx="1778">
                  <c:v>0.39588290779119623</c:v>
                </c:pt>
                <c:pt idx="1779">
                  <c:v>0.39588290779119623</c:v>
                </c:pt>
                <c:pt idx="1780">
                  <c:v>0.39588290779119623</c:v>
                </c:pt>
                <c:pt idx="1781">
                  <c:v>0.39588290779119623</c:v>
                </c:pt>
                <c:pt idx="1782">
                  <c:v>0.39588290779119623</c:v>
                </c:pt>
                <c:pt idx="1783">
                  <c:v>0.39588290779119623</c:v>
                </c:pt>
                <c:pt idx="1784">
                  <c:v>0.39588290779119623</c:v>
                </c:pt>
                <c:pt idx="1785">
                  <c:v>0.39588290779119623</c:v>
                </c:pt>
                <c:pt idx="1786">
                  <c:v>0.39588290779119623</c:v>
                </c:pt>
                <c:pt idx="1787">
                  <c:v>0.39588290779119623</c:v>
                </c:pt>
                <c:pt idx="1788">
                  <c:v>0.39588290779119623</c:v>
                </c:pt>
                <c:pt idx="1789">
                  <c:v>0.39588290779119623</c:v>
                </c:pt>
                <c:pt idx="1790">
                  <c:v>0.39588290779119623</c:v>
                </c:pt>
                <c:pt idx="1791">
                  <c:v>0.39588290779119623</c:v>
                </c:pt>
                <c:pt idx="1792">
                  <c:v>0.39588290779119623</c:v>
                </c:pt>
                <c:pt idx="1793">
                  <c:v>0.39588290779119623</c:v>
                </c:pt>
                <c:pt idx="1794">
                  <c:v>0.39588290779119623</c:v>
                </c:pt>
                <c:pt idx="1795">
                  <c:v>0.39588290779119623</c:v>
                </c:pt>
                <c:pt idx="1796">
                  <c:v>0.39588290779119623</c:v>
                </c:pt>
                <c:pt idx="1797">
                  <c:v>0.39588290779119623</c:v>
                </c:pt>
                <c:pt idx="1798">
                  <c:v>0.39588290779119623</c:v>
                </c:pt>
                <c:pt idx="1799">
                  <c:v>0.39588290779119623</c:v>
                </c:pt>
                <c:pt idx="1826">
                  <c:v>8.5365738530033514E-2</c:v>
                </c:pt>
                <c:pt idx="1827">
                  <c:v>8.5365738530033514E-2</c:v>
                </c:pt>
                <c:pt idx="1828">
                  <c:v>8.8055839299062827E-2</c:v>
                </c:pt>
                <c:pt idx="1829">
                  <c:v>9.0761905057819309E-2</c:v>
                </c:pt>
                <c:pt idx="1830">
                  <c:v>9.0761905057819309E-2</c:v>
                </c:pt>
                <c:pt idx="1831">
                  <c:v>9.0761905057819309E-2</c:v>
                </c:pt>
                <c:pt idx="1832">
                  <c:v>9.0761905057819309E-2</c:v>
                </c:pt>
                <c:pt idx="1833">
                  <c:v>9.0761905057819309E-2</c:v>
                </c:pt>
                <c:pt idx="1834">
                  <c:v>9.0761905057819309E-2</c:v>
                </c:pt>
                <c:pt idx="1835">
                  <c:v>9.0761905057819309E-2</c:v>
                </c:pt>
                <c:pt idx="1836">
                  <c:v>9.0761905057819309E-2</c:v>
                </c:pt>
                <c:pt idx="1837">
                  <c:v>9.0761905057819309E-2</c:v>
                </c:pt>
                <c:pt idx="1838">
                  <c:v>9.0761905057819309E-2</c:v>
                </c:pt>
                <c:pt idx="1839">
                  <c:v>9.0761905057819309E-2</c:v>
                </c:pt>
                <c:pt idx="1840">
                  <c:v>9.0761905057819309E-2</c:v>
                </c:pt>
                <c:pt idx="1841">
                  <c:v>9.0761905057819309E-2</c:v>
                </c:pt>
                <c:pt idx="1842">
                  <c:v>9.0761905057819309E-2</c:v>
                </c:pt>
                <c:pt idx="1843">
                  <c:v>9.0761905057819309E-2</c:v>
                </c:pt>
                <c:pt idx="1844">
                  <c:v>9.0761905057819309E-2</c:v>
                </c:pt>
                <c:pt idx="1845">
                  <c:v>9.0761905057819309E-2</c:v>
                </c:pt>
                <c:pt idx="1846">
                  <c:v>9.0761905057819309E-2</c:v>
                </c:pt>
                <c:pt idx="1847">
                  <c:v>9.0761905057819309E-2</c:v>
                </c:pt>
                <c:pt idx="1848">
                  <c:v>9.0761905057819309E-2</c:v>
                </c:pt>
                <c:pt idx="1849">
                  <c:v>9.0761905057819309E-2</c:v>
                </c:pt>
                <c:pt idx="1850">
                  <c:v>9.0761905057819309E-2</c:v>
                </c:pt>
                <c:pt idx="1851">
                  <c:v>9.0761905057819309E-2</c:v>
                </c:pt>
                <c:pt idx="1852">
                  <c:v>9.0761905057819309E-2</c:v>
                </c:pt>
                <c:pt idx="1853">
                  <c:v>9.0761905057819309E-2</c:v>
                </c:pt>
                <c:pt idx="1854">
                  <c:v>9.0761905057819309E-2</c:v>
                </c:pt>
                <c:pt idx="1855">
                  <c:v>9.0761905057819309E-2</c:v>
                </c:pt>
                <c:pt idx="1856">
                  <c:v>9.0761905057819309E-2</c:v>
                </c:pt>
                <c:pt idx="1857">
                  <c:v>9.0761905057819309E-2</c:v>
                </c:pt>
                <c:pt idx="1858">
                  <c:v>9.0761905057819309E-2</c:v>
                </c:pt>
                <c:pt idx="1859">
                  <c:v>9.0761905057819309E-2</c:v>
                </c:pt>
                <c:pt idx="1860">
                  <c:v>9.0761905057819309E-2</c:v>
                </c:pt>
                <c:pt idx="1861">
                  <c:v>9.0761905057819309E-2</c:v>
                </c:pt>
                <c:pt idx="1862">
                  <c:v>9.0761905057819309E-2</c:v>
                </c:pt>
                <c:pt idx="1863">
                  <c:v>9.0761905057819309E-2</c:v>
                </c:pt>
                <c:pt idx="1864">
                  <c:v>9.0761905057819309E-2</c:v>
                </c:pt>
                <c:pt idx="1865">
                  <c:v>9.0761905057819309E-2</c:v>
                </c:pt>
                <c:pt idx="1866">
                  <c:v>9.0761905057819309E-2</c:v>
                </c:pt>
                <c:pt idx="1867">
                  <c:v>9.0761905057819309E-2</c:v>
                </c:pt>
                <c:pt idx="1868">
                  <c:v>9.0761905057819309E-2</c:v>
                </c:pt>
                <c:pt idx="1869">
                  <c:v>9.0761905057819309E-2</c:v>
                </c:pt>
                <c:pt idx="1870">
                  <c:v>9.0761905057819309E-2</c:v>
                </c:pt>
                <c:pt idx="1871">
                  <c:v>9.0761905057819309E-2</c:v>
                </c:pt>
                <c:pt idx="1872">
                  <c:v>9.0761905057819309E-2</c:v>
                </c:pt>
                <c:pt idx="1873">
                  <c:v>9.0761905057819309E-2</c:v>
                </c:pt>
                <c:pt idx="1874">
                  <c:v>9.0761905057819309E-2</c:v>
                </c:pt>
                <c:pt idx="1875">
                  <c:v>9.0761905057819309E-2</c:v>
                </c:pt>
                <c:pt idx="1876">
                  <c:v>9.0761905057819309E-2</c:v>
                </c:pt>
                <c:pt idx="1877">
                  <c:v>9.0761905057819309E-2</c:v>
                </c:pt>
                <c:pt idx="1878">
                  <c:v>9.0761905057819309E-2</c:v>
                </c:pt>
                <c:pt idx="1879">
                  <c:v>9.0761905057819309E-2</c:v>
                </c:pt>
                <c:pt idx="1880">
                  <c:v>9.0761905057819309E-2</c:v>
                </c:pt>
                <c:pt idx="1881">
                  <c:v>9.3941059235938817E-2</c:v>
                </c:pt>
                <c:pt idx="1882">
                  <c:v>9.3941059235938817E-2</c:v>
                </c:pt>
                <c:pt idx="1883">
                  <c:v>9.3941059235938817E-2</c:v>
                </c:pt>
                <c:pt idx="1884">
                  <c:v>9.3941059235938817E-2</c:v>
                </c:pt>
                <c:pt idx="1885">
                  <c:v>9.3941059235938817E-2</c:v>
                </c:pt>
                <c:pt idx="1886">
                  <c:v>9.3941059235938817E-2</c:v>
                </c:pt>
                <c:pt idx="1887">
                  <c:v>9.3941059235938817E-2</c:v>
                </c:pt>
                <c:pt idx="1888">
                  <c:v>9.3941059235938817E-2</c:v>
                </c:pt>
                <c:pt idx="1889">
                  <c:v>9.3941059235938817E-2</c:v>
                </c:pt>
                <c:pt idx="1890">
                  <c:v>9.3941059235938817E-2</c:v>
                </c:pt>
                <c:pt idx="1891">
                  <c:v>9.3941059235938817E-2</c:v>
                </c:pt>
                <c:pt idx="1892">
                  <c:v>9.3941059235938817E-2</c:v>
                </c:pt>
                <c:pt idx="1893">
                  <c:v>9.3941059235938817E-2</c:v>
                </c:pt>
                <c:pt idx="1894">
                  <c:v>9.3941059235938817E-2</c:v>
                </c:pt>
                <c:pt idx="1895">
                  <c:v>9.3941059235938817E-2</c:v>
                </c:pt>
                <c:pt idx="1896">
                  <c:v>9.3941059235938817E-2</c:v>
                </c:pt>
                <c:pt idx="1897">
                  <c:v>9.3941059235938817E-2</c:v>
                </c:pt>
                <c:pt idx="1898">
                  <c:v>9.3941059235938817E-2</c:v>
                </c:pt>
                <c:pt idx="1899">
                  <c:v>9.3941059235938817E-2</c:v>
                </c:pt>
                <c:pt idx="1900">
                  <c:v>9.3941059235938817E-2</c:v>
                </c:pt>
                <c:pt idx="1901">
                  <c:v>9.3941059235938817E-2</c:v>
                </c:pt>
                <c:pt idx="1902">
                  <c:v>9.3941059235938817E-2</c:v>
                </c:pt>
                <c:pt idx="1903">
                  <c:v>9.3941059235938817E-2</c:v>
                </c:pt>
                <c:pt idx="1904">
                  <c:v>9.3941059235938817E-2</c:v>
                </c:pt>
                <c:pt idx="1905">
                  <c:v>9.3941059235938817E-2</c:v>
                </c:pt>
                <c:pt idx="1906">
                  <c:v>9.3941059235938817E-2</c:v>
                </c:pt>
                <c:pt idx="1907">
                  <c:v>9.3941059235938817E-2</c:v>
                </c:pt>
                <c:pt idx="1908">
                  <c:v>9.3941059235938817E-2</c:v>
                </c:pt>
                <c:pt idx="1909">
                  <c:v>9.3941059235938817E-2</c:v>
                </c:pt>
                <c:pt idx="1910">
                  <c:v>9.3941059235938817E-2</c:v>
                </c:pt>
                <c:pt idx="1911">
                  <c:v>9.3941059235938817E-2</c:v>
                </c:pt>
                <c:pt idx="1912">
                  <c:v>9.3941059235938817E-2</c:v>
                </c:pt>
                <c:pt idx="1913">
                  <c:v>9.3941059235938817E-2</c:v>
                </c:pt>
                <c:pt idx="1914">
                  <c:v>9.3941059235938817E-2</c:v>
                </c:pt>
                <c:pt idx="1915">
                  <c:v>9.3941059235938817E-2</c:v>
                </c:pt>
                <c:pt idx="1916">
                  <c:v>9.3941059235938817E-2</c:v>
                </c:pt>
                <c:pt idx="1917">
                  <c:v>9.3941059235938817E-2</c:v>
                </c:pt>
                <c:pt idx="1918">
                  <c:v>9.3941059235938817E-2</c:v>
                </c:pt>
                <c:pt idx="1919">
                  <c:v>9.3941059235938817E-2</c:v>
                </c:pt>
                <c:pt idx="1920">
                  <c:v>9.3941059235938817E-2</c:v>
                </c:pt>
                <c:pt idx="1921">
                  <c:v>9.3941059235938817E-2</c:v>
                </c:pt>
                <c:pt idx="1922">
                  <c:v>9.3941059235938817E-2</c:v>
                </c:pt>
                <c:pt idx="1923">
                  <c:v>9.3941059235938817E-2</c:v>
                </c:pt>
                <c:pt idx="1924">
                  <c:v>9.3941059235938817E-2</c:v>
                </c:pt>
                <c:pt idx="1925">
                  <c:v>9.3941059235938817E-2</c:v>
                </c:pt>
                <c:pt idx="1926">
                  <c:v>9.3941059235938817E-2</c:v>
                </c:pt>
                <c:pt idx="1927">
                  <c:v>9.3941059235938817E-2</c:v>
                </c:pt>
                <c:pt idx="1928">
                  <c:v>9.3941059235938817E-2</c:v>
                </c:pt>
                <c:pt idx="1929">
                  <c:v>9.3941059235938817E-2</c:v>
                </c:pt>
                <c:pt idx="1930">
                  <c:v>9.3941059235938817E-2</c:v>
                </c:pt>
                <c:pt idx="1931">
                  <c:v>9.3941059235938817E-2</c:v>
                </c:pt>
                <c:pt idx="1932">
                  <c:v>9.3941059235938817E-2</c:v>
                </c:pt>
                <c:pt idx="1933">
                  <c:v>9.3941059235938817E-2</c:v>
                </c:pt>
                <c:pt idx="1934">
                  <c:v>9.3941059235938817E-2</c:v>
                </c:pt>
                <c:pt idx="1935">
                  <c:v>9.3941059235938817E-2</c:v>
                </c:pt>
                <c:pt idx="1936">
                  <c:v>9.3941059235938817E-2</c:v>
                </c:pt>
                <c:pt idx="1937">
                  <c:v>9.3941059235938817E-2</c:v>
                </c:pt>
                <c:pt idx="1938">
                  <c:v>9.3941059235938817E-2</c:v>
                </c:pt>
                <c:pt idx="1939">
                  <c:v>9.3941059235938817E-2</c:v>
                </c:pt>
                <c:pt idx="1940">
                  <c:v>9.3941059235938817E-2</c:v>
                </c:pt>
                <c:pt idx="1941">
                  <c:v>9.3941059235938817E-2</c:v>
                </c:pt>
                <c:pt idx="1942">
                  <c:v>9.3941059235938817E-2</c:v>
                </c:pt>
                <c:pt idx="1943">
                  <c:v>9.3941059235938817E-2</c:v>
                </c:pt>
                <c:pt idx="1944">
                  <c:v>9.3941059235938817E-2</c:v>
                </c:pt>
                <c:pt idx="1945">
                  <c:v>9.3941059235938817E-2</c:v>
                </c:pt>
                <c:pt idx="1946">
                  <c:v>9.3941059235938817E-2</c:v>
                </c:pt>
                <c:pt idx="1947">
                  <c:v>9.3941059235938817E-2</c:v>
                </c:pt>
                <c:pt idx="1948">
                  <c:v>9.3941059235938817E-2</c:v>
                </c:pt>
                <c:pt idx="1949">
                  <c:v>9.3941059235938817E-2</c:v>
                </c:pt>
                <c:pt idx="1950">
                  <c:v>9.3941059235938817E-2</c:v>
                </c:pt>
                <c:pt idx="1951">
                  <c:v>9.3941059235938817E-2</c:v>
                </c:pt>
                <c:pt idx="1952">
                  <c:v>9.3941059235938817E-2</c:v>
                </c:pt>
                <c:pt idx="1953">
                  <c:v>9.3941059235938817E-2</c:v>
                </c:pt>
                <c:pt idx="1954">
                  <c:v>9.3941059235938817E-2</c:v>
                </c:pt>
                <c:pt idx="1955">
                  <c:v>9.3941059235938817E-2</c:v>
                </c:pt>
                <c:pt idx="1956">
                  <c:v>9.3941059235938817E-2</c:v>
                </c:pt>
                <c:pt idx="1957">
                  <c:v>9.3941059235938817E-2</c:v>
                </c:pt>
                <c:pt idx="1958">
                  <c:v>9.3941059235938817E-2</c:v>
                </c:pt>
                <c:pt idx="1959">
                  <c:v>9.3941059235938817E-2</c:v>
                </c:pt>
                <c:pt idx="1960">
                  <c:v>9.3941059235938817E-2</c:v>
                </c:pt>
                <c:pt idx="1961">
                  <c:v>9.8174979519883021E-2</c:v>
                </c:pt>
                <c:pt idx="1962">
                  <c:v>9.8174979519883021E-2</c:v>
                </c:pt>
                <c:pt idx="1963">
                  <c:v>9.8174979519883021E-2</c:v>
                </c:pt>
                <c:pt idx="1964">
                  <c:v>9.8174979519883021E-2</c:v>
                </c:pt>
                <c:pt idx="1965">
                  <c:v>9.8174979519883021E-2</c:v>
                </c:pt>
                <c:pt idx="1966">
                  <c:v>9.8174979519883021E-2</c:v>
                </c:pt>
                <c:pt idx="1967">
                  <c:v>9.8174979519883021E-2</c:v>
                </c:pt>
                <c:pt idx="1968">
                  <c:v>9.8174979519883021E-2</c:v>
                </c:pt>
                <c:pt idx="1969">
                  <c:v>9.8174979519883021E-2</c:v>
                </c:pt>
                <c:pt idx="1970">
                  <c:v>0.10257412596124944</c:v>
                </c:pt>
                <c:pt idx="1971">
                  <c:v>0.10257412596124944</c:v>
                </c:pt>
                <c:pt idx="1972">
                  <c:v>0.10257412596124944</c:v>
                </c:pt>
                <c:pt idx="1973">
                  <c:v>0.10257412596124944</c:v>
                </c:pt>
                <c:pt idx="1974">
                  <c:v>0.10257412596124944</c:v>
                </c:pt>
                <c:pt idx="1975">
                  <c:v>0.10257412596124944</c:v>
                </c:pt>
                <c:pt idx="1976">
                  <c:v>0.10257412596124944</c:v>
                </c:pt>
                <c:pt idx="1977">
                  <c:v>0.10257412596124944</c:v>
                </c:pt>
                <c:pt idx="1978">
                  <c:v>0.10257412596124944</c:v>
                </c:pt>
                <c:pt idx="1979">
                  <c:v>0.10257412596124944</c:v>
                </c:pt>
                <c:pt idx="1980">
                  <c:v>0.10257412596124944</c:v>
                </c:pt>
                <c:pt idx="1981">
                  <c:v>0.10257412596124944</c:v>
                </c:pt>
                <c:pt idx="1982">
                  <c:v>0.10257412596124944</c:v>
                </c:pt>
                <c:pt idx="1983">
                  <c:v>0.10257412596124944</c:v>
                </c:pt>
                <c:pt idx="1984">
                  <c:v>0.10257412596124944</c:v>
                </c:pt>
                <c:pt idx="1985">
                  <c:v>0.10257412596124944</c:v>
                </c:pt>
                <c:pt idx="1986">
                  <c:v>0.10257412596124944</c:v>
                </c:pt>
                <c:pt idx="1987">
                  <c:v>0.10257412596124944</c:v>
                </c:pt>
                <c:pt idx="1988">
                  <c:v>0.10257412596124944</c:v>
                </c:pt>
                <c:pt idx="1989">
                  <c:v>0.10257412596124944</c:v>
                </c:pt>
                <c:pt idx="1990">
                  <c:v>0.10257412596124944</c:v>
                </c:pt>
                <c:pt idx="1991">
                  <c:v>0.10257412596124944</c:v>
                </c:pt>
                <c:pt idx="1992">
                  <c:v>0.10257412596124944</c:v>
                </c:pt>
                <c:pt idx="1993">
                  <c:v>0.10257412596124944</c:v>
                </c:pt>
                <c:pt idx="1994">
                  <c:v>0.10257412596124944</c:v>
                </c:pt>
                <c:pt idx="1995">
                  <c:v>0.10257412596124944</c:v>
                </c:pt>
                <c:pt idx="1996">
                  <c:v>0.10257412596124944</c:v>
                </c:pt>
                <c:pt idx="1997">
                  <c:v>0.10257412596124944</c:v>
                </c:pt>
                <c:pt idx="1998">
                  <c:v>0.10257412596124944</c:v>
                </c:pt>
                <c:pt idx="1999">
                  <c:v>0.10257412596124944</c:v>
                </c:pt>
                <c:pt idx="2000">
                  <c:v>0.10257412596124944</c:v>
                </c:pt>
                <c:pt idx="2001">
                  <c:v>0.10257412596124944</c:v>
                </c:pt>
                <c:pt idx="2002">
                  <c:v>0.10257412596124944</c:v>
                </c:pt>
                <c:pt idx="2003">
                  <c:v>0.10257412596124944</c:v>
                </c:pt>
                <c:pt idx="2004">
                  <c:v>0.10257412596124944</c:v>
                </c:pt>
                <c:pt idx="2005">
                  <c:v>0.10257412596124944</c:v>
                </c:pt>
                <c:pt idx="2006">
                  <c:v>0.10257412596124944</c:v>
                </c:pt>
                <c:pt idx="2007">
                  <c:v>0.10257412596124944</c:v>
                </c:pt>
                <c:pt idx="2008">
                  <c:v>0.10257412596124944</c:v>
                </c:pt>
                <c:pt idx="2009">
                  <c:v>0.10257412596124944</c:v>
                </c:pt>
                <c:pt idx="2010">
                  <c:v>0.10257412596124944</c:v>
                </c:pt>
                <c:pt idx="2011">
                  <c:v>0.10257412596124944</c:v>
                </c:pt>
                <c:pt idx="2012">
                  <c:v>0.10257412596124944</c:v>
                </c:pt>
                <c:pt idx="2013">
                  <c:v>0.10257412596124944</c:v>
                </c:pt>
                <c:pt idx="2014">
                  <c:v>0.10257412596124944</c:v>
                </c:pt>
                <c:pt idx="2015">
                  <c:v>0.10257412596124944</c:v>
                </c:pt>
                <c:pt idx="2016">
                  <c:v>0.10257412596124944</c:v>
                </c:pt>
                <c:pt idx="2017">
                  <c:v>0.10257412596124944</c:v>
                </c:pt>
                <c:pt idx="2018">
                  <c:v>0.10257412596124944</c:v>
                </c:pt>
                <c:pt idx="2019">
                  <c:v>0.10859711840446253</c:v>
                </c:pt>
                <c:pt idx="2020">
                  <c:v>0.10859711840446253</c:v>
                </c:pt>
                <c:pt idx="2021">
                  <c:v>0.10859711840446253</c:v>
                </c:pt>
                <c:pt idx="2022">
                  <c:v>0.10859711840446253</c:v>
                </c:pt>
                <c:pt idx="2023">
                  <c:v>0.10859711840446253</c:v>
                </c:pt>
                <c:pt idx="2024">
                  <c:v>0.10859711840446253</c:v>
                </c:pt>
                <c:pt idx="2025">
                  <c:v>0.10859711840446253</c:v>
                </c:pt>
                <c:pt idx="2026">
                  <c:v>0.10859711840446253</c:v>
                </c:pt>
                <c:pt idx="2027">
                  <c:v>0.10859711840446253</c:v>
                </c:pt>
                <c:pt idx="2028">
                  <c:v>0.10859711840446253</c:v>
                </c:pt>
                <c:pt idx="2029">
                  <c:v>0.10859711840446253</c:v>
                </c:pt>
                <c:pt idx="2030">
                  <c:v>0.10859711840446253</c:v>
                </c:pt>
                <c:pt idx="2031">
                  <c:v>0.10859711840446253</c:v>
                </c:pt>
                <c:pt idx="2032">
                  <c:v>0.10859711840446253</c:v>
                </c:pt>
                <c:pt idx="2033">
                  <c:v>0.10859711840446253</c:v>
                </c:pt>
                <c:pt idx="2034">
                  <c:v>0.10859711840446253</c:v>
                </c:pt>
                <c:pt idx="2035">
                  <c:v>0.10859711840446253</c:v>
                </c:pt>
                <c:pt idx="2036">
                  <c:v>0.10859711840446253</c:v>
                </c:pt>
                <c:pt idx="2037">
                  <c:v>0.10859711840446253</c:v>
                </c:pt>
                <c:pt idx="2038">
                  <c:v>0.10859711840446253</c:v>
                </c:pt>
                <c:pt idx="2039">
                  <c:v>0.10859711840446253</c:v>
                </c:pt>
                <c:pt idx="2040">
                  <c:v>0.10859711840446253</c:v>
                </c:pt>
                <c:pt idx="2041">
                  <c:v>0.10859711840446253</c:v>
                </c:pt>
                <c:pt idx="2042">
                  <c:v>0.10859711840446253</c:v>
                </c:pt>
                <c:pt idx="2043">
                  <c:v>0.10859711840446253</c:v>
                </c:pt>
                <c:pt idx="2044">
                  <c:v>0.10859711840446253</c:v>
                </c:pt>
                <c:pt idx="2045">
                  <c:v>0.10859711840446253</c:v>
                </c:pt>
                <c:pt idx="2046">
                  <c:v>0.10859711840446253</c:v>
                </c:pt>
                <c:pt idx="2047">
                  <c:v>0.10859711840446253</c:v>
                </c:pt>
                <c:pt idx="2048">
                  <c:v>0.10859711840446253</c:v>
                </c:pt>
                <c:pt idx="2049">
                  <c:v>0.10859711840446253</c:v>
                </c:pt>
                <c:pt idx="2050">
                  <c:v>0.10859711840446253</c:v>
                </c:pt>
                <c:pt idx="2051">
                  <c:v>0.10859711840446253</c:v>
                </c:pt>
                <c:pt idx="2052">
                  <c:v>0.10859711840446253</c:v>
                </c:pt>
                <c:pt idx="2053">
                  <c:v>0.10859711840446253</c:v>
                </c:pt>
                <c:pt idx="2054">
                  <c:v>0.10859711840446253</c:v>
                </c:pt>
                <c:pt idx="2055">
                  <c:v>0.10859711840446253</c:v>
                </c:pt>
                <c:pt idx="2056">
                  <c:v>0.10859711840446253</c:v>
                </c:pt>
                <c:pt idx="2057">
                  <c:v>0.10859711840446253</c:v>
                </c:pt>
                <c:pt idx="2058">
                  <c:v>0.10859711840446253</c:v>
                </c:pt>
                <c:pt idx="2059">
                  <c:v>0.10859711840446253</c:v>
                </c:pt>
                <c:pt idx="2060">
                  <c:v>0.10859711840446253</c:v>
                </c:pt>
                <c:pt idx="2061">
                  <c:v>0.10859711840446253</c:v>
                </c:pt>
                <c:pt idx="2062">
                  <c:v>0.10859711840446253</c:v>
                </c:pt>
                <c:pt idx="2063">
                  <c:v>0.10859711840446253</c:v>
                </c:pt>
                <c:pt idx="2064">
                  <c:v>0.10859711840446253</c:v>
                </c:pt>
                <c:pt idx="2065">
                  <c:v>0.10859711840446253</c:v>
                </c:pt>
                <c:pt idx="2066">
                  <c:v>0.10859711840446253</c:v>
                </c:pt>
                <c:pt idx="2067">
                  <c:v>0.10859711840446253</c:v>
                </c:pt>
                <c:pt idx="2068">
                  <c:v>0.10859711840446253</c:v>
                </c:pt>
                <c:pt idx="2069">
                  <c:v>0.10859711840446253</c:v>
                </c:pt>
                <c:pt idx="2070">
                  <c:v>0.10859711840446253</c:v>
                </c:pt>
                <c:pt idx="2071">
                  <c:v>0.10859711840446253</c:v>
                </c:pt>
                <c:pt idx="2072">
                  <c:v>0.10859711840446253</c:v>
                </c:pt>
                <c:pt idx="2073">
                  <c:v>0.10859711840446253</c:v>
                </c:pt>
                <c:pt idx="2074">
                  <c:v>0.10859711840446253</c:v>
                </c:pt>
                <c:pt idx="2075">
                  <c:v>0.10859711840446253</c:v>
                </c:pt>
                <c:pt idx="2076">
                  <c:v>0.10859711840446253</c:v>
                </c:pt>
                <c:pt idx="2077">
                  <c:v>0.10859711840446253</c:v>
                </c:pt>
                <c:pt idx="2078">
                  <c:v>0.10859711840446253</c:v>
                </c:pt>
                <c:pt idx="2079">
                  <c:v>0.10859711840446253</c:v>
                </c:pt>
                <c:pt idx="2080">
                  <c:v>0.10859711840446253</c:v>
                </c:pt>
                <c:pt idx="2081">
                  <c:v>0.10859711840446253</c:v>
                </c:pt>
                <c:pt idx="2082">
                  <c:v>0.10859711840446253</c:v>
                </c:pt>
                <c:pt idx="2083">
                  <c:v>0.10859711840446253</c:v>
                </c:pt>
                <c:pt idx="2084">
                  <c:v>0.10859711840446253</c:v>
                </c:pt>
                <c:pt idx="2085">
                  <c:v>0.10859711840446253</c:v>
                </c:pt>
                <c:pt idx="2086">
                  <c:v>0.10859711840446253</c:v>
                </c:pt>
                <c:pt idx="2087">
                  <c:v>0.11751114722041789</c:v>
                </c:pt>
                <c:pt idx="2088">
                  <c:v>0.11751114722041789</c:v>
                </c:pt>
                <c:pt idx="2089">
                  <c:v>0.11751114722041789</c:v>
                </c:pt>
                <c:pt idx="2090">
                  <c:v>0.11751114722041789</c:v>
                </c:pt>
                <c:pt idx="2091">
                  <c:v>0.11751114722041789</c:v>
                </c:pt>
                <c:pt idx="2092">
                  <c:v>0.11751114722041789</c:v>
                </c:pt>
                <c:pt idx="2093">
                  <c:v>0.11751114722041789</c:v>
                </c:pt>
                <c:pt idx="2094">
                  <c:v>0.11751114722041789</c:v>
                </c:pt>
                <c:pt idx="2095">
                  <c:v>0.11751114722041789</c:v>
                </c:pt>
                <c:pt idx="2096">
                  <c:v>0.11751114722041789</c:v>
                </c:pt>
                <c:pt idx="2097">
                  <c:v>0.11751114722041789</c:v>
                </c:pt>
                <c:pt idx="2098">
                  <c:v>0.11751114722041789</c:v>
                </c:pt>
                <c:pt idx="2099">
                  <c:v>0.11751114722041789</c:v>
                </c:pt>
                <c:pt idx="2100">
                  <c:v>0.11751114722041789</c:v>
                </c:pt>
                <c:pt idx="2101">
                  <c:v>0.11751114722041789</c:v>
                </c:pt>
                <c:pt idx="2102">
                  <c:v>0.11751114722041789</c:v>
                </c:pt>
                <c:pt idx="2103">
                  <c:v>0.11751114722041789</c:v>
                </c:pt>
                <c:pt idx="2104">
                  <c:v>0.11751114722041789</c:v>
                </c:pt>
                <c:pt idx="2105">
                  <c:v>0.11751114722041789</c:v>
                </c:pt>
                <c:pt idx="2106">
                  <c:v>0.11751114722041789</c:v>
                </c:pt>
                <c:pt idx="2107">
                  <c:v>0.11751114722041789</c:v>
                </c:pt>
                <c:pt idx="2108">
                  <c:v>0.11751114722041789</c:v>
                </c:pt>
                <c:pt idx="2109">
                  <c:v>0.11751114722041789</c:v>
                </c:pt>
                <c:pt idx="2110">
                  <c:v>0.11751114722041789</c:v>
                </c:pt>
                <c:pt idx="2111">
                  <c:v>0.11751114722041789</c:v>
                </c:pt>
                <c:pt idx="2112">
                  <c:v>0.11751114722041789</c:v>
                </c:pt>
                <c:pt idx="2113">
                  <c:v>0.11751114722041789</c:v>
                </c:pt>
                <c:pt idx="2114">
                  <c:v>0.11751114722041789</c:v>
                </c:pt>
                <c:pt idx="2115">
                  <c:v>0.11751114722041789</c:v>
                </c:pt>
                <c:pt idx="2116">
                  <c:v>0.11751114722041789</c:v>
                </c:pt>
                <c:pt idx="2117">
                  <c:v>0.11751114722041789</c:v>
                </c:pt>
                <c:pt idx="2118">
                  <c:v>0.11751114722041789</c:v>
                </c:pt>
                <c:pt idx="2119">
                  <c:v>0.11751114722041789</c:v>
                </c:pt>
                <c:pt idx="2120">
                  <c:v>0.11751114722041789</c:v>
                </c:pt>
                <c:pt idx="2121">
                  <c:v>0.11751114722041789</c:v>
                </c:pt>
                <c:pt idx="2122">
                  <c:v>0.11751114722041789</c:v>
                </c:pt>
                <c:pt idx="2123">
                  <c:v>0.11751114722041789</c:v>
                </c:pt>
                <c:pt idx="2124">
                  <c:v>0.11751114722041789</c:v>
                </c:pt>
                <c:pt idx="2125">
                  <c:v>0.11751114722041789</c:v>
                </c:pt>
                <c:pt idx="2126">
                  <c:v>0.11751114722041789</c:v>
                </c:pt>
                <c:pt idx="2127">
                  <c:v>0.11751114722041789</c:v>
                </c:pt>
                <c:pt idx="2128">
                  <c:v>0.11751114722041789</c:v>
                </c:pt>
                <c:pt idx="2129">
                  <c:v>0.11751114722041789</c:v>
                </c:pt>
                <c:pt idx="2130">
                  <c:v>0.11751114722041789</c:v>
                </c:pt>
                <c:pt idx="2131">
                  <c:v>0.11751114722041789</c:v>
                </c:pt>
                <c:pt idx="2132">
                  <c:v>0.11751114722041789</c:v>
                </c:pt>
                <c:pt idx="2133">
                  <c:v>0.11751114722041789</c:v>
                </c:pt>
                <c:pt idx="2134">
                  <c:v>0.11751114722041789</c:v>
                </c:pt>
                <c:pt idx="2135">
                  <c:v>0.11751114722041789</c:v>
                </c:pt>
                <c:pt idx="2136">
                  <c:v>0.11751114722041789</c:v>
                </c:pt>
                <c:pt idx="2137">
                  <c:v>0.11751114722041789</c:v>
                </c:pt>
                <c:pt idx="2138">
                  <c:v>0.11751114722041789</c:v>
                </c:pt>
                <c:pt idx="2139">
                  <c:v>0.11751114722041789</c:v>
                </c:pt>
                <c:pt idx="2140">
                  <c:v>0.11751114722041789</c:v>
                </c:pt>
                <c:pt idx="2141">
                  <c:v>0.11751114722041789</c:v>
                </c:pt>
                <c:pt idx="2142">
                  <c:v>0.11751114722041789</c:v>
                </c:pt>
                <c:pt idx="2143">
                  <c:v>0.11751114722041789</c:v>
                </c:pt>
                <c:pt idx="2144">
                  <c:v>0.11751114722041789</c:v>
                </c:pt>
                <c:pt idx="2145">
                  <c:v>0.11751114722041789</c:v>
                </c:pt>
                <c:pt idx="2146">
                  <c:v>0.11751114722041789</c:v>
                </c:pt>
                <c:pt idx="2147">
                  <c:v>0.11751114722041789</c:v>
                </c:pt>
                <c:pt idx="2148">
                  <c:v>0.11751114722041789</c:v>
                </c:pt>
                <c:pt idx="2149">
                  <c:v>0.11751114722041789</c:v>
                </c:pt>
                <c:pt idx="2150">
                  <c:v>0.11751114722041789</c:v>
                </c:pt>
                <c:pt idx="2151">
                  <c:v>0.11751114722041789</c:v>
                </c:pt>
                <c:pt idx="2152">
                  <c:v>0.13130003554509886</c:v>
                </c:pt>
                <c:pt idx="2153">
                  <c:v>0.13130003554509886</c:v>
                </c:pt>
                <c:pt idx="2154">
                  <c:v>0.13130003554509886</c:v>
                </c:pt>
                <c:pt idx="2155">
                  <c:v>0.13130003554509886</c:v>
                </c:pt>
                <c:pt idx="2156">
                  <c:v>0.13130003554509886</c:v>
                </c:pt>
                <c:pt idx="2157">
                  <c:v>0.13130003554509886</c:v>
                </c:pt>
                <c:pt idx="2158">
                  <c:v>0.13130003554509886</c:v>
                </c:pt>
                <c:pt idx="2159">
                  <c:v>0.13130003554509886</c:v>
                </c:pt>
                <c:pt idx="2160">
                  <c:v>0.13130003554509886</c:v>
                </c:pt>
                <c:pt idx="2161">
                  <c:v>0.13130003554509886</c:v>
                </c:pt>
                <c:pt idx="2162">
                  <c:v>0.13130003554509886</c:v>
                </c:pt>
                <c:pt idx="2163">
                  <c:v>0.13130003554509886</c:v>
                </c:pt>
                <c:pt idx="2164">
                  <c:v>0.13130003554509886</c:v>
                </c:pt>
                <c:pt idx="2165">
                  <c:v>0.13130003554509886</c:v>
                </c:pt>
                <c:pt idx="2166">
                  <c:v>0.13130003554509886</c:v>
                </c:pt>
                <c:pt idx="2167">
                  <c:v>0.13130003554509886</c:v>
                </c:pt>
                <c:pt idx="2168">
                  <c:v>0.13130003554509886</c:v>
                </c:pt>
                <c:pt idx="2169">
                  <c:v>0.13130003554509886</c:v>
                </c:pt>
                <c:pt idx="2170">
                  <c:v>0.13130003554509886</c:v>
                </c:pt>
                <c:pt idx="2171">
                  <c:v>0.13130003554509886</c:v>
                </c:pt>
                <c:pt idx="2172">
                  <c:v>0.13130003554509886</c:v>
                </c:pt>
                <c:pt idx="2173">
                  <c:v>0.13130003554509886</c:v>
                </c:pt>
                <c:pt idx="2174">
                  <c:v>0.13130003554509886</c:v>
                </c:pt>
                <c:pt idx="2175">
                  <c:v>0.13130003554509886</c:v>
                </c:pt>
                <c:pt idx="2176">
                  <c:v>0.13130003554509886</c:v>
                </c:pt>
                <c:pt idx="2177">
                  <c:v>0.13130003554509886</c:v>
                </c:pt>
                <c:pt idx="2178">
                  <c:v>0.13130003554509886</c:v>
                </c:pt>
                <c:pt idx="2179">
                  <c:v>0.13130003554509886</c:v>
                </c:pt>
                <c:pt idx="2180">
                  <c:v>0.13130003554509886</c:v>
                </c:pt>
                <c:pt idx="2181">
                  <c:v>0.13130003554509886</c:v>
                </c:pt>
                <c:pt idx="2182">
                  <c:v>0.13130003554509886</c:v>
                </c:pt>
                <c:pt idx="2183">
                  <c:v>0.13130003554509886</c:v>
                </c:pt>
                <c:pt idx="2184">
                  <c:v>0.13130003554509886</c:v>
                </c:pt>
                <c:pt idx="2185">
                  <c:v>0.13130003554509886</c:v>
                </c:pt>
                <c:pt idx="2186">
                  <c:v>0.13130003554509886</c:v>
                </c:pt>
                <c:pt idx="2187">
                  <c:v>0.13130003554509886</c:v>
                </c:pt>
                <c:pt idx="2188">
                  <c:v>0.13130003554509886</c:v>
                </c:pt>
                <c:pt idx="2189">
                  <c:v>0.13130003554509886</c:v>
                </c:pt>
                <c:pt idx="2190">
                  <c:v>0.13130003554509886</c:v>
                </c:pt>
                <c:pt idx="2191">
                  <c:v>0.13130003554509886</c:v>
                </c:pt>
                <c:pt idx="2192">
                  <c:v>0.13130003554509886</c:v>
                </c:pt>
                <c:pt idx="2193">
                  <c:v>0.13130003554509886</c:v>
                </c:pt>
                <c:pt idx="2194">
                  <c:v>0.13130003554509886</c:v>
                </c:pt>
                <c:pt idx="2195">
                  <c:v>0.13130003554509886</c:v>
                </c:pt>
                <c:pt idx="2196">
                  <c:v>0.13130003554509886</c:v>
                </c:pt>
                <c:pt idx="2197">
                  <c:v>0.13130003554509886</c:v>
                </c:pt>
                <c:pt idx="2198">
                  <c:v>0.13130003554509886</c:v>
                </c:pt>
                <c:pt idx="2199">
                  <c:v>0.13130003554509886</c:v>
                </c:pt>
                <c:pt idx="2200">
                  <c:v>0.13130003554509886</c:v>
                </c:pt>
              </c:numCache>
            </c:numRef>
          </c:yVal>
          <c:smooth val="1"/>
          <c:extLst>
            <c:ext xmlns:c16="http://schemas.microsoft.com/office/drawing/2014/chart" uri="{C3380CC4-5D6E-409C-BE32-E72D297353CC}">
              <c16:uniqueId val="{00000000-4630-460D-B2C6-16A277B78D10}"/>
            </c:ext>
          </c:extLst>
        </c:ser>
        <c:ser>
          <c:idx val="1"/>
          <c:order val="1"/>
          <c:tx>
            <c:strRef>
              <c:f>CUM_INCID_CR1!$C$1</c:f>
              <c:strCache>
                <c:ptCount val="1"/>
                <c:pt idx="0">
                  <c:v>cif_inv</c:v>
                </c:pt>
              </c:strCache>
            </c:strRef>
          </c:tx>
          <c:spPr>
            <a:ln w="57150" cap="rnd">
              <a:solidFill>
                <a:srgbClr val="FF0000"/>
              </a:solidFill>
              <a:round/>
            </a:ln>
            <a:effectLst/>
          </c:spPr>
          <c:marker>
            <c:symbol val="none"/>
          </c:marker>
          <c:xVal>
            <c:numRef>
              <c:f>CUM_INCID_CR1!$A$2:$A$2202</c:f>
              <c:numCache>
                <c:formatCode>General</c:formatCode>
                <c:ptCount val="2201"/>
                <c:pt idx="0">
                  <c:v>0</c:v>
                </c:pt>
                <c:pt idx="1">
                  <c:v>2.7397260273972603E-3</c:v>
                </c:pt>
                <c:pt idx="2">
                  <c:v>5.4794520547945206E-3</c:v>
                </c:pt>
                <c:pt idx="3">
                  <c:v>8.21917808219178E-3</c:v>
                </c:pt>
                <c:pt idx="4">
                  <c:v>1.0958904109589041E-2</c:v>
                </c:pt>
                <c:pt idx="5">
                  <c:v>1.3698630136986301E-2</c:v>
                </c:pt>
                <c:pt idx="6">
                  <c:v>1.643835616438356E-2</c:v>
                </c:pt>
                <c:pt idx="7">
                  <c:v>1.9178082191780823E-2</c:v>
                </c:pt>
                <c:pt idx="8">
                  <c:v>2.1917808219178082E-2</c:v>
                </c:pt>
                <c:pt idx="9">
                  <c:v>2.4657534246575342E-2</c:v>
                </c:pt>
                <c:pt idx="10">
                  <c:v>2.7397260273972601E-2</c:v>
                </c:pt>
                <c:pt idx="11">
                  <c:v>3.0136986301369864E-2</c:v>
                </c:pt>
                <c:pt idx="12">
                  <c:v>3.287671232876712E-2</c:v>
                </c:pt>
                <c:pt idx="13">
                  <c:v>3.5616438356164383E-2</c:v>
                </c:pt>
                <c:pt idx="14">
                  <c:v>3.8356164383561646E-2</c:v>
                </c:pt>
                <c:pt idx="15">
                  <c:v>4.1095890410958902E-2</c:v>
                </c:pt>
                <c:pt idx="16">
                  <c:v>4.3835616438356165E-2</c:v>
                </c:pt>
                <c:pt idx="17">
                  <c:v>4.6575342465753428E-2</c:v>
                </c:pt>
                <c:pt idx="18">
                  <c:v>4.9315068493150684E-2</c:v>
                </c:pt>
                <c:pt idx="19">
                  <c:v>5.2054794520547946E-2</c:v>
                </c:pt>
                <c:pt idx="20">
                  <c:v>5.4794520547945202E-2</c:v>
                </c:pt>
                <c:pt idx="21">
                  <c:v>5.7534246575342465E-2</c:v>
                </c:pt>
                <c:pt idx="22">
                  <c:v>6.0273972602739728E-2</c:v>
                </c:pt>
                <c:pt idx="23">
                  <c:v>6.3013698630136991E-2</c:v>
                </c:pt>
                <c:pt idx="24">
                  <c:v>6.575342465753424E-2</c:v>
                </c:pt>
                <c:pt idx="25">
                  <c:v>6.8493150684931503E-2</c:v>
                </c:pt>
                <c:pt idx="26">
                  <c:v>7.1232876712328766E-2</c:v>
                </c:pt>
                <c:pt idx="27">
                  <c:v>7.3972602739726029E-2</c:v>
                </c:pt>
                <c:pt idx="28">
                  <c:v>7.6712328767123292E-2</c:v>
                </c:pt>
                <c:pt idx="29">
                  <c:v>7.9452054794520555E-2</c:v>
                </c:pt>
                <c:pt idx="30">
                  <c:v>8.2191780821917804E-2</c:v>
                </c:pt>
                <c:pt idx="31">
                  <c:v>8.4931506849315067E-2</c:v>
                </c:pt>
                <c:pt idx="32">
                  <c:v>8.7671232876712329E-2</c:v>
                </c:pt>
                <c:pt idx="33">
                  <c:v>9.0410958904109592E-2</c:v>
                </c:pt>
                <c:pt idx="34">
                  <c:v>9.3150684931506855E-2</c:v>
                </c:pt>
                <c:pt idx="35">
                  <c:v>9.5890410958904104E-2</c:v>
                </c:pt>
                <c:pt idx="36">
                  <c:v>9.8630136986301367E-2</c:v>
                </c:pt>
                <c:pt idx="37">
                  <c:v>0.10136986301369863</c:v>
                </c:pt>
                <c:pt idx="38">
                  <c:v>0.10410958904109589</c:v>
                </c:pt>
                <c:pt idx="39">
                  <c:v>0.10684931506849316</c:v>
                </c:pt>
                <c:pt idx="40">
                  <c:v>0.1095890410958904</c:v>
                </c:pt>
                <c:pt idx="41">
                  <c:v>0.11232876712328767</c:v>
                </c:pt>
                <c:pt idx="42">
                  <c:v>0.11506849315068493</c:v>
                </c:pt>
                <c:pt idx="43">
                  <c:v>0.11780821917808219</c:v>
                </c:pt>
                <c:pt idx="44">
                  <c:v>0.12054794520547946</c:v>
                </c:pt>
                <c:pt idx="45">
                  <c:v>0.12328767123287671</c:v>
                </c:pt>
                <c:pt idx="46">
                  <c:v>0.12602739726027398</c:v>
                </c:pt>
                <c:pt idx="47">
                  <c:v>0.12876712328767123</c:v>
                </c:pt>
                <c:pt idx="48">
                  <c:v>0.13150684931506848</c:v>
                </c:pt>
                <c:pt idx="49">
                  <c:v>0.13424657534246576</c:v>
                </c:pt>
                <c:pt idx="50">
                  <c:v>0.13698630136986301</c:v>
                </c:pt>
                <c:pt idx="51">
                  <c:v>0.13972602739726028</c:v>
                </c:pt>
                <c:pt idx="52">
                  <c:v>0.14246575342465753</c:v>
                </c:pt>
                <c:pt idx="53">
                  <c:v>0.14520547945205478</c:v>
                </c:pt>
                <c:pt idx="54">
                  <c:v>0.14794520547945206</c:v>
                </c:pt>
                <c:pt idx="55">
                  <c:v>0.15068493150684931</c:v>
                </c:pt>
                <c:pt idx="56">
                  <c:v>0.15342465753424658</c:v>
                </c:pt>
                <c:pt idx="57">
                  <c:v>0.15616438356164383</c:v>
                </c:pt>
                <c:pt idx="58">
                  <c:v>0.15890410958904111</c:v>
                </c:pt>
                <c:pt idx="59">
                  <c:v>0.16164383561643836</c:v>
                </c:pt>
                <c:pt idx="60">
                  <c:v>0.16438356164383561</c:v>
                </c:pt>
                <c:pt idx="61">
                  <c:v>0.16712328767123288</c:v>
                </c:pt>
                <c:pt idx="62">
                  <c:v>0.16986301369863013</c:v>
                </c:pt>
                <c:pt idx="63">
                  <c:v>0.17260273972602741</c:v>
                </c:pt>
                <c:pt idx="64">
                  <c:v>0.17534246575342466</c:v>
                </c:pt>
                <c:pt idx="65">
                  <c:v>0.17808219178082191</c:v>
                </c:pt>
                <c:pt idx="66">
                  <c:v>0.18082191780821918</c:v>
                </c:pt>
                <c:pt idx="67">
                  <c:v>0.18356164383561643</c:v>
                </c:pt>
                <c:pt idx="68">
                  <c:v>0.18630136986301371</c:v>
                </c:pt>
                <c:pt idx="69">
                  <c:v>0.18904109589041096</c:v>
                </c:pt>
                <c:pt idx="70">
                  <c:v>0.19178082191780821</c:v>
                </c:pt>
                <c:pt idx="71">
                  <c:v>0.19452054794520549</c:v>
                </c:pt>
                <c:pt idx="72">
                  <c:v>0.19726027397260273</c:v>
                </c:pt>
                <c:pt idx="73">
                  <c:v>0.2</c:v>
                </c:pt>
                <c:pt idx="74">
                  <c:v>0.20273972602739726</c:v>
                </c:pt>
                <c:pt idx="75">
                  <c:v>0.20547945205479451</c:v>
                </c:pt>
                <c:pt idx="76">
                  <c:v>0.20821917808219179</c:v>
                </c:pt>
                <c:pt idx="77">
                  <c:v>0.21095890410958903</c:v>
                </c:pt>
                <c:pt idx="78">
                  <c:v>0.21369863013698631</c:v>
                </c:pt>
                <c:pt idx="79">
                  <c:v>0.21643835616438356</c:v>
                </c:pt>
                <c:pt idx="80">
                  <c:v>0.21917808219178081</c:v>
                </c:pt>
                <c:pt idx="81">
                  <c:v>0.22191780821917809</c:v>
                </c:pt>
                <c:pt idx="82">
                  <c:v>0.22465753424657534</c:v>
                </c:pt>
                <c:pt idx="83">
                  <c:v>0.22739726027397261</c:v>
                </c:pt>
                <c:pt idx="84">
                  <c:v>0.23013698630136986</c:v>
                </c:pt>
                <c:pt idx="85">
                  <c:v>0.23287671232876711</c:v>
                </c:pt>
                <c:pt idx="86">
                  <c:v>0.23561643835616439</c:v>
                </c:pt>
                <c:pt idx="87">
                  <c:v>0.23835616438356164</c:v>
                </c:pt>
                <c:pt idx="88">
                  <c:v>0.24109589041095891</c:v>
                </c:pt>
                <c:pt idx="89">
                  <c:v>0.24383561643835616</c:v>
                </c:pt>
                <c:pt idx="90">
                  <c:v>0.24657534246575341</c:v>
                </c:pt>
                <c:pt idx="91">
                  <c:v>0.24931506849315069</c:v>
                </c:pt>
                <c:pt idx="92">
                  <c:v>0.25205479452054796</c:v>
                </c:pt>
                <c:pt idx="93">
                  <c:v>0.25479452054794521</c:v>
                </c:pt>
                <c:pt idx="94">
                  <c:v>0.25753424657534246</c:v>
                </c:pt>
                <c:pt idx="95">
                  <c:v>0.26027397260273971</c:v>
                </c:pt>
                <c:pt idx="96">
                  <c:v>0.26301369863013696</c:v>
                </c:pt>
                <c:pt idx="97">
                  <c:v>0.26575342465753427</c:v>
                </c:pt>
                <c:pt idx="98">
                  <c:v>0.26849315068493151</c:v>
                </c:pt>
                <c:pt idx="99">
                  <c:v>0.27123287671232876</c:v>
                </c:pt>
                <c:pt idx="100">
                  <c:v>0.27397260273972601</c:v>
                </c:pt>
                <c:pt idx="101">
                  <c:v>0.27671232876712326</c:v>
                </c:pt>
                <c:pt idx="102">
                  <c:v>0.27945205479452057</c:v>
                </c:pt>
                <c:pt idx="103">
                  <c:v>0.28219178082191781</c:v>
                </c:pt>
                <c:pt idx="104">
                  <c:v>0.28493150684931506</c:v>
                </c:pt>
                <c:pt idx="105">
                  <c:v>0.28767123287671231</c:v>
                </c:pt>
                <c:pt idx="106">
                  <c:v>0.29041095890410956</c:v>
                </c:pt>
                <c:pt idx="107">
                  <c:v>0.29315068493150687</c:v>
                </c:pt>
                <c:pt idx="108">
                  <c:v>0.29589041095890412</c:v>
                </c:pt>
                <c:pt idx="109">
                  <c:v>0.29863013698630136</c:v>
                </c:pt>
                <c:pt idx="110">
                  <c:v>0.30136986301369861</c:v>
                </c:pt>
                <c:pt idx="111">
                  <c:v>0.30410958904109592</c:v>
                </c:pt>
                <c:pt idx="112">
                  <c:v>0.30684931506849317</c:v>
                </c:pt>
                <c:pt idx="113">
                  <c:v>0.30958904109589042</c:v>
                </c:pt>
                <c:pt idx="114">
                  <c:v>0.31232876712328766</c:v>
                </c:pt>
                <c:pt idx="115">
                  <c:v>0.31506849315068491</c:v>
                </c:pt>
                <c:pt idx="116">
                  <c:v>0.31780821917808222</c:v>
                </c:pt>
                <c:pt idx="117">
                  <c:v>0.32054794520547947</c:v>
                </c:pt>
                <c:pt idx="118">
                  <c:v>0.32328767123287672</c:v>
                </c:pt>
                <c:pt idx="119">
                  <c:v>0.32602739726027397</c:v>
                </c:pt>
                <c:pt idx="120">
                  <c:v>0.32876712328767121</c:v>
                </c:pt>
                <c:pt idx="121">
                  <c:v>0.33150684931506852</c:v>
                </c:pt>
                <c:pt idx="122">
                  <c:v>0.33424657534246577</c:v>
                </c:pt>
                <c:pt idx="123">
                  <c:v>0.33698630136986302</c:v>
                </c:pt>
                <c:pt idx="124">
                  <c:v>0.33972602739726027</c:v>
                </c:pt>
                <c:pt idx="125">
                  <c:v>0.34246575342465752</c:v>
                </c:pt>
                <c:pt idx="126">
                  <c:v>0.34520547945205482</c:v>
                </c:pt>
                <c:pt idx="127">
                  <c:v>0.34794520547945207</c:v>
                </c:pt>
                <c:pt idx="128">
                  <c:v>0.35068493150684932</c:v>
                </c:pt>
                <c:pt idx="129">
                  <c:v>0.35342465753424657</c:v>
                </c:pt>
                <c:pt idx="130">
                  <c:v>0.35616438356164382</c:v>
                </c:pt>
                <c:pt idx="131">
                  <c:v>0.35890410958904112</c:v>
                </c:pt>
                <c:pt idx="132">
                  <c:v>0.36164383561643837</c:v>
                </c:pt>
                <c:pt idx="133">
                  <c:v>0.36438356164383562</c:v>
                </c:pt>
                <c:pt idx="134">
                  <c:v>0.36712328767123287</c:v>
                </c:pt>
                <c:pt idx="135">
                  <c:v>0.36986301369863012</c:v>
                </c:pt>
                <c:pt idx="136">
                  <c:v>0.37260273972602742</c:v>
                </c:pt>
                <c:pt idx="137">
                  <c:v>0.37534246575342467</c:v>
                </c:pt>
                <c:pt idx="138">
                  <c:v>0.37808219178082192</c:v>
                </c:pt>
                <c:pt idx="139">
                  <c:v>0.38082191780821917</c:v>
                </c:pt>
                <c:pt idx="140">
                  <c:v>0.38356164383561642</c:v>
                </c:pt>
                <c:pt idx="141">
                  <c:v>0.38630136986301372</c:v>
                </c:pt>
                <c:pt idx="142">
                  <c:v>0.38904109589041097</c:v>
                </c:pt>
                <c:pt idx="143">
                  <c:v>0.39178082191780822</c:v>
                </c:pt>
                <c:pt idx="144">
                  <c:v>0.39452054794520547</c:v>
                </c:pt>
                <c:pt idx="145">
                  <c:v>0.39726027397260272</c:v>
                </c:pt>
                <c:pt idx="146">
                  <c:v>0.4</c:v>
                </c:pt>
                <c:pt idx="147">
                  <c:v>0.40273972602739727</c:v>
                </c:pt>
                <c:pt idx="148">
                  <c:v>0.40547945205479452</c:v>
                </c:pt>
                <c:pt idx="149">
                  <c:v>0.40821917808219177</c:v>
                </c:pt>
                <c:pt idx="150">
                  <c:v>0.41095890410958902</c:v>
                </c:pt>
                <c:pt idx="151">
                  <c:v>0.41369863013698632</c:v>
                </c:pt>
                <c:pt idx="152">
                  <c:v>0.41643835616438357</c:v>
                </c:pt>
                <c:pt idx="153">
                  <c:v>0.41917808219178082</c:v>
                </c:pt>
                <c:pt idx="154">
                  <c:v>0.42191780821917807</c:v>
                </c:pt>
                <c:pt idx="155">
                  <c:v>0.42465753424657532</c:v>
                </c:pt>
                <c:pt idx="156">
                  <c:v>0.42739726027397262</c:v>
                </c:pt>
                <c:pt idx="157">
                  <c:v>0.43013698630136987</c:v>
                </c:pt>
                <c:pt idx="158">
                  <c:v>0.43287671232876712</c:v>
                </c:pt>
                <c:pt idx="159">
                  <c:v>0.43561643835616437</c:v>
                </c:pt>
                <c:pt idx="160">
                  <c:v>0.43835616438356162</c:v>
                </c:pt>
                <c:pt idx="161">
                  <c:v>0.44109589041095892</c:v>
                </c:pt>
                <c:pt idx="162">
                  <c:v>0.44383561643835617</c:v>
                </c:pt>
                <c:pt idx="163">
                  <c:v>0.44657534246575342</c:v>
                </c:pt>
                <c:pt idx="164">
                  <c:v>0.44931506849315067</c:v>
                </c:pt>
                <c:pt idx="165">
                  <c:v>0.45205479452054792</c:v>
                </c:pt>
                <c:pt idx="166">
                  <c:v>0.45479452054794522</c:v>
                </c:pt>
                <c:pt idx="167">
                  <c:v>0.45753424657534247</c:v>
                </c:pt>
                <c:pt idx="168">
                  <c:v>0.46027397260273972</c:v>
                </c:pt>
                <c:pt idx="169">
                  <c:v>0.46301369863013697</c:v>
                </c:pt>
                <c:pt idx="170">
                  <c:v>0.46575342465753422</c:v>
                </c:pt>
                <c:pt idx="171">
                  <c:v>0.46849315068493153</c:v>
                </c:pt>
                <c:pt idx="172">
                  <c:v>0.47123287671232877</c:v>
                </c:pt>
                <c:pt idx="173">
                  <c:v>0.47397260273972602</c:v>
                </c:pt>
                <c:pt idx="174">
                  <c:v>0.47671232876712327</c:v>
                </c:pt>
                <c:pt idx="175">
                  <c:v>0.47945205479452052</c:v>
                </c:pt>
                <c:pt idx="176">
                  <c:v>0.48219178082191783</c:v>
                </c:pt>
                <c:pt idx="177">
                  <c:v>0.48493150684931507</c:v>
                </c:pt>
                <c:pt idx="178">
                  <c:v>0.48767123287671232</c:v>
                </c:pt>
                <c:pt idx="179">
                  <c:v>0.49041095890410957</c:v>
                </c:pt>
                <c:pt idx="180">
                  <c:v>0.49315068493150682</c:v>
                </c:pt>
                <c:pt idx="181">
                  <c:v>0.49589041095890413</c:v>
                </c:pt>
                <c:pt idx="182">
                  <c:v>0.49863013698630138</c:v>
                </c:pt>
                <c:pt idx="183">
                  <c:v>0.50136986301369868</c:v>
                </c:pt>
                <c:pt idx="184">
                  <c:v>0.50410958904109593</c:v>
                </c:pt>
                <c:pt idx="185">
                  <c:v>0.50684931506849318</c:v>
                </c:pt>
                <c:pt idx="186">
                  <c:v>0.50958904109589043</c:v>
                </c:pt>
                <c:pt idx="187">
                  <c:v>0.51232876712328768</c:v>
                </c:pt>
                <c:pt idx="188">
                  <c:v>0.51506849315068493</c:v>
                </c:pt>
                <c:pt idx="189">
                  <c:v>0.51780821917808217</c:v>
                </c:pt>
                <c:pt idx="190">
                  <c:v>0.52054794520547942</c:v>
                </c:pt>
                <c:pt idx="191">
                  <c:v>0.52328767123287667</c:v>
                </c:pt>
                <c:pt idx="192">
                  <c:v>0.52602739726027392</c:v>
                </c:pt>
                <c:pt idx="193">
                  <c:v>0.52876712328767128</c:v>
                </c:pt>
                <c:pt idx="194">
                  <c:v>0.53150684931506853</c:v>
                </c:pt>
                <c:pt idx="195">
                  <c:v>0.53424657534246578</c:v>
                </c:pt>
                <c:pt idx="196">
                  <c:v>0.53698630136986303</c:v>
                </c:pt>
                <c:pt idx="197">
                  <c:v>0.53972602739726028</c:v>
                </c:pt>
                <c:pt idx="198">
                  <c:v>0.54246575342465753</c:v>
                </c:pt>
                <c:pt idx="199">
                  <c:v>0.54520547945205478</c:v>
                </c:pt>
                <c:pt idx="200">
                  <c:v>0.54794520547945202</c:v>
                </c:pt>
                <c:pt idx="201">
                  <c:v>0.55068493150684927</c:v>
                </c:pt>
                <c:pt idx="202">
                  <c:v>0.55342465753424652</c:v>
                </c:pt>
                <c:pt idx="203">
                  <c:v>0.55616438356164388</c:v>
                </c:pt>
                <c:pt idx="204">
                  <c:v>0.55890410958904113</c:v>
                </c:pt>
                <c:pt idx="205">
                  <c:v>0.56164383561643838</c:v>
                </c:pt>
                <c:pt idx="206">
                  <c:v>0.56438356164383563</c:v>
                </c:pt>
                <c:pt idx="207">
                  <c:v>0.56712328767123288</c:v>
                </c:pt>
                <c:pt idx="208">
                  <c:v>0.56986301369863013</c:v>
                </c:pt>
                <c:pt idx="209">
                  <c:v>0.57260273972602738</c:v>
                </c:pt>
                <c:pt idx="210">
                  <c:v>0.57534246575342463</c:v>
                </c:pt>
                <c:pt idx="211">
                  <c:v>0.57808219178082187</c:v>
                </c:pt>
                <c:pt idx="212">
                  <c:v>0.58082191780821912</c:v>
                </c:pt>
                <c:pt idx="213">
                  <c:v>0.58356164383561648</c:v>
                </c:pt>
                <c:pt idx="214">
                  <c:v>0.58630136986301373</c:v>
                </c:pt>
                <c:pt idx="215">
                  <c:v>0.58904109589041098</c:v>
                </c:pt>
                <c:pt idx="216">
                  <c:v>0.59178082191780823</c:v>
                </c:pt>
                <c:pt idx="217">
                  <c:v>0.59452054794520548</c:v>
                </c:pt>
                <c:pt idx="218">
                  <c:v>0.59726027397260273</c:v>
                </c:pt>
                <c:pt idx="219">
                  <c:v>0.6</c:v>
                </c:pt>
                <c:pt idx="220">
                  <c:v>0.60273972602739723</c:v>
                </c:pt>
                <c:pt idx="221">
                  <c:v>0.60547945205479448</c:v>
                </c:pt>
                <c:pt idx="222">
                  <c:v>0.60821917808219184</c:v>
                </c:pt>
                <c:pt idx="223">
                  <c:v>0.61095890410958908</c:v>
                </c:pt>
                <c:pt idx="224">
                  <c:v>0.61369863013698633</c:v>
                </c:pt>
                <c:pt idx="225">
                  <c:v>0.61643835616438358</c:v>
                </c:pt>
                <c:pt idx="226">
                  <c:v>0.61917808219178083</c:v>
                </c:pt>
                <c:pt idx="227">
                  <c:v>0.62191780821917808</c:v>
                </c:pt>
                <c:pt idx="228">
                  <c:v>0.62465753424657533</c:v>
                </c:pt>
                <c:pt idx="229">
                  <c:v>0.62739726027397258</c:v>
                </c:pt>
                <c:pt idx="230">
                  <c:v>0.63013698630136983</c:v>
                </c:pt>
                <c:pt idx="231">
                  <c:v>0.63287671232876708</c:v>
                </c:pt>
                <c:pt idx="232">
                  <c:v>0.63561643835616444</c:v>
                </c:pt>
                <c:pt idx="233">
                  <c:v>0.63835616438356169</c:v>
                </c:pt>
                <c:pt idx="234">
                  <c:v>0.64109589041095894</c:v>
                </c:pt>
                <c:pt idx="235">
                  <c:v>0.64383561643835618</c:v>
                </c:pt>
                <c:pt idx="236">
                  <c:v>0.64657534246575343</c:v>
                </c:pt>
                <c:pt idx="237">
                  <c:v>0.64931506849315068</c:v>
                </c:pt>
                <c:pt idx="238">
                  <c:v>0.65205479452054793</c:v>
                </c:pt>
                <c:pt idx="239">
                  <c:v>0.65479452054794518</c:v>
                </c:pt>
                <c:pt idx="240">
                  <c:v>0.65753424657534243</c:v>
                </c:pt>
                <c:pt idx="241">
                  <c:v>0.66027397260273968</c:v>
                </c:pt>
                <c:pt idx="242">
                  <c:v>0.66301369863013704</c:v>
                </c:pt>
                <c:pt idx="243">
                  <c:v>0.66575342465753429</c:v>
                </c:pt>
                <c:pt idx="244">
                  <c:v>0.66849315068493154</c:v>
                </c:pt>
                <c:pt idx="245">
                  <c:v>0.67123287671232879</c:v>
                </c:pt>
                <c:pt idx="246">
                  <c:v>0.67397260273972603</c:v>
                </c:pt>
                <c:pt idx="247">
                  <c:v>0.67671232876712328</c:v>
                </c:pt>
                <c:pt idx="248">
                  <c:v>0.67945205479452053</c:v>
                </c:pt>
                <c:pt idx="249">
                  <c:v>0.68219178082191778</c:v>
                </c:pt>
                <c:pt idx="250">
                  <c:v>0.68493150684931503</c:v>
                </c:pt>
                <c:pt idx="251">
                  <c:v>0.68767123287671228</c:v>
                </c:pt>
                <c:pt idx="252">
                  <c:v>0.69041095890410964</c:v>
                </c:pt>
                <c:pt idx="253">
                  <c:v>0.69315068493150689</c:v>
                </c:pt>
                <c:pt idx="254">
                  <c:v>0.69589041095890414</c:v>
                </c:pt>
                <c:pt idx="255">
                  <c:v>0.69863013698630139</c:v>
                </c:pt>
                <c:pt idx="256">
                  <c:v>0.70136986301369864</c:v>
                </c:pt>
                <c:pt idx="257">
                  <c:v>0.70410958904109588</c:v>
                </c:pt>
                <c:pt idx="258">
                  <c:v>0.70684931506849313</c:v>
                </c:pt>
                <c:pt idx="259">
                  <c:v>0.70958904109589038</c:v>
                </c:pt>
                <c:pt idx="260">
                  <c:v>0.71232876712328763</c:v>
                </c:pt>
                <c:pt idx="261">
                  <c:v>0.71506849315068488</c:v>
                </c:pt>
                <c:pt idx="262">
                  <c:v>0.71780821917808224</c:v>
                </c:pt>
                <c:pt idx="263">
                  <c:v>0.72054794520547949</c:v>
                </c:pt>
                <c:pt idx="264">
                  <c:v>0.72328767123287674</c:v>
                </c:pt>
                <c:pt idx="265">
                  <c:v>0.72602739726027399</c:v>
                </c:pt>
                <c:pt idx="266">
                  <c:v>0.72876712328767124</c:v>
                </c:pt>
                <c:pt idx="267">
                  <c:v>0.73150684931506849</c:v>
                </c:pt>
                <c:pt idx="268">
                  <c:v>0.73424657534246573</c:v>
                </c:pt>
                <c:pt idx="269">
                  <c:v>0.73698630136986298</c:v>
                </c:pt>
                <c:pt idx="270">
                  <c:v>0.73972602739726023</c:v>
                </c:pt>
                <c:pt idx="271">
                  <c:v>0.74246575342465748</c:v>
                </c:pt>
                <c:pt idx="272">
                  <c:v>0.74520547945205484</c:v>
                </c:pt>
                <c:pt idx="273">
                  <c:v>0.74794520547945209</c:v>
                </c:pt>
                <c:pt idx="274">
                  <c:v>0.75068493150684934</c:v>
                </c:pt>
                <c:pt idx="275">
                  <c:v>0.75342465753424659</c:v>
                </c:pt>
                <c:pt idx="276">
                  <c:v>0.75616438356164384</c:v>
                </c:pt>
                <c:pt idx="277">
                  <c:v>0.75890410958904109</c:v>
                </c:pt>
                <c:pt idx="278">
                  <c:v>0.76164383561643834</c:v>
                </c:pt>
                <c:pt idx="279">
                  <c:v>0.76438356164383559</c:v>
                </c:pt>
                <c:pt idx="280">
                  <c:v>0.76712328767123283</c:v>
                </c:pt>
                <c:pt idx="281">
                  <c:v>0.76986301369863008</c:v>
                </c:pt>
                <c:pt idx="282">
                  <c:v>0.77260273972602744</c:v>
                </c:pt>
                <c:pt idx="283">
                  <c:v>0.77534246575342469</c:v>
                </c:pt>
                <c:pt idx="284">
                  <c:v>0.77808219178082194</c:v>
                </c:pt>
                <c:pt idx="285">
                  <c:v>0.78082191780821919</c:v>
                </c:pt>
                <c:pt idx="286">
                  <c:v>0.78356164383561644</c:v>
                </c:pt>
                <c:pt idx="287">
                  <c:v>0.78630136986301369</c:v>
                </c:pt>
                <c:pt idx="288">
                  <c:v>0.78904109589041094</c:v>
                </c:pt>
                <c:pt idx="289">
                  <c:v>0.79178082191780819</c:v>
                </c:pt>
                <c:pt idx="290">
                  <c:v>0.79452054794520544</c:v>
                </c:pt>
                <c:pt idx="291">
                  <c:v>0.79726027397260268</c:v>
                </c:pt>
                <c:pt idx="292">
                  <c:v>0.8</c:v>
                </c:pt>
                <c:pt idx="293">
                  <c:v>0.80273972602739729</c:v>
                </c:pt>
                <c:pt idx="294">
                  <c:v>0.80547945205479454</c:v>
                </c:pt>
                <c:pt idx="295">
                  <c:v>0.80821917808219179</c:v>
                </c:pt>
                <c:pt idx="296">
                  <c:v>0.81095890410958904</c:v>
                </c:pt>
                <c:pt idx="297">
                  <c:v>0.81369863013698629</c:v>
                </c:pt>
                <c:pt idx="298">
                  <c:v>0.81643835616438354</c:v>
                </c:pt>
                <c:pt idx="299">
                  <c:v>0.81917808219178079</c:v>
                </c:pt>
                <c:pt idx="300">
                  <c:v>0.82191780821917804</c:v>
                </c:pt>
                <c:pt idx="301">
                  <c:v>0.8246575342465754</c:v>
                </c:pt>
                <c:pt idx="302">
                  <c:v>0.82739726027397265</c:v>
                </c:pt>
                <c:pt idx="303">
                  <c:v>0.83013698630136989</c:v>
                </c:pt>
                <c:pt idx="304">
                  <c:v>0.83287671232876714</c:v>
                </c:pt>
                <c:pt idx="305">
                  <c:v>0.83561643835616439</c:v>
                </c:pt>
                <c:pt idx="306">
                  <c:v>0.83835616438356164</c:v>
                </c:pt>
                <c:pt idx="307">
                  <c:v>0.84109589041095889</c:v>
                </c:pt>
                <c:pt idx="308">
                  <c:v>0.84383561643835614</c:v>
                </c:pt>
                <c:pt idx="309">
                  <c:v>0.84657534246575339</c:v>
                </c:pt>
                <c:pt idx="310">
                  <c:v>0.84931506849315064</c:v>
                </c:pt>
                <c:pt idx="311">
                  <c:v>0.852054794520548</c:v>
                </c:pt>
                <c:pt idx="312">
                  <c:v>0.85479452054794525</c:v>
                </c:pt>
                <c:pt idx="313">
                  <c:v>0.8575342465753425</c:v>
                </c:pt>
                <c:pt idx="314">
                  <c:v>0.86027397260273974</c:v>
                </c:pt>
                <c:pt idx="315">
                  <c:v>0.86301369863013699</c:v>
                </c:pt>
                <c:pt idx="316">
                  <c:v>0.86575342465753424</c:v>
                </c:pt>
                <c:pt idx="317">
                  <c:v>0.86849315068493149</c:v>
                </c:pt>
                <c:pt idx="318">
                  <c:v>0.87123287671232874</c:v>
                </c:pt>
                <c:pt idx="319">
                  <c:v>0.87397260273972599</c:v>
                </c:pt>
                <c:pt idx="320">
                  <c:v>0.87671232876712324</c:v>
                </c:pt>
                <c:pt idx="321">
                  <c:v>0.8794520547945206</c:v>
                </c:pt>
                <c:pt idx="322">
                  <c:v>0.88219178082191785</c:v>
                </c:pt>
                <c:pt idx="323">
                  <c:v>0.8849315068493151</c:v>
                </c:pt>
                <c:pt idx="324">
                  <c:v>0.88767123287671235</c:v>
                </c:pt>
                <c:pt idx="325">
                  <c:v>0.8904109589041096</c:v>
                </c:pt>
                <c:pt idx="326">
                  <c:v>0.89315068493150684</c:v>
                </c:pt>
                <c:pt idx="327">
                  <c:v>0.89589041095890409</c:v>
                </c:pt>
                <c:pt idx="328">
                  <c:v>0.89863013698630134</c:v>
                </c:pt>
                <c:pt idx="329">
                  <c:v>0.90136986301369859</c:v>
                </c:pt>
                <c:pt idx="330">
                  <c:v>0.90410958904109584</c:v>
                </c:pt>
                <c:pt idx="331">
                  <c:v>0.9068493150684932</c:v>
                </c:pt>
                <c:pt idx="332">
                  <c:v>0.90958904109589045</c:v>
                </c:pt>
                <c:pt idx="333">
                  <c:v>0.9123287671232877</c:v>
                </c:pt>
                <c:pt idx="334">
                  <c:v>0.91506849315068495</c:v>
                </c:pt>
                <c:pt idx="335">
                  <c:v>0.9178082191780822</c:v>
                </c:pt>
                <c:pt idx="336">
                  <c:v>0.92054794520547945</c:v>
                </c:pt>
                <c:pt idx="337">
                  <c:v>0.92328767123287669</c:v>
                </c:pt>
                <c:pt idx="338">
                  <c:v>0.92602739726027394</c:v>
                </c:pt>
                <c:pt idx="339">
                  <c:v>0.92876712328767119</c:v>
                </c:pt>
                <c:pt idx="340">
                  <c:v>0.93150684931506844</c:v>
                </c:pt>
                <c:pt idx="341">
                  <c:v>0.9342465753424658</c:v>
                </c:pt>
                <c:pt idx="342">
                  <c:v>0.93698630136986305</c:v>
                </c:pt>
                <c:pt idx="343">
                  <c:v>0.9397260273972603</c:v>
                </c:pt>
                <c:pt idx="344">
                  <c:v>0.94246575342465755</c:v>
                </c:pt>
                <c:pt idx="345">
                  <c:v>0.9452054794520548</c:v>
                </c:pt>
                <c:pt idx="346">
                  <c:v>0.94794520547945205</c:v>
                </c:pt>
                <c:pt idx="347">
                  <c:v>0.9506849315068493</c:v>
                </c:pt>
                <c:pt idx="348">
                  <c:v>0.95342465753424654</c:v>
                </c:pt>
                <c:pt idx="349">
                  <c:v>0.95616438356164379</c:v>
                </c:pt>
                <c:pt idx="350">
                  <c:v>0.95890410958904104</c:v>
                </c:pt>
                <c:pt idx="351">
                  <c:v>0.9616438356164384</c:v>
                </c:pt>
                <c:pt idx="352">
                  <c:v>0.96438356164383565</c:v>
                </c:pt>
                <c:pt idx="353">
                  <c:v>0.9671232876712329</c:v>
                </c:pt>
                <c:pt idx="354">
                  <c:v>0.96986301369863015</c:v>
                </c:pt>
                <c:pt idx="355">
                  <c:v>0.9726027397260274</c:v>
                </c:pt>
                <c:pt idx="356">
                  <c:v>0.97534246575342465</c:v>
                </c:pt>
                <c:pt idx="357">
                  <c:v>0.9780821917808219</c:v>
                </c:pt>
                <c:pt idx="358">
                  <c:v>0.98082191780821915</c:v>
                </c:pt>
                <c:pt idx="359">
                  <c:v>0.98356164383561639</c:v>
                </c:pt>
                <c:pt idx="360">
                  <c:v>0.98630136986301364</c:v>
                </c:pt>
                <c:pt idx="361">
                  <c:v>0.989041095890411</c:v>
                </c:pt>
                <c:pt idx="362">
                  <c:v>0.99178082191780825</c:v>
                </c:pt>
                <c:pt idx="363">
                  <c:v>0.9945205479452055</c:v>
                </c:pt>
                <c:pt idx="364">
                  <c:v>0.99726027397260275</c:v>
                </c:pt>
                <c:pt idx="365">
                  <c:v>1</c:v>
                </c:pt>
                <c:pt idx="366">
                  <c:v>1.0027397260273974</c:v>
                </c:pt>
                <c:pt idx="367">
                  <c:v>1.0054794520547945</c:v>
                </c:pt>
                <c:pt idx="368">
                  <c:v>1.0082191780821919</c:v>
                </c:pt>
                <c:pt idx="369">
                  <c:v>1.010958904109589</c:v>
                </c:pt>
                <c:pt idx="370">
                  <c:v>1.0136986301369864</c:v>
                </c:pt>
                <c:pt idx="371">
                  <c:v>1.0164383561643835</c:v>
                </c:pt>
                <c:pt idx="372">
                  <c:v>1.0191780821917809</c:v>
                </c:pt>
                <c:pt idx="373">
                  <c:v>1.021917808219178</c:v>
                </c:pt>
                <c:pt idx="374">
                  <c:v>1.0246575342465754</c:v>
                </c:pt>
                <c:pt idx="375">
                  <c:v>1.0273972602739727</c:v>
                </c:pt>
                <c:pt idx="376">
                  <c:v>1.0301369863013699</c:v>
                </c:pt>
                <c:pt idx="377">
                  <c:v>1.0328767123287672</c:v>
                </c:pt>
                <c:pt idx="378">
                  <c:v>1.0356164383561643</c:v>
                </c:pt>
                <c:pt idx="379">
                  <c:v>1.0383561643835617</c:v>
                </c:pt>
                <c:pt idx="380">
                  <c:v>1.0410958904109588</c:v>
                </c:pt>
                <c:pt idx="381">
                  <c:v>1.0438356164383562</c:v>
                </c:pt>
                <c:pt idx="382">
                  <c:v>1.0465753424657533</c:v>
                </c:pt>
                <c:pt idx="383">
                  <c:v>1.0493150684931507</c:v>
                </c:pt>
                <c:pt idx="384">
                  <c:v>1.0520547945205478</c:v>
                </c:pt>
                <c:pt idx="385">
                  <c:v>1.0547945205479452</c:v>
                </c:pt>
                <c:pt idx="386">
                  <c:v>1.0575342465753426</c:v>
                </c:pt>
                <c:pt idx="387">
                  <c:v>1.0602739726027397</c:v>
                </c:pt>
                <c:pt idx="388">
                  <c:v>1.0630136986301371</c:v>
                </c:pt>
                <c:pt idx="389">
                  <c:v>1.0657534246575342</c:v>
                </c:pt>
                <c:pt idx="390">
                  <c:v>1.0684931506849316</c:v>
                </c:pt>
                <c:pt idx="391">
                  <c:v>1.0712328767123287</c:v>
                </c:pt>
                <c:pt idx="392">
                  <c:v>1.0739726027397261</c:v>
                </c:pt>
                <c:pt idx="393">
                  <c:v>1.0767123287671232</c:v>
                </c:pt>
                <c:pt idx="394">
                  <c:v>1.0794520547945206</c:v>
                </c:pt>
                <c:pt idx="395">
                  <c:v>1.0821917808219179</c:v>
                </c:pt>
                <c:pt idx="396">
                  <c:v>1.0849315068493151</c:v>
                </c:pt>
                <c:pt idx="397">
                  <c:v>1.0876712328767124</c:v>
                </c:pt>
                <c:pt idx="398">
                  <c:v>1.0904109589041096</c:v>
                </c:pt>
                <c:pt idx="399">
                  <c:v>1.0931506849315069</c:v>
                </c:pt>
                <c:pt idx="400">
                  <c:v>1.095890410958904</c:v>
                </c:pt>
                <c:pt idx="401">
                  <c:v>1.0986301369863014</c:v>
                </c:pt>
                <c:pt idx="402">
                  <c:v>1.1013698630136985</c:v>
                </c:pt>
                <c:pt idx="403">
                  <c:v>1.1041095890410959</c:v>
                </c:pt>
                <c:pt idx="404">
                  <c:v>1.106849315068493</c:v>
                </c:pt>
                <c:pt idx="405">
                  <c:v>1.1095890410958904</c:v>
                </c:pt>
                <c:pt idx="406">
                  <c:v>1.1123287671232878</c:v>
                </c:pt>
                <c:pt idx="407">
                  <c:v>1.1150684931506849</c:v>
                </c:pt>
                <c:pt idx="408">
                  <c:v>1.1178082191780823</c:v>
                </c:pt>
                <c:pt idx="409">
                  <c:v>1.1205479452054794</c:v>
                </c:pt>
                <c:pt idx="410">
                  <c:v>1.1232876712328768</c:v>
                </c:pt>
                <c:pt idx="411">
                  <c:v>1.1260273972602739</c:v>
                </c:pt>
                <c:pt idx="412">
                  <c:v>1.1287671232876713</c:v>
                </c:pt>
                <c:pt idx="413">
                  <c:v>1.1315068493150684</c:v>
                </c:pt>
                <c:pt idx="414">
                  <c:v>1.1342465753424658</c:v>
                </c:pt>
                <c:pt idx="415">
                  <c:v>1.1369863013698631</c:v>
                </c:pt>
                <c:pt idx="416">
                  <c:v>1.1397260273972603</c:v>
                </c:pt>
                <c:pt idx="417">
                  <c:v>1.1424657534246576</c:v>
                </c:pt>
                <c:pt idx="418">
                  <c:v>1.1452054794520548</c:v>
                </c:pt>
                <c:pt idx="419">
                  <c:v>1.1479452054794521</c:v>
                </c:pt>
                <c:pt idx="420">
                  <c:v>1.1506849315068493</c:v>
                </c:pt>
                <c:pt idx="421">
                  <c:v>1.1534246575342466</c:v>
                </c:pt>
                <c:pt idx="422">
                  <c:v>1.1561643835616437</c:v>
                </c:pt>
                <c:pt idx="423">
                  <c:v>1.1589041095890411</c:v>
                </c:pt>
                <c:pt idx="424">
                  <c:v>1.1616438356164382</c:v>
                </c:pt>
                <c:pt idx="425">
                  <c:v>1.1643835616438356</c:v>
                </c:pt>
                <c:pt idx="426">
                  <c:v>1.167123287671233</c:v>
                </c:pt>
                <c:pt idx="427">
                  <c:v>1.1698630136986301</c:v>
                </c:pt>
                <c:pt idx="428">
                  <c:v>1.1726027397260275</c:v>
                </c:pt>
                <c:pt idx="429">
                  <c:v>1.1753424657534246</c:v>
                </c:pt>
                <c:pt idx="430">
                  <c:v>1.178082191780822</c:v>
                </c:pt>
                <c:pt idx="431">
                  <c:v>1.1808219178082191</c:v>
                </c:pt>
                <c:pt idx="432">
                  <c:v>1.1835616438356165</c:v>
                </c:pt>
                <c:pt idx="433">
                  <c:v>1.1863013698630136</c:v>
                </c:pt>
                <c:pt idx="434">
                  <c:v>1.189041095890411</c:v>
                </c:pt>
                <c:pt idx="435">
                  <c:v>1.1917808219178083</c:v>
                </c:pt>
                <c:pt idx="436">
                  <c:v>1.1945205479452055</c:v>
                </c:pt>
                <c:pt idx="437">
                  <c:v>1.1972602739726028</c:v>
                </c:pt>
                <c:pt idx="438">
                  <c:v>1.2</c:v>
                </c:pt>
                <c:pt idx="439">
                  <c:v>1.2027397260273973</c:v>
                </c:pt>
                <c:pt idx="440">
                  <c:v>1.2054794520547945</c:v>
                </c:pt>
                <c:pt idx="441">
                  <c:v>1.2082191780821918</c:v>
                </c:pt>
                <c:pt idx="442">
                  <c:v>1.210958904109589</c:v>
                </c:pt>
                <c:pt idx="443">
                  <c:v>1.2136986301369863</c:v>
                </c:pt>
                <c:pt idx="444">
                  <c:v>1.2164383561643837</c:v>
                </c:pt>
                <c:pt idx="445">
                  <c:v>1.2191780821917808</c:v>
                </c:pt>
                <c:pt idx="446">
                  <c:v>1.2219178082191782</c:v>
                </c:pt>
                <c:pt idx="447">
                  <c:v>1.2246575342465753</c:v>
                </c:pt>
                <c:pt idx="448">
                  <c:v>1.2273972602739727</c:v>
                </c:pt>
                <c:pt idx="449">
                  <c:v>1.2301369863013698</c:v>
                </c:pt>
                <c:pt idx="450">
                  <c:v>1.2328767123287672</c:v>
                </c:pt>
                <c:pt idx="451">
                  <c:v>1.2356164383561643</c:v>
                </c:pt>
                <c:pt idx="452">
                  <c:v>1.2383561643835617</c:v>
                </c:pt>
                <c:pt idx="453">
                  <c:v>1.2410958904109588</c:v>
                </c:pt>
                <c:pt idx="454">
                  <c:v>1.2438356164383562</c:v>
                </c:pt>
                <c:pt idx="455">
                  <c:v>1.2465753424657535</c:v>
                </c:pt>
                <c:pt idx="456">
                  <c:v>1.2493150684931507</c:v>
                </c:pt>
                <c:pt idx="457">
                  <c:v>1.252054794520548</c:v>
                </c:pt>
                <c:pt idx="458">
                  <c:v>1.2547945205479452</c:v>
                </c:pt>
                <c:pt idx="459">
                  <c:v>1.2575342465753425</c:v>
                </c:pt>
                <c:pt idx="460">
                  <c:v>1.2602739726027397</c:v>
                </c:pt>
                <c:pt idx="461">
                  <c:v>1.263013698630137</c:v>
                </c:pt>
                <c:pt idx="462">
                  <c:v>1.2657534246575342</c:v>
                </c:pt>
                <c:pt idx="463">
                  <c:v>1.2684931506849315</c:v>
                </c:pt>
                <c:pt idx="464">
                  <c:v>1.2712328767123289</c:v>
                </c:pt>
                <c:pt idx="465">
                  <c:v>1.273972602739726</c:v>
                </c:pt>
                <c:pt idx="466">
                  <c:v>1.2767123287671234</c:v>
                </c:pt>
                <c:pt idx="467">
                  <c:v>1.2794520547945205</c:v>
                </c:pt>
                <c:pt idx="468">
                  <c:v>1.2821917808219179</c:v>
                </c:pt>
                <c:pt idx="469">
                  <c:v>1.284931506849315</c:v>
                </c:pt>
                <c:pt idx="470">
                  <c:v>1.2876712328767124</c:v>
                </c:pt>
                <c:pt idx="471">
                  <c:v>1.2904109589041095</c:v>
                </c:pt>
                <c:pt idx="472">
                  <c:v>1.2931506849315069</c:v>
                </c:pt>
                <c:pt idx="473">
                  <c:v>1.295890410958904</c:v>
                </c:pt>
                <c:pt idx="474">
                  <c:v>1.2986301369863014</c:v>
                </c:pt>
                <c:pt idx="475">
                  <c:v>1.3013698630136987</c:v>
                </c:pt>
                <c:pt idx="476">
                  <c:v>1.3041095890410959</c:v>
                </c:pt>
                <c:pt idx="477">
                  <c:v>1.3068493150684932</c:v>
                </c:pt>
                <c:pt idx="478">
                  <c:v>1.3095890410958904</c:v>
                </c:pt>
                <c:pt idx="479">
                  <c:v>1.3123287671232877</c:v>
                </c:pt>
                <c:pt idx="480">
                  <c:v>1.3150684931506849</c:v>
                </c:pt>
                <c:pt idx="481">
                  <c:v>1.3178082191780822</c:v>
                </c:pt>
                <c:pt idx="482">
                  <c:v>1.3205479452054794</c:v>
                </c:pt>
                <c:pt idx="483">
                  <c:v>1.3232876712328767</c:v>
                </c:pt>
                <c:pt idx="484">
                  <c:v>1.3260273972602741</c:v>
                </c:pt>
                <c:pt idx="485">
                  <c:v>1.3287671232876712</c:v>
                </c:pt>
                <c:pt idx="486">
                  <c:v>1.3315068493150686</c:v>
                </c:pt>
                <c:pt idx="487">
                  <c:v>1.3342465753424657</c:v>
                </c:pt>
                <c:pt idx="488">
                  <c:v>1.3369863013698631</c:v>
                </c:pt>
                <c:pt idx="489">
                  <c:v>1.3397260273972602</c:v>
                </c:pt>
                <c:pt idx="490">
                  <c:v>1.3424657534246576</c:v>
                </c:pt>
                <c:pt idx="491">
                  <c:v>1.3452054794520547</c:v>
                </c:pt>
                <c:pt idx="492">
                  <c:v>1.3479452054794521</c:v>
                </c:pt>
                <c:pt idx="493">
                  <c:v>1.3506849315068492</c:v>
                </c:pt>
                <c:pt idx="494">
                  <c:v>1.3534246575342466</c:v>
                </c:pt>
                <c:pt idx="495">
                  <c:v>1.3561643835616439</c:v>
                </c:pt>
                <c:pt idx="496">
                  <c:v>1.3589041095890411</c:v>
                </c:pt>
                <c:pt idx="497">
                  <c:v>1.3616438356164384</c:v>
                </c:pt>
                <c:pt idx="498">
                  <c:v>1.3643835616438356</c:v>
                </c:pt>
                <c:pt idx="499">
                  <c:v>1.3671232876712329</c:v>
                </c:pt>
                <c:pt idx="500">
                  <c:v>1.3698630136986301</c:v>
                </c:pt>
                <c:pt idx="501">
                  <c:v>1.3726027397260274</c:v>
                </c:pt>
                <c:pt idx="502">
                  <c:v>1.3753424657534246</c:v>
                </c:pt>
                <c:pt idx="503">
                  <c:v>1.3780821917808219</c:v>
                </c:pt>
                <c:pt idx="504">
                  <c:v>1.3808219178082193</c:v>
                </c:pt>
                <c:pt idx="505">
                  <c:v>1.3835616438356164</c:v>
                </c:pt>
                <c:pt idx="506">
                  <c:v>1.3863013698630138</c:v>
                </c:pt>
                <c:pt idx="507">
                  <c:v>1.3890410958904109</c:v>
                </c:pt>
                <c:pt idx="508">
                  <c:v>1.3917808219178083</c:v>
                </c:pt>
                <c:pt idx="509">
                  <c:v>1.3945205479452054</c:v>
                </c:pt>
                <c:pt idx="510">
                  <c:v>1.3972602739726028</c:v>
                </c:pt>
                <c:pt idx="511">
                  <c:v>1.4</c:v>
                </c:pt>
                <c:pt idx="512">
                  <c:v>1.4027397260273973</c:v>
                </c:pt>
                <c:pt idx="513">
                  <c:v>1.4054794520547946</c:v>
                </c:pt>
                <c:pt idx="514">
                  <c:v>1.4082191780821918</c:v>
                </c:pt>
                <c:pt idx="515">
                  <c:v>1.4109589041095891</c:v>
                </c:pt>
                <c:pt idx="516">
                  <c:v>1.4136986301369863</c:v>
                </c:pt>
                <c:pt idx="517">
                  <c:v>1.4164383561643836</c:v>
                </c:pt>
                <c:pt idx="518">
                  <c:v>1.4191780821917808</c:v>
                </c:pt>
                <c:pt idx="519">
                  <c:v>1.4219178082191781</c:v>
                </c:pt>
                <c:pt idx="520">
                  <c:v>1.4246575342465753</c:v>
                </c:pt>
                <c:pt idx="521">
                  <c:v>1.4273972602739726</c:v>
                </c:pt>
                <c:pt idx="522">
                  <c:v>1.4301369863013698</c:v>
                </c:pt>
                <c:pt idx="523">
                  <c:v>1.4328767123287671</c:v>
                </c:pt>
                <c:pt idx="524">
                  <c:v>1.4356164383561645</c:v>
                </c:pt>
                <c:pt idx="525">
                  <c:v>1.4383561643835616</c:v>
                </c:pt>
                <c:pt idx="526">
                  <c:v>1.441095890410959</c:v>
                </c:pt>
                <c:pt idx="527">
                  <c:v>1.4438356164383561</c:v>
                </c:pt>
                <c:pt idx="528">
                  <c:v>1.4465753424657535</c:v>
                </c:pt>
                <c:pt idx="529">
                  <c:v>1.4493150684931506</c:v>
                </c:pt>
                <c:pt idx="530">
                  <c:v>1.452054794520548</c:v>
                </c:pt>
                <c:pt idx="531">
                  <c:v>1.4547945205479451</c:v>
                </c:pt>
                <c:pt idx="532">
                  <c:v>1.4575342465753425</c:v>
                </c:pt>
                <c:pt idx="533">
                  <c:v>1.4602739726027398</c:v>
                </c:pt>
                <c:pt idx="534">
                  <c:v>1.463013698630137</c:v>
                </c:pt>
                <c:pt idx="535">
                  <c:v>1.4657534246575343</c:v>
                </c:pt>
                <c:pt idx="536">
                  <c:v>1.4684931506849315</c:v>
                </c:pt>
                <c:pt idx="537">
                  <c:v>1.4712328767123288</c:v>
                </c:pt>
                <c:pt idx="538">
                  <c:v>1.473972602739726</c:v>
                </c:pt>
                <c:pt idx="539">
                  <c:v>1.4767123287671233</c:v>
                </c:pt>
                <c:pt idx="540">
                  <c:v>1.4794520547945205</c:v>
                </c:pt>
                <c:pt idx="541">
                  <c:v>1.4821917808219178</c:v>
                </c:pt>
                <c:pt idx="542">
                  <c:v>1.484931506849315</c:v>
                </c:pt>
                <c:pt idx="543">
                  <c:v>1.4876712328767123</c:v>
                </c:pt>
                <c:pt idx="544">
                  <c:v>1.4904109589041097</c:v>
                </c:pt>
                <c:pt idx="545">
                  <c:v>1.4931506849315068</c:v>
                </c:pt>
                <c:pt idx="546">
                  <c:v>1.4958904109589042</c:v>
                </c:pt>
                <c:pt idx="547">
                  <c:v>1.4986301369863013</c:v>
                </c:pt>
                <c:pt idx="548">
                  <c:v>1.5013698630136987</c:v>
                </c:pt>
                <c:pt idx="549">
                  <c:v>1.5041095890410958</c:v>
                </c:pt>
                <c:pt idx="550">
                  <c:v>1.5068493150684932</c:v>
                </c:pt>
                <c:pt idx="551">
                  <c:v>1.5095890410958903</c:v>
                </c:pt>
                <c:pt idx="552">
                  <c:v>1.5123287671232877</c:v>
                </c:pt>
                <c:pt idx="553">
                  <c:v>1.515068493150685</c:v>
                </c:pt>
                <c:pt idx="554">
                  <c:v>1.5178082191780822</c:v>
                </c:pt>
                <c:pt idx="555">
                  <c:v>1.5205479452054795</c:v>
                </c:pt>
                <c:pt idx="556">
                  <c:v>1.5232876712328767</c:v>
                </c:pt>
                <c:pt idx="557">
                  <c:v>1.526027397260274</c:v>
                </c:pt>
                <c:pt idx="558">
                  <c:v>1.5287671232876712</c:v>
                </c:pt>
                <c:pt idx="559">
                  <c:v>1.5315068493150685</c:v>
                </c:pt>
                <c:pt idx="560">
                  <c:v>1.5342465753424657</c:v>
                </c:pt>
                <c:pt idx="561">
                  <c:v>1.536986301369863</c:v>
                </c:pt>
                <c:pt idx="562">
                  <c:v>1.5397260273972602</c:v>
                </c:pt>
                <c:pt idx="563">
                  <c:v>1.5424657534246575</c:v>
                </c:pt>
                <c:pt idx="564">
                  <c:v>1.5452054794520549</c:v>
                </c:pt>
                <c:pt idx="565">
                  <c:v>1.547945205479452</c:v>
                </c:pt>
                <c:pt idx="566">
                  <c:v>1.5506849315068494</c:v>
                </c:pt>
                <c:pt idx="567">
                  <c:v>1.5534246575342465</c:v>
                </c:pt>
                <c:pt idx="568">
                  <c:v>1.5561643835616439</c:v>
                </c:pt>
                <c:pt idx="569">
                  <c:v>1.558904109589041</c:v>
                </c:pt>
                <c:pt idx="570">
                  <c:v>1.5616438356164384</c:v>
                </c:pt>
                <c:pt idx="571">
                  <c:v>1.5643835616438355</c:v>
                </c:pt>
                <c:pt idx="572">
                  <c:v>1.5671232876712329</c:v>
                </c:pt>
                <c:pt idx="573">
                  <c:v>1.5698630136986302</c:v>
                </c:pt>
                <c:pt idx="574">
                  <c:v>1.5726027397260274</c:v>
                </c:pt>
                <c:pt idx="575">
                  <c:v>1.5753424657534247</c:v>
                </c:pt>
                <c:pt idx="576">
                  <c:v>1.5780821917808219</c:v>
                </c:pt>
                <c:pt idx="577">
                  <c:v>1.5808219178082192</c:v>
                </c:pt>
                <c:pt idx="578">
                  <c:v>1.5835616438356164</c:v>
                </c:pt>
                <c:pt idx="579">
                  <c:v>1.5863013698630137</c:v>
                </c:pt>
                <c:pt idx="580">
                  <c:v>1.5890410958904109</c:v>
                </c:pt>
                <c:pt idx="581">
                  <c:v>1.5917808219178082</c:v>
                </c:pt>
                <c:pt idx="582">
                  <c:v>1.5945205479452054</c:v>
                </c:pt>
                <c:pt idx="583">
                  <c:v>1.5972602739726027</c:v>
                </c:pt>
                <c:pt idx="584">
                  <c:v>1.6</c:v>
                </c:pt>
                <c:pt idx="585">
                  <c:v>1.6027397260273972</c:v>
                </c:pt>
                <c:pt idx="586">
                  <c:v>1.6054794520547946</c:v>
                </c:pt>
                <c:pt idx="587">
                  <c:v>1.6082191780821917</c:v>
                </c:pt>
                <c:pt idx="588">
                  <c:v>1.6109589041095891</c:v>
                </c:pt>
                <c:pt idx="589">
                  <c:v>1.6136986301369862</c:v>
                </c:pt>
                <c:pt idx="590">
                  <c:v>1.6164383561643836</c:v>
                </c:pt>
                <c:pt idx="591">
                  <c:v>1.6191780821917807</c:v>
                </c:pt>
                <c:pt idx="592">
                  <c:v>1.6219178082191781</c:v>
                </c:pt>
                <c:pt idx="593">
                  <c:v>1.6246575342465754</c:v>
                </c:pt>
                <c:pt idx="594">
                  <c:v>1.6273972602739726</c:v>
                </c:pt>
                <c:pt idx="595">
                  <c:v>1.6301369863013699</c:v>
                </c:pt>
                <c:pt idx="596">
                  <c:v>1.6328767123287671</c:v>
                </c:pt>
                <c:pt idx="597">
                  <c:v>1.6356164383561644</c:v>
                </c:pt>
                <c:pt idx="598">
                  <c:v>1.6383561643835616</c:v>
                </c:pt>
                <c:pt idx="599">
                  <c:v>1.6410958904109589</c:v>
                </c:pt>
                <c:pt idx="600">
                  <c:v>1.6438356164383561</c:v>
                </c:pt>
                <c:pt idx="601">
                  <c:v>1.6465753424657534</c:v>
                </c:pt>
                <c:pt idx="602">
                  <c:v>1.6493150684931508</c:v>
                </c:pt>
                <c:pt idx="603">
                  <c:v>1.6520547945205479</c:v>
                </c:pt>
                <c:pt idx="604">
                  <c:v>1.6547945205479453</c:v>
                </c:pt>
                <c:pt idx="605">
                  <c:v>1.6575342465753424</c:v>
                </c:pt>
                <c:pt idx="606">
                  <c:v>1.6602739726027398</c:v>
                </c:pt>
                <c:pt idx="607">
                  <c:v>1.6630136986301369</c:v>
                </c:pt>
                <c:pt idx="608">
                  <c:v>1.6657534246575343</c:v>
                </c:pt>
                <c:pt idx="609">
                  <c:v>1.6684931506849314</c:v>
                </c:pt>
                <c:pt idx="610">
                  <c:v>1.6712328767123288</c:v>
                </c:pt>
                <c:pt idx="611">
                  <c:v>1.6739726027397259</c:v>
                </c:pt>
                <c:pt idx="612">
                  <c:v>1.6767123287671233</c:v>
                </c:pt>
                <c:pt idx="613">
                  <c:v>1.6794520547945206</c:v>
                </c:pt>
                <c:pt idx="614">
                  <c:v>1.6821917808219178</c:v>
                </c:pt>
                <c:pt idx="615">
                  <c:v>1.6849315068493151</c:v>
                </c:pt>
                <c:pt idx="616">
                  <c:v>1.6876712328767123</c:v>
                </c:pt>
                <c:pt idx="617">
                  <c:v>1.6904109589041096</c:v>
                </c:pt>
                <c:pt idx="618">
                  <c:v>1.6931506849315068</c:v>
                </c:pt>
                <c:pt idx="619">
                  <c:v>1.6958904109589041</c:v>
                </c:pt>
                <c:pt idx="620">
                  <c:v>1.6986301369863013</c:v>
                </c:pt>
                <c:pt idx="621">
                  <c:v>1.7013698630136986</c:v>
                </c:pt>
                <c:pt idx="622">
                  <c:v>1.704109589041096</c:v>
                </c:pt>
                <c:pt idx="623">
                  <c:v>1.7068493150684931</c:v>
                </c:pt>
                <c:pt idx="624">
                  <c:v>1.7095890410958905</c:v>
                </c:pt>
                <c:pt idx="625">
                  <c:v>1.7123287671232876</c:v>
                </c:pt>
                <c:pt idx="626">
                  <c:v>1.715068493150685</c:v>
                </c:pt>
                <c:pt idx="627">
                  <c:v>1.7178082191780821</c:v>
                </c:pt>
                <c:pt idx="628">
                  <c:v>1.7205479452054795</c:v>
                </c:pt>
                <c:pt idx="629">
                  <c:v>1.7232876712328766</c:v>
                </c:pt>
                <c:pt idx="630">
                  <c:v>1.726027397260274</c:v>
                </c:pt>
                <c:pt idx="631">
                  <c:v>1.7287671232876711</c:v>
                </c:pt>
                <c:pt idx="632">
                  <c:v>1.7315068493150685</c:v>
                </c:pt>
                <c:pt idx="633">
                  <c:v>1.7342465753424658</c:v>
                </c:pt>
                <c:pt idx="634">
                  <c:v>1.736986301369863</c:v>
                </c:pt>
                <c:pt idx="635">
                  <c:v>1.7397260273972603</c:v>
                </c:pt>
                <c:pt idx="636">
                  <c:v>1.7424657534246575</c:v>
                </c:pt>
                <c:pt idx="637">
                  <c:v>1.7452054794520548</c:v>
                </c:pt>
                <c:pt idx="638">
                  <c:v>1.747945205479452</c:v>
                </c:pt>
                <c:pt idx="639">
                  <c:v>1.7506849315068493</c:v>
                </c:pt>
                <c:pt idx="640">
                  <c:v>1.7534246575342465</c:v>
                </c:pt>
                <c:pt idx="641">
                  <c:v>1.7561643835616438</c:v>
                </c:pt>
                <c:pt idx="642">
                  <c:v>1.7589041095890412</c:v>
                </c:pt>
                <c:pt idx="643">
                  <c:v>1.7616438356164383</c:v>
                </c:pt>
                <c:pt idx="644">
                  <c:v>1.7643835616438357</c:v>
                </c:pt>
                <c:pt idx="645">
                  <c:v>1.7671232876712328</c:v>
                </c:pt>
                <c:pt idx="646">
                  <c:v>1.7698630136986302</c:v>
                </c:pt>
                <c:pt idx="647">
                  <c:v>1.7726027397260273</c:v>
                </c:pt>
                <c:pt idx="648">
                  <c:v>1.7753424657534247</c:v>
                </c:pt>
                <c:pt idx="649">
                  <c:v>1.7780821917808218</c:v>
                </c:pt>
                <c:pt idx="650">
                  <c:v>1.7808219178082192</c:v>
                </c:pt>
                <c:pt idx="651">
                  <c:v>1.7835616438356163</c:v>
                </c:pt>
                <c:pt idx="652">
                  <c:v>1.7863013698630137</c:v>
                </c:pt>
                <c:pt idx="653">
                  <c:v>1.789041095890411</c:v>
                </c:pt>
                <c:pt idx="654">
                  <c:v>1.7917808219178082</c:v>
                </c:pt>
                <c:pt idx="655">
                  <c:v>1.7945205479452055</c:v>
                </c:pt>
                <c:pt idx="656">
                  <c:v>1.7972602739726027</c:v>
                </c:pt>
                <c:pt idx="657">
                  <c:v>1.8</c:v>
                </c:pt>
                <c:pt idx="658">
                  <c:v>1.8027397260273972</c:v>
                </c:pt>
                <c:pt idx="659">
                  <c:v>1.8054794520547945</c:v>
                </c:pt>
                <c:pt idx="660">
                  <c:v>1.8082191780821917</c:v>
                </c:pt>
                <c:pt idx="661">
                  <c:v>1.810958904109589</c:v>
                </c:pt>
                <c:pt idx="662">
                  <c:v>1.8136986301369864</c:v>
                </c:pt>
                <c:pt idx="663">
                  <c:v>1.8164383561643835</c:v>
                </c:pt>
                <c:pt idx="664">
                  <c:v>1.8191780821917809</c:v>
                </c:pt>
                <c:pt idx="665">
                  <c:v>1.821917808219178</c:v>
                </c:pt>
                <c:pt idx="666">
                  <c:v>1.8246575342465754</c:v>
                </c:pt>
                <c:pt idx="667">
                  <c:v>1.8273972602739725</c:v>
                </c:pt>
                <c:pt idx="668">
                  <c:v>1.8301369863013699</c:v>
                </c:pt>
                <c:pt idx="669">
                  <c:v>1.832876712328767</c:v>
                </c:pt>
                <c:pt idx="670">
                  <c:v>1.8356164383561644</c:v>
                </c:pt>
                <c:pt idx="671">
                  <c:v>1.8383561643835618</c:v>
                </c:pt>
                <c:pt idx="672">
                  <c:v>1.8410958904109589</c:v>
                </c:pt>
                <c:pt idx="673">
                  <c:v>1.8438356164383563</c:v>
                </c:pt>
                <c:pt idx="674">
                  <c:v>1.8465753424657534</c:v>
                </c:pt>
                <c:pt idx="675">
                  <c:v>1.8493150684931507</c:v>
                </c:pt>
                <c:pt idx="676">
                  <c:v>1.8520547945205479</c:v>
                </c:pt>
                <c:pt idx="677">
                  <c:v>1.8547945205479452</c:v>
                </c:pt>
                <c:pt idx="678">
                  <c:v>1.8575342465753424</c:v>
                </c:pt>
                <c:pt idx="679">
                  <c:v>1.8602739726027397</c:v>
                </c:pt>
                <c:pt idx="680">
                  <c:v>1.8630136986301369</c:v>
                </c:pt>
                <c:pt idx="681">
                  <c:v>1.8657534246575342</c:v>
                </c:pt>
                <c:pt idx="682">
                  <c:v>1.8684931506849316</c:v>
                </c:pt>
                <c:pt idx="683">
                  <c:v>1.8712328767123287</c:v>
                </c:pt>
                <c:pt idx="684">
                  <c:v>1.8739726027397261</c:v>
                </c:pt>
                <c:pt idx="685">
                  <c:v>1.8767123287671232</c:v>
                </c:pt>
                <c:pt idx="686">
                  <c:v>1.8794520547945206</c:v>
                </c:pt>
                <c:pt idx="687">
                  <c:v>1.8821917808219177</c:v>
                </c:pt>
                <c:pt idx="688">
                  <c:v>1.8849315068493151</c:v>
                </c:pt>
                <c:pt idx="689">
                  <c:v>1.8876712328767122</c:v>
                </c:pt>
                <c:pt idx="690">
                  <c:v>1.8904109589041096</c:v>
                </c:pt>
                <c:pt idx="691">
                  <c:v>1.893150684931507</c:v>
                </c:pt>
                <c:pt idx="692">
                  <c:v>1.8958904109589041</c:v>
                </c:pt>
                <c:pt idx="693">
                  <c:v>1.8986301369863015</c:v>
                </c:pt>
                <c:pt idx="694">
                  <c:v>1.9013698630136986</c:v>
                </c:pt>
                <c:pt idx="695">
                  <c:v>1.904109589041096</c:v>
                </c:pt>
                <c:pt idx="696">
                  <c:v>1.9068493150684931</c:v>
                </c:pt>
                <c:pt idx="697">
                  <c:v>1.9095890410958904</c:v>
                </c:pt>
                <c:pt idx="698">
                  <c:v>1.9123287671232876</c:v>
                </c:pt>
                <c:pt idx="699">
                  <c:v>1.9150684931506849</c:v>
                </c:pt>
                <c:pt idx="700">
                  <c:v>1.9178082191780821</c:v>
                </c:pt>
                <c:pt idx="701">
                  <c:v>1.9205479452054794</c:v>
                </c:pt>
                <c:pt idx="702">
                  <c:v>1.9232876712328768</c:v>
                </c:pt>
                <c:pt idx="703">
                  <c:v>1.9260273972602739</c:v>
                </c:pt>
                <c:pt idx="704">
                  <c:v>1.9287671232876713</c:v>
                </c:pt>
                <c:pt idx="705">
                  <c:v>1.9315068493150684</c:v>
                </c:pt>
                <c:pt idx="706">
                  <c:v>1.9342465753424658</c:v>
                </c:pt>
                <c:pt idx="707">
                  <c:v>1.9369863013698629</c:v>
                </c:pt>
                <c:pt idx="708">
                  <c:v>1.9397260273972603</c:v>
                </c:pt>
                <c:pt idx="709">
                  <c:v>1.9424657534246574</c:v>
                </c:pt>
                <c:pt idx="710">
                  <c:v>1.9452054794520548</c:v>
                </c:pt>
                <c:pt idx="711">
                  <c:v>1.9479452054794522</c:v>
                </c:pt>
                <c:pt idx="712">
                  <c:v>1.9506849315068493</c:v>
                </c:pt>
                <c:pt idx="713">
                  <c:v>1.9534246575342467</c:v>
                </c:pt>
                <c:pt idx="714">
                  <c:v>1.9561643835616438</c:v>
                </c:pt>
                <c:pt idx="715">
                  <c:v>1.9589041095890412</c:v>
                </c:pt>
                <c:pt idx="716">
                  <c:v>1.9616438356164383</c:v>
                </c:pt>
                <c:pt idx="717">
                  <c:v>1.9643835616438357</c:v>
                </c:pt>
                <c:pt idx="718">
                  <c:v>1.9671232876712328</c:v>
                </c:pt>
                <c:pt idx="719">
                  <c:v>1.9698630136986301</c:v>
                </c:pt>
                <c:pt idx="720">
                  <c:v>1.9726027397260273</c:v>
                </c:pt>
                <c:pt idx="721">
                  <c:v>1.9753424657534246</c:v>
                </c:pt>
                <c:pt idx="722">
                  <c:v>1.978082191780822</c:v>
                </c:pt>
                <c:pt idx="723">
                  <c:v>1.9808219178082191</c:v>
                </c:pt>
                <c:pt idx="724">
                  <c:v>1.9835616438356165</c:v>
                </c:pt>
                <c:pt idx="725">
                  <c:v>1.9863013698630136</c:v>
                </c:pt>
                <c:pt idx="726">
                  <c:v>1.989041095890411</c:v>
                </c:pt>
                <c:pt idx="727">
                  <c:v>1.9917808219178081</c:v>
                </c:pt>
                <c:pt idx="728">
                  <c:v>1.9945205479452055</c:v>
                </c:pt>
                <c:pt idx="729">
                  <c:v>1.9972602739726026</c:v>
                </c:pt>
                <c:pt idx="730">
                  <c:v>2</c:v>
                </c:pt>
                <c:pt idx="731">
                  <c:v>2.0027397260273974</c:v>
                </c:pt>
                <c:pt idx="732">
                  <c:v>2.0054794520547947</c:v>
                </c:pt>
                <c:pt idx="733">
                  <c:v>2.0082191780821916</c:v>
                </c:pt>
                <c:pt idx="734">
                  <c:v>2.010958904109589</c:v>
                </c:pt>
                <c:pt idx="735">
                  <c:v>2.0136986301369864</c:v>
                </c:pt>
                <c:pt idx="736">
                  <c:v>2.0164383561643837</c:v>
                </c:pt>
                <c:pt idx="737">
                  <c:v>2.0191780821917806</c:v>
                </c:pt>
                <c:pt idx="738">
                  <c:v>2.021917808219178</c:v>
                </c:pt>
                <c:pt idx="739">
                  <c:v>2.0246575342465754</c:v>
                </c:pt>
                <c:pt idx="740">
                  <c:v>2.0273972602739727</c:v>
                </c:pt>
                <c:pt idx="741">
                  <c:v>2.0301369863013701</c:v>
                </c:pt>
                <c:pt idx="742">
                  <c:v>2.032876712328767</c:v>
                </c:pt>
                <c:pt idx="743">
                  <c:v>2.0356164383561643</c:v>
                </c:pt>
                <c:pt idx="744">
                  <c:v>2.0383561643835617</c:v>
                </c:pt>
                <c:pt idx="745">
                  <c:v>2.0410958904109591</c:v>
                </c:pt>
                <c:pt idx="746">
                  <c:v>2.043835616438356</c:v>
                </c:pt>
                <c:pt idx="747">
                  <c:v>2.0465753424657533</c:v>
                </c:pt>
                <c:pt idx="748">
                  <c:v>2.0493150684931507</c:v>
                </c:pt>
                <c:pt idx="749">
                  <c:v>2.0520547945205481</c:v>
                </c:pt>
                <c:pt idx="750">
                  <c:v>2.0547945205479454</c:v>
                </c:pt>
                <c:pt idx="751">
                  <c:v>2.0575342465753423</c:v>
                </c:pt>
                <c:pt idx="752">
                  <c:v>2.0602739726027397</c:v>
                </c:pt>
                <c:pt idx="753">
                  <c:v>2.0630136986301371</c:v>
                </c:pt>
                <c:pt idx="754">
                  <c:v>2.0657534246575344</c:v>
                </c:pt>
                <c:pt idx="755">
                  <c:v>2.0684931506849313</c:v>
                </c:pt>
                <c:pt idx="756">
                  <c:v>2.0712328767123287</c:v>
                </c:pt>
                <c:pt idx="757">
                  <c:v>2.0739726027397261</c:v>
                </c:pt>
                <c:pt idx="758">
                  <c:v>2.0767123287671234</c:v>
                </c:pt>
                <c:pt idx="759">
                  <c:v>2.0794520547945203</c:v>
                </c:pt>
                <c:pt idx="760">
                  <c:v>2.0821917808219177</c:v>
                </c:pt>
                <c:pt idx="761">
                  <c:v>2.0849315068493151</c:v>
                </c:pt>
                <c:pt idx="762">
                  <c:v>2.0876712328767124</c:v>
                </c:pt>
                <c:pt idx="763">
                  <c:v>2.0904109589041098</c:v>
                </c:pt>
                <c:pt idx="764">
                  <c:v>2.0931506849315067</c:v>
                </c:pt>
                <c:pt idx="765">
                  <c:v>2.095890410958904</c:v>
                </c:pt>
                <c:pt idx="766">
                  <c:v>2.0986301369863014</c:v>
                </c:pt>
                <c:pt idx="767">
                  <c:v>2.1013698630136988</c:v>
                </c:pt>
                <c:pt idx="768">
                  <c:v>2.1041095890410957</c:v>
                </c:pt>
                <c:pt idx="769">
                  <c:v>2.106849315068493</c:v>
                </c:pt>
                <c:pt idx="770">
                  <c:v>2.1095890410958904</c:v>
                </c:pt>
                <c:pt idx="771">
                  <c:v>2.1123287671232878</c:v>
                </c:pt>
                <c:pt idx="772">
                  <c:v>2.1150684931506851</c:v>
                </c:pt>
                <c:pt idx="773">
                  <c:v>2.117808219178082</c:v>
                </c:pt>
                <c:pt idx="774">
                  <c:v>2.1205479452054794</c:v>
                </c:pt>
                <c:pt idx="775">
                  <c:v>2.1232876712328768</c:v>
                </c:pt>
                <c:pt idx="776">
                  <c:v>2.1260273972602741</c:v>
                </c:pt>
                <c:pt idx="777">
                  <c:v>2.128767123287671</c:v>
                </c:pt>
                <c:pt idx="778">
                  <c:v>2.1315068493150684</c:v>
                </c:pt>
                <c:pt idx="779">
                  <c:v>2.1342465753424658</c:v>
                </c:pt>
                <c:pt idx="780">
                  <c:v>2.1369863013698631</c:v>
                </c:pt>
                <c:pt idx="781">
                  <c:v>2.1397260273972605</c:v>
                </c:pt>
                <c:pt idx="782">
                  <c:v>2.1424657534246574</c:v>
                </c:pt>
                <c:pt idx="783">
                  <c:v>2.1452054794520548</c:v>
                </c:pt>
                <c:pt idx="784">
                  <c:v>2.1479452054794521</c:v>
                </c:pt>
                <c:pt idx="785">
                  <c:v>2.1506849315068495</c:v>
                </c:pt>
                <c:pt idx="786">
                  <c:v>2.1534246575342464</c:v>
                </c:pt>
                <c:pt idx="787">
                  <c:v>2.1561643835616437</c:v>
                </c:pt>
                <c:pt idx="788">
                  <c:v>2.1589041095890411</c:v>
                </c:pt>
                <c:pt idx="789">
                  <c:v>2.1616438356164385</c:v>
                </c:pt>
                <c:pt idx="790">
                  <c:v>2.1643835616438358</c:v>
                </c:pt>
                <c:pt idx="791">
                  <c:v>2.1671232876712327</c:v>
                </c:pt>
                <c:pt idx="792">
                  <c:v>2.1698630136986301</c:v>
                </c:pt>
                <c:pt idx="793">
                  <c:v>2.1726027397260275</c:v>
                </c:pt>
                <c:pt idx="794">
                  <c:v>2.1753424657534248</c:v>
                </c:pt>
                <c:pt idx="795">
                  <c:v>2.1780821917808217</c:v>
                </c:pt>
                <c:pt idx="796">
                  <c:v>2.1808219178082191</c:v>
                </c:pt>
                <c:pt idx="797">
                  <c:v>2.1835616438356165</c:v>
                </c:pt>
                <c:pt idx="798">
                  <c:v>2.1863013698630138</c:v>
                </c:pt>
                <c:pt idx="799">
                  <c:v>2.1890410958904107</c:v>
                </c:pt>
                <c:pt idx="800">
                  <c:v>2.1917808219178081</c:v>
                </c:pt>
                <c:pt idx="801">
                  <c:v>2.1945205479452055</c:v>
                </c:pt>
                <c:pt idx="802">
                  <c:v>2.1972602739726028</c:v>
                </c:pt>
                <c:pt idx="803">
                  <c:v>2.2000000000000002</c:v>
                </c:pt>
                <c:pt idx="804">
                  <c:v>2.2027397260273971</c:v>
                </c:pt>
                <c:pt idx="805">
                  <c:v>2.2054794520547945</c:v>
                </c:pt>
                <c:pt idx="806">
                  <c:v>2.2082191780821918</c:v>
                </c:pt>
                <c:pt idx="807">
                  <c:v>2.2109589041095892</c:v>
                </c:pt>
                <c:pt idx="808">
                  <c:v>2.2136986301369861</c:v>
                </c:pt>
                <c:pt idx="809">
                  <c:v>2.2164383561643834</c:v>
                </c:pt>
                <c:pt idx="810">
                  <c:v>2.2191780821917808</c:v>
                </c:pt>
                <c:pt idx="811">
                  <c:v>2.2219178082191782</c:v>
                </c:pt>
                <c:pt idx="812">
                  <c:v>2.2246575342465755</c:v>
                </c:pt>
                <c:pt idx="813">
                  <c:v>2.2273972602739724</c:v>
                </c:pt>
                <c:pt idx="814">
                  <c:v>2.2301369863013698</c:v>
                </c:pt>
                <c:pt idx="815">
                  <c:v>2.2328767123287672</c:v>
                </c:pt>
                <c:pt idx="816">
                  <c:v>2.2356164383561645</c:v>
                </c:pt>
                <c:pt idx="817">
                  <c:v>2.2383561643835614</c:v>
                </c:pt>
                <c:pt idx="818">
                  <c:v>2.2410958904109588</c:v>
                </c:pt>
                <c:pt idx="819">
                  <c:v>2.2438356164383562</c:v>
                </c:pt>
                <c:pt idx="820">
                  <c:v>2.2465753424657535</c:v>
                </c:pt>
                <c:pt idx="821">
                  <c:v>2.2493150684931509</c:v>
                </c:pt>
                <c:pt idx="822">
                  <c:v>2.2520547945205478</c:v>
                </c:pt>
                <c:pt idx="823">
                  <c:v>2.2547945205479452</c:v>
                </c:pt>
                <c:pt idx="824">
                  <c:v>2.2575342465753425</c:v>
                </c:pt>
                <c:pt idx="825">
                  <c:v>2.2602739726027399</c:v>
                </c:pt>
                <c:pt idx="826">
                  <c:v>2.2630136986301368</c:v>
                </c:pt>
                <c:pt idx="827">
                  <c:v>2.2657534246575342</c:v>
                </c:pt>
                <c:pt idx="828">
                  <c:v>2.2684931506849315</c:v>
                </c:pt>
                <c:pt idx="829">
                  <c:v>2.2712328767123289</c:v>
                </c:pt>
                <c:pt idx="830">
                  <c:v>2.2739726027397262</c:v>
                </c:pt>
                <c:pt idx="831">
                  <c:v>2.2767123287671232</c:v>
                </c:pt>
                <c:pt idx="832">
                  <c:v>2.2794520547945205</c:v>
                </c:pt>
                <c:pt idx="833">
                  <c:v>2.2821917808219179</c:v>
                </c:pt>
                <c:pt idx="834">
                  <c:v>2.2849315068493152</c:v>
                </c:pt>
                <c:pt idx="835">
                  <c:v>2.2876712328767121</c:v>
                </c:pt>
                <c:pt idx="836">
                  <c:v>2.2904109589041095</c:v>
                </c:pt>
                <c:pt idx="837">
                  <c:v>2.2931506849315069</c:v>
                </c:pt>
                <c:pt idx="838">
                  <c:v>2.2958904109589042</c:v>
                </c:pt>
                <c:pt idx="839">
                  <c:v>2.2986301369863016</c:v>
                </c:pt>
                <c:pt idx="840">
                  <c:v>2.3013698630136985</c:v>
                </c:pt>
                <c:pt idx="841">
                  <c:v>2.3041095890410959</c:v>
                </c:pt>
                <c:pt idx="842">
                  <c:v>2.3068493150684932</c:v>
                </c:pt>
                <c:pt idx="843">
                  <c:v>2.3095890410958906</c:v>
                </c:pt>
                <c:pt idx="844">
                  <c:v>2.3123287671232875</c:v>
                </c:pt>
                <c:pt idx="845">
                  <c:v>2.3150684931506849</c:v>
                </c:pt>
                <c:pt idx="846">
                  <c:v>2.3178082191780822</c:v>
                </c:pt>
                <c:pt idx="847">
                  <c:v>2.3205479452054796</c:v>
                </c:pt>
                <c:pt idx="848">
                  <c:v>2.3232876712328765</c:v>
                </c:pt>
                <c:pt idx="849">
                  <c:v>2.3260273972602739</c:v>
                </c:pt>
                <c:pt idx="850">
                  <c:v>2.3287671232876712</c:v>
                </c:pt>
                <c:pt idx="851">
                  <c:v>2.3315068493150686</c:v>
                </c:pt>
                <c:pt idx="852">
                  <c:v>2.3342465753424659</c:v>
                </c:pt>
                <c:pt idx="853">
                  <c:v>2.3369863013698629</c:v>
                </c:pt>
                <c:pt idx="854">
                  <c:v>2.3397260273972602</c:v>
                </c:pt>
                <c:pt idx="855">
                  <c:v>2.3424657534246576</c:v>
                </c:pt>
                <c:pt idx="856">
                  <c:v>2.3452054794520549</c:v>
                </c:pt>
                <c:pt idx="857">
                  <c:v>2.3479452054794518</c:v>
                </c:pt>
                <c:pt idx="858">
                  <c:v>2.3506849315068492</c:v>
                </c:pt>
                <c:pt idx="859">
                  <c:v>2.3534246575342466</c:v>
                </c:pt>
                <c:pt idx="860">
                  <c:v>2.3561643835616439</c:v>
                </c:pt>
                <c:pt idx="861">
                  <c:v>2.3589041095890413</c:v>
                </c:pt>
                <c:pt idx="862">
                  <c:v>2.3616438356164382</c:v>
                </c:pt>
                <c:pt idx="863">
                  <c:v>2.3643835616438356</c:v>
                </c:pt>
                <c:pt idx="864">
                  <c:v>2.3671232876712329</c:v>
                </c:pt>
                <c:pt idx="865">
                  <c:v>2.3698630136986303</c:v>
                </c:pt>
                <c:pt idx="866">
                  <c:v>2.3726027397260272</c:v>
                </c:pt>
                <c:pt idx="867">
                  <c:v>2.3753424657534246</c:v>
                </c:pt>
                <c:pt idx="868">
                  <c:v>2.3780821917808219</c:v>
                </c:pt>
                <c:pt idx="869">
                  <c:v>2.3808219178082193</c:v>
                </c:pt>
                <c:pt idx="870">
                  <c:v>2.3835616438356166</c:v>
                </c:pt>
                <c:pt idx="871">
                  <c:v>2.3863013698630136</c:v>
                </c:pt>
                <c:pt idx="872">
                  <c:v>2.3890410958904109</c:v>
                </c:pt>
                <c:pt idx="873">
                  <c:v>2.3917808219178083</c:v>
                </c:pt>
                <c:pt idx="874">
                  <c:v>2.3945205479452056</c:v>
                </c:pt>
                <c:pt idx="875">
                  <c:v>2.3972602739726026</c:v>
                </c:pt>
                <c:pt idx="876">
                  <c:v>2.4</c:v>
                </c:pt>
                <c:pt idx="877">
                  <c:v>2.4027397260273973</c:v>
                </c:pt>
                <c:pt idx="878">
                  <c:v>2.4054794520547946</c:v>
                </c:pt>
                <c:pt idx="879">
                  <c:v>2.408219178082192</c:v>
                </c:pt>
                <c:pt idx="880">
                  <c:v>2.4109589041095889</c:v>
                </c:pt>
                <c:pt idx="881">
                  <c:v>2.4136986301369863</c:v>
                </c:pt>
                <c:pt idx="882">
                  <c:v>2.4164383561643836</c:v>
                </c:pt>
                <c:pt idx="883">
                  <c:v>2.419178082191781</c:v>
                </c:pt>
                <c:pt idx="884">
                  <c:v>2.4219178082191779</c:v>
                </c:pt>
                <c:pt idx="885">
                  <c:v>2.4246575342465753</c:v>
                </c:pt>
                <c:pt idx="886">
                  <c:v>2.4273972602739726</c:v>
                </c:pt>
                <c:pt idx="887">
                  <c:v>2.43013698630137</c:v>
                </c:pt>
                <c:pt idx="888">
                  <c:v>2.4328767123287673</c:v>
                </c:pt>
                <c:pt idx="889">
                  <c:v>2.4356164383561643</c:v>
                </c:pt>
                <c:pt idx="890">
                  <c:v>2.4383561643835616</c:v>
                </c:pt>
                <c:pt idx="891">
                  <c:v>2.441095890410959</c:v>
                </c:pt>
                <c:pt idx="892">
                  <c:v>2.4438356164383563</c:v>
                </c:pt>
                <c:pt idx="893">
                  <c:v>2.4465753424657533</c:v>
                </c:pt>
                <c:pt idx="894">
                  <c:v>2.4493150684931506</c:v>
                </c:pt>
                <c:pt idx="895">
                  <c:v>2.452054794520548</c:v>
                </c:pt>
                <c:pt idx="896">
                  <c:v>2.4547945205479453</c:v>
                </c:pt>
                <c:pt idx="897">
                  <c:v>2.4575342465753423</c:v>
                </c:pt>
                <c:pt idx="898">
                  <c:v>2.4602739726027396</c:v>
                </c:pt>
                <c:pt idx="899">
                  <c:v>2.463013698630137</c:v>
                </c:pt>
                <c:pt idx="900">
                  <c:v>2.4657534246575343</c:v>
                </c:pt>
                <c:pt idx="901">
                  <c:v>2.4684931506849317</c:v>
                </c:pt>
                <c:pt idx="902">
                  <c:v>2.4712328767123286</c:v>
                </c:pt>
                <c:pt idx="903">
                  <c:v>2.473972602739726</c:v>
                </c:pt>
                <c:pt idx="904">
                  <c:v>2.4767123287671233</c:v>
                </c:pt>
                <c:pt idx="905">
                  <c:v>2.4794520547945207</c:v>
                </c:pt>
                <c:pt idx="906">
                  <c:v>2.4821917808219176</c:v>
                </c:pt>
                <c:pt idx="907">
                  <c:v>2.484931506849315</c:v>
                </c:pt>
                <c:pt idx="908">
                  <c:v>2.4876712328767123</c:v>
                </c:pt>
                <c:pt idx="909">
                  <c:v>2.4904109589041097</c:v>
                </c:pt>
                <c:pt idx="910">
                  <c:v>2.493150684931507</c:v>
                </c:pt>
                <c:pt idx="911">
                  <c:v>2.495890410958904</c:v>
                </c:pt>
                <c:pt idx="912">
                  <c:v>2.4986301369863013</c:v>
                </c:pt>
                <c:pt idx="913">
                  <c:v>2.5013698630136987</c:v>
                </c:pt>
                <c:pt idx="914">
                  <c:v>2.504109589041096</c:v>
                </c:pt>
                <c:pt idx="915">
                  <c:v>2.506849315068493</c:v>
                </c:pt>
                <c:pt idx="916">
                  <c:v>2.5095890410958903</c:v>
                </c:pt>
                <c:pt idx="917">
                  <c:v>2.5123287671232877</c:v>
                </c:pt>
                <c:pt idx="918">
                  <c:v>2.515068493150685</c:v>
                </c:pt>
                <c:pt idx="919">
                  <c:v>2.5178082191780824</c:v>
                </c:pt>
                <c:pt idx="920">
                  <c:v>2.5205479452054793</c:v>
                </c:pt>
                <c:pt idx="921">
                  <c:v>2.5232876712328767</c:v>
                </c:pt>
                <c:pt idx="922">
                  <c:v>2.526027397260274</c:v>
                </c:pt>
                <c:pt idx="923">
                  <c:v>2.5287671232876714</c:v>
                </c:pt>
                <c:pt idx="924">
                  <c:v>2.5315068493150683</c:v>
                </c:pt>
                <c:pt idx="925">
                  <c:v>2.5342465753424657</c:v>
                </c:pt>
                <c:pt idx="926">
                  <c:v>2.536986301369863</c:v>
                </c:pt>
                <c:pt idx="927">
                  <c:v>2.5397260273972604</c:v>
                </c:pt>
                <c:pt idx="928">
                  <c:v>2.5424657534246577</c:v>
                </c:pt>
                <c:pt idx="929">
                  <c:v>2.5452054794520547</c:v>
                </c:pt>
                <c:pt idx="930">
                  <c:v>2.547945205479452</c:v>
                </c:pt>
                <c:pt idx="931">
                  <c:v>2.5506849315068494</c:v>
                </c:pt>
                <c:pt idx="932">
                  <c:v>2.5534246575342467</c:v>
                </c:pt>
                <c:pt idx="933">
                  <c:v>2.5561643835616437</c:v>
                </c:pt>
                <c:pt idx="934">
                  <c:v>2.558904109589041</c:v>
                </c:pt>
                <c:pt idx="935">
                  <c:v>2.5616438356164384</c:v>
                </c:pt>
                <c:pt idx="936">
                  <c:v>2.5643835616438357</c:v>
                </c:pt>
                <c:pt idx="937">
                  <c:v>2.5671232876712327</c:v>
                </c:pt>
                <c:pt idx="938">
                  <c:v>2.56986301369863</c:v>
                </c:pt>
                <c:pt idx="939">
                  <c:v>2.5726027397260274</c:v>
                </c:pt>
                <c:pt idx="940">
                  <c:v>2.5753424657534247</c:v>
                </c:pt>
                <c:pt idx="941">
                  <c:v>2.5780821917808221</c:v>
                </c:pt>
                <c:pt idx="942">
                  <c:v>2.580821917808219</c:v>
                </c:pt>
                <c:pt idx="943">
                  <c:v>2.5835616438356164</c:v>
                </c:pt>
                <c:pt idx="944">
                  <c:v>2.5863013698630137</c:v>
                </c:pt>
                <c:pt idx="945">
                  <c:v>2.5890410958904111</c:v>
                </c:pt>
                <c:pt idx="946">
                  <c:v>2.591780821917808</c:v>
                </c:pt>
                <c:pt idx="947">
                  <c:v>2.5945205479452054</c:v>
                </c:pt>
                <c:pt idx="948">
                  <c:v>2.5972602739726027</c:v>
                </c:pt>
                <c:pt idx="949">
                  <c:v>2.6</c:v>
                </c:pt>
                <c:pt idx="950">
                  <c:v>2.6027397260273974</c:v>
                </c:pt>
                <c:pt idx="951">
                  <c:v>2.6054794520547944</c:v>
                </c:pt>
                <c:pt idx="952">
                  <c:v>2.6082191780821917</c:v>
                </c:pt>
                <c:pt idx="953">
                  <c:v>2.6109589041095891</c:v>
                </c:pt>
                <c:pt idx="954">
                  <c:v>2.6136986301369864</c:v>
                </c:pt>
                <c:pt idx="955">
                  <c:v>2.6164383561643834</c:v>
                </c:pt>
                <c:pt idx="956">
                  <c:v>2.6191780821917807</c:v>
                </c:pt>
                <c:pt idx="957">
                  <c:v>2.6219178082191781</c:v>
                </c:pt>
                <c:pt idx="958">
                  <c:v>2.6246575342465754</c:v>
                </c:pt>
                <c:pt idx="959">
                  <c:v>2.6273972602739728</c:v>
                </c:pt>
                <c:pt idx="960">
                  <c:v>2.6301369863013697</c:v>
                </c:pt>
                <c:pt idx="961">
                  <c:v>2.6328767123287671</c:v>
                </c:pt>
                <c:pt idx="962">
                  <c:v>2.6356164383561644</c:v>
                </c:pt>
                <c:pt idx="963">
                  <c:v>2.6383561643835618</c:v>
                </c:pt>
                <c:pt idx="964">
                  <c:v>2.6410958904109587</c:v>
                </c:pt>
                <c:pt idx="965">
                  <c:v>2.6438356164383561</c:v>
                </c:pt>
                <c:pt idx="966">
                  <c:v>2.6465753424657534</c:v>
                </c:pt>
                <c:pt idx="967">
                  <c:v>2.6493150684931508</c:v>
                </c:pt>
                <c:pt idx="968">
                  <c:v>2.6520547945205482</c:v>
                </c:pt>
                <c:pt idx="969">
                  <c:v>2.6547945205479451</c:v>
                </c:pt>
                <c:pt idx="970">
                  <c:v>2.6575342465753424</c:v>
                </c:pt>
                <c:pt idx="971">
                  <c:v>2.6602739726027398</c:v>
                </c:pt>
                <c:pt idx="972">
                  <c:v>2.6630136986301371</c:v>
                </c:pt>
                <c:pt idx="973">
                  <c:v>2.6657534246575341</c:v>
                </c:pt>
                <c:pt idx="974">
                  <c:v>2.6684931506849314</c:v>
                </c:pt>
                <c:pt idx="975">
                  <c:v>2.6712328767123288</c:v>
                </c:pt>
                <c:pt idx="976">
                  <c:v>2.6739726027397261</c:v>
                </c:pt>
                <c:pt idx="977">
                  <c:v>2.6767123287671235</c:v>
                </c:pt>
                <c:pt idx="978">
                  <c:v>2.6794520547945204</c:v>
                </c:pt>
                <c:pt idx="979">
                  <c:v>2.6821917808219178</c:v>
                </c:pt>
                <c:pt idx="980">
                  <c:v>2.6849315068493151</c:v>
                </c:pt>
                <c:pt idx="981">
                  <c:v>2.6876712328767125</c:v>
                </c:pt>
                <c:pt idx="982">
                  <c:v>2.6904109589041094</c:v>
                </c:pt>
                <c:pt idx="983">
                  <c:v>2.6931506849315068</c:v>
                </c:pt>
                <c:pt idx="984">
                  <c:v>2.6958904109589041</c:v>
                </c:pt>
                <c:pt idx="985">
                  <c:v>2.6986301369863015</c:v>
                </c:pt>
                <c:pt idx="986">
                  <c:v>2.7013698630136984</c:v>
                </c:pt>
                <c:pt idx="987">
                  <c:v>2.7041095890410958</c:v>
                </c:pt>
                <c:pt idx="988">
                  <c:v>2.7068493150684931</c:v>
                </c:pt>
                <c:pt idx="989">
                  <c:v>2.7095890410958905</c:v>
                </c:pt>
                <c:pt idx="990">
                  <c:v>2.7123287671232879</c:v>
                </c:pt>
                <c:pt idx="991">
                  <c:v>2.7150684931506848</c:v>
                </c:pt>
                <c:pt idx="992">
                  <c:v>2.7178082191780821</c:v>
                </c:pt>
                <c:pt idx="993">
                  <c:v>2.7205479452054795</c:v>
                </c:pt>
                <c:pt idx="994">
                  <c:v>2.7232876712328768</c:v>
                </c:pt>
                <c:pt idx="995">
                  <c:v>2.7260273972602738</c:v>
                </c:pt>
                <c:pt idx="996">
                  <c:v>2.7287671232876711</c:v>
                </c:pt>
                <c:pt idx="997">
                  <c:v>2.7315068493150685</c:v>
                </c:pt>
                <c:pt idx="998">
                  <c:v>2.7342465753424658</c:v>
                </c:pt>
                <c:pt idx="999">
                  <c:v>2.7369863013698632</c:v>
                </c:pt>
                <c:pt idx="1000">
                  <c:v>2.7397260273972601</c:v>
                </c:pt>
                <c:pt idx="1001">
                  <c:v>2.7424657534246575</c:v>
                </c:pt>
                <c:pt idx="1002">
                  <c:v>2.7452054794520548</c:v>
                </c:pt>
                <c:pt idx="1003">
                  <c:v>2.7479452054794522</c:v>
                </c:pt>
                <c:pt idx="1004">
                  <c:v>2.7506849315068491</c:v>
                </c:pt>
                <c:pt idx="1005">
                  <c:v>2.7534246575342465</c:v>
                </c:pt>
                <c:pt idx="1006">
                  <c:v>2.7561643835616438</c:v>
                </c:pt>
                <c:pt idx="1007">
                  <c:v>2.7589041095890412</c:v>
                </c:pt>
                <c:pt idx="1008">
                  <c:v>2.7616438356164386</c:v>
                </c:pt>
                <c:pt idx="1009">
                  <c:v>2.7643835616438355</c:v>
                </c:pt>
                <c:pt idx="1010">
                  <c:v>2.7671232876712328</c:v>
                </c:pt>
                <c:pt idx="1011">
                  <c:v>2.7698630136986302</c:v>
                </c:pt>
                <c:pt idx="1012">
                  <c:v>2.7726027397260276</c:v>
                </c:pt>
                <c:pt idx="1013">
                  <c:v>2.7753424657534245</c:v>
                </c:pt>
                <c:pt idx="1014">
                  <c:v>2.7780821917808218</c:v>
                </c:pt>
                <c:pt idx="1015">
                  <c:v>2.7808219178082192</c:v>
                </c:pt>
                <c:pt idx="1016">
                  <c:v>2.7835616438356166</c:v>
                </c:pt>
                <c:pt idx="1017">
                  <c:v>2.7863013698630139</c:v>
                </c:pt>
                <c:pt idx="1018">
                  <c:v>2.7890410958904108</c:v>
                </c:pt>
                <c:pt idx="1019">
                  <c:v>2.7917808219178082</c:v>
                </c:pt>
                <c:pt idx="1020">
                  <c:v>2.7945205479452055</c:v>
                </c:pt>
                <c:pt idx="1021">
                  <c:v>2.7972602739726029</c:v>
                </c:pt>
                <c:pt idx="1022">
                  <c:v>2.8</c:v>
                </c:pt>
                <c:pt idx="1023">
                  <c:v>2.8027397260273972</c:v>
                </c:pt>
                <c:pt idx="1024">
                  <c:v>2.8054794520547945</c:v>
                </c:pt>
                <c:pt idx="1025">
                  <c:v>2.8082191780821919</c:v>
                </c:pt>
                <c:pt idx="1026">
                  <c:v>2.8109589041095893</c:v>
                </c:pt>
                <c:pt idx="1027">
                  <c:v>2.8136986301369862</c:v>
                </c:pt>
                <c:pt idx="1028">
                  <c:v>2.8164383561643835</c:v>
                </c:pt>
                <c:pt idx="1029">
                  <c:v>2.8191780821917809</c:v>
                </c:pt>
                <c:pt idx="1030">
                  <c:v>2.8219178082191783</c:v>
                </c:pt>
                <c:pt idx="1031">
                  <c:v>2.8246575342465752</c:v>
                </c:pt>
                <c:pt idx="1032">
                  <c:v>2.8273972602739725</c:v>
                </c:pt>
                <c:pt idx="1033">
                  <c:v>2.8301369863013699</c:v>
                </c:pt>
                <c:pt idx="1034">
                  <c:v>2.8328767123287673</c:v>
                </c:pt>
                <c:pt idx="1035">
                  <c:v>2.8356164383561642</c:v>
                </c:pt>
                <c:pt idx="1036">
                  <c:v>2.8383561643835615</c:v>
                </c:pt>
                <c:pt idx="1037">
                  <c:v>2.8410958904109589</c:v>
                </c:pt>
                <c:pt idx="1038">
                  <c:v>2.8438356164383563</c:v>
                </c:pt>
                <c:pt idx="1039">
                  <c:v>2.8465753424657536</c:v>
                </c:pt>
                <c:pt idx="1040">
                  <c:v>2.8493150684931505</c:v>
                </c:pt>
                <c:pt idx="1041">
                  <c:v>2.8520547945205479</c:v>
                </c:pt>
                <c:pt idx="1042">
                  <c:v>2.8547945205479452</c:v>
                </c:pt>
                <c:pt idx="1043">
                  <c:v>2.8575342465753426</c:v>
                </c:pt>
                <c:pt idx="1044">
                  <c:v>2.8602739726027395</c:v>
                </c:pt>
                <c:pt idx="1045">
                  <c:v>2.8630136986301369</c:v>
                </c:pt>
                <c:pt idx="1046">
                  <c:v>2.8657534246575342</c:v>
                </c:pt>
                <c:pt idx="1047">
                  <c:v>2.8684931506849316</c:v>
                </c:pt>
                <c:pt idx="1048">
                  <c:v>2.871232876712329</c:v>
                </c:pt>
                <c:pt idx="1049">
                  <c:v>2.8739726027397259</c:v>
                </c:pt>
                <c:pt idx="1050">
                  <c:v>2.8767123287671232</c:v>
                </c:pt>
                <c:pt idx="1051">
                  <c:v>2.8794520547945206</c:v>
                </c:pt>
                <c:pt idx="1052">
                  <c:v>2.882191780821918</c:v>
                </c:pt>
                <c:pt idx="1053">
                  <c:v>2.8849315068493149</c:v>
                </c:pt>
                <c:pt idx="1054">
                  <c:v>2.8876712328767122</c:v>
                </c:pt>
                <c:pt idx="1055">
                  <c:v>2.8904109589041096</c:v>
                </c:pt>
                <c:pt idx="1056">
                  <c:v>2.893150684931507</c:v>
                </c:pt>
                <c:pt idx="1057">
                  <c:v>2.8958904109589043</c:v>
                </c:pt>
                <c:pt idx="1058">
                  <c:v>2.8986301369863012</c:v>
                </c:pt>
                <c:pt idx="1059">
                  <c:v>2.9013698630136986</c:v>
                </c:pt>
                <c:pt idx="1060">
                  <c:v>2.904109589041096</c:v>
                </c:pt>
                <c:pt idx="1061">
                  <c:v>2.9068493150684933</c:v>
                </c:pt>
                <c:pt idx="1062">
                  <c:v>2.9095890410958902</c:v>
                </c:pt>
                <c:pt idx="1063">
                  <c:v>2.9123287671232876</c:v>
                </c:pt>
                <c:pt idx="1064">
                  <c:v>2.9150684931506849</c:v>
                </c:pt>
                <c:pt idx="1065">
                  <c:v>2.9178082191780823</c:v>
                </c:pt>
                <c:pt idx="1066">
                  <c:v>2.9205479452054797</c:v>
                </c:pt>
                <c:pt idx="1067">
                  <c:v>2.9232876712328766</c:v>
                </c:pt>
                <c:pt idx="1068">
                  <c:v>2.9260273972602739</c:v>
                </c:pt>
                <c:pt idx="1069">
                  <c:v>2.9287671232876713</c:v>
                </c:pt>
                <c:pt idx="1070">
                  <c:v>2.9315068493150687</c:v>
                </c:pt>
                <c:pt idx="1071">
                  <c:v>2.9342465753424656</c:v>
                </c:pt>
                <c:pt idx="1072">
                  <c:v>2.9369863013698629</c:v>
                </c:pt>
                <c:pt idx="1073">
                  <c:v>2.9397260273972603</c:v>
                </c:pt>
                <c:pt idx="1074">
                  <c:v>2.9424657534246577</c:v>
                </c:pt>
                <c:pt idx="1075">
                  <c:v>2.9452054794520546</c:v>
                </c:pt>
                <c:pt idx="1076">
                  <c:v>2.9479452054794519</c:v>
                </c:pt>
                <c:pt idx="1077">
                  <c:v>2.9506849315068493</c:v>
                </c:pt>
                <c:pt idx="1078">
                  <c:v>2.9534246575342467</c:v>
                </c:pt>
                <c:pt idx="1079">
                  <c:v>2.956164383561644</c:v>
                </c:pt>
                <c:pt idx="1080">
                  <c:v>2.9589041095890409</c:v>
                </c:pt>
                <c:pt idx="1081">
                  <c:v>2.9616438356164383</c:v>
                </c:pt>
                <c:pt idx="1082">
                  <c:v>2.9643835616438357</c:v>
                </c:pt>
                <c:pt idx="1083">
                  <c:v>2.967123287671233</c:v>
                </c:pt>
                <c:pt idx="1084">
                  <c:v>2.9698630136986299</c:v>
                </c:pt>
                <c:pt idx="1085">
                  <c:v>2.9726027397260273</c:v>
                </c:pt>
                <c:pt idx="1086">
                  <c:v>2.9753424657534246</c:v>
                </c:pt>
                <c:pt idx="1087">
                  <c:v>2.978082191780822</c:v>
                </c:pt>
                <c:pt idx="1088">
                  <c:v>2.9808219178082194</c:v>
                </c:pt>
                <c:pt idx="1089">
                  <c:v>2.9835616438356163</c:v>
                </c:pt>
                <c:pt idx="1090">
                  <c:v>2.9863013698630136</c:v>
                </c:pt>
                <c:pt idx="1091">
                  <c:v>2.989041095890411</c:v>
                </c:pt>
                <c:pt idx="1092">
                  <c:v>2.9917808219178084</c:v>
                </c:pt>
                <c:pt idx="1093">
                  <c:v>2.9945205479452053</c:v>
                </c:pt>
                <c:pt idx="1094">
                  <c:v>2.9972602739726026</c:v>
                </c:pt>
                <c:pt idx="1095">
                  <c:v>3</c:v>
                </c:pt>
                <c:pt idx="1096">
                  <c:v>3.0027397260273974</c:v>
                </c:pt>
                <c:pt idx="1097">
                  <c:v>3.0054794520547947</c:v>
                </c:pt>
                <c:pt idx="1098">
                  <c:v>3.0082191780821916</c:v>
                </c:pt>
                <c:pt idx="1099">
                  <c:v>3.010958904109589</c:v>
                </c:pt>
                <c:pt idx="1100">
                  <c:v>3.0136986301369864</c:v>
                </c:pt>
                <c:pt idx="1101">
                  <c:v>3.0164383561643837</c:v>
                </c:pt>
                <c:pt idx="1102">
                  <c:v>3.0191780821917806</c:v>
                </c:pt>
                <c:pt idx="1103">
                  <c:v>3.021917808219178</c:v>
                </c:pt>
                <c:pt idx="1104">
                  <c:v>3.0246575342465754</c:v>
                </c:pt>
                <c:pt idx="1105">
                  <c:v>3.0273972602739727</c:v>
                </c:pt>
                <c:pt idx="1106">
                  <c:v>3.0301369863013701</c:v>
                </c:pt>
                <c:pt idx="1107">
                  <c:v>3.032876712328767</c:v>
                </c:pt>
                <c:pt idx="1108">
                  <c:v>3.0356164383561643</c:v>
                </c:pt>
                <c:pt idx="1109">
                  <c:v>3.0383561643835617</c:v>
                </c:pt>
                <c:pt idx="1110">
                  <c:v>3.0410958904109591</c:v>
                </c:pt>
                <c:pt idx="1111">
                  <c:v>3.043835616438356</c:v>
                </c:pt>
                <c:pt idx="1112">
                  <c:v>3.0465753424657533</c:v>
                </c:pt>
                <c:pt idx="1113">
                  <c:v>3.0493150684931507</c:v>
                </c:pt>
                <c:pt idx="1114">
                  <c:v>3.0520547945205481</c:v>
                </c:pt>
                <c:pt idx="1115">
                  <c:v>3.0547945205479454</c:v>
                </c:pt>
                <c:pt idx="1116">
                  <c:v>3.0575342465753423</c:v>
                </c:pt>
                <c:pt idx="1117">
                  <c:v>3.0602739726027397</c:v>
                </c:pt>
                <c:pt idx="1118">
                  <c:v>3.0630136986301371</c:v>
                </c:pt>
                <c:pt idx="1119">
                  <c:v>3.0657534246575344</c:v>
                </c:pt>
                <c:pt idx="1120">
                  <c:v>3.0684931506849313</c:v>
                </c:pt>
                <c:pt idx="1121">
                  <c:v>3.0712328767123287</c:v>
                </c:pt>
                <c:pt idx="1122">
                  <c:v>3.0739726027397261</c:v>
                </c:pt>
                <c:pt idx="1123">
                  <c:v>3.0767123287671234</c:v>
                </c:pt>
                <c:pt idx="1124">
                  <c:v>3.0794520547945203</c:v>
                </c:pt>
                <c:pt idx="1125">
                  <c:v>3.0821917808219177</c:v>
                </c:pt>
                <c:pt idx="1126">
                  <c:v>3.0849315068493151</c:v>
                </c:pt>
                <c:pt idx="1127">
                  <c:v>3.0876712328767124</c:v>
                </c:pt>
                <c:pt idx="1128">
                  <c:v>3.0904109589041098</c:v>
                </c:pt>
                <c:pt idx="1129">
                  <c:v>3.0931506849315067</c:v>
                </c:pt>
                <c:pt idx="1130">
                  <c:v>3.095890410958904</c:v>
                </c:pt>
                <c:pt idx="1131">
                  <c:v>3.0986301369863014</c:v>
                </c:pt>
                <c:pt idx="1132">
                  <c:v>3.1013698630136988</c:v>
                </c:pt>
                <c:pt idx="1133">
                  <c:v>3.1041095890410957</c:v>
                </c:pt>
                <c:pt idx="1134">
                  <c:v>3.106849315068493</c:v>
                </c:pt>
                <c:pt idx="1135">
                  <c:v>3.1095890410958904</c:v>
                </c:pt>
                <c:pt idx="1136">
                  <c:v>3.1123287671232878</c:v>
                </c:pt>
                <c:pt idx="1137">
                  <c:v>3.1150684931506851</c:v>
                </c:pt>
                <c:pt idx="1138">
                  <c:v>3.117808219178082</c:v>
                </c:pt>
                <c:pt idx="1139">
                  <c:v>3.1205479452054794</c:v>
                </c:pt>
                <c:pt idx="1140">
                  <c:v>3.1232876712328768</c:v>
                </c:pt>
                <c:pt idx="1141">
                  <c:v>3.1260273972602741</c:v>
                </c:pt>
                <c:pt idx="1142">
                  <c:v>3.128767123287671</c:v>
                </c:pt>
                <c:pt idx="1143">
                  <c:v>3.1315068493150684</c:v>
                </c:pt>
                <c:pt idx="1144">
                  <c:v>3.1342465753424658</c:v>
                </c:pt>
                <c:pt idx="1145">
                  <c:v>3.1369863013698631</c:v>
                </c:pt>
                <c:pt idx="1146">
                  <c:v>3.1397260273972605</c:v>
                </c:pt>
                <c:pt idx="1147">
                  <c:v>3.1424657534246574</c:v>
                </c:pt>
                <c:pt idx="1148">
                  <c:v>3.1452054794520548</c:v>
                </c:pt>
                <c:pt idx="1149">
                  <c:v>3.1479452054794521</c:v>
                </c:pt>
                <c:pt idx="1150">
                  <c:v>3.1506849315068495</c:v>
                </c:pt>
                <c:pt idx="1151">
                  <c:v>3.1534246575342464</c:v>
                </c:pt>
                <c:pt idx="1152">
                  <c:v>3.1561643835616437</c:v>
                </c:pt>
                <c:pt idx="1153">
                  <c:v>3.1589041095890411</c:v>
                </c:pt>
                <c:pt idx="1154">
                  <c:v>3.1616438356164385</c:v>
                </c:pt>
                <c:pt idx="1155">
                  <c:v>3.1643835616438358</c:v>
                </c:pt>
                <c:pt idx="1156">
                  <c:v>3.1671232876712327</c:v>
                </c:pt>
                <c:pt idx="1157">
                  <c:v>3.1698630136986301</c:v>
                </c:pt>
                <c:pt idx="1158">
                  <c:v>3.1726027397260275</c:v>
                </c:pt>
                <c:pt idx="1159">
                  <c:v>3.1753424657534248</c:v>
                </c:pt>
                <c:pt idx="1160">
                  <c:v>3.1780821917808217</c:v>
                </c:pt>
                <c:pt idx="1161">
                  <c:v>3.1808219178082191</c:v>
                </c:pt>
                <c:pt idx="1162">
                  <c:v>3.1835616438356165</c:v>
                </c:pt>
                <c:pt idx="1163">
                  <c:v>3.1863013698630138</c:v>
                </c:pt>
                <c:pt idx="1164">
                  <c:v>3.1890410958904107</c:v>
                </c:pt>
                <c:pt idx="1165">
                  <c:v>3.1917808219178081</c:v>
                </c:pt>
                <c:pt idx="1166">
                  <c:v>3.1945205479452055</c:v>
                </c:pt>
                <c:pt idx="1167">
                  <c:v>3.1972602739726028</c:v>
                </c:pt>
                <c:pt idx="1168">
                  <c:v>3.2</c:v>
                </c:pt>
                <c:pt idx="1169">
                  <c:v>3.2027397260273971</c:v>
                </c:pt>
                <c:pt idx="1170">
                  <c:v>3.2054794520547945</c:v>
                </c:pt>
                <c:pt idx="1171">
                  <c:v>3.2082191780821918</c:v>
                </c:pt>
                <c:pt idx="1172">
                  <c:v>3.2109589041095892</c:v>
                </c:pt>
                <c:pt idx="1173">
                  <c:v>3.2136986301369861</c:v>
                </c:pt>
                <c:pt idx="1174">
                  <c:v>3.2164383561643834</c:v>
                </c:pt>
                <c:pt idx="1175">
                  <c:v>3.2191780821917808</c:v>
                </c:pt>
                <c:pt idx="1176">
                  <c:v>3.2219178082191782</c:v>
                </c:pt>
                <c:pt idx="1177">
                  <c:v>3.2246575342465755</c:v>
                </c:pt>
                <c:pt idx="1178">
                  <c:v>3.2273972602739724</c:v>
                </c:pt>
                <c:pt idx="1179">
                  <c:v>3.2301369863013698</c:v>
                </c:pt>
                <c:pt idx="1180">
                  <c:v>3.2328767123287672</c:v>
                </c:pt>
                <c:pt idx="1181">
                  <c:v>3.2356164383561645</c:v>
                </c:pt>
                <c:pt idx="1182">
                  <c:v>3.2383561643835614</c:v>
                </c:pt>
                <c:pt idx="1183">
                  <c:v>3.2410958904109588</c:v>
                </c:pt>
                <c:pt idx="1184">
                  <c:v>3.2438356164383562</c:v>
                </c:pt>
                <c:pt idx="1185">
                  <c:v>3.2465753424657535</c:v>
                </c:pt>
                <c:pt idx="1186">
                  <c:v>3.2493150684931509</c:v>
                </c:pt>
                <c:pt idx="1187">
                  <c:v>3.2520547945205478</c:v>
                </c:pt>
                <c:pt idx="1188">
                  <c:v>3.2547945205479452</c:v>
                </c:pt>
                <c:pt idx="1189">
                  <c:v>3.2575342465753425</c:v>
                </c:pt>
                <c:pt idx="1190">
                  <c:v>3.2602739726027399</c:v>
                </c:pt>
                <c:pt idx="1191">
                  <c:v>3.2630136986301368</c:v>
                </c:pt>
                <c:pt idx="1192">
                  <c:v>3.2657534246575342</c:v>
                </c:pt>
                <c:pt idx="1193">
                  <c:v>3.2684931506849315</c:v>
                </c:pt>
                <c:pt idx="1194">
                  <c:v>3.2712328767123289</c:v>
                </c:pt>
                <c:pt idx="1195">
                  <c:v>3.2739726027397262</c:v>
                </c:pt>
                <c:pt idx="1196">
                  <c:v>3.2767123287671232</c:v>
                </c:pt>
                <c:pt idx="1197">
                  <c:v>3.2794520547945205</c:v>
                </c:pt>
                <c:pt idx="1198">
                  <c:v>3.2821917808219179</c:v>
                </c:pt>
                <c:pt idx="1199">
                  <c:v>3.2849315068493152</c:v>
                </c:pt>
                <c:pt idx="1200">
                  <c:v>3.2876712328767121</c:v>
                </c:pt>
                <c:pt idx="1201">
                  <c:v>3.2904109589041095</c:v>
                </c:pt>
                <c:pt idx="1202">
                  <c:v>3.2931506849315069</c:v>
                </c:pt>
                <c:pt idx="1203">
                  <c:v>3.2958904109589042</c:v>
                </c:pt>
                <c:pt idx="1204">
                  <c:v>3.2986301369863016</c:v>
                </c:pt>
                <c:pt idx="1205">
                  <c:v>3.3013698630136985</c:v>
                </c:pt>
                <c:pt idx="1206">
                  <c:v>3.3041095890410959</c:v>
                </c:pt>
                <c:pt idx="1207">
                  <c:v>3.3068493150684932</c:v>
                </c:pt>
                <c:pt idx="1208">
                  <c:v>3.3095890410958906</c:v>
                </c:pt>
                <c:pt idx="1209">
                  <c:v>3.3123287671232875</c:v>
                </c:pt>
                <c:pt idx="1210">
                  <c:v>3.3150684931506849</c:v>
                </c:pt>
                <c:pt idx="1211">
                  <c:v>3.3178082191780822</c:v>
                </c:pt>
                <c:pt idx="1212">
                  <c:v>3.3205479452054796</c:v>
                </c:pt>
                <c:pt idx="1213">
                  <c:v>3.3232876712328765</c:v>
                </c:pt>
                <c:pt idx="1214">
                  <c:v>3.3260273972602739</c:v>
                </c:pt>
                <c:pt idx="1215">
                  <c:v>3.3287671232876712</c:v>
                </c:pt>
                <c:pt idx="1216">
                  <c:v>3.3315068493150686</c:v>
                </c:pt>
                <c:pt idx="1217">
                  <c:v>3.3342465753424659</c:v>
                </c:pt>
                <c:pt idx="1218">
                  <c:v>3.3369863013698629</c:v>
                </c:pt>
                <c:pt idx="1219">
                  <c:v>3.3397260273972602</c:v>
                </c:pt>
                <c:pt idx="1220">
                  <c:v>3.3424657534246576</c:v>
                </c:pt>
                <c:pt idx="1221">
                  <c:v>3.3452054794520549</c:v>
                </c:pt>
                <c:pt idx="1222">
                  <c:v>3.3479452054794518</c:v>
                </c:pt>
                <c:pt idx="1223">
                  <c:v>3.3506849315068492</c:v>
                </c:pt>
                <c:pt idx="1224">
                  <c:v>3.3534246575342466</c:v>
                </c:pt>
                <c:pt idx="1225">
                  <c:v>3.3561643835616439</c:v>
                </c:pt>
                <c:pt idx="1226">
                  <c:v>3.3589041095890413</c:v>
                </c:pt>
                <c:pt idx="1227">
                  <c:v>3.3616438356164382</c:v>
                </c:pt>
                <c:pt idx="1228">
                  <c:v>3.3643835616438356</c:v>
                </c:pt>
                <c:pt idx="1229">
                  <c:v>3.3671232876712329</c:v>
                </c:pt>
                <c:pt idx="1230">
                  <c:v>3.3698630136986303</c:v>
                </c:pt>
                <c:pt idx="1231">
                  <c:v>3.3726027397260272</c:v>
                </c:pt>
                <c:pt idx="1232">
                  <c:v>3.3753424657534246</c:v>
                </c:pt>
                <c:pt idx="1233">
                  <c:v>3.3780821917808219</c:v>
                </c:pt>
                <c:pt idx="1234">
                  <c:v>3.3808219178082193</c:v>
                </c:pt>
                <c:pt idx="1235">
                  <c:v>3.3835616438356166</c:v>
                </c:pt>
                <c:pt idx="1236">
                  <c:v>3.3863013698630136</c:v>
                </c:pt>
                <c:pt idx="1237">
                  <c:v>3.3890410958904109</c:v>
                </c:pt>
                <c:pt idx="1238">
                  <c:v>3.3917808219178083</c:v>
                </c:pt>
                <c:pt idx="1239">
                  <c:v>3.3945205479452056</c:v>
                </c:pt>
                <c:pt idx="1240">
                  <c:v>3.3972602739726026</c:v>
                </c:pt>
                <c:pt idx="1241">
                  <c:v>3.4</c:v>
                </c:pt>
                <c:pt idx="1242">
                  <c:v>3.4027397260273973</c:v>
                </c:pt>
                <c:pt idx="1243">
                  <c:v>3.4054794520547946</c:v>
                </c:pt>
                <c:pt idx="1244">
                  <c:v>3.408219178082192</c:v>
                </c:pt>
                <c:pt idx="1245">
                  <c:v>3.4109589041095889</c:v>
                </c:pt>
                <c:pt idx="1246">
                  <c:v>3.4136986301369863</c:v>
                </c:pt>
                <c:pt idx="1247">
                  <c:v>3.4164383561643836</c:v>
                </c:pt>
                <c:pt idx="1248">
                  <c:v>3.419178082191781</c:v>
                </c:pt>
                <c:pt idx="1249">
                  <c:v>3.4219178082191779</c:v>
                </c:pt>
                <c:pt idx="1250">
                  <c:v>3.4246575342465753</c:v>
                </c:pt>
                <c:pt idx="1251">
                  <c:v>3.4273972602739726</c:v>
                </c:pt>
                <c:pt idx="1252">
                  <c:v>3.43013698630137</c:v>
                </c:pt>
                <c:pt idx="1253">
                  <c:v>3.4328767123287673</c:v>
                </c:pt>
                <c:pt idx="1254">
                  <c:v>3.4356164383561643</c:v>
                </c:pt>
                <c:pt idx="1255">
                  <c:v>3.4383561643835616</c:v>
                </c:pt>
                <c:pt idx="1256">
                  <c:v>3.441095890410959</c:v>
                </c:pt>
                <c:pt idx="1257">
                  <c:v>3.4438356164383563</c:v>
                </c:pt>
                <c:pt idx="1258">
                  <c:v>3.4465753424657533</c:v>
                </c:pt>
                <c:pt idx="1259">
                  <c:v>3.4493150684931506</c:v>
                </c:pt>
                <c:pt idx="1260">
                  <c:v>3.452054794520548</c:v>
                </c:pt>
                <c:pt idx="1261">
                  <c:v>3.4547945205479453</c:v>
                </c:pt>
                <c:pt idx="1262">
                  <c:v>3.4575342465753423</c:v>
                </c:pt>
                <c:pt idx="1263">
                  <c:v>3.4602739726027396</c:v>
                </c:pt>
                <c:pt idx="1264">
                  <c:v>3.463013698630137</c:v>
                </c:pt>
                <c:pt idx="1265">
                  <c:v>3.4657534246575343</c:v>
                </c:pt>
                <c:pt idx="1266">
                  <c:v>3.4684931506849317</c:v>
                </c:pt>
                <c:pt idx="1267">
                  <c:v>3.4712328767123286</c:v>
                </c:pt>
                <c:pt idx="1268">
                  <c:v>3.473972602739726</c:v>
                </c:pt>
                <c:pt idx="1269">
                  <c:v>3.4767123287671233</c:v>
                </c:pt>
                <c:pt idx="1270">
                  <c:v>3.4794520547945207</c:v>
                </c:pt>
                <c:pt idx="1271">
                  <c:v>3.4821917808219176</c:v>
                </c:pt>
                <c:pt idx="1272">
                  <c:v>3.484931506849315</c:v>
                </c:pt>
                <c:pt idx="1273">
                  <c:v>3.4876712328767123</c:v>
                </c:pt>
                <c:pt idx="1274">
                  <c:v>3.4904109589041097</c:v>
                </c:pt>
                <c:pt idx="1275">
                  <c:v>3.493150684931507</c:v>
                </c:pt>
                <c:pt idx="1276">
                  <c:v>3.495890410958904</c:v>
                </c:pt>
                <c:pt idx="1277">
                  <c:v>3.4986301369863013</c:v>
                </c:pt>
                <c:pt idx="1278">
                  <c:v>3.5013698630136987</c:v>
                </c:pt>
                <c:pt idx="1279">
                  <c:v>3.504109589041096</c:v>
                </c:pt>
                <c:pt idx="1280">
                  <c:v>3.506849315068493</c:v>
                </c:pt>
                <c:pt idx="1281">
                  <c:v>3.5095890410958903</c:v>
                </c:pt>
                <c:pt idx="1282">
                  <c:v>3.5123287671232877</c:v>
                </c:pt>
                <c:pt idx="1283">
                  <c:v>3.515068493150685</c:v>
                </c:pt>
                <c:pt idx="1284">
                  <c:v>3.5178082191780824</c:v>
                </c:pt>
                <c:pt idx="1285">
                  <c:v>3.5205479452054793</c:v>
                </c:pt>
                <c:pt idx="1286">
                  <c:v>3.5232876712328767</c:v>
                </c:pt>
                <c:pt idx="1287">
                  <c:v>3.526027397260274</c:v>
                </c:pt>
                <c:pt idx="1288">
                  <c:v>3.5287671232876714</c:v>
                </c:pt>
                <c:pt idx="1289">
                  <c:v>3.5315068493150683</c:v>
                </c:pt>
                <c:pt idx="1290">
                  <c:v>3.5342465753424657</c:v>
                </c:pt>
                <c:pt idx="1291">
                  <c:v>3.536986301369863</c:v>
                </c:pt>
                <c:pt idx="1292">
                  <c:v>3.5397260273972604</c:v>
                </c:pt>
                <c:pt idx="1293">
                  <c:v>3.5424657534246577</c:v>
                </c:pt>
                <c:pt idx="1294">
                  <c:v>3.5452054794520547</c:v>
                </c:pt>
                <c:pt idx="1295">
                  <c:v>3.547945205479452</c:v>
                </c:pt>
                <c:pt idx="1296">
                  <c:v>3.5506849315068494</c:v>
                </c:pt>
                <c:pt idx="1297">
                  <c:v>3.5534246575342467</c:v>
                </c:pt>
                <c:pt idx="1298">
                  <c:v>3.5561643835616437</c:v>
                </c:pt>
                <c:pt idx="1299">
                  <c:v>3.558904109589041</c:v>
                </c:pt>
                <c:pt idx="1300">
                  <c:v>3.5616438356164384</c:v>
                </c:pt>
                <c:pt idx="1301">
                  <c:v>3.5643835616438357</c:v>
                </c:pt>
                <c:pt idx="1302">
                  <c:v>3.5671232876712327</c:v>
                </c:pt>
                <c:pt idx="1303">
                  <c:v>3.56986301369863</c:v>
                </c:pt>
                <c:pt idx="1304">
                  <c:v>3.5726027397260274</c:v>
                </c:pt>
                <c:pt idx="1305">
                  <c:v>3.5753424657534247</c:v>
                </c:pt>
                <c:pt idx="1306">
                  <c:v>3.5780821917808221</c:v>
                </c:pt>
                <c:pt idx="1307">
                  <c:v>3.580821917808219</c:v>
                </c:pt>
                <c:pt idx="1308">
                  <c:v>3.5835616438356164</c:v>
                </c:pt>
                <c:pt idx="1309">
                  <c:v>3.5863013698630137</c:v>
                </c:pt>
                <c:pt idx="1310">
                  <c:v>3.5890410958904111</c:v>
                </c:pt>
                <c:pt idx="1311">
                  <c:v>3.591780821917808</c:v>
                </c:pt>
                <c:pt idx="1312">
                  <c:v>3.5945205479452054</c:v>
                </c:pt>
                <c:pt idx="1313">
                  <c:v>3.5972602739726027</c:v>
                </c:pt>
                <c:pt idx="1314">
                  <c:v>3.6</c:v>
                </c:pt>
                <c:pt idx="1315">
                  <c:v>3.6027397260273974</c:v>
                </c:pt>
                <c:pt idx="1316">
                  <c:v>3.6054794520547944</c:v>
                </c:pt>
                <c:pt idx="1317">
                  <c:v>3.6082191780821917</c:v>
                </c:pt>
                <c:pt idx="1318">
                  <c:v>3.6109589041095891</c:v>
                </c:pt>
                <c:pt idx="1319">
                  <c:v>3.6136986301369864</c:v>
                </c:pt>
                <c:pt idx="1320">
                  <c:v>3.6164383561643834</c:v>
                </c:pt>
                <c:pt idx="1321">
                  <c:v>3.6191780821917807</c:v>
                </c:pt>
                <c:pt idx="1322">
                  <c:v>3.6219178082191781</c:v>
                </c:pt>
                <c:pt idx="1323">
                  <c:v>3.6246575342465754</c:v>
                </c:pt>
                <c:pt idx="1324">
                  <c:v>3.6273972602739728</c:v>
                </c:pt>
                <c:pt idx="1325">
                  <c:v>3.6301369863013697</c:v>
                </c:pt>
                <c:pt idx="1326">
                  <c:v>3.6328767123287671</c:v>
                </c:pt>
                <c:pt idx="1327">
                  <c:v>3.6356164383561644</c:v>
                </c:pt>
                <c:pt idx="1328">
                  <c:v>3.6383561643835618</c:v>
                </c:pt>
                <c:pt idx="1329">
                  <c:v>3.6410958904109587</c:v>
                </c:pt>
                <c:pt idx="1330">
                  <c:v>3.6438356164383561</c:v>
                </c:pt>
                <c:pt idx="1331">
                  <c:v>3.6465753424657534</c:v>
                </c:pt>
                <c:pt idx="1332">
                  <c:v>3.6493150684931508</c:v>
                </c:pt>
                <c:pt idx="1333">
                  <c:v>3.6520547945205482</c:v>
                </c:pt>
                <c:pt idx="1334">
                  <c:v>3.6547945205479451</c:v>
                </c:pt>
                <c:pt idx="1335">
                  <c:v>3.6575342465753424</c:v>
                </c:pt>
                <c:pt idx="1336">
                  <c:v>3.6602739726027398</c:v>
                </c:pt>
                <c:pt idx="1337">
                  <c:v>3.6630136986301371</c:v>
                </c:pt>
                <c:pt idx="1338">
                  <c:v>3.6657534246575341</c:v>
                </c:pt>
                <c:pt idx="1339">
                  <c:v>3.6684931506849314</c:v>
                </c:pt>
                <c:pt idx="1340">
                  <c:v>3.6712328767123288</c:v>
                </c:pt>
                <c:pt idx="1341">
                  <c:v>3.6739726027397261</c:v>
                </c:pt>
                <c:pt idx="1342">
                  <c:v>3.6767123287671235</c:v>
                </c:pt>
                <c:pt idx="1343">
                  <c:v>3.6794520547945204</c:v>
                </c:pt>
                <c:pt idx="1344">
                  <c:v>3.6821917808219178</c:v>
                </c:pt>
                <c:pt idx="1345">
                  <c:v>3.6849315068493151</c:v>
                </c:pt>
                <c:pt idx="1346">
                  <c:v>3.6876712328767125</c:v>
                </c:pt>
                <c:pt idx="1347">
                  <c:v>3.6904109589041094</c:v>
                </c:pt>
                <c:pt idx="1348">
                  <c:v>3.6931506849315068</c:v>
                </c:pt>
                <c:pt idx="1349">
                  <c:v>3.6958904109589041</c:v>
                </c:pt>
                <c:pt idx="1350">
                  <c:v>3.6986301369863015</c:v>
                </c:pt>
                <c:pt idx="1351">
                  <c:v>3.7013698630136984</c:v>
                </c:pt>
                <c:pt idx="1352">
                  <c:v>3.7041095890410958</c:v>
                </c:pt>
                <c:pt idx="1353">
                  <c:v>3.7068493150684931</c:v>
                </c:pt>
                <c:pt idx="1354">
                  <c:v>3.7095890410958905</c:v>
                </c:pt>
                <c:pt idx="1355">
                  <c:v>3.7123287671232879</c:v>
                </c:pt>
                <c:pt idx="1356">
                  <c:v>3.7150684931506848</c:v>
                </c:pt>
                <c:pt idx="1357">
                  <c:v>3.7178082191780821</c:v>
                </c:pt>
                <c:pt idx="1358">
                  <c:v>3.7205479452054795</c:v>
                </c:pt>
                <c:pt idx="1359">
                  <c:v>3.7232876712328768</c:v>
                </c:pt>
                <c:pt idx="1360">
                  <c:v>3.7260273972602738</c:v>
                </c:pt>
                <c:pt idx="1361">
                  <c:v>3.7287671232876711</c:v>
                </c:pt>
                <c:pt idx="1362">
                  <c:v>3.7315068493150685</c:v>
                </c:pt>
                <c:pt idx="1363">
                  <c:v>3.7342465753424658</c:v>
                </c:pt>
                <c:pt idx="1364">
                  <c:v>3.7369863013698632</c:v>
                </c:pt>
                <c:pt idx="1365">
                  <c:v>3.7397260273972601</c:v>
                </c:pt>
                <c:pt idx="1366">
                  <c:v>3.7424657534246575</c:v>
                </c:pt>
                <c:pt idx="1367">
                  <c:v>3.7452054794520548</c:v>
                </c:pt>
                <c:pt idx="1368">
                  <c:v>3.7479452054794522</c:v>
                </c:pt>
                <c:pt idx="1369">
                  <c:v>3.7506849315068491</c:v>
                </c:pt>
                <c:pt idx="1370">
                  <c:v>3.7534246575342465</c:v>
                </c:pt>
                <c:pt idx="1371">
                  <c:v>3.7561643835616438</c:v>
                </c:pt>
                <c:pt idx="1372">
                  <c:v>3.7589041095890412</c:v>
                </c:pt>
                <c:pt idx="1373">
                  <c:v>3.7616438356164386</c:v>
                </c:pt>
                <c:pt idx="1374">
                  <c:v>3.7643835616438355</c:v>
                </c:pt>
                <c:pt idx="1375">
                  <c:v>3.7671232876712328</c:v>
                </c:pt>
                <c:pt idx="1376">
                  <c:v>3.7698630136986302</c:v>
                </c:pt>
                <c:pt idx="1377">
                  <c:v>3.7726027397260276</c:v>
                </c:pt>
                <c:pt idx="1378">
                  <c:v>3.7753424657534245</c:v>
                </c:pt>
                <c:pt idx="1379">
                  <c:v>3.7780821917808218</c:v>
                </c:pt>
                <c:pt idx="1380">
                  <c:v>3.7808219178082192</c:v>
                </c:pt>
                <c:pt idx="1381">
                  <c:v>3.7835616438356166</c:v>
                </c:pt>
                <c:pt idx="1382">
                  <c:v>3.7863013698630139</c:v>
                </c:pt>
                <c:pt idx="1383">
                  <c:v>3.7890410958904108</c:v>
                </c:pt>
                <c:pt idx="1384">
                  <c:v>3.7917808219178082</c:v>
                </c:pt>
                <c:pt idx="1385">
                  <c:v>3.7945205479452055</c:v>
                </c:pt>
                <c:pt idx="1386">
                  <c:v>3.7972602739726029</c:v>
                </c:pt>
                <c:pt idx="1387">
                  <c:v>3.8</c:v>
                </c:pt>
                <c:pt idx="1388">
                  <c:v>3.8027397260273972</c:v>
                </c:pt>
                <c:pt idx="1389">
                  <c:v>3.8054794520547945</c:v>
                </c:pt>
                <c:pt idx="1390">
                  <c:v>3.8082191780821919</c:v>
                </c:pt>
                <c:pt idx="1391">
                  <c:v>3.8109589041095893</c:v>
                </c:pt>
                <c:pt idx="1392">
                  <c:v>3.8136986301369862</c:v>
                </c:pt>
                <c:pt idx="1393">
                  <c:v>3.8164383561643835</c:v>
                </c:pt>
                <c:pt idx="1394">
                  <c:v>3.8191780821917809</c:v>
                </c:pt>
                <c:pt idx="1395">
                  <c:v>3.8219178082191783</c:v>
                </c:pt>
                <c:pt idx="1396">
                  <c:v>3.8246575342465752</c:v>
                </c:pt>
                <c:pt idx="1397">
                  <c:v>3.8273972602739725</c:v>
                </c:pt>
                <c:pt idx="1398">
                  <c:v>3.8301369863013699</c:v>
                </c:pt>
                <c:pt idx="1399">
                  <c:v>3.8328767123287673</c:v>
                </c:pt>
                <c:pt idx="1400">
                  <c:v>3.8356164383561642</c:v>
                </c:pt>
                <c:pt idx="1401">
                  <c:v>3.8383561643835615</c:v>
                </c:pt>
                <c:pt idx="1402">
                  <c:v>3.8410958904109589</c:v>
                </c:pt>
                <c:pt idx="1403">
                  <c:v>3.8438356164383563</c:v>
                </c:pt>
                <c:pt idx="1404">
                  <c:v>3.8465753424657536</c:v>
                </c:pt>
                <c:pt idx="1405">
                  <c:v>3.8493150684931505</c:v>
                </c:pt>
                <c:pt idx="1406">
                  <c:v>3.8520547945205479</c:v>
                </c:pt>
                <c:pt idx="1407">
                  <c:v>3.8547945205479452</c:v>
                </c:pt>
                <c:pt idx="1408">
                  <c:v>3.8575342465753426</c:v>
                </c:pt>
                <c:pt idx="1409">
                  <c:v>3.8602739726027395</c:v>
                </c:pt>
                <c:pt idx="1410">
                  <c:v>3.8630136986301369</c:v>
                </c:pt>
                <c:pt idx="1411">
                  <c:v>3.8657534246575342</c:v>
                </c:pt>
                <c:pt idx="1412">
                  <c:v>3.8684931506849316</c:v>
                </c:pt>
                <c:pt idx="1413">
                  <c:v>3.871232876712329</c:v>
                </c:pt>
                <c:pt idx="1414">
                  <c:v>3.8739726027397259</c:v>
                </c:pt>
                <c:pt idx="1415">
                  <c:v>3.8767123287671232</c:v>
                </c:pt>
                <c:pt idx="1416">
                  <c:v>3.8794520547945206</c:v>
                </c:pt>
                <c:pt idx="1417">
                  <c:v>3.882191780821918</c:v>
                </c:pt>
                <c:pt idx="1418">
                  <c:v>3.8849315068493149</c:v>
                </c:pt>
                <c:pt idx="1419">
                  <c:v>3.8876712328767122</c:v>
                </c:pt>
                <c:pt idx="1420">
                  <c:v>3.8904109589041096</c:v>
                </c:pt>
                <c:pt idx="1421">
                  <c:v>3.893150684931507</c:v>
                </c:pt>
                <c:pt idx="1422">
                  <c:v>3.8958904109589043</c:v>
                </c:pt>
                <c:pt idx="1423">
                  <c:v>3.8986301369863012</c:v>
                </c:pt>
                <c:pt idx="1424">
                  <c:v>3.9013698630136986</c:v>
                </c:pt>
                <c:pt idx="1425">
                  <c:v>3.904109589041096</c:v>
                </c:pt>
                <c:pt idx="1426">
                  <c:v>3.9068493150684933</c:v>
                </c:pt>
                <c:pt idx="1427">
                  <c:v>3.9095890410958902</c:v>
                </c:pt>
                <c:pt idx="1428">
                  <c:v>3.9123287671232876</c:v>
                </c:pt>
                <c:pt idx="1429">
                  <c:v>3.9150684931506849</c:v>
                </c:pt>
                <c:pt idx="1430">
                  <c:v>3.9178082191780823</c:v>
                </c:pt>
                <c:pt idx="1431">
                  <c:v>3.9205479452054797</c:v>
                </c:pt>
                <c:pt idx="1432">
                  <c:v>3.9232876712328766</c:v>
                </c:pt>
                <c:pt idx="1433">
                  <c:v>3.9260273972602739</c:v>
                </c:pt>
                <c:pt idx="1434">
                  <c:v>3.9287671232876713</c:v>
                </c:pt>
                <c:pt idx="1435">
                  <c:v>3.9315068493150687</c:v>
                </c:pt>
                <c:pt idx="1436">
                  <c:v>3.9342465753424656</c:v>
                </c:pt>
                <c:pt idx="1437">
                  <c:v>3.9369863013698629</c:v>
                </c:pt>
                <c:pt idx="1438">
                  <c:v>3.9397260273972603</c:v>
                </c:pt>
                <c:pt idx="1439">
                  <c:v>3.9424657534246577</c:v>
                </c:pt>
                <c:pt idx="1440">
                  <c:v>3.9452054794520546</c:v>
                </c:pt>
                <c:pt idx="1441">
                  <c:v>3.9479452054794519</c:v>
                </c:pt>
                <c:pt idx="1442">
                  <c:v>3.9506849315068493</c:v>
                </c:pt>
                <c:pt idx="1443">
                  <c:v>3.9534246575342467</c:v>
                </c:pt>
                <c:pt idx="1444">
                  <c:v>3.956164383561644</c:v>
                </c:pt>
                <c:pt idx="1445">
                  <c:v>3.9589041095890409</c:v>
                </c:pt>
                <c:pt idx="1446">
                  <c:v>3.9616438356164383</c:v>
                </c:pt>
                <c:pt idx="1447">
                  <c:v>3.9643835616438357</c:v>
                </c:pt>
                <c:pt idx="1448">
                  <c:v>3.967123287671233</c:v>
                </c:pt>
                <c:pt idx="1449">
                  <c:v>3.9698630136986299</c:v>
                </c:pt>
                <c:pt idx="1450">
                  <c:v>3.9726027397260273</c:v>
                </c:pt>
                <c:pt idx="1451">
                  <c:v>3.9753424657534246</c:v>
                </c:pt>
                <c:pt idx="1452">
                  <c:v>3.978082191780822</c:v>
                </c:pt>
                <c:pt idx="1453">
                  <c:v>3.9808219178082194</c:v>
                </c:pt>
                <c:pt idx="1454">
                  <c:v>3.9835616438356163</c:v>
                </c:pt>
                <c:pt idx="1455">
                  <c:v>3.9863013698630136</c:v>
                </c:pt>
                <c:pt idx="1456">
                  <c:v>3.989041095890411</c:v>
                </c:pt>
                <c:pt idx="1457">
                  <c:v>3.9917808219178084</c:v>
                </c:pt>
                <c:pt idx="1458">
                  <c:v>3.9945205479452053</c:v>
                </c:pt>
                <c:pt idx="1459">
                  <c:v>3.9972602739726026</c:v>
                </c:pt>
                <c:pt idx="1460">
                  <c:v>4</c:v>
                </c:pt>
                <c:pt idx="1461">
                  <c:v>4.0027397260273974</c:v>
                </c:pt>
                <c:pt idx="1462">
                  <c:v>4.0054794520547947</c:v>
                </c:pt>
                <c:pt idx="1463">
                  <c:v>4.0082191780821921</c:v>
                </c:pt>
                <c:pt idx="1464">
                  <c:v>4.0109589041095894</c:v>
                </c:pt>
                <c:pt idx="1465">
                  <c:v>4.0136986301369859</c:v>
                </c:pt>
                <c:pt idx="1466">
                  <c:v>4.0164383561643833</c:v>
                </c:pt>
                <c:pt idx="1467">
                  <c:v>4.0191780821917806</c:v>
                </c:pt>
                <c:pt idx="1468">
                  <c:v>4.021917808219178</c:v>
                </c:pt>
                <c:pt idx="1469">
                  <c:v>4.0246575342465754</c:v>
                </c:pt>
                <c:pt idx="1470">
                  <c:v>4.0273972602739727</c:v>
                </c:pt>
                <c:pt idx="1471">
                  <c:v>4.0301369863013701</c:v>
                </c:pt>
                <c:pt idx="1472">
                  <c:v>4.0328767123287674</c:v>
                </c:pt>
                <c:pt idx="1473">
                  <c:v>4.0356164383561648</c:v>
                </c:pt>
                <c:pt idx="1474">
                  <c:v>4.0383561643835613</c:v>
                </c:pt>
                <c:pt idx="1475">
                  <c:v>4.0410958904109586</c:v>
                </c:pt>
                <c:pt idx="1476">
                  <c:v>4.043835616438356</c:v>
                </c:pt>
                <c:pt idx="1477">
                  <c:v>4.0465753424657533</c:v>
                </c:pt>
                <c:pt idx="1478">
                  <c:v>4.0493150684931507</c:v>
                </c:pt>
                <c:pt idx="1479">
                  <c:v>4.0520547945205481</c:v>
                </c:pt>
                <c:pt idx="1480">
                  <c:v>4.0547945205479454</c:v>
                </c:pt>
                <c:pt idx="1481">
                  <c:v>4.0575342465753428</c:v>
                </c:pt>
                <c:pt idx="1482">
                  <c:v>4.0602739726027401</c:v>
                </c:pt>
                <c:pt idx="1483">
                  <c:v>4.0630136986301366</c:v>
                </c:pt>
                <c:pt idx="1484">
                  <c:v>4.065753424657534</c:v>
                </c:pt>
                <c:pt idx="1485">
                  <c:v>4.0684931506849313</c:v>
                </c:pt>
                <c:pt idx="1486">
                  <c:v>4.0712328767123287</c:v>
                </c:pt>
                <c:pt idx="1487">
                  <c:v>4.0739726027397261</c:v>
                </c:pt>
                <c:pt idx="1488">
                  <c:v>4.0767123287671234</c:v>
                </c:pt>
                <c:pt idx="1489">
                  <c:v>4.0794520547945208</c:v>
                </c:pt>
                <c:pt idx="1490">
                  <c:v>4.0821917808219181</c:v>
                </c:pt>
                <c:pt idx="1491">
                  <c:v>4.0849315068493155</c:v>
                </c:pt>
                <c:pt idx="1492">
                  <c:v>4.087671232876712</c:v>
                </c:pt>
                <c:pt idx="1493">
                  <c:v>4.0904109589041093</c:v>
                </c:pt>
                <c:pt idx="1494">
                  <c:v>4.0931506849315067</c:v>
                </c:pt>
                <c:pt idx="1495">
                  <c:v>4.095890410958904</c:v>
                </c:pt>
                <c:pt idx="1496">
                  <c:v>4.0986301369863014</c:v>
                </c:pt>
                <c:pt idx="1497">
                  <c:v>4.1013698630136988</c:v>
                </c:pt>
                <c:pt idx="1498">
                  <c:v>4.1041095890410961</c:v>
                </c:pt>
                <c:pt idx="1499">
                  <c:v>4.1068493150684935</c:v>
                </c:pt>
                <c:pt idx="1500">
                  <c:v>4.1095890410958908</c:v>
                </c:pt>
                <c:pt idx="1501">
                  <c:v>4.1123287671232873</c:v>
                </c:pt>
                <c:pt idx="1502">
                  <c:v>4.1150684931506847</c:v>
                </c:pt>
                <c:pt idx="1503">
                  <c:v>4.117808219178082</c:v>
                </c:pt>
                <c:pt idx="1504">
                  <c:v>4.1205479452054794</c:v>
                </c:pt>
                <c:pt idx="1505">
                  <c:v>4.1232876712328768</c:v>
                </c:pt>
                <c:pt idx="1506">
                  <c:v>4.1260273972602741</c:v>
                </c:pt>
                <c:pt idx="1507">
                  <c:v>4.1287671232876715</c:v>
                </c:pt>
                <c:pt idx="1508">
                  <c:v>4.1315068493150688</c:v>
                </c:pt>
                <c:pt idx="1509">
                  <c:v>4.1342465753424653</c:v>
                </c:pt>
                <c:pt idx="1510">
                  <c:v>4.1369863013698627</c:v>
                </c:pt>
                <c:pt idx="1511">
                  <c:v>4.13972602739726</c:v>
                </c:pt>
                <c:pt idx="1512">
                  <c:v>4.1424657534246574</c:v>
                </c:pt>
                <c:pt idx="1513">
                  <c:v>4.1452054794520548</c:v>
                </c:pt>
                <c:pt idx="1514">
                  <c:v>4.1479452054794521</c:v>
                </c:pt>
                <c:pt idx="1515">
                  <c:v>4.1506849315068495</c:v>
                </c:pt>
                <c:pt idx="1516">
                  <c:v>4.1534246575342468</c:v>
                </c:pt>
                <c:pt idx="1517">
                  <c:v>4.1561643835616442</c:v>
                </c:pt>
                <c:pt idx="1518">
                  <c:v>4.1589041095890407</c:v>
                </c:pt>
                <c:pt idx="1519">
                  <c:v>4.161643835616438</c:v>
                </c:pt>
                <c:pt idx="1520">
                  <c:v>4.1643835616438354</c:v>
                </c:pt>
                <c:pt idx="1521">
                  <c:v>4.1671232876712327</c:v>
                </c:pt>
                <c:pt idx="1522">
                  <c:v>4.1698630136986301</c:v>
                </c:pt>
                <c:pt idx="1523">
                  <c:v>4.1726027397260275</c:v>
                </c:pt>
                <c:pt idx="1524">
                  <c:v>4.1753424657534248</c:v>
                </c:pt>
                <c:pt idx="1525">
                  <c:v>4.1780821917808222</c:v>
                </c:pt>
                <c:pt idx="1526">
                  <c:v>4.1808219178082195</c:v>
                </c:pt>
                <c:pt idx="1527">
                  <c:v>4.183561643835616</c:v>
                </c:pt>
                <c:pt idx="1528">
                  <c:v>4.1863013698630134</c:v>
                </c:pt>
                <c:pt idx="1529">
                  <c:v>4.1890410958904107</c:v>
                </c:pt>
                <c:pt idx="1530">
                  <c:v>4.1917808219178081</c:v>
                </c:pt>
                <c:pt idx="1531">
                  <c:v>4.1945205479452055</c:v>
                </c:pt>
                <c:pt idx="1532">
                  <c:v>4.1972602739726028</c:v>
                </c:pt>
                <c:pt idx="1533">
                  <c:v>4.2</c:v>
                </c:pt>
                <c:pt idx="1534">
                  <c:v>4.2027397260273975</c:v>
                </c:pt>
                <c:pt idx="1535">
                  <c:v>4.2054794520547949</c:v>
                </c:pt>
                <c:pt idx="1536">
                  <c:v>4.2082191780821914</c:v>
                </c:pt>
                <c:pt idx="1537">
                  <c:v>4.2109589041095887</c:v>
                </c:pt>
                <c:pt idx="1538">
                  <c:v>4.2136986301369861</c:v>
                </c:pt>
                <c:pt idx="1539">
                  <c:v>4.2164383561643834</c:v>
                </c:pt>
                <c:pt idx="1540">
                  <c:v>4.2191780821917808</c:v>
                </c:pt>
                <c:pt idx="1541">
                  <c:v>4.2219178082191782</c:v>
                </c:pt>
                <c:pt idx="1542">
                  <c:v>4.2246575342465755</c:v>
                </c:pt>
                <c:pt idx="1543">
                  <c:v>4.2273972602739729</c:v>
                </c:pt>
                <c:pt idx="1544">
                  <c:v>4.2301369863013702</c:v>
                </c:pt>
                <c:pt idx="1545">
                  <c:v>4.2328767123287667</c:v>
                </c:pt>
                <c:pt idx="1546">
                  <c:v>4.2356164383561641</c:v>
                </c:pt>
                <c:pt idx="1547">
                  <c:v>4.2383561643835614</c:v>
                </c:pt>
                <c:pt idx="1548">
                  <c:v>4.2410958904109588</c:v>
                </c:pt>
                <c:pt idx="1549">
                  <c:v>4.2438356164383562</c:v>
                </c:pt>
                <c:pt idx="1550">
                  <c:v>4.2465753424657535</c:v>
                </c:pt>
                <c:pt idx="1551">
                  <c:v>4.2493150684931509</c:v>
                </c:pt>
                <c:pt idx="1552">
                  <c:v>4.2520547945205482</c:v>
                </c:pt>
                <c:pt idx="1553">
                  <c:v>4.2547945205479456</c:v>
                </c:pt>
                <c:pt idx="1554">
                  <c:v>4.2575342465753421</c:v>
                </c:pt>
                <c:pt idx="1555">
                  <c:v>4.2602739726027394</c:v>
                </c:pt>
                <c:pt idx="1556">
                  <c:v>4.2630136986301368</c:v>
                </c:pt>
                <c:pt idx="1557">
                  <c:v>4.2657534246575342</c:v>
                </c:pt>
                <c:pt idx="1558">
                  <c:v>4.2684931506849315</c:v>
                </c:pt>
                <c:pt idx="1559">
                  <c:v>4.2712328767123289</c:v>
                </c:pt>
                <c:pt idx="1560">
                  <c:v>4.2739726027397262</c:v>
                </c:pt>
                <c:pt idx="1561">
                  <c:v>4.2767123287671236</c:v>
                </c:pt>
                <c:pt idx="1562">
                  <c:v>4.279452054794521</c:v>
                </c:pt>
                <c:pt idx="1563">
                  <c:v>4.2821917808219174</c:v>
                </c:pt>
                <c:pt idx="1564">
                  <c:v>4.2849315068493148</c:v>
                </c:pt>
                <c:pt idx="1565">
                  <c:v>4.2876712328767121</c:v>
                </c:pt>
                <c:pt idx="1566">
                  <c:v>4.2904109589041095</c:v>
                </c:pt>
                <c:pt idx="1567">
                  <c:v>4.2931506849315069</c:v>
                </c:pt>
                <c:pt idx="1568">
                  <c:v>4.2958904109589042</c:v>
                </c:pt>
                <c:pt idx="1569">
                  <c:v>4.2986301369863016</c:v>
                </c:pt>
                <c:pt idx="1570">
                  <c:v>4.3013698630136989</c:v>
                </c:pt>
                <c:pt idx="1571">
                  <c:v>4.3041095890410963</c:v>
                </c:pt>
                <c:pt idx="1572">
                  <c:v>4.3068493150684928</c:v>
                </c:pt>
                <c:pt idx="1573">
                  <c:v>4.3095890410958901</c:v>
                </c:pt>
                <c:pt idx="1574">
                  <c:v>4.3123287671232875</c:v>
                </c:pt>
                <c:pt idx="1575">
                  <c:v>4.3150684931506849</c:v>
                </c:pt>
                <c:pt idx="1576">
                  <c:v>4.3178082191780822</c:v>
                </c:pt>
                <c:pt idx="1577">
                  <c:v>4.3205479452054796</c:v>
                </c:pt>
                <c:pt idx="1578">
                  <c:v>4.3232876712328769</c:v>
                </c:pt>
                <c:pt idx="1579">
                  <c:v>4.3260273972602743</c:v>
                </c:pt>
                <c:pt idx="1580">
                  <c:v>4.3287671232876717</c:v>
                </c:pt>
                <c:pt idx="1581">
                  <c:v>4.3315068493150681</c:v>
                </c:pt>
                <c:pt idx="1582">
                  <c:v>4.3342465753424655</c:v>
                </c:pt>
                <c:pt idx="1583">
                  <c:v>4.3369863013698629</c:v>
                </c:pt>
                <c:pt idx="1584">
                  <c:v>4.3397260273972602</c:v>
                </c:pt>
                <c:pt idx="1585">
                  <c:v>4.3424657534246576</c:v>
                </c:pt>
                <c:pt idx="1586">
                  <c:v>4.3452054794520549</c:v>
                </c:pt>
                <c:pt idx="1587">
                  <c:v>4.3479452054794523</c:v>
                </c:pt>
                <c:pt idx="1588">
                  <c:v>4.3506849315068497</c:v>
                </c:pt>
                <c:pt idx="1589">
                  <c:v>4.353424657534247</c:v>
                </c:pt>
                <c:pt idx="1590">
                  <c:v>4.3561643835616435</c:v>
                </c:pt>
                <c:pt idx="1591">
                  <c:v>4.3589041095890408</c:v>
                </c:pt>
                <c:pt idx="1592">
                  <c:v>4.3616438356164382</c:v>
                </c:pt>
                <c:pt idx="1593">
                  <c:v>4.3643835616438356</c:v>
                </c:pt>
                <c:pt idx="1594">
                  <c:v>4.3671232876712329</c:v>
                </c:pt>
                <c:pt idx="1595">
                  <c:v>4.3698630136986303</c:v>
                </c:pt>
                <c:pt idx="1596">
                  <c:v>4.3726027397260276</c:v>
                </c:pt>
                <c:pt idx="1597">
                  <c:v>4.375342465753425</c:v>
                </c:pt>
                <c:pt idx="1598">
                  <c:v>4.3780821917808215</c:v>
                </c:pt>
                <c:pt idx="1599">
                  <c:v>4.3808219178082188</c:v>
                </c:pt>
                <c:pt idx="1600">
                  <c:v>4.3835616438356162</c:v>
                </c:pt>
                <c:pt idx="1601">
                  <c:v>4.3863013698630136</c:v>
                </c:pt>
                <c:pt idx="1602">
                  <c:v>4.3890410958904109</c:v>
                </c:pt>
                <c:pt idx="1603">
                  <c:v>4.3917808219178083</c:v>
                </c:pt>
                <c:pt idx="1604">
                  <c:v>4.3945205479452056</c:v>
                </c:pt>
                <c:pt idx="1605">
                  <c:v>4.397260273972603</c:v>
                </c:pt>
                <c:pt idx="1606">
                  <c:v>4.4000000000000004</c:v>
                </c:pt>
                <c:pt idx="1607">
                  <c:v>4.4027397260273968</c:v>
                </c:pt>
                <c:pt idx="1608">
                  <c:v>4.4054794520547942</c:v>
                </c:pt>
                <c:pt idx="1609">
                  <c:v>4.4082191780821915</c:v>
                </c:pt>
                <c:pt idx="1610">
                  <c:v>4.4109589041095889</c:v>
                </c:pt>
                <c:pt idx="1611">
                  <c:v>4.4136986301369863</c:v>
                </c:pt>
                <c:pt idx="1612">
                  <c:v>4.4164383561643836</c:v>
                </c:pt>
                <c:pt idx="1613">
                  <c:v>4.419178082191781</c:v>
                </c:pt>
                <c:pt idx="1614">
                  <c:v>4.4219178082191783</c:v>
                </c:pt>
                <c:pt idx="1615">
                  <c:v>4.4246575342465757</c:v>
                </c:pt>
                <c:pt idx="1616">
                  <c:v>4.4273972602739722</c:v>
                </c:pt>
                <c:pt idx="1617">
                  <c:v>4.4301369863013695</c:v>
                </c:pt>
                <c:pt idx="1618">
                  <c:v>4.4328767123287669</c:v>
                </c:pt>
                <c:pt idx="1619">
                  <c:v>4.4356164383561643</c:v>
                </c:pt>
                <c:pt idx="1620">
                  <c:v>4.4383561643835616</c:v>
                </c:pt>
                <c:pt idx="1621">
                  <c:v>4.441095890410959</c:v>
                </c:pt>
                <c:pt idx="1622">
                  <c:v>4.4438356164383563</c:v>
                </c:pt>
                <c:pt idx="1623">
                  <c:v>4.4465753424657537</c:v>
                </c:pt>
                <c:pt idx="1624">
                  <c:v>4.4493150684931511</c:v>
                </c:pt>
                <c:pt idx="1625">
                  <c:v>4.4520547945205475</c:v>
                </c:pt>
                <c:pt idx="1626">
                  <c:v>4.4547945205479449</c:v>
                </c:pt>
                <c:pt idx="1627">
                  <c:v>4.4575342465753423</c:v>
                </c:pt>
                <c:pt idx="1628">
                  <c:v>4.4602739726027396</c:v>
                </c:pt>
                <c:pt idx="1629">
                  <c:v>4.463013698630137</c:v>
                </c:pt>
                <c:pt idx="1630">
                  <c:v>4.4657534246575343</c:v>
                </c:pt>
                <c:pt idx="1631">
                  <c:v>4.4684931506849317</c:v>
                </c:pt>
                <c:pt idx="1632">
                  <c:v>4.4712328767123291</c:v>
                </c:pt>
                <c:pt idx="1633">
                  <c:v>4.4739726027397264</c:v>
                </c:pt>
                <c:pt idx="1634">
                  <c:v>4.4767123287671229</c:v>
                </c:pt>
                <c:pt idx="1635">
                  <c:v>4.4794520547945202</c:v>
                </c:pt>
                <c:pt idx="1636">
                  <c:v>4.4821917808219176</c:v>
                </c:pt>
                <c:pt idx="1637">
                  <c:v>4.484931506849315</c:v>
                </c:pt>
                <c:pt idx="1638">
                  <c:v>4.4876712328767123</c:v>
                </c:pt>
                <c:pt idx="1639">
                  <c:v>4.4904109589041097</c:v>
                </c:pt>
                <c:pt idx="1640">
                  <c:v>4.493150684931507</c:v>
                </c:pt>
                <c:pt idx="1641">
                  <c:v>4.4958904109589044</c:v>
                </c:pt>
                <c:pt idx="1642">
                  <c:v>4.4986301369863018</c:v>
                </c:pt>
                <c:pt idx="1643">
                  <c:v>4.5013698630136982</c:v>
                </c:pt>
                <c:pt idx="1644">
                  <c:v>4.5041095890410956</c:v>
                </c:pt>
                <c:pt idx="1645">
                  <c:v>4.506849315068493</c:v>
                </c:pt>
                <c:pt idx="1646">
                  <c:v>4.5095890410958903</c:v>
                </c:pt>
                <c:pt idx="1647">
                  <c:v>4.5123287671232877</c:v>
                </c:pt>
                <c:pt idx="1648">
                  <c:v>4.515068493150685</c:v>
                </c:pt>
                <c:pt idx="1649">
                  <c:v>4.5178082191780824</c:v>
                </c:pt>
                <c:pt idx="1650">
                  <c:v>4.5205479452054798</c:v>
                </c:pt>
                <c:pt idx="1651">
                  <c:v>4.5232876712328771</c:v>
                </c:pt>
                <c:pt idx="1652">
                  <c:v>4.5260273972602736</c:v>
                </c:pt>
                <c:pt idx="1653">
                  <c:v>4.5287671232876709</c:v>
                </c:pt>
                <c:pt idx="1654">
                  <c:v>4.5315068493150683</c:v>
                </c:pt>
                <c:pt idx="1655">
                  <c:v>4.5342465753424657</c:v>
                </c:pt>
                <c:pt idx="1656">
                  <c:v>4.536986301369863</c:v>
                </c:pt>
                <c:pt idx="1657">
                  <c:v>4.5397260273972604</c:v>
                </c:pt>
                <c:pt idx="1658">
                  <c:v>4.5424657534246577</c:v>
                </c:pt>
                <c:pt idx="1659">
                  <c:v>4.5452054794520551</c:v>
                </c:pt>
                <c:pt idx="1660">
                  <c:v>4.5479452054794525</c:v>
                </c:pt>
                <c:pt idx="1661">
                  <c:v>4.5506849315068489</c:v>
                </c:pt>
                <c:pt idx="1662">
                  <c:v>4.5534246575342463</c:v>
                </c:pt>
                <c:pt idx="1663">
                  <c:v>4.5561643835616437</c:v>
                </c:pt>
                <c:pt idx="1664">
                  <c:v>4.558904109589041</c:v>
                </c:pt>
                <c:pt idx="1665">
                  <c:v>4.5616438356164384</c:v>
                </c:pt>
                <c:pt idx="1666">
                  <c:v>4.5643835616438357</c:v>
                </c:pt>
                <c:pt idx="1667">
                  <c:v>4.5671232876712331</c:v>
                </c:pt>
                <c:pt idx="1668">
                  <c:v>4.5698630136986305</c:v>
                </c:pt>
                <c:pt idx="1669">
                  <c:v>4.5726027397260278</c:v>
                </c:pt>
                <c:pt idx="1670">
                  <c:v>4.5753424657534243</c:v>
                </c:pt>
                <c:pt idx="1671">
                  <c:v>4.5780821917808217</c:v>
                </c:pt>
                <c:pt idx="1672">
                  <c:v>4.580821917808219</c:v>
                </c:pt>
                <c:pt idx="1673">
                  <c:v>4.5835616438356164</c:v>
                </c:pt>
                <c:pt idx="1674">
                  <c:v>4.5863013698630137</c:v>
                </c:pt>
                <c:pt idx="1675">
                  <c:v>4.5890410958904111</c:v>
                </c:pt>
                <c:pt idx="1676">
                  <c:v>4.5917808219178085</c:v>
                </c:pt>
                <c:pt idx="1677">
                  <c:v>4.5945205479452058</c:v>
                </c:pt>
                <c:pt idx="1678">
                  <c:v>4.5972602739726032</c:v>
                </c:pt>
                <c:pt idx="1679">
                  <c:v>4.5999999999999996</c:v>
                </c:pt>
                <c:pt idx="1680">
                  <c:v>4.602739726027397</c:v>
                </c:pt>
                <c:pt idx="1681">
                  <c:v>4.6054794520547944</c:v>
                </c:pt>
                <c:pt idx="1682">
                  <c:v>4.6082191780821917</c:v>
                </c:pt>
                <c:pt idx="1683">
                  <c:v>4.6109589041095891</c:v>
                </c:pt>
                <c:pt idx="1684">
                  <c:v>4.6136986301369864</c:v>
                </c:pt>
                <c:pt idx="1685">
                  <c:v>4.6164383561643838</c:v>
                </c:pt>
                <c:pt idx="1686">
                  <c:v>4.6191780821917812</c:v>
                </c:pt>
                <c:pt idx="1687">
                  <c:v>4.6219178082191785</c:v>
                </c:pt>
                <c:pt idx="1688">
                  <c:v>4.624657534246575</c:v>
                </c:pt>
                <c:pt idx="1689">
                  <c:v>4.6273972602739724</c:v>
                </c:pt>
                <c:pt idx="1690">
                  <c:v>4.6301369863013697</c:v>
                </c:pt>
                <c:pt idx="1691">
                  <c:v>4.6328767123287671</c:v>
                </c:pt>
                <c:pt idx="1692">
                  <c:v>4.6356164383561644</c:v>
                </c:pt>
                <c:pt idx="1693">
                  <c:v>4.6383561643835618</c:v>
                </c:pt>
                <c:pt idx="1694">
                  <c:v>4.6410958904109592</c:v>
                </c:pt>
                <c:pt idx="1695">
                  <c:v>4.6438356164383565</c:v>
                </c:pt>
                <c:pt idx="1696">
                  <c:v>4.646575342465753</c:v>
                </c:pt>
                <c:pt idx="1697">
                  <c:v>4.6493150684931503</c:v>
                </c:pt>
                <c:pt idx="1698">
                  <c:v>4.6520547945205477</c:v>
                </c:pt>
                <c:pt idx="1699">
                  <c:v>4.6547945205479451</c:v>
                </c:pt>
                <c:pt idx="1700">
                  <c:v>4.6575342465753424</c:v>
                </c:pt>
                <c:pt idx="1701">
                  <c:v>4.6602739726027398</c:v>
                </c:pt>
                <c:pt idx="1702">
                  <c:v>4.6630136986301371</c:v>
                </c:pt>
                <c:pt idx="1703">
                  <c:v>4.6657534246575345</c:v>
                </c:pt>
                <c:pt idx="1704">
                  <c:v>4.6684931506849319</c:v>
                </c:pt>
                <c:pt idx="1705">
                  <c:v>4.6712328767123283</c:v>
                </c:pt>
                <c:pt idx="1706">
                  <c:v>4.6739726027397257</c:v>
                </c:pt>
                <c:pt idx="1707">
                  <c:v>4.6767123287671231</c:v>
                </c:pt>
                <c:pt idx="1708">
                  <c:v>4.6794520547945204</c:v>
                </c:pt>
                <c:pt idx="1709">
                  <c:v>4.6821917808219178</c:v>
                </c:pt>
                <c:pt idx="1710">
                  <c:v>4.6849315068493151</c:v>
                </c:pt>
                <c:pt idx="1711">
                  <c:v>4.6876712328767125</c:v>
                </c:pt>
                <c:pt idx="1712">
                  <c:v>4.6904109589041099</c:v>
                </c:pt>
                <c:pt idx="1713">
                  <c:v>4.6931506849315072</c:v>
                </c:pt>
                <c:pt idx="1714">
                  <c:v>4.6958904109589037</c:v>
                </c:pt>
                <c:pt idx="1715">
                  <c:v>4.6986301369863011</c:v>
                </c:pt>
                <c:pt idx="1716">
                  <c:v>4.7013698630136984</c:v>
                </c:pt>
                <c:pt idx="1717">
                  <c:v>4.7041095890410958</c:v>
                </c:pt>
                <c:pt idx="1718">
                  <c:v>4.7068493150684931</c:v>
                </c:pt>
                <c:pt idx="1719">
                  <c:v>4.7095890410958905</c:v>
                </c:pt>
                <c:pt idx="1720">
                  <c:v>4.7123287671232879</c:v>
                </c:pt>
                <c:pt idx="1721">
                  <c:v>4.7150684931506852</c:v>
                </c:pt>
                <c:pt idx="1722">
                  <c:v>4.7178082191780826</c:v>
                </c:pt>
                <c:pt idx="1723">
                  <c:v>4.720547945205479</c:v>
                </c:pt>
                <c:pt idx="1724">
                  <c:v>4.7232876712328764</c:v>
                </c:pt>
                <c:pt idx="1725">
                  <c:v>4.7260273972602738</c:v>
                </c:pt>
                <c:pt idx="1726">
                  <c:v>4.7287671232876711</c:v>
                </c:pt>
                <c:pt idx="1727">
                  <c:v>4.7315068493150685</c:v>
                </c:pt>
                <c:pt idx="1728">
                  <c:v>4.7342465753424658</c:v>
                </c:pt>
                <c:pt idx="1729">
                  <c:v>4.7369863013698632</c:v>
                </c:pt>
                <c:pt idx="1730">
                  <c:v>4.7397260273972606</c:v>
                </c:pt>
                <c:pt idx="1731">
                  <c:v>4.7424657534246579</c:v>
                </c:pt>
                <c:pt idx="1732">
                  <c:v>4.7452054794520544</c:v>
                </c:pt>
                <c:pt idx="1733">
                  <c:v>4.7479452054794518</c:v>
                </c:pt>
                <c:pt idx="1734">
                  <c:v>4.7506849315068491</c:v>
                </c:pt>
                <c:pt idx="1735">
                  <c:v>4.7534246575342465</c:v>
                </c:pt>
                <c:pt idx="1736">
                  <c:v>4.7561643835616438</c:v>
                </c:pt>
                <c:pt idx="1737">
                  <c:v>4.7589041095890412</c:v>
                </c:pt>
                <c:pt idx="1738">
                  <c:v>4.7616438356164386</c:v>
                </c:pt>
                <c:pt idx="1739">
                  <c:v>4.7643835616438359</c:v>
                </c:pt>
                <c:pt idx="1740">
                  <c:v>4.7671232876712333</c:v>
                </c:pt>
                <c:pt idx="1741">
                  <c:v>4.7698630136986298</c:v>
                </c:pt>
                <c:pt idx="1742">
                  <c:v>4.7726027397260271</c:v>
                </c:pt>
                <c:pt idx="1743">
                  <c:v>4.7753424657534245</c:v>
                </c:pt>
                <c:pt idx="1744">
                  <c:v>4.7780821917808218</c:v>
                </c:pt>
                <c:pt idx="1745">
                  <c:v>4.7808219178082192</c:v>
                </c:pt>
                <c:pt idx="1746">
                  <c:v>4.7835616438356166</c:v>
                </c:pt>
                <c:pt idx="1747">
                  <c:v>4.7863013698630139</c:v>
                </c:pt>
                <c:pt idx="1748">
                  <c:v>4.7890410958904113</c:v>
                </c:pt>
                <c:pt idx="1749">
                  <c:v>4.7917808219178086</c:v>
                </c:pt>
                <c:pt idx="1750">
                  <c:v>4.7945205479452051</c:v>
                </c:pt>
                <c:pt idx="1751">
                  <c:v>4.7972602739726025</c:v>
                </c:pt>
                <c:pt idx="1752">
                  <c:v>4.8</c:v>
                </c:pt>
                <c:pt idx="1753">
                  <c:v>4.8027397260273972</c:v>
                </c:pt>
                <c:pt idx="1754">
                  <c:v>4.8054794520547945</c:v>
                </c:pt>
                <c:pt idx="1755">
                  <c:v>4.8082191780821919</c:v>
                </c:pt>
                <c:pt idx="1756">
                  <c:v>4.8109589041095893</c:v>
                </c:pt>
                <c:pt idx="1757">
                  <c:v>4.8136986301369866</c:v>
                </c:pt>
                <c:pt idx="1758">
                  <c:v>4.816438356164384</c:v>
                </c:pt>
                <c:pt idx="1759">
                  <c:v>4.8191780821917805</c:v>
                </c:pt>
                <c:pt idx="1760">
                  <c:v>4.8219178082191778</c:v>
                </c:pt>
                <c:pt idx="1761">
                  <c:v>4.8246575342465752</c:v>
                </c:pt>
                <c:pt idx="1762">
                  <c:v>4.8273972602739725</c:v>
                </c:pt>
                <c:pt idx="1763">
                  <c:v>4.8301369863013699</c:v>
                </c:pt>
                <c:pt idx="1764">
                  <c:v>4.8328767123287673</c:v>
                </c:pt>
                <c:pt idx="1765">
                  <c:v>4.8356164383561646</c:v>
                </c:pt>
                <c:pt idx="1766">
                  <c:v>4.838356164383562</c:v>
                </c:pt>
                <c:pt idx="1767">
                  <c:v>4.8410958904109593</c:v>
                </c:pt>
                <c:pt idx="1768">
                  <c:v>4.8438356164383558</c:v>
                </c:pt>
                <c:pt idx="1769">
                  <c:v>4.8465753424657532</c:v>
                </c:pt>
                <c:pt idx="1770">
                  <c:v>4.8493150684931505</c:v>
                </c:pt>
                <c:pt idx="1771">
                  <c:v>4.8520547945205479</c:v>
                </c:pt>
                <c:pt idx="1772">
                  <c:v>4.8547945205479452</c:v>
                </c:pt>
                <c:pt idx="1773">
                  <c:v>4.8575342465753426</c:v>
                </c:pt>
                <c:pt idx="1774">
                  <c:v>4.86027397260274</c:v>
                </c:pt>
                <c:pt idx="1775">
                  <c:v>4.8630136986301373</c:v>
                </c:pt>
                <c:pt idx="1776">
                  <c:v>4.8657534246575347</c:v>
                </c:pt>
                <c:pt idx="1777">
                  <c:v>4.8684931506849312</c:v>
                </c:pt>
                <c:pt idx="1778">
                  <c:v>4.8712328767123285</c:v>
                </c:pt>
                <c:pt idx="1779">
                  <c:v>4.8739726027397259</c:v>
                </c:pt>
                <c:pt idx="1780">
                  <c:v>4.8767123287671232</c:v>
                </c:pt>
                <c:pt idx="1781">
                  <c:v>4.8794520547945206</c:v>
                </c:pt>
                <c:pt idx="1782">
                  <c:v>4.882191780821918</c:v>
                </c:pt>
                <c:pt idx="1783">
                  <c:v>4.8849315068493153</c:v>
                </c:pt>
                <c:pt idx="1784">
                  <c:v>4.8876712328767127</c:v>
                </c:pt>
                <c:pt idx="1785">
                  <c:v>4.8904109589041092</c:v>
                </c:pt>
                <c:pt idx="1786">
                  <c:v>4.8931506849315065</c:v>
                </c:pt>
                <c:pt idx="1787">
                  <c:v>4.8958904109589039</c:v>
                </c:pt>
                <c:pt idx="1788">
                  <c:v>4.8986301369863012</c:v>
                </c:pt>
                <c:pt idx="1789">
                  <c:v>4.9013698630136986</c:v>
                </c:pt>
                <c:pt idx="1790">
                  <c:v>4.904109589041096</c:v>
                </c:pt>
                <c:pt idx="1791">
                  <c:v>4.9068493150684933</c:v>
                </c:pt>
                <c:pt idx="1792">
                  <c:v>4.9095890410958907</c:v>
                </c:pt>
                <c:pt idx="1793">
                  <c:v>4.912328767123288</c:v>
                </c:pt>
                <c:pt idx="1794">
                  <c:v>4.9150684931506845</c:v>
                </c:pt>
                <c:pt idx="1795">
                  <c:v>4.9178082191780819</c:v>
                </c:pt>
                <c:pt idx="1796">
                  <c:v>4.9205479452054792</c:v>
                </c:pt>
                <c:pt idx="1797">
                  <c:v>4.9232876712328766</c:v>
                </c:pt>
                <c:pt idx="1798">
                  <c:v>4.9260273972602739</c:v>
                </c:pt>
                <c:pt idx="1799">
                  <c:v>4.9287671232876713</c:v>
                </c:pt>
                <c:pt idx="1800">
                  <c:v>4.9315068493150687</c:v>
                </c:pt>
                <c:pt idx="1801">
                  <c:v>4.934246575342466</c:v>
                </c:pt>
                <c:pt idx="1802">
                  <c:v>4.9369863013698634</c:v>
                </c:pt>
                <c:pt idx="1803">
                  <c:v>4.9397260273972599</c:v>
                </c:pt>
                <c:pt idx="1804">
                  <c:v>4.9424657534246572</c:v>
                </c:pt>
                <c:pt idx="1805">
                  <c:v>4.9452054794520546</c:v>
                </c:pt>
                <c:pt idx="1806">
                  <c:v>4.9479452054794519</c:v>
                </c:pt>
                <c:pt idx="1807">
                  <c:v>4.9506849315068493</c:v>
                </c:pt>
                <c:pt idx="1808">
                  <c:v>4.9534246575342467</c:v>
                </c:pt>
                <c:pt idx="1809">
                  <c:v>4.956164383561644</c:v>
                </c:pt>
                <c:pt idx="1810">
                  <c:v>4.9589041095890414</c:v>
                </c:pt>
                <c:pt idx="1811">
                  <c:v>4.9616438356164387</c:v>
                </c:pt>
                <c:pt idx="1812">
                  <c:v>4.9643835616438352</c:v>
                </c:pt>
                <c:pt idx="1813">
                  <c:v>4.9671232876712326</c:v>
                </c:pt>
                <c:pt idx="1814">
                  <c:v>4.9698630136986299</c:v>
                </c:pt>
                <c:pt idx="1815">
                  <c:v>4.9726027397260273</c:v>
                </c:pt>
                <c:pt idx="1816">
                  <c:v>4.9753424657534246</c:v>
                </c:pt>
                <c:pt idx="1817">
                  <c:v>4.978082191780822</c:v>
                </c:pt>
                <c:pt idx="1818">
                  <c:v>4.9808219178082194</c:v>
                </c:pt>
                <c:pt idx="1819">
                  <c:v>4.9835616438356167</c:v>
                </c:pt>
                <c:pt idx="1820">
                  <c:v>4.9863013698630141</c:v>
                </c:pt>
                <c:pt idx="1821">
                  <c:v>4.9890410958904106</c:v>
                </c:pt>
                <c:pt idx="1822">
                  <c:v>4.9917808219178079</c:v>
                </c:pt>
                <c:pt idx="1823">
                  <c:v>4.9945205479452053</c:v>
                </c:pt>
                <c:pt idx="1824">
                  <c:v>4.9972602739726026</c:v>
                </c:pt>
                <c:pt idx="1825">
                  <c:v>5</c:v>
                </c:pt>
                <c:pt idx="1826">
                  <c:v>5.0027397260273974</c:v>
                </c:pt>
                <c:pt idx="1827">
                  <c:v>5.0054794520547947</c:v>
                </c:pt>
                <c:pt idx="1828">
                  <c:v>5.0082191780821921</c:v>
                </c:pt>
                <c:pt idx="1829">
                  <c:v>5.0109589041095894</c:v>
                </c:pt>
                <c:pt idx="1830">
                  <c:v>5.0136986301369859</c:v>
                </c:pt>
                <c:pt idx="1831">
                  <c:v>5.0164383561643833</c:v>
                </c:pt>
                <c:pt idx="1832">
                  <c:v>5.0191780821917806</c:v>
                </c:pt>
                <c:pt idx="1833">
                  <c:v>5.021917808219178</c:v>
                </c:pt>
                <c:pt idx="1834">
                  <c:v>5.0246575342465754</c:v>
                </c:pt>
                <c:pt idx="1835">
                  <c:v>5.0273972602739727</c:v>
                </c:pt>
                <c:pt idx="1836">
                  <c:v>5.0301369863013701</c:v>
                </c:pt>
                <c:pt idx="1837">
                  <c:v>5.0328767123287674</c:v>
                </c:pt>
                <c:pt idx="1838">
                  <c:v>5.0356164383561648</c:v>
                </c:pt>
                <c:pt idx="1839">
                  <c:v>5.0383561643835613</c:v>
                </c:pt>
                <c:pt idx="1840">
                  <c:v>5.0410958904109586</c:v>
                </c:pt>
                <c:pt idx="1841">
                  <c:v>5.043835616438356</c:v>
                </c:pt>
                <c:pt idx="1842">
                  <c:v>5.0465753424657533</c:v>
                </c:pt>
                <c:pt idx="1843">
                  <c:v>5.0493150684931507</c:v>
                </c:pt>
                <c:pt idx="1844">
                  <c:v>5.0520547945205481</c:v>
                </c:pt>
                <c:pt idx="1845">
                  <c:v>5.0547945205479454</c:v>
                </c:pt>
                <c:pt idx="1846">
                  <c:v>5.0575342465753428</c:v>
                </c:pt>
                <c:pt idx="1847">
                  <c:v>5.0602739726027401</c:v>
                </c:pt>
                <c:pt idx="1848">
                  <c:v>5.0630136986301366</c:v>
                </c:pt>
                <c:pt idx="1849">
                  <c:v>5.065753424657534</c:v>
                </c:pt>
                <c:pt idx="1850">
                  <c:v>5.0684931506849313</c:v>
                </c:pt>
                <c:pt idx="1851">
                  <c:v>5.0712328767123287</c:v>
                </c:pt>
                <c:pt idx="1852">
                  <c:v>5.0739726027397261</c:v>
                </c:pt>
                <c:pt idx="1853">
                  <c:v>5.0767123287671234</c:v>
                </c:pt>
                <c:pt idx="1854">
                  <c:v>5.0794520547945208</c:v>
                </c:pt>
                <c:pt idx="1855">
                  <c:v>5.0821917808219181</c:v>
                </c:pt>
                <c:pt idx="1856">
                  <c:v>5.0849315068493155</c:v>
                </c:pt>
                <c:pt idx="1857">
                  <c:v>5.087671232876712</c:v>
                </c:pt>
                <c:pt idx="1858">
                  <c:v>5.0904109589041093</c:v>
                </c:pt>
                <c:pt idx="1859">
                  <c:v>5.0931506849315067</c:v>
                </c:pt>
                <c:pt idx="1860">
                  <c:v>5.095890410958904</c:v>
                </c:pt>
                <c:pt idx="1861">
                  <c:v>5.0986301369863014</c:v>
                </c:pt>
                <c:pt idx="1862">
                  <c:v>5.1013698630136988</c:v>
                </c:pt>
                <c:pt idx="1863">
                  <c:v>5.1041095890410961</c:v>
                </c:pt>
                <c:pt idx="1864">
                  <c:v>5.1068493150684935</c:v>
                </c:pt>
                <c:pt idx="1865">
                  <c:v>5.1095890410958908</c:v>
                </c:pt>
                <c:pt idx="1866">
                  <c:v>5.1123287671232873</c:v>
                </c:pt>
                <c:pt idx="1867">
                  <c:v>5.1150684931506847</c:v>
                </c:pt>
                <c:pt idx="1868">
                  <c:v>5.117808219178082</c:v>
                </c:pt>
                <c:pt idx="1869">
                  <c:v>5.1205479452054794</c:v>
                </c:pt>
                <c:pt idx="1870">
                  <c:v>5.1232876712328768</c:v>
                </c:pt>
                <c:pt idx="1871">
                  <c:v>5.1260273972602741</c:v>
                </c:pt>
                <c:pt idx="1872">
                  <c:v>5.1287671232876715</c:v>
                </c:pt>
                <c:pt idx="1873">
                  <c:v>5.1315068493150688</c:v>
                </c:pt>
                <c:pt idx="1874">
                  <c:v>5.1342465753424653</c:v>
                </c:pt>
                <c:pt idx="1875">
                  <c:v>5.1369863013698627</c:v>
                </c:pt>
                <c:pt idx="1876">
                  <c:v>5.13972602739726</c:v>
                </c:pt>
                <c:pt idx="1877">
                  <c:v>5.1424657534246574</c:v>
                </c:pt>
                <c:pt idx="1878">
                  <c:v>5.1452054794520548</c:v>
                </c:pt>
                <c:pt idx="1879">
                  <c:v>5.1479452054794521</c:v>
                </c:pt>
                <c:pt idx="1880">
                  <c:v>5.1506849315068495</c:v>
                </c:pt>
                <c:pt idx="1881">
                  <c:v>5.1534246575342468</c:v>
                </c:pt>
                <c:pt idx="1882">
                  <c:v>5.1561643835616442</c:v>
                </c:pt>
                <c:pt idx="1883">
                  <c:v>5.1589041095890407</c:v>
                </c:pt>
                <c:pt idx="1884">
                  <c:v>5.161643835616438</c:v>
                </c:pt>
                <c:pt idx="1885">
                  <c:v>5.1643835616438354</c:v>
                </c:pt>
                <c:pt idx="1886">
                  <c:v>5.1671232876712327</c:v>
                </c:pt>
                <c:pt idx="1887">
                  <c:v>5.1698630136986301</c:v>
                </c:pt>
                <c:pt idx="1888">
                  <c:v>5.1726027397260275</c:v>
                </c:pt>
                <c:pt idx="1889">
                  <c:v>5.1753424657534248</c:v>
                </c:pt>
                <c:pt idx="1890">
                  <c:v>5.1780821917808222</c:v>
                </c:pt>
                <c:pt idx="1891">
                  <c:v>5.1808219178082195</c:v>
                </c:pt>
                <c:pt idx="1892">
                  <c:v>5.183561643835616</c:v>
                </c:pt>
                <c:pt idx="1893">
                  <c:v>5.1863013698630134</c:v>
                </c:pt>
                <c:pt idx="1894">
                  <c:v>5.1890410958904107</c:v>
                </c:pt>
                <c:pt idx="1895">
                  <c:v>5.1917808219178081</c:v>
                </c:pt>
                <c:pt idx="1896">
                  <c:v>5.1945205479452055</c:v>
                </c:pt>
                <c:pt idx="1897">
                  <c:v>5.1972602739726028</c:v>
                </c:pt>
                <c:pt idx="1898">
                  <c:v>5.2</c:v>
                </c:pt>
                <c:pt idx="1899">
                  <c:v>5.2027397260273975</c:v>
                </c:pt>
                <c:pt idx="1900">
                  <c:v>5.2054794520547949</c:v>
                </c:pt>
                <c:pt idx="1901">
                  <c:v>5.2082191780821914</c:v>
                </c:pt>
                <c:pt idx="1902">
                  <c:v>5.2109589041095887</c:v>
                </c:pt>
                <c:pt idx="1903">
                  <c:v>5.2136986301369861</c:v>
                </c:pt>
                <c:pt idx="1904">
                  <c:v>5.2164383561643834</c:v>
                </c:pt>
                <c:pt idx="1905">
                  <c:v>5.2191780821917808</c:v>
                </c:pt>
                <c:pt idx="1906">
                  <c:v>5.2219178082191782</c:v>
                </c:pt>
                <c:pt idx="1907">
                  <c:v>5.2246575342465755</c:v>
                </c:pt>
                <c:pt idx="1908">
                  <c:v>5.2273972602739729</c:v>
                </c:pt>
                <c:pt idx="1909">
                  <c:v>5.2301369863013702</c:v>
                </c:pt>
                <c:pt idx="1910">
                  <c:v>5.2328767123287667</c:v>
                </c:pt>
                <c:pt idx="1911">
                  <c:v>5.2356164383561641</c:v>
                </c:pt>
                <c:pt idx="1912">
                  <c:v>5.2383561643835614</c:v>
                </c:pt>
                <c:pt idx="1913">
                  <c:v>5.2410958904109588</c:v>
                </c:pt>
                <c:pt idx="1914">
                  <c:v>5.2438356164383562</c:v>
                </c:pt>
                <c:pt idx="1915">
                  <c:v>5.2465753424657535</c:v>
                </c:pt>
                <c:pt idx="1916">
                  <c:v>5.2493150684931509</c:v>
                </c:pt>
                <c:pt idx="1917">
                  <c:v>5.2520547945205482</c:v>
                </c:pt>
                <c:pt idx="1918">
                  <c:v>5.2547945205479456</c:v>
                </c:pt>
                <c:pt idx="1919">
                  <c:v>5.2575342465753421</c:v>
                </c:pt>
                <c:pt idx="1920">
                  <c:v>5.2602739726027394</c:v>
                </c:pt>
                <c:pt idx="1921">
                  <c:v>5.2630136986301368</c:v>
                </c:pt>
                <c:pt idx="1922">
                  <c:v>5.2657534246575342</c:v>
                </c:pt>
                <c:pt idx="1923">
                  <c:v>5.2684931506849315</c:v>
                </c:pt>
                <c:pt idx="1924">
                  <c:v>5.2712328767123289</c:v>
                </c:pt>
                <c:pt idx="1925">
                  <c:v>5.2739726027397262</c:v>
                </c:pt>
                <c:pt idx="1926">
                  <c:v>5.2767123287671236</c:v>
                </c:pt>
                <c:pt idx="1927">
                  <c:v>5.279452054794521</c:v>
                </c:pt>
                <c:pt idx="1928">
                  <c:v>5.2821917808219174</c:v>
                </c:pt>
                <c:pt idx="1929">
                  <c:v>5.2849315068493148</c:v>
                </c:pt>
                <c:pt idx="1930">
                  <c:v>5.2876712328767121</c:v>
                </c:pt>
                <c:pt idx="1931">
                  <c:v>5.2904109589041095</c:v>
                </c:pt>
                <c:pt idx="1932">
                  <c:v>5.2931506849315069</c:v>
                </c:pt>
                <c:pt idx="1933">
                  <c:v>5.2958904109589042</c:v>
                </c:pt>
                <c:pt idx="1934">
                  <c:v>5.2986301369863016</c:v>
                </c:pt>
                <c:pt idx="1935">
                  <c:v>5.3013698630136989</c:v>
                </c:pt>
                <c:pt idx="1936">
                  <c:v>5.3041095890410963</c:v>
                </c:pt>
                <c:pt idx="1937">
                  <c:v>5.3068493150684928</c:v>
                </c:pt>
                <c:pt idx="1938">
                  <c:v>5.3095890410958901</c:v>
                </c:pt>
                <c:pt idx="1939">
                  <c:v>5.3123287671232875</c:v>
                </c:pt>
                <c:pt idx="1940">
                  <c:v>5.3150684931506849</c:v>
                </c:pt>
                <c:pt idx="1941">
                  <c:v>5.3178082191780822</c:v>
                </c:pt>
                <c:pt idx="1942">
                  <c:v>5.3205479452054796</c:v>
                </c:pt>
                <c:pt idx="1943">
                  <c:v>5.3232876712328769</c:v>
                </c:pt>
                <c:pt idx="1944">
                  <c:v>5.3260273972602743</c:v>
                </c:pt>
                <c:pt idx="1945">
                  <c:v>5.3287671232876717</c:v>
                </c:pt>
                <c:pt idx="1946">
                  <c:v>5.3315068493150681</c:v>
                </c:pt>
                <c:pt idx="1947">
                  <c:v>5.3342465753424655</c:v>
                </c:pt>
                <c:pt idx="1948">
                  <c:v>5.3369863013698629</c:v>
                </c:pt>
                <c:pt idx="1949">
                  <c:v>5.3397260273972602</c:v>
                </c:pt>
                <c:pt idx="1950">
                  <c:v>5.3424657534246576</c:v>
                </c:pt>
                <c:pt idx="1951">
                  <c:v>5.3452054794520549</c:v>
                </c:pt>
                <c:pt idx="1952">
                  <c:v>5.3479452054794523</c:v>
                </c:pt>
                <c:pt idx="1953">
                  <c:v>5.3506849315068497</c:v>
                </c:pt>
                <c:pt idx="1954">
                  <c:v>5.353424657534247</c:v>
                </c:pt>
                <c:pt idx="1955">
                  <c:v>5.3561643835616435</c:v>
                </c:pt>
                <c:pt idx="1956">
                  <c:v>5.3589041095890408</c:v>
                </c:pt>
                <c:pt idx="1957">
                  <c:v>5.3616438356164382</c:v>
                </c:pt>
                <c:pt idx="1958">
                  <c:v>5.3643835616438356</c:v>
                </c:pt>
                <c:pt idx="1959">
                  <c:v>5.3671232876712329</c:v>
                </c:pt>
                <c:pt idx="1960">
                  <c:v>5.3698630136986303</c:v>
                </c:pt>
                <c:pt idx="1961">
                  <c:v>5.3726027397260276</c:v>
                </c:pt>
                <c:pt idx="1962">
                  <c:v>5.375342465753425</c:v>
                </c:pt>
                <c:pt idx="1963">
                  <c:v>5.3780821917808215</c:v>
                </c:pt>
                <c:pt idx="1964">
                  <c:v>5.3808219178082188</c:v>
                </c:pt>
                <c:pt idx="1965">
                  <c:v>5.3835616438356162</c:v>
                </c:pt>
                <c:pt idx="1966">
                  <c:v>5.3863013698630136</c:v>
                </c:pt>
                <c:pt idx="1967">
                  <c:v>5.3890410958904109</c:v>
                </c:pt>
                <c:pt idx="1968">
                  <c:v>5.3917808219178083</c:v>
                </c:pt>
                <c:pt idx="1969">
                  <c:v>5.3945205479452056</c:v>
                </c:pt>
                <c:pt idx="1970">
                  <c:v>5.397260273972603</c:v>
                </c:pt>
                <c:pt idx="1971">
                  <c:v>5.4</c:v>
                </c:pt>
                <c:pt idx="1972">
                  <c:v>5.4027397260273968</c:v>
                </c:pt>
                <c:pt idx="1973">
                  <c:v>5.4054794520547942</c:v>
                </c:pt>
                <c:pt idx="1974">
                  <c:v>5.4082191780821915</c:v>
                </c:pt>
                <c:pt idx="1975">
                  <c:v>5.4109589041095889</c:v>
                </c:pt>
                <c:pt idx="1976">
                  <c:v>5.4136986301369863</c:v>
                </c:pt>
                <c:pt idx="1977">
                  <c:v>5.4164383561643836</c:v>
                </c:pt>
                <c:pt idx="1978">
                  <c:v>5.419178082191781</c:v>
                </c:pt>
                <c:pt idx="1979">
                  <c:v>5.4219178082191783</c:v>
                </c:pt>
                <c:pt idx="1980">
                  <c:v>5.4246575342465757</c:v>
                </c:pt>
                <c:pt idx="1981">
                  <c:v>5.4273972602739722</c:v>
                </c:pt>
                <c:pt idx="1982">
                  <c:v>5.4301369863013695</c:v>
                </c:pt>
                <c:pt idx="1983">
                  <c:v>5.4328767123287669</c:v>
                </c:pt>
                <c:pt idx="1984">
                  <c:v>5.4356164383561643</c:v>
                </c:pt>
                <c:pt idx="1985">
                  <c:v>5.4383561643835616</c:v>
                </c:pt>
                <c:pt idx="1986">
                  <c:v>5.441095890410959</c:v>
                </c:pt>
                <c:pt idx="1987">
                  <c:v>5.4438356164383563</c:v>
                </c:pt>
                <c:pt idx="1988">
                  <c:v>5.4465753424657537</c:v>
                </c:pt>
                <c:pt idx="1989">
                  <c:v>5.4493150684931511</c:v>
                </c:pt>
                <c:pt idx="1990">
                  <c:v>5.4520547945205475</c:v>
                </c:pt>
                <c:pt idx="1991">
                  <c:v>5.4547945205479449</c:v>
                </c:pt>
                <c:pt idx="1992">
                  <c:v>5.4575342465753423</c:v>
                </c:pt>
                <c:pt idx="1993">
                  <c:v>5.4602739726027396</c:v>
                </c:pt>
                <c:pt idx="1994">
                  <c:v>5.463013698630137</c:v>
                </c:pt>
                <c:pt idx="1995">
                  <c:v>5.4657534246575343</c:v>
                </c:pt>
                <c:pt idx="1996">
                  <c:v>5.4684931506849317</c:v>
                </c:pt>
                <c:pt idx="1997">
                  <c:v>5.4712328767123291</c:v>
                </c:pt>
                <c:pt idx="1998">
                  <c:v>5.4739726027397264</c:v>
                </c:pt>
                <c:pt idx="1999">
                  <c:v>5.4767123287671229</c:v>
                </c:pt>
                <c:pt idx="2000">
                  <c:v>5.4794520547945202</c:v>
                </c:pt>
                <c:pt idx="2001">
                  <c:v>5.4821917808219176</c:v>
                </c:pt>
                <c:pt idx="2002">
                  <c:v>5.484931506849315</c:v>
                </c:pt>
                <c:pt idx="2003">
                  <c:v>5.4876712328767123</c:v>
                </c:pt>
                <c:pt idx="2004">
                  <c:v>5.4904109589041097</c:v>
                </c:pt>
                <c:pt idx="2005">
                  <c:v>5.493150684931507</c:v>
                </c:pt>
                <c:pt idx="2006">
                  <c:v>5.4958904109589044</c:v>
                </c:pt>
                <c:pt idx="2007">
                  <c:v>5.4986301369863018</c:v>
                </c:pt>
                <c:pt idx="2008">
                  <c:v>5.5013698630136982</c:v>
                </c:pt>
                <c:pt idx="2009">
                  <c:v>5.5041095890410956</c:v>
                </c:pt>
                <c:pt idx="2010">
                  <c:v>5.506849315068493</c:v>
                </c:pt>
                <c:pt idx="2011">
                  <c:v>5.5095890410958903</c:v>
                </c:pt>
                <c:pt idx="2012">
                  <c:v>5.5123287671232877</c:v>
                </c:pt>
                <c:pt idx="2013">
                  <c:v>5.515068493150685</c:v>
                </c:pt>
                <c:pt idx="2014">
                  <c:v>5.5178082191780824</c:v>
                </c:pt>
                <c:pt idx="2015">
                  <c:v>5.5205479452054798</c:v>
                </c:pt>
                <c:pt idx="2016">
                  <c:v>5.5232876712328771</c:v>
                </c:pt>
                <c:pt idx="2017">
                  <c:v>5.5260273972602736</c:v>
                </c:pt>
                <c:pt idx="2018">
                  <c:v>5.5287671232876709</c:v>
                </c:pt>
                <c:pt idx="2019">
                  <c:v>5.5315068493150683</c:v>
                </c:pt>
                <c:pt idx="2020">
                  <c:v>5.5342465753424657</c:v>
                </c:pt>
                <c:pt idx="2021">
                  <c:v>5.536986301369863</c:v>
                </c:pt>
                <c:pt idx="2022">
                  <c:v>5.5397260273972604</c:v>
                </c:pt>
                <c:pt idx="2023">
                  <c:v>5.5424657534246577</c:v>
                </c:pt>
                <c:pt idx="2024">
                  <c:v>5.5452054794520551</c:v>
                </c:pt>
                <c:pt idx="2025">
                  <c:v>5.5479452054794525</c:v>
                </c:pt>
                <c:pt idx="2026">
                  <c:v>5.5506849315068489</c:v>
                </c:pt>
                <c:pt idx="2027">
                  <c:v>5.5534246575342463</c:v>
                </c:pt>
                <c:pt idx="2028">
                  <c:v>5.5561643835616437</c:v>
                </c:pt>
                <c:pt idx="2029">
                  <c:v>5.558904109589041</c:v>
                </c:pt>
                <c:pt idx="2030">
                  <c:v>5.5616438356164384</c:v>
                </c:pt>
                <c:pt idx="2031">
                  <c:v>5.5643835616438357</c:v>
                </c:pt>
                <c:pt idx="2032">
                  <c:v>5.5671232876712331</c:v>
                </c:pt>
                <c:pt idx="2033">
                  <c:v>5.5698630136986305</c:v>
                </c:pt>
                <c:pt idx="2034">
                  <c:v>5.5726027397260278</c:v>
                </c:pt>
                <c:pt idx="2035">
                  <c:v>5.5753424657534243</c:v>
                </c:pt>
                <c:pt idx="2036">
                  <c:v>5.5780821917808217</c:v>
                </c:pt>
                <c:pt idx="2037">
                  <c:v>5.580821917808219</c:v>
                </c:pt>
                <c:pt idx="2038">
                  <c:v>5.5835616438356164</c:v>
                </c:pt>
                <c:pt idx="2039">
                  <c:v>5.5863013698630137</c:v>
                </c:pt>
                <c:pt idx="2040">
                  <c:v>5.5890410958904111</c:v>
                </c:pt>
                <c:pt idx="2041">
                  <c:v>5.5917808219178085</c:v>
                </c:pt>
                <c:pt idx="2042">
                  <c:v>5.5945205479452058</c:v>
                </c:pt>
                <c:pt idx="2043">
                  <c:v>5.5972602739726032</c:v>
                </c:pt>
                <c:pt idx="2044">
                  <c:v>5.6</c:v>
                </c:pt>
                <c:pt idx="2045">
                  <c:v>5.602739726027397</c:v>
                </c:pt>
                <c:pt idx="2046">
                  <c:v>5.6054794520547944</c:v>
                </c:pt>
                <c:pt idx="2047">
                  <c:v>5.6082191780821917</c:v>
                </c:pt>
                <c:pt idx="2048">
                  <c:v>5.6109589041095891</c:v>
                </c:pt>
                <c:pt idx="2049">
                  <c:v>5.6136986301369864</c:v>
                </c:pt>
                <c:pt idx="2050">
                  <c:v>5.6164383561643838</c:v>
                </c:pt>
                <c:pt idx="2051">
                  <c:v>5.6191780821917812</c:v>
                </c:pt>
                <c:pt idx="2052">
                  <c:v>5.6219178082191785</c:v>
                </c:pt>
                <c:pt idx="2053">
                  <c:v>5.624657534246575</c:v>
                </c:pt>
                <c:pt idx="2054">
                  <c:v>5.6273972602739724</c:v>
                </c:pt>
                <c:pt idx="2055">
                  <c:v>5.6301369863013697</c:v>
                </c:pt>
                <c:pt idx="2056">
                  <c:v>5.6328767123287671</c:v>
                </c:pt>
                <c:pt idx="2057">
                  <c:v>5.6356164383561644</c:v>
                </c:pt>
                <c:pt idx="2058">
                  <c:v>5.6383561643835618</c:v>
                </c:pt>
                <c:pt idx="2059">
                  <c:v>5.6410958904109592</c:v>
                </c:pt>
                <c:pt idx="2060">
                  <c:v>5.6438356164383565</c:v>
                </c:pt>
                <c:pt idx="2061">
                  <c:v>5.646575342465753</c:v>
                </c:pt>
                <c:pt idx="2062">
                  <c:v>5.6493150684931503</c:v>
                </c:pt>
                <c:pt idx="2063">
                  <c:v>5.6520547945205477</c:v>
                </c:pt>
                <c:pt idx="2064">
                  <c:v>5.6547945205479451</c:v>
                </c:pt>
                <c:pt idx="2065">
                  <c:v>5.6575342465753424</c:v>
                </c:pt>
                <c:pt idx="2066">
                  <c:v>5.6602739726027398</c:v>
                </c:pt>
                <c:pt idx="2067">
                  <c:v>5.6630136986301371</c:v>
                </c:pt>
                <c:pt idx="2068">
                  <c:v>5.6657534246575345</c:v>
                </c:pt>
                <c:pt idx="2069">
                  <c:v>5.6684931506849319</c:v>
                </c:pt>
                <c:pt idx="2070">
                  <c:v>5.6712328767123283</c:v>
                </c:pt>
                <c:pt idx="2071">
                  <c:v>5.6739726027397257</c:v>
                </c:pt>
                <c:pt idx="2072">
                  <c:v>5.6767123287671231</c:v>
                </c:pt>
                <c:pt idx="2073">
                  <c:v>5.6794520547945204</c:v>
                </c:pt>
                <c:pt idx="2074">
                  <c:v>5.6821917808219178</c:v>
                </c:pt>
                <c:pt idx="2075">
                  <c:v>5.6849315068493151</c:v>
                </c:pt>
                <c:pt idx="2076">
                  <c:v>5.6876712328767125</c:v>
                </c:pt>
                <c:pt idx="2077">
                  <c:v>5.6904109589041099</c:v>
                </c:pt>
                <c:pt idx="2078">
                  <c:v>5.6931506849315072</c:v>
                </c:pt>
                <c:pt idx="2079">
                  <c:v>5.6958904109589037</c:v>
                </c:pt>
                <c:pt idx="2080">
                  <c:v>5.6986301369863011</c:v>
                </c:pt>
                <c:pt idx="2081">
                  <c:v>5.7013698630136984</c:v>
                </c:pt>
                <c:pt idx="2082">
                  <c:v>5.7041095890410958</c:v>
                </c:pt>
                <c:pt idx="2083">
                  <c:v>5.7068493150684931</c:v>
                </c:pt>
                <c:pt idx="2084">
                  <c:v>5.7095890410958905</c:v>
                </c:pt>
                <c:pt idx="2085">
                  <c:v>5.7123287671232879</c:v>
                </c:pt>
                <c:pt idx="2086">
                  <c:v>5.7150684931506852</c:v>
                </c:pt>
                <c:pt idx="2087">
                  <c:v>5.7178082191780826</c:v>
                </c:pt>
                <c:pt idx="2088">
                  <c:v>5.720547945205479</c:v>
                </c:pt>
                <c:pt idx="2089">
                  <c:v>5.7232876712328764</c:v>
                </c:pt>
                <c:pt idx="2090">
                  <c:v>5.7260273972602738</c:v>
                </c:pt>
                <c:pt idx="2091">
                  <c:v>5.7287671232876711</c:v>
                </c:pt>
                <c:pt idx="2092">
                  <c:v>5.7315068493150685</c:v>
                </c:pt>
                <c:pt idx="2093">
                  <c:v>5.7342465753424658</c:v>
                </c:pt>
                <c:pt idx="2094">
                  <c:v>5.7369863013698632</c:v>
                </c:pt>
                <c:pt idx="2095">
                  <c:v>5.7397260273972606</c:v>
                </c:pt>
                <c:pt idx="2096">
                  <c:v>5.7424657534246579</c:v>
                </c:pt>
                <c:pt idx="2097">
                  <c:v>5.7452054794520544</c:v>
                </c:pt>
                <c:pt idx="2098">
                  <c:v>5.7479452054794518</c:v>
                </c:pt>
                <c:pt idx="2099">
                  <c:v>5.7506849315068491</c:v>
                </c:pt>
                <c:pt idx="2100">
                  <c:v>5.7534246575342465</c:v>
                </c:pt>
                <c:pt idx="2101">
                  <c:v>5.7561643835616438</c:v>
                </c:pt>
                <c:pt idx="2102">
                  <c:v>5.7589041095890412</c:v>
                </c:pt>
                <c:pt idx="2103">
                  <c:v>5.7616438356164386</c:v>
                </c:pt>
                <c:pt idx="2104">
                  <c:v>5.7643835616438359</c:v>
                </c:pt>
                <c:pt idx="2105">
                  <c:v>5.7671232876712333</c:v>
                </c:pt>
                <c:pt idx="2106">
                  <c:v>5.7698630136986298</c:v>
                </c:pt>
                <c:pt idx="2107">
                  <c:v>5.7726027397260271</c:v>
                </c:pt>
                <c:pt idx="2108">
                  <c:v>5.7753424657534245</c:v>
                </c:pt>
                <c:pt idx="2109">
                  <c:v>5.7780821917808218</c:v>
                </c:pt>
                <c:pt idx="2110">
                  <c:v>5.7808219178082192</c:v>
                </c:pt>
                <c:pt idx="2111">
                  <c:v>5.7835616438356166</c:v>
                </c:pt>
                <c:pt idx="2112">
                  <c:v>5.7863013698630139</c:v>
                </c:pt>
                <c:pt idx="2113">
                  <c:v>5.7890410958904113</c:v>
                </c:pt>
                <c:pt idx="2114">
                  <c:v>5.7917808219178086</c:v>
                </c:pt>
                <c:pt idx="2115">
                  <c:v>5.7945205479452051</c:v>
                </c:pt>
                <c:pt idx="2116">
                  <c:v>5.7972602739726025</c:v>
                </c:pt>
                <c:pt idx="2117">
                  <c:v>5.8</c:v>
                </c:pt>
                <c:pt idx="2118">
                  <c:v>5.8027397260273972</c:v>
                </c:pt>
                <c:pt idx="2119">
                  <c:v>5.8054794520547945</c:v>
                </c:pt>
                <c:pt idx="2120">
                  <c:v>5.8082191780821919</c:v>
                </c:pt>
                <c:pt idx="2121">
                  <c:v>5.8109589041095893</c:v>
                </c:pt>
                <c:pt idx="2122">
                  <c:v>5.8136986301369866</c:v>
                </c:pt>
                <c:pt idx="2123">
                  <c:v>5.816438356164384</c:v>
                </c:pt>
                <c:pt idx="2124">
                  <c:v>5.8191780821917805</c:v>
                </c:pt>
                <c:pt idx="2125">
                  <c:v>5.8219178082191778</c:v>
                </c:pt>
                <c:pt idx="2126">
                  <c:v>5.8246575342465752</c:v>
                </c:pt>
                <c:pt idx="2127">
                  <c:v>5.8273972602739725</c:v>
                </c:pt>
                <c:pt idx="2128">
                  <c:v>5.8301369863013699</c:v>
                </c:pt>
                <c:pt idx="2129">
                  <c:v>5.8328767123287673</c:v>
                </c:pt>
                <c:pt idx="2130">
                  <c:v>5.8356164383561646</c:v>
                </c:pt>
                <c:pt idx="2131">
                  <c:v>5.838356164383562</c:v>
                </c:pt>
                <c:pt idx="2132">
                  <c:v>5.8410958904109593</c:v>
                </c:pt>
                <c:pt idx="2133">
                  <c:v>5.8438356164383558</c:v>
                </c:pt>
                <c:pt idx="2134">
                  <c:v>5.8465753424657532</c:v>
                </c:pt>
                <c:pt idx="2135">
                  <c:v>5.8493150684931505</c:v>
                </c:pt>
                <c:pt idx="2136">
                  <c:v>5.8520547945205479</c:v>
                </c:pt>
                <c:pt idx="2137">
                  <c:v>5.8547945205479452</c:v>
                </c:pt>
                <c:pt idx="2138">
                  <c:v>5.8575342465753426</c:v>
                </c:pt>
                <c:pt idx="2139">
                  <c:v>5.86027397260274</c:v>
                </c:pt>
                <c:pt idx="2140">
                  <c:v>5.8630136986301373</c:v>
                </c:pt>
                <c:pt idx="2141">
                  <c:v>5.8657534246575347</c:v>
                </c:pt>
                <c:pt idx="2142">
                  <c:v>5.8684931506849312</c:v>
                </c:pt>
                <c:pt idx="2143">
                  <c:v>5.8712328767123285</c:v>
                </c:pt>
                <c:pt idx="2144">
                  <c:v>5.8739726027397259</c:v>
                </c:pt>
                <c:pt idx="2145">
                  <c:v>5.8767123287671232</c:v>
                </c:pt>
                <c:pt idx="2146">
                  <c:v>5.8794520547945206</c:v>
                </c:pt>
                <c:pt idx="2147">
                  <c:v>5.882191780821918</c:v>
                </c:pt>
                <c:pt idx="2148">
                  <c:v>5.8849315068493153</c:v>
                </c:pt>
                <c:pt idx="2149">
                  <c:v>5.8876712328767127</c:v>
                </c:pt>
                <c:pt idx="2150">
                  <c:v>5.8904109589041092</c:v>
                </c:pt>
                <c:pt idx="2151">
                  <c:v>5.8931506849315065</c:v>
                </c:pt>
                <c:pt idx="2152">
                  <c:v>5.8958904109589039</c:v>
                </c:pt>
                <c:pt idx="2153">
                  <c:v>5.8986301369863012</c:v>
                </c:pt>
                <c:pt idx="2154">
                  <c:v>5.9013698630136986</c:v>
                </c:pt>
                <c:pt idx="2155">
                  <c:v>5.904109589041096</c:v>
                </c:pt>
                <c:pt idx="2156">
                  <c:v>5.9068493150684933</c:v>
                </c:pt>
                <c:pt idx="2157">
                  <c:v>5.9095890410958907</c:v>
                </c:pt>
                <c:pt idx="2158">
                  <c:v>5.912328767123288</c:v>
                </c:pt>
                <c:pt idx="2159">
                  <c:v>5.9150684931506845</c:v>
                </c:pt>
                <c:pt idx="2160">
                  <c:v>5.9178082191780819</c:v>
                </c:pt>
                <c:pt idx="2161">
                  <c:v>5.9205479452054792</c:v>
                </c:pt>
                <c:pt idx="2162">
                  <c:v>5.9232876712328766</c:v>
                </c:pt>
                <c:pt idx="2163">
                  <c:v>5.9260273972602739</c:v>
                </c:pt>
                <c:pt idx="2164">
                  <c:v>5.9287671232876713</c:v>
                </c:pt>
                <c:pt idx="2165">
                  <c:v>5.9315068493150687</c:v>
                </c:pt>
                <c:pt idx="2166">
                  <c:v>5.934246575342466</c:v>
                </c:pt>
                <c:pt idx="2167">
                  <c:v>5.9369863013698634</c:v>
                </c:pt>
                <c:pt idx="2168">
                  <c:v>5.9397260273972599</c:v>
                </c:pt>
                <c:pt idx="2169">
                  <c:v>5.9424657534246572</c:v>
                </c:pt>
                <c:pt idx="2170">
                  <c:v>5.9452054794520546</c:v>
                </c:pt>
                <c:pt idx="2171">
                  <c:v>5.9479452054794519</c:v>
                </c:pt>
                <c:pt idx="2172">
                  <c:v>5.9506849315068493</c:v>
                </c:pt>
                <c:pt idx="2173">
                  <c:v>5.9534246575342467</c:v>
                </c:pt>
                <c:pt idx="2174">
                  <c:v>5.956164383561644</c:v>
                </c:pt>
                <c:pt idx="2175">
                  <c:v>5.9589041095890414</c:v>
                </c:pt>
                <c:pt idx="2176">
                  <c:v>5.9616438356164387</c:v>
                </c:pt>
                <c:pt idx="2177">
                  <c:v>5.9643835616438352</c:v>
                </c:pt>
                <c:pt idx="2178">
                  <c:v>5.9671232876712326</c:v>
                </c:pt>
                <c:pt idx="2179">
                  <c:v>5.9698630136986299</c:v>
                </c:pt>
                <c:pt idx="2180">
                  <c:v>5.9726027397260273</c:v>
                </c:pt>
                <c:pt idx="2181">
                  <c:v>5.9753424657534246</c:v>
                </c:pt>
                <c:pt idx="2182">
                  <c:v>5.978082191780822</c:v>
                </c:pt>
                <c:pt idx="2183">
                  <c:v>5.9808219178082194</c:v>
                </c:pt>
                <c:pt idx="2184">
                  <c:v>5.9835616438356167</c:v>
                </c:pt>
                <c:pt idx="2185">
                  <c:v>5.9863013698630141</c:v>
                </c:pt>
                <c:pt idx="2186">
                  <c:v>5.9890410958904106</c:v>
                </c:pt>
                <c:pt idx="2187">
                  <c:v>5.9917808219178079</c:v>
                </c:pt>
                <c:pt idx="2188">
                  <c:v>5.9945205479452053</c:v>
                </c:pt>
                <c:pt idx="2189">
                  <c:v>5.9972602739726026</c:v>
                </c:pt>
                <c:pt idx="2190">
                  <c:v>6</c:v>
                </c:pt>
                <c:pt idx="2191">
                  <c:v>6.0027397260273974</c:v>
                </c:pt>
                <c:pt idx="2192">
                  <c:v>6.0054794520547947</c:v>
                </c:pt>
                <c:pt idx="2193">
                  <c:v>6.0082191780821921</c:v>
                </c:pt>
                <c:pt idx="2194">
                  <c:v>6.0109589041095894</c:v>
                </c:pt>
                <c:pt idx="2195">
                  <c:v>6.0136986301369859</c:v>
                </c:pt>
                <c:pt idx="2196">
                  <c:v>6.0164383561643833</c:v>
                </c:pt>
                <c:pt idx="2197">
                  <c:v>6.0191780821917806</c:v>
                </c:pt>
                <c:pt idx="2198">
                  <c:v>6.021917808219178</c:v>
                </c:pt>
                <c:pt idx="2199">
                  <c:v>6.0246575342465754</c:v>
                </c:pt>
                <c:pt idx="2200">
                  <c:v>6.0273972602739727</c:v>
                </c:pt>
              </c:numCache>
            </c:numRef>
          </c:xVal>
          <c:yVal>
            <c:numRef>
              <c:f>CUM_INCID_CR1!$C$2:$C$2202</c:f>
              <c:numCache>
                <c:formatCode>General</c:formatCode>
                <c:ptCount val="2201"/>
                <c:pt idx="0">
                  <c:v>0</c:v>
                </c:pt>
                <c:pt idx="1">
                  <c:v>0</c:v>
                </c:pt>
                <c:pt idx="2">
                  <c:v>0</c:v>
                </c:pt>
                <c:pt idx="3">
                  <c:v>0</c:v>
                </c:pt>
                <c:pt idx="4">
                  <c:v>0</c:v>
                </c:pt>
                <c:pt idx="5">
                  <c:v>0</c:v>
                </c:pt>
                <c:pt idx="6">
                  <c:v>2.5839793281653748E-3</c:v>
                </c:pt>
                <c:pt idx="7">
                  <c:v>2.5839793281653748E-3</c:v>
                </c:pt>
                <c:pt idx="8">
                  <c:v>2.5839793281653748E-3</c:v>
                </c:pt>
                <c:pt idx="9">
                  <c:v>2.5839793281653748E-3</c:v>
                </c:pt>
                <c:pt idx="10">
                  <c:v>2.5839793281653748E-3</c:v>
                </c:pt>
                <c:pt idx="11">
                  <c:v>2.5839793281653748E-3</c:v>
                </c:pt>
                <c:pt idx="12">
                  <c:v>5.1679586563307496E-3</c:v>
                </c:pt>
                <c:pt idx="13">
                  <c:v>5.1679586563307496E-3</c:v>
                </c:pt>
                <c:pt idx="14">
                  <c:v>5.1679586563307496E-3</c:v>
                </c:pt>
                <c:pt idx="15">
                  <c:v>5.1679586563307496E-3</c:v>
                </c:pt>
                <c:pt idx="16">
                  <c:v>5.1679586563307496E-3</c:v>
                </c:pt>
                <c:pt idx="17">
                  <c:v>5.1679586563307496E-3</c:v>
                </c:pt>
                <c:pt idx="18">
                  <c:v>5.1679586563307496E-3</c:v>
                </c:pt>
                <c:pt idx="19">
                  <c:v>5.1679586563307496E-3</c:v>
                </c:pt>
                <c:pt idx="20">
                  <c:v>5.1679586563307496E-3</c:v>
                </c:pt>
                <c:pt idx="21">
                  <c:v>5.1679586563307496E-3</c:v>
                </c:pt>
                <c:pt idx="22">
                  <c:v>5.1679586563307496E-3</c:v>
                </c:pt>
                <c:pt idx="23">
                  <c:v>5.1679586563307496E-3</c:v>
                </c:pt>
                <c:pt idx="24">
                  <c:v>7.7519379844961239E-3</c:v>
                </c:pt>
                <c:pt idx="25">
                  <c:v>7.7519379844961239E-3</c:v>
                </c:pt>
                <c:pt idx="26">
                  <c:v>7.7519379844961239E-3</c:v>
                </c:pt>
                <c:pt idx="27">
                  <c:v>7.7519379844961239E-3</c:v>
                </c:pt>
                <c:pt idx="28">
                  <c:v>7.7519379844961239E-3</c:v>
                </c:pt>
                <c:pt idx="29">
                  <c:v>7.7519379844961239E-3</c:v>
                </c:pt>
                <c:pt idx="30">
                  <c:v>7.7519379844961239E-3</c:v>
                </c:pt>
                <c:pt idx="31">
                  <c:v>7.7519379844961239E-3</c:v>
                </c:pt>
                <c:pt idx="32">
                  <c:v>1.0342663994980468E-2</c:v>
                </c:pt>
                <c:pt idx="33">
                  <c:v>1.2933390005464812E-2</c:v>
                </c:pt>
                <c:pt idx="34">
                  <c:v>1.5524116015949156E-2</c:v>
                </c:pt>
                <c:pt idx="35">
                  <c:v>1.5524116015949156E-2</c:v>
                </c:pt>
                <c:pt idx="36">
                  <c:v>1.5524116015949156E-2</c:v>
                </c:pt>
                <c:pt idx="37">
                  <c:v>1.81148420264335E-2</c:v>
                </c:pt>
                <c:pt idx="38">
                  <c:v>1.81148420264335E-2</c:v>
                </c:pt>
                <c:pt idx="39">
                  <c:v>1.81148420264335E-2</c:v>
                </c:pt>
                <c:pt idx="40">
                  <c:v>1.81148420264335E-2</c:v>
                </c:pt>
                <c:pt idx="41">
                  <c:v>1.81148420264335E-2</c:v>
                </c:pt>
                <c:pt idx="42">
                  <c:v>1.81148420264335E-2</c:v>
                </c:pt>
                <c:pt idx="43">
                  <c:v>1.81148420264335E-2</c:v>
                </c:pt>
                <c:pt idx="44">
                  <c:v>2.0705568036917844E-2</c:v>
                </c:pt>
                <c:pt idx="45">
                  <c:v>2.0705568036917844E-2</c:v>
                </c:pt>
                <c:pt idx="46">
                  <c:v>2.0705568036917844E-2</c:v>
                </c:pt>
                <c:pt idx="47">
                  <c:v>2.3296294047402188E-2</c:v>
                </c:pt>
                <c:pt idx="48">
                  <c:v>2.3296294047402188E-2</c:v>
                </c:pt>
                <c:pt idx="49">
                  <c:v>2.3296294047402188E-2</c:v>
                </c:pt>
                <c:pt idx="50">
                  <c:v>2.3296294047402188E-2</c:v>
                </c:pt>
                <c:pt idx="51">
                  <c:v>2.5887020057886533E-2</c:v>
                </c:pt>
                <c:pt idx="52">
                  <c:v>2.5887020057886533E-2</c:v>
                </c:pt>
                <c:pt idx="53">
                  <c:v>2.5887020057886533E-2</c:v>
                </c:pt>
                <c:pt idx="54">
                  <c:v>2.5887020057886533E-2</c:v>
                </c:pt>
                <c:pt idx="55">
                  <c:v>2.8477746068370877E-2</c:v>
                </c:pt>
                <c:pt idx="56">
                  <c:v>2.8477746068370877E-2</c:v>
                </c:pt>
                <c:pt idx="57">
                  <c:v>2.8477746068370877E-2</c:v>
                </c:pt>
                <c:pt idx="58">
                  <c:v>2.8477746068370877E-2</c:v>
                </c:pt>
                <c:pt idx="59">
                  <c:v>2.8477746068370877E-2</c:v>
                </c:pt>
                <c:pt idx="60">
                  <c:v>2.8477746068370877E-2</c:v>
                </c:pt>
                <c:pt idx="61">
                  <c:v>2.8477746068370877E-2</c:v>
                </c:pt>
                <c:pt idx="62">
                  <c:v>2.8477746068370877E-2</c:v>
                </c:pt>
                <c:pt idx="63">
                  <c:v>2.8477746068370877E-2</c:v>
                </c:pt>
                <c:pt idx="64">
                  <c:v>2.8477746068370877E-2</c:v>
                </c:pt>
                <c:pt idx="65">
                  <c:v>2.8477746068370877E-2</c:v>
                </c:pt>
                <c:pt idx="66">
                  <c:v>2.8477746068370877E-2</c:v>
                </c:pt>
                <c:pt idx="67">
                  <c:v>2.8477746068370877E-2</c:v>
                </c:pt>
                <c:pt idx="68">
                  <c:v>2.8477746068370877E-2</c:v>
                </c:pt>
                <c:pt idx="69">
                  <c:v>2.8477746068370877E-2</c:v>
                </c:pt>
                <c:pt idx="70">
                  <c:v>3.1068472078855221E-2</c:v>
                </c:pt>
                <c:pt idx="71">
                  <c:v>3.1068472078855221E-2</c:v>
                </c:pt>
                <c:pt idx="72">
                  <c:v>3.1068472078855221E-2</c:v>
                </c:pt>
                <c:pt idx="73">
                  <c:v>3.1068472078855221E-2</c:v>
                </c:pt>
                <c:pt idx="74">
                  <c:v>3.1068472078855221E-2</c:v>
                </c:pt>
                <c:pt idx="75">
                  <c:v>3.1068472078855221E-2</c:v>
                </c:pt>
                <c:pt idx="76">
                  <c:v>3.1068472078855221E-2</c:v>
                </c:pt>
                <c:pt idx="77">
                  <c:v>3.1068472078855221E-2</c:v>
                </c:pt>
                <c:pt idx="78">
                  <c:v>3.1068472078855221E-2</c:v>
                </c:pt>
                <c:pt idx="79">
                  <c:v>3.1068472078855221E-2</c:v>
                </c:pt>
                <c:pt idx="80">
                  <c:v>3.1068472078855221E-2</c:v>
                </c:pt>
                <c:pt idx="81">
                  <c:v>3.1068472078855221E-2</c:v>
                </c:pt>
                <c:pt idx="82">
                  <c:v>3.1068472078855221E-2</c:v>
                </c:pt>
                <c:pt idx="83">
                  <c:v>3.1068472078855221E-2</c:v>
                </c:pt>
                <c:pt idx="84">
                  <c:v>3.1068472078855221E-2</c:v>
                </c:pt>
                <c:pt idx="85">
                  <c:v>3.1068472078855221E-2</c:v>
                </c:pt>
                <c:pt idx="86">
                  <c:v>3.1068472078855221E-2</c:v>
                </c:pt>
                <c:pt idx="87">
                  <c:v>3.1068472078855221E-2</c:v>
                </c:pt>
                <c:pt idx="88">
                  <c:v>3.1068472078855221E-2</c:v>
                </c:pt>
                <c:pt idx="89">
                  <c:v>3.1068472078855221E-2</c:v>
                </c:pt>
                <c:pt idx="90">
                  <c:v>3.1068472078855221E-2</c:v>
                </c:pt>
                <c:pt idx="91">
                  <c:v>3.3659198089339565E-2</c:v>
                </c:pt>
                <c:pt idx="92">
                  <c:v>3.3659198089339565E-2</c:v>
                </c:pt>
                <c:pt idx="93">
                  <c:v>3.3659198089339565E-2</c:v>
                </c:pt>
                <c:pt idx="94">
                  <c:v>3.3659198089339565E-2</c:v>
                </c:pt>
                <c:pt idx="95">
                  <c:v>3.6249924099823909E-2</c:v>
                </c:pt>
                <c:pt idx="96">
                  <c:v>3.6249924099823909E-2</c:v>
                </c:pt>
                <c:pt idx="97">
                  <c:v>3.6249924099823909E-2</c:v>
                </c:pt>
                <c:pt idx="98">
                  <c:v>3.6249924099823909E-2</c:v>
                </c:pt>
                <c:pt idx="99">
                  <c:v>3.6249924099823909E-2</c:v>
                </c:pt>
                <c:pt idx="100">
                  <c:v>3.6249924099823909E-2</c:v>
                </c:pt>
                <c:pt idx="101">
                  <c:v>3.6249924099823909E-2</c:v>
                </c:pt>
                <c:pt idx="102">
                  <c:v>3.6249924099823909E-2</c:v>
                </c:pt>
                <c:pt idx="103">
                  <c:v>3.6249924099823909E-2</c:v>
                </c:pt>
                <c:pt idx="104">
                  <c:v>3.6249924099823909E-2</c:v>
                </c:pt>
                <c:pt idx="105">
                  <c:v>3.6249924099823909E-2</c:v>
                </c:pt>
                <c:pt idx="106">
                  <c:v>3.6249924099823909E-2</c:v>
                </c:pt>
                <c:pt idx="107">
                  <c:v>3.6249924099823909E-2</c:v>
                </c:pt>
                <c:pt idx="108">
                  <c:v>3.6249924099823909E-2</c:v>
                </c:pt>
                <c:pt idx="109">
                  <c:v>3.6249924099823909E-2</c:v>
                </c:pt>
                <c:pt idx="110">
                  <c:v>3.6249924099823909E-2</c:v>
                </c:pt>
                <c:pt idx="111">
                  <c:v>3.6249924099823909E-2</c:v>
                </c:pt>
                <c:pt idx="112">
                  <c:v>3.6249924099823909E-2</c:v>
                </c:pt>
                <c:pt idx="113">
                  <c:v>3.6249924099823909E-2</c:v>
                </c:pt>
                <c:pt idx="114">
                  <c:v>3.6249924099823909E-2</c:v>
                </c:pt>
                <c:pt idx="115">
                  <c:v>3.6249924099823909E-2</c:v>
                </c:pt>
                <c:pt idx="116">
                  <c:v>3.6249924099823909E-2</c:v>
                </c:pt>
                <c:pt idx="117">
                  <c:v>3.6249924099823909E-2</c:v>
                </c:pt>
                <c:pt idx="118">
                  <c:v>3.6249924099823909E-2</c:v>
                </c:pt>
                <c:pt idx="119">
                  <c:v>3.8847633199285303E-2</c:v>
                </c:pt>
                <c:pt idx="120">
                  <c:v>3.8847633199285303E-2</c:v>
                </c:pt>
                <c:pt idx="121">
                  <c:v>3.8847633199285303E-2</c:v>
                </c:pt>
                <c:pt idx="122">
                  <c:v>3.8847633199285303E-2</c:v>
                </c:pt>
                <c:pt idx="123">
                  <c:v>3.8847633199285303E-2</c:v>
                </c:pt>
                <c:pt idx="124">
                  <c:v>3.8847633199285303E-2</c:v>
                </c:pt>
                <c:pt idx="125">
                  <c:v>3.8847633199285303E-2</c:v>
                </c:pt>
                <c:pt idx="126">
                  <c:v>3.8847633199285303E-2</c:v>
                </c:pt>
                <c:pt idx="127">
                  <c:v>3.8847633199285303E-2</c:v>
                </c:pt>
                <c:pt idx="128">
                  <c:v>3.8847633199285303E-2</c:v>
                </c:pt>
                <c:pt idx="129">
                  <c:v>3.8847633199285303E-2</c:v>
                </c:pt>
                <c:pt idx="130">
                  <c:v>3.8847633199285303E-2</c:v>
                </c:pt>
                <c:pt idx="131">
                  <c:v>3.8847633199285303E-2</c:v>
                </c:pt>
                <c:pt idx="132">
                  <c:v>3.8847633199285303E-2</c:v>
                </c:pt>
                <c:pt idx="133">
                  <c:v>3.8847633199285303E-2</c:v>
                </c:pt>
                <c:pt idx="134">
                  <c:v>3.8847633199285303E-2</c:v>
                </c:pt>
                <c:pt idx="135">
                  <c:v>3.8847633199285303E-2</c:v>
                </c:pt>
                <c:pt idx="136">
                  <c:v>3.8847633199285303E-2</c:v>
                </c:pt>
                <c:pt idx="137">
                  <c:v>3.8847633199285303E-2</c:v>
                </c:pt>
                <c:pt idx="138">
                  <c:v>3.8847633199285303E-2</c:v>
                </c:pt>
                <c:pt idx="139">
                  <c:v>3.8847633199285303E-2</c:v>
                </c:pt>
                <c:pt idx="140">
                  <c:v>3.8847633199285303E-2</c:v>
                </c:pt>
                <c:pt idx="141">
                  <c:v>3.8847633199285303E-2</c:v>
                </c:pt>
                <c:pt idx="142">
                  <c:v>3.8847633199285303E-2</c:v>
                </c:pt>
                <c:pt idx="143">
                  <c:v>3.8847633199285303E-2</c:v>
                </c:pt>
                <c:pt idx="144">
                  <c:v>3.8847633199285303E-2</c:v>
                </c:pt>
                <c:pt idx="145">
                  <c:v>3.8847633199285303E-2</c:v>
                </c:pt>
                <c:pt idx="146">
                  <c:v>3.8847633199285303E-2</c:v>
                </c:pt>
                <c:pt idx="147">
                  <c:v>3.8847633199285303E-2</c:v>
                </c:pt>
                <c:pt idx="148">
                  <c:v>3.8847633199285303E-2</c:v>
                </c:pt>
                <c:pt idx="149">
                  <c:v>3.8847633199285303E-2</c:v>
                </c:pt>
                <c:pt idx="150">
                  <c:v>3.8847633199285303E-2</c:v>
                </c:pt>
                <c:pt idx="151">
                  <c:v>3.8847633199285303E-2</c:v>
                </c:pt>
                <c:pt idx="152">
                  <c:v>3.8847633199285303E-2</c:v>
                </c:pt>
                <c:pt idx="153">
                  <c:v>3.8847633199285303E-2</c:v>
                </c:pt>
                <c:pt idx="154">
                  <c:v>3.8847633199285303E-2</c:v>
                </c:pt>
                <c:pt idx="155">
                  <c:v>3.8847633199285303E-2</c:v>
                </c:pt>
                <c:pt idx="156">
                  <c:v>3.8847633199285303E-2</c:v>
                </c:pt>
                <c:pt idx="157">
                  <c:v>3.8847633199285303E-2</c:v>
                </c:pt>
                <c:pt idx="158">
                  <c:v>4.144534229874669E-2</c:v>
                </c:pt>
                <c:pt idx="159">
                  <c:v>4.144534229874669E-2</c:v>
                </c:pt>
                <c:pt idx="160">
                  <c:v>4.144534229874669E-2</c:v>
                </c:pt>
                <c:pt idx="161">
                  <c:v>4.144534229874669E-2</c:v>
                </c:pt>
                <c:pt idx="162">
                  <c:v>4.144534229874669E-2</c:v>
                </c:pt>
                <c:pt idx="163">
                  <c:v>4.144534229874669E-2</c:v>
                </c:pt>
                <c:pt idx="164">
                  <c:v>4.144534229874669E-2</c:v>
                </c:pt>
                <c:pt idx="165">
                  <c:v>4.144534229874669E-2</c:v>
                </c:pt>
                <c:pt idx="166">
                  <c:v>4.144534229874669E-2</c:v>
                </c:pt>
                <c:pt idx="167">
                  <c:v>4.4043051398208077E-2</c:v>
                </c:pt>
                <c:pt idx="168">
                  <c:v>4.4043051398208077E-2</c:v>
                </c:pt>
                <c:pt idx="169">
                  <c:v>4.4043051398208077E-2</c:v>
                </c:pt>
                <c:pt idx="170">
                  <c:v>4.4043051398208077E-2</c:v>
                </c:pt>
                <c:pt idx="171">
                  <c:v>4.4043051398208077E-2</c:v>
                </c:pt>
                <c:pt idx="172">
                  <c:v>4.4043051398208077E-2</c:v>
                </c:pt>
                <c:pt idx="173">
                  <c:v>4.4043051398208077E-2</c:v>
                </c:pt>
                <c:pt idx="174">
                  <c:v>4.4043051398208077E-2</c:v>
                </c:pt>
                <c:pt idx="175">
                  <c:v>4.4043051398208077E-2</c:v>
                </c:pt>
                <c:pt idx="176">
                  <c:v>4.4043051398208077E-2</c:v>
                </c:pt>
                <c:pt idx="177">
                  <c:v>4.4043051398208077E-2</c:v>
                </c:pt>
                <c:pt idx="178">
                  <c:v>4.4043051398208077E-2</c:v>
                </c:pt>
                <c:pt idx="179">
                  <c:v>4.4043051398208077E-2</c:v>
                </c:pt>
                <c:pt idx="180">
                  <c:v>4.4043051398208077E-2</c:v>
                </c:pt>
                <c:pt idx="181">
                  <c:v>4.4043051398208077E-2</c:v>
                </c:pt>
                <c:pt idx="182">
                  <c:v>4.4043051398208077E-2</c:v>
                </c:pt>
                <c:pt idx="183">
                  <c:v>4.4043051398208077E-2</c:v>
                </c:pt>
                <c:pt idx="184">
                  <c:v>4.4043051398208077E-2</c:v>
                </c:pt>
                <c:pt idx="185">
                  <c:v>4.4043051398208077E-2</c:v>
                </c:pt>
                <c:pt idx="186">
                  <c:v>4.4043051398208077E-2</c:v>
                </c:pt>
                <c:pt idx="187">
                  <c:v>4.4043051398208077E-2</c:v>
                </c:pt>
                <c:pt idx="188">
                  <c:v>4.4043051398208077E-2</c:v>
                </c:pt>
                <c:pt idx="189">
                  <c:v>4.4043051398208077E-2</c:v>
                </c:pt>
                <c:pt idx="190">
                  <c:v>4.4043051398208077E-2</c:v>
                </c:pt>
                <c:pt idx="191">
                  <c:v>4.4043051398208077E-2</c:v>
                </c:pt>
                <c:pt idx="192">
                  <c:v>4.4043051398208077E-2</c:v>
                </c:pt>
                <c:pt idx="193">
                  <c:v>4.4043051398208077E-2</c:v>
                </c:pt>
                <c:pt idx="194">
                  <c:v>4.4043051398208077E-2</c:v>
                </c:pt>
                <c:pt idx="195">
                  <c:v>4.4043051398208077E-2</c:v>
                </c:pt>
                <c:pt idx="196">
                  <c:v>4.4043051398208077E-2</c:v>
                </c:pt>
                <c:pt idx="197">
                  <c:v>4.4043051398208077E-2</c:v>
                </c:pt>
                <c:pt idx="198">
                  <c:v>4.4043051398208077E-2</c:v>
                </c:pt>
                <c:pt idx="199">
                  <c:v>4.4043051398208077E-2</c:v>
                </c:pt>
                <c:pt idx="200">
                  <c:v>4.4043051398208077E-2</c:v>
                </c:pt>
                <c:pt idx="201">
                  <c:v>4.4043051398208077E-2</c:v>
                </c:pt>
                <c:pt idx="202">
                  <c:v>4.4043051398208077E-2</c:v>
                </c:pt>
                <c:pt idx="203">
                  <c:v>4.4043051398208077E-2</c:v>
                </c:pt>
                <c:pt idx="204">
                  <c:v>4.4043051398208077E-2</c:v>
                </c:pt>
                <c:pt idx="205">
                  <c:v>4.4043051398208077E-2</c:v>
                </c:pt>
                <c:pt idx="206">
                  <c:v>4.4043051398208077E-2</c:v>
                </c:pt>
                <c:pt idx="207">
                  <c:v>4.4043051398208077E-2</c:v>
                </c:pt>
                <c:pt idx="208">
                  <c:v>4.4043051398208077E-2</c:v>
                </c:pt>
                <c:pt idx="209">
                  <c:v>4.4043051398208077E-2</c:v>
                </c:pt>
                <c:pt idx="210">
                  <c:v>4.4043051398208077E-2</c:v>
                </c:pt>
                <c:pt idx="211">
                  <c:v>4.4043051398208077E-2</c:v>
                </c:pt>
                <c:pt idx="212">
                  <c:v>4.6655152237832689E-2</c:v>
                </c:pt>
                <c:pt idx="213">
                  <c:v>4.6655152237832689E-2</c:v>
                </c:pt>
                <c:pt idx="214">
                  <c:v>4.6655152237832689E-2</c:v>
                </c:pt>
                <c:pt idx="215">
                  <c:v>4.6655152237832689E-2</c:v>
                </c:pt>
                <c:pt idx="216">
                  <c:v>4.6655152237832689E-2</c:v>
                </c:pt>
                <c:pt idx="217">
                  <c:v>4.6655152237832689E-2</c:v>
                </c:pt>
                <c:pt idx="218">
                  <c:v>4.6655152237832689E-2</c:v>
                </c:pt>
                <c:pt idx="219">
                  <c:v>4.6655152237832689E-2</c:v>
                </c:pt>
                <c:pt idx="220">
                  <c:v>4.6655152237832689E-2</c:v>
                </c:pt>
                <c:pt idx="221">
                  <c:v>4.9274529124364336E-2</c:v>
                </c:pt>
                <c:pt idx="222">
                  <c:v>5.1893906010895982E-2</c:v>
                </c:pt>
                <c:pt idx="223">
                  <c:v>5.1893906010895982E-2</c:v>
                </c:pt>
                <c:pt idx="224">
                  <c:v>5.1893906010895982E-2</c:v>
                </c:pt>
                <c:pt idx="225">
                  <c:v>5.1893906010895982E-2</c:v>
                </c:pt>
                <c:pt idx="226">
                  <c:v>5.1893906010895982E-2</c:v>
                </c:pt>
                <c:pt idx="227">
                  <c:v>5.1893906010895982E-2</c:v>
                </c:pt>
                <c:pt idx="228">
                  <c:v>5.1893906010895982E-2</c:v>
                </c:pt>
                <c:pt idx="229">
                  <c:v>5.1893906010895982E-2</c:v>
                </c:pt>
                <c:pt idx="230">
                  <c:v>5.4513282897427628E-2</c:v>
                </c:pt>
                <c:pt idx="231">
                  <c:v>5.4513282897427628E-2</c:v>
                </c:pt>
                <c:pt idx="232">
                  <c:v>5.4513282897427628E-2</c:v>
                </c:pt>
                <c:pt idx="233">
                  <c:v>5.4513282897427628E-2</c:v>
                </c:pt>
                <c:pt idx="234">
                  <c:v>5.4513282897427628E-2</c:v>
                </c:pt>
                <c:pt idx="235">
                  <c:v>5.4513282897427628E-2</c:v>
                </c:pt>
                <c:pt idx="236">
                  <c:v>5.4513282897427628E-2</c:v>
                </c:pt>
                <c:pt idx="237">
                  <c:v>5.4513282897427628E-2</c:v>
                </c:pt>
                <c:pt idx="238">
                  <c:v>5.4513282897427628E-2</c:v>
                </c:pt>
                <c:pt idx="239">
                  <c:v>5.4513282897427628E-2</c:v>
                </c:pt>
                <c:pt idx="240">
                  <c:v>5.4513282897427628E-2</c:v>
                </c:pt>
                <c:pt idx="241">
                  <c:v>5.4513282897427628E-2</c:v>
                </c:pt>
                <c:pt idx="242">
                  <c:v>5.4513282897427628E-2</c:v>
                </c:pt>
                <c:pt idx="243">
                  <c:v>5.4513282897427628E-2</c:v>
                </c:pt>
                <c:pt idx="244">
                  <c:v>5.4513282897427628E-2</c:v>
                </c:pt>
                <c:pt idx="245">
                  <c:v>5.4513282897427628E-2</c:v>
                </c:pt>
                <c:pt idx="246">
                  <c:v>5.4513282897427628E-2</c:v>
                </c:pt>
                <c:pt idx="247">
                  <c:v>5.4513282897427628E-2</c:v>
                </c:pt>
                <c:pt idx="248">
                  <c:v>5.4513282897427628E-2</c:v>
                </c:pt>
                <c:pt idx="249">
                  <c:v>5.4513282897427628E-2</c:v>
                </c:pt>
                <c:pt idx="250">
                  <c:v>5.4513282897427628E-2</c:v>
                </c:pt>
                <c:pt idx="251">
                  <c:v>5.4513282897427628E-2</c:v>
                </c:pt>
                <c:pt idx="252">
                  <c:v>5.7132659783959275E-2</c:v>
                </c:pt>
                <c:pt idx="253">
                  <c:v>5.7132659783959275E-2</c:v>
                </c:pt>
                <c:pt idx="254">
                  <c:v>5.7132659783959275E-2</c:v>
                </c:pt>
                <c:pt idx="255">
                  <c:v>5.7132659783959275E-2</c:v>
                </c:pt>
                <c:pt idx="256">
                  <c:v>5.7132659783959275E-2</c:v>
                </c:pt>
                <c:pt idx="257">
                  <c:v>5.7132659783959275E-2</c:v>
                </c:pt>
                <c:pt idx="258">
                  <c:v>5.7132659783959275E-2</c:v>
                </c:pt>
                <c:pt idx="259">
                  <c:v>5.7132659783959275E-2</c:v>
                </c:pt>
                <c:pt idx="260">
                  <c:v>5.7132659783959275E-2</c:v>
                </c:pt>
                <c:pt idx="261">
                  <c:v>5.7132659783959275E-2</c:v>
                </c:pt>
                <c:pt idx="262">
                  <c:v>5.7132659783959275E-2</c:v>
                </c:pt>
                <c:pt idx="263">
                  <c:v>5.7132659783959275E-2</c:v>
                </c:pt>
                <c:pt idx="264">
                  <c:v>5.7132659783959275E-2</c:v>
                </c:pt>
                <c:pt idx="265">
                  <c:v>5.7132659783959275E-2</c:v>
                </c:pt>
                <c:pt idx="266">
                  <c:v>5.7132659783959275E-2</c:v>
                </c:pt>
                <c:pt idx="267">
                  <c:v>5.9752036670490921E-2</c:v>
                </c:pt>
                <c:pt idx="268">
                  <c:v>5.9752036670490921E-2</c:v>
                </c:pt>
                <c:pt idx="269">
                  <c:v>5.9752036670490921E-2</c:v>
                </c:pt>
                <c:pt idx="270">
                  <c:v>5.9752036670490921E-2</c:v>
                </c:pt>
                <c:pt idx="271">
                  <c:v>5.9752036670490921E-2</c:v>
                </c:pt>
                <c:pt idx="272">
                  <c:v>5.9752036670490921E-2</c:v>
                </c:pt>
                <c:pt idx="273">
                  <c:v>5.9752036670490921E-2</c:v>
                </c:pt>
                <c:pt idx="274">
                  <c:v>5.9752036670490921E-2</c:v>
                </c:pt>
                <c:pt idx="275">
                  <c:v>5.9752036670490921E-2</c:v>
                </c:pt>
                <c:pt idx="276">
                  <c:v>5.9752036670490921E-2</c:v>
                </c:pt>
                <c:pt idx="277">
                  <c:v>5.9752036670490921E-2</c:v>
                </c:pt>
                <c:pt idx="278">
                  <c:v>5.9752036670490921E-2</c:v>
                </c:pt>
                <c:pt idx="279">
                  <c:v>5.9752036670490921E-2</c:v>
                </c:pt>
                <c:pt idx="280">
                  <c:v>5.9752036670490921E-2</c:v>
                </c:pt>
                <c:pt idx="281">
                  <c:v>5.9752036670490921E-2</c:v>
                </c:pt>
                <c:pt idx="282">
                  <c:v>5.9752036670490921E-2</c:v>
                </c:pt>
                <c:pt idx="283">
                  <c:v>5.9752036670490921E-2</c:v>
                </c:pt>
                <c:pt idx="284">
                  <c:v>5.9752036670490921E-2</c:v>
                </c:pt>
                <c:pt idx="285">
                  <c:v>5.9752036670490921E-2</c:v>
                </c:pt>
                <c:pt idx="286">
                  <c:v>5.9752036670490921E-2</c:v>
                </c:pt>
                <c:pt idx="287">
                  <c:v>6.2371413557022568E-2</c:v>
                </c:pt>
                <c:pt idx="288">
                  <c:v>6.2371413557022568E-2</c:v>
                </c:pt>
                <c:pt idx="289">
                  <c:v>6.2371413557022568E-2</c:v>
                </c:pt>
                <c:pt idx="290">
                  <c:v>6.2371413557022568E-2</c:v>
                </c:pt>
                <c:pt idx="291">
                  <c:v>6.2371413557022568E-2</c:v>
                </c:pt>
                <c:pt idx="292">
                  <c:v>6.2371413557022568E-2</c:v>
                </c:pt>
                <c:pt idx="293">
                  <c:v>6.2371413557022568E-2</c:v>
                </c:pt>
                <c:pt idx="294">
                  <c:v>6.2371413557022568E-2</c:v>
                </c:pt>
                <c:pt idx="295">
                  <c:v>6.2371413557022568E-2</c:v>
                </c:pt>
                <c:pt idx="296">
                  <c:v>6.2371413557022568E-2</c:v>
                </c:pt>
                <c:pt idx="297">
                  <c:v>6.2371413557022568E-2</c:v>
                </c:pt>
                <c:pt idx="298">
                  <c:v>6.2371413557022568E-2</c:v>
                </c:pt>
                <c:pt idx="299">
                  <c:v>6.2371413557022568E-2</c:v>
                </c:pt>
                <c:pt idx="300">
                  <c:v>6.2371413557022568E-2</c:v>
                </c:pt>
                <c:pt idx="301">
                  <c:v>6.2371413557022568E-2</c:v>
                </c:pt>
                <c:pt idx="302">
                  <c:v>6.2371413557022568E-2</c:v>
                </c:pt>
                <c:pt idx="303">
                  <c:v>6.2371413557022568E-2</c:v>
                </c:pt>
                <c:pt idx="304">
                  <c:v>6.2371413557022568E-2</c:v>
                </c:pt>
                <c:pt idx="305">
                  <c:v>6.4990790443554214E-2</c:v>
                </c:pt>
                <c:pt idx="306">
                  <c:v>6.4990790443554214E-2</c:v>
                </c:pt>
                <c:pt idx="307">
                  <c:v>6.4990790443554214E-2</c:v>
                </c:pt>
                <c:pt idx="308">
                  <c:v>6.4990790443554214E-2</c:v>
                </c:pt>
                <c:pt idx="309">
                  <c:v>6.4990790443554214E-2</c:v>
                </c:pt>
                <c:pt idx="310">
                  <c:v>6.4990790443554214E-2</c:v>
                </c:pt>
                <c:pt idx="311">
                  <c:v>6.4990790443554214E-2</c:v>
                </c:pt>
                <c:pt idx="312">
                  <c:v>6.4990790443554214E-2</c:v>
                </c:pt>
                <c:pt idx="313">
                  <c:v>6.4990790443554214E-2</c:v>
                </c:pt>
                <c:pt idx="314">
                  <c:v>6.4990790443554214E-2</c:v>
                </c:pt>
                <c:pt idx="315">
                  <c:v>6.4990790443554214E-2</c:v>
                </c:pt>
                <c:pt idx="316">
                  <c:v>6.4990790443554214E-2</c:v>
                </c:pt>
                <c:pt idx="317">
                  <c:v>6.4990790443554214E-2</c:v>
                </c:pt>
                <c:pt idx="318">
                  <c:v>6.4990790443554214E-2</c:v>
                </c:pt>
                <c:pt idx="319">
                  <c:v>6.4990790443554214E-2</c:v>
                </c:pt>
                <c:pt idx="320">
                  <c:v>6.4990790443554214E-2</c:v>
                </c:pt>
                <c:pt idx="321">
                  <c:v>6.4990790443554214E-2</c:v>
                </c:pt>
                <c:pt idx="322">
                  <c:v>6.4990790443554214E-2</c:v>
                </c:pt>
                <c:pt idx="323">
                  <c:v>6.761016733008586E-2</c:v>
                </c:pt>
                <c:pt idx="324">
                  <c:v>6.761016733008586E-2</c:v>
                </c:pt>
                <c:pt idx="325">
                  <c:v>6.761016733008586E-2</c:v>
                </c:pt>
                <c:pt idx="326">
                  <c:v>6.761016733008586E-2</c:v>
                </c:pt>
                <c:pt idx="327">
                  <c:v>6.761016733008586E-2</c:v>
                </c:pt>
                <c:pt idx="328">
                  <c:v>6.761016733008586E-2</c:v>
                </c:pt>
                <c:pt idx="329">
                  <c:v>6.761016733008586E-2</c:v>
                </c:pt>
                <c:pt idx="330">
                  <c:v>6.761016733008586E-2</c:v>
                </c:pt>
                <c:pt idx="331">
                  <c:v>6.761016733008586E-2</c:v>
                </c:pt>
                <c:pt idx="332">
                  <c:v>6.761016733008586E-2</c:v>
                </c:pt>
                <c:pt idx="333">
                  <c:v>6.761016733008586E-2</c:v>
                </c:pt>
                <c:pt idx="334">
                  <c:v>6.761016733008586E-2</c:v>
                </c:pt>
                <c:pt idx="335">
                  <c:v>6.761016733008586E-2</c:v>
                </c:pt>
                <c:pt idx="336">
                  <c:v>7.0229544216617507E-2</c:v>
                </c:pt>
                <c:pt idx="337">
                  <c:v>7.0229544216617507E-2</c:v>
                </c:pt>
                <c:pt idx="338">
                  <c:v>7.0229544216617507E-2</c:v>
                </c:pt>
                <c:pt idx="339">
                  <c:v>7.0229544216617507E-2</c:v>
                </c:pt>
                <c:pt idx="340">
                  <c:v>7.0229544216617507E-2</c:v>
                </c:pt>
                <c:pt idx="341">
                  <c:v>7.0229544216617507E-2</c:v>
                </c:pt>
                <c:pt idx="342">
                  <c:v>7.0229544216617507E-2</c:v>
                </c:pt>
                <c:pt idx="343">
                  <c:v>7.0229544216617507E-2</c:v>
                </c:pt>
                <c:pt idx="344">
                  <c:v>7.0229544216617507E-2</c:v>
                </c:pt>
                <c:pt idx="345">
                  <c:v>7.0229544216617507E-2</c:v>
                </c:pt>
                <c:pt idx="346">
                  <c:v>7.0229544216617507E-2</c:v>
                </c:pt>
                <c:pt idx="347">
                  <c:v>7.0229544216617507E-2</c:v>
                </c:pt>
                <c:pt idx="348">
                  <c:v>7.0229544216617507E-2</c:v>
                </c:pt>
                <c:pt idx="349">
                  <c:v>7.0229544216617507E-2</c:v>
                </c:pt>
                <c:pt idx="350">
                  <c:v>7.0229544216617507E-2</c:v>
                </c:pt>
                <c:pt idx="351">
                  <c:v>7.2848921103149153E-2</c:v>
                </c:pt>
                <c:pt idx="352">
                  <c:v>7.2848921103149153E-2</c:v>
                </c:pt>
                <c:pt idx="353">
                  <c:v>7.2848921103149153E-2</c:v>
                </c:pt>
                <c:pt idx="354">
                  <c:v>7.2848921103149153E-2</c:v>
                </c:pt>
                <c:pt idx="355">
                  <c:v>7.2848921103149153E-2</c:v>
                </c:pt>
                <c:pt idx="356">
                  <c:v>7.2848921103149153E-2</c:v>
                </c:pt>
                <c:pt idx="357">
                  <c:v>7.5468297989680799E-2</c:v>
                </c:pt>
                <c:pt idx="358">
                  <c:v>7.5468297989680799E-2</c:v>
                </c:pt>
                <c:pt idx="359">
                  <c:v>7.5468297989680799E-2</c:v>
                </c:pt>
                <c:pt idx="360">
                  <c:v>7.5468297989680799E-2</c:v>
                </c:pt>
                <c:pt idx="361">
                  <c:v>7.5468297989680799E-2</c:v>
                </c:pt>
                <c:pt idx="362">
                  <c:v>7.5468297989680799E-2</c:v>
                </c:pt>
                <c:pt idx="363">
                  <c:v>7.5468297989680799E-2</c:v>
                </c:pt>
                <c:pt idx="364">
                  <c:v>7.5468297989680799E-2</c:v>
                </c:pt>
                <c:pt idx="365">
                  <c:v>7.5468297989680799E-2</c:v>
                </c:pt>
                <c:pt idx="366">
                  <c:v>7.5468297989680799E-2</c:v>
                </c:pt>
                <c:pt idx="367">
                  <c:v>7.5468297989680799E-2</c:v>
                </c:pt>
                <c:pt idx="368">
                  <c:v>7.5468297989680799E-2</c:v>
                </c:pt>
                <c:pt idx="369">
                  <c:v>7.5468297989680799E-2</c:v>
                </c:pt>
                <c:pt idx="370">
                  <c:v>7.5468297989680799E-2</c:v>
                </c:pt>
                <c:pt idx="371">
                  <c:v>7.5468297989680799E-2</c:v>
                </c:pt>
                <c:pt idx="372">
                  <c:v>7.5468297989680799E-2</c:v>
                </c:pt>
                <c:pt idx="373">
                  <c:v>7.5468297989680799E-2</c:v>
                </c:pt>
                <c:pt idx="374">
                  <c:v>7.5468297989680799E-2</c:v>
                </c:pt>
                <c:pt idx="375">
                  <c:v>7.5468297989680799E-2</c:v>
                </c:pt>
                <c:pt idx="376">
                  <c:v>7.5468297989680799E-2</c:v>
                </c:pt>
                <c:pt idx="377">
                  <c:v>7.8087674876212446E-2</c:v>
                </c:pt>
                <c:pt idx="378">
                  <c:v>7.8087674876212446E-2</c:v>
                </c:pt>
                <c:pt idx="379">
                  <c:v>7.8087674876212446E-2</c:v>
                </c:pt>
                <c:pt idx="380">
                  <c:v>7.8087674876212446E-2</c:v>
                </c:pt>
                <c:pt idx="381">
                  <c:v>7.8087674876212446E-2</c:v>
                </c:pt>
                <c:pt idx="382">
                  <c:v>7.8087674876212446E-2</c:v>
                </c:pt>
                <c:pt idx="383">
                  <c:v>7.8087674876212446E-2</c:v>
                </c:pt>
                <c:pt idx="384">
                  <c:v>7.8087674876212446E-2</c:v>
                </c:pt>
                <c:pt idx="385">
                  <c:v>8.0707051762744092E-2</c:v>
                </c:pt>
                <c:pt idx="386">
                  <c:v>8.0707051762744092E-2</c:v>
                </c:pt>
                <c:pt idx="387">
                  <c:v>8.0707051762744092E-2</c:v>
                </c:pt>
                <c:pt idx="388">
                  <c:v>8.0707051762744092E-2</c:v>
                </c:pt>
                <c:pt idx="389">
                  <c:v>8.0707051762744092E-2</c:v>
                </c:pt>
                <c:pt idx="390">
                  <c:v>8.3326428649275738E-2</c:v>
                </c:pt>
                <c:pt idx="391">
                  <c:v>8.3326428649275738E-2</c:v>
                </c:pt>
                <c:pt idx="392">
                  <c:v>8.3326428649275738E-2</c:v>
                </c:pt>
                <c:pt idx="393">
                  <c:v>8.3326428649275738E-2</c:v>
                </c:pt>
                <c:pt idx="394">
                  <c:v>8.5945805535807385E-2</c:v>
                </c:pt>
                <c:pt idx="395">
                  <c:v>8.5945805535807385E-2</c:v>
                </c:pt>
                <c:pt idx="396">
                  <c:v>8.5945805535807385E-2</c:v>
                </c:pt>
                <c:pt idx="397">
                  <c:v>8.5945805535807385E-2</c:v>
                </c:pt>
                <c:pt idx="398">
                  <c:v>8.5945805535807385E-2</c:v>
                </c:pt>
                <c:pt idx="399">
                  <c:v>8.5945805535807385E-2</c:v>
                </c:pt>
                <c:pt idx="400">
                  <c:v>8.5945805535807385E-2</c:v>
                </c:pt>
                <c:pt idx="401">
                  <c:v>8.5945805535807385E-2</c:v>
                </c:pt>
                <c:pt idx="402">
                  <c:v>8.5945805535807385E-2</c:v>
                </c:pt>
                <c:pt idx="403">
                  <c:v>8.5945805535807385E-2</c:v>
                </c:pt>
                <c:pt idx="404">
                  <c:v>8.5945805535807385E-2</c:v>
                </c:pt>
                <c:pt idx="405">
                  <c:v>8.5945805535807385E-2</c:v>
                </c:pt>
                <c:pt idx="406">
                  <c:v>8.5945805535807385E-2</c:v>
                </c:pt>
                <c:pt idx="407">
                  <c:v>8.5945805535807385E-2</c:v>
                </c:pt>
                <c:pt idx="408">
                  <c:v>8.5945805535807385E-2</c:v>
                </c:pt>
                <c:pt idx="409">
                  <c:v>8.5945805535807385E-2</c:v>
                </c:pt>
                <c:pt idx="410">
                  <c:v>8.5945805535807385E-2</c:v>
                </c:pt>
                <c:pt idx="411">
                  <c:v>8.5945805535807385E-2</c:v>
                </c:pt>
                <c:pt idx="412">
                  <c:v>8.5945805535807385E-2</c:v>
                </c:pt>
                <c:pt idx="413">
                  <c:v>8.5945805535807385E-2</c:v>
                </c:pt>
                <c:pt idx="414">
                  <c:v>8.8565182422339031E-2</c:v>
                </c:pt>
                <c:pt idx="415">
                  <c:v>8.8565182422339031E-2</c:v>
                </c:pt>
                <c:pt idx="416">
                  <c:v>8.8565182422339031E-2</c:v>
                </c:pt>
                <c:pt idx="417">
                  <c:v>8.8565182422339031E-2</c:v>
                </c:pt>
                <c:pt idx="418">
                  <c:v>8.8565182422339031E-2</c:v>
                </c:pt>
                <c:pt idx="419">
                  <c:v>8.8565182422339031E-2</c:v>
                </c:pt>
                <c:pt idx="420">
                  <c:v>8.8565182422339031E-2</c:v>
                </c:pt>
                <c:pt idx="421">
                  <c:v>8.8565182422339031E-2</c:v>
                </c:pt>
                <c:pt idx="422">
                  <c:v>8.8565182422339031E-2</c:v>
                </c:pt>
                <c:pt idx="423">
                  <c:v>8.8565182422339031E-2</c:v>
                </c:pt>
                <c:pt idx="424">
                  <c:v>8.8565182422339031E-2</c:v>
                </c:pt>
                <c:pt idx="425">
                  <c:v>8.8565182422339031E-2</c:v>
                </c:pt>
                <c:pt idx="426">
                  <c:v>8.8565182422339031E-2</c:v>
                </c:pt>
                <c:pt idx="427">
                  <c:v>8.8565182422339031E-2</c:v>
                </c:pt>
                <c:pt idx="428">
                  <c:v>8.8565182422339031E-2</c:v>
                </c:pt>
                <c:pt idx="429">
                  <c:v>8.8565182422339031E-2</c:v>
                </c:pt>
                <c:pt idx="430">
                  <c:v>8.8565182422339031E-2</c:v>
                </c:pt>
                <c:pt idx="431">
                  <c:v>8.8565182422339031E-2</c:v>
                </c:pt>
                <c:pt idx="432">
                  <c:v>8.8565182422339031E-2</c:v>
                </c:pt>
                <c:pt idx="433">
                  <c:v>8.8565182422339031E-2</c:v>
                </c:pt>
                <c:pt idx="434">
                  <c:v>8.8565182422339031E-2</c:v>
                </c:pt>
                <c:pt idx="435">
                  <c:v>8.8565182422339031E-2</c:v>
                </c:pt>
                <c:pt idx="436">
                  <c:v>8.8565182422339031E-2</c:v>
                </c:pt>
                <c:pt idx="437">
                  <c:v>8.8565182422339031E-2</c:v>
                </c:pt>
                <c:pt idx="438">
                  <c:v>8.8565182422339031E-2</c:v>
                </c:pt>
                <c:pt idx="439">
                  <c:v>8.8565182422339031E-2</c:v>
                </c:pt>
                <c:pt idx="440">
                  <c:v>8.8565182422339031E-2</c:v>
                </c:pt>
                <c:pt idx="441">
                  <c:v>8.8565182422339031E-2</c:v>
                </c:pt>
                <c:pt idx="442">
                  <c:v>8.8565182422339031E-2</c:v>
                </c:pt>
                <c:pt idx="443">
                  <c:v>8.8565182422339031E-2</c:v>
                </c:pt>
                <c:pt idx="444">
                  <c:v>8.8565182422339031E-2</c:v>
                </c:pt>
                <c:pt idx="445">
                  <c:v>8.8565182422339031E-2</c:v>
                </c:pt>
                <c:pt idx="446">
                  <c:v>8.8565182422339031E-2</c:v>
                </c:pt>
                <c:pt idx="447">
                  <c:v>8.8565182422339031E-2</c:v>
                </c:pt>
                <c:pt idx="448">
                  <c:v>8.8565182422339031E-2</c:v>
                </c:pt>
                <c:pt idx="449">
                  <c:v>8.8565182422339031E-2</c:v>
                </c:pt>
                <c:pt idx="450">
                  <c:v>8.8565182422339031E-2</c:v>
                </c:pt>
                <c:pt idx="451">
                  <c:v>8.8565182422339031E-2</c:v>
                </c:pt>
                <c:pt idx="452">
                  <c:v>8.8565182422339031E-2</c:v>
                </c:pt>
                <c:pt idx="453">
                  <c:v>9.1184559308870677E-2</c:v>
                </c:pt>
                <c:pt idx="454">
                  <c:v>9.1184559308870677E-2</c:v>
                </c:pt>
                <c:pt idx="455">
                  <c:v>9.1184559308870677E-2</c:v>
                </c:pt>
                <c:pt idx="456">
                  <c:v>9.1184559308870677E-2</c:v>
                </c:pt>
                <c:pt idx="457">
                  <c:v>9.1184559308870677E-2</c:v>
                </c:pt>
                <c:pt idx="458">
                  <c:v>9.1184559308870677E-2</c:v>
                </c:pt>
                <c:pt idx="459">
                  <c:v>9.1184559308870677E-2</c:v>
                </c:pt>
                <c:pt idx="460">
                  <c:v>9.1184559308870677E-2</c:v>
                </c:pt>
                <c:pt idx="461">
                  <c:v>9.1184559308870677E-2</c:v>
                </c:pt>
                <c:pt idx="462">
                  <c:v>9.3803936195402324E-2</c:v>
                </c:pt>
                <c:pt idx="463">
                  <c:v>9.642331308193397E-2</c:v>
                </c:pt>
                <c:pt idx="464">
                  <c:v>9.642331308193397E-2</c:v>
                </c:pt>
                <c:pt idx="465">
                  <c:v>9.642331308193397E-2</c:v>
                </c:pt>
                <c:pt idx="466">
                  <c:v>9.642331308193397E-2</c:v>
                </c:pt>
                <c:pt idx="467">
                  <c:v>9.642331308193397E-2</c:v>
                </c:pt>
                <c:pt idx="468">
                  <c:v>9.642331308193397E-2</c:v>
                </c:pt>
                <c:pt idx="469">
                  <c:v>9.642331308193397E-2</c:v>
                </c:pt>
                <c:pt idx="470">
                  <c:v>9.642331308193397E-2</c:v>
                </c:pt>
                <c:pt idx="471">
                  <c:v>9.642331308193397E-2</c:v>
                </c:pt>
                <c:pt idx="472">
                  <c:v>9.642331308193397E-2</c:v>
                </c:pt>
                <c:pt idx="473">
                  <c:v>9.642331308193397E-2</c:v>
                </c:pt>
                <c:pt idx="474">
                  <c:v>9.642331308193397E-2</c:v>
                </c:pt>
                <c:pt idx="475">
                  <c:v>9.642331308193397E-2</c:v>
                </c:pt>
                <c:pt idx="476">
                  <c:v>9.642331308193397E-2</c:v>
                </c:pt>
                <c:pt idx="477">
                  <c:v>9.642331308193397E-2</c:v>
                </c:pt>
                <c:pt idx="478">
                  <c:v>9.642331308193397E-2</c:v>
                </c:pt>
                <c:pt idx="479">
                  <c:v>9.642331308193397E-2</c:v>
                </c:pt>
                <c:pt idx="480">
                  <c:v>9.642331308193397E-2</c:v>
                </c:pt>
                <c:pt idx="481">
                  <c:v>9.642331308193397E-2</c:v>
                </c:pt>
                <c:pt idx="482">
                  <c:v>9.642331308193397E-2</c:v>
                </c:pt>
                <c:pt idx="483">
                  <c:v>9.642331308193397E-2</c:v>
                </c:pt>
                <c:pt idx="484">
                  <c:v>9.642331308193397E-2</c:v>
                </c:pt>
                <c:pt idx="485">
                  <c:v>9.642331308193397E-2</c:v>
                </c:pt>
                <c:pt idx="486">
                  <c:v>9.642331308193397E-2</c:v>
                </c:pt>
                <c:pt idx="487">
                  <c:v>9.642331308193397E-2</c:v>
                </c:pt>
                <c:pt idx="488">
                  <c:v>9.642331308193397E-2</c:v>
                </c:pt>
                <c:pt idx="489">
                  <c:v>9.642331308193397E-2</c:v>
                </c:pt>
                <c:pt idx="490">
                  <c:v>9.642331308193397E-2</c:v>
                </c:pt>
                <c:pt idx="491">
                  <c:v>9.642331308193397E-2</c:v>
                </c:pt>
                <c:pt idx="492">
                  <c:v>9.642331308193397E-2</c:v>
                </c:pt>
                <c:pt idx="493">
                  <c:v>9.642331308193397E-2</c:v>
                </c:pt>
                <c:pt idx="494">
                  <c:v>9.642331308193397E-2</c:v>
                </c:pt>
                <c:pt idx="495">
                  <c:v>9.642331308193397E-2</c:v>
                </c:pt>
                <c:pt idx="496">
                  <c:v>9.642331308193397E-2</c:v>
                </c:pt>
                <c:pt idx="497">
                  <c:v>9.642331308193397E-2</c:v>
                </c:pt>
                <c:pt idx="498">
                  <c:v>9.642331308193397E-2</c:v>
                </c:pt>
                <c:pt idx="499">
                  <c:v>9.9074439991332669E-2</c:v>
                </c:pt>
                <c:pt idx="500">
                  <c:v>9.9074439991332669E-2</c:v>
                </c:pt>
                <c:pt idx="501">
                  <c:v>9.9074439991332669E-2</c:v>
                </c:pt>
                <c:pt idx="502">
                  <c:v>9.9074439991332669E-2</c:v>
                </c:pt>
                <c:pt idx="503">
                  <c:v>9.9074439991332669E-2</c:v>
                </c:pt>
                <c:pt idx="504">
                  <c:v>9.9074439991332669E-2</c:v>
                </c:pt>
                <c:pt idx="505">
                  <c:v>9.9074439991332669E-2</c:v>
                </c:pt>
                <c:pt idx="506">
                  <c:v>0.10173364960472343</c:v>
                </c:pt>
                <c:pt idx="507">
                  <c:v>0.10173364960472343</c:v>
                </c:pt>
                <c:pt idx="508">
                  <c:v>0.10173364960472343</c:v>
                </c:pt>
                <c:pt idx="509">
                  <c:v>0.10173364960472343</c:v>
                </c:pt>
                <c:pt idx="510">
                  <c:v>0.10173364960472343</c:v>
                </c:pt>
                <c:pt idx="511">
                  <c:v>0.10173364960472343</c:v>
                </c:pt>
                <c:pt idx="512">
                  <c:v>0.10440922358496584</c:v>
                </c:pt>
                <c:pt idx="513">
                  <c:v>0.10440922358496584</c:v>
                </c:pt>
                <c:pt idx="514">
                  <c:v>0.10712673446145028</c:v>
                </c:pt>
                <c:pt idx="515">
                  <c:v>0.10712673446145028</c:v>
                </c:pt>
                <c:pt idx="516">
                  <c:v>0.10985281792745044</c:v>
                </c:pt>
                <c:pt idx="517">
                  <c:v>0.11257890139345061</c:v>
                </c:pt>
                <c:pt idx="518">
                  <c:v>0.11257890139345061</c:v>
                </c:pt>
                <c:pt idx="519">
                  <c:v>0.11804843191440637</c:v>
                </c:pt>
                <c:pt idx="520">
                  <c:v>0.11804843191440637</c:v>
                </c:pt>
                <c:pt idx="521">
                  <c:v>0.11804843191440637</c:v>
                </c:pt>
                <c:pt idx="522">
                  <c:v>0.11804843191440637</c:v>
                </c:pt>
                <c:pt idx="523">
                  <c:v>0.11804843191440637</c:v>
                </c:pt>
                <c:pt idx="524">
                  <c:v>0.1208187136068385</c:v>
                </c:pt>
                <c:pt idx="525">
                  <c:v>0.1208187136068385</c:v>
                </c:pt>
                <c:pt idx="526">
                  <c:v>0.1208187136068385</c:v>
                </c:pt>
                <c:pt idx="527">
                  <c:v>0.1208187136068385</c:v>
                </c:pt>
                <c:pt idx="528">
                  <c:v>0.1208187136068385</c:v>
                </c:pt>
                <c:pt idx="529">
                  <c:v>0.1208187136068385</c:v>
                </c:pt>
                <c:pt idx="530">
                  <c:v>0.1208187136068385</c:v>
                </c:pt>
                <c:pt idx="531">
                  <c:v>0.1208187136068385</c:v>
                </c:pt>
                <c:pt idx="532">
                  <c:v>0.12361633360544595</c:v>
                </c:pt>
                <c:pt idx="533">
                  <c:v>0.12361633360544595</c:v>
                </c:pt>
                <c:pt idx="534">
                  <c:v>0.12361633360544595</c:v>
                </c:pt>
                <c:pt idx="535">
                  <c:v>0.12361633360544595</c:v>
                </c:pt>
                <c:pt idx="536">
                  <c:v>0.12361633360544595</c:v>
                </c:pt>
                <c:pt idx="537">
                  <c:v>0.12361633360544595</c:v>
                </c:pt>
                <c:pt idx="538">
                  <c:v>0.12361633360544595</c:v>
                </c:pt>
                <c:pt idx="539">
                  <c:v>0.12361633360544595</c:v>
                </c:pt>
                <c:pt idx="540">
                  <c:v>0.12361633360544595</c:v>
                </c:pt>
                <c:pt idx="541">
                  <c:v>0.12361633360544595</c:v>
                </c:pt>
                <c:pt idx="542">
                  <c:v>0.12361633360544595</c:v>
                </c:pt>
                <c:pt idx="543">
                  <c:v>0.12361633360544595</c:v>
                </c:pt>
                <c:pt idx="544">
                  <c:v>0.12361633360544595</c:v>
                </c:pt>
                <c:pt idx="545">
                  <c:v>0.12361633360544595</c:v>
                </c:pt>
                <c:pt idx="546">
                  <c:v>0.12361633360544595</c:v>
                </c:pt>
                <c:pt idx="547">
                  <c:v>0.12361633360544595</c:v>
                </c:pt>
                <c:pt idx="548">
                  <c:v>0.12361633360544595</c:v>
                </c:pt>
                <c:pt idx="549">
                  <c:v>0.12648011353645291</c:v>
                </c:pt>
                <c:pt idx="550">
                  <c:v>0.12648011353645291</c:v>
                </c:pt>
                <c:pt idx="551">
                  <c:v>0.12648011353645291</c:v>
                </c:pt>
                <c:pt idx="552">
                  <c:v>0.12648011353645291</c:v>
                </c:pt>
                <c:pt idx="553">
                  <c:v>0.12648011353645291</c:v>
                </c:pt>
                <c:pt idx="554">
                  <c:v>0.12648011353645291</c:v>
                </c:pt>
                <c:pt idx="555">
                  <c:v>0.12938325814005103</c:v>
                </c:pt>
                <c:pt idx="556">
                  <c:v>0.12938325814005103</c:v>
                </c:pt>
                <c:pt idx="557">
                  <c:v>0.12938325814005103</c:v>
                </c:pt>
                <c:pt idx="558">
                  <c:v>0.12938325814005103</c:v>
                </c:pt>
                <c:pt idx="559">
                  <c:v>0.12938325814005103</c:v>
                </c:pt>
                <c:pt idx="560">
                  <c:v>0.12938325814005103</c:v>
                </c:pt>
                <c:pt idx="561">
                  <c:v>0.12938325814005103</c:v>
                </c:pt>
                <c:pt idx="562">
                  <c:v>0.12938325814005103</c:v>
                </c:pt>
                <c:pt idx="563">
                  <c:v>0.12938325814005103</c:v>
                </c:pt>
                <c:pt idx="564">
                  <c:v>0.12938325814005103</c:v>
                </c:pt>
                <c:pt idx="565">
                  <c:v>0.12938325814005103</c:v>
                </c:pt>
                <c:pt idx="566">
                  <c:v>0.12938325814005103</c:v>
                </c:pt>
                <c:pt idx="567">
                  <c:v>0.12938325814005103</c:v>
                </c:pt>
                <c:pt idx="568">
                  <c:v>0.12938325814005103</c:v>
                </c:pt>
                <c:pt idx="569">
                  <c:v>0.12938325814005103</c:v>
                </c:pt>
                <c:pt idx="570">
                  <c:v>0.12938325814005103</c:v>
                </c:pt>
                <c:pt idx="571">
                  <c:v>0.12938325814005103</c:v>
                </c:pt>
                <c:pt idx="572">
                  <c:v>0.12938325814005103</c:v>
                </c:pt>
                <c:pt idx="573">
                  <c:v>0.12938325814005103</c:v>
                </c:pt>
                <c:pt idx="574">
                  <c:v>0.12938325814005103</c:v>
                </c:pt>
                <c:pt idx="575">
                  <c:v>0.12938325814005103</c:v>
                </c:pt>
                <c:pt idx="576">
                  <c:v>0.12938325814005103</c:v>
                </c:pt>
                <c:pt idx="577">
                  <c:v>0.12938325814005103</c:v>
                </c:pt>
                <c:pt idx="578">
                  <c:v>0.12938325814005103</c:v>
                </c:pt>
                <c:pt idx="579">
                  <c:v>0.12938325814005103</c:v>
                </c:pt>
                <c:pt idx="580">
                  <c:v>0.12938325814005103</c:v>
                </c:pt>
                <c:pt idx="581">
                  <c:v>0.12938325814005103</c:v>
                </c:pt>
                <c:pt idx="582">
                  <c:v>0.12938325814005103</c:v>
                </c:pt>
                <c:pt idx="583">
                  <c:v>0.13234773678457024</c:v>
                </c:pt>
                <c:pt idx="584">
                  <c:v>0.1353227277647083</c:v>
                </c:pt>
                <c:pt idx="585">
                  <c:v>0.1353227277647083</c:v>
                </c:pt>
                <c:pt idx="586">
                  <c:v>0.1353227277647083</c:v>
                </c:pt>
                <c:pt idx="587">
                  <c:v>0.1353227277647083</c:v>
                </c:pt>
                <c:pt idx="588">
                  <c:v>0.1353227277647083</c:v>
                </c:pt>
                <c:pt idx="589">
                  <c:v>0.1353227277647083</c:v>
                </c:pt>
                <c:pt idx="590">
                  <c:v>0.1353227277647083</c:v>
                </c:pt>
                <c:pt idx="591">
                  <c:v>0.1353227277647083</c:v>
                </c:pt>
                <c:pt idx="592">
                  <c:v>0.1353227277647083</c:v>
                </c:pt>
                <c:pt idx="593">
                  <c:v>0.1353227277647083</c:v>
                </c:pt>
                <c:pt idx="594">
                  <c:v>0.1353227277647083</c:v>
                </c:pt>
                <c:pt idx="595">
                  <c:v>0.1353227277647083</c:v>
                </c:pt>
                <c:pt idx="596">
                  <c:v>0.14142471656338562</c:v>
                </c:pt>
                <c:pt idx="597">
                  <c:v>0.14142471656338562</c:v>
                </c:pt>
                <c:pt idx="598">
                  <c:v>0.14142471656338562</c:v>
                </c:pt>
                <c:pt idx="599">
                  <c:v>0.14142471656338562</c:v>
                </c:pt>
                <c:pt idx="600">
                  <c:v>0.14142471656338562</c:v>
                </c:pt>
                <c:pt idx="601">
                  <c:v>0.14142471656338562</c:v>
                </c:pt>
                <c:pt idx="602">
                  <c:v>0.14449831092123791</c:v>
                </c:pt>
                <c:pt idx="603">
                  <c:v>0.14449831092123791</c:v>
                </c:pt>
                <c:pt idx="604">
                  <c:v>0.14449831092123791</c:v>
                </c:pt>
                <c:pt idx="605">
                  <c:v>0.14449831092123791</c:v>
                </c:pt>
                <c:pt idx="606">
                  <c:v>0.14449831092123791</c:v>
                </c:pt>
                <c:pt idx="607">
                  <c:v>0.14449831092123791</c:v>
                </c:pt>
                <c:pt idx="608">
                  <c:v>0.14449831092123791</c:v>
                </c:pt>
                <c:pt idx="609">
                  <c:v>0.14449831092123791</c:v>
                </c:pt>
                <c:pt idx="610">
                  <c:v>0.14449831092123791</c:v>
                </c:pt>
                <c:pt idx="611">
                  <c:v>0.14449831092123791</c:v>
                </c:pt>
                <c:pt idx="612">
                  <c:v>0.14449831092123791</c:v>
                </c:pt>
                <c:pt idx="613">
                  <c:v>0.14449831092123791</c:v>
                </c:pt>
                <c:pt idx="614">
                  <c:v>0.14449831092123791</c:v>
                </c:pt>
                <c:pt idx="615">
                  <c:v>0.14449831092123791</c:v>
                </c:pt>
                <c:pt idx="616">
                  <c:v>0.14449831092123791</c:v>
                </c:pt>
                <c:pt idx="617">
                  <c:v>0.14449831092123791</c:v>
                </c:pt>
                <c:pt idx="618">
                  <c:v>0.14449831092123791</c:v>
                </c:pt>
                <c:pt idx="619">
                  <c:v>0.14449831092123791</c:v>
                </c:pt>
                <c:pt idx="620">
                  <c:v>0.14449831092123791</c:v>
                </c:pt>
                <c:pt idx="621">
                  <c:v>0.14449831092123791</c:v>
                </c:pt>
                <c:pt idx="622">
                  <c:v>0.14449831092123791</c:v>
                </c:pt>
                <c:pt idx="623">
                  <c:v>0.14449831092123791</c:v>
                </c:pt>
                <c:pt idx="624">
                  <c:v>0.14449831092123791</c:v>
                </c:pt>
                <c:pt idx="625">
                  <c:v>0.14449831092123791</c:v>
                </c:pt>
                <c:pt idx="626">
                  <c:v>0.14449831092123791</c:v>
                </c:pt>
                <c:pt idx="627">
                  <c:v>0.14449831092123791</c:v>
                </c:pt>
                <c:pt idx="628">
                  <c:v>0.14449831092123791</c:v>
                </c:pt>
                <c:pt idx="629">
                  <c:v>0.14449831092123791</c:v>
                </c:pt>
                <c:pt idx="630">
                  <c:v>0.14449831092123791</c:v>
                </c:pt>
                <c:pt idx="631">
                  <c:v>0.14449831092123791</c:v>
                </c:pt>
                <c:pt idx="632">
                  <c:v>0.14449831092123791</c:v>
                </c:pt>
                <c:pt idx="633">
                  <c:v>0.14449831092123791</c:v>
                </c:pt>
                <c:pt idx="634">
                  <c:v>0.14449831092123791</c:v>
                </c:pt>
                <c:pt idx="635">
                  <c:v>0.14449831092123791</c:v>
                </c:pt>
                <c:pt idx="636">
                  <c:v>0.14765402421231527</c:v>
                </c:pt>
                <c:pt idx="637">
                  <c:v>0.14765402421231527</c:v>
                </c:pt>
                <c:pt idx="638">
                  <c:v>0.14765402421231527</c:v>
                </c:pt>
                <c:pt idx="639">
                  <c:v>0.14765402421231527</c:v>
                </c:pt>
                <c:pt idx="640">
                  <c:v>0.14765402421231527</c:v>
                </c:pt>
                <c:pt idx="641">
                  <c:v>0.14765402421231527</c:v>
                </c:pt>
                <c:pt idx="642">
                  <c:v>0.15082187486220444</c:v>
                </c:pt>
                <c:pt idx="643">
                  <c:v>0.15082187486220444</c:v>
                </c:pt>
                <c:pt idx="644">
                  <c:v>0.15082187486220444</c:v>
                </c:pt>
                <c:pt idx="645">
                  <c:v>0.15082187486220444</c:v>
                </c:pt>
                <c:pt idx="646">
                  <c:v>0.15082187486220444</c:v>
                </c:pt>
                <c:pt idx="647">
                  <c:v>0.15082187486220444</c:v>
                </c:pt>
                <c:pt idx="648">
                  <c:v>0.15082187486220444</c:v>
                </c:pt>
                <c:pt idx="649">
                  <c:v>0.15082187486220444</c:v>
                </c:pt>
                <c:pt idx="650">
                  <c:v>0.15082187486220444</c:v>
                </c:pt>
                <c:pt idx="651">
                  <c:v>0.15082187486220444</c:v>
                </c:pt>
                <c:pt idx="652">
                  <c:v>0.15082187486220444</c:v>
                </c:pt>
                <c:pt idx="653">
                  <c:v>0.15400205177921381</c:v>
                </c:pt>
                <c:pt idx="654">
                  <c:v>0.15400205177921381</c:v>
                </c:pt>
                <c:pt idx="655">
                  <c:v>0.15400205177921381</c:v>
                </c:pt>
                <c:pt idx="656">
                  <c:v>0.15400205177921381</c:v>
                </c:pt>
                <c:pt idx="657">
                  <c:v>0.15400205177921381</c:v>
                </c:pt>
                <c:pt idx="658">
                  <c:v>0.15719469997825067</c:v>
                </c:pt>
                <c:pt idx="659">
                  <c:v>0.15719469997825067</c:v>
                </c:pt>
                <c:pt idx="660">
                  <c:v>0.15719469997825067</c:v>
                </c:pt>
                <c:pt idx="661">
                  <c:v>0.15719469997825067</c:v>
                </c:pt>
                <c:pt idx="662">
                  <c:v>0.15719469997825067</c:v>
                </c:pt>
                <c:pt idx="663">
                  <c:v>0.15719469997825067</c:v>
                </c:pt>
                <c:pt idx="664">
                  <c:v>0.15719469997825067</c:v>
                </c:pt>
                <c:pt idx="665">
                  <c:v>0.15719469997825067</c:v>
                </c:pt>
                <c:pt idx="666">
                  <c:v>0.15719469997825067</c:v>
                </c:pt>
                <c:pt idx="667">
                  <c:v>0.15719469997825067</c:v>
                </c:pt>
                <c:pt idx="668">
                  <c:v>0.15719469997825067</c:v>
                </c:pt>
                <c:pt idx="669">
                  <c:v>0.15719469997825067</c:v>
                </c:pt>
                <c:pt idx="670">
                  <c:v>0.15719469997825067</c:v>
                </c:pt>
                <c:pt idx="671">
                  <c:v>0.15719469997825067</c:v>
                </c:pt>
                <c:pt idx="672">
                  <c:v>0.15719469997825067</c:v>
                </c:pt>
                <c:pt idx="673">
                  <c:v>0.15719469997825067</c:v>
                </c:pt>
                <c:pt idx="674">
                  <c:v>0.15719469997825067</c:v>
                </c:pt>
                <c:pt idx="675">
                  <c:v>0.15719469997825067</c:v>
                </c:pt>
                <c:pt idx="676">
                  <c:v>0.15719469997825067</c:v>
                </c:pt>
                <c:pt idx="677">
                  <c:v>0.15719469997825067</c:v>
                </c:pt>
                <c:pt idx="678">
                  <c:v>0.15719469997825067</c:v>
                </c:pt>
                <c:pt idx="679">
                  <c:v>0.15719469997825067</c:v>
                </c:pt>
                <c:pt idx="680">
                  <c:v>0.15719469997825067</c:v>
                </c:pt>
                <c:pt idx="681">
                  <c:v>0.15719469997825067</c:v>
                </c:pt>
                <c:pt idx="682">
                  <c:v>0.15719469997825067</c:v>
                </c:pt>
                <c:pt idx="683">
                  <c:v>0.15719469997825067</c:v>
                </c:pt>
                <c:pt idx="684">
                  <c:v>0.15719469997825067</c:v>
                </c:pt>
                <c:pt idx="685">
                  <c:v>0.15719469997825067</c:v>
                </c:pt>
                <c:pt idx="686">
                  <c:v>0.15719469997825067</c:v>
                </c:pt>
                <c:pt idx="687">
                  <c:v>0.15719469997825067</c:v>
                </c:pt>
                <c:pt idx="688">
                  <c:v>0.15719469997825067</c:v>
                </c:pt>
                <c:pt idx="689">
                  <c:v>0.15719469997825067</c:v>
                </c:pt>
                <c:pt idx="690">
                  <c:v>0.15719469997825067</c:v>
                </c:pt>
                <c:pt idx="691">
                  <c:v>0.15719469997825067</c:v>
                </c:pt>
                <c:pt idx="692">
                  <c:v>0.15719469997825067</c:v>
                </c:pt>
                <c:pt idx="693">
                  <c:v>0.15719469997825067</c:v>
                </c:pt>
                <c:pt idx="694">
                  <c:v>0.15719469997825067</c:v>
                </c:pt>
                <c:pt idx="695">
                  <c:v>0.15719469997825067</c:v>
                </c:pt>
                <c:pt idx="696">
                  <c:v>0.15719469997825067</c:v>
                </c:pt>
                <c:pt idx="697">
                  <c:v>0.15719469997825067</c:v>
                </c:pt>
                <c:pt idx="698">
                  <c:v>0.15719469997825067</c:v>
                </c:pt>
                <c:pt idx="699">
                  <c:v>0.15719469997825067</c:v>
                </c:pt>
                <c:pt idx="700">
                  <c:v>0.15719469997825067</c:v>
                </c:pt>
                <c:pt idx="701">
                  <c:v>0.15719469997825067</c:v>
                </c:pt>
                <c:pt idx="702">
                  <c:v>0.15719469997825067</c:v>
                </c:pt>
                <c:pt idx="703">
                  <c:v>0.15719469997825067</c:v>
                </c:pt>
                <c:pt idx="704">
                  <c:v>0.15719469997825067</c:v>
                </c:pt>
                <c:pt idx="705">
                  <c:v>0.15719469997825067</c:v>
                </c:pt>
                <c:pt idx="706">
                  <c:v>0.15719469997825067</c:v>
                </c:pt>
                <c:pt idx="707">
                  <c:v>0.15719469997825067</c:v>
                </c:pt>
                <c:pt idx="708">
                  <c:v>0.15719469997825067</c:v>
                </c:pt>
                <c:pt idx="709">
                  <c:v>0.15719469997825067</c:v>
                </c:pt>
                <c:pt idx="710">
                  <c:v>0.15719469997825067</c:v>
                </c:pt>
                <c:pt idx="711">
                  <c:v>0.15719469997825067</c:v>
                </c:pt>
                <c:pt idx="712">
                  <c:v>0.15719469997825067</c:v>
                </c:pt>
                <c:pt idx="713">
                  <c:v>0.15719469997825067</c:v>
                </c:pt>
                <c:pt idx="714">
                  <c:v>0.15719469997825067</c:v>
                </c:pt>
                <c:pt idx="715">
                  <c:v>0.15719469997825067</c:v>
                </c:pt>
                <c:pt idx="716">
                  <c:v>0.15719469997825067</c:v>
                </c:pt>
                <c:pt idx="717">
                  <c:v>0.15719469997825067</c:v>
                </c:pt>
                <c:pt idx="718">
                  <c:v>0.15719469997825067</c:v>
                </c:pt>
                <c:pt idx="719">
                  <c:v>0.15719469997825067</c:v>
                </c:pt>
                <c:pt idx="720">
                  <c:v>0.15719469997825067</c:v>
                </c:pt>
                <c:pt idx="721">
                  <c:v>0.15719469997825067</c:v>
                </c:pt>
                <c:pt idx="722">
                  <c:v>0.15719469997825067</c:v>
                </c:pt>
                <c:pt idx="723">
                  <c:v>0.15719469997825067</c:v>
                </c:pt>
                <c:pt idx="724">
                  <c:v>0.15719469997825067</c:v>
                </c:pt>
                <c:pt idx="725">
                  <c:v>0.15719469997825067</c:v>
                </c:pt>
                <c:pt idx="726">
                  <c:v>0.15719469997825067</c:v>
                </c:pt>
                <c:pt idx="727">
                  <c:v>0.15719469997825067</c:v>
                </c:pt>
                <c:pt idx="728">
                  <c:v>0.15719469997825067</c:v>
                </c:pt>
                <c:pt idx="729">
                  <c:v>0.16103798264438984</c:v>
                </c:pt>
                <c:pt idx="730">
                  <c:v>0.16103798264438984</c:v>
                </c:pt>
                <c:pt idx="731">
                  <c:v>0.16103798264438984</c:v>
                </c:pt>
                <c:pt idx="732">
                  <c:v>0.16103798264438984</c:v>
                </c:pt>
                <c:pt idx="733">
                  <c:v>0.16103798264438984</c:v>
                </c:pt>
                <c:pt idx="734">
                  <c:v>0.16103798264438984</c:v>
                </c:pt>
                <c:pt idx="735">
                  <c:v>0.16103798264438984</c:v>
                </c:pt>
                <c:pt idx="736">
                  <c:v>0.16497500391214215</c:v>
                </c:pt>
                <c:pt idx="737">
                  <c:v>0.16497500391214215</c:v>
                </c:pt>
                <c:pt idx="738">
                  <c:v>0.16497500391214215</c:v>
                </c:pt>
                <c:pt idx="739">
                  <c:v>0.16497500391214215</c:v>
                </c:pt>
                <c:pt idx="740">
                  <c:v>0.16497500391214215</c:v>
                </c:pt>
                <c:pt idx="741">
                  <c:v>0.16497500391214215</c:v>
                </c:pt>
                <c:pt idx="742">
                  <c:v>0.16497500391214215</c:v>
                </c:pt>
                <c:pt idx="743">
                  <c:v>0.16497500391214215</c:v>
                </c:pt>
                <c:pt idx="744">
                  <c:v>0.16497500391214215</c:v>
                </c:pt>
                <c:pt idx="745">
                  <c:v>0.16497500391214215</c:v>
                </c:pt>
                <c:pt idx="746">
                  <c:v>0.16497500391214215</c:v>
                </c:pt>
                <c:pt idx="747">
                  <c:v>0.16497500391214215</c:v>
                </c:pt>
                <c:pt idx="748">
                  <c:v>0.16497500391214215</c:v>
                </c:pt>
                <c:pt idx="749">
                  <c:v>0.16497500391214215</c:v>
                </c:pt>
                <c:pt idx="750">
                  <c:v>0.16497500391214215</c:v>
                </c:pt>
                <c:pt idx="751">
                  <c:v>0.16497500391214215</c:v>
                </c:pt>
                <c:pt idx="752">
                  <c:v>0.16497500391214215</c:v>
                </c:pt>
                <c:pt idx="753">
                  <c:v>0.16497500391214215</c:v>
                </c:pt>
                <c:pt idx="754">
                  <c:v>0.16497500391214215</c:v>
                </c:pt>
                <c:pt idx="755">
                  <c:v>0.16497500391214215</c:v>
                </c:pt>
                <c:pt idx="756">
                  <c:v>0.16497500391214215</c:v>
                </c:pt>
                <c:pt idx="757">
                  <c:v>0.16497500391214215</c:v>
                </c:pt>
                <c:pt idx="758">
                  <c:v>0.16497500391214215</c:v>
                </c:pt>
                <c:pt idx="759">
                  <c:v>0.16497500391214215</c:v>
                </c:pt>
                <c:pt idx="760">
                  <c:v>0.16497500391214215</c:v>
                </c:pt>
                <c:pt idx="761">
                  <c:v>0.16497500391214215</c:v>
                </c:pt>
                <c:pt idx="762">
                  <c:v>0.16497500391214215</c:v>
                </c:pt>
                <c:pt idx="763">
                  <c:v>0.16497500391214215</c:v>
                </c:pt>
                <c:pt idx="764">
                  <c:v>0.16917998997822314</c:v>
                </c:pt>
                <c:pt idx="765">
                  <c:v>0.16917998997822314</c:v>
                </c:pt>
                <c:pt idx="766">
                  <c:v>0.16917998997822314</c:v>
                </c:pt>
                <c:pt idx="767">
                  <c:v>0.17340722464782837</c:v>
                </c:pt>
                <c:pt idx="768">
                  <c:v>0.17340722464782837</c:v>
                </c:pt>
                <c:pt idx="769">
                  <c:v>0.17340722464782837</c:v>
                </c:pt>
                <c:pt idx="770">
                  <c:v>0.17340722464782837</c:v>
                </c:pt>
                <c:pt idx="771">
                  <c:v>0.17340722464782837</c:v>
                </c:pt>
                <c:pt idx="772">
                  <c:v>0.17340722464782837</c:v>
                </c:pt>
                <c:pt idx="773">
                  <c:v>0.17340722464782837</c:v>
                </c:pt>
                <c:pt idx="774">
                  <c:v>0.17340722464782837</c:v>
                </c:pt>
                <c:pt idx="775">
                  <c:v>0.17340722464782837</c:v>
                </c:pt>
                <c:pt idx="776">
                  <c:v>0.17340722464782837</c:v>
                </c:pt>
                <c:pt idx="777">
                  <c:v>0.17340722464782837</c:v>
                </c:pt>
                <c:pt idx="778">
                  <c:v>0.17340722464782837</c:v>
                </c:pt>
                <c:pt idx="779">
                  <c:v>0.17340722464782837</c:v>
                </c:pt>
                <c:pt idx="780">
                  <c:v>0.17340722464782837</c:v>
                </c:pt>
                <c:pt idx="781">
                  <c:v>0.17340722464782837</c:v>
                </c:pt>
                <c:pt idx="782">
                  <c:v>0.17340722464782837</c:v>
                </c:pt>
                <c:pt idx="783">
                  <c:v>0.17340722464782837</c:v>
                </c:pt>
                <c:pt idx="784">
                  <c:v>0.17340722464782837</c:v>
                </c:pt>
                <c:pt idx="785">
                  <c:v>0.17340722464782837</c:v>
                </c:pt>
                <c:pt idx="786">
                  <c:v>0.17340722464782837</c:v>
                </c:pt>
                <c:pt idx="787">
                  <c:v>0.17340722464782837</c:v>
                </c:pt>
                <c:pt idx="788">
                  <c:v>0.17340722464782837</c:v>
                </c:pt>
                <c:pt idx="789">
                  <c:v>0.17340722464782837</c:v>
                </c:pt>
                <c:pt idx="790">
                  <c:v>0.17340722464782837</c:v>
                </c:pt>
                <c:pt idx="791">
                  <c:v>0.17340722464782837</c:v>
                </c:pt>
                <c:pt idx="792">
                  <c:v>0.17340722464782837</c:v>
                </c:pt>
                <c:pt idx="793">
                  <c:v>0.17340722464782837</c:v>
                </c:pt>
                <c:pt idx="794">
                  <c:v>0.17340722464782837</c:v>
                </c:pt>
                <c:pt idx="795">
                  <c:v>0.17340722464782837</c:v>
                </c:pt>
                <c:pt idx="796">
                  <c:v>0.17340722464782837</c:v>
                </c:pt>
                <c:pt idx="797">
                  <c:v>0.17340722464782837</c:v>
                </c:pt>
                <c:pt idx="798">
                  <c:v>0.17340722464782837</c:v>
                </c:pt>
                <c:pt idx="799">
                  <c:v>0.17340722464782837</c:v>
                </c:pt>
                <c:pt idx="800">
                  <c:v>0.17340722464782837</c:v>
                </c:pt>
                <c:pt idx="801">
                  <c:v>0.17340722464782837</c:v>
                </c:pt>
                <c:pt idx="802">
                  <c:v>0.17340722464782837</c:v>
                </c:pt>
                <c:pt idx="803">
                  <c:v>0.17340722464782837</c:v>
                </c:pt>
                <c:pt idx="804">
                  <c:v>0.17340722464782837</c:v>
                </c:pt>
                <c:pt idx="805">
                  <c:v>0.17340722464782837</c:v>
                </c:pt>
                <c:pt idx="806">
                  <c:v>0.17340722464782837</c:v>
                </c:pt>
                <c:pt idx="807">
                  <c:v>0.17340722464782837</c:v>
                </c:pt>
                <c:pt idx="808">
                  <c:v>0.17340722464782837</c:v>
                </c:pt>
                <c:pt idx="809">
                  <c:v>0.17340722464782837</c:v>
                </c:pt>
                <c:pt idx="810">
                  <c:v>0.17340722464782837</c:v>
                </c:pt>
                <c:pt idx="811">
                  <c:v>0.17340722464782837</c:v>
                </c:pt>
                <c:pt idx="812">
                  <c:v>0.17340722464782837</c:v>
                </c:pt>
                <c:pt idx="813">
                  <c:v>0.17340722464782837</c:v>
                </c:pt>
                <c:pt idx="814">
                  <c:v>0.17340722464782837</c:v>
                </c:pt>
                <c:pt idx="815">
                  <c:v>0.17787194441123166</c:v>
                </c:pt>
                <c:pt idx="816">
                  <c:v>0.17787194441123166</c:v>
                </c:pt>
                <c:pt idx="817">
                  <c:v>0.17787194441123166</c:v>
                </c:pt>
                <c:pt idx="818">
                  <c:v>0.17787194441123166</c:v>
                </c:pt>
                <c:pt idx="819">
                  <c:v>0.17787194441123166</c:v>
                </c:pt>
                <c:pt idx="820">
                  <c:v>0.17787194441123166</c:v>
                </c:pt>
                <c:pt idx="821">
                  <c:v>0.17787194441123166</c:v>
                </c:pt>
                <c:pt idx="822">
                  <c:v>0.18238783700107677</c:v>
                </c:pt>
                <c:pt idx="823">
                  <c:v>0.18238783700107677</c:v>
                </c:pt>
                <c:pt idx="824">
                  <c:v>0.18238783700107677</c:v>
                </c:pt>
                <c:pt idx="825">
                  <c:v>0.18238783700107677</c:v>
                </c:pt>
                <c:pt idx="826">
                  <c:v>0.18238783700107677</c:v>
                </c:pt>
                <c:pt idx="827">
                  <c:v>0.18238783700107677</c:v>
                </c:pt>
                <c:pt idx="828">
                  <c:v>0.18238783700107677</c:v>
                </c:pt>
                <c:pt idx="829">
                  <c:v>0.18238783700107677</c:v>
                </c:pt>
                <c:pt idx="830">
                  <c:v>0.18238783700107677</c:v>
                </c:pt>
                <c:pt idx="831">
                  <c:v>0.18238783700107677</c:v>
                </c:pt>
                <c:pt idx="832">
                  <c:v>0.18238783700107677</c:v>
                </c:pt>
                <c:pt idx="833">
                  <c:v>0.18238783700107677</c:v>
                </c:pt>
                <c:pt idx="834">
                  <c:v>0.18238783700107677</c:v>
                </c:pt>
                <c:pt idx="835">
                  <c:v>0.18238783700107677</c:v>
                </c:pt>
                <c:pt idx="836">
                  <c:v>0.18238783700107677</c:v>
                </c:pt>
                <c:pt idx="837">
                  <c:v>0.18238783700107677</c:v>
                </c:pt>
                <c:pt idx="838">
                  <c:v>0.18238783700107677</c:v>
                </c:pt>
                <c:pt idx="839">
                  <c:v>0.18238783700107677</c:v>
                </c:pt>
                <c:pt idx="840">
                  <c:v>0.18238783700107677</c:v>
                </c:pt>
                <c:pt idx="841">
                  <c:v>0.18238783700107677</c:v>
                </c:pt>
                <c:pt idx="842">
                  <c:v>0.18238783700107677</c:v>
                </c:pt>
                <c:pt idx="843">
                  <c:v>0.18238783700107677</c:v>
                </c:pt>
                <c:pt idx="844">
                  <c:v>0.18238783700107677</c:v>
                </c:pt>
                <c:pt idx="845">
                  <c:v>0.18238783700107677</c:v>
                </c:pt>
                <c:pt idx="846">
                  <c:v>0.18238783700107677</c:v>
                </c:pt>
                <c:pt idx="847">
                  <c:v>0.18238783700107677</c:v>
                </c:pt>
                <c:pt idx="848">
                  <c:v>0.18238783700107677</c:v>
                </c:pt>
                <c:pt idx="849">
                  <c:v>0.18238783700107677</c:v>
                </c:pt>
                <c:pt idx="850">
                  <c:v>0.18238783700107677</c:v>
                </c:pt>
                <c:pt idx="851">
                  <c:v>0.18238783700107677</c:v>
                </c:pt>
                <c:pt idx="852">
                  <c:v>0.18238783700107677</c:v>
                </c:pt>
                <c:pt idx="853">
                  <c:v>0.18238783700107677</c:v>
                </c:pt>
                <c:pt idx="854">
                  <c:v>0.18238783700107677</c:v>
                </c:pt>
                <c:pt idx="855">
                  <c:v>0.18238783700107677</c:v>
                </c:pt>
                <c:pt idx="856">
                  <c:v>0.18238783700107677</c:v>
                </c:pt>
                <c:pt idx="857">
                  <c:v>0.18238783700107677</c:v>
                </c:pt>
                <c:pt idx="858">
                  <c:v>0.18238783700107677</c:v>
                </c:pt>
                <c:pt idx="859">
                  <c:v>0.18238783700107677</c:v>
                </c:pt>
                <c:pt idx="860">
                  <c:v>0.18238783700107677</c:v>
                </c:pt>
                <c:pt idx="861">
                  <c:v>0.18238783700107677</c:v>
                </c:pt>
                <c:pt idx="862">
                  <c:v>0.18238783700107677</c:v>
                </c:pt>
                <c:pt idx="863">
                  <c:v>0.18238783700107677</c:v>
                </c:pt>
                <c:pt idx="864">
                  <c:v>0.18238783700107677</c:v>
                </c:pt>
                <c:pt idx="865">
                  <c:v>0.18238783700107677</c:v>
                </c:pt>
                <c:pt idx="866">
                  <c:v>0.18238783700107677</c:v>
                </c:pt>
                <c:pt idx="867">
                  <c:v>0.18238783700107677</c:v>
                </c:pt>
                <c:pt idx="868">
                  <c:v>0.18238783700107677</c:v>
                </c:pt>
                <c:pt idx="869">
                  <c:v>0.18238783700107677</c:v>
                </c:pt>
                <c:pt idx="870">
                  <c:v>0.18238783700107677</c:v>
                </c:pt>
                <c:pt idx="871">
                  <c:v>0.18238783700107677</c:v>
                </c:pt>
                <c:pt idx="872">
                  <c:v>0.18238783700107677</c:v>
                </c:pt>
                <c:pt idx="873">
                  <c:v>0.18238783700107677</c:v>
                </c:pt>
                <c:pt idx="874">
                  <c:v>0.18238783700107677</c:v>
                </c:pt>
                <c:pt idx="875">
                  <c:v>0.18238783700107677</c:v>
                </c:pt>
                <c:pt idx="876">
                  <c:v>0.18238783700107677</c:v>
                </c:pt>
                <c:pt idx="877">
                  <c:v>0.18238783700107677</c:v>
                </c:pt>
                <c:pt idx="878">
                  <c:v>0.18238783700107677</c:v>
                </c:pt>
                <c:pt idx="879">
                  <c:v>0.18238783700107677</c:v>
                </c:pt>
                <c:pt idx="880">
                  <c:v>0.18238783700107677</c:v>
                </c:pt>
                <c:pt idx="881">
                  <c:v>0.18238783700107677</c:v>
                </c:pt>
                <c:pt idx="882">
                  <c:v>0.18238783700107677</c:v>
                </c:pt>
                <c:pt idx="883">
                  <c:v>0.18238783700107677</c:v>
                </c:pt>
                <c:pt idx="884">
                  <c:v>0.18238783700107677</c:v>
                </c:pt>
                <c:pt idx="885">
                  <c:v>0.18238783700107677</c:v>
                </c:pt>
                <c:pt idx="886">
                  <c:v>0.18238783700107677</c:v>
                </c:pt>
                <c:pt idx="887">
                  <c:v>0.18238783700107677</c:v>
                </c:pt>
                <c:pt idx="888">
                  <c:v>0.18238783700107677</c:v>
                </c:pt>
                <c:pt idx="889">
                  <c:v>0.18238783700107677</c:v>
                </c:pt>
                <c:pt idx="890">
                  <c:v>0.18752763580399259</c:v>
                </c:pt>
                <c:pt idx="891">
                  <c:v>0.18752763580399259</c:v>
                </c:pt>
                <c:pt idx="892">
                  <c:v>0.18752763580399259</c:v>
                </c:pt>
                <c:pt idx="893">
                  <c:v>0.18752763580399259</c:v>
                </c:pt>
                <c:pt idx="894">
                  <c:v>0.18752763580399259</c:v>
                </c:pt>
                <c:pt idx="895">
                  <c:v>0.18752763580399259</c:v>
                </c:pt>
                <c:pt idx="896">
                  <c:v>0.18752763580399259</c:v>
                </c:pt>
                <c:pt idx="897">
                  <c:v>0.18752763580399259</c:v>
                </c:pt>
                <c:pt idx="898">
                  <c:v>0.18752763580399259</c:v>
                </c:pt>
                <c:pt idx="899">
                  <c:v>0.18752763580399259</c:v>
                </c:pt>
                <c:pt idx="900">
                  <c:v>0.18752763580399259</c:v>
                </c:pt>
                <c:pt idx="901">
                  <c:v>0.18752763580399259</c:v>
                </c:pt>
                <c:pt idx="902">
                  <c:v>0.18752763580399259</c:v>
                </c:pt>
                <c:pt idx="903">
                  <c:v>0.18752763580399259</c:v>
                </c:pt>
                <c:pt idx="904">
                  <c:v>0.19266743460690841</c:v>
                </c:pt>
                <c:pt idx="905">
                  <c:v>0.19266743460690841</c:v>
                </c:pt>
                <c:pt idx="906">
                  <c:v>0.19266743460690841</c:v>
                </c:pt>
                <c:pt idx="907">
                  <c:v>0.19266743460690841</c:v>
                </c:pt>
                <c:pt idx="908">
                  <c:v>0.19266743460690841</c:v>
                </c:pt>
                <c:pt idx="909">
                  <c:v>0.19266743460690841</c:v>
                </c:pt>
                <c:pt idx="910">
                  <c:v>0.19266743460690841</c:v>
                </c:pt>
                <c:pt idx="911">
                  <c:v>0.19266743460690841</c:v>
                </c:pt>
                <c:pt idx="912">
                  <c:v>0.19266743460690841</c:v>
                </c:pt>
                <c:pt idx="913">
                  <c:v>0.19266743460690841</c:v>
                </c:pt>
                <c:pt idx="914">
                  <c:v>0.19266743460690841</c:v>
                </c:pt>
                <c:pt idx="915">
                  <c:v>0.19266743460690841</c:v>
                </c:pt>
                <c:pt idx="916">
                  <c:v>0.19266743460690841</c:v>
                </c:pt>
                <c:pt idx="917">
                  <c:v>0.19266743460690841</c:v>
                </c:pt>
                <c:pt idx="918">
                  <c:v>0.19266743460690841</c:v>
                </c:pt>
                <c:pt idx="919">
                  <c:v>0.19266743460690841</c:v>
                </c:pt>
                <c:pt idx="920">
                  <c:v>0.19266743460690841</c:v>
                </c:pt>
                <c:pt idx="921">
                  <c:v>0.19266743460690841</c:v>
                </c:pt>
                <c:pt idx="922">
                  <c:v>0.19266743460690841</c:v>
                </c:pt>
                <c:pt idx="923">
                  <c:v>0.19266743460690841</c:v>
                </c:pt>
                <c:pt idx="924">
                  <c:v>0.19266743460690841</c:v>
                </c:pt>
                <c:pt idx="925">
                  <c:v>0.19266743460690841</c:v>
                </c:pt>
                <c:pt idx="926">
                  <c:v>0.19266743460690841</c:v>
                </c:pt>
                <c:pt idx="927">
                  <c:v>0.19266743460690841</c:v>
                </c:pt>
                <c:pt idx="928">
                  <c:v>0.19802139169327906</c:v>
                </c:pt>
                <c:pt idx="929">
                  <c:v>0.19802139169327906</c:v>
                </c:pt>
                <c:pt idx="930">
                  <c:v>0.19802139169327906</c:v>
                </c:pt>
                <c:pt idx="931">
                  <c:v>0.19802139169327906</c:v>
                </c:pt>
                <c:pt idx="932">
                  <c:v>0.19802139169327906</c:v>
                </c:pt>
                <c:pt idx="933">
                  <c:v>0.19802139169327906</c:v>
                </c:pt>
                <c:pt idx="934">
                  <c:v>0.19802139169327906</c:v>
                </c:pt>
                <c:pt idx="935">
                  <c:v>0.19802139169327906</c:v>
                </c:pt>
                <c:pt idx="936">
                  <c:v>0.19802139169327906</c:v>
                </c:pt>
                <c:pt idx="937">
                  <c:v>0.20352941948717118</c:v>
                </c:pt>
                <c:pt idx="938">
                  <c:v>0.20352941948717118</c:v>
                </c:pt>
                <c:pt idx="939">
                  <c:v>0.20352941948717118</c:v>
                </c:pt>
                <c:pt idx="940">
                  <c:v>0.20352941948717118</c:v>
                </c:pt>
                <c:pt idx="941">
                  <c:v>0.20352941948717118</c:v>
                </c:pt>
                <c:pt idx="942">
                  <c:v>0.20352941948717118</c:v>
                </c:pt>
                <c:pt idx="943">
                  <c:v>0.20352941948717118</c:v>
                </c:pt>
                <c:pt idx="944">
                  <c:v>0.20352941948717118</c:v>
                </c:pt>
                <c:pt idx="945">
                  <c:v>0.2092445159951194</c:v>
                </c:pt>
                <c:pt idx="946">
                  <c:v>0.2092445159951194</c:v>
                </c:pt>
                <c:pt idx="947">
                  <c:v>0.2092445159951194</c:v>
                </c:pt>
                <c:pt idx="948">
                  <c:v>0.2092445159951194</c:v>
                </c:pt>
                <c:pt idx="949">
                  <c:v>0.2092445159951194</c:v>
                </c:pt>
                <c:pt idx="950">
                  <c:v>0.2092445159951194</c:v>
                </c:pt>
                <c:pt idx="951">
                  <c:v>0.2092445159951194</c:v>
                </c:pt>
                <c:pt idx="952">
                  <c:v>0.2092445159951194</c:v>
                </c:pt>
                <c:pt idx="953">
                  <c:v>0.2092445159951194</c:v>
                </c:pt>
                <c:pt idx="954">
                  <c:v>0.2092445159951194</c:v>
                </c:pt>
                <c:pt idx="955">
                  <c:v>0.2092445159951194</c:v>
                </c:pt>
                <c:pt idx="956">
                  <c:v>0.2092445159951194</c:v>
                </c:pt>
                <c:pt idx="957">
                  <c:v>0.2092445159951194</c:v>
                </c:pt>
                <c:pt idx="958">
                  <c:v>0.2092445159951194</c:v>
                </c:pt>
                <c:pt idx="959">
                  <c:v>0.2092445159951194</c:v>
                </c:pt>
                <c:pt idx="960">
                  <c:v>0.2092445159951194</c:v>
                </c:pt>
                <c:pt idx="961">
                  <c:v>0.2092445159951194</c:v>
                </c:pt>
                <c:pt idx="962">
                  <c:v>0.2092445159951194</c:v>
                </c:pt>
                <c:pt idx="963">
                  <c:v>0.2092445159951194</c:v>
                </c:pt>
                <c:pt idx="964">
                  <c:v>0.2092445159951194</c:v>
                </c:pt>
                <c:pt idx="965">
                  <c:v>0.21509252172418267</c:v>
                </c:pt>
                <c:pt idx="966">
                  <c:v>0.21509252172418267</c:v>
                </c:pt>
                <c:pt idx="967">
                  <c:v>0.21509252172418267</c:v>
                </c:pt>
                <c:pt idx="968">
                  <c:v>0.21509252172418267</c:v>
                </c:pt>
                <c:pt idx="969">
                  <c:v>0.21509252172418267</c:v>
                </c:pt>
                <c:pt idx="970">
                  <c:v>0.21509252172418267</c:v>
                </c:pt>
                <c:pt idx="971">
                  <c:v>0.21509252172418267</c:v>
                </c:pt>
                <c:pt idx="972">
                  <c:v>0.21509252172418267</c:v>
                </c:pt>
                <c:pt idx="973">
                  <c:v>0.21509252172418267</c:v>
                </c:pt>
                <c:pt idx="974">
                  <c:v>0.21509252172418267</c:v>
                </c:pt>
                <c:pt idx="975">
                  <c:v>0.21509252172418267</c:v>
                </c:pt>
                <c:pt idx="976">
                  <c:v>0.21509252172418267</c:v>
                </c:pt>
                <c:pt idx="977">
                  <c:v>0.21509252172418267</c:v>
                </c:pt>
                <c:pt idx="978">
                  <c:v>0.21509252172418267</c:v>
                </c:pt>
                <c:pt idx="979">
                  <c:v>0.21509252172418267</c:v>
                </c:pt>
                <c:pt idx="980">
                  <c:v>0.21509252172418267</c:v>
                </c:pt>
                <c:pt idx="981">
                  <c:v>0.21509252172418267</c:v>
                </c:pt>
                <c:pt idx="982">
                  <c:v>0.21509252172418267</c:v>
                </c:pt>
                <c:pt idx="983">
                  <c:v>0.21509252172418267</c:v>
                </c:pt>
                <c:pt idx="984">
                  <c:v>0.21509252172418267</c:v>
                </c:pt>
                <c:pt idx="985">
                  <c:v>0.21509252172418267</c:v>
                </c:pt>
                <c:pt idx="986">
                  <c:v>0.21509252172418267</c:v>
                </c:pt>
                <c:pt idx="987">
                  <c:v>0.21509252172418267</c:v>
                </c:pt>
                <c:pt idx="988">
                  <c:v>0.21509252172418267</c:v>
                </c:pt>
                <c:pt idx="989">
                  <c:v>0.21509252172418267</c:v>
                </c:pt>
                <c:pt idx="990">
                  <c:v>0.21509252172418267</c:v>
                </c:pt>
                <c:pt idx="991">
                  <c:v>0.21509252172418267</c:v>
                </c:pt>
                <c:pt idx="992">
                  <c:v>0.21509252172418267</c:v>
                </c:pt>
                <c:pt idx="993">
                  <c:v>0.21509252172418267</c:v>
                </c:pt>
                <c:pt idx="994">
                  <c:v>0.21509252172418267</c:v>
                </c:pt>
                <c:pt idx="995">
                  <c:v>0.21509252172418267</c:v>
                </c:pt>
                <c:pt idx="996">
                  <c:v>0.21509252172418267</c:v>
                </c:pt>
                <c:pt idx="997">
                  <c:v>0.21509252172418267</c:v>
                </c:pt>
                <c:pt idx="998">
                  <c:v>0.21509252172418267</c:v>
                </c:pt>
                <c:pt idx="999">
                  <c:v>0.21509252172418267</c:v>
                </c:pt>
                <c:pt idx="1000">
                  <c:v>0.21509252172418267</c:v>
                </c:pt>
                <c:pt idx="1001">
                  <c:v>0.21509252172418267</c:v>
                </c:pt>
                <c:pt idx="1002">
                  <c:v>0.21509252172418267</c:v>
                </c:pt>
                <c:pt idx="1003">
                  <c:v>0.21509252172418267</c:v>
                </c:pt>
                <c:pt idx="1004">
                  <c:v>0.21509252172418267</c:v>
                </c:pt>
                <c:pt idx="1005">
                  <c:v>0.21509252172418267</c:v>
                </c:pt>
                <c:pt idx="1006">
                  <c:v>0.21509252172418267</c:v>
                </c:pt>
                <c:pt idx="1007">
                  <c:v>0.21509252172418267</c:v>
                </c:pt>
                <c:pt idx="1008">
                  <c:v>0.21509252172418267</c:v>
                </c:pt>
                <c:pt idx="1009">
                  <c:v>0.21509252172418267</c:v>
                </c:pt>
                <c:pt idx="1010">
                  <c:v>0.21509252172418267</c:v>
                </c:pt>
                <c:pt idx="1011">
                  <c:v>0.21509252172418267</c:v>
                </c:pt>
                <c:pt idx="1012">
                  <c:v>0.21509252172418267</c:v>
                </c:pt>
                <c:pt idx="1013">
                  <c:v>0.21509252172418267</c:v>
                </c:pt>
                <c:pt idx="1014">
                  <c:v>0.21509252172418267</c:v>
                </c:pt>
                <c:pt idx="1015">
                  <c:v>0.21509252172418267</c:v>
                </c:pt>
                <c:pt idx="1016">
                  <c:v>0.21509252172418267</c:v>
                </c:pt>
                <c:pt idx="1017">
                  <c:v>0.21509252172418267</c:v>
                </c:pt>
                <c:pt idx="1018">
                  <c:v>0.21509252172418267</c:v>
                </c:pt>
                <c:pt idx="1019">
                  <c:v>0.21509252172418267</c:v>
                </c:pt>
                <c:pt idx="1020">
                  <c:v>0.21509252172418267</c:v>
                </c:pt>
                <c:pt idx="1021">
                  <c:v>0.21509252172418267</c:v>
                </c:pt>
                <c:pt idx="1022">
                  <c:v>0.21509252172418267</c:v>
                </c:pt>
                <c:pt idx="1023">
                  <c:v>0.21509252172418267</c:v>
                </c:pt>
                <c:pt idx="1024">
                  <c:v>0.21509252172418267</c:v>
                </c:pt>
                <c:pt idx="1025">
                  <c:v>0.21509252172418267</c:v>
                </c:pt>
                <c:pt idx="1026">
                  <c:v>0.21509252172418267</c:v>
                </c:pt>
                <c:pt idx="1027">
                  <c:v>0.21509252172418267</c:v>
                </c:pt>
                <c:pt idx="1028">
                  <c:v>0.21509252172418267</c:v>
                </c:pt>
                <c:pt idx="1029">
                  <c:v>0.21509252172418267</c:v>
                </c:pt>
                <c:pt idx="1030">
                  <c:v>0.21509252172418267</c:v>
                </c:pt>
                <c:pt idx="1031">
                  <c:v>0.21509252172418267</c:v>
                </c:pt>
                <c:pt idx="1032">
                  <c:v>0.21509252172418267</c:v>
                </c:pt>
                <c:pt idx="1033">
                  <c:v>0.21509252172418267</c:v>
                </c:pt>
                <c:pt idx="1034">
                  <c:v>0.21509252172418267</c:v>
                </c:pt>
                <c:pt idx="1035">
                  <c:v>0.21509252172418267</c:v>
                </c:pt>
                <c:pt idx="1036">
                  <c:v>0.21509252172418267</c:v>
                </c:pt>
                <c:pt idx="1037">
                  <c:v>0.21509252172418267</c:v>
                </c:pt>
                <c:pt idx="1038">
                  <c:v>0.21509252172418267</c:v>
                </c:pt>
                <c:pt idx="1039">
                  <c:v>0.21509252172418267</c:v>
                </c:pt>
                <c:pt idx="1040">
                  <c:v>0.21509252172418267</c:v>
                </c:pt>
                <c:pt idx="1041">
                  <c:v>0.21509252172418267</c:v>
                </c:pt>
                <c:pt idx="1042">
                  <c:v>0.21509252172418267</c:v>
                </c:pt>
                <c:pt idx="1043">
                  <c:v>0.21509252172418267</c:v>
                </c:pt>
                <c:pt idx="1044">
                  <c:v>0.21509252172418267</c:v>
                </c:pt>
                <c:pt idx="1045">
                  <c:v>0.21509252172418267</c:v>
                </c:pt>
                <c:pt idx="1046">
                  <c:v>0.21509252172418267</c:v>
                </c:pt>
                <c:pt idx="1047">
                  <c:v>0.21509252172418267</c:v>
                </c:pt>
                <c:pt idx="1048">
                  <c:v>0.22165920888066526</c:v>
                </c:pt>
                <c:pt idx="1049">
                  <c:v>0.22165920888066526</c:v>
                </c:pt>
                <c:pt idx="1050">
                  <c:v>0.22165920888066526</c:v>
                </c:pt>
                <c:pt idx="1051">
                  <c:v>0.22165920888066526</c:v>
                </c:pt>
                <c:pt idx="1052">
                  <c:v>0.22165920888066526</c:v>
                </c:pt>
                <c:pt idx="1053">
                  <c:v>0.22165920888066526</c:v>
                </c:pt>
                <c:pt idx="1054">
                  <c:v>0.22165920888066526</c:v>
                </c:pt>
                <c:pt idx="1055">
                  <c:v>0.22165920888066526</c:v>
                </c:pt>
                <c:pt idx="1056">
                  <c:v>0.22165920888066526</c:v>
                </c:pt>
                <c:pt idx="1057">
                  <c:v>0.22165920888066526</c:v>
                </c:pt>
                <c:pt idx="1058">
                  <c:v>0.22165920888066526</c:v>
                </c:pt>
                <c:pt idx="1059">
                  <c:v>0.22165920888066526</c:v>
                </c:pt>
                <c:pt idx="1060">
                  <c:v>0.22165920888066526</c:v>
                </c:pt>
                <c:pt idx="1061">
                  <c:v>0.22165920888066526</c:v>
                </c:pt>
                <c:pt idx="1062">
                  <c:v>0.22165920888066526</c:v>
                </c:pt>
                <c:pt idx="1063">
                  <c:v>0.22165920888066526</c:v>
                </c:pt>
                <c:pt idx="1064">
                  <c:v>0.22165920888066526</c:v>
                </c:pt>
                <c:pt idx="1065">
                  <c:v>0.22165920888066526</c:v>
                </c:pt>
                <c:pt idx="1066">
                  <c:v>0.22165920888066526</c:v>
                </c:pt>
                <c:pt idx="1067">
                  <c:v>0.22165920888066526</c:v>
                </c:pt>
                <c:pt idx="1068">
                  <c:v>0.22165920888066526</c:v>
                </c:pt>
                <c:pt idx="1069">
                  <c:v>0.22165920888066526</c:v>
                </c:pt>
                <c:pt idx="1070">
                  <c:v>0.22165920888066526</c:v>
                </c:pt>
                <c:pt idx="1071">
                  <c:v>0.22165920888066526</c:v>
                </c:pt>
                <c:pt idx="1072">
                  <c:v>0.22165920888066526</c:v>
                </c:pt>
                <c:pt idx="1073">
                  <c:v>0.22165920888066526</c:v>
                </c:pt>
                <c:pt idx="1074">
                  <c:v>0.22165920888066526</c:v>
                </c:pt>
                <c:pt idx="1075">
                  <c:v>0.22165920888066526</c:v>
                </c:pt>
                <c:pt idx="1076">
                  <c:v>0.22165920888066526</c:v>
                </c:pt>
                <c:pt idx="1077">
                  <c:v>0.22165920888066526</c:v>
                </c:pt>
                <c:pt idx="1078">
                  <c:v>0.22165920888066526</c:v>
                </c:pt>
                <c:pt idx="1079">
                  <c:v>0.22165920888066526</c:v>
                </c:pt>
                <c:pt idx="1080">
                  <c:v>0.22894107978686379</c:v>
                </c:pt>
                <c:pt idx="1081">
                  <c:v>0.22894107978686379</c:v>
                </c:pt>
                <c:pt idx="1082">
                  <c:v>0.22894107978686379</c:v>
                </c:pt>
                <c:pt idx="1083">
                  <c:v>0.22894107978686379</c:v>
                </c:pt>
                <c:pt idx="1084">
                  <c:v>0.22894107978686379</c:v>
                </c:pt>
                <c:pt idx="1085">
                  <c:v>0.22894107978686379</c:v>
                </c:pt>
                <c:pt idx="1086">
                  <c:v>0.22894107978686379</c:v>
                </c:pt>
                <c:pt idx="1087">
                  <c:v>0.22894107978686379</c:v>
                </c:pt>
                <c:pt idx="1088">
                  <c:v>0.22894107978686379</c:v>
                </c:pt>
                <c:pt idx="1089">
                  <c:v>0.22894107978686379</c:v>
                </c:pt>
                <c:pt idx="1090">
                  <c:v>0.22894107978686379</c:v>
                </c:pt>
                <c:pt idx="1091">
                  <c:v>0.22894107978686379</c:v>
                </c:pt>
                <c:pt idx="1092">
                  <c:v>0.22894107978686379</c:v>
                </c:pt>
                <c:pt idx="1093">
                  <c:v>0.22894107978686379</c:v>
                </c:pt>
                <c:pt idx="1094">
                  <c:v>0.22894107978686379</c:v>
                </c:pt>
                <c:pt idx="1095">
                  <c:v>0.22894107978686379</c:v>
                </c:pt>
                <c:pt idx="1096">
                  <c:v>0.22894107978686379</c:v>
                </c:pt>
                <c:pt idx="1097">
                  <c:v>0.22894107978686379</c:v>
                </c:pt>
                <c:pt idx="1098">
                  <c:v>0.22894107978686379</c:v>
                </c:pt>
                <c:pt idx="1099">
                  <c:v>0.22894107978686379</c:v>
                </c:pt>
                <c:pt idx="1100">
                  <c:v>0.22894107978686379</c:v>
                </c:pt>
                <c:pt idx="1101">
                  <c:v>0.22894107978686379</c:v>
                </c:pt>
                <c:pt idx="1102">
                  <c:v>0.22894107978686379</c:v>
                </c:pt>
                <c:pt idx="1103">
                  <c:v>0.22894107978686379</c:v>
                </c:pt>
                <c:pt idx="1104">
                  <c:v>0.22894107978686379</c:v>
                </c:pt>
                <c:pt idx="1105">
                  <c:v>0.22894107978686379</c:v>
                </c:pt>
                <c:pt idx="1106">
                  <c:v>0.22894107978686379</c:v>
                </c:pt>
                <c:pt idx="1107">
                  <c:v>0.22894107978686379</c:v>
                </c:pt>
                <c:pt idx="1108">
                  <c:v>0.22894107978686379</c:v>
                </c:pt>
                <c:pt idx="1109">
                  <c:v>0.22894107978686379</c:v>
                </c:pt>
                <c:pt idx="1110">
                  <c:v>0.22894107978686379</c:v>
                </c:pt>
                <c:pt idx="1111">
                  <c:v>0.22894107978686379</c:v>
                </c:pt>
                <c:pt idx="1112">
                  <c:v>0.22894107978686379</c:v>
                </c:pt>
                <c:pt idx="1113">
                  <c:v>0.22894107978686379</c:v>
                </c:pt>
                <c:pt idx="1114">
                  <c:v>0.23721593308936212</c:v>
                </c:pt>
                <c:pt idx="1115">
                  <c:v>0.23721593308936212</c:v>
                </c:pt>
                <c:pt idx="1116">
                  <c:v>0.23721593308936212</c:v>
                </c:pt>
                <c:pt idx="1117">
                  <c:v>0.23721593308936212</c:v>
                </c:pt>
                <c:pt idx="1118">
                  <c:v>0.23721593308936212</c:v>
                </c:pt>
                <c:pt idx="1119">
                  <c:v>0.23721593308936212</c:v>
                </c:pt>
                <c:pt idx="1120">
                  <c:v>0.23721593308936212</c:v>
                </c:pt>
                <c:pt idx="1121">
                  <c:v>0.23721593308936212</c:v>
                </c:pt>
                <c:pt idx="1122">
                  <c:v>0.23721593308936212</c:v>
                </c:pt>
                <c:pt idx="1123">
                  <c:v>0.23721593308936212</c:v>
                </c:pt>
                <c:pt idx="1124">
                  <c:v>0.23721593308936212</c:v>
                </c:pt>
                <c:pt idx="1125">
                  <c:v>0.23721593308936212</c:v>
                </c:pt>
                <c:pt idx="1126">
                  <c:v>0.23721593308936212</c:v>
                </c:pt>
                <c:pt idx="1127">
                  <c:v>0.23721593308936212</c:v>
                </c:pt>
                <c:pt idx="1128">
                  <c:v>0.23721593308936212</c:v>
                </c:pt>
                <c:pt idx="1129">
                  <c:v>0.23721593308936212</c:v>
                </c:pt>
                <c:pt idx="1130">
                  <c:v>0.23721593308936212</c:v>
                </c:pt>
                <c:pt idx="1131">
                  <c:v>0.23721593308936212</c:v>
                </c:pt>
                <c:pt idx="1132">
                  <c:v>0.23721593308936212</c:v>
                </c:pt>
                <c:pt idx="1133">
                  <c:v>0.23721593308936212</c:v>
                </c:pt>
                <c:pt idx="1134">
                  <c:v>0.23721593308936212</c:v>
                </c:pt>
                <c:pt idx="1135">
                  <c:v>0.23721593308936212</c:v>
                </c:pt>
                <c:pt idx="1136">
                  <c:v>0.23721593308936212</c:v>
                </c:pt>
                <c:pt idx="1137">
                  <c:v>0.23721593308936212</c:v>
                </c:pt>
                <c:pt idx="1138">
                  <c:v>0.23721593308936212</c:v>
                </c:pt>
                <c:pt idx="1139">
                  <c:v>0.23721593308936212</c:v>
                </c:pt>
                <c:pt idx="1140">
                  <c:v>0.23721593308936212</c:v>
                </c:pt>
                <c:pt idx="1141">
                  <c:v>0.23721593308936212</c:v>
                </c:pt>
                <c:pt idx="1142">
                  <c:v>0.23721593308936212</c:v>
                </c:pt>
                <c:pt idx="1143">
                  <c:v>0.23721593308936212</c:v>
                </c:pt>
                <c:pt idx="1144">
                  <c:v>0.23721593308936212</c:v>
                </c:pt>
                <c:pt idx="1145">
                  <c:v>0.23721593308936212</c:v>
                </c:pt>
                <c:pt idx="1146">
                  <c:v>0.23721593308936212</c:v>
                </c:pt>
                <c:pt idx="1147">
                  <c:v>0.23721593308936212</c:v>
                </c:pt>
                <c:pt idx="1148">
                  <c:v>0.23721593308936212</c:v>
                </c:pt>
                <c:pt idx="1149">
                  <c:v>0.23721593308936212</c:v>
                </c:pt>
                <c:pt idx="1150">
                  <c:v>0.23721593308936212</c:v>
                </c:pt>
                <c:pt idx="1151">
                  <c:v>0.23721593308936212</c:v>
                </c:pt>
                <c:pt idx="1152">
                  <c:v>0.23721593308936212</c:v>
                </c:pt>
                <c:pt idx="1153">
                  <c:v>0.23721593308936212</c:v>
                </c:pt>
                <c:pt idx="1154">
                  <c:v>0.23721593308936212</c:v>
                </c:pt>
                <c:pt idx="1155">
                  <c:v>0.23721593308936212</c:v>
                </c:pt>
                <c:pt idx="1156">
                  <c:v>0.23721593308936212</c:v>
                </c:pt>
                <c:pt idx="1157">
                  <c:v>0.24599535061762254</c:v>
                </c:pt>
                <c:pt idx="1158">
                  <c:v>0.24599535061762254</c:v>
                </c:pt>
                <c:pt idx="1159">
                  <c:v>0.24599535061762254</c:v>
                </c:pt>
                <c:pt idx="1160">
                  <c:v>0.24599535061762254</c:v>
                </c:pt>
                <c:pt idx="1161">
                  <c:v>0.24599535061762254</c:v>
                </c:pt>
                <c:pt idx="1162">
                  <c:v>0.24599535061762254</c:v>
                </c:pt>
                <c:pt idx="1163">
                  <c:v>0.24599535061762254</c:v>
                </c:pt>
                <c:pt idx="1164">
                  <c:v>0.24599535061762254</c:v>
                </c:pt>
                <c:pt idx="1165">
                  <c:v>0.24599535061762254</c:v>
                </c:pt>
                <c:pt idx="1166">
                  <c:v>0.24599535061762254</c:v>
                </c:pt>
                <c:pt idx="1167">
                  <c:v>0.24599535061762254</c:v>
                </c:pt>
                <c:pt idx="1168">
                  <c:v>0.24599535061762254</c:v>
                </c:pt>
                <c:pt idx="1169">
                  <c:v>0.24599535061762254</c:v>
                </c:pt>
                <c:pt idx="1170">
                  <c:v>0.24599535061762254</c:v>
                </c:pt>
                <c:pt idx="1171">
                  <c:v>0.24599535061762254</c:v>
                </c:pt>
                <c:pt idx="1172">
                  <c:v>0.24599535061762254</c:v>
                </c:pt>
                <c:pt idx="1173">
                  <c:v>0.24599535061762254</c:v>
                </c:pt>
                <c:pt idx="1174">
                  <c:v>0.24599535061762254</c:v>
                </c:pt>
                <c:pt idx="1175">
                  <c:v>0.24599535061762254</c:v>
                </c:pt>
                <c:pt idx="1176">
                  <c:v>0.24599535061762254</c:v>
                </c:pt>
                <c:pt idx="1177">
                  <c:v>0.24599535061762254</c:v>
                </c:pt>
                <c:pt idx="1178">
                  <c:v>0.24599535061762254</c:v>
                </c:pt>
                <c:pt idx="1179">
                  <c:v>0.24599535061762254</c:v>
                </c:pt>
                <c:pt idx="1180">
                  <c:v>0.24599535061762254</c:v>
                </c:pt>
                <c:pt idx="1181">
                  <c:v>0.24599535061762254</c:v>
                </c:pt>
                <c:pt idx="1182">
                  <c:v>0.24599535061762254</c:v>
                </c:pt>
                <c:pt idx="1183">
                  <c:v>0.24599535061762254</c:v>
                </c:pt>
                <c:pt idx="1184">
                  <c:v>0.24599535061762254</c:v>
                </c:pt>
                <c:pt idx="1185">
                  <c:v>0.24599535061762254</c:v>
                </c:pt>
                <c:pt idx="1186">
                  <c:v>0.24599535061762254</c:v>
                </c:pt>
                <c:pt idx="1187">
                  <c:v>0.24599535061762254</c:v>
                </c:pt>
                <c:pt idx="1188">
                  <c:v>0.24599535061762254</c:v>
                </c:pt>
                <c:pt idx="1189">
                  <c:v>0.24599535061762254</c:v>
                </c:pt>
                <c:pt idx="1190">
                  <c:v>0.24599535061762254</c:v>
                </c:pt>
                <c:pt idx="1191">
                  <c:v>0.24599535061762254</c:v>
                </c:pt>
                <c:pt idx="1192">
                  <c:v>0.24599535061762254</c:v>
                </c:pt>
                <c:pt idx="1193">
                  <c:v>0.24599535061762254</c:v>
                </c:pt>
                <c:pt idx="1194">
                  <c:v>0.24599535061762254</c:v>
                </c:pt>
                <c:pt idx="1195">
                  <c:v>0.24599535061762254</c:v>
                </c:pt>
                <c:pt idx="1196">
                  <c:v>0.25602579545370741</c:v>
                </c:pt>
                <c:pt idx="1197">
                  <c:v>0.25602579545370741</c:v>
                </c:pt>
                <c:pt idx="1198">
                  <c:v>0.25602579545370741</c:v>
                </c:pt>
                <c:pt idx="1199">
                  <c:v>0.25602579545370741</c:v>
                </c:pt>
                <c:pt idx="1200">
                  <c:v>0.25602579545370741</c:v>
                </c:pt>
                <c:pt idx="1201">
                  <c:v>0.25602579545370741</c:v>
                </c:pt>
                <c:pt idx="1202">
                  <c:v>0.25602579545370741</c:v>
                </c:pt>
                <c:pt idx="1203">
                  <c:v>0.25602579545370741</c:v>
                </c:pt>
                <c:pt idx="1204">
                  <c:v>0.25602579545370741</c:v>
                </c:pt>
                <c:pt idx="1205">
                  <c:v>0.25602579545370741</c:v>
                </c:pt>
                <c:pt idx="1206">
                  <c:v>0.25602579545370741</c:v>
                </c:pt>
                <c:pt idx="1207">
                  <c:v>0.25602579545370741</c:v>
                </c:pt>
                <c:pt idx="1208">
                  <c:v>0.25602579545370741</c:v>
                </c:pt>
                <c:pt idx="1209">
                  <c:v>0.25602579545370741</c:v>
                </c:pt>
                <c:pt idx="1210">
                  <c:v>0.25602579545370741</c:v>
                </c:pt>
                <c:pt idx="1211">
                  <c:v>0.25602579545370741</c:v>
                </c:pt>
                <c:pt idx="1212">
                  <c:v>0.25602579545370741</c:v>
                </c:pt>
                <c:pt idx="1213">
                  <c:v>0.25602579545370741</c:v>
                </c:pt>
                <c:pt idx="1214">
                  <c:v>0.25602579545370741</c:v>
                </c:pt>
                <c:pt idx="1215">
                  <c:v>0.25602579545370741</c:v>
                </c:pt>
                <c:pt idx="1216">
                  <c:v>0.25602579545370741</c:v>
                </c:pt>
                <c:pt idx="1217">
                  <c:v>0.25602579545370741</c:v>
                </c:pt>
                <c:pt idx="1218">
                  <c:v>0.25602579545370741</c:v>
                </c:pt>
                <c:pt idx="1219">
                  <c:v>0.25602579545370741</c:v>
                </c:pt>
                <c:pt idx="1220">
                  <c:v>0.25602579545370741</c:v>
                </c:pt>
                <c:pt idx="1221">
                  <c:v>0.25602579545370741</c:v>
                </c:pt>
                <c:pt idx="1222">
                  <c:v>0.25602579545370741</c:v>
                </c:pt>
                <c:pt idx="1223">
                  <c:v>0.25602579545370741</c:v>
                </c:pt>
                <c:pt idx="1224">
                  <c:v>0.25602579545370741</c:v>
                </c:pt>
                <c:pt idx="1225">
                  <c:v>0.25602579545370741</c:v>
                </c:pt>
                <c:pt idx="1226">
                  <c:v>0.25602579545370741</c:v>
                </c:pt>
                <c:pt idx="1227">
                  <c:v>0.25602579545370741</c:v>
                </c:pt>
                <c:pt idx="1228">
                  <c:v>0.25602579545370741</c:v>
                </c:pt>
                <c:pt idx="1229">
                  <c:v>0.25602579545370741</c:v>
                </c:pt>
                <c:pt idx="1230">
                  <c:v>0.25602579545370741</c:v>
                </c:pt>
                <c:pt idx="1231">
                  <c:v>0.25602579545370741</c:v>
                </c:pt>
                <c:pt idx="1232">
                  <c:v>0.25602579545370741</c:v>
                </c:pt>
                <c:pt idx="1233">
                  <c:v>0.25602579545370741</c:v>
                </c:pt>
                <c:pt idx="1234">
                  <c:v>0.25602579545370741</c:v>
                </c:pt>
                <c:pt idx="1235">
                  <c:v>0.25602579545370741</c:v>
                </c:pt>
                <c:pt idx="1236">
                  <c:v>0.25602579545370741</c:v>
                </c:pt>
                <c:pt idx="1237">
                  <c:v>0.25602579545370741</c:v>
                </c:pt>
                <c:pt idx="1238">
                  <c:v>0.25602579545370741</c:v>
                </c:pt>
                <c:pt idx="1239">
                  <c:v>0.25602579545370741</c:v>
                </c:pt>
                <c:pt idx="1240">
                  <c:v>0.25602579545370741</c:v>
                </c:pt>
                <c:pt idx="1241">
                  <c:v>0.25602579545370741</c:v>
                </c:pt>
                <c:pt idx="1242">
                  <c:v>0.25602579545370741</c:v>
                </c:pt>
                <c:pt idx="1243">
                  <c:v>0.25602579545370741</c:v>
                </c:pt>
                <c:pt idx="1244">
                  <c:v>0.25602579545370741</c:v>
                </c:pt>
                <c:pt idx="1245">
                  <c:v>0.25602579545370741</c:v>
                </c:pt>
                <c:pt idx="1246">
                  <c:v>0.25602579545370741</c:v>
                </c:pt>
                <c:pt idx="1247">
                  <c:v>0.25602579545370741</c:v>
                </c:pt>
                <c:pt idx="1248">
                  <c:v>0.25602579545370741</c:v>
                </c:pt>
                <c:pt idx="1249">
                  <c:v>0.25602579545370741</c:v>
                </c:pt>
                <c:pt idx="1250">
                  <c:v>0.25602579545370741</c:v>
                </c:pt>
                <c:pt idx="1251">
                  <c:v>0.25602579545370741</c:v>
                </c:pt>
                <c:pt idx="1252">
                  <c:v>0.25602579545370741</c:v>
                </c:pt>
                <c:pt idx="1253">
                  <c:v>0.25602579545370741</c:v>
                </c:pt>
                <c:pt idx="1254">
                  <c:v>0.25602579545370741</c:v>
                </c:pt>
                <c:pt idx="1255">
                  <c:v>0.25602579545370741</c:v>
                </c:pt>
                <c:pt idx="1256">
                  <c:v>0.25602579545370741</c:v>
                </c:pt>
                <c:pt idx="1257">
                  <c:v>0.25602579545370741</c:v>
                </c:pt>
                <c:pt idx="1258">
                  <c:v>0.25602579545370741</c:v>
                </c:pt>
                <c:pt idx="1259">
                  <c:v>0.25602579545370741</c:v>
                </c:pt>
                <c:pt idx="1260">
                  <c:v>0.25602579545370741</c:v>
                </c:pt>
                <c:pt idx="1261">
                  <c:v>0.25602579545370741</c:v>
                </c:pt>
                <c:pt idx="1262">
                  <c:v>0.25602579545370741</c:v>
                </c:pt>
                <c:pt idx="1263">
                  <c:v>0.25602579545370741</c:v>
                </c:pt>
                <c:pt idx="1264">
                  <c:v>0.25602579545370741</c:v>
                </c:pt>
                <c:pt idx="1265">
                  <c:v>0.25602579545370741</c:v>
                </c:pt>
                <c:pt idx="1266">
                  <c:v>0.25602579545370741</c:v>
                </c:pt>
                <c:pt idx="1267">
                  <c:v>0.25602579545370741</c:v>
                </c:pt>
                <c:pt idx="1268">
                  <c:v>0.25602579545370741</c:v>
                </c:pt>
                <c:pt idx="1269">
                  <c:v>0.25602579545370741</c:v>
                </c:pt>
                <c:pt idx="1270">
                  <c:v>0.25602579545370741</c:v>
                </c:pt>
                <c:pt idx="1271">
                  <c:v>0.25602579545370741</c:v>
                </c:pt>
                <c:pt idx="1272">
                  <c:v>0.25602579545370741</c:v>
                </c:pt>
                <c:pt idx="1273">
                  <c:v>0.25602579545370741</c:v>
                </c:pt>
                <c:pt idx="1274">
                  <c:v>0.25602579545370741</c:v>
                </c:pt>
                <c:pt idx="1275">
                  <c:v>0.25602579545370741</c:v>
                </c:pt>
                <c:pt idx="1276">
                  <c:v>0.25602579545370741</c:v>
                </c:pt>
                <c:pt idx="1277">
                  <c:v>0.25602579545370741</c:v>
                </c:pt>
                <c:pt idx="1278">
                  <c:v>0.25602579545370741</c:v>
                </c:pt>
                <c:pt idx="1279">
                  <c:v>0.25602579545370741</c:v>
                </c:pt>
                <c:pt idx="1280">
                  <c:v>0.25602579545370741</c:v>
                </c:pt>
                <c:pt idx="1281">
                  <c:v>0.25602579545370741</c:v>
                </c:pt>
                <c:pt idx="1282">
                  <c:v>0.25602579545370741</c:v>
                </c:pt>
                <c:pt idx="1283">
                  <c:v>0.25602579545370741</c:v>
                </c:pt>
                <c:pt idx="1284">
                  <c:v>0.25602579545370741</c:v>
                </c:pt>
                <c:pt idx="1285">
                  <c:v>0.25602579545370741</c:v>
                </c:pt>
                <c:pt idx="1286">
                  <c:v>0.25602579545370741</c:v>
                </c:pt>
                <c:pt idx="1287">
                  <c:v>0.25602579545370741</c:v>
                </c:pt>
                <c:pt idx="1288">
                  <c:v>0.25602579545370741</c:v>
                </c:pt>
                <c:pt idx="1289">
                  <c:v>0.25602579545370741</c:v>
                </c:pt>
                <c:pt idx="1290">
                  <c:v>0.25602579545370741</c:v>
                </c:pt>
                <c:pt idx="1291">
                  <c:v>0.25602579545370741</c:v>
                </c:pt>
                <c:pt idx="1292">
                  <c:v>0.25602579545370741</c:v>
                </c:pt>
                <c:pt idx="1293">
                  <c:v>0.25602579545370741</c:v>
                </c:pt>
                <c:pt idx="1294">
                  <c:v>0.25602579545370741</c:v>
                </c:pt>
                <c:pt idx="1295">
                  <c:v>0.25602579545370741</c:v>
                </c:pt>
                <c:pt idx="1296">
                  <c:v>0.25602579545370741</c:v>
                </c:pt>
                <c:pt idx="1297">
                  <c:v>0.25602579545370741</c:v>
                </c:pt>
                <c:pt idx="1298">
                  <c:v>0.25602579545370741</c:v>
                </c:pt>
                <c:pt idx="1299">
                  <c:v>0.25602579545370741</c:v>
                </c:pt>
                <c:pt idx="1300">
                  <c:v>0.25602579545370741</c:v>
                </c:pt>
                <c:pt idx="1301">
                  <c:v>0.25602579545370741</c:v>
                </c:pt>
                <c:pt idx="1302">
                  <c:v>0.25602579545370741</c:v>
                </c:pt>
                <c:pt idx="1303">
                  <c:v>0.25602579545370741</c:v>
                </c:pt>
                <c:pt idx="1304">
                  <c:v>0.25602579545370741</c:v>
                </c:pt>
                <c:pt idx="1305">
                  <c:v>0.25602579545370741</c:v>
                </c:pt>
                <c:pt idx="1306">
                  <c:v>0.25602579545370741</c:v>
                </c:pt>
                <c:pt idx="1307">
                  <c:v>0.25602579545370741</c:v>
                </c:pt>
                <c:pt idx="1308">
                  <c:v>0.25602579545370741</c:v>
                </c:pt>
                <c:pt idx="1309">
                  <c:v>0.25602579545370741</c:v>
                </c:pt>
                <c:pt idx="1310">
                  <c:v>0.25602579545370741</c:v>
                </c:pt>
                <c:pt idx="1311">
                  <c:v>0.25602579545370741</c:v>
                </c:pt>
                <c:pt idx="1312">
                  <c:v>0.25602579545370741</c:v>
                </c:pt>
                <c:pt idx="1313">
                  <c:v>0.25602579545370741</c:v>
                </c:pt>
                <c:pt idx="1314">
                  <c:v>0.25602579545370741</c:v>
                </c:pt>
                <c:pt idx="1315">
                  <c:v>0.25602579545370741</c:v>
                </c:pt>
                <c:pt idx="1316">
                  <c:v>0.25602579545370741</c:v>
                </c:pt>
                <c:pt idx="1317">
                  <c:v>0.25602579545370741</c:v>
                </c:pt>
                <c:pt idx="1318">
                  <c:v>0.25602579545370741</c:v>
                </c:pt>
                <c:pt idx="1319">
                  <c:v>0.25602579545370741</c:v>
                </c:pt>
                <c:pt idx="1320">
                  <c:v>0.25602579545370741</c:v>
                </c:pt>
                <c:pt idx="1321">
                  <c:v>0.25602579545370741</c:v>
                </c:pt>
                <c:pt idx="1322">
                  <c:v>0.25602579545370741</c:v>
                </c:pt>
                <c:pt idx="1323">
                  <c:v>0.25602579545370741</c:v>
                </c:pt>
                <c:pt idx="1324">
                  <c:v>0.25602579545370741</c:v>
                </c:pt>
                <c:pt idx="1325">
                  <c:v>0.25602579545370741</c:v>
                </c:pt>
                <c:pt idx="1326">
                  <c:v>0.25602579545370741</c:v>
                </c:pt>
                <c:pt idx="1327">
                  <c:v>0.25602579545370741</c:v>
                </c:pt>
                <c:pt idx="1328">
                  <c:v>0.25602579545370741</c:v>
                </c:pt>
                <c:pt idx="1329">
                  <c:v>0.25602579545370741</c:v>
                </c:pt>
                <c:pt idx="1330">
                  <c:v>0.27186577550721852</c:v>
                </c:pt>
                <c:pt idx="1331">
                  <c:v>0.27186577550721852</c:v>
                </c:pt>
                <c:pt idx="1332">
                  <c:v>0.27186577550721852</c:v>
                </c:pt>
                <c:pt idx="1333">
                  <c:v>0.27186577550721852</c:v>
                </c:pt>
                <c:pt idx="1334">
                  <c:v>0.27186577550721852</c:v>
                </c:pt>
                <c:pt idx="1335">
                  <c:v>0.27186577550721852</c:v>
                </c:pt>
                <c:pt idx="1336">
                  <c:v>0.27186577550721852</c:v>
                </c:pt>
                <c:pt idx="1337">
                  <c:v>0.27186577550721852</c:v>
                </c:pt>
                <c:pt idx="1338">
                  <c:v>0.27186577550721852</c:v>
                </c:pt>
                <c:pt idx="1339">
                  <c:v>0.27186577550721852</c:v>
                </c:pt>
                <c:pt idx="1340">
                  <c:v>0.27186577550721852</c:v>
                </c:pt>
                <c:pt idx="1341">
                  <c:v>0.27186577550721852</c:v>
                </c:pt>
                <c:pt idx="1342">
                  <c:v>0.27186577550721852</c:v>
                </c:pt>
                <c:pt idx="1343">
                  <c:v>0.27186577550721852</c:v>
                </c:pt>
                <c:pt idx="1344">
                  <c:v>0.27186577550721852</c:v>
                </c:pt>
                <c:pt idx="1345">
                  <c:v>0.27186577550721852</c:v>
                </c:pt>
                <c:pt idx="1346">
                  <c:v>0.27186577550721852</c:v>
                </c:pt>
                <c:pt idx="1347">
                  <c:v>0.27186577550721852</c:v>
                </c:pt>
                <c:pt idx="1348">
                  <c:v>0.27186577550721852</c:v>
                </c:pt>
                <c:pt idx="1349">
                  <c:v>0.27186577550721852</c:v>
                </c:pt>
                <c:pt idx="1350">
                  <c:v>0.27186577550721852</c:v>
                </c:pt>
                <c:pt idx="1351">
                  <c:v>0.27186577550721852</c:v>
                </c:pt>
                <c:pt idx="1352">
                  <c:v>0.27186577550721852</c:v>
                </c:pt>
                <c:pt idx="1353">
                  <c:v>0.27186577550721852</c:v>
                </c:pt>
                <c:pt idx="1354">
                  <c:v>0.27186577550721852</c:v>
                </c:pt>
                <c:pt idx="1355">
                  <c:v>0.27186577550721852</c:v>
                </c:pt>
                <c:pt idx="1356">
                  <c:v>0.27186577550721852</c:v>
                </c:pt>
                <c:pt idx="1357">
                  <c:v>0.27186577550721852</c:v>
                </c:pt>
                <c:pt idx="1358">
                  <c:v>0.27186577550721852</c:v>
                </c:pt>
                <c:pt idx="1359">
                  <c:v>0.27186577550721852</c:v>
                </c:pt>
                <c:pt idx="1360">
                  <c:v>0.27186577550721852</c:v>
                </c:pt>
                <c:pt idx="1361">
                  <c:v>0.27186577550721852</c:v>
                </c:pt>
                <c:pt idx="1362">
                  <c:v>0.27186577550721852</c:v>
                </c:pt>
                <c:pt idx="1363">
                  <c:v>0.27186577550721852</c:v>
                </c:pt>
                <c:pt idx="1364">
                  <c:v>0.27186577550721852</c:v>
                </c:pt>
                <c:pt idx="1365">
                  <c:v>0.27186577550721852</c:v>
                </c:pt>
                <c:pt idx="1366">
                  <c:v>0.27186577550721852</c:v>
                </c:pt>
                <c:pt idx="1367">
                  <c:v>0.27186577550721852</c:v>
                </c:pt>
                <c:pt idx="1368">
                  <c:v>0.27186577550721852</c:v>
                </c:pt>
                <c:pt idx="1369">
                  <c:v>0.27186577550721852</c:v>
                </c:pt>
                <c:pt idx="1370">
                  <c:v>0.27186577550721852</c:v>
                </c:pt>
                <c:pt idx="1371">
                  <c:v>0.27186577550721852</c:v>
                </c:pt>
                <c:pt idx="1372">
                  <c:v>0.27186577550721852</c:v>
                </c:pt>
                <c:pt idx="1373">
                  <c:v>0.27186577550721852</c:v>
                </c:pt>
                <c:pt idx="1374">
                  <c:v>0.27186577550721852</c:v>
                </c:pt>
                <c:pt idx="1375">
                  <c:v>0.27186577550721852</c:v>
                </c:pt>
                <c:pt idx="1376">
                  <c:v>0.27186577550721852</c:v>
                </c:pt>
                <c:pt idx="1377">
                  <c:v>0.27186577550721852</c:v>
                </c:pt>
                <c:pt idx="1378">
                  <c:v>0.27186577550721852</c:v>
                </c:pt>
                <c:pt idx="1379">
                  <c:v>0.27186577550721852</c:v>
                </c:pt>
                <c:pt idx="1380">
                  <c:v>0.27186577550721852</c:v>
                </c:pt>
                <c:pt idx="1381">
                  <c:v>0.27186577550721852</c:v>
                </c:pt>
                <c:pt idx="1382">
                  <c:v>0.27186577550721852</c:v>
                </c:pt>
                <c:pt idx="1383">
                  <c:v>0.27186577550721852</c:v>
                </c:pt>
                <c:pt idx="1384">
                  <c:v>0.27186577550721852</c:v>
                </c:pt>
                <c:pt idx="1385">
                  <c:v>0.27186577550721852</c:v>
                </c:pt>
                <c:pt idx="1386">
                  <c:v>0.27186577550721852</c:v>
                </c:pt>
                <c:pt idx="1387">
                  <c:v>0.27186577550721852</c:v>
                </c:pt>
                <c:pt idx="1388">
                  <c:v>0.27186577550721852</c:v>
                </c:pt>
                <c:pt idx="1389">
                  <c:v>0.27186577550721852</c:v>
                </c:pt>
                <c:pt idx="1390">
                  <c:v>0.27186577550721852</c:v>
                </c:pt>
                <c:pt idx="1391">
                  <c:v>0.27186577550721852</c:v>
                </c:pt>
                <c:pt idx="1392">
                  <c:v>0.27186577550721852</c:v>
                </c:pt>
                <c:pt idx="1393">
                  <c:v>0.27186577550721852</c:v>
                </c:pt>
                <c:pt idx="1394">
                  <c:v>0.27186577550721852</c:v>
                </c:pt>
                <c:pt idx="1395">
                  <c:v>0.27186577550721852</c:v>
                </c:pt>
                <c:pt idx="1396">
                  <c:v>0.27186577550721852</c:v>
                </c:pt>
                <c:pt idx="1397">
                  <c:v>0.27186577550721852</c:v>
                </c:pt>
                <c:pt idx="1398">
                  <c:v>0.27186577550721852</c:v>
                </c:pt>
                <c:pt idx="1399">
                  <c:v>0.27186577550721852</c:v>
                </c:pt>
                <c:pt idx="1400">
                  <c:v>0.27186577550721852</c:v>
                </c:pt>
                <c:pt idx="1401">
                  <c:v>0.27186577550721852</c:v>
                </c:pt>
                <c:pt idx="1402">
                  <c:v>0.27186577550721852</c:v>
                </c:pt>
                <c:pt idx="1403">
                  <c:v>0.27186577550721852</c:v>
                </c:pt>
                <c:pt idx="1404">
                  <c:v>0.27186577550721852</c:v>
                </c:pt>
                <c:pt idx="1405">
                  <c:v>0.27186577550721852</c:v>
                </c:pt>
                <c:pt idx="1406">
                  <c:v>0.27186577550721852</c:v>
                </c:pt>
                <c:pt idx="1407">
                  <c:v>0.27186577550721852</c:v>
                </c:pt>
                <c:pt idx="1408">
                  <c:v>0.27186577550721852</c:v>
                </c:pt>
                <c:pt idx="1409">
                  <c:v>0.27186577550721852</c:v>
                </c:pt>
                <c:pt idx="1410">
                  <c:v>0.27186577550721852</c:v>
                </c:pt>
                <c:pt idx="1411">
                  <c:v>0.27186577550721852</c:v>
                </c:pt>
                <c:pt idx="1412">
                  <c:v>0.27186577550721852</c:v>
                </c:pt>
                <c:pt idx="1413">
                  <c:v>0.27186577550721852</c:v>
                </c:pt>
                <c:pt idx="1414">
                  <c:v>0.27186577550721852</c:v>
                </c:pt>
                <c:pt idx="1415">
                  <c:v>0.27186577550721852</c:v>
                </c:pt>
                <c:pt idx="1416">
                  <c:v>0.27186577550721852</c:v>
                </c:pt>
                <c:pt idx="1417">
                  <c:v>0.27186577550721852</c:v>
                </c:pt>
                <c:pt idx="1418">
                  <c:v>0.27186577550721852</c:v>
                </c:pt>
                <c:pt idx="1419">
                  <c:v>0.27186577550721852</c:v>
                </c:pt>
                <c:pt idx="1420">
                  <c:v>0.27186577550721852</c:v>
                </c:pt>
                <c:pt idx="1421">
                  <c:v>0.27186577550721852</c:v>
                </c:pt>
                <c:pt idx="1422">
                  <c:v>0.27186577550721852</c:v>
                </c:pt>
                <c:pt idx="1423">
                  <c:v>0.27186577550721852</c:v>
                </c:pt>
                <c:pt idx="1424">
                  <c:v>0.27186577550721852</c:v>
                </c:pt>
                <c:pt idx="1425">
                  <c:v>0.27186577550721852</c:v>
                </c:pt>
                <c:pt idx="1426">
                  <c:v>0.27186577550721852</c:v>
                </c:pt>
                <c:pt idx="1427">
                  <c:v>0.27186577550721852</c:v>
                </c:pt>
                <c:pt idx="1428">
                  <c:v>0.27186577550721852</c:v>
                </c:pt>
                <c:pt idx="1429">
                  <c:v>0.27186577550721852</c:v>
                </c:pt>
                <c:pt idx="1430">
                  <c:v>0.27186577550721852</c:v>
                </c:pt>
                <c:pt idx="1431">
                  <c:v>0.27186577550721852</c:v>
                </c:pt>
                <c:pt idx="1432">
                  <c:v>0.27186577550721852</c:v>
                </c:pt>
                <c:pt idx="1433">
                  <c:v>0.27186577550721852</c:v>
                </c:pt>
                <c:pt idx="1434">
                  <c:v>0.27186577550721852</c:v>
                </c:pt>
                <c:pt idx="1435">
                  <c:v>0.27186577550721852</c:v>
                </c:pt>
                <c:pt idx="1436">
                  <c:v>0.27186577550721852</c:v>
                </c:pt>
                <c:pt idx="1437">
                  <c:v>0.27186577550721852</c:v>
                </c:pt>
                <c:pt idx="1438">
                  <c:v>0.27186577550721852</c:v>
                </c:pt>
                <c:pt idx="1439">
                  <c:v>0.27186577550721852</c:v>
                </c:pt>
                <c:pt idx="1440">
                  <c:v>0.27186577550721852</c:v>
                </c:pt>
                <c:pt idx="1441">
                  <c:v>0.27186577550721852</c:v>
                </c:pt>
                <c:pt idx="1442">
                  <c:v>0.27186577550721852</c:v>
                </c:pt>
                <c:pt idx="1443">
                  <c:v>0.27186577550721852</c:v>
                </c:pt>
                <c:pt idx="1444">
                  <c:v>0.27186577550721852</c:v>
                </c:pt>
                <c:pt idx="1445">
                  <c:v>0.27186577550721852</c:v>
                </c:pt>
                <c:pt idx="1446">
                  <c:v>0.27186577550721852</c:v>
                </c:pt>
                <c:pt idx="1447">
                  <c:v>0.27186577550721852</c:v>
                </c:pt>
                <c:pt idx="1448">
                  <c:v>0.27186577550721852</c:v>
                </c:pt>
                <c:pt idx="1449">
                  <c:v>0.27186577550721852</c:v>
                </c:pt>
                <c:pt idx="1450">
                  <c:v>0.27186577550721852</c:v>
                </c:pt>
                <c:pt idx="1451">
                  <c:v>0.27186577550721852</c:v>
                </c:pt>
                <c:pt idx="1452">
                  <c:v>0.27186577550721852</c:v>
                </c:pt>
                <c:pt idx="1453">
                  <c:v>0.27186577550721852</c:v>
                </c:pt>
                <c:pt idx="1454">
                  <c:v>0.27186577550721852</c:v>
                </c:pt>
                <c:pt idx="1455">
                  <c:v>0.27186577550721852</c:v>
                </c:pt>
                <c:pt idx="1456">
                  <c:v>0.27186577550721852</c:v>
                </c:pt>
                <c:pt idx="1457">
                  <c:v>0.27186577550721852</c:v>
                </c:pt>
                <c:pt idx="1458">
                  <c:v>0.27186577550721852</c:v>
                </c:pt>
                <c:pt idx="1459">
                  <c:v>0.27186577550721852</c:v>
                </c:pt>
                <c:pt idx="1460">
                  <c:v>0.27186577550721852</c:v>
                </c:pt>
                <c:pt idx="1461">
                  <c:v>0.27186577550721852</c:v>
                </c:pt>
                <c:pt idx="1462">
                  <c:v>0.27186577550721852</c:v>
                </c:pt>
                <c:pt idx="1463">
                  <c:v>0.27186577550721852</c:v>
                </c:pt>
                <c:pt idx="1464">
                  <c:v>0.27186577550721852</c:v>
                </c:pt>
                <c:pt idx="1465">
                  <c:v>0.27186577550721852</c:v>
                </c:pt>
                <c:pt idx="1466">
                  <c:v>0.27186577550721852</c:v>
                </c:pt>
                <c:pt idx="1467">
                  <c:v>0.27186577550721852</c:v>
                </c:pt>
                <c:pt idx="1468">
                  <c:v>0.27186577550721852</c:v>
                </c:pt>
                <c:pt idx="1469">
                  <c:v>0.27186577550721852</c:v>
                </c:pt>
                <c:pt idx="1470">
                  <c:v>0.27186577550721852</c:v>
                </c:pt>
                <c:pt idx="1471">
                  <c:v>0.27186577550721852</c:v>
                </c:pt>
                <c:pt idx="1472">
                  <c:v>0.27186577550721852</c:v>
                </c:pt>
                <c:pt idx="1473">
                  <c:v>0.27186577550721852</c:v>
                </c:pt>
                <c:pt idx="1474">
                  <c:v>0.27186577550721852</c:v>
                </c:pt>
                <c:pt idx="1475">
                  <c:v>0.27186577550721852</c:v>
                </c:pt>
                <c:pt idx="1476">
                  <c:v>0.27186577550721852</c:v>
                </c:pt>
                <c:pt idx="1477">
                  <c:v>0.27186577550721852</c:v>
                </c:pt>
                <c:pt idx="1478">
                  <c:v>0.27186577550721852</c:v>
                </c:pt>
                <c:pt idx="1479">
                  <c:v>0.27186577550721852</c:v>
                </c:pt>
                <c:pt idx="1480">
                  <c:v>0.27186577550721852</c:v>
                </c:pt>
                <c:pt idx="1481">
                  <c:v>0.27186577550721852</c:v>
                </c:pt>
                <c:pt idx="1482">
                  <c:v>0.27186577550721852</c:v>
                </c:pt>
                <c:pt idx="1483">
                  <c:v>0.27186577550721852</c:v>
                </c:pt>
                <c:pt idx="1484">
                  <c:v>0.27186577550721852</c:v>
                </c:pt>
                <c:pt idx="1485">
                  <c:v>0.27186577550721852</c:v>
                </c:pt>
                <c:pt idx="1486">
                  <c:v>0.27186577550721852</c:v>
                </c:pt>
                <c:pt idx="1487">
                  <c:v>0.27186577550721852</c:v>
                </c:pt>
                <c:pt idx="1488">
                  <c:v>0.27186577550721852</c:v>
                </c:pt>
                <c:pt idx="1489">
                  <c:v>0.27186577550721852</c:v>
                </c:pt>
                <c:pt idx="1490">
                  <c:v>0.27186577550721852</c:v>
                </c:pt>
                <c:pt idx="1491">
                  <c:v>0.27186577550721852</c:v>
                </c:pt>
                <c:pt idx="1492">
                  <c:v>0.27186577550721852</c:v>
                </c:pt>
                <c:pt idx="1493">
                  <c:v>0.27186577550721852</c:v>
                </c:pt>
                <c:pt idx="1494">
                  <c:v>0.27186577550721852</c:v>
                </c:pt>
                <c:pt idx="1495">
                  <c:v>0.27186577550721852</c:v>
                </c:pt>
                <c:pt idx="1496">
                  <c:v>0.27186577550721852</c:v>
                </c:pt>
                <c:pt idx="1497">
                  <c:v>0.27186577550721852</c:v>
                </c:pt>
                <c:pt idx="1498">
                  <c:v>0.27186577550721852</c:v>
                </c:pt>
                <c:pt idx="1499">
                  <c:v>0.27186577550721852</c:v>
                </c:pt>
                <c:pt idx="1500">
                  <c:v>0.27186577550721852</c:v>
                </c:pt>
                <c:pt idx="1501">
                  <c:v>0.27186577550721852</c:v>
                </c:pt>
                <c:pt idx="1502">
                  <c:v>0.27186577550721852</c:v>
                </c:pt>
                <c:pt idx="1503">
                  <c:v>0.27186577550721852</c:v>
                </c:pt>
                <c:pt idx="1504">
                  <c:v>0.27186577550721852</c:v>
                </c:pt>
                <c:pt idx="1505">
                  <c:v>0.27186577550721852</c:v>
                </c:pt>
                <c:pt idx="1506">
                  <c:v>0.27186577550721852</c:v>
                </c:pt>
                <c:pt idx="1507">
                  <c:v>0.27186577550721852</c:v>
                </c:pt>
                <c:pt idx="1508">
                  <c:v>0.27186577550721852</c:v>
                </c:pt>
                <c:pt idx="1509">
                  <c:v>0.27186577550721852</c:v>
                </c:pt>
                <c:pt idx="1510">
                  <c:v>0.27186577550721852</c:v>
                </c:pt>
                <c:pt idx="1511">
                  <c:v>0.27186577550721852</c:v>
                </c:pt>
                <c:pt idx="1512">
                  <c:v>0.27186577550721852</c:v>
                </c:pt>
                <c:pt idx="1513">
                  <c:v>0.27186577550721852</c:v>
                </c:pt>
                <c:pt idx="1514">
                  <c:v>0.27186577550721852</c:v>
                </c:pt>
                <c:pt idx="1515">
                  <c:v>0.27186577550721852</c:v>
                </c:pt>
                <c:pt idx="1516">
                  <c:v>0.27186577550721852</c:v>
                </c:pt>
                <c:pt idx="1517">
                  <c:v>0.27186577550721852</c:v>
                </c:pt>
                <c:pt idx="1518">
                  <c:v>0.27186577550721852</c:v>
                </c:pt>
                <c:pt idx="1519">
                  <c:v>0.27186577550721852</c:v>
                </c:pt>
                <c:pt idx="1520">
                  <c:v>0.27186577550721852</c:v>
                </c:pt>
                <c:pt idx="1521">
                  <c:v>0.27186577550721852</c:v>
                </c:pt>
                <c:pt idx="1522">
                  <c:v>0.27186577550721852</c:v>
                </c:pt>
                <c:pt idx="1523">
                  <c:v>0.27186577550721852</c:v>
                </c:pt>
                <c:pt idx="1524">
                  <c:v>0.27186577550721852</c:v>
                </c:pt>
                <c:pt idx="1525">
                  <c:v>0.27186577550721852</c:v>
                </c:pt>
                <c:pt idx="1526">
                  <c:v>0.27186577550721852</c:v>
                </c:pt>
                <c:pt idx="1527">
                  <c:v>0.27186577550721852</c:v>
                </c:pt>
                <c:pt idx="1528">
                  <c:v>0.27186577550721852</c:v>
                </c:pt>
                <c:pt idx="1529">
                  <c:v>0.27186577550721852</c:v>
                </c:pt>
                <c:pt idx="1530">
                  <c:v>0.27186577550721852</c:v>
                </c:pt>
                <c:pt idx="1531">
                  <c:v>0.27186577550721852</c:v>
                </c:pt>
                <c:pt idx="1532">
                  <c:v>0.27186577550721852</c:v>
                </c:pt>
                <c:pt idx="1533">
                  <c:v>0.27186577550721852</c:v>
                </c:pt>
                <c:pt idx="1534">
                  <c:v>0.27186577550721852</c:v>
                </c:pt>
                <c:pt idx="1535">
                  <c:v>0.27186577550721852</c:v>
                </c:pt>
                <c:pt idx="1536">
                  <c:v>0.27186577550721852</c:v>
                </c:pt>
                <c:pt idx="1537">
                  <c:v>0.27186577550721852</c:v>
                </c:pt>
                <c:pt idx="1538">
                  <c:v>0.27186577550721852</c:v>
                </c:pt>
                <c:pt idx="1539">
                  <c:v>0.27186577550721852</c:v>
                </c:pt>
                <c:pt idx="1540">
                  <c:v>0.27186577550721852</c:v>
                </c:pt>
                <c:pt idx="1541">
                  <c:v>0.27186577550721852</c:v>
                </c:pt>
                <c:pt idx="1542">
                  <c:v>0.27186577550721852</c:v>
                </c:pt>
                <c:pt idx="1543">
                  <c:v>0.27186577550721852</c:v>
                </c:pt>
                <c:pt idx="1544">
                  <c:v>0.27186577550721852</c:v>
                </c:pt>
                <c:pt idx="1545">
                  <c:v>0.27186577550721852</c:v>
                </c:pt>
                <c:pt idx="1546">
                  <c:v>0.27186577550721852</c:v>
                </c:pt>
                <c:pt idx="1547">
                  <c:v>0.27186577550721852</c:v>
                </c:pt>
                <c:pt idx="1548">
                  <c:v>0.27186577550721852</c:v>
                </c:pt>
                <c:pt idx="1549">
                  <c:v>0.27186577550721852</c:v>
                </c:pt>
                <c:pt idx="1550">
                  <c:v>0.27186577550721852</c:v>
                </c:pt>
                <c:pt idx="1551">
                  <c:v>0.27186577550721852</c:v>
                </c:pt>
                <c:pt idx="1552">
                  <c:v>0.27186577550721852</c:v>
                </c:pt>
                <c:pt idx="1553">
                  <c:v>0.27186577550721852</c:v>
                </c:pt>
                <c:pt idx="1554">
                  <c:v>0.27186577550721852</c:v>
                </c:pt>
                <c:pt idx="1555">
                  <c:v>0.27186577550721852</c:v>
                </c:pt>
                <c:pt idx="1556">
                  <c:v>0.27186577550721852</c:v>
                </c:pt>
                <c:pt idx="1557">
                  <c:v>0.27186577550721852</c:v>
                </c:pt>
                <c:pt idx="1558">
                  <c:v>0.27186577550721852</c:v>
                </c:pt>
                <c:pt idx="1559">
                  <c:v>0.27186577550721852</c:v>
                </c:pt>
                <c:pt idx="1560">
                  <c:v>0.27186577550721852</c:v>
                </c:pt>
                <c:pt idx="1561">
                  <c:v>0.27186577550721852</c:v>
                </c:pt>
                <c:pt idx="1562">
                  <c:v>0.27186577550721852</c:v>
                </c:pt>
                <c:pt idx="1563">
                  <c:v>0.27186577550721852</c:v>
                </c:pt>
                <c:pt idx="1564">
                  <c:v>0.27186577550721852</c:v>
                </c:pt>
                <c:pt idx="1565">
                  <c:v>0.27186577550721852</c:v>
                </c:pt>
                <c:pt idx="1566">
                  <c:v>0.27186577550721852</c:v>
                </c:pt>
                <c:pt idx="1567">
                  <c:v>0.27186577550721852</c:v>
                </c:pt>
                <c:pt idx="1568">
                  <c:v>0.27186577550721852</c:v>
                </c:pt>
                <c:pt idx="1569">
                  <c:v>0.27186577550721852</c:v>
                </c:pt>
                <c:pt idx="1570">
                  <c:v>0.27186577550721852</c:v>
                </c:pt>
                <c:pt idx="1571">
                  <c:v>0.27186577550721852</c:v>
                </c:pt>
                <c:pt idx="1572">
                  <c:v>0.27186577550721852</c:v>
                </c:pt>
                <c:pt idx="1573">
                  <c:v>0.27186577550721852</c:v>
                </c:pt>
                <c:pt idx="1574">
                  <c:v>0.27186577550721852</c:v>
                </c:pt>
                <c:pt idx="1575">
                  <c:v>0.27186577550721852</c:v>
                </c:pt>
                <c:pt idx="1576">
                  <c:v>0.27186577550721852</c:v>
                </c:pt>
                <c:pt idx="1577">
                  <c:v>0.27186577550721852</c:v>
                </c:pt>
                <c:pt idx="1578">
                  <c:v>0.27186577550721852</c:v>
                </c:pt>
                <c:pt idx="1579">
                  <c:v>0.27186577550721852</c:v>
                </c:pt>
                <c:pt idx="1580">
                  <c:v>0.27186577550721852</c:v>
                </c:pt>
                <c:pt idx="1581">
                  <c:v>0.27186577550721852</c:v>
                </c:pt>
                <c:pt idx="1582">
                  <c:v>0.27186577550721852</c:v>
                </c:pt>
                <c:pt idx="1583">
                  <c:v>0.27186577550721852</c:v>
                </c:pt>
                <c:pt idx="1584">
                  <c:v>0.27186577550721852</c:v>
                </c:pt>
                <c:pt idx="1585">
                  <c:v>0.27186577550721852</c:v>
                </c:pt>
                <c:pt idx="1586">
                  <c:v>0.27186577550721852</c:v>
                </c:pt>
                <c:pt idx="1587">
                  <c:v>0.27186577550721852</c:v>
                </c:pt>
                <c:pt idx="1588">
                  <c:v>0.27186577550721852</c:v>
                </c:pt>
                <c:pt idx="1589">
                  <c:v>0.27186577550721852</c:v>
                </c:pt>
                <c:pt idx="1590">
                  <c:v>0.27186577550721852</c:v>
                </c:pt>
                <c:pt idx="1591">
                  <c:v>0.27186577550721852</c:v>
                </c:pt>
                <c:pt idx="1592">
                  <c:v>0.27186577550721852</c:v>
                </c:pt>
                <c:pt idx="1593">
                  <c:v>0.27186577550721852</c:v>
                </c:pt>
                <c:pt idx="1594">
                  <c:v>0.27186577550721852</c:v>
                </c:pt>
                <c:pt idx="1595">
                  <c:v>0.27186577550721852</c:v>
                </c:pt>
                <c:pt idx="1596">
                  <c:v>0.27186577550721852</c:v>
                </c:pt>
                <c:pt idx="1597">
                  <c:v>0.27186577550721852</c:v>
                </c:pt>
                <c:pt idx="1598">
                  <c:v>0.27186577550721852</c:v>
                </c:pt>
                <c:pt idx="1599">
                  <c:v>0.27186577550721852</c:v>
                </c:pt>
                <c:pt idx="1600">
                  <c:v>0.27186577550721852</c:v>
                </c:pt>
                <c:pt idx="1601">
                  <c:v>0.27186577550721852</c:v>
                </c:pt>
                <c:pt idx="1602">
                  <c:v>0.27186577550721852</c:v>
                </c:pt>
                <c:pt idx="1603">
                  <c:v>0.27186577550721852</c:v>
                </c:pt>
                <c:pt idx="1604">
                  <c:v>0.27186577550721852</c:v>
                </c:pt>
                <c:pt idx="1605">
                  <c:v>0.27186577550721852</c:v>
                </c:pt>
                <c:pt idx="1606">
                  <c:v>0.27186577550721852</c:v>
                </c:pt>
                <c:pt idx="1607">
                  <c:v>0.27186577550721852</c:v>
                </c:pt>
                <c:pt idx="1608">
                  <c:v>0.27186577550721852</c:v>
                </c:pt>
                <c:pt idx="1609">
                  <c:v>0.27186577550721852</c:v>
                </c:pt>
                <c:pt idx="1610">
                  <c:v>0.27186577550721852</c:v>
                </c:pt>
                <c:pt idx="1611">
                  <c:v>0.27186577550721852</c:v>
                </c:pt>
                <c:pt idx="1612">
                  <c:v>0.27186577550721852</c:v>
                </c:pt>
                <c:pt idx="1613">
                  <c:v>0.27186577550721852</c:v>
                </c:pt>
                <c:pt idx="1614">
                  <c:v>0.27186577550721852</c:v>
                </c:pt>
                <c:pt idx="1615">
                  <c:v>0.27186577550721852</c:v>
                </c:pt>
                <c:pt idx="1616">
                  <c:v>0.27186577550721852</c:v>
                </c:pt>
                <c:pt idx="1617">
                  <c:v>0.27186577550721852</c:v>
                </c:pt>
                <c:pt idx="1618">
                  <c:v>0.27186577550721852</c:v>
                </c:pt>
                <c:pt idx="1619">
                  <c:v>0.27186577550721852</c:v>
                </c:pt>
                <c:pt idx="1620">
                  <c:v>0.27186577550721852</c:v>
                </c:pt>
                <c:pt idx="1621">
                  <c:v>0.27186577550721852</c:v>
                </c:pt>
                <c:pt idx="1622">
                  <c:v>0.27186577550721852</c:v>
                </c:pt>
                <c:pt idx="1623">
                  <c:v>0.27186577550721852</c:v>
                </c:pt>
                <c:pt idx="1624">
                  <c:v>0.27186577550721852</c:v>
                </c:pt>
                <c:pt idx="1625">
                  <c:v>0.27186577550721852</c:v>
                </c:pt>
                <c:pt idx="1626">
                  <c:v>0.27186577550721852</c:v>
                </c:pt>
                <c:pt idx="1627">
                  <c:v>0.27186577550721852</c:v>
                </c:pt>
                <c:pt idx="1628">
                  <c:v>0.27186577550721852</c:v>
                </c:pt>
                <c:pt idx="1629">
                  <c:v>0.27186577550721852</c:v>
                </c:pt>
                <c:pt idx="1630">
                  <c:v>0.27186577550721852</c:v>
                </c:pt>
                <c:pt idx="1631">
                  <c:v>0.27186577550721852</c:v>
                </c:pt>
                <c:pt idx="1632">
                  <c:v>0.27186577550721852</c:v>
                </c:pt>
                <c:pt idx="1633">
                  <c:v>0.27186577550721852</c:v>
                </c:pt>
                <c:pt idx="1634">
                  <c:v>0.27186577550721852</c:v>
                </c:pt>
                <c:pt idx="1635">
                  <c:v>0.27186577550721852</c:v>
                </c:pt>
                <c:pt idx="1636">
                  <c:v>0.27186577550721852</c:v>
                </c:pt>
                <c:pt idx="1637">
                  <c:v>0.27186577550721852</c:v>
                </c:pt>
                <c:pt idx="1638">
                  <c:v>0.27186577550721852</c:v>
                </c:pt>
                <c:pt idx="1639">
                  <c:v>0.27186577550721852</c:v>
                </c:pt>
                <c:pt idx="1640">
                  <c:v>0.27186577550721852</c:v>
                </c:pt>
                <c:pt idx="1641">
                  <c:v>0.27186577550721852</c:v>
                </c:pt>
                <c:pt idx="1642">
                  <c:v>0.27186577550721852</c:v>
                </c:pt>
                <c:pt idx="1643">
                  <c:v>0.27186577550721852</c:v>
                </c:pt>
                <c:pt idx="1644">
                  <c:v>0.27186577550721852</c:v>
                </c:pt>
                <c:pt idx="1645">
                  <c:v>0.27186577550721852</c:v>
                </c:pt>
                <c:pt idx="1646">
                  <c:v>0.27186577550721852</c:v>
                </c:pt>
                <c:pt idx="1647">
                  <c:v>0.27186577550721852</c:v>
                </c:pt>
                <c:pt idx="1648">
                  <c:v>0.27186577550721852</c:v>
                </c:pt>
                <c:pt idx="1649">
                  <c:v>0.27186577550721852</c:v>
                </c:pt>
                <c:pt idx="1650">
                  <c:v>0.27186577550721852</c:v>
                </c:pt>
                <c:pt idx="1651">
                  <c:v>0.27186577550721852</c:v>
                </c:pt>
                <c:pt idx="1652">
                  <c:v>0.27186577550721852</c:v>
                </c:pt>
                <c:pt idx="1653">
                  <c:v>0.27186577550721852</c:v>
                </c:pt>
                <c:pt idx="1654">
                  <c:v>0.27186577550721852</c:v>
                </c:pt>
                <c:pt idx="1655">
                  <c:v>0.27186577550721852</c:v>
                </c:pt>
                <c:pt idx="1656">
                  <c:v>0.27186577550721852</c:v>
                </c:pt>
                <c:pt idx="1657">
                  <c:v>0.27186577550721852</c:v>
                </c:pt>
                <c:pt idx="1658">
                  <c:v>0.27186577550721852</c:v>
                </c:pt>
                <c:pt idx="1659">
                  <c:v>0.27186577550721852</c:v>
                </c:pt>
                <c:pt idx="1660">
                  <c:v>0.27186577550721852</c:v>
                </c:pt>
                <c:pt idx="1661">
                  <c:v>0.27186577550721852</c:v>
                </c:pt>
                <c:pt idx="1662">
                  <c:v>0.27186577550721852</c:v>
                </c:pt>
                <c:pt idx="1663">
                  <c:v>0.27186577550721852</c:v>
                </c:pt>
                <c:pt idx="1664">
                  <c:v>0.27186577550721852</c:v>
                </c:pt>
                <c:pt idx="1665">
                  <c:v>0.27186577550721852</c:v>
                </c:pt>
                <c:pt idx="1666">
                  <c:v>0.27186577550721852</c:v>
                </c:pt>
                <c:pt idx="1667">
                  <c:v>0.27186577550721852</c:v>
                </c:pt>
                <c:pt idx="1668">
                  <c:v>0.27186577550721852</c:v>
                </c:pt>
                <c:pt idx="1669">
                  <c:v>0.27186577550721852</c:v>
                </c:pt>
                <c:pt idx="1670">
                  <c:v>0.27186577550721852</c:v>
                </c:pt>
                <c:pt idx="1671">
                  <c:v>0.27186577550721852</c:v>
                </c:pt>
                <c:pt idx="1672">
                  <c:v>0.27186577550721852</c:v>
                </c:pt>
                <c:pt idx="1673">
                  <c:v>0.27186577550721852</c:v>
                </c:pt>
                <c:pt idx="1674">
                  <c:v>0.27186577550721852</c:v>
                </c:pt>
                <c:pt idx="1675">
                  <c:v>0.27186577550721852</c:v>
                </c:pt>
                <c:pt idx="1676">
                  <c:v>0.27186577550721852</c:v>
                </c:pt>
                <c:pt idx="1677">
                  <c:v>0.27186577550721852</c:v>
                </c:pt>
                <c:pt idx="1678">
                  <c:v>0.27186577550721852</c:v>
                </c:pt>
                <c:pt idx="1679">
                  <c:v>0.27186577550721852</c:v>
                </c:pt>
                <c:pt idx="1680">
                  <c:v>0.27186577550721852</c:v>
                </c:pt>
                <c:pt idx="1681">
                  <c:v>0.27186577550721852</c:v>
                </c:pt>
                <c:pt idx="1682">
                  <c:v>0.27186577550721852</c:v>
                </c:pt>
                <c:pt idx="1683">
                  <c:v>0.27186577550721852</c:v>
                </c:pt>
                <c:pt idx="1684">
                  <c:v>0.27186577550721852</c:v>
                </c:pt>
                <c:pt idx="1685">
                  <c:v>0.27186577550721852</c:v>
                </c:pt>
                <c:pt idx="1686">
                  <c:v>0.27186577550721852</c:v>
                </c:pt>
                <c:pt idx="1687">
                  <c:v>0.27186577550721852</c:v>
                </c:pt>
                <c:pt idx="1688">
                  <c:v>0.27186577550721852</c:v>
                </c:pt>
                <c:pt idx="1689">
                  <c:v>0.27186577550721852</c:v>
                </c:pt>
                <c:pt idx="1690">
                  <c:v>0.27186577550721852</c:v>
                </c:pt>
                <c:pt idx="1691">
                  <c:v>0.27186577550721852</c:v>
                </c:pt>
                <c:pt idx="1692">
                  <c:v>0.27186577550721852</c:v>
                </c:pt>
                <c:pt idx="1693">
                  <c:v>0.27186577550721852</c:v>
                </c:pt>
                <c:pt idx="1694">
                  <c:v>0.27186577550721852</c:v>
                </c:pt>
                <c:pt idx="1695">
                  <c:v>0.27186577550721852</c:v>
                </c:pt>
                <c:pt idx="1696">
                  <c:v>0.27186577550721852</c:v>
                </c:pt>
                <c:pt idx="1697">
                  <c:v>0.27186577550721852</c:v>
                </c:pt>
                <c:pt idx="1698">
                  <c:v>0.27186577550721852</c:v>
                </c:pt>
                <c:pt idx="1699">
                  <c:v>0.27186577550721852</c:v>
                </c:pt>
                <c:pt idx="1700">
                  <c:v>0.27186577550721852</c:v>
                </c:pt>
                <c:pt idx="1701">
                  <c:v>0.27186577550721852</c:v>
                </c:pt>
                <c:pt idx="1702">
                  <c:v>0.27186577550721852</c:v>
                </c:pt>
                <c:pt idx="1703">
                  <c:v>0.27186577550721852</c:v>
                </c:pt>
                <c:pt idx="1704">
                  <c:v>0.27186577550721852</c:v>
                </c:pt>
                <c:pt idx="1705">
                  <c:v>0.27186577550721852</c:v>
                </c:pt>
                <c:pt idx="1706">
                  <c:v>0.27186577550721852</c:v>
                </c:pt>
                <c:pt idx="1707">
                  <c:v>0.27186577550721852</c:v>
                </c:pt>
                <c:pt idx="1708">
                  <c:v>0.27186577550721852</c:v>
                </c:pt>
                <c:pt idx="1709">
                  <c:v>0.27186577550721852</c:v>
                </c:pt>
                <c:pt idx="1710">
                  <c:v>0.27186577550721852</c:v>
                </c:pt>
                <c:pt idx="1711">
                  <c:v>0.27186577550721852</c:v>
                </c:pt>
                <c:pt idx="1712">
                  <c:v>0.27186577550721852</c:v>
                </c:pt>
                <c:pt idx="1713">
                  <c:v>0.27186577550721852</c:v>
                </c:pt>
                <c:pt idx="1714">
                  <c:v>0.27186577550721852</c:v>
                </c:pt>
                <c:pt idx="1715">
                  <c:v>0.27186577550721852</c:v>
                </c:pt>
                <c:pt idx="1716">
                  <c:v>0.27186577550721852</c:v>
                </c:pt>
                <c:pt idx="1717">
                  <c:v>0.27186577550721852</c:v>
                </c:pt>
                <c:pt idx="1718">
                  <c:v>0.27186577550721852</c:v>
                </c:pt>
                <c:pt idx="1719">
                  <c:v>0.27186577550721852</c:v>
                </c:pt>
                <c:pt idx="1720">
                  <c:v>0.27186577550721852</c:v>
                </c:pt>
                <c:pt idx="1721">
                  <c:v>0.27186577550721852</c:v>
                </c:pt>
                <c:pt idx="1722">
                  <c:v>0.27186577550721852</c:v>
                </c:pt>
                <c:pt idx="1723">
                  <c:v>0.27186577550721852</c:v>
                </c:pt>
                <c:pt idx="1724">
                  <c:v>0.27186577550721852</c:v>
                </c:pt>
                <c:pt idx="1725">
                  <c:v>0.27186577550721852</c:v>
                </c:pt>
                <c:pt idx="1726">
                  <c:v>0.27186577550721852</c:v>
                </c:pt>
                <c:pt idx="1727">
                  <c:v>0.27186577550721852</c:v>
                </c:pt>
                <c:pt idx="1728">
                  <c:v>0.27186577550721852</c:v>
                </c:pt>
                <c:pt idx="1729">
                  <c:v>0.27186577550721852</c:v>
                </c:pt>
                <c:pt idx="1730">
                  <c:v>0.27186577550721852</c:v>
                </c:pt>
                <c:pt idx="1731">
                  <c:v>0.27186577550721852</c:v>
                </c:pt>
                <c:pt idx="1732">
                  <c:v>0.27186577550721852</c:v>
                </c:pt>
                <c:pt idx="1733">
                  <c:v>0.27186577550721852</c:v>
                </c:pt>
                <c:pt idx="1734">
                  <c:v>0.27186577550721852</c:v>
                </c:pt>
                <c:pt idx="1735">
                  <c:v>0.27186577550721852</c:v>
                </c:pt>
                <c:pt idx="1736">
                  <c:v>0.27186577550721852</c:v>
                </c:pt>
                <c:pt idx="1737">
                  <c:v>0.27186577550721852</c:v>
                </c:pt>
                <c:pt idx="1738">
                  <c:v>0.27186577550721852</c:v>
                </c:pt>
                <c:pt idx="1739">
                  <c:v>0.27186577550721852</c:v>
                </c:pt>
                <c:pt idx="1740">
                  <c:v>0.27186577550721852</c:v>
                </c:pt>
                <c:pt idx="1741">
                  <c:v>0.27186577550721852</c:v>
                </c:pt>
                <c:pt idx="1742">
                  <c:v>0.27186577550721852</c:v>
                </c:pt>
                <c:pt idx="1743">
                  <c:v>0.27186577550721852</c:v>
                </c:pt>
                <c:pt idx="1744">
                  <c:v>0.27186577550721852</c:v>
                </c:pt>
                <c:pt idx="1745">
                  <c:v>0.27186577550721852</c:v>
                </c:pt>
                <c:pt idx="1746">
                  <c:v>0.27186577550721852</c:v>
                </c:pt>
                <c:pt idx="1747">
                  <c:v>0.27186577550721852</c:v>
                </c:pt>
                <c:pt idx="1748">
                  <c:v>0.27186577550721852</c:v>
                </c:pt>
                <c:pt idx="1749">
                  <c:v>0.27186577550721852</c:v>
                </c:pt>
                <c:pt idx="1750">
                  <c:v>0.27186577550721852</c:v>
                </c:pt>
                <c:pt idx="1751">
                  <c:v>0.27186577550721852</c:v>
                </c:pt>
                <c:pt idx="1752">
                  <c:v>0.27186577550721852</c:v>
                </c:pt>
                <c:pt idx="1753">
                  <c:v>0.27186577550721852</c:v>
                </c:pt>
                <c:pt idx="1754">
                  <c:v>0.27186577550721852</c:v>
                </c:pt>
                <c:pt idx="1755">
                  <c:v>0.27186577550721852</c:v>
                </c:pt>
                <c:pt idx="1756">
                  <c:v>0.27186577550721852</c:v>
                </c:pt>
                <c:pt idx="1757">
                  <c:v>0.27186577550721852</c:v>
                </c:pt>
                <c:pt idx="1758">
                  <c:v>0.27186577550721852</c:v>
                </c:pt>
                <c:pt idx="1759">
                  <c:v>0.27186577550721852</c:v>
                </c:pt>
                <c:pt idx="1760">
                  <c:v>0.27186577550721852</c:v>
                </c:pt>
                <c:pt idx="1761">
                  <c:v>0.27186577550721852</c:v>
                </c:pt>
                <c:pt idx="1762">
                  <c:v>0.27186577550721852</c:v>
                </c:pt>
                <c:pt idx="1763">
                  <c:v>0.27186577550721852</c:v>
                </c:pt>
                <c:pt idx="1764">
                  <c:v>0.27186577550721852</c:v>
                </c:pt>
                <c:pt idx="1765">
                  <c:v>0.27186577550721852</c:v>
                </c:pt>
                <c:pt idx="1766">
                  <c:v>0.27186577550721852</c:v>
                </c:pt>
                <c:pt idx="1767">
                  <c:v>0.27186577550721852</c:v>
                </c:pt>
                <c:pt idx="1768">
                  <c:v>0.27186577550721852</c:v>
                </c:pt>
                <c:pt idx="1769">
                  <c:v>0.27186577550721852</c:v>
                </c:pt>
                <c:pt idx="1770">
                  <c:v>0.27186577550721852</c:v>
                </c:pt>
                <c:pt idx="1771">
                  <c:v>0.27186577550721852</c:v>
                </c:pt>
                <c:pt idx="1772">
                  <c:v>0.27186577550721852</c:v>
                </c:pt>
                <c:pt idx="1773">
                  <c:v>0.27186577550721852</c:v>
                </c:pt>
                <c:pt idx="1774">
                  <c:v>0.27186577550721852</c:v>
                </c:pt>
                <c:pt idx="1775">
                  <c:v>0.27186577550721852</c:v>
                </c:pt>
                <c:pt idx="1776">
                  <c:v>0.27186577550721852</c:v>
                </c:pt>
                <c:pt idx="1777">
                  <c:v>0.27186577550721852</c:v>
                </c:pt>
                <c:pt idx="1778">
                  <c:v>0.27186577550721852</c:v>
                </c:pt>
                <c:pt idx="1779">
                  <c:v>0.27186577550721852</c:v>
                </c:pt>
                <c:pt idx="1780">
                  <c:v>0.27186577550721852</c:v>
                </c:pt>
                <c:pt idx="1781">
                  <c:v>0.27186577550721852</c:v>
                </c:pt>
                <c:pt idx="1782">
                  <c:v>0.27186577550721852</c:v>
                </c:pt>
                <c:pt idx="1783">
                  <c:v>0.27186577550721852</c:v>
                </c:pt>
                <c:pt idx="1784">
                  <c:v>0.27186577550721852</c:v>
                </c:pt>
                <c:pt idx="1785">
                  <c:v>0.27186577550721852</c:v>
                </c:pt>
                <c:pt idx="1786">
                  <c:v>0.27186577550721852</c:v>
                </c:pt>
                <c:pt idx="1787">
                  <c:v>0.27186577550721852</c:v>
                </c:pt>
                <c:pt idx="1788">
                  <c:v>0.27186577550721852</c:v>
                </c:pt>
                <c:pt idx="1789">
                  <c:v>0.27186577550721852</c:v>
                </c:pt>
                <c:pt idx="1790">
                  <c:v>0.27186577550721852</c:v>
                </c:pt>
                <c:pt idx="1791">
                  <c:v>0.27186577550721852</c:v>
                </c:pt>
                <c:pt idx="1792">
                  <c:v>0.27186577550721852</c:v>
                </c:pt>
                <c:pt idx="1793">
                  <c:v>0.27186577550721852</c:v>
                </c:pt>
                <c:pt idx="1794">
                  <c:v>0.27186577550721852</c:v>
                </c:pt>
                <c:pt idx="1795">
                  <c:v>0.27186577550721852</c:v>
                </c:pt>
                <c:pt idx="1796">
                  <c:v>0.27186577550721852</c:v>
                </c:pt>
                <c:pt idx="1797">
                  <c:v>0.27186577550721852</c:v>
                </c:pt>
                <c:pt idx="1798">
                  <c:v>0.27186577550721852</c:v>
                </c:pt>
                <c:pt idx="1799">
                  <c:v>0.27186577550721852</c:v>
                </c:pt>
                <c:pt idx="1800">
                  <c:v>0.27186577550721852</c:v>
                </c:pt>
                <c:pt idx="1801">
                  <c:v>0.27186577550721852</c:v>
                </c:pt>
                <c:pt idx="1802">
                  <c:v>0.27186577550721852</c:v>
                </c:pt>
                <c:pt idx="1803">
                  <c:v>0.27186577550721852</c:v>
                </c:pt>
                <c:pt idx="1804">
                  <c:v>0.27186577550721852</c:v>
                </c:pt>
                <c:pt idx="1805">
                  <c:v>0.27186577550721852</c:v>
                </c:pt>
                <c:pt idx="1806">
                  <c:v>0.27186577550721852</c:v>
                </c:pt>
                <c:pt idx="1807">
                  <c:v>0.27186577550721852</c:v>
                </c:pt>
                <c:pt idx="1808">
                  <c:v>0.27186577550721852</c:v>
                </c:pt>
                <c:pt idx="1809">
                  <c:v>0.27186577550721852</c:v>
                </c:pt>
                <c:pt idx="1810">
                  <c:v>0.27186577550721852</c:v>
                </c:pt>
                <c:pt idx="1811">
                  <c:v>0.27186577550721852</c:v>
                </c:pt>
                <c:pt idx="1812">
                  <c:v>0.27186577550721852</c:v>
                </c:pt>
                <c:pt idx="1813">
                  <c:v>0.27186577550721852</c:v>
                </c:pt>
                <c:pt idx="1826">
                  <c:v>8.9903938494062904E-2</c:v>
                </c:pt>
                <c:pt idx="1827">
                  <c:v>8.9903938494062904E-2</c:v>
                </c:pt>
                <c:pt idx="1828">
                  <c:v>8.9903938494062904E-2</c:v>
                </c:pt>
                <c:pt idx="1829">
                  <c:v>8.9903938494062904E-2</c:v>
                </c:pt>
                <c:pt idx="1830">
                  <c:v>8.9903938494062904E-2</c:v>
                </c:pt>
                <c:pt idx="1831">
                  <c:v>8.9903938494062904E-2</c:v>
                </c:pt>
                <c:pt idx="1832">
                  <c:v>8.9903938494062904E-2</c:v>
                </c:pt>
                <c:pt idx="1833">
                  <c:v>8.9903938494062904E-2</c:v>
                </c:pt>
                <c:pt idx="1834">
                  <c:v>8.9903938494062904E-2</c:v>
                </c:pt>
                <c:pt idx="1835">
                  <c:v>8.9903938494062904E-2</c:v>
                </c:pt>
                <c:pt idx="1836">
                  <c:v>8.9903938494062904E-2</c:v>
                </c:pt>
                <c:pt idx="1837">
                  <c:v>8.9903938494062904E-2</c:v>
                </c:pt>
                <c:pt idx="1838">
                  <c:v>8.9903938494062904E-2</c:v>
                </c:pt>
                <c:pt idx="1839">
                  <c:v>9.2968234997449897E-2</c:v>
                </c:pt>
                <c:pt idx="1840">
                  <c:v>9.2968234997449897E-2</c:v>
                </c:pt>
                <c:pt idx="1841">
                  <c:v>9.2968234997449897E-2</c:v>
                </c:pt>
                <c:pt idx="1842">
                  <c:v>9.2968234997449897E-2</c:v>
                </c:pt>
                <c:pt idx="1843">
                  <c:v>9.2968234997449897E-2</c:v>
                </c:pt>
                <c:pt idx="1844">
                  <c:v>9.2968234997449897E-2</c:v>
                </c:pt>
                <c:pt idx="1845">
                  <c:v>9.2968234997449897E-2</c:v>
                </c:pt>
                <c:pt idx="1846">
                  <c:v>9.2968234997449897E-2</c:v>
                </c:pt>
                <c:pt idx="1847">
                  <c:v>9.2968234997449897E-2</c:v>
                </c:pt>
                <c:pt idx="1848">
                  <c:v>9.2968234997449897E-2</c:v>
                </c:pt>
                <c:pt idx="1849">
                  <c:v>9.2968234997449897E-2</c:v>
                </c:pt>
                <c:pt idx="1850">
                  <c:v>9.6106753215451798E-2</c:v>
                </c:pt>
                <c:pt idx="1851">
                  <c:v>9.6106753215451798E-2</c:v>
                </c:pt>
                <c:pt idx="1852">
                  <c:v>9.6106753215451798E-2</c:v>
                </c:pt>
                <c:pt idx="1853">
                  <c:v>9.6106753215451798E-2</c:v>
                </c:pt>
                <c:pt idx="1854">
                  <c:v>9.6106753215451798E-2</c:v>
                </c:pt>
                <c:pt idx="1855">
                  <c:v>9.6106753215451798E-2</c:v>
                </c:pt>
                <c:pt idx="1856">
                  <c:v>9.6106753215451798E-2</c:v>
                </c:pt>
                <c:pt idx="1857">
                  <c:v>9.6106753215451798E-2</c:v>
                </c:pt>
                <c:pt idx="1858">
                  <c:v>9.6106753215451798E-2</c:v>
                </c:pt>
                <c:pt idx="1859">
                  <c:v>9.6106753215451798E-2</c:v>
                </c:pt>
                <c:pt idx="1860">
                  <c:v>9.6106753215451798E-2</c:v>
                </c:pt>
                <c:pt idx="1861">
                  <c:v>9.6106753215451798E-2</c:v>
                </c:pt>
                <c:pt idx="1862">
                  <c:v>9.6106753215451798E-2</c:v>
                </c:pt>
                <c:pt idx="1863">
                  <c:v>9.6106753215451798E-2</c:v>
                </c:pt>
                <c:pt idx="1864">
                  <c:v>9.6106753215451798E-2</c:v>
                </c:pt>
                <c:pt idx="1865">
                  <c:v>9.6106753215451798E-2</c:v>
                </c:pt>
                <c:pt idx="1866">
                  <c:v>9.6106753215451798E-2</c:v>
                </c:pt>
                <c:pt idx="1867">
                  <c:v>9.6106753215451798E-2</c:v>
                </c:pt>
                <c:pt idx="1868">
                  <c:v>9.6106753215451798E-2</c:v>
                </c:pt>
                <c:pt idx="1869">
                  <c:v>9.6106753215451798E-2</c:v>
                </c:pt>
                <c:pt idx="1870">
                  <c:v>9.6106753215451798E-2</c:v>
                </c:pt>
                <c:pt idx="1871">
                  <c:v>9.6106753215451798E-2</c:v>
                </c:pt>
                <c:pt idx="1872">
                  <c:v>9.6106753215451798E-2</c:v>
                </c:pt>
                <c:pt idx="1873">
                  <c:v>9.6106753215451798E-2</c:v>
                </c:pt>
                <c:pt idx="1874">
                  <c:v>9.6106753215451798E-2</c:v>
                </c:pt>
                <c:pt idx="1875">
                  <c:v>9.6106753215451798E-2</c:v>
                </c:pt>
                <c:pt idx="1876">
                  <c:v>9.6106753215451798E-2</c:v>
                </c:pt>
                <c:pt idx="1877">
                  <c:v>9.6106753215451798E-2</c:v>
                </c:pt>
                <c:pt idx="1878">
                  <c:v>9.6106753215451798E-2</c:v>
                </c:pt>
                <c:pt idx="1879">
                  <c:v>9.6106753215451798E-2</c:v>
                </c:pt>
                <c:pt idx="1880">
                  <c:v>9.6106753215451798E-2</c:v>
                </c:pt>
                <c:pt idx="1881">
                  <c:v>9.6106753215451798E-2</c:v>
                </c:pt>
                <c:pt idx="1882">
                  <c:v>9.6106753215451798E-2</c:v>
                </c:pt>
                <c:pt idx="1883">
                  <c:v>9.6106753215451798E-2</c:v>
                </c:pt>
                <c:pt idx="1884">
                  <c:v>9.6106753215451798E-2</c:v>
                </c:pt>
                <c:pt idx="1885">
                  <c:v>9.6106753215451798E-2</c:v>
                </c:pt>
                <c:pt idx="1886">
                  <c:v>9.6106753215451798E-2</c:v>
                </c:pt>
                <c:pt idx="1887">
                  <c:v>9.6106753215451798E-2</c:v>
                </c:pt>
                <c:pt idx="1888">
                  <c:v>9.6106753215451798E-2</c:v>
                </c:pt>
                <c:pt idx="1889">
                  <c:v>9.6106753215451798E-2</c:v>
                </c:pt>
                <c:pt idx="1890">
                  <c:v>9.6106753215451798E-2</c:v>
                </c:pt>
                <c:pt idx="1891">
                  <c:v>9.6106753215451798E-2</c:v>
                </c:pt>
                <c:pt idx="1892">
                  <c:v>9.6106753215451798E-2</c:v>
                </c:pt>
                <c:pt idx="1893">
                  <c:v>9.6106753215451798E-2</c:v>
                </c:pt>
                <c:pt idx="1894">
                  <c:v>9.6106753215451798E-2</c:v>
                </c:pt>
                <c:pt idx="1895">
                  <c:v>9.6106753215451798E-2</c:v>
                </c:pt>
                <c:pt idx="1896">
                  <c:v>9.6106753215451798E-2</c:v>
                </c:pt>
                <c:pt idx="1897">
                  <c:v>9.6106753215451798E-2</c:v>
                </c:pt>
                <c:pt idx="1898">
                  <c:v>9.6106753215451798E-2</c:v>
                </c:pt>
                <c:pt idx="1899">
                  <c:v>9.6106753215451798E-2</c:v>
                </c:pt>
                <c:pt idx="1900">
                  <c:v>9.6106753215451798E-2</c:v>
                </c:pt>
                <c:pt idx="1901">
                  <c:v>9.6106753215451798E-2</c:v>
                </c:pt>
                <c:pt idx="1902">
                  <c:v>9.6106753215451798E-2</c:v>
                </c:pt>
                <c:pt idx="1903">
                  <c:v>9.6106753215451798E-2</c:v>
                </c:pt>
                <c:pt idx="1904">
                  <c:v>9.6106753215451798E-2</c:v>
                </c:pt>
                <c:pt idx="1905">
                  <c:v>9.6106753215451798E-2</c:v>
                </c:pt>
                <c:pt idx="1906">
                  <c:v>9.6106753215451798E-2</c:v>
                </c:pt>
                <c:pt idx="1907">
                  <c:v>9.6106753215451798E-2</c:v>
                </c:pt>
                <c:pt idx="1908">
                  <c:v>9.6106753215451798E-2</c:v>
                </c:pt>
                <c:pt idx="1909">
                  <c:v>9.6106753215451798E-2</c:v>
                </c:pt>
                <c:pt idx="1910">
                  <c:v>9.6106753215451798E-2</c:v>
                </c:pt>
                <c:pt idx="1911">
                  <c:v>9.6106753215451798E-2</c:v>
                </c:pt>
                <c:pt idx="1912">
                  <c:v>9.6106753215451798E-2</c:v>
                </c:pt>
                <c:pt idx="1913">
                  <c:v>9.6106753215451798E-2</c:v>
                </c:pt>
                <c:pt idx="1914">
                  <c:v>9.6106753215451798E-2</c:v>
                </c:pt>
                <c:pt idx="1915">
                  <c:v>9.6106753215451798E-2</c:v>
                </c:pt>
                <c:pt idx="1916">
                  <c:v>9.6106753215451798E-2</c:v>
                </c:pt>
                <c:pt idx="1917">
                  <c:v>9.6106753215451798E-2</c:v>
                </c:pt>
                <c:pt idx="1918">
                  <c:v>9.6106753215451798E-2</c:v>
                </c:pt>
                <c:pt idx="1919">
                  <c:v>9.6106753215451798E-2</c:v>
                </c:pt>
                <c:pt idx="1920">
                  <c:v>9.6106753215451798E-2</c:v>
                </c:pt>
                <c:pt idx="1921">
                  <c:v>9.6106753215451798E-2</c:v>
                </c:pt>
                <c:pt idx="1922">
                  <c:v>9.6106753215451798E-2</c:v>
                </c:pt>
                <c:pt idx="1923">
                  <c:v>9.6106753215451798E-2</c:v>
                </c:pt>
                <c:pt idx="1924">
                  <c:v>9.9953107457088172E-2</c:v>
                </c:pt>
                <c:pt idx="1925">
                  <c:v>9.9953107457088172E-2</c:v>
                </c:pt>
                <c:pt idx="1926">
                  <c:v>9.9953107457088172E-2</c:v>
                </c:pt>
                <c:pt idx="1927">
                  <c:v>9.9953107457088172E-2</c:v>
                </c:pt>
                <c:pt idx="1928">
                  <c:v>9.9953107457088172E-2</c:v>
                </c:pt>
                <c:pt idx="1929">
                  <c:v>9.9953107457088172E-2</c:v>
                </c:pt>
                <c:pt idx="1930">
                  <c:v>9.9953107457088172E-2</c:v>
                </c:pt>
                <c:pt idx="1931">
                  <c:v>9.9953107457088172E-2</c:v>
                </c:pt>
                <c:pt idx="1932">
                  <c:v>9.9953107457088172E-2</c:v>
                </c:pt>
                <c:pt idx="1933">
                  <c:v>9.9953107457088172E-2</c:v>
                </c:pt>
                <c:pt idx="1934">
                  <c:v>9.9953107457088172E-2</c:v>
                </c:pt>
                <c:pt idx="1935">
                  <c:v>9.9953107457088172E-2</c:v>
                </c:pt>
                <c:pt idx="1936">
                  <c:v>9.9953107457088172E-2</c:v>
                </c:pt>
                <c:pt idx="1937">
                  <c:v>9.9953107457088172E-2</c:v>
                </c:pt>
                <c:pt idx="1938">
                  <c:v>9.9953107457088172E-2</c:v>
                </c:pt>
                <c:pt idx="1939">
                  <c:v>9.9953107457088172E-2</c:v>
                </c:pt>
                <c:pt idx="1940">
                  <c:v>9.9953107457088172E-2</c:v>
                </c:pt>
                <c:pt idx="1941">
                  <c:v>9.9953107457088172E-2</c:v>
                </c:pt>
                <c:pt idx="1942">
                  <c:v>9.9953107457088172E-2</c:v>
                </c:pt>
                <c:pt idx="1943">
                  <c:v>9.9953107457088172E-2</c:v>
                </c:pt>
                <c:pt idx="1944">
                  <c:v>9.9953107457088172E-2</c:v>
                </c:pt>
                <c:pt idx="1945">
                  <c:v>9.9953107457088172E-2</c:v>
                </c:pt>
                <c:pt idx="1946">
                  <c:v>9.9953107457088172E-2</c:v>
                </c:pt>
                <c:pt idx="1947">
                  <c:v>9.9953107457088172E-2</c:v>
                </c:pt>
                <c:pt idx="1948">
                  <c:v>9.9953107457088172E-2</c:v>
                </c:pt>
                <c:pt idx="1949">
                  <c:v>9.9953107457088172E-2</c:v>
                </c:pt>
                <c:pt idx="1950">
                  <c:v>9.9953107457088172E-2</c:v>
                </c:pt>
                <c:pt idx="1951">
                  <c:v>9.9953107457088172E-2</c:v>
                </c:pt>
                <c:pt idx="1952">
                  <c:v>9.9953107457088172E-2</c:v>
                </c:pt>
                <c:pt idx="1953">
                  <c:v>9.9953107457088172E-2</c:v>
                </c:pt>
                <c:pt idx="1954">
                  <c:v>9.9953107457088172E-2</c:v>
                </c:pt>
                <c:pt idx="1955">
                  <c:v>9.9953107457088172E-2</c:v>
                </c:pt>
                <c:pt idx="1956">
                  <c:v>9.9953107457088172E-2</c:v>
                </c:pt>
                <c:pt idx="1957">
                  <c:v>9.9953107457088172E-2</c:v>
                </c:pt>
                <c:pt idx="1958">
                  <c:v>9.9953107457088172E-2</c:v>
                </c:pt>
                <c:pt idx="1959">
                  <c:v>9.9953107457088172E-2</c:v>
                </c:pt>
                <c:pt idx="1960">
                  <c:v>9.9953107457088172E-2</c:v>
                </c:pt>
                <c:pt idx="1961">
                  <c:v>9.9953107457088172E-2</c:v>
                </c:pt>
                <c:pt idx="1962">
                  <c:v>9.9953107457088172E-2</c:v>
                </c:pt>
                <c:pt idx="1963">
                  <c:v>9.9953107457088172E-2</c:v>
                </c:pt>
                <c:pt idx="1964">
                  <c:v>9.9953107457088172E-2</c:v>
                </c:pt>
                <c:pt idx="1965">
                  <c:v>9.9953107457088172E-2</c:v>
                </c:pt>
                <c:pt idx="1966">
                  <c:v>9.9953107457088172E-2</c:v>
                </c:pt>
                <c:pt idx="1967">
                  <c:v>9.9953107457088172E-2</c:v>
                </c:pt>
                <c:pt idx="1968">
                  <c:v>9.9953107457088172E-2</c:v>
                </c:pt>
                <c:pt idx="1969">
                  <c:v>9.9953107457088172E-2</c:v>
                </c:pt>
                <c:pt idx="1970">
                  <c:v>9.9953107457088172E-2</c:v>
                </c:pt>
                <c:pt idx="1971">
                  <c:v>9.9953107457088172E-2</c:v>
                </c:pt>
                <c:pt idx="1972">
                  <c:v>9.9953107457088172E-2</c:v>
                </c:pt>
                <c:pt idx="1973">
                  <c:v>9.9953107457088172E-2</c:v>
                </c:pt>
                <c:pt idx="1974">
                  <c:v>9.9953107457088172E-2</c:v>
                </c:pt>
                <c:pt idx="1975">
                  <c:v>9.9953107457088172E-2</c:v>
                </c:pt>
                <c:pt idx="1976">
                  <c:v>9.9953107457088172E-2</c:v>
                </c:pt>
                <c:pt idx="1977">
                  <c:v>9.9953107457088172E-2</c:v>
                </c:pt>
                <c:pt idx="1978">
                  <c:v>9.9953107457088172E-2</c:v>
                </c:pt>
                <c:pt idx="1979">
                  <c:v>9.9953107457088172E-2</c:v>
                </c:pt>
                <c:pt idx="1980">
                  <c:v>9.9953107457088172E-2</c:v>
                </c:pt>
                <c:pt idx="1981">
                  <c:v>9.9953107457088172E-2</c:v>
                </c:pt>
                <c:pt idx="1982">
                  <c:v>9.9953107457088172E-2</c:v>
                </c:pt>
                <c:pt idx="1983">
                  <c:v>9.9953107457088172E-2</c:v>
                </c:pt>
                <c:pt idx="1984">
                  <c:v>9.9953107457088172E-2</c:v>
                </c:pt>
                <c:pt idx="1985">
                  <c:v>9.9953107457088172E-2</c:v>
                </c:pt>
                <c:pt idx="1986">
                  <c:v>9.9953107457088172E-2</c:v>
                </c:pt>
                <c:pt idx="1987">
                  <c:v>9.9953107457088172E-2</c:v>
                </c:pt>
                <c:pt idx="1988">
                  <c:v>0.10527882871473854</c:v>
                </c:pt>
                <c:pt idx="1989">
                  <c:v>0.10527882871473854</c:v>
                </c:pt>
                <c:pt idx="1990">
                  <c:v>0.10527882871473854</c:v>
                </c:pt>
                <c:pt idx="1991">
                  <c:v>0.11066871528874614</c:v>
                </c:pt>
                <c:pt idx="1992">
                  <c:v>0.11066871528874614</c:v>
                </c:pt>
                <c:pt idx="1993">
                  <c:v>0.11066871528874614</c:v>
                </c:pt>
                <c:pt idx="1994">
                  <c:v>0.11066871528874614</c:v>
                </c:pt>
                <c:pt idx="1995">
                  <c:v>0.11066871528874614</c:v>
                </c:pt>
                <c:pt idx="1996">
                  <c:v>0.11066871528874614</c:v>
                </c:pt>
                <c:pt idx="1997">
                  <c:v>0.11066871528874614</c:v>
                </c:pt>
                <c:pt idx="1998">
                  <c:v>0.11066871528874614</c:v>
                </c:pt>
                <c:pt idx="1999">
                  <c:v>0.11066871528874614</c:v>
                </c:pt>
                <c:pt idx="2000">
                  <c:v>0.11066871528874614</c:v>
                </c:pt>
                <c:pt idx="2001">
                  <c:v>0.11066871528874614</c:v>
                </c:pt>
                <c:pt idx="2002">
                  <c:v>0.11066871528874614</c:v>
                </c:pt>
                <c:pt idx="2003">
                  <c:v>0.11066871528874614</c:v>
                </c:pt>
                <c:pt idx="2004">
                  <c:v>0.11066871528874614</c:v>
                </c:pt>
                <c:pt idx="2005">
                  <c:v>0.11066871528874614</c:v>
                </c:pt>
                <c:pt idx="2006">
                  <c:v>0.11066871528874614</c:v>
                </c:pt>
                <c:pt idx="2007">
                  <c:v>0.11066871528874614</c:v>
                </c:pt>
                <c:pt idx="2008">
                  <c:v>0.11066871528874614</c:v>
                </c:pt>
                <c:pt idx="2009">
                  <c:v>0.11066871528874614</c:v>
                </c:pt>
                <c:pt idx="2010">
                  <c:v>0.11671858797385672</c:v>
                </c:pt>
                <c:pt idx="2011">
                  <c:v>0.11671858797385672</c:v>
                </c:pt>
                <c:pt idx="2012">
                  <c:v>0.11671858797385672</c:v>
                </c:pt>
                <c:pt idx="2013">
                  <c:v>0.11671858797385672</c:v>
                </c:pt>
                <c:pt idx="2014">
                  <c:v>0.11671858797385672</c:v>
                </c:pt>
                <c:pt idx="2015">
                  <c:v>0.11671858797385672</c:v>
                </c:pt>
                <c:pt idx="2016">
                  <c:v>0.11671858797385672</c:v>
                </c:pt>
                <c:pt idx="2017">
                  <c:v>0.11671858797385672</c:v>
                </c:pt>
                <c:pt idx="2018">
                  <c:v>0.11671858797385672</c:v>
                </c:pt>
                <c:pt idx="2019">
                  <c:v>0.11671858797385672</c:v>
                </c:pt>
                <c:pt idx="2020">
                  <c:v>0.11671858797385672</c:v>
                </c:pt>
                <c:pt idx="2021">
                  <c:v>0.11671858797385672</c:v>
                </c:pt>
                <c:pt idx="2022">
                  <c:v>0.11671858797385672</c:v>
                </c:pt>
                <c:pt idx="2023">
                  <c:v>0.11671858797385672</c:v>
                </c:pt>
                <c:pt idx="2024">
                  <c:v>0.11671858797385672</c:v>
                </c:pt>
                <c:pt idx="2025">
                  <c:v>0.11671858797385672</c:v>
                </c:pt>
                <c:pt idx="2026">
                  <c:v>0.11671858797385672</c:v>
                </c:pt>
                <c:pt idx="2027">
                  <c:v>0.11671858797385672</c:v>
                </c:pt>
                <c:pt idx="2028">
                  <c:v>0.11671858797385672</c:v>
                </c:pt>
                <c:pt idx="2029">
                  <c:v>0.11671858797385672</c:v>
                </c:pt>
                <c:pt idx="2030">
                  <c:v>0.11671858797385672</c:v>
                </c:pt>
                <c:pt idx="2031">
                  <c:v>0.11671858797385672</c:v>
                </c:pt>
                <c:pt idx="2032">
                  <c:v>0.11671858797385672</c:v>
                </c:pt>
                <c:pt idx="2033">
                  <c:v>0.11671858797385672</c:v>
                </c:pt>
                <c:pt idx="2034">
                  <c:v>0.11671858797385672</c:v>
                </c:pt>
                <c:pt idx="2035">
                  <c:v>0.11671858797385672</c:v>
                </c:pt>
                <c:pt idx="2036">
                  <c:v>0.11671858797385672</c:v>
                </c:pt>
                <c:pt idx="2037">
                  <c:v>0.12407926640740791</c:v>
                </c:pt>
                <c:pt idx="2038">
                  <c:v>0.12407926640740791</c:v>
                </c:pt>
                <c:pt idx="2039">
                  <c:v>0.12407926640740791</c:v>
                </c:pt>
                <c:pt idx="2040">
                  <c:v>0.12407926640740791</c:v>
                </c:pt>
                <c:pt idx="2041">
                  <c:v>0.12407926640740791</c:v>
                </c:pt>
                <c:pt idx="2042">
                  <c:v>0.12407926640740791</c:v>
                </c:pt>
                <c:pt idx="2043">
                  <c:v>0.12407926640740791</c:v>
                </c:pt>
                <c:pt idx="2044">
                  <c:v>0.12407926640740791</c:v>
                </c:pt>
                <c:pt idx="2045">
                  <c:v>0.12407926640740791</c:v>
                </c:pt>
                <c:pt idx="2046">
                  <c:v>0.12407926640740791</c:v>
                </c:pt>
                <c:pt idx="2047">
                  <c:v>0.12407926640740791</c:v>
                </c:pt>
                <c:pt idx="2048">
                  <c:v>0.12407926640740791</c:v>
                </c:pt>
                <c:pt idx="2049">
                  <c:v>0.12407926640740791</c:v>
                </c:pt>
                <c:pt idx="2050">
                  <c:v>0.12407926640740791</c:v>
                </c:pt>
                <c:pt idx="2051">
                  <c:v>0.12407926640740791</c:v>
                </c:pt>
                <c:pt idx="2052">
                  <c:v>0.12407926640740791</c:v>
                </c:pt>
                <c:pt idx="2053">
                  <c:v>0.12407926640740791</c:v>
                </c:pt>
                <c:pt idx="2054">
                  <c:v>0.12407926640740791</c:v>
                </c:pt>
                <c:pt idx="2055">
                  <c:v>0.12407926640740791</c:v>
                </c:pt>
                <c:pt idx="2056">
                  <c:v>0.12407926640740791</c:v>
                </c:pt>
                <c:pt idx="2057">
                  <c:v>0.12407926640740791</c:v>
                </c:pt>
                <c:pt idx="2058">
                  <c:v>0.12407926640740791</c:v>
                </c:pt>
                <c:pt idx="2059">
                  <c:v>0.12407926640740791</c:v>
                </c:pt>
                <c:pt idx="2060">
                  <c:v>0.12407926640740791</c:v>
                </c:pt>
                <c:pt idx="2061">
                  <c:v>0.12407926640740791</c:v>
                </c:pt>
                <c:pt idx="2062">
                  <c:v>0.12407926640740791</c:v>
                </c:pt>
                <c:pt idx="2063">
                  <c:v>0.12407926640740791</c:v>
                </c:pt>
                <c:pt idx="2064">
                  <c:v>0.12407926640740791</c:v>
                </c:pt>
                <c:pt idx="2065">
                  <c:v>0.12407926640740791</c:v>
                </c:pt>
                <c:pt idx="2066">
                  <c:v>0.12407926640740791</c:v>
                </c:pt>
                <c:pt idx="2067">
                  <c:v>0.12407926640740791</c:v>
                </c:pt>
                <c:pt idx="2068">
                  <c:v>0.12407926640740791</c:v>
                </c:pt>
                <c:pt idx="2069">
                  <c:v>0.12407926640740791</c:v>
                </c:pt>
                <c:pt idx="2070">
                  <c:v>0.12407926640740791</c:v>
                </c:pt>
                <c:pt idx="2071">
                  <c:v>0.12407926640740791</c:v>
                </c:pt>
                <c:pt idx="2072">
                  <c:v>0.12407926640740791</c:v>
                </c:pt>
                <c:pt idx="2073">
                  <c:v>0.12407926640740791</c:v>
                </c:pt>
                <c:pt idx="2074">
                  <c:v>0.12407926640740791</c:v>
                </c:pt>
                <c:pt idx="2075">
                  <c:v>0.12407926640740791</c:v>
                </c:pt>
                <c:pt idx="2076">
                  <c:v>0.12407926640740791</c:v>
                </c:pt>
                <c:pt idx="2077">
                  <c:v>0.12407926640740791</c:v>
                </c:pt>
                <c:pt idx="2078">
                  <c:v>0.12407926640740791</c:v>
                </c:pt>
                <c:pt idx="2079">
                  <c:v>0.12407926640740791</c:v>
                </c:pt>
                <c:pt idx="2080">
                  <c:v>0.12407926640740791</c:v>
                </c:pt>
                <c:pt idx="2081">
                  <c:v>0.12407926640740791</c:v>
                </c:pt>
                <c:pt idx="2082">
                  <c:v>0.12407926640740791</c:v>
                </c:pt>
                <c:pt idx="2083">
                  <c:v>0.12407926640740791</c:v>
                </c:pt>
                <c:pt idx="2084">
                  <c:v>0.12407926640740791</c:v>
                </c:pt>
                <c:pt idx="2085">
                  <c:v>0.12407926640740791</c:v>
                </c:pt>
                <c:pt idx="2086">
                  <c:v>0.12407926640740791</c:v>
                </c:pt>
                <c:pt idx="2087">
                  <c:v>0.12407926640740791</c:v>
                </c:pt>
                <c:pt idx="2088">
                  <c:v>0.12407926640740791</c:v>
                </c:pt>
                <c:pt idx="2089">
                  <c:v>0.12407926640740791</c:v>
                </c:pt>
                <c:pt idx="2090">
                  <c:v>0.12407926640740791</c:v>
                </c:pt>
                <c:pt idx="2091">
                  <c:v>0.12407926640740791</c:v>
                </c:pt>
                <c:pt idx="2092">
                  <c:v>0.12407926640740791</c:v>
                </c:pt>
                <c:pt idx="2093">
                  <c:v>0.12407926640740791</c:v>
                </c:pt>
                <c:pt idx="2094">
                  <c:v>0.12407926640740791</c:v>
                </c:pt>
                <c:pt idx="2095">
                  <c:v>0.12407926640740791</c:v>
                </c:pt>
                <c:pt idx="2096">
                  <c:v>0.12407926640740791</c:v>
                </c:pt>
                <c:pt idx="2097">
                  <c:v>0.12407926640740791</c:v>
                </c:pt>
                <c:pt idx="2098">
                  <c:v>0.12407926640740791</c:v>
                </c:pt>
                <c:pt idx="2099">
                  <c:v>0.12407926640740791</c:v>
                </c:pt>
                <c:pt idx="2100">
                  <c:v>0.12407926640740791</c:v>
                </c:pt>
                <c:pt idx="2101">
                  <c:v>0.12407926640740791</c:v>
                </c:pt>
                <c:pt idx="2102">
                  <c:v>0.12407926640740791</c:v>
                </c:pt>
                <c:pt idx="2103">
                  <c:v>0.12407926640740791</c:v>
                </c:pt>
                <c:pt idx="2104">
                  <c:v>0.12407926640740791</c:v>
                </c:pt>
                <c:pt idx="2105">
                  <c:v>0.12407926640740791</c:v>
                </c:pt>
                <c:pt idx="2106">
                  <c:v>0.12407926640740791</c:v>
                </c:pt>
                <c:pt idx="2107">
                  <c:v>0.12407926640740791</c:v>
                </c:pt>
                <c:pt idx="2108">
                  <c:v>0.12407926640740791</c:v>
                </c:pt>
                <c:pt idx="2109">
                  <c:v>0.12407926640740791</c:v>
                </c:pt>
                <c:pt idx="2110">
                  <c:v>0.12407926640740791</c:v>
                </c:pt>
                <c:pt idx="2111">
                  <c:v>0.12407926640740791</c:v>
                </c:pt>
                <c:pt idx="2112">
                  <c:v>0.12407926640740791</c:v>
                </c:pt>
                <c:pt idx="2113">
                  <c:v>0.12407926640740791</c:v>
                </c:pt>
                <c:pt idx="2114">
                  <c:v>0.12407926640740791</c:v>
                </c:pt>
                <c:pt idx="2115">
                  <c:v>0.12407926640740791</c:v>
                </c:pt>
                <c:pt idx="2116">
                  <c:v>0.12407926640740791</c:v>
                </c:pt>
                <c:pt idx="2117">
                  <c:v>0.12407926640740791</c:v>
                </c:pt>
                <c:pt idx="2118">
                  <c:v>0.12407926640740791</c:v>
                </c:pt>
                <c:pt idx="2119">
                  <c:v>0.12407926640740791</c:v>
                </c:pt>
                <c:pt idx="2120">
                  <c:v>0.12407926640740791</c:v>
                </c:pt>
                <c:pt idx="2121">
                  <c:v>0.12407926640740791</c:v>
                </c:pt>
                <c:pt idx="2122">
                  <c:v>0.12407926640740791</c:v>
                </c:pt>
                <c:pt idx="2123">
                  <c:v>0.12407926640740791</c:v>
                </c:pt>
                <c:pt idx="2124">
                  <c:v>0.12407926640740791</c:v>
                </c:pt>
                <c:pt idx="2125">
                  <c:v>0.12407926640740791</c:v>
                </c:pt>
                <c:pt idx="2126">
                  <c:v>0.12407926640740791</c:v>
                </c:pt>
                <c:pt idx="2127">
                  <c:v>0.12407926640740791</c:v>
                </c:pt>
                <c:pt idx="2128">
                  <c:v>0.12407926640740791</c:v>
                </c:pt>
                <c:pt idx="2129">
                  <c:v>0.12407926640740791</c:v>
                </c:pt>
                <c:pt idx="2130">
                  <c:v>0.12407926640740791</c:v>
                </c:pt>
                <c:pt idx="2131">
                  <c:v>0.12407926640740791</c:v>
                </c:pt>
                <c:pt idx="2132">
                  <c:v>0.12407926640740791</c:v>
                </c:pt>
                <c:pt idx="2133">
                  <c:v>0.12407926640740791</c:v>
                </c:pt>
                <c:pt idx="2134">
                  <c:v>0.12407926640740791</c:v>
                </c:pt>
                <c:pt idx="2135">
                  <c:v>0.12407926640740791</c:v>
                </c:pt>
                <c:pt idx="2136">
                  <c:v>0.12407926640740791</c:v>
                </c:pt>
                <c:pt idx="2137">
                  <c:v>0.12407926640740791</c:v>
                </c:pt>
                <c:pt idx="2138">
                  <c:v>0.12407926640740791</c:v>
                </c:pt>
                <c:pt idx="2139">
                  <c:v>0.12407926640740791</c:v>
                </c:pt>
                <c:pt idx="2140">
                  <c:v>0.12407926640740791</c:v>
                </c:pt>
                <c:pt idx="2141">
                  <c:v>0.12407926640740791</c:v>
                </c:pt>
                <c:pt idx="2142">
                  <c:v>0.12407926640740791</c:v>
                </c:pt>
                <c:pt idx="2143">
                  <c:v>0.12407926640740791</c:v>
                </c:pt>
                <c:pt idx="2144">
                  <c:v>0.12407926640740791</c:v>
                </c:pt>
                <c:pt idx="2145">
                  <c:v>0.12407926640740791</c:v>
                </c:pt>
                <c:pt idx="2146">
                  <c:v>0.12407926640740791</c:v>
                </c:pt>
                <c:pt idx="2147">
                  <c:v>0.12407926640740791</c:v>
                </c:pt>
                <c:pt idx="2148">
                  <c:v>0.12407926640740791</c:v>
                </c:pt>
                <c:pt idx="2149">
                  <c:v>0.12407926640740791</c:v>
                </c:pt>
                <c:pt idx="2150">
                  <c:v>0.12407926640740791</c:v>
                </c:pt>
                <c:pt idx="2151">
                  <c:v>0.12407926640740791</c:v>
                </c:pt>
                <c:pt idx="2152">
                  <c:v>0.12407926640740791</c:v>
                </c:pt>
                <c:pt idx="2153">
                  <c:v>0.12407926640740791</c:v>
                </c:pt>
                <c:pt idx="2154">
                  <c:v>0.12407926640740791</c:v>
                </c:pt>
                <c:pt idx="2155">
                  <c:v>0.12407926640740791</c:v>
                </c:pt>
                <c:pt idx="2156">
                  <c:v>0.12407926640740791</c:v>
                </c:pt>
                <c:pt idx="2157">
                  <c:v>0.12407926640740791</c:v>
                </c:pt>
                <c:pt idx="2158">
                  <c:v>0.12407926640740791</c:v>
                </c:pt>
                <c:pt idx="2159">
                  <c:v>0.12407926640740791</c:v>
                </c:pt>
                <c:pt idx="2160">
                  <c:v>0.12407926640740791</c:v>
                </c:pt>
                <c:pt idx="2161">
                  <c:v>0.12407926640740791</c:v>
                </c:pt>
                <c:pt idx="2162">
                  <c:v>0.12407926640740791</c:v>
                </c:pt>
                <c:pt idx="2163">
                  <c:v>0.12407926640740791</c:v>
                </c:pt>
                <c:pt idx="2164">
                  <c:v>0.12407926640740791</c:v>
                </c:pt>
                <c:pt idx="2165">
                  <c:v>0.12407926640740791</c:v>
                </c:pt>
                <c:pt idx="2166">
                  <c:v>0.12407926640740791</c:v>
                </c:pt>
                <c:pt idx="2167">
                  <c:v>0.12407926640740791</c:v>
                </c:pt>
                <c:pt idx="2168">
                  <c:v>0.12407926640740791</c:v>
                </c:pt>
                <c:pt idx="2169">
                  <c:v>0.12407926640740791</c:v>
                </c:pt>
                <c:pt idx="2170">
                  <c:v>0.12407926640740791</c:v>
                </c:pt>
                <c:pt idx="2171">
                  <c:v>0.12407926640740791</c:v>
                </c:pt>
                <c:pt idx="2172">
                  <c:v>0.12407926640740791</c:v>
                </c:pt>
                <c:pt idx="2173">
                  <c:v>0.12407926640740791</c:v>
                </c:pt>
                <c:pt idx="2174">
                  <c:v>0.12407926640740791</c:v>
                </c:pt>
                <c:pt idx="2175">
                  <c:v>0.12407926640740791</c:v>
                </c:pt>
                <c:pt idx="2176">
                  <c:v>0.12407926640740791</c:v>
                </c:pt>
                <c:pt idx="2177">
                  <c:v>0.12407926640740791</c:v>
                </c:pt>
                <c:pt idx="2178">
                  <c:v>0.12407926640740791</c:v>
                </c:pt>
                <c:pt idx="2179">
                  <c:v>0.12407926640740791</c:v>
                </c:pt>
                <c:pt idx="2180">
                  <c:v>0.12407926640740791</c:v>
                </c:pt>
                <c:pt idx="2181">
                  <c:v>0.12407926640740791</c:v>
                </c:pt>
                <c:pt idx="2182">
                  <c:v>0.12407926640740791</c:v>
                </c:pt>
                <c:pt idx="2183">
                  <c:v>0.12407926640740791</c:v>
                </c:pt>
                <c:pt idx="2184">
                  <c:v>0.12407926640740791</c:v>
                </c:pt>
                <c:pt idx="2185">
                  <c:v>0.12407926640740791</c:v>
                </c:pt>
                <c:pt idx="2186">
                  <c:v>0.12407926640740791</c:v>
                </c:pt>
                <c:pt idx="2187">
                  <c:v>0.12407926640740791</c:v>
                </c:pt>
                <c:pt idx="2188">
                  <c:v>0.12407926640740791</c:v>
                </c:pt>
                <c:pt idx="2189">
                  <c:v>0.12407926640740791</c:v>
                </c:pt>
                <c:pt idx="2190">
                  <c:v>0.12407926640740791</c:v>
                </c:pt>
                <c:pt idx="2191">
                  <c:v>0.12407926640740791</c:v>
                </c:pt>
                <c:pt idx="2192">
                  <c:v>0.12407926640740791</c:v>
                </c:pt>
                <c:pt idx="2193">
                  <c:v>0.12407926640740791</c:v>
                </c:pt>
                <c:pt idx="2194">
                  <c:v>0.12407926640740791</c:v>
                </c:pt>
                <c:pt idx="2195">
                  <c:v>0.12407926640740791</c:v>
                </c:pt>
                <c:pt idx="2196">
                  <c:v>0.12407926640740791</c:v>
                </c:pt>
                <c:pt idx="2197">
                  <c:v>0.12407926640740791</c:v>
                </c:pt>
                <c:pt idx="2198">
                  <c:v>0.12407926640740791</c:v>
                </c:pt>
                <c:pt idx="2199">
                  <c:v>0.12407926640740791</c:v>
                </c:pt>
                <c:pt idx="2200">
                  <c:v>0.12407926640740791</c:v>
                </c:pt>
              </c:numCache>
            </c:numRef>
          </c:yVal>
          <c:smooth val="1"/>
          <c:extLst>
            <c:ext xmlns:c16="http://schemas.microsoft.com/office/drawing/2014/chart" uri="{C3380CC4-5D6E-409C-BE32-E72D297353CC}">
              <c16:uniqueId val="{00000001-4630-460D-B2C6-16A277B78D10}"/>
            </c:ext>
          </c:extLst>
        </c:ser>
        <c:dLbls>
          <c:showLegendKey val="0"/>
          <c:showVal val="0"/>
          <c:showCatName val="0"/>
          <c:showSerName val="0"/>
          <c:showPercent val="0"/>
          <c:showBubbleSize val="0"/>
        </c:dLbls>
        <c:axId val="662556968"/>
        <c:axId val="1"/>
      </c:scatterChart>
      <c:valAx>
        <c:axId val="662556968"/>
        <c:scaling>
          <c:orientation val="minMax"/>
          <c:max val="4"/>
        </c:scaling>
        <c:delete val="0"/>
        <c:axPos val="b"/>
        <c:title>
          <c:tx>
            <c:rich>
              <a:bodyPr/>
              <a:lstStyle/>
              <a:p>
                <a:pPr>
                  <a:defRPr/>
                </a:pPr>
                <a:r>
                  <a:rPr lang="en-US" dirty="0"/>
                  <a:t>Follow up (years)</a:t>
                </a:r>
              </a:p>
            </c:rich>
          </c:tx>
          <c:layout>
            <c:manualLayout>
              <c:xMode val="edge"/>
              <c:yMode val="edge"/>
              <c:x val="0.46977032588949519"/>
              <c:y val="0.93238279566724247"/>
            </c:manualLayout>
          </c:layout>
          <c:overlay val="0"/>
          <c:spPr>
            <a:noFill/>
            <a:ln w="25400">
              <a:noFill/>
            </a:ln>
          </c:sp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b="1"/>
            </a:pPr>
            <a:endParaRPr lang="en-US"/>
          </a:p>
        </c:txPr>
        <c:crossAx val="1"/>
        <c:crosses val="autoZero"/>
        <c:crossBetween val="midCat"/>
        <c:majorUnit val="1"/>
      </c:valAx>
      <c:valAx>
        <c:axId val="1"/>
        <c:scaling>
          <c:orientation val="minMax"/>
          <c:max val="0.60000000000000009"/>
          <c:min val="0"/>
        </c:scaling>
        <c:delete val="0"/>
        <c:axPos val="l"/>
        <c:title>
          <c:tx>
            <c:rich>
              <a:bodyPr/>
              <a:lstStyle/>
              <a:p>
                <a:pPr>
                  <a:defRPr/>
                </a:pPr>
                <a:r>
                  <a:rPr lang="en-US" dirty="0"/>
                  <a:t>Cumulative Incidence</a:t>
                </a:r>
                <a:r>
                  <a:rPr lang="en-US" baseline="0" dirty="0"/>
                  <a:t> (%)</a:t>
                </a:r>
                <a:endParaRPr lang="en-US" dirty="0"/>
              </a:p>
            </c:rich>
          </c:tx>
          <c:layout>
            <c:manualLayout>
              <c:xMode val="edge"/>
              <c:yMode val="edge"/>
              <c:x val="1.4612472838074934E-2"/>
              <c:y val="0.1712467860026517"/>
            </c:manualLayout>
          </c:layout>
          <c:overlay val="0"/>
          <c:spPr>
            <a:noFill/>
            <a:ln w="25400">
              <a:noFill/>
            </a:ln>
          </c:sp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b="1"/>
            </a:pPr>
            <a:endParaRPr lang="en-US"/>
          </a:p>
        </c:txPr>
        <c:crossAx val="662556968"/>
        <c:crosses val="autoZero"/>
        <c:crossBetween val="midCat"/>
      </c:valAx>
      <c:spPr>
        <a:noFill/>
        <a:ln w="25400">
          <a:noFill/>
        </a:ln>
      </c:spPr>
    </c:plotArea>
    <c:plotVisOnly val="1"/>
    <c:dispBlanksAs val="gap"/>
    <c:showDLblsOverMax val="0"/>
  </c:chart>
  <c:spPr>
    <a:noFill/>
    <a:ln w="9525" cap="flat" cmpd="sng" algn="ctr">
      <a:noFill/>
      <a:round/>
    </a:ln>
    <a:effectLst/>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868081814866791"/>
          <c:y val="2.7960636432561345E-2"/>
          <c:w val="0.86805467584560814"/>
          <c:h val="0.81534401667691792"/>
        </c:manualLayout>
      </c:layout>
      <c:scatterChart>
        <c:scatterStyle val="smoothMarker"/>
        <c:varyColors val="0"/>
        <c:ser>
          <c:idx val="0"/>
          <c:order val="0"/>
          <c:tx>
            <c:strRef>
              <c:f>CUM_INCID_CR1!$B$1</c:f>
              <c:strCache>
                <c:ptCount val="1"/>
                <c:pt idx="0">
                  <c:v>cif_con</c:v>
                </c:pt>
              </c:strCache>
            </c:strRef>
          </c:tx>
          <c:spPr>
            <a:ln w="57150" cap="rnd">
              <a:solidFill>
                <a:srgbClr val="0070C0"/>
              </a:solidFill>
              <a:round/>
            </a:ln>
            <a:effectLst/>
          </c:spPr>
          <c:marker>
            <c:symbol val="none"/>
          </c:marker>
          <c:xVal>
            <c:numRef>
              <c:f>CUM_INCID_CR1!$A$2:$A$2202</c:f>
              <c:numCache>
                <c:formatCode>General</c:formatCode>
                <c:ptCount val="2201"/>
                <c:pt idx="0">
                  <c:v>0</c:v>
                </c:pt>
                <c:pt idx="1">
                  <c:v>2.7397260273972603E-3</c:v>
                </c:pt>
                <c:pt idx="2">
                  <c:v>5.4794520547945206E-3</c:v>
                </c:pt>
                <c:pt idx="3">
                  <c:v>8.21917808219178E-3</c:v>
                </c:pt>
                <c:pt idx="4">
                  <c:v>1.0958904109589041E-2</c:v>
                </c:pt>
                <c:pt idx="5">
                  <c:v>1.3698630136986301E-2</c:v>
                </c:pt>
                <c:pt idx="6">
                  <c:v>1.643835616438356E-2</c:v>
                </c:pt>
                <c:pt idx="7">
                  <c:v>1.9178082191780823E-2</c:v>
                </c:pt>
                <c:pt idx="8">
                  <c:v>2.1917808219178082E-2</c:v>
                </c:pt>
                <c:pt idx="9">
                  <c:v>2.4657534246575342E-2</c:v>
                </c:pt>
                <c:pt idx="10">
                  <c:v>2.7397260273972601E-2</c:v>
                </c:pt>
                <c:pt idx="11">
                  <c:v>3.0136986301369864E-2</c:v>
                </c:pt>
                <c:pt idx="12">
                  <c:v>3.287671232876712E-2</c:v>
                </c:pt>
                <c:pt idx="13">
                  <c:v>3.5616438356164383E-2</c:v>
                </c:pt>
                <c:pt idx="14">
                  <c:v>3.8356164383561646E-2</c:v>
                </c:pt>
                <c:pt idx="15">
                  <c:v>4.1095890410958902E-2</c:v>
                </c:pt>
                <c:pt idx="16">
                  <c:v>4.3835616438356165E-2</c:v>
                </c:pt>
                <c:pt idx="17">
                  <c:v>4.6575342465753428E-2</c:v>
                </c:pt>
                <c:pt idx="18">
                  <c:v>4.9315068493150684E-2</c:v>
                </c:pt>
                <c:pt idx="19">
                  <c:v>5.2054794520547946E-2</c:v>
                </c:pt>
                <c:pt idx="20">
                  <c:v>5.4794520547945202E-2</c:v>
                </c:pt>
                <c:pt idx="21">
                  <c:v>5.7534246575342465E-2</c:v>
                </c:pt>
                <c:pt idx="22">
                  <c:v>6.0273972602739728E-2</c:v>
                </c:pt>
                <c:pt idx="23">
                  <c:v>6.3013698630136991E-2</c:v>
                </c:pt>
                <c:pt idx="24">
                  <c:v>6.575342465753424E-2</c:v>
                </c:pt>
                <c:pt idx="25">
                  <c:v>6.8493150684931503E-2</c:v>
                </c:pt>
                <c:pt idx="26">
                  <c:v>7.1232876712328766E-2</c:v>
                </c:pt>
                <c:pt idx="27">
                  <c:v>7.3972602739726029E-2</c:v>
                </c:pt>
                <c:pt idx="28">
                  <c:v>7.6712328767123292E-2</c:v>
                </c:pt>
                <c:pt idx="29">
                  <c:v>7.9452054794520555E-2</c:v>
                </c:pt>
                <c:pt idx="30">
                  <c:v>8.2191780821917804E-2</c:v>
                </c:pt>
                <c:pt idx="31">
                  <c:v>8.4931506849315067E-2</c:v>
                </c:pt>
                <c:pt idx="32">
                  <c:v>8.7671232876712329E-2</c:v>
                </c:pt>
                <c:pt idx="33">
                  <c:v>9.0410958904109592E-2</c:v>
                </c:pt>
                <c:pt idx="34">
                  <c:v>9.3150684931506855E-2</c:v>
                </c:pt>
                <c:pt idx="35">
                  <c:v>9.5890410958904104E-2</c:v>
                </c:pt>
                <c:pt idx="36">
                  <c:v>9.8630136986301367E-2</c:v>
                </c:pt>
                <c:pt idx="37">
                  <c:v>0.10136986301369863</c:v>
                </c:pt>
                <c:pt idx="38">
                  <c:v>0.10410958904109589</c:v>
                </c:pt>
                <c:pt idx="39">
                  <c:v>0.10684931506849316</c:v>
                </c:pt>
                <c:pt idx="40">
                  <c:v>0.1095890410958904</c:v>
                </c:pt>
                <c:pt idx="41">
                  <c:v>0.11232876712328767</c:v>
                </c:pt>
                <c:pt idx="42">
                  <c:v>0.11506849315068493</c:v>
                </c:pt>
                <c:pt idx="43">
                  <c:v>0.11780821917808219</c:v>
                </c:pt>
                <c:pt idx="44">
                  <c:v>0.12054794520547946</c:v>
                </c:pt>
                <c:pt idx="45">
                  <c:v>0.12328767123287671</c:v>
                </c:pt>
                <c:pt idx="46">
                  <c:v>0.12602739726027398</c:v>
                </c:pt>
                <c:pt idx="47">
                  <c:v>0.12876712328767123</c:v>
                </c:pt>
                <c:pt idx="48">
                  <c:v>0.13150684931506848</c:v>
                </c:pt>
                <c:pt idx="49">
                  <c:v>0.13424657534246576</c:v>
                </c:pt>
                <c:pt idx="50">
                  <c:v>0.13698630136986301</c:v>
                </c:pt>
                <c:pt idx="51">
                  <c:v>0.13972602739726028</c:v>
                </c:pt>
                <c:pt idx="52">
                  <c:v>0.14246575342465753</c:v>
                </c:pt>
                <c:pt idx="53">
                  <c:v>0.14520547945205478</c:v>
                </c:pt>
                <c:pt idx="54">
                  <c:v>0.14794520547945206</c:v>
                </c:pt>
                <c:pt idx="55">
                  <c:v>0.15068493150684931</c:v>
                </c:pt>
                <c:pt idx="56">
                  <c:v>0.15342465753424658</c:v>
                </c:pt>
                <c:pt idx="57">
                  <c:v>0.15616438356164383</c:v>
                </c:pt>
                <c:pt idx="58">
                  <c:v>0.15890410958904111</c:v>
                </c:pt>
                <c:pt idx="59">
                  <c:v>0.16164383561643836</c:v>
                </c:pt>
                <c:pt idx="60">
                  <c:v>0.16438356164383561</c:v>
                </c:pt>
                <c:pt idx="61">
                  <c:v>0.16712328767123288</c:v>
                </c:pt>
                <c:pt idx="62">
                  <c:v>0.16986301369863013</c:v>
                </c:pt>
                <c:pt idx="63">
                  <c:v>0.17260273972602741</c:v>
                </c:pt>
                <c:pt idx="64">
                  <c:v>0.17534246575342466</c:v>
                </c:pt>
                <c:pt idx="65">
                  <c:v>0.17808219178082191</c:v>
                </c:pt>
                <c:pt idx="66">
                  <c:v>0.18082191780821918</c:v>
                </c:pt>
                <c:pt idx="67">
                  <c:v>0.18356164383561643</c:v>
                </c:pt>
                <c:pt idx="68">
                  <c:v>0.18630136986301371</c:v>
                </c:pt>
                <c:pt idx="69">
                  <c:v>0.18904109589041096</c:v>
                </c:pt>
                <c:pt idx="70">
                  <c:v>0.19178082191780821</c:v>
                </c:pt>
                <c:pt idx="71">
                  <c:v>0.19452054794520549</c:v>
                </c:pt>
                <c:pt idx="72">
                  <c:v>0.19726027397260273</c:v>
                </c:pt>
                <c:pt idx="73">
                  <c:v>0.2</c:v>
                </c:pt>
                <c:pt idx="74">
                  <c:v>0.20273972602739726</c:v>
                </c:pt>
                <c:pt idx="75">
                  <c:v>0.20547945205479451</c:v>
                </c:pt>
                <c:pt idx="76">
                  <c:v>0.20821917808219179</c:v>
                </c:pt>
                <c:pt idx="77">
                  <c:v>0.21095890410958903</c:v>
                </c:pt>
                <c:pt idx="78">
                  <c:v>0.21369863013698631</c:v>
                </c:pt>
                <c:pt idx="79">
                  <c:v>0.21643835616438356</c:v>
                </c:pt>
                <c:pt idx="80">
                  <c:v>0.21917808219178081</c:v>
                </c:pt>
                <c:pt idx="81">
                  <c:v>0.22191780821917809</c:v>
                </c:pt>
                <c:pt idx="82">
                  <c:v>0.22465753424657534</c:v>
                </c:pt>
                <c:pt idx="83">
                  <c:v>0.22739726027397261</c:v>
                </c:pt>
                <c:pt idx="84">
                  <c:v>0.23013698630136986</c:v>
                </c:pt>
                <c:pt idx="85">
                  <c:v>0.23287671232876711</c:v>
                </c:pt>
                <c:pt idx="86">
                  <c:v>0.23561643835616439</c:v>
                </c:pt>
                <c:pt idx="87">
                  <c:v>0.23835616438356164</c:v>
                </c:pt>
                <c:pt idx="88">
                  <c:v>0.24109589041095891</c:v>
                </c:pt>
                <c:pt idx="89">
                  <c:v>0.24383561643835616</c:v>
                </c:pt>
                <c:pt idx="90">
                  <c:v>0.24657534246575341</c:v>
                </c:pt>
                <c:pt idx="91">
                  <c:v>0.24931506849315069</c:v>
                </c:pt>
                <c:pt idx="92">
                  <c:v>0.25205479452054796</c:v>
                </c:pt>
                <c:pt idx="93">
                  <c:v>0.25479452054794521</c:v>
                </c:pt>
                <c:pt idx="94">
                  <c:v>0.25753424657534246</c:v>
                </c:pt>
                <c:pt idx="95">
                  <c:v>0.26027397260273971</c:v>
                </c:pt>
                <c:pt idx="96">
                  <c:v>0.26301369863013696</c:v>
                </c:pt>
                <c:pt idx="97">
                  <c:v>0.26575342465753427</c:v>
                </c:pt>
                <c:pt idx="98">
                  <c:v>0.26849315068493151</c:v>
                </c:pt>
                <c:pt idx="99">
                  <c:v>0.27123287671232876</c:v>
                </c:pt>
                <c:pt idx="100">
                  <c:v>0.27397260273972601</c:v>
                </c:pt>
                <c:pt idx="101">
                  <c:v>0.27671232876712326</c:v>
                </c:pt>
                <c:pt idx="102">
                  <c:v>0.27945205479452057</c:v>
                </c:pt>
                <c:pt idx="103">
                  <c:v>0.28219178082191781</c:v>
                </c:pt>
                <c:pt idx="104">
                  <c:v>0.28493150684931506</c:v>
                </c:pt>
                <c:pt idx="105">
                  <c:v>0.28767123287671231</c:v>
                </c:pt>
                <c:pt idx="106">
                  <c:v>0.29041095890410956</c:v>
                </c:pt>
                <c:pt idx="107">
                  <c:v>0.29315068493150687</c:v>
                </c:pt>
                <c:pt idx="108">
                  <c:v>0.29589041095890412</c:v>
                </c:pt>
                <c:pt idx="109">
                  <c:v>0.29863013698630136</c:v>
                </c:pt>
                <c:pt idx="110">
                  <c:v>0.30136986301369861</c:v>
                </c:pt>
                <c:pt idx="111">
                  <c:v>0.30410958904109592</c:v>
                </c:pt>
                <c:pt idx="112">
                  <c:v>0.30684931506849317</c:v>
                </c:pt>
                <c:pt idx="113">
                  <c:v>0.30958904109589042</c:v>
                </c:pt>
                <c:pt idx="114">
                  <c:v>0.31232876712328766</c:v>
                </c:pt>
                <c:pt idx="115">
                  <c:v>0.31506849315068491</c:v>
                </c:pt>
                <c:pt idx="116">
                  <c:v>0.31780821917808222</c:v>
                </c:pt>
                <c:pt idx="117">
                  <c:v>0.32054794520547947</c:v>
                </c:pt>
                <c:pt idx="118">
                  <c:v>0.32328767123287672</c:v>
                </c:pt>
                <c:pt idx="119">
                  <c:v>0.32602739726027397</c:v>
                </c:pt>
                <c:pt idx="120">
                  <c:v>0.32876712328767121</c:v>
                </c:pt>
                <c:pt idx="121">
                  <c:v>0.33150684931506852</c:v>
                </c:pt>
                <c:pt idx="122">
                  <c:v>0.33424657534246577</c:v>
                </c:pt>
                <c:pt idx="123">
                  <c:v>0.33698630136986302</c:v>
                </c:pt>
                <c:pt idx="124">
                  <c:v>0.33972602739726027</c:v>
                </c:pt>
                <c:pt idx="125">
                  <c:v>0.34246575342465752</c:v>
                </c:pt>
                <c:pt idx="126">
                  <c:v>0.34520547945205482</c:v>
                </c:pt>
                <c:pt idx="127">
                  <c:v>0.34794520547945207</c:v>
                </c:pt>
                <c:pt idx="128">
                  <c:v>0.35068493150684932</c:v>
                </c:pt>
                <c:pt idx="129">
                  <c:v>0.35342465753424657</c:v>
                </c:pt>
                <c:pt idx="130">
                  <c:v>0.35616438356164382</c:v>
                </c:pt>
                <c:pt idx="131">
                  <c:v>0.35890410958904112</c:v>
                </c:pt>
                <c:pt idx="132">
                  <c:v>0.36164383561643837</c:v>
                </c:pt>
                <c:pt idx="133">
                  <c:v>0.36438356164383562</c:v>
                </c:pt>
                <c:pt idx="134">
                  <c:v>0.36712328767123287</c:v>
                </c:pt>
                <c:pt idx="135">
                  <c:v>0.36986301369863012</c:v>
                </c:pt>
                <c:pt idx="136">
                  <c:v>0.37260273972602742</c:v>
                </c:pt>
                <c:pt idx="137">
                  <c:v>0.37534246575342467</c:v>
                </c:pt>
                <c:pt idx="138">
                  <c:v>0.37808219178082192</c:v>
                </c:pt>
                <c:pt idx="139">
                  <c:v>0.38082191780821917</c:v>
                </c:pt>
                <c:pt idx="140">
                  <c:v>0.38356164383561642</c:v>
                </c:pt>
                <c:pt idx="141">
                  <c:v>0.38630136986301372</c:v>
                </c:pt>
                <c:pt idx="142">
                  <c:v>0.38904109589041097</c:v>
                </c:pt>
                <c:pt idx="143">
                  <c:v>0.39178082191780822</c:v>
                </c:pt>
                <c:pt idx="144">
                  <c:v>0.39452054794520547</c:v>
                </c:pt>
                <c:pt idx="145">
                  <c:v>0.39726027397260272</c:v>
                </c:pt>
                <c:pt idx="146">
                  <c:v>0.4</c:v>
                </c:pt>
                <c:pt idx="147">
                  <c:v>0.40273972602739727</c:v>
                </c:pt>
                <c:pt idx="148">
                  <c:v>0.40547945205479452</c:v>
                </c:pt>
                <c:pt idx="149">
                  <c:v>0.40821917808219177</c:v>
                </c:pt>
                <c:pt idx="150">
                  <c:v>0.41095890410958902</c:v>
                </c:pt>
                <c:pt idx="151">
                  <c:v>0.41369863013698632</c:v>
                </c:pt>
                <c:pt idx="152">
                  <c:v>0.41643835616438357</c:v>
                </c:pt>
                <c:pt idx="153">
                  <c:v>0.41917808219178082</c:v>
                </c:pt>
                <c:pt idx="154">
                  <c:v>0.42191780821917807</c:v>
                </c:pt>
                <c:pt idx="155">
                  <c:v>0.42465753424657532</c:v>
                </c:pt>
                <c:pt idx="156">
                  <c:v>0.42739726027397262</c:v>
                </c:pt>
                <c:pt idx="157">
                  <c:v>0.43013698630136987</c:v>
                </c:pt>
                <c:pt idx="158">
                  <c:v>0.43287671232876712</c:v>
                </c:pt>
                <c:pt idx="159">
                  <c:v>0.43561643835616437</c:v>
                </c:pt>
                <c:pt idx="160">
                  <c:v>0.43835616438356162</c:v>
                </c:pt>
                <c:pt idx="161">
                  <c:v>0.44109589041095892</c:v>
                </c:pt>
                <c:pt idx="162">
                  <c:v>0.44383561643835617</c:v>
                </c:pt>
                <c:pt idx="163">
                  <c:v>0.44657534246575342</c:v>
                </c:pt>
                <c:pt idx="164">
                  <c:v>0.44931506849315067</c:v>
                </c:pt>
                <c:pt idx="165">
                  <c:v>0.45205479452054792</c:v>
                </c:pt>
                <c:pt idx="166">
                  <c:v>0.45479452054794522</c:v>
                </c:pt>
                <c:pt idx="167">
                  <c:v>0.45753424657534247</c:v>
                </c:pt>
                <c:pt idx="168">
                  <c:v>0.46027397260273972</c:v>
                </c:pt>
                <c:pt idx="169">
                  <c:v>0.46301369863013697</c:v>
                </c:pt>
                <c:pt idx="170">
                  <c:v>0.46575342465753422</c:v>
                </c:pt>
                <c:pt idx="171">
                  <c:v>0.46849315068493153</c:v>
                </c:pt>
                <c:pt idx="172">
                  <c:v>0.47123287671232877</c:v>
                </c:pt>
                <c:pt idx="173">
                  <c:v>0.47397260273972602</c:v>
                </c:pt>
                <c:pt idx="174">
                  <c:v>0.47671232876712327</c:v>
                </c:pt>
                <c:pt idx="175">
                  <c:v>0.47945205479452052</c:v>
                </c:pt>
                <c:pt idx="176">
                  <c:v>0.48219178082191783</c:v>
                </c:pt>
                <c:pt idx="177">
                  <c:v>0.48493150684931507</c:v>
                </c:pt>
                <c:pt idx="178">
                  <c:v>0.48767123287671232</c:v>
                </c:pt>
                <c:pt idx="179">
                  <c:v>0.49041095890410957</c:v>
                </c:pt>
                <c:pt idx="180">
                  <c:v>0.49315068493150682</c:v>
                </c:pt>
                <c:pt idx="181">
                  <c:v>0.49589041095890413</c:v>
                </c:pt>
                <c:pt idx="182">
                  <c:v>0.49863013698630138</c:v>
                </c:pt>
                <c:pt idx="183">
                  <c:v>0.50136986301369868</c:v>
                </c:pt>
                <c:pt idx="184">
                  <c:v>0.50410958904109593</c:v>
                </c:pt>
                <c:pt idx="185">
                  <c:v>0.50684931506849318</c:v>
                </c:pt>
                <c:pt idx="186">
                  <c:v>0.50958904109589043</c:v>
                </c:pt>
                <c:pt idx="187">
                  <c:v>0.51232876712328768</c:v>
                </c:pt>
                <c:pt idx="188">
                  <c:v>0.51506849315068493</c:v>
                </c:pt>
                <c:pt idx="189">
                  <c:v>0.51780821917808217</c:v>
                </c:pt>
                <c:pt idx="190">
                  <c:v>0.52054794520547942</c:v>
                </c:pt>
                <c:pt idx="191">
                  <c:v>0.52328767123287667</c:v>
                </c:pt>
                <c:pt idx="192">
                  <c:v>0.52602739726027392</c:v>
                </c:pt>
                <c:pt idx="193">
                  <c:v>0.52876712328767128</c:v>
                </c:pt>
                <c:pt idx="194">
                  <c:v>0.53150684931506853</c:v>
                </c:pt>
                <c:pt idx="195">
                  <c:v>0.53424657534246578</c:v>
                </c:pt>
                <c:pt idx="196">
                  <c:v>0.53698630136986303</c:v>
                </c:pt>
                <c:pt idx="197">
                  <c:v>0.53972602739726028</c:v>
                </c:pt>
                <c:pt idx="198">
                  <c:v>0.54246575342465753</c:v>
                </c:pt>
                <c:pt idx="199">
                  <c:v>0.54520547945205478</c:v>
                </c:pt>
                <c:pt idx="200">
                  <c:v>0.54794520547945202</c:v>
                </c:pt>
                <c:pt idx="201">
                  <c:v>0.55068493150684927</c:v>
                </c:pt>
                <c:pt idx="202">
                  <c:v>0.55342465753424652</c:v>
                </c:pt>
                <c:pt idx="203">
                  <c:v>0.55616438356164388</c:v>
                </c:pt>
                <c:pt idx="204">
                  <c:v>0.55890410958904113</c:v>
                </c:pt>
                <c:pt idx="205">
                  <c:v>0.56164383561643838</c:v>
                </c:pt>
                <c:pt idx="206">
                  <c:v>0.56438356164383563</c:v>
                </c:pt>
                <c:pt idx="207">
                  <c:v>0.56712328767123288</c:v>
                </c:pt>
                <c:pt idx="208">
                  <c:v>0.56986301369863013</c:v>
                </c:pt>
                <c:pt idx="209">
                  <c:v>0.57260273972602738</c:v>
                </c:pt>
                <c:pt idx="210">
                  <c:v>0.57534246575342463</c:v>
                </c:pt>
                <c:pt idx="211">
                  <c:v>0.57808219178082187</c:v>
                </c:pt>
                <c:pt idx="212">
                  <c:v>0.58082191780821912</c:v>
                </c:pt>
                <c:pt idx="213">
                  <c:v>0.58356164383561648</c:v>
                </c:pt>
                <c:pt idx="214">
                  <c:v>0.58630136986301373</c:v>
                </c:pt>
                <c:pt idx="215">
                  <c:v>0.58904109589041098</c:v>
                </c:pt>
                <c:pt idx="216">
                  <c:v>0.59178082191780823</c:v>
                </c:pt>
                <c:pt idx="217">
                  <c:v>0.59452054794520548</c:v>
                </c:pt>
                <c:pt idx="218">
                  <c:v>0.59726027397260273</c:v>
                </c:pt>
                <c:pt idx="219">
                  <c:v>0.6</c:v>
                </c:pt>
                <c:pt idx="220">
                  <c:v>0.60273972602739723</c:v>
                </c:pt>
                <c:pt idx="221">
                  <c:v>0.60547945205479448</c:v>
                </c:pt>
                <c:pt idx="222">
                  <c:v>0.60821917808219184</c:v>
                </c:pt>
                <c:pt idx="223">
                  <c:v>0.61095890410958908</c:v>
                </c:pt>
                <c:pt idx="224">
                  <c:v>0.61369863013698633</c:v>
                </c:pt>
                <c:pt idx="225">
                  <c:v>0.61643835616438358</c:v>
                </c:pt>
                <c:pt idx="226">
                  <c:v>0.61917808219178083</c:v>
                </c:pt>
                <c:pt idx="227">
                  <c:v>0.62191780821917808</c:v>
                </c:pt>
                <c:pt idx="228">
                  <c:v>0.62465753424657533</c:v>
                </c:pt>
                <c:pt idx="229">
                  <c:v>0.62739726027397258</c:v>
                </c:pt>
                <c:pt idx="230">
                  <c:v>0.63013698630136983</c:v>
                </c:pt>
                <c:pt idx="231">
                  <c:v>0.63287671232876708</c:v>
                </c:pt>
                <c:pt idx="232">
                  <c:v>0.63561643835616444</c:v>
                </c:pt>
                <c:pt idx="233">
                  <c:v>0.63835616438356169</c:v>
                </c:pt>
                <c:pt idx="234">
                  <c:v>0.64109589041095894</c:v>
                </c:pt>
                <c:pt idx="235">
                  <c:v>0.64383561643835618</c:v>
                </c:pt>
                <c:pt idx="236">
                  <c:v>0.64657534246575343</c:v>
                </c:pt>
                <c:pt idx="237">
                  <c:v>0.64931506849315068</c:v>
                </c:pt>
                <c:pt idx="238">
                  <c:v>0.65205479452054793</c:v>
                </c:pt>
                <c:pt idx="239">
                  <c:v>0.65479452054794518</c:v>
                </c:pt>
                <c:pt idx="240">
                  <c:v>0.65753424657534243</c:v>
                </c:pt>
                <c:pt idx="241">
                  <c:v>0.66027397260273968</c:v>
                </c:pt>
                <c:pt idx="242">
                  <c:v>0.66301369863013704</c:v>
                </c:pt>
                <c:pt idx="243">
                  <c:v>0.66575342465753429</c:v>
                </c:pt>
                <c:pt idx="244">
                  <c:v>0.66849315068493154</c:v>
                </c:pt>
                <c:pt idx="245">
                  <c:v>0.67123287671232879</c:v>
                </c:pt>
                <c:pt idx="246">
                  <c:v>0.67397260273972603</c:v>
                </c:pt>
                <c:pt idx="247">
                  <c:v>0.67671232876712328</c:v>
                </c:pt>
                <c:pt idx="248">
                  <c:v>0.67945205479452053</c:v>
                </c:pt>
                <c:pt idx="249">
                  <c:v>0.68219178082191778</c:v>
                </c:pt>
                <c:pt idx="250">
                  <c:v>0.68493150684931503</c:v>
                </c:pt>
                <c:pt idx="251">
                  <c:v>0.68767123287671228</c:v>
                </c:pt>
                <c:pt idx="252">
                  <c:v>0.69041095890410964</c:v>
                </c:pt>
                <c:pt idx="253">
                  <c:v>0.69315068493150689</c:v>
                </c:pt>
                <c:pt idx="254">
                  <c:v>0.69589041095890414</c:v>
                </c:pt>
                <c:pt idx="255">
                  <c:v>0.69863013698630139</c:v>
                </c:pt>
                <c:pt idx="256">
                  <c:v>0.70136986301369864</c:v>
                </c:pt>
                <c:pt idx="257">
                  <c:v>0.70410958904109588</c:v>
                </c:pt>
                <c:pt idx="258">
                  <c:v>0.70684931506849313</c:v>
                </c:pt>
                <c:pt idx="259">
                  <c:v>0.70958904109589038</c:v>
                </c:pt>
                <c:pt idx="260">
                  <c:v>0.71232876712328763</c:v>
                </c:pt>
                <c:pt idx="261">
                  <c:v>0.71506849315068488</c:v>
                </c:pt>
                <c:pt idx="262">
                  <c:v>0.71780821917808224</c:v>
                </c:pt>
                <c:pt idx="263">
                  <c:v>0.72054794520547949</c:v>
                </c:pt>
                <c:pt idx="264">
                  <c:v>0.72328767123287674</c:v>
                </c:pt>
                <c:pt idx="265">
                  <c:v>0.72602739726027399</c:v>
                </c:pt>
                <c:pt idx="266">
                  <c:v>0.72876712328767124</c:v>
                </c:pt>
                <c:pt idx="267">
                  <c:v>0.73150684931506849</c:v>
                </c:pt>
                <c:pt idx="268">
                  <c:v>0.73424657534246573</c:v>
                </c:pt>
                <c:pt idx="269">
                  <c:v>0.73698630136986298</c:v>
                </c:pt>
                <c:pt idx="270">
                  <c:v>0.73972602739726023</c:v>
                </c:pt>
                <c:pt idx="271">
                  <c:v>0.74246575342465748</c:v>
                </c:pt>
                <c:pt idx="272">
                  <c:v>0.74520547945205484</c:v>
                </c:pt>
                <c:pt idx="273">
                  <c:v>0.74794520547945209</c:v>
                </c:pt>
                <c:pt idx="274">
                  <c:v>0.75068493150684934</c:v>
                </c:pt>
                <c:pt idx="275">
                  <c:v>0.75342465753424659</c:v>
                </c:pt>
                <c:pt idx="276">
                  <c:v>0.75616438356164384</c:v>
                </c:pt>
                <c:pt idx="277">
                  <c:v>0.75890410958904109</c:v>
                </c:pt>
                <c:pt idx="278">
                  <c:v>0.76164383561643834</c:v>
                </c:pt>
                <c:pt idx="279">
                  <c:v>0.76438356164383559</c:v>
                </c:pt>
                <c:pt idx="280">
                  <c:v>0.76712328767123283</c:v>
                </c:pt>
                <c:pt idx="281">
                  <c:v>0.76986301369863008</c:v>
                </c:pt>
                <c:pt idx="282">
                  <c:v>0.77260273972602744</c:v>
                </c:pt>
                <c:pt idx="283">
                  <c:v>0.77534246575342469</c:v>
                </c:pt>
                <c:pt idx="284">
                  <c:v>0.77808219178082194</c:v>
                </c:pt>
                <c:pt idx="285">
                  <c:v>0.78082191780821919</c:v>
                </c:pt>
                <c:pt idx="286">
                  <c:v>0.78356164383561644</c:v>
                </c:pt>
                <c:pt idx="287">
                  <c:v>0.78630136986301369</c:v>
                </c:pt>
                <c:pt idx="288">
                  <c:v>0.78904109589041094</c:v>
                </c:pt>
                <c:pt idx="289">
                  <c:v>0.79178082191780819</c:v>
                </c:pt>
                <c:pt idx="290">
                  <c:v>0.79452054794520544</c:v>
                </c:pt>
                <c:pt idx="291">
                  <c:v>0.79726027397260268</c:v>
                </c:pt>
                <c:pt idx="292">
                  <c:v>0.8</c:v>
                </c:pt>
                <c:pt idx="293">
                  <c:v>0.80273972602739729</c:v>
                </c:pt>
                <c:pt idx="294">
                  <c:v>0.80547945205479454</c:v>
                </c:pt>
                <c:pt idx="295">
                  <c:v>0.80821917808219179</c:v>
                </c:pt>
                <c:pt idx="296">
                  <c:v>0.81095890410958904</c:v>
                </c:pt>
                <c:pt idx="297">
                  <c:v>0.81369863013698629</c:v>
                </c:pt>
                <c:pt idx="298">
                  <c:v>0.81643835616438354</c:v>
                </c:pt>
                <c:pt idx="299">
                  <c:v>0.81917808219178079</c:v>
                </c:pt>
                <c:pt idx="300">
                  <c:v>0.82191780821917804</c:v>
                </c:pt>
                <c:pt idx="301">
                  <c:v>0.8246575342465754</c:v>
                </c:pt>
                <c:pt idx="302">
                  <c:v>0.82739726027397265</c:v>
                </c:pt>
                <c:pt idx="303">
                  <c:v>0.83013698630136989</c:v>
                </c:pt>
                <c:pt idx="304">
                  <c:v>0.83287671232876714</c:v>
                </c:pt>
                <c:pt idx="305">
                  <c:v>0.83561643835616439</c:v>
                </c:pt>
                <c:pt idx="306">
                  <c:v>0.83835616438356164</c:v>
                </c:pt>
                <c:pt idx="307">
                  <c:v>0.84109589041095889</c:v>
                </c:pt>
                <c:pt idx="308">
                  <c:v>0.84383561643835614</c:v>
                </c:pt>
                <c:pt idx="309">
                  <c:v>0.84657534246575339</c:v>
                </c:pt>
                <c:pt idx="310">
                  <c:v>0.84931506849315064</c:v>
                </c:pt>
                <c:pt idx="311">
                  <c:v>0.852054794520548</c:v>
                </c:pt>
                <c:pt idx="312">
                  <c:v>0.85479452054794525</c:v>
                </c:pt>
                <c:pt idx="313">
                  <c:v>0.8575342465753425</c:v>
                </c:pt>
                <c:pt idx="314">
                  <c:v>0.86027397260273974</c:v>
                </c:pt>
                <c:pt idx="315">
                  <c:v>0.86301369863013699</c:v>
                </c:pt>
                <c:pt idx="316">
                  <c:v>0.86575342465753424</c:v>
                </c:pt>
                <c:pt idx="317">
                  <c:v>0.86849315068493149</c:v>
                </c:pt>
                <c:pt idx="318">
                  <c:v>0.87123287671232874</c:v>
                </c:pt>
                <c:pt idx="319">
                  <c:v>0.87397260273972599</c:v>
                </c:pt>
                <c:pt idx="320">
                  <c:v>0.87671232876712324</c:v>
                </c:pt>
                <c:pt idx="321">
                  <c:v>0.8794520547945206</c:v>
                </c:pt>
                <c:pt idx="322">
                  <c:v>0.88219178082191785</c:v>
                </c:pt>
                <c:pt idx="323">
                  <c:v>0.8849315068493151</c:v>
                </c:pt>
                <c:pt idx="324">
                  <c:v>0.88767123287671235</c:v>
                </c:pt>
                <c:pt idx="325">
                  <c:v>0.8904109589041096</c:v>
                </c:pt>
                <c:pt idx="326">
                  <c:v>0.89315068493150684</c:v>
                </c:pt>
                <c:pt idx="327">
                  <c:v>0.89589041095890409</c:v>
                </c:pt>
                <c:pt idx="328">
                  <c:v>0.89863013698630134</c:v>
                </c:pt>
                <c:pt idx="329">
                  <c:v>0.90136986301369859</c:v>
                </c:pt>
                <c:pt idx="330">
                  <c:v>0.90410958904109584</c:v>
                </c:pt>
                <c:pt idx="331">
                  <c:v>0.9068493150684932</c:v>
                </c:pt>
                <c:pt idx="332">
                  <c:v>0.90958904109589045</c:v>
                </c:pt>
                <c:pt idx="333">
                  <c:v>0.9123287671232877</c:v>
                </c:pt>
                <c:pt idx="334">
                  <c:v>0.91506849315068495</c:v>
                </c:pt>
                <c:pt idx="335">
                  <c:v>0.9178082191780822</c:v>
                </c:pt>
                <c:pt idx="336">
                  <c:v>0.92054794520547945</c:v>
                </c:pt>
                <c:pt idx="337">
                  <c:v>0.92328767123287669</c:v>
                </c:pt>
                <c:pt idx="338">
                  <c:v>0.92602739726027394</c:v>
                </c:pt>
                <c:pt idx="339">
                  <c:v>0.92876712328767119</c:v>
                </c:pt>
                <c:pt idx="340">
                  <c:v>0.93150684931506844</c:v>
                </c:pt>
                <c:pt idx="341">
                  <c:v>0.9342465753424658</c:v>
                </c:pt>
                <c:pt idx="342">
                  <c:v>0.93698630136986305</c:v>
                </c:pt>
                <c:pt idx="343">
                  <c:v>0.9397260273972603</c:v>
                </c:pt>
                <c:pt idx="344">
                  <c:v>0.94246575342465755</c:v>
                </c:pt>
                <c:pt idx="345">
                  <c:v>0.9452054794520548</c:v>
                </c:pt>
                <c:pt idx="346">
                  <c:v>0.94794520547945205</c:v>
                </c:pt>
                <c:pt idx="347">
                  <c:v>0.9506849315068493</c:v>
                </c:pt>
                <c:pt idx="348">
                  <c:v>0.95342465753424654</c:v>
                </c:pt>
                <c:pt idx="349">
                  <c:v>0.95616438356164379</c:v>
                </c:pt>
                <c:pt idx="350">
                  <c:v>0.95890410958904104</c:v>
                </c:pt>
                <c:pt idx="351">
                  <c:v>0.9616438356164384</c:v>
                </c:pt>
                <c:pt idx="352">
                  <c:v>0.96438356164383565</c:v>
                </c:pt>
                <c:pt idx="353">
                  <c:v>0.9671232876712329</c:v>
                </c:pt>
                <c:pt idx="354">
                  <c:v>0.96986301369863015</c:v>
                </c:pt>
                <c:pt idx="355">
                  <c:v>0.9726027397260274</c:v>
                </c:pt>
                <c:pt idx="356">
                  <c:v>0.97534246575342465</c:v>
                </c:pt>
                <c:pt idx="357">
                  <c:v>0.9780821917808219</c:v>
                </c:pt>
                <c:pt idx="358">
                  <c:v>0.98082191780821915</c:v>
                </c:pt>
                <c:pt idx="359">
                  <c:v>0.98356164383561639</c:v>
                </c:pt>
                <c:pt idx="360">
                  <c:v>0.98630136986301364</c:v>
                </c:pt>
                <c:pt idx="361">
                  <c:v>0.989041095890411</c:v>
                </c:pt>
                <c:pt idx="362">
                  <c:v>0.99178082191780825</c:v>
                </c:pt>
                <c:pt idx="363">
                  <c:v>0.9945205479452055</c:v>
                </c:pt>
                <c:pt idx="364">
                  <c:v>0.99726027397260275</c:v>
                </c:pt>
                <c:pt idx="365">
                  <c:v>1</c:v>
                </c:pt>
                <c:pt idx="366">
                  <c:v>1.0027397260273974</c:v>
                </c:pt>
                <c:pt idx="367">
                  <c:v>1.0054794520547945</c:v>
                </c:pt>
                <c:pt idx="368">
                  <c:v>1.0082191780821919</c:v>
                </c:pt>
                <c:pt idx="369">
                  <c:v>1.010958904109589</c:v>
                </c:pt>
                <c:pt idx="370">
                  <c:v>1.0136986301369864</c:v>
                </c:pt>
                <c:pt idx="371">
                  <c:v>1.0164383561643835</c:v>
                </c:pt>
                <c:pt idx="372">
                  <c:v>1.0191780821917809</c:v>
                </c:pt>
                <c:pt idx="373">
                  <c:v>1.021917808219178</c:v>
                </c:pt>
                <c:pt idx="374">
                  <c:v>1.0246575342465754</c:v>
                </c:pt>
                <c:pt idx="375">
                  <c:v>1.0273972602739727</c:v>
                </c:pt>
                <c:pt idx="376">
                  <c:v>1.0301369863013699</c:v>
                </c:pt>
                <c:pt idx="377">
                  <c:v>1.0328767123287672</c:v>
                </c:pt>
                <c:pt idx="378">
                  <c:v>1.0356164383561643</c:v>
                </c:pt>
                <c:pt idx="379">
                  <c:v>1.0383561643835617</c:v>
                </c:pt>
                <c:pt idx="380">
                  <c:v>1.0410958904109588</c:v>
                </c:pt>
                <c:pt idx="381">
                  <c:v>1.0438356164383562</c:v>
                </c:pt>
                <c:pt idx="382">
                  <c:v>1.0465753424657533</c:v>
                </c:pt>
                <c:pt idx="383">
                  <c:v>1.0493150684931507</c:v>
                </c:pt>
                <c:pt idx="384">
                  <c:v>1.0520547945205478</c:v>
                </c:pt>
                <c:pt idx="385">
                  <c:v>1.0547945205479452</c:v>
                </c:pt>
                <c:pt idx="386">
                  <c:v>1.0575342465753426</c:v>
                </c:pt>
                <c:pt idx="387">
                  <c:v>1.0602739726027397</c:v>
                </c:pt>
                <c:pt idx="388">
                  <c:v>1.0630136986301371</c:v>
                </c:pt>
                <c:pt idx="389">
                  <c:v>1.0657534246575342</c:v>
                </c:pt>
                <c:pt idx="390">
                  <c:v>1.0684931506849316</c:v>
                </c:pt>
                <c:pt idx="391">
                  <c:v>1.0712328767123287</c:v>
                </c:pt>
                <c:pt idx="392">
                  <c:v>1.0739726027397261</c:v>
                </c:pt>
                <c:pt idx="393">
                  <c:v>1.0767123287671232</c:v>
                </c:pt>
                <c:pt idx="394">
                  <c:v>1.0794520547945206</c:v>
                </c:pt>
                <c:pt idx="395">
                  <c:v>1.0821917808219179</c:v>
                </c:pt>
                <c:pt idx="396">
                  <c:v>1.0849315068493151</c:v>
                </c:pt>
                <c:pt idx="397">
                  <c:v>1.0876712328767124</c:v>
                </c:pt>
                <c:pt idx="398">
                  <c:v>1.0904109589041096</c:v>
                </c:pt>
                <c:pt idx="399">
                  <c:v>1.0931506849315069</c:v>
                </c:pt>
                <c:pt idx="400">
                  <c:v>1.095890410958904</c:v>
                </c:pt>
                <c:pt idx="401">
                  <c:v>1.0986301369863014</c:v>
                </c:pt>
                <c:pt idx="402">
                  <c:v>1.1013698630136985</c:v>
                </c:pt>
                <c:pt idx="403">
                  <c:v>1.1041095890410959</c:v>
                </c:pt>
                <c:pt idx="404">
                  <c:v>1.106849315068493</c:v>
                </c:pt>
                <c:pt idx="405">
                  <c:v>1.1095890410958904</c:v>
                </c:pt>
                <c:pt idx="406">
                  <c:v>1.1123287671232878</c:v>
                </c:pt>
                <c:pt idx="407">
                  <c:v>1.1150684931506849</c:v>
                </c:pt>
                <c:pt idx="408">
                  <c:v>1.1178082191780823</c:v>
                </c:pt>
                <c:pt idx="409">
                  <c:v>1.1205479452054794</c:v>
                </c:pt>
                <c:pt idx="410">
                  <c:v>1.1232876712328768</c:v>
                </c:pt>
                <c:pt idx="411">
                  <c:v>1.1260273972602739</c:v>
                </c:pt>
                <c:pt idx="412">
                  <c:v>1.1287671232876713</c:v>
                </c:pt>
                <c:pt idx="413">
                  <c:v>1.1315068493150684</c:v>
                </c:pt>
                <c:pt idx="414">
                  <c:v>1.1342465753424658</c:v>
                </c:pt>
                <c:pt idx="415">
                  <c:v>1.1369863013698631</c:v>
                </c:pt>
                <c:pt idx="416">
                  <c:v>1.1397260273972603</c:v>
                </c:pt>
                <c:pt idx="417">
                  <c:v>1.1424657534246576</c:v>
                </c:pt>
                <c:pt idx="418">
                  <c:v>1.1452054794520548</c:v>
                </c:pt>
                <c:pt idx="419">
                  <c:v>1.1479452054794521</c:v>
                </c:pt>
                <c:pt idx="420">
                  <c:v>1.1506849315068493</c:v>
                </c:pt>
                <c:pt idx="421">
                  <c:v>1.1534246575342466</c:v>
                </c:pt>
                <c:pt idx="422">
                  <c:v>1.1561643835616437</c:v>
                </c:pt>
                <c:pt idx="423">
                  <c:v>1.1589041095890411</c:v>
                </c:pt>
                <c:pt idx="424">
                  <c:v>1.1616438356164382</c:v>
                </c:pt>
                <c:pt idx="425">
                  <c:v>1.1643835616438356</c:v>
                </c:pt>
                <c:pt idx="426">
                  <c:v>1.167123287671233</c:v>
                </c:pt>
                <c:pt idx="427">
                  <c:v>1.1698630136986301</c:v>
                </c:pt>
                <c:pt idx="428">
                  <c:v>1.1726027397260275</c:v>
                </c:pt>
                <c:pt idx="429">
                  <c:v>1.1753424657534246</c:v>
                </c:pt>
                <c:pt idx="430">
                  <c:v>1.178082191780822</c:v>
                </c:pt>
                <c:pt idx="431">
                  <c:v>1.1808219178082191</c:v>
                </c:pt>
                <c:pt idx="432">
                  <c:v>1.1835616438356165</c:v>
                </c:pt>
                <c:pt idx="433">
                  <c:v>1.1863013698630136</c:v>
                </c:pt>
                <c:pt idx="434">
                  <c:v>1.189041095890411</c:v>
                </c:pt>
                <c:pt idx="435">
                  <c:v>1.1917808219178083</c:v>
                </c:pt>
                <c:pt idx="436">
                  <c:v>1.1945205479452055</c:v>
                </c:pt>
                <c:pt idx="437">
                  <c:v>1.1972602739726028</c:v>
                </c:pt>
                <c:pt idx="438">
                  <c:v>1.2</c:v>
                </c:pt>
                <c:pt idx="439">
                  <c:v>1.2027397260273973</c:v>
                </c:pt>
                <c:pt idx="440">
                  <c:v>1.2054794520547945</c:v>
                </c:pt>
                <c:pt idx="441">
                  <c:v>1.2082191780821918</c:v>
                </c:pt>
                <c:pt idx="442">
                  <c:v>1.210958904109589</c:v>
                </c:pt>
                <c:pt idx="443">
                  <c:v>1.2136986301369863</c:v>
                </c:pt>
                <c:pt idx="444">
                  <c:v>1.2164383561643837</c:v>
                </c:pt>
                <c:pt idx="445">
                  <c:v>1.2191780821917808</c:v>
                </c:pt>
                <c:pt idx="446">
                  <c:v>1.2219178082191782</c:v>
                </c:pt>
                <c:pt idx="447">
                  <c:v>1.2246575342465753</c:v>
                </c:pt>
                <c:pt idx="448">
                  <c:v>1.2273972602739727</c:v>
                </c:pt>
                <c:pt idx="449">
                  <c:v>1.2301369863013698</c:v>
                </c:pt>
                <c:pt idx="450">
                  <c:v>1.2328767123287672</c:v>
                </c:pt>
                <c:pt idx="451">
                  <c:v>1.2356164383561643</c:v>
                </c:pt>
                <c:pt idx="452">
                  <c:v>1.2383561643835617</c:v>
                </c:pt>
                <c:pt idx="453">
                  <c:v>1.2410958904109588</c:v>
                </c:pt>
                <c:pt idx="454">
                  <c:v>1.2438356164383562</c:v>
                </c:pt>
                <c:pt idx="455">
                  <c:v>1.2465753424657535</c:v>
                </c:pt>
                <c:pt idx="456">
                  <c:v>1.2493150684931507</c:v>
                </c:pt>
                <c:pt idx="457">
                  <c:v>1.252054794520548</c:v>
                </c:pt>
                <c:pt idx="458">
                  <c:v>1.2547945205479452</c:v>
                </c:pt>
                <c:pt idx="459">
                  <c:v>1.2575342465753425</c:v>
                </c:pt>
                <c:pt idx="460">
                  <c:v>1.2602739726027397</c:v>
                </c:pt>
                <c:pt idx="461">
                  <c:v>1.263013698630137</c:v>
                </c:pt>
                <c:pt idx="462">
                  <c:v>1.2657534246575342</c:v>
                </c:pt>
                <c:pt idx="463">
                  <c:v>1.2684931506849315</c:v>
                </c:pt>
                <c:pt idx="464">
                  <c:v>1.2712328767123289</c:v>
                </c:pt>
                <c:pt idx="465">
                  <c:v>1.273972602739726</c:v>
                </c:pt>
                <c:pt idx="466">
                  <c:v>1.2767123287671234</c:v>
                </c:pt>
                <c:pt idx="467">
                  <c:v>1.2794520547945205</c:v>
                </c:pt>
                <c:pt idx="468">
                  <c:v>1.2821917808219179</c:v>
                </c:pt>
                <c:pt idx="469">
                  <c:v>1.284931506849315</c:v>
                </c:pt>
                <c:pt idx="470">
                  <c:v>1.2876712328767124</c:v>
                </c:pt>
                <c:pt idx="471">
                  <c:v>1.2904109589041095</c:v>
                </c:pt>
                <c:pt idx="472">
                  <c:v>1.2931506849315069</c:v>
                </c:pt>
                <c:pt idx="473">
                  <c:v>1.295890410958904</c:v>
                </c:pt>
                <c:pt idx="474">
                  <c:v>1.2986301369863014</c:v>
                </c:pt>
                <c:pt idx="475">
                  <c:v>1.3013698630136987</c:v>
                </c:pt>
                <c:pt idx="476">
                  <c:v>1.3041095890410959</c:v>
                </c:pt>
                <c:pt idx="477">
                  <c:v>1.3068493150684932</c:v>
                </c:pt>
                <c:pt idx="478">
                  <c:v>1.3095890410958904</c:v>
                </c:pt>
                <c:pt idx="479">
                  <c:v>1.3123287671232877</c:v>
                </c:pt>
                <c:pt idx="480">
                  <c:v>1.3150684931506849</c:v>
                </c:pt>
                <c:pt idx="481">
                  <c:v>1.3178082191780822</c:v>
                </c:pt>
                <c:pt idx="482">
                  <c:v>1.3205479452054794</c:v>
                </c:pt>
                <c:pt idx="483">
                  <c:v>1.3232876712328767</c:v>
                </c:pt>
                <c:pt idx="484">
                  <c:v>1.3260273972602741</c:v>
                </c:pt>
                <c:pt idx="485">
                  <c:v>1.3287671232876712</c:v>
                </c:pt>
                <c:pt idx="486">
                  <c:v>1.3315068493150686</c:v>
                </c:pt>
                <c:pt idx="487">
                  <c:v>1.3342465753424657</c:v>
                </c:pt>
                <c:pt idx="488">
                  <c:v>1.3369863013698631</c:v>
                </c:pt>
                <c:pt idx="489">
                  <c:v>1.3397260273972602</c:v>
                </c:pt>
                <c:pt idx="490">
                  <c:v>1.3424657534246576</c:v>
                </c:pt>
                <c:pt idx="491">
                  <c:v>1.3452054794520547</c:v>
                </c:pt>
                <c:pt idx="492">
                  <c:v>1.3479452054794521</c:v>
                </c:pt>
                <c:pt idx="493">
                  <c:v>1.3506849315068492</c:v>
                </c:pt>
                <c:pt idx="494">
                  <c:v>1.3534246575342466</c:v>
                </c:pt>
                <c:pt idx="495">
                  <c:v>1.3561643835616439</c:v>
                </c:pt>
                <c:pt idx="496">
                  <c:v>1.3589041095890411</c:v>
                </c:pt>
                <c:pt idx="497">
                  <c:v>1.3616438356164384</c:v>
                </c:pt>
                <c:pt idx="498">
                  <c:v>1.3643835616438356</c:v>
                </c:pt>
                <c:pt idx="499">
                  <c:v>1.3671232876712329</c:v>
                </c:pt>
                <c:pt idx="500">
                  <c:v>1.3698630136986301</c:v>
                </c:pt>
                <c:pt idx="501">
                  <c:v>1.3726027397260274</c:v>
                </c:pt>
                <c:pt idx="502">
                  <c:v>1.3753424657534246</c:v>
                </c:pt>
                <c:pt idx="503">
                  <c:v>1.3780821917808219</c:v>
                </c:pt>
                <c:pt idx="504">
                  <c:v>1.3808219178082193</c:v>
                </c:pt>
                <c:pt idx="505">
                  <c:v>1.3835616438356164</c:v>
                </c:pt>
                <c:pt idx="506">
                  <c:v>1.3863013698630138</c:v>
                </c:pt>
                <c:pt idx="507">
                  <c:v>1.3890410958904109</c:v>
                </c:pt>
                <c:pt idx="508">
                  <c:v>1.3917808219178083</c:v>
                </c:pt>
                <c:pt idx="509">
                  <c:v>1.3945205479452054</c:v>
                </c:pt>
                <c:pt idx="510">
                  <c:v>1.3972602739726028</c:v>
                </c:pt>
                <c:pt idx="511">
                  <c:v>1.4</c:v>
                </c:pt>
                <c:pt idx="512">
                  <c:v>1.4027397260273973</c:v>
                </c:pt>
                <c:pt idx="513">
                  <c:v>1.4054794520547946</c:v>
                </c:pt>
                <c:pt idx="514">
                  <c:v>1.4082191780821918</c:v>
                </c:pt>
                <c:pt idx="515">
                  <c:v>1.4109589041095891</c:v>
                </c:pt>
                <c:pt idx="516">
                  <c:v>1.4136986301369863</c:v>
                </c:pt>
                <c:pt idx="517">
                  <c:v>1.4164383561643836</c:v>
                </c:pt>
                <c:pt idx="518">
                  <c:v>1.4191780821917808</c:v>
                </c:pt>
                <c:pt idx="519">
                  <c:v>1.4219178082191781</c:v>
                </c:pt>
                <c:pt idx="520">
                  <c:v>1.4246575342465753</c:v>
                </c:pt>
                <c:pt idx="521">
                  <c:v>1.4273972602739726</c:v>
                </c:pt>
                <c:pt idx="522">
                  <c:v>1.4301369863013698</c:v>
                </c:pt>
                <c:pt idx="523">
                  <c:v>1.4328767123287671</c:v>
                </c:pt>
                <c:pt idx="524">
                  <c:v>1.4356164383561645</c:v>
                </c:pt>
                <c:pt idx="525">
                  <c:v>1.4383561643835616</c:v>
                </c:pt>
                <c:pt idx="526">
                  <c:v>1.441095890410959</c:v>
                </c:pt>
                <c:pt idx="527">
                  <c:v>1.4438356164383561</c:v>
                </c:pt>
                <c:pt idx="528">
                  <c:v>1.4465753424657535</c:v>
                </c:pt>
                <c:pt idx="529">
                  <c:v>1.4493150684931506</c:v>
                </c:pt>
                <c:pt idx="530">
                  <c:v>1.452054794520548</c:v>
                </c:pt>
                <c:pt idx="531">
                  <c:v>1.4547945205479451</c:v>
                </c:pt>
                <c:pt idx="532">
                  <c:v>1.4575342465753425</c:v>
                </c:pt>
                <c:pt idx="533">
                  <c:v>1.4602739726027398</c:v>
                </c:pt>
                <c:pt idx="534">
                  <c:v>1.463013698630137</c:v>
                </c:pt>
                <c:pt idx="535">
                  <c:v>1.4657534246575343</c:v>
                </c:pt>
                <c:pt idx="536">
                  <c:v>1.4684931506849315</c:v>
                </c:pt>
                <c:pt idx="537">
                  <c:v>1.4712328767123288</c:v>
                </c:pt>
                <c:pt idx="538">
                  <c:v>1.473972602739726</c:v>
                </c:pt>
                <c:pt idx="539">
                  <c:v>1.4767123287671233</c:v>
                </c:pt>
                <c:pt idx="540">
                  <c:v>1.4794520547945205</c:v>
                </c:pt>
                <c:pt idx="541">
                  <c:v>1.4821917808219178</c:v>
                </c:pt>
                <c:pt idx="542">
                  <c:v>1.484931506849315</c:v>
                </c:pt>
                <c:pt idx="543">
                  <c:v>1.4876712328767123</c:v>
                </c:pt>
                <c:pt idx="544">
                  <c:v>1.4904109589041097</c:v>
                </c:pt>
                <c:pt idx="545">
                  <c:v>1.4931506849315068</c:v>
                </c:pt>
                <c:pt idx="546">
                  <c:v>1.4958904109589042</c:v>
                </c:pt>
                <c:pt idx="547">
                  <c:v>1.4986301369863013</c:v>
                </c:pt>
                <c:pt idx="548">
                  <c:v>1.5013698630136987</c:v>
                </c:pt>
                <c:pt idx="549">
                  <c:v>1.5041095890410958</c:v>
                </c:pt>
                <c:pt idx="550">
                  <c:v>1.5068493150684932</c:v>
                </c:pt>
                <c:pt idx="551">
                  <c:v>1.5095890410958903</c:v>
                </c:pt>
                <c:pt idx="552">
                  <c:v>1.5123287671232877</c:v>
                </c:pt>
                <c:pt idx="553">
                  <c:v>1.515068493150685</c:v>
                </c:pt>
                <c:pt idx="554">
                  <c:v>1.5178082191780822</c:v>
                </c:pt>
                <c:pt idx="555">
                  <c:v>1.5205479452054795</c:v>
                </c:pt>
                <c:pt idx="556">
                  <c:v>1.5232876712328767</c:v>
                </c:pt>
                <c:pt idx="557">
                  <c:v>1.526027397260274</c:v>
                </c:pt>
                <c:pt idx="558">
                  <c:v>1.5287671232876712</c:v>
                </c:pt>
                <c:pt idx="559">
                  <c:v>1.5315068493150685</c:v>
                </c:pt>
                <c:pt idx="560">
                  <c:v>1.5342465753424657</c:v>
                </c:pt>
                <c:pt idx="561">
                  <c:v>1.536986301369863</c:v>
                </c:pt>
                <c:pt idx="562">
                  <c:v>1.5397260273972602</c:v>
                </c:pt>
                <c:pt idx="563">
                  <c:v>1.5424657534246575</c:v>
                </c:pt>
                <c:pt idx="564">
                  <c:v>1.5452054794520549</c:v>
                </c:pt>
                <c:pt idx="565">
                  <c:v>1.547945205479452</c:v>
                </c:pt>
                <c:pt idx="566">
                  <c:v>1.5506849315068494</c:v>
                </c:pt>
                <c:pt idx="567">
                  <c:v>1.5534246575342465</c:v>
                </c:pt>
                <c:pt idx="568">
                  <c:v>1.5561643835616439</c:v>
                </c:pt>
                <c:pt idx="569">
                  <c:v>1.558904109589041</c:v>
                </c:pt>
                <c:pt idx="570">
                  <c:v>1.5616438356164384</c:v>
                </c:pt>
                <c:pt idx="571">
                  <c:v>1.5643835616438355</c:v>
                </c:pt>
                <c:pt idx="572">
                  <c:v>1.5671232876712329</c:v>
                </c:pt>
                <c:pt idx="573">
                  <c:v>1.5698630136986302</c:v>
                </c:pt>
                <c:pt idx="574">
                  <c:v>1.5726027397260274</c:v>
                </c:pt>
                <c:pt idx="575">
                  <c:v>1.5753424657534247</c:v>
                </c:pt>
                <c:pt idx="576">
                  <c:v>1.5780821917808219</c:v>
                </c:pt>
                <c:pt idx="577">
                  <c:v>1.5808219178082192</c:v>
                </c:pt>
                <c:pt idx="578">
                  <c:v>1.5835616438356164</c:v>
                </c:pt>
                <c:pt idx="579">
                  <c:v>1.5863013698630137</c:v>
                </c:pt>
                <c:pt idx="580">
                  <c:v>1.5890410958904109</c:v>
                </c:pt>
                <c:pt idx="581">
                  <c:v>1.5917808219178082</c:v>
                </c:pt>
                <c:pt idx="582">
                  <c:v>1.5945205479452054</c:v>
                </c:pt>
                <c:pt idx="583">
                  <c:v>1.5972602739726027</c:v>
                </c:pt>
                <c:pt idx="584">
                  <c:v>1.6</c:v>
                </c:pt>
                <c:pt idx="585">
                  <c:v>1.6027397260273972</c:v>
                </c:pt>
                <c:pt idx="586">
                  <c:v>1.6054794520547946</c:v>
                </c:pt>
                <c:pt idx="587">
                  <c:v>1.6082191780821917</c:v>
                </c:pt>
                <c:pt idx="588">
                  <c:v>1.6109589041095891</c:v>
                </c:pt>
                <c:pt idx="589">
                  <c:v>1.6136986301369862</c:v>
                </c:pt>
                <c:pt idx="590">
                  <c:v>1.6164383561643836</c:v>
                </c:pt>
                <c:pt idx="591">
                  <c:v>1.6191780821917807</c:v>
                </c:pt>
                <c:pt idx="592">
                  <c:v>1.6219178082191781</c:v>
                </c:pt>
                <c:pt idx="593">
                  <c:v>1.6246575342465754</c:v>
                </c:pt>
                <c:pt idx="594">
                  <c:v>1.6273972602739726</c:v>
                </c:pt>
                <c:pt idx="595">
                  <c:v>1.6301369863013699</c:v>
                </c:pt>
                <c:pt idx="596">
                  <c:v>1.6328767123287671</c:v>
                </c:pt>
                <c:pt idx="597">
                  <c:v>1.6356164383561644</c:v>
                </c:pt>
                <c:pt idx="598">
                  <c:v>1.6383561643835616</c:v>
                </c:pt>
                <c:pt idx="599">
                  <c:v>1.6410958904109589</c:v>
                </c:pt>
                <c:pt idx="600">
                  <c:v>1.6438356164383561</c:v>
                </c:pt>
                <c:pt idx="601">
                  <c:v>1.6465753424657534</c:v>
                </c:pt>
                <c:pt idx="602">
                  <c:v>1.6493150684931508</c:v>
                </c:pt>
                <c:pt idx="603">
                  <c:v>1.6520547945205479</c:v>
                </c:pt>
                <c:pt idx="604">
                  <c:v>1.6547945205479453</c:v>
                </c:pt>
                <c:pt idx="605">
                  <c:v>1.6575342465753424</c:v>
                </c:pt>
                <c:pt idx="606">
                  <c:v>1.6602739726027398</c:v>
                </c:pt>
                <c:pt idx="607">
                  <c:v>1.6630136986301369</c:v>
                </c:pt>
                <c:pt idx="608">
                  <c:v>1.6657534246575343</c:v>
                </c:pt>
                <c:pt idx="609">
                  <c:v>1.6684931506849314</c:v>
                </c:pt>
                <c:pt idx="610">
                  <c:v>1.6712328767123288</c:v>
                </c:pt>
                <c:pt idx="611">
                  <c:v>1.6739726027397259</c:v>
                </c:pt>
                <c:pt idx="612">
                  <c:v>1.6767123287671233</c:v>
                </c:pt>
                <c:pt idx="613">
                  <c:v>1.6794520547945206</c:v>
                </c:pt>
                <c:pt idx="614">
                  <c:v>1.6821917808219178</c:v>
                </c:pt>
                <c:pt idx="615">
                  <c:v>1.6849315068493151</c:v>
                </c:pt>
                <c:pt idx="616">
                  <c:v>1.6876712328767123</c:v>
                </c:pt>
                <c:pt idx="617">
                  <c:v>1.6904109589041096</c:v>
                </c:pt>
                <c:pt idx="618">
                  <c:v>1.6931506849315068</c:v>
                </c:pt>
                <c:pt idx="619">
                  <c:v>1.6958904109589041</c:v>
                </c:pt>
                <c:pt idx="620">
                  <c:v>1.6986301369863013</c:v>
                </c:pt>
                <c:pt idx="621">
                  <c:v>1.7013698630136986</c:v>
                </c:pt>
                <c:pt idx="622">
                  <c:v>1.704109589041096</c:v>
                </c:pt>
                <c:pt idx="623">
                  <c:v>1.7068493150684931</c:v>
                </c:pt>
                <c:pt idx="624">
                  <c:v>1.7095890410958905</c:v>
                </c:pt>
                <c:pt idx="625">
                  <c:v>1.7123287671232876</c:v>
                </c:pt>
                <c:pt idx="626">
                  <c:v>1.715068493150685</c:v>
                </c:pt>
                <c:pt idx="627">
                  <c:v>1.7178082191780821</c:v>
                </c:pt>
                <c:pt idx="628">
                  <c:v>1.7205479452054795</c:v>
                </c:pt>
                <c:pt idx="629">
                  <c:v>1.7232876712328766</c:v>
                </c:pt>
                <c:pt idx="630">
                  <c:v>1.726027397260274</c:v>
                </c:pt>
                <c:pt idx="631">
                  <c:v>1.7287671232876711</c:v>
                </c:pt>
                <c:pt idx="632">
                  <c:v>1.7315068493150685</c:v>
                </c:pt>
                <c:pt idx="633">
                  <c:v>1.7342465753424658</c:v>
                </c:pt>
                <c:pt idx="634">
                  <c:v>1.736986301369863</c:v>
                </c:pt>
                <c:pt idx="635">
                  <c:v>1.7397260273972603</c:v>
                </c:pt>
                <c:pt idx="636">
                  <c:v>1.7424657534246575</c:v>
                </c:pt>
                <c:pt idx="637">
                  <c:v>1.7452054794520548</c:v>
                </c:pt>
                <c:pt idx="638">
                  <c:v>1.747945205479452</c:v>
                </c:pt>
                <c:pt idx="639">
                  <c:v>1.7506849315068493</c:v>
                </c:pt>
                <c:pt idx="640">
                  <c:v>1.7534246575342465</c:v>
                </c:pt>
                <c:pt idx="641">
                  <c:v>1.7561643835616438</c:v>
                </c:pt>
                <c:pt idx="642">
                  <c:v>1.7589041095890412</c:v>
                </c:pt>
                <c:pt idx="643">
                  <c:v>1.7616438356164383</c:v>
                </c:pt>
                <c:pt idx="644">
                  <c:v>1.7643835616438357</c:v>
                </c:pt>
                <c:pt idx="645">
                  <c:v>1.7671232876712328</c:v>
                </c:pt>
                <c:pt idx="646">
                  <c:v>1.7698630136986302</c:v>
                </c:pt>
                <c:pt idx="647">
                  <c:v>1.7726027397260273</c:v>
                </c:pt>
                <c:pt idx="648">
                  <c:v>1.7753424657534247</c:v>
                </c:pt>
                <c:pt idx="649">
                  <c:v>1.7780821917808218</c:v>
                </c:pt>
                <c:pt idx="650">
                  <c:v>1.7808219178082192</c:v>
                </c:pt>
                <c:pt idx="651">
                  <c:v>1.7835616438356163</c:v>
                </c:pt>
                <c:pt idx="652">
                  <c:v>1.7863013698630137</c:v>
                </c:pt>
                <c:pt idx="653">
                  <c:v>1.789041095890411</c:v>
                </c:pt>
                <c:pt idx="654">
                  <c:v>1.7917808219178082</c:v>
                </c:pt>
                <c:pt idx="655">
                  <c:v>1.7945205479452055</c:v>
                </c:pt>
                <c:pt idx="656">
                  <c:v>1.7972602739726027</c:v>
                </c:pt>
                <c:pt idx="657">
                  <c:v>1.8</c:v>
                </c:pt>
                <c:pt idx="658">
                  <c:v>1.8027397260273972</c:v>
                </c:pt>
                <c:pt idx="659">
                  <c:v>1.8054794520547945</c:v>
                </c:pt>
                <c:pt idx="660">
                  <c:v>1.8082191780821917</c:v>
                </c:pt>
                <c:pt idx="661">
                  <c:v>1.810958904109589</c:v>
                </c:pt>
                <c:pt idx="662">
                  <c:v>1.8136986301369864</c:v>
                </c:pt>
                <c:pt idx="663">
                  <c:v>1.8164383561643835</c:v>
                </c:pt>
                <c:pt idx="664">
                  <c:v>1.8191780821917809</c:v>
                </c:pt>
                <c:pt idx="665">
                  <c:v>1.821917808219178</c:v>
                </c:pt>
                <c:pt idx="666">
                  <c:v>1.8246575342465754</c:v>
                </c:pt>
                <c:pt idx="667">
                  <c:v>1.8273972602739725</c:v>
                </c:pt>
                <c:pt idx="668">
                  <c:v>1.8301369863013699</c:v>
                </c:pt>
                <c:pt idx="669">
                  <c:v>1.832876712328767</c:v>
                </c:pt>
                <c:pt idx="670">
                  <c:v>1.8356164383561644</c:v>
                </c:pt>
                <c:pt idx="671">
                  <c:v>1.8383561643835618</c:v>
                </c:pt>
                <c:pt idx="672">
                  <c:v>1.8410958904109589</c:v>
                </c:pt>
                <c:pt idx="673">
                  <c:v>1.8438356164383563</c:v>
                </c:pt>
                <c:pt idx="674">
                  <c:v>1.8465753424657534</c:v>
                </c:pt>
                <c:pt idx="675">
                  <c:v>1.8493150684931507</c:v>
                </c:pt>
                <c:pt idx="676">
                  <c:v>1.8520547945205479</c:v>
                </c:pt>
                <c:pt idx="677">
                  <c:v>1.8547945205479452</c:v>
                </c:pt>
                <c:pt idx="678">
                  <c:v>1.8575342465753424</c:v>
                </c:pt>
                <c:pt idx="679">
                  <c:v>1.8602739726027397</c:v>
                </c:pt>
                <c:pt idx="680">
                  <c:v>1.8630136986301369</c:v>
                </c:pt>
                <c:pt idx="681">
                  <c:v>1.8657534246575342</c:v>
                </c:pt>
                <c:pt idx="682">
                  <c:v>1.8684931506849316</c:v>
                </c:pt>
                <c:pt idx="683">
                  <c:v>1.8712328767123287</c:v>
                </c:pt>
                <c:pt idx="684">
                  <c:v>1.8739726027397261</c:v>
                </c:pt>
                <c:pt idx="685">
                  <c:v>1.8767123287671232</c:v>
                </c:pt>
                <c:pt idx="686">
                  <c:v>1.8794520547945206</c:v>
                </c:pt>
                <c:pt idx="687">
                  <c:v>1.8821917808219177</c:v>
                </c:pt>
                <c:pt idx="688">
                  <c:v>1.8849315068493151</c:v>
                </c:pt>
                <c:pt idx="689">
                  <c:v>1.8876712328767122</c:v>
                </c:pt>
                <c:pt idx="690">
                  <c:v>1.8904109589041096</c:v>
                </c:pt>
                <c:pt idx="691">
                  <c:v>1.893150684931507</c:v>
                </c:pt>
                <c:pt idx="692">
                  <c:v>1.8958904109589041</c:v>
                </c:pt>
                <c:pt idx="693">
                  <c:v>1.8986301369863015</c:v>
                </c:pt>
                <c:pt idx="694">
                  <c:v>1.9013698630136986</c:v>
                </c:pt>
                <c:pt idx="695">
                  <c:v>1.904109589041096</c:v>
                </c:pt>
                <c:pt idx="696">
                  <c:v>1.9068493150684931</c:v>
                </c:pt>
                <c:pt idx="697">
                  <c:v>1.9095890410958904</c:v>
                </c:pt>
                <c:pt idx="698">
                  <c:v>1.9123287671232876</c:v>
                </c:pt>
                <c:pt idx="699">
                  <c:v>1.9150684931506849</c:v>
                </c:pt>
                <c:pt idx="700">
                  <c:v>1.9178082191780821</c:v>
                </c:pt>
                <c:pt idx="701">
                  <c:v>1.9205479452054794</c:v>
                </c:pt>
                <c:pt idx="702">
                  <c:v>1.9232876712328768</c:v>
                </c:pt>
                <c:pt idx="703">
                  <c:v>1.9260273972602739</c:v>
                </c:pt>
                <c:pt idx="704">
                  <c:v>1.9287671232876713</c:v>
                </c:pt>
                <c:pt idx="705">
                  <c:v>1.9315068493150684</c:v>
                </c:pt>
                <c:pt idx="706">
                  <c:v>1.9342465753424658</c:v>
                </c:pt>
                <c:pt idx="707">
                  <c:v>1.9369863013698629</c:v>
                </c:pt>
                <c:pt idx="708">
                  <c:v>1.9397260273972603</c:v>
                </c:pt>
                <c:pt idx="709">
                  <c:v>1.9424657534246574</c:v>
                </c:pt>
                <c:pt idx="710">
                  <c:v>1.9452054794520548</c:v>
                </c:pt>
                <c:pt idx="711">
                  <c:v>1.9479452054794522</c:v>
                </c:pt>
                <c:pt idx="712">
                  <c:v>1.9506849315068493</c:v>
                </c:pt>
                <c:pt idx="713">
                  <c:v>1.9534246575342467</c:v>
                </c:pt>
                <c:pt idx="714">
                  <c:v>1.9561643835616438</c:v>
                </c:pt>
                <c:pt idx="715">
                  <c:v>1.9589041095890412</c:v>
                </c:pt>
                <c:pt idx="716">
                  <c:v>1.9616438356164383</c:v>
                </c:pt>
                <c:pt idx="717">
                  <c:v>1.9643835616438357</c:v>
                </c:pt>
                <c:pt idx="718">
                  <c:v>1.9671232876712328</c:v>
                </c:pt>
                <c:pt idx="719">
                  <c:v>1.9698630136986301</c:v>
                </c:pt>
                <c:pt idx="720">
                  <c:v>1.9726027397260273</c:v>
                </c:pt>
                <c:pt idx="721">
                  <c:v>1.9753424657534246</c:v>
                </c:pt>
                <c:pt idx="722">
                  <c:v>1.978082191780822</c:v>
                </c:pt>
                <c:pt idx="723">
                  <c:v>1.9808219178082191</c:v>
                </c:pt>
                <c:pt idx="724">
                  <c:v>1.9835616438356165</c:v>
                </c:pt>
                <c:pt idx="725">
                  <c:v>1.9863013698630136</c:v>
                </c:pt>
                <c:pt idx="726">
                  <c:v>1.989041095890411</c:v>
                </c:pt>
                <c:pt idx="727">
                  <c:v>1.9917808219178081</c:v>
                </c:pt>
                <c:pt idx="728">
                  <c:v>1.9945205479452055</c:v>
                </c:pt>
                <c:pt idx="729">
                  <c:v>1.9972602739726026</c:v>
                </c:pt>
                <c:pt idx="730">
                  <c:v>2</c:v>
                </c:pt>
                <c:pt idx="731">
                  <c:v>2.0027397260273974</c:v>
                </c:pt>
                <c:pt idx="732">
                  <c:v>2.0054794520547947</c:v>
                </c:pt>
                <c:pt idx="733">
                  <c:v>2.0082191780821916</c:v>
                </c:pt>
                <c:pt idx="734">
                  <c:v>2.010958904109589</c:v>
                </c:pt>
                <c:pt idx="735">
                  <c:v>2.0136986301369864</c:v>
                </c:pt>
                <c:pt idx="736">
                  <c:v>2.0164383561643837</c:v>
                </c:pt>
                <c:pt idx="737">
                  <c:v>2.0191780821917806</c:v>
                </c:pt>
                <c:pt idx="738">
                  <c:v>2.021917808219178</c:v>
                </c:pt>
                <c:pt idx="739">
                  <c:v>2.0246575342465754</c:v>
                </c:pt>
                <c:pt idx="740">
                  <c:v>2.0273972602739727</c:v>
                </c:pt>
                <c:pt idx="741">
                  <c:v>2.0301369863013701</c:v>
                </c:pt>
                <c:pt idx="742">
                  <c:v>2.032876712328767</c:v>
                </c:pt>
                <c:pt idx="743">
                  <c:v>2.0356164383561643</c:v>
                </c:pt>
                <c:pt idx="744">
                  <c:v>2.0383561643835617</c:v>
                </c:pt>
                <c:pt idx="745">
                  <c:v>2.0410958904109591</c:v>
                </c:pt>
                <c:pt idx="746">
                  <c:v>2.043835616438356</c:v>
                </c:pt>
                <c:pt idx="747">
                  <c:v>2.0465753424657533</c:v>
                </c:pt>
                <c:pt idx="748">
                  <c:v>2.0493150684931507</c:v>
                </c:pt>
                <c:pt idx="749">
                  <c:v>2.0520547945205481</c:v>
                </c:pt>
                <c:pt idx="750">
                  <c:v>2.0547945205479454</c:v>
                </c:pt>
                <c:pt idx="751">
                  <c:v>2.0575342465753423</c:v>
                </c:pt>
                <c:pt idx="752">
                  <c:v>2.0602739726027397</c:v>
                </c:pt>
                <c:pt idx="753">
                  <c:v>2.0630136986301371</c:v>
                </c:pt>
                <c:pt idx="754">
                  <c:v>2.0657534246575344</c:v>
                </c:pt>
                <c:pt idx="755">
                  <c:v>2.0684931506849313</c:v>
                </c:pt>
                <c:pt idx="756">
                  <c:v>2.0712328767123287</c:v>
                </c:pt>
                <c:pt idx="757">
                  <c:v>2.0739726027397261</c:v>
                </c:pt>
                <c:pt idx="758">
                  <c:v>2.0767123287671234</c:v>
                </c:pt>
                <c:pt idx="759">
                  <c:v>2.0794520547945203</c:v>
                </c:pt>
                <c:pt idx="760">
                  <c:v>2.0821917808219177</c:v>
                </c:pt>
                <c:pt idx="761">
                  <c:v>2.0849315068493151</c:v>
                </c:pt>
                <c:pt idx="762">
                  <c:v>2.0876712328767124</c:v>
                </c:pt>
                <c:pt idx="763">
                  <c:v>2.0904109589041098</c:v>
                </c:pt>
                <c:pt idx="764">
                  <c:v>2.0931506849315067</c:v>
                </c:pt>
                <c:pt idx="765">
                  <c:v>2.095890410958904</c:v>
                </c:pt>
                <c:pt idx="766">
                  <c:v>2.0986301369863014</c:v>
                </c:pt>
                <c:pt idx="767">
                  <c:v>2.1013698630136988</c:v>
                </c:pt>
                <c:pt idx="768">
                  <c:v>2.1041095890410957</c:v>
                </c:pt>
                <c:pt idx="769">
                  <c:v>2.106849315068493</c:v>
                </c:pt>
                <c:pt idx="770">
                  <c:v>2.1095890410958904</c:v>
                </c:pt>
                <c:pt idx="771">
                  <c:v>2.1123287671232878</c:v>
                </c:pt>
                <c:pt idx="772">
                  <c:v>2.1150684931506851</c:v>
                </c:pt>
                <c:pt idx="773">
                  <c:v>2.117808219178082</c:v>
                </c:pt>
                <c:pt idx="774">
                  <c:v>2.1205479452054794</c:v>
                </c:pt>
                <c:pt idx="775">
                  <c:v>2.1232876712328768</c:v>
                </c:pt>
                <c:pt idx="776">
                  <c:v>2.1260273972602741</c:v>
                </c:pt>
                <c:pt idx="777">
                  <c:v>2.128767123287671</c:v>
                </c:pt>
                <c:pt idx="778">
                  <c:v>2.1315068493150684</c:v>
                </c:pt>
                <c:pt idx="779">
                  <c:v>2.1342465753424658</c:v>
                </c:pt>
                <c:pt idx="780">
                  <c:v>2.1369863013698631</c:v>
                </c:pt>
                <c:pt idx="781">
                  <c:v>2.1397260273972605</c:v>
                </c:pt>
                <c:pt idx="782">
                  <c:v>2.1424657534246574</c:v>
                </c:pt>
                <c:pt idx="783">
                  <c:v>2.1452054794520548</c:v>
                </c:pt>
                <c:pt idx="784">
                  <c:v>2.1479452054794521</c:v>
                </c:pt>
                <c:pt idx="785">
                  <c:v>2.1506849315068495</c:v>
                </c:pt>
                <c:pt idx="786">
                  <c:v>2.1534246575342464</c:v>
                </c:pt>
                <c:pt idx="787">
                  <c:v>2.1561643835616437</c:v>
                </c:pt>
                <c:pt idx="788">
                  <c:v>2.1589041095890411</c:v>
                </c:pt>
                <c:pt idx="789">
                  <c:v>2.1616438356164385</c:v>
                </c:pt>
                <c:pt idx="790">
                  <c:v>2.1643835616438358</c:v>
                </c:pt>
                <c:pt idx="791">
                  <c:v>2.1671232876712327</c:v>
                </c:pt>
                <c:pt idx="792">
                  <c:v>2.1698630136986301</c:v>
                </c:pt>
                <c:pt idx="793">
                  <c:v>2.1726027397260275</c:v>
                </c:pt>
                <c:pt idx="794">
                  <c:v>2.1753424657534248</c:v>
                </c:pt>
                <c:pt idx="795">
                  <c:v>2.1780821917808217</c:v>
                </c:pt>
                <c:pt idx="796">
                  <c:v>2.1808219178082191</c:v>
                </c:pt>
                <c:pt idx="797">
                  <c:v>2.1835616438356165</c:v>
                </c:pt>
                <c:pt idx="798">
                  <c:v>2.1863013698630138</c:v>
                </c:pt>
                <c:pt idx="799">
                  <c:v>2.1890410958904107</c:v>
                </c:pt>
                <c:pt idx="800">
                  <c:v>2.1917808219178081</c:v>
                </c:pt>
                <c:pt idx="801">
                  <c:v>2.1945205479452055</c:v>
                </c:pt>
                <c:pt idx="802">
                  <c:v>2.1972602739726028</c:v>
                </c:pt>
                <c:pt idx="803">
                  <c:v>2.2000000000000002</c:v>
                </c:pt>
                <c:pt idx="804">
                  <c:v>2.2027397260273971</c:v>
                </c:pt>
                <c:pt idx="805">
                  <c:v>2.2054794520547945</c:v>
                </c:pt>
                <c:pt idx="806">
                  <c:v>2.2082191780821918</c:v>
                </c:pt>
                <c:pt idx="807">
                  <c:v>2.2109589041095892</c:v>
                </c:pt>
                <c:pt idx="808">
                  <c:v>2.2136986301369861</c:v>
                </c:pt>
                <c:pt idx="809">
                  <c:v>2.2164383561643834</c:v>
                </c:pt>
                <c:pt idx="810">
                  <c:v>2.2191780821917808</c:v>
                </c:pt>
                <c:pt idx="811">
                  <c:v>2.2219178082191782</c:v>
                </c:pt>
                <c:pt idx="812">
                  <c:v>2.2246575342465755</c:v>
                </c:pt>
                <c:pt idx="813">
                  <c:v>2.2273972602739724</c:v>
                </c:pt>
                <c:pt idx="814">
                  <c:v>2.2301369863013698</c:v>
                </c:pt>
                <c:pt idx="815">
                  <c:v>2.2328767123287672</c:v>
                </c:pt>
                <c:pt idx="816">
                  <c:v>2.2356164383561645</c:v>
                </c:pt>
                <c:pt idx="817">
                  <c:v>2.2383561643835614</c:v>
                </c:pt>
                <c:pt idx="818">
                  <c:v>2.2410958904109588</c:v>
                </c:pt>
                <c:pt idx="819">
                  <c:v>2.2438356164383562</c:v>
                </c:pt>
                <c:pt idx="820">
                  <c:v>2.2465753424657535</c:v>
                </c:pt>
                <c:pt idx="821">
                  <c:v>2.2493150684931509</c:v>
                </c:pt>
                <c:pt idx="822">
                  <c:v>2.2520547945205478</c:v>
                </c:pt>
                <c:pt idx="823">
                  <c:v>2.2547945205479452</c:v>
                </c:pt>
                <c:pt idx="824">
                  <c:v>2.2575342465753425</c:v>
                </c:pt>
                <c:pt idx="825">
                  <c:v>2.2602739726027399</c:v>
                </c:pt>
                <c:pt idx="826">
                  <c:v>2.2630136986301368</c:v>
                </c:pt>
                <c:pt idx="827">
                  <c:v>2.2657534246575342</c:v>
                </c:pt>
                <c:pt idx="828">
                  <c:v>2.2684931506849315</c:v>
                </c:pt>
                <c:pt idx="829">
                  <c:v>2.2712328767123289</c:v>
                </c:pt>
                <c:pt idx="830">
                  <c:v>2.2739726027397262</c:v>
                </c:pt>
                <c:pt idx="831">
                  <c:v>2.2767123287671232</c:v>
                </c:pt>
                <c:pt idx="832">
                  <c:v>2.2794520547945205</c:v>
                </c:pt>
                <c:pt idx="833">
                  <c:v>2.2821917808219179</c:v>
                </c:pt>
                <c:pt idx="834">
                  <c:v>2.2849315068493152</c:v>
                </c:pt>
                <c:pt idx="835">
                  <c:v>2.2876712328767121</c:v>
                </c:pt>
                <c:pt idx="836">
                  <c:v>2.2904109589041095</c:v>
                </c:pt>
                <c:pt idx="837">
                  <c:v>2.2931506849315069</c:v>
                </c:pt>
                <c:pt idx="838">
                  <c:v>2.2958904109589042</c:v>
                </c:pt>
                <c:pt idx="839">
                  <c:v>2.2986301369863016</c:v>
                </c:pt>
                <c:pt idx="840">
                  <c:v>2.3013698630136985</c:v>
                </c:pt>
                <c:pt idx="841">
                  <c:v>2.3041095890410959</c:v>
                </c:pt>
                <c:pt idx="842">
                  <c:v>2.3068493150684932</c:v>
                </c:pt>
                <c:pt idx="843">
                  <c:v>2.3095890410958906</c:v>
                </c:pt>
                <c:pt idx="844">
                  <c:v>2.3123287671232875</c:v>
                </c:pt>
                <c:pt idx="845">
                  <c:v>2.3150684931506849</c:v>
                </c:pt>
                <c:pt idx="846">
                  <c:v>2.3178082191780822</c:v>
                </c:pt>
                <c:pt idx="847">
                  <c:v>2.3205479452054796</c:v>
                </c:pt>
                <c:pt idx="848">
                  <c:v>2.3232876712328765</c:v>
                </c:pt>
                <c:pt idx="849">
                  <c:v>2.3260273972602739</c:v>
                </c:pt>
                <c:pt idx="850">
                  <c:v>2.3287671232876712</c:v>
                </c:pt>
                <c:pt idx="851">
                  <c:v>2.3315068493150686</c:v>
                </c:pt>
                <c:pt idx="852">
                  <c:v>2.3342465753424659</c:v>
                </c:pt>
                <c:pt idx="853">
                  <c:v>2.3369863013698629</c:v>
                </c:pt>
                <c:pt idx="854">
                  <c:v>2.3397260273972602</c:v>
                </c:pt>
                <c:pt idx="855">
                  <c:v>2.3424657534246576</c:v>
                </c:pt>
                <c:pt idx="856">
                  <c:v>2.3452054794520549</c:v>
                </c:pt>
                <c:pt idx="857">
                  <c:v>2.3479452054794518</c:v>
                </c:pt>
                <c:pt idx="858">
                  <c:v>2.3506849315068492</c:v>
                </c:pt>
                <c:pt idx="859">
                  <c:v>2.3534246575342466</c:v>
                </c:pt>
                <c:pt idx="860">
                  <c:v>2.3561643835616439</c:v>
                </c:pt>
                <c:pt idx="861">
                  <c:v>2.3589041095890413</c:v>
                </c:pt>
                <c:pt idx="862">
                  <c:v>2.3616438356164382</c:v>
                </c:pt>
                <c:pt idx="863">
                  <c:v>2.3643835616438356</c:v>
                </c:pt>
                <c:pt idx="864">
                  <c:v>2.3671232876712329</c:v>
                </c:pt>
                <c:pt idx="865">
                  <c:v>2.3698630136986303</c:v>
                </c:pt>
                <c:pt idx="866">
                  <c:v>2.3726027397260272</c:v>
                </c:pt>
                <c:pt idx="867">
                  <c:v>2.3753424657534246</c:v>
                </c:pt>
                <c:pt idx="868">
                  <c:v>2.3780821917808219</c:v>
                </c:pt>
                <c:pt idx="869">
                  <c:v>2.3808219178082193</c:v>
                </c:pt>
                <c:pt idx="870">
                  <c:v>2.3835616438356166</c:v>
                </c:pt>
                <c:pt idx="871">
                  <c:v>2.3863013698630136</c:v>
                </c:pt>
                <c:pt idx="872">
                  <c:v>2.3890410958904109</c:v>
                </c:pt>
                <c:pt idx="873">
                  <c:v>2.3917808219178083</c:v>
                </c:pt>
                <c:pt idx="874">
                  <c:v>2.3945205479452056</c:v>
                </c:pt>
                <c:pt idx="875">
                  <c:v>2.3972602739726026</c:v>
                </c:pt>
                <c:pt idx="876">
                  <c:v>2.4</c:v>
                </c:pt>
                <c:pt idx="877">
                  <c:v>2.4027397260273973</c:v>
                </c:pt>
                <c:pt idx="878">
                  <c:v>2.4054794520547946</c:v>
                </c:pt>
                <c:pt idx="879">
                  <c:v>2.408219178082192</c:v>
                </c:pt>
                <c:pt idx="880">
                  <c:v>2.4109589041095889</c:v>
                </c:pt>
                <c:pt idx="881">
                  <c:v>2.4136986301369863</c:v>
                </c:pt>
                <c:pt idx="882">
                  <c:v>2.4164383561643836</c:v>
                </c:pt>
                <c:pt idx="883">
                  <c:v>2.419178082191781</c:v>
                </c:pt>
                <c:pt idx="884">
                  <c:v>2.4219178082191779</c:v>
                </c:pt>
                <c:pt idx="885">
                  <c:v>2.4246575342465753</c:v>
                </c:pt>
                <c:pt idx="886">
                  <c:v>2.4273972602739726</c:v>
                </c:pt>
                <c:pt idx="887">
                  <c:v>2.43013698630137</c:v>
                </c:pt>
                <c:pt idx="888">
                  <c:v>2.4328767123287673</c:v>
                </c:pt>
                <c:pt idx="889">
                  <c:v>2.4356164383561643</c:v>
                </c:pt>
                <c:pt idx="890">
                  <c:v>2.4383561643835616</c:v>
                </c:pt>
                <c:pt idx="891">
                  <c:v>2.441095890410959</c:v>
                </c:pt>
                <c:pt idx="892">
                  <c:v>2.4438356164383563</c:v>
                </c:pt>
                <c:pt idx="893">
                  <c:v>2.4465753424657533</c:v>
                </c:pt>
                <c:pt idx="894">
                  <c:v>2.4493150684931506</c:v>
                </c:pt>
                <c:pt idx="895">
                  <c:v>2.452054794520548</c:v>
                </c:pt>
                <c:pt idx="896">
                  <c:v>2.4547945205479453</c:v>
                </c:pt>
                <c:pt idx="897">
                  <c:v>2.4575342465753423</c:v>
                </c:pt>
                <c:pt idx="898">
                  <c:v>2.4602739726027396</c:v>
                </c:pt>
                <c:pt idx="899">
                  <c:v>2.463013698630137</c:v>
                </c:pt>
                <c:pt idx="900">
                  <c:v>2.4657534246575343</c:v>
                </c:pt>
                <c:pt idx="901">
                  <c:v>2.4684931506849317</c:v>
                </c:pt>
                <c:pt idx="902">
                  <c:v>2.4712328767123286</c:v>
                </c:pt>
                <c:pt idx="903">
                  <c:v>2.473972602739726</c:v>
                </c:pt>
                <c:pt idx="904">
                  <c:v>2.4767123287671233</c:v>
                </c:pt>
                <c:pt idx="905">
                  <c:v>2.4794520547945207</c:v>
                </c:pt>
                <c:pt idx="906">
                  <c:v>2.4821917808219176</c:v>
                </c:pt>
                <c:pt idx="907">
                  <c:v>2.484931506849315</c:v>
                </c:pt>
                <c:pt idx="908">
                  <c:v>2.4876712328767123</c:v>
                </c:pt>
                <c:pt idx="909">
                  <c:v>2.4904109589041097</c:v>
                </c:pt>
                <c:pt idx="910">
                  <c:v>2.493150684931507</c:v>
                </c:pt>
                <c:pt idx="911">
                  <c:v>2.495890410958904</c:v>
                </c:pt>
                <c:pt idx="912">
                  <c:v>2.4986301369863013</c:v>
                </c:pt>
                <c:pt idx="913">
                  <c:v>2.5013698630136987</c:v>
                </c:pt>
                <c:pt idx="914">
                  <c:v>2.504109589041096</c:v>
                </c:pt>
                <c:pt idx="915">
                  <c:v>2.506849315068493</c:v>
                </c:pt>
                <c:pt idx="916">
                  <c:v>2.5095890410958903</c:v>
                </c:pt>
                <c:pt idx="917">
                  <c:v>2.5123287671232877</c:v>
                </c:pt>
                <c:pt idx="918">
                  <c:v>2.515068493150685</c:v>
                </c:pt>
                <c:pt idx="919">
                  <c:v>2.5178082191780824</c:v>
                </c:pt>
                <c:pt idx="920">
                  <c:v>2.5205479452054793</c:v>
                </c:pt>
                <c:pt idx="921">
                  <c:v>2.5232876712328767</c:v>
                </c:pt>
                <c:pt idx="922">
                  <c:v>2.526027397260274</c:v>
                </c:pt>
                <c:pt idx="923">
                  <c:v>2.5287671232876714</c:v>
                </c:pt>
                <c:pt idx="924">
                  <c:v>2.5315068493150683</c:v>
                </c:pt>
                <c:pt idx="925">
                  <c:v>2.5342465753424657</c:v>
                </c:pt>
                <c:pt idx="926">
                  <c:v>2.536986301369863</c:v>
                </c:pt>
                <c:pt idx="927">
                  <c:v>2.5397260273972604</c:v>
                </c:pt>
                <c:pt idx="928">
                  <c:v>2.5424657534246577</c:v>
                </c:pt>
                <c:pt idx="929">
                  <c:v>2.5452054794520547</c:v>
                </c:pt>
                <c:pt idx="930">
                  <c:v>2.547945205479452</c:v>
                </c:pt>
                <c:pt idx="931">
                  <c:v>2.5506849315068494</c:v>
                </c:pt>
                <c:pt idx="932">
                  <c:v>2.5534246575342467</c:v>
                </c:pt>
                <c:pt idx="933">
                  <c:v>2.5561643835616437</c:v>
                </c:pt>
                <c:pt idx="934">
                  <c:v>2.558904109589041</c:v>
                </c:pt>
                <c:pt idx="935">
                  <c:v>2.5616438356164384</c:v>
                </c:pt>
                <c:pt idx="936">
                  <c:v>2.5643835616438357</c:v>
                </c:pt>
                <c:pt idx="937">
                  <c:v>2.5671232876712327</c:v>
                </c:pt>
                <c:pt idx="938">
                  <c:v>2.56986301369863</c:v>
                </c:pt>
                <c:pt idx="939">
                  <c:v>2.5726027397260274</c:v>
                </c:pt>
                <c:pt idx="940">
                  <c:v>2.5753424657534247</c:v>
                </c:pt>
                <c:pt idx="941">
                  <c:v>2.5780821917808221</c:v>
                </c:pt>
                <c:pt idx="942">
                  <c:v>2.580821917808219</c:v>
                </c:pt>
                <c:pt idx="943">
                  <c:v>2.5835616438356164</c:v>
                </c:pt>
                <c:pt idx="944">
                  <c:v>2.5863013698630137</c:v>
                </c:pt>
                <c:pt idx="945">
                  <c:v>2.5890410958904111</c:v>
                </c:pt>
                <c:pt idx="946">
                  <c:v>2.591780821917808</c:v>
                </c:pt>
                <c:pt idx="947">
                  <c:v>2.5945205479452054</c:v>
                </c:pt>
                <c:pt idx="948">
                  <c:v>2.5972602739726027</c:v>
                </c:pt>
                <c:pt idx="949">
                  <c:v>2.6</c:v>
                </c:pt>
                <c:pt idx="950">
                  <c:v>2.6027397260273974</c:v>
                </c:pt>
                <c:pt idx="951">
                  <c:v>2.6054794520547944</c:v>
                </c:pt>
                <c:pt idx="952">
                  <c:v>2.6082191780821917</c:v>
                </c:pt>
                <c:pt idx="953">
                  <c:v>2.6109589041095891</c:v>
                </c:pt>
                <c:pt idx="954">
                  <c:v>2.6136986301369864</c:v>
                </c:pt>
                <c:pt idx="955">
                  <c:v>2.6164383561643834</c:v>
                </c:pt>
                <c:pt idx="956">
                  <c:v>2.6191780821917807</c:v>
                </c:pt>
                <c:pt idx="957">
                  <c:v>2.6219178082191781</c:v>
                </c:pt>
                <c:pt idx="958">
                  <c:v>2.6246575342465754</c:v>
                </c:pt>
                <c:pt idx="959">
                  <c:v>2.6273972602739728</c:v>
                </c:pt>
                <c:pt idx="960">
                  <c:v>2.6301369863013697</c:v>
                </c:pt>
                <c:pt idx="961">
                  <c:v>2.6328767123287671</c:v>
                </c:pt>
                <c:pt idx="962">
                  <c:v>2.6356164383561644</c:v>
                </c:pt>
                <c:pt idx="963">
                  <c:v>2.6383561643835618</c:v>
                </c:pt>
                <c:pt idx="964">
                  <c:v>2.6410958904109587</c:v>
                </c:pt>
                <c:pt idx="965">
                  <c:v>2.6438356164383561</c:v>
                </c:pt>
                <c:pt idx="966">
                  <c:v>2.6465753424657534</c:v>
                </c:pt>
                <c:pt idx="967">
                  <c:v>2.6493150684931508</c:v>
                </c:pt>
                <c:pt idx="968">
                  <c:v>2.6520547945205482</c:v>
                </c:pt>
                <c:pt idx="969">
                  <c:v>2.6547945205479451</c:v>
                </c:pt>
                <c:pt idx="970">
                  <c:v>2.6575342465753424</c:v>
                </c:pt>
                <c:pt idx="971">
                  <c:v>2.6602739726027398</c:v>
                </c:pt>
                <c:pt idx="972">
                  <c:v>2.6630136986301371</c:v>
                </c:pt>
                <c:pt idx="973">
                  <c:v>2.6657534246575341</c:v>
                </c:pt>
                <c:pt idx="974">
                  <c:v>2.6684931506849314</c:v>
                </c:pt>
                <c:pt idx="975">
                  <c:v>2.6712328767123288</c:v>
                </c:pt>
                <c:pt idx="976">
                  <c:v>2.6739726027397261</c:v>
                </c:pt>
                <c:pt idx="977">
                  <c:v>2.6767123287671235</c:v>
                </c:pt>
                <c:pt idx="978">
                  <c:v>2.6794520547945204</c:v>
                </c:pt>
                <c:pt idx="979">
                  <c:v>2.6821917808219178</c:v>
                </c:pt>
                <c:pt idx="980">
                  <c:v>2.6849315068493151</c:v>
                </c:pt>
                <c:pt idx="981">
                  <c:v>2.6876712328767125</c:v>
                </c:pt>
                <c:pt idx="982">
                  <c:v>2.6904109589041094</c:v>
                </c:pt>
                <c:pt idx="983">
                  <c:v>2.6931506849315068</c:v>
                </c:pt>
                <c:pt idx="984">
                  <c:v>2.6958904109589041</c:v>
                </c:pt>
                <c:pt idx="985">
                  <c:v>2.6986301369863015</c:v>
                </c:pt>
                <c:pt idx="986">
                  <c:v>2.7013698630136984</c:v>
                </c:pt>
                <c:pt idx="987">
                  <c:v>2.7041095890410958</c:v>
                </c:pt>
                <c:pt idx="988">
                  <c:v>2.7068493150684931</c:v>
                </c:pt>
                <c:pt idx="989">
                  <c:v>2.7095890410958905</c:v>
                </c:pt>
                <c:pt idx="990">
                  <c:v>2.7123287671232879</c:v>
                </c:pt>
                <c:pt idx="991">
                  <c:v>2.7150684931506848</c:v>
                </c:pt>
                <c:pt idx="992">
                  <c:v>2.7178082191780821</c:v>
                </c:pt>
                <c:pt idx="993">
                  <c:v>2.7205479452054795</c:v>
                </c:pt>
                <c:pt idx="994">
                  <c:v>2.7232876712328768</c:v>
                </c:pt>
                <c:pt idx="995">
                  <c:v>2.7260273972602738</c:v>
                </c:pt>
                <c:pt idx="996">
                  <c:v>2.7287671232876711</c:v>
                </c:pt>
                <c:pt idx="997">
                  <c:v>2.7315068493150685</c:v>
                </c:pt>
                <c:pt idx="998">
                  <c:v>2.7342465753424658</c:v>
                </c:pt>
                <c:pt idx="999">
                  <c:v>2.7369863013698632</c:v>
                </c:pt>
                <c:pt idx="1000">
                  <c:v>2.7397260273972601</c:v>
                </c:pt>
                <c:pt idx="1001">
                  <c:v>2.7424657534246575</c:v>
                </c:pt>
                <c:pt idx="1002">
                  <c:v>2.7452054794520548</c:v>
                </c:pt>
                <c:pt idx="1003">
                  <c:v>2.7479452054794522</c:v>
                </c:pt>
                <c:pt idx="1004">
                  <c:v>2.7506849315068491</c:v>
                </c:pt>
                <c:pt idx="1005">
                  <c:v>2.7534246575342465</c:v>
                </c:pt>
                <c:pt idx="1006">
                  <c:v>2.7561643835616438</c:v>
                </c:pt>
                <c:pt idx="1007">
                  <c:v>2.7589041095890412</c:v>
                </c:pt>
                <c:pt idx="1008">
                  <c:v>2.7616438356164386</c:v>
                </c:pt>
                <c:pt idx="1009">
                  <c:v>2.7643835616438355</c:v>
                </c:pt>
                <c:pt idx="1010">
                  <c:v>2.7671232876712328</c:v>
                </c:pt>
                <c:pt idx="1011">
                  <c:v>2.7698630136986302</c:v>
                </c:pt>
                <c:pt idx="1012">
                  <c:v>2.7726027397260276</c:v>
                </c:pt>
                <c:pt idx="1013">
                  <c:v>2.7753424657534245</c:v>
                </c:pt>
                <c:pt idx="1014">
                  <c:v>2.7780821917808218</c:v>
                </c:pt>
                <c:pt idx="1015">
                  <c:v>2.7808219178082192</c:v>
                </c:pt>
                <c:pt idx="1016">
                  <c:v>2.7835616438356166</c:v>
                </c:pt>
                <c:pt idx="1017">
                  <c:v>2.7863013698630139</c:v>
                </c:pt>
                <c:pt idx="1018">
                  <c:v>2.7890410958904108</c:v>
                </c:pt>
                <c:pt idx="1019">
                  <c:v>2.7917808219178082</c:v>
                </c:pt>
                <c:pt idx="1020">
                  <c:v>2.7945205479452055</c:v>
                </c:pt>
                <c:pt idx="1021">
                  <c:v>2.7972602739726029</c:v>
                </c:pt>
                <c:pt idx="1022">
                  <c:v>2.8</c:v>
                </c:pt>
                <c:pt idx="1023">
                  <c:v>2.8027397260273972</c:v>
                </c:pt>
                <c:pt idx="1024">
                  <c:v>2.8054794520547945</c:v>
                </c:pt>
                <c:pt idx="1025">
                  <c:v>2.8082191780821919</c:v>
                </c:pt>
                <c:pt idx="1026">
                  <c:v>2.8109589041095893</c:v>
                </c:pt>
                <c:pt idx="1027">
                  <c:v>2.8136986301369862</c:v>
                </c:pt>
                <c:pt idx="1028">
                  <c:v>2.8164383561643835</c:v>
                </c:pt>
                <c:pt idx="1029">
                  <c:v>2.8191780821917809</c:v>
                </c:pt>
                <c:pt idx="1030">
                  <c:v>2.8219178082191783</c:v>
                </c:pt>
                <c:pt idx="1031">
                  <c:v>2.8246575342465752</c:v>
                </c:pt>
                <c:pt idx="1032">
                  <c:v>2.8273972602739725</c:v>
                </c:pt>
                <c:pt idx="1033">
                  <c:v>2.8301369863013699</c:v>
                </c:pt>
                <c:pt idx="1034">
                  <c:v>2.8328767123287673</c:v>
                </c:pt>
                <c:pt idx="1035">
                  <c:v>2.8356164383561642</c:v>
                </c:pt>
                <c:pt idx="1036">
                  <c:v>2.8383561643835615</c:v>
                </c:pt>
                <c:pt idx="1037">
                  <c:v>2.8410958904109589</c:v>
                </c:pt>
                <c:pt idx="1038">
                  <c:v>2.8438356164383563</c:v>
                </c:pt>
                <c:pt idx="1039">
                  <c:v>2.8465753424657536</c:v>
                </c:pt>
                <c:pt idx="1040">
                  <c:v>2.8493150684931505</c:v>
                </c:pt>
                <c:pt idx="1041">
                  <c:v>2.8520547945205479</c:v>
                </c:pt>
                <c:pt idx="1042">
                  <c:v>2.8547945205479452</c:v>
                </c:pt>
                <c:pt idx="1043">
                  <c:v>2.8575342465753426</c:v>
                </c:pt>
                <c:pt idx="1044">
                  <c:v>2.8602739726027395</c:v>
                </c:pt>
                <c:pt idx="1045">
                  <c:v>2.8630136986301369</c:v>
                </c:pt>
                <c:pt idx="1046">
                  <c:v>2.8657534246575342</c:v>
                </c:pt>
                <c:pt idx="1047">
                  <c:v>2.8684931506849316</c:v>
                </c:pt>
                <c:pt idx="1048">
                  <c:v>2.871232876712329</c:v>
                </c:pt>
                <c:pt idx="1049">
                  <c:v>2.8739726027397259</c:v>
                </c:pt>
                <c:pt idx="1050">
                  <c:v>2.8767123287671232</c:v>
                </c:pt>
                <c:pt idx="1051">
                  <c:v>2.8794520547945206</c:v>
                </c:pt>
                <c:pt idx="1052">
                  <c:v>2.882191780821918</c:v>
                </c:pt>
                <c:pt idx="1053">
                  <c:v>2.8849315068493149</c:v>
                </c:pt>
                <c:pt idx="1054">
                  <c:v>2.8876712328767122</c:v>
                </c:pt>
                <c:pt idx="1055">
                  <c:v>2.8904109589041096</c:v>
                </c:pt>
                <c:pt idx="1056">
                  <c:v>2.893150684931507</c:v>
                </c:pt>
                <c:pt idx="1057">
                  <c:v>2.8958904109589043</c:v>
                </c:pt>
                <c:pt idx="1058">
                  <c:v>2.8986301369863012</c:v>
                </c:pt>
                <c:pt idx="1059">
                  <c:v>2.9013698630136986</c:v>
                </c:pt>
                <c:pt idx="1060">
                  <c:v>2.904109589041096</c:v>
                </c:pt>
                <c:pt idx="1061">
                  <c:v>2.9068493150684933</c:v>
                </c:pt>
                <c:pt idx="1062">
                  <c:v>2.9095890410958902</c:v>
                </c:pt>
                <c:pt idx="1063">
                  <c:v>2.9123287671232876</c:v>
                </c:pt>
                <c:pt idx="1064">
                  <c:v>2.9150684931506849</c:v>
                </c:pt>
                <c:pt idx="1065">
                  <c:v>2.9178082191780823</c:v>
                </c:pt>
                <c:pt idx="1066">
                  <c:v>2.9205479452054797</c:v>
                </c:pt>
                <c:pt idx="1067">
                  <c:v>2.9232876712328766</c:v>
                </c:pt>
                <c:pt idx="1068">
                  <c:v>2.9260273972602739</c:v>
                </c:pt>
                <c:pt idx="1069">
                  <c:v>2.9287671232876713</c:v>
                </c:pt>
                <c:pt idx="1070">
                  <c:v>2.9315068493150687</c:v>
                </c:pt>
                <c:pt idx="1071">
                  <c:v>2.9342465753424656</c:v>
                </c:pt>
                <c:pt idx="1072">
                  <c:v>2.9369863013698629</c:v>
                </c:pt>
                <c:pt idx="1073">
                  <c:v>2.9397260273972603</c:v>
                </c:pt>
                <c:pt idx="1074">
                  <c:v>2.9424657534246577</c:v>
                </c:pt>
                <c:pt idx="1075">
                  <c:v>2.9452054794520546</c:v>
                </c:pt>
                <c:pt idx="1076">
                  <c:v>2.9479452054794519</c:v>
                </c:pt>
                <c:pt idx="1077">
                  <c:v>2.9506849315068493</c:v>
                </c:pt>
                <c:pt idx="1078">
                  <c:v>2.9534246575342467</c:v>
                </c:pt>
                <c:pt idx="1079">
                  <c:v>2.956164383561644</c:v>
                </c:pt>
                <c:pt idx="1080">
                  <c:v>2.9589041095890409</c:v>
                </c:pt>
                <c:pt idx="1081">
                  <c:v>2.9616438356164383</c:v>
                </c:pt>
                <c:pt idx="1082">
                  <c:v>2.9643835616438357</c:v>
                </c:pt>
                <c:pt idx="1083">
                  <c:v>2.967123287671233</c:v>
                </c:pt>
                <c:pt idx="1084">
                  <c:v>2.9698630136986299</c:v>
                </c:pt>
                <c:pt idx="1085">
                  <c:v>2.9726027397260273</c:v>
                </c:pt>
                <c:pt idx="1086">
                  <c:v>2.9753424657534246</c:v>
                </c:pt>
                <c:pt idx="1087">
                  <c:v>2.978082191780822</c:v>
                </c:pt>
                <c:pt idx="1088">
                  <c:v>2.9808219178082194</c:v>
                </c:pt>
                <c:pt idx="1089">
                  <c:v>2.9835616438356163</c:v>
                </c:pt>
                <c:pt idx="1090">
                  <c:v>2.9863013698630136</c:v>
                </c:pt>
                <c:pt idx="1091">
                  <c:v>2.989041095890411</c:v>
                </c:pt>
                <c:pt idx="1092">
                  <c:v>2.9917808219178084</c:v>
                </c:pt>
                <c:pt idx="1093">
                  <c:v>2.9945205479452053</c:v>
                </c:pt>
                <c:pt idx="1094">
                  <c:v>2.9972602739726026</c:v>
                </c:pt>
                <c:pt idx="1095">
                  <c:v>3</c:v>
                </c:pt>
                <c:pt idx="1096">
                  <c:v>3.0027397260273974</c:v>
                </c:pt>
                <c:pt idx="1097">
                  <c:v>3.0054794520547947</c:v>
                </c:pt>
                <c:pt idx="1098">
                  <c:v>3.0082191780821916</c:v>
                </c:pt>
                <c:pt idx="1099">
                  <c:v>3.010958904109589</c:v>
                </c:pt>
                <c:pt idx="1100">
                  <c:v>3.0136986301369864</c:v>
                </c:pt>
                <c:pt idx="1101">
                  <c:v>3.0164383561643837</c:v>
                </c:pt>
                <c:pt idx="1102">
                  <c:v>3.0191780821917806</c:v>
                </c:pt>
                <c:pt idx="1103">
                  <c:v>3.021917808219178</c:v>
                </c:pt>
                <c:pt idx="1104">
                  <c:v>3.0246575342465754</c:v>
                </c:pt>
                <c:pt idx="1105">
                  <c:v>3.0273972602739727</c:v>
                </c:pt>
                <c:pt idx="1106">
                  <c:v>3.0301369863013701</c:v>
                </c:pt>
                <c:pt idx="1107">
                  <c:v>3.032876712328767</c:v>
                </c:pt>
                <c:pt idx="1108">
                  <c:v>3.0356164383561643</c:v>
                </c:pt>
                <c:pt idx="1109">
                  <c:v>3.0383561643835617</c:v>
                </c:pt>
                <c:pt idx="1110">
                  <c:v>3.0410958904109591</c:v>
                </c:pt>
                <c:pt idx="1111">
                  <c:v>3.043835616438356</c:v>
                </c:pt>
                <c:pt idx="1112">
                  <c:v>3.0465753424657533</c:v>
                </c:pt>
                <c:pt idx="1113">
                  <c:v>3.0493150684931507</c:v>
                </c:pt>
                <c:pt idx="1114">
                  <c:v>3.0520547945205481</c:v>
                </c:pt>
                <c:pt idx="1115">
                  <c:v>3.0547945205479454</c:v>
                </c:pt>
                <c:pt idx="1116">
                  <c:v>3.0575342465753423</c:v>
                </c:pt>
                <c:pt idx="1117">
                  <c:v>3.0602739726027397</c:v>
                </c:pt>
                <c:pt idx="1118">
                  <c:v>3.0630136986301371</c:v>
                </c:pt>
                <c:pt idx="1119">
                  <c:v>3.0657534246575344</c:v>
                </c:pt>
                <c:pt idx="1120">
                  <c:v>3.0684931506849313</c:v>
                </c:pt>
                <c:pt idx="1121">
                  <c:v>3.0712328767123287</c:v>
                </c:pt>
                <c:pt idx="1122">
                  <c:v>3.0739726027397261</c:v>
                </c:pt>
                <c:pt idx="1123">
                  <c:v>3.0767123287671234</c:v>
                </c:pt>
                <c:pt idx="1124">
                  <c:v>3.0794520547945203</c:v>
                </c:pt>
                <c:pt idx="1125">
                  <c:v>3.0821917808219177</c:v>
                </c:pt>
                <c:pt idx="1126">
                  <c:v>3.0849315068493151</c:v>
                </c:pt>
                <c:pt idx="1127">
                  <c:v>3.0876712328767124</c:v>
                </c:pt>
                <c:pt idx="1128">
                  <c:v>3.0904109589041098</c:v>
                </c:pt>
                <c:pt idx="1129">
                  <c:v>3.0931506849315067</c:v>
                </c:pt>
                <c:pt idx="1130">
                  <c:v>3.095890410958904</c:v>
                </c:pt>
                <c:pt idx="1131">
                  <c:v>3.0986301369863014</c:v>
                </c:pt>
                <c:pt idx="1132">
                  <c:v>3.1013698630136988</c:v>
                </c:pt>
                <c:pt idx="1133">
                  <c:v>3.1041095890410957</c:v>
                </c:pt>
                <c:pt idx="1134">
                  <c:v>3.106849315068493</c:v>
                </c:pt>
                <c:pt idx="1135">
                  <c:v>3.1095890410958904</c:v>
                </c:pt>
                <c:pt idx="1136">
                  <c:v>3.1123287671232878</c:v>
                </c:pt>
                <c:pt idx="1137">
                  <c:v>3.1150684931506851</c:v>
                </c:pt>
                <c:pt idx="1138">
                  <c:v>3.117808219178082</c:v>
                </c:pt>
                <c:pt idx="1139">
                  <c:v>3.1205479452054794</c:v>
                </c:pt>
                <c:pt idx="1140">
                  <c:v>3.1232876712328768</c:v>
                </c:pt>
                <c:pt idx="1141">
                  <c:v>3.1260273972602741</c:v>
                </c:pt>
                <c:pt idx="1142">
                  <c:v>3.128767123287671</c:v>
                </c:pt>
                <c:pt idx="1143">
                  <c:v>3.1315068493150684</c:v>
                </c:pt>
                <c:pt idx="1144">
                  <c:v>3.1342465753424658</c:v>
                </c:pt>
                <c:pt idx="1145">
                  <c:v>3.1369863013698631</c:v>
                </c:pt>
                <c:pt idx="1146">
                  <c:v>3.1397260273972605</c:v>
                </c:pt>
                <c:pt idx="1147">
                  <c:v>3.1424657534246574</c:v>
                </c:pt>
                <c:pt idx="1148">
                  <c:v>3.1452054794520548</c:v>
                </c:pt>
                <c:pt idx="1149">
                  <c:v>3.1479452054794521</c:v>
                </c:pt>
                <c:pt idx="1150">
                  <c:v>3.1506849315068495</c:v>
                </c:pt>
                <c:pt idx="1151">
                  <c:v>3.1534246575342464</c:v>
                </c:pt>
                <c:pt idx="1152">
                  <c:v>3.1561643835616437</c:v>
                </c:pt>
                <c:pt idx="1153">
                  <c:v>3.1589041095890411</c:v>
                </c:pt>
                <c:pt idx="1154">
                  <c:v>3.1616438356164385</c:v>
                </c:pt>
                <c:pt idx="1155">
                  <c:v>3.1643835616438358</c:v>
                </c:pt>
                <c:pt idx="1156">
                  <c:v>3.1671232876712327</c:v>
                </c:pt>
                <c:pt idx="1157">
                  <c:v>3.1698630136986301</c:v>
                </c:pt>
                <c:pt idx="1158">
                  <c:v>3.1726027397260275</c:v>
                </c:pt>
                <c:pt idx="1159">
                  <c:v>3.1753424657534248</c:v>
                </c:pt>
                <c:pt idx="1160">
                  <c:v>3.1780821917808217</c:v>
                </c:pt>
                <c:pt idx="1161">
                  <c:v>3.1808219178082191</c:v>
                </c:pt>
                <c:pt idx="1162">
                  <c:v>3.1835616438356165</c:v>
                </c:pt>
                <c:pt idx="1163">
                  <c:v>3.1863013698630138</c:v>
                </c:pt>
                <c:pt idx="1164">
                  <c:v>3.1890410958904107</c:v>
                </c:pt>
                <c:pt idx="1165">
                  <c:v>3.1917808219178081</c:v>
                </c:pt>
                <c:pt idx="1166">
                  <c:v>3.1945205479452055</c:v>
                </c:pt>
                <c:pt idx="1167">
                  <c:v>3.1972602739726028</c:v>
                </c:pt>
                <c:pt idx="1168">
                  <c:v>3.2</c:v>
                </c:pt>
                <c:pt idx="1169">
                  <c:v>3.2027397260273971</c:v>
                </c:pt>
                <c:pt idx="1170">
                  <c:v>3.2054794520547945</c:v>
                </c:pt>
                <c:pt idx="1171">
                  <c:v>3.2082191780821918</c:v>
                </c:pt>
                <c:pt idx="1172">
                  <c:v>3.2109589041095892</c:v>
                </c:pt>
                <c:pt idx="1173">
                  <c:v>3.2136986301369861</c:v>
                </c:pt>
                <c:pt idx="1174">
                  <c:v>3.2164383561643834</c:v>
                </c:pt>
                <c:pt idx="1175">
                  <c:v>3.2191780821917808</c:v>
                </c:pt>
                <c:pt idx="1176">
                  <c:v>3.2219178082191782</c:v>
                </c:pt>
                <c:pt idx="1177">
                  <c:v>3.2246575342465755</c:v>
                </c:pt>
                <c:pt idx="1178">
                  <c:v>3.2273972602739724</c:v>
                </c:pt>
                <c:pt idx="1179">
                  <c:v>3.2301369863013698</c:v>
                </c:pt>
                <c:pt idx="1180">
                  <c:v>3.2328767123287672</c:v>
                </c:pt>
                <c:pt idx="1181">
                  <c:v>3.2356164383561645</c:v>
                </c:pt>
                <c:pt idx="1182">
                  <c:v>3.2383561643835614</c:v>
                </c:pt>
                <c:pt idx="1183">
                  <c:v>3.2410958904109588</c:v>
                </c:pt>
                <c:pt idx="1184">
                  <c:v>3.2438356164383562</c:v>
                </c:pt>
                <c:pt idx="1185">
                  <c:v>3.2465753424657535</c:v>
                </c:pt>
                <c:pt idx="1186">
                  <c:v>3.2493150684931509</c:v>
                </c:pt>
                <c:pt idx="1187">
                  <c:v>3.2520547945205478</c:v>
                </c:pt>
                <c:pt idx="1188">
                  <c:v>3.2547945205479452</c:v>
                </c:pt>
                <c:pt idx="1189">
                  <c:v>3.2575342465753425</c:v>
                </c:pt>
                <c:pt idx="1190">
                  <c:v>3.2602739726027399</c:v>
                </c:pt>
                <c:pt idx="1191">
                  <c:v>3.2630136986301368</c:v>
                </c:pt>
                <c:pt idx="1192">
                  <c:v>3.2657534246575342</c:v>
                </c:pt>
                <c:pt idx="1193">
                  <c:v>3.2684931506849315</c:v>
                </c:pt>
                <c:pt idx="1194">
                  <c:v>3.2712328767123289</c:v>
                </c:pt>
                <c:pt idx="1195">
                  <c:v>3.2739726027397262</c:v>
                </c:pt>
                <c:pt idx="1196">
                  <c:v>3.2767123287671232</c:v>
                </c:pt>
                <c:pt idx="1197">
                  <c:v>3.2794520547945205</c:v>
                </c:pt>
                <c:pt idx="1198">
                  <c:v>3.2821917808219179</c:v>
                </c:pt>
                <c:pt idx="1199">
                  <c:v>3.2849315068493152</c:v>
                </c:pt>
                <c:pt idx="1200">
                  <c:v>3.2876712328767121</c:v>
                </c:pt>
                <c:pt idx="1201">
                  <c:v>3.2904109589041095</c:v>
                </c:pt>
                <c:pt idx="1202">
                  <c:v>3.2931506849315069</c:v>
                </c:pt>
                <c:pt idx="1203">
                  <c:v>3.2958904109589042</c:v>
                </c:pt>
                <c:pt idx="1204">
                  <c:v>3.2986301369863016</c:v>
                </c:pt>
                <c:pt idx="1205">
                  <c:v>3.3013698630136985</c:v>
                </c:pt>
                <c:pt idx="1206">
                  <c:v>3.3041095890410959</c:v>
                </c:pt>
                <c:pt idx="1207">
                  <c:v>3.3068493150684932</c:v>
                </c:pt>
                <c:pt idx="1208">
                  <c:v>3.3095890410958906</c:v>
                </c:pt>
                <c:pt idx="1209">
                  <c:v>3.3123287671232875</c:v>
                </c:pt>
                <c:pt idx="1210">
                  <c:v>3.3150684931506849</c:v>
                </c:pt>
                <c:pt idx="1211">
                  <c:v>3.3178082191780822</c:v>
                </c:pt>
                <c:pt idx="1212">
                  <c:v>3.3205479452054796</c:v>
                </c:pt>
                <c:pt idx="1213">
                  <c:v>3.3232876712328765</c:v>
                </c:pt>
                <c:pt idx="1214">
                  <c:v>3.3260273972602739</c:v>
                </c:pt>
                <c:pt idx="1215">
                  <c:v>3.3287671232876712</c:v>
                </c:pt>
                <c:pt idx="1216">
                  <c:v>3.3315068493150686</c:v>
                </c:pt>
                <c:pt idx="1217">
                  <c:v>3.3342465753424659</c:v>
                </c:pt>
                <c:pt idx="1218">
                  <c:v>3.3369863013698629</c:v>
                </c:pt>
                <c:pt idx="1219">
                  <c:v>3.3397260273972602</c:v>
                </c:pt>
                <c:pt idx="1220">
                  <c:v>3.3424657534246576</c:v>
                </c:pt>
                <c:pt idx="1221">
                  <c:v>3.3452054794520549</c:v>
                </c:pt>
                <c:pt idx="1222">
                  <c:v>3.3479452054794518</c:v>
                </c:pt>
                <c:pt idx="1223">
                  <c:v>3.3506849315068492</c:v>
                </c:pt>
                <c:pt idx="1224">
                  <c:v>3.3534246575342466</c:v>
                </c:pt>
                <c:pt idx="1225">
                  <c:v>3.3561643835616439</c:v>
                </c:pt>
                <c:pt idx="1226">
                  <c:v>3.3589041095890413</c:v>
                </c:pt>
                <c:pt idx="1227">
                  <c:v>3.3616438356164382</c:v>
                </c:pt>
                <c:pt idx="1228">
                  <c:v>3.3643835616438356</c:v>
                </c:pt>
                <c:pt idx="1229">
                  <c:v>3.3671232876712329</c:v>
                </c:pt>
                <c:pt idx="1230">
                  <c:v>3.3698630136986303</c:v>
                </c:pt>
                <c:pt idx="1231">
                  <c:v>3.3726027397260272</c:v>
                </c:pt>
                <c:pt idx="1232">
                  <c:v>3.3753424657534246</c:v>
                </c:pt>
                <c:pt idx="1233">
                  <c:v>3.3780821917808219</c:v>
                </c:pt>
                <c:pt idx="1234">
                  <c:v>3.3808219178082193</c:v>
                </c:pt>
                <c:pt idx="1235">
                  <c:v>3.3835616438356166</c:v>
                </c:pt>
                <c:pt idx="1236">
                  <c:v>3.3863013698630136</c:v>
                </c:pt>
                <c:pt idx="1237">
                  <c:v>3.3890410958904109</c:v>
                </c:pt>
                <c:pt idx="1238">
                  <c:v>3.3917808219178083</c:v>
                </c:pt>
                <c:pt idx="1239">
                  <c:v>3.3945205479452056</c:v>
                </c:pt>
                <c:pt idx="1240">
                  <c:v>3.3972602739726026</c:v>
                </c:pt>
                <c:pt idx="1241">
                  <c:v>3.4</c:v>
                </c:pt>
                <c:pt idx="1242">
                  <c:v>3.4027397260273973</c:v>
                </c:pt>
                <c:pt idx="1243">
                  <c:v>3.4054794520547946</c:v>
                </c:pt>
                <c:pt idx="1244">
                  <c:v>3.408219178082192</c:v>
                </c:pt>
                <c:pt idx="1245">
                  <c:v>3.4109589041095889</c:v>
                </c:pt>
                <c:pt idx="1246">
                  <c:v>3.4136986301369863</c:v>
                </c:pt>
                <c:pt idx="1247">
                  <c:v>3.4164383561643836</c:v>
                </c:pt>
                <c:pt idx="1248">
                  <c:v>3.419178082191781</c:v>
                </c:pt>
                <c:pt idx="1249">
                  <c:v>3.4219178082191779</c:v>
                </c:pt>
                <c:pt idx="1250">
                  <c:v>3.4246575342465753</c:v>
                </c:pt>
                <c:pt idx="1251">
                  <c:v>3.4273972602739726</c:v>
                </c:pt>
                <c:pt idx="1252">
                  <c:v>3.43013698630137</c:v>
                </c:pt>
                <c:pt idx="1253">
                  <c:v>3.4328767123287673</c:v>
                </c:pt>
                <c:pt idx="1254">
                  <c:v>3.4356164383561643</c:v>
                </c:pt>
                <c:pt idx="1255">
                  <c:v>3.4383561643835616</c:v>
                </c:pt>
                <c:pt idx="1256">
                  <c:v>3.441095890410959</c:v>
                </c:pt>
                <c:pt idx="1257">
                  <c:v>3.4438356164383563</c:v>
                </c:pt>
                <c:pt idx="1258">
                  <c:v>3.4465753424657533</c:v>
                </c:pt>
                <c:pt idx="1259">
                  <c:v>3.4493150684931506</c:v>
                </c:pt>
                <c:pt idx="1260">
                  <c:v>3.452054794520548</c:v>
                </c:pt>
                <c:pt idx="1261">
                  <c:v>3.4547945205479453</c:v>
                </c:pt>
                <c:pt idx="1262">
                  <c:v>3.4575342465753423</c:v>
                </c:pt>
                <c:pt idx="1263">
                  <c:v>3.4602739726027396</c:v>
                </c:pt>
                <c:pt idx="1264">
                  <c:v>3.463013698630137</c:v>
                </c:pt>
                <c:pt idx="1265">
                  <c:v>3.4657534246575343</c:v>
                </c:pt>
                <c:pt idx="1266">
                  <c:v>3.4684931506849317</c:v>
                </c:pt>
                <c:pt idx="1267">
                  <c:v>3.4712328767123286</c:v>
                </c:pt>
                <c:pt idx="1268">
                  <c:v>3.473972602739726</c:v>
                </c:pt>
                <c:pt idx="1269">
                  <c:v>3.4767123287671233</c:v>
                </c:pt>
                <c:pt idx="1270">
                  <c:v>3.4794520547945207</c:v>
                </c:pt>
                <c:pt idx="1271">
                  <c:v>3.4821917808219176</c:v>
                </c:pt>
                <c:pt idx="1272">
                  <c:v>3.484931506849315</c:v>
                </c:pt>
                <c:pt idx="1273">
                  <c:v>3.4876712328767123</c:v>
                </c:pt>
                <c:pt idx="1274">
                  <c:v>3.4904109589041097</c:v>
                </c:pt>
                <c:pt idx="1275">
                  <c:v>3.493150684931507</c:v>
                </c:pt>
                <c:pt idx="1276">
                  <c:v>3.495890410958904</c:v>
                </c:pt>
                <c:pt idx="1277">
                  <c:v>3.4986301369863013</c:v>
                </c:pt>
                <c:pt idx="1278">
                  <c:v>3.5013698630136987</c:v>
                </c:pt>
                <c:pt idx="1279">
                  <c:v>3.504109589041096</c:v>
                </c:pt>
                <c:pt idx="1280">
                  <c:v>3.506849315068493</c:v>
                </c:pt>
                <c:pt idx="1281">
                  <c:v>3.5095890410958903</c:v>
                </c:pt>
                <c:pt idx="1282">
                  <c:v>3.5123287671232877</c:v>
                </c:pt>
                <c:pt idx="1283">
                  <c:v>3.515068493150685</c:v>
                </c:pt>
                <c:pt idx="1284">
                  <c:v>3.5178082191780824</c:v>
                </c:pt>
                <c:pt idx="1285">
                  <c:v>3.5205479452054793</c:v>
                </c:pt>
                <c:pt idx="1286">
                  <c:v>3.5232876712328767</c:v>
                </c:pt>
                <c:pt idx="1287">
                  <c:v>3.526027397260274</c:v>
                </c:pt>
                <c:pt idx="1288">
                  <c:v>3.5287671232876714</c:v>
                </c:pt>
                <c:pt idx="1289">
                  <c:v>3.5315068493150683</c:v>
                </c:pt>
                <c:pt idx="1290">
                  <c:v>3.5342465753424657</c:v>
                </c:pt>
                <c:pt idx="1291">
                  <c:v>3.536986301369863</c:v>
                </c:pt>
                <c:pt idx="1292">
                  <c:v>3.5397260273972604</c:v>
                </c:pt>
                <c:pt idx="1293">
                  <c:v>3.5424657534246577</c:v>
                </c:pt>
                <c:pt idx="1294">
                  <c:v>3.5452054794520547</c:v>
                </c:pt>
                <c:pt idx="1295">
                  <c:v>3.547945205479452</c:v>
                </c:pt>
                <c:pt idx="1296">
                  <c:v>3.5506849315068494</c:v>
                </c:pt>
                <c:pt idx="1297">
                  <c:v>3.5534246575342467</c:v>
                </c:pt>
                <c:pt idx="1298">
                  <c:v>3.5561643835616437</c:v>
                </c:pt>
                <c:pt idx="1299">
                  <c:v>3.558904109589041</c:v>
                </c:pt>
                <c:pt idx="1300">
                  <c:v>3.5616438356164384</c:v>
                </c:pt>
                <c:pt idx="1301">
                  <c:v>3.5643835616438357</c:v>
                </c:pt>
                <c:pt idx="1302">
                  <c:v>3.5671232876712327</c:v>
                </c:pt>
                <c:pt idx="1303">
                  <c:v>3.56986301369863</c:v>
                </c:pt>
                <c:pt idx="1304">
                  <c:v>3.5726027397260274</c:v>
                </c:pt>
                <c:pt idx="1305">
                  <c:v>3.5753424657534247</c:v>
                </c:pt>
                <c:pt idx="1306">
                  <c:v>3.5780821917808221</c:v>
                </c:pt>
                <c:pt idx="1307">
                  <c:v>3.580821917808219</c:v>
                </c:pt>
                <c:pt idx="1308">
                  <c:v>3.5835616438356164</c:v>
                </c:pt>
                <c:pt idx="1309">
                  <c:v>3.5863013698630137</c:v>
                </c:pt>
                <c:pt idx="1310">
                  <c:v>3.5890410958904111</c:v>
                </c:pt>
                <c:pt idx="1311">
                  <c:v>3.591780821917808</c:v>
                </c:pt>
                <c:pt idx="1312">
                  <c:v>3.5945205479452054</c:v>
                </c:pt>
                <c:pt idx="1313">
                  <c:v>3.5972602739726027</c:v>
                </c:pt>
                <c:pt idx="1314">
                  <c:v>3.6</c:v>
                </c:pt>
                <c:pt idx="1315">
                  <c:v>3.6027397260273974</c:v>
                </c:pt>
                <c:pt idx="1316">
                  <c:v>3.6054794520547944</c:v>
                </c:pt>
                <c:pt idx="1317">
                  <c:v>3.6082191780821917</c:v>
                </c:pt>
                <c:pt idx="1318">
                  <c:v>3.6109589041095891</c:v>
                </c:pt>
                <c:pt idx="1319">
                  <c:v>3.6136986301369864</c:v>
                </c:pt>
                <c:pt idx="1320">
                  <c:v>3.6164383561643834</c:v>
                </c:pt>
                <c:pt idx="1321">
                  <c:v>3.6191780821917807</c:v>
                </c:pt>
                <c:pt idx="1322">
                  <c:v>3.6219178082191781</c:v>
                </c:pt>
                <c:pt idx="1323">
                  <c:v>3.6246575342465754</c:v>
                </c:pt>
                <c:pt idx="1324">
                  <c:v>3.6273972602739728</c:v>
                </c:pt>
                <c:pt idx="1325">
                  <c:v>3.6301369863013697</c:v>
                </c:pt>
                <c:pt idx="1326">
                  <c:v>3.6328767123287671</c:v>
                </c:pt>
                <c:pt idx="1327">
                  <c:v>3.6356164383561644</c:v>
                </c:pt>
                <c:pt idx="1328">
                  <c:v>3.6383561643835618</c:v>
                </c:pt>
                <c:pt idx="1329">
                  <c:v>3.6410958904109587</c:v>
                </c:pt>
                <c:pt idx="1330">
                  <c:v>3.6438356164383561</c:v>
                </c:pt>
                <c:pt idx="1331">
                  <c:v>3.6465753424657534</c:v>
                </c:pt>
                <c:pt idx="1332">
                  <c:v>3.6493150684931508</c:v>
                </c:pt>
                <c:pt idx="1333">
                  <c:v>3.6520547945205482</c:v>
                </c:pt>
                <c:pt idx="1334">
                  <c:v>3.6547945205479451</c:v>
                </c:pt>
                <c:pt idx="1335">
                  <c:v>3.6575342465753424</c:v>
                </c:pt>
                <c:pt idx="1336">
                  <c:v>3.6602739726027398</c:v>
                </c:pt>
                <c:pt idx="1337">
                  <c:v>3.6630136986301371</c:v>
                </c:pt>
                <c:pt idx="1338">
                  <c:v>3.6657534246575341</c:v>
                </c:pt>
                <c:pt idx="1339">
                  <c:v>3.6684931506849314</c:v>
                </c:pt>
                <c:pt idx="1340">
                  <c:v>3.6712328767123288</c:v>
                </c:pt>
                <c:pt idx="1341">
                  <c:v>3.6739726027397261</c:v>
                </c:pt>
                <c:pt idx="1342">
                  <c:v>3.6767123287671235</c:v>
                </c:pt>
                <c:pt idx="1343">
                  <c:v>3.6794520547945204</c:v>
                </c:pt>
                <c:pt idx="1344">
                  <c:v>3.6821917808219178</c:v>
                </c:pt>
                <c:pt idx="1345">
                  <c:v>3.6849315068493151</c:v>
                </c:pt>
                <c:pt idx="1346">
                  <c:v>3.6876712328767125</c:v>
                </c:pt>
                <c:pt idx="1347">
                  <c:v>3.6904109589041094</c:v>
                </c:pt>
                <c:pt idx="1348">
                  <c:v>3.6931506849315068</c:v>
                </c:pt>
                <c:pt idx="1349">
                  <c:v>3.6958904109589041</c:v>
                </c:pt>
                <c:pt idx="1350">
                  <c:v>3.6986301369863015</c:v>
                </c:pt>
                <c:pt idx="1351">
                  <c:v>3.7013698630136984</c:v>
                </c:pt>
                <c:pt idx="1352">
                  <c:v>3.7041095890410958</c:v>
                </c:pt>
                <c:pt idx="1353">
                  <c:v>3.7068493150684931</c:v>
                </c:pt>
                <c:pt idx="1354">
                  <c:v>3.7095890410958905</c:v>
                </c:pt>
                <c:pt idx="1355">
                  <c:v>3.7123287671232879</c:v>
                </c:pt>
                <c:pt idx="1356">
                  <c:v>3.7150684931506848</c:v>
                </c:pt>
                <c:pt idx="1357">
                  <c:v>3.7178082191780821</c:v>
                </c:pt>
                <c:pt idx="1358">
                  <c:v>3.7205479452054795</c:v>
                </c:pt>
                <c:pt idx="1359">
                  <c:v>3.7232876712328768</c:v>
                </c:pt>
                <c:pt idx="1360">
                  <c:v>3.7260273972602738</c:v>
                </c:pt>
                <c:pt idx="1361">
                  <c:v>3.7287671232876711</c:v>
                </c:pt>
                <c:pt idx="1362">
                  <c:v>3.7315068493150685</c:v>
                </c:pt>
                <c:pt idx="1363">
                  <c:v>3.7342465753424658</c:v>
                </c:pt>
                <c:pt idx="1364">
                  <c:v>3.7369863013698632</c:v>
                </c:pt>
                <c:pt idx="1365">
                  <c:v>3.7397260273972601</c:v>
                </c:pt>
                <c:pt idx="1366">
                  <c:v>3.7424657534246575</c:v>
                </c:pt>
                <c:pt idx="1367">
                  <c:v>3.7452054794520548</c:v>
                </c:pt>
                <c:pt idx="1368">
                  <c:v>3.7479452054794522</c:v>
                </c:pt>
                <c:pt idx="1369">
                  <c:v>3.7506849315068491</c:v>
                </c:pt>
                <c:pt idx="1370">
                  <c:v>3.7534246575342465</c:v>
                </c:pt>
                <c:pt idx="1371">
                  <c:v>3.7561643835616438</c:v>
                </c:pt>
                <c:pt idx="1372">
                  <c:v>3.7589041095890412</c:v>
                </c:pt>
                <c:pt idx="1373">
                  <c:v>3.7616438356164386</c:v>
                </c:pt>
                <c:pt idx="1374">
                  <c:v>3.7643835616438355</c:v>
                </c:pt>
                <c:pt idx="1375">
                  <c:v>3.7671232876712328</c:v>
                </c:pt>
                <c:pt idx="1376">
                  <c:v>3.7698630136986302</c:v>
                </c:pt>
                <c:pt idx="1377">
                  <c:v>3.7726027397260276</c:v>
                </c:pt>
                <c:pt idx="1378">
                  <c:v>3.7753424657534245</c:v>
                </c:pt>
                <c:pt idx="1379">
                  <c:v>3.7780821917808218</c:v>
                </c:pt>
                <c:pt idx="1380">
                  <c:v>3.7808219178082192</c:v>
                </c:pt>
                <c:pt idx="1381">
                  <c:v>3.7835616438356166</c:v>
                </c:pt>
                <c:pt idx="1382">
                  <c:v>3.7863013698630139</c:v>
                </c:pt>
                <c:pt idx="1383">
                  <c:v>3.7890410958904108</c:v>
                </c:pt>
                <c:pt idx="1384">
                  <c:v>3.7917808219178082</c:v>
                </c:pt>
                <c:pt idx="1385">
                  <c:v>3.7945205479452055</c:v>
                </c:pt>
                <c:pt idx="1386">
                  <c:v>3.7972602739726029</c:v>
                </c:pt>
                <c:pt idx="1387">
                  <c:v>3.8</c:v>
                </c:pt>
                <c:pt idx="1388">
                  <c:v>3.8027397260273972</c:v>
                </c:pt>
                <c:pt idx="1389">
                  <c:v>3.8054794520547945</c:v>
                </c:pt>
                <c:pt idx="1390">
                  <c:v>3.8082191780821919</c:v>
                </c:pt>
                <c:pt idx="1391">
                  <c:v>3.8109589041095893</c:v>
                </c:pt>
                <c:pt idx="1392">
                  <c:v>3.8136986301369862</c:v>
                </c:pt>
                <c:pt idx="1393">
                  <c:v>3.8164383561643835</c:v>
                </c:pt>
                <c:pt idx="1394">
                  <c:v>3.8191780821917809</c:v>
                </c:pt>
                <c:pt idx="1395">
                  <c:v>3.8219178082191783</c:v>
                </c:pt>
                <c:pt idx="1396">
                  <c:v>3.8246575342465752</c:v>
                </c:pt>
                <c:pt idx="1397">
                  <c:v>3.8273972602739725</c:v>
                </c:pt>
                <c:pt idx="1398">
                  <c:v>3.8301369863013699</c:v>
                </c:pt>
                <c:pt idx="1399">
                  <c:v>3.8328767123287673</c:v>
                </c:pt>
                <c:pt idx="1400">
                  <c:v>3.8356164383561642</c:v>
                </c:pt>
                <c:pt idx="1401">
                  <c:v>3.8383561643835615</c:v>
                </c:pt>
                <c:pt idx="1402">
                  <c:v>3.8410958904109589</c:v>
                </c:pt>
                <c:pt idx="1403">
                  <c:v>3.8438356164383563</c:v>
                </c:pt>
                <c:pt idx="1404">
                  <c:v>3.8465753424657536</c:v>
                </c:pt>
                <c:pt idx="1405">
                  <c:v>3.8493150684931505</c:v>
                </c:pt>
                <c:pt idx="1406">
                  <c:v>3.8520547945205479</c:v>
                </c:pt>
                <c:pt idx="1407">
                  <c:v>3.8547945205479452</c:v>
                </c:pt>
                <c:pt idx="1408">
                  <c:v>3.8575342465753426</c:v>
                </c:pt>
                <c:pt idx="1409">
                  <c:v>3.8602739726027395</c:v>
                </c:pt>
                <c:pt idx="1410">
                  <c:v>3.8630136986301369</c:v>
                </c:pt>
                <c:pt idx="1411">
                  <c:v>3.8657534246575342</c:v>
                </c:pt>
                <c:pt idx="1412">
                  <c:v>3.8684931506849316</c:v>
                </c:pt>
                <c:pt idx="1413">
                  <c:v>3.871232876712329</c:v>
                </c:pt>
                <c:pt idx="1414">
                  <c:v>3.8739726027397259</c:v>
                </c:pt>
                <c:pt idx="1415">
                  <c:v>3.8767123287671232</c:v>
                </c:pt>
                <c:pt idx="1416">
                  <c:v>3.8794520547945206</c:v>
                </c:pt>
                <c:pt idx="1417">
                  <c:v>3.882191780821918</c:v>
                </c:pt>
                <c:pt idx="1418">
                  <c:v>3.8849315068493149</c:v>
                </c:pt>
                <c:pt idx="1419">
                  <c:v>3.8876712328767122</c:v>
                </c:pt>
                <c:pt idx="1420">
                  <c:v>3.8904109589041096</c:v>
                </c:pt>
                <c:pt idx="1421">
                  <c:v>3.893150684931507</c:v>
                </c:pt>
                <c:pt idx="1422">
                  <c:v>3.8958904109589043</c:v>
                </c:pt>
                <c:pt idx="1423">
                  <c:v>3.8986301369863012</c:v>
                </c:pt>
                <c:pt idx="1424">
                  <c:v>3.9013698630136986</c:v>
                </c:pt>
                <c:pt idx="1425">
                  <c:v>3.904109589041096</c:v>
                </c:pt>
                <c:pt idx="1426">
                  <c:v>3.9068493150684933</c:v>
                </c:pt>
                <c:pt idx="1427">
                  <c:v>3.9095890410958902</c:v>
                </c:pt>
                <c:pt idx="1428">
                  <c:v>3.9123287671232876</c:v>
                </c:pt>
                <c:pt idx="1429">
                  <c:v>3.9150684931506849</c:v>
                </c:pt>
                <c:pt idx="1430">
                  <c:v>3.9178082191780823</c:v>
                </c:pt>
                <c:pt idx="1431">
                  <c:v>3.9205479452054797</c:v>
                </c:pt>
                <c:pt idx="1432">
                  <c:v>3.9232876712328766</c:v>
                </c:pt>
                <c:pt idx="1433">
                  <c:v>3.9260273972602739</c:v>
                </c:pt>
                <c:pt idx="1434">
                  <c:v>3.9287671232876713</c:v>
                </c:pt>
                <c:pt idx="1435">
                  <c:v>3.9315068493150687</c:v>
                </c:pt>
                <c:pt idx="1436">
                  <c:v>3.9342465753424656</c:v>
                </c:pt>
                <c:pt idx="1437">
                  <c:v>3.9369863013698629</c:v>
                </c:pt>
                <c:pt idx="1438">
                  <c:v>3.9397260273972603</c:v>
                </c:pt>
                <c:pt idx="1439">
                  <c:v>3.9424657534246577</c:v>
                </c:pt>
                <c:pt idx="1440">
                  <c:v>3.9452054794520546</c:v>
                </c:pt>
                <c:pt idx="1441">
                  <c:v>3.9479452054794519</c:v>
                </c:pt>
                <c:pt idx="1442">
                  <c:v>3.9506849315068493</c:v>
                </c:pt>
                <c:pt idx="1443">
                  <c:v>3.9534246575342467</c:v>
                </c:pt>
                <c:pt idx="1444">
                  <c:v>3.956164383561644</c:v>
                </c:pt>
                <c:pt idx="1445">
                  <c:v>3.9589041095890409</c:v>
                </c:pt>
                <c:pt idx="1446">
                  <c:v>3.9616438356164383</c:v>
                </c:pt>
                <c:pt idx="1447">
                  <c:v>3.9643835616438357</c:v>
                </c:pt>
                <c:pt idx="1448">
                  <c:v>3.967123287671233</c:v>
                </c:pt>
                <c:pt idx="1449">
                  <c:v>3.9698630136986299</c:v>
                </c:pt>
                <c:pt idx="1450">
                  <c:v>3.9726027397260273</c:v>
                </c:pt>
                <c:pt idx="1451">
                  <c:v>3.9753424657534246</c:v>
                </c:pt>
                <c:pt idx="1452">
                  <c:v>3.978082191780822</c:v>
                </c:pt>
                <c:pt idx="1453">
                  <c:v>3.9808219178082194</c:v>
                </c:pt>
                <c:pt idx="1454">
                  <c:v>3.9835616438356163</c:v>
                </c:pt>
                <c:pt idx="1455">
                  <c:v>3.9863013698630136</c:v>
                </c:pt>
                <c:pt idx="1456">
                  <c:v>3.989041095890411</c:v>
                </c:pt>
                <c:pt idx="1457">
                  <c:v>3.9917808219178084</c:v>
                </c:pt>
                <c:pt idx="1458">
                  <c:v>3.9945205479452053</c:v>
                </c:pt>
                <c:pt idx="1459">
                  <c:v>3.9972602739726026</c:v>
                </c:pt>
                <c:pt idx="1460">
                  <c:v>4</c:v>
                </c:pt>
                <c:pt idx="1461">
                  <c:v>4.0027397260273974</c:v>
                </c:pt>
                <c:pt idx="1462">
                  <c:v>4.0054794520547947</c:v>
                </c:pt>
                <c:pt idx="1463">
                  <c:v>4.0082191780821921</c:v>
                </c:pt>
                <c:pt idx="1464">
                  <c:v>4.0109589041095894</c:v>
                </c:pt>
                <c:pt idx="1465">
                  <c:v>4.0136986301369859</c:v>
                </c:pt>
                <c:pt idx="1466">
                  <c:v>4.0164383561643833</c:v>
                </c:pt>
                <c:pt idx="1467">
                  <c:v>4.0191780821917806</c:v>
                </c:pt>
                <c:pt idx="1468">
                  <c:v>4.021917808219178</c:v>
                </c:pt>
                <c:pt idx="1469">
                  <c:v>4.0246575342465754</c:v>
                </c:pt>
                <c:pt idx="1470">
                  <c:v>4.0273972602739727</c:v>
                </c:pt>
                <c:pt idx="1471">
                  <c:v>4.0301369863013701</c:v>
                </c:pt>
                <c:pt idx="1472">
                  <c:v>4.0328767123287674</c:v>
                </c:pt>
                <c:pt idx="1473">
                  <c:v>4.0356164383561648</c:v>
                </c:pt>
                <c:pt idx="1474">
                  <c:v>4.0383561643835613</c:v>
                </c:pt>
                <c:pt idx="1475">
                  <c:v>4.0410958904109586</c:v>
                </c:pt>
                <c:pt idx="1476">
                  <c:v>4.043835616438356</c:v>
                </c:pt>
                <c:pt idx="1477">
                  <c:v>4.0465753424657533</c:v>
                </c:pt>
                <c:pt idx="1478">
                  <c:v>4.0493150684931507</c:v>
                </c:pt>
                <c:pt idx="1479">
                  <c:v>4.0520547945205481</c:v>
                </c:pt>
                <c:pt idx="1480">
                  <c:v>4.0547945205479454</c:v>
                </c:pt>
                <c:pt idx="1481">
                  <c:v>4.0575342465753428</c:v>
                </c:pt>
                <c:pt idx="1482">
                  <c:v>4.0602739726027401</c:v>
                </c:pt>
                <c:pt idx="1483">
                  <c:v>4.0630136986301366</c:v>
                </c:pt>
                <c:pt idx="1484">
                  <c:v>4.065753424657534</c:v>
                </c:pt>
                <c:pt idx="1485">
                  <c:v>4.0684931506849313</c:v>
                </c:pt>
                <c:pt idx="1486">
                  <c:v>4.0712328767123287</c:v>
                </c:pt>
                <c:pt idx="1487">
                  <c:v>4.0739726027397261</c:v>
                </c:pt>
                <c:pt idx="1488">
                  <c:v>4.0767123287671234</c:v>
                </c:pt>
                <c:pt idx="1489">
                  <c:v>4.0794520547945208</c:v>
                </c:pt>
                <c:pt idx="1490">
                  <c:v>4.0821917808219181</c:v>
                </c:pt>
                <c:pt idx="1491">
                  <c:v>4.0849315068493155</c:v>
                </c:pt>
                <c:pt idx="1492">
                  <c:v>4.087671232876712</c:v>
                </c:pt>
                <c:pt idx="1493">
                  <c:v>4.0904109589041093</c:v>
                </c:pt>
                <c:pt idx="1494">
                  <c:v>4.0931506849315067</c:v>
                </c:pt>
                <c:pt idx="1495">
                  <c:v>4.095890410958904</c:v>
                </c:pt>
                <c:pt idx="1496">
                  <c:v>4.0986301369863014</c:v>
                </c:pt>
                <c:pt idx="1497">
                  <c:v>4.1013698630136988</c:v>
                </c:pt>
                <c:pt idx="1498">
                  <c:v>4.1041095890410961</c:v>
                </c:pt>
                <c:pt idx="1499">
                  <c:v>4.1068493150684935</c:v>
                </c:pt>
                <c:pt idx="1500">
                  <c:v>4.1095890410958908</c:v>
                </c:pt>
                <c:pt idx="1501">
                  <c:v>4.1123287671232873</c:v>
                </c:pt>
                <c:pt idx="1502">
                  <c:v>4.1150684931506847</c:v>
                </c:pt>
                <c:pt idx="1503">
                  <c:v>4.117808219178082</c:v>
                </c:pt>
                <c:pt idx="1504">
                  <c:v>4.1205479452054794</c:v>
                </c:pt>
                <c:pt idx="1505">
                  <c:v>4.1232876712328768</c:v>
                </c:pt>
                <c:pt idx="1506">
                  <c:v>4.1260273972602741</c:v>
                </c:pt>
                <c:pt idx="1507">
                  <c:v>4.1287671232876715</c:v>
                </c:pt>
                <c:pt idx="1508">
                  <c:v>4.1315068493150688</c:v>
                </c:pt>
                <c:pt idx="1509">
                  <c:v>4.1342465753424653</c:v>
                </c:pt>
                <c:pt idx="1510">
                  <c:v>4.1369863013698627</c:v>
                </c:pt>
                <c:pt idx="1511">
                  <c:v>4.13972602739726</c:v>
                </c:pt>
                <c:pt idx="1512">
                  <c:v>4.1424657534246574</c:v>
                </c:pt>
                <c:pt idx="1513">
                  <c:v>4.1452054794520548</c:v>
                </c:pt>
                <c:pt idx="1514">
                  <c:v>4.1479452054794521</c:v>
                </c:pt>
                <c:pt idx="1515">
                  <c:v>4.1506849315068495</c:v>
                </c:pt>
                <c:pt idx="1516">
                  <c:v>4.1534246575342468</c:v>
                </c:pt>
                <c:pt idx="1517">
                  <c:v>4.1561643835616442</c:v>
                </c:pt>
                <c:pt idx="1518">
                  <c:v>4.1589041095890407</c:v>
                </c:pt>
                <c:pt idx="1519">
                  <c:v>4.161643835616438</c:v>
                </c:pt>
                <c:pt idx="1520">
                  <c:v>4.1643835616438354</c:v>
                </c:pt>
                <c:pt idx="1521">
                  <c:v>4.1671232876712327</c:v>
                </c:pt>
                <c:pt idx="1522">
                  <c:v>4.1698630136986301</c:v>
                </c:pt>
                <c:pt idx="1523">
                  <c:v>4.1726027397260275</c:v>
                </c:pt>
                <c:pt idx="1524">
                  <c:v>4.1753424657534248</c:v>
                </c:pt>
                <c:pt idx="1525">
                  <c:v>4.1780821917808222</c:v>
                </c:pt>
                <c:pt idx="1526">
                  <c:v>4.1808219178082195</c:v>
                </c:pt>
                <c:pt idx="1527">
                  <c:v>4.183561643835616</c:v>
                </c:pt>
                <c:pt idx="1528">
                  <c:v>4.1863013698630134</c:v>
                </c:pt>
                <c:pt idx="1529">
                  <c:v>4.1890410958904107</c:v>
                </c:pt>
                <c:pt idx="1530">
                  <c:v>4.1917808219178081</c:v>
                </c:pt>
                <c:pt idx="1531">
                  <c:v>4.1945205479452055</c:v>
                </c:pt>
                <c:pt idx="1532">
                  <c:v>4.1972602739726028</c:v>
                </c:pt>
                <c:pt idx="1533">
                  <c:v>4.2</c:v>
                </c:pt>
                <c:pt idx="1534">
                  <c:v>4.2027397260273975</c:v>
                </c:pt>
                <c:pt idx="1535">
                  <c:v>4.2054794520547949</c:v>
                </c:pt>
                <c:pt idx="1536">
                  <c:v>4.2082191780821914</c:v>
                </c:pt>
                <c:pt idx="1537">
                  <c:v>4.2109589041095887</c:v>
                </c:pt>
                <c:pt idx="1538">
                  <c:v>4.2136986301369861</c:v>
                </c:pt>
                <c:pt idx="1539">
                  <c:v>4.2164383561643834</c:v>
                </c:pt>
                <c:pt idx="1540">
                  <c:v>4.2191780821917808</c:v>
                </c:pt>
                <c:pt idx="1541">
                  <c:v>4.2219178082191782</c:v>
                </c:pt>
                <c:pt idx="1542">
                  <c:v>4.2246575342465755</c:v>
                </c:pt>
                <c:pt idx="1543">
                  <c:v>4.2273972602739729</c:v>
                </c:pt>
                <c:pt idx="1544">
                  <c:v>4.2301369863013702</c:v>
                </c:pt>
                <c:pt idx="1545">
                  <c:v>4.2328767123287667</c:v>
                </c:pt>
                <c:pt idx="1546">
                  <c:v>4.2356164383561641</c:v>
                </c:pt>
                <c:pt idx="1547">
                  <c:v>4.2383561643835614</c:v>
                </c:pt>
                <c:pt idx="1548">
                  <c:v>4.2410958904109588</c:v>
                </c:pt>
                <c:pt idx="1549">
                  <c:v>4.2438356164383562</c:v>
                </c:pt>
                <c:pt idx="1550">
                  <c:v>4.2465753424657535</c:v>
                </c:pt>
                <c:pt idx="1551">
                  <c:v>4.2493150684931509</c:v>
                </c:pt>
                <c:pt idx="1552">
                  <c:v>4.2520547945205482</c:v>
                </c:pt>
                <c:pt idx="1553">
                  <c:v>4.2547945205479456</c:v>
                </c:pt>
                <c:pt idx="1554">
                  <c:v>4.2575342465753421</c:v>
                </c:pt>
                <c:pt idx="1555">
                  <c:v>4.2602739726027394</c:v>
                </c:pt>
                <c:pt idx="1556">
                  <c:v>4.2630136986301368</c:v>
                </c:pt>
                <c:pt idx="1557">
                  <c:v>4.2657534246575342</c:v>
                </c:pt>
                <c:pt idx="1558">
                  <c:v>4.2684931506849315</c:v>
                </c:pt>
                <c:pt idx="1559">
                  <c:v>4.2712328767123289</c:v>
                </c:pt>
                <c:pt idx="1560">
                  <c:v>4.2739726027397262</c:v>
                </c:pt>
                <c:pt idx="1561">
                  <c:v>4.2767123287671236</c:v>
                </c:pt>
                <c:pt idx="1562">
                  <c:v>4.279452054794521</c:v>
                </c:pt>
                <c:pt idx="1563">
                  <c:v>4.2821917808219174</c:v>
                </c:pt>
                <c:pt idx="1564">
                  <c:v>4.2849315068493148</c:v>
                </c:pt>
                <c:pt idx="1565">
                  <c:v>4.2876712328767121</c:v>
                </c:pt>
                <c:pt idx="1566">
                  <c:v>4.2904109589041095</c:v>
                </c:pt>
                <c:pt idx="1567">
                  <c:v>4.2931506849315069</c:v>
                </c:pt>
                <c:pt idx="1568">
                  <c:v>4.2958904109589042</c:v>
                </c:pt>
                <c:pt idx="1569">
                  <c:v>4.2986301369863016</c:v>
                </c:pt>
                <c:pt idx="1570">
                  <c:v>4.3013698630136989</c:v>
                </c:pt>
                <c:pt idx="1571">
                  <c:v>4.3041095890410963</c:v>
                </c:pt>
                <c:pt idx="1572">
                  <c:v>4.3068493150684928</c:v>
                </c:pt>
                <c:pt idx="1573">
                  <c:v>4.3095890410958901</c:v>
                </c:pt>
                <c:pt idx="1574">
                  <c:v>4.3123287671232875</c:v>
                </c:pt>
                <c:pt idx="1575">
                  <c:v>4.3150684931506849</c:v>
                </c:pt>
                <c:pt idx="1576">
                  <c:v>4.3178082191780822</c:v>
                </c:pt>
                <c:pt idx="1577">
                  <c:v>4.3205479452054796</c:v>
                </c:pt>
                <c:pt idx="1578">
                  <c:v>4.3232876712328769</c:v>
                </c:pt>
                <c:pt idx="1579">
                  <c:v>4.3260273972602743</c:v>
                </c:pt>
                <c:pt idx="1580">
                  <c:v>4.3287671232876717</c:v>
                </c:pt>
                <c:pt idx="1581">
                  <c:v>4.3315068493150681</c:v>
                </c:pt>
                <c:pt idx="1582">
                  <c:v>4.3342465753424655</c:v>
                </c:pt>
                <c:pt idx="1583">
                  <c:v>4.3369863013698629</c:v>
                </c:pt>
                <c:pt idx="1584">
                  <c:v>4.3397260273972602</c:v>
                </c:pt>
                <c:pt idx="1585">
                  <c:v>4.3424657534246576</c:v>
                </c:pt>
                <c:pt idx="1586">
                  <c:v>4.3452054794520549</c:v>
                </c:pt>
                <c:pt idx="1587">
                  <c:v>4.3479452054794523</c:v>
                </c:pt>
                <c:pt idx="1588">
                  <c:v>4.3506849315068497</c:v>
                </c:pt>
                <c:pt idx="1589">
                  <c:v>4.353424657534247</c:v>
                </c:pt>
                <c:pt idx="1590">
                  <c:v>4.3561643835616435</c:v>
                </c:pt>
                <c:pt idx="1591">
                  <c:v>4.3589041095890408</c:v>
                </c:pt>
                <c:pt idx="1592">
                  <c:v>4.3616438356164382</c:v>
                </c:pt>
                <c:pt idx="1593">
                  <c:v>4.3643835616438356</c:v>
                </c:pt>
                <c:pt idx="1594">
                  <c:v>4.3671232876712329</c:v>
                </c:pt>
                <c:pt idx="1595">
                  <c:v>4.3698630136986303</c:v>
                </c:pt>
                <c:pt idx="1596">
                  <c:v>4.3726027397260276</c:v>
                </c:pt>
                <c:pt idx="1597">
                  <c:v>4.375342465753425</c:v>
                </c:pt>
                <c:pt idx="1598">
                  <c:v>4.3780821917808215</c:v>
                </c:pt>
                <c:pt idx="1599">
                  <c:v>4.3808219178082188</c:v>
                </c:pt>
                <c:pt idx="1600">
                  <c:v>4.3835616438356162</c:v>
                </c:pt>
                <c:pt idx="1601">
                  <c:v>4.3863013698630136</c:v>
                </c:pt>
                <c:pt idx="1602">
                  <c:v>4.3890410958904109</c:v>
                </c:pt>
                <c:pt idx="1603">
                  <c:v>4.3917808219178083</c:v>
                </c:pt>
                <c:pt idx="1604">
                  <c:v>4.3945205479452056</c:v>
                </c:pt>
                <c:pt idx="1605">
                  <c:v>4.397260273972603</c:v>
                </c:pt>
                <c:pt idx="1606">
                  <c:v>4.4000000000000004</c:v>
                </c:pt>
                <c:pt idx="1607">
                  <c:v>4.4027397260273968</c:v>
                </c:pt>
                <c:pt idx="1608">
                  <c:v>4.4054794520547942</c:v>
                </c:pt>
                <c:pt idx="1609">
                  <c:v>4.4082191780821915</c:v>
                </c:pt>
                <c:pt idx="1610">
                  <c:v>4.4109589041095889</c:v>
                </c:pt>
                <c:pt idx="1611">
                  <c:v>4.4136986301369863</c:v>
                </c:pt>
                <c:pt idx="1612">
                  <c:v>4.4164383561643836</c:v>
                </c:pt>
                <c:pt idx="1613">
                  <c:v>4.419178082191781</c:v>
                </c:pt>
                <c:pt idx="1614">
                  <c:v>4.4219178082191783</c:v>
                </c:pt>
                <c:pt idx="1615">
                  <c:v>4.4246575342465757</c:v>
                </c:pt>
                <c:pt idx="1616">
                  <c:v>4.4273972602739722</c:v>
                </c:pt>
                <c:pt idx="1617">
                  <c:v>4.4301369863013695</c:v>
                </c:pt>
                <c:pt idx="1618">
                  <c:v>4.4328767123287669</c:v>
                </c:pt>
                <c:pt idx="1619">
                  <c:v>4.4356164383561643</c:v>
                </c:pt>
                <c:pt idx="1620">
                  <c:v>4.4383561643835616</c:v>
                </c:pt>
                <c:pt idx="1621">
                  <c:v>4.441095890410959</c:v>
                </c:pt>
                <c:pt idx="1622">
                  <c:v>4.4438356164383563</c:v>
                </c:pt>
                <c:pt idx="1623">
                  <c:v>4.4465753424657537</c:v>
                </c:pt>
                <c:pt idx="1624">
                  <c:v>4.4493150684931511</c:v>
                </c:pt>
                <c:pt idx="1625">
                  <c:v>4.4520547945205475</c:v>
                </c:pt>
                <c:pt idx="1626">
                  <c:v>4.4547945205479449</c:v>
                </c:pt>
                <c:pt idx="1627">
                  <c:v>4.4575342465753423</c:v>
                </c:pt>
                <c:pt idx="1628">
                  <c:v>4.4602739726027396</c:v>
                </c:pt>
                <c:pt idx="1629">
                  <c:v>4.463013698630137</c:v>
                </c:pt>
                <c:pt idx="1630">
                  <c:v>4.4657534246575343</c:v>
                </c:pt>
                <c:pt idx="1631">
                  <c:v>4.4684931506849317</c:v>
                </c:pt>
                <c:pt idx="1632">
                  <c:v>4.4712328767123291</c:v>
                </c:pt>
                <c:pt idx="1633">
                  <c:v>4.4739726027397264</c:v>
                </c:pt>
                <c:pt idx="1634">
                  <c:v>4.4767123287671229</c:v>
                </c:pt>
                <c:pt idx="1635">
                  <c:v>4.4794520547945202</c:v>
                </c:pt>
                <c:pt idx="1636">
                  <c:v>4.4821917808219176</c:v>
                </c:pt>
                <c:pt idx="1637">
                  <c:v>4.484931506849315</c:v>
                </c:pt>
                <c:pt idx="1638">
                  <c:v>4.4876712328767123</c:v>
                </c:pt>
                <c:pt idx="1639">
                  <c:v>4.4904109589041097</c:v>
                </c:pt>
                <c:pt idx="1640">
                  <c:v>4.493150684931507</c:v>
                </c:pt>
                <c:pt idx="1641">
                  <c:v>4.4958904109589044</c:v>
                </c:pt>
                <c:pt idx="1642">
                  <c:v>4.4986301369863018</c:v>
                </c:pt>
                <c:pt idx="1643">
                  <c:v>4.5013698630136982</c:v>
                </c:pt>
                <c:pt idx="1644">
                  <c:v>4.5041095890410956</c:v>
                </c:pt>
                <c:pt idx="1645">
                  <c:v>4.506849315068493</c:v>
                </c:pt>
                <c:pt idx="1646">
                  <c:v>4.5095890410958903</c:v>
                </c:pt>
                <c:pt idx="1647">
                  <c:v>4.5123287671232877</c:v>
                </c:pt>
                <c:pt idx="1648">
                  <c:v>4.515068493150685</c:v>
                </c:pt>
                <c:pt idx="1649">
                  <c:v>4.5178082191780824</c:v>
                </c:pt>
                <c:pt idx="1650">
                  <c:v>4.5205479452054798</c:v>
                </c:pt>
                <c:pt idx="1651">
                  <c:v>4.5232876712328771</c:v>
                </c:pt>
                <c:pt idx="1652">
                  <c:v>4.5260273972602736</c:v>
                </c:pt>
                <c:pt idx="1653">
                  <c:v>4.5287671232876709</c:v>
                </c:pt>
                <c:pt idx="1654">
                  <c:v>4.5315068493150683</c:v>
                </c:pt>
                <c:pt idx="1655">
                  <c:v>4.5342465753424657</c:v>
                </c:pt>
                <c:pt idx="1656">
                  <c:v>4.536986301369863</c:v>
                </c:pt>
                <c:pt idx="1657">
                  <c:v>4.5397260273972604</c:v>
                </c:pt>
                <c:pt idx="1658">
                  <c:v>4.5424657534246577</c:v>
                </c:pt>
                <c:pt idx="1659">
                  <c:v>4.5452054794520551</c:v>
                </c:pt>
                <c:pt idx="1660">
                  <c:v>4.5479452054794525</c:v>
                </c:pt>
                <c:pt idx="1661">
                  <c:v>4.5506849315068489</c:v>
                </c:pt>
                <c:pt idx="1662">
                  <c:v>4.5534246575342463</c:v>
                </c:pt>
                <c:pt idx="1663">
                  <c:v>4.5561643835616437</c:v>
                </c:pt>
                <c:pt idx="1664">
                  <c:v>4.558904109589041</c:v>
                </c:pt>
                <c:pt idx="1665">
                  <c:v>4.5616438356164384</c:v>
                </c:pt>
                <c:pt idx="1666">
                  <c:v>4.5643835616438357</c:v>
                </c:pt>
                <c:pt idx="1667">
                  <c:v>4.5671232876712331</c:v>
                </c:pt>
                <c:pt idx="1668">
                  <c:v>4.5698630136986305</c:v>
                </c:pt>
                <c:pt idx="1669">
                  <c:v>4.5726027397260278</c:v>
                </c:pt>
                <c:pt idx="1670">
                  <c:v>4.5753424657534243</c:v>
                </c:pt>
                <c:pt idx="1671">
                  <c:v>4.5780821917808217</c:v>
                </c:pt>
                <c:pt idx="1672">
                  <c:v>4.580821917808219</c:v>
                </c:pt>
                <c:pt idx="1673">
                  <c:v>4.5835616438356164</c:v>
                </c:pt>
                <c:pt idx="1674">
                  <c:v>4.5863013698630137</c:v>
                </c:pt>
                <c:pt idx="1675">
                  <c:v>4.5890410958904111</c:v>
                </c:pt>
                <c:pt idx="1676">
                  <c:v>4.5917808219178085</c:v>
                </c:pt>
                <c:pt idx="1677">
                  <c:v>4.5945205479452058</c:v>
                </c:pt>
                <c:pt idx="1678">
                  <c:v>4.5972602739726032</c:v>
                </c:pt>
                <c:pt idx="1679">
                  <c:v>4.5999999999999996</c:v>
                </c:pt>
                <c:pt idx="1680">
                  <c:v>4.602739726027397</c:v>
                </c:pt>
                <c:pt idx="1681">
                  <c:v>4.6054794520547944</c:v>
                </c:pt>
                <c:pt idx="1682">
                  <c:v>4.6082191780821917</c:v>
                </c:pt>
                <c:pt idx="1683">
                  <c:v>4.6109589041095891</c:v>
                </c:pt>
                <c:pt idx="1684">
                  <c:v>4.6136986301369864</c:v>
                </c:pt>
                <c:pt idx="1685">
                  <c:v>4.6164383561643838</c:v>
                </c:pt>
                <c:pt idx="1686">
                  <c:v>4.6191780821917812</c:v>
                </c:pt>
                <c:pt idx="1687">
                  <c:v>4.6219178082191785</c:v>
                </c:pt>
                <c:pt idx="1688">
                  <c:v>4.624657534246575</c:v>
                </c:pt>
                <c:pt idx="1689">
                  <c:v>4.6273972602739724</c:v>
                </c:pt>
                <c:pt idx="1690">
                  <c:v>4.6301369863013697</c:v>
                </c:pt>
                <c:pt idx="1691">
                  <c:v>4.6328767123287671</c:v>
                </c:pt>
                <c:pt idx="1692">
                  <c:v>4.6356164383561644</c:v>
                </c:pt>
                <c:pt idx="1693">
                  <c:v>4.6383561643835618</c:v>
                </c:pt>
                <c:pt idx="1694">
                  <c:v>4.6410958904109592</c:v>
                </c:pt>
                <c:pt idx="1695">
                  <c:v>4.6438356164383565</c:v>
                </c:pt>
                <c:pt idx="1696">
                  <c:v>4.646575342465753</c:v>
                </c:pt>
                <c:pt idx="1697">
                  <c:v>4.6493150684931503</c:v>
                </c:pt>
                <c:pt idx="1698">
                  <c:v>4.6520547945205477</c:v>
                </c:pt>
                <c:pt idx="1699">
                  <c:v>4.6547945205479451</c:v>
                </c:pt>
                <c:pt idx="1700">
                  <c:v>4.6575342465753424</c:v>
                </c:pt>
                <c:pt idx="1701">
                  <c:v>4.6602739726027398</c:v>
                </c:pt>
                <c:pt idx="1702">
                  <c:v>4.6630136986301371</c:v>
                </c:pt>
                <c:pt idx="1703">
                  <c:v>4.6657534246575345</c:v>
                </c:pt>
                <c:pt idx="1704">
                  <c:v>4.6684931506849319</c:v>
                </c:pt>
                <c:pt idx="1705">
                  <c:v>4.6712328767123283</c:v>
                </c:pt>
                <c:pt idx="1706">
                  <c:v>4.6739726027397257</c:v>
                </c:pt>
                <c:pt idx="1707">
                  <c:v>4.6767123287671231</c:v>
                </c:pt>
                <c:pt idx="1708">
                  <c:v>4.6794520547945204</c:v>
                </c:pt>
                <c:pt idx="1709">
                  <c:v>4.6821917808219178</c:v>
                </c:pt>
                <c:pt idx="1710">
                  <c:v>4.6849315068493151</c:v>
                </c:pt>
                <c:pt idx="1711">
                  <c:v>4.6876712328767125</c:v>
                </c:pt>
                <c:pt idx="1712">
                  <c:v>4.6904109589041099</c:v>
                </c:pt>
                <c:pt idx="1713">
                  <c:v>4.6931506849315072</c:v>
                </c:pt>
                <c:pt idx="1714">
                  <c:v>4.6958904109589037</c:v>
                </c:pt>
                <c:pt idx="1715">
                  <c:v>4.6986301369863011</c:v>
                </c:pt>
                <c:pt idx="1716">
                  <c:v>4.7013698630136984</c:v>
                </c:pt>
                <c:pt idx="1717">
                  <c:v>4.7041095890410958</c:v>
                </c:pt>
                <c:pt idx="1718">
                  <c:v>4.7068493150684931</c:v>
                </c:pt>
                <c:pt idx="1719">
                  <c:v>4.7095890410958905</c:v>
                </c:pt>
                <c:pt idx="1720">
                  <c:v>4.7123287671232879</c:v>
                </c:pt>
                <c:pt idx="1721">
                  <c:v>4.7150684931506852</c:v>
                </c:pt>
                <c:pt idx="1722">
                  <c:v>4.7178082191780826</c:v>
                </c:pt>
                <c:pt idx="1723">
                  <c:v>4.720547945205479</c:v>
                </c:pt>
                <c:pt idx="1724">
                  <c:v>4.7232876712328764</c:v>
                </c:pt>
                <c:pt idx="1725">
                  <c:v>4.7260273972602738</c:v>
                </c:pt>
                <c:pt idx="1726">
                  <c:v>4.7287671232876711</c:v>
                </c:pt>
                <c:pt idx="1727">
                  <c:v>4.7315068493150685</c:v>
                </c:pt>
                <c:pt idx="1728">
                  <c:v>4.7342465753424658</c:v>
                </c:pt>
                <c:pt idx="1729">
                  <c:v>4.7369863013698632</c:v>
                </c:pt>
                <c:pt idx="1730">
                  <c:v>4.7397260273972606</c:v>
                </c:pt>
                <c:pt idx="1731">
                  <c:v>4.7424657534246579</c:v>
                </c:pt>
                <c:pt idx="1732">
                  <c:v>4.7452054794520544</c:v>
                </c:pt>
                <c:pt idx="1733">
                  <c:v>4.7479452054794518</c:v>
                </c:pt>
                <c:pt idx="1734">
                  <c:v>4.7506849315068491</c:v>
                </c:pt>
                <c:pt idx="1735">
                  <c:v>4.7534246575342465</c:v>
                </c:pt>
                <c:pt idx="1736">
                  <c:v>4.7561643835616438</c:v>
                </c:pt>
                <c:pt idx="1737">
                  <c:v>4.7589041095890412</c:v>
                </c:pt>
                <c:pt idx="1738">
                  <c:v>4.7616438356164386</c:v>
                </c:pt>
                <c:pt idx="1739">
                  <c:v>4.7643835616438359</c:v>
                </c:pt>
                <c:pt idx="1740">
                  <c:v>4.7671232876712333</c:v>
                </c:pt>
                <c:pt idx="1741">
                  <c:v>4.7698630136986298</c:v>
                </c:pt>
                <c:pt idx="1742">
                  <c:v>4.7726027397260271</c:v>
                </c:pt>
                <c:pt idx="1743">
                  <c:v>4.7753424657534245</c:v>
                </c:pt>
                <c:pt idx="1744">
                  <c:v>4.7780821917808218</c:v>
                </c:pt>
                <c:pt idx="1745">
                  <c:v>4.7808219178082192</c:v>
                </c:pt>
                <c:pt idx="1746">
                  <c:v>4.7835616438356166</c:v>
                </c:pt>
                <c:pt idx="1747">
                  <c:v>4.7863013698630139</c:v>
                </c:pt>
                <c:pt idx="1748">
                  <c:v>4.7890410958904113</c:v>
                </c:pt>
                <c:pt idx="1749">
                  <c:v>4.7917808219178086</c:v>
                </c:pt>
                <c:pt idx="1750">
                  <c:v>4.7945205479452051</c:v>
                </c:pt>
                <c:pt idx="1751">
                  <c:v>4.7972602739726025</c:v>
                </c:pt>
                <c:pt idx="1752">
                  <c:v>4.8</c:v>
                </c:pt>
                <c:pt idx="1753">
                  <c:v>4.8027397260273972</c:v>
                </c:pt>
                <c:pt idx="1754">
                  <c:v>4.8054794520547945</c:v>
                </c:pt>
                <c:pt idx="1755">
                  <c:v>4.8082191780821919</c:v>
                </c:pt>
                <c:pt idx="1756">
                  <c:v>4.8109589041095893</c:v>
                </c:pt>
                <c:pt idx="1757">
                  <c:v>4.8136986301369866</c:v>
                </c:pt>
                <c:pt idx="1758">
                  <c:v>4.816438356164384</c:v>
                </c:pt>
                <c:pt idx="1759">
                  <c:v>4.8191780821917805</c:v>
                </c:pt>
                <c:pt idx="1760">
                  <c:v>4.8219178082191778</c:v>
                </c:pt>
                <c:pt idx="1761">
                  <c:v>4.8246575342465752</c:v>
                </c:pt>
                <c:pt idx="1762">
                  <c:v>4.8273972602739725</c:v>
                </c:pt>
                <c:pt idx="1763">
                  <c:v>4.8301369863013699</c:v>
                </c:pt>
                <c:pt idx="1764">
                  <c:v>4.8328767123287673</c:v>
                </c:pt>
                <c:pt idx="1765">
                  <c:v>4.8356164383561646</c:v>
                </c:pt>
                <c:pt idx="1766">
                  <c:v>4.838356164383562</c:v>
                </c:pt>
                <c:pt idx="1767">
                  <c:v>4.8410958904109593</c:v>
                </c:pt>
                <c:pt idx="1768">
                  <c:v>4.8438356164383558</c:v>
                </c:pt>
                <c:pt idx="1769">
                  <c:v>4.8465753424657532</c:v>
                </c:pt>
                <c:pt idx="1770">
                  <c:v>4.8493150684931505</c:v>
                </c:pt>
                <c:pt idx="1771">
                  <c:v>4.8520547945205479</c:v>
                </c:pt>
                <c:pt idx="1772">
                  <c:v>4.8547945205479452</c:v>
                </c:pt>
                <c:pt idx="1773">
                  <c:v>4.8575342465753426</c:v>
                </c:pt>
                <c:pt idx="1774">
                  <c:v>4.86027397260274</c:v>
                </c:pt>
                <c:pt idx="1775">
                  <c:v>4.8630136986301373</c:v>
                </c:pt>
                <c:pt idx="1776">
                  <c:v>4.8657534246575347</c:v>
                </c:pt>
                <c:pt idx="1777">
                  <c:v>4.8684931506849312</c:v>
                </c:pt>
                <c:pt idx="1778">
                  <c:v>4.8712328767123285</c:v>
                </c:pt>
                <c:pt idx="1779">
                  <c:v>4.8739726027397259</c:v>
                </c:pt>
                <c:pt idx="1780">
                  <c:v>4.8767123287671232</c:v>
                </c:pt>
                <c:pt idx="1781">
                  <c:v>4.8794520547945206</c:v>
                </c:pt>
                <c:pt idx="1782">
                  <c:v>4.882191780821918</c:v>
                </c:pt>
                <c:pt idx="1783">
                  <c:v>4.8849315068493153</c:v>
                </c:pt>
                <c:pt idx="1784">
                  <c:v>4.8876712328767127</c:v>
                </c:pt>
                <c:pt idx="1785">
                  <c:v>4.8904109589041092</c:v>
                </c:pt>
                <c:pt idx="1786">
                  <c:v>4.8931506849315065</c:v>
                </c:pt>
                <c:pt idx="1787">
                  <c:v>4.8958904109589039</c:v>
                </c:pt>
                <c:pt idx="1788">
                  <c:v>4.8986301369863012</c:v>
                </c:pt>
                <c:pt idx="1789">
                  <c:v>4.9013698630136986</c:v>
                </c:pt>
                <c:pt idx="1790">
                  <c:v>4.904109589041096</c:v>
                </c:pt>
                <c:pt idx="1791">
                  <c:v>4.9068493150684933</c:v>
                </c:pt>
                <c:pt idx="1792">
                  <c:v>4.9095890410958907</c:v>
                </c:pt>
                <c:pt idx="1793">
                  <c:v>4.912328767123288</c:v>
                </c:pt>
                <c:pt idx="1794">
                  <c:v>4.9150684931506845</c:v>
                </c:pt>
                <c:pt idx="1795">
                  <c:v>4.9178082191780819</c:v>
                </c:pt>
                <c:pt idx="1796">
                  <c:v>4.9205479452054792</c:v>
                </c:pt>
                <c:pt idx="1797">
                  <c:v>4.9232876712328766</c:v>
                </c:pt>
                <c:pt idx="1798">
                  <c:v>4.9260273972602739</c:v>
                </c:pt>
                <c:pt idx="1799">
                  <c:v>4.9287671232876713</c:v>
                </c:pt>
                <c:pt idx="1800">
                  <c:v>4.9315068493150687</c:v>
                </c:pt>
                <c:pt idx="1801">
                  <c:v>4.934246575342466</c:v>
                </c:pt>
                <c:pt idx="1802">
                  <c:v>4.9369863013698634</c:v>
                </c:pt>
                <c:pt idx="1803">
                  <c:v>4.9397260273972599</c:v>
                </c:pt>
                <c:pt idx="1804">
                  <c:v>4.9424657534246572</c:v>
                </c:pt>
                <c:pt idx="1805">
                  <c:v>4.9452054794520546</c:v>
                </c:pt>
                <c:pt idx="1806">
                  <c:v>4.9479452054794519</c:v>
                </c:pt>
                <c:pt idx="1807">
                  <c:v>4.9506849315068493</c:v>
                </c:pt>
                <c:pt idx="1808">
                  <c:v>4.9534246575342467</c:v>
                </c:pt>
                <c:pt idx="1809">
                  <c:v>4.956164383561644</c:v>
                </c:pt>
                <c:pt idx="1810">
                  <c:v>4.9589041095890414</c:v>
                </c:pt>
                <c:pt idx="1811">
                  <c:v>4.9616438356164387</c:v>
                </c:pt>
                <c:pt idx="1812">
                  <c:v>4.9643835616438352</c:v>
                </c:pt>
                <c:pt idx="1813">
                  <c:v>4.9671232876712326</c:v>
                </c:pt>
                <c:pt idx="1814">
                  <c:v>4.9698630136986299</c:v>
                </c:pt>
                <c:pt idx="1815">
                  <c:v>4.9726027397260273</c:v>
                </c:pt>
                <c:pt idx="1816">
                  <c:v>4.9753424657534246</c:v>
                </c:pt>
                <c:pt idx="1817">
                  <c:v>4.978082191780822</c:v>
                </c:pt>
                <c:pt idx="1818">
                  <c:v>4.9808219178082194</c:v>
                </c:pt>
                <c:pt idx="1819">
                  <c:v>4.9835616438356167</c:v>
                </c:pt>
                <c:pt idx="1820">
                  <c:v>4.9863013698630141</c:v>
                </c:pt>
                <c:pt idx="1821">
                  <c:v>4.9890410958904106</c:v>
                </c:pt>
                <c:pt idx="1822">
                  <c:v>4.9917808219178079</c:v>
                </c:pt>
                <c:pt idx="1823">
                  <c:v>4.9945205479452053</c:v>
                </c:pt>
                <c:pt idx="1824">
                  <c:v>4.9972602739726026</c:v>
                </c:pt>
                <c:pt idx="1825">
                  <c:v>5</c:v>
                </c:pt>
                <c:pt idx="1826">
                  <c:v>5.0027397260273974</c:v>
                </c:pt>
                <c:pt idx="1827">
                  <c:v>5.0054794520547947</c:v>
                </c:pt>
                <c:pt idx="1828">
                  <c:v>5.0082191780821921</c:v>
                </c:pt>
                <c:pt idx="1829">
                  <c:v>5.0109589041095894</c:v>
                </c:pt>
                <c:pt idx="1830">
                  <c:v>5.0136986301369859</c:v>
                </c:pt>
                <c:pt idx="1831">
                  <c:v>5.0164383561643833</c:v>
                </c:pt>
                <c:pt idx="1832">
                  <c:v>5.0191780821917806</c:v>
                </c:pt>
                <c:pt idx="1833">
                  <c:v>5.021917808219178</c:v>
                </c:pt>
                <c:pt idx="1834">
                  <c:v>5.0246575342465754</c:v>
                </c:pt>
                <c:pt idx="1835">
                  <c:v>5.0273972602739727</c:v>
                </c:pt>
                <c:pt idx="1836">
                  <c:v>5.0301369863013701</c:v>
                </c:pt>
                <c:pt idx="1837">
                  <c:v>5.0328767123287674</c:v>
                </c:pt>
                <c:pt idx="1838">
                  <c:v>5.0356164383561648</c:v>
                </c:pt>
                <c:pt idx="1839">
                  <c:v>5.0383561643835613</c:v>
                </c:pt>
                <c:pt idx="1840">
                  <c:v>5.0410958904109586</c:v>
                </c:pt>
                <c:pt idx="1841">
                  <c:v>5.043835616438356</c:v>
                </c:pt>
                <c:pt idx="1842">
                  <c:v>5.0465753424657533</c:v>
                </c:pt>
                <c:pt idx="1843">
                  <c:v>5.0493150684931507</c:v>
                </c:pt>
                <c:pt idx="1844">
                  <c:v>5.0520547945205481</c:v>
                </c:pt>
                <c:pt idx="1845">
                  <c:v>5.0547945205479454</c:v>
                </c:pt>
                <c:pt idx="1846">
                  <c:v>5.0575342465753428</c:v>
                </c:pt>
                <c:pt idx="1847">
                  <c:v>5.0602739726027401</c:v>
                </c:pt>
                <c:pt idx="1848">
                  <c:v>5.0630136986301366</c:v>
                </c:pt>
                <c:pt idx="1849">
                  <c:v>5.065753424657534</c:v>
                </c:pt>
                <c:pt idx="1850">
                  <c:v>5.0684931506849313</c:v>
                </c:pt>
                <c:pt idx="1851">
                  <c:v>5.0712328767123287</c:v>
                </c:pt>
                <c:pt idx="1852">
                  <c:v>5.0739726027397261</c:v>
                </c:pt>
                <c:pt idx="1853">
                  <c:v>5.0767123287671234</c:v>
                </c:pt>
                <c:pt idx="1854">
                  <c:v>5.0794520547945208</c:v>
                </c:pt>
                <c:pt idx="1855">
                  <c:v>5.0821917808219181</c:v>
                </c:pt>
                <c:pt idx="1856">
                  <c:v>5.0849315068493155</c:v>
                </c:pt>
                <c:pt idx="1857">
                  <c:v>5.087671232876712</c:v>
                </c:pt>
                <c:pt idx="1858">
                  <c:v>5.0904109589041093</c:v>
                </c:pt>
                <c:pt idx="1859">
                  <c:v>5.0931506849315067</c:v>
                </c:pt>
                <c:pt idx="1860">
                  <c:v>5.095890410958904</c:v>
                </c:pt>
                <c:pt idx="1861">
                  <c:v>5.0986301369863014</c:v>
                </c:pt>
                <c:pt idx="1862">
                  <c:v>5.1013698630136988</c:v>
                </c:pt>
                <c:pt idx="1863">
                  <c:v>5.1041095890410961</c:v>
                </c:pt>
                <c:pt idx="1864">
                  <c:v>5.1068493150684935</c:v>
                </c:pt>
                <c:pt idx="1865">
                  <c:v>5.1095890410958908</c:v>
                </c:pt>
                <c:pt idx="1866">
                  <c:v>5.1123287671232873</c:v>
                </c:pt>
                <c:pt idx="1867">
                  <c:v>5.1150684931506847</c:v>
                </c:pt>
                <c:pt idx="1868">
                  <c:v>5.117808219178082</c:v>
                </c:pt>
                <c:pt idx="1869">
                  <c:v>5.1205479452054794</c:v>
                </c:pt>
                <c:pt idx="1870">
                  <c:v>5.1232876712328768</c:v>
                </c:pt>
                <c:pt idx="1871">
                  <c:v>5.1260273972602741</c:v>
                </c:pt>
                <c:pt idx="1872">
                  <c:v>5.1287671232876715</c:v>
                </c:pt>
                <c:pt idx="1873">
                  <c:v>5.1315068493150688</c:v>
                </c:pt>
                <c:pt idx="1874">
                  <c:v>5.1342465753424653</c:v>
                </c:pt>
                <c:pt idx="1875">
                  <c:v>5.1369863013698627</c:v>
                </c:pt>
                <c:pt idx="1876">
                  <c:v>5.13972602739726</c:v>
                </c:pt>
                <c:pt idx="1877">
                  <c:v>5.1424657534246574</c:v>
                </c:pt>
                <c:pt idx="1878">
                  <c:v>5.1452054794520548</c:v>
                </c:pt>
                <c:pt idx="1879">
                  <c:v>5.1479452054794521</c:v>
                </c:pt>
                <c:pt idx="1880">
                  <c:v>5.1506849315068495</c:v>
                </c:pt>
                <c:pt idx="1881">
                  <c:v>5.1534246575342468</c:v>
                </c:pt>
                <c:pt idx="1882">
                  <c:v>5.1561643835616442</c:v>
                </c:pt>
                <c:pt idx="1883">
                  <c:v>5.1589041095890407</c:v>
                </c:pt>
                <c:pt idx="1884">
                  <c:v>5.161643835616438</c:v>
                </c:pt>
                <c:pt idx="1885">
                  <c:v>5.1643835616438354</c:v>
                </c:pt>
                <c:pt idx="1886">
                  <c:v>5.1671232876712327</c:v>
                </c:pt>
                <c:pt idx="1887">
                  <c:v>5.1698630136986301</c:v>
                </c:pt>
                <c:pt idx="1888">
                  <c:v>5.1726027397260275</c:v>
                </c:pt>
                <c:pt idx="1889">
                  <c:v>5.1753424657534248</c:v>
                </c:pt>
                <c:pt idx="1890">
                  <c:v>5.1780821917808222</c:v>
                </c:pt>
                <c:pt idx="1891">
                  <c:v>5.1808219178082195</c:v>
                </c:pt>
                <c:pt idx="1892">
                  <c:v>5.183561643835616</c:v>
                </c:pt>
                <c:pt idx="1893">
                  <c:v>5.1863013698630134</c:v>
                </c:pt>
                <c:pt idx="1894">
                  <c:v>5.1890410958904107</c:v>
                </c:pt>
                <c:pt idx="1895">
                  <c:v>5.1917808219178081</c:v>
                </c:pt>
                <c:pt idx="1896">
                  <c:v>5.1945205479452055</c:v>
                </c:pt>
                <c:pt idx="1897">
                  <c:v>5.1972602739726028</c:v>
                </c:pt>
                <c:pt idx="1898">
                  <c:v>5.2</c:v>
                </c:pt>
                <c:pt idx="1899">
                  <c:v>5.2027397260273975</c:v>
                </c:pt>
                <c:pt idx="1900">
                  <c:v>5.2054794520547949</c:v>
                </c:pt>
                <c:pt idx="1901">
                  <c:v>5.2082191780821914</c:v>
                </c:pt>
                <c:pt idx="1902">
                  <c:v>5.2109589041095887</c:v>
                </c:pt>
                <c:pt idx="1903">
                  <c:v>5.2136986301369861</c:v>
                </c:pt>
                <c:pt idx="1904">
                  <c:v>5.2164383561643834</c:v>
                </c:pt>
                <c:pt idx="1905">
                  <c:v>5.2191780821917808</c:v>
                </c:pt>
                <c:pt idx="1906">
                  <c:v>5.2219178082191782</c:v>
                </c:pt>
                <c:pt idx="1907">
                  <c:v>5.2246575342465755</c:v>
                </c:pt>
                <c:pt idx="1908">
                  <c:v>5.2273972602739729</c:v>
                </c:pt>
                <c:pt idx="1909">
                  <c:v>5.2301369863013702</c:v>
                </c:pt>
                <c:pt idx="1910">
                  <c:v>5.2328767123287667</c:v>
                </c:pt>
                <c:pt idx="1911">
                  <c:v>5.2356164383561641</c:v>
                </c:pt>
                <c:pt idx="1912">
                  <c:v>5.2383561643835614</c:v>
                </c:pt>
                <c:pt idx="1913">
                  <c:v>5.2410958904109588</c:v>
                </c:pt>
                <c:pt idx="1914">
                  <c:v>5.2438356164383562</c:v>
                </c:pt>
                <c:pt idx="1915">
                  <c:v>5.2465753424657535</c:v>
                </c:pt>
                <c:pt idx="1916">
                  <c:v>5.2493150684931509</c:v>
                </c:pt>
                <c:pt idx="1917">
                  <c:v>5.2520547945205482</c:v>
                </c:pt>
                <c:pt idx="1918">
                  <c:v>5.2547945205479456</c:v>
                </c:pt>
                <c:pt idx="1919">
                  <c:v>5.2575342465753421</c:v>
                </c:pt>
                <c:pt idx="1920">
                  <c:v>5.2602739726027394</c:v>
                </c:pt>
                <c:pt idx="1921">
                  <c:v>5.2630136986301368</c:v>
                </c:pt>
                <c:pt idx="1922">
                  <c:v>5.2657534246575342</c:v>
                </c:pt>
                <c:pt idx="1923">
                  <c:v>5.2684931506849315</c:v>
                </c:pt>
                <c:pt idx="1924">
                  <c:v>5.2712328767123289</c:v>
                </c:pt>
                <c:pt idx="1925">
                  <c:v>5.2739726027397262</c:v>
                </c:pt>
                <c:pt idx="1926">
                  <c:v>5.2767123287671236</c:v>
                </c:pt>
                <c:pt idx="1927">
                  <c:v>5.279452054794521</c:v>
                </c:pt>
                <c:pt idx="1928">
                  <c:v>5.2821917808219174</c:v>
                </c:pt>
                <c:pt idx="1929">
                  <c:v>5.2849315068493148</c:v>
                </c:pt>
                <c:pt idx="1930">
                  <c:v>5.2876712328767121</c:v>
                </c:pt>
                <c:pt idx="1931">
                  <c:v>5.2904109589041095</c:v>
                </c:pt>
                <c:pt idx="1932">
                  <c:v>5.2931506849315069</c:v>
                </c:pt>
                <c:pt idx="1933">
                  <c:v>5.2958904109589042</c:v>
                </c:pt>
                <c:pt idx="1934">
                  <c:v>5.2986301369863016</c:v>
                </c:pt>
                <c:pt idx="1935">
                  <c:v>5.3013698630136989</c:v>
                </c:pt>
                <c:pt idx="1936">
                  <c:v>5.3041095890410963</c:v>
                </c:pt>
                <c:pt idx="1937">
                  <c:v>5.3068493150684928</c:v>
                </c:pt>
                <c:pt idx="1938">
                  <c:v>5.3095890410958901</c:v>
                </c:pt>
                <c:pt idx="1939">
                  <c:v>5.3123287671232875</c:v>
                </c:pt>
                <c:pt idx="1940">
                  <c:v>5.3150684931506849</c:v>
                </c:pt>
                <c:pt idx="1941">
                  <c:v>5.3178082191780822</c:v>
                </c:pt>
                <c:pt idx="1942">
                  <c:v>5.3205479452054796</c:v>
                </c:pt>
                <c:pt idx="1943">
                  <c:v>5.3232876712328769</c:v>
                </c:pt>
                <c:pt idx="1944">
                  <c:v>5.3260273972602743</c:v>
                </c:pt>
                <c:pt idx="1945">
                  <c:v>5.3287671232876717</c:v>
                </c:pt>
                <c:pt idx="1946">
                  <c:v>5.3315068493150681</c:v>
                </c:pt>
                <c:pt idx="1947">
                  <c:v>5.3342465753424655</c:v>
                </c:pt>
                <c:pt idx="1948">
                  <c:v>5.3369863013698629</c:v>
                </c:pt>
                <c:pt idx="1949">
                  <c:v>5.3397260273972602</c:v>
                </c:pt>
                <c:pt idx="1950">
                  <c:v>5.3424657534246576</c:v>
                </c:pt>
                <c:pt idx="1951">
                  <c:v>5.3452054794520549</c:v>
                </c:pt>
                <c:pt idx="1952">
                  <c:v>5.3479452054794523</c:v>
                </c:pt>
                <c:pt idx="1953">
                  <c:v>5.3506849315068497</c:v>
                </c:pt>
                <c:pt idx="1954">
                  <c:v>5.353424657534247</c:v>
                </c:pt>
                <c:pt idx="1955">
                  <c:v>5.3561643835616435</c:v>
                </c:pt>
                <c:pt idx="1956">
                  <c:v>5.3589041095890408</c:v>
                </c:pt>
                <c:pt idx="1957">
                  <c:v>5.3616438356164382</c:v>
                </c:pt>
                <c:pt idx="1958">
                  <c:v>5.3643835616438356</c:v>
                </c:pt>
                <c:pt idx="1959">
                  <c:v>5.3671232876712329</c:v>
                </c:pt>
                <c:pt idx="1960">
                  <c:v>5.3698630136986303</c:v>
                </c:pt>
                <c:pt idx="1961">
                  <c:v>5.3726027397260276</c:v>
                </c:pt>
                <c:pt idx="1962">
                  <c:v>5.375342465753425</c:v>
                </c:pt>
                <c:pt idx="1963">
                  <c:v>5.3780821917808215</c:v>
                </c:pt>
                <c:pt idx="1964">
                  <c:v>5.3808219178082188</c:v>
                </c:pt>
                <c:pt idx="1965">
                  <c:v>5.3835616438356162</c:v>
                </c:pt>
                <c:pt idx="1966">
                  <c:v>5.3863013698630136</c:v>
                </c:pt>
                <c:pt idx="1967">
                  <c:v>5.3890410958904109</c:v>
                </c:pt>
                <c:pt idx="1968">
                  <c:v>5.3917808219178083</c:v>
                </c:pt>
                <c:pt idx="1969">
                  <c:v>5.3945205479452056</c:v>
                </c:pt>
                <c:pt idx="1970">
                  <c:v>5.397260273972603</c:v>
                </c:pt>
                <c:pt idx="1971">
                  <c:v>5.4</c:v>
                </c:pt>
                <c:pt idx="1972">
                  <c:v>5.4027397260273968</c:v>
                </c:pt>
                <c:pt idx="1973">
                  <c:v>5.4054794520547942</c:v>
                </c:pt>
                <c:pt idx="1974">
                  <c:v>5.4082191780821915</c:v>
                </c:pt>
                <c:pt idx="1975">
                  <c:v>5.4109589041095889</c:v>
                </c:pt>
                <c:pt idx="1976">
                  <c:v>5.4136986301369863</c:v>
                </c:pt>
                <c:pt idx="1977">
                  <c:v>5.4164383561643836</c:v>
                </c:pt>
                <c:pt idx="1978">
                  <c:v>5.419178082191781</c:v>
                </c:pt>
                <c:pt idx="1979">
                  <c:v>5.4219178082191783</c:v>
                </c:pt>
                <c:pt idx="1980">
                  <c:v>5.4246575342465757</c:v>
                </c:pt>
                <c:pt idx="1981">
                  <c:v>5.4273972602739722</c:v>
                </c:pt>
                <c:pt idx="1982">
                  <c:v>5.4301369863013695</c:v>
                </c:pt>
                <c:pt idx="1983">
                  <c:v>5.4328767123287669</c:v>
                </c:pt>
                <c:pt idx="1984">
                  <c:v>5.4356164383561643</c:v>
                </c:pt>
                <c:pt idx="1985">
                  <c:v>5.4383561643835616</c:v>
                </c:pt>
                <c:pt idx="1986">
                  <c:v>5.441095890410959</c:v>
                </c:pt>
                <c:pt idx="1987">
                  <c:v>5.4438356164383563</c:v>
                </c:pt>
                <c:pt idx="1988">
                  <c:v>5.4465753424657537</c:v>
                </c:pt>
                <c:pt idx="1989">
                  <c:v>5.4493150684931511</c:v>
                </c:pt>
                <c:pt idx="1990">
                  <c:v>5.4520547945205475</c:v>
                </c:pt>
                <c:pt idx="1991">
                  <c:v>5.4547945205479449</c:v>
                </c:pt>
                <c:pt idx="1992">
                  <c:v>5.4575342465753423</c:v>
                </c:pt>
                <c:pt idx="1993">
                  <c:v>5.4602739726027396</c:v>
                </c:pt>
                <c:pt idx="1994">
                  <c:v>5.463013698630137</c:v>
                </c:pt>
                <c:pt idx="1995">
                  <c:v>5.4657534246575343</c:v>
                </c:pt>
                <c:pt idx="1996">
                  <c:v>5.4684931506849317</c:v>
                </c:pt>
                <c:pt idx="1997">
                  <c:v>5.4712328767123291</c:v>
                </c:pt>
                <c:pt idx="1998">
                  <c:v>5.4739726027397264</c:v>
                </c:pt>
                <c:pt idx="1999">
                  <c:v>5.4767123287671229</c:v>
                </c:pt>
                <c:pt idx="2000">
                  <c:v>5.4794520547945202</c:v>
                </c:pt>
                <c:pt idx="2001">
                  <c:v>5.4821917808219176</c:v>
                </c:pt>
                <c:pt idx="2002">
                  <c:v>5.484931506849315</c:v>
                </c:pt>
                <c:pt idx="2003">
                  <c:v>5.4876712328767123</c:v>
                </c:pt>
                <c:pt idx="2004">
                  <c:v>5.4904109589041097</c:v>
                </c:pt>
                <c:pt idx="2005">
                  <c:v>5.493150684931507</c:v>
                </c:pt>
                <c:pt idx="2006">
                  <c:v>5.4958904109589044</c:v>
                </c:pt>
                <c:pt idx="2007">
                  <c:v>5.4986301369863018</c:v>
                </c:pt>
                <c:pt idx="2008">
                  <c:v>5.5013698630136982</c:v>
                </c:pt>
                <c:pt idx="2009">
                  <c:v>5.5041095890410956</c:v>
                </c:pt>
                <c:pt idx="2010">
                  <c:v>5.506849315068493</c:v>
                </c:pt>
                <c:pt idx="2011">
                  <c:v>5.5095890410958903</c:v>
                </c:pt>
                <c:pt idx="2012">
                  <c:v>5.5123287671232877</c:v>
                </c:pt>
                <c:pt idx="2013">
                  <c:v>5.515068493150685</c:v>
                </c:pt>
                <c:pt idx="2014">
                  <c:v>5.5178082191780824</c:v>
                </c:pt>
                <c:pt idx="2015">
                  <c:v>5.5205479452054798</c:v>
                </c:pt>
                <c:pt idx="2016">
                  <c:v>5.5232876712328771</c:v>
                </c:pt>
                <c:pt idx="2017">
                  <c:v>5.5260273972602736</c:v>
                </c:pt>
                <c:pt idx="2018">
                  <c:v>5.5287671232876709</c:v>
                </c:pt>
                <c:pt idx="2019">
                  <c:v>5.5315068493150683</c:v>
                </c:pt>
                <c:pt idx="2020">
                  <c:v>5.5342465753424657</c:v>
                </c:pt>
                <c:pt idx="2021">
                  <c:v>5.536986301369863</c:v>
                </c:pt>
                <c:pt idx="2022">
                  <c:v>5.5397260273972604</c:v>
                </c:pt>
                <c:pt idx="2023">
                  <c:v>5.5424657534246577</c:v>
                </c:pt>
                <c:pt idx="2024">
                  <c:v>5.5452054794520551</c:v>
                </c:pt>
                <c:pt idx="2025">
                  <c:v>5.5479452054794525</c:v>
                </c:pt>
                <c:pt idx="2026">
                  <c:v>5.5506849315068489</c:v>
                </c:pt>
                <c:pt idx="2027">
                  <c:v>5.5534246575342463</c:v>
                </c:pt>
                <c:pt idx="2028">
                  <c:v>5.5561643835616437</c:v>
                </c:pt>
                <c:pt idx="2029">
                  <c:v>5.558904109589041</c:v>
                </c:pt>
                <c:pt idx="2030">
                  <c:v>5.5616438356164384</c:v>
                </c:pt>
                <c:pt idx="2031">
                  <c:v>5.5643835616438357</c:v>
                </c:pt>
                <c:pt idx="2032">
                  <c:v>5.5671232876712331</c:v>
                </c:pt>
                <c:pt idx="2033">
                  <c:v>5.5698630136986305</c:v>
                </c:pt>
                <c:pt idx="2034">
                  <c:v>5.5726027397260278</c:v>
                </c:pt>
                <c:pt idx="2035">
                  <c:v>5.5753424657534243</c:v>
                </c:pt>
                <c:pt idx="2036">
                  <c:v>5.5780821917808217</c:v>
                </c:pt>
                <c:pt idx="2037">
                  <c:v>5.580821917808219</c:v>
                </c:pt>
                <c:pt idx="2038">
                  <c:v>5.5835616438356164</c:v>
                </c:pt>
                <c:pt idx="2039">
                  <c:v>5.5863013698630137</c:v>
                </c:pt>
                <c:pt idx="2040">
                  <c:v>5.5890410958904111</c:v>
                </c:pt>
                <c:pt idx="2041">
                  <c:v>5.5917808219178085</c:v>
                </c:pt>
                <c:pt idx="2042">
                  <c:v>5.5945205479452058</c:v>
                </c:pt>
                <c:pt idx="2043">
                  <c:v>5.5972602739726032</c:v>
                </c:pt>
                <c:pt idx="2044">
                  <c:v>5.6</c:v>
                </c:pt>
                <c:pt idx="2045">
                  <c:v>5.602739726027397</c:v>
                </c:pt>
                <c:pt idx="2046">
                  <c:v>5.6054794520547944</c:v>
                </c:pt>
                <c:pt idx="2047">
                  <c:v>5.6082191780821917</c:v>
                </c:pt>
                <c:pt idx="2048">
                  <c:v>5.6109589041095891</c:v>
                </c:pt>
                <c:pt idx="2049">
                  <c:v>5.6136986301369864</c:v>
                </c:pt>
                <c:pt idx="2050">
                  <c:v>5.6164383561643838</c:v>
                </c:pt>
                <c:pt idx="2051">
                  <c:v>5.6191780821917812</c:v>
                </c:pt>
                <c:pt idx="2052">
                  <c:v>5.6219178082191785</c:v>
                </c:pt>
                <c:pt idx="2053">
                  <c:v>5.624657534246575</c:v>
                </c:pt>
                <c:pt idx="2054">
                  <c:v>5.6273972602739724</c:v>
                </c:pt>
                <c:pt idx="2055">
                  <c:v>5.6301369863013697</c:v>
                </c:pt>
                <c:pt idx="2056">
                  <c:v>5.6328767123287671</c:v>
                </c:pt>
                <c:pt idx="2057">
                  <c:v>5.6356164383561644</c:v>
                </c:pt>
                <c:pt idx="2058">
                  <c:v>5.6383561643835618</c:v>
                </c:pt>
                <c:pt idx="2059">
                  <c:v>5.6410958904109592</c:v>
                </c:pt>
                <c:pt idx="2060">
                  <c:v>5.6438356164383565</c:v>
                </c:pt>
                <c:pt idx="2061">
                  <c:v>5.646575342465753</c:v>
                </c:pt>
                <c:pt idx="2062">
                  <c:v>5.6493150684931503</c:v>
                </c:pt>
                <c:pt idx="2063">
                  <c:v>5.6520547945205477</c:v>
                </c:pt>
                <c:pt idx="2064">
                  <c:v>5.6547945205479451</c:v>
                </c:pt>
                <c:pt idx="2065">
                  <c:v>5.6575342465753424</c:v>
                </c:pt>
                <c:pt idx="2066">
                  <c:v>5.6602739726027398</c:v>
                </c:pt>
                <c:pt idx="2067">
                  <c:v>5.6630136986301371</c:v>
                </c:pt>
                <c:pt idx="2068">
                  <c:v>5.6657534246575345</c:v>
                </c:pt>
                <c:pt idx="2069">
                  <c:v>5.6684931506849319</c:v>
                </c:pt>
                <c:pt idx="2070">
                  <c:v>5.6712328767123283</c:v>
                </c:pt>
                <c:pt idx="2071">
                  <c:v>5.6739726027397257</c:v>
                </c:pt>
                <c:pt idx="2072">
                  <c:v>5.6767123287671231</c:v>
                </c:pt>
                <c:pt idx="2073">
                  <c:v>5.6794520547945204</c:v>
                </c:pt>
                <c:pt idx="2074">
                  <c:v>5.6821917808219178</c:v>
                </c:pt>
                <c:pt idx="2075">
                  <c:v>5.6849315068493151</c:v>
                </c:pt>
                <c:pt idx="2076">
                  <c:v>5.6876712328767125</c:v>
                </c:pt>
                <c:pt idx="2077">
                  <c:v>5.6904109589041099</c:v>
                </c:pt>
                <c:pt idx="2078">
                  <c:v>5.6931506849315072</c:v>
                </c:pt>
                <c:pt idx="2079">
                  <c:v>5.6958904109589037</c:v>
                </c:pt>
                <c:pt idx="2080">
                  <c:v>5.6986301369863011</c:v>
                </c:pt>
                <c:pt idx="2081">
                  <c:v>5.7013698630136984</c:v>
                </c:pt>
                <c:pt idx="2082">
                  <c:v>5.7041095890410958</c:v>
                </c:pt>
                <c:pt idx="2083">
                  <c:v>5.7068493150684931</c:v>
                </c:pt>
                <c:pt idx="2084">
                  <c:v>5.7095890410958905</c:v>
                </c:pt>
                <c:pt idx="2085">
                  <c:v>5.7123287671232879</c:v>
                </c:pt>
                <c:pt idx="2086">
                  <c:v>5.7150684931506852</c:v>
                </c:pt>
                <c:pt idx="2087">
                  <c:v>5.7178082191780826</c:v>
                </c:pt>
                <c:pt idx="2088">
                  <c:v>5.720547945205479</c:v>
                </c:pt>
                <c:pt idx="2089">
                  <c:v>5.7232876712328764</c:v>
                </c:pt>
                <c:pt idx="2090">
                  <c:v>5.7260273972602738</c:v>
                </c:pt>
                <c:pt idx="2091">
                  <c:v>5.7287671232876711</c:v>
                </c:pt>
                <c:pt idx="2092">
                  <c:v>5.7315068493150685</c:v>
                </c:pt>
                <c:pt idx="2093">
                  <c:v>5.7342465753424658</c:v>
                </c:pt>
                <c:pt idx="2094">
                  <c:v>5.7369863013698632</c:v>
                </c:pt>
                <c:pt idx="2095">
                  <c:v>5.7397260273972606</c:v>
                </c:pt>
                <c:pt idx="2096">
                  <c:v>5.7424657534246579</c:v>
                </c:pt>
                <c:pt idx="2097">
                  <c:v>5.7452054794520544</c:v>
                </c:pt>
                <c:pt idx="2098">
                  <c:v>5.7479452054794518</c:v>
                </c:pt>
                <c:pt idx="2099">
                  <c:v>5.7506849315068491</c:v>
                </c:pt>
                <c:pt idx="2100">
                  <c:v>5.7534246575342465</c:v>
                </c:pt>
                <c:pt idx="2101">
                  <c:v>5.7561643835616438</c:v>
                </c:pt>
                <c:pt idx="2102">
                  <c:v>5.7589041095890412</c:v>
                </c:pt>
                <c:pt idx="2103">
                  <c:v>5.7616438356164386</c:v>
                </c:pt>
                <c:pt idx="2104">
                  <c:v>5.7643835616438359</c:v>
                </c:pt>
                <c:pt idx="2105">
                  <c:v>5.7671232876712333</c:v>
                </c:pt>
                <c:pt idx="2106">
                  <c:v>5.7698630136986298</c:v>
                </c:pt>
                <c:pt idx="2107">
                  <c:v>5.7726027397260271</c:v>
                </c:pt>
                <c:pt idx="2108">
                  <c:v>5.7753424657534245</c:v>
                </c:pt>
                <c:pt idx="2109">
                  <c:v>5.7780821917808218</c:v>
                </c:pt>
                <c:pt idx="2110">
                  <c:v>5.7808219178082192</c:v>
                </c:pt>
                <c:pt idx="2111">
                  <c:v>5.7835616438356166</c:v>
                </c:pt>
                <c:pt idx="2112">
                  <c:v>5.7863013698630139</c:v>
                </c:pt>
                <c:pt idx="2113">
                  <c:v>5.7890410958904113</c:v>
                </c:pt>
                <c:pt idx="2114">
                  <c:v>5.7917808219178086</c:v>
                </c:pt>
                <c:pt idx="2115">
                  <c:v>5.7945205479452051</c:v>
                </c:pt>
                <c:pt idx="2116">
                  <c:v>5.7972602739726025</c:v>
                </c:pt>
                <c:pt idx="2117">
                  <c:v>5.8</c:v>
                </c:pt>
                <c:pt idx="2118">
                  <c:v>5.8027397260273972</c:v>
                </c:pt>
                <c:pt idx="2119">
                  <c:v>5.8054794520547945</c:v>
                </c:pt>
                <c:pt idx="2120">
                  <c:v>5.8082191780821919</c:v>
                </c:pt>
                <c:pt idx="2121">
                  <c:v>5.8109589041095893</c:v>
                </c:pt>
                <c:pt idx="2122">
                  <c:v>5.8136986301369866</c:v>
                </c:pt>
                <c:pt idx="2123">
                  <c:v>5.816438356164384</c:v>
                </c:pt>
                <c:pt idx="2124">
                  <c:v>5.8191780821917805</c:v>
                </c:pt>
                <c:pt idx="2125">
                  <c:v>5.8219178082191778</c:v>
                </c:pt>
                <c:pt idx="2126">
                  <c:v>5.8246575342465752</c:v>
                </c:pt>
                <c:pt idx="2127">
                  <c:v>5.8273972602739725</c:v>
                </c:pt>
                <c:pt idx="2128">
                  <c:v>5.8301369863013699</c:v>
                </c:pt>
                <c:pt idx="2129">
                  <c:v>5.8328767123287673</c:v>
                </c:pt>
                <c:pt idx="2130">
                  <c:v>5.8356164383561646</c:v>
                </c:pt>
                <c:pt idx="2131">
                  <c:v>5.838356164383562</c:v>
                </c:pt>
                <c:pt idx="2132">
                  <c:v>5.8410958904109593</c:v>
                </c:pt>
                <c:pt idx="2133">
                  <c:v>5.8438356164383558</c:v>
                </c:pt>
                <c:pt idx="2134">
                  <c:v>5.8465753424657532</c:v>
                </c:pt>
                <c:pt idx="2135">
                  <c:v>5.8493150684931505</c:v>
                </c:pt>
                <c:pt idx="2136">
                  <c:v>5.8520547945205479</c:v>
                </c:pt>
                <c:pt idx="2137">
                  <c:v>5.8547945205479452</c:v>
                </c:pt>
                <c:pt idx="2138">
                  <c:v>5.8575342465753426</c:v>
                </c:pt>
                <c:pt idx="2139">
                  <c:v>5.86027397260274</c:v>
                </c:pt>
                <c:pt idx="2140">
                  <c:v>5.8630136986301373</c:v>
                </c:pt>
                <c:pt idx="2141">
                  <c:v>5.8657534246575347</c:v>
                </c:pt>
                <c:pt idx="2142">
                  <c:v>5.8684931506849312</c:v>
                </c:pt>
                <c:pt idx="2143">
                  <c:v>5.8712328767123285</c:v>
                </c:pt>
                <c:pt idx="2144">
                  <c:v>5.8739726027397259</c:v>
                </c:pt>
                <c:pt idx="2145">
                  <c:v>5.8767123287671232</c:v>
                </c:pt>
                <c:pt idx="2146">
                  <c:v>5.8794520547945206</c:v>
                </c:pt>
                <c:pt idx="2147">
                  <c:v>5.882191780821918</c:v>
                </c:pt>
                <c:pt idx="2148">
                  <c:v>5.8849315068493153</c:v>
                </c:pt>
                <c:pt idx="2149">
                  <c:v>5.8876712328767127</c:v>
                </c:pt>
                <c:pt idx="2150">
                  <c:v>5.8904109589041092</c:v>
                </c:pt>
                <c:pt idx="2151">
                  <c:v>5.8931506849315065</c:v>
                </c:pt>
                <c:pt idx="2152">
                  <c:v>5.8958904109589039</c:v>
                </c:pt>
                <c:pt idx="2153">
                  <c:v>5.8986301369863012</c:v>
                </c:pt>
                <c:pt idx="2154">
                  <c:v>5.9013698630136986</c:v>
                </c:pt>
                <c:pt idx="2155">
                  <c:v>5.904109589041096</c:v>
                </c:pt>
                <c:pt idx="2156">
                  <c:v>5.9068493150684933</c:v>
                </c:pt>
                <c:pt idx="2157">
                  <c:v>5.9095890410958907</c:v>
                </c:pt>
                <c:pt idx="2158">
                  <c:v>5.912328767123288</c:v>
                </c:pt>
                <c:pt idx="2159">
                  <c:v>5.9150684931506845</c:v>
                </c:pt>
                <c:pt idx="2160">
                  <c:v>5.9178082191780819</c:v>
                </c:pt>
                <c:pt idx="2161">
                  <c:v>5.9205479452054792</c:v>
                </c:pt>
                <c:pt idx="2162">
                  <c:v>5.9232876712328766</c:v>
                </c:pt>
                <c:pt idx="2163">
                  <c:v>5.9260273972602739</c:v>
                </c:pt>
                <c:pt idx="2164">
                  <c:v>5.9287671232876713</c:v>
                </c:pt>
                <c:pt idx="2165">
                  <c:v>5.9315068493150687</c:v>
                </c:pt>
                <c:pt idx="2166">
                  <c:v>5.934246575342466</c:v>
                </c:pt>
                <c:pt idx="2167">
                  <c:v>5.9369863013698634</c:v>
                </c:pt>
                <c:pt idx="2168">
                  <c:v>5.9397260273972599</c:v>
                </c:pt>
                <c:pt idx="2169">
                  <c:v>5.9424657534246572</c:v>
                </c:pt>
                <c:pt idx="2170">
                  <c:v>5.9452054794520546</c:v>
                </c:pt>
                <c:pt idx="2171">
                  <c:v>5.9479452054794519</c:v>
                </c:pt>
                <c:pt idx="2172">
                  <c:v>5.9506849315068493</c:v>
                </c:pt>
                <c:pt idx="2173">
                  <c:v>5.9534246575342467</c:v>
                </c:pt>
                <c:pt idx="2174">
                  <c:v>5.956164383561644</c:v>
                </c:pt>
                <c:pt idx="2175">
                  <c:v>5.9589041095890414</c:v>
                </c:pt>
                <c:pt idx="2176">
                  <c:v>5.9616438356164387</c:v>
                </c:pt>
                <c:pt idx="2177">
                  <c:v>5.9643835616438352</c:v>
                </c:pt>
                <c:pt idx="2178">
                  <c:v>5.9671232876712326</c:v>
                </c:pt>
                <c:pt idx="2179">
                  <c:v>5.9698630136986299</c:v>
                </c:pt>
                <c:pt idx="2180">
                  <c:v>5.9726027397260273</c:v>
                </c:pt>
                <c:pt idx="2181">
                  <c:v>5.9753424657534246</c:v>
                </c:pt>
                <c:pt idx="2182">
                  <c:v>5.978082191780822</c:v>
                </c:pt>
                <c:pt idx="2183">
                  <c:v>5.9808219178082194</c:v>
                </c:pt>
                <c:pt idx="2184">
                  <c:v>5.9835616438356167</c:v>
                </c:pt>
                <c:pt idx="2185">
                  <c:v>5.9863013698630141</c:v>
                </c:pt>
                <c:pt idx="2186">
                  <c:v>5.9890410958904106</c:v>
                </c:pt>
                <c:pt idx="2187">
                  <c:v>5.9917808219178079</c:v>
                </c:pt>
                <c:pt idx="2188">
                  <c:v>5.9945205479452053</c:v>
                </c:pt>
                <c:pt idx="2189">
                  <c:v>5.9972602739726026</c:v>
                </c:pt>
                <c:pt idx="2190">
                  <c:v>6</c:v>
                </c:pt>
                <c:pt idx="2191">
                  <c:v>6.0027397260273974</c:v>
                </c:pt>
                <c:pt idx="2192">
                  <c:v>6.0054794520547947</c:v>
                </c:pt>
                <c:pt idx="2193">
                  <c:v>6.0082191780821921</c:v>
                </c:pt>
                <c:pt idx="2194">
                  <c:v>6.0109589041095894</c:v>
                </c:pt>
                <c:pt idx="2195">
                  <c:v>6.0136986301369859</c:v>
                </c:pt>
                <c:pt idx="2196">
                  <c:v>6.0164383561643833</c:v>
                </c:pt>
                <c:pt idx="2197">
                  <c:v>6.0191780821917806</c:v>
                </c:pt>
                <c:pt idx="2198">
                  <c:v>6.021917808219178</c:v>
                </c:pt>
                <c:pt idx="2199">
                  <c:v>6.0246575342465754</c:v>
                </c:pt>
                <c:pt idx="2200">
                  <c:v>6.0273972602739727</c:v>
                </c:pt>
              </c:numCache>
            </c:numRef>
          </c:xVal>
          <c:yVal>
            <c:numRef>
              <c:f>CUM_INCID_CR1!$B$2:$B$2202</c:f>
              <c:numCache>
                <c:formatCode>General</c:formatCode>
                <c:ptCount val="2201"/>
                <c:pt idx="0">
                  <c:v>0</c:v>
                </c:pt>
                <c:pt idx="1">
                  <c:v>0</c:v>
                </c:pt>
                <c:pt idx="2">
                  <c:v>0</c:v>
                </c:pt>
                <c:pt idx="3">
                  <c:v>0</c:v>
                </c:pt>
                <c:pt idx="4">
                  <c:v>0</c:v>
                </c:pt>
                <c:pt idx="5">
                  <c:v>2.5773195876288659E-3</c:v>
                </c:pt>
                <c:pt idx="6">
                  <c:v>2.5773195876288659E-3</c:v>
                </c:pt>
                <c:pt idx="7">
                  <c:v>2.5773195876288659E-3</c:v>
                </c:pt>
                <c:pt idx="8">
                  <c:v>5.1546391752577319E-3</c:v>
                </c:pt>
                <c:pt idx="9">
                  <c:v>5.1546391752577319E-3</c:v>
                </c:pt>
                <c:pt idx="10">
                  <c:v>5.1546391752577319E-3</c:v>
                </c:pt>
                <c:pt idx="11">
                  <c:v>7.7319587628865982E-3</c:v>
                </c:pt>
                <c:pt idx="12">
                  <c:v>1.0309278350515464E-2</c:v>
                </c:pt>
                <c:pt idx="13">
                  <c:v>1.0309278350515464E-2</c:v>
                </c:pt>
                <c:pt idx="14">
                  <c:v>1.0309278350515464E-2</c:v>
                </c:pt>
                <c:pt idx="15">
                  <c:v>1.0309278350515464E-2</c:v>
                </c:pt>
                <c:pt idx="16">
                  <c:v>1.0309278350515464E-2</c:v>
                </c:pt>
                <c:pt idx="17">
                  <c:v>1.2886597938144329E-2</c:v>
                </c:pt>
                <c:pt idx="18">
                  <c:v>1.2886597938144329E-2</c:v>
                </c:pt>
                <c:pt idx="19">
                  <c:v>1.2886597938144329E-2</c:v>
                </c:pt>
                <c:pt idx="20">
                  <c:v>1.2886597938144329E-2</c:v>
                </c:pt>
                <c:pt idx="21">
                  <c:v>1.2886597938144329E-2</c:v>
                </c:pt>
                <c:pt idx="22">
                  <c:v>1.2886597938144329E-2</c:v>
                </c:pt>
                <c:pt idx="23">
                  <c:v>1.2886597938144329E-2</c:v>
                </c:pt>
                <c:pt idx="24">
                  <c:v>1.2886597938144329E-2</c:v>
                </c:pt>
                <c:pt idx="25">
                  <c:v>1.5463917525773196E-2</c:v>
                </c:pt>
                <c:pt idx="26">
                  <c:v>1.5463917525773196E-2</c:v>
                </c:pt>
                <c:pt idx="27">
                  <c:v>1.5463917525773196E-2</c:v>
                </c:pt>
                <c:pt idx="28">
                  <c:v>1.5463917525773196E-2</c:v>
                </c:pt>
                <c:pt idx="29">
                  <c:v>1.5463917525773196E-2</c:v>
                </c:pt>
                <c:pt idx="30">
                  <c:v>1.5463917525773196E-2</c:v>
                </c:pt>
                <c:pt idx="31">
                  <c:v>1.5463917525773196E-2</c:v>
                </c:pt>
                <c:pt idx="32">
                  <c:v>1.8041237113402064E-2</c:v>
                </c:pt>
                <c:pt idx="33">
                  <c:v>1.8041237113402064E-2</c:v>
                </c:pt>
                <c:pt idx="34">
                  <c:v>1.8041237113402064E-2</c:v>
                </c:pt>
                <c:pt idx="35">
                  <c:v>1.8041237113402064E-2</c:v>
                </c:pt>
                <c:pt idx="36">
                  <c:v>1.8041237113402064E-2</c:v>
                </c:pt>
                <c:pt idx="37">
                  <c:v>1.8041237113402064E-2</c:v>
                </c:pt>
                <c:pt idx="38">
                  <c:v>1.8041237113402064E-2</c:v>
                </c:pt>
                <c:pt idx="39">
                  <c:v>1.8041237113402064E-2</c:v>
                </c:pt>
                <c:pt idx="40">
                  <c:v>1.8041237113402064E-2</c:v>
                </c:pt>
                <c:pt idx="41">
                  <c:v>1.8041237113402064E-2</c:v>
                </c:pt>
                <c:pt idx="42">
                  <c:v>1.8041237113402064E-2</c:v>
                </c:pt>
                <c:pt idx="43">
                  <c:v>1.8041237113402064E-2</c:v>
                </c:pt>
                <c:pt idx="44">
                  <c:v>1.8041237113402064E-2</c:v>
                </c:pt>
                <c:pt idx="45">
                  <c:v>1.8041237113402064E-2</c:v>
                </c:pt>
                <c:pt idx="46">
                  <c:v>1.8041237113402064E-2</c:v>
                </c:pt>
                <c:pt idx="47">
                  <c:v>1.8041237113402064E-2</c:v>
                </c:pt>
                <c:pt idx="48">
                  <c:v>1.8041237113402064E-2</c:v>
                </c:pt>
                <c:pt idx="49">
                  <c:v>1.8041237113402064E-2</c:v>
                </c:pt>
                <c:pt idx="50">
                  <c:v>1.8041237113402064E-2</c:v>
                </c:pt>
                <c:pt idx="51">
                  <c:v>1.8041237113402064E-2</c:v>
                </c:pt>
                <c:pt idx="52">
                  <c:v>1.8041237113402064E-2</c:v>
                </c:pt>
                <c:pt idx="53">
                  <c:v>1.8041237113402064E-2</c:v>
                </c:pt>
                <c:pt idx="54">
                  <c:v>1.8041237113402064E-2</c:v>
                </c:pt>
                <c:pt idx="55">
                  <c:v>1.8041237113402064E-2</c:v>
                </c:pt>
                <c:pt idx="56">
                  <c:v>1.8041237113402064E-2</c:v>
                </c:pt>
                <c:pt idx="57">
                  <c:v>1.8041237113402064E-2</c:v>
                </c:pt>
                <c:pt idx="58">
                  <c:v>2.0618556701030931E-2</c:v>
                </c:pt>
                <c:pt idx="59">
                  <c:v>2.0618556701030931E-2</c:v>
                </c:pt>
                <c:pt idx="60">
                  <c:v>2.0618556701030931E-2</c:v>
                </c:pt>
                <c:pt idx="61">
                  <c:v>2.3195876288659798E-2</c:v>
                </c:pt>
                <c:pt idx="62">
                  <c:v>2.3195876288659798E-2</c:v>
                </c:pt>
                <c:pt idx="63">
                  <c:v>2.3195876288659798E-2</c:v>
                </c:pt>
                <c:pt idx="64">
                  <c:v>2.5773195876288665E-2</c:v>
                </c:pt>
                <c:pt idx="65">
                  <c:v>2.5773195876288665E-2</c:v>
                </c:pt>
                <c:pt idx="66">
                  <c:v>2.5773195876288665E-2</c:v>
                </c:pt>
                <c:pt idx="67">
                  <c:v>2.8350515463917533E-2</c:v>
                </c:pt>
                <c:pt idx="68">
                  <c:v>2.8350515463917533E-2</c:v>
                </c:pt>
                <c:pt idx="69">
                  <c:v>3.09278350515464E-2</c:v>
                </c:pt>
                <c:pt idx="70">
                  <c:v>3.09278350515464E-2</c:v>
                </c:pt>
                <c:pt idx="71">
                  <c:v>3.09278350515464E-2</c:v>
                </c:pt>
                <c:pt idx="72">
                  <c:v>3.09278350515464E-2</c:v>
                </c:pt>
                <c:pt idx="73">
                  <c:v>3.6082474226804134E-2</c:v>
                </c:pt>
                <c:pt idx="74">
                  <c:v>3.6082474226804134E-2</c:v>
                </c:pt>
                <c:pt idx="75">
                  <c:v>3.6082474226804134E-2</c:v>
                </c:pt>
                <c:pt idx="76">
                  <c:v>3.6082474226804134E-2</c:v>
                </c:pt>
                <c:pt idx="77">
                  <c:v>3.6082474226804134E-2</c:v>
                </c:pt>
                <c:pt idx="78">
                  <c:v>3.6082474226804134E-2</c:v>
                </c:pt>
                <c:pt idx="79">
                  <c:v>3.8659793814432998E-2</c:v>
                </c:pt>
                <c:pt idx="80">
                  <c:v>3.8659793814432998E-2</c:v>
                </c:pt>
                <c:pt idx="81">
                  <c:v>3.8659793814432998E-2</c:v>
                </c:pt>
                <c:pt idx="82">
                  <c:v>3.8659793814432998E-2</c:v>
                </c:pt>
                <c:pt idx="83">
                  <c:v>3.8659793814432998E-2</c:v>
                </c:pt>
                <c:pt idx="84">
                  <c:v>3.8659793814432998E-2</c:v>
                </c:pt>
                <c:pt idx="85">
                  <c:v>3.8659793814432998E-2</c:v>
                </c:pt>
                <c:pt idx="86">
                  <c:v>3.8659793814432998E-2</c:v>
                </c:pt>
                <c:pt idx="87">
                  <c:v>4.1237113402061862E-2</c:v>
                </c:pt>
                <c:pt idx="88">
                  <c:v>4.1237113402061862E-2</c:v>
                </c:pt>
                <c:pt idx="89">
                  <c:v>4.1237113402061862E-2</c:v>
                </c:pt>
                <c:pt idx="90">
                  <c:v>4.1237113402061862E-2</c:v>
                </c:pt>
                <c:pt idx="91">
                  <c:v>4.1237113402061862E-2</c:v>
                </c:pt>
                <c:pt idx="92">
                  <c:v>4.1237113402061862E-2</c:v>
                </c:pt>
                <c:pt idx="93">
                  <c:v>4.1237113402061862E-2</c:v>
                </c:pt>
                <c:pt idx="94">
                  <c:v>4.1237113402061862E-2</c:v>
                </c:pt>
                <c:pt idx="95">
                  <c:v>4.1237113402061862E-2</c:v>
                </c:pt>
                <c:pt idx="96">
                  <c:v>4.1237113402061862E-2</c:v>
                </c:pt>
                <c:pt idx="97">
                  <c:v>4.1237113402061862E-2</c:v>
                </c:pt>
                <c:pt idx="98">
                  <c:v>4.1237113402061862E-2</c:v>
                </c:pt>
                <c:pt idx="99">
                  <c:v>4.1237113402061862E-2</c:v>
                </c:pt>
                <c:pt idx="100">
                  <c:v>4.1237113402061862E-2</c:v>
                </c:pt>
                <c:pt idx="101">
                  <c:v>4.1237113402061862E-2</c:v>
                </c:pt>
                <c:pt idx="102">
                  <c:v>4.1237113402061862E-2</c:v>
                </c:pt>
                <c:pt idx="103">
                  <c:v>4.1237113402061862E-2</c:v>
                </c:pt>
                <c:pt idx="104">
                  <c:v>4.1237113402061862E-2</c:v>
                </c:pt>
                <c:pt idx="105">
                  <c:v>4.1237113402061862E-2</c:v>
                </c:pt>
                <c:pt idx="106">
                  <c:v>4.1237113402061862E-2</c:v>
                </c:pt>
                <c:pt idx="107">
                  <c:v>4.1237113402061862E-2</c:v>
                </c:pt>
                <c:pt idx="108">
                  <c:v>4.1237113402061862E-2</c:v>
                </c:pt>
                <c:pt idx="109">
                  <c:v>4.1237113402061862E-2</c:v>
                </c:pt>
                <c:pt idx="110">
                  <c:v>4.1237113402061862E-2</c:v>
                </c:pt>
                <c:pt idx="111">
                  <c:v>4.1237113402061862E-2</c:v>
                </c:pt>
                <c:pt idx="112">
                  <c:v>4.1237113402061862E-2</c:v>
                </c:pt>
                <c:pt idx="113">
                  <c:v>4.1237113402061862E-2</c:v>
                </c:pt>
                <c:pt idx="114">
                  <c:v>4.1237113402061862E-2</c:v>
                </c:pt>
                <c:pt idx="115">
                  <c:v>4.1237113402061862E-2</c:v>
                </c:pt>
                <c:pt idx="116">
                  <c:v>4.1237113402061862E-2</c:v>
                </c:pt>
                <c:pt idx="117">
                  <c:v>4.1237113402061862E-2</c:v>
                </c:pt>
                <c:pt idx="118">
                  <c:v>4.1237113402061862E-2</c:v>
                </c:pt>
                <c:pt idx="119">
                  <c:v>4.1237113402061862E-2</c:v>
                </c:pt>
                <c:pt idx="120">
                  <c:v>4.3814432989690726E-2</c:v>
                </c:pt>
                <c:pt idx="121">
                  <c:v>4.3814432989690726E-2</c:v>
                </c:pt>
                <c:pt idx="122">
                  <c:v>4.3814432989690726E-2</c:v>
                </c:pt>
                <c:pt idx="123">
                  <c:v>4.3814432989690726E-2</c:v>
                </c:pt>
                <c:pt idx="124">
                  <c:v>4.3814432989690726E-2</c:v>
                </c:pt>
                <c:pt idx="125">
                  <c:v>4.3814432989690726E-2</c:v>
                </c:pt>
                <c:pt idx="126">
                  <c:v>4.3814432989690726E-2</c:v>
                </c:pt>
                <c:pt idx="127">
                  <c:v>4.3814432989690726E-2</c:v>
                </c:pt>
                <c:pt idx="128">
                  <c:v>4.3814432989690726E-2</c:v>
                </c:pt>
                <c:pt idx="129">
                  <c:v>4.3814432989690726E-2</c:v>
                </c:pt>
                <c:pt idx="130">
                  <c:v>4.3814432989690726E-2</c:v>
                </c:pt>
                <c:pt idx="131">
                  <c:v>4.3814432989690726E-2</c:v>
                </c:pt>
                <c:pt idx="132">
                  <c:v>4.3814432989690726E-2</c:v>
                </c:pt>
                <c:pt idx="133">
                  <c:v>4.3814432989690726E-2</c:v>
                </c:pt>
                <c:pt idx="134">
                  <c:v>4.3814432989690726E-2</c:v>
                </c:pt>
                <c:pt idx="135">
                  <c:v>4.3814432989690726E-2</c:v>
                </c:pt>
                <c:pt idx="136">
                  <c:v>4.3814432989690726E-2</c:v>
                </c:pt>
                <c:pt idx="137">
                  <c:v>4.3814432989690726E-2</c:v>
                </c:pt>
                <c:pt idx="138">
                  <c:v>4.3814432989690726E-2</c:v>
                </c:pt>
                <c:pt idx="139">
                  <c:v>4.3814432989690726E-2</c:v>
                </c:pt>
                <c:pt idx="140">
                  <c:v>4.6391752577319589E-2</c:v>
                </c:pt>
                <c:pt idx="141">
                  <c:v>4.6391752577319589E-2</c:v>
                </c:pt>
                <c:pt idx="142">
                  <c:v>4.6391752577319589E-2</c:v>
                </c:pt>
                <c:pt idx="143">
                  <c:v>4.6391752577319589E-2</c:v>
                </c:pt>
                <c:pt idx="144">
                  <c:v>4.6391752577319589E-2</c:v>
                </c:pt>
                <c:pt idx="145">
                  <c:v>4.6391752577319589E-2</c:v>
                </c:pt>
                <c:pt idx="146">
                  <c:v>4.6391752577319589E-2</c:v>
                </c:pt>
                <c:pt idx="147">
                  <c:v>4.6391752577319589E-2</c:v>
                </c:pt>
                <c:pt idx="148">
                  <c:v>4.6391752577319589E-2</c:v>
                </c:pt>
                <c:pt idx="149">
                  <c:v>4.6391752577319589E-2</c:v>
                </c:pt>
                <c:pt idx="150">
                  <c:v>4.6391752577319589E-2</c:v>
                </c:pt>
                <c:pt idx="151">
                  <c:v>4.6391752577319589E-2</c:v>
                </c:pt>
                <c:pt idx="152">
                  <c:v>4.6391752577319589E-2</c:v>
                </c:pt>
                <c:pt idx="153">
                  <c:v>4.6391752577319589E-2</c:v>
                </c:pt>
                <c:pt idx="154">
                  <c:v>4.6391752577319589E-2</c:v>
                </c:pt>
                <c:pt idx="155">
                  <c:v>4.6391752577319589E-2</c:v>
                </c:pt>
                <c:pt idx="156">
                  <c:v>4.6391752577319589E-2</c:v>
                </c:pt>
                <c:pt idx="157">
                  <c:v>4.6391752577319589E-2</c:v>
                </c:pt>
                <c:pt idx="158">
                  <c:v>4.6391752577319589E-2</c:v>
                </c:pt>
                <c:pt idx="159">
                  <c:v>4.6391752577319589E-2</c:v>
                </c:pt>
                <c:pt idx="160">
                  <c:v>4.6391752577319589E-2</c:v>
                </c:pt>
                <c:pt idx="161">
                  <c:v>4.8969072164948453E-2</c:v>
                </c:pt>
                <c:pt idx="162">
                  <c:v>4.8969072164948453E-2</c:v>
                </c:pt>
                <c:pt idx="163">
                  <c:v>4.8969072164948453E-2</c:v>
                </c:pt>
                <c:pt idx="164">
                  <c:v>4.8969072164948453E-2</c:v>
                </c:pt>
                <c:pt idx="165">
                  <c:v>4.8969072164948453E-2</c:v>
                </c:pt>
                <c:pt idx="166">
                  <c:v>4.8969072164948453E-2</c:v>
                </c:pt>
                <c:pt idx="167">
                  <c:v>4.8969072164948453E-2</c:v>
                </c:pt>
                <c:pt idx="168">
                  <c:v>4.8969072164948453E-2</c:v>
                </c:pt>
                <c:pt idx="169">
                  <c:v>4.8969072164948453E-2</c:v>
                </c:pt>
                <c:pt idx="170">
                  <c:v>4.8969072164948453E-2</c:v>
                </c:pt>
                <c:pt idx="171">
                  <c:v>4.8969072164948453E-2</c:v>
                </c:pt>
                <c:pt idx="172">
                  <c:v>4.8969072164948453E-2</c:v>
                </c:pt>
                <c:pt idx="173">
                  <c:v>4.8969072164948453E-2</c:v>
                </c:pt>
                <c:pt idx="174">
                  <c:v>4.8969072164948453E-2</c:v>
                </c:pt>
                <c:pt idx="175">
                  <c:v>4.8969072164948453E-2</c:v>
                </c:pt>
                <c:pt idx="176">
                  <c:v>4.8969072164948453E-2</c:v>
                </c:pt>
                <c:pt idx="177">
                  <c:v>4.8969072164948453E-2</c:v>
                </c:pt>
                <c:pt idx="178">
                  <c:v>4.8969072164948453E-2</c:v>
                </c:pt>
                <c:pt idx="179">
                  <c:v>4.8969072164948453E-2</c:v>
                </c:pt>
                <c:pt idx="180">
                  <c:v>4.8969072164948453E-2</c:v>
                </c:pt>
                <c:pt idx="181">
                  <c:v>4.8969072164948453E-2</c:v>
                </c:pt>
                <c:pt idx="182">
                  <c:v>4.8969072164948453E-2</c:v>
                </c:pt>
                <c:pt idx="183">
                  <c:v>5.1553611135175717E-2</c:v>
                </c:pt>
                <c:pt idx="184">
                  <c:v>5.1553611135175717E-2</c:v>
                </c:pt>
                <c:pt idx="185">
                  <c:v>5.1553611135175717E-2</c:v>
                </c:pt>
                <c:pt idx="186">
                  <c:v>5.1553611135175717E-2</c:v>
                </c:pt>
                <c:pt idx="187">
                  <c:v>5.1553611135175717E-2</c:v>
                </c:pt>
                <c:pt idx="188">
                  <c:v>5.1553611135175717E-2</c:v>
                </c:pt>
                <c:pt idx="189">
                  <c:v>5.1553611135175717E-2</c:v>
                </c:pt>
                <c:pt idx="190">
                  <c:v>5.1553611135175717E-2</c:v>
                </c:pt>
                <c:pt idx="191">
                  <c:v>5.1553611135175717E-2</c:v>
                </c:pt>
                <c:pt idx="192">
                  <c:v>5.1553611135175717E-2</c:v>
                </c:pt>
                <c:pt idx="193">
                  <c:v>5.1553611135175717E-2</c:v>
                </c:pt>
                <c:pt idx="194">
                  <c:v>5.4138150105402981E-2</c:v>
                </c:pt>
                <c:pt idx="195">
                  <c:v>5.4138150105402981E-2</c:v>
                </c:pt>
                <c:pt idx="196">
                  <c:v>5.4138150105402981E-2</c:v>
                </c:pt>
                <c:pt idx="197">
                  <c:v>5.4138150105402981E-2</c:v>
                </c:pt>
                <c:pt idx="198">
                  <c:v>5.4138150105402981E-2</c:v>
                </c:pt>
                <c:pt idx="199">
                  <c:v>5.4138150105402981E-2</c:v>
                </c:pt>
                <c:pt idx="200">
                  <c:v>5.4138150105402981E-2</c:v>
                </c:pt>
                <c:pt idx="201">
                  <c:v>5.4138150105402981E-2</c:v>
                </c:pt>
                <c:pt idx="202">
                  <c:v>5.4138150105402981E-2</c:v>
                </c:pt>
                <c:pt idx="203">
                  <c:v>5.4138150105402981E-2</c:v>
                </c:pt>
                <c:pt idx="204">
                  <c:v>5.4138150105402981E-2</c:v>
                </c:pt>
                <c:pt idx="205">
                  <c:v>5.4138150105402981E-2</c:v>
                </c:pt>
                <c:pt idx="206">
                  <c:v>5.4138150105402981E-2</c:v>
                </c:pt>
                <c:pt idx="207">
                  <c:v>5.4138150105402981E-2</c:v>
                </c:pt>
                <c:pt idx="208">
                  <c:v>5.6729990033173264E-2</c:v>
                </c:pt>
                <c:pt idx="209">
                  <c:v>5.6729990033173264E-2</c:v>
                </c:pt>
                <c:pt idx="210">
                  <c:v>5.6729990033173264E-2</c:v>
                </c:pt>
                <c:pt idx="211">
                  <c:v>5.6729990033173264E-2</c:v>
                </c:pt>
                <c:pt idx="212">
                  <c:v>5.6729990033173264E-2</c:v>
                </c:pt>
                <c:pt idx="213">
                  <c:v>5.6729990033173264E-2</c:v>
                </c:pt>
                <c:pt idx="214">
                  <c:v>5.6729990033173264E-2</c:v>
                </c:pt>
                <c:pt idx="215">
                  <c:v>5.6729990033173264E-2</c:v>
                </c:pt>
                <c:pt idx="216">
                  <c:v>5.9321829960943546E-2</c:v>
                </c:pt>
                <c:pt idx="217">
                  <c:v>5.9321829960943546E-2</c:v>
                </c:pt>
                <c:pt idx="218">
                  <c:v>5.9321829960943546E-2</c:v>
                </c:pt>
                <c:pt idx="219">
                  <c:v>5.9321829960943546E-2</c:v>
                </c:pt>
                <c:pt idx="220">
                  <c:v>5.9321829960943546E-2</c:v>
                </c:pt>
                <c:pt idx="221">
                  <c:v>5.9321829960943546E-2</c:v>
                </c:pt>
                <c:pt idx="222">
                  <c:v>5.9321829960943546E-2</c:v>
                </c:pt>
                <c:pt idx="223">
                  <c:v>5.9321829960943546E-2</c:v>
                </c:pt>
                <c:pt idx="224">
                  <c:v>5.9321829960943546E-2</c:v>
                </c:pt>
                <c:pt idx="225">
                  <c:v>5.9321829960943546E-2</c:v>
                </c:pt>
                <c:pt idx="226">
                  <c:v>5.9321829960943546E-2</c:v>
                </c:pt>
                <c:pt idx="227">
                  <c:v>5.9321829960943546E-2</c:v>
                </c:pt>
                <c:pt idx="228">
                  <c:v>5.9321829960943546E-2</c:v>
                </c:pt>
                <c:pt idx="229">
                  <c:v>5.9321829960943546E-2</c:v>
                </c:pt>
                <c:pt idx="230">
                  <c:v>5.9321829960943546E-2</c:v>
                </c:pt>
                <c:pt idx="231">
                  <c:v>5.9321829960943546E-2</c:v>
                </c:pt>
                <c:pt idx="232">
                  <c:v>5.9321829960943546E-2</c:v>
                </c:pt>
                <c:pt idx="233">
                  <c:v>5.9321829960943546E-2</c:v>
                </c:pt>
                <c:pt idx="234">
                  <c:v>5.9321829960943546E-2</c:v>
                </c:pt>
                <c:pt idx="235">
                  <c:v>5.9321829960943546E-2</c:v>
                </c:pt>
                <c:pt idx="236">
                  <c:v>5.9321829960943546E-2</c:v>
                </c:pt>
                <c:pt idx="237">
                  <c:v>5.9321829960943546E-2</c:v>
                </c:pt>
                <c:pt idx="238">
                  <c:v>5.9321829960943546E-2</c:v>
                </c:pt>
                <c:pt idx="239">
                  <c:v>5.9321829960943546E-2</c:v>
                </c:pt>
                <c:pt idx="240">
                  <c:v>5.9321829960943546E-2</c:v>
                </c:pt>
                <c:pt idx="241">
                  <c:v>6.1913669888713829E-2</c:v>
                </c:pt>
                <c:pt idx="242">
                  <c:v>6.1913669888713829E-2</c:v>
                </c:pt>
                <c:pt idx="243">
                  <c:v>6.1913669888713829E-2</c:v>
                </c:pt>
                <c:pt idx="244">
                  <c:v>6.1913669888713829E-2</c:v>
                </c:pt>
                <c:pt idx="245">
                  <c:v>6.1913669888713829E-2</c:v>
                </c:pt>
                <c:pt idx="246">
                  <c:v>6.1913669888713829E-2</c:v>
                </c:pt>
                <c:pt idx="247">
                  <c:v>6.1913669888713829E-2</c:v>
                </c:pt>
                <c:pt idx="248">
                  <c:v>6.1913669888713829E-2</c:v>
                </c:pt>
                <c:pt idx="249">
                  <c:v>6.1913669888713829E-2</c:v>
                </c:pt>
                <c:pt idx="250">
                  <c:v>6.4505509816484105E-2</c:v>
                </c:pt>
                <c:pt idx="251">
                  <c:v>6.4505509816484105E-2</c:v>
                </c:pt>
                <c:pt idx="252">
                  <c:v>6.4505509816484105E-2</c:v>
                </c:pt>
                <c:pt idx="253">
                  <c:v>6.4505509816484105E-2</c:v>
                </c:pt>
                <c:pt idx="254">
                  <c:v>6.4505509816484105E-2</c:v>
                </c:pt>
                <c:pt idx="255">
                  <c:v>6.4505509816484105E-2</c:v>
                </c:pt>
                <c:pt idx="256">
                  <c:v>6.4505509816484105E-2</c:v>
                </c:pt>
                <c:pt idx="257">
                  <c:v>6.4505509816484105E-2</c:v>
                </c:pt>
                <c:pt idx="258">
                  <c:v>6.4505509816484105E-2</c:v>
                </c:pt>
                <c:pt idx="259">
                  <c:v>6.4505509816484105E-2</c:v>
                </c:pt>
                <c:pt idx="260">
                  <c:v>6.4505509816484105E-2</c:v>
                </c:pt>
                <c:pt idx="261">
                  <c:v>6.4505509816484105E-2</c:v>
                </c:pt>
                <c:pt idx="262">
                  <c:v>6.4505509816484105E-2</c:v>
                </c:pt>
                <c:pt idx="263">
                  <c:v>6.4505509816484105E-2</c:v>
                </c:pt>
                <c:pt idx="264">
                  <c:v>6.4505509816484105E-2</c:v>
                </c:pt>
                <c:pt idx="265">
                  <c:v>6.4505509816484105E-2</c:v>
                </c:pt>
                <c:pt idx="266">
                  <c:v>6.4505509816484105E-2</c:v>
                </c:pt>
                <c:pt idx="267">
                  <c:v>6.4505509816484105E-2</c:v>
                </c:pt>
                <c:pt idx="268">
                  <c:v>6.4505509816484105E-2</c:v>
                </c:pt>
                <c:pt idx="269">
                  <c:v>6.4505509816484105E-2</c:v>
                </c:pt>
                <c:pt idx="270">
                  <c:v>6.4505509816484105E-2</c:v>
                </c:pt>
                <c:pt idx="271">
                  <c:v>6.4505509816484105E-2</c:v>
                </c:pt>
                <c:pt idx="272">
                  <c:v>6.4505509816484105E-2</c:v>
                </c:pt>
                <c:pt idx="273">
                  <c:v>6.4505509816484105E-2</c:v>
                </c:pt>
                <c:pt idx="274">
                  <c:v>6.7097349744254381E-2</c:v>
                </c:pt>
                <c:pt idx="275">
                  <c:v>6.7097349744254381E-2</c:v>
                </c:pt>
                <c:pt idx="276">
                  <c:v>6.7097349744254381E-2</c:v>
                </c:pt>
                <c:pt idx="277">
                  <c:v>6.7097349744254381E-2</c:v>
                </c:pt>
                <c:pt idx="278">
                  <c:v>6.7097349744254381E-2</c:v>
                </c:pt>
                <c:pt idx="279">
                  <c:v>6.9689189672024657E-2</c:v>
                </c:pt>
                <c:pt idx="280">
                  <c:v>6.9689189672024657E-2</c:v>
                </c:pt>
                <c:pt idx="281">
                  <c:v>7.2281029599794933E-2</c:v>
                </c:pt>
                <c:pt idx="282">
                  <c:v>7.2281029599794933E-2</c:v>
                </c:pt>
                <c:pt idx="283">
                  <c:v>7.2281029599794933E-2</c:v>
                </c:pt>
                <c:pt idx="284">
                  <c:v>7.2281029599794933E-2</c:v>
                </c:pt>
                <c:pt idx="285">
                  <c:v>7.2281029599794933E-2</c:v>
                </c:pt>
                <c:pt idx="286">
                  <c:v>7.2281029599794933E-2</c:v>
                </c:pt>
                <c:pt idx="287">
                  <c:v>7.2281029599794933E-2</c:v>
                </c:pt>
                <c:pt idx="288">
                  <c:v>7.2281029599794933E-2</c:v>
                </c:pt>
                <c:pt idx="289">
                  <c:v>7.2281029599794933E-2</c:v>
                </c:pt>
                <c:pt idx="290">
                  <c:v>7.2281029599794933E-2</c:v>
                </c:pt>
                <c:pt idx="291">
                  <c:v>7.2281029599794933E-2</c:v>
                </c:pt>
                <c:pt idx="292">
                  <c:v>7.4872869527565208E-2</c:v>
                </c:pt>
                <c:pt idx="293">
                  <c:v>7.4872869527565208E-2</c:v>
                </c:pt>
                <c:pt idx="294">
                  <c:v>7.4872869527565208E-2</c:v>
                </c:pt>
                <c:pt idx="295">
                  <c:v>7.4872869527565208E-2</c:v>
                </c:pt>
                <c:pt idx="296">
                  <c:v>7.4872869527565208E-2</c:v>
                </c:pt>
                <c:pt idx="297">
                  <c:v>7.4872869527565208E-2</c:v>
                </c:pt>
                <c:pt idx="298">
                  <c:v>7.4872869527565208E-2</c:v>
                </c:pt>
                <c:pt idx="299">
                  <c:v>7.4872869527565208E-2</c:v>
                </c:pt>
                <c:pt idx="300">
                  <c:v>7.4872869527565208E-2</c:v>
                </c:pt>
                <c:pt idx="301">
                  <c:v>7.4872869527565208E-2</c:v>
                </c:pt>
                <c:pt idx="302">
                  <c:v>7.4872869527565208E-2</c:v>
                </c:pt>
                <c:pt idx="303">
                  <c:v>7.7464709455335484E-2</c:v>
                </c:pt>
                <c:pt idx="304">
                  <c:v>7.7464709455335484E-2</c:v>
                </c:pt>
                <c:pt idx="305">
                  <c:v>7.7464709455335484E-2</c:v>
                </c:pt>
                <c:pt idx="306">
                  <c:v>7.7464709455335484E-2</c:v>
                </c:pt>
                <c:pt idx="307">
                  <c:v>7.7464709455335484E-2</c:v>
                </c:pt>
                <c:pt idx="308">
                  <c:v>7.7464709455335484E-2</c:v>
                </c:pt>
                <c:pt idx="309">
                  <c:v>7.7464709455335484E-2</c:v>
                </c:pt>
                <c:pt idx="310">
                  <c:v>7.7464709455335484E-2</c:v>
                </c:pt>
                <c:pt idx="311">
                  <c:v>7.7464709455335484E-2</c:v>
                </c:pt>
                <c:pt idx="312">
                  <c:v>7.7464709455335484E-2</c:v>
                </c:pt>
                <c:pt idx="313">
                  <c:v>7.7464709455335484E-2</c:v>
                </c:pt>
                <c:pt idx="314">
                  <c:v>7.7464709455335484E-2</c:v>
                </c:pt>
                <c:pt idx="315">
                  <c:v>7.7464709455335484E-2</c:v>
                </c:pt>
                <c:pt idx="316">
                  <c:v>7.7464709455335484E-2</c:v>
                </c:pt>
                <c:pt idx="317">
                  <c:v>7.7464709455335484E-2</c:v>
                </c:pt>
                <c:pt idx="318">
                  <c:v>7.7464709455335484E-2</c:v>
                </c:pt>
                <c:pt idx="319">
                  <c:v>7.7464709455335484E-2</c:v>
                </c:pt>
                <c:pt idx="320">
                  <c:v>7.7464709455335484E-2</c:v>
                </c:pt>
                <c:pt idx="321">
                  <c:v>7.7464709455335484E-2</c:v>
                </c:pt>
                <c:pt idx="322">
                  <c:v>7.7464709455335484E-2</c:v>
                </c:pt>
                <c:pt idx="323">
                  <c:v>7.7464709455335484E-2</c:v>
                </c:pt>
                <c:pt idx="324">
                  <c:v>7.7464709455335484E-2</c:v>
                </c:pt>
                <c:pt idx="325">
                  <c:v>7.7464709455335484E-2</c:v>
                </c:pt>
                <c:pt idx="326">
                  <c:v>7.7464709455335484E-2</c:v>
                </c:pt>
                <c:pt idx="327">
                  <c:v>7.7464709455335484E-2</c:v>
                </c:pt>
                <c:pt idx="328">
                  <c:v>7.7464709455335484E-2</c:v>
                </c:pt>
                <c:pt idx="329">
                  <c:v>7.7464709455335484E-2</c:v>
                </c:pt>
                <c:pt idx="330">
                  <c:v>7.7464709455335484E-2</c:v>
                </c:pt>
                <c:pt idx="331">
                  <c:v>7.7464709455335484E-2</c:v>
                </c:pt>
                <c:pt idx="332">
                  <c:v>7.7464709455335484E-2</c:v>
                </c:pt>
                <c:pt idx="333">
                  <c:v>7.7464709455335484E-2</c:v>
                </c:pt>
                <c:pt idx="334">
                  <c:v>8.005654938310576E-2</c:v>
                </c:pt>
                <c:pt idx="335">
                  <c:v>8.005654938310576E-2</c:v>
                </c:pt>
                <c:pt idx="336">
                  <c:v>8.005654938310576E-2</c:v>
                </c:pt>
                <c:pt idx="337">
                  <c:v>8.005654938310576E-2</c:v>
                </c:pt>
                <c:pt idx="338">
                  <c:v>8.005654938310576E-2</c:v>
                </c:pt>
                <c:pt idx="339">
                  <c:v>8.005654938310576E-2</c:v>
                </c:pt>
                <c:pt idx="340">
                  <c:v>8.005654938310576E-2</c:v>
                </c:pt>
                <c:pt idx="341">
                  <c:v>8.005654938310576E-2</c:v>
                </c:pt>
                <c:pt idx="342">
                  <c:v>8.005654938310576E-2</c:v>
                </c:pt>
                <c:pt idx="343">
                  <c:v>8.005654938310576E-2</c:v>
                </c:pt>
                <c:pt idx="344">
                  <c:v>8.005654938310576E-2</c:v>
                </c:pt>
                <c:pt idx="345">
                  <c:v>8.005654938310576E-2</c:v>
                </c:pt>
                <c:pt idx="346">
                  <c:v>8.005654938310576E-2</c:v>
                </c:pt>
                <c:pt idx="347">
                  <c:v>8.2648389310876036E-2</c:v>
                </c:pt>
                <c:pt idx="348">
                  <c:v>8.2648389310876036E-2</c:v>
                </c:pt>
                <c:pt idx="349">
                  <c:v>8.2648389310876036E-2</c:v>
                </c:pt>
                <c:pt idx="350">
                  <c:v>8.2648389310876036E-2</c:v>
                </c:pt>
                <c:pt idx="351">
                  <c:v>8.2648389310876036E-2</c:v>
                </c:pt>
                <c:pt idx="352">
                  <c:v>8.2648389310876036E-2</c:v>
                </c:pt>
                <c:pt idx="353">
                  <c:v>8.2648389310876036E-2</c:v>
                </c:pt>
                <c:pt idx="354">
                  <c:v>8.2648389310876036E-2</c:v>
                </c:pt>
                <c:pt idx="355">
                  <c:v>8.2648389310876036E-2</c:v>
                </c:pt>
                <c:pt idx="356">
                  <c:v>8.2648389310876036E-2</c:v>
                </c:pt>
                <c:pt idx="357">
                  <c:v>8.2648389310876036E-2</c:v>
                </c:pt>
                <c:pt idx="358">
                  <c:v>8.2648389310876036E-2</c:v>
                </c:pt>
                <c:pt idx="359">
                  <c:v>8.2648389310876036E-2</c:v>
                </c:pt>
                <c:pt idx="360">
                  <c:v>8.2648389310876036E-2</c:v>
                </c:pt>
                <c:pt idx="361">
                  <c:v>8.2648389310876036E-2</c:v>
                </c:pt>
                <c:pt idx="362">
                  <c:v>8.2648389310876036E-2</c:v>
                </c:pt>
                <c:pt idx="363">
                  <c:v>8.2648389310876036E-2</c:v>
                </c:pt>
                <c:pt idx="364">
                  <c:v>8.2648389310876036E-2</c:v>
                </c:pt>
                <c:pt idx="365">
                  <c:v>8.2648389310876036E-2</c:v>
                </c:pt>
                <c:pt idx="366">
                  <c:v>8.2648389310876036E-2</c:v>
                </c:pt>
                <c:pt idx="367">
                  <c:v>8.2648389310876036E-2</c:v>
                </c:pt>
                <c:pt idx="368">
                  <c:v>8.2648389310876036E-2</c:v>
                </c:pt>
                <c:pt idx="369">
                  <c:v>8.2648389310876036E-2</c:v>
                </c:pt>
                <c:pt idx="370">
                  <c:v>8.2648389310876036E-2</c:v>
                </c:pt>
                <c:pt idx="371">
                  <c:v>8.2648389310876036E-2</c:v>
                </c:pt>
                <c:pt idx="372">
                  <c:v>8.2648389310876036E-2</c:v>
                </c:pt>
                <c:pt idx="373">
                  <c:v>8.2648389310876036E-2</c:v>
                </c:pt>
                <c:pt idx="374">
                  <c:v>8.2648389310876036E-2</c:v>
                </c:pt>
                <c:pt idx="375">
                  <c:v>8.2648389310876036E-2</c:v>
                </c:pt>
                <c:pt idx="376">
                  <c:v>8.2648389310876036E-2</c:v>
                </c:pt>
                <c:pt idx="377">
                  <c:v>8.2648389310876036E-2</c:v>
                </c:pt>
                <c:pt idx="378">
                  <c:v>8.2648389310876036E-2</c:v>
                </c:pt>
                <c:pt idx="379">
                  <c:v>8.2648389310876036E-2</c:v>
                </c:pt>
                <c:pt idx="380">
                  <c:v>8.2648389310876036E-2</c:v>
                </c:pt>
                <c:pt idx="381">
                  <c:v>8.2648389310876036E-2</c:v>
                </c:pt>
                <c:pt idx="382">
                  <c:v>8.2648389310876036E-2</c:v>
                </c:pt>
                <c:pt idx="383">
                  <c:v>8.2648389310876036E-2</c:v>
                </c:pt>
                <c:pt idx="384">
                  <c:v>8.2648389310876036E-2</c:v>
                </c:pt>
                <c:pt idx="385">
                  <c:v>8.2648389310876036E-2</c:v>
                </c:pt>
                <c:pt idx="386">
                  <c:v>8.2648389310876036E-2</c:v>
                </c:pt>
                <c:pt idx="387">
                  <c:v>8.2648389310876036E-2</c:v>
                </c:pt>
                <c:pt idx="388">
                  <c:v>8.2648389310876036E-2</c:v>
                </c:pt>
                <c:pt idx="389">
                  <c:v>8.2648389310876036E-2</c:v>
                </c:pt>
                <c:pt idx="390">
                  <c:v>8.2648389310876036E-2</c:v>
                </c:pt>
                <c:pt idx="391">
                  <c:v>8.2648389310876036E-2</c:v>
                </c:pt>
                <c:pt idx="392">
                  <c:v>8.5248107171557466E-2</c:v>
                </c:pt>
                <c:pt idx="393">
                  <c:v>8.5248107171557466E-2</c:v>
                </c:pt>
                <c:pt idx="394">
                  <c:v>8.5248107171557466E-2</c:v>
                </c:pt>
                <c:pt idx="395">
                  <c:v>8.5248107171557466E-2</c:v>
                </c:pt>
                <c:pt idx="396">
                  <c:v>8.7847825032238896E-2</c:v>
                </c:pt>
                <c:pt idx="397">
                  <c:v>8.7847825032238896E-2</c:v>
                </c:pt>
                <c:pt idx="398">
                  <c:v>8.7847825032238896E-2</c:v>
                </c:pt>
                <c:pt idx="399">
                  <c:v>8.7847825032238896E-2</c:v>
                </c:pt>
                <c:pt idx="400">
                  <c:v>8.7847825032238896E-2</c:v>
                </c:pt>
                <c:pt idx="401">
                  <c:v>8.7847825032238896E-2</c:v>
                </c:pt>
                <c:pt idx="402">
                  <c:v>8.7847825032238896E-2</c:v>
                </c:pt>
                <c:pt idx="403">
                  <c:v>8.7847825032238896E-2</c:v>
                </c:pt>
                <c:pt idx="404">
                  <c:v>8.7847825032238896E-2</c:v>
                </c:pt>
                <c:pt idx="405">
                  <c:v>8.7847825032238896E-2</c:v>
                </c:pt>
                <c:pt idx="406">
                  <c:v>8.7847825032238896E-2</c:v>
                </c:pt>
                <c:pt idx="407">
                  <c:v>8.7847825032238896E-2</c:v>
                </c:pt>
                <c:pt idx="408">
                  <c:v>8.7847825032238896E-2</c:v>
                </c:pt>
                <c:pt idx="409">
                  <c:v>8.7847825032238896E-2</c:v>
                </c:pt>
                <c:pt idx="410">
                  <c:v>8.7847825032238896E-2</c:v>
                </c:pt>
                <c:pt idx="411">
                  <c:v>8.7847825032238896E-2</c:v>
                </c:pt>
                <c:pt idx="412">
                  <c:v>8.7847825032238896E-2</c:v>
                </c:pt>
                <c:pt idx="413">
                  <c:v>8.7847825032238896E-2</c:v>
                </c:pt>
                <c:pt idx="414">
                  <c:v>8.7847825032238896E-2</c:v>
                </c:pt>
                <c:pt idx="415">
                  <c:v>8.7847825032238896E-2</c:v>
                </c:pt>
                <c:pt idx="416">
                  <c:v>8.7847825032238896E-2</c:v>
                </c:pt>
                <c:pt idx="417">
                  <c:v>8.7847825032238896E-2</c:v>
                </c:pt>
                <c:pt idx="418">
                  <c:v>8.7847825032238896E-2</c:v>
                </c:pt>
                <c:pt idx="419">
                  <c:v>8.7847825032238896E-2</c:v>
                </c:pt>
                <c:pt idx="420">
                  <c:v>8.7847825032238896E-2</c:v>
                </c:pt>
                <c:pt idx="421">
                  <c:v>8.7847825032238896E-2</c:v>
                </c:pt>
                <c:pt idx="422">
                  <c:v>8.7847825032238896E-2</c:v>
                </c:pt>
                <c:pt idx="423">
                  <c:v>8.7847825032238896E-2</c:v>
                </c:pt>
                <c:pt idx="424">
                  <c:v>8.7847825032238896E-2</c:v>
                </c:pt>
                <c:pt idx="425">
                  <c:v>9.0447542892920327E-2</c:v>
                </c:pt>
                <c:pt idx="426">
                  <c:v>9.0447542892920327E-2</c:v>
                </c:pt>
                <c:pt idx="427">
                  <c:v>9.0447542892920327E-2</c:v>
                </c:pt>
                <c:pt idx="428">
                  <c:v>9.0447542892920327E-2</c:v>
                </c:pt>
                <c:pt idx="429">
                  <c:v>9.0447542892920327E-2</c:v>
                </c:pt>
                <c:pt idx="430">
                  <c:v>9.0447542892920327E-2</c:v>
                </c:pt>
                <c:pt idx="431">
                  <c:v>9.0447542892920327E-2</c:v>
                </c:pt>
                <c:pt idx="432">
                  <c:v>9.0447542892920327E-2</c:v>
                </c:pt>
                <c:pt idx="433">
                  <c:v>9.0447542892920327E-2</c:v>
                </c:pt>
                <c:pt idx="434">
                  <c:v>9.0447542892920327E-2</c:v>
                </c:pt>
                <c:pt idx="435">
                  <c:v>9.0447542892920327E-2</c:v>
                </c:pt>
                <c:pt idx="436">
                  <c:v>9.0447542892920327E-2</c:v>
                </c:pt>
                <c:pt idx="437">
                  <c:v>9.0447542892920327E-2</c:v>
                </c:pt>
                <c:pt idx="438">
                  <c:v>9.0447542892920327E-2</c:v>
                </c:pt>
                <c:pt idx="439">
                  <c:v>9.0447542892920327E-2</c:v>
                </c:pt>
                <c:pt idx="440">
                  <c:v>9.0447542892920327E-2</c:v>
                </c:pt>
                <c:pt idx="441">
                  <c:v>9.0447542892920327E-2</c:v>
                </c:pt>
                <c:pt idx="442">
                  <c:v>9.5646978614283201E-2</c:v>
                </c:pt>
                <c:pt idx="443">
                  <c:v>9.5646978614283201E-2</c:v>
                </c:pt>
                <c:pt idx="444">
                  <c:v>9.5646978614283201E-2</c:v>
                </c:pt>
                <c:pt idx="445">
                  <c:v>9.5646978614283201E-2</c:v>
                </c:pt>
                <c:pt idx="446">
                  <c:v>9.5646978614283201E-2</c:v>
                </c:pt>
                <c:pt idx="447">
                  <c:v>9.5646978614283201E-2</c:v>
                </c:pt>
                <c:pt idx="448">
                  <c:v>9.5646978614283201E-2</c:v>
                </c:pt>
                <c:pt idx="449">
                  <c:v>9.5646978614283201E-2</c:v>
                </c:pt>
                <c:pt idx="450">
                  <c:v>9.5646978614283201E-2</c:v>
                </c:pt>
                <c:pt idx="451">
                  <c:v>9.5646978614283201E-2</c:v>
                </c:pt>
                <c:pt idx="452">
                  <c:v>9.5646978614283201E-2</c:v>
                </c:pt>
                <c:pt idx="453">
                  <c:v>9.5646978614283201E-2</c:v>
                </c:pt>
                <c:pt idx="454">
                  <c:v>9.5646978614283201E-2</c:v>
                </c:pt>
                <c:pt idx="455">
                  <c:v>9.5646978614283201E-2</c:v>
                </c:pt>
                <c:pt idx="456">
                  <c:v>9.5646978614283201E-2</c:v>
                </c:pt>
                <c:pt idx="457">
                  <c:v>9.5646978614283201E-2</c:v>
                </c:pt>
                <c:pt idx="458">
                  <c:v>9.5646978614283201E-2</c:v>
                </c:pt>
                <c:pt idx="459">
                  <c:v>9.5646978614283201E-2</c:v>
                </c:pt>
                <c:pt idx="460">
                  <c:v>9.5646978614283201E-2</c:v>
                </c:pt>
                <c:pt idx="461">
                  <c:v>9.8254897477679723E-2</c:v>
                </c:pt>
                <c:pt idx="462">
                  <c:v>0.10086281634107624</c:v>
                </c:pt>
                <c:pt idx="463">
                  <c:v>0.10086281634107624</c:v>
                </c:pt>
                <c:pt idx="464">
                  <c:v>0.10086281634107624</c:v>
                </c:pt>
                <c:pt idx="465">
                  <c:v>0.10086281634107624</c:v>
                </c:pt>
                <c:pt idx="466">
                  <c:v>0.10086281634107624</c:v>
                </c:pt>
                <c:pt idx="467">
                  <c:v>0.10086281634107624</c:v>
                </c:pt>
                <c:pt idx="468">
                  <c:v>0.10086281634107624</c:v>
                </c:pt>
                <c:pt idx="469">
                  <c:v>0.10086281634107624</c:v>
                </c:pt>
                <c:pt idx="470">
                  <c:v>0.10086281634107624</c:v>
                </c:pt>
                <c:pt idx="471">
                  <c:v>0.10347073520447277</c:v>
                </c:pt>
                <c:pt idx="472">
                  <c:v>0.10347073520447277</c:v>
                </c:pt>
                <c:pt idx="473">
                  <c:v>0.10347073520447277</c:v>
                </c:pt>
                <c:pt idx="474">
                  <c:v>0.10347073520447277</c:v>
                </c:pt>
                <c:pt idx="475">
                  <c:v>0.10347073520447277</c:v>
                </c:pt>
                <c:pt idx="476">
                  <c:v>0.10347073520447277</c:v>
                </c:pt>
                <c:pt idx="477">
                  <c:v>0.10347073520447277</c:v>
                </c:pt>
                <c:pt idx="478">
                  <c:v>0.10347073520447277</c:v>
                </c:pt>
                <c:pt idx="479">
                  <c:v>0.10347073520447277</c:v>
                </c:pt>
                <c:pt idx="480">
                  <c:v>0.10347073520447277</c:v>
                </c:pt>
                <c:pt idx="481">
                  <c:v>0.10347073520447277</c:v>
                </c:pt>
                <c:pt idx="482">
                  <c:v>0.10347073520447277</c:v>
                </c:pt>
                <c:pt idx="483">
                  <c:v>0.10347073520447277</c:v>
                </c:pt>
                <c:pt idx="484">
                  <c:v>0.10347073520447277</c:v>
                </c:pt>
                <c:pt idx="485">
                  <c:v>0.10347073520447277</c:v>
                </c:pt>
                <c:pt idx="486">
                  <c:v>0.10347073520447277</c:v>
                </c:pt>
                <c:pt idx="487">
                  <c:v>0.10347073520447277</c:v>
                </c:pt>
                <c:pt idx="488">
                  <c:v>0.10347073520447277</c:v>
                </c:pt>
                <c:pt idx="489">
                  <c:v>0.10347073520447277</c:v>
                </c:pt>
                <c:pt idx="490">
                  <c:v>0.10347073520447277</c:v>
                </c:pt>
                <c:pt idx="491">
                  <c:v>0.10347073520447277</c:v>
                </c:pt>
                <c:pt idx="492">
                  <c:v>0.10347073520447277</c:v>
                </c:pt>
                <c:pt idx="493">
                  <c:v>0.10347073520447277</c:v>
                </c:pt>
                <c:pt idx="494">
                  <c:v>0.10347073520447277</c:v>
                </c:pt>
                <c:pt idx="495">
                  <c:v>0.10347073520447277</c:v>
                </c:pt>
                <c:pt idx="496">
                  <c:v>0.10347073520447277</c:v>
                </c:pt>
                <c:pt idx="497">
                  <c:v>0.10347073520447277</c:v>
                </c:pt>
                <c:pt idx="498">
                  <c:v>0.10347073520447277</c:v>
                </c:pt>
                <c:pt idx="499">
                  <c:v>0.10347073520447277</c:v>
                </c:pt>
                <c:pt idx="500">
                  <c:v>0.10347073520447277</c:v>
                </c:pt>
                <c:pt idx="501">
                  <c:v>0.10347073520447277</c:v>
                </c:pt>
                <c:pt idx="502">
                  <c:v>0.10347073520447277</c:v>
                </c:pt>
                <c:pt idx="503">
                  <c:v>0.10347073520447277</c:v>
                </c:pt>
                <c:pt idx="504">
                  <c:v>0.10347073520447277</c:v>
                </c:pt>
                <c:pt idx="505">
                  <c:v>0.10347073520447277</c:v>
                </c:pt>
                <c:pt idx="506">
                  <c:v>0.10347073520447277</c:v>
                </c:pt>
                <c:pt idx="507">
                  <c:v>0.10347073520447277</c:v>
                </c:pt>
                <c:pt idx="508">
                  <c:v>0.10613811801589461</c:v>
                </c:pt>
                <c:pt idx="509">
                  <c:v>0.10613811801589461</c:v>
                </c:pt>
                <c:pt idx="510">
                  <c:v>0.10613811801589461</c:v>
                </c:pt>
                <c:pt idx="511">
                  <c:v>0.10613811801589461</c:v>
                </c:pt>
                <c:pt idx="512">
                  <c:v>0.10613811801589461</c:v>
                </c:pt>
                <c:pt idx="513">
                  <c:v>0.10882310731452056</c:v>
                </c:pt>
                <c:pt idx="514">
                  <c:v>0.10882310731452056</c:v>
                </c:pt>
                <c:pt idx="515">
                  <c:v>0.10882310731452056</c:v>
                </c:pt>
                <c:pt idx="516">
                  <c:v>0.10882310731452056</c:v>
                </c:pt>
                <c:pt idx="517">
                  <c:v>0.10882310731452056</c:v>
                </c:pt>
                <c:pt idx="518">
                  <c:v>0.10882310731452056</c:v>
                </c:pt>
                <c:pt idx="519">
                  <c:v>0.10882310731452056</c:v>
                </c:pt>
                <c:pt idx="520">
                  <c:v>0.10882310731452056</c:v>
                </c:pt>
                <c:pt idx="521">
                  <c:v>0.10882310731452056</c:v>
                </c:pt>
                <c:pt idx="522">
                  <c:v>0.10882310731452056</c:v>
                </c:pt>
                <c:pt idx="523">
                  <c:v>0.10882310731452056</c:v>
                </c:pt>
                <c:pt idx="524">
                  <c:v>0.10882310731452056</c:v>
                </c:pt>
                <c:pt idx="525">
                  <c:v>0.10882310731452056</c:v>
                </c:pt>
                <c:pt idx="526">
                  <c:v>0.10882310731452056</c:v>
                </c:pt>
                <c:pt idx="527">
                  <c:v>0.10882310731452056</c:v>
                </c:pt>
                <c:pt idx="528">
                  <c:v>0.10882310731452056</c:v>
                </c:pt>
                <c:pt idx="529">
                  <c:v>0.10882310731452056</c:v>
                </c:pt>
                <c:pt idx="530">
                  <c:v>0.10882310731452056</c:v>
                </c:pt>
                <c:pt idx="531">
                  <c:v>0.10882310731452056</c:v>
                </c:pt>
                <c:pt idx="532">
                  <c:v>0.10882310731452056</c:v>
                </c:pt>
                <c:pt idx="533">
                  <c:v>0.10882310731452056</c:v>
                </c:pt>
                <c:pt idx="534">
                  <c:v>0.10882310731452056</c:v>
                </c:pt>
                <c:pt idx="535">
                  <c:v>0.10882310731452056</c:v>
                </c:pt>
                <c:pt idx="536">
                  <c:v>0.10882310731452056</c:v>
                </c:pt>
                <c:pt idx="537">
                  <c:v>0.10882310731452056</c:v>
                </c:pt>
                <c:pt idx="538">
                  <c:v>0.10882310731452056</c:v>
                </c:pt>
                <c:pt idx="539">
                  <c:v>0.10882310731452056</c:v>
                </c:pt>
                <c:pt idx="540">
                  <c:v>0.10882310731452056</c:v>
                </c:pt>
                <c:pt idx="541">
                  <c:v>0.10882310731452056</c:v>
                </c:pt>
                <c:pt idx="542">
                  <c:v>0.10882310731452056</c:v>
                </c:pt>
                <c:pt idx="543">
                  <c:v>0.10882310731452056</c:v>
                </c:pt>
                <c:pt idx="544">
                  <c:v>0.10882310731452056</c:v>
                </c:pt>
                <c:pt idx="545">
                  <c:v>0.10882310731452056</c:v>
                </c:pt>
                <c:pt idx="546">
                  <c:v>0.10882310731452056</c:v>
                </c:pt>
                <c:pt idx="547">
                  <c:v>0.10882310731452056</c:v>
                </c:pt>
                <c:pt idx="548">
                  <c:v>0.10882310731452056</c:v>
                </c:pt>
                <c:pt idx="549">
                  <c:v>0.10882310731452056</c:v>
                </c:pt>
                <c:pt idx="550">
                  <c:v>0.10882310731452056</c:v>
                </c:pt>
                <c:pt idx="551">
                  <c:v>0.10882310731452056</c:v>
                </c:pt>
                <c:pt idx="552">
                  <c:v>0.10882310731452056</c:v>
                </c:pt>
                <c:pt idx="553">
                  <c:v>0.10882310731452056</c:v>
                </c:pt>
                <c:pt idx="554">
                  <c:v>0.10882310731452056</c:v>
                </c:pt>
                <c:pt idx="555">
                  <c:v>0.10882310731452056</c:v>
                </c:pt>
                <c:pt idx="556">
                  <c:v>0.10882310731452056</c:v>
                </c:pt>
                <c:pt idx="557">
                  <c:v>0.10882310731452056</c:v>
                </c:pt>
                <c:pt idx="558">
                  <c:v>0.10882310731452056</c:v>
                </c:pt>
                <c:pt idx="559">
                  <c:v>0.10882310731452056</c:v>
                </c:pt>
                <c:pt idx="560">
                  <c:v>0.10882310731452056</c:v>
                </c:pt>
                <c:pt idx="561">
                  <c:v>0.10882310731452056</c:v>
                </c:pt>
                <c:pt idx="562">
                  <c:v>0.10882310731452056</c:v>
                </c:pt>
                <c:pt idx="563">
                  <c:v>0.10882310731452056</c:v>
                </c:pt>
                <c:pt idx="564">
                  <c:v>0.10882310731452056</c:v>
                </c:pt>
                <c:pt idx="565">
                  <c:v>0.10882310731452056</c:v>
                </c:pt>
                <c:pt idx="566">
                  <c:v>0.10882310731452056</c:v>
                </c:pt>
                <c:pt idx="567">
                  <c:v>0.10882310731452056</c:v>
                </c:pt>
                <c:pt idx="568">
                  <c:v>0.10882310731452056</c:v>
                </c:pt>
                <c:pt idx="569">
                  <c:v>0.10882310731452056</c:v>
                </c:pt>
                <c:pt idx="570">
                  <c:v>0.10882310731452056</c:v>
                </c:pt>
                <c:pt idx="571">
                  <c:v>0.10882310731452056</c:v>
                </c:pt>
                <c:pt idx="572">
                  <c:v>0.10882310731452056</c:v>
                </c:pt>
                <c:pt idx="573">
                  <c:v>0.10882310731452056</c:v>
                </c:pt>
                <c:pt idx="574">
                  <c:v>0.10882310731452056</c:v>
                </c:pt>
                <c:pt idx="575">
                  <c:v>0.10882310731452056</c:v>
                </c:pt>
                <c:pt idx="576">
                  <c:v>0.10882310731452056</c:v>
                </c:pt>
                <c:pt idx="577">
                  <c:v>0.10882310731452056</c:v>
                </c:pt>
                <c:pt idx="578">
                  <c:v>0.10882310731452056</c:v>
                </c:pt>
                <c:pt idx="579">
                  <c:v>0.10882310731452056</c:v>
                </c:pt>
                <c:pt idx="580">
                  <c:v>0.10882310731452056</c:v>
                </c:pt>
                <c:pt idx="581">
                  <c:v>0.10882310731452056</c:v>
                </c:pt>
                <c:pt idx="582">
                  <c:v>0.10882310731452056</c:v>
                </c:pt>
                <c:pt idx="583">
                  <c:v>0.10882310731452056</c:v>
                </c:pt>
                <c:pt idx="584">
                  <c:v>0.10882310731452056</c:v>
                </c:pt>
                <c:pt idx="585">
                  <c:v>0.10882310731452056</c:v>
                </c:pt>
                <c:pt idx="586">
                  <c:v>0.10882310731452056</c:v>
                </c:pt>
                <c:pt idx="587">
                  <c:v>0.10882310731452056</c:v>
                </c:pt>
                <c:pt idx="588">
                  <c:v>0.10882310731452056</c:v>
                </c:pt>
                <c:pt idx="589">
                  <c:v>0.10882310731452056</c:v>
                </c:pt>
                <c:pt idx="590">
                  <c:v>0.10882310731452056</c:v>
                </c:pt>
                <c:pt idx="591">
                  <c:v>0.10882310731452056</c:v>
                </c:pt>
                <c:pt idx="592">
                  <c:v>0.10882310731452056</c:v>
                </c:pt>
                <c:pt idx="593">
                  <c:v>0.10882310731452056</c:v>
                </c:pt>
                <c:pt idx="594">
                  <c:v>0.10882310731452056</c:v>
                </c:pt>
                <c:pt idx="595">
                  <c:v>0.10882310731452056</c:v>
                </c:pt>
                <c:pt idx="596">
                  <c:v>0.10882310731452056</c:v>
                </c:pt>
                <c:pt idx="597">
                  <c:v>0.10882310731452056</c:v>
                </c:pt>
                <c:pt idx="598">
                  <c:v>0.10882310731452056</c:v>
                </c:pt>
                <c:pt idx="599">
                  <c:v>0.10882310731452056</c:v>
                </c:pt>
                <c:pt idx="600">
                  <c:v>0.10882310731452056</c:v>
                </c:pt>
                <c:pt idx="601">
                  <c:v>0.10882310731452056</c:v>
                </c:pt>
                <c:pt idx="602">
                  <c:v>0.10882310731452056</c:v>
                </c:pt>
                <c:pt idx="603">
                  <c:v>0.10882310731452056</c:v>
                </c:pt>
                <c:pt idx="604">
                  <c:v>0.10882310731452056</c:v>
                </c:pt>
                <c:pt idx="605">
                  <c:v>0.10882310731452056</c:v>
                </c:pt>
                <c:pt idx="606">
                  <c:v>0.10882310731452056</c:v>
                </c:pt>
                <c:pt idx="607">
                  <c:v>0.10882310731452056</c:v>
                </c:pt>
                <c:pt idx="608">
                  <c:v>0.10882310731452056</c:v>
                </c:pt>
                <c:pt idx="609">
                  <c:v>0.10882310731452056</c:v>
                </c:pt>
                <c:pt idx="610">
                  <c:v>0.10882310731452056</c:v>
                </c:pt>
                <c:pt idx="611">
                  <c:v>0.10882310731452056</c:v>
                </c:pt>
                <c:pt idx="612">
                  <c:v>0.10882310731452056</c:v>
                </c:pt>
                <c:pt idx="613">
                  <c:v>0.10882310731452056</c:v>
                </c:pt>
                <c:pt idx="614">
                  <c:v>0.10882310731452056</c:v>
                </c:pt>
                <c:pt idx="615">
                  <c:v>0.10882310731452056</c:v>
                </c:pt>
                <c:pt idx="616">
                  <c:v>0.10882310731452056</c:v>
                </c:pt>
                <c:pt idx="617">
                  <c:v>0.10882310731452056</c:v>
                </c:pt>
                <c:pt idx="618">
                  <c:v>0.10882310731452056</c:v>
                </c:pt>
                <c:pt idx="619">
                  <c:v>0.10882310731452056</c:v>
                </c:pt>
                <c:pt idx="620">
                  <c:v>0.10882310731452056</c:v>
                </c:pt>
                <c:pt idx="621">
                  <c:v>0.10882310731452056</c:v>
                </c:pt>
                <c:pt idx="622">
                  <c:v>0.10882310731452056</c:v>
                </c:pt>
                <c:pt idx="623">
                  <c:v>0.10882310731452056</c:v>
                </c:pt>
                <c:pt idx="624">
                  <c:v>0.10882310731452056</c:v>
                </c:pt>
                <c:pt idx="625">
                  <c:v>0.10882310731452056</c:v>
                </c:pt>
                <c:pt idx="626">
                  <c:v>0.10882310731452056</c:v>
                </c:pt>
                <c:pt idx="627">
                  <c:v>0.10882310731452056</c:v>
                </c:pt>
                <c:pt idx="628">
                  <c:v>0.10882310731452056</c:v>
                </c:pt>
                <c:pt idx="629">
                  <c:v>0.10882310731452056</c:v>
                </c:pt>
                <c:pt idx="630">
                  <c:v>0.10882310731452056</c:v>
                </c:pt>
                <c:pt idx="631">
                  <c:v>0.10882310731452056</c:v>
                </c:pt>
                <c:pt idx="632">
                  <c:v>0.10882310731452056</c:v>
                </c:pt>
                <c:pt idx="633">
                  <c:v>0.10882310731452056</c:v>
                </c:pt>
                <c:pt idx="634">
                  <c:v>0.10882310731452056</c:v>
                </c:pt>
                <c:pt idx="635">
                  <c:v>0.10882310731452056</c:v>
                </c:pt>
                <c:pt idx="636">
                  <c:v>0.10882310731452056</c:v>
                </c:pt>
                <c:pt idx="637">
                  <c:v>0.10882310731452056</c:v>
                </c:pt>
                <c:pt idx="638">
                  <c:v>0.10882310731452056</c:v>
                </c:pt>
                <c:pt idx="639">
                  <c:v>0.10882310731452056</c:v>
                </c:pt>
                <c:pt idx="640">
                  <c:v>0.10882310731452056</c:v>
                </c:pt>
                <c:pt idx="641">
                  <c:v>0.10882310731452056</c:v>
                </c:pt>
                <c:pt idx="642">
                  <c:v>0.10882310731452056</c:v>
                </c:pt>
                <c:pt idx="643">
                  <c:v>0.10882310731452056</c:v>
                </c:pt>
                <c:pt idx="644">
                  <c:v>0.10882310731452056</c:v>
                </c:pt>
                <c:pt idx="645">
                  <c:v>0.10882310731452056</c:v>
                </c:pt>
                <c:pt idx="646">
                  <c:v>0.10882310731452056</c:v>
                </c:pt>
                <c:pt idx="647">
                  <c:v>0.10882310731452056</c:v>
                </c:pt>
                <c:pt idx="648">
                  <c:v>0.10882310731452056</c:v>
                </c:pt>
                <c:pt idx="649">
                  <c:v>0.10882310731452056</c:v>
                </c:pt>
                <c:pt idx="650">
                  <c:v>0.10882310731452056</c:v>
                </c:pt>
                <c:pt idx="651">
                  <c:v>0.10882310731452056</c:v>
                </c:pt>
                <c:pt idx="652">
                  <c:v>0.10882310731452056</c:v>
                </c:pt>
                <c:pt idx="653">
                  <c:v>0.10882310731452056</c:v>
                </c:pt>
                <c:pt idx="654">
                  <c:v>0.10882310731452056</c:v>
                </c:pt>
                <c:pt idx="655">
                  <c:v>0.10882310731452056</c:v>
                </c:pt>
                <c:pt idx="656">
                  <c:v>0.11195127397759447</c:v>
                </c:pt>
                <c:pt idx="657">
                  <c:v>0.11195127397759447</c:v>
                </c:pt>
                <c:pt idx="658">
                  <c:v>0.11195127397759447</c:v>
                </c:pt>
                <c:pt idx="659">
                  <c:v>0.11195127397759447</c:v>
                </c:pt>
                <c:pt idx="660">
                  <c:v>0.11195127397759447</c:v>
                </c:pt>
                <c:pt idx="661">
                  <c:v>0.11195127397759447</c:v>
                </c:pt>
                <c:pt idx="662">
                  <c:v>0.11195127397759447</c:v>
                </c:pt>
                <c:pt idx="663">
                  <c:v>0.11195127397759447</c:v>
                </c:pt>
                <c:pt idx="664">
                  <c:v>0.11195127397759447</c:v>
                </c:pt>
                <c:pt idx="665">
                  <c:v>0.11195127397759447</c:v>
                </c:pt>
                <c:pt idx="666">
                  <c:v>0.11195127397759447</c:v>
                </c:pt>
                <c:pt idx="667">
                  <c:v>0.11195127397759447</c:v>
                </c:pt>
                <c:pt idx="668">
                  <c:v>0.11195127397759447</c:v>
                </c:pt>
                <c:pt idx="669">
                  <c:v>0.11195127397759447</c:v>
                </c:pt>
                <c:pt idx="670">
                  <c:v>0.11195127397759447</c:v>
                </c:pt>
                <c:pt idx="671">
                  <c:v>0.11195127397759447</c:v>
                </c:pt>
                <c:pt idx="672">
                  <c:v>0.11195127397759447</c:v>
                </c:pt>
                <c:pt idx="673">
                  <c:v>0.11195127397759447</c:v>
                </c:pt>
                <c:pt idx="674">
                  <c:v>0.11195127397759447</c:v>
                </c:pt>
                <c:pt idx="675">
                  <c:v>0.11195127397759447</c:v>
                </c:pt>
                <c:pt idx="676">
                  <c:v>0.11195127397759447</c:v>
                </c:pt>
                <c:pt idx="677">
                  <c:v>0.11195127397759447</c:v>
                </c:pt>
                <c:pt idx="678">
                  <c:v>0.11195127397759447</c:v>
                </c:pt>
                <c:pt idx="679">
                  <c:v>0.11195127397759447</c:v>
                </c:pt>
                <c:pt idx="680">
                  <c:v>0.1151574302553479</c:v>
                </c:pt>
                <c:pt idx="681">
                  <c:v>0.1151574302553479</c:v>
                </c:pt>
                <c:pt idx="682">
                  <c:v>0.1151574302553479</c:v>
                </c:pt>
                <c:pt idx="683">
                  <c:v>0.1151574302553479</c:v>
                </c:pt>
                <c:pt idx="684">
                  <c:v>0.1151574302553479</c:v>
                </c:pt>
                <c:pt idx="685">
                  <c:v>0.1151574302553479</c:v>
                </c:pt>
                <c:pt idx="686">
                  <c:v>0.1151574302553479</c:v>
                </c:pt>
                <c:pt idx="687">
                  <c:v>0.1151574302553479</c:v>
                </c:pt>
                <c:pt idx="688">
                  <c:v>0.1151574302553479</c:v>
                </c:pt>
                <c:pt idx="689">
                  <c:v>0.1151574302553479</c:v>
                </c:pt>
                <c:pt idx="690">
                  <c:v>0.1151574302553479</c:v>
                </c:pt>
                <c:pt idx="691">
                  <c:v>0.1151574302553479</c:v>
                </c:pt>
                <c:pt idx="692">
                  <c:v>0.1151574302553479</c:v>
                </c:pt>
                <c:pt idx="693">
                  <c:v>0.1151574302553479</c:v>
                </c:pt>
                <c:pt idx="694">
                  <c:v>0.1151574302553479</c:v>
                </c:pt>
                <c:pt idx="695">
                  <c:v>0.1151574302553479</c:v>
                </c:pt>
                <c:pt idx="696">
                  <c:v>0.1151574302553479</c:v>
                </c:pt>
                <c:pt idx="697">
                  <c:v>0.1151574302553479</c:v>
                </c:pt>
                <c:pt idx="698">
                  <c:v>0.1151574302553479</c:v>
                </c:pt>
                <c:pt idx="699">
                  <c:v>0.1151574302553479</c:v>
                </c:pt>
                <c:pt idx="700">
                  <c:v>0.1151574302553479</c:v>
                </c:pt>
                <c:pt idx="701">
                  <c:v>0.1151574302553479</c:v>
                </c:pt>
                <c:pt idx="702">
                  <c:v>0.11848929351514066</c:v>
                </c:pt>
                <c:pt idx="703">
                  <c:v>0.11848929351514066</c:v>
                </c:pt>
                <c:pt idx="704">
                  <c:v>0.11848929351514066</c:v>
                </c:pt>
                <c:pt idx="705">
                  <c:v>0.11848929351514066</c:v>
                </c:pt>
                <c:pt idx="706">
                  <c:v>0.11848929351514066</c:v>
                </c:pt>
                <c:pt idx="707">
                  <c:v>0.11848929351514066</c:v>
                </c:pt>
                <c:pt idx="708">
                  <c:v>0.11848929351514066</c:v>
                </c:pt>
                <c:pt idx="709">
                  <c:v>0.11848929351514066</c:v>
                </c:pt>
                <c:pt idx="710">
                  <c:v>0.11848929351514066</c:v>
                </c:pt>
                <c:pt idx="711">
                  <c:v>0.11848929351514066</c:v>
                </c:pt>
                <c:pt idx="712">
                  <c:v>0.11848929351514066</c:v>
                </c:pt>
                <c:pt idx="713">
                  <c:v>0.11848929351514066</c:v>
                </c:pt>
                <c:pt idx="714">
                  <c:v>0.11848929351514066</c:v>
                </c:pt>
                <c:pt idx="715">
                  <c:v>0.11848929351514066</c:v>
                </c:pt>
                <c:pt idx="716">
                  <c:v>0.11848929351514066</c:v>
                </c:pt>
                <c:pt idx="717">
                  <c:v>0.11848929351514066</c:v>
                </c:pt>
                <c:pt idx="718">
                  <c:v>0.11848929351514066</c:v>
                </c:pt>
                <c:pt idx="719">
                  <c:v>0.12199083499649695</c:v>
                </c:pt>
                <c:pt idx="720">
                  <c:v>0.12199083499649695</c:v>
                </c:pt>
                <c:pt idx="721">
                  <c:v>0.12199083499649695</c:v>
                </c:pt>
                <c:pt idx="722">
                  <c:v>0.12199083499649695</c:v>
                </c:pt>
                <c:pt idx="723">
                  <c:v>0.12199083499649695</c:v>
                </c:pt>
                <c:pt idx="724">
                  <c:v>0.12199083499649695</c:v>
                </c:pt>
                <c:pt idx="725">
                  <c:v>0.12199083499649695</c:v>
                </c:pt>
                <c:pt idx="726">
                  <c:v>0.12199083499649695</c:v>
                </c:pt>
                <c:pt idx="727">
                  <c:v>0.12199083499649695</c:v>
                </c:pt>
                <c:pt idx="728">
                  <c:v>0.12199083499649695</c:v>
                </c:pt>
                <c:pt idx="729">
                  <c:v>0.12199083499649695</c:v>
                </c:pt>
                <c:pt idx="730">
                  <c:v>0.12554192659315544</c:v>
                </c:pt>
                <c:pt idx="731">
                  <c:v>0.12554192659315544</c:v>
                </c:pt>
                <c:pt idx="732">
                  <c:v>0.12554192659315544</c:v>
                </c:pt>
                <c:pt idx="733">
                  <c:v>0.12554192659315544</c:v>
                </c:pt>
                <c:pt idx="734">
                  <c:v>0.12554192659315544</c:v>
                </c:pt>
                <c:pt idx="735">
                  <c:v>0.12554192659315544</c:v>
                </c:pt>
                <c:pt idx="736">
                  <c:v>0.12554192659315544</c:v>
                </c:pt>
                <c:pt idx="737">
                  <c:v>0.12554192659315544</c:v>
                </c:pt>
                <c:pt idx="738">
                  <c:v>0.12554192659315544</c:v>
                </c:pt>
                <c:pt idx="739">
                  <c:v>0.12554192659315544</c:v>
                </c:pt>
                <c:pt idx="740">
                  <c:v>0.12554192659315544</c:v>
                </c:pt>
                <c:pt idx="741">
                  <c:v>0.12554192659315544</c:v>
                </c:pt>
                <c:pt idx="742">
                  <c:v>0.12554192659315544</c:v>
                </c:pt>
                <c:pt idx="743">
                  <c:v>0.12554192659315544</c:v>
                </c:pt>
                <c:pt idx="744">
                  <c:v>0.12554192659315544</c:v>
                </c:pt>
                <c:pt idx="745">
                  <c:v>0.12554192659315544</c:v>
                </c:pt>
                <c:pt idx="746">
                  <c:v>0.12554192659315544</c:v>
                </c:pt>
                <c:pt idx="747">
                  <c:v>0.12554192659315544</c:v>
                </c:pt>
                <c:pt idx="748">
                  <c:v>0.12554192659315544</c:v>
                </c:pt>
                <c:pt idx="749">
                  <c:v>0.12554192659315544</c:v>
                </c:pt>
                <c:pt idx="750">
                  <c:v>0.12554192659315544</c:v>
                </c:pt>
                <c:pt idx="751">
                  <c:v>0.12554192659315544</c:v>
                </c:pt>
                <c:pt idx="752">
                  <c:v>0.12554192659315544</c:v>
                </c:pt>
                <c:pt idx="753">
                  <c:v>0.12554192659315544</c:v>
                </c:pt>
                <c:pt idx="754">
                  <c:v>0.12554192659315544</c:v>
                </c:pt>
                <c:pt idx="755">
                  <c:v>0.12554192659315544</c:v>
                </c:pt>
                <c:pt idx="756">
                  <c:v>0.12554192659315544</c:v>
                </c:pt>
                <c:pt idx="757">
                  <c:v>0.12554192659315544</c:v>
                </c:pt>
                <c:pt idx="758">
                  <c:v>0.12554192659315544</c:v>
                </c:pt>
                <c:pt idx="759">
                  <c:v>0.12554192659315544</c:v>
                </c:pt>
                <c:pt idx="760">
                  <c:v>0.12554192659315544</c:v>
                </c:pt>
                <c:pt idx="761">
                  <c:v>0.12554192659315544</c:v>
                </c:pt>
                <c:pt idx="762">
                  <c:v>0.12554192659315544</c:v>
                </c:pt>
                <c:pt idx="763">
                  <c:v>0.12554192659315544</c:v>
                </c:pt>
                <c:pt idx="764">
                  <c:v>0.12554192659315544</c:v>
                </c:pt>
                <c:pt idx="765">
                  <c:v>0.12554192659315544</c:v>
                </c:pt>
                <c:pt idx="766">
                  <c:v>0.12554192659315544</c:v>
                </c:pt>
                <c:pt idx="767">
                  <c:v>0.12554192659315544</c:v>
                </c:pt>
                <c:pt idx="768">
                  <c:v>0.12554192659315544</c:v>
                </c:pt>
                <c:pt idx="769">
                  <c:v>0.12554192659315544</c:v>
                </c:pt>
                <c:pt idx="770">
                  <c:v>0.12554192659315544</c:v>
                </c:pt>
                <c:pt idx="771">
                  <c:v>0.12554192659315544</c:v>
                </c:pt>
                <c:pt idx="772">
                  <c:v>0.12554192659315544</c:v>
                </c:pt>
                <c:pt idx="773">
                  <c:v>0.12554192659315544</c:v>
                </c:pt>
                <c:pt idx="774">
                  <c:v>0.12554192659315544</c:v>
                </c:pt>
                <c:pt idx="775">
                  <c:v>0.12554192659315544</c:v>
                </c:pt>
                <c:pt idx="776">
                  <c:v>0.12554192659315544</c:v>
                </c:pt>
                <c:pt idx="777">
                  <c:v>0.12554192659315544</c:v>
                </c:pt>
                <c:pt idx="778">
                  <c:v>0.12554192659315544</c:v>
                </c:pt>
                <c:pt idx="779">
                  <c:v>0.12554192659315544</c:v>
                </c:pt>
                <c:pt idx="780">
                  <c:v>0.12554192659315544</c:v>
                </c:pt>
                <c:pt idx="781">
                  <c:v>0.12554192659315544</c:v>
                </c:pt>
                <c:pt idx="782">
                  <c:v>0.12554192659315544</c:v>
                </c:pt>
                <c:pt idx="783">
                  <c:v>0.12554192659315544</c:v>
                </c:pt>
                <c:pt idx="784">
                  <c:v>0.12554192659315544</c:v>
                </c:pt>
                <c:pt idx="785">
                  <c:v>0.12554192659315544</c:v>
                </c:pt>
                <c:pt idx="786">
                  <c:v>0.12554192659315544</c:v>
                </c:pt>
                <c:pt idx="787">
                  <c:v>0.12554192659315544</c:v>
                </c:pt>
                <c:pt idx="788">
                  <c:v>0.12554192659315544</c:v>
                </c:pt>
                <c:pt idx="789">
                  <c:v>0.12554192659315544</c:v>
                </c:pt>
                <c:pt idx="790">
                  <c:v>0.12554192659315544</c:v>
                </c:pt>
                <c:pt idx="791">
                  <c:v>0.12554192659315544</c:v>
                </c:pt>
                <c:pt idx="792">
                  <c:v>0.12554192659315544</c:v>
                </c:pt>
                <c:pt idx="793">
                  <c:v>0.12554192659315544</c:v>
                </c:pt>
                <c:pt idx="794">
                  <c:v>0.12554192659315544</c:v>
                </c:pt>
                <c:pt idx="795">
                  <c:v>0.12554192659315544</c:v>
                </c:pt>
                <c:pt idx="796">
                  <c:v>0.12554192659315544</c:v>
                </c:pt>
                <c:pt idx="797">
                  <c:v>0.12554192659315544</c:v>
                </c:pt>
                <c:pt idx="798">
                  <c:v>0.12554192659315544</c:v>
                </c:pt>
                <c:pt idx="799">
                  <c:v>0.12554192659315544</c:v>
                </c:pt>
                <c:pt idx="800">
                  <c:v>0.12950860056798147</c:v>
                </c:pt>
                <c:pt idx="801">
                  <c:v>0.12950860056798147</c:v>
                </c:pt>
                <c:pt idx="802">
                  <c:v>0.12950860056798147</c:v>
                </c:pt>
                <c:pt idx="803">
                  <c:v>0.12950860056798147</c:v>
                </c:pt>
                <c:pt idx="804">
                  <c:v>0.12950860056798147</c:v>
                </c:pt>
                <c:pt idx="805">
                  <c:v>0.12950860056798147</c:v>
                </c:pt>
                <c:pt idx="806">
                  <c:v>0.12950860056798147</c:v>
                </c:pt>
                <c:pt idx="807">
                  <c:v>0.12950860056798147</c:v>
                </c:pt>
                <c:pt idx="808">
                  <c:v>0.12950860056798147</c:v>
                </c:pt>
                <c:pt idx="809">
                  <c:v>0.12950860056798147</c:v>
                </c:pt>
                <c:pt idx="810">
                  <c:v>0.12950860056798147</c:v>
                </c:pt>
                <c:pt idx="811">
                  <c:v>0.12950860056798147</c:v>
                </c:pt>
                <c:pt idx="812">
                  <c:v>0.12950860056798147</c:v>
                </c:pt>
                <c:pt idx="813">
                  <c:v>0.12950860056798147</c:v>
                </c:pt>
                <c:pt idx="814">
                  <c:v>0.12950860056798147</c:v>
                </c:pt>
                <c:pt idx="815">
                  <c:v>0.12950860056798147</c:v>
                </c:pt>
                <c:pt idx="816">
                  <c:v>0.12950860056798147</c:v>
                </c:pt>
                <c:pt idx="817">
                  <c:v>0.12950860056798147</c:v>
                </c:pt>
                <c:pt idx="818">
                  <c:v>0.12950860056798147</c:v>
                </c:pt>
                <c:pt idx="819">
                  <c:v>0.12950860056798147</c:v>
                </c:pt>
                <c:pt idx="820">
                  <c:v>0.12950860056798147</c:v>
                </c:pt>
                <c:pt idx="821">
                  <c:v>0.12950860056798147</c:v>
                </c:pt>
                <c:pt idx="822">
                  <c:v>0.12950860056798147</c:v>
                </c:pt>
                <c:pt idx="823">
                  <c:v>0.12950860056798147</c:v>
                </c:pt>
                <c:pt idx="824">
                  <c:v>0.12950860056798147</c:v>
                </c:pt>
                <c:pt idx="825">
                  <c:v>0.12950860056798147</c:v>
                </c:pt>
                <c:pt idx="826">
                  <c:v>0.12950860056798147</c:v>
                </c:pt>
                <c:pt idx="827">
                  <c:v>0.12950860056798147</c:v>
                </c:pt>
                <c:pt idx="828">
                  <c:v>0.12950860056798147</c:v>
                </c:pt>
                <c:pt idx="829">
                  <c:v>0.12950860056798147</c:v>
                </c:pt>
                <c:pt idx="830">
                  <c:v>0.12950860056798147</c:v>
                </c:pt>
                <c:pt idx="831">
                  <c:v>0.12950860056798147</c:v>
                </c:pt>
                <c:pt idx="832">
                  <c:v>0.12950860056798147</c:v>
                </c:pt>
                <c:pt idx="833">
                  <c:v>0.12950860056798147</c:v>
                </c:pt>
                <c:pt idx="834">
                  <c:v>0.12950860056798147</c:v>
                </c:pt>
                <c:pt idx="835">
                  <c:v>0.12950860056798147</c:v>
                </c:pt>
                <c:pt idx="836">
                  <c:v>0.12950860056798147</c:v>
                </c:pt>
                <c:pt idx="837">
                  <c:v>0.12950860056798147</c:v>
                </c:pt>
                <c:pt idx="838">
                  <c:v>0.12950860056798147</c:v>
                </c:pt>
                <c:pt idx="839">
                  <c:v>0.12950860056798147</c:v>
                </c:pt>
                <c:pt idx="840">
                  <c:v>0.12950860056798147</c:v>
                </c:pt>
                <c:pt idx="841">
                  <c:v>0.12950860056798147</c:v>
                </c:pt>
                <c:pt idx="842">
                  <c:v>0.12950860056798147</c:v>
                </c:pt>
                <c:pt idx="843">
                  <c:v>0.12950860056798147</c:v>
                </c:pt>
                <c:pt idx="844">
                  <c:v>0.12950860056798147</c:v>
                </c:pt>
                <c:pt idx="845">
                  <c:v>0.12950860056798147</c:v>
                </c:pt>
                <c:pt idx="846">
                  <c:v>0.12950860056798147</c:v>
                </c:pt>
                <c:pt idx="847">
                  <c:v>0.12950860056798147</c:v>
                </c:pt>
                <c:pt idx="848">
                  <c:v>0.13382408874478122</c:v>
                </c:pt>
                <c:pt idx="849">
                  <c:v>0.13382408874478122</c:v>
                </c:pt>
                <c:pt idx="850">
                  <c:v>0.13382408874478122</c:v>
                </c:pt>
                <c:pt idx="851">
                  <c:v>0.13382408874478122</c:v>
                </c:pt>
                <c:pt idx="852">
                  <c:v>0.13382408874478122</c:v>
                </c:pt>
                <c:pt idx="853">
                  <c:v>0.13382408874478122</c:v>
                </c:pt>
                <c:pt idx="854">
                  <c:v>0.13382408874478122</c:v>
                </c:pt>
                <c:pt idx="855">
                  <c:v>0.13382408874478122</c:v>
                </c:pt>
                <c:pt idx="856">
                  <c:v>0.13382408874478122</c:v>
                </c:pt>
                <c:pt idx="857">
                  <c:v>0.13382408874478122</c:v>
                </c:pt>
                <c:pt idx="858">
                  <c:v>0.13382408874478122</c:v>
                </c:pt>
                <c:pt idx="859">
                  <c:v>0.13382408874478122</c:v>
                </c:pt>
                <c:pt idx="860">
                  <c:v>0.13382408874478122</c:v>
                </c:pt>
                <c:pt idx="861">
                  <c:v>0.13382408874478122</c:v>
                </c:pt>
                <c:pt idx="862">
                  <c:v>0.13382408874478122</c:v>
                </c:pt>
                <c:pt idx="863">
                  <c:v>0.13382408874478122</c:v>
                </c:pt>
                <c:pt idx="864">
                  <c:v>0.13382408874478122</c:v>
                </c:pt>
                <c:pt idx="865">
                  <c:v>0.13382408874478122</c:v>
                </c:pt>
                <c:pt idx="866">
                  <c:v>0.13382408874478122</c:v>
                </c:pt>
                <c:pt idx="867">
                  <c:v>0.13382408874478122</c:v>
                </c:pt>
                <c:pt idx="868">
                  <c:v>0.13382408874478122</c:v>
                </c:pt>
                <c:pt idx="869">
                  <c:v>0.13382408874478122</c:v>
                </c:pt>
                <c:pt idx="870">
                  <c:v>0.13382408874478122</c:v>
                </c:pt>
                <c:pt idx="871">
                  <c:v>0.13382408874478122</c:v>
                </c:pt>
                <c:pt idx="872">
                  <c:v>0.13382408874478122</c:v>
                </c:pt>
                <c:pt idx="873">
                  <c:v>0.13382408874478122</c:v>
                </c:pt>
                <c:pt idx="874">
                  <c:v>0.13382408874478122</c:v>
                </c:pt>
                <c:pt idx="875">
                  <c:v>0.13382408874478122</c:v>
                </c:pt>
                <c:pt idx="876">
                  <c:v>0.13382408874478122</c:v>
                </c:pt>
                <c:pt idx="877">
                  <c:v>0.13382408874478122</c:v>
                </c:pt>
                <c:pt idx="878">
                  <c:v>0.1384428495949743</c:v>
                </c:pt>
                <c:pt idx="879">
                  <c:v>0.1384428495949743</c:v>
                </c:pt>
                <c:pt idx="880">
                  <c:v>0.1384428495949743</c:v>
                </c:pt>
                <c:pt idx="881">
                  <c:v>0.1384428495949743</c:v>
                </c:pt>
                <c:pt idx="882">
                  <c:v>0.1384428495949743</c:v>
                </c:pt>
                <c:pt idx="883">
                  <c:v>0.1384428495949743</c:v>
                </c:pt>
                <c:pt idx="884">
                  <c:v>0.1384428495949743</c:v>
                </c:pt>
                <c:pt idx="885">
                  <c:v>0.1384428495949743</c:v>
                </c:pt>
                <c:pt idx="886">
                  <c:v>0.1384428495949743</c:v>
                </c:pt>
                <c:pt idx="887">
                  <c:v>0.1384428495949743</c:v>
                </c:pt>
                <c:pt idx="888">
                  <c:v>0.1384428495949743</c:v>
                </c:pt>
                <c:pt idx="889">
                  <c:v>0.1384428495949743</c:v>
                </c:pt>
                <c:pt idx="890">
                  <c:v>0.1384428495949743</c:v>
                </c:pt>
                <c:pt idx="891">
                  <c:v>0.1384428495949743</c:v>
                </c:pt>
                <c:pt idx="892">
                  <c:v>0.1384428495949743</c:v>
                </c:pt>
                <c:pt idx="893">
                  <c:v>0.1384428495949743</c:v>
                </c:pt>
                <c:pt idx="894">
                  <c:v>0.1384428495949743</c:v>
                </c:pt>
                <c:pt idx="895">
                  <c:v>0.1384428495949743</c:v>
                </c:pt>
                <c:pt idx="896">
                  <c:v>0.1384428495949743</c:v>
                </c:pt>
                <c:pt idx="897">
                  <c:v>0.1384428495949743</c:v>
                </c:pt>
                <c:pt idx="898">
                  <c:v>0.1384428495949743</c:v>
                </c:pt>
                <c:pt idx="899">
                  <c:v>0.1384428495949743</c:v>
                </c:pt>
                <c:pt idx="900">
                  <c:v>0.1384428495949743</c:v>
                </c:pt>
                <c:pt idx="901">
                  <c:v>0.1384428495949743</c:v>
                </c:pt>
                <c:pt idx="902">
                  <c:v>0.1384428495949743</c:v>
                </c:pt>
                <c:pt idx="903">
                  <c:v>0.1384428495949743</c:v>
                </c:pt>
                <c:pt idx="904">
                  <c:v>0.1384428495949743</c:v>
                </c:pt>
                <c:pt idx="905">
                  <c:v>0.1384428495949743</c:v>
                </c:pt>
                <c:pt idx="906">
                  <c:v>0.1384428495949743</c:v>
                </c:pt>
                <c:pt idx="907">
                  <c:v>0.1384428495949743</c:v>
                </c:pt>
                <c:pt idx="908">
                  <c:v>0.1384428495949743</c:v>
                </c:pt>
                <c:pt idx="909">
                  <c:v>0.1384428495949743</c:v>
                </c:pt>
                <c:pt idx="910">
                  <c:v>0.1384428495949743</c:v>
                </c:pt>
                <c:pt idx="911">
                  <c:v>0.14338309594698329</c:v>
                </c:pt>
                <c:pt idx="912">
                  <c:v>0.14338309594698329</c:v>
                </c:pt>
                <c:pt idx="913">
                  <c:v>0.14338309594698329</c:v>
                </c:pt>
                <c:pt idx="914">
                  <c:v>0.14338309594698329</c:v>
                </c:pt>
                <c:pt idx="915">
                  <c:v>0.14338309594698329</c:v>
                </c:pt>
                <c:pt idx="916">
                  <c:v>0.14338309594698329</c:v>
                </c:pt>
                <c:pt idx="917">
                  <c:v>0.14338309594698329</c:v>
                </c:pt>
                <c:pt idx="918">
                  <c:v>0.14338309594698329</c:v>
                </c:pt>
                <c:pt idx="919">
                  <c:v>0.14338309594698329</c:v>
                </c:pt>
                <c:pt idx="920">
                  <c:v>0.14338309594698329</c:v>
                </c:pt>
                <c:pt idx="921">
                  <c:v>0.14338309594698329</c:v>
                </c:pt>
                <c:pt idx="922">
                  <c:v>0.14338309594698329</c:v>
                </c:pt>
                <c:pt idx="923">
                  <c:v>0.14338309594698329</c:v>
                </c:pt>
                <c:pt idx="924">
                  <c:v>0.15347838197065383</c:v>
                </c:pt>
                <c:pt idx="925">
                  <c:v>0.15347838197065383</c:v>
                </c:pt>
                <c:pt idx="926">
                  <c:v>0.15347838197065383</c:v>
                </c:pt>
                <c:pt idx="927">
                  <c:v>0.15347838197065383</c:v>
                </c:pt>
                <c:pt idx="928">
                  <c:v>0.15347838197065383</c:v>
                </c:pt>
                <c:pt idx="929">
                  <c:v>0.15347838197065383</c:v>
                </c:pt>
                <c:pt idx="930">
                  <c:v>0.15347838197065383</c:v>
                </c:pt>
                <c:pt idx="931">
                  <c:v>0.15347838197065383</c:v>
                </c:pt>
                <c:pt idx="932">
                  <c:v>0.15347838197065383</c:v>
                </c:pt>
                <c:pt idx="933">
                  <c:v>0.15347838197065383</c:v>
                </c:pt>
                <c:pt idx="934">
                  <c:v>0.15347838197065383</c:v>
                </c:pt>
                <c:pt idx="935">
                  <c:v>0.15347838197065383</c:v>
                </c:pt>
                <c:pt idx="936">
                  <c:v>0.15347838197065383</c:v>
                </c:pt>
                <c:pt idx="937">
                  <c:v>0.15347838197065383</c:v>
                </c:pt>
                <c:pt idx="938">
                  <c:v>0.15347838197065383</c:v>
                </c:pt>
                <c:pt idx="939">
                  <c:v>0.15347838197065383</c:v>
                </c:pt>
                <c:pt idx="940">
                  <c:v>0.15347838197065383</c:v>
                </c:pt>
                <c:pt idx="941">
                  <c:v>0.15347838197065383</c:v>
                </c:pt>
                <c:pt idx="942">
                  <c:v>0.15347838197065383</c:v>
                </c:pt>
                <c:pt idx="943">
                  <c:v>0.15347838197065383</c:v>
                </c:pt>
                <c:pt idx="944">
                  <c:v>0.15347838197065383</c:v>
                </c:pt>
                <c:pt idx="945">
                  <c:v>0.15347838197065383</c:v>
                </c:pt>
                <c:pt idx="946">
                  <c:v>0.15347838197065383</c:v>
                </c:pt>
                <c:pt idx="947">
                  <c:v>0.15347838197065383</c:v>
                </c:pt>
                <c:pt idx="948">
                  <c:v>0.15347838197065383</c:v>
                </c:pt>
                <c:pt idx="949">
                  <c:v>0.15347838197065383</c:v>
                </c:pt>
                <c:pt idx="950">
                  <c:v>0.15347838197065383</c:v>
                </c:pt>
                <c:pt idx="951">
                  <c:v>0.15347838197065383</c:v>
                </c:pt>
                <c:pt idx="952">
                  <c:v>0.15347838197065383</c:v>
                </c:pt>
                <c:pt idx="953">
                  <c:v>0.15347838197065383</c:v>
                </c:pt>
                <c:pt idx="954">
                  <c:v>0.15347838197065383</c:v>
                </c:pt>
                <c:pt idx="955">
                  <c:v>0.15347838197065383</c:v>
                </c:pt>
                <c:pt idx="956">
                  <c:v>0.15347838197065383</c:v>
                </c:pt>
                <c:pt idx="957">
                  <c:v>0.15347838197065383</c:v>
                </c:pt>
                <c:pt idx="958">
                  <c:v>0.15347838197065383</c:v>
                </c:pt>
                <c:pt idx="959">
                  <c:v>0.15347838197065383</c:v>
                </c:pt>
                <c:pt idx="960">
                  <c:v>0.15347838197065383</c:v>
                </c:pt>
                <c:pt idx="961">
                  <c:v>0.15347838197065383</c:v>
                </c:pt>
                <c:pt idx="962">
                  <c:v>0.15347838197065383</c:v>
                </c:pt>
                <c:pt idx="963">
                  <c:v>0.15347838197065383</c:v>
                </c:pt>
                <c:pt idx="964">
                  <c:v>0.15347838197065383</c:v>
                </c:pt>
                <c:pt idx="965">
                  <c:v>0.15347838197065383</c:v>
                </c:pt>
                <c:pt idx="966">
                  <c:v>0.15347838197065383</c:v>
                </c:pt>
                <c:pt idx="967">
                  <c:v>0.15347838197065383</c:v>
                </c:pt>
                <c:pt idx="968">
                  <c:v>0.15347838197065383</c:v>
                </c:pt>
                <c:pt idx="969">
                  <c:v>0.15347838197065383</c:v>
                </c:pt>
                <c:pt idx="970">
                  <c:v>0.15347838197065383</c:v>
                </c:pt>
                <c:pt idx="971">
                  <c:v>0.15347838197065383</c:v>
                </c:pt>
                <c:pt idx="972">
                  <c:v>0.15347838197065383</c:v>
                </c:pt>
                <c:pt idx="973">
                  <c:v>0.15347838197065383</c:v>
                </c:pt>
                <c:pt idx="974">
                  <c:v>0.15347838197065383</c:v>
                </c:pt>
                <c:pt idx="975">
                  <c:v>0.15347838197065383</c:v>
                </c:pt>
                <c:pt idx="976">
                  <c:v>0.15347838197065383</c:v>
                </c:pt>
                <c:pt idx="977">
                  <c:v>0.15916076033455243</c:v>
                </c:pt>
                <c:pt idx="978">
                  <c:v>0.15916076033455243</c:v>
                </c:pt>
                <c:pt idx="979">
                  <c:v>0.15916076033455243</c:v>
                </c:pt>
                <c:pt idx="980">
                  <c:v>0.15916076033455243</c:v>
                </c:pt>
                <c:pt idx="981">
                  <c:v>0.15916076033455243</c:v>
                </c:pt>
                <c:pt idx="982">
                  <c:v>0.15916076033455243</c:v>
                </c:pt>
                <c:pt idx="983">
                  <c:v>0.15916076033455243</c:v>
                </c:pt>
                <c:pt idx="984">
                  <c:v>0.15916076033455243</c:v>
                </c:pt>
                <c:pt idx="985">
                  <c:v>0.15916076033455243</c:v>
                </c:pt>
                <c:pt idx="986">
                  <c:v>0.15916076033455243</c:v>
                </c:pt>
                <c:pt idx="987">
                  <c:v>0.15916076033455243</c:v>
                </c:pt>
                <c:pt idx="988">
                  <c:v>0.15916076033455243</c:v>
                </c:pt>
                <c:pt idx="989">
                  <c:v>0.15916076033455243</c:v>
                </c:pt>
                <c:pt idx="990">
                  <c:v>0.15916076033455243</c:v>
                </c:pt>
                <c:pt idx="991">
                  <c:v>0.15916076033455243</c:v>
                </c:pt>
                <c:pt idx="992">
                  <c:v>0.15916076033455243</c:v>
                </c:pt>
                <c:pt idx="993">
                  <c:v>0.15916076033455243</c:v>
                </c:pt>
                <c:pt idx="994">
                  <c:v>0.15916076033455243</c:v>
                </c:pt>
                <c:pt idx="995">
                  <c:v>0.15916076033455243</c:v>
                </c:pt>
                <c:pt idx="996">
                  <c:v>0.15916076033455243</c:v>
                </c:pt>
                <c:pt idx="997">
                  <c:v>0.15916076033455243</c:v>
                </c:pt>
                <c:pt idx="998">
                  <c:v>0.15916076033455243</c:v>
                </c:pt>
                <c:pt idx="999">
                  <c:v>0.15916076033455243</c:v>
                </c:pt>
                <c:pt idx="1000">
                  <c:v>0.15916076033455243</c:v>
                </c:pt>
                <c:pt idx="1001">
                  <c:v>0.15916076033455243</c:v>
                </c:pt>
                <c:pt idx="1002">
                  <c:v>0.15916076033455243</c:v>
                </c:pt>
                <c:pt idx="1003">
                  <c:v>0.15916076033455243</c:v>
                </c:pt>
                <c:pt idx="1004">
                  <c:v>0.15916076033455243</c:v>
                </c:pt>
                <c:pt idx="1005">
                  <c:v>0.15916076033455243</c:v>
                </c:pt>
                <c:pt idx="1006">
                  <c:v>0.15916076033455243</c:v>
                </c:pt>
                <c:pt idx="1007">
                  <c:v>0.15916076033455243</c:v>
                </c:pt>
                <c:pt idx="1008">
                  <c:v>0.15916076033455243</c:v>
                </c:pt>
                <c:pt idx="1009">
                  <c:v>0.15916076033455243</c:v>
                </c:pt>
                <c:pt idx="1010">
                  <c:v>0.15916076033455243</c:v>
                </c:pt>
                <c:pt idx="1011">
                  <c:v>0.15916076033455243</c:v>
                </c:pt>
                <c:pt idx="1012">
                  <c:v>0.15916076033455243</c:v>
                </c:pt>
                <c:pt idx="1013">
                  <c:v>0.15916076033455243</c:v>
                </c:pt>
                <c:pt idx="1014">
                  <c:v>0.15916076033455243</c:v>
                </c:pt>
                <c:pt idx="1015">
                  <c:v>0.15916076033455243</c:v>
                </c:pt>
                <c:pt idx="1016">
                  <c:v>0.15916076033455243</c:v>
                </c:pt>
                <c:pt idx="1017">
                  <c:v>0.15916076033455243</c:v>
                </c:pt>
                <c:pt idx="1018">
                  <c:v>0.15916076033455243</c:v>
                </c:pt>
                <c:pt idx="1019">
                  <c:v>0.15916076033455243</c:v>
                </c:pt>
                <c:pt idx="1020">
                  <c:v>0.15916076033455243</c:v>
                </c:pt>
                <c:pt idx="1021">
                  <c:v>0.15916076033455243</c:v>
                </c:pt>
                <c:pt idx="1022">
                  <c:v>0.15916076033455243</c:v>
                </c:pt>
                <c:pt idx="1023">
                  <c:v>0.15916076033455243</c:v>
                </c:pt>
                <c:pt idx="1024">
                  <c:v>0.15916076033455243</c:v>
                </c:pt>
                <c:pt idx="1025">
                  <c:v>0.15916076033455243</c:v>
                </c:pt>
                <c:pt idx="1026">
                  <c:v>0.15916076033455243</c:v>
                </c:pt>
                <c:pt idx="1027">
                  <c:v>0.15916076033455243</c:v>
                </c:pt>
                <c:pt idx="1028">
                  <c:v>0.15916076033455243</c:v>
                </c:pt>
                <c:pt idx="1029">
                  <c:v>0.15916076033455243</c:v>
                </c:pt>
                <c:pt idx="1030">
                  <c:v>0.15916076033455243</c:v>
                </c:pt>
                <c:pt idx="1031">
                  <c:v>0.15916076033455243</c:v>
                </c:pt>
                <c:pt idx="1032">
                  <c:v>0.15916076033455243</c:v>
                </c:pt>
                <c:pt idx="1033">
                  <c:v>0.15916076033455243</c:v>
                </c:pt>
                <c:pt idx="1034">
                  <c:v>0.15916076033455243</c:v>
                </c:pt>
                <c:pt idx="1035">
                  <c:v>0.15916076033455243</c:v>
                </c:pt>
                <c:pt idx="1036">
                  <c:v>0.15916076033455243</c:v>
                </c:pt>
                <c:pt idx="1037">
                  <c:v>0.15916076033455243</c:v>
                </c:pt>
                <c:pt idx="1038">
                  <c:v>0.15916076033455243</c:v>
                </c:pt>
                <c:pt idx="1039">
                  <c:v>0.15916076033455243</c:v>
                </c:pt>
                <c:pt idx="1040">
                  <c:v>0.15916076033455243</c:v>
                </c:pt>
                <c:pt idx="1041">
                  <c:v>0.15916076033455243</c:v>
                </c:pt>
                <c:pt idx="1042">
                  <c:v>0.15916076033455243</c:v>
                </c:pt>
                <c:pt idx="1043">
                  <c:v>0.15916076033455243</c:v>
                </c:pt>
                <c:pt idx="1044">
                  <c:v>0.15916076033455243</c:v>
                </c:pt>
                <c:pt idx="1045">
                  <c:v>0.15916076033455243</c:v>
                </c:pt>
                <c:pt idx="1046">
                  <c:v>0.15916076033455243</c:v>
                </c:pt>
                <c:pt idx="1047">
                  <c:v>0.15916076033455243</c:v>
                </c:pt>
                <c:pt idx="1048">
                  <c:v>0.15916076033455243</c:v>
                </c:pt>
                <c:pt idx="1049">
                  <c:v>0.15916076033455243</c:v>
                </c:pt>
                <c:pt idx="1050">
                  <c:v>0.15916076033455243</c:v>
                </c:pt>
                <c:pt idx="1051">
                  <c:v>0.15916076033455243</c:v>
                </c:pt>
                <c:pt idx="1052">
                  <c:v>0.15916076033455243</c:v>
                </c:pt>
                <c:pt idx="1053">
                  <c:v>0.15916076033455243</c:v>
                </c:pt>
                <c:pt idx="1054">
                  <c:v>0.15916076033455243</c:v>
                </c:pt>
                <c:pt idx="1055">
                  <c:v>0.15916076033455243</c:v>
                </c:pt>
                <c:pt idx="1056">
                  <c:v>0.15916076033455243</c:v>
                </c:pt>
                <c:pt idx="1057">
                  <c:v>0.15916076033455243</c:v>
                </c:pt>
                <c:pt idx="1058">
                  <c:v>0.15916076033455243</c:v>
                </c:pt>
                <c:pt idx="1059">
                  <c:v>0.15916076033455243</c:v>
                </c:pt>
                <c:pt idx="1060">
                  <c:v>0.15916076033455243</c:v>
                </c:pt>
                <c:pt idx="1061">
                  <c:v>0.15916076033455243</c:v>
                </c:pt>
                <c:pt idx="1062">
                  <c:v>0.15916076033455243</c:v>
                </c:pt>
                <c:pt idx="1063">
                  <c:v>0.15916076033455243</c:v>
                </c:pt>
                <c:pt idx="1064">
                  <c:v>0.15916076033455243</c:v>
                </c:pt>
                <c:pt idx="1065">
                  <c:v>0.15916076033455243</c:v>
                </c:pt>
                <c:pt idx="1066">
                  <c:v>0.15916076033455243</c:v>
                </c:pt>
                <c:pt idx="1067">
                  <c:v>0.15916076033455243</c:v>
                </c:pt>
                <c:pt idx="1068">
                  <c:v>0.15916076033455243</c:v>
                </c:pt>
                <c:pt idx="1069">
                  <c:v>0.15916076033455243</c:v>
                </c:pt>
                <c:pt idx="1070">
                  <c:v>0.15916076033455243</c:v>
                </c:pt>
                <c:pt idx="1071">
                  <c:v>0.15916076033455243</c:v>
                </c:pt>
                <c:pt idx="1072">
                  <c:v>0.15916076033455243</c:v>
                </c:pt>
                <c:pt idx="1073">
                  <c:v>0.15916076033455243</c:v>
                </c:pt>
                <c:pt idx="1074">
                  <c:v>0.15916076033455243</c:v>
                </c:pt>
                <c:pt idx="1075">
                  <c:v>0.15916076033455243</c:v>
                </c:pt>
                <c:pt idx="1076">
                  <c:v>0.15916076033455243</c:v>
                </c:pt>
                <c:pt idx="1077">
                  <c:v>0.15916076033455243</c:v>
                </c:pt>
                <c:pt idx="1078">
                  <c:v>0.15916076033455243</c:v>
                </c:pt>
                <c:pt idx="1079">
                  <c:v>0.15916076033455243</c:v>
                </c:pt>
                <c:pt idx="1080">
                  <c:v>0.15916076033455243</c:v>
                </c:pt>
                <c:pt idx="1081">
                  <c:v>0.15916076033455243</c:v>
                </c:pt>
                <c:pt idx="1082">
                  <c:v>0.15916076033455243</c:v>
                </c:pt>
                <c:pt idx="1083">
                  <c:v>0.15916076033455243</c:v>
                </c:pt>
                <c:pt idx="1084">
                  <c:v>0.15916076033455243</c:v>
                </c:pt>
                <c:pt idx="1085">
                  <c:v>0.15916076033455243</c:v>
                </c:pt>
                <c:pt idx="1086">
                  <c:v>0.15916076033455243</c:v>
                </c:pt>
                <c:pt idx="1087">
                  <c:v>0.15916076033455243</c:v>
                </c:pt>
                <c:pt idx="1088">
                  <c:v>0.15916076033455243</c:v>
                </c:pt>
                <c:pt idx="1089">
                  <c:v>0.15916076033455243</c:v>
                </c:pt>
                <c:pt idx="1090">
                  <c:v>0.15916076033455243</c:v>
                </c:pt>
                <c:pt idx="1091">
                  <c:v>0.15916076033455243</c:v>
                </c:pt>
                <c:pt idx="1092">
                  <c:v>0.15916076033455243</c:v>
                </c:pt>
                <c:pt idx="1093">
                  <c:v>0.15916076033455243</c:v>
                </c:pt>
                <c:pt idx="1094">
                  <c:v>0.15916076033455243</c:v>
                </c:pt>
                <c:pt idx="1095">
                  <c:v>0.15916076033455243</c:v>
                </c:pt>
                <c:pt idx="1096">
                  <c:v>0.15916076033455243</c:v>
                </c:pt>
                <c:pt idx="1097">
                  <c:v>0.15916076033455243</c:v>
                </c:pt>
                <c:pt idx="1098">
                  <c:v>0.15916076033455243</c:v>
                </c:pt>
                <c:pt idx="1099">
                  <c:v>0.15916076033455243</c:v>
                </c:pt>
                <c:pt idx="1100">
                  <c:v>0.15916076033455243</c:v>
                </c:pt>
                <c:pt idx="1101">
                  <c:v>0.15916076033455243</c:v>
                </c:pt>
                <c:pt idx="1102">
                  <c:v>0.15916076033455243</c:v>
                </c:pt>
                <c:pt idx="1103">
                  <c:v>0.15916076033455243</c:v>
                </c:pt>
                <c:pt idx="1104">
                  <c:v>0.15916076033455243</c:v>
                </c:pt>
                <c:pt idx="1105">
                  <c:v>0.15916076033455243</c:v>
                </c:pt>
                <c:pt idx="1106">
                  <c:v>0.15916076033455243</c:v>
                </c:pt>
                <c:pt idx="1107">
                  <c:v>0.15916076033455243</c:v>
                </c:pt>
                <c:pt idx="1108">
                  <c:v>0.15916076033455243</c:v>
                </c:pt>
                <c:pt idx="1109">
                  <c:v>0.15916076033455243</c:v>
                </c:pt>
                <c:pt idx="1110">
                  <c:v>0.15916076033455243</c:v>
                </c:pt>
                <c:pt idx="1111">
                  <c:v>0.15916076033455243</c:v>
                </c:pt>
                <c:pt idx="1112">
                  <c:v>0.15916076033455243</c:v>
                </c:pt>
                <c:pt idx="1113">
                  <c:v>0.15916076033455243</c:v>
                </c:pt>
                <c:pt idx="1114">
                  <c:v>0.15916076033455243</c:v>
                </c:pt>
                <c:pt idx="1115">
                  <c:v>0.15916076033455243</c:v>
                </c:pt>
                <c:pt idx="1116">
                  <c:v>0.15916076033455243</c:v>
                </c:pt>
                <c:pt idx="1117">
                  <c:v>0.15916076033455243</c:v>
                </c:pt>
                <c:pt idx="1118">
                  <c:v>0.15916076033455243</c:v>
                </c:pt>
                <c:pt idx="1119">
                  <c:v>0.15916076033455243</c:v>
                </c:pt>
                <c:pt idx="1120">
                  <c:v>0.15916076033455243</c:v>
                </c:pt>
                <c:pt idx="1121">
                  <c:v>0.15916076033455243</c:v>
                </c:pt>
                <c:pt idx="1122">
                  <c:v>0.15916076033455243</c:v>
                </c:pt>
                <c:pt idx="1123">
                  <c:v>0.15916076033455243</c:v>
                </c:pt>
                <c:pt idx="1124">
                  <c:v>0.15916076033455243</c:v>
                </c:pt>
                <c:pt idx="1125">
                  <c:v>0.15916076033455243</c:v>
                </c:pt>
                <c:pt idx="1126">
                  <c:v>0.15916076033455243</c:v>
                </c:pt>
                <c:pt idx="1127">
                  <c:v>0.15916076033455243</c:v>
                </c:pt>
                <c:pt idx="1128">
                  <c:v>0.15916076033455243</c:v>
                </c:pt>
                <c:pt idx="1129">
                  <c:v>0.15916076033455243</c:v>
                </c:pt>
                <c:pt idx="1130">
                  <c:v>0.15916076033455243</c:v>
                </c:pt>
                <c:pt idx="1131">
                  <c:v>0.15916076033455243</c:v>
                </c:pt>
                <c:pt idx="1132">
                  <c:v>0.15916076033455243</c:v>
                </c:pt>
                <c:pt idx="1133">
                  <c:v>0.15916076033455243</c:v>
                </c:pt>
                <c:pt idx="1134">
                  <c:v>0.15916076033455243</c:v>
                </c:pt>
                <c:pt idx="1135">
                  <c:v>0.15916076033455243</c:v>
                </c:pt>
                <c:pt idx="1136">
                  <c:v>0.15916076033455243</c:v>
                </c:pt>
                <c:pt idx="1137">
                  <c:v>0.15916076033455243</c:v>
                </c:pt>
                <c:pt idx="1138">
                  <c:v>0.15916076033455243</c:v>
                </c:pt>
                <c:pt idx="1139">
                  <c:v>0.15916076033455243</c:v>
                </c:pt>
                <c:pt idx="1140">
                  <c:v>0.15916076033455243</c:v>
                </c:pt>
                <c:pt idx="1141">
                  <c:v>0.15916076033455243</c:v>
                </c:pt>
                <c:pt idx="1142">
                  <c:v>0.15916076033455243</c:v>
                </c:pt>
                <c:pt idx="1143">
                  <c:v>0.15916076033455243</c:v>
                </c:pt>
                <c:pt idx="1144">
                  <c:v>0.15916076033455243</c:v>
                </c:pt>
                <c:pt idx="1145">
                  <c:v>0.15916076033455243</c:v>
                </c:pt>
                <c:pt idx="1146">
                  <c:v>0.15916076033455243</c:v>
                </c:pt>
                <c:pt idx="1147">
                  <c:v>0.15916076033455243</c:v>
                </c:pt>
                <c:pt idx="1148">
                  <c:v>0.15916076033455243</c:v>
                </c:pt>
                <c:pt idx="1149">
                  <c:v>0.15916076033455243</c:v>
                </c:pt>
                <c:pt idx="1150">
                  <c:v>0.15916076033455243</c:v>
                </c:pt>
                <c:pt idx="1151">
                  <c:v>0.15916076033455243</c:v>
                </c:pt>
                <c:pt idx="1152">
                  <c:v>0.15916076033455243</c:v>
                </c:pt>
                <c:pt idx="1153">
                  <c:v>0.15916076033455243</c:v>
                </c:pt>
                <c:pt idx="1154">
                  <c:v>0.15916076033455243</c:v>
                </c:pt>
                <c:pt idx="1155">
                  <c:v>0.15916076033455243</c:v>
                </c:pt>
                <c:pt idx="1156">
                  <c:v>0.15916076033455243</c:v>
                </c:pt>
                <c:pt idx="1157">
                  <c:v>0.15916076033455243</c:v>
                </c:pt>
                <c:pt idx="1158">
                  <c:v>0.15916076033455243</c:v>
                </c:pt>
                <c:pt idx="1159">
                  <c:v>0.15916076033455243</c:v>
                </c:pt>
                <c:pt idx="1160">
                  <c:v>0.15916076033455243</c:v>
                </c:pt>
                <c:pt idx="1161">
                  <c:v>0.15916076033455243</c:v>
                </c:pt>
                <c:pt idx="1162">
                  <c:v>0.15916076033455243</c:v>
                </c:pt>
                <c:pt idx="1163">
                  <c:v>0.15916076033455243</c:v>
                </c:pt>
                <c:pt idx="1164">
                  <c:v>0.15916076033455243</c:v>
                </c:pt>
                <c:pt idx="1165">
                  <c:v>0.15916076033455243</c:v>
                </c:pt>
                <c:pt idx="1166">
                  <c:v>0.15916076033455243</c:v>
                </c:pt>
                <c:pt idx="1167">
                  <c:v>0.15916076033455243</c:v>
                </c:pt>
                <c:pt idx="1168">
                  <c:v>0.15916076033455243</c:v>
                </c:pt>
                <c:pt idx="1169">
                  <c:v>0.15916076033455243</c:v>
                </c:pt>
                <c:pt idx="1170">
                  <c:v>0.15916076033455243</c:v>
                </c:pt>
                <c:pt idx="1171">
                  <c:v>0.15916076033455243</c:v>
                </c:pt>
                <c:pt idx="1172">
                  <c:v>0.15916076033455243</c:v>
                </c:pt>
                <c:pt idx="1173">
                  <c:v>0.15916076033455243</c:v>
                </c:pt>
                <c:pt idx="1174">
                  <c:v>0.15916076033455243</c:v>
                </c:pt>
                <c:pt idx="1175">
                  <c:v>0.15916076033455243</c:v>
                </c:pt>
                <c:pt idx="1176">
                  <c:v>0.15916076033455243</c:v>
                </c:pt>
                <c:pt idx="1177">
                  <c:v>0.15916076033455243</c:v>
                </c:pt>
                <c:pt idx="1178">
                  <c:v>0.15916076033455243</c:v>
                </c:pt>
                <c:pt idx="1179">
                  <c:v>0.15916076033455243</c:v>
                </c:pt>
                <c:pt idx="1180">
                  <c:v>0.15916076033455243</c:v>
                </c:pt>
                <c:pt idx="1181">
                  <c:v>0.15916076033455243</c:v>
                </c:pt>
                <c:pt idx="1182">
                  <c:v>0.15916076033455243</c:v>
                </c:pt>
                <c:pt idx="1183">
                  <c:v>0.15916076033455243</c:v>
                </c:pt>
                <c:pt idx="1184">
                  <c:v>0.15916076033455243</c:v>
                </c:pt>
                <c:pt idx="1185">
                  <c:v>0.15916076033455243</c:v>
                </c:pt>
                <c:pt idx="1186">
                  <c:v>0.15916076033455243</c:v>
                </c:pt>
                <c:pt idx="1187">
                  <c:v>0.15916076033455243</c:v>
                </c:pt>
                <c:pt idx="1188">
                  <c:v>0.15916076033455243</c:v>
                </c:pt>
                <c:pt idx="1189">
                  <c:v>0.15916076033455243</c:v>
                </c:pt>
                <c:pt idx="1190">
                  <c:v>0.15916076033455243</c:v>
                </c:pt>
                <c:pt idx="1191">
                  <c:v>0.15916076033455243</c:v>
                </c:pt>
                <c:pt idx="1192">
                  <c:v>0.15916076033455243</c:v>
                </c:pt>
                <c:pt idx="1193">
                  <c:v>0.15916076033455243</c:v>
                </c:pt>
                <c:pt idx="1194">
                  <c:v>0.15916076033455243</c:v>
                </c:pt>
                <c:pt idx="1195">
                  <c:v>0.15916076033455243</c:v>
                </c:pt>
                <c:pt idx="1196">
                  <c:v>0.15916076033455243</c:v>
                </c:pt>
                <c:pt idx="1197">
                  <c:v>0.15916076033455243</c:v>
                </c:pt>
                <c:pt idx="1198">
                  <c:v>0.15916076033455243</c:v>
                </c:pt>
                <c:pt idx="1199">
                  <c:v>0.15916076033455243</c:v>
                </c:pt>
                <c:pt idx="1200">
                  <c:v>0.15916076033455243</c:v>
                </c:pt>
                <c:pt idx="1201">
                  <c:v>0.17168346353163935</c:v>
                </c:pt>
                <c:pt idx="1202">
                  <c:v>0.17168346353163935</c:v>
                </c:pt>
                <c:pt idx="1203">
                  <c:v>0.17168346353163935</c:v>
                </c:pt>
                <c:pt idx="1204">
                  <c:v>0.17168346353163935</c:v>
                </c:pt>
                <c:pt idx="1205">
                  <c:v>0.17168346353163935</c:v>
                </c:pt>
                <c:pt idx="1206">
                  <c:v>0.17168346353163935</c:v>
                </c:pt>
                <c:pt idx="1207">
                  <c:v>0.17168346353163935</c:v>
                </c:pt>
                <c:pt idx="1208">
                  <c:v>0.17168346353163935</c:v>
                </c:pt>
                <c:pt idx="1209">
                  <c:v>0.17168346353163935</c:v>
                </c:pt>
                <c:pt idx="1210">
                  <c:v>0.17168346353163935</c:v>
                </c:pt>
                <c:pt idx="1211">
                  <c:v>0.17168346353163935</c:v>
                </c:pt>
                <c:pt idx="1212">
                  <c:v>0.17168346353163935</c:v>
                </c:pt>
                <c:pt idx="1213">
                  <c:v>0.17168346353163935</c:v>
                </c:pt>
                <c:pt idx="1214">
                  <c:v>0.17168346353163935</c:v>
                </c:pt>
                <c:pt idx="1215">
                  <c:v>0.17168346353163935</c:v>
                </c:pt>
                <c:pt idx="1216">
                  <c:v>0.1847279460286049</c:v>
                </c:pt>
                <c:pt idx="1217">
                  <c:v>0.1847279460286049</c:v>
                </c:pt>
                <c:pt idx="1218">
                  <c:v>0.1847279460286049</c:v>
                </c:pt>
                <c:pt idx="1219">
                  <c:v>0.1847279460286049</c:v>
                </c:pt>
                <c:pt idx="1220">
                  <c:v>0.1847279460286049</c:v>
                </c:pt>
                <c:pt idx="1221">
                  <c:v>0.1847279460286049</c:v>
                </c:pt>
                <c:pt idx="1222">
                  <c:v>0.1847279460286049</c:v>
                </c:pt>
                <c:pt idx="1223">
                  <c:v>0.1847279460286049</c:v>
                </c:pt>
                <c:pt idx="1224">
                  <c:v>0.1847279460286049</c:v>
                </c:pt>
                <c:pt idx="1225">
                  <c:v>0.1847279460286049</c:v>
                </c:pt>
                <c:pt idx="1226">
                  <c:v>0.1847279460286049</c:v>
                </c:pt>
                <c:pt idx="1227">
                  <c:v>0.1847279460286049</c:v>
                </c:pt>
                <c:pt idx="1228">
                  <c:v>0.1847279460286049</c:v>
                </c:pt>
                <c:pt idx="1229">
                  <c:v>0.1847279460286049</c:v>
                </c:pt>
                <c:pt idx="1230">
                  <c:v>0.1847279460286049</c:v>
                </c:pt>
                <c:pt idx="1231">
                  <c:v>0.1847279460286049</c:v>
                </c:pt>
                <c:pt idx="1232">
                  <c:v>0.1847279460286049</c:v>
                </c:pt>
                <c:pt idx="1233">
                  <c:v>0.1847279460286049</c:v>
                </c:pt>
                <c:pt idx="1234">
                  <c:v>0.1847279460286049</c:v>
                </c:pt>
                <c:pt idx="1235">
                  <c:v>0.1847279460286049</c:v>
                </c:pt>
                <c:pt idx="1236">
                  <c:v>0.1847279460286049</c:v>
                </c:pt>
                <c:pt idx="1237">
                  <c:v>0.1847279460286049</c:v>
                </c:pt>
                <c:pt idx="1238">
                  <c:v>0.1847279460286049</c:v>
                </c:pt>
                <c:pt idx="1239">
                  <c:v>0.1847279460286049</c:v>
                </c:pt>
                <c:pt idx="1240">
                  <c:v>0.1847279460286049</c:v>
                </c:pt>
                <c:pt idx="1241">
                  <c:v>0.1847279460286049</c:v>
                </c:pt>
                <c:pt idx="1242">
                  <c:v>0.1847279460286049</c:v>
                </c:pt>
                <c:pt idx="1243">
                  <c:v>0.1847279460286049</c:v>
                </c:pt>
                <c:pt idx="1244">
                  <c:v>0.1847279460286049</c:v>
                </c:pt>
                <c:pt idx="1245">
                  <c:v>0.1847279460286049</c:v>
                </c:pt>
                <c:pt idx="1246">
                  <c:v>0.1847279460286049</c:v>
                </c:pt>
                <c:pt idx="1247">
                  <c:v>0.1847279460286049</c:v>
                </c:pt>
                <c:pt idx="1248">
                  <c:v>0.1847279460286049</c:v>
                </c:pt>
                <c:pt idx="1249">
                  <c:v>0.1847279460286049</c:v>
                </c:pt>
                <c:pt idx="1250">
                  <c:v>0.1847279460286049</c:v>
                </c:pt>
                <c:pt idx="1251">
                  <c:v>0.1847279460286049</c:v>
                </c:pt>
                <c:pt idx="1252">
                  <c:v>0.1847279460286049</c:v>
                </c:pt>
                <c:pt idx="1253">
                  <c:v>0.1847279460286049</c:v>
                </c:pt>
                <c:pt idx="1254">
                  <c:v>0.1847279460286049</c:v>
                </c:pt>
                <c:pt idx="1255">
                  <c:v>0.1847279460286049</c:v>
                </c:pt>
                <c:pt idx="1256">
                  <c:v>0.1847279460286049</c:v>
                </c:pt>
                <c:pt idx="1257">
                  <c:v>0.1847279460286049</c:v>
                </c:pt>
                <c:pt idx="1258">
                  <c:v>0.1847279460286049</c:v>
                </c:pt>
                <c:pt idx="1259">
                  <c:v>0.1847279460286049</c:v>
                </c:pt>
                <c:pt idx="1260">
                  <c:v>0.1847279460286049</c:v>
                </c:pt>
                <c:pt idx="1261">
                  <c:v>0.1847279460286049</c:v>
                </c:pt>
                <c:pt idx="1262">
                  <c:v>0.1847279460286049</c:v>
                </c:pt>
                <c:pt idx="1263">
                  <c:v>0.1847279460286049</c:v>
                </c:pt>
                <c:pt idx="1264">
                  <c:v>0.1847279460286049</c:v>
                </c:pt>
                <c:pt idx="1265">
                  <c:v>0.1847279460286049</c:v>
                </c:pt>
                <c:pt idx="1266">
                  <c:v>0.1847279460286049</c:v>
                </c:pt>
                <c:pt idx="1267">
                  <c:v>0.1847279460286049</c:v>
                </c:pt>
                <c:pt idx="1268">
                  <c:v>0.1847279460286049</c:v>
                </c:pt>
                <c:pt idx="1269">
                  <c:v>0.1847279460286049</c:v>
                </c:pt>
                <c:pt idx="1270">
                  <c:v>0.1847279460286049</c:v>
                </c:pt>
                <c:pt idx="1271">
                  <c:v>0.1847279460286049</c:v>
                </c:pt>
                <c:pt idx="1272">
                  <c:v>0.1847279460286049</c:v>
                </c:pt>
                <c:pt idx="1273">
                  <c:v>0.1847279460286049</c:v>
                </c:pt>
                <c:pt idx="1274">
                  <c:v>0.1847279460286049</c:v>
                </c:pt>
                <c:pt idx="1275">
                  <c:v>0.1847279460286049</c:v>
                </c:pt>
                <c:pt idx="1276">
                  <c:v>0.1847279460286049</c:v>
                </c:pt>
                <c:pt idx="1277">
                  <c:v>0.1847279460286049</c:v>
                </c:pt>
                <c:pt idx="1278">
                  <c:v>0.1847279460286049</c:v>
                </c:pt>
                <c:pt idx="1279">
                  <c:v>0.1847279460286049</c:v>
                </c:pt>
                <c:pt idx="1280">
                  <c:v>0.1847279460286049</c:v>
                </c:pt>
                <c:pt idx="1281">
                  <c:v>0.1847279460286049</c:v>
                </c:pt>
                <c:pt idx="1282">
                  <c:v>0.1847279460286049</c:v>
                </c:pt>
                <c:pt idx="1283">
                  <c:v>0.1847279460286049</c:v>
                </c:pt>
                <c:pt idx="1284">
                  <c:v>0.1847279460286049</c:v>
                </c:pt>
                <c:pt idx="1285">
                  <c:v>0.1847279460286049</c:v>
                </c:pt>
                <c:pt idx="1286">
                  <c:v>0.1847279460286049</c:v>
                </c:pt>
                <c:pt idx="1287">
                  <c:v>0.1847279460286049</c:v>
                </c:pt>
                <c:pt idx="1288">
                  <c:v>0.1847279460286049</c:v>
                </c:pt>
                <c:pt idx="1289">
                  <c:v>0.1847279460286049</c:v>
                </c:pt>
                <c:pt idx="1290">
                  <c:v>0.1847279460286049</c:v>
                </c:pt>
                <c:pt idx="1291">
                  <c:v>0.1847279460286049</c:v>
                </c:pt>
                <c:pt idx="1292">
                  <c:v>0.1847279460286049</c:v>
                </c:pt>
                <c:pt idx="1293">
                  <c:v>0.1847279460286049</c:v>
                </c:pt>
                <c:pt idx="1294">
                  <c:v>0.1847279460286049</c:v>
                </c:pt>
                <c:pt idx="1295">
                  <c:v>0.1847279460286049</c:v>
                </c:pt>
                <c:pt idx="1296">
                  <c:v>0.1847279460286049</c:v>
                </c:pt>
                <c:pt idx="1297">
                  <c:v>0.1847279460286049</c:v>
                </c:pt>
                <c:pt idx="1298">
                  <c:v>0.1847279460286049</c:v>
                </c:pt>
                <c:pt idx="1299">
                  <c:v>0.1847279460286049</c:v>
                </c:pt>
                <c:pt idx="1300">
                  <c:v>0.1847279460286049</c:v>
                </c:pt>
                <c:pt idx="1301">
                  <c:v>0.1847279460286049</c:v>
                </c:pt>
                <c:pt idx="1302">
                  <c:v>0.1847279460286049</c:v>
                </c:pt>
                <c:pt idx="1303">
                  <c:v>0.1847279460286049</c:v>
                </c:pt>
                <c:pt idx="1304">
                  <c:v>0.1847279460286049</c:v>
                </c:pt>
                <c:pt idx="1305">
                  <c:v>0.1847279460286049</c:v>
                </c:pt>
                <c:pt idx="1306">
                  <c:v>0.1847279460286049</c:v>
                </c:pt>
                <c:pt idx="1307">
                  <c:v>0.1847279460286049</c:v>
                </c:pt>
                <c:pt idx="1308">
                  <c:v>0.1847279460286049</c:v>
                </c:pt>
                <c:pt idx="1309">
                  <c:v>0.1847279460286049</c:v>
                </c:pt>
                <c:pt idx="1310">
                  <c:v>0.1847279460286049</c:v>
                </c:pt>
                <c:pt idx="1311">
                  <c:v>0.1847279460286049</c:v>
                </c:pt>
                <c:pt idx="1312">
                  <c:v>0.1847279460286049</c:v>
                </c:pt>
                <c:pt idx="1313">
                  <c:v>0.1847279460286049</c:v>
                </c:pt>
                <c:pt idx="1314">
                  <c:v>0.1847279460286049</c:v>
                </c:pt>
                <c:pt idx="1315">
                  <c:v>0.1847279460286049</c:v>
                </c:pt>
                <c:pt idx="1316">
                  <c:v>0.1847279460286049</c:v>
                </c:pt>
                <c:pt idx="1317">
                  <c:v>0.1847279460286049</c:v>
                </c:pt>
                <c:pt idx="1318">
                  <c:v>0.1847279460286049</c:v>
                </c:pt>
                <c:pt idx="1319">
                  <c:v>0.1847279460286049</c:v>
                </c:pt>
                <c:pt idx="1320">
                  <c:v>0.1847279460286049</c:v>
                </c:pt>
                <c:pt idx="1321">
                  <c:v>0.1847279460286049</c:v>
                </c:pt>
                <c:pt idx="1322">
                  <c:v>0.1847279460286049</c:v>
                </c:pt>
                <c:pt idx="1323">
                  <c:v>0.1847279460286049</c:v>
                </c:pt>
                <c:pt idx="1324">
                  <c:v>0.1847279460286049</c:v>
                </c:pt>
                <c:pt idx="1325">
                  <c:v>0.1847279460286049</c:v>
                </c:pt>
                <c:pt idx="1326">
                  <c:v>0.1847279460286049</c:v>
                </c:pt>
                <c:pt idx="1327">
                  <c:v>0.1847279460286049</c:v>
                </c:pt>
                <c:pt idx="1328">
                  <c:v>0.1847279460286049</c:v>
                </c:pt>
                <c:pt idx="1329">
                  <c:v>0.1847279460286049</c:v>
                </c:pt>
                <c:pt idx="1330">
                  <c:v>0.1847279460286049</c:v>
                </c:pt>
                <c:pt idx="1331">
                  <c:v>0.1847279460286049</c:v>
                </c:pt>
                <c:pt idx="1332">
                  <c:v>0.1847279460286049</c:v>
                </c:pt>
                <c:pt idx="1333">
                  <c:v>0.1847279460286049</c:v>
                </c:pt>
                <c:pt idx="1334">
                  <c:v>0.1847279460286049</c:v>
                </c:pt>
                <c:pt idx="1335">
                  <c:v>0.1847279460286049</c:v>
                </c:pt>
                <c:pt idx="1336">
                  <c:v>0.1847279460286049</c:v>
                </c:pt>
                <c:pt idx="1337">
                  <c:v>0.1847279460286049</c:v>
                </c:pt>
                <c:pt idx="1338">
                  <c:v>0.1847279460286049</c:v>
                </c:pt>
                <c:pt idx="1339">
                  <c:v>0.1847279460286049</c:v>
                </c:pt>
                <c:pt idx="1340">
                  <c:v>0.1847279460286049</c:v>
                </c:pt>
                <c:pt idx="1341">
                  <c:v>0.1847279460286049</c:v>
                </c:pt>
                <c:pt idx="1342">
                  <c:v>0.1847279460286049</c:v>
                </c:pt>
                <c:pt idx="1343">
                  <c:v>0.1847279460286049</c:v>
                </c:pt>
                <c:pt idx="1344">
                  <c:v>0.1847279460286049</c:v>
                </c:pt>
                <c:pt idx="1345">
                  <c:v>0.1847279460286049</c:v>
                </c:pt>
                <c:pt idx="1346">
                  <c:v>0.1847279460286049</c:v>
                </c:pt>
                <c:pt idx="1347">
                  <c:v>0.1847279460286049</c:v>
                </c:pt>
                <c:pt idx="1348">
                  <c:v>0.1847279460286049</c:v>
                </c:pt>
                <c:pt idx="1349">
                  <c:v>0.1847279460286049</c:v>
                </c:pt>
                <c:pt idx="1350">
                  <c:v>0.1847279460286049</c:v>
                </c:pt>
                <c:pt idx="1351">
                  <c:v>0.1847279460286049</c:v>
                </c:pt>
                <c:pt idx="1352">
                  <c:v>0.1847279460286049</c:v>
                </c:pt>
                <c:pt idx="1353">
                  <c:v>0.1847279460286049</c:v>
                </c:pt>
                <c:pt idx="1354">
                  <c:v>0.1847279460286049</c:v>
                </c:pt>
                <c:pt idx="1355">
                  <c:v>0.1847279460286049</c:v>
                </c:pt>
                <c:pt idx="1356">
                  <c:v>0.1847279460286049</c:v>
                </c:pt>
                <c:pt idx="1357">
                  <c:v>0.1847279460286049</c:v>
                </c:pt>
                <c:pt idx="1358">
                  <c:v>0.1847279460286049</c:v>
                </c:pt>
                <c:pt idx="1359">
                  <c:v>0.1847279460286049</c:v>
                </c:pt>
                <c:pt idx="1360">
                  <c:v>0.1847279460286049</c:v>
                </c:pt>
                <c:pt idx="1361">
                  <c:v>0.1847279460286049</c:v>
                </c:pt>
                <c:pt idx="1362">
                  <c:v>0.1847279460286049</c:v>
                </c:pt>
                <c:pt idx="1363">
                  <c:v>0.1847279460286049</c:v>
                </c:pt>
                <c:pt idx="1364">
                  <c:v>0.1847279460286049</c:v>
                </c:pt>
                <c:pt idx="1365">
                  <c:v>0.1847279460286049</c:v>
                </c:pt>
                <c:pt idx="1366">
                  <c:v>0.1847279460286049</c:v>
                </c:pt>
                <c:pt idx="1367">
                  <c:v>0.1847279460286049</c:v>
                </c:pt>
                <c:pt idx="1368">
                  <c:v>0.1847279460286049</c:v>
                </c:pt>
                <c:pt idx="1369">
                  <c:v>0.1847279460286049</c:v>
                </c:pt>
                <c:pt idx="1370">
                  <c:v>0.1847279460286049</c:v>
                </c:pt>
                <c:pt idx="1371">
                  <c:v>0.1847279460286049</c:v>
                </c:pt>
                <c:pt idx="1372">
                  <c:v>0.1847279460286049</c:v>
                </c:pt>
                <c:pt idx="1373">
                  <c:v>0.1847279460286049</c:v>
                </c:pt>
                <c:pt idx="1374">
                  <c:v>0.1847279460286049</c:v>
                </c:pt>
                <c:pt idx="1375">
                  <c:v>0.1847279460286049</c:v>
                </c:pt>
                <c:pt idx="1376">
                  <c:v>0.1847279460286049</c:v>
                </c:pt>
                <c:pt idx="1377">
                  <c:v>0.1847279460286049</c:v>
                </c:pt>
                <c:pt idx="1378">
                  <c:v>0.1847279460286049</c:v>
                </c:pt>
                <c:pt idx="1379">
                  <c:v>0.1847279460286049</c:v>
                </c:pt>
                <c:pt idx="1380">
                  <c:v>0.1847279460286049</c:v>
                </c:pt>
                <c:pt idx="1381">
                  <c:v>0.1847279460286049</c:v>
                </c:pt>
                <c:pt idx="1382">
                  <c:v>0.1847279460286049</c:v>
                </c:pt>
                <c:pt idx="1383">
                  <c:v>0.1847279460286049</c:v>
                </c:pt>
                <c:pt idx="1384">
                  <c:v>0.1847279460286049</c:v>
                </c:pt>
                <c:pt idx="1385">
                  <c:v>0.1847279460286049</c:v>
                </c:pt>
                <c:pt idx="1386">
                  <c:v>0.1847279460286049</c:v>
                </c:pt>
                <c:pt idx="1387">
                  <c:v>0.1847279460286049</c:v>
                </c:pt>
                <c:pt idx="1388">
                  <c:v>0.1847279460286049</c:v>
                </c:pt>
                <c:pt idx="1389">
                  <c:v>0.1847279460286049</c:v>
                </c:pt>
                <c:pt idx="1390">
                  <c:v>0.1847279460286049</c:v>
                </c:pt>
                <c:pt idx="1391">
                  <c:v>0.1847279460286049</c:v>
                </c:pt>
                <c:pt idx="1392">
                  <c:v>0.1847279460286049</c:v>
                </c:pt>
                <c:pt idx="1393">
                  <c:v>0.1847279460286049</c:v>
                </c:pt>
                <c:pt idx="1394">
                  <c:v>0.1847279460286049</c:v>
                </c:pt>
                <c:pt idx="1395">
                  <c:v>0.1847279460286049</c:v>
                </c:pt>
                <c:pt idx="1396">
                  <c:v>0.1847279460286049</c:v>
                </c:pt>
                <c:pt idx="1397">
                  <c:v>0.1847279460286049</c:v>
                </c:pt>
                <c:pt idx="1398">
                  <c:v>0.1847279460286049</c:v>
                </c:pt>
                <c:pt idx="1399">
                  <c:v>0.1847279460286049</c:v>
                </c:pt>
                <c:pt idx="1400">
                  <c:v>0.1847279460286049</c:v>
                </c:pt>
                <c:pt idx="1401">
                  <c:v>0.1847279460286049</c:v>
                </c:pt>
                <c:pt idx="1402">
                  <c:v>0.1847279460286049</c:v>
                </c:pt>
                <c:pt idx="1403">
                  <c:v>0.1847279460286049</c:v>
                </c:pt>
                <c:pt idx="1404">
                  <c:v>0.1847279460286049</c:v>
                </c:pt>
                <c:pt idx="1405">
                  <c:v>0.1847279460286049</c:v>
                </c:pt>
                <c:pt idx="1406">
                  <c:v>0.1847279460286049</c:v>
                </c:pt>
                <c:pt idx="1407">
                  <c:v>0.1847279460286049</c:v>
                </c:pt>
                <c:pt idx="1408">
                  <c:v>0.1847279460286049</c:v>
                </c:pt>
                <c:pt idx="1409">
                  <c:v>0.1847279460286049</c:v>
                </c:pt>
                <c:pt idx="1410">
                  <c:v>0.1847279460286049</c:v>
                </c:pt>
                <c:pt idx="1411">
                  <c:v>0.1847279460286049</c:v>
                </c:pt>
                <c:pt idx="1412">
                  <c:v>0.1847279460286049</c:v>
                </c:pt>
                <c:pt idx="1413">
                  <c:v>0.1847279460286049</c:v>
                </c:pt>
                <c:pt idx="1414">
                  <c:v>0.1847279460286049</c:v>
                </c:pt>
                <c:pt idx="1415">
                  <c:v>0.1847279460286049</c:v>
                </c:pt>
                <c:pt idx="1416">
                  <c:v>0.1847279460286049</c:v>
                </c:pt>
                <c:pt idx="1417">
                  <c:v>0.1847279460286049</c:v>
                </c:pt>
                <c:pt idx="1418">
                  <c:v>0.1847279460286049</c:v>
                </c:pt>
                <c:pt idx="1419">
                  <c:v>0.1847279460286049</c:v>
                </c:pt>
                <c:pt idx="1420">
                  <c:v>0.1847279460286049</c:v>
                </c:pt>
                <c:pt idx="1421">
                  <c:v>0.1847279460286049</c:v>
                </c:pt>
                <c:pt idx="1422">
                  <c:v>0.1847279460286049</c:v>
                </c:pt>
                <c:pt idx="1423">
                  <c:v>0.1847279460286049</c:v>
                </c:pt>
                <c:pt idx="1424">
                  <c:v>0.1847279460286049</c:v>
                </c:pt>
                <c:pt idx="1425">
                  <c:v>0.1847279460286049</c:v>
                </c:pt>
                <c:pt idx="1426">
                  <c:v>0.1847279460286049</c:v>
                </c:pt>
                <c:pt idx="1427">
                  <c:v>0.1847279460286049</c:v>
                </c:pt>
                <c:pt idx="1428">
                  <c:v>0.1847279460286049</c:v>
                </c:pt>
                <c:pt idx="1429">
                  <c:v>0.1847279460286049</c:v>
                </c:pt>
                <c:pt idx="1430">
                  <c:v>0.1847279460286049</c:v>
                </c:pt>
                <c:pt idx="1431">
                  <c:v>0.1847279460286049</c:v>
                </c:pt>
                <c:pt idx="1432">
                  <c:v>0.1847279460286049</c:v>
                </c:pt>
                <c:pt idx="1433">
                  <c:v>0.1847279460286049</c:v>
                </c:pt>
                <c:pt idx="1434">
                  <c:v>0.1847279460286049</c:v>
                </c:pt>
                <c:pt idx="1435">
                  <c:v>0.1847279460286049</c:v>
                </c:pt>
                <c:pt idx="1436">
                  <c:v>0.1847279460286049</c:v>
                </c:pt>
                <c:pt idx="1437">
                  <c:v>0.1847279460286049</c:v>
                </c:pt>
                <c:pt idx="1438">
                  <c:v>0.1847279460286049</c:v>
                </c:pt>
                <c:pt idx="1439">
                  <c:v>0.1847279460286049</c:v>
                </c:pt>
                <c:pt idx="1440">
                  <c:v>0.1847279460286049</c:v>
                </c:pt>
                <c:pt idx="1441">
                  <c:v>0.1847279460286049</c:v>
                </c:pt>
                <c:pt idx="1442">
                  <c:v>0.1847279460286049</c:v>
                </c:pt>
                <c:pt idx="1443">
                  <c:v>0.1847279460286049</c:v>
                </c:pt>
                <c:pt idx="1444">
                  <c:v>0.1847279460286049</c:v>
                </c:pt>
                <c:pt idx="1445">
                  <c:v>0.1847279460286049</c:v>
                </c:pt>
                <c:pt idx="1446">
                  <c:v>0.1847279460286049</c:v>
                </c:pt>
                <c:pt idx="1447">
                  <c:v>0.1847279460286049</c:v>
                </c:pt>
                <c:pt idx="1448">
                  <c:v>0.1847279460286049</c:v>
                </c:pt>
                <c:pt idx="1449">
                  <c:v>0.1847279460286049</c:v>
                </c:pt>
                <c:pt idx="1450">
                  <c:v>0.1847279460286049</c:v>
                </c:pt>
                <c:pt idx="1451">
                  <c:v>0.1847279460286049</c:v>
                </c:pt>
                <c:pt idx="1452">
                  <c:v>0.1847279460286049</c:v>
                </c:pt>
                <c:pt idx="1453">
                  <c:v>0.1847279460286049</c:v>
                </c:pt>
                <c:pt idx="1454">
                  <c:v>0.1847279460286049</c:v>
                </c:pt>
                <c:pt idx="1455">
                  <c:v>0.1847279460286049</c:v>
                </c:pt>
                <c:pt idx="1456">
                  <c:v>0.1847279460286049</c:v>
                </c:pt>
                <c:pt idx="1457">
                  <c:v>0.1847279460286049</c:v>
                </c:pt>
                <c:pt idx="1458">
                  <c:v>0.1847279460286049</c:v>
                </c:pt>
                <c:pt idx="1459">
                  <c:v>0.1847279460286049</c:v>
                </c:pt>
                <c:pt idx="1460">
                  <c:v>0.1847279460286049</c:v>
                </c:pt>
                <c:pt idx="1461">
                  <c:v>0.1847279460286049</c:v>
                </c:pt>
                <c:pt idx="1462">
                  <c:v>0.1847279460286049</c:v>
                </c:pt>
                <c:pt idx="1463">
                  <c:v>0.1847279460286049</c:v>
                </c:pt>
                <c:pt idx="1464">
                  <c:v>0.1847279460286049</c:v>
                </c:pt>
                <c:pt idx="1465">
                  <c:v>0.1847279460286049</c:v>
                </c:pt>
                <c:pt idx="1466">
                  <c:v>0.1847279460286049</c:v>
                </c:pt>
                <c:pt idx="1467">
                  <c:v>0.1847279460286049</c:v>
                </c:pt>
                <c:pt idx="1468">
                  <c:v>0.1847279460286049</c:v>
                </c:pt>
                <c:pt idx="1469">
                  <c:v>0.1847279460286049</c:v>
                </c:pt>
                <c:pt idx="1470">
                  <c:v>0.1847279460286049</c:v>
                </c:pt>
                <c:pt idx="1471">
                  <c:v>0.1847279460286049</c:v>
                </c:pt>
                <c:pt idx="1472">
                  <c:v>0.1847279460286049</c:v>
                </c:pt>
                <c:pt idx="1473">
                  <c:v>0.1847279460286049</c:v>
                </c:pt>
                <c:pt idx="1474">
                  <c:v>0.1847279460286049</c:v>
                </c:pt>
                <c:pt idx="1475">
                  <c:v>0.1847279460286049</c:v>
                </c:pt>
                <c:pt idx="1476">
                  <c:v>0.1847279460286049</c:v>
                </c:pt>
                <c:pt idx="1477">
                  <c:v>0.1847279460286049</c:v>
                </c:pt>
                <c:pt idx="1478">
                  <c:v>0.1847279460286049</c:v>
                </c:pt>
                <c:pt idx="1479">
                  <c:v>0.1847279460286049</c:v>
                </c:pt>
                <c:pt idx="1480">
                  <c:v>0.1847279460286049</c:v>
                </c:pt>
                <c:pt idx="1481">
                  <c:v>0.1847279460286049</c:v>
                </c:pt>
                <c:pt idx="1482">
                  <c:v>0.1847279460286049</c:v>
                </c:pt>
                <c:pt idx="1483">
                  <c:v>0.1847279460286049</c:v>
                </c:pt>
                <c:pt idx="1484">
                  <c:v>0.1847279460286049</c:v>
                </c:pt>
                <c:pt idx="1485">
                  <c:v>0.1847279460286049</c:v>
                </c:pt>
                <c:pt idx="1486">
                  <c:v>0.1847279460286049</c:v>
                </c:pt>
                <c:pt idx="1487">
                  <c:v>0.1847279460286049</c:v>
                </c:pt>
                <c:pt idx="1488">
                  <c:v>0.1847279460286049</c:v>
                </c:pt>
                <c:pt idx="1489">
                  <c:v>0.1847279460286049</c:v>
                </c:pt>
                <c:pt idx="1490">
                  <c:v>0.1847279460286049</c:v>
                </c:pt>
                <c:pt idx="1491">
                  <c:v>0.1847279460286049</c:v>
                </c:pt>
                <c:pt idx="1492">
                  <c:v>0.1847279460286049</c:v>
                </c:pt>
                <c:pt idx="1493">
                  <c:v>0.1847279460286049</c:v>
                </c:pt>
                <c:pt idx="1494">
                  <c:v>0.1847279460286049</c:v>
                </c:pt>
                <c:pt idx="1495">
                  <c:v>0.1847279460286049</c:v>
                </c:pt>
                <c:pt idx="1496">
                  <c:v>0.1847279460286049</c:v>
                </c:pt>
                <c:pt idx="1497">
                  <c:v>0.1847279460286049</c:v>
                </c:pt>
                <c:pt idx="1498">
                  <c:v>0.1847279460286049</c:v>
                </c:pt>
                <c:pt idx="1499">
                  <c:v>0.1847279460286049</c:v>
                </c:pt>
                <c:pt idx="1500">
                  <c:v>0.1847279460286049</c:v>
                </c:pt>
                <c:pt idx="1501">
                  <c:v>0.1847279460286049</c:v>
                </c:pt>
                <c:pt idx="1502">
                  <c:v>0.1847279460286049</c:v>
                </c:pt>
                <c:pt idx="1503">
                  <c:v>0.1847279460286049</c:v>
                </c:pt>
                <c:pt idx="1504">
                  <c:v>0.1847279460286049</c:v>
                </c:pt>
                <c:pt idx="1505">
                  <c:v>0.1847279460286049</c:v>
                </c:pt>
                <c:pt idx="1506">
                  <c:v>0.1847279460286049</c:v>
                </c:pt>
                <c:pt idx="1507">
                  <c:v>0.1847279460286049</c:v>
                </c:pt>
                <c:pt idx="1508">
                  <c:v>0.1847279460286049</c:v>
                </c:pt>
                <c:pt idx="1509">
                  <c:v>0.1847279460286049</c:v>
                </c:pt>
                <c:pt idx="1510">
                  <c:v>0.1847279460286049</c:v>
                </c:pt>
                <c:pt idx="1511">
                  <c:v>0.1847279460286049</c:v>
                </c:pt>
                <c:pt idx="1512">
                  <c:v>0.1847279460286049</c:v>
                </c:pt>
                <c:pt idx="1513">
                  <c:v>0.1847279460286049</c:v>
                </c:pt>
                <c:pt idx="1514">
                  <c:v>0.1847279460286049</c:v>
                </c:pt>
                <c:pt idx="1515">
                  <c:v>0.1847279460286049</c:v>
                </c:pt>
                <c:pt idx="1516">
                  <c:v>0.1847279460286049</c:v>
                </c:pt>
                <c:pt idx="1517">
                  <c:v>0.1847279460286049</c:v>
                </c:pt>
                <c:pt idx="1518">
                  <c:v>0.1847279460286049</c:v>
                </c:pt>
                <c:pt idx="1519">
                  <c:v>0.1847279460286049</c:v>
                </c:pt>
                <c:pt idx="1520">
                  <c:v>0.1847279460286049</c:v>
                </c:pt>
                <c:pt idx="1521">
                  <c:v>0.1847279460286049</c:v>
                </c:pt>
                <c:pt idx="1522">
                  <c:v>0.1847279460286049</c:v>
                </c:pt>
                <c:pt idx="1523">
                  <c:v>0.1847279460286049</c:v>
                </c:pt>
                <c:pt idx="1524">
                  <c:v>0.1847279460286049</c:v>
                </c:pt>
                <c:pt idx="1525">
                  <c:v>0.1847279460286049</c:v>
                </c:pt>
                <c:pt idx="1526">
                  <c:v>0.1847279460286049</c:v>
                </c:pt>
                <c:pt idx="1527">
                  <c:v>0.1847279460286049</c:v>
                </c:pt>
                <c:pt idx="1528">
                  <c:v>0.1847279460286049</c:v>
                </c:pt>
                <c:pt idx="1529">
                  <c:v>0.1847279460286049</c:v>
                </c:pt>
                <c:pt idx="1530">
                  <c:v>0.1847279460286049</c:v>
                </c:pt>
                <c:pt idx="1531">
                  <c:v>0.1847279460286049</c:v>
                </c:pt>
                <c:pt idx="1532">
                  <c:v>0.1847279460286049</c:v>
                </c:pt>
                <c:pt idx="1533">
                  <c:v>0.1847279460286049</c:v>
                </c:pt>
                <c:pt idx="1534">
                  <c:v>0.1847279460286049</c:v>
                </c:pt>
                <c:pt idx="1535">
                  <c:v>0.1847279460286049</c:v>
                </c:pt>
                <c:pt idx="1536">
                  <c:v>0.1847279460286049</c:v>
                </c:pt>
                <c:pt idx="1537">
                  <c:v>0.1847279460286049</c:v>
                </c:pt>
                <c:pt idx="1538">
                  <c:v>0.1847279460286049</c:v>
                </c:pt>
                <c:pt idx="1539">
                  <c:v>0.1847279460286049</c:v>
                </c:pt>
                <c:pt idx="1540">
                  <c:v>0.1847279460286049</c:v>
                </c:pt>
                <c:pt idx="1541">
                  <c:v>0.1847279460286049</c:v>
                </c:pt>
                <c:pt idx="1542">
                  <c:v>0.1847279460286049</c:v>
                </c:pt>
                <c:pt idx="1543">
                  <c:v>0.1847279460286049</c:v>
                </c:pt>
                <c:pt idx="1544">
                  <c:v>0.1847279460286049</c:v>
                </c:pt>
                <c:pt idx="1545">
                  <c:v>0.1847279460286049</c:v>
                </c:pt>
                <c:pt idx="1546">
                  <c:v>0.1847279460286049</c:v>
                </c:pt>
                <c:pt idx="1547">
                  <c:v>0.1847279460286049</c:v>
                </c:pt>
                <c:pt idx="1548">
                  <c:v>0.1847279460286049</c:v>
                </c:pt>
                <c:pt idx="1549">
                  <c:v>0.1847279460286049</c:v>
                </c:pt>
                <c:pt idx="1550">
                  <c:v>0.1847279460286049</c:v>
                </c:pt>
                <c:pt idx="1551">
                  <c:v>0.1847279460286049</c:v>
                </c:pt>
                <c:pt idx="1552">
                  <c:v>0.1847279460286049</c:v>
                </c:pt>
                <c:pt idx="1553">
                  <c:v>0.1847279460286049</c:v>
                </c:pt>
                <c:pt idx="1554">
                  <c:v>0.1847279460286049</c:v>
                </c:pt>
                <c:pt idx="1555">
                  <c:v>0.1847279460286049</c:v>
                </c:pt>
                <c:pt idx="1556">
                  <c:v>0.1847279460286049</c:v>
                </c:pt>
                <c:pt idx="1557">
                  <c:v>0.1847279460286049</c:v>
                </c:pt>
                <c:pt idx="1558">
                  <c:v>0.1847279460286049</c:v>
                </c:pt>
                <c:pt idx="1559">
                  <c:v>0.1847279460286049</c:v>
                </c:pt>
                <c:pt idx="1560">
                  <c:v>0.1847279460286049</c:v>
                </c:pt>
                <c:pt idx="1561">
                  <c:v>0.1847279460286049</c:v>
                </c:pt>
                <c:pt idx="1562">
                  <c:v>0.1847279460286049</c:v>
                </c:pt>
                <c:pt idx="1563">
                  <c:v>0.1847279460286049</c:v>
                </c:pt>
                <c:pt idx="1564">
                  <c:v>0.1847279460286049</c:v>
                </c:pt>
                <c:pt idx="1565">
                  <c:v>0.1847279460286049</c:v>
                </c:pt>
                <c:pt idx="1566">
                  <c:v>0.1847279460286049</c:v>
                </c:pt>
                <c:pt idx="1567">
                  <c:v>0.1847279460286049</c:v>
                </c:pt>
                <c:pt idx="1568">
                  <c:v>0.1847279460286049</c:v>
                </c:pt>
                <c:pt idx="1569">
                  <c:v>0.1847279460286049</c:v>
                </c:pt>
                <c:pt idx="1570">
                  <c:v>0.1847279460286049</c:v>
                </c:pt>
                <c:pt idx="1571">
                  <c:v>0.1847279460286049</c:v>
                </c:pt>
                <c:pt idx="1572">
                  <c:v>0.1847279460286049</c:v>
                </c:pt>
                <c:pt idx="1573">
                  <c:v>0.1847279460286049</c:v>
                </c:pt>
                <c:pt idx="1574">
                  <c:v>0.1847279460286049</c:v>
                </c:pt>
                <c:pt idx="1575">
                  <c:v>0.1847279460286049</c:v>
                </c:pt>
                <c:pt idx="1576">
                  <c:v>0.1847279460286049</c:v>
                </c:pt>
                <c:pt idx="1577">
                  <c:v>0.1847279460286049</c:v>
                </c:pt>
                <c:pt idx="1578">
                  <c:v>0.1847279460286049</c:v>
                </c:pt>
                <c:pt idx="1579">
                  <c:v>0.1847279460286049</c:v>
                </c:pt>
                <c:pt idx="1580">
                  <c:v>0.1847279460286049</c:v>
                </c:pt>
                <c:pt idx="1581">
                  <c:v>0.1847279460286049</c:v>
                </c:pt>
                <c:pt idx="1582">
                  <c:v>0.1847279460286049</c:v>
                </c:pt>
                <c:pt idx="1583">
                  <c:v>0.1847279460286049</c:v>
                </c:pt>
                <c:pt idx="1584">
                  <c:v>0.1847279460286049</c:v>
                </c:pt>
                <c:pt idx="1585">
                  <c:v>0.1847279460286049</c:v>
                </c:pt>
                <c:pt idx="1586">
                  <c:v>0.1847279460286049</c:v>
                </c:pt>
                <c:pt idx="1587">
                  <c:v>0.1847279460286049</c:v>
                </c:pt>
                <c:pt idx="1588">
                  <c:v>0.1847279460286049</c:v>
                </c:pt>
                <c:pt idx="1589">
                  <c:v>0.1847279460286049</c:v>
                </c:pt>
                <c:pt idx="1590">
                  <c:v>0.1847279460286049</c:v>
                </c:pt>
                <c:pt idx="1591">
                  <c:v>0.1847279460286049</c:v>
                </c:pt>
                <c:pt idx="1592">
                  <c:v>0.1847279460286049</c:v>
                </c:pt>
                <c:pt idx="1593">
                  <c:v>0.1847279460286049</c:v>
                </c:pt>
                <c:pt idx="1594">
                  <c:v>0.1847279460286049</c:v>
                </c:pt>
                <c:pt idx="1595">
                  <c:v>0.1847279460286049</c:v>
                </c:pt>
                <c:pt idx="1596">
                  <c:v>0.1847279460286049</c:v>
                </c:pt>
                <c:pt idx="1597">
                  <c:v>0.1847279460286049</c:v>
                </c:pt>
                <c:pt idx="1598">
                  <c:v>0.1847279460286049</c:v>
                </c:pt>
                <c:pt idx="1599">
                  <c:v>0.1847279460286049</c:v>
                </c:pt>
                <c:pt idx="1600">
                  <c:v>0.1847279460286049</c:v>
                </c:pt>
                <c:pt idx="1601">
                  <c:v>0.1847279460286049</c:v>
                </c:pt>
                <c:pt idx="1602">
                  <c:v>0.1847279460286049</c:v>
                </c:pt>
                <c:pt idx="1603">
                  <c:v>0.1847279460286049</c:v>
                </c:pt>
                <c:pt idx="1604">
                  <c:v>0.1847279460286049</c:v>
                </c:pt>
                <c:pt idx="1605">
                  <c:v>0.1847279460286049</c:v>
                </c:pt>
                <c:pt idx="1606">
                  <c:v>0.1847279460286049</c:v>
                </c:pt>
                <c:pt idx="1607">
                  <c:v>0.1847279460286049</c:v>
                </c:pt>
                <c:pt idx="1608">
                  <c:v>0.1847279460286049</c:v>
                </c:pt>
                <c:pt idx="1609">
                  <c:v>0.1847279460286049</c:v>
                </c:pt>
                <c:pt idx="1610">
                  <c:v>0.1847279460286049</c:v>
                </c:pt>
                <c:pt idx="1611">
                  <c:v>0.1847279460286049</c:v>
                </c:pt>
                <c:pt idx="1612">
                  <c:v>0.1847279460286049</c:v>
                </c:pt>
                <c:pt idx="1613">
                  <c:v>0.1847279460286049</c:v>
                </c:pt>
                <c:pt idx="1614">
                  <c:v>0.1847279460286049</c:v>
                </c:pt>
                <c:pt idx="1615">
                  <c:v>0.1847279460286049</c:v>
                </c:pt>
                <c:pt idx="1616">
                  <c:v>0.1847279460286049</c:v>
                </c:pt>
                <c:pt idx="1617">
                  <c:v>0.1847279460286049</c:v>
                </c:pt>
                <c:pt idx="1618">
                  <c:v>0.1847279460286049</c:v>
                </c:pt>
                <c:pt idx="1619">
                  <c:v>0.1847279460286049</c:v>
                </c:pt>
                <c:pt idx="1620">
                  <c:v>0.1847279460286049</c:v>
                </c:pt>
                <c:pt idx="1621">
                  <c:v>0.1847279460286049</c:v>
                </c:pt>
                <c:pt idx="1622">
                  <c:v>0.1847279460286049</c:v>
                </c:pt>
                <c:pt idx="1623">
                  <c:v>0.1847279460286049</c:v>
                </c:pt>
                <c:pt idx="1624">
                  <c:v>0.1847279460286049</c:v>
                </c:pt>
                <c:pt idx="1625">
                  <c:v>0.1847279460286049</c:v>
                </c:pt>
                <c:pt idx="1626">
                  <c:v>0.1847279460286049</c:v>
                </c:pt>
                <c:pt idx="1627">
                  <c:v>0.1847279460286049</c:v>
                </c:pt>
                <c:pt idx="1628">
                  <c:v>0.1847279460286049</c:v>
                </c:pt>
                <c:pt idx="1629">
                  <c:v>0.1847279460286049</c:v>
                </c:pt>
                <c:pt idx="1630">
                  <c:v>0.1847279460286049</c:v>
                </c:pt>
                <c:pt idx="1631">
                  <c:v>0.1847279460286049</c:v>
                </c:pt>
                <c:pt idx="1632">
                  <c:v>0.1847279460286049</c:v>
                </c:pt>
                <c:pt idx="1633">
                  <c:v>0.1847279460286049</c:v>
                </c:pt>
                <c:pt idx="1634">
                  <c:v>0.1847279460286049</c:v>
                </c:pt>
                <c:pt idx="1635">
                  <c:v>0.1847279460286049</c:v>
                </c:pt>
                <c:pt idx="1636">
                  <c:v>0.1847279460286049</c:v>
                </c:pt>
                <c:pt idx="1637">
                  <c:v>0.1847279460286049</c:v>
                </c:pt>
                <c:pt idx="1638">
                  <c:v>0.1847279460286049</c:v>
                </c:pt>
                <c:pt idx="1639">
                  <c:v>0.1847279460286049</c:v>
                </c:pt>
                <c:pt idx="1640">
                  <c:v>0.1847279460286049</c:v>
                </c:pt>
                <c:pt idx="1641">
                  <c:v>0.1847279460286049</c:v>
                </c:pt>
                <c:pt idx="1642">
                  <c:v>0.1847279460286049</c:v>
                </c:pt>
                <c:pt idx="1643">
                  <c:v>0.1847279460286049</c:v>
                </c:pt>
                <c:pt idx="1644">
                  <c:v>0.1847279460286049</c:v>
                </c:pt>
                <c:pt idx="1645">
                  <c:v>0.1847279460286049</c:v>
                </c:pt>
                <c:pt idx="1646">
                  <c:v>0.1847279460286049</c:v>
                </c:pt>
                <c:pt idx="1647">
                  <c:v>0.1847279460286049</c:v>
                </c:pt>
                <c:pt idx="1648">
                  <c:v>0.1847279460286049</c:v>
                </c:pt>
                <c:pt idx="1649">
                  <c:v>0.1847279460286049</c:v>
                </c:pt>
                <c:pt idx="1650">
                  <c:v>0.1847279460286049</c:v>
                </c:pt>
                <c:pt idx="1651">
                  <c:v>0.1847279460286049</c:v>
                </c:pt>
                <c:pt idx="1652">
                  <c:v>0.1847279460286049</c:v>
                </c:pt>
                <c:pt idx="1653">
                  <c:v>0.1847279460286049</c:v>
                </c:pt>
                <c:pt idx="1654">
                  <c:v>0.1847279460286049</c:v>
                </c:pt>
                <c:pt idx="1655">
                  <c:v>0.1847279460286049</c:v>
                </c:pt>
                <c:pt idx="1656">
                  <c:v>0.1847279460286049</c:v>
                </c:pt>
                <c:pt idx="1657">
                  <c:v>0.1847279460286049</c:v>
                </c:pt>
                <c:pt idx="1658">
                  <c:v>0.1847279460286049</c:v>
                </c:pt>
                <c:pt idx="1659">
                  <c:v>0.1847279460286049</c:v>
                </c:pt>
                <c:pt idx="1660">
                  <c:v>0.1847279460286049</c:v>
                </c:pt>
                <c:pt idx="1661">
                  <c:v>0.1847279460286049</c:v>
                </c:pt>
                <c:pt idx="1662">
                  <c:v>0.1847279460286049</c:v>
                </c:pt>
                <c:pt idx="1663">
                  <c:v>0.1847279460286049</c:v>
                </c:pt>
                <c:pt idx="1664">
                  <c:v>0.1847279460286049</c:v>
                </c:pt>
                <c:pt idx="1665">
                  <c:v>0.1847279460286049</c:v>
                </c:pt>
                <c:pt idx="1666">
                  <c:v>0.1847279460286049</c:v>
                </c:pt>
                <c:pt idx="1667">
                  <c:v>0.1847279460286049</c:v>
                </c:pt>
                <c:pt idx="1668">
                  <c:v>0.1847279460286049</c:v>
                </c:pt>
                <c:pt idx="1669">
                  <c:v>0.1847279460286049</c:v>
                </c:pt>
                <c:pt idx="1670">
                  <c:v>0.1847279460286049</c:v>
                </c:pt>
                <c:pt idx="1671">
                  <c:v>0.1847279460286049</c:v>
                </c:pt>
                <c:pt idx="1672">
                  <c:v>0.1847279460286049</c:v>
                </c:pt>
                <c:pt idx="1673">
                  <c:v>0.1847279460286049</c:v>
                </c:pt>
                <c:pt idx="1674">
                  <c:v>0.1847279460286049</c:v>
                </c:pt>
                <c:pt idx="1675">
                  <c:v>0.1847279460286049</c:v>
                </c:pt>
                <c:pt idx="1676">
                  <c:v>0.1847279460286049</c:v>
                </c:pt>
                <c:pt idx="1677">
                  <c:v>0.1847279460286049</c:v>
                </c:pt>
                <c:pt idx="1678">
                  <c:v>0.1847279460286049</c:v>
                </c:pt>
                <c:pt idx="1679">
                  <c:v>0.1847279460286049</c:v>
                </c:pt>
                <c:pt idx="1680">
                  <c:v>0.1847279460286049</c:v>
                </c:pt>
                <c:pt idx="1681">
                  <c:v>0.1847279460286049</c:v>
                </c:pt>
                <c:pt idx="1682">
                  <c:v>0.1847279460286049</c:v>
                </c:pt>
                <c:pt idx="1683">
                  <c:v>0.1847279460286049</c:v>
                </c:pt>
                <c:pt idx="1684">
                  <c:v>0.1847279460286049</c:v>
                </c:pt>
                <c:pt idx="1685">
                  <c:v>0.1847279460286049</c:v>
                </c:pt>
                <c:pt idx="1686">
                  <c:v>0.1847279460286049</c:v>
                </c:pt>
                <c:pt idx="1687">
                  <c:v>0.1847279460286049</c:v>
                </c:pt>
                <c:pt idx="1688">
                  <c:v>0.1847279460286049</c:v>
                </c:pt>
                <c:pt idx="1689">
                  <c:v>0.1847279460286049</c:v>
                </c:pt>
                <c:pt idx="1690">
                  <c:v>0.1847279460286049</c:v>
                </c:pt>
                <c:pt idx="1691">
                  <c:v>0.1847279460286049</c:v>
                </c:pt>
                <c:pt idx="1692">
                  <c:v>0.1847279460286049</c:v>
                </c:pt>
                <c:pt idx="1693">
                  <c:v>0.1847279460286049</c:v>
                </c:pt>
                <c:pt idx="1694">
                  <c:v>0.1847279460286049</c:v>
                </c:pt>
                <c:pt idx="1695">
                  <c:v>0.1847279460286049</c:v>
                </c:pt>
                <c:pt idx="1696">
                  <c:v>0.1847279460286049</c:v>
                </c:pt>
                <c:pt idx="1697">
                  <c:v>0.1847279460286049</c:v>
                </c:pt>
                <c:pt idx="1698">
                  <c:v>0.1847279460286049</c:v>
                </c:pt>
                <c:pt idx="1699">
                  <c:v>0.1847279460286049</c:v>
                </c:pt>
                <c:pt idx="1700">
                  <c:v>0.1847279460286049</c:v>
                </c:pt>
                <c:pt idx="1701">
                  <c:v>0.1847279460286049</c:v>
                </c:pt>
                <c:pt idx="1702">
                  <c:v>0.1847279460286049</c:v>
                </c:pt>
                <c:pt idx="1703">
                  <c:v>0.1847279460286049</c:v>
                </c:pt>
                <c:pt idx="1704">
                  <c:v>0.1847279460286049</c:v>
                </c:pt>
                <c:pt idx="1705">
                  <c:v>0.1847279460286049</c:v>
                </c:pt>
                <c:pt idx="1706">
                  <c:v>0.1847279460286049</c:v>
                </c:pt>
                <c:pt idx="1707">
                  <c:v>0.1847279460286049</c:v>
                </c:pt>
                <c:pt idx="1708">
                  <c:v>0.1847279460286049</c:v>
                </c:pt>
                <c:pt idx="1709">
                  <c:v>0.1847279460286049</c:v>
                </c:pt>
                <c:pt idx="1710">
                  <c:v>0.1847279460286049</c:v>
                </c:pt>
                <c:pt idx="1711">
                  <c:v>0.1847279460286049</c:v>
                </c:pt>
                <c:pt idx="1712">
                  <c:v>0.1847279460286049</c:v>
                </c:pt>
                <c:pt idx="1713">
                  <c:v>0.1847279460286049</c:v>
                </c:pt>
                <c:pt idx="1714">
                  <c:v>0.1847279460286049</c:v>
                </c:pt>
                <c:pt idx="1715">
                  <c:v>0.1847279460286049</c:v>
                </c:pt>
                <c:pt idx="1716">
                  <c:v>0.1847279460286049</c:v>
                </c:pt>
                <c:pt idx="1717">
                  <c:v>0.1847279460286049</c:v>
                </c:pt>
                <c:pt idx="1718">
                  <c:v>0.1847279460286049</c:v>
                </c:pt>
                <c:pt idx="1719">
                  <c:v>0.1847279460286049</c:v>
                </c:pt>
                <c:pt idx="1720">
                  <c:v>0.1847279460286049</c:v>
                </c:pt>
                <c:pt idx="1721">
                  <c:v>0.1847279460286049</c:v>
                </c:pt>
                <c:pt idx="1722">
                  <c:v>0.1847279460286049</c:v>
                </c:pt>
                <c:pt idx="1723">
                  <c:v>0.1847279460286049</c:v>
                </c:pt>
                <c:pt idx="1724">
                  <c:v>0.1847279460286049</c:v>
                </c:pt>
                <c:pt idx="1725">
                  <c:v>0.1847279460286049</c:v>
                </c:pt>
                <c:pt idx="1726">
                  <c:v>0.1847279460286049</c:v>
                </c:pt>
                <c:pt idx="1727">
                  <c:v>0.1847279460286049</c:v>
                </c:pt>
                <c:pt idx="1728">
                  <c:v>0.1847279460286049</c:v>
                </c:pt>
                <c:pt idx="1729">
                  <c:v>0.1847279460286049</c:v>
                </c:pt>
                <c:pt idx="1730">
                  <c:v>0.1847279460286049</c:v>
                </c:pt>
                <c:pt idx="1731">
                  <c:v>0.1847279460286049</c:v>
                </c:pt>
                <c:pt idx="1732">
                  <c:v>0.1847279460286049</c:v>
                </c:pt>
                <c:pt idx="1733">
                  <c:v>0.1847279460286049</c:v>
                </c:pt>
                <c:pt idx="1734">
                  <c:v>0.1847279460286049</c:v>
                </c:pt>
                <c:pt idx="1735">
                  <c:v>0.1847279460286049</c:v>
                </c:pt>
                <c:pt idx="1736">
                  <c:v>0.1847279460286049</c:v>
                </c:pt>
                <c:pt idx="1737">
                  <c:v>0.1847279460286049</c:v>
                </c:pt>
                <c:pt idx="1738">
                  <c:v>0.1847279460286049</c:v>
                </c:pt>
                <c:pt idx="1739">
                  <c:v>0.1847279460286049</c:v>
                </c:pt>
                <c:pt idx="1740">
                  <c:v>0.1847279460286049</c:v>
                </c:pt>
                <c:pt idx="1741">
                  <c:v>0.1847279460286049</c:v>
                </c:pt>
                <c:pt idx="1742">
                  <c:v>0.1847279460286049</c:v>
                </c:pt>
                <c:pt idx="1743">
                  <c:v>0.1847279460286049</c:v>
                </c:pt>
                <c:pt idx="1744">
                  <c:v>0.1847279460286049</c:v>
                </c:pt>
                <c:pt idx="1745">
                  <c:v>0.1847279460286049</c:v>
                </c:pt>
                <c:pt idx="1746">
                  <c:v>0.1847279460286049</c:v>
                </c:pt>
                <c:pt idx="1747">
                  <c:v>0.1847279460286049</c:v>
                </c:pt>
                <c:pt idx="1748">
                  <c:v>0.1847279460286049</c:v>
                </c:pt>
                <c:pt idx="1749">
                  <c:v>0.1847279460286049</c:v>
                </c:pt>
                <c:pt idx="1750">
                  <c:v>0.1847279460286049</c:v>
                </c:pt>
                <c:pt idx="1751">
                  <c:v>0.1847279460286049</c:v>
                </c:pt>
                <c:pt idx="1752">
                  <c:v>0.1847279460286049</c:v>
                </c:pt>
                <c:pt idx="1753">
                  <c:v>0.1847279460286049</c:v>
                </c:pt>
                <c:pt idx="1754">
                  <c:v>0.1847279460286049</c:v>
                </c:pt>
                <c:pt idx="1755">
                  <c:v>0.1847279460286049</c:v>
                </c:pt>
                <c:pt idx="1756">
                  <c:v>0.1847279460286049</c:v>
                </c:pt>
                <c:pt idx="1757">
                  <c:v>0.1847279460286049</c:v>
                </c:pt>
                <c:pt idx="1758">
                  <c:v>0.1847279460286049</c:v>
                </c:pt>
                <c:pt idx="1759">
                  <c:v>0.1847279460286049</c:v>
                </c:pt>
                <c:pt idx="1760">
                  <c:v>0.1847279460286049</c:v>
                </c:pt>
                <c:pt idx="1761">
                  <c:v>0.1847279460286049</c:v>
                </c:pt>
                <c:pt idx="1762">
                  <c:v>0.1847279460286049</c:v>
                </c:pt>
                <c:pt idx="1763">
                  <c:v>0.1847279460286049</c:v>
                </c:pt>
                <c:pt idx="1764">
                  <c:v>0.1847279460286049</c:v>
                </c:pt>
                <c:pt idx="1765">
                  <c:v>0.1847279460286049</c:v>
                </c:pt>
                <c:pt idx="1766">
                  <c:v>0.1847279460286049</c:v>
                </c:pt>
                <c:pt idx="1767">
                  <c:v>0.1847279460286049</c:v>
                </c:pt>
                <c:pt idx="1768">
                  <c:v>0.1847279460286049</c:v>
                </c:pt>
                <c:pt idx="1769">
                  <c:v>0.1847279460286049</c:v>
                </c:pt>
                <c:pt idx="1770">
                  <c:v>0.1847279460286049</c:v>
                </c:pt>
                <c:pt idx="1771">
                  <c:v>0.1847279460286049</c:v>
                </c:pt>
                <c:pt idx="1772">
                  <c:v>0.1847279460286049</c:v>
                </c:pt>
                <c:pt idx="1773">
                  <c:v>0.1847279460286049</c:v>
                </c:pt>
                <c:pt idx="1774">
                  <c:v>0.1847279460286049</c:v>
                </c:pt>
                <c:pt idx="1775">
                  <c:v>0.1847279460286049</c:v>
                </c:pt>
                <c:pt idx="1776">
                  <c:v>0.1847279460286049</c:v>
                </c:pt>
                <c:pt idx="1777">
                  <c:v>0.1847279460286049</c:v>
                </c:pt>
                <c:pt idx="1778">
                  <c:v>0.1847279460286049</c:v>
                </c:pt>
                <c:pt idx="1779">
                  <c:v>0.1847279460286049</c:v>
                </c:pt>
                <c:pt idx="1780">
                  <c:v>0.1847279460286049</c:v>
                </c:pt>
                <c:pt idx="1781">
                  <c:v>0.1847279460286049</c:v>
                </c:pt>
                <c:pt idx="1782">
                  <c:v>0.1847279460286049</c:v>
                </c:pt>
                <c:pt idx="1783">
                  <c:v>0.1847279460286049</c:v>
                </c:pt>
                <c:pt idx="1784">
                  <c:v>0.1847279460286049</c:v>
                </c:pt>
                <c:pt idx="1785">
                  <c:v>0.1847279460286049</c:v>
                </c:pt>
                <c:pt idx="1786">
                  <c:v>0.1847279460286049</c:v>
                </c:pt>
                <c:pt idx="1787">
                  <c:v>0.1847279460286049</c:v>
                </c:pt>
                <c:pt idx="1788">
                  <c:v>0.1847279460286049</c:v>
                </c:pt>
                <c:pt idx="1789">
                  <c:v>0.1847279460286049</c:v>
                </c:pt>
                <c:pt idx="1790">
                  <c:v>0.1847279460286049</c:v>
                </c:pt>
                <c:pt idx="1791">
                  <c:v>0.1847279460286049</c:v>
                </c:pt>
                <c:pt idx="1792">
                  <c:v>0.1847279460286049</c:v>
                </c:pt>
                <c:pt idx="1793">
                  <c:v>0.1847279460286049</c:v>
                </c:pt>
                <c:pt idx="1794">
                  <c:v>0.1847279460286049</c:v>
                </c:pt>
                <c:pt idx="1795">
                  <c:v>0.1847279460286049</c:v>
                </c:pt>
                <c:pt idx="1796">
                  <c:v>0.1847279460286049</c:v>
                </c:pt>
                <c:pt idx="1797">
                  <c:v>0.1847279460286049</c:v>
                </c:pt>
                <c:pt idx="1798">
                  <c:v>0.1847279460286049</c:v>
                </c:pt>
                <c:pt idx="1799">
                  <c:v>0.1847279460286049</c:v>
                </c:pt>
                <c:pt idx="1826">
                  <c:v>8.5365738530033514E-2</c:v>
                </c:pt>
                <c:pt idx="1827">
                  <c:v>8.5365738530033514E-2</c:v>
                </c:pt>
                <c:pt idx="1828">
                  <c:v>8.8055839299062827E-2</c:v>
                </c:pt>
                <c:pt idx="1829">
                  <c:v>9.0761905057819309E-2</c:v>
                </c:pt>
                <c:pt idx="1830">
                  <c:v>9.0761905057819309E-2</c:v>
                </c:pt>
                <c:pt idx="1831">
                  <c:v>9.0761905057819309E-2</c:v>
                </c:pt>
                <c:pt idx="1832">
                  <c:v>9.0761905057819309E-2</c:v>
                </c:pt>
                <c:pt idx="1833">
                  <c:v>9.0761905057819309E-2</c:v>
                </c:pt>
                <c:pt idx="1834">
                  <c:v>9.0761905057819309E-2</c:v>
                </c:pt>
                <c:pt idx="1835">
                  <c:v>9.0761905057819309E-2</c:v>
                </c:pt>
                <c:pt idx="1836">
                  <c:v>9.0761905057819309E-2</c:v>
                </c:pt>
                <c:pt idx="1837">
                  <c:v>9.0761905057819309E-2</c:v>
                </c:pt>
                <c:pt idx="1838">
                  <c:v>9.0761905057819309E-2</c:v>
                </c:pt>
                <c:pt idx="1839">
                  <c:v>9.0761905057819309E-2</c:v>
                </c:pt>
                <c:pt idx="1840">
                  <c:v>9.0761905057819309E-2</c:v>
                </c:pt>
                <c:pt idx="1841">
                  <c:v>9.0761905057819309E-2</c:v>
                </c:pt>
                <c:pt idx="1842">
                  <c:v>9.0761905057819309E-2</c:v>
                </c:pt>
                <c:pt idx="1843">
                  <c:v>9.0761905057819309E-2</c:v>
                </c:pt>
                <c:pt idx="1844">
                  <c:v>9.0761905057819309E-2</c:v>
                </c:pt>
                <c:pt idx="1845">
                  <c:v>9.0761905057819309E-2</c:v>
                </c:pt>
                <c:pt idx="1846">
                  <c:v>9.0761905057819309E-2</c:v>
                </c:pt>
                <c:pt idx="1847">
                  <c:v>9.0761905057819309E-2</c:v>
                </c:pt>
                <c:pt idx="1848">
                  <c:v>9.0761905057819309E-2</c:v>
                </c:pt>
                <c:pt idx="1849">
                  <c:v>9.0761905057819309E-2</c:v>
                </c:pt>
                <c:pt idx="1850">
                  <c:v>9.0761905057819309E-2</c:v>
                </c:pt>
                <c:pt idx="1851">
                  <c:v>9.0761905057819309E-2</c:v>
                </c:pt>
                <c:pt idx="1852">
                  <c:v>9.0761905057819309E-2</c:v>
                </c:pt>
                <c:pt idx="1853">
                  <c:v>9.0761905057819309E-2</c:v>
                </c:pt>
                <c:pt idx="1854">
                  <c:v>9.0761905057819309E-2</c:v>
                </c:pt>
                <c:pt idx="1855">
                  <c:v>9.0761905057819309E-2</c:v>
                </c:pt>
                <c:pt idx="1856">
                  <c:v>9.0761905057819309E-2</c:v>
                </c:pt>
                <c:pt idx="1857">
                  <c:v>9.0761905057819309E-2</c:v>
                </c:pt>
                <c:pt idx="1858">
                  <c:v>9.0761905057819309E-2</c:v>
                </c:pt>
                <c:pt idx="1859">
                  <c:v>9.0761905057819309E-2</c:v>
                </c:pt>
                <c:pt idx="1860">
                  <c:v>9.0761905057819309E-2</c:v>
                </c:pt>
                <c:pt idx="1861">
                  <c:v>9.0761905057819309E-2</c:v>
                </c:pt>
                <c:pt idx="1862">
                  <c:v>9.0761905057819309E-2</c:v>
                </c:pt>
                <c:pt idx="1863">
                  <c:v>9.0761905057819309E-2</c:v>
                </c:pt>
                <c:pt idx="1864">
                  <c:v>9.0761905057819309E-2</c:v>
                </c:pt>
                <c:pt idx="1865">
                  <c:v>9.0761905057819309E-2</c:v>
                </c:pt>
                <c:pt idx="1866">
                  <c:v>9.0761905057819309E-2</c:v>
                </c:pt>
                <c:pt idx="1867">
                  <c:v>9.0761905057819309E-2</c:v>
                </c:pt>
                <c:pt idx="1868">
                  <c:v>9.0761905057819309E-2</c:v>
                </c:pt>
                <c:pt idx="1869">
                  <c:v>9.0761905057819309E-2</c:v>
                </c:pt>
                <c:pt idx="1870">
                  <c:v>9.0761905057819309E-2</c:v>
                </c:pt>
                <c:pt idx="1871">
                  <c:v>9.0761905057819309E-2</c:v>
                </c:pt>
                <c:pt idx="1872">
                  <c:v>9.0761905057819309E-2</c:v>
                </c:pt>
                <c:pt idx="1873">
                  <c:v>9.0761905057819309E-2</c:v>
                </c:pt>
                <c:pt idx="1874">
                  <c:v>9.0761905057819309E-2</c:v>
                </c:pt>
                <c:pt idx="1875">
                  <c:v>9.0761905057819309E-2</c:v>
                </c:pt>
                <c:pt idx="1876">
                  <c:v>9.0761905057819309E-2</c:v>
                </c:pt>
                <c:pt idx="1877">
                  <c:v>9.0761905057819309E-2</c:v>
                </c:pt>
                <c:pt idx="1878">
                  <c:v>9.0761905057819309E-2</c:v>
                </c:pt>
                <c:pt idx="1879">
                  <c:v>9.0761905057819309E-2</c:v>
                </c:pt>
                <c:pt idx="1880">
                  <c:v>9.0761905057819309E-2</c:v>
                </c:pt>
                <c:pt idx="1881">
                  <c:v>9.3941059235938817E-2</c:v>
                </c:pt>
                <c:pt idx="1882">
                  <c:v>9.3941059235938817E-2</c:v>
                </c:pt>
                <c:pt idx="1883">
                  <c:v>9.3941059235938817E-2</c:v>
                </c:pt>
                <c:pt idx="1884">
                  <c:v>9.3941059235938817E-2</c:v>
                </c:pt>
                <c:pt idx="1885">
                  <c:v>9.3941059235938817E-2</c:v>
                </c:pt>
                <c:pt idx="1886">
                  <c:v>9.3941059235938817E-2</c:v>
                </c:pt>
                <c:pt idx="1887">
                  <c:v>9.3941059235938817E-2</c:v>
                </c:pt>
                <c:pt idx="1888">
                  <c:v>9.3941059235938817E-2</c:v>
                </c:pt>
                <c:pt idx="1889">
                  <c:v>9.3941059235938817E-2</c:v>
                </c:pt>
                <c:pt idx="1890">
                  <c:v>9.3941059235938817E-2</c:v>
                </c:pt>
                <c:pt idx="1891">
                  <c:v>9.3941059235938817E-2</c:v>
                </c:pt>
                <c:pt idx="1892">
                  <c:v>9.3941059235938817E-2</c:v>
                </c:pt>
                <c:pt idx="1893">
                  <c:v>9.3941059235938817E-2</c:v>
                </c:pt>
                <c:pt idx="1894">
                  <c:v>9.3941059235938817E-2</c:v>
                </c:pt>
                <c:pt idx="1895">
                  <c:v>9.3941059235938817E-2</c:v>
                </c:pt>
                <c:pt idx="1896">
                  <c:v>9.3941059235938817E-2</c:v>
                </c:pt>
                <c:pt idx="1897">
                  <c:v>9.3941059235938817E-2</c:v>
                </c:pt>
                <c:pt idx="1898">
                  <c:v>9.3941059235938817E-2</c:v>
                </c:pt>
                <c:pt idx="1899">
                  <c:v>9.3941059235938817E-2</c:v>
                </c:pt>
                <c:pt idx="1900">
                  <c:v>9.3941059235938817E-2</c:v>
                </c:pt>
                <c:pt idx="1901">
                  <c:v>9.3941059235938817E-2</c:v>
                </c:pt>
                <c:pt idx="1902">
                  <c:v>9.3941059235938817E-2</c:v>
                </c:pt>
                <c:pt idx="1903">
                  <c:v>9.3941059235938817E-2</c:v>
                </c:pt>
                <c:pt idx="1904">
                  <c:v>9.3941059235938817E-2</c:v>
                </c:pt>
                <c:pt idx="1905">
                  <c:v>9.3941059235938817E-2</c:v>
                </c:pt>
                <c:pt idx="1906">
                  <c:v>9.3941059235938817E-2</c:v>
                </c:pt>
                <c:pt idx="1907">
                  <c:v>9.3941059235938817E-2</c:v>
                </c:pt>
                <c:pt idx="1908">
                  <c:v>9.3941059235938817E-2</c:v>
                </c:pt>
                <c:pt idx="1909">
                  <c:v>9.3941059235938817E-2</c:v>
                </c:pt>
                <c:pt idx="1910">
                  <c:v>9.3941059235938817E-2</c:v>
                </c:pt>
                <c:pt idx="1911">
                  <c:v>9.3941059235938817E-2</c:v>
                </c:pt>
                <c:pt idx="1912">
                  <c:v>9.3941059235938817E-2</c:v>
                </c:pt>
                <c:pt idx="1913">
                  <c:v>9.3941059235938817E-2</c:v>
                </c:pt>
                <c:pt idx="1914">
                  <c:v>9.3941059235938817E-2</c:v>
                </c:pt>
                <c:pt idx="1915">
                  <c:v>9.3941059235938817E-2</c:v>
                </c:pt>
                <c:pt idx="1916">
                  <c:v>9.3941059235938817E-2</c:v>
                </c:pt>
                <c:pt idx="1917">
                  <c:v>9.3941059235938817E-2</c:v>
                </c:pt>
                <c:pt idx="1918">
                  <c:v>9.3941059235938817E-2</c:v>
                </c:pt>
                <c:pt idx="1919">
                  <c:v>9.3941059235938817E-2</c:v>
                </c:pt>
                <c:pt idx="1920">
                  <c:v>9.3941059235938817E-2</c:v>
                </c:pt>
                <c:pt idx="1921">
                  <c:v>9.3941059235938817E-2</c:v>
                </c:pt>
                <c:pt idx="1922">
                  <c:v>9.3941059235938817E-2</c:v>
                </c:pt>
                <c:pt idx="1923">
                  <c:v>9.3941059235938817E-2</c:v>
                </c:pt>
                <c:pt idx="1924">
                  <c:v>9.3941059235938817E-2</c:v>
                </c:pt>
                <c:pt idx="1925">
                  <c:v>9.3941059235938817E-2</c:v>
                </c:pt>
                <c:pt idx="1926">
                  <c:v>9.3941059235938817E-2</c:v>
                </c:pt>
                <c:pt idx="1927">
                  <c:v>9.3941059235938817E-2</c:v>
                </c:pt>
                <c:pt idx="1928">
                  <c:v>9.3941059235938817E-2</c:v>
                </c:pt>
                <c:pt idx="1929">
                  <c:v>9.3941059235938817E-2</c:v>
                </c:pt>
                <c:pt idx="1930">
                  <c:v>9.3941059235938817E-2</c:v>
                </c:pt>
                <c:pt idx="1931">
                  <c:v>9.3941059235938817E-2</c:v>
                </c:pt>
                <c:pt idx="1932">
                  <c:v>9.3941059235938817E-2</c:v>
                </c:pt>
                <c:pt idx="1933">
                  <c:v>9.3941059235938817E-2</c:v>
                </c:pt>
                <c:pt idx="1934">
                  <c:v>9.3941059235938817E-2</c:v>
                </c:pt>
                <c:pt idx="1935">
                  <c:v>9.3941059235938817E-2</c:v>
                </c:pt>
                <c:pt idx="1936">
                  <c:v>9.3941059235938817E-2</c:v>
                </c:pt>
                <c:pt idx="1937">
                  <c:v>9.3941059235938817E-2</c:v>
                </c:pt>
                <c:pt idx="1938">
                  <c:v>9.3941059235938817E-2</c:v>
                </c:pt>
                <c:pt idx="1939">
                  <c:v>9.3941059235938817E-2</c:v>
                </c:pt>
                <c:pt idx="1940">
                  <c:v>9.3941059235938817E-2</c:v>
                </c:pt>
                <c:pt idx="1941">
                  <c:v>9.3941059235938817E-2</c:v>
                </c:pt>
                <c:pt idx="1942">
                  <c:v>9.3941059235938817E-2</c:v>
                </c:pt>
                <c:pt idx="1943">
                  <c:v>9.3941059235938817E-2</c:v>
                </c:pt>
                <c:pt idx="1944">
                  <c:v>9.3941059235938817E-2</c:v>
                </c:pt>
                <c:pt idx="1945">
                  <c:v>9.3941059235938817E-2</c:v>
                </c:pt>
                <c:pt idx="1946">
                  <c:v>9.3941059235938817E-2</c:v>
                </c:pt>
                <c:pt idx="1947">
                  <c:v>9.3941059235938817E-2</c:v>
                </c:pt>
                <c:pt idx="1948">
                  <c:v>9.3941059235938817E-2</c:v>
                </c:pt>
                <c:pt idx="1949">
                  <c:v>9.3941059235938817E-2</c:v>
                </c:pt>
                <c:pt idx="1950">
                  <c:v>9.3941059235938817E-2</c:v>
                </c:pt>
                <c:pt idx="1951">
                  <c:v>9.3941059235938817E-2</c:v>
                </c:pt>
                <c:pt idx="1952">
                  <c:v>9.3941059235938817E-2</c:v>
                </c:pt>
                <c:pt idx="1953">
                  <c:v>9.3941059235938817E-2</c:v>
                </c:pt>
                <c:pt idx="1954">
                  <c:v>9.3941059235938817E-2</c:v>
                </c:pt>
                <c:pt idx="1955">
                  <c:v>9.3941059235938817E-2</c:v>
                </c:pt>
                <c:pt idx="1956">
                  <c:v>9.3941059235938817E-2</c:v>
                </c:pt>
                <c:pt idx="1957">
                  <c:v>9.3941059235938817E-2</c:v>
                </c:pt>
                <c:pt idx="1958">
                  <c:v>9.3941059235938817E-2</c:v>
                </c:pt>
                <c:pt idx="1959">
                  <c:v>9.3941059235938817E-2</c:v>
                </c:pt>
                <c:pt idx="1960">
                  <c:v>9.3941059235938817E-2</c:v>
                </c:pt>
                <c:pt idx="1961">
                  <c:v>9.8174979519883021E-2</c:v>
                </c:pt>
                <c:pt idx="1962">
                  <c:v>9.8174979519883021E-2</c:v>
                </c:pt>
                <c:pt idx="1963">
                  <c:v>9.8174979519883021E-2</c:v>
                </c:pt>
                <c:pt idx="1964">
                  <c:v>9.8174979519883021E-2</c:v>
                </c:pt>
                <c:pt idx="1965">
                  <c:v>9.8174979519883021E-2</c:v>
                </c:pt>
                <c:pt idx="1966">
                  <c:v>9.8174979519883021E-2</c:v>
                </c:pt>
                <c:pt idx="1967">
                  <c:v>9.8174979519883021E-2</c:v>
                </c:pt>
                <c:pt idx="1968">
                  <c:v>9.8174979519883021E-2</c:v>
                </c:pt>
                <c:pt idx="1969">
                  <c:v>9.8174979519883021E-2</c:v>
                </c:pt>
                <c:pt idx="1970">
                  <c:v>0.10257412596124944</c:v>
                </c:pt>
                <c:pt idx="1971">
                  <c:v>0.10257412596124944</c:v>
                </c:pt>
                <c:pt idx="1972">
                  <c:v>0.10257412596124944</c:v>
                </c:pt>
                <c:pt idx="1973">
                  <c:v>0.10257412596124944</c:v>
                </c:pt>
                <c:pt idx="1974">
                  <c:v>0.10257412596124944</c:v>
                </c:pt>
                <c:pt idx="1975">
                  <c:v>0.10257412596124944</c:v>
                </c:pt>
                <c:pt idx="1976">
                  <c:v>0.10257412596124944</c:v>
                </c:pt>
                <c:pt idx="1977">
                  <c:v>0.10257412596124944</c:v>
                </c:pt>
                <c:pt idx="1978">
                  <c:v>0.10257412596124944</c:v>
                </c:pt>
                <c:pt idx="1979">
                  <c:v>0.10257412596124944</c:v>
                </c:pt>
                <c:pt idx="1980">
                  <c:v>0.10257412596124944</c:v>
                </c:pt>
                <c:pt idx="1981">
                  <c:v>0.10257412596124944</c:v>
                </c:pt>
                <c:pt idx="1982">
                  <c:v>0.10257412596124944</c:v>
                </c:pt>
                <c:pt idx="1983">
                  <c:v>0.10257412596124944</c:v>
                </c:pt>
                <c:pt idx="1984">
                  <c:v>0.10257412596124944</c:v>
                </c:pt>
                <c:pt idx="1985">
                  <c:v>0.10257412596124944</c:v>
                </c:pt>
                <c:pt idx="1986">
                  <c:v>0.10257412596124944</c:v>
                </c:pt>
                <c:pt idx="1987">
                  <c:v>0.10257412596124944</c:v>
                </c:pt>
                <c:pt idx="1988">
                  <c:v>0.10257412596124944</c:v>
                </c:pt>
                <c:pt idx="1989">
                  <c:v>0.10257412596124944</c:v>
                </c:pt>
                <c:pt idx="1990">
                  <c:v>0.10257412596124944</c:v>
                </c:pt>
                <c:pt idx="1991">
                  <c:v>0.10257412596124944</c:v>
                </c:pt>
                <c:pt idx="1992">
                  <c:v>0.10257412596124944</c:v>
                </c:pt>
                <c:pt idx="1993">
                  <c:v>0.10257412596124944</c:v>
                </c:pt>
                <c:pt idx="1994">
                  <c:v>0.10257412596124944</c:v>
                </c:pt>
                <c:pt idx="1995">
                  <c:v>0.10257412596124944</c:v>
                </c:pt>
                <c:pt idx="1996">
                  <c:v>0.10257412596124944</c:v>
                </c:pt>
                <c:pt idx="1997">
                  <c:v>0.10257412596124944</c:v>
                </c:pt>
                <c:pt idx="1998">
                  <c:v>0.10257412596124944</c:v>
                </c:pt>
                <c:pt idx="1999">
                  <c:v>0.10257412596124944</c:v>
                </c:pt>
                <c:pt idx="2000">
                  <c:v>0.10257412596124944</c:v>
                </c:pt>
                <c:pt idx="2001">
                  <c:v>0.10257412596124944</c:v>
                </c:pt>
                <c:pt idx="2002">
                  <c:v>0.10257412596124944</c:v>
                </c:pt>
                <c:pt idx="2003">
                  <c:v>0.10257412596124944</c:v>
                </c:pt>
                <c:pt idx="2004">
                  <c:v>0.10257412596124944</c:v>
                </c:pt>
                <c:pt idx="2005">
                  <c:v>0.10257412596124944</c:v>
                </c:pt>
                <c:pt idx="2006">
                  <c:v>0.10257412596124944</c:v>
                </c:pt>
                <c:pt idx="2007">
                  <c:v>0.10257412596124944</c:v>
                </c:pt>
                <c:pt idx="2008">
                  <c:v>0.10257412596124944</c:v>
                </c:pt>
                <c:pt idx="2009">
                  <c:v>0.10257412596124944</c:v>
                </c:pt>
                <c:pt idx="2010">
                  <c:v>0.10257412596124944</c:v>
                </c:pt>
                <c:pt idx="2011">
                  <c:v>0.10257412596124944</c:v>
                </c:pt>
                <c:pt idx="2012">
                  <c:v>0.10257412596124944</c:v>
                </c:pt>
                <c:pt idx="2013">
                  <c:v>0.10257412596124944</c:v>
                </c:pt>
                <c:pt idx="2014">
                  <c:v>0.10257412596124944</c:v>
                </c:pt>
                <c:pt idx="2015">
                  <c:v>0.10257412596124944</c:v>
                </c:pt>
                <c:pt idx="2016">
                  <c:v>0.10257412596124944</c:v>
                </c:pt>
                <c:pt idx="2017">
                  <c:v>0.10257412596124944</c:v>
                </c:pt>
                <c:pt idx="2018">
                  <c:v>0.10257412596124944</c:v>
                </c:pt>
                <c:pt idx="2019">
                  <c:v>0.10859711840446253</c:v>
                </c:pt>
                <c:pt idx="2020">
                  <c:v>0.10859711840446253</c:v>
                </c:pt>
                <c:pt idx="2021">
                  <c:v>0.10859711840446253</c:v>
                </c:pt>
                <c:pt idx="2022">
                  <c:v>0.10859711840446253</c:v>
                </c:pt>
                <c:pt idx="2023">
                  <c:v>0.10859711840446253</c:v>
                </c:pt>
                <c:pt idx="2024">
                  <c:v>0.10859711840446253</c:v>
                </c:pt>
                <c:pt idx="2025">
                  <c:v>0.10859711840446253</c:v>
                </c:pt>
                <c:pt idx="2026">
                  <c:v>0.10859711840446253</c:v>
                </c:pt>
                <c:pt idx="2027">
                  <c:v>0.10859711840446253</c:v>
                </c:pt>
                <c:pt idx="2028">
                  <c:v>0.10859711840446253</c:v>
                </c:pt>
                <c:pt idx="2029">
                  <c:v>0.10859711840446253</c:v>
                </c:pt>
                <c:pt idx="2030">
                  <c:v>0.10859711840446253</c:v>
                </c:pt>
                <c:pt idx="2031">
                  <c:v>0.10859711840446253</c:v>
                </c:pt>
                <c:pt idx="2032">
                  <c:v>0.10859711840446253</c:v>
                </c:pt>
                <c:pt idx="2033">
                  <c:v>0.10859711840446253</c:v>
                </c:pt>
                <c:pt idx="2034">
                  <c:v>0.10859711840446253</c:v>
                </c:pt>
                <c:pt idx="2035">
                  <c:v>0.10859711840446253</c:v>
                </c:pt>
                <c:pt idx="2036">
                  <c:v>0.10859711840446253</c:v>
                </c:pt>
                <c:pt idx="2037">
                  <c:v>0.10859711840446253</c:v>
                </c:pt>
                <c:pt idx="2038">
                  <c:v>0.10859711840446253</c:v>
                </c:pt>
                <c:pt idx="2039">
                  <c:v>0.10859711840446253</c:v>
                </c:pt>
                <c:pt idx="2040">
                  <c:v>0.10859711840446253</c:v>
                </c:pt>
                <c:pt idx="2041">
                  <c:v>0.10859711840446253</c:v>
                </c:pt>
                <c:pt idx="2042">
                  <c:v>0.10859711840446253</c:v>
                </c:pt>
                <c:pt idx="2043">
                  <c:v>0.10859711840446253</c:v>
                </c:pt>
                <c:pt idx="2044">
                  <c:v>0.10859711840446253</c:v>
                </c:pt>
                <c:pt idx="2045">
                  <c:v>0.10859711840446253</c:v>
                </c:pt>
                <c:pt idx="2046">
                  <c:v>0.10859711840446253</c:v>
                </c:pt>
                <c:pt idx="2047">
                  <c:v>0.10859711840446253</c:v>
                </c:pt>
                <c:pt idx="2048">
                  <c:v>0.10859711840446253</c:v>
                </c:pt>
                <c:pt idx="2049">
                  <c:v>0.10859711840446253</c:v>
                </c:pt>
                <c:pt idx="2050">
                  <c:v>0.10859711840446253</c:v>
                </c:pt>
                <c:pt idx="2051">
                  <c:v>0.10859711840446253</c:v>
                </c:pt>
                <c:pt idx="2052">
                  <c:v>0.10859711840446253</c:v>
                </c:pt>
                <c:pt idx="2053">
                  <c:v>0.10859711840446253</c:v>
                </c:pt>
                <c:pt idx="2054">
                  <c:v>0.10859711840446253</c:v>
                </c:pt>
                <c:pt idx="2055">
                  <c:v>0.10859711840446253</c:v>
                </c:pt>
                <c:pt idx="2056">
                  <c:v>0.10859711840446253</c:v>
                </c:pt>
                <c:pt idx="2057">
                  <c:v>0.10859711840446253</c:v>
                </c:pt>
                <c:pt idx="2058">
                  <c:v>0.10859711840446253</c:v>
                </c:pt>
                <c:pt idx="2059">
                  <c:v>0.10859711840446253</c:v>
                </c:pt>
                <c:pt idx="2060">
                  <c:v>0.10859711840446253</c:v>
                </c:pt>
                <c:pt idx="2061">
                  <c:v>0.10859711840446253</c:v>
                </c:pt>
                <c:pt idx="2062">
                  <c:v>0.10859711840446253</c:v>
                </c:pt>
                <c:pt idx="2063">
                  <c:v>0.10859711840446253</c:v>
                </c:pt>
                <c:pt idx="2064">
                  <c:v>0.10859711840446253</c:v>
                </c:pt>
                <c:pt idx="2065">
                  <c:v>0.10859711840446253</c:v>
                </c:pt>
                <c:pt idx="2066">
                  <c:v>0.10859711840446253</c:v>
                </c:pt>
                <c:pt idx="2067">
                  <c:v>0.10859711840446253</c:v>
                </c:pt>
                <c:pt idx="2068">
                  <c:v>0.10859711840446253</c:v>
                </c:pt>
                <c:pt idx="2069">
                  <c:v>0.10859711840446253</c:v>
                </c:pt>
                <c:pt idx="2070">
                  <c:v>0.10859711840446253</c:v>
                </c:pt>
                <c:pt idx="2071">
                  <c:v>0.10859711840446253</c:v>
                </c:pt>
                <c:pt idx="2072">
                  <c:v>0.10859711840446253</c:v>
                </c:pt>
                <c:pt idx="2073">
                  <c:v>0.10859711840446253</c:v>
                </c:pt>
                <c:pt idx="2074">
                  <c:v>0.10859711840446253</c:v>
                </c:pt>
                <c:pt idx="2075">
                  <c:v>0.10859711840446253</c:v>
                </c:pt>
                <c:pt idx="2076">
                  <c:v>0.10859711840446253</c:v>
                </c:pt>
                <c:pt idx="2077">
                  <c:v>0.10859711840446253</c:v>
                </c:pt>
                <c:pt idx="2078">
                  <c:v>0.10859711840446253</c:v>
                </c:pt>
                <c:pt idx="2079">
                  <c:v>0.10859711840446253</c:v>
                </c:pt>
                <c:pt idx="2080">
                  <c:v>0.10859711840446253</c:v>
                </c:pt>
                <c:pt idx="2081">
                  <c:v>0.10859711840446253</c:v>
                </c:pt>
                <c:pt idx="2082">
                  <c:v>0.10859711840446253</c:v>
                </c:pt>
                <c:pt idx="2083">
                  <c:v>0.10859711840446253</c:v>
                </c:pt>
                <c:pt idx="2084">
                  <c:v>0.10859711840446253</c:v>
                </c:pt>
                <c:pt idx="2085">
                  <c:v>0.10859711840446253</c:v>
                </c:pt>
                <c:pt idx="2086">
                  <c:v>0.10859711840446253</c:v>
                </c:pt>
                <c:pt idx="2087">
                  <c:v>0.11751114722041789</c:v>
                </c:pt>
                <c:pt idx="2088">
                  <c:v>0.11751114722041789</c:v>
                </c:pt>
                <c:pt idx="2089">
                  <c:v>0.11751114722041789</c:v>
                </c:pt>
                <c:pt idx="2090">
                  <c:v>0.11751114722041789</c:v>
                </c:pt>
                <c:pt idx="2091">
                  <c:v>0.11751114722041789</c:v>
                </c:pt>
                <c:pt idx="2092">
                  <c:v>0.11751114722041789</c:v>
                </c:pt>
                <c:pt idx="2093">
                  <c:v>0.11751114722041789</c:v>
                </c:pt>
                <c:pt idx="2094">
                  <c:v>0.11751114722041789</c:v>
                </c:pt>
                <c:pt idx="2095">
                  <c:v>0.11751114722041789</c:v>
                </c:pt>
                <c:pt idx="2096">
                  <c:v>0.11751114722041789</c:v>
                </c:pt>
                <c:pt idx="2097">
                  <c:v>0.11751114722041789</c:v>
                </c:pt>
                <c:pt idx="2098">
                  <c:v>0.11751114722041789</c:v>
                </c:pt>
                <c:pt idx="2099">
                  <c:v>0.11751114722041789</c:v>
                </c:pt>
                <c:pt idx="2100">
                  <c:v>0.11751114722041789</c:v>
                </c:pt>
                <c:pt idx="2101">
                  <c:v>0.11751114722041789</c:v>
                </c:pt>
                <c:pt idx="2102">
                  <c:v>0.11751114722041789</c:v>
                </c:pt>
                <c:pt idx="2103">
                  <c:v>0.11751114722041789</c:v>
                </c:pt>
                <c:pt idx="2104">
                  <c:v>0.11751114722041789</c:v>
                </c:pt>
                <c:pt idx="2105">
                  <c:v>0.11751114722041789</c:v>
                </c:pt>
                <c:pt idx="2106">
                  <c:v>0.11751114722041789</c:v>
                </c:pt>
                <c:pt idx="2107">
                  <c:v>0.11751114722041789</c:v>
                </c:pt>
                <c:pt idx="2108">
                  <c:v>0.11751114722041789</c:v>
                </c:pt>
                <c:pt idx="2109">
                  <c:v>0.11751114722041789</c:v>
                </c:pt>
                <c:pt idx="2110">
                  <c:v>0.11751114722041789</c:v>
                </c:pt>
                <c:pt idx="2111">
                  <c:v>0.11751114722041789</c:v>
                </c:pt>
                <c:pt idx="2112">
                  <c:v>0.11751114722041789</c:v>
                </c:pt>
                <c:pt idx="2113">
                  <c:v>0.11751114722041789</c:v>
                </c:pt>
                <c:pt idx="2114">
                  <c:v>0.11751114722041789</c:v>
                </c:pt>
                <c:pt idx="2115">
                  <c:v>0.11751114722041789</c:v>
                </c:pt>
                <c:pt idx="2116">
                  <c:v>0.11751114722041789</c:v>
                </c:pt>
                <c:pt idx="2117">
                  <c:v>0.11751114722041789</c:v>
                </c:pt>
                <c:pt idx="2118">
                  <c:v>0.11751114722041789</c:v>
                </c:pt>
                <c:pt idx="2119">
                  <c:v>0.11751114722041789</c:v>
                </c:pt>
                <c:pt idx="2120">
                  <c:v>0.11751114722041789</c:v>
                </c:pt>
                <c:pt idx="2121">
                  <c:v>0.11751114722041789</c:v>
                </c:pt>
                <c:pt idx="2122">
                  <c:v>0.11751114722041789</c:v>
                </c:pt>
                <c:pt idx="2123">
                  <c:v>0.11751114722041789</c:v>
                </c:pt>
                <c:pt idx="2124">
                  <c:v>0.11751114722041789</c:v>
                </c:pt>
                <c:pt idx="2125">
                  <c:v>0.11751114722041789</c:v>
                </c:pt>
                <c:pt idx="2126">
                  <c:v>0.11751114722041789</c:v>
                </c:pt>
                <c:pt idx="2127">
                  <c:v>0.11751114722041789</c:v>
                </c:pt>
                <c:pt idx="2128">
                  <c:v>0.11751114722041789</c:v>
                </c:pt>
                <c:pt idx="2129">
                  <c:v>0.11751114722041789</c:v>
                </c:pt>
                <c:pt idx="2130">
                  <c:v>0.11751114722041789</c:v>
                </c:pt>
                <c:pt idx="2131">
                  <c:v>0.11751114722041789</c:v>
                </c:pt>
                <c:pt idx="2132">
                  <c:v>0.11751114722041789</c:v>
                </c:pt>
                <c:pt idx="2133">
                  <c:v>0.11751114722041789</c:v>
                </c:pt>
                <c:pt idx="2134">
                  <c:v>0.11751114722041789</c:v>
                </c:pt>
                <c:pt idx="2135">
                  <c:v>0.11751114722041789</c:v>
                </c:pt>
                <c:pt idx="2136">
                  <c:v>0.11751114722041789</c:v>
                </c:pt>
                <c:pt idx="2137">
                  <c:v>0.11751114722041789</c:v>
                </c:pt>
                <c:pt idx="2138">
                  <c:v>0.11751114722041789</c:v>
                </c:pt>
                <c:pt idx="2139">
                  <c:v>0.11751114722041789</c:v>
                </c:pt>
                <c:pt idx="2140">
                  <c:v>0.11751114722041789</c:v>
                </c:pt>
                <c:pt idx="2141">
                  <c:v>0.11751114722041789</c:v>
                </c:pt>
                <c:pt idx="2142">
                  <c:v>0.11751114722041789</c:v>
                </c:pt>
                <c:pt idx="2143">
                  <c:v>0.11751114722041789</c:v>
                </c:pt>
                <c:pt idx="2144">
                  <c:v>0.11751114722041789</c:v>
                </c:pt>
                <c:pt idx="2145">
                  <c:v>0.11751114722041789</c:v>
                </c:pt>
                <c:pt idx="2146">
                  <c:v>0.11751114722041789</c:v>
                </c:pt>
                <c:pt idx="2147">
                  <c:v>0.11751114722041789</c:v>
                </c:pt>
                <c:pt idx="2148">
                  <c:v>0.11751114722041789</c:v>
                </c:pt>
                <c:pt idx="2149">
                  <c:v>0.11751114722041789</c:v>
                </c:pt>
                <c:pt idx="2150">
                  <c:v>0.11751114722041789</c:v>
                </c:pt>
                <c:pt idx="2151">
                  <c:v>0.11751114722041789</c:v>
                </c:pt>
                <c:pt idx="2152">
                  <c:v>0.13130003554509886</c:v>
                </c:pt>
                <c:pt idx="2153">
                  <c:v>0.13130003554509886</c:v>
                </c:pt>
                <c:pt idx="2154">
                  <c:v>0.13130003554509886</c:v>
                </c:pt>
                <c:pt idx="2155">
                  <c:v>0.13130003554509886</c:v>
                </c:pt>
                <c:pt idx="2156">
                  <c:v>0.13130003554509886</c:v>
                </c:pt>
                <c:pt idx="2157">
                  <c:v>0.13130003554509886</c:v>
                </c:pt>
                <c:pt idx="2158">
                  <c:v>0.13130003554509886</c:v>
                </c:pt>
                <c:pt idx="2159">
                  <c:v>0.13130003554509886</c:v>
                </c:pt>
                <c:pt idx="2160">
                  <c:v>0.13130003554509886</c:v>
                </c:pt>
                <c:pt idx="2161">
                  <c:v>0.13130003554509886</c:v>
                </c:pt>
                <c:pt idx="2162">
                  <c:v>0.13130003554509886</c:v>
                </c:pt>
                <c:pt idx="2163">
                  <c:v>0.13130003554509886</c:v>
                </c:pt>
                <c:pt idx="2164">
                  <c:v>0.13130003554509886</c:v>
                </c:pt>
                <c:pt idx="2165">
                  <c:v>0.13130003554509886</c:v>
                </c:pt>
                <c:pt idx="2166">
                  <c:v>0.13130003554509886</c:v>
                </c:pt>
                <c:pt idx="2167">
                  <c:v>0.13130003554509886</c:v>
                </c:pt>
                <c:pt idx="2168">
                  <c:v>0.13130003554509886</c:v>
                </c:pt>
                <c:pt idx="2169">
                  <c:v>0.13130003554509886</c:v>
                </c:pt>
                <c:pt idx="2170">
                  <c:v>0.13130003554509886</c:v>
                </c:pt>
                <c:pt idx="2171">
                  <c:v>0.13130003554509886</c:v>
                </c:pt>
                <c:pt idx="2172">
                  <c:v>0.13130003554509886</c:v>
                </c:pt>
                <c:pt idx="2173">
                  <c:v>0.13130003554509886</c:v>
                </c:pt>
                <c:pt idx="2174">
                  <c:v>0.13130003554509886</c:v>
                </c:pt>
                <c:pt idx="2175">
                  <c:v>0.13130003554509886</c:v>
                </c:pt>
                <c:pt idx="2176">
                  <c:v>0.13130003554509886</c:v>
                </c:pt>
                <c:pt idx="2177">
                  <c:v>0.13130003554509886</c:v>
                </c:pt>
                <c:pt idx="2178">
                  <c:v>0.13130003554509886</c:v>
                </c:pt>
                <c:pt idx="2179">
                  <c:v>0.13130003554509886</c:v>
                </c:pt>
                <c:pt idx="2180">
                  <c:v>0.13130003554509886</c:v>
                </c:pt>
                <c:pt idx="2181">
                  <c:v>0.13130003554509886</c:v>
                </c:pt>
                <c:pt idx="2182">
                  <c:v>0.13130003554509886</c:v>
                </c:pt>
                <c:pt idx="2183">
                  <c:v>0.13130003554509886</c:v>
                </c:pt>
                <c:pt idx="2184">
                  <c:v>0.13130003554509886</c:v>
                </c:pt>
                <c:pt idx="2185">
                  <c:v>0.13130003554509886</c:v>
                </c:pt>
                <c:pt idx="2186">
                  <c:v>0.13130003554509886</c:v>
                </c:pt>
                <c:pt idx="2187">
                  <c:v>0.13130003554509886</c:v>
                </c:pt>
                <c:pt idx="2188">
                  <c:v>0.13130003554509886</c:v>
                </c:pt>
                <c:pt idx="2189">
                  <c:v>0.13130003554509886</c:v>
                </c:pt>
                <c:pt idx="2190">
                  <c:v>0.13130003554509886</c:v>
                </c:pt>
                <c:pt idx="2191">
                  <c:v>0.13130003554509886</c:v>
                </c:pt>
                <c:pt idx="2192">
                  <c:v>0.13130003554509886</c:v>
                </c:pt>
                <c:pt idx="2193">
                  <c:v>0.13130003554509886</c:v>
                </c:pt>
                <c:pt idx="2194">
                  <c:v>0.13130003554509886</c:v>
                </c:pt>
                <c:pt idx="2195">
                  <c:v>0.13130003554509886</c:v>
                </c:pt>
                <c:pt idx="2196">
                  <c:v>0.13130003554509886</c:v>
                </c:pt>
                <c:pt idx="2197">
                  <c:v>0.13130003554509886</c:v>
                </c:pt>
                <c:pt idx="2198">
                  <c:v>0.13130003554509886</c:v>
                </c:pt>
                <c:pt idx="2199">
                  <c:v>0.13130003554509886</c:v>
                </c:pt>
                <c:pt idx="2200">
                  <c:v>0.13130003554509886</c:v>
                </c:pt>
              </c:numCache>
            </c:numRef>
          </c:yVal>
          <c:smooth val="1"/>
          <c:extLst>
            <c:ext xmlns:c16="http://schemas.microsoft.com/office/drawing/2014/chart" uri="{C3380CC4-5D6E-409C-BE32-E72D297353CC}">
              <c16:uniqueId val="{00000000-1719-4E03-AD1C-C47537CFEAF3}"/>
            </c:ext>
          </c:extLst>
        </c:ser>
        <c:ser>
          <c:idx val="1"/>
          <c:order val="1"/>
          <c:tx>
            <c:strRef>
              <c:f>CUM_INCID_CR1!$C$1</c:f>
              <c:strCache>
                <c:ptCount val="1"/>
                <c:pt idx="0">
                  <c:v>cif_inv</c:v>
                </c:pt>
              </c:strCache>
            </c:strRef>
          </c:tx>
          <c:spPr>
            <a:ln w="57150" cap="rnd">
              <a:solidFill>
                <a:srgbClr val="FF0000"/>
              </a:solidFill>
              <a:round/>
            </a:ln>
            <a:effectLst/>
          </c:spPr>
          <c:marker>
            <c:symbol val="none"/>
          </c:marker>
          <c:xVal>
            <c:numRef>
              <c:f>CUM_INCID_CR1!$A$2:$A$2202</c:f>
              <c:numCache>
                <c:formatCode>General</c:formatCode>
                <c:ptCount val="2201"/>
                <c:pt idx="0">
                  <c:v>0</c:v>
                </c:pt>
                <c:pt idx="1">
                  <c:v>2.7397260273972603E-3</c:v>
                </c:pt>
                <c:pt idx="2">
                  <c:v>5.4794520547945206E-3</c:v>
                </c:pt>
                <c:pt idx="3">
                  <c:v>8.21917808219178E-3</c:v>
                </c:pt>
                <c:pt idx="4">
                  <c:v>1.0958904109589041E-2</c:v>
                </c:pt>
                <c:pt idx="5">
                  <c:v>1.3698630136986301E-2</c:v>
                </c:pt>
                <c:pt idx="6">
                  <c:v>1.643835616438356E-2</c:v>
                </c:pt>
                <c:pt idx="7">
                  <c:v>1.9178082191780823E-2</c:v>
                </c:pt>
                <c:pt idx="8">
                  <c:v>2.1917808219178082E-2</c:v>
                </c:pt>
                <c:pt idx="9">
                  <c:v>2.4657534246575342E-2</c:v>
                </c:pt>
                <c:pt idx="10">
                  <c:v>2.7397260273972601E-2</c:v>
                </c:pt>
                <c:pt idx="11">
                  <c:v>3.0136986301369864E-2</c:v>
                </c:pt>
                <c:pt idx="12">
                  <c:v>3.287671232876712E-2</c:v>
                </c:pt>
                <c:pt idx="13">
                  <c:v>3.5616438356164383E-2</c:v>
                </c:pt>
                <c:pt idx="14">
                  <c:v>3.8356164383561646E-2</c:v>
                </c:pt>
                <c:pt idx="15">
                  <c:v>4.1095890410958902E-2</c:v>
                </c:pt>
                <c:pt idx="16">
                  <c:v>4.3835616438356165E-2</c:v>
                </c:pt>
                <c:pt idx="17">
                  <c:v>4.6575342465753428E-2</c:v>
                </c:pt>
                <c:pt idx="18">
                  <c:v>4.9315068493150684E-2</c:v>
                </c:pt>
                <c:pt idx="19">
                  <c:v>5.2054794520547946E-2</c:v>
                </c:pt>
                <c:pt idx="20">
                  <c:v>5.4794520547945202E-2</c:v>
                </c:pt>
                <c:pt idx="21">
                  <c:v>5.7534246575342465E-2</c:v>
                </c:pt>
                <c:pt idx="22">
                  <c:v>6.0273972602739728E-2</c:v>
                </c:pt>
                <c:pt idx="23">
                  <c:v>6.3013698630136991E-2</c:v>
                </c:pt>
                <c:pt idx="24">
                  <c:v>6.575342465753424E-2</c:v>
                </c:pt>
                <c:pt idx="25">
                  <c:v>6.8493150684931503E-2</c:v>
                </c:pt>
                <c:pt idx="26">
                  <c:v>7.1232876712328766E-2</c:v>
                </c:pt>
                <c:pt idx="27">
                  <c:v>7.3972602739726029E-2</c:v>
                </c:pt>
                <c:pt idx="28">
                  <c:v>7.6712328767123292E-2</c:v>
                </c:pt>
                <c:pt idx="29">
                  <c:v>7.9452054794520555E-2</c:v>
                </c:pt>
                <c:pt idx="30">
                  <c:v>8.2191780821917804E-2</c:v>
                </c:pt>
                <c:pt idx="31">
                  <c:v>8.4931506849315067E-2</c:v>
                </c:pt>
                <c:pt idx="32">
                  <c:v>8.7671232876712329E-2</c:v>
                </c:pt>
                <c:pt idx="33">
                  <c:v>9.0410958904109592E-2</c:v>
                </c:pt>
                <c:pt idx="34">
                  <c:v>9.3150684931506855E-2</c:v>
                </c:pt>
                <c:pt idx="35">
                  <c:v>9.5890410958904104E-2</c:v>
                </c:pt>
                <c:pt idx="36">
                  <c:v>9.8630136986301367E-2</c:v>
                </c:pt>
                <c:pt idx="37">
                  <c:v>0.10136986301369863</c:v>
                </c:pt>
                <c:pt idx="38">
                  <c:v>0.10410958904109589</c:v>
                </c:pt>
                <c:pt idx="39">
                  <c:v>0.10684931506849316</c:v>
                </c:pt>
                <c:pt idx="40">
                  <c:v>0.1095890410958904</c:v>
                </c:pt>
                <c:pt idx="41">
                  <c:v>0.11232876712328767</c:v>
                </c:pt>
                <c:pt idx="42">
                  <c:v>0.11506849315068493</c:v>
                </c:pt>
                <c:pt idx="43">
                  <c:v>0.11780821917808219</c:v>
                </c:pt>
                <c:pt idx="44">
                  <c:v>0.12054794520547946</c:v>
                </c:pt>
                <c:pt idx="45">
                  <c:v>0.12328767123287671</c:v>
                </c:pt>
                <c:pt idx="46">
                  <c:v>0.12602739726027398</c:v>
                </c:pt>
                <c:pt idx="47">
                  <c:v>0.12876712328767123</c:v>
                </c:pt>
                <c:pt idx="48">
                  <c:v>0.13150684931506848</c:v>
                </c:pt>
                <c:pt idx="49">
                  <c:v>0.13424657534246576</c:v>
                </c:pt>
                <c:pt idx="50">
                  <c:v>0.13698630136986301</c:v>
                </c:pt>
                <c:pt idx="51">
                  <c:v>0.13972602739726028</c:v>
                </c:pt>
                <c:pt idx="52">
                  <c:v>0.14246575342465753</c:v>
                </c:pt>
                <c:pt idx="53">
                  <c:v>0.14520547945205478</c:v>
                </c:pt>
                <c:pt idx="54">
                  <c:v>0.14794520547945206</c:v>
                </c:pt>
                <c:pt idx="55">
                  <c:v>0.15068493150684931</c:v>
                </c:pt>
                <c:pt idx="56">
                  <c:v>0.15342465753424658</c:v>
                </c:pt>
                <c:pt idx="57">
                  <c:v>0.15616438356164383</c:v>
                </c:pt>
                <c:pt idx="58">
                  <c:v>0.15890410958904111</c:v>
                </c:pt>
                <c:pt idx="59">
                  <c:v>0.16164383561643836</c:v>
                </c:pt>
                <c:pt idx="60">
                  <c:v>0.16438356164383561</c:v>
                </c:pt>
                <c:pt idx="61">
                  <c:v>0.16712328767123288</c:v>
                </c:pt>
                <c:pt idx="62">
                  <c:v>0.16986301369863013</c:v>
                </c:pt>
                <c:pt idx="63">
                  <c:v>0.17260273972602741</c:v>
                </c:pt>
                <c:pt idx="64">
                  <c:v>0.17534246575342466</c:v>
                </c:pt>
                <c:pt idx="65">
                  <c:v>0.17808219178082191</c:v>
                </c:pt>
                <c:pt idx="66">
                  <c:v>0.18082191780821918</c:v>
                </c:pt>
                <c:pt idx="67">
                  <c:v>0.18356164383561643</c:v>
                </c:pt>
                <c:pt idx="68">
                  <c:v>0.18630136986301371</c:v>
                </c:pt>
                <c:pt idx="69">
                  <c:v>0.18904109589041096</c:v>
                </c:pt>
                <c:pt idx="70">
                  <c:v>0.19178082191780821</c:v>
                </c:pt>
                <c:pt idx="71">
                  <c:v>0.19452054794520549</c:v>
                </c:pt>
                <c:pt idx="72">
                  <c:v>0.19726027397260273</c:v>
                </c:pt>
                <c:pt idx="73">
                  <c:v>0.2</c:v>
                </c:pt>
                <c:pt idx="74">
                  <c:v>0.20273972602739726</c:v>
                </c:pt>
                <c:pt idx="75">
                  <c:v>0.20547945205479451</c:v>
                </c:pt>
                <c:pt idx="76">
                  <c:v>0.20821917808219179</c:v>
                </c:pt>
                <c:pt idx="77">
                  <c:v>0.21095890410958903</c:v>
                </c:pt>
                <c:pt idx="78">
                  <c:v>0.21369863013698631</c:v>
                </c:pt>
                <c:pt idx="79">
                  <c:v>0.21643835616438356</c:v>
                </c:pt>
                <c:pt idx="80">
                  <c:v>0.21917808219178081</c:v>
                </c:pt>
                <c:pt idx="81">
                  <c:v>0.22191780821917809</c:v>
                </c:pt>
                <c:pt idx="82">
                  <c:v>0.22465753424657534</c:v>
                </c:pt>
                <c:pt idx="83">
                  <c:v>0.22739726027397261</c:v>
                </c:pt>
                <c:pt idx="84">
                  <c:v>0.23013698630136986</c:v>
                </c:pt>
                <c:pt idx="85">
                  <c:v>0.23287671232876711</c:v>
                </c:pt>
                <c:pt idx="86">
                  <c:v>0.23561643835616439</c:v>
                </c:pt>
                <c:pt idx="87">
                  <c:v>0.23835616438356164</c:v>
                </c:pt>
                <c:pt idx="88">
                  <c:v>0.24109589041095891</c:v>
                </c:pt>
                <c:pt idx="89">
                  <c:v>0.24383561643835616</c:v>
                </c:pt>
                <c:pt idx="90">
                  <c:v>0.24657534246575341</c:v>
                </c:pt>
                <c:pt idx="91">
                  <c:v>0.24931506849315069</c:v>
                </c:pt>
                <c:pt idx="92">
                  <c:v>0.25205479452054796</c:v>
                </c:pt>
                <c:pt idx="93">
                  <c:v>0.25479452054794521</c:v>
                </c:pt>
                <c:pt idx="94">
                  <c:v>0.25753424657534246</c:v>
                </c:pt>
                <c:pt idx="95">
                  <c:v>0.26027397260273971</c:v>
                </c:pt>
                <c:pt idx="96">
                  <c:v>0.26301369863013696</c:v>
                </c:pt>
                <c:pt idx="97">
                  <c:v>0.26575342465753427</c:v>
                </c:pt>
                <c:pt idx="98">
                  <c:v>0.26849315068493151</c:v>
                </c:pt>
                <c:pt idx="99">
                  <c:v>0.27123287671232876</c:v>
                </c:pt>
                <c:pt idx="100">
                  <c:v>0.27397260273972601</c:v>
                </c:pt>
                <c:pt idx="101">
                  <c:v>0.27671232876712326</c:v>
                </c:pt>
                <c:pt idx="102">
                  <c:v>0.27945205479452057</c:v>
                </c:pt>
                <c:pt idx="103">
                  <c:v>0.28219178082191781</c:v>
                </c:pt>
                <c:pt idx="104">
                  <c:v>0.28493150684931506</c:v>
                </c:pt>
                <c:pt idx="105">
                  <c:v>0.28767123287671231</c:v>
                </c:pt>
                <c:pt idx="106">
                  <c:v>0.29041095890410956</c:v>
                </c:pt>
                <c:pt idx="107">
                  <c:v>0.29315068493150687</c:v>
                </c:pt>
                <c:pt idx="108">
                  <c:v>0.29589041095890412</c:v>
                </c:pt>
                <c:pt idx="109">
                  <c:v>0.29863013698630136</c:v>
                </c:pt>
                <c:pt idx="110">
                  <c:v>0.30136986301369861</c:v>
                </c:pt>
                <c:pt idx="111">
                  <c:v>0.30410958904109592</c:v>
                </c:pt>
                <c:pt idx="112">
                  <c:v>0.30684931506849317</c:v>
                </c:pt>
                <c:pt idx="113">
                  <c:v>0.30958904109589042</c:v>
                </c:pt>
                <c:pt idx="114">
                  <c:v>0.31232876712328766</c:v>
                </c:pt>
                <c:pt idx="115">
                  <c:v>0.31506849315068491</c:v>
                </c:pt>
                <c:pt idx="116">
                  <c:v>0.31780821917808222</c:v>
                </c:pt>
                <c:pt idx="117">
                  <c:v>0.32054794520547947</c:v>
                </c:pt>
                <c:pt idx="118">
                  <c:v>0.32328767123287672</c:v>
                </c:pt>
                <c:pt idx="119">
                  <c:v>0.32602739726027397</c:v>
                </c:pt>
                <c:pt idx="120">
                  <c:v>0.32876712328767121</c:v>
                </c:pt>
                <c:pt idx="121">
                  <c:v>0.33150684931506852</c:v>
                </c:pt>
                <c:pt idx="122">
                  <c:v>0.33424657534246577</c:v>
                </c:pt>
                <c:pt idx="123">
                  <c:v>0.33698630136986302</c:v>
                </c:pt>
                <c:pt idx="124">
                  <c:v>0.33972602739726027</c:v>
                </c:pt>
                <c:pt idx="125">
                  <c:v>0.34246575342465752</c:v>
                </c:pt>
                <c:pt idx="126">
                  <c:v>0.34520547945205482</c:v>
                </c:pt>
                <c:pt idx="127">
                  <c:v>0.34794520547945207</c:v>
                </c:pt>
                <c:pt idx="128">
                  <c:v>0.35068493150684932</c:v>
                </c:pt>
                <c:pt idx="129">
                  <c:v>0.35342465753424657</c:v>
                </c:pt>
                <c:pt idx="130">
                  <c:v>0.35616438356164382</c:v>
                </c:pt>
                <c:pt idx="131">
                  <c:v>0.35890410958904112</c:v>
                </c:pt>
                <c:pt idx="132">
                  <c:v>0.36164383561643837</c:v>
                </c:pt>
                <c:pt idx="133">
                  <c:v>0.36438356164383562</c:v>
                </c:pt>
                <c:pt idx="134">
                  <c:v>0.36712328767123287</c:v>
                </c:pt>
                <c:pt idx="135">
                  <c:v>0.36986301369863012</c:v>
                </c:pt>
                <c:pt idx="136">
                  <c:v>0.37260273972602742</c:v>
                </c:pt>
                <c:pt idx="137">
                  <c:v>0.37534246575342467</c:v>
                </c:pt>
                <c:pt idx="138">
                  <c:v>0.37808219178082192</c:v>
                </c:pt>
                <c:pt idx="139">
                  <c:v>0.38082191780821917</c:v>
                </c:pt>
                <c:pt idx="140">
                  <c:v>0.38356164383561642</c:v>
                </c:pt>
                <c:pt idx="141">
                  <c:v>0.38630136986301372</c:v>
                </c:pt>
                <c:pt idx="142">
                  <c:v>0.38904109589041097</c:v>
                </c:pt>
                <c:pt idx="143">
                  <c:v>0.39178082191780822</c:v>
                </c:pt>
                <c:pt idx="144">
                  <c:v>0.39452054794520547</c:v>
                </c:pt>
                <c:pt idx="145">
                  <c:v>0.39726027397260272</c:v>
                </c:pt>
                <c:pt idx="146">
                  <c:v>0.4</c:v>
                </c:pt>
                <c:pt idx="147">
                  <c:v>0.40273972602739727</c:v>
                </c:pt>
                <c:pt idx="148">
                  <c:v>0.40547945205479452</c:v>
                </c:pt>
                <c:pt idx="149">
                  <c:v>0.40821917808219177</c:v>
                </c:pt>
                <c:pt idx="150">
                  <c:v>0.41095890410958902</c:v>
                </c:pt>
                <c:pt idx="151">
                  <c:v>0.41369863013698632</c:v>
                </c:pt>
                <c:pt idx="152">
                  <c:v>0.41643835616438357</c:v>
                </c:pt>
                <c:pt idx="153">
                  <c:v>0.41917808219178082</c:v>
                </c:pt>
                <c:pt idx="154">
                  <c:v>0.42191780821917807</c:v>
                </c:pt>
                <c:pt idx="155">
                  <c:v>0.42465753424657532</c:v>
                </c:pt>
                <c:pt idx="156">
                  <c:v>0.42739726027397262</c:v>
                </c:pt>
                <c:pt idx="157">
                  <c:v>0.43013698630136987</c:v>
                </c:pt>
                <c:pt idx="158">
                  <c:v>0.43287671232876712</c:v>
                </c:pt>
                <c:pt idx="159">
                  <c:v>0.43561643835616437</c:v>
                </c:pt>
                <c:pt idx="160">
                  <c:v>0.43835616438356162</c:v>
                </c:pt>
                <c:pt idx="161">
                  <c:v>0.44109589041095892</c:v>
                </c:pt>
                <c:pt idx="162">
                  <c:v>0.44383561643835617</c:v>
                </c:pt>
                <c:pt idx="163">
                  <c:v>0.44657534246575342</c:v>
                </c:pt>
                <c:pt idx="164">
                  <c:v>0.44931506849315067</c:v>
                </c:pt>
                <c:pt idx="165">
                  <c:v>0.45205479452054792</c:v>
                </c:pt>
                <c:pt idx="166">
                  <c:v>0.45479452054794522</c:v>
                </c:pt>
                <c:pt idx="167">
                  <c:v>0.45753424657534247</c:v>
                </c:pt>
                <c:pt idx="168">
                  <c:v>0.46027397260273972</c:v>
                </c:pt>
                <c:pt idx="169">
                  <c:v>0.46301369863013697</c:v>
                </c:pt>
                <c:pt idx="170">
                  <c:v>0.46575342465753422</c:v>
                </c:pt>
                <c:pt idx="171">
                  <c:v>0.46849315068493153</c:v>
                </c:pt>
                <c:pt idx="172">
                  <c:v>0.47123287671232877</c:v>
                </c:pt>
                <c:pt idx="173">
                  <c:v>0.47397260273972602</c:v>
                </c:pt>
                <c:pt idx="174">
                  <c:v>0.47671232876712327</c:v>
                </c:pt>
                <c:pt idx="175">
                  <c:v>0.47945205479452052</c:v>
                </c:pt>
                <c:pt idx="176">
                  <c:v>0.48219178082191783</c:v>
                </c:pt>
                <c:pt idx="177">
                  <c:v>0.48493150684931507</c:v>
                </c:pt>
                <c:pt idx="178">
                  <c:v>0.48767123287671232</c:v>
                </c:pt>
                <c:pt idx="179">
                  <c:v>0.49041095890410957</c:v>
                </c:pt>
                <c:pt idx="180">
                  <c:v>0.49315068493150682</c:v>
                </c:pt>
                <c:pt idx="181">
                  <c:v>0.49589041095890413</c:v>
                </c:pt>
                <c:pt idx="182">
                  <c:v>0.49863013698630138</c:v>
                </c:pt>
                <c:pt idx="183">
                  <c:v>0.50136986301369868</c:v>
                </c:pt>
                <c:pt idx="184">
                  <c:v>0.50410958904109593</c:v>
                </c:pt>
                <c:pt idx="185">
                  <c:v>0.50684931506849318</c:v>
                </c:pt>
                <c:pt idx="186">
                  <c:v>0.50958904109589043</c:v>
                </c:pt>
                <c:pt idx="187">
                  <c:v>0.51232876712328768</c:v>
                </c:pt>
                <c:pt idx="188">
                  <c:v>0.51506849315068493</c:v>
                </c:pt>
                <c:pt idx="189">
                  <c:v>0.51780821917808217</c:v>
                </c:pt>
                <c:pt idx="190">
                  <c:v>0.52054794520547942</c:v>
                </c:pt>
                <c:pt idx="191">
                  <c:v>0.52328767123287667</c:v>
                </c:pt>
                <c:pt idx="192">
                  <c:v>0.52602739726027392</c:v>
                </c:pt>
                <c:pt idx="193">
                  <c:v>0.52876712328767128</c:v>
                </c:pt>
                <c:pt idx="194">
                  <c:v>0.53150684931506853</c:v>
                </c:pt>
                <c:pt idx="195">
                  <c:v>0.53424657534246578</c:v>
                </c:pt>
                <c:pt idx="196">
                  <c:v>0.53698630136986303</c:v>
                </c:pt>
                <c:pt idx="197">
                  <c:v>0.53972602739726028</c:v>
                </c:pt>
                <c:pt idx="198">
                  <c:v>0.54246575342465753</c:v>
                </c:pt>
                <c:pt idx="199">
                  <c:v>0.54520547945205478</c:v>
                </c:pt>
                <c:pt idx="200">
                  <c:v>0.54794520547945202</c:v>
                </c:pt>
                <c:pt idx="201">
                  <c:v>0.55068493150684927</c:v>
                </c:pt>
                <c:pt idx="202">
                  <c:v>0.55342465753424652</c:v>
                </c:pt>
                <c:pt idx="203">
                  <c:v>0.55616438356164388</c:v>
                </c:pt>
                <c:pt idx="204">
                  <c:v>0.55890410958904113</c:v>
                </c:pt>
                <c:pt idx="205">
                  <c:v>0.56164383561643838</c:v>
                </c:pt>
                <c:pt idx="206">
                  <c:v>0.56438356164383563</c:v>
                </c:pt>
                <c:pt idx="207">
                  <c:v>0.56712328767123288</c:v>
                </c:pt>
                <c:pt idx="208">
                  <c:v>0.56986301369863013</c:v>
                </c:pt>
                <c:pt idx="209">
                  <c:v>0.57260273972602738</c:v>
                </c:pt>
                <c:pt idx="210">
                  <c:v>0.57534246575342463</c:v>
                </c:pt>
                <c:pt idx="211">
                  <c:v>0.57808219178082187</c:v>
                </c:pt>
                <c:pt idx="212">
                  <c:v>0.58082191780821912</c:v>
                </c:pt>
                <c:pt idx="213">
                  <c:v>0.58356164383561648</c:v>
                </c:pt>
                <c:pt idx="214">
                  <c:v>0.58630136986301373</c:v>
                </c:pt>
                <c:pt idx="215">
                  <c:v>0.58904109589041098</c:v>
                </c:pt>
                <c:pt idx="216">
                  <c:v>0.59178082191780823</c:v>
                </c:pt>
                <c:pt idx="217">
                  <c:v>0.59452054794520548</c:v>
                </c:pt>
                <c:pt idx="218">
                  <c:v>0.59726027397260273</c:v>
                </c:pt>
                <c:pt idx="219">
                  <c:v>0.6</c:v>
                </c:pt>
                <c:pt idx="220">
                  <c:v>0.60273972602739723</c:v>
                </c:pt>
                <c:pt idx="221">
                  <c:v>0.60547945205479448</c:v>
                </c:pt>
                <c:pt idx="222">
                  <c:v>0.60821917808219184</c:v>
                </c:pt>
                <c:pt idx="223">
                  <c:v>0.61095890410958908</c:v>
                </c:pt>
                <c:pt idx="224">
                  <c:v>0.61369863013698633</c:v>
                </c:pt>
                <c:pt idx="225">
                  <c:v>0.61643835616438358</c:v>
                </c:pt>
                <c:pt idx="226">
                  <c:v>0.61917808219178083</c:v>
                </c:pt>
                <c:pt idx="227">
                  <c:v>0.62191780821917808</c:v>
                </c:pt>
                <c:pt idx="228">
                  <c:v>0.62465753424657533</c:v>
                </c:pt>
                <c:pt idx="229">
                  <c:v>0.62739726027397258</c:v>
                </c:pt>
                <c:pt idx="230">
                  <c:v>0.63013698630136983</c:v>
                </c:pt>
                <c:pt idx="231">
                  <c:v>0.63287671232876708</c:v>
                </c:pt>
                <c:pt idx="232">
                  <c:v>0.63561643835616444</c:v>
                </c:pt>
                <c:pt idx="233">
                  <c:v>0.63835616438356169</c:v>
                </c:pt>
                <c:pt idx="234">
                  <c:v>0.64109589041095894</c:v>
                </c:pt>
                <c:pt idx="235">
                  <c:v>0.64383561643835618</c:v>
                </c:pt>
                <c:pt idx="236">
                  <c:v>0.64657534246575343</c:v>
                </c:pt>
                <c:pt idx="237">
                  <c:v>0.64931506849315068</c:v>
                </c:pt>
                <c:pt idx="238">
                  <c:v>0.65205479452054793</c:v>
                </c:pt>
                <c:pt idx="239">
                  <c:v>0.65479452054794518</c:v>
                </c:pt>
                <c:pt idx="240">
                  <c:v>0.65753424657534243</c:v>
                </c:pt>
                <c:pt idx="241">
                  <c:v>0.66027397260273968</c:v>
                </c:pt>
                <c:pt idx="242">
                  <c:v>0.66301369863013704</c:v>
                </c:pt>
                <c:pt idx="243">
                  <c:v>0.66575342465753429</c:v>
                </c:pt>
                <c:pt idx="244">
                  <c:v>0.66849315068493154</c:v>
                </c:pt>
                <c:pt idx="245">
                  <c:v>0.67123287671232879</c:v>
                </c:pt>
                <c:pt idx="246">
                  <c:v>0.67397260273972603</c:v>
                </c:pt>
                <c:pt idx="247">
                  <c:v>0.67671232876712328</c:v>
                </c:pt>
                <c:pt idx="248">
                  <c:v>0.67945205479452053</c:v>
                </c:pt>
                <c:pt idx="249">
                  <c:v>0.68219178082191778</c:v>
                </c:pt>
                <c:pt idx="250">
                  <c:v>0.68493150684931503</c:v>
                </c:pt>
                <c:pt idx="251">
                  <c:v>0.68767123287671228</c:v>
                </c:pt>
                <c:pt idx="252">
                  <c:v>0.69041095890410964</c:v>
                </c:pt>
                <c:pt idx="253">
                  <c:v>0.69315068493150689</c:v>
                </c:pt>
                <c:pt idx="254">
                  <c:v>0.69589041095890414</c:v>
                </c:pt>
                <c:pt idx="255">
                  <c:v>0.69863013698630139</c:v>
                </c:pt>
                <c:pt idx="256">
                  <c:v>0.70136986301369864</c:v>
                </c:pt>
                <c:pt idx="257">
                  <c:v>0.70410958904109588</c:v>
                </c:pt>
                <c:pt idx="258">
                  <c:v>0.70684931506849313</c:v>
                </c:pt>
                <c:pt idx="259">
                  <c:v>0.70958904109589038</c:v>
                </c:pt>
                <c:pt idx="260">
                  <c:v>0.71232876712328763</c:v>
                </c:pt>
                <c:pt idx="261">
                  <c:v>0.71506849315068488</c:v>
                </c:pt>
                <c:pt idx="262">
                  <c:v>0.71780821917808224</c:v>
                </c:pt>
                <c:pt idx="263">
                  <c:v>0.72054794520547949</c:v>
                </c:pt>
                <c:pt idx="264">
                  <c:v>0.72328767123287674</c:v>
                </c:pt>
                <c:pt idx="265">
                  <c:v>0.72602739726027399</c:v>
                </c:pt>
                <c:pt idx="266">
                  <c:v>0.72876712328767124</c:v>
                </c:pt>
                <c:pt idx="267">
                  <c:v>0.73150684931506849</c:v>
                </c:pt>
                <c:pt idx="268">
                  <c:v>0.73424657534246573</c:v>
                </c:pt>
                <c:pt idx="269">
                  <c:v>0.73698630136986298</c:v>
                </c:pt>
                <c:pt idx="270">
                  <c:v>0.73972602739726023</c:v>
                </c:pt>
                <c:pt idx="271">
                  <c:v>0.74246575342465748</c:v>
                </c:pt>
                <c:pt idx="272">
                  <c:v>0.74520547945205484</c:v>
                </c:pt>
                <c:pt idx="273">
                  <c:v>0.74794520547945209</c:v>
                </c:pt>
                <c:pt idx="274">
                  <c:v>0.75068493150684934</c:v>
                </c:pt>
                <c:pt idx="275">
                  <c:v>0.75342465753424659</c:v>
                </c:pt>
                <c:pt idx="276">
                  <c:v>0.75616438356164384</c:v>
                </c:pt>
                <c:pt idx="277">
                  <c:v>0.75890410958904109</c:v>
                </c:pt>
                <c:pt idx="278">
                  <c:v>0.76164383561643834</c:v>
                </c:pt>
                <c:pt idx="279">
                  <c:v>0.76438356164383559</c:v>
                </c:pt>
                <c:pt idx="280">
                  <c:v>0.76712328767123283</c:v>
                </c:pt>
                <c:pt idx="281">
                  <c:v>0.76986301369863008</c:v>
                </c:pt>
                <c:pt idx="282">
                  <c:v>0.77260273972602744</c:v>
                </c:pt>
                <c:pt idx="283">
                  <c:v>0.77534246575342469</c:v>
                </c:pt>
                <c:pt idx="284">
                  <c:v>0.77808219178082194</c:v>
                </c:pt>
                <c:pt idx="285">
                  <c:v>0.78082191780821919</c:v>
                </c:pt>
                <c:pt idx="286">
                  <c:v>0.78356164383561644</c:v>
                </c:pt>
                <c:pt idx="287">
                  <c:v>0.78630136986301369</c:v>
                </c:pt>
                <c:pt idx="288">
                  <c:v>0.78904109589041094</c:v>
                </c:pt>
                <c:pt idx="289">
                  <c:v>0.79178082191780819</c:v>
                </c:pt>
                <c:pt idx="290">
                  <c:v>0.79452054794520544</c:v>
                </c:pt>
                <c:pt idx="291">
                  <c:v>0.79726027397260268</c:v>
                </c:pt>
                <c:pt idx="292">
                  <c:v>0.8</c:v>
                </c:pt>
                <c:pt idx="293">
                  <c:v>0.80273972602739729</c:v>
                </c:pt>
                <c:pt idx="294">
                  <c:v>0.80547945205479454</c:v>
                </c:pt>
                <c:pt idx="295">
                  <c:v>0.80821917808219179</c:v>
                </c:pt>
                <c:pt idx="296">
                  <c:v>0.81095890410958904</c:v>
                </c:pt>
                <c:pt idx="297">
                  <c:v>0.81369863013698629</c:v>
                </c:pt>
                <c:pt idx="298">
                  <c:v>0.81643835616438354</c:v>
                </c:pt>
                <c:pt idx="299">
                  <c:v>0.81917808219178079</c:v>
                </c:pt>
                <c:pt idx="300">
                  <c:v>0.82191780821917804</c:v>
                </c:pt>
                <c:pt idx="301">
                  <c:v>0.8246575342465754</c:v>
                </c:pt>
                <c:pt idx="302">
                  <c:v>0.82739726027397265</c:v>
                </c:pt>
                <c:pt idx="303">
                  <c:v>0.83013698630136989</c:v>
                </c:pt>
                <c:pt idx="304">
                  <c:v>0.83287671232876714</c:v>
                </c:pt>
                <c:pt idx="305">
                  <c:v>0.83561643835616439</c:v>
                </c:pt>
                <c:pt idx="306">
                  <c:v>0.83835616438356164</c:v>
                </c:pt>
                <c:pt idx="307">
                  <c:v>0.84109589041095889</c:v>
                </c:pt>
                <c:pt idx="308">
                  <c:v>0.84383561643835614</c:v>
                </c:pt>
                <c:pt idx="309">
                  <c:v>0.84657534246575339</c:v>
                </c:pt>
                <c:pt idx="310">
                  <c:v>0.84931506849315064</c:v>
                </c:pt>
                <c:pt idx="311">
                  <c:v>0.852054794520548</c:v>
                </c:pt>
                <c:pt idx="312">
                  <c:v>0.85479452054794525</c:v>
                </c:pt>
                <c:pt idx="313">
                  <c:v>0.8575342465753425</c:v>
                </c:pt>
                <c:pt idx="314">
                  <c:v>0.86027397260273974</c:v>
                </c:pt>
                <c:pt idx="315">
                  <c:v>0.86301369863013699</c:v>
                </c:pt>
                <c:pt idx="316">
                  <c:v>0.86575342465753424</c:v>
                </c:pt>
                <c:pt idx="317">
                  <c:v>0.86849315068493149</c:v>
                </c:pt>
                <c:pt idx="318">
                  <c:v>0.87123287671232874</c:v>
                </c:pt>
                <c:pt idx="319">
                  <c:v>0.87397260273972599</c:v>
                </c:pt>
                <c:pt idx="320">
                  <c:v>0.87671232876712324</c:v>
                </c:pt>
                <c:pt idx="321">
                  <c:v>0.8794520547945206</c:v>
                </c:pt>
                <c:pt idx="322">
                  <c:v>0.88219178082191785</c:v>
                </c:pt>
                <c:pt idx="323">
                  <c:v>0.8849315068493151</c:v>
                </c:pt>
                <c:pt idx="324">
                  <c:v>0.88767123287671235</c:v>
                </c:pt>
                <c:pt idx="325">
                  <c:v>0.8904109589041096</c:v>
                </c:pt>
                <c:pt idx="326">
                  <c:v>0.89315068493150684</c:v>
                </c:pt>
                <c:pt idx="327">
                  <c:v>0.89589041095890409</c:v>
                </c:pt>
                <c:pt idx="328">
                  <c:v>0.89863013698630134</c:v>
                </c:pt>
                <c:pt idx="329">
                  <c:v>0.90136986301369859</c:v>
                </c:pt>
                <c:pt idx="330">
                  <c:v>0.90410958904109584</c:v>
                </c:pt>
                <c:pt idx="331">
                  <c:v>0.9068493150684932</c:v>
                </c:pt>
                <c:pt idx="332">
                  <c:v>0.90958904109589045</c:v>
                </c:pt>
                <c:pt idx="333">
                  <c:v>0.9123287671232877</c:v>
                </c:pt>
                <c:pt idx="334">
                  <c:v>0.91506849315068495</c:v>
                </c:pt>
                <c:pt idx="335">
                  <c:v>0.9178082191780822</c:v>
                </c:pt>
                <c:pt idx="336">
                  <c:v>0.92054794520547945</c:v>
                </c:pt>
                <c:pt idx="337">
                  <c:v>0.92328767123287669</c:v>
                </c:pt>
                <c:pt idx="338">
                  <c:v>0.92602739726027394</c:v>
                </c:pt>
                <c:pt idx="339">
                  <c:v>0.92876712328767119</c:v>
                </c:pt>
                <c:pt idx="340">
                  <c:v>0.93150684931506844</c:v>
                </c:pt>
                <c:pt idx="341">
                  <c:v>0.9342465753424658</c:v>
                </c:pt>
                <c:pt idx="342">
                  <c:v>0.93698630136986305</c:v>
                </c:pt>
                <c:pt idx="343">
                  <c:v>0.9397260273972603</c:v>
                </c:pt>
                <c:pt idx="344">
                  <c:v>0.94246575342465755</c:v>
                </c:pt>
                <c:pt idx="345">
                  <c:v>0.9452054794520548</c:v>
                </c:pt>
                <c:pt idx="346">
                  <c:v>0.94794520547945205</c:v>
                </c:pt>
                <c:pt idx="347">
                  <c:v>0.9506849315068493</c:v>
                </c:pt>
                <c:pt idx="348">
                  <c:v>0.95342465753424654</c:v>
                </c:pt>
                <c:pt idx="349">
                  <c:v>0.95616438356164379</c:v>
                </c:pt>
                <c:pt idx="350">
                  <c:v>0.95890410958904104</c:v>
                </c:pt>
                <c:pt idx="351">
                  <c:v>0.9616438356164384</c:v>
                </c:pt>
                <c:pt idx="352">
                  <c:v>0.96438356164383565</c:v>
                </c:pt>
                <c:pt idx="353">
                  <c:v>0.9671232876712329</c:v>
                </c:pt>
                <c:pt idx="354">
                  <c:v>0.96986301369863015</c:v>
                </c:pt>
                <c:pt idx="355">
                  <c:v>0.9726027397260274</c:v>
                </c:pt>
                <c:pt idx="356">
                  <c:v>0.97534246575342465</c:v>
                </c:pt>
                <c:pt idx="357">
                  <c:v>0.9780821917808219</c:v>
                </c:pt>
                <c:pt idx="358">
                  <c:v>0.98082191780821915</c:v>
                </c:pt>
                <c:pt idx="359">
                  <c:v>0.98356164383561639</c:v>
                </c:pt>
                <c:pt idx="360">
                  <c:v>0.98630136986301364</c:v>
                </c:pt>
                <c:pt idx="361">
                  <c:v>0.989041095890411</c:v>
                </c:pt>
                <c:pt idx="362">
                  <c:v>0.99178082191780825</c:v>
                </c:pt>
                <c:pt idx="363">
                  <c:v>0.9945205479452055</c:v>
                </c:pt>
                <c:pt idx="364">
                  <c:v>0.99726027397260275</c:v>
                </c:pt>
                <c:pt idx="365">
                  <c:v>1</c:v>
                </c:pt>
                <c:pt idx="366">
                  <c:v>1.0027397260273974</c:v>
                </c:pt>
                <c:pt idx="367">
                  <c:v>1.0054794520547945</c:v>
                </c:pt>
                <c:pt idx="368">
                  <c:v>1.0082191780821919</c:v>
                </c:pt>
                <c:pt idx="369">
                  <c:v>1.010958904109589</c:v>
                </c:pt>
                <c:pt idx="370">
                  <c:v>1.0136986301369864</c:v>
                </c:pt>
                <c:pt idx="371">
                  <c:v>1.0164383561643835</c:v>
                </c:pt>
                <c:pt idx="372">
                  <c:v>1.0191780821917809</c:v>
                </c:pt>
                <c:pt idx="373">
                  <c:v>1.021917808219178</c:v>
                </c:pt>
                <c:pt idx="374">
                  <c:v>1.0246575342465754</c:v>
                </c:pt>
                <c:pt idx="375">
                  <c:v>1.0273972602739727</c:v>
                </c:pt>
                <c:pt idx="376">
                  <c:v>1.0301369863013699</c:v>
                </c:pt>
                <c:pt idx="377">
                  <c:v>1.0328767123287672</c:v>
                </c:pt>
                <c:pt idx="378">
                  <c:v>1.0356164383561643</c:v>
                </c:pt>
                <c:pt idx="379">
                  <c:v>1.0383561643835617</c:v>
                </c:pt>
                <c:pt idx="380">
                  <c:v>1.0410958904109588</c:v>
                </c:pt>
                <c:pt idx="381">
                  <c:v>1.0438356164383562</c:v>
                </c:pt>
                <c:pt idx="382">
                  <c:v>1.0465753424657533</c:v>
                </c:pt>
                <c:pt idx="383">
                  <c:v>1.0493150684931507</c:v>
                </c:pt>
                <c:pt idx="384">
                  <c:v>1.0520547945205478</c:v>
                </c:pt>
                <c:pt idx="385">
                  <c:v>1.0547945205479452</c:v>
                </c:pt>
                <c:pt idx="386">
                  <c:v>1.0575342465753426</c:v>
                </c:pt>
                <c:pt idx="387">
                  <c:v>1.0602739726027397</c:v>
                </c:pt>
                <c:pt idx="388">
                  <c:v>1.0630136986301371</c:v>
                </c:pt>
                <c:pt idx="389">
                  <c:v>1.0657534246575342</c:v>
                </c:pt>
                <c:pt idx="390">
                  <c:v>1.0684931506849316</c:v>
                </c:pt>
                <c:pt idx="391">
                  <c:v>1.0712328767123287</c:v>
                </c:pt>
                <c:pt idx="392">
                  <c:v>1.0739726027397261</c:v>
                </c:pt>
                <c:pt idx="393">
                  <c:v>1.0767123287671232</c:v>
                </c:pt>
                <c:pt idx="394">
                  <c:v>1.0794520547945206</c:v>
                </c:pt>
                <c:pt idx="395">
                  <c:v>1.0821917808219179</c:v>
                </c:pt>
                <c:pt idx="396">
                  <c:v>1.0849315068493151</c:v>
                </c:pt>
                <c:pt idx="397">
                  <c:v>1.0876712328767124</c:v>
                </c:pt>
                <c:pt idx="398">
                  <c:v>1.0904109589041096</c:v>
                </c:pt>
                <c:pt idx="399">
                  <c:v>1.0931506849315069</c:v>
                </c:pt>
                <c:pt idx="400">
                  <c:v>1.095890410958904</c:v>
                </c:pt>
                <c:pt idx="401">
                  <c:v>1.0986301369863014</c:v>
                </c:pt>
                <c:pt idx="402">
                  <c:v>1.1013698630136985</c:v>
                </c:pt>
                <c:pt idx="403">
                  <c:v>1.1041095890410959</c:v>
                </c:pt>
                <c:pt idx="404">
                  <c:v>1.106849315068493</c:v>
                </c:pt>
                <c:pt idx="405">
                  <c:v>1.1095890410958904</c:v>
                </c:pt>
                <c:pt idx="406">
                  <c:v>1.1123287671232878</c:v>
                </c:pt>
                <c:pt idx="407">
                  <c:v>1.1150684931506849</c:v>
                </c:pt>
                <c:pt idx="408">
                  <c:v>1.1178082191780823</c:v>
                </c:pt>
                <c:pt idx="409">
                  <c:v>1.1205479452054794</c:v>
                </c:pt>
                <c:pt idx="410">
                  <c:v>1.1232876712328768</c:v>
                </c:pt>
                <c:pt idx="411">
                  <c:v>1.1260273972602739</c:v>
                </c:pt>
                <c:pt idx="412">
                  <c:v>1.1287671232876713</c:v>
                </c:pt>
                <c:pt idx="413">
                  <c:v>1.1315068493150684</c:v>
                </c:pt>
                <c:pt idx="414">
                  <c:v>1.1342465753424658</c:v>
                </c:pt>
                <c:pt idx="415">
                  <c:v>1.1369863013698631</c:v>
                </c:pt>
                <c:pt idx="416">
                  <c:v>1.1397260273972603</c:v>
                </c:pt>
                <c:pt idx="417">
                  <c:v>1.1424657534246576</c:v>
                </c:pt>
                <c:pt idx="418">
                  <c:v>1.1452054794520548</c:v>
                </c:pt>
                <c:pt idx="419">
                  <c:v>1.1479452054794521</c:v>
                </c:pt>
                <c:pt idx="420">
                  <c:v>1.1506849315068493</c:v>
                </c:pt>
                <c:pt idx="421">
                  <c:v>1.1534246575342466</c:v>
                </c:pt>
                <c:pt idx="422">
                  <c:v>1.1561643835616437</c:v>
                </c:pt>
                <c:pt idx="423">
                  <c:v>1.1589041095890411</c:v>
                </c:pt>
                <c:pt idx="424">
                  <c:v>1.1616438356164382</c:v>
                </c:pt>
                <c:pt idx="425">
                  <c:v>1.1643835616438356</c:v>
                </c:pt>
                <c:pt idx="426">
                  <c:v>1.167123287671233</c:v>
                </c:pt>
                <c:pt idx="427">
                  <c:v>1.1698630136986301</c:v>
                </c:pt>
                <c:pt idx="428">
                  <c:v>1.1726027397260275</c:v>
                </c:pt>
                <c:pt idx="429">
                  <c:v>1.1753424657534246</c:v>
                </c:pt>
                <c:pt idx="430">
                  <c:v>1.178082191780822</c:v>
                </c:pt>
                <c:pt idx="431">
                  <c:v>1.1808219178082191</c:v>
                </c:pt>
                <c:pt idx="432">
                  <c:v>1.1835616438356165</c:v>
                </c:pt>
                <c:pt idx="433">
                  <c:v>1.1863013698630136</c:v>
                </c:pt>
                <c:pt idx="434">
                  <c:v>1.189041095890411</c:v>
                </c:pt>
                <c:pt idx="435">
                  <c:v>1.1917808219178083</c:v>
                </c:pt>
                <c:pt idx="436">
                  <c:v>1.1945205479452055</c:v>
                </c:pt>
                <c:pt idx="437">
                  <c:v>1.1972602739726028</c:v>
                </c:pt>
                <c:pt idx="438">
                  <c:v>1.2</c:v>
                </c:pt>
                <c:pt idx="439">
                  <c:v>1.2027397260273973</c:v>
                </c:pt>
                <c:pt idx="440">
                  <c:v>1.2054794520547945</c:v>
                </c:pt>
                <c:pt idx="441">
                  <c:v>1.2082191780821918</c:v>
                </c:pt>
                <c:pt idx="442">
                  <c:v>1.210958904109589</c:v>
                </c:pt>
                <c:pt idx="443">
                  <c:v>1.2136986301369863</c:v>
                </c:pt>
                <c:pt idx="444">
                  <c:v>1.2164383561643837</c:v>
                </c:pt>
                <c:pt idx="445">
                  <c:v>1.2191780821917808</c:v>
                </c:pt>
                <c:pt idx="446">
                  <c:v>1.2219178082191782</c:v>
                </c:pt>
                <c:pt idx="447">
                  <c:v>1.2246575342465753</c:v>
                </c:pt>
                <c:pt idx="448">
                  <c:v>1.2273972602739727</c:v>
                </c:pt>
                <c:pt idx="449">
                  <c:v>1.2301369863013698</c:v>
                </c:pt>
                <c:pt idx="450">
                  <c:v>1.2328767123287672</c:v>
                </c:pt>
                <c:pt idx="451">
                  <c:v>1.2356164383561643</c:v>
                </c:pt>
                <c:pt idx="452">
                  <c:v>1.2383561643835617</c:v>
                </c:pt>
                <c:pt idx="453">
                  <c:v>1.2410958904109588</c:v>
                </c:pt>
                <c:pt idx="454">
                  <c:v>1.2438356164383562</c:v>
                </c:pt>
                <c:pt idx="455">
                  <c:v>1.2465753424657535</c:v>
                </c:pt>
                <c:pt idx="456">
                  <c:v>1.2493150684931507</c:v>
                </c:pt>
                <c:pt idx="457">
                  <c:v>1.252054794520548</c:v>
                </c:pt>
                <c:pt idx="458">
                  <c:v>1.2547945205479452</c:v>
                </c:pt>
                <c:pt idx="459">
                  <c:v>1.2575342465753425</c:v>
                </c:pt>
                <c:pt idx="460">
                  <c:v>1.2602739726027397</c:v>
                </c:pt>
                <c:pt idx="461">
                  <c:v>1.263013698630137</c:v>
                </c:pt>
                <c:pt idx="462">
                  <c:v>1.2657534246575342</c:v>
                </c:pt>
                <c:pt idx="463">
                  <c:v>1.2684931506849315</c:v>
                </c:pt>
                <c:pt idx="464">
                  <c:v>1.2712328767123289</c:v>
                </c:pt>
                <c:pt idx="465">
                  <c:v>1.273972602739726</c:v>
                </c:pt>
                <c:pt idx="466">
                  <c:v>1.2767123287671234</c:v>
                </c:pt>
                <c:pt idx="467">
                  <c:v>1.2794520547945205</c:v>
                </c:pt>
                <c:pt idx="468">
                  <c:v>1.2821917808219179</c:v>
                </c:pt>
                <c:pt idx="469">
                  <c:v>1.284931506849315</c:v>
                </c:pt>
                <c:pt idx="470">
                  <c:v>1.2876712328767124</c:v>
                </c:pt>
                <c:pt idx="471">
                  <c:v>1.2904109589041095</c:v>
                </c:pt>
                <c:pt idx="472">
                  <c:v>1.2931506849315069</c:v>
                </c:pt>
                <c:pt idx="473">
                  <c:v>1.295890410958904</c:v>
                </c:pt>
                <c:pt idx="474">
                  <c:v>1.2986301369863014</c:v>
                </c:pt>
                <c:pt idx="475">
                  <c:v>1.3013698630136987</c:v>
                </c:pt>
                <c:pt idx="476">
                  <c:v>1.3041095890410959</c:v>
                </c:pt>
                <c:pt idx="477">
                  <c:v>1.3068493150684932</c:v>
                </c:pt>
                <c:pt idx="478">
                  <c:v>1.3095890410958904</c:v>
                </c:pt>
                <c:pt idx="479">
                  <c:v>1.3123287671232877</c:v>
                </c:pt>
                <c:pt idx="480">
                  <c:v>1.3150684931506849</c:v>
                </c:pt>
                <c:pt idx="481">
                  <c:v>1.3178082191780822</c:v>
                </c:pt>
                <c:pt idx="482">
                  <c:v>1.3205479452054794</c:v>
                </c:pt>
                <c:pt idx="483">
                  <c:v>1.3232876712328767</c:v>
                </c:pt>
                <c:pt idx="484">
                  <c:v>1.3260273972602741</c:v>
                </c:pt>
                <c:pt idx="485">
                  <c:v>1.3287671232876712</c:v>
                </c:pt>
                <c:pt idx="486">
                  <c:v>1.3315068493150686</c:v>
                </c:pt>
                <c:pt idx="487">
                  <c:v>1.3342465753424657</c:v>
                </c:pt>
                <c:pt idx="488">
                  <c:v>1.3369863013698631</c:v>
                </c:pt>
                <c:pt idx="489">
                  <c:v>1.3397260273972602</c:v>
                </c:pt>
                <c:pt idx="490">
                  <c:v>1.3424657534246576</c:v>
                </c:pt>
                <c:pt idx="491">
                  <c:v>1.3452054794520547</c:v>
                </c:pt>
                <c:pt idx="492">
                  <c:v>1.3479452054794521</c:v>
                </c:pt>
                <c:pt idx="493">
                  <c:v>1.3506849315068492</c:v>
                </c:pt>
                <c:pt idx="494">
                  <c:v>1.3534246575342466</c:v>
                </c:pt>
                <c:pt idx="495">
                  <c:v>1.3561643835616439</c:v>
                </c:pt>
                <c:pt idx="496">
                  <c:v>1.3589041095890411</c:v>
                </c:pt>
                <c:pt idx="497">
                  <c:v>1.3616438356164384</c:v>
                </c:pt>
                <c:pt idx="498">
                  <c:v>1.3643835616438356</c:v>
                </c:pt>
                <c:pt idx="499">
                  <c:v>1.3671232876712329</c:v>
                </c:pt>
                <c:pt idx="500">
                  <c:v>1.3698630136986301</c:v>
                </c:pt>
                <c:pt idx="501">
                  <c:v>1.3726027397260274</c:v>
                </c:pt>
                <c:pt idx="502">
                  <c:v>1.3753424657534246</c:v>
                </c:pt>
                <c:pt idx="503">
                  <c:v>1.3780821917808219</c:v>
                </c:pt>
                <c:pt idx="504">
                  <c:v>1.3808219178082193</c:v>
                </c:pt>
                <c:pt idx="505">
                  <c:v>1.3835616438356164</c:v>
                </c:pt>
                <c:pt idx="506">
                  <c:v>1.3863013698630138</c:v>
                </c:pt>
                <c:pt idx="507">
                  <c:v>1.3890410958904109</c:v>
                </c:pt>
                <c:pt idx="508">
                  <c:v>1.3917808219178083</c:v>
                </c:pt>
                <c:pt idx="509">
                  <c:v>1.3945205479452054</c:v>
                </c:pt>
                <c:pt idx="510">
                  <c:v>1.3972602739726028</c:v>
                </c:pt>
                <c:pt idx="511">
                  <c:v>1.4</c:v>
                </c:pt>
                <c:pt idx="512">
                  <c:v>1.4027397260273973</c:v>
                </c:pt>
                <c:pt idx="513">
                  <c:v>1.4054794520547946</c:v>
                </c:pt>
                <c:pt idx="514">
                  <c:v>1.4082191780821918</c:v>
                </c:pt>
                <c:pt idx="515">
                  <c:v>1.4109589041095891</c:v>
                </c:pt>
                <c:pt idx="516">
                  <c:v>1.4136986301369863</c:v>
                </c:pt>
                <c:pt idx="517">
                  <c:v>1.4164383561643836</c:v>
                </c:pt>
                <c:pt idx="518">
                  <c:v>1.4191780821917808</c:v>
                </c:pt>
                <c:pt idx="519">
                  <c:v>1.4219178082191781</c:v>
                </c:pt>
                <c:pt idx="520">
                  <c:v>1.4246575342465753</c:v>
                </c:pt>
                <c:pt idx="521">
                  <c:v>1.4273972602739726</c:v>
                </c:pt>
                <c:pt idx="522">
                  <c:v>1.4301369863013698</c:v>
                </c:pt>
                <c:pt idx="523">
                  <c:v>1.4328767123287671</c:v>
                </c:pt>
                <c:pt idx="524">
                  <c:v>1.4356164383561645</c:v>
                </c:pt>
                <c:pt idx="525">
                  <c:v>1.4383561643835616</c:v>
                </c:pt>
                <c:pt idx="526">
                  <c:v>1.441095890410959</c:v>
                </c:pt>
                <c:pt idx="527">
                  <c:v>1.4438356164383561</c:v>
                </c:pt>
                <c:pt idx="528">
                  <c:v>1.4465753424657535</c:v>
                </c:pt>
                <c:pt idx="529">
                  <c:v>1.4493150684931506</c:v>
                </c:pt>
                <c:pt idx="530">
                  <c:v>1.452054794520548</c:v>
                </c:pt>
                <c:pt idx="531">
                  <c:v>1.4547945205479451</c:v>
                </c:pt>
                <c:pt idx="532">
                  <c:v>1.4575342465753425</c:v>
                </c:pt>
                <c:pt idx="533">
                  <c:v>1.4602739726027398</c:v>
                </c:pt>
                <c:pt idx="534">
                  <c:v>1.463013698630137</c:v>
                </c:pt>
                <c:pt idx="535">
                  <c:v>1.4657534246575343</c:v>
                </c:pt>
                <c:pt idx="536">
                  <c:v>1.4684931506849315</c:v>
                </c:pt>
                <c:pt idx="537">
                  <c:v>1.4712328767123288</c:v>
                </c:pt>
                <c:pt idx="538">
                  <c:v>1.473972602739726</c:v>
                </c:pt>
                <c:pt idx="539">
                  <c:v>1.4767123287671233</c:v>
                </c:pt>
                <c:pt idx="540">
                  <c:v>1.4794520547945205</c:v>
                </c:pt>
                <c:pt idx="541">
                  <c:v>1.4821917808219178</c:v>
                </c:pt>
                <c:pt idx="542">
                  <c:v>1.484931506849315</c:v>
                </c:pt>
                <c:pt idx="543">
                  <c:v>1.4876712328767123</c:v>
                </c:pt>
                <c:pt idx="544">
                  <c:v>1.4904109589041097</c:v>
                </c:pt>
                <c:pt idx="545">
                  <c:v>1.4931506849315068</c:v>
                </c:pt>
                <c:pt idx="546">
                  <c:v>1.4958904109589042</c:v>
                </c:pt>
                <c:pt idx="547">
                  <c:v>1.4986301369863013</c:v>
                </c:pt>
                <c:pt idx="548">
                  <c:v>1.5013698630136987</c:v>
                </c:pt>
                <c:pt idx="549">
                  <c:v>1.5041095890410958</c:v>
                </c:pt>
                <c:pt idx="550">
                  <c:v>1.5068493150684932</c:v>
                </c:pt>
                <c:pt idx="551">
                  <c:v>1.5095890410958903</c:v>
                </c:pt>
                <c:pt idx="552">
                  <c:v>1.5123287671232877</c:v>
                </c:pt>
                <c:pt idx="553">
                  <c:v>1.515068493150685</c:v>
                </c:pt>
                <c:pt idx="554">
                  <c:v>1.5178082191780822</c:v>
                </c:pt>
                <c:pt idx="555">
                  <c:v>1.5205479452054795</c:v>
                </c:pt>
                <c:pt idx="556">
                  <c:v>1.5232876712328767</c:v>
                </c:pt>
                <c:pt idx="557">
                  <c:v>1.526027397260274</c:v>
                </c:pt>
                <c:pt idx="558">
                  <c:v>1.5287671232876712</c:v>
                </c:pt>
                <c:pt idx="559">
                  <c:v>1.5315068493150685</c:v>
                </c:pt>
                <c:pt idx="560">
                  <c:v>1.5342465753424657</c:v>
                </c:pt>
                <c:pt idx="561">
                  <c:v>1.536986301369863</c:v>
                </c:pt>
                <c:pt idx="562">
                  <c:v>1.5397260273972602</c:v>
                </c:pt>
                <c:pt idx="563">
                  <c:v>1.5424657534246575</c:v>
                </c:pt>
                <c:pt idx="564">
                  <c:v>1.5452054794520549</c:v>
                </c:pt>
                <c:pt idx="565">
                  <c:v>1.547945205479452</c:v>
                </c:pt>
                <c:pt idx="566">
                  <c:v>1.5506849315068494</c:v>
                </c:pt>
                <c:pt idx="567">
                  <c:v>1.5534246575342465</c:v>
                </c:pt>
                <c:pt idx="568">
                  <c:v>1.5561643835616439</c:v>
                </c:pt>
                <c:pt idx="569">
                  <c:v>1.558904109589041</c:v>
                </c:pt>
                <c:pt idx="570">
                  <c:v>1.5616438356164384</c:v>
                </c:pt>
                <c:pt idx="571">
                  <c:v>1.5643835616438355</c:v>
                </c:pt>
                <c:pt idx="572">
                  <c:v>1.5671232876712329</c:v>
                </c:pt>
                <c:pt idx="573">
                  <c:v>1.5698630136986302</c:v>
                </c:pt>
                <c:pt idx="574">
                  <c:v>1.5726027397260274</c:v>
                </c:pt>
                <c:pt idx="575">
                  <c:v>1.5753424657534247</c:v>
                </c:pt>
                <c:pt idx="576">
                  <c:v>1.5780821917808219</c:v>
                </c:pt>
                <c:pt idx="577">
                  <c:v>1.5808219178082192</c:v>
                </c:pt>
                <c:pt idx="578">
                  <c:v>1.5835616438356164</c:v>
                </c:pt>
                <c:pt idx="579">
                  <c:v>1.5863013698630137</c:v>
                </c:pt>
                <c:pt idx="580">
                  <c:v>1.5890410958904109</c:v>
                </c:pt>
                <c:pt idx="581">
                  <c:v>1.5917808219178082</c:v>
                </c:pt>
                <c:pt idx="582">
                  <c:v>1.5945205479452054</c:v>
                </c:pt>
                <c:pt idx="583">
                  <c:v>1.5972602739726027</c:v>
                </c:pt>
                <c:pt idx="584">
                  <c:v>1.6</c:v>
                </c:pt>
                <c:pt idx="585">
                  <c:v>1.6027397260273972</c:v>
                </c:pt>
                <c:pt idx="586">
                  <c:v>1.6054794520547946</c:v>
                </c:pt>
                <c:pt idx="587">
                  <c:v>1.6082191780821917</c:v>
                </c:pt>
                <c:pt idx="588">
                  <c:v>1.6109589041095891</c:v>
                </c:pt>
                <c:pt idx="589">
                  <c:v>1.6136986301369862</c:v>
                </c:pt>
                <c:pt idx="590">
                  <c:v>1.6164383561643836</c:v>
                </c:pt>
                <c:pt idx="591">
                  <c:v>1.6191780821917807</c:v>
                </c:pt>
                <c:pt idx="592">
                  <c:v>1.6219178082191781</c:v>
                </c:pt>
                <c:pt idx="593">
                  <c:v>1.6246575342465754</c:v>
                </c:pt>
                <c:pt idx="594">
                  <c:v>1.6273972602739726</c:v>
                </c:pt>
                <c:pt idx="595">
                  <c:v>1.6301369863013699</c:v>
                </c:pt>
                <c:pt idx="596">
                  <c:v>1.6328767123287671</c:v>
                </c:pt>
                <c:pt idx="597">
                  <c:v>1.6356164383561644</c:v>
                </c:pt>
                <c:pt idx="598">
                  <c:v>1.6383561643835616</c:v>
                </c:pt>
                <c:pt idx="599">
                  <c:v>1.6410958904109589</c:v>
                </c:pt>
                <c:pt idx="600">
                  <c:v>1.6438356164383561</c:v>
                </c:pt>
                <c:pt idx="601">
                  <c:v>1.6465753424657534</c:v>
                </c:pt>
                <c:pt idx="602">
                  <c:v>1.6493150684931508</c:v>
                </c:pt>
                <c:pt idx="603">
                  <c:v>1.6520547945205479</c:v>
                </c:pt>
                <c:pt idx="604">
                  <c:v>1.6547945205479453</c:v>
                </c:pt>
                <c:pt idx="605">
                  <c:v>1.6575342465753424</c:v>
                </c:pt>
                <c:pt idx="606">
                  <c:v>1.6602739726027398</c:v>
                </c:pt>
                <c:pt idx="607">
                  <c:v>1.6630136986301369</c:v>
                </c:pt>
                <c:pt idx="608">
                  <c:v>1.6657534246575343</c:v>
                </c:pt>
                <c:pt idx="609">
                  <c:v>1.6684931506849314</c:v>
                </c:pt>
                <c:pt idx="610">
                  <c:v>1.6712328767123288</c:v>
                </c:pt>
                <c:pt idx="611">
                  <c:v>1.6739726027397259</c:v>
                </c:pt>
                <c:pt idx="612">
                  <c:v>1.6767123287671233</c:v>
                </c:pt>
                <c:pt idx="613">
                  <c:v>1.6794520547945206</c:v>
                </c:pt>
                <c:pt idx="614">
                  <c:v>1.6821917808219178</c:v>
                </c:pt>
                <c:pt idx="615">
                  <c:v>1.6849315068493151</c:v>
                </c:pt>
                <c:pt idx="616">
                  <c:v>1.6876712328767123</c:v>
                </c:pt>
                <c:pt idx="617">
                  <c:v>1.6904109589041096</c:v>
                </c:pt>
                <c:pt idx="618">
                  <c:v>1.6931506849315068</c:v>
                </c:pt>
                <c:pt idx="619">
                  <c:v>1.6958904109589041</c:v>
                </c:pt>
                <c:pt idx="620">
                  <c:v>1.6986301369863013</c:v>
                </c:pt>
                <c:pt idx="621">
                  <c:v>1.7013698630136986</c:v>
                </c:pt>
                <c:pt idx="622">
                  <c:v>1.704109589041096</c:v>
                </c:pt>
                <c:pt idx="623">
                  <c:v>1.7068493150684931</c:v>
                </c:pt>
                <c:pt idx="624">
                  <c:v>1.7095890410958905</c:v>
                </c:pt>
                <c:pt idx="625">
                  <c:v>1.7123287671232876</c:v>
                </c:pt>
                <c:pt idx="626">
                  <c:v>1.715068493150685</c:v>
                </c:pt>
                <c:pt idx="627">
                  <c:v>1.7178082191780821</c:v>
                </c:pt>
                <c:pt idx="628">
                  <c:v>1.7205479452054795</c:v>
                </c:pt>
                <c:pt idx="629">
                  <c:v>1.7232876712328766</c:v>
                </c:pt>
                <c:pt idx="630">
                  <c:v>1.726027397260274</c:v>
                </c:pt>
                <c:pt idx="631">
                  <c:v>1.7287671232876711</c:v>
                </c:pt>
                <c:pt idx="632">
                  <c:v>1.7315068493150685</c:v>
                </c:pt>
                <c:pt idx="633">
                  <c:v>1.7342465753424658</c:v>
                </c:pt>
                <c:pt idx="634">
                  <c:v>1.736986301369863</c:v>
                </c:pt>
                <c:pt idx="635">
                  <c:v>1.7397260273972603</c:v>
                </c:pt>
                <c:pt idx="636">
                  <c:v>1.7424657534246575</c:v>
                </c:pt>
                <c:pt idx="637">
                  <c:v>1.7452054794520548</c:v>
                </c:pt>
                <c:pt idx="638">
                  <c:v>1.747945205479452</c:v>
                </c:pt>
                <c:pt idx="639">
                  <c:v>1.7506849315068493</c:v>
                </c:pt>
                <c:pt idx="640">
                  <c:v>1.7534246575342465</c:v>
                </c:pt>
                <c:pt idx="641">
                  <c:v>1.7561643835616438</c:v>
                </c:pt>
                <c:pt idx="642">
                  <c:v>1.7589041095890412</c:v>
                </c:pt>
                <c:pt idx="643">
                  <c:v>1.7616438356164383</c:v>
                </c:pt>
                <c:pt idx="644">
                  <c:v>1.7643835616438357</c:v>
                </c:pt>
                <c:pt idx="645">
                  <c:v>1.7671232876712328</c:v>
                </c:pt>
                <c:pt idx="646">
                  <c:v>1.7698630136986302</c:v>
                </c:pt>
                <c:pt idx="647">
                  <c:v>1.7726027397260273</c:v>
                </c:pt>
                <c:pt idx="648">
                  <c:v>1.7753424657534247</c:v>
                </c:pt>
                <c:pt idx="649">
                  <c:v>1.7780821917808218</c:v>
                </c:pt>
                <c:pt idx="650">
                  <c:v>1.7808219178082192</c:v>
                </c:pt>
                <c:pt idx="651">
                  <c:v>1.7835616438356163</c:v>
                </c:pt>
                <c:pt idx="652">
                  <c:v>1.7863013698630137</c:v>
                </c:pt>
                <c:pt idx="653">
                  <c:v>1.789041095890411</c:v>
                </c:pt>
                <c:pt idx="654">
                  <c:v>1.7917808219178082</c:v>
                </c:pt>
                <c:pt idx="655">
                  <c:v>1.7945205479452055</c:v>
                </c:pt>
                <c:pt idx="656">
                  <c:v>1.7972602739726027</c:v>
                </c:pt>
                <c:pt idx="657">
                  <c:v>1.8</c:v>
                </c:pt>
                <c:pt idx="658">
                  <c:v>1.8027397260273972</c:v>
                </c:pt>
                <c:pt idx="659">
                  <c:v>1.8054794520547945</c:v>
                </c:pt>
                <c:pt idx="660">
                  <c:v>1.8082191780821917</c:v>
                </c:pt>
                <c:pt idx="661">
                  <c:v>1.810958904109589</c:v>
                </c:pt>
                <c:pt idx="662">
                  <c:v>1.8136986301369864</c:v>
                </c:pt>
                <c:pt idx="663">
                  <c:v>1.8164383561643835</c:v>
                </c:pt>
                <c:pt idx="664">
                  <c:v>1.8191780821917809</c:v>
                </c:pt>
                <c:pt idx="665">
                  <c:v>1.821917808219178</c:v>
                </c:pt>
                <c:pt idx="666">
                  <c:v>1.8246575342465754</c:v>
                </c:pt>
                <c:pt idx="667">
                  <c:v>1.8273972602739725</c:v>
                </c:pt>
                <c:pt idx="668">
                  <c:v>1.8301369863013699</c:v>
                </c:pt>
                <c:pt idx="669">
                  <c:v>1.832876712328767</c:v>
                </c:pt>
                <c:pt idx="670">
                  <c:v>1.8356164383561644</c:v>
                </c:pt>
                <c:pt idx="671">
                  <c:v>1.8383561643835618</c:v>
                </c:pt>
                <c:pt idx="672">
                  <c:v>1.8410958904109589</c:v>
                </c:pt>
                <c:pt idx="673">
                  <c:v>1.8438356164383563</c:v>
                </c:pt>
                <c:pt idx="674">
                  <c:v>1.8465753424657534</c:v>
                </c:pt>
                <c:pt idx="675">
                  <c:v>1.8493150684931507</c:v>
                </c:pt>
                <c:pt idx="676">
                  <c:v>1.8520547945205479</c:v>
                </c:pt>
                <c:pt idx="677">
                  <c:v>1.8547945205479452</c:v>
                </c:pt>
                <c:pt idx="678">
                  <c:v>1.8575342465753424</c:v>
                </c:pt>
                <c:pt idx="679">
                  <c:v>1.8602739726027397</c:v>
                </c:pt>
                <c:pt idx="680">
                  <c:v>1.8630136986301369</c:v>
                </c:pt>
                <c:pt idx="681">
                  <c:v>1.8657534246575342</c:v>
                </c:pt>
                <c:pt idx="682">
                  <c:v>1.8684931506849316</c:v>
                </c:pt>
                <c:pt idx="683">
                  <c:v>1.8712328767123287</c:v>
                </c:pt>
                <c:pt idx="684">
                  <c:v>1.8739726027397261</c:v>
                </c:pt>
                <c:pt idx="685">
                  <c:v>1.8767123287671232</c:v>
                </c:pt>
                <c:pt idx="686">
                  <c:v>1.8794520547945206</c:v>
                </c:pt>
                <c:pt idx="687">
                  <c:v>1.8821917808219177</c:v>
                </c:pt>
                <c:pt idx="688">
                  <c:v>1.8849315068493151</c:v>
                </c:pt>
                <c:pt idx="689">
                  <c:v>1.8876712328767122</c:v>
                </c:pt>
                <c:pt idx="690">
                  <c:v>1.8904109589041096</c:v>
                </c:pt>
                <c:pt idx="691">
                  <c:v>1.893150684931507</c:v>
                </c:pt>
                <c:pt idx="692">
                  <c:v>1.8958904109589041</c:v>
                </c:pt>
                <c:pt idx="693">
                  <c:v>1.8986301369863015</c:v>
                </c:pt>
                <c:pt idx="694">
                  <c:v>1.9013698630136986</c:v>
                </c:pt>
                <c:pt idx="695">
                  <c:v>1.904109589041096</c:v>
                </c:pt>
                <c:pt idx="696">
                  <c:v>1.9068493150684931</c:v>
                </c:pt>
                <c:pt idx="697">
                  <c:v>1.9095890410958904</c:v>
                </c:pt>
                <c:pt idx="698">
                  <c:v>1.9123287671232876</c:v>
                </c:pt>
                <c:pt idx="699">
                  <c:v>1.9150684931506849</c:v>
                </c:pt>
                <c:pt idx="700">
                  <c:v>1.9178082191780821</c:v>
                </c:pt>
                <c:pt idx="701">
                  <c:v>1.9205479452054794</c:v>
                </c:pt>
                <c:pt idx="702">
                  <c:v>1.9232876712328768</c:v>
                </c:pt>
                <c:pt idx="703">
                  <c:v>1.9260273972602739</c:v>
                </c:pt>
                <c:pt idx="704">
                  <c:v>1.9287671232876713</c:v>
                </c:pt>
                <c:pt idx="705">
                  <c:v>1.9315068493150684</c:v>
                </c:pt>
                <c:pt idx="706">
                  <c:v>1.9342465753424658</c:v>
                </c:pt>
                <c:pt idx="707">
                  <c:v>1.9369863013698629</c:v>
                </c:pt>
                <c:pt idx="708">
                  <c:v>1.9397260273972603</c:v>
                </c:pt>
                <c:pt idx="709">
                  <c:v>1.9424657534246574</c:v>
                </c:pt>
                <c:pt idx="710">
                  <c:v>1.9452054794520548</c:v>
                </c:pt>
                <c:pt idx="711">
                  <c:v>1.9479452054794522</c:v>
                </c:pt>
                <c:pt idx="712">
                  <c:v>1.9506849315068493</c:v>
                </c:pt>
                <c:pt idx="713">
                  <c:v>1.9534246575342467</c:v>
                </c:pt>
                <c:pt idx="714">
                  <c:v>1.9561643835616438</c:v>
                </c:pt>
                <c:pt idx="715">
                  <c:v>1.9589041095890412</c:v>
                </c:pt>
                <c:pt idx="716">
                  <c:v>1.9616438356164383</c:v>
                </c:pt>
                <c:pt idx="717">
                  <c:v>1.9643835616438357</c:v>
                </c:pt>
                <c:pt idx="718">
                  <c:v>1.9671232876712328</c:v>
                </c:pt>
                <c:pt idx="719">
                  <c:v>1.9698630136986301</c:v>
                </c:pt>
                <c:pt idx="720">
                  <c:v>1.9726027397260273</c:v>
                </c:pt>
                <c:pt idx="721">
                  <c:v>1.9753424657534246</c:v>
                </c:pt>
                <c:pt idx="722">
                  <c:v>1.978082191780822</c:v>
                </c:pt>
                <c:pt idx="723">
                  <c:v>1.9808219178082191</c:v>
                </c:pt>
                <c:pt idx="724">
                  <c:v>1.9835616438356165</c:v>
                </c:pt>
                <c:pt idx="725">
                  <c:v>1.9863013698630136</c:v>
                </c:pt>
                <c:pt idx="726">
                  <c:v>1.989041095890411</c:v>
                </c:pt>
                <c:pt idx="727">
                  <c:v>1.9917808219178081</c:v>
                </c:pt>
                <c:pt idx="728">
                  <c:v>1.9945205479452055</c:v>
                </c:pt>
                <c:pt idx="729">
                  <c:v>1.9972602739726026</c:v>
                </c:pt>
                <c:pt idx="730">
                  <c:v>2</c:v>
                </c:pt>
                <c:pt idx="731">
                  <c:v>2.0027397260273974</c:v>
                </c:pt>
                <c:pt idx="732">
                  <c:v>2.0054794520547947</c:v>
                </c:pt>
                <c:pt idx="733">
                  <c:v>2.0082191780821916</c:v>
                </c:pt>
                <c:pt idx="734">
                  <c:v>2.010958904109589</c:v>
                </c:pt>
                <c:pt idx="735">
                  <c:v>2.0136986301369864</c:v>
                </c:pt>
                <c:pt idx="736">
                  <c:v>2.0164383561643837</c:v>
                </c:pt>
                <c:pt idx="737">
                  <c:v>2.0191780821917806</c:v>
                </c:pt>
                <c:pt idx="738">
                  <c:v>2.021917808219178</c:v>
                </c:pt>
                <c:pt idx="739">
                  <c:v>2.0246575342465754</c:v>
                </c:pt>
                <c:pt idx="740">
                  <c:v>2.0273972602739727</c:v>
                </c:pt>
                <c:pt idx="741">
                  <c:v>2.0301369863013701</c:v>
                </c:pt>
                <c:pt idx="742">
                  <c:v>2.032876712328767</c:v>
                </c:pt>
                <c:pt idx="743">
                  <c:v>2.0356164383561643</c:v>
                </c:pt>
                <c:pt idx="744">
                  <c:v>2.0383561643835617</c:v>
                </c:pt>
                <c:pt idx="745">
                  <c:v>2.0410958904109591</c:v>
                </c:pt>
                <c:pt idx="746">
                  <c:v>2.043835616438356</c:v>
                </c:pt>
                <c:pt idx="747">
                  <c:v>2.0465753424657533</c:v>
                </c:pt>
                <c:pt idx="748">
                  <c:v>2.0493150684931507</c:v>
                </c:pt>
                <c:pt idx="749">
                  <c:v>2.0520547945205481</c:v>
                </c:pt>
                <c:pt idx="750">
                  <c:v>2.0547945205479454</c:v>
                </c:pt>
                <c:pt idx="751">
                  <c:v>2.0575342465753423</c:v>
                </c:pt>
                <c:pt idx="752">
                  <c:v>2.0602739726027397</c:v>
                </c:pt>
                <c:pt idx="753">
                  <c:v>2.0630136986301371</c:v>
                </c:pt>
                <c:pt idx="754">
                  <c:v>2.0657534246575344</c:v>
                </c:pt>
                <c:pt idx="755">
                  <c:v>2.0684931506849313</c:v>
                </c:pt>
                <c:pt idx="756">
                  <c:v>2.0712328767123287</c:v>
                </c:pt>
                <c:pt idx="757">
                  <c:v>2.0739726027397261</c:v>
                </c:pt>
                <c:pt idx="758">
                  <c:v>2.0767123287671234</c:v>
                </c:pt>
                <c:pt idx="759">
                  <c:v>2.0794520547945203</c:v>
                </c:pt>
                <c:pt idx="760">
                  <c:v>2.0821917808219177</c:v>
                </c:pt>
                <c:pt idx="761">
                  <c:v>2.0849315068493151</c:v>
                </c:pt>
                <c:pt idx="762">
                  <c:v>2.0876712328767124</c:v>
                </c:pt>
                <c:pt idx="763">
                  <c:v>2.0904109589041098</c:v>
                </c:pt>
                <c:pt idx="764">
                  <c:v>2.0931506849315067</c:v>
                </c:pt>
                <c:pt idx="765">
                  <c:v>2.095890410958904</c:v>
                </c:pt>
                <c:pt idx="766">
                  <c:v>2.0986301369863014</c:v>
                </c:pt>
                <c:pt idx="767">
                  <c:v>2.1013698630136988</c:v>
                </c:pt>
                <c:pt idx="768">
                  <c:v>2.1041095890410957</c:v>
                </c:pt>
                <c:pt idx="769">
                  <c:v>2.106849315068493</c:v>
                </c:pt>
                <c:pt idx="770">
                  <c:v>2.1095890410958904</c:v>
                </c:pt>
                <c:pt idx="771">
                  <c:v>2.1123287671232878</c:v>
                </c:pt>
                <c:pt idx="772">
                  <c:v>2.1150684931506851</c:v>
                </c:pt>
                <c:pt idx="773">
                  <c:v>2.117808219178082</c:v>
                </c:pt>
                <c:pt idx="774">
                  <c:v>2.1205479452054794</c:v>
                </c:pt>
                <c:pt idx="775">
                  <c:v>2.1232876712328768</c:v>
                </c:pt>
                <c:pt idx="776">
                  <c:v>2.1260273972602741</c:v>
                </c:pt>
                <c:pt idx="777">
                  <c:v>2.128767123287671</c:v>
                </c:pt>
                <c:pt idx="778">
                  <c:v>2.1315068493150684</c:v>
                </c:pt>
                <c:pt idx="779">
                  <c:v>2.1342465753424658</c:v>
                </c:pt>
                <c:pt idx="780">
                  <c:v>2.1369863013698631</c:v>
                </c:pt>
                <c:pt idx="781">
                  <c:v>2.1397260273972605</c:v>
                </c:pt>
                <c:pt idx="782">
                  <c:v>2.1424657534246574</c:v>
                </c:pt>
                <c:pt idx="783">
                  <c:v>2.1452054794520548</c:v>
                </c:pt>
                <c:pt idx="784">
                  <c:v>2.1479452054794521</c:v>
                </c:pt>
                <c:pt idx="785">
                  <c:v>2.1506849315068495</c:v>
                </c:pt>
                <c:pt idx="786">
                  <c:v>2.1534246575342464</c:v>
                </c:pt>
                <c:pt idx="787">
                  <c:v>2.1561643835616437</c:v>
                </c:pt>
                <c:pt idx="788">
                  <c:v>2.1589041095890411</c:v>
                </c:pt>
                <c:pt idx="789">
                  <c:v>2.1616438356164385</c:v>
                </c:pt>
                <c:pt idx="790">
                  <c:v>2.1643835616438358</c:v>
                </c:pt>
                <c:pt idx="791">
                  <c:v>2.1671232876712327</c:v>
                </c:pt>
                <c:pt idx="792">
                  <c:v>2.1698630136986301</c:v>
                </c:pt>
                <c:pt idx="793">
                  <c:v>2.1726027397260275</c:v>
                </c:pt>
                <c:pt idx="794">
                  <c:v>2.1753424657534248</c:v>
                </c:pt>
                <c:pt idx="795">
                  <c:v>2.1780821917808217</c:v>
                </c:pt>
                <c:pt idx="796">
                  <c:v>2.1808219178082191</c:v>
                </c:pt>
                <c:pt idx="797">
                  <c:v>2.1835616438356165</c:v>
                </c:pt>
                <c:pt idx="798">
                  <c:v>2.1863013698630138</c:v>
                </c:pt>
                <c:pt idx="799">
                  <c:v>2.1890410958904107</c:v>
                </c:pt>
                <c:pt idx="800">
                  <c:v>2.1917808219178081</c:v>
                </c:pt>
                <c:pt idx="801">
                  <c:v>2.1945205479452055</c:v>
                </c:pt>
                <c:pt idx="802">
                  <c:v>2.1972602739726028</c:v>
                </c:pt>
                <c:pt idx="803">
                  <c:v>2.2000000000000002</c:v>
                </c:pt>
                <c:pt idx="804">
                  <c:v>2.2027397260273971</c:v>
                </c:pt>
                <c:pt idx="805">
                  <c:v>2.2054794520547945</c:v>
                </c:pt>
                <c:pt idx="806">
                  <c:v>2.2082191780821918</c:v>
                </c:pt>
                <c:pt idx="807">
                  <c:v>2.2109589041095892</c:v>
                </c:pt>
                <c:pt idx="808">
                  <c:v>2.2136986301369861</c:v>
                </c:pt>
                <c:pt idx="809">
                  <c:v>2.2164383561643834</c:v>
                </c:pt>
                <c:pt idx="810">
                  <c:v>2.2191780821917808</c:v>
                </c:pt>
                <c:pt idx="811">
                  <c:v>2.2219178082191782</c:v>
                </c:pt>
                <c:pt idx="812">
                  <c:v>2.2246575342465755</c:v>
                </c:pt>
                <c:pt idx="813">
                  <c:v>2.2273972602739724</c:v>
                </c:pt>
                <c:pt idx="814">
                  <c:v>2.2301369863013698</c:v>
                </c:pt>
                <c:pt idx="815">
                  <c:v>2.2328767123287672</c:v>
                </c:pt>
                <c:pt idx="816">
                  <c:v>2.2356164383561645</c:v>
                </c:pt>
                <c:pt idx="817">
                  <c:v>2.2383561643835614</c:v>
                </c:pt>
                <c:pt idx="818">
                  <c:v>2.2410958904109588</c:v>
                </c:pt>
                <c:pt idx="819">
                  <c:v>2.2438356164383562</c:v>
                </c:pt>
                <c:pt idx="820">
                  <c:v>2.2465753424657535</c:v>
                </c:pt>
                <c:pt idx="821">
                  <c:v>2.2493150684931509</c:v>
                </c:pt>
                <c:pt idx="822">
                  <c:v>2.2520547945205478</c:v>
                </c:pt>
                <c:pt idx="823">
                  <c:v>2.2547945205479452</c:v>
                </c:pt>
                <c:pt idx="824">
                  <c:v>2.2575342465753425</c:v>
                </c:pt>
                <c:pt idx="825">
                  <c:v>2.2602739726027399</c:v>
                </c:pt>
                <c:pt idx="826">
                  <c:v>2.2630136986301368</c:v>
                </c:pt>
                <c:pt idx="827">
                  <c:v>2.2657534246575342</c:v>
                </c:pt>
                <c:pt idx="828">
                  <c:v>2.2684931506849315</c:v>
                </c:pt>
                <c:pt idx="829">
                  <c:v>2.2712328767123289</c:v>
                </c:pt>
                <c:pt idx="830">
                  <c:v>2.2739726027397262</c:v>
                </c:pt>
                <c:pt idx="831">
                  <c:v>2.2767123287671232</c:v>
                </c:pt>
                <c:pt idx="832">
                  <c:v>2.2794520547945205</c:v>
                </c:pt>
                <c:pt idx="833">
                  <c:v>2.2821917808219179</c:v>
                </c:pt>
                <c:pt idx="834">
                  <c:v>2.2849315068493152</c:v>
                </c:pt>
                <c:pt idx="835">
                  <c:v>2.2876712328767121</c:v>
                </c:pt>
                <c:pt idx="836">
                  <c:v>2.2904109589041095</c:v>
                </c:pt>
                <c:pt idx="837">
                  <c:v>2.2931506849315069</c:v>
                </c:pt>
                <c:pt idx="838">
                  <c:v>2.2958904109589042</c:v>
                </c:pt>
                <c:pt idx="839">
                  <c:v>2.2986301369863016</c:v>
                </c:pt>
                <c:pt idx="840">
                  <c:v>2.3013698630136985</c:v>
                </c:pt>
                <c:pt idx="841">
                  <c:v>2.3041095890410959</c:v>
                </c:pt>
                <c:pt idx="842">
                  <c:v>2.3068493150684932</c:v>
                </c:pt>
                <c:pt idx="843">
                  <c:v>2.3095890410958906</c:v>
                </c:pt>
                <c:pt idx="844">
                  <c:v>2.3123287671232875</c:v>
                </c:pt>
                <c:pt idx="845">
                  <c:v>2.3150684931506849</c:v>
                </c:pt>
                <c:pt idx="846">
                  <c:v>2.3178082191780822</c:v>
                </c:pt>
                <c:pt idx="847">
                  <c:v>2.3205479452054796</c:v>
                </c:pt>
                <c:pt idx="848">
                  <c:v>2.3232876712328765</c:v>
                </c:pt>
                <c:pt idx="849">
                  <c:v>2.3260273972602739</c:v>
                </c:pt>
                <c:pt idx="850">
                  <c:v>2.3287671232876712</c:v>
                </c:pt>
                <c:pt idx="851">
                  <c:v>2.3315068493150686</c:v>
                </c:pt>
                <c:pt idx="852">
                  <c:v>2.3342465753424659</c:v>
                </c:pt>
                <c:pt idx="853">
                  <c:v>2.3369863013698629</c:v>
                </c:pt>
                <c:pt idx="854">
                  <c:v>2.3397260273972602</c:v>
                </c:pt>
                <c:pt idx="855">
                  <c:v>2.3424657534246576</c:v>
                </c:pt>
                <c:pt idx="856">
                  <c:v>2.3452054794520549</c:v>
                </c:pt>
                <c:pt idx="857">
                  <c:v>2.3479452054794518</c:v>
                </c:pt>
                <c:pt idx="858">
                  <c:v>2.3506849315068492</c:v>
                </c:pt>
                <c:pt idx="859">
                  <c:v>2.3534246575342466</c:v>
                </c:pt>
                <c:pt idx="860">
                  <c:v>2.3561643835616439</c:v>
                </c:pt>
                <c:pt idx="861">
                  <c:v>2.3589041095890413</c:v>
                </c:pt>
                <c:pt idx="862">
                  <c:v>2.3616438356164382</c:v>
                </c:pt>
                <c:pt idx="863">
                  <c:v>2.3643835616438356</c:v>
                </c:pt>
                <c:pt idx="864">
                  <c:v>2.3671232876712329</c:v>
                </c:pt>
                <c:pt idx="865">
                  <c:v>2.3698630136986303</c:v>
                </c:pt>
                <c:pt idx="866">
                  <c:v>2.3726027397260272</c:v>
                </c:pt>
                <c:pt idx="867">
                  <c:v>2.3753424657534246</c:v>
                </c:pt>
                <c:pt idx="868">
                  <c:v>2.3780821917808219</c:v>
                </c:pt>
                <c:pt idx="869">
                  <c:v>2.3808219178082193</c:v>
                </c:pt>
                <c:pt idx="870">
                  <c:v>2.3835616438356166</c:v>
                </c:pt>
                <c:pt idx="871">
                  <c:v>2.3863013698630136</c:v>
                </c:pt>
                <c:pt idx="872">
                  <c:v>2.3890410958904109</c:v>
                </c:pt>
                <c:pt idx="873">
                  <c:v>2.3917808219178083</c:v>
                </c:pt>
                <c:pt idx="874">
                  <c:v>2.3945205479452056</c:v>
                </c:pt>
                <c:pt idx="875">
                  <c:v>2.3972602739726026</c:v>
                </c:pt>
                <c:pt idx="876">
                  <c:v>2.4</c:v>
                </c:pt>
                <c:pt idx="877">
                  <c:v>2.4027397260273973</c:v>
                </c:pt>
                <c:pt idx="878">
                  <c:v>2.4054794520547946</c:v>
                </c:pt>
                <c:pt idx="879">
                  <c:v>2.408219178082192</c:v>
                </c:pt>
                <c:pt idx="880">
                  <c:v>2.4109589041095889</c:v>
                </c:pt>
                <c:pt idx="881">
                  <c:v>2.4136986301369863</c:v>
                </c:pt>
                <c:pt idx="882">
                  <c:v>2.4164383561643836</c:v>
                </c:pt>
                <c:pt idx="883">
                  <c:v>2.419178082191781</c:v>
                </c:pt>
                <c:pt idx="884">
                  <c:v>2.4219178082191779</c:v>
                </c:pt>
                <c:pt idx="885">
                  <c:v>2.4246575342465753</c:v>
                </c:pt>
                <c:pt idx="886">
                  <c:v>2.4273972602739726</c:v>
                </c:pt>
                <c:pt idx="887">
                  <c:v>2.43013698630137</c:v>
                </c:pt>
                <c:pt idx="888">
                  <c:v>2.4328767123287673</c:v>
                </c:pt>
                <c:pt idx="889">
                  <c:v>2.4356164383561643</c:v>
                </c:pt>
                <c:pt idx="890">
                  <c:v>2.4383561643835616</c:v>
                </c:pt>
                <c:pt idx="891">
                  <c:v>2.441095890410959</c:v>
                </c:pt>
                <c:pt idx="892">
                  <c:v>2.4438356164383563</c:v>
                </c:pt>
                <c:pt idx="893">
                  <c:v>2.4465753424657533</c:v>
                </c:pt>
                <c:pt idx="894">
                  <c:v>2.4493150684931506</c:v>
                </c:pt>
                <c:pt idx="895">
                  <c:v>2.452054794520548</c:v>
                </c:pt>
                <c:pt idx="896">
                  <c:v>2.4547945205479453</c:v>
                </c:pt>
                <c:pt idx="897">
                  <c:v>2.4575342465753423</c:v>
                </c:pt>
                <c:pt idx="898">
                  <c:v>2.4602739726027396</c:v>
                </c:pt>
                <c:pt idx="899">
                  <c:v>2.463013698630137</c:v>
                </c:pt>
                <c:pt idx="900">
                  <c:v>2.4657534246575343</c:v>
                </c:pt>
                <c:pt idx="901">
                  <c:v>2.4684931506849317</c:v>
                </c:pt>
                <c:pt idx="902">
                  <c:v>2.4712328767123286</c:v>
                </c:pt>
                <c:pt idx="903">
                  <c:v>2.473972602739726</c:v>
                </c:pt>
                <c:pt idx="904">
                  <c:v>2.4767123287671233</c:v>
                </c:pt>
                <c:pt idx="905">
                  <c:v>2.4794520547945207</c:v>
                </c:pt>
                <c:pt idx="906">
                  <c:v>2.4821917808219176</c:v>
                </c:pt>
                <c:pt idx="907">
                  <c:v>2.484931506849315</c:v>
                </c:pt>
                <c:pt idx="908">
                  <c:v>2.4876712328767123</c:v>
                </c:pt>
                <c:pt idx="909">
                  <c:v>2.4904109589041097</c:v>
                </c:pt>
                <c:pt idx="910">
                  <c:v>2.493150684931507</c:v>
                </c:pt>
                <c:pt idx="911">
                  <c:v>2.495890410958904</c:v>
                </c:pt>
                <c:pt idx="912">
                  <c:v>2.4986301369863013</c:v>
                </c:pt>
                <c:pt idx="913">
                  <c:v>2.5013698630136987</c:v>
                </c:pt>
                <c:pt idx="914">
                  <c:v>2.504109589041096</c:v>
                </c:pt>
                <c:pt idx="915">
                  <c:v>2.506849315068493</c:v>
                </c:pt>
                <c:pt idx="916">
                  <c:v>2.5095890410958903</c:v>
                </c:pt>
                <c:pt idx="917">
                  <c:v>2.5123287671232877</c:v>
                </c:pt>
                <c:pt idx="918">
                  <c:v>2.515068493150685</c:v>
                </c:pt>
                <c:pt idx="919">
                  <c:v>2.5178082191780824</c:v>
                </c:pt>
                <c:pt idx="920">
                  <c:v>2.5205479452054793</c:v>
                </c:pt>
                <c:pt idx="921">
                  <c:v>2.5232876712328767</c:v>
                </c:pt>
                <c:pt idx="922">
                  <c:v>2.526027397260274</c:v>
                </c:pt>
                <c:pt idx="923">
                  <c:v>2.5287671232876714</c:v>
                </c:pt>
                <c:pt idx="924">
                  <c:v>2.5315068493150683</c:v>
                </c:pt>
                <c:pt idx="925">
                  <c:v>2.5342465753424657</c:v>
                </c:pt>
                <c:pt idx="926">
                  <c:v>2.536986301369863</c:v>
                </c:pt>
                <c:pt idx="927">
                  <c:v>2.5397260273972604</c:v>
                </c:pt>
                <c:pt idx="928">
                  <c:v>2.5424657534246577</c:v>
                </c:pt>
                <c:pt idx="929">
                  <c:v>2.5452054794520547</c:v>
                </c:pt>
                <c:pt idx="930">
                  <c:v>2.547945205479452</c:v>
                </c:pt>
                <c:pt idx="931">
                  <c:v>2.5506849315068494</c:v>
                </c:pt>
                <c:pt idx="932">
                  <c:v>2.5534246575342467</c:v>
                </c:pt>
                <c:pt idx="933">
                  <c:v>2.5561643835616437</c:v>
                </c:pt>
                <c:pt idx="934">
                  <c:v>2.558904109589041</c:v>
                </c:pt>
                <c:pt idx="935">
                  <c:v>2.5616438356164384</c:v>
                </c:pt>
                <c:pt idx="936">
                  <c:v>2.5643835616438357</c:v>
                </c:pt>
                <c:pt idx="937">
                  <c:v>2.5671232876712327</c:v>
                </c:pt>
                <c:pt idx="938">
                  <c:v>2.56986301369863</c:v>
                </c:pt>
                <c:pt idx="939">
                  <c:v>2.5726027397260274</c:v>
                </c:pt>
                <c:pt idx="940">
                  <c:v>2.5753424657534247</c:v>
                </c:pt>
                <c:pt idx="941">
                  <c:v>2.5780821917808221</c:v>
                </c:pt>
                <c:pt idx="942">
                  <c:v>2.580821917808219</c:v>
                </c:pt>
                <c:pt idx="943">
                  <c:v>2.5835616438356164</c:v>
                </c:pt>
                <c:pt idx="944">
                  <c:v>2.5863013698630137</c:v>
                </c:pt>
                <c:pt idx="945">
                  <c:v>2.5890410958904111</c:v>
                </c:pt>
                <c:pt idx="946">
                  <c:v>2.591780821917808</c:v>
                </c:pt>
                <c:pt idx="947">
                  <c:v>2.5945205479452054</c:v>
                </c:pt>
                <c:pt idx="948">
                  <c:v>2.5972602739726027</c:v>
                </c:pt>
                <c:pt idx="949">
                  <c:v>2.6</c:v>
                </c:pt>
                <c:pt idx="950">
                  <c:v>2.6027397260273974</c:v>
                </c:pt>
                <c:pt idx="951">
                  <c:v>2.6054794520547944</c:v>
                </c:pt>
                <c:pt idx="952">
                  <c:v>2.6082191780821917</c:v>
                </c:pt>
                <c:pt idx="953">
                  <c:v>2.6109589041095891</c:v>
                </c:pt>
                <c:pt idx="954">
                  <c:v>2.6136986301369864</c:v>
                </c:pt>
                <c:pt idx="955">
                  <c:v>2.6164383561643834</c:v>
                </c:pt>
                <c:pt idx="956">
                  <c:v>2.6191780821917807</c:v>
                </c:pt>
                <c:pt idx="957">
                  <c:v>2.6219178082191781</c:v>
                </c:pt>
                <c:pt idx="958">
                  <c:v>2.6246575342465754</c:v>
                </c:pt>
                <c:pt idx="959">
                  <c:v>2.6273972602739728</c:v>
                </c:pt>
                <c:pt idx="960">
                  <c:v>2.6301369863013697</c:v>
                </c:pt>
                <c:pt idx="961">
                  <c:v>2.6328767123287671</c:v>
                </c:pt>
                <c:pt idx="962">
                  <c:v>2.6356164383561644</c:v>
                </c:pt>
                <c:pt idx="963">
                  <c:v>2.6383561643835618</c:v>
                </c:pt>
                <c:pt idx="964">
                  <c:v>2.6410958904109587</c:v>
                </c:pt>
                <c:pt idx="965">
                  <c:v>2.6438356164383561</c:v>
                </c:pt>
                <c:pt idx="966">
                  <c:v>2.6465753424657534</c:v>
                </c:pt>
                <c:pt idx="967">
                  <c:v>2.6493150684931508</c:v>
                </c:pt>
                <c:pt idx="968">
                  <c:v>2.6520547945205482</c:v>
                </c:pt>
                <c:pt idx="969">
                  <c:v>2.6547945205479451</c:v>
                </c:pt>
                <c:pt idx="970">
                  <c:v>2.6575342465753424</c:v>
                </c:pt>
                <c:pt idx="971">
                  <c:v>2.6602739726027398</c:v>
                </c:pt>
                <c:pt idx="972">
                  <c:v>2.6630136986301371</c:v>
                </c:pt>
                <c:pt idx="973">
                  <c:v>2.6657534246575341</c:v>
                </c:pt>
                <c:pt idx="974">
                  <c:v>2.6684931506849314</c:v>
                </c:pt>
                <c:pt idx="975">
                  <c:v>2.6712328767123288</c:v>
                </c:pt>
                <c:pt idx="976">
                  <c:v>2.6739726027397261</c:v>
                </c:pt>
                <c:pt idx="977">
                  <c:v>2.6767123287671235</c:v>
                </c:pt>
                <c:pt idx="978">
                  <c:v>2.6794520547945204</c:v>
                </c:pt>
                <c:pt idx="979">
                  <c:v>2.6821917808219178</c:v>
                </c:pt>
                <c:pt idx="980">
                  <c:v>2.6849315068493151</c:v>
                </c:pt>
                <c:pt idx="981">
                  <c:v>2.6876712328767125</c:v>
                </c:pt>
                <c:pt idx="982">
                  <c:v>2.6904109589041094</c:v>
                </c:pt>
                <c:pt idx="983">
                  <c:v>2.6931506849315068</c:v>
                </c:pt>
                <c:pt idx="984">
                  <c:v>2.6958904109589041</c:v>
                </c:pt>
                <c:pt idx="985">
                  <c:v>2.6986301369863015</c:v>
                </c:pt>
                <c:pt idx="986">
                  <c:v>2.7013698630136984</c:v>
                </c:pt>
                <c:pt idx="987">
                  <c:v>2.7041095890410958</c:v>
                </c:pt>
                <c:pt idx="988">
                  <c:v>2.7068493150684931</c:v>
                </c:pt>
                <c:pt idx="989">
                  <c:v>2.7095890410958905</c:v>
                </c:pt>
                <c:pt idx="990">
                  <c:v>2.7123287671232879</c:v>
                </c:pt>
                <c:pt idx="991">
                  <c:v>2.7150684931506848</c:v>
                </c:pt>
                <c:pt idx="992">
                  <c:v>2.7178082191780821</c:v>
                </c:pt>
                <c:pt idx="993">
                  <c:v>2.7205479452054795</c:v>
                </c:pt>
                <c:pt idx="994">
                  <c:v>2.7232876712328768</c:v>
                </c:pt>
                <c:pt idx="995">
                  <c:v>2.7260273972602738</c:v>
                </c:pt>
                <c:pt idx="996">
                  <c:v>2.7287671232876711</c:v>
                </c:pt>
                <c:pt idx="997">
                  <c:v>2.7315068493150685</c:v>
                </c:pt>
                <c:pt idx="998">
                  <c:v>2.7342465753424658</c:v>
                </c:pt>
                <c:pt idx="999">
                  <c:v>2.7369863013698632</c:v>
                </c:pt>
                <c:pt idx="1000">
                  <c:v>2.7397260273972601</c:v>
                </c:pt>
                <c:pt idx="1001">
                  <c:v>2.7424657534246575</c:v>
                </c:pt>
                <c:pt idx="1002">
                  <c:v>2.7452054794520548</c:v>
                </c:pt>
                <c:pt idx="1003">
                  <c:v>2.7479452054794522</c:v>
                </c:pt>
                <c:pt idx="1004">
                  <c:v>2.7506849315068491</c:v>
                </c:pt>
                <c:pt idx="1005">
                  <c:v>2.7534246575342465</c:v>
                </c:pt>
                <c:pt idx="1006">
                  <c:v>2.7561643835616438</c:v>
                </c:pt>
                <c:pt idx="1007">
                  <c:v>2.7589041095890412</c:v>
                </c:pt>
                <c:pt idx="1008">
                  <c:v>2.7616438356164386</c:v>
                </c:pt>
                <c:pt idx="1009">
                  <c:v>2.7643835616438355</c:v>
                </c:pt>
                <c:pt idx="1010">
                  <c:v>2.7671232876712328</c:v>
                </c:pt>
                <c:pt idx="1011">
                  <c:v>2.7698630136986302</c:v>
                </c:pt>
                <c:pt idx="1012">
                  <c:v>2.7726027397260276</c:v>
                </c:pt>
                <c:pt idx="1013">
                  <c:v>2.7753424657534245</c:v>
                </c:pt>
                <c:pt idx="1014">
                  <c:v>2.7780821917808218</c:v>
                </c:pt>
                <c:pt idx="1015">
                  <c:v>2.7808219178082192</c:v>
                </c:pt>
                <c:pt idx="1016">
                  <c:v>2.7835616438356166</c:v>
                </c:pt>
                <c:pt idx="1017">
                  <c:v>2.7863013698630139</c:v>
                </c:pt>
                <c:pt idx="1018">
                  <c:v>2.7890410958904108</c:v>
                </c:pt>
                <c:pt idx="1019">
                  <c:v>2.7917808219178082</c:v>
                </c:pt>
                <c:pt idx="1020">
                  <c:v>2.7945205479452055</c:v>
                </c:pt>
                <c:pt idx="1021">
                  <c:v>2.7972602739726029</c:v>
                </c:pt>
                <c:pt idx="1022">
                  <c:v>2.8</c:v>
                </c:pt>
                <c:pt idx="1023">
                  <c:v>2.8027397260273972</c:v>
                </c:pt>
                <c:pt idx="1024">
                  <c:v>2.8054794520547945</c:v>
                </c:pt>
                <c:pt idx="1025">
                  <c:v>2.8082191780821919</c:v>
                </c:pt>
                <c:pt idx="1026">
                  <c:v>2.8109589041095893</c:v>
                </c:pt>
                <c:pt idx="1027">
                  <c:v>2.8136986301369862</c:v>
                </c:pt>
                <c:pt idx="1028">
                  <c:v>2.8164383561643835</c:v>
                </c:pt>
                <c:pt idx="1029">
                  <c:v>2.8191780821917809</c:v>
                </c:pt>
                <c:pt idx="1030">
                  <c:v>2.8219178082191783</c:v>
                </c:pt>
                <c:pt idx="1031">
                  <c:v>2.8246575342465752</c:v>
                </c:pt>
                <c:pt idx="1032">
                  <c:v>2.8273972602739725</c:v>
                </c:pt>
                <c:pt idx="1033">
                  <c:v>2.8301369863013699</c:v>
                </c:pt>
                <c:pt idx="1034">
                  <c:v>2.8328767123287673</c:v>
                </c:pt>
                <c:pt idx="1035">
                  <c:v>2.8356164383561642</c:v>
                </c:pt>
                <c:pt idx="1036">
                  <c:v>2.8383561643835615</c:v>
                </c:pt>
                <c:pt idx="1037">
                  <c:v>2.8410958904109589</c:v>
                </c:pt>
                <c:pt idx="1038">
                  <c:v>2.8438356164383563</c:v>
                </c:pt>
                <c:pt idx="1039">
                  <c:v>2.8465753424657536</c:v>
                </c:pt>
                <c:pt idx="1040">
                  <c:v>2.8493150684931505</c:v>
                </c:pt>
                <c:pt idx="1041">
                  <c:v>2.8520547945205479</c:v>
                </c:pt>
                <c:pt idx="1042">
                  <c:v>2.8547945205479452</c:v>
                </c:pt>
                <c:pt idx="1043">
                  <c:v>2.8575342465753426</c:v>
                </c:pt>
                <c:pt idx="1044">
                  <c:v>2.8602739726027395</c:v>
                </c:pt>
                <c:pt idx="1045">
                  <c:v>2.8630136986301369</c:v>
                </c:pt>
                <c:pt idx="1046">
                  <c:v>2.8657534246575342</c:v>
                </c:pt>
                <c:pt idx="1047">
                  <c:v>2.8684931506849316</c:v>
                </c:pt>
                <c:pt idx="1048">
                  <c:v>2.871232876712329</c:v>
                </c:pt>
                <c:pt idx="1049">
                  <c:v>2.8739726027397259</c:v>
                </c:pt>
                <c:pt idx="1050">
                  <c:v>2.8767123287671232</c:v>
                </c:pt>
                <c:pt idx="1051">
                  <c:v>2.8794520547945206</c:v>
                </c:pt>
                <c:pt idx="1052">
                  <c:v>2.882191780821918</c:v>
                </c:pt>
                <c:pt idx="1053">
                  <c:v>2.8849315068493149</c:v>
                </c:pt>
                <c:pt idx="1054">
                  <c:v>2.8876712328767122</c:v>
                </c:pt>
                <c:pt idx="1055">
                  <c:v>2.8904109589041096</c:v>
                </c:pt>
                <c:pt idx="1056">
                  <c:v>2.893150684931507</c:v>
                </c:pt>
                <c:pt idx="1057">
                  <c:v>2.8958904109589043</c:v>
                </c:pt>
                <c:pt idx="1058">
                  <c:v>2.8986301369863012</c:v>
                </c:pt>
                <c:pt idx="1059">
                  <c:v>2.9013698630136986</c:v>
                </c:pt>
                <c:pt idx="1060">
                  <c:v>2.904109589041096</c:v>
                </c:pt>
                <c:pt idx="1061">
                  <c:v>2.9068493150684933</c:v>
                </c:pt>
                <c:pt idx="1062">
                  <c:v>2.9095890410958902</c:v>
                </c:pt>
                <c:pt idx="1063">
                  <c:v>2.9123287671232876</c:v>
                </c:pt>
                <c:pt idx="1064">
                  <c:v>2.9150684931506849</c:v>
                </c:pt>
                <c:pt idx="1065">
                  <c:v>2.9178082191780823</c:v>
                </c:pt>
                <c:pt idx="1066">
                  <c:v>2.9205479452054797</c:v>
                </c:pt>
                <c:pt idx="1067">
                  <c:v>2.9232876712328766</c:v>
                </c:pt>
                <c:pt idx="1068">
                  <c:v>2.9260273972602739</c:v>
                </c:pt>
                <c:pt idx="1069">
                  <c:v>2.9287671232876713</c:v>
                </c:pt>
                <c:pt idx="1070">
                  <c:v>2.9315068493150687</c:v>
                </c:pt>
                <c:pt idx="1071">
                  <c:v>2.9342465753424656</c:v>
                </c:pt>
                <c:pt idx="1072">
                  <c:v>2.9369863013698629</c:v>
                </c:pt>
                <c:pt idx="1073">
                  <c:v>2.9397260273972603</c:v>
                </c:pt>
                <c:pt idx="1074">
                  <c:v>2.9424657534246577</c:v>
                </c:pt>
                <c:pt idx="1075">
                  <c:v>2.9452054794520546</c:v>
                </c:pt>
                <c:pt idx="1076">
                  <c:v>2.9479452054794519</c:v>
                </c:pt>
                <c:pt idx="1077">
                  <c:v>2.9506849315068493</c:v>
                </c:pt>
                <c:pt idx="1078">
                  <c:v>2.9534246575342467</c:v>
                </c:pt>
                <c:pt idx="1079">
                  <c:v>2.956164383561644</c:v>
                </c:pt>
                <c:pt idx="1080">
                  <c:v>2.9589041095890409</c:v>
                </c:pt>
                <c:pt idx="1081">
                  <c:v>2.9616438356164383</c:v>
                </c:pt>
                <c:pt idx="1082">
                  <c:v>2.9643835616438357</c:v>
                </c:pt>
                <c:pt idx="1083">
                  <c:v>2.967123287671233</c:v>
                </c:pt>
                <c:pt idx="1084">
                  <c:v>2.9698630136986299</c:v>
                </c:pt>
                <c:pt idx="1085">
                  <c:v>2.9726027397260273</c:v>
                </c:pt>
                <c:pt idx="1086">
                  <c:v>2.9753424657534246</c:v>
                </c:pt>
                <c:pt idx="1087">
                  <c:v>2.978082191780822</c:v>
                </c:pt>
                <c:pt idx="1088">
                  <c:v>2.9808219178082194</c:v>
                </c:pt>
                <c:pt idx="1089">
                  <c:v>2.9835616438356163</c:v>
                </c:pt>
                <c:pt idx="1090">
                  <c:v>2.9863013698630136</c:v>
                </c:pt>
                <c:pt idx="1091">
                  <c:v>2.989041095890411</c:v>
                </c:pt>
                <c:pt idx="1092">
                  <c:v>2.9917808219178084</c:v>
                </c:pt>
                <c:pt idx="1093">
                  <c:v>2.9945205479452053</c:v>
                </c:pt>
                <c:pt idx="1094">
                  <c:v>2.9972602739726026</c:v>
                </c:pt>
                <c:pt idx="1095">
                  <c:v>3</c:v>
                </c:pt>
                <c:pt idx="1096">
                  <c:v>3.0027397260273974</c:v>
                </c:pt>
                <c:pt idx="1097">
                  <c:v>3.0054794520547947</c:v>
                </c:pt>
                <c:pt idx="1098">
                  <c:v>3.0082191780821916</c:v>
                </c:pt>
                <c:pt idx="1099">
                  <c:v>3.010958904109589</c:v>
                </c:pt>
                <c:pt idx="1100">
                  <c:v>3.0136986301369864</c:v>
                </c:pt>
                <c:pt idx="1101">
                  <c:v>3.0164383561643837</c:v>
                </c:pt>
                <c:pt idx="1102">
                  <c:v>3.0191780821917806</c:v>
                </c:pt>
                <c:pt idx="1103">
                  <c:v>3.021917808219178</c:v>
                </c:pt>
                <c:pt idx="1104">
                  <c:v>3.0246575342465754</c:v>
                </c:pt>
                <c:pt idx="1105">
                  <c:v>3.0273972602739727</c:v>
                </c:pt>
                <c:pt idx="1106">
                  <c:v>3.0301369863013701</c:v>
                </c:pt>
                <c:pt idx="1107">
                  <c:v>3.032876712328767</c:v>
                </c:pt>
                <c:pt idx="1108">
                  <c:v>3.0356164383561643</c:v>
                </c:pt>
                <c:pt idx="1109">
                  <c:v>3.0383561643835617</c:v>
                </c:pt>
                <c:pt idx="1110">
                  <c:v>3.0410958904109591</c:v>
                </c:pt>
                <c:pt idx="1111">
                  <c:v>3.043835616438356</c:v>
                </c:pt>
                <c:pt idx="1112">
                  <c:v>3.0465753424657533</c:v>
                </c:pt>
                <c:pt idx="1113">
                  <c:v>3.0493150684931507</c:v>
                </c:pt>
                <c:pt idx="1114">
                  <c:v>3.0520547945205481</c:v>
                </c:pt>
                <c:pt idx="1115">
                  <c:v>3.0547945205479454</c:v>
                </c:pt>
                <c:pt idx="1116">
                  <c:v>3.0575342465753423</c:v>
                </c:pt>
                <c:pt idx="1117">
                  <c:v>3.0602739726027397</c:v>
                </c:pt>
                <c:pt idx="1118">
                  <c:v>3.0630136986301371</c:v>
                </c:pt>
                <c:pt idx="1119">
                  <c:v>3.0657534246575344</c:v>
                </c:pt>
                <c:pt idx="1120">
                  <c:v>3.0684931506849313</c:v>
                </c:pt>
                <c:pt idx="1121">
                  <c:v>3.0712328767123287</c:v>
                </c:pt>
                <c:pt idx="1122">
                  <c:v>3.0739726027397261</c:v>
                </c:pt>
                <c:pt idx="1123">
                  <c:v>3.0767123287671234</c:v>
                </c:pt>
                <c:pt idx="1124">
                  <c:v>3.0794520547945203</c:v>
                </c:pt>
                <c:pt idx="1125">
                  <c:v>3.0821917808219177</c:v>
                </c:pt>
                <c:pt idx="1126">
                  <c:v>3.0849315068493151</c:v>
                </c:pt>
                <c:pt idx="1127">
                  <c:v>3.0876712328767124</c:v>
                </c:pt>
                <c:pt idx="1128">
                  <c:v>3.0904109589041098</c:v>
                </c:pt>
                <c:pt idx="1129">
                  <c:v>3.0931506849315067</c:v>
                </c:pt>
                <c:pt idx="1130">
                  <c:v>3.095890410958904</c:v>
                </c:pt>
                <c:pt idx="1131">
                  <c:v>3.0986301369863014</c:v>
                </c:pt>
                <c:pt idx="1132">
                  <c:v>3.1013698630136988</c:v>
                </c:pt>
                <c:pt idx="1133">
                  <c:v>3.1041095890410957</c:v>
                </c:pt>
                <c:pt idx="1134">
                  <c:v>3.106849315068493</c:v>
                </c:pt>
                <c:pt idx="1135">
                  <c:v>3.1095890410958904</c:v>
                </c:pt>
                <c:pt idx="1136">
                  <c:v>3.1123287671232878</c:v>
                </c:pt>
                <c:pt idx="1137">
                  <c:v>3.1150684931506851</c:v>
                </c:pt>
                <c:pt idx="1138">
                  <c:v>3.117808219178082</c:v>
                </c:pt>
                <c:pt idx="1139">
                  <c:v>3.1205479452054794</c:v>
                </c:pt>
                <c:pt idx="1140">
                  <c:v>3.1232876712328768</c:v>
                </c:pt>
                <c:pt idx="1141">
                  <c:v>3.1260273972602741</c:v>
                </c:pt>
                <c:pt idx="1142">
                  <c:v>3.128767123287671</c:v>
                </c:pt>
                <c:pt idx="1143">
                  <c:v>3.1315068493150684</c:v>
                </c:pt>
                <c:pt idx="1144">
                  <c:v>3.1342465753424658</c:v>
                </c:pt>
                <c:pt idx="1145">
                  <c:v>3.1369863013698631</c:v>
                </c:pt>
                <c:pt idx="1146">
                  <c:v>3.1397260273972605</c:v>
                </c:pt>
                <c:pt idx="1147">
                  <c:v>3.1424657534246574</c:v>
                </c:pt>
                <c:pt idx="1148">
                  <c:v>3.1452054794520548</c:v>
                </c:pt>
                <c:pt idx="1149">
                  <c:v>3.1479452054794521</c:v>
                </c:pt>
                <c:pt idx="1150">
                  <c:v>3.1506849315068495</c:v>
                </c:pt>
                <c:pt idx="1151">
                  <c:v>3.1534246575342464</c:v>
                </c:pt>
                <c:pt idx="1152">
                  <c:v>3.1561643835616437</c:v>
                </c:pt>
                <c:pt idx="1153">
                  <c:v>3.1589041095890411</c:v>
                </c:pt>
                <c:pt idx="1154">
                  <c:v>3.1616438356164385</c:v>
                </c:pt>
                <c:pt idx="1155">
                  <c:v>3.1643835616438358</c:v>
                </c:pt>
                <c:pt idx="1156">
                  <c:v>3.1671232876712327</c:v>
                </c:pt>
                <c:pt idx="1157">
                  <c:v>3.1698630136986301</c:v>
                </c:pt>
                <c:pt idx="1158">
                  <c:v>3.1726027397260275</c:v>
                </c:pt>
                <c:pt idx="1159">
                  <c:v>3.1753424657534248</c:v>
                </c:pt>
                <c:pt idx="1160">
                  <c:v>3.1780821917808217</c:v>
                </c:pt>
                <c:pt idx="1161">
                  <c:v>3.1808219178082191</c:v>
                </c:pt>
                <c:pt idx="1162">
                  <c:v>3.1835616438356165</c:v>
                </c:pt>
                <c:pt idx="1163">
                  <c:v>3.1863013698630138</c:v>
                </c:pt>
                <c:pt idx="1164">
                  <c:v>3.1890410958904107</c:v>
                </c:pt>
                <c:pt idx="1165">
                  <c:v>3.1917808219178081</c:v>
                </c:pt>
                <c:pt idx="1166">
                  <c:v>3.1945205479452055</c:v>
                </c:pt>
                <c:pt idx="1167">
                  <c:v>3.1972602739726028</c:v>
                </c:pt>
                <c:pt idx="1168">
                  <c:v>3.2</c:v>
                </c:pt>
                <c:pt idx="1169">
                  <c:v>3.2027397260273971</c:v>
                </c:pt>
                <c:pt idx="1170">
                  <c:v>3.2054794520547945</c:v>
                </c:pt>
                <c:pt idx="1171">
                  <c:v>3.2082191780821918</c:v>
                </c:pt>
                <c:pt idx="1172">
                  <c:v>3.2109589041095892</c:v>
                </c:pt>
                <c:pt idx="1173">
                  <c:v>3.2136986301369861</c:v>
                </c:pt>
                <c:pt idx="1174">
                  <c:v>3.2164383561643834</c:v>
                </c:pt>
                <c:pt idx="1175">
                  <c:v>3.2191780821917808</c:v>
                </c:pt>
                <c:pt idx="1176">
                  <c:v>3.2219178082191782</c:v>
                </c:pt>
                <c:pt idx="1177">
                  <c:v>3.2246575342465755</c:v>
                </c:pt>
                <c:pt idx="1178">
                  <c:v>3.2273972602739724</c:v>
                </c:pt>
                <c:pt idx="1179">
                  <c:v>3.2301369863013698</c:v>
                </c:pt>
                <c:pt idx="1180">
                  <c:v>3.2328767123287672</c:v>
                </c:pt>
                <c:pt idx="1181">
                  <c:v>3.2356164383561645</c:v>
                </c:pt>
                <c:pt idx="1182">
                  <c:v>3.2383561643835614</c:v>
                </c:pt>
                <c:pt idx="1183">
                  <c:v>3.2410958904109588</c:v>
                </c:pt>
                <c:pt idx="1184">
                  <c:v>3.2438356164383562</c:v>
                </c:pt>
                <c:pt idx="1185">
                  <c:v>3.2465753424657535</c:v>
                </c:pt>
                <c:pt idx="1186">
                  <c:v>3.2493150684931509</c:v>
                </c:pt>
                <c:pt idx="1187">
                  <c:v>3.2520547945205478</c:v>
                </c:pt>
                <c:pt idx="1188">
                  <c:v>3.2547945205479452</c:v>
                </c:pt>
                <c:pt idx="1189">
                  <c:v>3.2575342465753425</c:v>
                </c:pt>
                <c:pt idx="1190">
                  <c:v>3.2602739726027399</c:v>
                </c:pt>
                <c:pt idx="1191">
                  <c:v>3.2630136986301368</c:v>
                </c:pt>
                <c:pt idx="1192">
                  <c:v>3.2657534246575342</c:v>
                </c:pt>
                <c:pt idx="1193">
                  <c:v>3.2684931506849315</c:v>
                </c:pt>
                <c:pt idx="1194">
                  <c:v>3.2712328767123289</c:v>
                </c:pt>
                <c:pt idx="1195">
                  <c:v>3.2739726027397262</c:v>
                </c:pt>
                <c:pt idx="1196">
                  <c:v>3.2767123287671232</c:v>
                </c:pt>
                <c:pt idx="1197">
                  <c:v>3.2794520547945205</c:v>
                </c:pt>
                <c:pt idx="1198">
                  <c:v>3.2821917808219179</c:v>
                </c:pt>
                <c:pt idx="1199">
                  <c:v>3.2849315068493152</c:v>
                </c:pt>
                <c:pt idx="1200">
                  <c:v>3.2876712328767121</c:v>
                </c:pt>
                <c:pt idx="1201">
                  <c:v>3.2904109589041095</c:v>
                </c:pt>
                <c:pt idx="1202">
                  <c:v>3.2931506849315069</c:v>
                </c:pt>
                <c:pt idx="1203">
                  <c:v>3.2958904109589042</c:v>
                </c:pt>
                <c:pt idx="1204">
                  <c:v>3.2986301369863016</c:v>
                </c:pt>
                <c:pt idx="1205">
                  <c:v>3.3013698630136985</c:v>
                </c:pt>
                <c:pt idx="1206">
                  <c:v>3.3041095890410959</c:v>
                </c:pt>
                <c:pt idx="1207">
                  <c:v>3.3068493150684932</c:v>
                </c:pt>
                <c:pt idx="1208">
                  <c:v>3.3095890410958906</c:v>
                </c:pt>
                <c:pt idx="1209">
                  <c:v>3.3123287671232875</c:v>
                </c:pt>
                <c:pt idx="1210">
                  <c:v>3.3150684931506849</c:v>
                </c:pt>
                <c:pt idx="1211">
                  <c:v>3.3178082191780822</c:v>
                </c:pt>
                <c:pt idx="1212">
                  <c:v>3.3205479452054796</c:v>
                </c:pt>
                <c:pt idx="1213">
                  <c:v>3.3232876712328765</c:v>
                </c:pt>
                <c:pt idx="1214">
                  <c:v>3.3260273972602739</c:v>
                </c:pt>
                <c:pt idx="1215">
                  <c:v>3.3287671232876712</c:v>
                </c:pt>
                <c:pt idx="1216">
                  <c:v>3.3315068493150686</c:v>
                </c:pt>
                <c:pt idx="1217">
                  <c:v>3.3342465753424659</c:v>
                </c:pt>
                <c:pt idx="1218">
                  <c:v>3.3369863013698629</c:v>
                </c:pt>
                <c:pt idx="1219">
                  <c:v>3.3397260273972602</c:v>
                </c:pt>
                <c:pt idx="1220">
                  <c:v>3.3424657534246576</c:v>
                </c:pt>
                <c:pt idx="1221">
                  <c:v>3.3452054794520549</c:v>
                </c:pt>
                <c:pt idx="1222">
                  <c:v>3.3479452054794518</c:v>
                </c:pt>
                <c:pt idx="1223">
                  <c:v>3.3506849315068492</c:v>
                </c:pt>
                <c:pt idx="1224">
                  <c:v>3.3534246575342466</c:v>
                </c:pt>
                <c:pt idx="1225">
                  <c:v>3.3561643835616439</c:v>
                </c:pt>
                <c:pt idx="1226">
                  <c:v>3.3589041095890413</c:v>
                </c:pt>
                <c:pt idx="1227">
                  <c:v>3.3616438356164382</c:v>
                </c:pt>
                <c:pt idx="1228">
                  <c:v>3.3643835616438356</c:v>
                </c:pt>
                <c:pt idx="1229">
                  <c:v>3.3671232876712329</c:v>
                </c:pt>
                <c:pt idx="1230">
                  <c:v>3.3698630136986303</c:v>
                </c:pt>
                <c:pt idx="1231">
                  <c:v>3.3726027397260272</c:v>
                </c:pt>
                <c:pt idx="1232">
                  <c:v>3.3753424657534246</c:v>
                </c:pt>
                <c:pt idx="1233">
                  <c:v>3.3780821917808219</c:v>
                </c:pt>
                <c:pt idx="1234">
                  <c:v>3.3808219178082193</c:v>
                </c:pt>
                <c:pt idx="1235">
                  <c:v>3.3835616438356166</c:v>
                </c:pt>
                <c:pt idx="1236">
                  <c:v>3.3863013698630136</c:v>
                </c:pt>
                <c:pt idx="1237">
                  <c:v>3.3890410958904109</c:v>
                </c:pt>
                <c:pt idx="1238">
                  <c:v>3.3917808219178083</c:v>
                </c:pt>
                <c:pt idx="1239">
                  <c:v>3.3945205479452056</c:v>
                </c:pt>
                <c:pt idx="1240">
                  <c:v>3.3972602739726026</c:v>
                </c:pt>
                <c:pt idx="1241">
                  <c:v>3.4</c:v>
                </c:pt>
                <c:pt idx="1242">
                  <c:v>3.4027397260273973</c:v>
                </c:pt>
                <c:pt idx="1243">
                  <c:v>3.4054794520547946</c:v>
                </c:pt>
                <c:pt idx="1244">
                  <c:v>3.408219178082192</c:v>
                </c:pt>
                <c:pt idx="1245">
                  <c:v>3.4109589041095889</c:v>
                </c:pt>
                <c:pt idx="1246">
                  <c:v>3.4136986301369863</c:v>
                </c:pt>
                <c:pt idx="1247">
                  <c:v>3.4164383561643836</c:v>
                </c:pt>
                <c:pt idx="1248">
                  <c:v>3.419178082191781</c:v>
                </c:pt>
                <c:pt idx="1249">
                  <c:v>3.4219178082191779</c:v>
                </c:pt>
                <c:pt idx="1250">
                  <c:v>3.4246575342465753</c:v>
                </c:pt>
                <c:pt idx="1251">
                  <c:v>3.4273972602739726</c:v>
                </c:pt>
                <c:pt idx="1252">
                  <c:v>3.43013698630137</c:v>
                </c:pt>
                <c:pt idx="1253">
                  <c:v>3.4328767123287673</c:v>
                </c:pt>
                <c:pt idx="1254">
                  <c:v>3.4356164383561643</c:v>
                </c:pt>
                <c:pt idx="1255">
                  <c:v>3.4383561643835616</c:v>
                </c:pt>
                <c:pt idx="1256">
                  <c:v>3.441095890410959</c:v>
                </c:pt>
                <c:pt idx="1257">
                  <c:v>3.4438356164383563</c:v>
                </c:pt>
                <c:pt idx="1258">
                  <c:v>3.4465753424657533</c:v>
                </c:pt>
                <c:pt idx="1259">
                  <c:v>3.4493150684931506</c:v>
                </c:pt>
                <c:pt idx="1260">
                  <c:v>3.452054794520548</c:v>
                </c:pt>
                <c:pt idx="1261">
                  <c:v>3.4547945205479453</c:v>
                </c:pt>
                <c:pt idx="1262">
                  <c:v>3.4575342465753423</c:v>
                </c:pt>
                <c:pt idx="1263">
                  <c:v>3.4602739726027396</c:v>
                </c:pt>
                <c:pt idx="1264">
                  <c:v>3.463013698630137</c:v>
                </c:pt>
                <c:pt idx="1265">
                  <c:v>3.4657534246575343</c:v>
                </c:pt>
                <c:pt idx="1266">
                  <c:v>3.4684931506849317</c:v>
                </c:pt>
                <c:pt idx="1267">
                  <c:v>3.4712328767123286</c:v>
                </c:pt>
                <c:pt idx="1268">
                  <c:v>3.473972602739726</c:v>
                </c:pt>
                <c:pt idx="1269">
                  <c:v>3.4767123287671233</c:v>
                </c:pt>
                <c:pt idx="1270">
                  <c:v>3.4794520547945207</c:v>
                </c:pt>
                <c:pt idx="1271">
                  <c:v>3.4821917808219176</c:v>
                </c:pt>
                <c:pt idx="1272">
                  <c:v>3.484931506849315</c:v>
                </c:pt>
                <c:pt idx="1273">
                  <c:v>3.4876712328767123</c:v>
                </c:pt>
                <c:pt idx="1274">
                  <c:v>3.4904109589041097</c:v>
                </c:pt>
                <c:pt idx="1275">
                  <c:v>3.493150684931507</c:v>
                </c:pt>
                <c:pt idx="1276">
                  <c:v>3.495890410958904</c:v>
                </c:pt>
                <c:pt idx="1277">
                  <c:v>3.4986301369863013</c:v>
                </c:pt>
                <c:pt idx="1278">
                  <c:v>3.5013698630136987</c:v>
                </c:pt>
                <c:pt idx="1279">
                  <c:v>3.504109589041096</c:v>
                </c:pt>
                <c:pt idx="1280">
                  <c:v>3.506849315068493</c:v>
                </c:pt>
                <c:pt idx="1281">
                  <c:v>3.5095890410958903</c:v>
                </c:pt>
                <c:pt idx="1282">
                  <c:v>3.5123287671232877</c:v>
                </c:pt>
                <c:pt idx="1283">
                  <c:v>3.515068493150685</c:v>
                </c:pt>
                <c:pt idx="1284">
                  <c:v>3.5178082191780824</c:v>
                </c:pt>
                <c:pt idx="1285">
                  <c:v>3.5205479452054793</c:v>
                </c:pt>
                <c:pt idx="1286">
                  <c:v>3.5232876712328767</c:v>
                </c:pt>
                <c:pt idx="1287">
                  <c:v>3.526027397260274</c:v>
                </c:pt>
                <c:pt idx="1288">
                  <c:v>3.5287671232876714</c:v>
                </c:pt>
                <c:pt idx="1289">
                  <c:v>3.5315068493150683</c:v>
                </c:pt>
                <c:pt idx="1290">
                  <c:v>3.5342465753424657</c:v>
                </c:pt>
                <c:pt idx="1291">
                  <c:v>3.536986301369863</c:v>
                </c:pt>
                <c:pt idx="1292">
                  <c:v>3.5397260273972604</c:v>
                </c:pt>
                <c:pt idx="1293">
                  <c:v>3.5424657534246577</c:v>
                </c:pt>
                <c:pt idx="1294">
                  <c:v>3.5452054794520547</c:v>
                </c:pt>
                <c:pt idx="1295">
                  <c:v>3.547945205479452</c:v>
                </c:pt>
                <c:pt idx="1296">
                  <c:v>3.5506849315068494</c:v>
                </c:pt>
                <c:pt idx="1297">
                  <c:v>3.5534246575342467</c:v>
                </c:pt>
                <c:pt idx="1298">
                  <c:v>3.5561643835616437</c:v>
                </c:pt>
                <c:pt idx="1299">
                  <c:v>3.558904109589041</c:v>
                </c:pt>
                <c:pt idx="1300">
                  <c:v>3.5616438356164384</c:v>
                </c:pt>
                <c:pt idx="1301">
                  <c:v>3.5643835616438357</c:v>
                </c:pt>
                <c:pt idx="1302">
                  <c:v>3.5671232876712327</c:v>
                </c:pt>
                <c:pt idx="1303">
                  <c:v>3.56986301369863</c:v>
                </c:pt>
                <c:pt idx="1304">
                  <c:v>3.5726027397260274</c:v>
                </c:pt>
                <c:pt idx="1305">
                  <c:v>3.5753424657534247</c:v>
                </c:pt>
                <c:pt idx="1306">
                  <c:v>3.5780821917808221</c:v>
                </c:pt>
                <c:pt idx="1307">
                  <c:v>3.580821917808219</c:v>
                </c:pt>
                <c:pt idx="1308">
                  <c:v>3.5835616438356164</c:v>
                </c:pt>
                <c:pt idx="1309">
                  <c:v>3.5863013698630137</c:v>
                </c:pt>
                <c:pt idx="1310">
                  <c:v>3.5890410958904111</c:v>
                </c:pt>
                <c:pt idx="1311">
                  <c:v>3.591780821917808</c:v>
                </c:pt>
                <c:pt idx="1312">
                  <c:v>3.5945205479452054</c:v>
                </c:pt>
                <c:pt idx="1313">
                  <c:v>3.5972602739726027</c:v>
                </c:pt>
                <c:pt idx="1314">
                  <c:v>3.6</c:v>
                </c:pt>
                <c:pt idx="1315">
                  <c:v>3.6027397260273974</c:v>
                </c:pt>
                <c:pt idx="1316">
                  <c:v>3.6054794520547944</c:v>
                </c:pt>
                <c:pt idx="1317">
                  <c:v>3.6082191780821917</c:v>
                </c:pt>
                <c:pt idx="1318">
                  <c:v>3.6109589041095891</c:v>
                </c:pt>
                <c:pt idx="1319">
                  <c:v>3.6136986301369864</c:v>
                </c:pt>
                <c:pt idx="1320">
                  <c:v>3.6164383561643834</c:v>
                </c:pt>
                <c:pt idx="1321">
                  <c:v>3.6191780821917807</c:v>
                </c:pt>
                <c:pt idx="1322">
                  <c:v>3.6219178082191781</c:v>
                </c:pt>
                <c:pt idx="1323">
                  <c:v>3.6246575342465754</c:v>
                </c:pt>
                <c:pt idx="1324">
                  <c:v>3.6273972602739728</c:v>
                </c:pt>
                <c:pt idx="1325">
                  <c:v>3.6301369863013697</c:v>
                </c:pt>
                <c:pt idx="1326">
                  <c:v>3.6328767123287671</c:v>
                </c:pt>
                <c:pt idx="1327">
                  <c:v>3.6356164383561644</c:v>
                </c:pt>
                <c:pt idx="1328">
                  <c:v>3.6383561643835618</c:v>
                </c:pt>
                <c:pt idx="1329">
                  <c:v>3.6410958904109587</c:v>
                </c:pt>
                <c:pt idx="1330">
                  <c:v>3.6438356164383561</c:v>
                </c:pt>
                <c:pt idx="1331">
                  <c:v>3.6465753424657534</c:v>
                </c:pt>
                <c:pt idx="1332">
                  <c:v>3.6493150684931508</c:v>
                </c:pt>
                <c:pt idx="1333">
                  <c:v>3.6520547945205482</c:v>
                </c:pt>
                <c:pt idx="1334">
                  <c:v>3.6547945205479451</c:v>
                </c:pt>
                <c:pt idx="1335">
                  <c:v>3.6575342465753424</c:v>
                </c:pt>
                <c:pt idx="1336">
                  <c:v>3.6602739726027398</c:v>
                </c:pt>
                <c:pt idx="1337">
                  <c:v>3.6630136986301371</c:v>
                </c:pt>
                <c:pt idx="1338">
                  <c:v>3.6657534246575341</c:v>
                </c:pt>
                <c:pt idx="1339">
                  <c:v>3.6684931506849314</c:v>
                </c:pt>
                <c:pt idx="1340">
                  <c:v>3.6712328767123288</c:v>
                </c:pt>
                <c:pt idx="1341">
                  <c:v>3.6739726027397261</c:v>
                </c:pt>
                <c:pt idx="1342">
                  <c:v>3.6767123287671235</c:v>
                </c:pt>
                <c:pt idx="1343">
                  <c:v>3.6794520547945204</c:v>
                </c:pt>
                <c:pt idx="1344">
                  <c:v>3.6821917808219178</c:v>
                </c:pt>
                <c:pt idx="1345">
                  <c:v>3.6849315068493151</c:v>
                </c:pt>
                <c:pt idx="1346">
                  <c:v>3.6876712328767125</c:v>
                </c:pt>
                <c:pt idx="1347">
                  <c:v>3.6904109589041094</c:v>
                </c:pt>
                <c:pt idx="1348">
                  <c:v>3.6931506849315068</c:v>
                </c:pt>
                <c:pt idx="1349">
                  <c:v>3.6958904109589041</c:v>
                </c:pt>
                <c:pt idx="1350">
                  <c:v>3.6986301369863015</c:v>
                </c:pt>
                <c:pt idx="1351">
                  <c:v>3.7013698630136984</c:v>
                </c:pt>
                <c:pt idx="1352">
                  <c:v>3.7041095890410958</c:v>
                </c:pt>
                <c:pt idx="1353">
                  <c:v>3.7068493150684931</c:v>
                </c:pt>
                <c:pt idx="1354">
                  <c:v>3.7095890410958905</c:v>
                </c:pt>
                <c:pt idx="1355">
                  <c:v>3.7123287671232879</c:v>
                </c:pt>
                <c:pt idx="1356">
                  <c:v>3.7150684931506848</c:v>
                </c:pt>
                <c:pt idx="1357">
                  <c:v>3.7178082191780821</c:v>
                </c:pt>
                <c:pt idx="1358">
                  <c:v>3.7205479452054795</c:v>
                </c:pt>
                <c:pt idx="1359">
                  <c:v>3.7232876712328768</c:v>
                </c:pt>
                <c:pt idx="1360">
                  <c:v>3.7260273972602738</c:v>
                </c:pt>
                <c:pt idx="1361">
                  <c:v>3.7287671232876711</c:v>
                </c:pt>
                <c:pt idx="1362">
                  <c:v>3.7315068493150685</c:v>
                </c:pt>
                <c:pt idx="1363">
                  <c:v>3.7342465753424658</c:v>
                </c:pt>
                <c:pt idx="1364">
                  <c:v>3.7369863013698632</c:v>
                </c:pt>
                <c:pt idx="1365">
                  <c:v>3.7397260273972601</c:v>
                </c:pt>
                <c:pt idx="1366">
                  <c:v>3.7424657534246575</c:v>
                </c:pt>
                <c:pt idx="1367">
                  <c:v>3.7452054794520548</c:v>
                </c:pt>
                <c:pt idx="1368">
                  <c:v>3.7479452054794522</c:v>
                </c:pt>
                <c:pt idx="1369">
                  <c:v>3.7506849315068491</c:v>
                </c:pt>
                <c:pt idx="1370">
                  <c:v>3.7534246575342465</c:v>
                </c:pt>
                <c:pt idx="1371">
                  <c:v>3.7561643835616438</c:v>
                </c:pt>
                <c:pt idx="1372">
                  <c:v>3.7589041095890412</c:v>
                </c:pt>
                <c:pt idx="1373">
                  <c:v>3.7616438356164386</c:v>
                </c:pt>
                <c:pt idx="1374">
                  <c:v>3.7643835616438355</c:v>
                </c:pt>
                <c:pt idx="1375">
                  <c:v>3.7671232876712328</c:v>
                </c:pt>
                <c:pt idx="1376">
                  <c:v>3.7698630136986302</c:v>
                </c:pt>
                <c:pt idx="1377">
                  <c:v>3.7726027397260276</c:v>
                </c:pt>
                <c:pt idx="1378">
                  <c:v>3.7753424657534245</c:v>
                </c:pt>
                <c:pt idx="1379">
                  <c:v>3.7780821917808218</c:v>
                </c:pt>
                <c:pt idx="1380">
                  <c:v>3.7808219178082192</c:v>
                </c:pt>
                <c:pt idx="1381">
                  <c:v>3.7835616438356166</c:v>
                </c:pt>
                <c:pt idx="1382">
                  <c:v>3.7863013698630139</c:v>
                </c:pt>
                <c:pt idx="1383">
                  <c:v>3.7890410958904108</c:v>
                </c:pt>
                <c:pt idx="1384">
                  <c:v>3.7917808219178082</c:v>
                </c:pt>
                <c:pt idx="1385">
                  <c:v>3.7945205479452055</c:v>
                </c:pt>
                <c:pt idx="1386">
                  <c:v>3.7972602739726029</c:v>
                </c:pt>
                <c:pt idx="1387">
                  <c:v>3.8</c:v>
                </c:pt>
                <c:pt idx="1388">
                  <c:v>3.8027397260273972</c:v>
                </c:pt>
                <c:pt idx="1389">
                  <c:v>3.8054794520547945</c:v>
                </c:pt>
                <c:pt idx="1390">
                  <c:v>3.8082191780821919</c:v>
                </c:pt>
                <c:pt idx="1391">
                  <c:v>3.8109589041095893</c:v>
                </c:pt>
                <c:pt idx="1392">
                  <c:v>3.8136986301369862</c:v>
                </c:pt>
                <c:pt idx="1393">
                  <c:v>3.8164383561643835</c:v>
                </c:pt>
                <c:pt idx="1394">
                  <c:v>3.8191780821917809</c:v>
                </c:pt>
                <c:pt idx="1395">
                  <c:v>3.8219178082191783</c:v>
                </c:pt>
                <c:pt idx="1396">
                  <c:v>3.8246575342465752</c:v>
                </c:pt>
                <c:pt idx="1397">
                  <c:v>3.8273972602739725</c:v>
                </c:pt>
                <c:pt idx="1398">
                  <c:v>3.8301369863013699</c:v>
                </c:pt>
                <c:pt idx="1399">
                  <c:v>3.8328767123287673</c:v>
                </c:pt>
                <c:pt idx="1400">
                  <c:v>3.8356164383561642</c:v>
                </c:pt>
                <c:pt idx="1401">
                  <c:v>3.8383561643835615</c:v>
                </c:pt>
                <c:pt idx="1402">
                  <c:v>3.8410958904109589</c:v>
                </c:pt>
                <c:pt idx="1403">
                  <c:v>3.8438356164383563</c:v>
                </c:pt>
                <c:pt idx="1404">
                  <c:v>3.8465753424657536</c:v>
                </c:pt>
                <c:pt idx="1405">
                  <c:v>3.8493150684931505</c:v>
                </c:pt>
                <c:pt idx="1406">
                  <c:v>3.8520547945205479</c:v>
                </c:pt>
                <c:pt idx="1407">
                  <c:v>3.8547945205479452</c:v>
                </c:pt>
                <c:pt idx="1408">
                  <c:v>3.8575342465753426</c:v>
                </c:pt>
                <c:pt idx="1409">
                  <c:v>3.8602739726027395</c:v>
                </c:pt>
                <c:pt idx="1410">
                  <c:v>3.8630136986301369</c:v>
                </c:pt>
                <c:pt idx="1411">
                  <c:v>3.8657534246575342</c:v>
                </c:pt>
                <c:pt idx="1412">
                  <c:v>3.8684931506849316</c:v>
                </c:pt>
                <c:pt idx="1413">
                  <c:v>3.871232876712329</c:v>
                </c:pt>
                <c:pt idx="1414">
                  <c:v>3.8739726027397259</c:v>
                </c:pt>
                <c:pt idx="1415">
                  <c:v>3.8767123287671232</c:v>
                </c:pt>
                <c:pt idx="1416">
                  <c:v>3.8794520547945206</c:v>
                </c:pt>
                <c:pt idx="1417">
                  <c:v>3.882191780821918</c:v>
                </c:pt>
                <c:pt idx="1418">
                  <c:v>3.8849315068493149</c:v>
                </c:pt>
                <c:pt idx="1419">
                  <c:v>3.8876712328767122</c:v>
                </c:pt>
                <c:pt idx="1420">
                  <c:v>3.8904109589041096</c:v>
                </c:pt>
                <c:pt idx="1421">
                  <c:v>3.893150684931507</c:v>
                </c:pt>
                <c:pt idx="1422">
                  <c:v>3.8958904109589043</c:v>
                </c:pt>
                <c:pt idx="1423">
                  <c:v>3.8986301369863012</c:v>
                </c:pt>
                <c:pt idx="1424">
                  <c:v>3.9013698630136986</c:v>
                </c:pt>
                <c:pt idx="1425">
                  <c:v>3.904109589041096</c:v>
                </c:pt>
                <c:pt idx="1426">
                  <c:v>3.9068493150684933</c:v>
                </c:pt>
                <c:pt idx="1427">
                  <c:v>3.9095890410958902</c:v>
                </c:pt>
                <c:pt idx="1428">
                  <c:v>3.9123287671232876</c:v>
                </c:pt>
                <c:pt idx="1429">
                  <c:v>3.9150684931506849</c:v>
                </c:pt>
                <c:pt idx="1430">
                  <c:v>3.9178082191780823</c:v>
                </c:pt>
                <c:pt idx="1431">
                  <c:v>3.9205479452054797</c:v>
                </c:pt>
                <c:pt idx="1432">
                  <c:v>3.9232876712328766</c:v>
                </c:pt>
                <c:pt idx="1433">
                  <c:v>3.9260273972602739</c:v>
                </c:pt>
                <c:pt idx="1434">
                  <c:v>3.9287671232876713</c:v>
                </c:pt>
                <c:pt idx="1435">
                  <c:v>3.9315068493150687</c:v>
                </c:pt>
                <c:pt idx="1436">
                  <c:v>3.9342465753424656</c:v>
                </c:pt>
                <c:pt idx="1437">
                  <c:v>3.9369863013698629</c:v>
                </c:pt>
                <c:pt idx="1438">
                  <c:v>3.9397260273972603</c:v>
                </c:pt>
                <c:pt idx="1439">
                  <c:v>3.9424657534246577</c:v>
                </c:pt>
                <c:pt idx="1440">
                  <c:v>3.9452054794520546</c:v>
                </c:pt>
                <c:pt idx="1441">
                  <c:v>3.9479452054794519</c:v>
                </c:pt>
                <c:pt idx="1442">
                  <c:v>3.9506849315068493</c:v>
                </c:pt>
                <c:pt idx="1443">
                  <c:v>3.9534246575342467</c:v>
                </c:pt>
                <c:pt idx="1444">
                  <c:v>3.956164383561644</c:v>
                </c:pt>
                <c:pt idx="1445">
                  <c:v>3.9589041095890409</c:v>
                </c:pt>
                <c:pt idx="1446">
                  <c:v>3.9616438356164383</c:v>
                </c:pt>
                <c:pt idx="1447">
                  <c:v>3.9643835616438357</c:v>
                </c:pt>
                <c:pt idx="1448">
                  <c:v>3.967123287671233</c:v>
                </c:pt>
                <c:pt idx="1449">
                  <c:v>3.9698630136986299</c:v>
                </c:pt>
                <c:pt idx="1450">
                  <c:v>3.9726027397260273</c:v>
                </c:pt>
                <c:pt idx="1451">
                  <c:v>3.9753424657534246</c:v>
                </c:pt>
                <c:pt idx="1452">
                  <c:v>3.978082191780822</c:v>
                </c:pt>
                <c:pt idx="1453">
                  <c:v>3.9808219178082194</c:v>
                </c:pt>
                <c:pt idx="1454">
                  <c:v>3.9835616438356163</c:v>
                </c:pt>
                <c:pt idx="1455">
                  <c:v>3.9863013698630136</c:v>
                </c:pt>
                <c:pt idx="1456">
                  <c:v>3.989041095890411</c:v>
                </c:pt>
                <c:pt idx="1457">
                  <c:v>3.9917808219178084</c:v>
                </c:pt>
                <c:pt idx="1458">
                  <c:v>3.9945205479452053</c:v>
                </c:pt>
                <c:pt idx="1459">
                  <c:v>3.9972602739726026</c:v>
                </c:pt>
                <c:pt idx="1460">
                  <c:v>4</c:v>
                </c:pt>
                <c:pt idx="1461">
                  <c:v>4.0027397260273974</c:v>
                </c:pt>
                <c:pt idx="1462">
                  <c:v>4.0054794520547947</c:v>
                </c:pt>
                <c:pt idx="1463">
                  <c:v>4.0082191780821921</c:v>
                </c:pt>
                <c:pt idx="1464">
                  <c:v>4.0109589041095894</c:v>
                </c:pt>
                <c:pt idx="1465">
                  <c:v>4.0136986301369859</c:v>
                </c:pt>
                <c:pt idx="1466">
                  <c:v>4.0164383561643833</c:v>
                </c:pt>
                <c:pt idx="1467">
                  <c:v>4.0191780821917806</c:v>
                </c:pt>
                <c:pt idx="1468">
                  <c:v>4.021917808219178</c:v>
                </c:pt>
                <c:pt idx="1469">
                  <c:v>4.0246575342465754</c:v>
                </c:pt>
                <c:pt idx="1470">
                  <c:v>4.0273972602739727</c:v>
                </c:pt>
                <c:pt idx="1471">
                  <c:v>4.0301369863013701</c:v>
                </c:pt>
                <c:pt idx="1472">
                  <c:v>4.0328767123287674</c:v>
                </c:pt>
                <c:pt idx="1473">
                  <c:v>4.0356164383561648</c:v>
                </c:pt>
                <c:pt idx="1474">
                  <c:v>4.0383561643835613</c:v>
                </c:pt>
                <c:pt idx="1475">
                  <c:v>4.0410958904109586</c:v>
                </c:pt>
                <c:pt idx="1476">
                  <c:v>4.043835616438356</c:v>
                </c:pt>
                <c:pt idx="1477">
                  <c:v>4.0465753424657533</c:v>
                </c:pt>
                <c:pt idx="1478">
                  <c:v>4.0493150684931507</c:v>
                </c:pt>
                <c:pt idx="1479">
                  <c:v>4.0520547945205481</c:v>
                </c:pt>
                <c:pt idx="1480">
                  <c:v>4.0547945205479454</c:v>
                </c:pt>
                <c:pt idx="1481">
                  <c:v>4.0575342465753428</c:v>
                </c:pt>
                <c:pt idx="1482">
                  <c:v>4.0602739726027401</c:v>
                </c:pt>
                <c:pt idx="1483">
                  <c:v>4.0630136986301366</c:v>
                </c:pt>
                <c:pt idx="1484">
                  <c:v>4.065753424657534</c:v>
                </c:pt>
                <c:pt idx="1485">
                  <c:v>4.0684931506849313</c:v>
                </c:pt>
                <c:pt idx="1486">
                  <c:v>4.0712328767123287</c:v>
                </c:pt>
                <c:pt idx="1487">
                  <c:v>4.0739726027397261</c:v>
                </c:pt>
                <c:pt idx="1488">
                  <c:v>4.0767123287671234</c:v>
                </c:pt>
                <c:pt idx="1489">
                  <c:v>4.0794520547945208</c:v>
                </c:pt>
                <c:pt idx="1490">
                  <c:v>4.0821917808219181</c:v>
                </c:pt>
                <c:pt idx="1491">
                  <c:v>4.0849315068493155</c:v>
                </c:pt>
                <c:pt idx="1492">
                  <c:v>4.087671232876712</c:v>
                </c:pt>
                <c:pt idx="1493">
                  <c:v>4.0904109589041093</c:v>
                </c:pt>
                <c:pt idx="1494">
                  <c:v>4.0931506849315067</c:v>
                </c:pt>
                <c:pt idx="1495">
                  <c:v>4.095890410958904</c:v>
                </c:pt>
                <c:pt idx="1496">
                  <c:v>4.0986301369863014</c:v>
                </c:pt>
                <c:pt idx="1497">
                  <c:v>4.1013698630136988</c:v>
                </c:pt>
                <c:pt idx="1498">
                  <c:v>4.1041095890410961</c:v>
                </c:pt>
                <c:pt idx="1499">
                  <c:v>4.1068493150684935</c:v>
                </c:pt>
                <c:pt idx="1500">
                  <c:v>4.1095890410958908</c:v>
                </c:pt>
                <c:pt idx="1501">
                  <c:v>4.1123287671232873</c:v>
                </c:pt>
                <c:pt idx="1502">
                  <c:v>4.1150684931506847</c:v>
                </c:pt>
                <c:pt idx="1503">
                  <c:v>4.117808219178082</c:v>
                </c:pt>
                <c:pt idx="1504">
                  <c:v>4.1205479452054794</c:v>
                </c:pt>
                <c:pt idx="1505">
                  <c:v>4.1232876712328768</c:v>
                </c:pt>
                <c:pt idx="1506">
                  <c:v>4.1260273972602741</c:v>
                </c:pt>
                <c:pt idx="1507">
                  <c:v>4.1287671232876715</c:v>
                </c:pt>
                <c:pt idx="1508">
                  <c:v>4.1315068493150688</c:v>
                </c:pt>
                <c:pt idx="1509">
                  <c:v>4.1342465753424653</c:v>
                </c:pt>
                <c:pt idx="1510">
                  <c:v>4.1369863013698627</c:v>
                </c:pt>
                <c:pt idx="1511">
                  <c:v>4.13972602739726</c:v>
                </c:pt>
                <c:pt idx="1512">
                  <c:v>4.1424657534246574</c:v>
                </c:pt>
                <c:pt idx="1513">
                  <c:v>4.1452054794520548</c:v>
                </c:pt>
                <c:pt idx="1514">
                  <c:v>4.1479452054794521</c:v>
                </c:pt>
                <c:pt idx="1515">
                  <c:v>4.1506849315068495</c:v>
                </c:pt>
                <c:pt idx="1516">
                  <c:v>4.1534246575342468</c:v>
                </c:pt>
                <c:pt idx="1517">
                  <c:v>4.1561643835616442</c:v>
                </c:pt>
                <c:pt idx="1518">
                  <c:v>4.1589041095890407</c:v>
                </c:pt>
                <c:pt idx="1519">
                  <c:v>4.161643835616438</c:v>
                </c:pt>
                <c:pt idx="1520">
                  <c:v>4.1643835616438354</c:v>
                </c:pt>
                <c:pt idx="1521">
                  <c:v>4.1671232876712327</c:v>
                </c:pt>
                <c:pt idx="1522">
                  <c:v>4.1698630136986301</c:v>
                </c:pt>
                <c:pt idx="1523">
                  <c:v>4.1726027397260275</c:v>
                </c:pt>
                <c:pt idx="1524">
                  <c:v>4.1753424657534248</c:v>
                </c:pt>
                <c:pt idx="1525">
                  <c:v>4.1780821917808222</c:v>
                </c:pt>
                <c:pt idx="1526">
                  <c:v>4.1808219178082195</c:v>
                </c:pt>
                <c:pt idx="1527">
                  <c:v>4.183561643835616</c:v>
                </c:pt>
                <c:pt idx="1528">
                  <c:v>4.1863013698630134</c:v>
                </c:pt>
                <c:pt idx="1529">
                  <c:v>4.1890410958904107</c:v>
                </c:pt>
                <c:pt idx="1530">
                  <c:v>4.1917808219178081</c:v>
                </c:pt>
                <c:pt idx="1531">
                  <c:v>4.1945205479452055</c:v>
                </c:pt>
                <c:pt idx="1532">
                  <c:v>4.1972602739726028</c:v>
                </c:pt>
                <c:pt idx="1533">
                  <c:v>4.2</c:v>
                </c:pt>
                <c:pt idx="1534">
                  <c:v>4.2027397260273975</c:v>
                </c:pt>
                <c:pt idx="1535">
                  <c:v>4.2054794520547949</c:v>
                </c:pt>
                <c:pt idx="1536">
                  <c:v>4.2082191780821914</c:v>
                </c:pt>
                <c:pt idx="1537">
                  <c:v>4.2109589041095887</c:v>
                </c:pt>
                <c:pt idx="1538">
                  <c:v>4.2136986301369861</c:v>
                </c:pt>
                <c:pt idx="1539">
                  <c:v>4.2164383561643834</c:v>
                </c:pt>
                <c:pt idx="1540">
                  <c:v>4.2191780821917808</c:v>
                </c:pt>
                <c:pt idx="1541">
                  <c:v>4.2219178082191782</c:v>
                </c:pt>
                <c:pt idx="1542">
                  <c:v>4.2246575342465755</c:v>
                </c:pt>
                <c:pt idx="1543">
                  <c:v>4.2273972602739729</c:v>
                </c:pt>
                <c:pt idx="1544">
                  <c:v>4.2301369863013702</c:v>
                </c:pt>
                <c:pt idx="1545">
                  <c:v>4.2328767123287667</c:v>
                </c:pt>
                <c:pt idx="1546">
                  <c:v>4.2356164383561641</c:v>
                </c:pt>
                <c:pt idx="1547">
                  <c:v>4.2383561643835614</c:v>
                </c:pt>
                <c:pt idx="1548">
                  <c:v>4.2410958904109588</c:v>
                </c:pt>
                <c:pt idx="1549">
                  <c:v>4.2438356164383562</c:v>
                </c:pt>
                <c:pt idx="1550">
                  <c:v>4.2465753424657535</c:v>
                </c:pt>
                <c:pt idx="1551">
                  <c:v>4.2493150684931509</c:v>
                </c:pt>
                <c:pt idx="1552">
                  <c:v>4.2520547945205482</c:v>
                </c:pt>
                <c:pt idx="1553">
                  <c:v>4.2547945205479456</c:v>
                </c:pt>
                <c:pt idx="1554">
                  <c:v>4.2575342465753421</c:v>
                </c:pt>
                <c:pt idx="1555">
                  <c:v>4.2602739726027394</c:v>
                </c:pt>
                <c:pt idx="1556">
                  <c:v>4.2630136986301368</c:v>
                </c:pt>
                <c:pt idx="1557">
                  <c:v>4.2657534246575342</c:v>
                </c:pt>
                <c:pt idx="1558">
                  <c:v>4.2684931506849315</c:v>
                </c:pt>
                <c:pt idx="1559">
                  <c:v>4.2712328767123289</c:v>
                </c:pt>
                <c:pt idx="1560">
                  <c:v>4.2739726027397262</c:v>
                </c:pt>
                <c:pt idx="1561">
                  <c:v>4.2767123287671236</c:v>
                </c:pt>
                <c:pt idx="1562">
                  <c:v>4.279452054794521</c:v>
                </c:pt>
                <c:pt idx="1563">
                  <c:v>4.2821917808219174</c:v>
                </c:pt>
                <c:pt idx="1564">
                  <c:v>4.2849315068493148</c:v>
                </c:pt>
                <c:pt idx="1565">
                  <c:v>4.2876712328767121</c:v>
                </c:pt>
                <c:pt idx="1566">
                  <c:v>4.2904109589041095</c:v>
                </c:pt>
                <c:pt idx="1567">
                  <c:v>4.2931506849315069</c:v>
                </c:pt>
                <c:pt idx="1568">
                  <c:v>4.2958904109589042</c:v>
                </c:pt>
                <c:pt idx="1569">
                  <c:v>4.2986301369863016</c:v>
                </c:pt>
                <c:pt idx="1570">
                  <c:v>4.3013698630136989</c:v>
                </c:pt>
                <c:pt idx="1571">
                  <c:v>4.3041095890410963</c:v>
                </c:pt>
                <c:pt idx="1572">
                  <c:v>4.3068493150684928</c:v>
                </c:pt>
                <c:pt idx="1573">
                  <c:v>4.3095890410958901</c:v>
                </c:pt>
                <c:pt idx="1574">
                  <c:v>4.3123287671232875</c:v>
                </c:pt>
                <c:pt idx="1575">
                  <c:v>4.3150684931506849</c:v>
                </c:pt>
                <c:pt idx="1576">
                  <c:v>4.3178082191780822</c:v>
                </c:pt>
                <c:pt idx="1577">
                  <c:v>4.3205479452054796</c:v>
                </c:pt>
                <c:pt idx="1578">
                  <c:v>4.3232876712328769</c:v>
                </c:pt>
                <c:pt idx="1579">
                  <c:v>4.3260273972602743</c:v>
                </c:pt>
                <c:pt idx="1580">
                  <c:v>4.3287671232876717</c:v>
                </c:pt>
                <c:pt idx="1581">
                  <c:v>4.3315068493150681</c:v>
                </c:pt>
                <c:pt idx="1582">
                  <c:v>4.3342465753424655</c:v>
                </c:pt>
                <c:pt idx="1583">
                  <c:v>4.3369863013698629</c:v>
                </c:pt>
                <c:pt idx="1584">
                  <c:v>4.3397260273972602</c:v>
                </c:pt>
                <c:pt idx="1585">
                  <c:v>4.3424657534246576</c:v>
                </c:pt>
                <c:pt idx="1586">
                  <c:v>4.3452054794520549</c:v>
                </c:pt>
                <c:pt idx="1587">
                  <c:v>4.3479452054794523</c:v>
                </c:pt>
                <c:pt idx="1588">
                  <c:v>4.3506849315068497</c:v>
                </c:pt>
                <c:pt idx="1589">
                  <c:v>4.353424657534247</c:v>
                </c:pt>
                <c:pt idx="1590">
                  <c:v>4.3561643835616435</c:v>
                </c:pt>
                <c:pt idx="1591">
                  <c:v>4.3589041095890408</c:v>
                </c:pt>
                <c:pt idx="1592">
                  <c:v>4.3616438356164382</c:v>
                </c:pt>
                <c:pt idx="1593">
                  <c:v>4.3643835616438356</c:v>
                </c:pt>
                <c:pt idx="1594">
                  <c:v>4.3671232876712329</c:v>
                </c:pt>
                <c:pt idx="1595">
                  <c:v>4.3698630136986303</c:v>
                </c:pt>
                <c:pt idx="1596">
                  <c:v>4.3726027397260276</c:v>
                </c:pt>
                <c:pt idx="1597">
                  <c:v>4.375342465753425</c:v>
                </c:pt>
                <c:pt idx="1598">
                  <c:v>4.3780821917808215</c:v>
                </c:pt>
                <c:pt idx="1599">
                  <c:v>4.3808219178082188</c:v>
                </c:pt>
                <c:pt idx="1600">
                  <c:v>4.3835616438356162</c:v>
                </c:pt>
                <c:pt idx="1601">
                  <c:v>4.3863013698630136</c:v>
                </c:pt>
                <c:pt idx="1602">
                  <c:v>4.3890410958904109</c:v>
                </c:pt>
                <c:pt idx="1603">
                  <c:v>4.3917808219178083</c:v>
                </c:pt>
                <c:pt idx="1604">
                  <c:v>4.3945205479452056</c:v>
                </c:pt>
                <c:pt idx="1605">
                  <c:v>4.397260273972603</c:v>
                </c:pt>
                <c:pt idx="1606">
                  <c:v>4.4000000000000004</c:v>
                </c:pt>
                <c:pt idx="1607">
                  <c:v>4.4027397260273968</c:v>
                </c:pt>
                <c:pt idx="1608">
                  <c:v>4.4054794520547942</c:v>
                </c:pt>
                <c:pt idx="1609">
                  <c:v>4.4082191780821915</c:v>
                </c:pt>
                <c:pt idx="1610">
                  <c:v>4.4109589041095889</c:v>
                </c:pt>
                <c:pt idx="1611">
                  <c:v>4.4136986301369863</c:v>
                </c:pt>
                <c:pt idx="1612">
                  <c:v>4.4164383561643836</c:v>
                </c:pt>
                <c:pt idx="1613">
                  <c:v>4.419178082191781</c:v>
                </c:pt>
                <c:pt idx="1614">
                  <c:v>4.4219178082191783</c:v>
                </c:pt>
                <c:pt idx="1615">
                  <c:v>4.4246575342465757</c:v>
                </c:pt>
                <c:pt idx="1616">
                  <c:v>4.4273972602739722</c:v>
                </c:pt>
                <c:pt idx="1617">
                  <c:v>4.4301369863013695</c:v>
                </c:pt>
                <c:pt idx="1618">
                  <c:v>4.4328767123287669</c:v>
                </c:pt>
                <c:pt idx="1619">
                  <c:v>4.4356164383561643</c:v>
                </c:pt>
                <c:pt idx="1620">
                  <c:v>4.4383561643835616</c:v>
                </c:pt>
                <c:pt idx="1621">
                  <c:v>4.441095890410959</c:v>
                </c:pt>
                <c:pt idx="1622">
                  <c:v>4.4438356164383563</c:v>
                </c:pt>
                <c:pt idx="1623">
                  <c:v>4.4465753424657537</c:v>
                </c:pt>
                <c:pt idx="1624">
                  <c:v>4.4493150684931511</c:v>
                </c:pt>
                <c:pt idx="1625">
                  <c:v>4.4520547945205475</c:v>
                </c:pt>
                <c:pt idx="1626">
                  <c:v>4.4547945205479449</c:v>
                </c:pt>
                <c:pt idx="1627">
                  <c:v>4.4575342465753423</c:v>
                </c:pt>
                <c:pt idx="1628">
                  <c:v>4.4602739726027396</c:v>
                </c:pt>
                <c:pt idx="1629">
                  <c:v>4.463013698630137</c:v>
                </c:pt>
                <c:pt idx="1630">
                  <c:v>4.4657534246575343</c:v>
                </c:pt>
                <c:pt idx="1631">
                  <c:v>4.4684931506849317</c:v>
                </c:pt>
                <c:pt idx="1632">
                  <c:v>4.4712328767123291</c:v>
                </c:pt>
                <c:pt idx="1633">
                  <c:v>4.4739726027397264</c:v>
                </c:pt>
                <c:pt idx="1634">
                  <c:v>4.4767123287671229</c:v>
                </c:pt>
                <c:pt idx="1635">
                  <c:v>4.4794520547945202</c:v>
                </c:pt>
                <c:pt idx="1636">
                  <c:v>4.4821917808219176</c:v>
                </c:pt>
                <c:pt idx="1637">
                  <c:v>4.484931506849315</c:v>
                </c:pt>
                <c:pt idx="1638">
                  <c:v>4.4876712328767123</c:v>
                </c:pt>
                <c:pt idx="1639">
                  <c:v>4.4904109589041097</c:v>
                </c:pt>
                <c:pt idx="1640">
                  <c:v>4.493150684931507</c:v>
                </c:pt>
                <c:pt idx="1641">
                  <c:v>4.4958904109589044</c:v>
                </c:pt>
                <c:pt idx="1642">
                  <c:v>4.4986301369863018</c:v>
                </c:pt>
                <c:pt idx="1643">
                  <c:v>4.5013698630136982</c:v>
                </c:pt>
                <c:pt idx="1644">
                  <c:v>4.5041095890410956</c:v>
                </c:pt>
                <c:pt idx="1645">
                  <c:v>4.506849315068493</c:v>
                </c:pt>
                <c:pt idx="1646">
                  <c:v>4.5095890410958903</c:v>
                </c:pt>
                <c:pt idx="1647">
                  <c:v>4.5123287671232877</c:v>
                </c:pt>
                <c:pt idx="1648">
                  <c:v>4.515068493150685</c:v>
                </c:pt>
                <c:pt idx="1649">
                  <c:v>4.5178082191780824</c:v>
                </c:pt>
                <c:pt idx="1650">
                  <c:v>4.5205479452054798</c:v>
                </c:pt>
                <c:pt idx="1651">
                  <c:v>4.5232876712328771</c:v>
                </c:pt>
                <c:pt idx="1652">
                  <c:v>4.5260273972602736</c:v>
                </c:pt>
                <c:pt idx="1653">
                  <c:v>4.5287671232876709</c:v>
                </c:pt>
                <c:pt idx="1654">
                  <c:v>4.5315068493150683</c:v>
                </c:pt>
                <c:pt idx="1655">
                  <c:v>4.5342465753424657</c:v>
                </c:pt>
                <c:pt idx="1656">
                  <c:v>4.536986301369863</c:v>
                </c:pt>
                <c:pt idx="1657">
                  <c:v>4.5397260273972604</c:v>
                </c:pt>
                <c:pt idx="1658">
                  <c:v>4.5424657534246577</c:v>
                </c:pt>
                <c:pt idx="1659">
                  <c:v>4.5452054794520551</c:v>
                </c:pt>
                <c:pt idx="1660">
                  <c:v>4.5479452054794525</c:v>
                </c:pt>
                <c:pt idx="1661">
                  <c:v>4.5506849315068489</c:v>
                </c:pt>
                <c:pt idx="1662">
                  <c:v>4.5534246575342463</c:v>
                </c:pt>
                <c:pt idx="1663">
                  <c:v>4.5561643835616437</c:v>
                </c:pt>
                <c:pt idx="1664">
                  <c:v>4.558904109589041</c:v>
                </c:pt>
                <c:pt idx="1665">
                  <c:v>4.5616438356164384</c:v>
                </c:pt>
                <c:pt idx="1666">
                  <c:v>4.5643835616438357</c:v>
                </c:pt>
                <c:pt idx="1667">
                  <c:v>4.5671232876712331</c:v>
                </c:pt>
                <c:pt idx="1668">
                  <c:v>4.5698630136986305</c:v>
                </c:pt>
                <c:pt idx="1669">
                  <c:v>4.5726027397260278</c:v>
                </c:pt>
                <c:pt idx="1670">
                  <c:v>4.5753424657534243</c:v>
                </c:pt>
                <c:pt idx="1671">
                  <c:v>4.5780821917808217</c:v>
                </c:pt>
                <c:pt idx="1672">
                  <c:v>4.580821917808219</c:v>
                </c:pt>
                <c:pt idx="1673">
                  <c:v>4.5835616438356164</c:v>
                </c:pt>
                <c:pt idx="1674">
                  <c:v>4.5863013698630137</c:v>
                </c:pt>
                <c:pt idx="1675">
                  <c:v>4.5890410958904111</c:v>
                </c:pt>
                <c:pt idx="1676">
                  <c:v>4.5917808219178085</c:v>
                </c:pt>
                <c:pt idx="1677">
                  <c:v>4.5945205479452058</c:v>
                </c:pt>
                <c:pt idx="1678">
                  <c:v>4.5972602739726032</c:v>
                </c:pt>
                <c:pt idx="1679">
                  <c:v>4.5999999999999996</c:v>
                </c:pt>
                <c:pt idx="1680">
                  <c:v>4.602739726027397</c:v>
                </c:pt>
                <c:pt idx="1681">
                  <c:v>4.6054794520547944</c:v>
                </c:pt>
                <c:pt idx="1682">
                  <c:v>4.6082191780821917</c:v>
                </c:pt>
                <c:pt idx="1683">
                  <c:v>4.6109589041095891</c:v>
                </c:pt>
                <c:pt idx="1684">
                  <c:v>4.6136986301369864</c:v>
                </c:pt>
                <c:pt idx="1685">
                  <c:v>4.6164383561643838</c:v>
                </c:pt>
                <c:pt idx="1686">
                  <c:v>4.6191780821917812</c:v>
                </c:pt>
                <c:pt idx="1687">
                  <c:v>4.6219178082191785</c:v>
                </c:pt>
                <c:pt idx="1688">
                  <c:v>4.624657534246575</c:v>
                </c:pt>
                <c:pt idx="1689">
                  <c:v>4.6273972602739724</c:v>
                </c:pt>
                <c:pt idx="1690">
                  <c:v>4.6301369863013697</c:v>
                </c:pt>
                <c:pt idx="1691">
                  <c:v>4.6328767123287671</c:v>
                </c:pt>
                <c:pt idx="1692">
                  <c:v>4.6356164383561644</c:v>
                </c:pt>
                <c:pt idx="1693">
                  <c:v>4.6383561643835618</c:v>
                </c:pt>
                <c:pt idx="1694">
                  <c:v>4.6410958904109592</c:v>
                </c:pt>
                <c:pt idx="1695">
                  <c:v>4.6438356164383565</c:v>
                </c:pt>
                <c:pt idx="1696">
                  <c:v>4.646575342465753</c:v>
                </c:pt>
                <c:pt idx="1697">
                  <c:v>4.6493150684931503</c:v>
                </c:pt>
                <c:pt idx="1698">
                  <c:v>4.6520547945205477</c:v>
                </c:pt>
                <c:pt idx="1699">
                  <c:v>4.6547945205479451</c:v>
                </c:pt>
                <c:pt idx="1700">
                  <c:v>4.6575342465753424</c:v>
                </c:pt>
                <c:pt idx="1701">
                  <c:v>4.6602739726027398</c:v>
                </c:pt>
                <c:pt idx="1702">
                  <c:v>4.6630136986301371</c:v>
                </c:pt>
                <c:pt idx="1703">
                  <c:v>4.6657534246575345</c:v>
                </c:pt>
                <c:pt idx="1704">
                  <c:v>4.6684931506849319</c:v>
                </c:pt>
                <c:pt idx="1705">
                  <c:v>4.6712328767123283</c:v>
                </c:pt>
                <c:pt idx="1706">
                  <c:v>4.6739726027397257</c:v>
                </c:pt>
                <c:pt idx="1707">
                  <c:v>4.6767123287671231</c:v>
                </c:pt>
                <c:pt idx="1708">
                  <c:v>4.6794520547945204</c:v>
                </c:pt>
                <c:pt idx="1709">
                  <c:v>4.6821917808219178</c:v>
                </c:pt>
                <c:pt idx="1710">
                  <c:v>4.6849315068493151</c:v>
                </c:pt>
                <c:pt idx="1711">
                  <c:v>4.6876712328767125</c:v>
                </c:pt>
                <c:pt idx="1712">
                  <c:v>4.6904109589041099</c:v>
                </c:pt>
                <c:pt idx="1713">
                  <c:v>4.6931506849315072</c:v>
                </c:pt>
                <c:pt idx="1714">
                  <c:v>4.6958904109589037</c:v>
                </c:pt>
                <c:pt idx="1715">
                  <c:v>4.6986301369863011</c:v>
                </c:pt>
                <c:pt idx="1716">
                  <c:v>4.7013698630136984</c:v>
                </c:pt>
                <c:pt idx="1717">
                  <c:v>4.7041095890410958</c:v>
                </c:pt>
                <c:pt idx="1718">
                  <c:v>4.7068493150684931</c:v>
                </c:pt>
                <c:pt idx="1719">
                  <c:v>4.7095890410958905</c:v>
                </c:pt>
                <c:pt idx="1720">
                  <c:v>4.7123287671232879</c:v>
                </c:pt>
                <c:pt idx="1721">
                  <c:v>4.7150684931506852</c:v>
                </c:pt>
                <c:pt idx="1722">
                  <c:v>4.7178082191780826</c:v>
                </c:pt>
                <c:pt idx="1723">
                  <c:v>4.720547945205479</c:v>
                </c:pt>
                <c:pt idx="1724">
                  <c:v>4.7232876712328764</c:v>
                </c:pt>
                <c:pt idx="1725">
                  <c:v>4.7260273972602738</c:v>
                </c:pt>
                <c:pt idx="1726">
                  <c:v>4.7287671232876711</c:v>
                </c:pt>
                <c:pt idx="1727">
                  <c:v>4.7315068493150685</c:v>
                </c:pt>
                <c:pt idx="1728">
                  <c:v>4.7342465753424658</c:v>
                </c:pt>
                <c:pt idx="1729">
                  <c:v>4.7369863013698632</c:v>
                </c:pt>
                <c:pt idx="1730">
                  <c:v>4.7397260273972606</c:v>
                </c:pt>
                <c:pt idx="1731">
                  <c:v>4.7424657534246579</c:v>
                </c:pt>
                <c:pt idx="1732">
                  <c:v>4.7452054794520544</c:v>
                </c:pt>
                <c:pt idx="1733">
                  <c:v>4.7479452054794518</c:v>
                </c:pt>
                <c:pt idx="1734">
                  <c:v>4.7506849315068491</c:v>
                </c:pt>
                <c:pt idx="1735">
                  <c:v>4.7534246575342465</c:v>
                </c:pt>
                <c:pt idx="1736">
                  <c:v>4.7561643835616438</c:v>
                </c:pt>
                <c:pt idx="1737">
                  <c:v>4.7589041095890412</c:v>
                </c:pt>
                <c:pt idx="1738">
                  <c:v>4.7616438356164386</c:v>
                </c:pt>
                <c:pt idx="1739">
                  <c:v>4.7643835616438359</c:v>
                </c:pt>
                <c:pt idx="1740">
                  <c:v>4.7671232876712333</c:v>
                </c:pt>
                <c:pt idx="1741">
                  <c:v>4.7698630136986298</c:v>
                </c:pt>
                <c:pt idx="1742">
                  <c:v>4.7726027397260271</c:v>
                </c:pt>
                <c:pt idx="1743">
                  <c:v>4.7753424657534245</c:v>
                </c:pt>
                <c:pt idx="1744">
                  <c:v>4.7780821917808218</c:v>
                </c:pt>
                <c:pt idx="1745">
                  <c:v>4.7808219178082192</c:v>
                </c:pt>
                <c:pt idx="1746">
                  <c:v>4.7835616438356166</c:v>
                </c:pt>
                <c:pt idx="1747">
                  <c:v>4.7863013698630139</c:v>
                </c:pt>
                <c:pt idx="1748">
                  <c:v>4.7890410958904113</c:v>
                </c:pt>
                <c:pt idx="1749">
                  <c:v>4.7917808219178086</c:v>
                </c:pt>
                <c:pt idx="1750">
                  <c:v>4.7945205479452051</c:v>
                </c:pt>
                <c:pt idx="1751">
                  <c:v>4.7972602739726025</c:v>
                </c:pt>
                <c:pt idx="1752">
                  <c:v>4.8</c:v>
                </c:pt>
                <c:pt idx="1753">
                  <c:v>4.8027397260273972</c:v>
                </c:pt>
                <c:pt idx="1754">
                  <c:v>4.8054794520547945</c:v>
                </c:pt>
                <c:pt idx="1755">
                  <c:v>4.8082191780821919</c:v>
                </c:pt>
                <c:pt idx="1756">
                  <c:v>4.8109589041095893</c:v>
                </c:pt>
                <c:pt idx="1757">
                  <c:v>4.8136986301369866</c:v>
                </c:pt>
                <c:pt idx="1758">
                  <c:v>4.816438356164384</c:v>
                </c:pt>
                <c:pt idx="1759">
                  <c:v>4.8191780821917805</c:v>
                </c:pt>
                <c:pt idx="1760">
                  <c:v>4.8219178082191778</c:v>
                </c:pt>
                <c:pt idx="1761">
                  <c:v>4.8246575342465752</c:v>
                </c:pt>
                <c:pt idx="1762">
                  <c:v>4.8273972602739725</c:v>
                </c:pt>
                <c:pt idx="1763">
                  <c:v>4.8301369863013699</c:v>
                </c:pt>
                <c:pt idx="1764">
                  <c:v>4.8328767123287673</c:v>
                </c:pt>
                <c:pt idx="1765">
                  <c:v>4.8356164383561646</c:v>
                </c:pt>
                <c:pt idx="1766">
                  <c:v>4.838356164383562</c:v>
                </c:pt>
                <c:pt idx="1767">
                  <c:v>4.8410958904109593</c:v>
                </c:pt>
                <c:pt idx="1768">
                  <c:v>4.8438356164383558</c:v>
                </c:pt>
                <c:pt idx="1769">
                  <c:v>4.8465753424657532</c:v>
                </c:pt>
                <c:pt idx="1770">
                  <c:v>4.8493150684931505</c:v>
                </c:pt>
                <c:pt idx="1771">
                  <c:v>4.8520547945205479</c:v>
                </c:pt>
                <c:pt idx="1772">
                  <c:v>4.8547945205479452</c:v>
                </c:pt>
                <c:pt idx="1773">
                  <c:v>4.8575342465753426</c:v>
                </c:pt>
                <c:pt idx="1774">
                  <c:v>4.86027397260274</c:v>
                </c:pt>
                <c:pt idx="1775">
                  <c:v>4.8630136986301373</c:v>
                </c:pt>
                <c:pt idx="1776">
                  <c:v>4.8657534246575347</c:v>
                </c:pt>
                <c:pt idx="1777">
                  <c:v>4.8684931506849312</c:v>
                </c:pt>
                <c:pt idx="1778">
                  <c:v>4.8712328767123285</c:v>
                </c:pt>
                <c:pt idx="1779">
                  <c:v>4.8739726027397259</c:v>
                </c:pt>
                <c:pt idx="1780">
                  <c:v>4.8767123287671232</c:v>
                </c:pt>
                <c:pt idx="1781">
                  <c:v>4.8794520547945206</c:v>
                </c:pt>
                <c:pt idx="1782">
                  <c:v>4.882191780821918</c:v>
                </c:pt>
                <c:pt idx="1783">
                  <c:v>4.8849315068493153</c:v>
                </c:pt>
                <c:pt idx="1784">
                  <c:v>4.8876712328767127</c:v>
                </c:pt>
                <c:pt idx="1785">
                  <c:v>4.8904109589041092</c:v>
                </c:pt>
                <c:pt idx="1786">
                  <c:v>4.8931506849315065</c:v>
                </c:pt>
                <c:pt idx="1787">
                  <c:v>4.8958904109589039</c:v>
                </c:pt>
                <c:pt idx="1788">
                  <c:v>4.8986301369863012</c:v>
                </c:pt>
                <c:pt idx="1789">
                  <c:v>4.9013698630136986</c:v>
                </c:pt>
                <c:pt idx="1790">
                  <c:v>4.904109589041096</c:v>
                </c:pt>
                <c:pt idx="1791">
                  <c:v>4.9068493150684933</c:v>
                </c:pt>
                <c:pt idx="1792">
                  <c:v>4.9095890410958907</c:v>
                </c:pt>
                <c:pt idx="1793">
                  <c:v>4.912328767123288</c:v>
                </c:pt>
                <c:pt idx="1794">
                  <c:v>4.9150684931506845</c:v>
                </c:pt>
                <c:pt idx="1795">
                  <c:v>4.9178082191780819</c:v>
                </c:pt>
                <c:pt idx="1796">
                  <c:v>4.9205479452054792</c:v>
                </c:pt>
                <c:pt idx="1797">
                  <c:v>4.9232876712328766</c:v>
                </c:pt>
                <c:pt idx="1798">
                  <c:v>4.9260273972602739</c:v>
                </c:pt>
                <c:pt idx="1799">
                  <c:v>4.9287671232876713</c:v>
                </c:pt>
                <c:pt idx="1800">
                  <c:v>4.9315068493150687</c:v>
                </c:pt>
                <c:pt idx="1801">
                  <c:v>4.934246575342466</c:v>
                </c:pt>
                <c:pt idx="1802">
                  <c:v>4.9369863013698634</c:v>
                </c:pt>
                <c:pt idx="1803">
                  <c:v>4.9397260273972599</c:v>
                </c:pt>
                <c:pt idx="1804">
                  <c:v>4.9424657534246572</c:v>
                </c:pt>
                <c:pt idx="1805">
                  <c:v>4.9452054794520546</c:v>
                </c:pt>
                <c:pt idx="1806">
                  <c:v>4.9479452054794519</c:v>
                </c:pt>
                <c:pt idx="1807">
                  <c:v>4.9506849315068493</c:v>
                </c:pt>
                <c:pt idx="1808">
                  <c:v>4.9534246575342467</c:v>
                </c:pt>
                <c:pt idx="1809">
                  <c:v>4.956164383561644</c:v>
                </c:pt>
                <c:pt idx="1810">
                  <c:v>4.9589041095890414</c:v>
                </c:pt>
                <c:pt idx="1811">
                  <c:v>4.9616438356164387</c:v>
                </c:pt>
                <c:pt idx="1812">
                  <c:v>4.9643835616438352</c:v>
                </c:pt>
                <c:pt idx="1813">
                  <c:v>4.9671232876712326</c:v>
                </c:pt>
                <c:pt idx="1814">
                  <c:v>4.9698630136986299</c:v>
                </c:pt>
                <c:pt idx="1815">
                  <c:v>4.9726027397260273</c:v>
                </c:pt>
                <c:pt idx="1816">
                  <c:v>4.9753424657534246</c:v>
                </c:pt>
                <c:pt idx="1817">
                  <c:v>4.978082191780822</c:v>
                </c:pt>
                <c:pt idx="1818">
                  <c:v>4.9808219178082194</c:v>
                </c:pt>
                <c:pt idx="1819">
                  <c:v>4.9835616438356167</c:v>
                </c:pt>
                <c:pt idx="1820">
                  <c:v>4.9863013698630141</c:v>
                </c:pt>
                <c:pt idx="1821">
                  <c:v>4.9890410958904106</c:v>
                </c:pt>
                <c:pt idx="1822">
                  <c:v>4.9917808219178079</c:v>
                </c:pt>
                <c:pt idx="1823">
                  <c:v>4.9945205479452053</c:v>
                </c:pt>
                <c:pt idx="1824">
                  <c:v>4.9972602739726026</c:v>
                </c:pt>
                <c:pt idx="1825">
                  <c:v>5</c:v>
                </c:pt>
                <c:pt idx="1826">
                  <c:v>5.0027397260273974</c:v>
                </c:pt>
                <c:pt idx="1827">
                  <c:v>5.0054794520547947</c:v>
                </c:pt>
                <c:pt idx="1828">
                  <c:v>5.0082191780821921</c:v>
                </c:pt>
                <c:pt idx="1829">
                  <c:v>5.0109589041095894</c:v>
                </c:pt>
                <c:pt idx="1830">
                  <c:v>5.0136986301369859</c:v>
                </c:pt>
                <c:pt idx="1831">
                  <c:v>5.0164383561643833</c:v>
                </c:pt>
                <c:pt idx="1832">
                  <c:v>5.0191780821917806</c:v>
                </c:pt>
                <c:pt idx="1833">
                  <c:v>5.021917808219178</c:v>
                </c:pt>
                <c:pt idx="1834">
                  <c:v>5.0246575342465754</c:v>
                </c:pt>
                <c:pt idx="1835">
                  <c:v>5.0273972602739727</c:v>
                </c:pt>
                <c:pt idx="1836">
                  <c:v>5.0301369863013701</c:v>
                </c:pt>
                <c:pt idx="1837">
                  <c:v>5.0328767123287674</c:v>
                </c:pt>
                <c:pt idx="1838">
                  <c:v>5.0356164383561648</c:v>
                </c:pt>
                <c:pt idx="1839">
                  <c:v>5.0383561643835613</c:v>
                </c:pt>
                <c:pt idx="1840">
                  <c:v>5.0410958904109586</c:v>
                </c:pt>
                <c:pt idx="1841">
                  <c:v>5.043835616438356</c:v>
                </c:pt>
                <c:pt idx="1842">
                  <c:v>5.0465753424657533</c:v>
                </c:pt>
                <c:pt idx="1843">
                  <c:v>5.0493150684931507</c:v>
                </c:pt>
                <c:pt idx="1844">
                  <c:v>5.0520547945205481</c:v>
                </c:pt>
                <c:pt idx="1845">
                  <c:v>5.0547945205479454</c:v>
                </c:pt>
                <c:pt idx="1846">
                  <c:v>5.0575342465753428</c:v>
                </c:pt>
                <c:pt idx="1847">
                  <c:v>5.0602739726027401</c:v>
                </c:pt>
                <c:pt idx="1848">
                  <c:v>5.0630136986301366</c:v>
                </c:pt>
                <c:pt idx="1849">
                  <c:v>5.065753424657534</c:v>
                </c:pt>
                <c:pt idx="1850">
                  <c:v>5.0684931506849313</c:v>
                </c:pt>
                <c:pt idx="1851">
                  <c:v>5.0712328767123287</c:v>
                </c:pt>
                <c:pt idx="1852">
                  <c:v>5.0739726027397261</c:v>
                </c:pt>
                <c:pt idx="1853">
                  <c:v>5.0767123287671234</c:v>
                </c:pt>
                <c:pt idx="1854">
                  <c:v>5.0794520547945208</c:v>
                </c:pt>
                <c:pt idx="1855">
                  <c:v>5.0821917808219181</c:v>
                </c:pt>
                <c:pt idx="1856">
                  <c:v>5.0849315068493155</c:v>
                </c:pt>
                <c:pt idx="1857">
                  <c:v>5.087671232876712</c:v>
                </c:pt>
                <c:pt idx="1858">
                  <c:v>5.0904109589041093</c:v>
                </c:pt>
                <c:pt idx="1859">
                  <c:v>5.0931506849315067</c:v>
                </c:pt>
                <c:pt idx="1860">
                  <c:v>5.095890410958904</c:v>
                </c:pt>
                <c:pt idx="1861">
                  <c:v>5.0986301369863014</c:v>
                </c:pt>
                <c:pt idx="1862">
                  <c:v>5.1013698630136988</c:v>
                </c:pt>
                <c:pt idx="1863">
                  <c:v>5.1041095890410961</c:v>
                </c:pt>
                <c:pt idx="1864">
                  <c:v>5.1068493150684935</c:v>
                </c:pt>
                <c:pt idx="1865">
                  <c:v>5.1095890410958908</c:v>
                </c:pt>
                <c:pt idx="1866">
                  <c:v>5.1123287671232873</c:v>
                </c:pt>
                <c:pt idx="1867">
                  <c:v>5.1150684931506847</c:v>
                </c:pt>
                <c:pt idx="1868">
                  <c:v>5.117808219178082</c:v>
                </c:pt>
                <c:pt idx="1869">
                  <c:v>5.1205479452054794</c:v>
                </c:pt>
                <c:pt idx="1870">
                  <c:v>5.1232876712328768</c:v>
                </c:pt>
                <c:pt idx="1871">
                  <c:v>5.1260273972602741</c:v>
                </c:pt>
                <c:pt idx="1872">
                  <c:v>5.1287671232876715</c:v>
                </c:pt>
                <c:pt idx="1873">
                  <c:v>5.1315068493150688</c:v>
                </c:pt>
                <c:pt idx="1874">
                  <c:v>5.1342465753424653</c:v>
                </c:pt>
                <c:pt idx="1875">
                  <c:v>5.1369863013698627</c:v>
                </c:pt>
                <c:pt idx="1876">
                  <c:v>5.13972602739726</c:v>
                </c:pt>
                <c:pt idx="1877">
                  <c:v>5.1424657534246574</c:v>
                </c:pt>
                <c:pt idx="1878">
                  <c:v>5.1452054794520548</c:v>
                </c:pt>
                <c:pt idx="1879">
                  <c:v>5.1479452054794521</c:v>
                </c:pt>
                <c:pt idx="1880">
                  <c:v>5.1506849315068495</c:v>
                </c:pt>
                <c:pt idx="1881">
                  <c:v>5.1534246575342468</c:v>
                </c:pt>
                <c:pt idx="1882">
                  <c:v>5.1561643835616442</c:v>
                </c:pt>
                <c:pt idx="1883">
                  <c:v>5.1589041095890407</c:v>
                </c:pt>
                <c:pt idx="1884">
                  <c:v>5.161643835616438</c:v>
                </c:pt>
                <c:pt idx="1885">
                  <c:v>5.1643835616438354</c:v>
                </c:pt>
                <c:pt idx="1886">
                  <c:v>5.1671232876712327</c:v>
                </c:pt>
                <c:pt idx="1887">
                  <c:v>5.1698630136986301</c:v>
                </c:pt>
                <c:pt idx="1888">
                  <c:v>5.1726027397260275</c:v>
                </c:pt>
                <c:pt idx="1889">
                  <c:v>5.1753424657534248</c:v>
                </c:pt>
                <c:pt idx="1890">
                  <c:v>5.1780821917808222</c:v>
                </c:pt>
                <c:pt idx="1891">
                  <c:v>5.1808219178082195</c:v>
                </c:pt>
                <c:pt idx="1892">
                  <c:v>5.183561643835616</c:v>
                </c:pt>
                <c:pt idx="1893">
                  <c:v>5.1863013698630134</c:v>
                </c:pt>
                <c:pt idx="1894">
                  <c:v>5.1890410958904107</c:v>
                </c:pt>
                <c:pt idx="1895">
                  <c:v>5.1917808219178081</c:v>
                </c:pt>
                <c:pt idx="1896">
                  <c:v>5.1945205479452055</c:v>
                </c:pt>
                <c:pt idx="1897">
                  <c:v>5.1972602739726028</c:v>
                </c:pt>
                <c:pt idx="1898">
                  <c:v>5.2</c:v>
                </c:pt>
                <c:pt idx="1899">
                  <c:v>5.2027397260273975</c:v>
                </c:pt>
                <c:pt idx="1900">
                  <c:v>5.2054794520547949</c:v>
                </c:pt>
                <c:pt idx="1901">
                  <c:v>5.2082191780821914</c:v>
                </c:pt>
                <c:pt idx="1902">
                  <c:v>5.2109589041095887</c:v>
                </c:pt>
                <c:pt idx="1903">
                  <c:v>5.2136986301369861</c:v>
                </c:pt>
                <c:pt idx="1904">
                  <c:v>5.2164383561643834</c:v>
                </c:pt>
                <c:pt idx="1905">
                  <c:v>5.2191780821917808</c:v>
                </c:pt>
                <c:pt idx="1906">
                  <c:v>5.2219178082191782</c:v>
                </c:pt>
                <c:pt idx="1907">
                  <c:v>5.2246575342465755</c:v>
                </c:pt>
                <c:pt idx="1908">
                  <c:v>5.2273972602739729</c:v>
                </c:pt>
                <c:pt idx="1909">
                  <c:v>5.2301369863013702</c:v>
                </c:pt>
                <c:pt idx="1910">
                  <c:v>5.2328767123287667</c:v>
                </c:pt>
                <c:pt idx="1911">
                  <c:v>5.2356164383561641</c:v>
                </c:pt>
                <c:pt idx="1912">
                  <c:v>5.2383561643835614</c:v>
                </c:pt>
                <c:pt idx="1913">
                  <c:v>5.2410958904109588</c:v>
                </c:pt>
                <c:pt idx="1914">
                  <c:v>5.2438356164383562</c:v>
                </c:pt>
                <c:pt idx="1915">
                  <c:v>5.2465753424657535</c:v>
                </c:pt>
                <c:pt idx="1916">
                  <c:v>5.2493150684931509</c:v>
                </c:pt>
                <c:pt idx="1917">
                  <c:v>5.2520547945205482</c:v>
                </c:pt>
                <c:pt idx="1918">
                  <c:v>5.2547945205479456</c:v>
                </c:pt>
                <c:pt idx="1919">
                  <c:v>5.2575342465753421</c:v>
                </c:pt>
                <c:pt idx="1920">
                  <c:v>5.2602739726027394</c:v>
                </c:pt>
                <c:pt idx="1921">
                  <c:v>5.2630136986301368</c:v>
                </c:pt>
                <c:pt idx="1922">
                  <c:v>5.2657534246575342</c:v>
                </c:pt>
                <c:pt idx="1923">
                  <c:v>5.2684931506849315</c:v>
                </c:pt>
                <c:pt idx="1924">
                  <c:v>5.2712328767123289</c:v>
                </c:pt>
                <c:pt idx="1925">
                  <c:v>5.2739726027397262</c:v>
                </c:pt>
                <c:pt idx="1926">
                  <c:v>5.2767123287671236</c:v>
                </c:pt>
                <c:pt idx="1927">
                  <c:v>5.279452054794521</c:v>
                </c:pt>
                <c:pt idx="1928">
                  <c:v>5.2821917808219174</c:v>
                </c:pt>
                <c:pt idx="1929">
                  <c:v>5.2849315068493148</c:v>
                </c:pt>
                <c:pt idx="1930">
                  <c:v>5.2876712328767121</c:v>
                </c:pt>
                <c:pt idx="1931">
                  <c:v>5.2904109589041095</c:v>
                </c:pt>
                <c:pt idx="1932">
                  <c:v>5.2931506849315069</c:v>
                </c:pt>
                <c:pt idx="1933">
                  <c:v>5.2958904109589042</c:v>
                </c:pt>
                <c:pt idx="1934">
                  <c:v>5.2986301369863016</c:v>
                </c:pt>
                <c:pt idx="1935">
                  <c:v>5.3013698630136989</c:v>
                </c:pt>
                <c:pt idx="1936">
                  <c:v>5.3041095890410963</c:v>
                </c:pt>
                <c:pt idx="1937">
                  <c:v>5.3068493150684928</c:v>
                </c:pt>
                <c:pt idx="1938">
                  <c:v>5.3095890410958901</c:v>
                </c:pt>
                <c:pt idx="1939">
                  <c:v>5.3123287671232875</c:v>
                </c:pt>
                <c:pt idx="1940">
                  <c:v>5.3150684931506849</c:v>
                </c:pt>
                <c:pt idx="1941">
                  <c:v>5.3178082191780822</c:v>
                </c:pt>
                <c:pt idx="1942">
                  <c:v>5.3205479452054796</c:v>
                </c:pt>
                <c:pt idx="1943">
                  <c:v>5.3232876712328769</c:v>
                </c:pt>
                <c:pt idx="1944">
                  <c:v>5.3260273972602743</c:v>
                </c:pt>
                <c:pt idx="1945">
                  <c:v>5.3287671232876717</c:v>
                </c:pt>
                <c:pt idx="1946">
                  <c:v>5.3315068493150681</c:v>
                </c:pt>
                <c:pt idx="1947">
                  <c:v>5.3342465753424655</c:v>
                </c:pt>
                <c:pt idx="1948">
                  <c:v>5.3369863013698629</c:v>
                </c:pt>
                <c:pt idx="1949">
                  <c:v>5.3397260273972602</c:v>
                </c:pt>
                <c:pt idx="1950">
                  <c:v>5.3424657534246576</c:v>
                </c:pt>
                <c:pt idx="1951">
                  <c:v>5.3452054794520549</c:v>
                </c:pt>
                <c:pt idx="1952">
                  <c:v>5.3479452054794523</c:v>
                </c:pt>
                <c:pt idx="1953">
                  <c:v>5.3506849315068497</c:v>
                </c:pt>
                <c:pt idx="1954">
                  <c:v>5.353424657534247</c:v>
                </c:pt>
                <c:pt idx="1955">
                  <c:v>5.3561643835616435</c:v>
                </c:pt>
                <c:pt idx="1956">
                  <c:v>5.3589041095890408</c:v>
                </c:pt>
                <c:pt idx="1957">
                  <c:v>5.3616438356164382</c:v>
                </c:pt>
                <c:pt idx="1958">
                  <c:v>5.3643835616438356</c:v>
                </c:pt>
                <c:pt idx="1959">
                  <c:v>5.3671232876712329</c:v>
                </c:pt>
                <c:pt idx="1960">
                  <c:v>5.3698630136986303</c:v>
                </c:pt>
                <c:pt idx="1961">
                  <c:v>5.3726027397260276</c:v>
                </c:pt>
                <c:pt idx="1962">
                  <c:v>5.375342465753425</c:v>
                </c:pt>
                <c:pt idx="1963">
                  <c:v>5.3780821917808215</c:v>
                </c:pt>
                <c:pt idx="1964">
                  <c:v>5.3808219178082188</c:v>
                </c:pt>
                <c:pt idx="1965">
                  <c:v>5.3835616438356162</c:v>
                </c:pt>
                <c:pt idx="1966">
                  <c:v>5.3863013698630136</c:v>
                </c:pt>
                <c:pt idx="1967">
                  <c:v>5.3890410958904109</c:v>
                </c:pt>
                <c:pt idx="1968">
                  <c:v>5.3917808219178083</c:v>
                </c:pt>
                <c:pt idx="1969">
                  <c:v>5.3945205479452056</c:v>
                </c:pt>
                <c:pt idx="1970">
                  <c:v>5.397260273972603</c:v>
                </c:pt>
                <c:pt idx="1971">
                  <c:v>5.4</c:v>
                </c:pt>
                <c:pt idx="1972">
                  <c:v>5.4027397260273968</c:v>
                </c:pt>
                <c:pt idx="1973">
                  <c:v>5.4054794520547942</c:v>
                </c:pt>
                <c:pt idx="1974">
                  <c:v>5.4082191780821915</c:v>
                </c:pt>
                <c:pt idx="1975">
                  <c:v>5.4109589041095889</c:v>
                </c:pt>
                <c:pt idx="1976">
                  <c:v>5.4136986301369863</c:v>
                </c:pt>
                <c:pt idx="1977">
                  <c:v>5.4164383561643836</c:v>
                </c:pt>
                <c:pt idx="1978">
                  <c:v>5.419178082191781</c:v>
                </c:pt>
                <c:pt idx="1979">
                  <c:v>5.4219178082191783</c:v>
                </c:pt>
                <c:pt idx="1980">
                  <c:v>5.4246575342465757</c:v>
                </c:pt>
                <c:pt idx="1981">
                  <c:v>5.4273972602739722</c:v>
                </c:pt>
                <c:pt idx="1982">
                  <c:v>5.4301369863013695</c:v>
                </c:pt>
                <c:pt idx="1983">
                  <c:v>5.4328767123287669</c:v>
                </c:pt>
                <c:pt idx="1984">
                  <c:v>5.4356164383561643</c:v>
                </c:pt>
                <c:pt idx="1985">
                  <c:v>5.4383561643835616</c:v>
                </c:pt>
                <c:pt idx="1986">
                  <c:v>5.441095890410959</c:v>
                </c:pt>
                <c:pt idx="1987">
                  <c:v>5.4438356164383563</c:v>
                </c:pt>
                <c:pt idx="1988">
                  <c:v>5.4465753424657537</c:v>
                </c:pt>
                <c:pt idx="1989">
                  <c:v>5.4493150684931511</c:v>
                </c:pt>
                <c:pt idx="1990">
                  <c:v>5.4520547945205475</c:v>
                </c:pt>
                <c:pt idx="1991">
                  <c:v>5.4547945205479449</c:v>
                </c:pt>
                <c:pt idx="1992">
                  <c:v>5.4575342465753423</c:v>
                </c:pt>
                <c:pt idx="1993">
                  <c:v>5.4602739726027396</c:v>
                </c:pt>
                <c:pt idx="1994">
                  <c:v>5.463013698630137</c:v>
                </c:pt>
                <c:pt idx="1995">
                  <c:v>5.4657534246575343</c:v>
                </c:pt>
                <c:pt idx="1996">
                  <c:v>5.4684931506849317</c:v>
                </c:pt>
                <c:pt idx="1997">
                  <c:v>5.4712328767123291</c:v>
                </c:pt>
                <c:pt idx="1998">
                  <c:v>5.4739726027397264</c:v>
                </c:pt>
                <c:pt idx="1999">
                  <c:v>5.4767123287671229</c:v>
                </c:pt>
                <c:pt idx="2000">
                  <c:v>5.4794520547945202</c:v>
                </c:pt>
                <c:pt idx="2001">
                  <c:v>5.4821917808219176</c:v>
                </c:pt>
                <c:pt idx="2002">
                  <c:v>5.484931506849315</c:v>
                </c:pt>
                <c:pt idx="2003">
                  <c:v>5.4876712328767123</c:v>
                </c:pt>
                <c:pt idx="2004">
                  <c:v>5.4904109589041097</c:v>
                </c:pt>
                <c:pt idx="2005">
                  <c:v>5.493150684931507</c:v>
                </c:pt>
                <c:pt idx="2006">
                  <c:v>5.4958904109589044</c:v>
                </c:pt>
                <c:pt idx="2007">
                  <c:v>5.4986301369863018</c:v>
                </c:pt>
                <c:pt idx="2008">
                  <c:v>5.5013698630136982</c:v>
                </c:pt>
                <c:pt idx="2009">
                  <c:v>5.5041095890410956</c:v>
                </c:pt>
                <c:pt idx="2010">
                  <c:v>5.506849315068493</c:v>
                </c:pt>
                <c:pt idx="2011">
                  <c:v>5.5095890410958903</c:v>
                </c:pt>
                <c:pt idx="2012">
                  <c:v>5.5123287671232877</c:v>
                </c:pt>
                <c:pt idx="2013">
                  <c:v>5.515068493150685</c:v>
                </c:pt>
                <c:pt idx="2014">
                  <c:v>5.5178082191780824</c:v>
                </c:pt>
                <c:pt idx="2015">
                  <c:v>5.5205479452054798</c:v>
                </c:pt>
                <c:pt idx="2016">
                  <c:v>5.5232876712328771</c:v>
                </c:pt>
                <c:pt idx="2017">
                  <c:v>5.5260273972602736</c:v>
                </c:pt>
                <c:pt idx="2018">
                  <c:v>5.5287671232876709</c:v>
                </c:pt>
                <c:pt idx="2019">
                  <c:v>5.5315068493150683</c:v>
                </c:pt>
                <c:pt idx="2020">
                  <c:v>5.5342465753424657</c:v>
                </c:pt>
                <c:pt idx="2021">
                  <c:v>5.536986301369863</c:v>
                </c:pt>
                <c:pt idx="2022">
                  <c:v>5.5397260273972604</c:v>
                </c:pt>
                <c:pt idx="2023">
                  <c:v>5.5424657534246577</c:v>
                </c:pt>
                <c:pt idx="2024">
                  <c:v>5.5452054794520551</c:v>
                </c:pt>
                <c:pt idx="2025">
                  <c:v>5.5479452054794525</c:v>
                </c:pt>
                <c:pt idx="2026">
                  <c:v>5.5506849315068489</c:v>
                </c:pt>
                <c:pt idx="2027">
                  <c:v>5.5534246575342463</c:v>
                </c:pt>
                <c:pt idx="2028">
                  <c:v>5.5561643835616437</c:v>
                </c:pt>
                <c:pt idx="2029">
                  <c:v>5.558904109589041</c:v>
                </c:pt>
                <c:pt idx="2030">
                  <c:v>5.5616438356164384</c:v>
                </c:pt>
                <c:pt idx="2031">
                  <c:v>5.5643835616438357</c:v>
                </c:pt>
                <c:pt idx="2032">
                  <c:v>5.5671232876712331</c:v>
                </c:pt>
                <c:pt idx="2033">
                  <c:v>5.5698630136986305</c:v>
                </c:pt>
                <c:pt idx="2034">
                  <c:v>5.5726027397260278</c:v>
                </c:pt>
                <c:pt idx="2035">
                  <c:v>5.5753424657534243</c:v>
                </c:pt>
                <c:pt idx="2036">
                  <c:v>5.5780821917808217</c:v>
                </c:pt>
                <c:pt idx="2037">
                  <c:v>5.580821917808219</c:v>
                </c:pt>
                <c:pt idx="2038">
                  <c:v>5.5835616438356164</c:v>
                </c:pt>
                <c:pt idx="2039">
                  <c:v>5.5863013698630137</c:v>
                </c:pt>
                <c:pt idx="2040">
                  <c:v>5.5890410958904111</c:v>
                </c:pt>
                <c:pt idx="2041">
                  <c:v>5.5917808219178085</c:v>
                </c:pt>
                <c:pt idx="2042">
                  <c:v>5.5945205479452058</c:v>
                </c:pt>
                <c:pt idx="2043">
                  <c:v>5.5972602739726032</c:v>
                </c:pt>
                <c:pt idx="2044">
                  <c:v>5.6</c:v>
                </c:pt>
                <c:pt idx="2045">
                  <c:v>5.602739726027397</c:v>
                </c:pt>
                <c:pt idx="2046">
                  <c:v>5.6054794520547944</c:v>
                </c:pt>
                <c:pt idx="2047">
                  <c:v>5.6082191780821917</c:v>
                </c:pt>
                <c:pt idx="2048">
                  <c:v>5.6109589041095891</c:v>
                </c:pt>
                <c:pt idx="2049">
                  <c:v>5.6136986301369864</c:v>
                </c:pt>
                <c:pt idx="2050">
                  <c:v>5.6164383561643838</c:v>
                </c:pt>
                <c:pt idx="2051">
                  <c:v>5.6191780821917812</c:v>
                </c:pt>
                <c:pt idx="2052">
                  <c:v>5.6219178082191785</c:v>
                </c:pt>
                <c:pt idx="2053">
                  <c:v>5.624657534246575</c:v>
                </c:pt>
                <c:pt idx="2054">
                  <c:v>5.6273972602739724</c:v>
                </c:pt>
                <c:pt idx="2055">
                  <c:v>5.6301369863013697</c:v>
                </c:pt>
                <c:pt idx="2056">
                  <c:v>5.6328767123287671</c:v>
                </c:pt>
                <c:pt idx="2057">
                  <c:v>5.6356164383561644</c:v>
                </c:pt>
                <c:pt idx="2058">
                  <c:v>5.6383561643835618</c:v>
                </c:pt>
                <c:pt idx="2059">
                  <c:v>5.6410958904109592</c:v>
                </c:pt>
                <c:pt idx="2060">
                  <c:v>5.6438356164383565</c:v>
                </c:pt>
                <c:pt idx="2061">
                  <c:v>5.646575342465753</c:v>
                </c:pt>
                <c:pt idx="2062">
                  <c:v>5.6493150684931503</c:v>
                </c:pt>
                <c:pt idx="2063">
                  <c:v>5.6520547945205477</c:v>
                </c:pt>
                <c:pt idx="2064">
                  <c:v>5.6547945205479451</c:v>
                </c:pt>
                <c:pt idx="2065">
                  <c:v>5.6575342465753424</c:v>
                </c:pt>
                <c:pt idx="2066">
                  <c:v>5.6602739726027398</c:v>
                </c:pt>
                <c:pt idx="2067">
                  <c:v>5.6630136986301371</c:v>
                </c:pt>
                <c:pt idx="2068">
                  <c:v>5.6657534246575345</c:v>
                </c:pt>
                <c:pt idx="2069">
                  <c:v>5.6684931506849319</c:v>
                </c:pt>
                <c:pt idx="2070">
                  <c:v>5.6712328767123283</c:v>
                </c:pt>
                <c:pt idx="2071">
                  <c:v>5.6739726027397257</c:v>
                </c:pt>
                <c:pt idx="2072">
                  <c:v>5.6767123287671231</c:v>
                </c:pt>
                <c:pt idx="2073">
                  <c:v>5.6794520547945204</c:v>
                </c:pt>
                <c:pt idx="2074">
                  <c:v>5.6821917808219178</c:v>
                </c:pt>
                <c:pt idx="2075">
                  <c:v>5.6849315068493151</c:v>
                </c:pt>
                <c:pt idx="2076">
                  <c:v>5.6876712328767125</c:v>
                </c:pt>
                <c:pt idx="2077">
                  <c:v>5.6904109589041099</c:v>
                </c:pt>
                <c:pt idx="2078">
                  <c:v>5.6931506849315072</c:v>
                </c:pt>
                <c:pt idx="2079">
                  <c:v>5.6958904109589037</c:v>
                </c:pt>
                <c:pt idx="2080">
                  <c:v>5.6986301369863011</c:v>
                </c:pt>
                <c:pt idx="2081">
                  <c:v>5.7013698630136984</c:v>
                </c:pt>
                <c:pt idx="2082">
                  <c:v>5.7041095890410958</c:v>
                </c:pt>
                <c:pt idx="2083">
                  <c:v>5.7068493150684931</c:v>
                </c:pt>
                <c:pt idx="2084">
                  <c:v>5.7095890410958905</c:v>
                </c:pt>
                <c:pt idx="2085">
                  <c:v>5.7123287671232879</c:v>
                </c:pt>
                <c:pt idx="2086">
                  <c:v>5.7150684931506852</c:v>
                </c:pt>
                <c:pt idx="2087">
                  <c:v>5.7178082191780826</c:v>
                </c:pt>
                <c:pt idx="2088">
                  <c:v>5.720547945205479</c:v>
                </c:pt>
                <c:pt idx="2089">
                  <c:v>5.7232876712328764</c:v>
                </c:pt>
                <c:pt idx="2090">
                  <c:v>5.7260273972602738</c:v>
                </c:pt>
                <c:pt idx="2091">
                  <c:v>5.7287671232876711</c:v>
                </c:pt>
                <c:pt idx="2092">
                  <c:v>5.7315068493150685</c:v>
                </c:pt>
                <c:pt idx="2093">
                  <c:v>5.7342465753424658</c:v>
                </c:pt>
                <c:pt idx="2094">
                  <c:v>5.7369863013698632</c:v>
                </c:pt>
                <c:pt idx="2095">
                  <c:v>5.7397260273972606</c:v>
                </c:pt>
                <c:pt idx="2096">
                  <c:v>5.7424657534246579</c:v>
                </c:pt>
                <c:pt idx="2097">
                  <c:v>5.7452054794520544</c:v>
                </c:pt>
                <c:pt idx="2098">
                  <c:v>5.7479452054794518</c:v>
                </c:pt>
                <c:pt idx="2099">
                  <c:v>5.7506849315068491</c:v>
                </c:pt>
                <c:pt idx="2100">
                  <c:v>5.7534246575342465</c:v>
                </c:pt>
                <c:pt idx="2101">
                  <c:v>5.7561643835616438</c:v>
                </c:pt>
                <c:pt idx="2102">
                  <c:v>5.7589041095890412</c:v>
                </c:pt>
                <c:pt idx="2103">
                  <c:v>5.7616438356164386</c:v>
                </c:pt>
                <c:pt idx="2104">
                  <c:v>5.7643835616438359</c:v>
                </c:pt>
                <c:pt idx="2105">
                  <c:v>5.7671232876712333</c:v>
                </c:pt>
                <c:pt idx="2106">
                  <c:v>5.7698630136986298</c:v>
                </c:pt>
                <c:pt idx="2107">
                  <c:v>5.7726027397260271</c:v>
                </c:pt>
                <c:pt idx="2108">
                  <c:v>5.7753424657534245</c:v>
                </c:pt>
                <c:pt idx="2109">
                  <c:v>5.7780821917808218</c:v>
                </c:pt>
                <c:pt idx="2110">
                  <c:v>5.7808219178082192</c:v>
                </c:pt>
                <c:pt idx="2111">
                  <c:v>5.7835616438356166</c:v>
                </c:pt>
                <c:pt idx="2112">
                  <c:v>5.7863013698630139</c:v>
                </c:pt>
                <c:pt idx="2113">
                  <c:v>5.7890410958904113</c:v>
                </c:pt>
                <c:pt idx="2114">
                  <c:v>5.7917808219178086</c:v>
                </c:pt>
                <c:pt idx="2115">
                  <c:v>5.7945205479452051</c:v>
                </c:pt>
                <c:pt idx="2116">
                  <c:v>5.7972602739726025</c:v>
                </c:pt>
                <c:pt idx="2117">
                  <c:v>5.8</c:v>
                </c:pt>
                <c:pt idx="2118">
                  <c:v>5.8027397260273972</c:v>
                </c:pt>
                <c:pt idx="2119">
                  <c:v>5.8054794520547945</c:v>
                </c:pt>
                <c:pt idx="2120">
                  <c:v>5.8082191780821919</c:v>
                </c:pt>
                <c:pt idx="2121">
                  <c:v>5.8109589041095893</c:v>
                </c:pt>
                <c:pt idx="2122">
                  <c:v>5.8136986301369866</c:v>
                </c:pt>
                <c:pt idx="2123">
                  <c:v>5.816438356164384</c:v>
                </c:pt>
                <c:pt idx="2124">
                  <c:v>5.8191780821917805</c:v>
                </c:pt>
                <c:pt idx="2125">
                  <c:v>5.8219178082191778</c:v>
                </c:pt>
                <c:pt idx="2126">
                  <c:v>5.8246575342465752</c:v>
                </c:pt>
                <c:pt idx="2127">
                  <c:v>5.8273972602739725</c:v>
                </c:pt>
                <c:pt idx="2128">
                  <c:v>5.8301369863013699</c:v>
                </c:pt>
                <c:pt idx="2129">
                  <c:v>5.8328767123287673</c:v>
                </c:pt>
                <c:pt idx="2130">
                  <c:v>5.8356164383561646</c:v>
                </c:pt>
                <c:pt idx="2131">
                  <c:v>5.838356164383562</c:v>
                </c:pt>
                <c:pt idx="2132">
                  <c:v>5.8410958904109593</c:v>
                </c:pt>
                <c:pt idx="2133">
                  <c:v>5.8438356164383558</c:v>
                </c:pt>
                <c:pt idx="2134">
                  <c:v>5.8465753424657532</c:v>
                </c:pt>
                <c:pt idx="2135">
                  <c:v>5.8493150684931505</c:v>
                </c:pt>
                <c:pt idx="2136">
                  <c:v>5.8520547945205479</c:v>
                </c:pt>
                <c:pt idx="2137">
                  <c:v>5.8547945205479452</c:v>
                </c:pt>
                <c:pt idx="2138">
                  <c:v>5.8575342465753426</c:v>
                </c:pt>
                <c:pt idx="2139">
                  <c:v>5.86027397260274</c:v>
                </c:pt>
                <c:pt idx="2140">
                  <c:v>5.8630136986301373</c:v>
                </c:pt>
                <c:pt idx="2141">
                  <c:v>5.8657534246575347</c:v>
                </c:pt>
                <c:pt idx="2142">
                  <c:v>5.8684931506849312</c:v>
                </c:pt>
                <c:pt idx="2143">
                  <c:v>5.8712328767123285</c:v>
                </c:pt>
                <c:pt idx="2144">
                  <c:v>5.8739726027397259</c:v>
                </c:pt>
                <c:pt idx="2145">
                  <c:v>5.8767123287671232</c:v>
                </c:pt>
                <c:pt idx="2146">
                  <c:v>5.8794520547945206</c:v>
                </c:pt>
                <c:pt idx="2147">
                  <c:v>5.882191780821918</c:v>
                </c:pt>
                <c:pt idx="2148">
                  <c:v>5.8849315068493153</c:v>
                </c:pt>
                <c:pt idx="2149">
                  <c:v>5.8876712328767127</c:v>
                </c:pt>
                <c:pt idx="2150">
                  <c:v>5.8904109589041092</c:v>
                </c:pt>
                <c:pt idx="2151">
                  <c:v>5.8931506849315065</c:v>
                </c:pt>
                <c:pt idx="2152">
                  <c:v>5.8958904109589039</c:v>
                </c:pt>
                <c:pt idx="2153">
                  <c:v>5.8986301369863012</c:v>
                </c:pt>
                <c:pt idx="2154">
                  <c:v>5.9013698630136986</c:v>
                </c:pt>
                <c:pt idx="2155">
                  <c:v>5.904109589041096</c:v>
                </c:pt>
                <c:pt idx="2156">
                  <c:v>5.9068493150684933</c:v>
                </c:pt>
                <c:pt idx="2157">
                  <c:v>5.9095890410958907</c:v>
                </c:pt>
                <c:pt idx="2158">
                  <c:v>5.912328767123288</c:v>
                </c:pt>
                <c:pt idx="2159">
                  <c:v>5.9150684931506845</c:v>
                </c:pt>
                <c:pt idx="2160">
                  <c:v>5.9178082191780819</c:v>
                </c:pt>
                <c:pt idx="2161">
                  <c:v>5.9205479452054792</c:v>
                </c:pt>
                <c:pt idx="2162">
                  <c:v>5.9232876712328766</c:v>
                </c:pt>
                <c:pt idx="2163">
                  <c:v>5.9260273972602739</c:v>
                </c:pt>
                <c:pt idx="2164">
                  <c:v>5.9287671232876713</c:v>
                </c:pt>
                <c:pt idx="2165">
                  <c:v>5.9315068493150687</c:v>
                </c:pt>
                <c:pt idx="2166">
                  <c:v>5.934246575342466</c:v>
                </c:pt>
                <c:pt idx="2167">
                  <c:v>5.9369863013698634</c:v>
                </c:pt>
                <c:pt idx="2168">
                  <c:v>5.9397260273972599</c:v>
                </c:pt>
                <c:pt idx="2169">
                  <c:v>5.9424657534246572</c:v>
                </c:pt>
                <c:pt idx="2170">
                  <c:v>5.9452054794520546</c:v>
                </c:pt>
                <c:pt idx="2171">
                  <c:v>5.9479452054794519</c:v>
                </c:pt>
                <c:pt idx="2172">
                  <c:v>5.9506849315068493</c:v>
                </c:pt>
                <c:pt idx="2173">
                  <c:v>5.9534246575342467</c:v>
                </c:pt>
                <c:pt idx="2174">
                  <c:v>5.956164383561644</c:v>
                </c:pt>
                <c:pt idx="2175">
                  <c:v>5.9589041095890414</c:v>
                </c:pt>
                <c:pt idx="2176">
                  <c:v>5.9616438356164387</c:v>
                </c:pt>
                <c:pt idx="2177">
                  <c:v>5.9643835616438352</c:v>
                </c:pt>
                <c:pt idx="2178">
                  <c:v>5.9671232876712326</c:v>
                </c:pt>
                <c:pt idx="2179">
                  <c:v>5.9698630136986299</c:v>
                </c:pt>
                <c:pt idx="2180">
                  <c:v>5.9726027397260273</c:v>
                </c:pt>
                <c:pt idx="2181">
                  <c:v>5.9753424657534246</c:v>
                </c:pt>
                <c:pt idx="2182">
                  <c:v>5.978082191780822</c:v>
                </c:pt>
                <c:pt idx="2183">
                  <c:v>5.9808219178082194</c:v>
                </c:pt>
                <c:pt idx="2184">
                  <c:v>5.9835616438356167</c:v>
                </c:pt>
                <c:pt idx="2185">
                  <c:v>5.9863013698630141</c:v>
                </c:pt>
                <c:pt idx="2186">
                  <c:v>5.9890410958904106</c:v>
                </c:pt>
                <c:pt idx="2187">
                  <c:v>5.9917808219178079</c:v>
                </c:pt>
                <c:pt idx="2188">
                  <c:v>5.9945205479452053</c:v>
                </c:pt>
                <c:pt idx="2189">
                  <c:v>5.9972602739726026</c:v>
                </c:pt>
                <c:pt idx="2190">
                  <c:v>6</c:v>
                </c:pt>
                <c:pt idx="2191">
                  <c:v>6.0027397260273974</c:v>
                </c:pt>
                <c:pt idx="2192">
                  <c:v>6.0054794520547947</c:v>
                </c:pt>
                <c:pt idx="2193">
                  <c:v>6.0082191780821921</c:v>
                </c:pt>
                <c:pt idx="2194">
                  <c:v>6.0109589041095894</c:v>
                </c:pt>
                <c:pt idx="2195">
                  <c:v>6.0136986301369859</c:v>
                </c:pt>
                <c:pt idx="2196">
                  <c:v>6.0164383561643833</c:v>
                </c:pt>
                <c:pt idx="2197">
                  <c:v>6.0191780821917806</c:v>
                </c:pt>
                <c:pt idx="2198">
                  <c:v>6.021917808219178</c:v>
                </c:pt>
                <c:pt idx="2199">
                  <c:v>6.0246575342465754</c:v>
                </c:pt>
                <c:pt idx="2200">
                  <c:v>6.0273972602739727</c:v>
                </c:pt>
              </c:numCache>
            </c:numRef>
          </c:xVal>
          <c:yVal>
            <c:numRef>
              <c:f>CUM_INCID_CR1!$C$2:$C$2202</c:f>
              <c:numCache>
                <c:formatCode>General</c:formatCode>
                <c:ptCount val="2201"/>
                <c:pt idx="0">
                  <c:v>0</c:v>
                </c:pt>
                <c:pt idx="1">
                  <c:v>0</c:v>
                </c:pt>
                <c:pt idx="2">
                  <c:v>0</c:v>
                </c:pt>
                <c:pt idx="3">
                  <c:v>0</c:v>
                </c:pt>
                <c:pt idx="4">
                  <c:v>0</c:v>
                </c:pt>
                <c:pt idx="5">
                  <c:v>0</c:v>
                </c:pt>
                <c:pt idx="6">
                  <c:v>0</c:v>
                </c:pt>
                <c:pt idx="7">
                  <c:v>0</c:v>
                </c:pt>
                <c:pt idx="8">
                  <c:v>0</c:v>
                </c:pt>
                <c:pt idx="9">
                  <c:v>0</c:v>
                </c:pt>
                <c:pt idx="10">
                  <c:v>0</c:v>
                </c:pt>
                <c:pt idx="11">
                  <c:v>0</c:v>
                </c:pt>
                <c:pt idx="12">
                  <c:v>0</c:v>
                </c:pt>
                <c:pt idx="13">
                  <c:v>2.5974025974025978E-3</c:v>
                </c:pt>
                <c:pt idx="14">
                  <c:v>2.5974025974025978E-3</c:v>
                </c:pt>
                <c:pt idx="15">
                  <c:v>5.1948051948051957E-3</c:v>
                </c:pt>
                <c:pt idx="16">
                  <c:v>5.1948051948051957E-3</c:v>
                </c:pt>
                <c:pt idx="17">
                  <c:v>5.1948051948051957E-3</c:v>
                </c:pt>
                <c:pt idx="18">
                  <c:v>5.1948051948051957E-3</c:v>
                </c:pt>
                <c:pt idx="19">
                  <c:v>5.1948051948051957E-3</c:v>
                </c:pt>
                <c:pt idx="20">
                  <c:v>5.1948051948051957E-3</c:v>
                </c:pt>
                <c:pt idx="21">
                  <c:v>5.1948051948051957E-3</c:v>
                </c:pt>
                <c:pt idx="22">
                  <c:v>5.1948051948051957E-3</c:v>
                </c:pt>
                <c:pt idx="23">
                  <c:v>5.1948051948051957E-3</c:v>
                </c:pt>
                <c:pt idx="24">
                  <c:v>7.7922077922077931E-3</c:v>
                </c:pt>
                <c:pt idx="25">
                  <c:v>7.7922077922077931E-3</c:v>
                </c:pt>
                <c:pt idx="26">
                  <c:v>7.7922077922077931E-3</c:v>
                </c:pt>
                <c:pt idx="27">
                  <c:v>7.7922077922077931E-3</c:v>
                </c:pt>
                <c:pt idx="28">
                  <c:v>7.7922077922077931E-3</c:v>
                </c:pt>
                <c:pt idx="29">
                  <c:v>7.7922077922077931E-3</c:v>
                </c:pt>
                <c:pt idx="30">
                  <c:v>7.7922077922077931E-3</c:v>
                </c:pt>
                <c:pt idx="31">
                  <c:v>1.0396481825053254E-2</c:v>
                </c:pt>
                <c:pt idx="32">
                  <c:v>1.3000755857898717E-2</c:v>
                </c:pt>
                <c:pt idx="33">
                  <c:v>1.5605029890744179E-2</c:v>
                </c:pt>
                <c:pt idx="34">
                  <c:v>1.5605029890744179E-2</c:v>
                </c:pt>
                <c:pt idx="35">
                  <c:v>1.5605029890744179E-2</c:v>
                </c:pt>
                <c:pt idx="36">
                  <c:v>1.5605029890744179E-2</c:v>
                </c:pt>
                <c:pt idx="37">
                  <c:v>1.8209303923589642E-2</c:v>
                </c:pt>
                <c:pt idx="38">
                  <c:v>1.8209303923589642E-2</c:v>
                </c:pt>
                <c:pt idx="39">
                  <c:v>1.8209303923589642E-2</c:v>
                </c:pt>
                <c:pt idx="40">
                  <c:v>1.8209303923589642E-2</c:v>
                </c:pt>
                <c:pt idx="41">
                  <c:v>2.0813577956435104E-2</c:v>
                </c:pt>
                <c:pt idx="42">
                  <c:v>2.0813577956435104E-2</c:v>
                </c:pt>
                <c:pt idx="43">
                  <c:v>2.0813577956435104E-2</c:v>
                </c:pt>
                <c:pt idx="44">
                  <c:v>2.0813577956435104E-2</c:v>
                </c:pt>
                <c:pt idx="45">
                  <c:v>2.0813577956435104E-2</c:v>
                </c:pt>
                <c:pt idx="46">
                  <c:v>2.0813577956435104E-2</c:v>
                </c:pt>
                <c:pt idx="47">
                  <c:v>2.3417851989280567E-2</c:v>
                </c:pt>
                <c:pt idx="48">
                  <c:v>2.3417851989280567E-2</c:v>
                </c:pt>
                <c:pt idx="49">
                  <c:v>2.3417851989280567E-2</c:v>
                </c:pt>
                <c:pt idx="50">
                  <c:v>2.602212602212603E-2</c:v>
                </c:pt>
                <c:pt idx="51">
                  <c:v>2.602212602212603E-2</c:v>
                </c:pt>
                <c:pt idx="52">
                  <c:v>2.602212602212603E-2</c:v>
                </c:pt>
                <c:pt idx="53">
                  <c:v>2.602212602212603E-2</c:v>
                </c:pt>
                <c:pt idx="54">
                  <c:v>2.602212602212603E-2</c:v>
                </c:pt>
                <c:pt idx="55">
                  <c:v>2.602212602212603E-2</c:v>
                </c:pt>
                <c:pt idx="56">
                  <c:v>2.602212602212603E-2</c:v>
                </c:pt>
                <c:pt idx="57">
                  <c:v>2.602212602212603E-2</c:v>
                </c:pt>
                <c:pt idx="58">
                  <c:v>2.8633535052321753E-2</c:v>
                </c:pt>
                <c:pt idx="59">
                  <c:v>2.8633535052321753E-2</c:v>
                </c:pt>
                <c:pt idx="60">
                  <c:v>2.8633535052321753E-2</c:v>
                </c:pt>
                <c:pt idx="61">
                  <c:v>2.8633535052321753E-2</c:v>
                </c:pt>
                <c:pt idx="62">
                  <c:v>2.8633535052321753E-2</c:v>
                </c:pt>
                <c:pt idx="63">
                  <c:v>2.8633535052321753E-2</c:v>
                </c:pt>
                <c:pt idx="64">
                  <c:v>2.8633535052321753E-2</c:v>
                </c:pt>
                <c:pt idx="65">
                  <c:v>2.8633535052321753E-2</c:v>
                </c:pt>
                <c:pt idx="66">
                  <c:v>2.8633535052321753E-2</c:v>
                </c:pt>
                <c:pt idx="67">
                  <c:v>2.8633535052321753E-2</c:v>
                </c:pt>
                <c:pt idx="68">
                  <c:v>2.8633535052321753E-2</c:v>
                </c:pt>
                <c:pt idx="69">
                  <c:v>2.8633535052321753E-2</c:v>
                </c:pt>
                <c:pt idx="70">
                  <c:v>3.1244944082517476E-2</c:v>
                </c:pt>
                <c:pt idx="71">
                  <c:v>3.3856353112713199E-2</c:v>
                </c:pt>
                <c:pt idx="72">
                  <c:v>3.3856353112713199E-2</c:v>
                </c:pt>
                <c:pt idx="73">
                  <c:v>3.3856353112713199E-2</c:v>
                </c:pt>
                <c:pt idx="74">
                  <c:v>3.3856353112713199E-2</c:v>
                </c:pt>
                <c:pt idx="75">
                  <c:v>3.3856353112713199E-2</c:v>
                </c:pt>
                <c:pt idx="76">
                  <c:v>3.3856353112713199E-2</c:v>
                </c:pt>
                <c:pt idx="77">
                  <c:v>3.3856353112713199E-2</c:v>
                </c:pt>
                <c:pt idx="78">
                  <c:v>3.3856353112713199E-2</c:v>
                </c:pt>
                <c:pt idx="79">
                  <c:v>3.3856353112713199E-2</c:v>
                </c:pt>
                <c:pt idx="80">
                  <c:v>3.3856353112713199E-2</c:v>
                </c:pt>
                <c:pt idx="81">
                  <c:v>3.3856353112713199E-2</c:v>
                </c:pt>
                <c:pt idx="82">
                  <c:v>3.3856353112713199E-2</c:v>
                </c:pt>
                <c:pt idx="83">
                  <c:v>3.3856353112713199E-2</c:v>
                </c:pt>
                <c:pt idx="84">
                  <c:v>3.3856353112713199E-2</c:v>
                </c:pt>
                <c:pt idx="85">
                  <c:v>3.3856353112713199E-2</c:v>
                </c:pt>
                <c:pt idx="86">
                  <c:v>3.3856353112713199E-2</c:v>
                </c:pt>
                <c:pt idx="87">
                  <c:v>3.3856353112713199E-2</c:v>
                </c:pt>
                <c:pt idx="88">
                  <c:v>3.3856353112713199E-2</c:v>
                </c:pt>
                <c:pt idx="89">
                  <c:v>3.3856353112713199E-2</c:v>
                </c:pt>
                <c:pt idx="90">
                  <c:v>3.3856353112713199E-2</c:v>
                </c:pt>
                <c:pt idx="91">
                  <c:v>3.3856353112713199E-2</c:v>
                </c:pt>
                <c:pt idx="92">
                  <c:v>3.3856353112713199E-2</c:v>
                </c:pt>
                <c:pt idx="93">
                  <c:v>3.3856353112713199E-2</c:v>
                </c:pt>
                <c:pt idx="94">
                  <c:v>3.3856353112713199E-2</c:v>
                </c:pt>
                <c:pt idx="95">
                  <c:v>3.3856353112713199E-2</c:v>
                </c:pt>
                <c:pt idx="96">
                  <c:v>3.3856353112713199E-2</c:v>
                </c:pt>
                <c:pt idx="97">
                  <c:v>3.3856353112713199E-2</c:v>
                </c:pt>
                <c:pt idx="98">
                  <c:v>3.3856353112713199E-2</c:v>
                </c:pt>
                <c:pt idx="99">
                  <c:v>3.3856353112713199E-2</c:v>
                </c:pt>
                <c:pt idx="100">
                  <c:v>3.3856353112713199E-2</c:v>
                </c:pt>
                <c:pt idx="101">
                  <c:v>3.3856353112713199E-2</c:v>
                </c:pt>
                <c:pt idx="102">
                  <c:v>3.3856353112713199E-2</c:v>
                </c:pt>
                <c:pt idx="103">
                  <c:v>3.3856353112713199E-2</c:v>
                </c:pt>
                <c:pt idx="104">
                  <c:v>3.3856353112713199E-2</c:v>
                </c:pt>
                <c:pt idx="105">
                  <c:v>3.3856353112713199E-2</c:v>
                </c:pt>
                <c:pt idx="106">
                  <c:v>3.3856353112713199E-2</c:v>
                </c:pt>
                <c:pt idx="107">
                  <c:v>3.3856353112713199E-2</c:v>
                </c:pt>
                <c:pt idx="108">
                  <c:v>3.3856353112713199E-2</c:v>
                </c:pt>
                <c:pt idx="109">
                  <c:v>3.3856353112713199E-2</c:v>
                </c:pt>
                <c:pt idx="110">
                  <c:v>3.3856353112713199E-2</c:v>
                </c:pt>
                <c:pt idx="111">
                  <c:v>3.3856353112713199E-2</c:v>
                </c:pt>
                <c:pt idx="112">
                  <c:v>3.3856353112713199E-2</c:v>
                </c:pt>
                <c:pt idx="113">
                  <c:v>3.3856353112713199E-2</c:v>
                </c:pt>
                <c:pt idx="114">
                  <c:v>3.3856353112713199E-2</c:v>
                </c:pt>
                <c:pt idx="115">
                  <c:v>3.3856353112713199E-2</c:v>
                </c:pt>
                <c:pt idx="116">
                  <c:v>3.3856353112713199E-2</c:v>
                </c:pt>
                <c:pt idx="117">
                  <c:v>3.3856353112713199E-2</c:v>
                </c:pt>
                <c:pt idx="118">
                  <c:v>3.3856353112713199E-2</c:v>
                </c:pt>
                <c:pt idx="119">
                  <c:v>3.3856353112713199E-2</c:v>
                </c:pt>
                <c:pt idx="120">
                  <c:v>3.3856353112713199E-2</c:v>
                </c:pt>
                <c:pt idx="121">
                  <c:v>3.3856353112713199E-2</c:v>
                </c:pt>
                <c:pt idx="122">
                  <c:v>3.6475016056881686E-2</c:v>
                </c:pt>
                <c:pt idx="123">
                  <c:v>3.6475016056881686E-2</c:v>
                </c:pt>
                <c:pt idx="124">
                  <c:v>3.6475016056881686E-2</c:v>
                </c:pt>
                <c:pt idx="125">
                  <c:v>3.6475016056881686E-2</c:v>
                </c:pt>
                <c:pt idx="126">
                  <c:v>3.6475016056881686E-2</c:v>
                </c:pt>
                <c:pt idx="127">
                  <c:v>3.6475016056881686E-2</c:v>
                </c:pt>
                <c:pt idx="128">
                  <c:v>3.6475016056881686E-2</c:v>
                </c:pt>
                <c:pt idx="129">
                  <c:v>3.6475016056881686E-2</c:v>
                </c:pt>
                <c:pt idx="130">
                  <c:v>3.6475016056881686E-2</c:v>
                </c:pt>
                <c:pt idx="131">
                  <c:v>3.6475016056881686E-2</c:v>
                </c:pt>
                <c:pt idx="132">
                  <c:v>3.6475016056881686E-2</c:v>
                </c:pt>
                <c:pt idx="133">
                  <c:v>3.6475016056881686E-2</c:v>
                </c:pt>
                <c:pt idx="134">
                  <c:v>3.6475016056881686E-2</c:v>
                </c:pt>
                <c:pt idx="135">
                  <c:v>3.6475016056881686E-2</c:v>
                </c:pt>
                <c:pt idx="136">
                  <c:v>3.6475016056881686E-2</c:v>
                </c:pt>
                <c:pt idx="137">
                  <c:v>3.6475016056881686E-2</c:v>
                </c:pt>
                <c:pt idx="138">
                  <c:v>3.6475016056881686E-2</c:v>
                </c:pt>
                <c:pt idx="139">
                  <c:v>3.6475016056881686E-2</c:v>
                </c:pt>
                <c:pt idx="140">
                  <c:v>3.6475016056881686E-2</c:v>
                </c:pt>
                <c:pt idx="141">
                  <c:v>3.6475016056881686E-2</c:v>
                </c:pt>
                <c:pt idx="142">
                  <c:v>3.6475016056881686E-2</c:v>
                </c:pt>
                <c:pt idx="143">
                  <c:v>3.6475016056881686E-2</c:v>
                </c:pt>
                <c:pt idx="144">
                  <c:v>3.6475016056881686E-2</c:v>
                </c:pt>
                <c:pt idx="145">
                  <c:v>3.9093679001050173E-2</c:v>
                </c:pt>
                <c:pt idx="146">
                  <c:v>3.9093679001050173E-2</c:v>
                </c:pt>
                <c:pt idx="147">
                  <c:v>3.9093679001050173E-2</c:v>
                </c:pt>
                <c:pt idx="148">
                  <c:v>3.9093679001050173E-2</c:v>
                </c:pt>
                <c:pt idx="149">
                  <c:v>3.9093679001050173E-2</c:v>
                </c:pt>
                <c:pt idx="150">
                  <c:v>3.9093679001050173E-2</c:v>
                </c:pt>
                <c:pt idx="151">
                  <c:v>3.9093679001050173E-2</c:v>
                </c:pt>
                <c:pt idx="152">
                  <c:v>3.9093679001050173E-2</c:v>
                </c:pt>
                <c:pt idx="153">
                  <c:v>3.9093679001050173E-2</c:v>
                </c:pt>
                <c:pt idx="154">
                  <c:v>3.9093679001050173E-2</c:v>
                </c:pt>
                <c:pt idx="155">
                  <c:v>3.9093679001050173E-2</c:v>
                </c:pt>
                <c:pt idx="156">
                  <c:v>3.9093679001050173E-2</c:v>
                </c:pt>
                <c:pt idx="157">
                  <c:v>3.9093679001050173E-2</c:v>
                </c:pt>
                <c:pt idx="158">
                  <c:v>3.9093679001050173E-2</c:v>
                </c:pt>
                <c:pt idx="159">
                  <c:v>3.9093679001050173E-2</c:v>
                </c:pt>
                <c:pt idx="160">
                  <c:v>3.9093679001050173E-2</c:v>
                </c:pt>
                <c:pt idx="161">
                  <c:v>3.9093679001050173E-2</c:v>
                </c:pt>
                <c:pt idx="162">
                  <c:v>3.9093679001050173E-2</c:v>
                </c:pt>
                <c:pt idx="163">
                  <c:v>3.9093679001050173E-2</c:v>
                </c:pt>
                <c:pt idx="164">
                  <c:v>3.9093679001050173E-2</c:v>
                </c:pt>
                <c:pt idx="165">
                  <c:v>3.9093679001050173E-2</c:v>
                </c:pt>
                <c:pt idx="166">
                  <c:v>3.9093679001050173E-2</c:v>
                </c:pt>
                <c:pt idx="167">
                  <c:v>3.9093679001050173E-2</c:v>
                </c:pt>
                <c:pt idx="168">
                  <c:v>3.9093679001050173E-2</c:v>
                </c:pt>
                <c:pt idx="169">
                  <c:v>3.9093679001050173E-2</c:v>
                </c:pt>
                <c:pt idx="170">
                  <c:v>3.9093679001050173E-2</c:v>
                </c:pt>
                <c:pt idx="171">
                  <c:v>3.9093679001050173E-2</c:v>
                </c:pt>
                <c:pt idx="172">
                  <c:v>3.9093679001050173E-2</c:v>
                </c:pt>
                <c:pt idx="173">
                  <c:v>3.9093679001050173E-2</c:v>
                </c:pt>
                <c:pt idx="174">
                  <c:v>3.9093679001050173E-2</c:v>
                </c:pt>
                <c:pt idx="175">
                  <c:v>3.9093679001050173E-2</c:v>
                </c:pt>
                <c:pt idx="176">
                  <c:v>3.9093679001050173E-2</c:v>
                </c:pt>
                <c:pt idx="177">
                  <c:v>3.9093679001050173E-2</c:v>
                </c:pt>
                <c:pt idx="178">
                  <c:v>3.9093679001050173E-2</c:v>
                </c:pt>
                <c:pt idx="179">
                  <c:v>3.9093679001050173E-2</c:v>
                </c:pt>
                <c:pt idx="180">
                  <c:v>3.9093679001050173E-2</c:v>
                </c:pt>
                <c:pt idx="181">
                  <c:v>3.9093679001050173E-2</c:v>
                </c:pt>
                <c:pt idx="182">
                  <c:v>3.9093679001050173E-2</c:v>
                </c:pt>
                <c:pt idx="183">
                  <c:v>3.9093679001050173E-2</c:v>
                </c:pt>
                <c:pt idx="184">
                  <c:v>3.9093679001050173E-2</c:v>
                </c:pt>
                <c:pt idx="185">
                  <c:v>3.9093679001050173E-2</c:v>
                </c:pt>
                <c:pt idx="186">
                  <c:v>3.9093679001050173E-2</c:v>
                </c:pt>
                <c:pt idx="187">
                  <c:v>3.9093679001050173E-2</c:v>
                </c:pt>
                <c:pt idx="188">
                  <c:v>3.9093679001050173E-2</c:v>
                </c:pt>
                <c:pt idx="189">
                  <c:v>3.9093679001050173E-2</c:v>
                </c:pt>
                <c:pt idx="190">
                  <c:v>4.1765740294911792E-2</c:v>
                </c:pt>
                <c:pt idx="191">
                  <c:v>4.1765740294911792E-2</c:v>
                </c:pt>
                <c:pt idx="192">
                  <c:v>4.1765740294911792E-2</c:v>
                </c:pt>
                <c:pt idx="193">
                  <c:v>4.1765740294911792E-2</c:v>
                </c:pt>
                <c:pt idx="194">
                  <c:v>4.1765740294911792E-2</c:v>
                </c:pt>
                <c:pt idx="195">
                  <c:v>4.1765740294911792E-2</c:v>
                </c:pt>
                <c:pt idx="196">
                  <c:v>4.4453519596384362E-2</c:v>
                </c:pt>
                <c:pt idx="197">
                  <c:v>4.4453519596384362E-2</c:v>
                </c:pt>
                <c:pt idx="198">
                  <c:v>4.4453519596384362E-2</c:v>
                </c:pt>
                <c:pt idx="199">
                  <c:v>4.4453519596384362E-2</c:v>
                </c:pt>
                <c:pt idx="200">
                  <c:v>4.4453519596384362E-2</c:v>
                </c:pt>
                <c:pt idx="201">
                  <c:v>4.4453519596384362E-2</c:v>
                </c:pt>
                <c:pt idx="202">
                  <c:v>4.4453519596384362E-2</c:v>
                </c:pt>
                <c:pt idx="203">
                  <c:v>4.4453519596384362E-2</c:v>
                </c:pt>
                <c:pt idx="204">
                  <c:v>4.4453519596384362E-2</c:v>
                </c:pt>
                <c:pt idx="205">
                  <c:v>4.4453519596384362E-2</c:v>
                </c:pt>
                <c:pt idx="206">
                  <c:v>4.4453519596384362E-2</c:v>
                </c:pt>
                <c:pt idx="207">
                  <c:v>4.4453519596384362E-2</c:v>
                </c:pt>
                <c:pt idx="208">
                  <c:v>4.4453519596384362E-2</c:v>
                </c:pt>
                <c:pt idx="209">
                  <c:v>4.7149250907624604E-2</c:v>
                </c:pt>
                <c:pt idx="210">
                  <c:v>4.7149250907624604E-2</c:v>
                </c:pt>
                <c:pt idx="211">
                  <c:v>4.7149250907624604E-2</c:v>
                </c:pt>
                <c:pt idx="212">
                  <c:v>4.7149250907624604E-2</c:v>
                </c:pt>
                <c:pt idx="213">
                  <c:v>4.7149250907624604E-2</c:v>
                </c:pt>
                <c:pt idx="214">
                  <c:v>4.7149250907624604E-2</c:v>
                </c:pt>
                <c:pt idx="215">
                  <c:v>4.7149250907624604E-2</c:v>
                </c:pt>
                <c:pt idx="216">
                  <c:v>4.7149250907624604E-2</c:v>
                </c:pt>
                <c:pt idx="217">
                  <c:v>4.9844982218864846E-2</c:v>
                </c:pt>
                <c:pt idx="218">
                  <c:v>4.9844982218864846E-2</c:v>
                </c:pt>
                <c:pt idx="219">
                  <c:v>4.9844982218864846E-2</c:v>
                </c:pt>
                <c:pt idx="220">
                  <c:v>4.9844982218864846E-2</c:v>
                </c:pt>
                <c:pt idx="221">
                  <c:v>4.9844982218864846E-2</c:v>
                </c:pt>
                <c:pt idx="222">
                  <c:v>4.9844982218864846E-2</c:v>
                </c:pt>
                <c:pt idx="223">
                  <c:v>4.9844982218864846E-2</c:v>
                </c:pt>
                <c:pt idx="224">
                  <c:v>4.9844982218864846E-2</c:v>
                </c:pt>
                <c:pt idx="225">
                  <c:v>4.9844982218864846E-2</c:v>
                </c:pt>
                <c:pt idx="226">
                  <c:v>4.9844982218864846E-2</c:v>
                </c:pt>
                <c:pt idx="227">
                  <c:v>4.9844982218864846E-2</c:v>
                </c:pt>
                <c:pt idx="228">
                  <c:v>4.9844982218864846E-2</c:v>
                </c:pt>
                <c:pt idx="229">
                  <c:v>4.9844982218864846E-2</c:v>
                </c:pt>
                <c:pt idx="230">
                  <c:v>4.9844982218864846E-2</c:v>
                </c:pt>
                <c:pt idx="231">
                  <c:v>4.9844982218864846E-2</c:v>
                </c:pt>
                <c:pt idx="232">
                  <c:v>4.9844982218864846E-2</c:v>
                </c:pt>
                <c:pt idx="233">
                  <c:v>4.9844982218864846E-2</c:v>
                </c:pt>
                <c:pt idx="234">
                  <c:v>4.9844982218864846E-2</c:v>
                </c:pt>
                <c:pt idx="235">
                  <c:v>4.9844982218864846E-2</c:v>
                </c:pt>
                <c:pt idx="236">
                  <c:v>4.9844982218864846E-2</c:v>
                </c:pt>
                <c:pt idx="237">
                  <c:v>4.9844982218864846E-2</c:v>
                </c:pt>
                <c:pt idx="238">
                  <c:v>4.9844982218864846E-2</c:v>
                </c:pt>
                <c:pt idx="239">
                  <c:v>4.9844982218864846E-2</c:v>
                </c:pt>
                <c:pt idx="240">
                  <c:v>4.9844982218864846E-2</c:v>
                </c:pt>
                <c:pt idx="241">
                  <c:v>4.9844982218864846E-2</c:v>
                </c:pt>
                <c:pt idx="242">
                  <c:v>4.9844982218864846E-2</c:v>
                </c:pt>
                <c:pt idx="243">
                  <c:v>4.9844982218864846E-2</c:v>
                </c:pt>
                <c:pt idx="244">
                  <c:v>4.9844982218864846E-2</c:v>
                </c:pt>
                <c:pt idx="245">
                  <c:v>4.9844982218864846E-2</c:v>
                </c:pt>
                <c:pt idx="246">
                  <c:v>4.9844982218864846E-2</c:v>
                </c:pt>
                <c:pt idx="247">
                  <c:v>4.9844982218864846E-2</c:v>
                </c:pt>
                <c:pt idx="248">
                  <c:v>4.9844982218864846E-2</c:v>
                </c:pt>
                <c:pt idx="249">
                  <c:v>4.9844982218864846E-2</c:v>
                </c:pt>
                <c:pt idx="250">
                  <c:v>4.9844982218864846E-2</c:v>
                </c:pt>
                <c:pt idx="251">
                  <c:v>4.9844982218864846E-2</c:v>
                </c:pt>
                <c:pt idx="252">
                  <c:v>4.9844982218864846E-2</c:v>
                </c:pt>
                <c:pt idx="253">
                  <c:v>4.9844982218864846E-2</c:v>
                </c:pt>
                <c:pt idx="254">
                  <c:v>4.9844982218864846E-2</c:v>
                </c:pt>
                <c:pt idx="255">
                  <c:v>4.9844982218864846E-2</c:v>
                </c:pt>
                <c:pt idx="256">
                  <c:v>4.9844982218864846E-2</c:v>
                </c:pt>
                <c:pt idx="257">
                  <c:v>4.9844982218864846E-2</c:v>
                </c:pt>
                <c:pt idx="258">
                  <c:v>4.9844982218864846E-2</c:v>
                </c:pt>
                <c:pt idx="259">
                  <c:v>4.9844982218864846E-2</c:v>
                </c:pt>
                <c:pt idx="260">
                  <c:v>4.9844982218864846E-2</c:v>
                </c:pt>
                <c:pt idx="261">
                  <c:v>4.9844982218864846E-2</c:v>
                </c:pt>
                <c:pt idx="262">
                  <c:v>4.9844982218864846E-2</c:v>
                </c:pt>
                <c:pt idx="263">
                  <c:v>4.9844982218864846E-2</c:v>
                </c:pt>
                <c:pt idx="264">
                  <c:v>4.9844982218864846E-2</c:v>
                </c:pt>
                <c:pt idx="265">
                  <c:v>4.9844982218864846E-2</c:v>
                </c:pt>
                <c:pt idx="266">
                  <c:v>4.9844982218864846E-2</c:v>
                </c:pt>
                <c:pt idx="267">
                  <c:v>4.9844982218864846E-2</c:v>
                </c:pt>
                <c:pt idx="268">
                  <c:v>4.9844982218864846E-2</c:v>
                </c:pt>
                <c:pt idx="269">
                  <c:v>4.9844982218864846E-2</c:v>
                </c:pt>
                <c:pt idx="270">
                  <c:v>4.9844982218864846E-2</c:v>
                </c:pt>
                <c:pt idx="271">
                  <c:v>4.9844982218864846E-2</c:v>
                </c:pt>
                <c:pt idx="272">
                  <c:v>4.9844982218864846E-2</c:v>
                </c:pt>
                <c:pt idx="273">
                  <c:v>5.2548784581935147E-2</c:v>
                </c:pt>
                <c:pt idx="274">
                  <c:v>5.2548784581935147E-2</c:v>
                </c:pt>
                <c:pt idx="275">
                  <c:v>5.2548784581935147E-2</c:v>
                </c:pt>
                <c:pt idx="276">
                  <c:v>5.2548784581935147E-2</c:v>
                </c:pt>
                <c:pt idx="277">
                  <c:v>5.2548784581935147E-2</c:v>
                </c:pt>
                <c:pt idx="278">
                  <c:v>5.2548784581935147E-2</c:v>
                </c:pt>
                <c:pt idx="279">
                  <c:v>5.2548784581935147E-2</c:v>
                </c:pt>
                <c:pt idx="280">
                  <c:v>5.2548784581935147E-2</c:v>
                </c:pt>
                <c:pt idx="281">
                  <c:v>5.2548784581935147E-2</c:v>
                </c:pt>
                <c:pt idx="282">
                  <c:v>5.2548784581935147E-2</c:v>
                </c:pt>
                <c:pt idx="283">
                  <c:v>5.2548784581935147E-2</c:v>
                </c:pt>
                <c:pt idx="284">
                  <c:v>5.2548784581935147E-2</c:v>
                </c:pt>
                <c:pt idx="285">
                  <c:v>5.2548784581935147E-2</c:v>
                </c:pt>
                <c:pt idx="286">
                  <c:v>5.2548784581935147E-2</c:v>
                </c:pt>
                <c:pt idx="287">
                  <c:v>5.2548784581935147E-2</c:v>
                </c:pt>
                <c:pt idx="288">
                  <c:v>5.2548784581935147E-2</c:v>
                </c:pt>
                <c:pt idx="289">
                  <c:v>5.2548784581935147E-2</c:v>
                </c:pt>
                <c:pt idx="290">
                  <c:v>5.2548784581935147E-2</c:v>
                </c:pt>
                <c:pt idx="291">
                  <c:v>5.2548784581935147E-2</c:v>
                </c:pt>
                <c:pt idx="292">
                  <c:v>5.2548784581935147E-2</c:v>
                </c:pt>
                <c:pt idx="293">
                  <c:v>5.2548784581935147E-2</c:v>
                </c:pt>
                <c:pt idx="294">
                  <c:v>5.2548784581935147E-2</c:v>
                </c:pt>
                <c:pt idx="295">
                  <c:v>5.2548784581935147E-2</c:v>
                </c:pt>
                <c:pt idx="296">
                  <c:v>5.2548784581935147E-2</c:v>
                </c:pt>
                <c:pt idx="297">
                  <c:v>5.2548784581935147E-2</c:v>
                </c:pt>
                <c:pt idx="298">
                  <c:v>5.2548784581935147E-2</c:v>
                </c:pt>
                <c:pt idx="299">
                  <c:v>5.2548784581935147E-2</c:v>
                </c:pt>
                <c:pt idx="300">
                  <c:v>5.2548784581935147E-2</c:v>
                </c:pt>
                <c:pt idx="301">
                  <c:v>5.2548784581935147E-2</c:v>
                </c:pt>
                <c:pt idx="302">
                  <c:v>5.2548784581935147E-2</c:v>
                </c:pt>
                <c:pt idx="303">
                  <c:v>5.2548784581935147E-2</c:v>
                </c:pt>
                <c:pt idx="304">
                  <c:v>5.2548784581935147E-2</c:v>
                </c:pt>
                <c:pt idx="305">
                  <c:v>5.526083024489286E-2</c:v>
                </c:pt>
                <c:pt idx="306">
                  <c:v>5.526083024489286E-2</c:v>
                </c:pt>
                <c:pt idx="307">
                  <c:v>5.7972875907850573E-2</c:v>
                </c:pt>
                <c:pt idx="308">
                  <c:v>5.7972875907850573E-2</c:v>
                </c:pt>
                <c:pt idx="309">
                  <c:v>5.7972875907850573E-2</c:v>
                </c:pt>
                <c:pt idx="310">
                  <c:v>5.7972875907850573E-2</c:v>
                </c:pt>
                <c:pt idx="311">
                  <c:v>5.7972875907850573E-2</c:v>
                </c:pt>
                <c:pt idx="312">
                  <c:v>5.7972875907850573E-2</c:v>
                </c:pt>
                <c:pt idx="313">
                  <c:v>5.7972875907850573E-2</c:v>
                </c:pt>
                <c:pt idx="314">
                  <c:v>5.7972875907850573E-2</c:v>
                </c:pt>
                <c:pt idx="315">
                  <c:v>5.7972875907850573E-2</c:v>
                </c:pt>
                <c:pt idx="316">
                  <c:v>5.7972875907850573E-2</c:v>
                </c:pt>
                <c:pt idx="317">
                  <c:v>5.7972875907850573E-2</c:v>
                </c:pt>
                <c:pt idx="318">
                  <c:v>5.7972875907850573E-2</c:v>
                </c:pt>
                <c:pt idx="319">
                  <c:v>5.7972875907850573E-2</c:v>
                </c:pt>
                <c:pt idx="320">
                  <c:v>5.7972875907850573E-2</c:v>
                </c:pt>
                <c:pt idx="321">
                  <c:v>5.7972875907850573E-2</c:v>
                </c:pt>
                <c:pt idx="322">
                  <c:v>5.7972875907850573E-2</c:v>
                </c:pt>
                <c:pt idx="323">
                  <c:v>5.7972875907850573E-2</c:v>
                </c:pt>
                <c:pt idx="324">
                  <c:v>5.7972875907850573E-2</c:v>
                </c:pt>
                <c:pt idx="325">
                  <c:v>5.7972875907850573E-2</c:v>
                </c:pt>
                <c:pt idx="326">
                  <c:v>5.7972875907850573E-2</c:v>
                </c:pt>
                <c:pt idx="327">
                  <c:v>6.0684921570808285E-2</c:v>
                </c:pt>
                <c:pt idx="328">
                  <c:v>6.0684921570808285E-2</c:v>
                </c:pt>
                <c:pt idx="329">
                  <c:v>6.0684921570808285E-2</c:v>
                </c:pt>
                <c:pt idx="330">
                  <c:v>6.0684921570808285E-2</c:v>
                </c:pt>
                <c:pt idx="331">
                  <c:v>6.0684921570808285E-2</c:v>
                </c:pt>
                <c:pt idx="332">
                  <c:v>6.0684921570808285E-2</c:v>
                </c:pt>
                <c:pt idx="333">
                  <c:v>6.0684921570808285E-2</c:v>
                </c:pt>
                <c:pt idx="334">
                  <c:v>6.0684921570808285E-2</c:v>
                </c:pt>
                <c:pt idx="335">
                  <c:v>6.0684921570808285E-2</c:v>
                </c:pt>
                <c:pt idx="336">
                  <c:v>6.0684921570808285E-2</c:v>
                </c:pt>
                <c:pt idx="337">
                  <c:v>6.3396967233765991E-2</c:v>
                </c:pt>
                <c:pt idx="338">
                  <c:v>6.3396967233765991E-2</c:v>
                </c:pt>
                <c:pt idx="339">
                  <c:v>6.3396967233765991E-2</c:v>
                </c:pt>
                <c:pt idx="340">
                  <c:v>6.3396967233765991E-2</c:v>
                </c:pt>
                <c:pt idx="341">
                  <c:v>6.3396967233765991E-2</c:v>
                </c:pt>
                <c:pt idx="342">
                  <c:v>6.3396967233765991E-2</c:v>
                </c:pt>
                <c:pt idx="343">
                  <c:v>6.3396967233765991E-2</c:v>
                </c:pt>
                <c:pt idx="344">
                  <c:v>6.3396967233765991E-2</c:v>
                </c:pt>
                <c:pt idx="345">
                  <c:v>6.3396967233765991E-2</c:v>
                </c:pt>
                <c:pt idx="346">
                  <c:v>6.3396967233765991E-2</c:v>
                </c:pt>
                <c:pt idx="347">
                  <c:v>6.3396967233765991E-2</c:v>
                </c:pt>
                <c:pt idx="348">
                  <c:v>6.3396967233765991E-2</c:v>
                </c:pt>
                <c:pt idx="349">
                  <c:v>6.3396967233765991E-2</c:v>
                </c:pt>
                <c:pt idx="350">
                  <c:v>6.3396967233765991E-2</c:v>
                </c:pt>
                <c:pt idx="351">
                  <c:v>6.3396967233765991E-2</c:v>
                </c:pt>
                <c:pt idx="352">
                  <c:v>6.3396967233765991E-2</c:v>
                </c:pt>
                <c:pt idx="353">
                  <c:v>6.3396967233765991E-2</c:v>
                </c:pt>
                <c:pt idx="354">
                  <c:v>6.3396967233765991E-2</c:v>
                </c:pt>
                <c:pt idx="355">
                  <c:v>6.3396967233765991E-2</c:v>
                </c:pt>
                <c:pt idx="356">
                  <c:v>6.3396967233765991E-2</c:v>
                </c:pt>
                <c:pt idx="357">
                  <c:v>6.3396967233765991E-2</c:v>
                </c:pt>
                <c:pt idx="358">
                  <c:v>6.3396967233765991E-2</c:v>
                </c:pt>
                <c:pt idx="359">
                  <c:v>6.3396967233765991E-2</c:v>
                </c:pt>
                <c:pt idx="360">
                  <c:v>6.3396967233765991E-2</c:v>
                </c:pt>
                <c:pt idx="361">
                  <c:v>6.3396967233765991E-2</c:v>
                </c:pt>
                <c:pt idx="362">
                  <c:v>6.3396967233765991E-2</c:v>
                </c:pt>
                <c:pt idx="363">
                  <c:v>6.3396967233765991E-2</c:v>
                </c:pt>
                <c:pt idx="364">
                  <c:v>6.3396967233765991E-2</c:v>
                </c:pt>
                <c:pt idx="365">
                  <c:v>6.3396967233765991E-2</c:v>
                </c:pt>
                <c:pt idx="366">
                  <c:v>6.3396967233765991E-2</c:v>
                </c:pt>
                <c:pt idx="367">
                  <c:v>6.3396967233765991E-2</c:v>
                </c:pt>
                <c:pt idx="368">
                  <c:v>6.3396967233765991E-2</c:v>
                </c:pt>
                <c:pt idx="369">
                  <c:v>6.3396967233765991E-2</c:v>
                </c:pt>
                <c:pt idx="370">
                  <c:v>6.3396967233765991E-2</c:v>
                </c:pt>
                <c:pt idx="371">
                  <c:v>6.3396967233765991E-2</c:v>
                </c:pt>
                <c:pt idx="372">
                  <c:v>6.3396967233765991E-2</c:v>
                </c:pt>
                <c:pt idx="373">
                  <c:v>6.3396967233765991E-2</c:v>
                </c:pt>
                <c:pt idx="374">
                  <c:v>6.3396967233765991E-2</c:v>
                </c:pt>
                <c:pt idx="375">
                  <c:v>6.3396967233765991E-2</c:v>
                </c:pt>
                <c:pt idx="376">
                  <c:v>6.3396967233765991E-2</c:v>
                </c:pt>
                <c:pt idx="377">
                  <c:v>6.3396967233765991E-2</c:v>
                </c:pt>
                <c:pt idx="378">
                  <c:v>6.3396967233765991E-2</c:v>
                </c:pt>
                <c:pt idx="379">
                  <c:v>6.3396967233765991E-2</c:v>
                </c:pt>
                <c:pt idx="380">
                  <c:v>6.3396967233765991E-2</c:v>
                </c:pt>
                <c:pt idx="381">
                  <c:v>6.3396967233765991E-2</c:v>
                </c:pt>
                <c:pt idx="382">
                  <c:v>6.8872123289145284E-2</c:v>
                </c:pt>
                <c:pt idx="383">
                  <c:v>6.8872123289145284E-2</c:v>
                </c:pt>
                <c:pt idx="384">
                  <c:v>6.8872123289145284E-2</c:v>
                </c:pt>
                <c:pt idx="385">
                  <c:v>6.8872123289145284E-2</c:v>
                </c:pt>
                <c:pt idx="386">
                  <c:v>6.8872123289145284E-2</c:v>
                </c:pt>
                <c:pt idx="387">
                  <c:v>6.8872123289145284E-2</c:v>
                </c:pt>
                <c:pt idx="388">
                  <c:v>6.8872123289145284E-2</c:v>
                </c:pt>
                <c:pt idx="389">
                  <c:v>6.8872123289145284E-2</c:v>
                </c:pt>
                <c:pt idx="390">
                  <c:v>6.8872123289145284E-2</c:v>
                </c:pt>
                <c:pt idx="391">
                  <c:v>6.8872123289145284E-2</c:v>
                </c:pt>
                <c:pt idx="392">
                  <c:v>6.8872123289145284E-2</c:v>
                </c:pt>
                <c:pt idx="393">
                  <c:v>6.8872123289145284E-2</c:v>
                </c:pt>
                <c:pt idx="394">
                  <c:v>6.8872123289145284E-2</c:v>
                </c:pt>
                <c:pt idx="395">
                  <c:v>6.8872123289145284E-2</c:v>
                </c:pt>
                <c:pt idx="396">
                  <c:v>6.8872123289145284E-2</c:v>
                </c:pt>
                <c:pt idx="397">
                  <c:v>6.8872123289145284E-2</c:v>
                </c:pt>
                <c:pt idx="398">
                  <c:v>6.8872123289145284E-2</c:v>
                </c:pt>
                <c:pt idx="399">
                  <c:v>6.8872123289145284E-2</c:v>
                </c:pt>
                <c:pt idx="400">
                  <c:v>6.8872123289145284E-2</c:v>
                </c:pt>
                <c:pt idx="401">
                  <c:v>6.8872123289145284E-2</c:v>
                </c:pt>
                <c:pt idx="402">
                  <c:v>6.8872123289145284E-2</c:v>
                </c:pt>
                <c:pt idx="403">
                  <c:v>6.8872123289145284E-2</c:v>
                </c:pt>
                <c:pt idx="404">
                  <c:v>6.8872123289145284E-2</c:v>
                </c:pt>
                <c:pt idx="405">
                  <c:v>6.8872123289145284E-2</c:v>
                </c:pt>
                <c:pt idx="406">
                  <c:v>6.8872123289145284E-2</c:v>
                </c:pt>
                <c:pt idx="407">
                  <c:v>6.8872123289145284E-2</c:v>
                </c:pt>
                <c:pt idx="408">
                  <c:v>6.8872123289145284E-2</c:v>
                </c:pt>
                <c:pt idx="409">
                  <c:v>6.8872123289145284E-2</c:v>
                </c:pt>
                <c:pt idx="410">
                  <c:v>6.8872123289145284E-2</c:v>
                </c:pt>
                <c:pt idx="411">
                  <c:v>6.8872123289145284E-2</c:v>
                </c:pt>
                <c:pt idx="412">
                  <c:v>6.8872123289145284E-2</c:v>
                </c:pt>
                <c:pt idx="413">
                  <c:v>6.8872123289145284E-2</c:v>
                </c:pt>
                <c:pt idx="414">
                  <c:v>6.8872123289145284E-2</c:v>
                </c:pt>
                <c:pt idx="415">
                  <c:v>6.8872123289145284E-2</c:v>
                </c:pt>
                <c:pt idx="416">
                  <c:v>6.8872123289145284E-2</c:v>
                </c:pt>
                <c:pt idx="417">
                  <c:v>6.8872123289145284E-2</c:v>
                </c:pt>
                <c:pt idx="418">
                  <c:v>6.8872123289145284E-2</c:v>
                </c:pt>
                <c:pt idx="419">
                  <c:v>6.8872123289145284E-2</c:v>
                </c:pt>
                <c:pt idx="420">
                  <c:v>6.8872123289145284E-2</c:v>
                </c:pt>
                <c:pt idx="421">
                  <c:v>6.8872123289145284E-2</c:v>
                </c:pt>
                <c:pt idx="422">
                  <c:v>6.8872123289145284E-2</c:v>
                </c:pt>
                <c:pt idx="423">
                  <c:v>6.8872123289145284E-2</c:v>
                </c:pt>
                <c:pt idx="424">
                  <c:v>6.8872123289145284E-2</c:v>
                </c:pt>
                <c:pt idx="425">
                  <c:v>6.8872123289145284E-2</c:v>
                </c:pt>
                <c:pt idx="426">
                  <c:v>6.8872123289145284E-2</c:v>
                </c:pt>
                <c:pt idx="427">
                  <c:v>6.8872123289145284E-2</c:v>
                </c:pt>
                <c:pt idx="428">
                  <c:v>7.1627306320228429E-2</c:v>
                </c:pt>
                <c:pt idx="429">
                  <c:v>7.1627306320228429E-2</c:v>
                </c:pt>
                <c:pt idx="430">
                  <c:v>7.1627306320228429E-2</c:v>
                </c:pt>
                <c:pt idx="431">
                  <c:v>7.4382489351311573E-2</c:v>
                </c:pt>
                <c:pt idx="432">
                  <c:v>7.4382489351311573E-2</c:v>
                </c:pt>
                <c:pt idx="433">
                  <c:v>7.4382489351311573E-2</c:v>
                </c:pt>
                <c:pt idx="434">
                  <c:v>7.4382489351311573E-2</c:v>
                </c:pt>
                <c:pt idx="435">
                  <c:v>7.4382489351311573E-2</c:v>
                </c:pt>
                <c:pt idx="436">
                  <c:v>7.4382489351311573E-2</c:v>
                </c:pt>
                <c:pt idx="437">
                  <c:v>7.4382489351311573E-2</c:v>
                </c:pt>
                <c:pt idx="438">
                  <c:v>7.4382489351311573E-2</c:v>
                </c:pt>
                <c:pt idx="439">
                  <c:v>7.4382489351311573E-2</c:v>
                </c:pt>
                <c:pt idx="440">
                  <c:v>7.4382489351311573E-2</c:v>
                </c:pt>
                <c:pt idx="441">
                  <c:v>7.4382489351311573E-2</c:v>
                </c:pt>
                <c:pt idx="442">
                  <c:v>7.4382489351311573E-2</c:v>
                </c:pt>
                <c:pt idx="443">
                  <c:v>7.4382489351311573E-2</c:v>
                </c:pt>
                <c:pt idx="444">
                  <c:v>7.4382489351311573E-2</c:v>
                </c:pt>
                <c:pt idx="445">
                  <c:v>7.4382489351311573E-2</c:v>
                </c:pt>
                <c:pt idx="446">
                  <c:v>7.4382489351311573E-2</c:v>
                </c:pt>
                <c:pt idx="447">
                  <c:v>7.4382489351311573E-2</c:v>
                </c:pt>
                <c:pt idx="448">
                  <c:v>7.4382489351311573E-2</c:v>
                </c:pt>
                <c:pt idx="449">
                  <c:v>7.4382489351311573E-2</c:v>
                </c:pt>
                <c:pt idx="450">
                  <c:v>7.4382489351311573E-2</c:v>
                </c:pt>
                <c:pt idx="451">
                  <c:v>7.4382489351311573E-2</c:v>
                </c:pt>
                <c:pt idx="452">
                  <c:v>7.4382489351311573E-2</c:v>
                </c:pt>
                <c:pt idx="453">
                  <c:v>7.4382489351311573E-2</c:v>
                </c:pt>
                <c:pt idx="454">
                  <c:v>7.4382489351311573E-2</c:v>
                </c:pt>
                <c:pt idx="455">
                  <c:v>7.4382489351311573E-2</c:v>
                </c:pt>
                <c:pt idx="456">
                  <c:v>7.4382489351311573E-2</c:v>
                </c:pt>
                <c:pt idx="457">
                  <c:v>7.4382489351311573E-2</c:v>
                </c:pt>
                <c:pt idx="458">
                  <c:v>7.4382489351311573E-2</c:v>
                </c:pt>
                <c:pt idx="459">
                  <c:v>7.4382489351311573E-2</c:v>
                </c:pt>
                <c:pt idx="460">
                  <c:v>7.4382489351311573E-2</c:v>
                </c:pt>
                <c:pt idx="461">
                  <c:v>7.4382489351311573E-2</c:v>
                </c:pt>
                <c:pt idx="462">
                  <c:v>7.4382489351311573E-2</c:v>
                </c:pt>
                <c:pt idx="463">
                  <c:v>7.4382489351311573E-2</c:v>
                </c:pt>
                <c:pt idx="464">
                  <c:v>7.4382489351311573E-2</c:v>
                </c:pt>
                <c:pt idx="465">
                  <c:v>7.4382489351311573E-2</c:v>
                </c:pt>
                <c:pt idx="466">
                  <c:v>7.4382489351311573E-2</c:v>
                </c:pt>
                <c:pt idx="467">
                  <c:v>7.4382489351311573E-2</c:v>
                </c:pt>
                <c:pt idx="468">
                  <c:v>7.4382489351311573E-2</c:v>
                </c:pt>
                <c:pt idx="469">
                  <c:v>7.4382489351311573E-2</c:v>
                </c:pt>
                <c:pt idx="470">
                  <c:v>7.4382489351311573E-2</c:v>
                </c:pt>
                <c:pt idx="471">
                  <c:v>7.4382489351311573E-2</c:v>
                </c:pt>
                <c:pt idx="472">
                  <c:v>7.4382489351311573E-2</c:v>
                </c:pt>
                <c:pt idx="473">
                  <c:v>7.4382489351311573E-2</c:v>
                </c:pt>
                <c:pt idx="474">
                  <c:v>7.4382489351311573E-2</c:v>
                </c:pt>
                <c:pt idx="475">
                  <c:v>7.4382489351311573E-2</c:v>
                </c:pt>
                <c:pt idx="476">
                  <c:v>7.4382489351311573E-2</c:v>
                </c:pt>
                <c:pt idx="477">
                  <c:v>7.4382489351311573E-2</c:v>
                </c:pt>
                <c:pt idx="478">
                  <c:v>7.4382489351311573E-2</c:v>
                </c:pt>
                <c:pt idx="479">
                  <c:v>7.4382489351311573E-2</c:v>
                </c:pt>
                <c:pt idx="480">
                  <c:v>7.4382489351311573E-2</c:v>
                </c:pt>
                <c:pt idx="481">
                  <c:v>7.4382489351311573E-2</c:v>
                </c:pt>
                <c:pt idx="482">
                  <c:v>7.4382489351311573E-2</c:v>
                </c:pt>
                <c:pt idx="483">
                  <c:v>7.4382489351311573E-2</c:v>
                </c:pt>
                <c:pt idx="484">
                  <c:v>7.4382489351311573E-2</c:v>
                </c:pt>
                <c:pt idx="485">
                  <c:v>7.4382489351311573E-2</c:v>
                </c:pt>
                <c:pt idx="486">
                  <c:v>7.4382489351311573E-2</c:v>
                </c:pt>
                <c:pt idx="487">
                  <c:v>7.4382489351311573E-2</c:v>
                </c:pt>
                <c:pt idx="488">
                  <c:v>7.4382489351311573E-2</c:v>
                </c:pt>
                <c:pt idx="489">
                  <c:v>7.4382489351311573E-2</c:v>
                </c:pt>
                <c:pt idx="490">
                  <c:v>7.4382489351311573E-2</c:v>
                </c:pt>
                <c:pt idx="491">
                  <c:v>7.4382489351311573E-2</c:v>
                </c:pt>
                <c:pt idx="492">
                  <c:v>7.4382489351311573E-2</c:v>
                </c:pt>
                <c:pt idx="493">
                  <c:v>7.4382489351311573E-2</c:v>
                </c:pt>
                <c:pt idx="494">
                  <c:v>7.4382489351311573E-2</c:v>
                </c:pt>
                <c:pt idx="495">
                  <c:v>7.4382489351311573E-2</c:v>
                </c:pt>
                <c:pt idx="496">
                  <c:v>7.4382489351311573E-2</c:v>
                </c:pt>
                <c:pt idx="497">
                  <c:v>7.4382489351311573E-2</c:v>
                </c:pt>
                <c:pt idx="498">
                  <c:v>7.4382489351311573E-2</c:v>
                </c:pt>
                <c:pt idx="499">
                  <c:v>7.4382489351311573E-2</c:v>
                </c:pt>
                <c:pt idx="500">
                  <c:v>7.4382489351311573E-2</c:v>
                </c:pt>
                <c:pt idx="501">
                  <c:v>7.4382489351311573E-2</c:v>
                </c:pt>
                <c:pt idx="502">
                  <c:v>7.4382489351311573E-2</c:v>
                </c:pt>
                <c:pt idx="503">
                  <c:v>7.4382489351311573E-2</c:v>
                </c:pt>
                <c:pt idx="504">
                  <c:v>7.4382489351311573E-2</c:v>
                </c:pt>
                <c:pt idx="505">
                  <c:v>7.4382489351311573E-2</c:v>
                </c:pt>
                <c:pt idx="506">
                  <c:v>7.4382489351311573E-2</c:v>
                </c:pt>
                <c:pt idx="507">
                  <c:v>7.4382489351311573E-2</c:v>
                </c:pt>
                <c:pt idx="508">
                  <c:v>7.4382489351311573E-2</c:v>
                </c:pt>
                <c:pt idx="509">
                  <c:v>7.4382489351311573E-2</c:v>
                </c:pt>
                <c:pt idx="510">
                  <c:v>7.4382489351311573E-2</c:v>
                </c:pt>
                <c:pt idx="511">
                  <c:v>7.4382489351311573E-2</c:v>
                </c:pt>
                <c:pt idx="512">
                  <c:v>7.7221105085293618E-2</c:v>
                </c:pt>
                <c:pt idx="513">
                  <c:v>8.008898489900744E-2</c:v>
                </c:pt>
                <c:pt idx="514">
                  <c:v>8.008898489900744E-2</c:v>
                </c:pt>
                <c:pt idx="515">
                  <c:v>8.2976780544760931E-2</c:v>
                </c:pt>
                <c:pt idx="516">
                  <c:v>8.5864576190514422E-2</c:v>
                </c:pt>
                <c:pt idx="517">
                  <c:v>8.5864576190514422E-2</c:v>
                </c:pt>
                <c:pt idx="518">
                  <c:v>8.5864576190514422E-2</c:v>
                </c:pt>
                <c:pt idx="519">
                  <c:v>8.5864576190514422E-2</c:v>
                </c:pt>
                <c:pt idx="520">
                  <c:v>8.5864576190514422E-2</c:v>
                </c:pt>
                <c:pt idx="521">
                  <c:v>8.5864576190514422E-2</c:v>
                </c:pt>
                <c:pt idx="522">
                  <c:v>8.5864576190514422E-2</c:v>
                </c:pt>
                <c:pt idx="523">
                  <c:v>8.5864576190514422E-2</c:v>
                </c:pt>
                <c:pt idx="524">
                  <c:v>8.5864576190514422E-2</c:v>
                </c:pt>
                <c:pt idx="525">
                  <c:v>8.5864576190514422E-2</c:v>
                </c:pt>
                <c:pt idx="526">
                  <c:v>8.5864576190514422E-2</c:v>
                </c:pt>
                <c:pt idx="527">
                  <c:v>8.5864576190514422E-2</c:v>
                </c:pt>
                <c:pt idx="528">
                  <c:v>8.5864576190514422E-2</c:v>
                </c:pt>
                <c:pt idx="529">
                  <c:v>8.5864576190514422E-2</c:v>
                </c:pt>
                <c:pt idx="530">
                  <c:v>8.5864576190514422E-2</c:v>
                </c:pt>
                <c:pt idx="531">
                  <c:v>8.5864576190514422E-2</c:v>
                </c:pt>
                <c:pt idx="532">
                  <c:v>8.5864576190514422E-2</c:v>
                </c:pt>
                <c:pt idx="533">
                  <c:v>8.5864576190514422E-2</c:v>
                </c:pt>
                <c:pt idx="534">
                  <c:v>8.5864576190514422E-2</c:v>
                </c:pt>
                <c:pt idx="535">
                  <c:v>8.5864576190514422E-2</c:v>
                </c:pt>
                <c:pt idx="536">
                  <c:v>8.5864576190514422E-2</c:v>
                </c:pt>
                <c:pt idx="537">
                  <c:v>8.5864576190514422E-2</c:v>
                </c:pt>
                <c:pt idx="538">
                  <c:v>8.5864576190514422E-2</c:v>
                </c:pt>
                <c:pt idx="539">
                  <c:v>8.5864576190514422E-2</c:v>
                </c:pt>
                <c:pt idx="540">
                  <c:v>8.8847000582080379E-2</c:v>
                </c:pt>
                <c:pt idx="541">
                  <c:v>8.8847000582080379E-2</c:v>
                </c:pt>
                <c:pt idx="542">
                  <c:v>8.8847000582080379E-2</c:v>
                </c:pt>
                <c:pt idx="543">
                  <c:v>8.8847000582080379E-2</c:v>
                </c:pt>
                <c:pt idx="544">
                  <c:v>8.8847000582080379E-2</c:v>
                </c:pt>
                <c:pt idx="545">
                  <c:v>8.8847000582080379E-2</c:v>
                </c:pt>
                <c:pt idx="546">
                  <c:v>8.8847000582080379E-2</c:v>
                </c:pt>
                <c:pt idx="547">
                  <c:v>8.8847000582080379E-2</c:v>
                </c:pt>
                <c:pt idx="548">
                  <c:v>8.8847000582080379E-2</c:v>
                </c:pt>
                <c:pt idx="549">
                  <c:v>8.8847000582080379E-2</c:v>
                </c:pt>
                <c:pt idx="550">
                  <c:v>8.8847000582080379E-2</c:v>
                </c:pt>
                <c:pt idx="551">
                  <c:v>8.8847000582080379E-2</c:v>
                </c:pt>
                <c:pt idx="552">
                  <c:v>8.8847000582080379E-2</c:v>
                </c:pt>
                <c:pt idx="553">
                  <c:v>8.8847000582080379E-2</c:v>
                </c:pt>
                <c:pt idx="554">
                  <c:v>8.8847000582080379E-2</c:v>
                </c:pt>
                <c:pt idx="555">
                  <c:v>8.8847000582080379E-2</c:v>
                </c:pt>
                <c:pt idx="556">
                  <c:v>8.8847000582080379E-2</c:v>
                </c:pt>
                <c:pt idx="557">
                  <c:v>8.8847000582080379E-2</c:v>
                </c:pt>
                <c:pt idx="558">
                  <c:v>8.8847000582080379E-2</c:v>
                </c:pt>
                <c:pt idx="559">
                  <c:v>8.8847000582080379E-2</c:v>
                </c:pt>
                <c:pt idx="560">
                  <c:v>8.8847000582080379E-2</c:v>
                </c:pt>
                <c:pt idx="561">
                  <c:v>8.8847000582080379E-2</c:v>
                </c:pt>
                <c:pt idx="562">
                  <c:v>8.8847000582080379E-2</c:v>
                </c:pt>
                <c:pt idx="563">
                  <c:v>8.8847000582080379E-2</c:v>
                </c:pt>
                <c:pt idx="564">
                  <c:v>8.8847000582080379E-2</c:v>
                </c:pt>
                <c:pt idx="565">
                  <c:v>8.8847000582080379E-2</c:v>
                </c:pt>
                <c:pt idx="566">
                  <c:v>8.8847000582080379E-2</c:v>
                </c:pt>
                <c:pt idx="567">
                  <c:v>8.8847000582080379E-2</c:v>
                </c:pt>
                <c:pt idx="568">
                  <c:v>8.8847000582080379E-2</c:v>
                </c:pt>
                <c:pt idx="569">
                  <c:v>8.8847000582080379E-2</c:v>
                </c:pt>
                <c:pt idx="570">
                  <c:v>8.8847000582080379E-2</c:v>
                </c:pt>
                <c:pt idx="571">
                  <c:v>8.8847000582080379E-2</c:v>
                </c:pt>
                <c:pt idx="572">
                  <c:v>8.8847000582080379E-2</c:v>
                </c:pt>
                <c:pt idx="573">
                  <c:v>8.8847000582080379E-2</c:v>
                </c:pt>
                <c:pt idx="574">
                  <c:v>8.8847000582080379E-2</c:v>
                </c:pt>
                <c:pt idx="575">
                  <c:v>8.8847000582080379E-2</c:v>
                </c:pt>
                <c:pt idx="576">
                  <c:v>8.8847000582080379E-2</c:v>
                </c:pt>
                <c:pt idx="577">
                  <c:v>8.8847000582080379E-2</c:v>
                </c:pt>
                <c:pt idx="578">
                  <c:v>8.8847000582080379E-2</c:v>
                </c:pt>
                <c:pt idx="579">
                  <c:v>8.8847000582080379E-2</c:v>
                </c:pt>
                <c:pt idx="580">
                  <c:v>8.8847000582080379E-2</c:v>
                </c:pt>
                <c:pt idx="581">
                  <c:v>8.8847000582080379E-2</c:v>
                </c:pt>
                <c:pt idx="582">
                  <c:v>8.8847000582080379E-2</c:v>
                </c:pt>
                <c:pt idx="583">
                  <c:v>8.8847000582080379E-2</c:v>
                </c:pt>
                <c:pt idx="584">
                  <c:v>8.8847000582080379E-2</c:v>
                </c:pt>
                <c:pt idx="585">
                  <c:v>8.8847000582080379E-2</c:v>
                </c:pt>
                <c:pt idx="586">
                  <c:v>8.8847000582080379E-2</c:v>
                </c:pt>
                <c:pt idx="587">
                  <c:v>8.8847000582080379E-2</c:v>
                </c:pt>
                <c:pt idx="588">
                  <c:v>8.8847000582080379E-2</c:v>
                </c:pt>
                <c:pt idx="589">
                  <c:v>8.8847000582080379E-2</c:v>
                </c:pt>
                <c:pt idx="590">
                  <c:v>8.8847000582080379E-2</c:v>
                </c:pt>
                <c:pt idx="591">
                  <c:v>8.8847000582080379E-2</c:v>
                </c:pt>
                <c:pt idx="592">
                  <c:v>8.8847000582080379E-2</c:v>
                </c:pt>
                <c:pt idx="593">
                  <c:v>8.8847000582080379E-2</c:v>
                </c:pt>
                <c:pt idx="594">
                  <c:v>8.8847000582080379E-2</c:v>
                </c:pt>
                <c:pt idx="595">
                  <c:v>8.8847000582080379E-2</c:v>
                </c:pt>
                <c:pt idx="596">
                  <c:v>8.8847000582080379E-2</c:v>
                </c:pt>
                <c:pt idx="597">
                  <c:v>8.8847000582080379E-2</c:v>
                </c:pt>
                <c:pt idx="598">
                  <c:v>8.8847000582080379E-2</c:v>
                </c:pt>
                <c:pt idx="599">
                  <c:v>8.8847000582080379E-2</c:v>
                </c:pt>
                <c:pt idx="600">
                  <c:v>8.8847000582080379E-2</c:v>
                </c:pt>
                <c:pt idx="601">
                  <c:v>8.8847000582080379E-2</c:v>
                </c:pt>
                <c:pt idx="602">
                  <c:v>8.8847000582080379E-2</c:v>
                </c:pt>
                <c:pt idx="603">
                  <c:v>8.8847000582080379E-2</c:v>
                </c:pt>
                <c:pt idx="604">
                  <c:v>8.8847000582080379E-2</c:v>
                </c:pt>
                <c:pt idx="605">
                  <c:v>8.8847000582080379E-2</c:v>
                </c:pt>
                <c:pt idx="606">
                  <c:v>8.8847000582080379E-2</c:v>
                </c:pt>
                <c:pt idx="607">
                  <c:v>8.8847000582080379E-2</c:v>
                </c:pt>
                <c:pt idx="608">
                  <c:v>8.8847000582080379E-2</c:v>
                </c:pt>
                <c:pt idx="609">
                  <c:v>8.8847000582080379E-2</c:v>
                </c:pt>
                <c:pt idx="610">
                  <c:v>8.8847000582080379E-2</c:v>
                </c:pt>
                <c:pt idx="611">
                  <c:v>8.8847000582080379E-2</c:v>
                </c:pt>
                <c:pt idx="612">
                  <c:v>8.8847000582080379E-2</c:v>
                </c:pt>
                <c:pt idx="613">
                  <c:v>8.8847000582080379E-2</c:v>
                </c:pt>
                <c:pt idx="614">
                  <c:v>8.8847000582080379E-2</c:v>
                </c:pt>
                <c:pt idx="615">
                  <c:v>8.8847000582080379E-2</c:v>
                </c:pt>
                <c:pt idx="616">
                  <c:v>8.8847000582080379E-2</c:v>
                </c:pt>
                <c:pt idx="617">
                  <c:v>8.8847000582080379E-2</c:v>
                </c:pt>
                <c:pt idx="618">
                  <c:v>8.8847000582080379E-2</c:v>
                </c:pt>
                <c:pt idx="619">
                  <c:v>8.8847000582080379E-2</c:v>
                </c:pt>
                <c:pt idx="620">
                  <c:v>8.8847000582080379E-2</c:v>
                </c:pt>
                <c:pt idx="621">
                  <c:v>8.8847000582080379E-2</c:v>
                </c:pt>
                <c:pt idx="622">
                  <c:v>8.8847000582080379E-2</c:v>
                </c:pt>
                <c:pt idx="623">
                  <c:v>8.8847000582080379E-2</c:v>
                </c:pt>
                <c:pt idx="624">
                  <c:v>9.2201386137331448E-2</c:v>
                </c:pt>
                <c:pt idx="625">
                  <c:v>9.2201386137331448E-2</c:v>
                </c:pt>
                <c:pt idx="626">
                  <c:v>9.2201386137331448E-2</c:v>
                </c:pt>
                <c:pt idx="627">
                  <c:v>9.2201386137331448E-2</c:v>
                </c:pt>
                <c:pt idx="628">
                  <c:v>9.2201386137331448E-2</c:v>
                </c:pt>
                <c:pt idx="629">
                  <c:v>9.5555771692582517E-2</c:v>
                </c:pt>
                <c:pt idx="630">
                  <c:v>9.5555771692582517E-2</c:v>
                </c:pt>
                <c:pt idx="631">
                  <c:v>9.5555771692582517E-2</c:v>
                </c:pt>
                <c:pt idx="632">
                  <c:v>9.5555771692582517E-2</c:v>
                </c:pt>
                <c:pt idx="633">
                  <c:v>9.5555771692582517E-2</c:v>
                </c:pt>
                <c:pt idx="634">
                  <c:v>9.5555771692582517E-2</c:v>
                </c:pt>
                <c:pt idx="635">
                  <c:v>9.5555771692582517E-2</c:v>
                </c:pt>
                <c:pt idx="636">
                  <c:v>9.5555771692582517E-2</c:v>
                </c:pt>
                <c:pt idx="637">
                  <c:v>9.5555771692582517E-2</c:v>
                </c:pt>
                <c:pt idx="638">
                  <c:v>9.5555771692582517E-2</c:v>
                </c:pt>
                <c:pt idx="639">
                  <c:v>9.5555771692582517E-2</c:v>
                </c:pt>
                <c:pt idx="640">
                  <c:v>9.5555771692582517E-2</c:v>
                </c:pt>
                <c:pt idx="641">
                  <c:v>9.5555771692582517E-2</c:v>
                </c:pt>
                <c:pt idx="642">
                  <c:v>9.5555771692582517E-2</c:v>
                </c:pt>
                <c:pt idx="643">
                  <c:v>9.5555771692582517E-2</c:v>
                </c:pt>
                <c:pt idx="644">
                  <c:v>9.5555771692582517E-2</c:v>
                </c:pt>
                <c:pt idx="645">
                  <c:v>9.5555771692582517E-2</c:v>
                </c:pt>
                <c:pt idx="646">
                  <c:v>9.5555771692582517E-2</c:v>
                </c:pt>
                <c:pt idx="647">
                  <c:v>9.5555771692582517E-2</c:v>
                </c:pt>
                <c:pt idx="648">
                  <c:v>9.5555771692582517E-2</c:v>
                </c:pt>
                <c:pt idx="649">
                  <c:v>9.5555771692582517E-2</c:v>
                </c:pt>
                <c:pt idx="650">
                  <c:v>9.5555771692582517E-2</c:v>
                </c:pt>
                <c:pt idx="651">
                  <c:v>9.5555771692582517E-2</c:v>
                </c:pt>
                <c:pt idx="652">
                  <c:v>9.5555771692582517E-2</c:v>
                </c:pt>
                <c:pt idx="653">
                  <c:v>9.5555771692582517E-2</c:v>
                </c:pt>
                <c:pt idx="654">
                  <c:v>9.5555771692582517E-2</c:v>
                </c:pt>
                <c:pt idx="655">
                  <c:v>9.5555771692582517E-2</c:v>
                </c:pt>
                <c:pt idx="656">
                  <c:v>9.5555771692582517E-2</c:v>
                </c:pt>
                <c:pt idx="657">
                  <c:v>9.5555771692582517E-2</c:v>
                </c:pt>
                <c:pt idx="658">
                  <c:v>9.5555771692582517E-2</c:v>
                </c:pt>
                <c:pt idx="659">
                  <c:v>9.5555771692582517E-2</c:v>
                </c:pt>
                <c:pt idx="660">
                  <c:v>9.5555771692582517E-2</c:v>
                </c:pt>
                <c:pt idx="661">
                  <c:v>9.5555771692582517E-2</c:v>
                </c:pt>
                <c:pt idx="662">
                  <c:v>9.5555771692582517E-2</c:v>
                </c:pt>
                <c:pt idx="663">
                  <c:v>9.5555771692582517E-2</c:v>
                </c:pt>
                <c:pt idx="664">
                  <c:v>9.5555771692582517E-2</c:v>
                </c:pt>
                <c:pt idx="665">
                  <c:v>9.5555771692582517E-2</c:v>
                </c:pt>
                <c:pt idx="666">
                  <c:v>9.5555771692582517E-2</c:v>
                </c:pt>
                <c:pt idx="667">
                  <c:v>9.5555771692582517E-2</c:v>
                </c:pt>
                <c:pt idx="668">
                  <c:v>9.5555771692582517E-2</c:v>
                </c:pt>
                <c:pt idx="669">
                  <c:v>9.5555771692582517E-2</c:v>
                </c:pt>
                <c:pt idx="670">
                  <c:v>9.5555771692582517E-2</c:v>
                </c:pt>
                <c:pt idx="671">
                  <c:v>9.5555771692582517E-2</c:v>
                </c:pt>
                <c:pt idx="672">
                  <c:v>9.5555771692582517E-2</c:v>
                </c:pt>
                <c:pt idx="673">
                  <c:v>9.5555771692582517E-2</c:v>
                </c:pt>
                <c:pt idx="674">
                  <c:v>9.5555771692582517E-2</c:v>
                </c:pt>
                <c:pt idx="675">
                  <c:v>9.5555771692582517E-2</c:v>
                </c:pt>
                <c:pt idx="676">
                  <c:v>9.5555771692582517E-2</c:v>
                </c:pt>
                <c:pt idx="677">
                  <c:v>9.5555771692582517E-2</c:v>
                </c:pt>
                <c:pt idx="678">
                  <c:v>9.5555771692582517E-2</c:v>
                </c:pt>
                <c:pt idx="679">
                  <c:v>9.5555771692582517E-2</c:v>
                </c:pt>
                <c:pt idx="680">
                  <c:v>9.5555771692582517E-2</c:v>
                </c:pt>
                <c:pt idx="681">
                  <c:v>9.5555771692582517E-2</c:v>
                </c:pt>
                <c:pt idx="682">
                  <c:v>9.5555771692582517E-2</c:v>
                </c:pt>
                <c:pt idx="683">
                  <c:v>9.9028846749818711E-2</c:v>
                </c:pt>
                <c:pt idx="684">
                  <c:v>9.9028846749818711E-2</c:v>
                </c:pt>
                <c:pt idx="685">
                  <c:v>9.9028846749818711E-2</c:v>
                </c:pt>
                <c:pt idx="686">
                  <c:v>9.9028846749818711E-2</c:v>
                </c:pt>
                <c:pt idx="687">
                  <c:v>9.9028846749818711E-2</c:v>
                </c:pt>
                <c:pt idx="688">
                  <c:v>9.9028846749818711E-2</c:v>
                </c:pt>
                <c:pt idx="689">
                  <c:v>9.9028846749818711E-2</c:v>
                </c:pt>
                <c:pt idx="690">
                  <c:v>9.9028846749818711E-2</c:v>
                </c:pt>
                <c:pt idx="691">
                  <c:v>9.9028846749818711E-2</c:v>
                </c:pt>
                <c:pt idx="692">
                  <c:v>9.9028846749818711E-2</c:v>
                </c:pt>
                <c:pt idx="693">
                  <c:v>9.9028846749818711E-2</c:v>
                </c:pt>
                <c:pt idx="694">
                  <c:v>9.9028846749818711E-2</c:v>
                </c:pt>
                <c:pt idx="695">
                  <c:v>9.9028846749818711E-2</c:v>
                </c:pt>
                <c:pt idx="696">
                  <c:v>9.9028846749818711E-2</c:v>
                </c:pt>
                <c:pt idx="697">
                  <c:v>9.9028846749818711E-2</c:v>
                </c:pt>
                <c:pt idx="698">
                  <c:v>9.9028846749818711E-2</c:v>
                </c:pt>
                <c:pt idx="699">
                  <c:v>9.9028846749818711E-2</c:v>
                </c:pt>
                <c:pt idx="700">
                  <c:v>9.9028846749818711E-2</c:v>
                </c:pt>
                <c:pt idx="701">
                  <c:v>9.9028846749818711E-2</c:v>
                </c:pt>
                <c:pt idx="702">
                  <c:v>9.9028846749818711E-2</c:v>
                </c:pt>
                <c:pt idx="703">
                  <c:v>9.9028846749818711E-2</c:v>
                </c:pt>
                <c:pt idx="704">
                  <c:v>9.9028846749818711E-2</c:v>
                </c:pt>
                <c:pt idx="705">
                  <c:v>9.9028846749818711E-2</c:v>
                </c:pt>
                <c:pt idx="706">
                  <c:v>9.9028846749818711E-2</c:v>
                </c:pt>
                <c:pt idx="707">
                  <c:v>9.9028846749818711E-2</c:v>
                </c:pt>
                <c:pt idx="708">
                  <c:v>9.9028846749818711E-2</c:v>
                </c:pt>
                <c:pt idx="709">
                  <c:v>9.9028846749818711E-2</c:v>
                </c:pt>
                <c:pt idx="710">
                  <c:v>9.9028846749818711E-2</c:v>
                </c:pt>
                <c:pt idx="711">
                  <c:v>9.9028846749818711E-2</c:v>
                </c:pt>
                <c:pt idx="712">
                  <c:v>9.9028846749818711E-2</c:v>
                </c:pt>
                <c:pt idx="713">
                  <c:v>9.9028846749818711E-2</c:v>
                </c:pt>
                <c:pt idx="714">
                  <c:v>9.9028846749818711E-2</c:v>
                </c:pt>
                <c:pt idx="715">
                  <c:v>9.9028846749818711E-2</c:v>
                </c:pt>
                <c:pt idx="716">
                  <c:v>9.9028846749818711E-2</c:v>
                </c:pt>
                <c:pt idx="717">
                  <c:v>9.9028846749818711E-2</c:v>
                </c:pt>
                <c:pt idx="718">
                  <c:v>9.9028846749818711E-2</c:v>
                </c:pt>
                <c:pt idx="719">
                  <c:v>9.9028846749818711E-2</c:v>
                </c:pt>
                <c:pt idx="720">
                  <c:v>9.9028846749818711E-2</c:v>
                </c:pt>
                <c:pt idx="721">
                  <c:v>9.9028846749818711E-2</c:v>
                </c:pt>
                <c:pt idx="722">
                  <c:v>9.9028846749818711E-2</c:v>
                </c:pt>
                <c:pt idx="723">
                  <c:v>9.9028846749818711E-2</c:v>
                </c:pt>
                <c:pt idx="724">
                  <c:v>9.9028846749818711E-2</c:v>
                </c:pt>
                <c:pt idx="725">
                  <c:v>9.9028846749818711E-2</c:v>
                </c:pt>
                <c:pt idx="726">
                  <c:v>9.9028846749818711E-2</c:v>
                </c:pt>
                <c:pt idx="727">
                  <c:v>9.9028846749818711E-2</c:v>
                </c:pt>
                <c:pt idx="728">
                  <c:v>9.9028846749818711E-2</c:v>
                </c:pt>
                <c:pt idx="729">
                  <c:v>9.9028846749818711E-2</c:v>
                </c:pt>
                <c:pt idx="730">
                  <c:v>9.9028846749818711E-2</c:v>
                </c:pt>
                <c:pt idx="731">
                  <c:v>9.9028846749818711E-2</c:v>
                </c:pt>
                <c:pt idx="732">
                  <c:v>9.9028846749818711E-2</c:v>
                </c:pt>
                <c:pt idx="733">
                  <c:v>9.9028846749818711E-2</c:v>
                </c:pt>
                <c:pt idx="734">
                  <c:v>9.9028846749818711E-2</c:v>
                </c:pt>
                <c:pt idx="735">
                  <c:v>9.9028846749818711E-2</c:v>
                </c:pt>
                <c:pt idx="736">
                  <c:v>9.9028846749818711E-2</c:v>
                </c:pt>
                <c:pt idx="737">
                  <c:v>9.9028846749818711E-2</c:v>
                </c:pt>
                <c:pt idx="738">
                  <c:v>9.9028846749818711E-2</c:v>
                </c:pt>
                <c:pt idx="739">
                  <c:v>9.9028846749818711E-2</c:v>
                </c:pt>
                <c:pt idx="740">
                  <c:v>9.9028846749818711E-2</c:v>
                </c:pt>
                <c:pt idx="741">
                  <c:v>9.9028846749818711E-2</c:v>
                </c:pt>
                <c:pt idx="742">
                  <c:v>9.9028846749818711E-2</c:v>
                </c:pt>
                <c:pt idx="743">
                  <c:v>9.9028846749818711E-2</c:v>
                </c:pt>
                <c:pt idx="744">
                  <c:v>9.9028846749818711E-2</c:v>
                </c:pt>
                <c:pt idx="745">
                  <c:v>9.9028846749818711E-2</c:v>
                </c:pt>
                <c:pt idx="746">
                  <c:v>9.9028846749818711E-2</c:v>
                </c:pt>
                <c:pt idx="747">
                  <c:v>9.9028846749818711E-2</c:v>
                </c:pt>
                <c:pt idx="748">
                  <c:v>9.9028846749818711E-2</c:v>
                </c:pt>
                <c:pt idx="749">
                  <c:v>9.9028846749818711E-2</c:v>
                </c:pt>
                <c:pt idx="750">
                  <c:v>9.9028846749818711E-2</c:v>
                </c:pt>
                <c:pt idx="751">
                  <c:v>9.9028846749818711E-2</c:v>
                </c:pt>
                <c:pt idx="752">
                  <c:v>0.10330515201773749</c:v>
                </c:pt>
                <c:pt idx="753">
                  <c:v>0.10330515201773749</c:v>
                </c:pt>
                <c:pt idx="754">
                  <c:v>0.10330515201773749</c:v>
                </c:pt>
                <c:pt idx="755">
                  <c:v>0.10330515201773749</c:v>
                </c:pt>
                <c:pt idx="756">
                  <c:v>0.10330515201773749</c:v>
                </c:pt>
                <c:pt idx="757">
                  <c:v>0.10330515201773749</c:v>
                </c:pt>
                <c:pt idx="758">
                  <c:v>0.10330515201773749</c:v>
                </c:pt>
                <c:pt idx="759">
                  <c:v>0.10330515201773749</c:v>
                </c:pt>
                <c:pt idx="760">
                  <c:v>0.10330515201773749</c:v>
                </c:pt>
                <c:pt idx="761">
                  <c:v>0.10330515201773749</c:v>
                </c:pt>
                <c:pt idx="762">
                  <c:v>0.10330515201773749</c:v>
                </c:pt>
                <c:pt idx="763">
                  <c:v>0.10330515201773749</c:v>
                </c:pt>
                <c:pt idx="764">
                  <c:v>0.10330515201773749</c:v>
                </c:pt>
                <c:pt idx="765">
                  <c:v>0.10330515201773749</c:v>
                </c:pt>
                <c:pt idx="766">
                  <c:v>0.10330515201773749</c:v>
                </c:pt>
                <c:pt idx="767">
                  <c:v>0.10330515201773749</c:v>
                </c:pt>
                <c:pt idx="768">
                  <c:v>0.10330515201773749</c:v>
                </c:pt>
                <c:pt idx="769">
                  <c:v>0.10772976845101762</c:v>
                </c:pt>
                <c:pt idx="770">
                  <c:v>0.10772976845101762</c:v>
                </c:pt>
                <c:pt idx="771">
                  <c:v>0.10772976845101762</c:v>
                </c:pt>
                <c:pt idx="772">
                  <c:v>0.10772976845101762</c:v>
                </c:pt>
                <c:pt idx="773">
                  <c:v>0.10772976845101762</c:v>
                </c:pt>
                <c:pt idx="774">
                  <c:v>0.10772976845101762</c:v>
                </c:pt>
                <c:pt idx="775">
                  <c:v>0.10772976845101762</c:v>
                </c:pt>
                <c:pt idx="776">
                  <c:v>0.10772976845101762</c:v>
                </c:pt>
                <c:pt idx="777">
                  <c:v>0.10772976845101762</c:v>
                </c:pt>
                <c:pt idx="778">
                  <c:v>0.10772976845101762</c:v>
                </c:pt>
                <c:pt idx="779">
                  <c:v>0.10772976845101762</c:v>
                </c:pt>
                <c:pt idx="780">
                  <c:v>0.10772976845101762</c:v>
                </c:pt>
                <c:pt idx="781">
                  <c:v>0.10772976845101762</c:v>
                </c:pt>
                <c:pt idx="782">
                  <c:v>0.10772976845101762</c:v>
                </c:pt>
                <c:pt idx="783">
                  <c:v>0.10772976845101762</c:v>
                </c:pt>
                <c:pt idx="784">
                  <c:v>0.10772976845101762</c:v>
                </c:pt>
                <c:pt idx="785">
                  <c:v>0.10772976845101762</c:v>
                </c:pt>
                <c:pt idx="786">
                  <c:v>0.10772976845101762</c:v>
                </c:pt>
                <c:pt idx="787">
                  <c:v>0.10772976845101762</c:v>
                </c:pt>
                <c:pt idx="788">
                  <c:v>0.10772976845101762</c:v>
                </c:pt>
                <c:pt idx="789">
                  <c:v>0.10772976845101762</c:v>
                </c:pt>
                <c:pt idx="790">
                  <c:v>0.10772976845101762</c:v>
                </c:pt>
                <c:pt idx="791">
                  <c:v>0.10772976845101762</c:v>
                </c:pt>
                <c:pt idx="792">
                  <c:v>0.10772976845101762</c:v>
                </c:pt>
                <c:pt idx="793">
                  <c:v>0.10772976845101762</c:v>
                </c:pt>
                <c:pt idx="794">
                  <c:v>0.10772976845101762</c:v>
                </c:pt>
                <c:pt idx="795">
                  <c:v>0.10772976845101762</c:v>
                </c:pt>
                <c:pt idx="796">
                  <c:v>0.10772976845101762</c:v>
                </c:pt>
                <c:pt idx="797">
                  <c:v>0.10772976845101762</c:v>
                </c:pt>
                <c:pt idx="798">
                  <c:v>0.10772976845101762</c:v>
                </c:pt>
                <c:pt idx="799">
                  <c:v>0.10772976845101762</c:v>
                </c:pt>
                <c:pt idx="800">
                  <c:v>0.10772976845101762</c:v>
                </c:pt>
                <c:pt idx="801">
                  <c:v>0.10772976845101762</c:v>
                </c:pt>
                <c:pt idx="802">
                  <c:v>0.10772976845101762</c:v>
                </c:pt>
                <c:pt idx="803">
                  <c:v>0.10772976845101762</c:v>
                </c:pt>
                <c:pt idx="804">
                  <c:v>0.10772976845101762</c:v>
                </c:pt>
                <c:pt idx="805">
                  <c:v>0.10772976845101762</c:v>
                </c:pt>
                <c:pt idx="806">
                  <c:v>0.10772976845101762</c:v>
                </c:pt>
                <c:pt idx="807">
                  <c:v>0.10772976845101762</c:v>
                </c:pt>
                <c:pt idx="808">
                  <c:v>0.10772976845101762</c:v>
                </c:pt>
                <c:pt idx="809">
                  <c:v>0.10772976845101762</c:v>
                </c:pt>
                <c:pt idx="810">
                  <c:v>0.10772976845101762</c:v>
                </c:pt>
                <c:pt idx="811">
                  <c:v>0.10772976845101762</c:v>
                </c:pt>
                <c:pt idx="812">
                  <c:v>0.10772976845101762</c:v>
                </c:pt>
                <c:pt idx="813">
                  <c:v>0.10772976845101762</c:v>
                </c:pt>
                <c:pt idx="814">
                  <c:v>0.10772976845101762</c:v>
                </c:pt>
                <c:pt idx="815">
                  <c:v>0.10772976845101762</c:v>
                </c:pt>
                <c:pt idx="816">
                  <c:v>0.10772976845101762</c:v>
                </c:pt>
                <c:pt idx="817">
                  <c:v>0.10772976845101762</c:v>
                </c:pt>
                <c:pt idx="818">
                  <c:v>0.10772976845101762</c:v>
                </c:pt>
                <c:pt idx="819">
                  <c:v>0.10772976845101762</c:v>
                </c:pt>
                <c:pt idx="820">
                  <c:v>0.10772976845101762</c:v>
                </c:pt>
                <c:pt idx="821">
                  <c:v>0.10772976845101762</c:v>
                </c:pt>
                <c:pt idx="822">
                  <c:v>0.10772976845101762</c:v>
                </c:pt>
                <c:pt idx="823">
                  <c:v>0.10772976845101762</c:v>
                </c:pt>
                <c:pt idx="824">
                  <c:v>0.10772976845101762</c:v>
                </c:pt>
                <c:pt idx="825">
                  <c:v>0.10772976845101762</c:v>
                </c:pt>
                <c:pt idx="826">
                  <c:v>0.10772976845101762</c:v>
                </c:pt>
                <c:pt idx="827">
                  <c:v>0.10772976845101762</c:v>
                </c:pt>
                <c:pt idx="828">
                  <c:v>0.10772976845101762</c:v>
                </c:pt>
                <c:pt idx="829">
                  <c:v>0.10772976845101762</c:v>
                </c:pt>
                <c:pt idx="830">
                  <c:v>0.10772976845101762</c:v>
                </c:pt>
                <c:pt idx="831">
                  <c:v>0.10772976845101762</c:v>
                </c:pt>
                <c:pt idx="832">
                  <c:v>0.10772976845101762</c:v>
                </c:pt>
                <c:pt idx="833">
                  <c:v>0.10772976845101762</c:v>
                </c:pt>
                <c:pt idx="834">
                  <c:v>0.10772976845101762</c:v>
                </c:pt>
                <c:pt idx="835">
                  <c:v>0.10772976845101762</c:v>
                </c:pt>
                <c:pt idx="836">
                  <c:v>0.10772976845101762</c:v>
                </c:pt>
                <c:pt idx="837">
                  <c:v>0.10772976845101762</c:v>
                </c:pt>
                <c:pt idx="838">
                  <c:v>0.10772976845101762</c:v>
                </c:pt>
                <c:pt idx="839">
                  <c:v>0.10772976845101762</c:v>
                </c:pt>
                <c:pt idx="840">
                  <c:v>0.10772976845101762</c:v>
                </c:pt>
                <c:pt idx="841">
                  <c:v>0.10772976845101762</c:v>
                </c:pt>
                <c:pt idx="842">
                  <c:v>0.10772976845101762</c:v>
                </c:pt>
                <c:pt idx="843">
                  <c:v>0.10772976845101762</c:v>
                </c:pt>
                <c:pt idx="844">
                  <c:v>0.10772976845101762</c:v>
                </c:pt>
                <c:pt idx="845">
                  <c:v>0.10772976845101762</c:v>
                </c:pt>
                <c:pt idx="846">
                  <c:v>0.10772976845101762</c:v>
                </c:pt>
                <c:pt idx="847">
                  <c:v>0.10772976845101762</c:v>
                </c:pt>
                <c:pt idx="848">
                  <c:v>0.10772976845101762</c:v>
                </c:pt>
                <c:pt idx="849">
                  <c:v>0.10772976845101762</c:v>
                </c:pt>
                <c:pt idx="850">
                  <c:v>0.10772976845101762</c:v>
                </c:pt>
                <c:pt idx="851">
                  <c:v>0.10772976845101762</c:v>
                </c:pt>
                <c:pt idx="852">
                  <c:v>0.10772976845101762</c:v>
                </c:pt>
                <c:pt idx="853">
                  <c:v>0.10772976845101762</c:v>
                </c:pt>
                <c:pt idx="854">
                  <c:v>0.10772976845101762</c:v>
                </c:pt>
                <c:pt idx="855">
                  <c:v>0.11281670829845018</c:v>
                </c:pt>
                <c:pt idx="856">
                  <c:v>0.11281670829845018</c:v>
                </c:pt>
                <c:pt idx="857">
                  <c:v>0.11281670829845018</c:v>
                </c:pt>
                <c:pt idx="858">
                  <c:v>0.11281670829845018</c:v>
                </c:pt>
                <c:pt idx="859">
                  <c:v>0.11281670829845018</c:v>
                </c:pt>
                <c:pt idx="860">
                  <c:v>0.11281670829845018</c:v>
                </c:pt>
                <c:pt idx="861">
                  <c:v>0.11281670829845018</c:v>
                </c:pt>
                <c:pt idx="862">
                  <c:v>0.11281670829845018</c:v>
                </c:pt>
                <c:pt idx="863">
                  <c:v>0.11281670829845018</c:v>
                </c:pt>
                <c:pt idx="864">
                  <c:v>0.11281670829845018</c:v>
                </c:pt>
                <c:pt idx="865">
                  <c:v>0.11281670829845018</c:v>
                </c:pt>
                <c:pt idx="866">
                  <c:v>0.11281670829845018</c:v>
                </c:pt>
                <c:pt idx="867">
                  <c:v>0.11281670829845018</c:v>
                </c:pt>
                <c:pt idx="868">
                  <c:v>0.11281670829845018</c:v>
                </c:pt>
                <c:pt idx="869">
                  <c:v>0.11281670829845018</c:v>
                </c:pt>
                <c:pt idx="870">
                  <c:v>0.11281670829845018</c:v>
                </c:pt>
                <c:pt idx="871">
                  <c:v>0.11281670829845018</c:v>
                </c:pt>
                <c:pt idx="872">
                  <c:v>0.11281670829845018</c:v>
                </c:pt>
                <c:pt idx="873">
                  <c:v>0.11801111870603978</c:v>
                </c:pt>
                <c:pt idx="874">
                  <c:v>0.11801111870603978</c:v>
                </c:pt>
                <c:pt idx="875">
                  <c:v>0.11801111870603978</c:v>
                </c:pt>
                <c:pt idx="876">
                  <c:v>0.11801111870603978</c:v>
                </c:pt>
                <c:pt idx="877">
                  <c:v>0.11801111870603978</c:v>
                </c:pt>
                <c:pt idx="878">
                  <c:v>0.11801111870603978</c:v>
                </c:pt>
                <c:pt idx="879">
                  <c:v>0.11801111870603978</c:v>
                </c:pt>
                <c:pt idx="880">
                  <c:v>0.11801111870603978</c:v>
                </c:pt>
                <c:pt idx="881">
                  <c:v>0.11801111870603978</c:v>
                </c:pt>
                <c:pt idx="882">
                  <c:v>0.11801111870603978</c:v>
                </c:pt>
                <c:pt idx="883">
                  <c:v>0.11801111870603978</c:v>
                </c:pt>
                <c:pt idx="884">
                  <c:v>0.11801111870603978</c:v>
                </c:pt>
                <c:pt idx="885">
                  <c:v>0.11801111870603978</c:v>
                </c:pt>
                <c:pt idx="886">
                  <c:v>0.11801111870603978</c:v>
                </c:pt>
                <c:pt idx="887">
                  <c:v>0.11801111870603978</c:v>
                </c:pt>
                <c:pt idx="888">
                  <c:v>0.11801111870603978</c:v>
                </c:pt>
                <c:pt idx="889">
                  <c:v>0.11801111870603978</c:v>
                </c:pt>
                <c:pt idx="890">
                  <c:v>0.11801111870603978</c:v>
                </c:pt>
                <c:pt idx="891">
                  <c:v>0.11801111870603978</c:v>
                </c:pt>
                <c:pt idx="892">
                  <c:v>0.11801111870603978</c:v>
                </c:pt>
                <c:pt idx="893">
                  <c:v>0.11801111870603978</c:v>
                </c:pt>
                <c:pt idx="894">
                  <c:v>0.11801111870603978</c:v>
                </c:pt>
                <c:pt idx="895">
                  <c:v>0.11801111870603978</c:v>
                </c:pt>
                <c:pt idx="896">
                  <c:v>0.11801111870603978</c:v>
                </c:pt>
                <c:pt idx="897">
                  <c:v>0.11801111870603978</c:v>
                </c:pt>
                <c:pt idx="898">
                  <c:v>0.11801111870603978</c:v>
                </c:pt>
                <c:pt idx="899">
                  <c:v>0.11801111870603978</c:v>
                </c:pt>
                <c:pt idx="900">
                  <c:v>0.11801111870603978</c:v>
                </c:pt>
                <c:pt idx="901">
                  <c:v>0.11801111870603978</c:v>
                </c:pt>
                <c:pt idx="902">
                  <c:v>0.11801111870603978</c:v>
                </c:pt>
                <c:pt idx="903">
                  <c:v>0.11801111870603978</c:v>
                </c:pt>
                <c:pt idx="904">
                  <c:v>0.11801111870603978</c:v>
                </c:pt>
                <c:pt idx="905">
                  <c:v>0.11801111870603978</c:v>
                </c:pt>
                <c:pt idx="906">
                  <c:v>0.11801111870603978</c:v>
                </c:pt>
                <c:pt idx="907">
                  <c:v>0.11801111870603978</c:v>
                </c:pt>
                <c:pt idx="908">
                  <c:v>0.11801111870603978</c:v>
                </c:pt>
                <c:pt idx="909">
                  <c:v>0.11801111870603978</c:v>
                </c:pt>
                <c:pt idx="910">
                  <c:v>0.11801111870603978</c:v>
                </c:pt>
                <c:pt idx="911">
                  <c:v>0.11801111870603978</c:v>
                </c:pt>
                <c:pt idx="912">
                  <c:v>0.11801111870603978</c:v>
                </c:pt>
                <c:pt idx="913">
                  <c:v>0.11801111870603978</c:v>
                </c:pt>
                <c:pt idx="914">
                  <c:v>0.11801111870603978</c:v>
                </c:pt>
                <c:pt idx="915">
                  <c:v>0.11801111870603978</c:v>
                </c:pt>
                <c:pt idx="916">
                  <c:v>0.11801111870603978</c:v>
                </c:pt>
                <c:pt idx="917">
                  <c:v>0.11801111870603978</c:v>
                </c:pt>
                <c:pt idx="918">
                  <c:v>0.11801111870603978</c:v>
                </c:pt>
                <c:pt idx="919">
                  <c:v>0.11801111870603978</c:v>
                </c:pt>
                <c:pt idx="920">
                  <c:v>0.11801111870603978</c:v>
                </c:pt>
                <c:pt idx="921">
                  <c:v>0.11801111870603978</c:v>
                </c:pt>
                <c:pt idx="922">
                  <c:v>0.12360332327817641</c:v>
                </c:pt>
                <c:pt idx="923">
                  <c:v>0.12360332327817641</c:v>
                </c:pt>
                <c:pt idx="924">
                  <c:v>0.12360332327817641</c:v>
                </c:pt>
                <c:pt idx="925">
                  <c:v>0.12360332327817641</c:v>
                </c:pt>
                <c:pt idx="926">
                  <c:v>0.12360332327817641</c:v>
                </c:pt>
                <c:pt idx="927">
                  <c:v>0.12360332327817641</c:v>
                </c:pt>
                <c:pt idx="928">
                  <c:v>0.12360332327817641</c:v>
                </c:pt>
                <c:pt idx="929">
                  <c:v>0.12360332327817641</c:v>
                </c:pt>
                <c:pt idx="930">
                  <c:v>0.12360332327817641</c:v>
                </c:pt>
                <c:pt idx="931">
                  <c:v>0.12360332327817641</c:v>
                </c:pt>
                <c:pt idx="932">
                  <c:v>0.12360332327817641</c:v>
                </c:pt>
                <c:pt idx="933">
                  <c:v>0.12360332327817641</c:v>
                </c:pt>
                <c:pt idx="934">
                  <c:v>0.12360332327817641</c:v>
                </c:pt>
                <c:pt idx="935">
                  <c:v>0.12360332327817641</c:v>
                </c:pt>
                <c:pt idx="936">
                  <c:v>0.12360332327817641</c:v>
                </c:pt>
                <c:pt idx="937">
                  <c:v>0.12360332327817641</c:v>
                </c:pt>
                <c:pt idx="938">
                  <c:v>0.12360332327817641</c:v>
                </c:pt>
                <c:pt idx="939">
                  <c:v>0.12360332327817641</c:v>
                </c:pt>
                <c:pt idx="940">
                  <c:v>0.12360332327817641</c:v>
                </c:pt>
                <c:pt idx="941">
                  <c:v>0.12360332327817641</c:v>
                </c:pt>
                <c:pt idx="942">
                  <c:v>0.12360332327817641</c:v>
                </c:pt>
                <c:pt idx="943">
                  <c:v>0.12360332327817641</c:v>
                </c:pt>
                <c:pt idx="944">
                  <c:v>0.12360332327817641</c:v>
                </c:pt>
                <c:pt idx="945">
                  <c:v>0.12360332327817641</c:v>
                </c:pt>
                <c:pt idx="946">
                  <c:v>0.12360332327817641</c:v>
                </c:pt>
                <c:pt idx="947">
                  <c:v>0.12966753254185137</c:v>
                </c:pt>
                <c:pt idx="948">
                  <c:v>0.12966753254185137</c:v>
                </c:pt>
                <c:pt idx="949">
                  <c:v>0.12966753254185137</c:v>
                </c:pt>
                <c:pt idx="950">
                  <c:v>0.12966753254185137</c:v>
                </c:pt>
                <c:pt idx="951">
                  <c:v>0.12966753254185137</c:v>
                </c:pt>
                <c:pt idx="952">
                  <c:v>0.12966753254185137</c:v>
                </c:pt>
                <c:pt idx="953">
                  <c:v>0.12966753254185137</c:v>
                </c:pt>
                <c:pt idx="954">
                  <c:v>0.12966753254185137</c:v>
                </c:pt>
                <c:pt idx="955">
                  <c:v>0.12966753254185137</c:v>
                </c:pt>
                <c:pt idx="956">
                  <c:v>0.12966753254185137</c:v>
                </c:pt>
                <c:pt idx="957">
                  <c:v>0.13583720631445981</c:v>
                </c:pt>
                <c:pt idx="958">
                  <c:v>0.13583720631445981</c:v>
                </c:pt>
                <c:pt idx="959">
                  <c:v>0.13583720631445981</c:v>
                </c:pt>
                <c:pt idx="960">
                  <c:v>0.13583720631445981</c:v>
                </c:pt>
                <c:pt idx="961">
                  <c:v>0.13583720631445981</c:v>
                </c:pt>
                <c:pt idx="962">
                  <c:v>0.13583720631445981</c:v>
                </c:pt>
                <c:pt idx="963">
                  <c:v>0.13583720631445981</c:v>
                </c:pt>
                <c:pt idx="964">
                  <c:v>0.13583720631445981</c:v>
                </c:pt>
                <c:pt idx="965">
                  <c:v>0.13583720631445981</c:v>
                </c:pt>
                <c:pt idx="966">
                  <c:v>0.13583720631445981</c:v>
                </c:pt>
                <c:pt idx="967">
                  <c:v>0.13583720631445981</c:v>
                </c:pt>
                <c:pt idx="968">
                  <c:v>0.13583720631445981</c:v>
                </c:pt>
                <c:pt idx="969">
                  <c:v>0.13583720631445981</c:v>
                </c:pt>
                <c:pt idx="970">
                  <c:v>0.13583720631445981</c:v>
                </c:pt>
                <c:pt idx="971">
                  <c:v>0.13583720631445981</c:v>
                </c:pt>
                <c:pt idx="972">
                  <c:v>0.13583720631445981</c:v>
                </c:pt>
                <c:pt idx="973">
                  <c:v>0.13583720631445981</c:v>
                </c:pt>
                <c:pt idx="974">
                  <c:v>0.13583720631445981</c:v>
                </c:pt>
                <c:pt idx="975">
                  <c:v>0.13583720631445981</c:v>
                </c:pt>
                <c:pt idx="976">
                  <c:v>0.13583720631445981</c:v>
                </c:pt>
                <c:pt idx="977">
                  <c:v>0.13583720631445981</c:v>
                </c:pt>
                <c:pt idx="978">
                  <c:v>0.13583720631445981</c:v>
                </c:pt>
                <c:pt idx="979">
                  <c:v>0.13583720631445981</c:v>
                </c:pt>
                <c:pt idx="980">
                  <c:v>0.13583720631445981</c:v>
                </c:pt>
                <c:pt idx="981">
                  <c:v>0.13583720631445981</c:v>
                </c:pt>
                <c:pt idx="982">
                  <c:v>0.13583720631445981</c:v>
                </c:pt>
                <c:pt idx="983">
                  <c:v>0.13583720631445981</c:v>
                </c:pt>
                <c:pt idx="984">
                  <c:v>0.13583720631445981</c:v>
                </c:pt>
                <c:pt idx="985">
                  <c:v>0.13583720631445981</c:v>
                </c:pt>
                <c:pt idx="986">
                  <c:v>0.13583720631445981</c:v>
                </c:pt>
                <c:pt idx="987">
                  <c:v>0.13583720631445981</c:v>
                </c:pt>
                <c:pt idx="988">
                  <c:v>0.13583720631445981</c:v>
                </c:pt>
                <c:pt idx="989">
                  <c:v>0.13583720631445981</c:v>
                </c:pt>
                <c:pt idx="990">
                  <c:v>0.13583720631445981</c:v>
                </c:pt>
                <c:pt idx="991">
                  <c:v>0.13583720631445981</c:v>
                </c:pt>
                <c:pt idx="992">
                  <c:v>0.13583720631445981</c:v>
                </c:pt>
                <c:pt idx="993">
                  <c:v>0.13583720631445981</c:v>
                </c:pt>
                <c:pt idx="994">
                  <c:v>0.13583720631445981</c:v>
                </c:pt>
                <c:pt idx="995">
                  <c:v>0.13583720631445981</c:v>
                </c:pt>
                <c:pt idx="996">
                  <c:v>0.13583720631445981</c:v>
                </c:pt>
                <c:pt idx="997">
                  <c:v>0.13583720631445981</c:v>
                </c:pt>
                <c:pt idx="998">
                  <c:v>0.13583720631445981</c:v>
                </c:pt>
                <c:pt idx="999">
                  <c:v>0.13583720631445981</c:v>
                </c:pt>
                <c:pt idx="1000">
                  <c:v>0.13583720631445981</c:v>
                </c:pt>
                <c:pt idx="1001">
                  <c:v>0.13583720631445981</c:v>
                </c:pt>
                <c:pt idx="1002">
                  <c:v>0.13583720631445981</c:v>
                </c:pt>
                <c:pt idx="1003">
                  <c:v>0.13583720631445981</c:v>
                </c:pt>
                <c:pt idx="1004">
                  <c:v>0.13583720631445981</c:v>
                </c:pt>
                <c:pt idx="1005">
                  <c:v>0.13583720631445981</c:v>
                </c:pt>
                <c:pt idx="1006">
                  <c:v>0.13583720631445981</c:v>
                </c:pt>
                <c:pt idx="1007">
                  <c:v>0.13583720631445981</c:v>
                </c:pt>
                <c:pt idx="1008">
                  <c:v>0.13583720631445981</c:v>
                </c:pt>
                <c:pt idx="1009">
                  <c:v>0.13583720631445981</c:v>
                </c:pt>
                <c:pt idx="1010">
                  <c:v>0.13583720631445981</c:v>
                </c:pt>
                <c:pt idx="1011">
                  <c:v>0.13583720631445981</c:v>
                </c:pt>
                <c:pt idx="1012">
                  <c:v>0.13583720631445981</c:v>
                </c:pt>
                <c:pt idx="1013">
                  <c:v>0.13583720631445981</c:v>
                </c:pt>
                <c:pt idx="1014">
                  <c:v>0.13583720631445981</c:v>
                </c:pt>
                <c:pt idx="1015">
                  <c:v>0.13583720631445981</c:v>
                </c:pt>
                <c:pt idx="1016">
                  <c:v>0.13583720631445981</c:v>
                </c:pt>
                <c:pt idx="1017">
                  <c:v>0.13583720631445981</c:v>
                </c:pt>
                <c:pt idx="1018">
                  <c:v>0.13583720631445981</c:v>
                </c:pt>
                <c:pt idx="1019">
                  <c:v>0.13583720631445981</c:v>
                </c:pt>
                <c:pt idx="1020">
                  <c:v>0.13583720631445981</c:v>
                </c:pt>
                <c:pt idx="1021">
                  <c:v>0.13583720631445981</c:v>
                </c:pt>
                <c:pt idx="1022">
                  <c:v>0.13583720631445981</c:v>
                </c:pt>
                <c:pt idx="1023">
                  <c:v>0.13583720631445981</c:v>
                </c:pt>
                <c:pt idx="1024">
                  <c:v>0.13583720631445981</c:v>
                </c:pt>
                <c:pt idx="1025">
                  <c:v>0.13583720631445981</c:v>
                </c:pt>
                <c:pt idx="1026">
                  <c:v>0.13583720631445981</c:v>
                </c:pt>
                <c:pt idx="1027">
                  <c:v>0.13583720631445981</c:v>
                </c:pt>
                <c:pt idx="1028">
                  <c:v>0.13583720631445981</c:v>
                </c:pt>
                <c:pt idx="1029">
                  <c:v>0.13583720631445981</c:v>
                </c:pt>
                <c:pt idx="1030">
                  <c:v>0.13583720631445981</c:v>
                </c:pt>
                <c:pt idx="1031">
                  <c:v>0.13583720631445981</c:v>
                </c:pt>
                <c:pt idx="1032">
                  <c:v>0.13583720631445981</c:v>
                </c:pt>
                <c:pt idx="1033">
                  <c:v>0.13583720631445981</c:v>
                </c:pt>
                <c:pt idx="1034">
                  <c:v>0.13583720631445981</c:v>
                </c:pt>
                <c:pt idx="1035">
                  <c:v>0.13583720631445981</c:v>
                </c:pt>
                <c:pt idx="1036">
                  <c:v>0.13583720631445981</c:v>
                </c:pt>
                <c:pt idx="1037">
                  <c:v>0.13583720631445981</c:v>
                </c:pt>
                <c:pt idx="1038">
                  <c:v>0.13583720631445981</c:v>
                </c:pt>
                <c:pt idx="1039">
                  <c:v>0.13583720631445981</c:v>
                </c:pt>
                <c:pt idx="1040">
                  <c:v>0.13583720631445981</c:v>
                </c:pt>
                <c:pt idx="1041">
                  <c:v>0.13583720631445981</c:v>
                </c:pt>
                <c:pt idx="1042">
                  <c:v>0.13583720631445981</c:v>
                </c:pt>
                <c:pt idx="1043">
                  <c:v>0.13583720631445981</c:v>
                </c:pt>
                <c:pt idx="1044">
                  <c:v>0.13583720631445981</c:v>
                </c:pt>
                <c:pt idx="1045">
                  <c:v>0.13583720631445981</c:v>
                </c:pt>
                <c:pt idx="1046">
                  <c:v>0.13583720631445981</c:v>
                </c:pt>
                <c:pt idx="1047">
                  <c:v>0.13583720631445981</c:v>
                </c:pt>
                <c:pt idx="1048">
                  <c:v>0.14280963492036791</c:v>
                </c:pt>
                <c:pt idx="1049">
                  <c:v>0.14280963492036791</c:v>
                </c:pt>
                <c:pt idx="1050">
                  <c:v>0.14280963492036791</c:v>
                </c:pt>
                <c:pt idx="1051">
                  <c:v>0.14280963492036791</c:v>
                </c:pt>
                <c:pt idx="1052">
                  <c:v>0.14280963492036791</c:v>
                </c:pt>
                <c:pt idx="1053">
                  <c:v>0.14280963492036791</c:v>
                </c:pt>
                <c:pt idx="1054">
                  <c:v>0.14280963492036791</c:v>
                </c:pt>
                <c:pt idx="1055">
                  <c:v>0.14280963492036791</c:v>
                </c:pt>
                <c:pt idx="1056">
                  <c:v>0.14280963492036791</c:v>
                </c:pt>
                <c:pt idx="1057">
                  <c:v>0.14280963492036791</c:v>
                </c:pt>
                <c:pt idx="1058">
                  <c:v>0.14280963492036791</c:v>
                </c:pt>
                <c:pt idx="1059">
                  <c:v>0.14280963492036791</c:v>
                </c:pt>
                <c:pt idx="1060">
                  <c:v>0.14280963492036791</c:v>
                </c:pt>
                <c:pt idx="1061">
                  <c:v>0.14280963492036791</c:v>
                </c:pt>
                <c:pt idx="1062">
                  <c:v>0.14280963492036791</c:v>
                </c:pt>
                <c:pt idx="1063">
                  <c:v>0.14280963492036791</c:v>
                </c:pt>
                <c:pt idx="1064">
                  <c:v>0.14280963492036791</c:v>
                </c:pt>
                <c:pt idx="1065">
                  <c:v>0.14280963492036791</c:v>
                </c:pt>
                <c:pt idx="1066">
                  <c:v>0.14280963492036791</c:v>
                </c:pt>
                <c:pt idx="1067">
                  <c:v>0.14280963492036791</c:v>
                </c:pt>
                <c:pt idx="1068">
                  <c:v>0.14280963492036791</c:v>
                </c:pt>
                <c:pt idx="1069">
                  <c:v>0.14280963492036791</c:v>
                </c:pt>
                <c:pt idx="1070">
                  <c:v>0.14280963492036791</c:v>
                </c:pt>
                <c:pt idx="1071">
                  <c:v>0.14280963492036791</c:v>
                </c:pt>
                <c:pt idx="1072">
                  <c:v>0.14280963492036791</c:v>
                </c:pt>
                <c:pt idx="1073">
                  <c:v>0.14280963492036791</c:v>
                </c:pt>
                <c:pt idx="1074">
                  <c:v>0.14280963492036791</c:v>
                </c:pt>
                <c:pt idx="1075">
                  <c:v>0.14280963492036791</c:v>
                </c:pt>
                <c:pt idx="1076">
                  <c:v>0.14280963492036791</c:v>
                </c:pt>
                <c:pt idx="1077">
                  <c:v>0.15040183495791232</c:v>
                </c:pt>
                <c:pt idx="1078">
                  <c:v>0.15040183495791232</c:v>
                </c:pt>
                <c:pt idx="1079">
                  <c:v>0.15040183495791232</c:v>
                </c:pt>
                <c:pt idx="1080">
                  <c:v>0.15040183495791232</c:v>
                </c:pt>
                <c:pt idx="1081">
                  <c:v>0.15040183495791232</c:v>
                </c:pt>
                <c:pt idx="1082">
                  <c:v>0.15040183495791232</c:v>
                </c:pt>
                <c:pt idx="1083">
                  <c:v>0.15040183495791232</c:v>
                </c:pt>
                <c:pt idx="1084">
                  <c:v>0.15040183495791232</c:v>
                </c:pt>
                <c:pt idx="1085">
                  <c:v>0.15040183495791232</c:v>
                </c:pt>
                <c:pt idx="1086">
                  <c:v>0.15040183495791232</c:v>
                </c:pt>
                <c:pt idx="1087">
                  <c:v>0.15040183495791232</c:v>
                </c:pt>
                <c:pt idx="1088">
                  <c:v>0.15040183495791232</c:v>
                </c:pt>
                <c:pt idx="1089">
                  <c:v>0.15040183495791232</c:v>
                </c:pt>
                <c:pt idx="1090">
                  <c:v>0.15040183495791232</c:v>
                </c:pt>
                <c:pt idx="1091">
                  <c:v>0.15040183495791232</c:v>
                </c:pt>
                <c:pt idx="1092">
                  <c:v>0.15040183495791232</c:v>
                </c:pt>
                <c:pt idx="1093">
                  <c:v>0.15040183495791232</c:v>
                </c:pt>
                <c:pt idx="1094">
                  <c:v>0.15040183495791232</c:v>
                </c:pt>
                <c:pt idx="1095">
                  <c:v>0.15040183495791232</c:v>
                </c:pt>
                <c:pt idx="1096">
                  <c:v>0.15040183495791232</c:v>
                </c:pt>
                <c:pt idx="1097">
                  <c:v>0.15040183495791232</c:v>
                </c:pt>
                <c:pt idx="1098">
                  <c:v>0.15040183495791232</c:v>
                </c:pt>
                <c:pt idx="1099">
                  <c:v>0.15040183495791232</c:v>
                </c:pt>
                <c:pt idx="1100">
                  <c:v>0.15040183495791232</c:v>
                </c:pt>
                <c:pt idx="1101">
                  <c:v>0.15040183495791232</c:v>
                </c:pt>
                <c:pt idx="1102">
                  <c:v>0.15040183495791232</c:v>
                </c:pt>
                <c:pt idx="1103">
                  <c:v>0.15040183495791232</c:v>
                </c:pt>
                <c:pt idx="1104">
                  <c:v>0.15040183495791232</c:v>
                </c:pt>
                <c:pt idx="1105">
                  <c:v>0.15040183495791232</c:v>
                </c:pt>
                <c:pt idx="1106">
                  <c:v>0.15040183495791232</c:v>
                </c:pt>
                <c:pt idx="1107">
                  <c:v>0.15040183495791232</c:v>
                </c:pt>
                <c:pt idx="1108">
                  <c:v>0.15040183495791232</c:v>
                </c:pt>
                <c:pt idx="1109">
                  <c:v>0.15040183495791232</c:v>
                </c:pt>
                <c:pt idx="1110">
                  <c:v>0.15040183495791232</c:v>
                </c:pt>
                <c:pt idx="1111">
                  <c:v>0.15040183495791232</c:v>
                </c:pt>
                <c:pt idx="1112">
                  <c:v>0.15040183495791232</c:v>
                </c:pt>
                <c:pt idx="1113">
                  <c:v>0.15040183495791232</c:v>
                </c:pt>
                <c:pt idx="1114">
                  <c:v>0.15040183495791232</c:v>
                </c:pt>
                <c:pt idx="1115">
                  <c:v>0.15040183495791232</c:v>
                </c:pt>
                <c:pt idx="1116">
                  <c:v>0.15040183495791232</c:v>
                </c:pt>
                <c:pt idx="1117">
                  <c:v>0.15040183495791232</c:v>
                </c:pt>
                <c:pt idx="1118">
                  <c:v>0.15040183495791232</c:v>
                </c:pt>
                <c:pt idx="1119">
                  <c:v>0.15040183495791232</c:v>
                </c:pt>
                <c:pt idx="1120">
                  <c:v>0.15040183495791232</c:v>
                </c:pt>
                <c:pt idx="1121">
                  <c:v>0.15040183495791232</c:v>
                </c:pt>
                <c:pt idx="1122">
                  <c:v>0.15040183495791232</c:v>
                </c:pt>
                <c:pt idx="1123">
                  <c:v>0.15040183495791232</c:v>
                </c:pt>
                <c:pt idx="1124">
                  <c:v>0.15040183495791232</c:v>
                </c:pt>
                <c:pt idx="1125">
                  <c:v>0.15040183495791232</c:v>
                </c:pt>
                <c:pt idx="1126">
                  <c:v>0.15040183495791232</c:v>
                </c:pt>
                <c:pt idx="1127">
                  <c:v>0.15040183495791232</c:v>
                </c:pt>
                <c:pt idx="1128">
                  <c:v>0.15040183495791232</c:v>
                </c:pt>
                <c:pt idx="1129">
                  <c:v>0.15040183495791232</c:v>
                </c:pt>
                <c:pt idx="1130">
                  <c:v>0.15040183495791232</c:v>
                </c:pt>
                <c:pt idx="1131">
                  <c:v>0.15040183495791232</c:v>
                </c:pt>
                <c:pt idx="1132">
                  <c:v>0.15040183495791232</c:v>
                </c:pt>
                <c:pt idx="1133">
                  <c:v>0.15040183495791232</c:v>
                </c:pt>
                <c:pt idx="1134">
                  <c:v>0.15040183495791232</c:v>
                </c:pt>
                <c:pt idx="1135">
                  <c:v>0.15040183495791232</c:v>
                </c:pt>
                <c:pt idx="1136">
                  <c:v>0.15040183495791232</c:v>
                </c:pt>
                <c:pt idx="1137">
                  <c:v>0.15040183495791232</c:v>
                </c:pt>
                <c:pt idx="1138">
                  <c:v>0.15040183495791232</c:v>
                </c:pt>
                <c:pt idx="1139">
                  <c:v>0.15040183495791232</c:v>
                </c:pt>
                <c:pt idx="1140">
                  <c:v>0.15040183495791232</c:v>
                </c:pt>
                <c:pt idx="1141">
                  <c:v>0.15040183495791232</c:v>
                </c:pt>
                <c:pt idx="1142">
                  <c:v>0.15040183495791232</c:v>
                </c:pt>
                <c:pt idx="1143">
                  <c:v>0.15040183495791232</c:v>
                </c:pt>
                <c:pt idx="1144">
                  <c:v>0.15040183495791232</c:v>
                </c:pt>
                <c:pt idx="1145">
                  <c:v>0.15040183495791232</c:v>
                </c:pt>
                <c:pt idx="1146">
                  <c:v>0.15040183495791232</c:v>
                </c:pt>
                <c:pt idx="1147">
                  <c:v>0.15040183495791232</c:v>
                </c:pt>
                <c:pt idx="1148">
                  <c:v>0.15040183495791232</c:v>
                </c:pt>
                <c:pt idx="1149">
                  <c:v>0.15040183495791232</c:v>
                </c:pt>
                <c:pt idx="1150">
                  <c:v>0.15040183495791232</c:v>
                </c:pt>
                <c:pt idx="1151">
                  <c:v>0.15040183495791232</c:v>
                </c:pt>
                <c:pt idx="1152">
                  <c:v>0.15040183495791232</c:v>
                </c:pt>
                <c:pt idx="1153">
                  <c:v>0.15040183495791232</c:v>
                </c:pt>
                <c:pt idx="1154">
                  <c:v>0.15040183495791232</c:v>
                </c:pt>
                <c:pt idx="1155">
                  <c:v>0.15040183495791232</c:v>
                </c:pt>
                <c:pt idx="1156">
                  <c:v>0.15040183495791232</c:v>
                </c:pt>
                <c:pt idx="1157">
                  <c:v>0.15040183495791232</c:v>
                </c:pt>
                <c:pt idx="1158">
                  <c:v>0.15040183495791232</c:v>
                </c:pt>
                <c:pt idx="1159">
                  <c:v>0.15040183495791232</c:v>
                </c:pt>
                <c:pt idx="1160">
                  <c:v>0.15040183495791232</c:v>
                </c:pt>
                <c:pt idx="1161">
                  <c:v>0.15040183495791232</c:v>
                </c:pt>
                <c:pt idx="1162">
                  <c:v>0.15040183495791232</c:v>
                </c:pt>
                <c:pt idx="1163">
                  <c:v>0.15040183495791232</c:v>
                </c:pt>
                <c:pt idx="1164">
                  <c:v>0.15040183495791232</c:v>
                </c:pt>
                <c:pt idx="1165">
                  <c:v>0.15040183495791232</c:v>
                </c:pt>
                <c:pt idx="1166">
                  <c:v>0.15040183495791232</c:v>
                </c:pt>
                <c:pt idx="1167">
                  <c:v>0.15040183495791232</c:v>
                </c:pt>
                <c:pt idx="1168">
                  <c:v>0.15040183495791232</c:v>
                </c:pt>
                <c:pt idx="1169">
                  <c:v>0.15040183495791232</c:v>
                </c:pt>
                <c:pt idx="1170">
                  <c:v>0.15040183495791232</c:v>
                </c:pt>
                <c:pt idx="1171">
                  <c:v>0.15040183495791232</c:v>
                </c:pt>
                <c:pt idx="1172">
                  <c:v>0.15040183495791232</c:v>
                </c:pt>
                <c:pt idx="1173">
                  <c:v>0.15040183495791232</c:v>
                </c:pt>
                <c:pt idx="1174">
                  <c:v>0.15040183495791232</c:v>
                </c:pt>
                <c:pt idx="1175">
                  <c:v>0.15040183495791232</c:v>
                </c:pt>
                <c:pt idx="1176">
                  <c:v>0.15040183495791232</c:v>
                </c:pt>
                <c:pt idx="1177">
                  <c:v>0.15040183495791232</c:v>
                </c:pt>
                <c:pt idx="1178">
                  <c:v>0.15040183495791232</c:v>
                </c:pt>
                <c:pt idx="1179">
                  <c:v>0.15040183495791232</c:v>
                </c:pt>
                <c:pt idx="1180">
                  <c:v>0.15040183495791232</c:v>
                </c:pt>
                <c:pt idx="1181">
                  <c:v>0.15040183495791232</c:v>
                </c:pt>
                <c:pt idx="1182">
                  <c:v>0.15040183495791232</c:v>
                </c:pt>
                <c:pt idx="1183">
                  <c:v>0.15040183495791232</c:v>
                </c:pt>
                <c:pt idx="1184">
                  <c:v>0.15040183495791232</c:v>
                </c:pt>
                <c:pt idx="1185">
                  <c:v>0.15040183495791232</c:v>
                </c:pt>
                <c:pt idx="1186">
                  <c:v>0.15040183495791232</c:v>
                </c:pt>
                <c:pt idx="1187">
                  <c:v>0.15040183495791232</c:v>
                </c:pt>
                <c:pt idx="1188">
                  <c:v>0.15040183495791232</c:v>
                </c:pt>
                <c:pt idx="1189">
                  <c:v>0.15040183495791232</c:v>
                </c:pt>
                <c:pt idx="1190">
                  <c:v>0.15040183495791232</c:v>
                </c:pt>
                <c:pt idx="1191">
                  <c:v>0.15040183495791232</c:v>
                </c:pt>
                <c:pt idx="1192">
                  <c:v>0.15040183495791232</c:v>
                </c:pt>
                <c:pt idx="1193">
                  <c:v>0.15040183495791232</c:v>
                </c:pt>
                <c:pt idx="1194">
                  <c:v>0.15040183495791232</c:v>
                </c:pt>
                <c:pt idx="1195">
                  <c:v>0.15040183495791232</c:v>
                </c:pt>
                <c:pt idx="1196">
                  <c:v>0.15040183495791232</c:v>
                </c:pt>
                <c:pt idx="1197">
                  <c:v>0.15040183495791232</c:v>
                </c:pt>
                <c:pt idx="1198">
                  <c:v>0.15040183495791232</c:v>
                </c:pt>
                <c:pt idx="1199">
                  <c:v>0.15040183495791232</c:v>
                </c:pt>
                <c:pt idx="1200">
                  <c:v>0.15040183495791232</c:v>
                </c:pt>
                <c:pt idx="1201">
                  <c:v>0.15040183495791232</c:v>
                </c:pt>
                <c:pt idx="1202">
                  <c:v>0.15040183495791232</c:v>
                </c:pt>
                <c:pt idx="1203">
                  <c:v>0.15040183495791232</c:v>
                </c:pt>
                <c:pt idx="1204">
                  <c:v>0.15040183495791232</c:v>
                </c:pt>
                <c:pt idx="1205">
                  <c:v>0.15040183495791232</c:v>
                </c:pt>
                <c:pt idx="1206">
                  <c:v>0.15040183495791232</c:v>
                </c:pt>
                <c:pt idx="1207">
                  <c:v>0.15040183495791232</c:v>
                </c:pt>
                <c:pt idx="1208">
                  <c:v>0.15040183495791232</c:v>
                </c:pt>
                <c:pt idx="1209">
                  <c:v>0.15040183495791232</c:v>
                </c:pt>
                <c:pt idx="1210">
                  <c:v>0.15040183495791232</c:v>
                </c:pt>
                <c:pt idx="1211">
                  <c:v>0.15040183495791232</c:v>
                </c:pt>
                <c:pt idx="1212">
                  <c:v>0.15040183495791232</c:v>
                </c:pt>
                <c:pt idx="1213">
                  <c:v>0.15040183495791232</c:v>
                </c:pt>
                <c:pt idx="1214">
                  <c:v>0.15040183495791232</c:v>
                </c:pt>
                <c:pt idx="1215">
                  <c:v>0.15040183495791232</c:v>
                </c:pt>
                <c:pt idx="1216">
                  <c:v>0.15040183495791232</c:v>
                </c:pt>
                <c:pt idx="1217">
                  <c:v>0.15040183495791232</c:v>
                </c:pt>
                <c:pt idx="1218">
                  <c:v>0.15040183495791232</c:v>
                </c:pt>
                <c:pt idx="1219">
                  <c:v>0.15040183495791232</c:v>
                </c:pt>
                <c:pt idx="1220">
                  <c:v>0.15040183495791232</c:v>
                </c:pt>
                <c:pt idx="1221">
                  <c:v>0.15040183495791232</c:v>
                </c:pt>
                <c:pt idx="1222">
                  <c:v>0.15040183495791232</c:v>
                </c:pt>
                <c:pt idx="1223">
                  <c:v>0.15040183495791232</c:v>
                </c:pt>
                <c:pt idx="1224">
                  <c:v>0.15040183495791232</c:v>
                </c:pt>
                <c:pt idx="1225">
                  <c:v>0.15040183495791232</c:v>
                </c:pt>
                <c:pt idx="1226">
                  <c:v>0.15040183495791232</c:v>
                </c:pt>
                <c:pt idx="1227">
                  <c:v>0.15040183495791232</c:v>
                </c:pt>
                <c:pt idx="1228">
                  <c:v>0.15040183495791232</c:v>
                </c:pt>
                <c:pt idx="1229">
                  <c:v>0.15040183495791232</c:v>
                </c:pt>
                <c:pt idx="1230">
                  <c:v>0.15040183495791232</c:v>
                </c:pt>
                <c:pt idx="1231">
                  <c:v>0.15040183495791232</c:v>
                </c:pt>
                <c:pt idx="1232">
                  <c:v>0.15040183495791232</c:v>
                </c:pt>
                <c:pt idx="1233">
                  <c:v>0.15040183495791232</c:v>
                </c:pt>
                <c:pt idx="1234">
                  <c:v>0.15040183495791232</c:v>
                </c:pt>
                <c:pt idx="1235">
                  <c:v>0.15040183495791232</c:v>
                </c:pt>
                <c:pt idx="1236">
                  <c:v>0.15040183495791232</c:v>
                </c:pt>
                <c:pt idx="1237">
                  <c:v>0.15040183495791232</c:v>
                </c:pt>
                <c:pt idx="1238">
                  <c:v>0.15040183495791232</c:v>
                </c:pt>
                <c:pt idx="1239">
                  <c:v>0.15040183495791232</c:v>
                </c:pt>
                <c:pt idx="1240">
                  <c:v>0.15040183495791232</c:v>
                </c:pt>
                <c:pt idx="1241">
                  <c:v>0.15040183495791232</c:v>
                </c:pt>
                <c:pt idx="1242">
                  <c:v>0.15040183495791232</c:v>
                </c:pt>
                <c:pt idx="1243">
                  <c:v>0.15040183495791232</c:v>
                </c:pt>
                <c:pt idx="1244">
                  <c:v>0.15040183495791232</c:v>
                </c:pt>
                <c:pt idx="1245">
                  <c:v>0.15040183495791232</c:v>
                </c:pt>
                <c:pt idx="1246">
                  <c:v>0.16273204079176151</c:v>
                </c:pt>
                <c:pt idx="1247">
                  <c:v>0.16273204079176151</c:v>
                </c:pt>
                <c:pt idx="1248">
                  <c:v>0.16273204079176151</c:v>
                </c:pt>
                <c:pt idx="1249">
                  <c:v>0.16273204079176151</c:v>
                </c:pt>
                <c:pt idx="1250">
                  <c:v>0.16273204079176151</c:v>
                </c:pt>
                <c:pt idx="1251">
                  <c:v>0.16273204079176151</c:v>
                </c:pt>
                <c:pt idx="1252">
                  <c:v>0.16273204079176151</c:v>
                </c:pt>
                <c:pt idx="1253">
                  <c:v>0.16273204079176151</c:v>
                </c:pt>
                <c:pt idx="1254">
                  <c:v>0.16273204079176151</c:v>
                </c:pt>
                <c:pt idx="1255">
                  <c:v>0.16273204079176151</c:v>
                </c:pt>
                <c:pt idx="1256">
                  <c:v>0.16273204079176151</c:v>
                </c:pt>
                <c:pt idx="1257">
                  <c:v>0.16273204079176151</c:v>
                </c:pt>
                <c:pt idx="1258">
                  <c:v>0.16273204079176151</c:v>
                </c:pt>
                <c:pt idx="1259">
                  <c:v>0.16273204079176151</c:v>
                </c:pt>
                <c:pt idx="1260">
                  <c:v>0.16273204079176151</c:v>
                </c:pt>
                <c:pt idx="1261">
                  <c:v>0.16273204079176151</c:v>
                </c:pt>
                <c:pt idx="1262">
                  <c:v>0.16273204079176151</c:v>
                </c:pt>
                <c:pt idx="1263">
                  <c:v>0.16273204079176151</c:v>
                </c:pt>
                <c:pt idx="1264">
                  <c:v>0.16273204079176151</c:v>
                </c:pt>
                <c:pt idx="1265">
                  <c:v>0.16273204079176151</c:v>
                </c:pt>
                <c:pt idx="1266">
                  <c:v>0.16273204079176151</c:v>
                </c:pt>
                <c:pt idx="1267">
                  <c:v>0.16273204079176151</c:v>
                </c:pt>
                <c:pt idx="1268">
                  <c:v>0.16273204079176151</c:v>
                </c:pt>
                <c:pt idx="1269">
                  <c:v>0.16273204079176151</c:v>
                </c:pt>
                <c:pt idx="1270">
                  <c:v>0.16273204079176151</c:v>
                </c:pt>
                <c:pt idx="1271">
                  <c:v>0.16273204079176151</c:v>
                </c:pt>
                <c:pt idx="1272">
                  <c:v>0.16273204079176151</c:v>
                </c:pt>
                <c:pt idx="1273">
                  <c:v>0.16273204079176151</c:v>
                </c:pt>
                <c:pt idx="1274">
                  <c:v>0.16273204079176151</c:v>
                </c:pt>
                <c:pt idx="1275">
                  <c:v>0.16273204079176151</c:v>
                </c:pt>
                <c:pt idx="1276">
                  <c:v>0.16273204079176151</c:v>
                </c:pt>
                <c:pt idx="1277">
                  <c:v>0.16273204079176151</c:v>
                </c:pt>
                <c:pt idx="1278">
                  <c:v>0.16273204079176151</c:v>
                </c:pt>
                <c:pt idx="1279">
                  <c:v>0.16273204079176151</c:v>
                </c:pt>
                <c:pt idx="1280">
                  <c:v>0.16273204079176151</c:v>
                </c:pt>
                <c:pt idx="1281">
                  <c:v>0.16273204079176151</c:v>
                </c:pt>
                <c:pt idx="1282">
                  <c:v>0.16273204079176151</c:v>
                </c:pt>
                <c:pt idx="1283">
                  <c:v>0.16273204079176151</c:v>
                </c:pt>
                <c:pt idx="1284">
                  <c:v>0.16273204079176151</c:v>
                </c:pt>
                <c:pt idx="1285">
                  <c:v>0.16273204079176151</c:v>
                </c:pt>
                <c:pt idx="1286">
                  <c:v>0.16273204079176151</c:v>
                </c:pt>
                <c:pt idx="1287">
                  <c:v>0.16273204079176151</c:v>
                </c:pt>
                <c:pt idx="1288">
                  <c:v>0.16273204079176151</c:v>
                </c:pt>
                <c:pt idx="1289">
                  <c:v>0.16273204079176151</c:v>
                </c:pt>
                <c:pt idx="1290">
                  <c:v>0.16273204079176151</c:v>
                </c:pt>
                <c:pt idx="1291">
                  <c:v>0.16273204079176151</c:v>
                </c:pt>
                <c:pt idx="1292">
                  <c:v>0.16273204079176151</c:v>
                </c:pt>
                <c:pt idx="1293">
                  <c:v>0.16273204079176151</c:v>
                </c:pt>
                <c:pt idx="1294">
                  <c:v>0.16273204079176151</c:v>
                </c:pt>
                <c:pt idx="1295">
                  <c:v>0.16273204079176151</c:v>
                </c:pt>
                <c:pt idx="1296">
                  <c:v>0.16273204079176151</c:v>
                </c:pt>
                <c:pt idx="1297">
                  <c:v>0.16273204079176151</c:v>
                </c:pt>
                <c:pt idx="1298">
                  <c:v>0.16273204079176151</c:v>
                </c:pt>
                <c:pt idx="1299">
                  <c:v>0.16273204079176151</c:v>
                </c:pt>
                <c:pt idx="1300">
                  <c:v>0.16273204079176151</c:v>
                </c:pt>
                <c:pt idx="1301">
                  <c:v>0.16273204079176151</c:v>
                </c:pt>
                <c:pt idx="1302">
                  <c:v>0.16273204079176151</c:v>
                </c:pt>
                <c:pt idx="1303">
                  <c:v>0.16273204079176151</c:v>
                </c:pt>
                <c:pt idx="1304">
                  <c:v>0.16273204079176151</c:v>
                </c:pt>
                <c:pt idx="1305">
                  <c:v>0.16273204079176151</c:v>
                </c:pt>
                <c:pt idx="1306">
                  <c:v>0.16273204079176151</c:v>
                </c:pt>
                <c:pt idx="1307">
                  <c:v>0.16273204079176151</c:v>
                </c:pt>
                <c:pt idx="1308">
                  <c:v>0.16273204079176151</c:v>
                </c:pt>
                <c:pt idx="1309">
                  <c:v>0.16273204079176151</c:v>
                </c:pt>
                <c:pt idx="1310">
                  <c:v>0.16273204079176151</c:v>
                </c:pt>
                <c:pt idx="1311">
                  <c:v>0.16273204079176151</c:v>
                </c:pt>
                <c:pt idx="1312">
                  <c:v>0.16273204079176151</c:v>
                </c:pt>
                <c:pt idx="1313">
                  <c:v>0.16273204079176151</c:v>
                </c:pt>
                <c:pt idx="1314">
                  <c:v>0.16273204079176151</c:v>
                </c:pt>
                <c:pt idx="1315">
                  <c:v>0.16273204079176151</c:v>
                </c:pt>
                <c:pt idx="1316">
                  <c:v>0.16273204079176151</c:v>
                </c:pt>
                <c:pt idx="1317">
                  <c:v>0.16273204079176151</c:v>
                </c:pt>
                <c:pt idx="1318">
                  <c:v>0.16273204079176151</c:v>
                </c:pt>
                <c:pt idx="1319">
                  <c:v>0.16273204079176151</c:v>
                </c:pt>
                <c:pt idx="1320">
                  <c:v>0.16273204079176151</c:v>
                </c:pt>
                <c:pt idx="1321">
                  <c:v>0.16273204079176151</c:v>
                </c:pt>
                <c:pt idx="1322">
                  <c:v>0.16273204079176151</c:v>
                </c:pt>
                <c:pt idx="1323">
                  <c:v>0.16273204079176151</c:v>
                </c:pt>
                <c:pt idx="1324">
                  <c:v>0.16273204079176151</c:v>
                </c:pt>
                <c:pt idx="1325">
                  <c:v>0.16273204079176151</c:v>
                </c:pt>
                <c:pt idx="1326">
                  <c:v>0.16273204079176151</c:v>
                </c:pt>
                <c:pt idx="1327">
                  <c:v>0.16273204079176151</c:v>
                </c:pt>
                <c:pt idx="1328">
                  <c:v>0.16273204079176151</c:v>
                </c:pt>
                <c:pt idx="1329">
                  <c:v>0.16273204079176151</c:v>
                </c:pt>
                <c:pt idx="1330">
                  <c:v>0.16273204079176151</c:v>
                </c:pt>
                <c:pt idx="1331">
                  <c:v>0.16273204079176151</c:v>
                </c:pt>
                <c:pt idx="1332">
                  <c:v>0.16273204079176151</c:v>
                </c:pt>
                <c:pt idx="1333">
                  <c:v>0.16273204079176151</c:v>
                </c:pt>
                <c:pt idx="1334">
                  <c:v>0.16273204079176151</c:v>
                </c:pt>
                <c:pt idx="1335">
                  <c:v>0.16273204079176151</c:v>
                </c:pt>
                <c:pt idx="1336">
                  <c:v>0.16273204079176151</c:v>
                </c:pt>
                <c:pt idx="1337">
                  <c:v>0.16273204079176151</c:v>
                </c:pt>
                <c:pt idx="1338">
                  <c:v>0.16273204079176151</c:v>
                </c:pt>
                <c:pt idx="1339">
                  <c:v>0.16273204079176151</c:v>
                </c:pt>
                <c:pt idx="1340">
                  <c:v>0.16273204079176151</c:v>
                </c:pt>
                <c:pt idx="1341">
                  <c:v>0.16273204079176151</c:v>
                </c:pt>
                <c:pt idx="1342">
                  <c:v>0.16273204079176151</c:v>
                </c:pt>
                <c:pt idx="1343">
                  <c:v>0.16273204079176151</c:v>
                </c:pt>
                <c:pt idx="1344">
                  <c:v>0.16273204079176151</c:v>
                </c:pt>
                <c:pt idx="1345">
                  <c:v>0.16273204079176151</c:v>
                </c:pt>
                <c:pt idx="1346">
                  <c:v>0.16273204079176151</c:v>
                </c:pt>
                <c:pt idx="1347">
                  <c:v>0.16273204079176151</c:v>
                </c:pt>
                <c:pt idx="1348">
                  <c:v>0.16273204079176151</c:v>
                </c:pt>
                <c:pt idx="1349">
                  <c:v>0.16273204079176151</c:v>
                </c:pt>
                <c:pt idx="1350">
                  <c:v>0.16273204079176151</c:v>
                </c:pt>
                <c:pt idx="1351">
                  <c:v>0.16273204079176151</c:v>
                </c:pt>
                <c:pt idx="1352">
                  <c:v>0.16273204079176151</c:v>
                </c:pt>
                <c:pt idx="1353">
                  <c:v>0.16273204079176151</c:v>
                </c:pt>
                <c:pt idx="1354">
                  <c:v>0.16273204079176151</c:v>
                </c:pt>
                <c:pt idx="1355">
                  <c:v>0.16273204079176151</c:v>
                </c:pt>
                <c:pt idx="1356">
                  <c:v>0.16273204079176151</c:v>
                </c:pt>
                <c:pt idx="1357">
                  <c:v>0.16273204079176151</c:v>
                </c:pt>
                <c:pt idx="1358">
                  <c:v>0.16273204079176151</c:v>
                </c:pt>
                <c:pt idx="1359">
                  <c:v>0.16273204079176151</c:v>
                </c:pt>
                <c:pt idx="1360">
                  <c:v>0.16273204079176151</c:v>
                </c:pt>
                <c:pt idx="1361">
                  <c:v>0.16273204079176151</c:v>
                </c:pt>
                <c:pt idx="1362">
                  <c:v>0.16273204079176151</c:v>
                </c:pt>
                <c:pt idx="1363">
                  <c:v>0.16273204079176151</c:v>
                </c:pt>
                <c:pt idx="1364">
                  <c:v>0.16273204079176151</c:v>
                </c:pt>
                <c:pt idx="1365">
                  <c:v>0.16273204079176151</c:v>
                </c:pt>
                <c:pt idx="1366">
                  <c:v>0.16273204079176151</c:v>
                </c:pt>
                <c:pt idx="1367">
                  <c:v>0.16273204079176151</c:v>
                </c:pt>
                <c:pt idx="1368">
                  <c:v>0.16273204079176151</c:v>
                </c:pt>
                <c:pt idx="1369">
                  <c:v>0.16273204079176151</c:v>
                </c:pt>
                <c:pt idx="1370">
                  <c:v>0.16273204079176151</c:v>
                </c:pt>
                <c:pt idx="1371">
                  <c:v>0.16273204079176151</c:v>
                </c:pt>
                <c:pt idx="1372">
                  <c:v>0.16273204079176151</c:v>
                </c:pt>
                <c:pt idx="1373">
                  <c:v>0.16273204079176151</c:v>
                </c:pt>
                <c:pt idx="1374">
                  <c:v>0.16273204079176151</c:v>
                </c:pt>
                <c:pt idx="1375">
                  <c:v>0.16273204079176151</c:v>
                </c:pt>
                <c:pt idx="1376">
                  <c:v>0.16273204079176151</c:v>
                </c:pt>
                <c:pt idx="1377">
                  <c:v>0.16273204079176151</c:v>
                </c:pt>
                <c:pt idx="1378">
                  <c:v>0.16273204079176151</c:v>
                </c:pt>
                <c:pt idx="1379">
                  <c:v>0.16273204079176151</c:v>
                </c:pt>
                <c:pt idx="1380">
                  <c:v>0.16273204079176151</c:v>
                </c:pt>
                <c:pt idx="1381">
                  <c:v>0.16273204079176151</c:v>
                </c:pt>
                <c:pt idx="1382">
                  <c:v>0.16273204079176151</c:v>
                </c:pt>
                <c:pt idx="1383">
                  <c:v>0.16273204079176151</c:v>
                </c:pt>
                <c:pt idx="1384">
                  <c:v>0.16273204079176151</c:v>
                </c:pt>
                <c:pt idx="1385">
                  <c:v>0.16273204079176151</c:v>
                </c:pt>
                <c:pt idx="1386">
                  <c:v>0.16273204079176151</c:v>
                </c:pt>
                <c:pt idx="1387">
                  <c:v>0.16273204079176151</c:v>
                </c:pt>
                <c:pt idx="1388">
                  <c:v>0.16273204079176151</c:v>
                </c:pt>
                <c:pt idx="1389">
                  <c:v>0.16273204079176151</c:v>
                </c:pt>
                <c:pt idx="1390">
                  <c:v>0.16273204079176151</c:v>
                </c:pt>
                <c:pt idx="1391">
                  <c:v>0.16273204079176151</c:v>
                </c:pt>
                <c:pt idx="1392">
                  <c:v>0.16273204079176151</c:v>
                </c:pt>
                <c:pt idx="1393">
                  <c:v>0.16273204079176151</c:v>
                </c:pt>
                <c:pt idx="1394">
                  <c:v>0.16273204079176151</c:v>
                </c:pt>
                <c:pt idx="1395">
                  <c:v>0.16273204079176151</c:v>
                </c:pt>
                <c:pt idx="1396">
                  <c:v>0.16273204079176151</c:v>
                </c:pt>
                <c:pt idx="1397">
                  <c:v>0.16273204079176151</c:v>
                </c:pt>
                <c:pt idx="1398">
                  <c:v>0.16273204079176151</c:v>
                </c:pt>
                <c:pt idx="1399">
                  <c:v>0.16273204079176151</c:v>
                </c:pt>
                <c:pt idx="1400">
                  <c:v>0.16273204079176151</c:v>
                </c:pt>
                <c:pt idx="1401">
                  <c:v>0.16273204079176151</c:v>
                </c:pt>
                <c:pt idx="1402">
                  <c:v>0.16273204079176151</c:v>
                </c:pt>
                <c:pt idx="1403">
                  <c:v>0.16273204079176151</c:v>
                </c:pt>
                <c:pt idx="1404">
                  <c:v>0.16273204079176151</c:v>
                </c:pt>
                <c:pt idx="1405">
                  <c:v>0.16273204079176151</c:v>
                </c:pt>
                <c:pt idx="1406">
                  <c:v>0.16273204079176151</c:v>
                </c:pt>
                <c:pt idx="1407">
                  <c:v>0.16273204079176151</c:v>
                </c:pt>
                <c:pt idx="1408">
                  <c:v>0.16273204079176151</c:v>
                </c:pt>
                <c:pt idx="1409">
                  <c:v>0.16273204079176151</c:v>
                </c:pt>
                <c:pt idx="1410">
                  <c:v>0.16273204079176151</c:v>
                </c:pt>
                <c:pt idx="1411">
                  <c:v>0.16273204079176151</c:v>
                </c:pt>
                <c:pt idx="1412">
                  <c:v>0.16273204079176151</c:v>
                </c:pt>
                <c:pt idx="1413">
                  <c:v>0.16273204079176151</c:v>
                </c:pt>
                <c:pt idx="1414">
                  <c:v>0.16273204079176151</c:v>
                </c:pt>
                <c:pt idx="1415">
                  <c:v>0.16273204079176151</c:v>
                </c:pt>
                <c:pt idx="1416">
                  <c:v>0.16273204079176151</c:v>
                </c:pt>
                <c:pt idx="1417">
                  <c:v>0.16273204079176151</c:v>
                </c:pt>
                <c:pt idx="1418">
                  <c:v>0.16273204079176151</c:v>
                </c:pt>
                <c:pt idx="1419">
                  <c:v>0.16273204079176151</c:v>
                </c:pt>
                <c:pt idx="1420">
                  <c:v>0.16273204079176151</c:v>
                </c:pt>
                <c:pt idx="1421">
                  <c:v>0.16273204079176151</c:v>
                </c:pt>
                <c:pt idx="1422">
                  <c:v>0.16273204079176151</c:v>
                </c:pt>
                <c:pt idx="1423">
                  <c:v>0.16273204079176151</c:v>
                </c:pt>
                <c:pt idx="1424">
                  <c:v>0.16273204079176151</c:v>
                </c:pt>
                <c:pt idx="1425">
                  <c:v>0.16273204079176151</c:v>
                </c:pt>
                <c:pt idx="1426">
                  <c:v>0.16273204079176151</c:v>
                </c:pt>
                <c:pt idx="1427">
                  <c:v>0.16273204079176151</c:v>
                </c:pt>
                <c:pt idx="1428">
                  <c:v>0.16273204079176151</c:v>
                </c:pt>
                <c:pt idx="1429">
                  <c:v>0.16273204079176151</c:v>
                </c:pt>
                <c:pt idx="1430">
                  <c:v>0.16273204079176151</c:v>
                </c:pt>
                <c:pt idx="1431">
                  <c:v>0.16273204079176151</c:v>
                </c:pt>
                <c:pt idx="1432">
                  <c:v>0.16273204079176151</c:v>
                </c:pt>
                <c:pt idx="1433">
                  <c:v>0.16273204079176151</c:v>
                </c:pt>
                <c:pt idx="1434">
                  <c:v>0.16273204079176151</c:v>
                </c:pt>
                <c:pt idx="1435">
                  <c:v>0.16273204079176151</c:v>
                </c:pt>
                <c:pt idx="1436">
                  <c:v>0.16273204079176151</c:v>
                </c:pt>
                <c:pt idx="1437">
                  <c:v>0.16273204079176151</c:v>
                </c:pt>
                <c:pt idx="1438">
                  <c:v>0.16273204079176151</c:v>
                </c:pt>
                <c:pt idx="1439">
                  <c:v>0.16273204079176151</c:v>
                </c:pt>
                <c:pt idx="1440">
                  <c:v>0.16273204079176151</c:v>
                </c:pt>
                <c:pt idx="1441">
                  <c:v>0.16273204079176151</c:v>
                </c:pt>
                <c:pt idx="1442">
                  <c:v>0.16273204079176151</c:v>
                </c:pt>
                <c:pt idx="1443">
                  <c:v>0.16273204079176151</c:v>
                </c:pt>
                <c:pt idx="1444">
                  <c:v>0.16273204079176151</c:v>
                </c:pt>
                <c:pt idx="1445">
                  <c:v>0.16273204079176151</c:v>
                </c:pt>
                <c:pt idx="1446">
                  <c:v>0.16273204079176151</c:v>
                </c:pt>
                <c:pt idx="1447">
                  <c:v>0.16273204079176151</c:v>
                </c:pt>
                <c:pt idx="1448">
                  <c:v>0.16273204079176151</c:v>
                </c:pt>
                <c:pt idx="1449">
                  <c:v>0.16273204079176151</c:v>
                </c:pt>
                <c:pt idx="1450">
                  <c:v>0.16273204079176151</c:v>
                </c:pt>
                <c:pt idx="1451">
                  <c:v>0.16273204079176151</c:v>
                </c:pt>
                <c:pt idx="1452">
                  <c:v>0.16273204079176151</c:v>
                </c:pt>
                <c:pt idx="1453">
                  <c:v>0.16273204079176151</c:v>
                </c:pt>
                <c:pt idx="1454">
                  <c:v>0.16273204079176151</c:v>
                </c:pt>
                <c:pt idx="1455">
                  <c:v>0.16273204079176151</c:v>
                </c:pt>
                <c:pt idx="1456">
                  <c:v>0.16273204079176151</c:v>
                </c:pt>
                <c:pt idx="1457">
                  <c:v>0.16273204079176151</c:v>
                </c:pt>
                <c:pt idx="1458">
                  <c:v>0.16273204079176151</c:v>
                </c:pt>
                <c:pt idx="1459">
                  <c:v>0.16273204079176151</c:v>
                </c:pt>
                <c:pt idx="1460">
                  <c:v>0.16273204079176151</c:v>
                </c:pt>
                <c:pt idx="1461">
                  <c:v>0.16273204079176151</c:v>
                </c:pt>
                <c:pt idx="1462">
                  <c:v>0.16273204079176151</c:v>
                </c:pt>
                <c:pt idx="1463">
                  <c:v>0.16273204079176151</c:v>
                </c:pt>
                <c:pt idx="1464">
                  <c:v>0.16273204079176151</c:v>
                </c:pt>
                <c:pt idx="1465">
                  <c:v>0.16273204079176151</c:v>
                </c:pt>
                <c:pt idx="1466">
                  <c:v>0.16273204079176151</c:v>
                </c:pt>
                <c:pt idx="1467">
                  <c:v>0.16273204079176151</c:v>
                </c:pt>
                <c:pt idx="1468">
                  <c:v>0.16273204079176151</c:v>
                </c:pt>
                <c:pt idx="1469">
                  <c:v>0.16273204079176151</c:v>
                </c:pt>
                <c:pt idx="1470">
                  <c:v>0.16273204079176151</c:v>
                </c:pt>
                <c:pt idx="1471">
                  <c:v>0.16273204079176151</c:v>
                </c:pt>
                <c:pt idx="1472">
                  <c:v>0.16273204079176151</c:v>
                </c:pt>
                <c:pt idx="1473">
                  <c:v>0.16273204079176151</c:v>
                </c:pt>
                <c:pt idx="1474">
                  <c:v>0.16273204079176151</c:v>
                </c:pt>
                <c:pt idx="1475">
                  <c:v>0.16273204079176151</c:v>
                </c:pt>
                <c:pt idx="1476">
                  <c:v>0.16273204079176151</c:v>
                </c:pt>
                <c:pt idx="1477">
                  <c:v>0.16273204079176151</c:v>
                </c:pt>
                <c:pt idx="1478">
                  <c:v>0.16273204079176151</c:v>
                </c:pt>
                <c:pt idx="1479">
                  <c:v>0.16273204079176151</c:v>
                </c:pt>
                <c:pt idx="1480">
                  <c:v>0.16273204079176151</c:v>
                </c:pt>
                <c:pt idx="1481">
                  <c:v>0.16273204079176151</c:v>
                </c:pt>
                <c:pt idx="1482">
                  <c:v>0.16273204079176151</c:v>
                </c:pt>
                <c:pt idx="1483">
                  <c:v>0.16273204079176151</c:v>
                </c:pt>
                <c:pt idx="1484">
                  <c:v>0.16273204079176151</c:v>
                </c:pt>
                <c:pt idx="1485">
                  <c:v>0.16273204079176151</c:v>
                </c:pt>
                <c:pt idx="1486">
                  <c:v>0.16273204079176151</c:v>
                </c:pt>
                <c:pt idx="1487">
                  <c:v>0.16273204079176151</c:v>
                </c:pt>
                <c:pt idx="1488">
                  <c:v>0.16273204079176151</c:v>
                </c:pt>
                <c:pt idx="1489">
                  <c:v>0.16273204079176151</c:v>
                </c:pt>
                <c:pt idx="1490">
                  <c:v>0.16273204079176151</c:v>
                </c:pt>
                <c:pt idx="1491">
                  <c:v>0.16273204079176151</c:v>
                </c:pt>
                <c:pt idx="1492">
                  <c:v>0.16273204079176151</c:v>
                </c:pt>
                <c:pt idx="1493">
                  <c:v>0.16273204079176151</c:v>
                </c:pt>
                <c:pt idx="1494">
                  <c:v>0.16273204079176151</c:v>
                </c:pt>
                <c:pt idx="1495">
                  <c:v>0.16273204079176151</c:v>
                </c:pt>
                <c:pt idx="1496">
                  <c:v>0.16273204079176151</c:v>
                </c:pt>
                <c:pt idx="1497">
                  <c:v>0.16273204079176151</c:v>
                </c:pt>
                <c:pt idx="1498">
                  <c:v>0.16273204079176151</c:v>
                </c:pt>
                <c:pt idx="1499">
                  <c:v>0.16273204079176151</c:v>
                </c:pt>
                <c:pt idx="1500">
                  <c:v>0.16273204079176151</c:v>
                </c:pt>
                <c:pt idx="1501">
                  <c:v>0.16273204079176151</c:v>
                </c:pt>
                <c:pt idx="1502">
                  <c:v>0.16273204079176151</c:v>
                </c:pt>
                <c:pt idx="1503">
                  <c:v>0.16273204079176151</c:v>
                </c:pt>
                <c:pt idx="1504">
                  <c:v>0.16273204079176151</c:v>
                </c:pt>
                <c:pt idx="1505">
                  <c:v>0.16273204079176151</c:v>
                </c:pt>
                <c:pt idx="1506">
                  <c:v>0.16273204079176151</c:v>
                </c:pt>
                <c:pt idx="1507">
                  <c:v>0.16273204079176151</c:v>
                </c:pt>
                <c:pt idx="1508">
                  <c:v>0.16273204079176151</c:v>
                </c:pt>
                <c:pt idx="1509">
                  <c:v>0.16273204079176151</c:v>
                </c:pt>
                <c:pt idx="1510">
                  <c:v>0.16273204079176151</c:v>
                </c:pt>
                <c:pt idx="1511">
                  <c:v>0.16273204079176151</c:v>
                </c:pt>
                <c:pt idx="1512">
                  <c:v>0.16273204079176151</c:v>
                </c:pt>
                <c:pt idx="1513">
                  <c:v>0.16273204079176151</c:v>
                </c:pt>
                <c:pt idx="1514">
                  <c:v>0.16273204079176151</c:v>
                </c:pt>
                <c:pt idx="1515">
                  <c:v>0.16273204079176151</c:v>
                </c:pt>
                <c:pt idx="1516">
                  <c:v>0.16273204079176151</c:v>
                </c:pt>
                <c:pt idx="1517">
                  <c:v>0.16273204079176151</c:v>
                </c:pt>
                <c:pt idx="1518">
                  <c:v>0.16273204079176151</c:v>
                </c:pt>
                <c:pt idx="1519">
                  <c:v>0.16273204079176151</c:v>
                </c:pt>
                <c:pt idx="1520">
                  <c:v>0.16273204079176151</c:v>
                </c:pt>
                <c:pt idx="1521">
                  <c:v>0.16273204079176151</c:v>
                </c:pt>
                <c:pt idx="1522">
                  <c:v>0.16273204079176151</c:v>
                </c:pt>
                <c:pt idx="1523">
                  <c:v>0.16273204079176151</c:v>
                </c:pt>
                <c:pt idx="1524">
                  <c:v>0.16273204079176151</c:v>
                </c:pt>
                <c:pt idx="1525">
                  <c:v>0.16273204079176151</c:v>
                </c:pt>
                <c:pt idx="1526">
                  <c:v>0.16273204079176151</c:v>
                </c:pt>
                <c:pt idx="1527">
                  <c:v>0.16273204079176151</c:v>
                </c:pt>
                <c:pt idx="1528">
                  <c:v>0.16273204079176151</c:v>
                </c:pt>
                <c:pt idx="1529">
                  <c:v>0.16273204079176151</c:v>
                </c:pt>
                <c:pt idx="1530">
                  <c:v>0.16273204079176151</c:v>
                </c:pt>
                <c:pt idx="1531">
                  <c:v>0.16273204079176151</c:v>
                </c:pt>
                <c:pt idx="1532">
                  <c:v>0.16273204079176151</c:v>
                </c:pt>
                <c:pt idx="1533">
                  <c:v>0.16273204079176151</c:v>
                </c:pt>
                <c:pt idx="1534">
                  <c:v>0.16273204079176151</c:v>
                </c:pt>
                <c:pt idx="1535">
                  <c:v>0.16273204079176151</c:v>
                </c:pt>
                <c:pt idx="1536">
                  <c:v>0.16273204079176151</c:v>
                </c:pt>
                <c:pt idx="1537">
                  <c:v>0.16273204079176151</c:v>
                </c:pt>
                <c:pt idx="1538">
                  <c:v>0.16273204079176151</c:v>
                </c:pt>
                <c:pt idx="1539">
                  <c:v>0.16273204079176151</c:v>
                </c:pt>
                <c:pt idx="1540">
                  <c:v>0.16273204079176151</c:v>
                </c:pt>
                <c:pt idx="1541">
                  <c:v>0.16273204079176151</c:v>
                </c:pt>
                <c:pt idx="1542">
                  <c:v>0.16273204079176151</c:v>
                </c:pt>
                <c:pt idx="1543">
                  <c:v>0.16273204079176151</c:v>
                </c:pt>
                <c:pt idx="1544">
                  <c:v>0.16273204079176151</c:v>
                </c:pt>
                <c:pt idx="1545">
                  <c:v>0.16273204079176151</c:v>
                </c:pt>
                <c:pt idx="1546">
                  <c:v>0.16273204079176151</c:v>
                </c:pt>
                <c:pt idx="1547">
                  <c:v>0.16273204079176151</c:v>
                </c:pt>
                <c:pt idx="1548">
                  <c:v>0.16273204079176151</c:v>
                </c:pt>
                <c:pt idx="1549">
                  <c:v>0.16273204079176151</c:v>
                </c:pt>
                <c:pt idx="1550">
                  <c:v>0.16273204079176151</c:v>
                </c:pt>
                <c:pt idx="1551">
                  <c:v>0.16273204079176151</c:v>
                </c:pt>
                <c:pt idx="1552">
                  <c:v>0.16273204079176151</c:v>
                </c:pt>
                <c:pt idx="1553">
                  <c:v>0.16273204079176151</c:v>
                </c:pt>
                <c:pt idx="1554">
                  <c:v>0.16273204079176151</c:v>
                </c:pt>
                <c:pt idx="1555">
                  <c:v>0.16273204079176151</c:v>
                </c:pt>
                <c:pt idx="1556">
                  <c:v>0.16273204079176151</c:v>
                </c:pt>
                <c:pt idx="1557">
                  <c:v>0.16273204079176151</c:v>
                </c:pt>
                <c:pt idx="1558">
                  <c:v>0.16273204079176151</c:v>
                </c:pt>
                <c:pt idx="1559">
                  <c:v>0.16273204079176151</c:v>
                </c:pt>
                <c:pt idx="1560">
                  <c:v>0.16273204079176151</c:v>
                </c:pt>
                <c:pt idx="1561">
                  <c:v>0.16273204079176151</c:v>
                </c:pt>
                <c:pt idx="1562">
                  <c:v>0.16273204079176151</c:v>
                </c:pt>
                <c:pt idx="1563">
                  <c:v>0.16273204079176151</c:v>
                </c:pt>
                <c:pt idx="1564">
                  <c:v>0.16273204079176151</c:v>
                </c:pt>
                <c:pt idx="1565">
                  <c:v>0.16273204079176151</c:v>
                </c:pt>
                <c:pt idx="1566">
                  <c:v>0.16273204079176151</c:v>
                </c:pt>
                <c:pt idx="1567">
                  <c:v>0.16273204079176151</c:v>
                </c:pt>
                <c:pt idx="1568">
                  <c:v>0.16273204079176151</c:v>
                </c:pt>
                <c:pt idx="1569">
                  <c:v>0.16273204079176151</c:v>
                </c:pt>
                <c:pt idx="1570">
                  <c:v>0.16273204079176151</c:v>
                </c:pt>
                <c:pt idx="1571">
                  <c:v>0.16273204079176151</c:v>
                </c:pt>
                <c:pt idx="1572">
                  <c:v>0.16273204079176151</c:v>
                </c:pt>
                <c:pt idx="1573">
                  <c:v>0.16273204079176151</c:v>
                </c:pt>
                <c:pt idx="1574">
                  <c:v>0.16273204079176151</c:v>
                </c:pt>
                <c:pt idx="1575">
                  <c:v>0.16273204079176151</c:v>
                </c:pt>
                <c:pt idx="1576">
                  <c:v>0.16273204079176151</c:v>
                </c:pt>
                <c:pt idx="1577">
                  <c:v>0.16273204079176151</c:v>
                </c:pt>
                <c:pt idx="1578">
                  <c:v>0.16273204079176151</c:v>
                </c:pt>
                <c:pt idx="1579">
                  <c:v>0.16273204079176151</c:v>
                </c:pt>
                <c:pt idx="1580">
                  <c:v>0.16273204079176151</c:v>
                </c:pt>
                <c:pt idx="1581">
                  <c:v>0.16273204079176151</c:v>
                </c:pt>
                <c:pt idx="1582">
                  <c:v>0.16273204079176151</c:v>
                </c:pt>
                <c:pt idx="1583">
                  <c:v>0.16273204079176151</c:v>
                </c:pt>
                <c:pt idx="1584">
                  <c:v>0.16273204079176151</c:v>
                </c:pt>
                <c:pt idx="1585">
                  <c:v>0.16273204079176151</c:v>
                </c:pt>
                <c:pt idx="1586">
                  <c:v>0.16273204079176151</c:v>
                </c:pt>
                <c:pt idx="1587">
                  <c:v>0.16273204079176151</c:v>
                </c:pt>
                <c:pt idx="1588">
                  <c:v>0.16273204079176151</c:v>
                </c:pt>
                <c:pt idx="1589">
                  <c:v>0.16273204079176151</c:v>
                </c:pt>
                <c:pt idx="1590">
                  <c:v>0.16273204079176151</c:v>
                </c:pt>
                <c:pt idx="1591">
                  <c:v>0.16273204079176151</c:v>
                </c:pt>
                <c:pt idx="1592">
                  <c:v>0.16273204079176151</c:v>
                </c:pt>
                <c:pt idx="1593">
                  <c:v>0.16273204079176151</c:v>
                </c:pt>
                <c:pt idx="1594">
                  <c:v>0.16273204079176151</c:v>
                </c:pt>
                <c:pt idx="1595">
                  <c:v>0.16273204079176151</c:v>
                </c:pt>
                <c:pt idx="1596">
                  <c:v>0.16273204079176151</c:v>
                </c:pt>
                <c:pt idx="1597">
                  <c:v>0.16273204079176151</c:v>
                </c:pt>
                <c:pt idx="1598">
                  <c:v>0.16273204079176151</c:v>
                </c:pt>
                <c:pt idx="1599">
                  <c:v>0.16273204079176151</c:v>
                </c:pt>
                <c:pt idx="1600">
                  <c:v>0.16273204079176151</c:v>
                </c:pt>
                <c:pt idx="1601">
                  <c:v>0.16273204079176151</c:v>
                </c:pt>
                <c:pt idx="1602">
                  <c:v>0.16273204079176151</c:v>
                </c:pt>
                <c:pt idx="1603">
                  <c:v>0.16273204079176151</c:v>
                </c:pt>
                <c:pt idx="1604">
                  <c:v>0.16273204079176151</c:v>
                </c:pt>
                <c:pt idx="1605">
                  <c:v>0.16273204079176151</c:v>
                </c:pt>
                <c:pt idx="1606">
                  <c:v>0.16273204079176151</c:v>
                </c:pt>
                <c:pt idx="1607">
                  <c:v>0.16273204079176151</c:v>
                </c:pt>
                <c:pt idx="1608">
                  <c:v>0.16273204079176151</c:v>
                </c:pt>
                <c:pt idx="1609">
                  <c:v>0.16273204079176151</c:v>
                </c:pt>
                <c:pt idx="1610">
                  <c:v>0.16273204079176151</c:v>
                </c:pt>
                <c:pt idx="1611">
                  <c:v>0.16273204079176151</c:v>
                </c:pt>
                <c:pt idx="1612">
                  <c:v>0.16273204079176151</c:v>
                </c:pt>
                <c:pt idx="1613">
                  <c:v>0.16273204079176151</c:v>
                </c:pt>
                <c:pt idx="1614">
                  <c:v>0.16273204079176151</c:v>
                </c:pt>
                <c:pt idx="1615">
                  <c:v>0.16273204079176151</c:v>
                </c:pt>
                <c:pt idx="1616">
                  <c:v>0.16273204079176151</c:v>
                </c:pt>
                <c:pt idx="1617">
                  <c:v>0.16273204079176151</c:v>
                </c:pt>
                <c:pt idx="1618">
                  <c:v>0.16273204079176151</c:v>
                </c:pt>
                <c:pt idx="1619">
                  <c:v>0.16273204079176151</c:v>
                </c:pt>
                <c:pt idx="1620">
                  <c:v>0.16273204079176151</c:v>
                </c:pt>
                <c:pt idx="1621">
                  <c:v>0.16273204079176151</c:v>
                </c:pt>
                <c:pt idx="1622">
                  <c:v>0.16273204079176151</c:v>
                </c:pt>
                <c:pt idx="1623">
                  <c:v>0.16273204079176151</c:v>
                </c:pt>
                <c:pt idx="1624">
                  <c:v>0.16273204079176151</c:v>
                </c:pt>
                <c:pt idx="1625">
                  <c:v>0.16273204079176151</c:v>
                </c:pt>
                <c:pt idx="1626">
                  <c:v>0.16273204079176151</c:v>
                </c:pt>
                <c:pt idx="1627">
                  <c:v>0.16273204079176151</c:v>
                </c:pt>
                <c:pt idx="1628">
                  <c:v>0.16273204079176151</c:v>
                </c:pt>
                <c:pt idx="1629">
                  <c:v>0.16273204079176151</c:v>
                </c:pt>
                <c:pt idx="1630">
                  <c:v>0.16273204079176151</c:v>
                </c:pt>
                <c:pt idx="1631">
                  <c:v>0.16273204079176151</c:v>
                </c:pt>
                <c:pt idx="1632">
                  <c:v>0.16273204079176151</c:v>
                </c:pt>
                <c:pt idx="1633">
                  <c:v>0.16273204079176151</c:v>
                </c:pt>
                <c:pt idx="1634">
                  <c:v>0.16273204079176151</c:v>
                </c:pt>
                <c:pt idx="1635">
                  <c:v>0.16273204079176151</c:v>
                </c:pt>
                <c:pt idx="1636">
                  <c:v>0.16273204079176151</c:v>
                </c:pt>
                <c:pt idx="1637">
                  <c:v>0.16273204079176151</c:v>
                </c:pt>
                <c:pt idx="1638">
                  <c:v>0.16273204079176151</c:v>
                </c:pt>
                <c:pt idx="1639">
                  <c:v>0.16273204079176151</c:v>
                </c:pt>
                <c:pt idx="1640">
                  <c:v>0.16273204079176151</c:v>
                </c:pt>
                <c:pt idx="1641">
                  <c:v>0.16273204079176151</c:v>
                </c:pt>
                <c:pt idx="1642">
                  <c:v>0.16273204079176151</c:v>
                </c:pt>
                <c:pt idx="1643">
                  <c:v>0.16273204079176151</c:v>
                </c:pt>
                <c:pt idx="1644">
                  <c:v>0.16273204079176151</c:v>
                </c:pt>
                <c:pt idx="1645">
                  <c:v>0.16273204079176151</c:v>
                </c:pt>
                <c:pt idx="1646">
                  <c:v>0.16273204079176151</c:v>
                </c:pt>
                <c:pt idx="1647">
                  <c:v>0.16273204079176151</c:v>
                </c:pt>
                <c:pt idx="1648">
                  <c:v>0.16273204079176151</c:v>
                </c:pt>
                <c:pt idx="1649">
                  <c:v>0.16273204079176151</c:v>
                </c:pt>
                <c:pt idx="1650">
                  <c:v>0.16273204079176151</c:v>
                </c:pt>
                <c:pt idx="1651">
                  <c:v>0.16273204079176151</c:v>
                </c:pt>
                <c:pt idx="1652">
                  <c:v>0.16273204079176151</c:v>
                </c:pt>
                <c:pt idx="1653">
                  <c:v>0.16273204079176151</c:v>
                </c:pt>
                <c:pt idx="1654">
                  <c:v>0.16273204079176151</c:v>
                </c:pt>
                <c:pt idx="1655">
                  <c:v>0.16273204079176151</c:v>
                </c:pt>
                <c:pt idx="1656">
                  <c:v>0.16273204079176151</c:v>
                </c:pt>
                <c:pt idx="1657">
                  <c:v>0.16273204079176151</c:v>
                </c:pt>
                <c:pt idx="1658">
                  <c:v>0.16273204079176151</c:v>
                </c:pt>
                <c:pt idx="1659">
                  <c:v>0.16273204079176151</c:v>
                </c:pt>
                <c:pt idx="1660">
                  <c:v>0.16273204079176151</c:v>
                </c:pt>
                <c:pt idx="1661">
                  <c:v>0.16273204079176151</c:v>
                </c:pt>
                <c:pt idx="1662">
                  <c:v>0.16273204079176151</c:v>
                </c:pt>
                <c:pt idx="1663">
                  <c:v>0.16273204079176151</c:v>
                </c:pt>
                <c:pt idx="1664">
                  <c:v>0.16273204079176151</c:v>
                </c:pt>
                <c:pt idx="1665">
                  <c:v>0.16273204079176151</c:v>
                </c:pt>
                <c:pt idx="1666">
                  <c:v>0.16273204079176151</c:v>
                </c:pt>
                <c:pt idx="1667">
                  <c:v>0.16273204079176151</c:v>
                </c:pt>
                <c:pt idx="1668">
                  <c:v>0.16273204079176151</c:v>
                </c:pt>
                <c:pt idx="1669">
                  <c:v>0.16273204079176151</c:v>
                </c:pt>
                <c:pt idx="1670">
                  <c:v>0.16273204079176151</c:v>
                </c:pt>
                <c:pt idx="1671">
                  <c:v>0.16273204079176151</c:v>
                </c:pt>
                <c:pt idx="1672">
                  <c:v>0.16273204079176151</c:v>
                </c:pt>
                <c:pt idx="1673">
                  <c:v>0.16273204079176151</c:v>
                </c:pt>
                <c:pt idx="1674">
                  <c:v>0.16273204079176151</c:v>
                </c:pt>
                <c:pt idx="1675">
                  <c:v>0.16273204079176151</c:v>
                </c:pt>
                <c:pt idx="1676">
                  <c:v>0.16273204079176151</c:v>
                </c:pt>
                <c:pt idx="1677">
                  <c:v>0.16273204079176151</c:v>
                </c:pt>
                <c:pt idx="1678">
                  <c:v>0.16273204079176151</c:v>
                </c:pt>
                <c:pt idx="1679">
                  <c:v>0.16273204079176151</c:v>
                </c:pt>
                <c:pt idx="1680">
                  <c:v>0.16273204079176151</c:v>
                </c:pt>
                <c:pt idx="1681">
                  <c:v>0.16273204079176151</c:v>
                </c:pt>
                <c:pt idx="1682">
                  <c:v>0.16273204079176151</c:v>
                </c:pt>
                <c:pt idx="1683">
                  <c:v>0.16273204079176151</c:v>
                </c:pt>
                <c:pt idx="1684">
                  <c:v>0.16273204079176151</c:v>
                </c:pt>
                <c:pt idx="1685">
                  <c:v>0.16273204079176151</c:v>
                </c:pt>
                <c:pt idx="1686">
                  <c:v>0.16273204079176151</c:v>
                </c:pt>
                <c:pt idx="1687">
                  <c:v>0.16273204079176151</c:v>
                </c:pt>
                <c:pt idx="1688">
                  <c:v>0.16273204079176151</c:v>
                </c:pt>
                <c:pt idx="1689">
                  <c:v>0.16273204079176151</c:v>
                </c:pt>
                <c:pt idx="1690">
                  <c:v>0.16273204079176151</c:v>
                </c:pt>
                <c:pt idx="1691">
                  <c:v>0.16273204079176151</c:v>
                </c:pt>
                <c:pt idx="1692">
                  <c:v>0.16273204079176151</c:v>
                </c:pt>
                <c:pt idx="1693">
                  <c:v>0.16273204079176151</c:v>
                </c:pt>
                <c:pt idx="1694">
                  <c:v>0.16273204079176151</c:v>
                </c:pt>
                <c:pt idx="1695">
                  <c:v>0.16273204079176151</c:v>
                </c:pt>
                <c:pt idx="1696">
                  <c:v>0.16273204079176151</c:v>
                </c:pt>
                <c:pt idx="1697">
                  <c:v>0.16273204079176151</c:v>
                </c:pt>
                <c:pt idx="1698">
                  <c:v>0.16273204079176151</c:v>
                </c:pt>
                <c:pt idx="1699">
                  <c:v>0.16273204079176151</c:v>
                </c:pt>
                <c:pt idx="1700">
                  <c:v>0.16273204079176151</c:v>
                </c:pt>
                <c:pt idx="1701">
                  <c:v>0.16273204079176151</c:v>
                </c:pt>
                <c:pt idx="1702">
                  <c:v>0.16273204079176151</c:v>
                </c:pt>
                <c:pt idx="1703">
                  <c:v>0.16273204079176151</c:v>
                </c:pt>
                <c:pt idx="1704">
                  <c:v>0.16273204079176151</c:v>
                </c:pt>
                <c:pt idx="1705">
                  <c:v>0.16273204079176151</c:v>
                </c:pt>
                <c:pt idx="1706">
                  <c:v>0.16273204079176151</c:v>
                </c:pt>
                <c:pt idx="1707">
                  <c:v>0.16273204079176151</c:v>
                </c:pt>
                <c:pt idx="1708">
                  <c:v>0.16273204079176151</c:v>
                </c:pt>
                <c:pt idx="1709">
                  <c:v>0.16273204079176151</c:v>
                </c:pt>
                <c:pt idx="1710">
                  <c:v>0.16273204079176151</c:v>
                </c:pt>
                <c:pt idx="1711">
                  <c:v>0.16273204079176151</c:v>
                </c:pt>
                <c:pt idx="1712">
                  <c:v>0.16273204079176151</c:v>
                </c:pt>
                <c:pt idx="1713">
                  <c:v>0.16273204079176151</c:v>
                </c:pt>
                <c:pt idx="1714">
                  <c:v>0.16273204079176151</c:v>
                </c:pt>
                <c:pt idx="1715">
                  <c:v>0.16273204079176151</c:v>
                </c:pt>
                <c:pt idx="1716">
                  <c:v>0.16273204079176151</c:v>
                </c:pt>
                <c:pt idx="1717">
                  <c:v>0.16273204079176151</c:v>
                </c:pt>
                <c:pt idx="1718">
                  <c:v>0.16273204079176151</c:v>
                </c:pt>
                <c:pt idx="1719">
                  <c:v>0.16273204079176151</c:v>
                </c:pt>
                <c:pt idx="1720">
                  <c:v>0.16273204079176151</c:v>
                </c:pt>
                <c:pt idx="1721">
                  <c:v>0.16273204079176151</c:v>
                </c:pt>
                <c:pt idx="1722">
                  <c:v>0.16273204079176151</c:v>
                </c:pt>
                <c:pt idx="1723">
                  <c:v>0.16273204079176151</c:v>
                </c:pt>
                <c:pt idx="1724">
                  <c:v>0.16273204079176151</c:v>
                </c:pt>
                <c:pt idx="1725">
                  <c:v>0.16273204079176151</c:v>
                </c:pt>
                <c:pt idx="1726">
                  <c:v>0.16273204079176151</c:v>
                </c:pt>
                <c:pt idx="1727">
                  <c:v>0.16273204079176151</c:v>
                </c:pt>
                <c:pt idx="1728">
                  <c:v>0.16273204079176151</c:v>
                </c:pt>
                <c:pt idx="1729">
                  <c:v>0.16273204079176151</c:v>
                </c:pt>
                <c:pt idx="1730">
                  <c:v>0.16273204079176151</c:v>
                </c:pt>
                <c:pt idx="1731">
                  <c:v>0.16273204079176151</c:v>
                </c:pt>
                <c:pt idx="1732">
                  <c:v>0.16273204079176151</c:v>
                </c:pt>
                <c:pt idx="1733">
                  <c:v>0.16273204079176151</c:v>
                </c:pt>
                <c:pt idx="1734">
                  <c:v>0.16273204079176151</c:v>
                </c:pt>
                <c:pt idx="1735">
                  <c:v>0.16273204079176151</c:v>
                </c:pt>
                <c:pt idx="1736">
                  <c:v>0.16273204079176151</c:v>
                </c:pt>
                <c:pt idx="1737">
                  <c:v>0.16273204079176151</c:v>
                </c:pt>
                <c:pt idx="1738">
                  <c:v>0.16273204079176151</c:v>
                </c:pt>
                <c:pt idx="1739">
                  <c:v>0.16273204079176151</c:v>
                </c:pt>
                <c:pt idx="1740">
                  <c:v>0.16273204079176151</c:v>
                </c:pt>
                <c:pt idx="1741">
                  <c:v>0.16273204079176151</c:v>
                </c:pt>
                <c:pt idx="1742">
                  <c:v>0.16273204079176151</c:v>
                </c:pt>
                <c:pt idx="1743">
                  <c:v>0.16273204079176151</c:v>
                </c:pt>
                <c:pt idx="1744">
                  <c:v>0.16273204079176151</c:v>
                </c:pt>
                <c:pt idx="1745">
                  <c:v>0.16273204079176151</c:v>
                </c:pt>
                <c:pt idx="1746">
                  <c:v>0.16273204079176151</c:v>
                </c:pt>
                <c:pt idx="1747">
                  <c:v>0.16273204079176151</c:v>
                </c:pt>
                <c:pt idx="1748">
                  <c:v>0.16273204079176151</c:v>
                </c:pt>
                <c:pt idx="1749">
                  <c:v>0.16273204079176151</c:v>
                </c:pt>
                <c:pt idx="1750">
                  <c:v>0.16273204079176151</c:v>
                </c:pt>
                <c:pt idx="1751">
                  <c:v>0.16273204079176151</c:v>
                </c:pt>
                <c:pt idx="1752">
                  <c:v>0.16273204079176151</c:v>
                </c:pt>
                <c:pt idx="1753">
                  <c:v>0.16273204079176151</c:v>
                </c:pt>
                <c:pt idx="1754">
                  <c:v>0.16273204079176151</c:v>
                </c:pt>
                <c:pt idx="1755">
                  <c:v>0.16273204079176151</c:v>
                </c:pt>
                <c:pt idx="1756">
                  <c:v>0.16273204079176151</c:v>
                </c:pt>
                <c:pt idx="1757">
                  <c:v>0.16273204079176151</c:v>
                </c:pt>
                <c:pt idx="1758">
                  <c:v>0.16273204079176151</c:v>
                </c:pt>
                <c:pt idx="1759">
                  <c:v>0.16273204079176151</c:v>
                </c:pt>
                <c:pt idx="1760">
                  <c:v>0.16273204079176151</c:v>
                </c:pt>
                <c:pt idx="1761">
                  <c:v>0.16273204079176151</c:v>
                </c:pt>
                <c:pt idx="1762">
                  <c:v>0.16273204079176151</c:v>
                </c:pt>
                <c:pt idx="1763">
                  <c:v>0.16273204079176151</c:v>
                </c:pt>
                <c:pt idx="1764">
                  <c:v>0.16273204079176151</c:v>
                </c:pt>
                <c:pt idx="1765">
                  <c:v>0.16273204079176151</c:v>
                </c:pt>
                <c:pt idx="1766">
                  <c:v>0.16273204079176151</c:v>
                </c:pt>
                <c:pt idx="1767">
                  <c:v>0.16273204079176151</c:v>
                </c:pt>
                <c:pt idx="1768">
                  <c:v>0.16273204079176151</c:v>
                </c:pt>
                <c:pt idx="1769">
                  <c:v>0.16273204079176151</c:v>
                </c:pt>
                <c:pt idx="1770">
                  <c:v>0.16273204079176151</c:v>
                </c:pt>
                <c:pt idx="1771">
                  <c:v>0.16273204079176151</c:v>
                </c:pt>
                <c:pt idx="1772">
                  <c:v>0.16273204079176151</c:v>
                </c:pt>
                <c:pt idx="1773">
                  <c:v>0.16273204079176151</c:v>
                </c:pt>
                <c:pt idx="1774">
                  <c:v>0.16273204079176151</c:v>
                </c:pt>
                <c:pt idx="1775">
                  <c:v>0.16273204079176151</c:v>
                </c:pt>
                <c:pt idx="1776">
                  <c:v>0.16273204079176151</c:v>
                </c:pt>
                <c:pt idx="1777">
                  <c:v>0.16273204079176151</c:v>
                </c:pt>
                <c:pt idx="1778">
                  <c:v>0.16273204079176151</c:v>
                </c:pt>
                <c:pt idx="1779">
                  <c:v>0.16273204079176151</c:v>
                </c:pt>
                <c:pt idx="1780">
                  <c:v>0.16273204079176151</c:v>
                </c:pt>
                <c:pt idx="1781">
                  <c:v>0.16273204079176151</c:v>
                </c:pt>
                <c:pt idx="1782">
                  <c:v>0.16273204079176151</c:v>
                </c:pt>
                <c:pt idx="1783">
                  <c:v>0.16273204079176151</c:v>
                </c:pt>
                <c:pt idx="1784">
                  <c:v>0.16273204079176151</c:v>
                </c:pt>
                <c:pt idx="1785">
                  <c:v>0.16273204079176151</c:v>
                </c:pt>
                <c:pt idx="1786">
                  <c:v>0.16273204079176151</c:v>
                </c:pt>
                <c:pt idx="1787">
                  <c:v>0.16273204079176151</c:v>
                </c:pt>
                <c:pt idx="1788">
                  <c:v>0.16273204079176151</c:v>
                </c:pt>
                <c:pt idx="1789">
                  <c:v>0.16273204079176151</c:v>
                </c:pt>
                <c:pt idx="1790">
                  <c:v>0.16273204079176151</c:v>
                </c:pt>
                <c:pt idx="1791">
                  <c:v>0.16273204079176151</c:v>
                </c:pt>
                <c:pt idx="1792">
                  <c:v>0.16273204079176151</c:v>
                </c:pt>
                <c:pt idx="1793">
                  <c:v>0.16273204079176151</c:v>
                </c:pt>
                <c:pt idx="1794">
                  <c:v>0.16273204079176151</c:v>
                </c:pt>
                <c:pt idx="1795">
                  <c:v>0.16273204079176151</c:v>
                </c:pt>
                <c:pt idx="1796">
                  <c:v>0.16273204079176151</c:v>
                </c:pt>
                <c:pt idx="1797">
                  <c:v>0.16273204079176151</c:v>
                </c:pt>
                <c:pt idx="1798">
                  <c:v>0.16273204079176151</c:v>
                </c:pt>
                <c:pt idx="1799">
                  <c:v>0.16273204079176151</c:v>
                </c:pt>
                <c:pt idx="1800">
                  <c:v>0.16273204079176151</c:v>
                </c:pt>
                <c:pt idx="1801">
                  <c:v>0.16273204079176151</c:v>
                </c:pt>
                <c:pt idx="1802">
                  <c:v>0.16273204079176151</c:v>
                </c:pt>
                <c:pt idx="1803">
                  <c:v>0.16273204079176151</c:v>
                </c:pt>
                <c:pt idx="1804">
                  <c:v>0.16273204079176151</c:v>
                </c:pt>
                <c:pt idx="1805">
                  <c:v>0.16273204079176151</c:v>
                </c:pt>
                <c:pt idx="1806">
                  <c:v>0.16273204079176151</c:v>
                </c:pt>
                <c:pt idx="1807">
                  <c:v>0.16273204079176151</c:v>
                </c:pt>
                <c:pt idx="1808">
                  <c:v>0.16273204079176151</c:v>
                </c:pt>
                <c:pt idx="1809">
                  <c:v>0.16273204079176151</c:v>
                </c:pt>
                <c:pt idx="1810">
                  <c:v>0.16273204079176151</c:v>
                </c:pt>
                <c:pt idx="1811">
                  <c:v>0.16273204079176151</c:v>
                </c:pt>
                <c:pt idx="1812">
                  <c:v>0.16273204079176151</c:v>
                </c:pt>
                <c:pt idx="1813">
                  <c:v>0.16273204079176151</c:v>
                </c:pt>
                <c:pt idx="1826">
                  <c:v>8.9903938494062904E-2</c:v>
                </c:pt>
                <c:pt idx="1827">
                  <c:v>8.9903938494062904E-2</c:v>
                </c:pt>
                <c:pt idx="1828">
                  <c:v>8.9903938494062904E-2</c:v>
                </c:pt>
                <c:pt idx="1829">
                  <c:v>8.9903938494062904E-2</c:v>
                </c:pt>
                <c:pt idx="1830">
                  <c:v>8.9903938494062904E-2</c:v>
                </c:pt>
                <c:pt idx="1831">
                  <c:v>8.9903938494062904E-2</c:v>
                </c:pt>
                <c:pt idx="1832">
                  <c:v>8.9903938494062904E-2</c:v>
                </c:pt>
                <c:pt idx="1833">
                  <c:v>8.9903938494062904E-2</c:v>
                </c:pt>
                <c:pt idx="1834">
                  <c:v>8.9903938494062904E-2</c:v>
                </c:pt>
                <c:pt idx="1835">
                  <c:v>8.9903938494062904E-2</c:v>
                </c:pt>
                <c:pt idx="1836">
                  <c:v>8.9903938494062904E-2</c:v>
                </c:pt>
                <c:pt idx="1837">
                  <c:v>8.9903938494062904E-2</c:v>
                </c:pt>
                <c:pt idx="1838">
                  <c:v>8.9903938494062904E-2</c:v>
                </c:pt>
                <c:pt idx="1839">
                  <c:v>9.2968234997449897E-2</c:v>
                </c:pt>
                <c:pt idx="1840">
                  <c:v>9.2968234997449897E-2</c:v>
                </c:pt>
                <c:pt idx="1841">
                  <c:v>9.2968234997449897E-2</c:v>
                </c:pt>
                <c:pt idx="1842">
                  <c:v>9.2968234997449897E-2</c:v>
                </c:pt>
                <c:pt idx="1843">
                  <c:v>9.2968234997449897E-2</c:v>
                </c:pt>
                <c:pt idx="1844">
                  <c:v>9.2968234997449897E-2</c:v>
                </c:pt>
                <c:pt idx="1845">
                  <c:v>9.2968234997449897E-2</c:v>
                </c:pt>
                <c:pt idx="1846">
                  <c:v>9.2968234997449897E-2</c:v>
                </c:pt>
                <c:pt idx="1847">
                  <c:v>9.2968234997449897E-2</c:v>
                </c:pt>
                <c:pt idx="1848">
                  <c:v>9.2968234997449897E-2</c:v>
                </c:pt>
                <c:pt idx="1849">
                  <c:v>9.2968234997449897E-2</c:v>
                </c:pt>
                <c:pt idx="1850">
                  <c:v>9.6106753215451798E-2</c:v>
                </c:pt>
                <c:pt idx="1851">
                  <c:v>9.6106753215451798E-2</c:v>
                </c:pt>
                <c:pt idx="1852">
                  <c:v>9.6106753215451798E-2</c:v>
                </c:pt>
                <c:pt idx="1853">
                  <c:v>9.6106753215451798E-2</c:v>
                </c:pt>
                <c:pt idx="1854">
                  <c:v>9.6106753215451798E-2</c:v>
                </c:pt>
                <c:pt idx="1855">
                  <c:v>9.6106753215451798E-2</c:v>
                </c:pt>
                <c:pt idx="1856">
                  <c:v>9.6106753215451798E-2</c:v>
                </c:pt>
                <c:pt idx="1857">
                  <c:v>9.6106753215451798E-2</c:v>
                </c:pt>
                <c:pt idx="1858">
                  <c:v>9.6106753215451798E-2</c:v>
                </c:pt>
                <c:pt idx="1859">
                  <c:v>9.6106753215451798E-2</c:v>
                </c:pt>
                <c:pt idx="1860">
                  <c:v>9.6106753215451798E-2</c:v>
                </c:pt>
                <c:pt idx="1861">
                  <c:v>9.6106753215451798E-2</c:v>
                </c:pt>
                <c:pt idx="1862">
                  <c:v>9.6106753215451798E-2</c:v>
                </c:pt>
                <c:pt idx="1863">
                  <c:v>9.6106753215451798E-2</c:v>
                </c:pt>
                <c:pt idx="1864">
                  <c:v>9.6106753215451798E-2</c:v>
                </c:pt>
                <c:pt idx="1865">
                  <c:v>9.6106753215451798E-2</c:v>
                </c:pt>
                <c:pt idx="1866">
                  <c:v>9.6106753215451798E-2</c:v>
                </c:pt>
                <c:pt idx="1867">
                  <c:v>9.6106753215451798E-2</c:v>
                </c:pt>
                <c:pt idx="1868">
                  <c:v>9.6106753215451798E-2</c:v>
                </c:pt>
                <c:pt idx="1869">
                  <c:v>9.6106753215451798E-2</c:v>
                </c:pt>
                <c:pt idx="1870">
                  <c:v>9.6106753215451798E-2</c:v>
                </c:pt>
                <c:pt idx="1871">
                  <c:v>9.6106753215451798E-2</c:v>
                </c:pt>
                <c:pt idx="1872">
                  <c:v>9.6106753215451798E-2</c:v>
                </c:pt>
                <c:pt idx="1873">
                  <c:v>9.6106753215451798E-2</c:v>
                </c:pt>
                <c:pt idx="1874">
                  <c:v>9.6106753215451798E-2</c:v>
                </c:pt>
                <c:pt idx="1875">
                  <c:v>9.6106753215451798E-2</c:v>
                </c:pt>
                <c:pt idx="1876">
                  <c:v>9.6106753215451798E-2</c:v>
                </c:pt>
                <c:pt idx="1877">
                  <c:v>9.6106753215451798E-2</c:v>
                </c:pt>
                <c:pt idx="1878">
                  <c:v>9.6106753215451798E-2</c:v>
                </c:pt>
                <c:pt idx="1879">
                  <c:v>9.6106753215451798E-2</c:v>
                </c:pt>
                <c:pt idx="1880">
                  <c:v>9.6106753215451798E-2</c:v>
                </c:pt>
                <c:pt idx="1881">
                  <c:v>9.6106753215451798E-2</c:v>
                </c:pt>
                <c:pt idx="1882">
                  <c:v>9.6106753215451798E-2</c:v>
                </c:pt>
                <c:pt idx="1883">
                  <c:v>9.6106753215451798E-2</c:v>
                </c:pt>
                <c:pt idx="1884">
                  <c:v>9.6106753215451798E-2</c:v>
                </c:pt>
                <c:pt idx="1885">
                  <c:v>9.6106753215451798E-2</c:v>
                </c:pt>
                <c:pt idx="1886">
                  <c:v>9.6106753215451798E-2</c:v>
                </c:pt>
                <c:pt idx="1887">
                  <c:v>9.6106753215451798E-2</c:v>
                </c:pt>
                <c:pt idx="1888">
                  <c:v>9.6106753215451798E-2</c:v>
                </c:pt>
                <c:pt idx="1889">
                  <c:v>9.6106753215451798E-2</c:v>
                </c:pt>
                <c:pt idx="1890">
                  <c:v>9.6106753215451798E-2</c:v>
                </c:pt>
                <c:pt idx="1891">
                  <c:v>9.6106753215451798E-2</c:v>
                </c:pt>
                <c:pt idx="1892">
                  <c:v>9.6106753215451798E-2</c:v>
                </c:pt>
                <c:pt idx="1893">
                  <c:v>9.6106753215451798E-2</c:v>
                </c:pt>
                <c:pt idx="1894">
                  <c:v>9.6106753215451798E-2</c:v>
                </c:pt>
                <c:pt idx="1895">
                  <c:v>9.6106753215451798E-2</c:v>
                </c:pt>
                <c:pt idx="1896">
                  <c:v>9.6106753215451798E-2</c:v>
                </c:pt>
                <c:pt idx="1897">
                  <c:v>9.6106753215451798E-2</c:v>
                </c:pt>
                <c:pt idx="1898">
                  <c:v>9.6106753215451798E-2</c:v>
                </c:pt>
                <c:pt idx="1899">
                  <c:v>9.6106753215451798E-2</c:v>
                </c:pt>
                <c:pt idx="1900">
                  <c:v>9.6106753215451798E-2</c:v>
                </c:pt>
                <c:pt idx="1901">
                  <c:v>9.6106753215451798E-2</c:v>
                </c:pt>
                <c:pt idx="1902">
                  <c:v>9.6106753215451798E-2</c:v>
                </c:pt>
                <c:pt idx="1903">
                  <c:v>9.6106753215451798E-2</c:v>
                </c:pt>
                <c:pt idx="1904">
                  <c:v>9.6106753215451798E-2</c:v>
                </c:pt>
                <c:pt idx="1905">
                  <c:v>9.6106753215451798E-2</c:v>
                </c:pt>
                <c:pt idx="1906">
                  <c:v>9.6106753215451798E-2</c:v>
                </c:pt>
                <c:pt idx="1907">
                  <c:v>9.6106753215451798E-2</c:v>
                </c:pt>
                <c:pt idx="1908">
                  <c:v>9.6106753215451798E-2</c:v>
                </c:pt>
                <c:pt idx="1909">
                  <c:v>9.6106753215451798E-2</c:v>
                </c:pt>
                <c:pt idx="1910">
                  <c:v>9.6106753215451798E-2</c:v>
                </c:pt>
                <c:pt idx="1911">
                  <c:v>9.6106753215451798E-2</c:v>
                </c:pt>
                <c:pt idx="1912">
                  <c:v>9.6106753215451798E-2</c:v>
                </c:pt>
                <c:pt idx="1913">
                  <c:v>9.6106753215451798E-2</c:v>
                </c:pt>
                <c:pt idx="1914">
                  <c:v>9.6106753215451798E-2</c:v>
                </c:pt>
                <c:pt idx="1915">
                  <c:v>9.6106753215451798E-2</c:v>
                </c:pt>
                <c:pt idx="1916">
                  <c:v>9.6106753215451798E-2</c:v>
                </c:pt>
                <c:pt idx="1917">
                  <c:v>9.6106753215451798E-2</c:v>
                </c:pt>
                <c:pt idx="1918">
                  <c:v>9.6106753215451798E-2</c:v>
                </c:pt>
                <c:pt idx="1919">
                  <c:v>9.6106753215451798E-2</c:v>
                </c:pt>
                <c:pt idx="1920">
                  <c:v>9.6106753215451798E-2</c:v>
                </c:pt>
                <c:pt idx="1921">
                  <c:v>9.6106753215451798E-2</c:v>
                </c:pt>
                <c:pt idx="1922">
                  <c:v>9.6106753215451798E-2</c:v>
                </c:pt>
                <c:pt idx="1923">
                  <c:v>9.6106753215451798E-2</c:v>
                </c:pt>
                <c:pt idx="1924">
                  <c:v>9.9953107457088172E-2</c:v>
                </c:pt>
                <c:pt idx="1925">
                  <c:v>9.9953107457088172E-2</c:v>
                </c:pt>
                <c:pt idx="1926">
                  <c:v>9.9953107457088172E-2</c:v>
                </c:pt>
                <c:pt idx="1927">
                  <c:v>9.9953107457088172E-2</c:v>
                </c:pt>
                <c:pt idx="1928">
                  <c:v>9.9953107457088172E-2</c:v>
                </c:pt>
                <c:pt idx="1929">
                  <c:v>9.9953107457088172E-2</c:v>
                </c:pt>
                <c:pt idx="1930">
                  <c:v>9.9953107457088172E-2</c:v>
                </c:pt>
                <c:pt idx="1931">
                  <c:v>9.9953107457088172E-2</c:v>
                </c:pt>
                <c:pt idx="1932">
                  <c:v>9.9953107457088172E-2</c:v>
                </c:pt>
                <c:pt idx="1933">
                  <c:v>9.9953107457088172E-2</c:v>
                </c:pt>
                <c:pt idx="1934">
                  <c:v>9.9953107457088172E-2</c:v>
                </c:pt>
                <c:pt idx="1935">
                  <c:v>9.9953107457088172E-2</c:v>
                </c:pt>
                <c:pt idx="1936">
                  <c:v>9.9953107457088172E-2</c:v>
                </c:pt>
                <c:pt idx="1937">
                  <c:v>9.9953107457088172E-2</c:v>
                </c:pt>
                <c:pt idx="1938">
                  <c:v>9.9953107457088172E-2</c:v>
                </c:pt>
                <c:pt idx="1939">
                  <c:v>9.9953107457088172E-2</c:v>
                </c:pt>
                <c:pt idx="1940">
                  <c:v>9.9953107457088172E-2</c:v>
                </c:pt>
                <c:pt idx="1941">
                  <c:v>9.9953107457088172E-2</c:v>
                </c:pt>
                <c:pt idx="1942">
                  <c:v>9.9953107457088172E-2</c:v>
                </c:pt>
                <c:pt idx="1943">
                  <c:v>9.9953107457088172E-2</c:v>
                </c:pt>
                <c:pt idx="1944">
                  <c:v>9.9953107457088172E-2</c:v>
                </c:pt>
                <c:pt idx="1945">
                  <c:v>9.9953107457088172E-2</c:v>
                </c:pt>
                <c:pt idx="1946">
                  <c:v>9.9953107457088172E-2</c:v>
                </c:pt>
                <c:pt idx="1947">
                  <c:v>9.9953107457088172E-2</c:v>
                </c:pt>
                <c:pt idx="1948">
                  <c:v>9.9953107457088172E-2</c:v>
                </c:pt>
                <c:pt idx="1949">
                  <c:v>9.9953107457088172E-2</c:v>
                </c:pt>
                <c:pt idx="1950">
                  <c:v>9.9953107457088172E-2</c:v>
                </c:pt>
                <c:pt idx="1951">
                  <c:v>9.9953107457088172E-2</c:v>
                </c:pt>
                <c:pt idx="1952">
                  <c:v>9.9953107457088172E-2</c:v>
                </c:pt>
                <c:pt idx="1953">
                  <c:v>9.9953107457088172E-2</c:v>
                </c:pt>
                <c:pt idx="1954">
                  <c:v>9.9953107457088172E-2</c:v>
                </c:pt>
                <c:pt idx="1955">
                  <c:v>9.9953107457088172E-2</c:v>
                </c:pt>
                <c:pt idx="1956">
                  <c:v>9.9953107457088172E-2</c:v>
                </c:pt>
                <c:pt idx="1957">
                  <c:v>9.9953107457088172E-2</c:v>
                </c:pt>
                <c:pt idx="1958">
                  <c:v>9.9953107457088172E-2</c:v>
                </c:pt>
                <c:pt idx="1959">
                  <c:v>9.9953107457088172E-2</c:v>
                </c:pt>
                <c:pt idx="1960">
                  <c:v>9.9953107457088172E-2</c:v>
                </c:pt>
                <c:pt idx="1961">
                  <c:v>9.9953107457088172E-2</c:v>
                </c:pt>
                <c:pt idx="1962">
                  <c:v>9.9953107457088172E-2</c:v>
                </c:pt>
                <c:pt idx="1963">
                  <c:v>9.9953107457088172E-2</c:v>
                </c:pt>
                <c:pt idx="1964">
                  <c:v>9.9953107457088172E-2</c:v>
                </c:pt>
                <c:pt idx="1965">
                  <c:v>9.9953107457088172E-2</c:v>
                </c:pt>
                <c:pt idx="1966">
                  <c:v>9.9953107457088172E-2</c:v>
                </c:pt>
                <c:pt idx="1967">
                  <c:v>9.9953107457088172E-2</c:v>
                </c:pt>
                <c:pt idx="1968">
                  <c:v>9.9953107457088172E-2</c:v>
                </c:pt>
                <c:pt idx="1969">
                  <c:v>9.9953107457088172E-2</c:v>
                </c:pt>
                <c:pt idx="1970">
                  <c:v>9.9953107457088172E-2</c:v>
                </c:pt>
                <c:pt idx="1971">
                  <c:v>9.9953107457088172E-2</c:v>
                </c:pt>
                <c:pt idx="1972">
                  <c:v>9.9953107457088172E-2</c:v>
                </c:pt>
                <c:pt idx="1973">
                  <c:v>9.9953107457088172E-2</c:v>
                </c:pt>
                <c:pt idx="1974">
                  <c:v>9.9953107457088172E-2</c:v>
                </c:pt>
                <c:pt idx="1975">
                  <c:v>9.9953107457088172E-2</c:v>
                </c:pt>
                <c:pt idx="1976">
                  <c:v>9.9953107457088172E-2</c:v>
                </c:pt>
                <c:pt idx="1977">
                  <c:v>9.9953107457088172E-2</c:v>
                </c:pt>
                <c:pt idx="1978">
                  <c:v>9.9953107457088172E-2</c:v>
                </c:pt>
                <c:pt idx="1979">
                  <c:v>9.9953107457088172E-2</c:v>
                </c:pt>
                <c:pt idx="1980">
                  <c:v>9.9953107457088172E-2</c:v>
                </c:pt>
                <c:pt idx="1981">
                  <c:v>9.9953107457088172E-2</c:v>
                </c:pt>
                <c:pt idx="1982">
                  <c:v>9.9953107457088172E-2</c:v>
                </c:pt>
                <c:pt idx="1983">
                  <c:v>9.9953107457088172E-2</c:v>
                </c:pt>
                <c:pt idx="1984">
                  <c:v>9.9953107457088172E-2</c:v>
                </c:pt>
                <c:pt idx="1985">
                  <c:v>9.9953107457088172E-2</c:v>
                </c:pt>
                <c:pt idx="1986">
                  <c:v>9.9953107457088172E-2</c:v>
                </c:pt>
                <c:pt idx="1987">
                  <c:v>9.9953107457088172E-2</c:v>
                </c:pt>
                <c:pt idx="1988">
                  <c:v>0.10527882871473854</c:v>
                </c:pt>
                <c:pt idx="1989">
                  <c:v>0.10527882871473854</c:v>
                </c:pt>
                <c:pt idx="1990">
                  <c:v>0.10527882871473854</c:v>
                </c:pt>
                <c:pt idx="1991">
                  <c:v>0.11066871528874614</c:v>
                </c:pt>
                <c:pt idx="1992">
                  <c:v>0.11066871528874614</c:v>
                </c:pt>
                <c:pt idx="1993">
                  <c:v>0.11066871528874614</c:v>
                </c:pt>
                <c:pt idx="1994">
                  <c:v>0.11066871528874614</c:v>
                </c:pt>
                <c:pt idx="1995">
                  <c:v>0.11066871528874614</c:v>
                </c:pt>
                <c:pt idx="1996">
                  <c:v>0.11066871528874614</c:v>
                </c:pt>
                <c:pt idx="1997">
                  <c:v>0.11066871528874614</c:v>
                </c:pt>
                <c:pt idx="1998">
                  <c:v>0.11066871528874614</c:v>
                </c:pt>
                <c:pt idx="1999">
                  <c:v>0.11066871528874614</c:v>
                </c:pt>
                <c:pt idx="2000">
                  <c:v>0.11066871528874614</c:v>
                </c:pt>
                <c:pt idx="2001">
                  <c:v>0.11066871528874614</c:v>
                </c:pt>
                <c:pt idx="2002">
                  <c:v>0.11066871528874614</c:v>
                </c:pt>
                <c:pt idx="2003">
                  <c:v>0.11066871528874614</c:v>
                </c:pt>
                <c:pt idx="2004">
                  <c:v>0.11066871528874614</c:v>
                </c:pt>
                <c:pt idx="2005">
                  <c:v>0.11066871528874614</c:v>
                </c:pt>
                <c:pt idx="2006">
                  <c:v>0.11066871528874614</c:v>
                </c:pt>
                <c:pt idx="2007">
                  <c:v>0.11066871528874614</c:v>
                </c:pt>
                <c:pt idx="2008">
                  <c:v>0.11066871528874614</c:v>
                </c:pt>
                <c:pt idx="2009">
                  <c:v>0.11066871528874614</c:v>
                </c:pt>
                <c:pt idx="2010">
                  <c:v>0.11671858797385672</c:v>
                </c:pt>
                <c:pt idx="2011">
                  <c:v>0.11671858797385672</c:v>
                </c:pt>
                <c:pt idx="2012">
                  <c:v>0.11671858797385672</c:v>
                </c:pt>
                <c:pt idx="2013">
                  <c:v>0.11671858797385672</c:v>
                </c:pt>
                <c:pt idx="2014">
                  <c:v>0.11671858797385672</c:v>
                </c:pt>
                <c:pt idx="2015">
                  <c:v>0.11671858797385672</c:v>
                </c:pt>
                <c:pt idx="2016">
                  <c:v>0.11671858797385672</c:v>
                </c:pt>
                <c:pt idx="2017">
                  <c:v>0.11671858797385672</c:v>
                </c:pt>
                <c:pt idx="2018">
                  <c:v>0.11671858797385672</c:v>
                </c:pt>
                <c:pt idx="2019">
                  <c:v>0.11671858797385672</c:v>
                </c:pt>
                <c:pt idx="2020">
                  <c:v>0.11671858797385672</c:v>
                </c:pt>
                <c:pt idx="2021">
                  <c:v>0.11671858797385672</c:v>
                </c:pt>
                <c:pt idx="2022">
                  <c:v>0.11671858797385672</c:v>
                </c:pt>
                <c:pt idx="2023">
                  <c:v>0.11671858797385672</c:v>
                </c:pt>
                <c:pt idx="2024">
                  <c:v>0.11671858797385672</c:v>
                </c:pt>
                <c:pt idx="2025">
                  <c:v>0.11671858797385672</c:v>
                </c:pt>
                <c:pt idx="2026">
                  <c:v>0.11671858797385672</c:v>
                </c:pt>
                <c:pt idx="2027">
                  <c:v>0.11671858797385672</c:v>
                </c:pt>
                <c:pt idx="2028">
                  <c:v>0.11671858797385672</c:v>
                </c:pt>
                <c:pt idx="2029">
                  <c:v>0.11671858797385672</c:v>
                </c:pt>
                <c:pt idx="2030">
                  <c:v>0.11671858797385672</c:v>
                </c:pt>
                <c:pt idx="2031">
                  <c:v>0.11671858797385672</c:v>
                </c:pt>
                <c:pt idx="2032">
                  <c:v>0.11671858797385672</c:v>
                </c:pt>
                <c:pt idx="2033">
                  <c:v>0.11671858797385672</c:v>
                </c:pt>
                <c:pt idx="2034">
                  <c:v>0.11671858797385672</c:v>
                </c:pt>
                <c:pt idx="2035">
                  <c:v>0.11671858797385672</c:v>
                </c:pt>
                <c:pt idx="2036">
                  <c:v>0.11671858797385672</c:v>
                </c:pt>
                <c:pt idx="2037">
                  <c:v>0.12407926640740791</c:v>
                </c:pt>
                <c:pt idx="2038">
                  <c:v>0.12407926640740791</c:v>
                </c:pt>
                <c:pt idx="2039">
                  <c:v>0.12407926640740791</c:v>
                </c:pt>
                <c:pt idx="2040">
                  <c:v>0.12407926640740791</c:v>
                </c:pt>
                <c:pt idx="2041">
                  <c:v>0.12407926640740791</c:v>
                </c:pt>
                <c:pt idx="2042">
                  <c:v>0.12407926640740791</c:v>
                </c:pt>
                <c:pt idx="2043">
                  <c:v>0.12407926640740791</c:v>
                </c:pt>
                <c:pt idx="2044">
                  <c:v>0.12407926640740791</c:v>
                </c:pt>
                <c:pt idx="2045">
                  <c:v>0.12407926640740791</c:v>
                </c:pt>
                <c:pt idx="2046">
                  <c:v>0.12407926640740791</c:v>
                </c:pt>
                <c:pt idx="2047">
                  <c:v>0.12407926640740791</c:v>
                </c:pt>
                <c:pt idx="2048">
                  <c:v>0.12407926640740791</c:v>
                </c:pt>
                <c:pt idx="2049">
                  <c:v>0.12407926640740791</c:v>
                </c:pt>
                <c:pt idx="2050">
                  <c:v>0.12407926640740791</c:v>
                </c:pt>
                <c:pt idx="2051">
                  <c:v>0.12407926640740791</c:v>
                </c:pt>
                <c:pt idx="2052">
                  <c:v>0.12407926640740791</c:v>
                </c:pt>
                <c:pt idx="2053">
                  <c:v>0.12407926640740791</c:v>
                </c:pt>
                <c:pt idx="2054">
                  <c:v>0.12407926640740791</c:v>
                </c:pt>
                <c:pt idx="2055">
                  <c:v>0.12407926640740791</c:v>
                </c:pt>
                <c:pt idx="2056">
                  <c:v>0.12407926640740791</c:v>
                </c:pt>
                <c:pt idx="2057">
                  <c:v>0.12407926640740791</c:v>
                </c:pt>
                <c:pt idx="2058">
                  <c:v>0.12407926640740791</c:v>
                </c:pt>
                <c:pt idx="2059">
                  <c:v>0.12407926640740791</c:v>
                </c:pt>
                <c:pt idx="2060">
                  <c:v>0.12407926640740791</c:v>
                </c:pt>
                <c:pt idx="2061">
                  <c:v>0.12407926640740791</c:v>
                </c:pt>
                <c:pt idx="2062">
                  <c:v>0.12407926640740791</c:v>
                </c:pt>
                <c:pt idx="2063">
                  <c:v>0.12407926640740791</c:v>
                </c:pt>
                <c:pt idx="2064">
                  <c:v>0.12407926640740791</c:v>
                </c:pt>
                <c:pt idx="2065">
                  <c:v>0.12407926640740791</c:v>
                </c:pt>
                <c:pt idx="2066">
                  <c:v>0.12407926640740791</c:v>
                </c:pt>
                <c:pt idx="2067">
                  <c:v>0.12407926640740791</c:v>
                </c:pt>
                <c:pt idx="2068">
                  <c:v>0.12407926640740791</c:v>
                </c:pt>
                <c:pt idx="2069">
                  <c:v>0.12407926640740791</c:v>
                </c:pt>
                <c:pt idx="2070">
                  <c:v>0.12407926640740791</c:v>
                </c:pt>
                <c:pt idx="2071">
                  <c:v>0.12407926640740791</c:v>
                </c:pt>
                <c:pt idx="2072">
                  <c:v>0.12407926640740791</c:v>
                </c:pt>
                <c:pt idx="2073">
                  <c:v>0.12407926640740791</c:v>
                </c:pt>
                <c:pt idx="2074">
                  <c:v>0.12407926640740791</c:v>
                </c:pt>
                <c:pt idx="2075">
                  <c:v>0.12407926640740791</c:v>
                </c:pt>
                <c:pt idx="2076">
                  <c:v>0.12407926640740791</c:v>
                </c:pt>
                <c:pt idx="2077">
                  <c:v>0.12407926640740791</c:v>
                </c:pt>
                <c:pt idx="2078">
                  <c:v>0.12407926640740791</c:v>
                </c:pt>
                <c:pt idx="2079">
                  <c:v>0.12407926640740791</c:v>
                </c:pt>
                <c:pt idx="2080">
                  <c:v>0.12407926640740791</c:v>
                </c:pt>
                <c:pt idx="2081">
                  <c:v>0.12407926640740791</c:v>
                </c:pt>
                <c:pt idx="2082">
                  <c:v>0.12407926640740791</c:v>
                </c:pt>
                <c:pt idx="2083">
                  <c:v>0.12407926640740791</c:v>
                </c:pt>
                <c:pt idx="2084">
                  <c:v>0.12407926640740791</c:v>
                </c:pt>
                <c:pt idx="2085">
                  <c:v>0.12407926640740791</c:v>
                </c:pt>
                <c:pt idx="2086">
                  <c:v>0.12407926640740791</c:v>
                </c:pt>
                <c:pt idx="2087">
                  <c:v>0.12407926640740791</c:v>
                </c:pt>
                <c:pt idx="2088">
                  <c:v>0.12407926640740791</c:v>
                </c:pt>
                <c:pt idx="2089">
                  <c:v>0.12407926640740791</c:v>
                </c:pt>
                <c:pt idx="2090">
                  <c:v>0.12407926640740791</c:v>
                </c:pt>
                <c:pt idx="2091">
                  <c:v>0.12407926640740791</c:v>
                </c:pt>
                <c:pt idx="2092">
                  <c:v>0.12407926640740791</c:v>
                </c:pt>
                <c:pt idx="2093">
                  <c:v>0.12407926640740791</c:v>
                </c:pt>
                <c:pt idx="2094">
                  <c:v>0.12407926640740791</c:v>
                </c:pt>
                <c:pt idx="2095">
                  <c:v>0.12407926640740791</c:v>
                </c:pt>
                <c:pt idx="2096">
                  <c:v>0.12407926640740791</c:v>
                </c:pt>
                <c:pt idx="2097">
                  <c:v>0.12407926640740791</c:v>
                </c:pt>
                <c:pt idx="2098">
                  <c:v>0.12407926640740791</c:v>
                </c:pt>
                <c:pt idx="2099">
                  <c:v>0.12407926640740791</c:v>
                </c:pt>
                <c:pt idx="2100">
                  <c:v>0.12407926640740791</c:v>
                </c:pt>
                <c:pt idx="2101">
                  <c:v>0.12407926640740791</c:v>
                </c:pt>
                <c:pt idx="2102">
                  <c:v>0.12407926640740791</c:v>
                </c:pt>
                <c:pt idx="2103">
                  <c:v>0.12407926640740791</c:v>
                </c:pt>
                <c:pt idx="2104">
                  <c:v>0.12407926640740791</c:v>
                </c:pt>
                <c:pt idx="2105">
                  <c:v>0.12407926640740791</c:v>
                </c:pt>
                <c:pt idx="2106">
                  <c:v>0.12407926640740791</c:v>
                </c:pt>
                <c:pt idx="2107">
                  <c:v>0.12407926640740791</c:v>
                </c:pt>
                <c:pt idx="2108">
                  <c:v>0.12407926640740791</c:v>
                </c:pt>
                <c:pt idx="2109">
                  <c:v>0.12407926640740791</c:v>
                </c:pt>
                <c:pt idx="2110">
                  <c:v>0.12407926640740791</c:v>
                </c:pt>
                <c:pt idx="2111">
                  <c:v>0.12407926640740791</c:v>
                </c:pt>
                <c:pt idx="2112">
                  <c:v>0.12407926640740791</c:v>
                </c:pt>
                <c:pt idx="2113">
                  <c:v>0.12407926640740791</c:v>
                </c:pt>
                <c:pt idx="2114">
                  <c:v>0.12407926640740791</c:v>
                </c:pt>
                <c:pt idx="2115">
                  <c:v>0.12407926640740791</c:v>
                </c:pt>
                <c:pt idx="2116">
                  <c:v>0.12407926640740791</c:v>
                </c:pt>
                <c:pt idx="2117">
                  <c:v>0.12407926640740791</c:v>
                </c:pt>
                <c:pt idx="2118">
                  <c:v>0.12407926640740791</c:v>
                </c:pt>
                <c:pt idx="2119">
                  <c:v>0.12407926640740791</c:v>
                </c:pt>
                <c:pt idx="2120">
                  <c:v>0.12407926640740791</c:v>
                </c:pt>
                <c:pt idx="2121">
                  <c:v>0.12407926640740791</c:v>
                </c:pt>
                <c:pt idx="2122">
                  <c:v>0.12407926640740791</c:v>
                </c:pt>
                <c:pt idx="2123">
                  <c:v>0.12407926640740791</c:v>
                </c:pt>
                <c:pt idx="2124">
                  <c:v>0.12407926640740791</c:v>
                </c:pt>
                <c:pt idx="2125">
                  <c:v>0.12407926640740791</c:v>
                </c:pt>
                <c:pt idx="2126">
                  <c:v>0.12407926640740791</c:v>
                </c:pt>
                <c:pt idx="2127">
                  <c:v>0.12407926640740791</c:v>
                </c:pt>
                <c:pt idx="2128">
                  <c:v>0.12407926640740791</c:v>
                </c:pt>
                <c:pt idx="2129">
                  <c:v>0.12407926640740791</c:v>
                </c:pt>
                <c:pt idx="2130">
                  <c:v>0.12407926640740791</c:v>
                </c:pt>
                <c:pt idx="2131">
                  <c:v>0.12407926640740791</c:v>
                </c:pt>
                <c:pt idx="2132">
                  <c:v>0.12407926640740791</c:v>
                </c:pt>
                <c:pt idx="2133">
                  <c:v>0.12407926640740791</c:v>
                </c:pt>
                <c:pt idx="2134">
                  <c:v>0.12407926640740791</c:v>
                </c:pt>
                <c:pt idx="2135">
                  <c:v>0.12407926640740791</c:v>
                </c:pt>
                <c:pt idx="2136">
                  <c:v>0.12407926640740791</c:v>
                </c:pt>
                <c:pt idx="2137">
                  <c:v>0.12407926640740791</c:v>
                </c:pt>
                <c:pt idx="2138">
                  <c:v>0.12407926640740791</c:v>
                </c:pt>
                <c:pt idx="2139">
                  <c:v>0.12407926640740791</c:v>
                </c:pt>
                <c:pt idx="2140">
                  <c:v>0.12407926640740791</c:v>
                </c:pt>
                <c:pt idx="2141">
                  <c:v>0.12407926640740791</c:v>
                </c:pt>
                <c:pt idx="2142">
                  <c:v>0.12407926640740791</c:v>
                </c:pt>
                <c:pt idx="2143">
                  <c:v>0.12407926640740791</c:v>
                </c:pt>
                <c:pt idx="2144">
                  <c:v>0.12407926640740791</c:v>
                </c:pt>
                <c:pt idx="2145">
                  <c:v>0.12407926640740791</c:v>
                </c:pt>
                <c:pt idx="2146">
                  <c:v>0.12407926640740791</c:v>
                </c:pt>
                <c:pt idx="2147">
                  <c:v>0.12407926640740791</c:v>
                </c:pt>
                <c:pt idx="2148">
                  <c:v>0.12407926640740791</c:v>
                </c:pt>
                <c:pt idx="2149">
                  <c:v>0.12407926640740791</c:v>
                </c:pt>
                <c:pt idx="2150">
                  <c:v>0.12407926640740791</c:v>
                </c:pt>
                <c:pt idx="2151">
                  <c:v>0.12407926640740791</c:v>
                </c:pt>
                <c:pt idx="2152">
                  <c:v>0.12407926640740791</c:v>
                </c:pt>
                <c:pt idx="2153">
                  <c:v>0.12407926640740791</c:v>
                </c:pt>
                <c:pt idx="2154">
                  <c:v>0.12407926640740791</c:v>
                </c:pt>
                <c:pt idx="2155">
                  <c:v>0.12407926640740791</c:v>
                </c:pt>
                <c:pt idx="2156">
                  <c:v>0.12407926640740791</c:v>
                </c:pt>
                <c:pt idx="2157">
                  <c:v>0.12407926640740791</c:v>
                </c:pt>
                <c:pt idx="2158">
                  <c:v>0.12407926640740791</c:v>
                </c:pt>
                <c:pt idx="2159">
                  <c:v>0.12407926640740791</c:v>
                </c:pt>
                <c:pt idx="2160">
                  <c:v>0.12407926640740791</c:v>
                </c:pt>
                <c:pt idx="2161">
                  <c:v>0.12407926640740791</c:v>
                </c:pt>
                <c:pt idx="2162">
                  <c:v>0.12407926640740791</c:v>
                </c:pt>
                <c:pt idx="2163">
                  <c:v>0.12407926640740791</c:v>
                </c:pt>
                <c:pt idx="2164">
                  <c:v>0.12407926640740791</c:v>
                </c:pt>
                <c:pt idx="2165">
                  <c:v>0.12407926640740791</c:v>
                </c:pt>
                <c:pt idx="2166">
                  <c:v>0.12407926640740791</c:v>
                </c:pt>
                <c:pt idx="2167">
                  <c:v>0.12407926640740791</c:v>
                </c:pt>
                <c:pt idx="2168">
                  <c:v>0.12407926640740791</c:v>
                </c:pt>
                <c:pt idx="2169">
                  <c:v>0.12407926640740791</c:v>
                </c:pt>
                <c:pt idx="2170">
                  <c:v>0.12407926640740791</c:v>
                </c:pt>
                <c:pt idx="2171">
                  <c:v>0.12407926640740791</c:v>
                </c:pt>
                <c:pt idx="2172">
                  <c:v>0.12407926640740791</c:v>
                </c:pt>
                <c:pt idx="2173">
                  <c:v>0.12407926640740791</c:v>
                </c:pt>
                <c:pt idx="2174">
                  <c:v>0.12407926640740791</c:v>
                </c:pt>
                <c:pt idx="2175">
                  <c:v>0.12407926640740791</c:v>
                </c:pt>
                <c:pt idx="2176">
                  <c:v>0.12407926640740791</c:v>
                </c:pt>
                <c:pt idx="2177">
                  <c:v>0.12407926640740791</c:v>
                </c:pt>
                <c:pt idx="2178">
                  <c:v>0.12407926640740791</c:v>
                </c:pt>
                <c:pt idx="2179">
                  <c:v>0.12407926640740791</c:v>
                </c:pt>
                <c:pt idx="2180">
                  <c:v>0.12407926640740791</c:v>
                </c:pt>
                <c:pt idx="2181">
                  <c:v>0.12407926640740791</c:v>
                </c:pt>
                <c:pt idx="2182">
                  <c:v>0.12407926640740791</c:v>
                </c:pt>
                <c:pt idx="2183">
                  <c:v>0.12407926640740791</c:v>
                </c:pt>
                <c:pt idx="2184">
                  <c:v>0.12407926640740791</c:v>
                </c:pt>
                <c:pt idx="2185">
                  <c:v>0.12407926640740791</c:v>
                </c:pt>
                <c:pt idx="2186">
                  <c:v>0.12407926640740791</c:v>
                </c:pt>
                <c:pt idx="2187">
                  <c:v>0.12407926640740791</c:v>
                </c:pt>
                <c:pt idx="2188">
                  <c:v>0.12407926640740791</c:v>
                </c:pt>
                <c:pt idx="2189">
                  <c:v>0.12407926640740791</c:v>
                </c:pt>
                <c:pt idx="2190">
                  <c:v>0.12407926640740791</c:v>
                </c:pt>
                <c:pt idx="2191">
                  <c:v>0.12407926640740791</c:v>
                </c:pt>
                <c:pt idx="2192">
                  <c:v>0.12407926640740791</c:v>
                </c:pt>
                <c:pt idx="2193">
                  <c:v>0.12407926640740791</c:v>
                </c:pt>
                <c:pt idx="2194">
                  <c:v>0.12407926640740791</c:v>
                </c:pt>
                <c:pt idx="2195">
                  <c:v>0.12407926640740791</c:v>
                </c:pt>
                <c:pt idx="2196">
                  <c:v>0.12407926640740791</c:v>
                </c:pt>
                <c:pt idx="2197">
                  <c:v>0.12407926640740791</c:v>
                </c:pt>
                <c:pt idx="2198">
                  <c:v>0.12407926640740791</c:v>
                </c:pt>
                <c:pt idx="2199">
                  <c:v>0.12407926640740791</c:v>
                </c:pt>
                <c:pt idx="2200">
                  <c:v>0.12407926640740791</c:v>
                </c:pt>
              </c:numCache>
            </c:numRef>
          </c:yVal>
          <c:smooth val="1"/>
          <c:extLst>
            <c:ext xmlns:c16="http://schemas.microsoft.com/office/drawing/2014/chart" uri="{C3380CC4-5D6E-409C-BE32-E72D297353CC}">
              <c16:uniqueId val="{00000001-1719-4E03-AD1C-C47537CFEAF3}"/>
            </c:ext>
          </c:extLst>
        </c:ser>
        <c:dLbls>
          <c:showLegendKey val="0"/>
          <c:showVal val="0"/>
          <c:showCatName val="0"/>
          <c:showSerName val="0"/>
          <c:showPercent val="0"/>
          <c:showBubbleSize val="0"/>
        </c:dLbls>
        <c:axId val="662556968"/>
        <c:axId val="1"/>
      </c:scatterChart>
      <c:valAx>
        <c:axId val="662556968"/>
        <c:scaling>
          <c:orientation val="minMax"/>
          <c:max val="4"/>
        </c:scaling>
        <c:delete val="0"/>
        <c:axPos val="b"/>
        <c:title>
          <c:tx>
            <c:rich>
              <a:bodyPr/>
              <a:lstStyle/>
              <a:p>
                <a:pPr>
                  <a:defRPr/>
                </a:pPr>
                <a:r>
                  <a:rPr lang="en-US" dirty="0"/>
                  <a:t>Follow up (years)</a:t>
                </a:r>
              </a:p>
            </c:rich>
          </c:tx>
          <c:layout>
            <c:manualLayout>
              <c:xMode val="edge"/>
              <c:yMode val="edge"/>
              <c:x val="0.46977032588949519"/>
              <c:y val="0.93238279566724247"/>
            </c:manualLayout>
          </c:layout>
          <c:overlay val="0"/>
          <c:spPr>
            <a:noFill/>
            <a:ln w="25400">
              <a:noFill/>
            </a:ln>
          </c:sp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b="1"/>
            </a:pPr>
            <a:endParaRPr lang="en-US"/>
          </a:p>
        </c:txPr>
        <c:crossAx val="1"/>
        <c:crosses val="autoZero"/>
        <c:crossBetween val="midCat"/>
        <c:majorUnit val="1"/>
      </c:valAx>
      <c:valAx>
        <c:axId val="1"/>
        <c:scaling>
          <c:orientation val="minMax"/>
          <c:max val="0.30000000000000004"/>
          <c:min val="0"/>
        </c:scaling>
        <c:delete val="0"/>
        <c:axPos val="l"/>
        <c:title>
          <c:tx>
            <c:rich>
              <a:bodyPr/>
              <a:lstStyle/>
              <a:p>
                <a:pPr>
                  <a:defRPr/>
                </a:pPr>
                <a:r>
                  <a:rPr lang="en-US" dirty="0"/>
                  <a:t>Cumulative Incidence</a:t>
                </a:r>
                <a:r>
                  <a:rPr lang="en-US" baseline="0" dirty="0"/>
                  <a:t> (%)</a:t>
                </a:r>
                <a:endParaRPr lang="en-US" dirty="0"/>
              </a:p>
            </c:rich>
          </c:tx>
          <c:layout>
            <c:manualLayout>
              <c:xMode val="edge"/>
              <c:yMode val="edge"/>
              <c:x val="1.4612472838074934E-2"/>
              <c:y val="0.1712467860026517"/>
            </c:manualLayout>
          </c:layout>
          <c:overlay val="0"/>
          <c:spPr>
            <a:noFill/>
            <a:ln w="25400">
              <a:noFill/>
            </a:ln>
          </c:sp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b="1"/>
            </a:pPr>
            <a:endParaRPr lang="en-US"/>
          </a:p>
        </c:txPr>
        <c:crossAx val="662556968"/>
        <c:crosses val="autoZero"/>
        <c:crossBetween val="midCat"/>
      </c:valAx>
      <c:spPr>
        <a:noFill/>
        <a:ln w="25400">
          <a:noFill/>
        </a:ln>
      </c:spPr>
    </c:plotArea>
    <c:plotVisOnly val="1"/>
    <c:dispBlanksAs val="gap"/>
    <c:showDLblsOverMax val="0"/>
  </c:chart>
  <c:spPr>
    <a:solidFill>
      <a:sysClr val="window" lastClr="FFFFFF"/>
    </a:solidFill>
    <a:ln w="9525" cap="flat" cmpd="sng" algn="ctr">
      <a:noFill/>
      <a:round/>
    </a:ln>
    <a:effectLst/>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200484099532099"/>
          <c:y val="2.7960636432561345E-2"/>
          <c:w val="0.79473064951656658"/>
          <c:h val="0.81534401667691792"/>
        </c:manualLayout>
      </c:layout>
      <c:scatterChart>
        <c:scatterStyle val="smoothMarker"/>
        <c:varyColors val="0"/>
        <c:ser>
          <c:idx val="0"/>
          <c:order val="0"/>
          <c:tx>
            <c:strRef>
              <c:f>CUM_INCID_CR1!$B$1</c:f>
              <c:strCache>
                <c:ptCount val="1"/>
                <c:pt idx="0">
                  <c:v>cif_con</c:v>
                </c:pt>
              </c:strCache>
            </c:strRef>
          </c:tx>
          <c:spPr>
            <a:ln w="57150" cap="rnd">
              <a:solidFill>
                <a:srgbClr val="0070C0"/>
              </a:solidFill>
              <a:round/>
            </a:ln>
            <a:effectLst/>
          </c:spPr>
          <c:marker>
            <c:symbol val="none"/>
          </c:marker>
          <c:xVal>
            <c:numRef>
              <c:f>CUM_INCID_CR1!$A$2:$A$2202</c:f>
              <c:numCache>
                <c:formatCode>General</c:formatCode>
                <c:ptCount val="2201"/>
                <c:pt idx="0">
                  <c:v>0</c:v>
                </c:pt>
                <c:pt idx="1">
                  <c:v>2.7397260273972603E-3</c:v>
                </c:pt>
                <c:pt idx="2">
                  <c:v>5.4794520547945206E-3</c:v>
                </c:pt>
                <c:pt idx="3">
                  <c:v>8.21917808219178E-3</c:v>
                </c:pt>
                <c:pt idx="4">
                  <c:v>1.0958904109589041E-2</c:v>
                </c:pt>
                <c:pt idx="5">
                  <c:v>1.3698630136986301E-2</c:v>
                </c:pt>
                <c:pt idx="6">
                  <c:v>1.643835616438356E-2</c:v>
                </c:pt>
                <c:pt idx="7">
                  <c:v>1.9178082191780823E-2</c:v>
                </c:pt>
                <c:pt idx="8">
                  <c:v>2.1917808219178082E-2</c:v>
                </c:pt>
                <c:pt idx="9">
                  <c:v>2.4657534246575342E-2</c:v>
                </c:pt>
                <c:pt idx="10">
                  <c:v>2.7397260273972601E-2</c:v>
                </c:pt>
                <c:pt idx="11">
                  <c:v>3.0136986301369864E-2</c:v>
                </c:pt>
                <c:pt idx="12">
                  <c:v>3.287671232876712E-2</c:v>
                </c:pt>
                <c:pt idx="13">
                  <c:v>3.5616438356164383E-2</c:v>
                </c:pt>
                <c:pt idx="14">
                  <c:v>3.8356164383561646E-2</c:v>
                </c:pt>
                <c:pt idx="15">
                  <c:v>4.1095890410958902E-2</c:v>
                </c:pt>
                <c:pt idx="16">
                  <c:v>4.3835616438356165E-2</c:v>
                </c:pt>
                <c:pt idx="17">
                  <c:v>4.6575342465753428E-2</c:v>
                </c:pt>
                <c:pt idx="18">
                  <c:v>4.9315068493150684E-2</c:v>
                </c:pt>
                <c:pt idx="19">
                  <c:v>5.2054794520547946E-2</c:v>
                </c:pt>
                <c:pt idx="20">
                  <c:v>5.4794520547945202E-2</c:v>
                </c:pt>
                <c:pt idx="21">
                  <c:v>5.7534246575342465E-2</c:v>
                </c:pt>
                <c:pt idx="22">
                  <c:v>6.0273972602739728E-2</c:v>
                </c:pt>
                <c:pt idx="23">
                  <c:v>6.3013698630136991E-2</c:v>
                </c:pt>
                <c:pt idx="24">
                  <c:v>6.575342465753424E-2</c:v>
                </c:pt>
                <c:pt idx="25">
                  <c:v>6.8493150684931503E-2</c:v>
                </c:pt>
                <c:pt idx="26">
                  <c:v>7.1232876712328766E-2</c:v>
                </c:pt>
                <c:pt idx="27">
                  <c:v>7.3972602739726029E-2</c:v>
                </c:pt>
                <c:pt idx="28">
                  <c:v>7.6712328767123292E-2</c:v>
                </c:pt>
                <c:pt idx="29">
                  <c:v>7.9452054794520555E-2</c:v>
                </c:pt>
                <c:pt idx="30">
                  <c:v>8.2191780821917804E-2</c:v>
                </c:pt>
                <c:pt idx="31">
                  <c:v>8.4931506849315067E-2</c:v>
                </c:pt>
                <c:pt idx="32">
                  <c:v>8.7671232876712329E-2</c:v>
                </c:pt>
                <c:pt idx="33">
                  <c:v>9.0410958904109592E-2</c:v>
                </c:pt>
                <c:pt idx="34">
                  <c:v>9.3150684931506855E-2</c:v>
                </c:pt>
                <c:pt idx="35">
                  <c:v>9.5890410958904104E-2</c:v>
                </c:pt>
                <c:pt idx="36">
                  <c:v>9.8630136986301367E-2</c:v>
                </c:pt>
                <c:pt idx="37">
                  <c:v>0.10136986301369863</c:v>
                </c:pt>
                <c:pt idx="38">
                  <c:v>0.10410958904109589</c:v>
                </c:pt>
                <c:pt idx="39">
                  <c:v>0.10684931506849316</c:v>
                </c:pt>
                <c:pt idx="40">
                  <c:v>0.1095890410958904</c:v>
                </c:pt>
                <c:pt idx="41">
                  <c:v>0.11232876712328767</c:v>
                </c:pt>
                <c:pt idx="42">
                  <c:v>0.11506849315068493</c:v>
                </c:pt>
                <c:pt idx="43">
                  <c:v>0.11780821917808219</c:v>
                </c:pt>
                <c:pt idx="44">
                  <c:v>0.12054794520547946</c:v>
                </c:pt>
                <c:pt idx="45">
                  <c:v>0.12328767123287671</c:v>
                </c:pt>
                <c:pt idx="46">
                  <c:v>0.12602739726027398</c:v>
                </c:pt>
                <c:pt idx="47">
                  <c:v>0.12876712328767123</c:v>
                </c:pt>
                <c:pt idx="48">
                  <c:v>0.13150684931506848</c:v>
                </c:pt>
                <c:pt idx="49">
                  <c:v>0.13424657534246576</c:v>
                </c:pt>
                <c:pt idx="50">
                  <c:v>0.13698630136986301</c:v>
                </c:pt>
                <c:pt idx="51">
                  <c:v>0.13972602739726028</c:v>
                </c:pt>
                <c:pt idx="52">
                  <c:v>0.14246575342465753</c:v>
                </c:pt>
                <c:pt idx="53">
                  <c:v>0.14520547945205478</c:v>
                </c:pt>
                <c:pt idx="54">
                  <c:v>0.14794520547945206</c:v>
                </c:pt>
                <c:pt idx="55">
                  <c:v>0.15068493150684931</c:v>
                </c:pt>
                <c:pt idx="56">
                  <c:v>0.15342465753424658</c:v>
                </c:pt>
                <c:pt idx="57">
                  <c:v>0.15616438356164383</c:v>
                </c:pt>
                <c:pt idx="58">
                  <c:v>0.15890410958904111</c:v>
                </c:pt>
                <c:pt idx="59">
                  <c:v>0.16164383561643836</c:v>
                </c:pt>
                <c:pt idx="60">
                  <c:v>0.16438356164383561</c:v>
                </c:pt>
                <c:pt idx="61">
                  <c:v>0.16712328767123288</c:v>
                </c:pt>
                <c:pt idx="62">
                  <c:v>0.16986301369863013</c:v>
                </c:pt>
                <c:pt idx="63">
                  <c:v>0.17260273972602741</c:v>
                </c:pt>
                <c:pt idx="64">
                  <c:v>0.17534246575342466</c:v>
                </c:pt>
                <c:pt idx="65">
                  <c:v>0.17808219178082191</c:v>
                </c:pt>
                <c:pt idx="66">
                  <c:v>0.18082191780821918</c:v>
                </c:pt>
                <c:pt idx="67">
                  <c:v>0.18356164383561643</c:v>
                </c:pt>
                <c:pt idx="68">
                  <c:v>0.18630136986301371</c:v>
                </c:pt>
                <c:pt idx="69">
                  <c:v>0.18904109589041096</c:v>
                </c:pt>
                <c:pt idx="70">
                  <c:v>0.19178082191780821</c:v>
                </c:pt>
                <c:pt idx="71">
                  <c:v>0.19452054794520549</c:v>
                </c:pt>
                <c:pt idx="72">
                  <c:v>0.19726027397260273</c:v>
                </c:pt>
                <c:pt idx="73">
                  <c:v>0.2</c:v>
                </c:pt>
                <c:pt idx="74">
                  <c:v>0.20273972602739726</c:v>
                </c:pt>
                <c:pt idx="75">
                  <c:v>0.20547945205479451</c:v>
                </c:pt>
                <c:pt idx="76">
                  <c:v>0.20821917808219179</c:v>
                </c:pt>
                <c:pt idx="77">
                  <c:v>0.21095890410958903</c:v>
                </c:pt>
                <c:pt idx="78">
                  <c:v>0.21369863013698631</c:v>
                </c:pt>
                <c:pt idx="79">
                  <c:v>0.21643835616438356</c:v>
                </c:pt>
                <c:pt idx="80">
                  <c:v>0.21917808219178081</c:v>
                </c:pt>
                <c:pt idx="81">
                  <c:v>0.22191780821917809</c:v>
                </c:pt>
                <c:pt idx="82">
                  <c:v>0.22465753424657534</c:v>
                </c:pt>
                <c:pt idx="83">
                  <c:v>0.22739726027397261</c:v>
                </c:pt>
                <c:pt idx="84">
                  <c:v>0.23013698630136986</c:v>
                </c:pt>
                <c:pt idx="85">
                  <c:v>0.23287671232876711</c:v>
                </c:pt>
                <c:pt idx="86">
                  <c:v>0.23561643835616439</c:v>
                </c:pt>
                <c:pt idx="87">
                  <c:v>0.23835616438356164</c:v>
                </c:pt>
                <c:pt idx="88">
                  <c:v>0.24109589041095891</c:v>
                </c:pt>
                <c:pt idx="89">
                  <c:v>0.24383561643835616</c:v>
                </c:pt>
                <c:pt idx="90">
                  <c:v>0.24657534246575341</c:v>
                </c:pt>
                <c:pt idx="91">
                  <c:v>0.24931506849315069</c:v>
                </c:pt>
                <c:pt idx="92">
                  <c:v>0.25205479452054796</c:v>
                </c:pt>
                <c:pt idx="93">
                  <c:v>0.25479452054794521</c:v>
                </c:pt>
                <c:pt idx="94">
                  <c:v>0.25753424657534246</c:v>
                </c:pt>
                <c:pt idx="95">
                  <c:v>0.26027397260273971</c:v>
                </c:pt>
                <c:pt idx="96">
                  <c:v>0.26301369863013696</c:v>
                </c:pt>
                <c:pt idx="97">
                  <c:v>0.26575342465753427</c:v>
                </c:pt>
                <c:pt idx="98">
                  <c:v>0.26849315068493151</c:v>
                </c:pt>
                <c:pt idx="99">
                  <c:v>0.27123287671232876</c:v>
                </c:pt>
                <c:pt idx="100">
                  <c:v>0.27397260273972601</c:v>
                </c:pt>
                <c:pt idx="101">
                  <c:v>0.27671232876712326</c:v>
                </c:pt>
                <c:pt idx="102">
                  <c:v>0.27945205479452057</c:v>
                </c:pt>
                <c:pt idx="103">
                  <c:v>0.28219178082191781</c:v>
                </c:pt>
                <c:pt idx="104">
                  <c:v>0.28493150684931506</c:v>
                </c:pt>
                <c:pt idx="105">
                  <c:v>0.28767123287671231</c:v>
                </c:pt>
                <c:pt idx="106">
                  <c:v>0.29041095890410956</c:v>
                </c:pt>
                <c:pt idx="107">
                  <c:v>0.29315068493150687</c:v>
                </c:pt>
                <c:pt idx="108">
                  <c:v>0.29589041095890412</c:v>
                </c:pt>
                <c:pt idx="109">
                  <c:v>0.29863013698630136</c:v>
                </c:pt>
                <c:pt idx="110">
                  <c:v>0.30136986301369861</c:v>
                </c:pt>
                <c:pt idx="111">
                  <c:v>0.30410958904109592</c:v>
                </c:pt>
                <c:pt idx="112">
                  <c:v>0.30684931506849317</c:v>
                </c:pt>
                <c:pt idx="113">
                  <c:v>0.30958904109589042</c:v>
                </c:pt>
                <c:pt idx="114">
                  <c:v>0.31232876712328766</c:v>
                </c:pt>
                <c:pt idx="115">
                  <c:v>0.31506849315068491</c:v>
                </c:pt>
                <c:pt idx="116">
                  <c:v>0.31780821917808222</c:v>
                </c:pt>
                <c:pt idx="117">
                  <c:v>0.32054794520547947</c:v>
                </c:pt>
                <c:pt idx="118">
                  <c:v>0.32328767123287672</c:v>
                </c:pt>
                <c:pt idx="119">
                  <c:v>0.32602739726027397</c:v>
                </c:pt>
                <c:pt idx="120">
                  <c:v>0.32876712328767121</c:v>
                </c:pt>
                <c:pt idx="121">
                  <c:v>0.33150684931506852</c:v>
                </c:pt>
                <c:pt idx="122">
                  <c:v>0.33424657534246577</c:v>
                </c:pt>
                <c:pt idx="123">
                  <c:v>0.33698630136986302</c:v>
                </c:pt>
                <c:pt idx="124">
                  <c:v>0.33972602739726027</c:v>
                </c:pt>
                <c:pt idx="125">
                  <c:v>0.34246575342465752</c:v>
                </c:pt>
                <c:pt idx="126">
                  <c:v>0.34520547945205482</c:v>
                </c:pt>
                <c:pt idx="127">
                  <c:v>0.34794520547945207</c:v>
                </c:pt>
                <c:pt idx="128">
                  <c:v>0.35068493150684932</c:v>
                </c:pt>
                <c:pt idx="129">
                  <c:v>0.35342465753424657</c:v>
                </c:pt>
                <c:pt idx="130">
                  <c:v>0.35616438356164382</c:v>
                </c:pt>
                <c:pt idx="131">
                  <c:v>0.35890410958904112</c:v>
                </c:pt>
                <c:pt idx="132">
                  <c:v>0.36164383561643837</c:v>
                </c:pt>
                <c:pt idx="133">
                  <c:v>0.36438356164383562</c:v>
                </c:pt>
                <c:pt idx="134">
                  <c:v>0.36712328767123287</c:v>
                </c:pt>
                <c:pt idx="135">
                  <c:v>0.36986301369863012</c:v>
                </c:pt>
                <c:pt idx="136">
                  <c:v>0.37260273972602742</c:v>
                </c:pt>
                <c:pt idx="137">
                  <c:v>0.37534246575342467</c:v>
                </c:pt>
                <c:pt idx="138">
                  <c:v>0.37808219178082192</c:v>
                </c:pt>
                <c:pt idx="139">
                  <c:v>0.38082191780821917</c:v>
                </c:pt>
                <c:pt idx="140">
                  <c:v>0.38356164383561642</c:v>
                </c:pt>
                <c:pt idx="141">
                  <c:v>0.38630136986301372</c:v>
                </c:pt>
                <c:pt idx="142">
                  <c:v>0.38904109589041097</c:v>
                </c:pt>
                <c:pt idx="143">
                  <c:v>0.39178082191780822</c:v>
                </c:pt>
                <c:pt idx="144">
                  <c:v>0.39452054794520547</c:v>
                </c:pt>
                <c:pt idx="145">
                  <c:v>0.39726027397260272</c:v>
                </c:pt>
                <c:pt idx="146">
                  <c:v>0.4</c:v>
                </c:pt>
                <c:pt idx="147">
                  <c:v>0.40273972602739727</c:v>
                </c:pt>
                <c:pt idx="148">
                  <c:v>0.40547945205479452</c:v>
                </c:pt>
                <c:pt idx="149">
                  <c:v>0.40821917808219177</c:v>
                </c:pt>
                <c:pt idx="150">
                  <c:v>0.41095890410958902</c:v>
                </c:pt>
                <c:pt idx="151">
                  <c:v>0.41369863013698632</c:v>
                </c:pt>
                <c:pt idx="152">
                  <c:v>0.41643835616438357</c:v>
                </c:pt>
                <c:pt idx="153">
                  <c:v>0.41917808219178082</c:v>
                </c:pt>
                <c:pt idx="154">
                  <c:v>0.42191780821917807</c:v>
                </c:pt>
                <c:pt idx="155">
                  <c:v>0.42465753424657532</c:v>
                </c:pt>
                <c:pt idx="156">
                  <c:v>0.42739726027397262</c:v>
                </c:pt>
                <c:pt idx="157">
                  <c:v>0.43013698630136987</c:v>
                </c:pt>
                <c:pt idx="158">
                  <c:v>0.43287671232876712</c:v>
                </c:pt>
                <c:pt idx="159">
                  <c:v>0.43561643835616437</c:v>
                </c:pt>
                <c:pt idx="160">
                  <c:v>0.43835616438356162</c:v>
                </c:pt>
                <c:pt idx="161">
                  <c:v>0.44109589041095892</c:v>
                </c:pt>
                <c:pt idx="162">
                  <c:v>0.44383561643835617</c:v>
                </c:pt>
                <c:pt idx="163">
                  <c:v>0.44657534246575342</c:v>
                </c:pt>
                <c:pt idx="164">
                  <c:v>0.44931506849315067</c:v>
                </c:pt>
                <c:pt idx="165">
                  <c:v>0.45205479452054792</c:v>
                </c:pt>
                <c:pt idx="166">
                  <c:v>0.45479452054794522</c:v>
                </c:pt>
                <c:pt idx="167">
                  <c:v>0.45753424657534247</c:v>
                </c:pt>
                <c:pt idx="168">
                  <c:v>0.46027397260273972</c:v>
                </c:pt>
                <c:pt idx="169">
                  <c:v>0.46301369863013697</c:v>
                </c:pt>
                <c:pt idx="170">
                  <c:v>0.46575342465753422</c:v>
                </c:pt>
                <c:pt idx="171">
                  <c:v>0.46849315068493153</c:v>
                </c:pt>
                <c:pt idx="172">
                  <c:v>0.47123287671232877</c:v>
                </c:pt>
                <c:pt idx="173">
                  <c:v>0.47397260273972602</c:v>
                </c:pt>
                <c:pt idx="174">
                  <c:v>0.47671232876712327</c:v>
                </c:pt>
                <c:pt idx="175">
                  <c:v>0.47945205479452052</c:v>
                </c:pt>
                <c:pt idx="176">
                  <c:v>0.48219178082191783</c:v>
                </c:pt>
                <c:pt idx="177">
                  <c:v>0.48493150684931507</c:v>
                </c:pt>
                <c:pt idx="178">
                  <c:v>0.48767123287671232</c:v>
                </c:pt>
                <c:pt idx="179">
                  <c:v>0.49041095890410957</c:v>
                </c:pt>
                <c:pt idx="180">
                  <c:v>0.49315068493150682</c:v>
                </c:pt>
                <c:pt idx="181">
                  <c:v>0.49589041095890413</c:v>
                </c:pt>
                <c:pt idx="182">
                  <c:v>0.49863013698630138</c:v>
                </c:pt>
                <c:pt idx="183">
                  <c:v>0.50136986301369868</c:v>
                </c:pt>
                <c:pt idx="184">
                  <c:v>0.50410958904109593</c:v>
                </c:pt>
                <c:pt idx="185">
                  <c:v>0.50684931506849318</c:v>
                </c:pt>
                <c:pt idx="186">
                  <c:v>0.50958904109589043</c:v>
                </c:pt>
                <c:pt idx="187">
                  <c:v>0.51232876712328768</c:v>
                </c:pt>
                <c:pt idx="188">
                  <c:v>0.51506849315068493</c:v>
                </c:pt>
                <c:pt idx="189">
                  <c:v>0.51780821917808217</c:v>
                </c:pt>
                <c:pt idx="190">
                  <c:v>0.52054794520547942</c:v>
                </c:pt>
                <c:pt idx="191">
                  <c:v>0.52328767123287667</c:v>
                </c:pt>
                <c:pt idx="192">
                  <c:v>0.52602739726027392</c:v>
                </c:pt>
                <c:pt idx="193">
                  <c:v>0.52876712328767128</c:v>
                </c:pt>
                <c:pt idx="194">
                  <c:v>0.53150684931506853</c:v>
                </c:pt>
                <c:pt idx="195">
                  <c:v>0.53424657534246578</c:v>
                </c:pt>
                <c:pt idx="196">
                  <c:v>0.53698630136986303</c:v>
                </c:pt>
                <c:pt idx="197">
                  <c:v>0.53972602739726028</c:v>
                </c:pt>
                <c:pt idx="198">
                  <c:v>0.54246575342465753</c:v>
                </c:pt>
                <c:pt idx="199">
                  <c:v>0.54520547945205478</c:v>
                </c:pt>
                <c:pt idx="200">
                  <c:v>0.54794520547945202</c:v>
                </c:pt>
                <c:pt idx="201">
                  <c:v>0.55068493150684927</c:v>
                </c:pt>
                <c:pt idx="202">
                  <c:v>0.55342465753424652</c:v>
                </c:pt>
                <c:pt idx="203">
                  <c:v>0.55616438356164388</c:v>
                </c:pt>
                <c:pt idx="204">
                  <c:v>0.55890410958904113</c:v>
                </c:pt>
                <c:pt idx="205">
                  <c:v>0.56164383561643838</c:v>
                </c:pt>
                <c:pt idx="206">
                  <c:v>0.56438356164383563</c:v>
                </c:pt>
                <c:pt idx="207">
                  <c:v>0.56712328767123288</c:v>
                </c:pt>
                <c:pt idx="208">
                  <c:v>0.56986301369863013</c:v>
                </c:pt>
                <c:pt idx="209">
                  <c:v>0.57260273972602738</c:v>
                </c:pt>
                <c:pt idx="210">
                  <c:v>0.57534246575342463</c:v>
                </c:pt>
                <c:pt idx="211">
                  <c:v>0.57808219178082187</c:v>
                </c:pt>
                <c:pt idx="212">
                  <c:v>0.58082191780821912</c:v>
                </c:pt>
                <c:pt idx="213">
                  <c:v>0.58356164383561648</c:v>
                </c:pt>
                <c:pt idx="214">
                  <c:v>0.58630136986301373</c:v>
                </c:pt>
                <c:pt idx="215">
                  <c:v>0.58904109589041098</c:v>
                </c:pt>
                <c:pt idx="216">
                  <c:v>0.59178082191780823</c:v>
                </c:pt>
                <c:pt idx="217">
                  <c:v>0.59452054794520548</c:v>
                </c:pt>
                <c:pt idx="218">
                  <c:v>0.59726027397260273</c:v>
                </c:pt>
                <c:pt idx="219">
                  <c:v>0.6</c:v>
                </c:pt>
                <c:pt idx="220">
                  <c:v>0.60273972602739723</c:v>
                </c:pt>
                <c:pt idx="221">
                  <c:v>0.60547945205479448</c:v>
                </c:pt>
                <c:pt idx="222">
                  <c:v>0.60821917808219184</c:v>
                </c:pt>
                <c:pt idx="223">
                  <c:v>0.61095890410958908</c:v>
                </c:pt>
                <c:pt idx="224">
                  <c:v>0.61369863013698633</c:v>
                </c:pt>
                <c:pt idx="225">
                  <c:v>0.61643835616438358</c:v>
                </c:pt>
                <c:pt idx="226">
                  <c:v>0.61917808219178083</c:v>
                </c:pt>
                <c:pt idx="227">
                  <c:v>0.62191780821917808</c:v>
                </c:pt>
                <c:pt idx="228">
                  <c:v>0.62465753424657533</c:v>
                </c:pt>
                <c:pt idx="229">
                  <c:v>0.62739726027397258</c:v>
                </c:pt>
                <c:pt idx="230">
                  <c:v>0.63013698630136983</c:v>
                </c:pt>
                <c:pt idx="231">
                  <c:v>0.63287671232876708</c:v>
                </c:pt>
                <c:pt idx="232">
                  <c:v>0.63561643835616444</c:v>
                </c:pt>
                <c:pt idx="233">
                  <c:v>0.63835616438356169</c:v>
                </c:pt>
                <c:pt idx="234">
                  <c:v>0.64109589041095894</c:v>
                </c:pt>
                <c:pt idx="235">
                  <c:v>0.64383561643835618</c:v>
                </c:pt>
                <c:pt idx="236">
                  <c:v>0.64657534246575343</c:v>
                </c:pt>
                <c:pt idx="237">
                  <c:v>0.64931506849315068</c:v>
                </c:pt>
                <c:pt idx="238">
                  <c:v>0.65205479452054793</c:v>
                </c:pt>
                <c:pt idx="239">
                  <c:v>0.65479452054794518</c:v>
                </c:pt>
                <c:pt idx="240">
                  <c:v>0.65753424657534243</c:v>
                </c:pt>
                <c:pt idx="241">
                  <c:v>0.66027397260273968</c:v>
                </c:pt>
                <c:pt idx="242">
                  <c:v>0.66301369863013704</c:v>
                </c:pt>
                <c:pt idx="243">
                  <c:v>0.66575342465753429</c:v>
                </c:pt>
                <c:pt idx="244">
                  <c:v>0.66849315068493154</c:v>
                </c:pt>
                <c:pt idx="245">
                  <c:v>0.67123287671232879</c:v>
                </c:pt>
                <c:pt idx="246">
                  <c:v>0.67397260273972603</c:v>
                </c:pt>
                <c:pt idx="247">
                  <c:v>0.67671232876712328</c:v>
                </c:pt>
                <c:pt idx="248">
                  <c:v>0.67945205479452053</c:v>
                </c:pt>
                <c:pt idx="249">
                  <c:v>0.68219178082191778</c:v>
                </c:pt>
                <c:pt idx="250">
                  <c:v>0.68493150684931503</c:v>
                </c:pt>
                <c:pt idx="251">
                  <c:v>0.68767123287671228</c:v>
                </c:pt>
                <c:pt idx="252">
                  <c:v>0.69041095890410964</c:v>
                </c:pt>
                <c:pt idx="253">
                  <c:v>0.69315068493150689</c:v>
                </c:pt>
                <c:pt idx="254">
                  <c:v>0.69589041095890414</c:v>
                </c:pt>
                <c:pt idx="255">
                  <c:v>0.69863013698630139</c:v>
                </c:pt>
                <c:pt idx="256">
                  <c:v>0.70136986301369864</c:v>
                </c:pt>
                <c:pt idx="257">
                  <c:v>0.70410958904109588</c:v>
                </c:pt>
                <c:pt idx="258">
                  <c:v>0.70684931506849313</c:v>
                </c:pt>
                <c:pt idx="259">
                  <c:v>0.70958904109589038</c:v>
                </c:pt>
                <c:pt idx="260">
                  <c:v>0.71232876712328763</c:v>
                </c:pt>
                <c:pt idx="261">
                  <c:v>0.71506849315068488</c:v>
                </c:pt>
                <c:pt idx="262">
                  <c:v>0.71780821917808224</c:v>
                </c:pt>
                <c:pt idx="263">
                  <c:v>0.72054794520547949</c:v>
                </c:pt>
                <c:pt idx="264">
                  <c:v>0.72328767123287674</c:v>
                </c:pt>
                <c:pt idx="265">
                  <c:v>0.72602739726027399</c:v>
                </c:pt>
                <c:pt idx="266">
                  <c:v>0.72876712328767124</c:v>
                </c:pt>
                <c:pt idx="267">
                  <c:v>0.73150684931506849</c:v>
                </c:pt>
                <c:pt idx="268">
                  <c:v>0.73424657534246573</c:v>
                </c:pt>
                <c:pt idx="269">
                  <c:v>0.73698630136986298</c:v>
                </c:pt>
                <c:pt idx="270">
                  <c:v>0.73972602739726023</c:v>
                </c:pt>
                <c:pt idx="271">
                  <c:v>0.74246575342465748</c:v>
                </c:pt>
                <c:pt idx="272">
                  <c:v>0.74520547945205484</c:v>
                </c:pt>
                <c:pt idx="273">
                  <c:v>0.74794520547945209</c:v>
                </c:pt>
                <c:pt idx="274">
                  <c:v>0.75068493150684934</c:v>
                </c:pt>
                <c:pt idx="275">
                  <c:v>0.75342465753424659</c:v>
                </c:pt>
                <c:pt idx="276">
                  <c:v>0.75616438356164384</c:v>
                </c:pt>
                <c:pt idx="277">
                  <c:v>0.75890410958904109</c:v>
                </c:pt>
                <c:pt idx="278">
                  <c:v>0.76164383561643834</c:v>
                </c:pt>
                <c:pt idx="279">
                  <c:v>0.76438356164383559</c:v>
                </c:pt>
                <c:pt idx="280">
                  <c:v>0.76712328767123283</c:v>
                </c:pt>
                <c:pt idx="281">
                  <c:v>0.76986301369863008</c:v>
                </c:pt>
                <c:pt idx="282">
                  <c:v>0.77260273972602744</c:v>
                </c:pt>
                <c:pt idx="283">
                  <c:v>0.77534246575342469</c:v>
                </c:pt>
                <c:pt idx="284">
                  <c:v>0.77808219178082194</c:v>
                </c:pt>
                <c:pt idx="285">
                  <c:v>0.78082191780821919</c:v>
                </c:pt>
                <c:pt idx="286">
                  <c:v>0.78356164383561644</c:v>
                </c:pt>
                <c:pt idx="287">
                  <c:v>0.78630136986301369</c:v>
                </c:pt>
                <c:pt idx="288">
                  <c:v>0.78904109589041094</c:v>
                </c:pt>
                <c:pt idx="289">
                  <c:v>0.79178082191780819</c:v>
                </c:pt>
                <c:pt idx="290">
                  <c:v>0.79452054794520544</c:v>
                </c:pt>
                <c:pt idx="291">
                  <c:v>0.79726027397260268</c:v>
                </c:pt>
                <c:pt idx="292">
                  <c:v>0.8</c:v>
                </c:pt>
                <c:pt idx="293">
                  <c:v>0.80273972602739729</c:v>
                </c:pt>
                <c:pt idx="294">
                  <c:v>0.80547945205479454</c:v>
                </c:pt>
                <c:pt idx="295">
                  <c:v>0.80821917808219179</c:v>
                </c:pt>
                <c:pt idx="296">
                  <c:v>0.81095890410958904</c:v>
                </c:pt>
                <c:pt idx="297">
                  <c:v>0.81369863013698629</c:v>
                </c:pt>
                <c:pt idx="298">
                  <c:v>0.81643835616438354</c:v>
                </c:pt>
                <c:pt idx="299">
                  <c:v>0.81917808219178079</c:v>
                </c:pt>
                <c:pt idx="300">
                  <c:v>0.82191780821917804</c:v>
                </c:pt>
                <c:pt idx="301">
                  <c:v>0.8246575342465754</c:v>
                </c:pt>
                <c:pt idx="302">
                  <c:v>0.82739726027397265</c:v>
                </c:pt>
                <c:pt idx="303">
                  <c:v>0.83013698630136989</c:v>
                </c:pt>
                <c:pt idx="304">
                  <c:v>0.83287671232876714</c:v>
                </c:pt>
                <c:pt idx="305">
                  <c:v>0.83561643835616439</c:v>
                </c:pt>
                <c:pt idx="306">
                  <c:v>0.83835616438356164</c:v>
                </c:pt>
                <c:pt idx="307">
                  <c:v>0.84109589041095889</c:v>
                </c:pt>
                <c:pt idx="308">
                  <c:v>0.84383561643835614</c:v>
                </c:pt>
                <c:pt idx="309">
                  <c:v>0.84657534246575339</c:v>
                </c:pt>
                <c:pt idx="310">
                  <c:v>0.84931506849315064</c:v>
                </c:pt>
                <c:pt idx="311">
                  <c:v>0.852054794520548</c:v>
                </c:pt>
                <c:pt idx="312">
                  <c:v>0.85479452054794525</c:v>
                </c:pt>
                <c:pt idx="313">
                  <c:v>0.8575342465753425</c:v>
                </c:pt>
                <c:pt idx="314">
                  <c:v>0.86027397260273974</c:v>
                </c:pt>
                <c:pt idx="315">
                  <c:v>0.86301369863013699</c:v>
                </c:pt>
                <c:pt idx="316">
                  <c:v>0.86575342465753424</c:v>
                </c:pt>
                <c:pt idx="317">
                  <c:v>0.86849315068493149</c:v>
                </c:pt>
                <c:pt idx="318">
                  <c:v>0.87123287671232874</c:v>
                </c:pt>
                <c:pt idx="319">
                  <c:v>0.87397260273972599</c:v>
                </c:pt>
                <c:pt idx="320">
                  <c:v>0.87671232876712324</c:v>
                </c:pt>
                <c:pt idx="321">
                  <c:v>0.8794520547945206</c:v>
                </c:pt>
                <c:pt idx="322">
                  <c:v>0.88219178082191785</c:v>
                </c:pt>
                <c:pt idx="323">
                  <c:v>0.8849315068493151</c:v>
                </c:pt>
                <c:pt idx="324">
                  <c:v>0.88767123287671235</c:v>
                </c:pt>
                <c:pt idx="325">
                  <c:v>0.8904109589041096</c:v>
                </c:pt>
                <c:pt idx="326">
                  <c:v>0.89315068493150684</c:v>
                </c:pt>
                <c:pt idx="327">
                  <c:v>0.89589041095890409</c:v>
                </c:pt>
                <c:pt idx="328">
                  <c:v>0.89863013698630134</c:v>
                </c:pt>
                <c:pt idx="329">
                  <c:v>0.90136986301369859</c:v>
                </c:pt>
                <c:pt idx="330">
                  <c:v>0.90410958904109584</c:v>
                </c:pt>
                <c:pt idx="331">
                  <c:v>0.9068493150684932</c:v>
                </c:pt>
                <c:pt idx="332">
                  <c:v>0.90958904109589045</c:v>
                </c:pt>
                <c:pt idx="333">
                  <c:v>0.9123287671232877</c:v>
                </c:pt>
                <c:pt idx="334">
                  <c:v>0.91506849315068495</c:v>
                </c:pt>
                <c:pt idx="335">
                  <c:v>0.9178082191780822</c:v>
                </c:pt>
                <c:pt idx="336">
                  <c:v>0.92054794520547945</c:v>
                </c:pt>
                <c:pt idx="337">
                  <c:v>0.92328767123287669</c:v>
                </c:pt>
                <c:pt idx="338">
                  <c:v>0.92602739726027394</c:v>
                </c:pt>
                <c:pt idx="339">
                  <c:v>0.92876712328767119</c:v>
                </c:pt>
                <c:pt idx="340">
                  <c:v>0.93150684931506844</c:v>
                </c:pt>
                <c:pt idx="341">
                  <c:v>0.9342465753424658</c:v>
                </c:pt>
                <c:pt idx="342">
                  <c:v>0.93698630136986305</c:v>
                </c:pt>
                <c:pt idx="343">
                  <c:v>0.9397260273972603</c:v>
                </c:pt>
                <c:pt idx="344">
                  <c:v>0.94246575342465755</c:v>
                </c:pt>
                <c:pt idx="345">
                  <c:v>0.9452054794520548</c:v>
                </c:pt>
                <c:pt idx="346">
                  <c:v>0.94794520547945205</c:v>
                </c:pt>
                <c:pt idx="347">
                  <c:v>0.9506849315068493</c:v>
                </c:pt>
                <c:pt idx="348">
                  <c:v>0.95342465753424654</c:v>
                </c:pt>
                <c:pt idx="349">
                  <c:v>0.95616438356164379</c:v>
                </c:pt>
                <c:pt idx="350">
                  <c:v>0.95890410958904104</c:v>
                </c:pt>
                <c:pt idx="351">
                  <c:v>0.9616438356164384</c:v>
                </c:pt>
                <c:pt idx="352">
                  <c:v>0.96438356164383565</c:v>
                </c:pt>
                <c:pt idx="353">
                  <c:v>0.9671232876712329</c:v>
                </c:pt>
                <c:pt idx="354">
                  <c:v>0.96986301369863015</c:v>
                </c:pt>
                <c:pt idx="355">
                  <c:v>0.9726027397260274</c:v>
                </c:pt>
                <c:pt idx="356">
                  <c:v>0.97534246575342465</c:v>
                </c:pt>
                <c:pt idx="357">
                  <c:v>0.9780821917808219</c:v>
                </c:pt>
                <c:pt idx="358">
                  <c:v>0.98082191780821915</c:v>
                </c:pt>
                <c:pt idx="359">
                  <c:v>0.98356164383561639</c:v>
                </c:pt>
                <c:pt idx="360">
                  <c:v>0.98630136986301364</c:v>
                </c:pt>
                <c:pt idx="361">
                  <c:v>0.989041095890411</c:v>
                </c:pt>
                <c:pt idx="362">
                  <c:v>0.99178082191780825</c:v>
                </c:pt>
                <c:pt idx="363">
                  <c:v>0.9945205479452055</c:v>
                </c:pt>
                <c:pt idx="364">
                  <c:v>0.99726027397260275</c:v>
                </c:pt>
                <c:pt idx="365">
                  <c:v>1</c:v>
                </c:pt>
                <c:pt idx="366">
                  <c:v>1.0027397260273974</c:v>
                </c:pt>
                <c:pt idx="367">
                  <c:v>1.0054794520547945</c:v>
                </c:pt>
                <c:pt idx="368">
                  <c:v>1.0082191780821919</c:v>
                </c:pt>
                <c:pt idx="369">
                  <c:v>1.010958904109589</c:v>
                </c:pt>
                <c:pt idx="370">
                  <c:v>1.0136986301369864</c:v>
                </c:pt>
                <c:pt idx="371">
                  <c:v>1.0164383561643835</c:v>
                </c:pt>
                <c:pt idx="372">
                  <c:v>1.0191780821917809</c:v>
                </c:pt>
                <c:pt idx="373">
                  <c:v>1.021917808219178</c:v>
                </c:pt>
                <c:pt idx="374">
                  <c:v>1.0246575342465754</c:v>
                </c:pt>
                <c:pt idx="375">
                  <c:v>1.0273972602739727</c:v>
                </c:pt>
                <c:pt idx="376">
                  <c:v>1.0301369863013699</c:v>
                </c:pt>
                <c:pt idx="377">
                  <c:v>1.0328767123287672</c:v>
                </c:pt>
                <c:pt idx="378">
                  <c:v>1.0356164383561643</c:v>
                </c:pt>
                <c:pt idx="379">
                  <c:v>1.0383561643835617</c:v>
                </c:pt>
                <c:pt idx="380">
                  <c:v>1.0410958904109588</c:v>
                </c:pt>
                <c:pt idx="381">
                  <c:v>1.0438356164383562</c:v>
                </c:pt>
                <c:pt idx="382">
                  <c:v>1.0465753424657533</c:v>
                </c:pt>
                <c:pt idx="383">
                  <c:v>1.0493150684931507</c:v>
                </c:pt>
                <c:pt idx="384">
                  <c:v>1.0520547945205478</c:v>
                </c:pt>
                <c:pt idx="385">
                  <c:v>1.0547945205479452</c:v>
                </c:pt>
                <c:pt idx="386">
                  <c:v>1.0575342465753426</c:v>
                </c:pt>
                <c:pt idx="387">
                  <c:v>1.0602739726027397</c:v>
                </c:pt>
                <c:pt idx="388">
                  <c:v>1.0630136986301371</c:v>
                </c:pt>
                <c:pt idx="389">
                  <c:v>1.0657534246575342</c:v>
                </c:pt>
                <c:pt idx="390">
                  <c:v>1.0684931506849316</c:v>
                </c:pt>
                <c:pt idx="391">
                  <c:v>1.0712328767123287</c:v>
                </c:pt>
                <c:pt idx="392">
                  <c:v>1.0739726027397261</c:v>
                </c:pt>
                <c:pt idx="393">
                  <c:v>1.0767123287671232</c:v>
                </c:pt>
                <c:pt idx="394">
                  <c:v>1.0794520547945206</c:v>
                </c:pt>
                <c:pt idx="395">
                  <c:v>1.0821917808219179</c:v>
                </c:pt>
                <c:pt idx="396">
                  <c:v>1.0849315068493151</c:v>
                </c:pt>
                <c:pt idx="397">
                  <c:v>1.0876712328767124</c:v>
                </c:pt>
                <c:pt idx="398">
                  <c:v>1.0904109589041096</c:v>
                </c:pt>
                <c:pt idx="399">
                  <c:v>1.0931506849315069</c:v>
                </c:pt>
                <c:pt idx="400">
                  <c:v>1.095890410958904</c:v>
                </c:pt>
                <c:pt idx="401">
                  <c:v>1.0986301369863014</c:v>
                </c:pt>
                <c:pt idx="402">
                  <c:v>1.1013698630136985</c:v>
                </c:pt>
                <c:pt idx="403">
                  <c:v>1.1041095890410959</c:v>
                </c:pt>
                <c:pt idx="404">
                  <c:v>1.106849315068493</c:v>
                </c:pt>
                <c:pt idx="405">
                  <c:v>1.1095890410958904</c:v>
                </c:pt>
                <c:pt idx="406">
                  <c:v>1.1123287671232878</c:v>
                </c:pt>
                <c:pt idx="407">
                  <c:v>1.1150684931506849</c:v>
                </c:pt>
                <c:pt idx="408">
                  <c:v>1.1178082191780823</c:v>
                </c:pt>
                <c:pt idx="409">
                  <c:v>1.1205479452054794</c:v>
                </c:pt>
                <c:pt idx="410">
                  <c:v>1.1232876712328768</c:v>
                </c:pt>
                <c:pt idx="411">
                  <c:v>1.1260273972602739</c:v>
                </c:pt>
                <c:pt idx="412">
                  <c:v>1.1287671232876713</c:v>
                </c:pt>
                <c:pt idx="413">
                  <c:v>1.1315068493150684</c:v>
                </c:pt>
                <c:pt idx="414">
                  <c:v>1.1342465753424658</c:v>
                </c:pt>
                <c:pt idx="415">
                  <c:v>1.1369863013698631</c:v>
                </c:pt>
                <c:pt idx="416">
                  <c:v>1.1397260273972603</c:v>
                </c:pt>
                <c:pt idx="417">
                  <c:v>1.1424657534246576</c:v>
                </c:pt>
                <c:pt idx="418">
                  <c:v>1.1452054794520548</c:v>
                </c:pt>
                <c:pt idx="419">
                  <c:v>1.1479452054794521</c:v>
                </c:pt>
                <c:pt idx="420">
                  <c:v>1.1506849315068493</c:v>
                </c:pt>
                <c:pt idx="421">
                  <c:v>1.1534246575342466</c:v>
                </c:pt>
                <c:pt idx="422">
                  <c:v>1.1561643835616437</c:v>
                </c:pt>
                <c:pt idx="423">
                  <c:v>1.1589041095890411</c:v>
                </c:pt>
                <c:pt idx="424">
                  <c:v>1.1616438356164382</c:v>
                </c:pt>
                <c:pt idx="425">
                  <c:v>1.1643835616438356</c:v>
                </c:pt>
                <c:pt idx="426">
                  <c:v>1.167123287671233</c:v>
                </c:pt>
                <c:pt idx="427">
                  <c:v>1.1698630136986301</c:v>
                </c:pt>
                <c:pt idx="428">
                  <c:v>1.1726027397260275</c:v>
                </c:pt>
                <c:pt idx="429">
                  <c:v>1.1753424657534246</c:v>
                </c:pt>
                <c:pt idx="430">
                  <c:v>1.178082191780822</c:v>
                </c:pt>
                <c:pt idx="431">
                  <c:v>1.1808219178082191</c:v>
                </c:pt>
                <c:pt idx="432">
                  <c:v>1.1835616438356165</c:v>
                </c:pt>
                <c:pt idx="433">
                  <c:v>1.1863013698630136</c:v>
                </c:pt>
                <c:pt idx="434">
                  <c:v>1.189041095890411</c:v>
                </c:pt>
                <c:pt idx="435">
                  <c:v>1.1917808219178083</c:v>
                </c:pt>
                <c:pt idx="436">
                  <c:v>1.1945205479452055</c:v>
                </c:pt>
                <c:pt idx="437">
                  <c:v>1.1972602739726028</c:v>
                </c:pt>
                <c:pt idx="438">
                  <c:v>1.2</c:v>
                </c:pt>
                <c:pt idx="439">
                  <c:v>1.2027397260273973</c:v>
                </c:pt>
                <c:pt idx="440">
                  <c:v>1.2054794520547945</c:v>
                </c:pt>
                <c:pt idx="441">
                  <c:v>1.2082191780821918</c:v>
                </c:pt>
                <c:pt idx="442">
                  <c:v>1.210958904109589</c:v>
                </c:pt>
                <c:pt idx="443">
                  <c:v>1.2136986301369863</c:v>
                </c:pt>
                <c:pt idx="444">
                  <c:v>1.2164383561643837</c:v>
                </c:pt>
                <c:pt idx="445">
                  <c:v>1.2191780821917808</c:v>
                </c:pt>
                <c:pt idx="446">
                  <c:v>1.2219178082191782</c:v>
                </c:pt>
                <c:pt idx="447">
                  <c:v>1.2246575342465753</c:v>
                </c:pt>
                <c:pt idx="448">
                  <c:v>1.2273972602739727</c:v>
                </c:pt>
                <c:pt idx="449">
                  <c:v>1.2301369863013698</c:v>
                </c:pt>
                <c:pt idx="450">
                  <c:v>1.2328767123287672</c:v>
                </c:pt>
                <c:pt idx="451">
                  <c:v>1.2356164383561643</c:v>
                </c:pt>
                <c:pt idx="452">
                  <c:v>1.2383561643835617</c:v>
                </c:pt>
                <c:pt idx="453">
                  <c:v>1.2410958904109588</c:v>
                </c:pt>
                <c:pt idx="454">
                  <c:v>1.2438356164383562</c:v>
                </c:pt>
                <c:pt idx="455">
                  <c:v>1.2465753424657535</c:v>
                </c:pt>
                <c:pt idx="456">
                  <c:v>1.2493150684931507</c:v>
                </c:pt>
                <c:pt idx="457">
                  <c:v>1.252054794520548</c:v>
                </c:pt>
                <c:pt idx="458">
                  <c:v>1.2547945205479452</c:v>
                </c:pt>
                <c:pt idx="459">
                  <c:v>1.2575342465753425</c:v>
                </c:pt>
                <c:pt idx="460">
                  <c:v>1.2602739726027397</c:v>
                </c:pt>
                <c:pt idx="461">
                  <c:v>1.263013698630137</c:v>
                </c:pt>
                <c:pt idx="462">
                  <c:v>1.2657534246575342</c:v>
                </c:pt>
                <c:pt idx="463">
                  <c:v>1.2684931506849315</c:v>
                </c:pt>
                <c:pt idx="464">
                  <c:v>1.2712328767123289</c:v>
                </c:pt>
                <c:pt idx="465">
                  <c:v>1.273972602739726</c:v>
                </c:pt>
                <c:pt idx="466">
                  <c:v>1.2767123287671234</c:v>
                </c:pt>
                <c:pt idx="467">
                  <c:v>1.2794520547945205</c:v>
                </c:pt>
                <c:pt idx="468">
                  <c:v>1.2821917808219179</c:v>
                </c:pt>
                <c:pt idx="469">
                  <c:v>1.284931506849315</c:v>
                </c:pt>
                <c:pt idx="470">
                  <c:v>1.2876712328767124</c:v>
                </c:pt>
                <c:pt idx="471">
                  <c:v>1.2904109589041095</c:v>
                </c:pt>
                <c:pt idx="472">
                  <c:v>1.2931506849315069</c:v>
                </c:pt>
                <c:pt idx="473">
                  <c:v>1.295890410958904</c:v>
                </c:pt>
                <c:pt idx="474">
                  <c:v>1.2986301369863014</c:v>
                </c:pt>
                <c:pt idx="475">
                  <c:v>1.3013698630136987</c:v>
                </c:pt>
                <c:pt idx="476">
                  <c:v>1.3041095890410959</c:v>
                </c:pt>
                <c:pt idx="477">
                  <c:v>1.3068493150684932</c:v>
                </c:pt>
                <c:pt idx="478">
                  <c:v>1.3095890410958904</c:v>
                </c:pt>
                <c:pt idx="479">
                  <c:v>1.3123287671232877</c:v>
                </c:pt>
                <c:pt idx="480">
                  <c:v>1.3150684931506849</c:v>
                </c:pt>
                <c:pt idx="481">
                  <c:v>1.3178082191780822</c:v>
                </c:pt>
                <c:pt idx="482">
                  <c:v>1.3205479452054794</c:v>
                </c:pt>
                <c:pt idx="483">
                  <c:v>1.3232876712328767</c:v>
                </c:pt>
                <c:pt idx="484">
                  <c:v>1.3260273972602741</c:v>
                </c:pt>
                <c:pt idx="485">
                  <c:v>1.3287671232876712</c:v>
                </c:pt>
                <c:pt idx="486">
                  <c:v>1.3315068493150686</c:v>
                </c:pt>
                <c:pt idx="487">
                  <c:v>1.3342465753424657</c:v>
                </c:pt>
                <c:pt idx="488">
                  <c:v>1.3369863013698631</c:v>
                </c:pt>
                <c:pt idx="489">
                  <c:v>1.3397260273972602</c:v>
                </c:pt>
                <c:pt idx="490">
                  <c:v>1.3424657534246576</c:v>
                </c:pt>
                <c:pt idx="491">
                  <c:v>1.3452054794520547</c:v>
                </c:pt>
                <c:pt idx="492">
                  <c:v>1.3479452054794521</c:v>
                </c:pt>
                <c:pt idx="493">
                  <c:v>1.3506849315068492</c:v>
                </c:pt>
                <c:pt idx="494">
                  <c:v>1.3534246575342466</c:v>
                </c:pt>
                <c:pt idx="495">
                  <c:v>1.3561643835616439</c:v>
                </c:pt>
                <c:pt idx="496">
                  <c:v>1.3589041095890411</c:v>
                </c:pt>
                <c:pt idx="497">
                  <c:v>1.3616438356164384</c:v>
                </c:pt>
                <c:pt idx="498">
                  <c:v>1.3643835616438356</c:v>
                </c:pt>
                <c:pt idx="499">
                  <c:v>1.3671232876712329</c:v>
                </c:pt>
                <c:pt idx="500">
                  <c:v>1.3698630136986301</c:v>
                </c:pt>
                <c:pt idx="501">
                  <c:v>1.3726027397260274</c:v>
                </c:pt>
                <c:pt idx="502">
                  <c:v>1.3753424657534246</c:v>
                </c:pt>
                <c:pt idx="503">
                  <c:v>1.3780821917808219</c:v>
                </c:pt>
                <c:pt idx="504">
                  <c:v>1.3808219178082193</c:v>
                </c:pt>
                <c:pt idx="505">
                  <c:v>1.3835616438356164</c:v>
                </c:pt>
                <c:pt idx="506">
                  <c:v>1.3863013698630138</c:v>
                </c:pt>
                <c:pt idx="507">
                  <c:v>1.3890410958904109</c:v>
                </c:pt>
                <c:pt idx="508">
                  <c:v>1.3917808219178083</c:v>
                </c:pt>
                <c:pt idx="509">
                  <c:v>1.3945205479452054</c:v>
                </c:pt>
                <c:pt idx="510">
                  <c:v>1.3972602739726028</c:v>
                </c:pt>
                <c:pt idx="511">
                  <c:v>1.4</c:v>
                </c:pt>
                <c:pt idx="512">
                  <c:v>1.4027397260273973</c:v>
                </c:pt>
                <c:pt idx="513">
                  <c:v>1.4054794520547946</c:v>
                </c:pt>
                <c:pt idx="514">
                  <c:v>1.4082191780821918</c:v>
                </c:pt>
                <c:pt idx="515">
                  <c:v>1.4109589041095891</c:v>
                </c:pt>
                <c:pt idx="516">
                  <c:v>1.4136986301369863</c:v>
                </c:pt>
                <c:pt idx="517">
                  <c:v>1.4164383561643836</c:v>
                </c:pt>
                <c:pt idx="518">
                  <c:v>1.4191780821917808</c:v>
                </c:pt>
                <c:pt idx="519">
                  <c:v>1.4219178082191781</c:v>
                </c:pt>
                <c:pt idx="520">
                  <c:v>1.4246575342465753</c:v>
                </c:pt>
                <c:pt idx="521">
                  <c:v>1.4273972602739726</c:v>
                </c:pt>
                <c:pt idx="522">
                  <c:v>1.4301369863013698</c:v>
                </c:pt>
                <c:pt idx="523">
                  <c:v>1.4328767123287671</c:v>
                </c:pt>
                <c:pt idx="524">
                  <c:v>1.4356164383561645</c:v>
                </c:pt>
                <c:pt idx="525">
                  <c:v>1.4383561643835616</c:v>
                </c:pt>
                <c:pt idx="526">
                  <c:v>1.441095890410959</c:v>
                </c:pt>
                <c:pt idx="527">
                  <c:v>1.4438356164383561</c:v>
                </c:pt>
                <c:pt idx="528">
                  <c:v>1.4465753424657535</c:v>
                </c:pt>
                <c:pt idx="529">
                  <c:v>1.4493150684931506</c:v>
                </c:pt>
                <c:pt idx="530">
                  <c:v>1.452054794520548</c:v>
                </c:pt>
                <c:pt idx="531">
                  <c:v>1.4547945205479451</c:v>
                </c:pt>
                <c:pt idx="532">
                  <c:v>1.4575342465753425</c:v>
                </c:pt>
                <c:pt idx="533">
                  <c:v>1.4602739726027398</c:v>
                </c:pt>
                <c:pt idx="534">
                  <c:v>1.463013698630137</c:v>
                </c:pt>
                <c:pt idx="535">
                  <c:v>1.4657534246575343</c:v>
                </c:pt>
                <c:pt idx="536">
                  <c:v>1.4684931506849315</c:v>
                </c:pt>
                <c:pt idx="537">
                  <c:v>1.4712328767123288</c:v>
                </c:pt>
                <c:pt idx="538">
                  <c:v>1.473972602739726</c:v>
                </c:pt>
                <c:pt idx="539">
                  <c:v>1.4767123287671233</c:v>
                </c:pt>
                <c:pt idx="540">
                  <c:v>1.4794520547945205</c:v>
                </c:pt>
                <c:pt idx="541">
                  <c:v>1.4821917808219178</c:v>
                </c:pt>
                <c:pt idx="542">
                  <c:v>1.484931506849315</c:v>
                </c:pt>
                <c:pt idx="543">
                  <c:v>1.4876712328767123</c:v>
                </c:pt>
                <c:pt idx="544">
                  <c:v>1.4904109589041097</c:v>
                </c:pt>
                <c:pt idx="545">
                  <c:v>1.4931506849315068</c:v>
                </c:pt>
                <c:pt idx="546">
                  <c:v>1.4958904109589042</c:v>
                </c:pt>
                <c:pt idx="547">
                  <c:v>1.4986301369863013</c:v>
                </c:pt>
                <c:pt idx="548">
                  <c:v>1.5013698630136987</c:v>
                </c:pt>
                <c:pt idx="549">
                  <c:v>1.5041095890410958</c:v>
                </c:pt>
                <c:pt idx="550">
                  <c:v>1.5068493150684932</c:v>
                </c:pt>
                <c:pt idx="551">
                  <c:v>1.5095890410958903</c:v>
                </c:pt>
                <c:pt idx="552">
                  <c:v>1.5123287671232877</c:v>
                </c:pt>
                <c:pt idx="553">
                  <c:v>1.515068493150685</c:v>
                </c:pt>
                <c:pt idx="554">
                  <c:v>1.5178082191780822</c:v>
                </c:pt>
                <c:pt idx="555">
                  <c:v>1.5205479452054795</c:v>
                </c:pt>
                <c:pt idx="556">
                  <c:v>1.5232876712328767</c:v>
                </c:pt>
                <c:pt idx="557">
                  <c:v>1.526027397260274</c:v>
                </c:pt>
                <c:pt idx="558">
                  <c:v>1.5287671232876712</c:v>
                </c:pt>
                <c:pt idx="559">
                  <c:v>1.5315068493150685</c:v>
                </c:pt>
                <c:pt idx="560">
                  <c:v>1.5342465753424657</c:v>
                </c:pt>
                <c:pt idx="561">
                  <c:v>1.536986301369863</c:v>
                </c:pt>
                <c:pt idx="562">
                  <c:v>1.5397260273972602</c:v>
                </c:pt>
                <c:pt idx="563">
                  <c:v>1.5424657534246575</c:v>
                </c:pt>
                <c:pt idx="564">
                  <c:v>1.5452054794520549</c:v>
                </c:pt>
                <c:pt idx="565">
                  <c:v>1.547945205479452</c:v>
                </c:pt>
                <c:pt idx="566">
                  <c:v>1.5506849315068494</c:v>
                </c:pt>
                <c:pt idx="567">
                  <c:v>1.5534246575342465</c:v>
                </c:pt>
                <c:pt idx="568">
                  <c:v>1.5561643835616439</c:v>
                </c:pt>
                <c:pt idx="569">
                  <c:v>1.558904109589041</c:v>
                </c:pt>
                <c:pt idx="570">
                  <c:v>1.5616438356164384</c:v>
                </c:pt>
                <c:pt idx="571">
                  <c:v>1.5643835616438355</c:v>
                </c:pt>
                <c:pt idx="572">
                  <c:v>1.5671232876712329</c:v>
                </c:pt>
                <c:pt idx="573">
                  <c:v>1.5698630136986302</c:v>
                </c:pt>
                <c:pt idx="574">
                  <c:v>1.5726027397260274</c:v>
                </c:pt>
                <c:pt idx="575">
                  <c:v>1.5753424657534247</c:v>
                </c:pt>
                <c:pt idx="576">
                  <c:v>1.5780821917808219</c:v>
                </c:pt>
                <c:pt idx="577">
                  <c:v>1.5808219178082192</c:v>
                </c:pt>
                <c:pt idx="578">
                  <c:v>1.5835616438356164</c:v>
                </c:pt>
                <c:pt idx="579">
                  <c:v>1.5863013698630137</c:v>
                </c:pt>
                <c:pt idx="580">
                  <c:v>1.5890410958904109</c:v>
                </c:pt>
                <c:pt idx="581">
                  <c:v>1.5917808219178082</c:v>
                </c:pt>
                <c:pt idx="582">
                  <c:v>1.5945205479452054</c:v>
                </c:pt>
                <c:pt idx="583">
                  <c:v>1.5972602739726027</c:v>
                </c:pt>
                <c:pt idx="584">
                  <c:v>1.6</c:v>
                </c:pt>
                <c:pt idx="585">
                  <c:v>1.6027397260273972</c:v>
                </c:pt>
                <c:pt idx="586">
                  <c:v>1.6054794520547946</c:v>
                </c:pt>
                <c:pt idx="587">
                  <c:v>1.6082191780821917</c:v>
                </c:pt>
                <c:pt idx="588">
                  <c:v>1.6109589041095891</c:v>
                </c:pt>
                <c:pt idx="589">
                  <c:v>1.6136986301369862</c:v>
                </c:pt>
                <c:pt idx="590">
                  <c:v>1.6164383561643836</c:v>
                </c:pt>
                <c:pt idx="591">
                  <c:v>1.6191780821917807</c:v>
                </c:pt>
                <c:pt idx="592">
                  <c:v>1.6219178082191781</c:v>
                </c:pt>
                <c:pt idx="593">
                  <c:v>1.6246575342465754</c:v>
                </c:pt>
                <c:pt idx="594">
                  <c:v>1.6273972602739726</c:v>
                </c:pt>
                <c:pt idx="595">
                  <c:v>1.6301369863013699</c:v>
                </c:pt>
                <c:pt idx="596">
                  <c:v>1.6328767123287671</c:v>
                </c:pt>
                <c:pt idx="597">
                  <c:v>1.6356164383561644</c:v>
                </c:pt>
                <c:pt idx="598">
                  <c:v>1.6383561643835616</c:v>
                </c:pt>
                <c:pt idx="599">
                  <c:v>1.6410958904109589</c:v>
                </c:pt>
                <c:pt idx="600">
                  <c:v>1.6438356164383561</c:v>
                </c:pt>
                <c:pt idx="601">
                  <c:v>1.6465753424657534</c:v>
                </c:pt>
                <c:pt idx="602">
                  <c:v>1.6493150684931508</c:v>
                </c:pt>
                <c:pt idx="603">
                  <c:v>1.6520547945205479</c:v>
                </c:pt>
                <c:pt idx="604">
                  <c:v>1.6547945205479453</c:v>
                </c:pt>
                <c:pt idx="605">
                  <c:v>1.6575342465753424</c:v>
                </c:pt>
                <c:pt idx="606">
                  <c:v>1.6602739726027398</c:v>
                </c:pt>
                <c:pt idx="607">
                  <c:v>1.6630136986301369</c:v>
                </c:pt>
                <c:pt idx="608">
                  <c:v>1.6657534246575343</c:v>
                </c:pt>
                <c:pt idx="609">
                  <c:v>1.6684931506849314</c:v>
                </c:pt>
                <c:pt idx="610">
                  <c:v>1.6712328767123288</c:v>
                </c:pt>
                <c:pt idx="611">
                  <c:v>1.6739726027397259</c:v>
                </c:pt>
                <c:pt idx="612">
                  <c:v>1.6767123287671233</c:v>
                </c:pt>
                <c:pt idx="613">
                  <c:v>1.6794520547945206</c:v>
                </c:pt>
                <c:pt idx="614">
                  <c:v>1.6821917808219178</c:v>
                </c:pt>
                <c:pt idx="615">
                  <c:v>1.6849315068493151</c:v>
                </c:pt>
                <c:pt idx="616">
                  <c:v>1.6876712328767123</c:v>
                </c:pt>
                <c:pt idx="617">
                  <c:v>1.6904109589041096</c:v>
                </c:pt>
                <c:pt idx="618">
                  <c:v>1.6931506849315068</c:v>
                </c:pt>
                <c:pt idx="619">
                  <c:v>1.6958904109589041</c:v>
                </c:pt>
                <c:pt idx="620">
                  <c:v>1.6986301369863013</c:v>
                </c:pt>
                <c:pt idx="621">
                  <c:v>1.7013698630136986</c:v>
                </c:pt>
                <c:pt idx="622">
                  <c:v>1.704109589041096</c:v>
                </c:pt>
                <c:pt idx="623">
                  <c:v>1.7068493150684931</c:v>
                </c:pt>
                <c:pt idx="624">
                  <c:v>1.7095890410958905</c:v>
                </c:pt>
                <c:pt idx="625">
                  <c:v>1.7123287671232876</c:v>
                </c:pt>
                <c:pt idx="626">
                  <c:v>1.715068493150685</c:v>
                </c:pt>
                <c:pt idx="627">
                  <c:v>1.7178082191780821</c:v>
                </c:pt>
                <c:pt idx="628">
                  <c:v>1.7205479452054795</c:v>
                </c:pt>
                <c:pt idx="629">
                  <c:v>1.7232876712328766</c:v>
                </c:pt>
                <c:pt idx="630">
                  <c:v>1.726027397260274</c:v>
                </c:pt>
                <c:pt idx="631">
                  <c:v>1.7287671232876711</c:v>
                </c:pt>
                <c:pt idx="632">
                  <c:v>1.7315068493150685</c:v>
                </c:pt>
                <c:pt idx="633">
                  <c:v>1.7342465753424658</c:v>
                </c:pt>
                <c:pt idx="634">
                  <c:v>1.736986301369863</c:v>
                </c:pt>
                <c:pt idx="635">
                  <c:v>1.7397260273972603</c:v>
                </c:pt>
                <c:pt idx="636">
                  <c:v>1.7424657534246575</c:v>
                </c:pt>
                <c:pt idx="637">
                  <c:v>1.7452054794520548</c:v>
                </c:pt>
                <c:pt idx="638">
                  <c:v>1.747945205479452</c:v>
                </c:pt>
                <c:pt idx="639">
                  <c:v>1.7506849315068493</c:v>
                </c:pt>
                <c:pt idx="640">
                  <c:v>1.7534246575342465</c:v>
                </c:pt>
                <c:pt idx="641">
                  <c:v>1.7561643835616438</c:v>
                </c:pt>
                <c:pt idx="642">
                  <c:v>1.7589041095890412</c:v>
                </c:pt>
                <c:pt idx="643">
                  <c:v>1.7616438356164383</c:v>
                </c:pt>
                <c:pt idx="644">
                  <c:v>1.7643835616438357</c:v>
                </c:pt>
                <c:pt idx="645">
                  <c:v>1.7671232876712328</c:v>
                </c:pt>
                <c:pt idx="646">
                  <c:v>1.7698630136986302</c:v>
                </c:pt>
                <c:pt idx="647">
                  <c:v>1.7726027397260273</c:v>
                </c:pt>
                <c:pt idx="648">
                  <c:v>1.7753424657534247</c:v>
                </c:pt>
                <c:pt idx="649">
                  <c:v>1.7780821917808218</c:v>
                </c:pt>
                <c:pt idx="650">
                  <c:v>1.7808219178082192</c:v>
                </c:pt>
                <c:pt idx="651">
                  <c:v>1.7835616438356163</c:v>
                </c:pt>
                <c:pt idx="652">
                  <c:v>1.7863013698630137</c:v>
                </c:pt>
                <c:pt idx="653">
                  <c:v>1.789041095890411</c:v>
                </c:pt>
                <c:pt idx="654">
                  <c:v>1.7917808219178082</c:v>
                </c:pt>
                <c:pt idx="655">
                  <c:v>1.7945205479452055</c:v>
                </c:pt>
                <c:pt idx="656">
                  <c:v>1.7972602739726027</c:v>
                </c:pt>
                <c:pt idx="657">
                  <c:v>1.8</c:v>
                </c:pt>
                <c:pt idx="658">
                  <c:v>1.8027397260273972</c:v>
                </c:pt>
                <c:pt idx="659">
                  <c:v>1.8054794520547945</c:v>
                </c:pt>
                <c:pt idx="660">
                  <c:v>1.8082191780821917</c:v>
                </c:pt>
                <c:pt idx="661">
                  <c:v>1.810958904109589</c:v>
                </c:pt>
                <c:pt idx="662">
                  <c:v>1.8136986301369864</c:v>
                </c:pt>
                <c:pt idx="663">
                  <c:v>1.8164383561643835</c:v>
                </c:pt>
                <c:pt idx="664">
                  <c:v>1.8191780821917809</c:v>
                </c:pt>
                <c:pt idx="665">
                  <c:v>1.821917808219178</c:v>
                </c:pt>
                <c:pt idx="666">
                  <c:v>1.8246575342465754</c:v>
                </c:pt>
                <c:pt idx="667">
                  <c:v>1.8273972602739725</c:v>
                </c:pt>
                <c:pt idx="668">
                  <c:v>1.8301369863013699</c:v>
                </c:pt>
                <c:pt idx="669">
                  <c:v>1.832876712328767</c:v>
                </c:pt>
                <c:pt idx="670">
                  <c:v>1.8356164383561644</c:v>
                </c:pt>
                <c:pt idx="671">
                  <c:v>1.8383561643835618</c:v>
                </c:pt>
                <c:pt idx="672">
                  <c:v>1.8410958904109589</c:v>
                </c:pt>
                <c:pt idx="673">
                  <c:v>1.8438356164383563</c:v>
                </c:pt>
                <c:pt idx="674">
                  <c:v>1.8465753424657534</c:v>
                </c:pt>
                <c:pt idx="675">
                  <c:v>1.8493150684931507</c:v>
                </c:pt>
                <c:pt idx="676">
                  <c:v>1.8520547945205479</c:v>
                </c:pt>
                <c:pt idx="677">
                  <c:v>1.8547945205479452</c:v>
                </c:pt>
                <c:pt idx="678">
                  <c:v>1.8575342465753424</c:v>
                </c:pt>
                <c:pt idx="679">
                  <c:v>1.8602739726027397</c:v>
                </c:pt>
                <c:pt idx="680">
                  <c:v>1.8630136986301369</c:v>
                </c:pt>
                <c:pt idx="681">
                  <c:v>1.8657534246575342</c:v>
                </c:pt>
                <c:pt idx="682">
                  <c:v>1.8684931506849316</c:v>
                </c:pt>
                <c:pt idx="683">
                  <c:v>1.8712328767123287</c:v>
                </c:pt>
                <c:pt idx="684">
                  <c:v>1.8739726027397261</c:v>
                </c:pt>
                <c:pt idx="685">
                  <c:v>1.8767123287671232</c:v>
                </c:pt>
                <c:pt idx="686">
                  <c:v>1.8794520547945206</c:v>
                </c:pt>
                <c:pt idx="687">
                  <c:v>1.8821917808219177</c:v>
                </c:pt>
                <c:pt idx="688">
                  <c:v>1.8849315068493151</c:v>
                </c:pt>
                <c:pt idx="689">
                  <c:v>1.8876712328767122</c:v>
                </c:pt>
                <c:pt idx="690">
                  <c:v>1.8904109589041096</c:v>
                </c:pt>
                <c:pt idx="691">
                  <c:v>1.893150684931507</c:v>
                </c:pt>
                <c:pt idx="692">
                  <c:v>1.8958904109589041</c:v>
                </c:pt>
                <c:pt idx="693">
                  <c:v>1.8986301369863015</c:v>
                </c:pt>
                <c:pt idx="694">
                  <c:v>1.9013698630136986</c:v>
                </c:pt>
                <c:pt idx="695">
                  <c:v>1.904109589041096</c:v>
                </c:pt>
                <c:pt idx="696">
                  <c:v>1.9068493150684931</c:v>
                </c:pt>
                <c:pt idx="697">
                  <c:v>1.9095890410958904</c:v>
                </c:pt>
                <c:pt idx="698">
                  <c:v>1.9123287671232876</c:v>
                </c:pt>
                <c:pt idx="699">
                  <c:v>1.9150684931506849</c:v>
                </c:pt>
                <c:pt idx="700">
                  <c:v>1.9178082191780821</c:v>
                </c:pt>
                <c:pt idx="701">
                  <c:v>1.9205479452054794</c:v>
                </c:pt>
                <c:pt idx="702">
                  <c:v>1.9232876712328768</c:v>
                </c:pt>
                <c:pt idx="703">
                  <c:v>1.9260273972602739</c:v>
                </c:pt>
                <c:pt idx="704">
                  <c:v>1.9287671232876713</c:v>
                </c:pt>
                <c:pt idx="705">
                  <c:v>1.9315068493150684</c:v>
                </c:pt>
                <c:pt idx="706">
                  <c:v>1.9342465753424658</c:v>
                </c:pt>
                <c:pt idx="707">
                  <c:v>1.9369863013698629</c:v>
                </c:pt>
                <c:pt idx="708">
                  <c:v>1.9397260273972603</c:v>
                </c:pt>
                <c:pt idx="709">
                  <c:v>1.9424657534246574</c:v>
                </c:pt>
                <c:pt idx="710">
                  <c:v>1.9452054794520548</c:v>
                </c:pt>
                <c:pt idx="711">
                  <c:v>1.9479452054794522</c:v>
                </c:pt>
                <c:pt idx="712">
                  <c:v>1.9506849315068493</c:v>
                </c:pt>
                <c:pt idx="713">
                  <c:v>1.9534246575342467</c:v>
                </c:pt>
                <c:pt idx="714">
                  <c:v>1.9561643835616438</c:v>
                </c:pt>
                <c:pt idx="715">
                  <c:v>1.9589041095890412</c:v>
                </c:pt>
                <c:pt idx="716">
                  <c:v>1.9616438356164383</c:v>
                </c:pt>
                <c:pt idx="717">
                  <c:v>1.9643835616438357</c:v>
                </c:pt>
                <c:pt idx="718">
                  <c:v>1.9671232876712328</c:v>
                </c:pt>
                <c:pt idx="719">
                  <c:v>1.9698630136986301</c:v>
                </c:pt>
                <c:pt idx="720">
                  <c:v>1.9726027397260273</c:v>
                </c:pt>
                <c:pt idx="721">
                  <c:v>1.9753424657534246</c:v>
                </c:pt>
                <c:pt idx="722">
                  <c:v>1.978082191780822</c:v>
                </c:pt>
                <c:pt idx="723">
                  <c:v>1.9808219178082191</c:v>
                </c:pt>
                <c:pt idx="724">
                  <c:v>1.9835616438356165</c:v>
                </c:pt>
                <c:pt idx="725">
                  <c:v>1.9863013698630136</c:v>
                </c:pt>
                <c:pt idx="726">
                  <c:v>1.989041095890411</c:v>
                </c:pt>
                <c:pt idx="727">
                  <c:v>1.9917808219178081</c:v>
                </c:pt>
                <c:pt idx="728">
                  <c:v>1.9945205479452055</c:v>
                </c:pt>
                <c:pt idx="729">
                  <c:v>1.9972602739726026</c:v>
                </c:pt>
                <c:pt idx="730">
                  <c:v>2</c:v>
                </c:pt>
                <c:pt idx="731">
                  <c:v>2.0027397260273974</c:v>
                </c:pt>
                <c:pt idx="732">
                  <c:v>2.0054794520547947</c:v>
                </c:pt>
                <c:pt idx="733">
                  <c:v>2.0082191780821916</c:v>
                </c:pt>
                <c:pt idx="734">
                  <c:v>2.010958904109589</c:v>
                </c:pt>
                <c:pt idx="735">
                  <c:v>2.0136986301369864</c:v>
                </c:pt>
                <c:pt idx="736">
                  <c:v>2.0164383561643837</c:v>
                </c:pt>
                <c:pt idx="737">
                  <c:v>2.0191780821917806</c:v>
                </c:pt>
                <c:pt idx="738">
                  <c:v>2.021917808219178</c:v>
                </c:pt>
                <c:pt idx="739">
                  <c:v>2.0246575342465754</c:v>
                </c:pt>
                <c:pt idx="740">
                  <c:v>2.0273972602739727</c:v>
                </c:pt>
                <c:pt idx="741">
                  <c:v>2.0301369863013701</c:v>
                </c:pt>
                <c:pt idx="742">
                  <c:v>2.032876712328767</c:v>
                </c:pt>
                <c:pt idx="743">
                  <c:v>2.0356164383561643</c:v>
                </c:pt>
                <c:pt idx="744">
                  <c:v>2.0383561643835617</c:v>
                </c:pt>
                <c:pt idx="745">
                  <c:v>2.0410958904109591</c:v>
                </c:pt>
                <c:pt idx="746">
                  <c:v>2.043835616438356</c:v>
                </c:pt>
                <c:pt idx="747">
                  <c:v>2.0465753424657533</c:v>
                </c:pt>
                <c:pt idx="748">
                  <c:v>2.0493150684931507</c:v>
                </c:pt>
                <c:pt idx="749">
                  <c:v>2.0520547945205481</c:v>
                </c:pt>
                <c:pt idx="750">
                  <c:v>2.0547945205479454</c:v>
                </c:pt>
                <c:pt idx="751">
                  <c:v>2.0575342465753423</c:v>
                </c:pt>
                <c:pt idx="752">
                  <c:v>2.0602739726027397</c:v>
                </c:pt>
                <c:pt idx="753">
                  <c:v>2.0630136986301371</c:v>
                </c:pt>
                <c:pt idx="754">
                  <c:v>2.0657534246575344</c:v>
                </c:pt>
                <c:pt idx="755">
                  <c:v>2.0684931506849313</c:v>
                </c:pt>
                <c:pt idx="756">
                  <c:v>2.0712328767123287</c:v>
                </c:pt>
                <c:pt idx="757">
                  <c:v>2.0739726027397261</c:v>
                </c:pt>
                <c:pt idx="758">
                  <c:v>2.0767123287671234</c:v>
                </c:pt>
                <c:pt idx="759">
                  <c:v>2.0794520547945203</c:v>
                </c:pt>
                <c:pt idx="760">
                  <c:v>2.0821917808219177</c:v>
                </c:pt>
                <c:pt idx="761">
                  <c:v>2.0849315068493151</c:v>
                </c:pt>
                <c:pt idx="762">
                  <c:v>2.0876712328767124</c:v>
                </c:pt>
                <c:pt idx="763">
                  <c:v>2.0904109589041098</c:v>
                </c:pt>
                <c:pt idx="764">
                  <c:v>2.0931506849315067</c:v>
                </c:pt>
                <c:pt idx="765">
                  <c:v>2.095890410958904</c:v>
                </c:pt>
                <c:pt idx="766">
                  <c:v>2.0986301369863014</c:v>
                </c:pt>
                <c:pt idx="767">
                  <c:v>2.1013698630136988</c:v>
                </c:pt>
                <c:pt idx="768">
                  <c:v>2.1041095890410957</c:v>
                </c:pt>
                <c:pt idx="769">
                  <c:v>2.106849315068493</c:v>
                </c:pt>
                <c:pt idx="770">
                  <c:v>2.1095890410958904</c:v>
                </c:pt>
                <c:pt idx="771">
                  <c:v>2.1123287671232878</c:v>
                </c:pt>
                <c:pt idx="772">
                  <c:v>2.1150684931506851</c:v>
                </c:pt>
                <c:pt idx="773">
                  <c:v>2.117808219178082</c:v>
                </c:pt>
                <c:pt idx="774">
                  <c:v>2.1205479452054794</c:v>
                </c:pt>
                <c:pt idx="775">
                  <c:v>2.1232876712328768</c:v>
                </c:pt>
                <c:pt idx="776">
                  <c:v>2.1260273972602741</c:v>
                </c:pt>
                <c:pt idx="777">
                  <c:v>2.128767123287671</c:v>
                </c:pt>
                <c:pt idx="778">
                  <c:v>2.1315068493150684</c:v>
                </c:pt>
                <c:pt idx="779">
                  <c:v>2.1342465753424658</c:v>
                </c:pt>
                <c:pt idx="780">
                  <c:v>2.1369863013698631</c:v>
                </c:pt>
                <c:pt idx="781">
                  <c:v>2.1397260273972605</c:v>
                </c:pt>
                <c:pt idx="782">
                  <c:v>2.1424657534246574</c:v>
                </c:pt>
                <c:pt idx="783">
                  <c:v>2.1452054794520548</c:v>
                </c:pt>
                <c:pt idx="784">
                  <c:v>2.1479452054794521</c:v>
                </c:pt>
                <c:pt idx="785">
                  <c:v>2.1506849315068495</c:v>
                </c:pt>
                <c:pt idx="786">
                  <c:v>2.1534246575342464</c:v>
                </c:pt>
                <c:pt idx="787">
                  <c:v>2.1561643835616437</c:v>
                </c:pt>
                <c:pt idx="788">
                  <c:v>2.1589041095890411</c:v>
                </c:pt>
                <c:pt idx="789">
                  <c:v>2.1616438356164385</c:v>
                </c:pt>
                <c:pt idx="790">
                  <c:v>2.1643835616438358</c:v>
                </c:pt>
                <c:pt idx="791">
                  <c:v>2.1671232876712327</c:v>
                </c:pt>
                <c:pt idx="792">
                  <c:v>2.1698630136986301</c:v>
                </c:pt>
                <c:pt idx="793">
                  <c:v>2.1726027397260275</c:v>
                </c:pt>
                <c:pt idx="794">
                  <c:v>2.1753424657534248</c:v>
                </c:pt>
                <c:pt idx="795">
                  <c:v>2.1780821917808217</c:v>
                </c:pt>
                <c:pt idx="796">
                  <c:v>2.1808219178082191</c:v>
                </c:pt>
                <c:pt idx="797">
                  <c:v>2.1835616438356165</c:v>
                </c:pt>
                <c:pt idx="798">
                  <c:v>2.1863013698630138</c:v>
                </c:pt>
                <c:pt idx="799">
                  <c:v>2.1890410958904107</c:v>
                </c:pt>
                <c:pt idx="800">
                  <c:v>2.1917808219178081</c:v>
                </c:pt>
                <c:pt idx="801">
                  <c:v>2.1945205479452055</c:v>
                </c:pt>
                <c:pt idx="802">
                  <c:v>2.1972602739726028</c:v>
                </c:pt>
                <c:pt idx="803">
                  <c:v>2.2000000000000002</c:v>
                </c:pt>
                <c:pt idx="804">
                  <c:v>2.2027397260273971</c:v>
                </c:pt>
                <c:pt idx="805">
                  <c:v>2.2054794520547945</c:v>
                </c:pt>
                <c:pt idx="806">
                  <c:v>2.2082191780821918</c:v>
                </c:pt>
                <c:pt idx="807">
                  <c:v>2.2109589041095892</c:v>
                </c:pt>
                <c:pt idx="808">
                  <c:v>2.2136986301369861</c:v>
                </c:pt>
                <c:pt idx="809">
                  <c:v>2.2164383561643834</c:v>
                </c:pt>
                <c:pt idx="810">
                  <c:v>2.2191780821917808</c:v>
                </c:pt>
                <c:pt idx="811">
                  <c:v>2.2219178082191782</c:v>
                </c:pt>
                <c:pt idx="812">
                  <c:v>2.2246575342465755</c:v>
                </c:pt>
                <c:pt idx="813">
                  <c:v>2.2273972602739724</c:v>
                </c:pt>
                <c:pt idx="814">
                  <c:v>2.2301369863013698</c:v>
                </c:pt>
                <c:pt idx="815">
                  <c:v>2.2328767123287672</c:v>
                </c:pt>
                <c:pt idx="816">
                  <c:v>2.2356164383561645</c:v>
                </c:pt>
                <c:pt idx="817">
                  <c:v>2.2383561643835614</c:v>
                </c:pt>
                <c:pt idx="818">
                  <c:v>2.2410958904109588</c:v>
                </c:pt>
                <c:pt idx="819">
                  <c:v>2.2438356164383562</c:v>
                </c:pt>
                <c:pt idx="820">
                  <c:v>2.2465753424657535</c:v>
                </c:pt>
                <c:pt idx="821">
                  <c:v>2.2493150684931509</c:v>
                </c:pt>
                <c:pt idx="822">
                  <c:v>2.2520547945205478</c:v>
                </c:pt>
                <c:pt idx="823">
                  <c:v>2.2547945205479452</c:v>
                </c:pt>
                <c:pt idx="824">
                  <c:v>2.2575342465753425</c:v>
                </c:pt>
                <c:pt idx="825">
                  <c:v>2.2602739726027399</c:v>
                </c:pt>
                <c:pt idx="826">
                  <c:v>2.2630136986301368</c:v>
                </c:pt>
                <c:pt idx="827">
                  <c:v>2.2657534246575342</c:v>
                </c:pt>
                <c:pt idx="828">
                  <c:v>2.2684931506849315</c:v>
                </c:pt>
                <c:pt idx="829">
                  <c:v>2.2712328767123289</c:v>
                </c:pt>
                <c:pt idx="830">
                  <c:v>2.2739726027397262</c:v>
                </c:pt>
                <c:pt idx="831">
                  <c:v>2.2767123287671232</c:v>
                </c:pt>
                <c:pt idx="832">
                  <c:v>2.2794520547945205</c:v>
                </c:pt>
                <c:pt idx="833">
                  <c:v>2.2821917808219179</c:v>
                </c:pt>
                <c:pt idx="834">
                  <c:v>2.2849315068493152</c:v>
                </c:pt>
                <c:pt idx="835">
                  <c:v>2.2876712328767121</c:v>
                </c:pt>
                <c:pt idx="836">
                  <c:v>2.2904109589041095</c:v>
                </c:pt>
                <c:pt idx="837">
                  <c:v>2.2931506849315069</c:v>
                </c:pt>
                <c:pt idx="838">
                  <c:v>2.2958904109589042</c:v>
                </c:pt>
                <c:pt idx="839">
                  <c:v>2.2986301369863016</c:v>
                </c:pt>
                <c:pt idx="840">
                  <c:v>2.3013698630136985</c:v>
                </c:pt>
                <c:pt idx="841">
                  <c:v>2.3041095890410959</c:v>
                </c:pt>
                <c:pt idx="842">
                  <c:v>2.3068493150684932</c:v>
                </c:pt>
                <c:pt idx="843">
                  <c:v>2.3095890410958906</c:v>
                </c:pt>
                <c:pt idx="844">
                  <c:v>2.3123287671232875</c:v>
                </c:pt>
                <c:pt idx="845">
                  <c:v>2.3150684931506849</c:v>
                </c:pt>
                <c:pt idx="846">
                  <c:v>2.3178082191780822</c:v>
                </c:pt>
                <c:pt idx="847">
                  <c:v>2.3205479452054796</c:v>
                </c:pt>
                <c:pt idx="848">
                  <c:v>2.3232876712328765</c:v>
                </c:pt>
                <c:pt idx="849">
                  <c:v>2.3260273972602739</c:v>
                </c:pt>
                <c:pt idx="850">
                  <c:v>2.3287671232876712</c:v>
                </c:pt>
                <c:pt idx="851">
                  <c:v>2.3315068493150686</c:v>
                </c:pt>
                <c:pt idx="852">
                  <c:v>2.3342465753424659</c:v>
                </c:pt>
                <c:pt idx="853">
                  <c:v>2.3369863013698629</c:v>
                </c:pt>
                <c:pt idx="854">
                  <c:v>2.3397260273972602</c:v>
                </c:pt>
                <c:pt idx="855">
                  <c:v>2.3424657534246576</c:v>
                </c:pt>
                <c:pt idx="856">
                  <c:v>2.3452054794520549</c:v>
                </c:pt>
                <c:pt idx="857">
                  <c:v>2.3479452054794518</c:v>
                </c:pt>
                <c:pt idx="858">
                  <c:v>2.3506849315068492</c:v>
                </c:pt>
                <c:pt idx="859">
                  <c:v>2.3534246575342466</c:v>
                </c:pt>
                <c:pt idx="860">
                  <c:v>2.3561643835616439</c:v>
                </c:pt>
                <c:pt idx="861">
                  <c:v>2.3589041095890413</c:v>
                </c:pt>
                <c:pt idx="862">
                  <c:v>2.3616438356164382</c:v>
                </c:pt>
                <c:pt idx="863">
                  <c:v>2.3643835616438356</c:v>
                </c:pt>
                <c:pt idx="864">
                  <c:v>2.3671232876712329</c:v>
                </c:pt>
                <c:pt idx="865">
                  <c:v>2.3698630136986303</c:v>
                </c:pt>
                <c:pt idx="866">
                  <c:v>2.3726027397260272</c:v>
                </c:pt>
                <c:pt idx="867">
                  <c:v>2.3753424657534246</c:v>
                </c:pt>
                <c:pt idx="868">
                  <c:v>2.3780821917808219</c:v>
                </c:pt>
                <c:pt idx="869">
                  <c:v>2.3808219178082193</c:v>
                </c:pt>
                <c:pt idx="870">
                  <c:v>2.3835616438356166</c:v>
                </c:pt>
                <c:pt idx="871">
                  <c:v>2.3863013698630136</c:v>
                </c:pt>
                <c:pt idx="872">
                  <c:v>2.3890410958904109</c:v>
                </c:pt>
                <c:pt idx="873">
                  <c:v>2.3917808219178083</c:v>
                </c:pt>
                <c:pt idx="874">
                  <c:v>2.3945205479452056</c:v>
                </c:pt>
                <c:pt idx="875">
                  <c:v>2.3972602739726026</c:v>
                </c:pt>
                <c:pt idx="876">
                  <c:v>2.4</c:v>
                </c:pt>
                <c:pt idx="877">
                  <c:v>2.4027397260273973</c:v>
                </c:pt>
                <c:pt idx="878">
                  <c:v>2.4054794520547946</c:v>
                </c:pt>
                <c:pt idx="879">
                  <c:v>2.408219178082192</c:v>
                </c:pt>
                <c:pt idx="880">
                  <c:v>2.4109589041095889</c:v>
                </c:pt>
                <c:pt idx="881">
                  <c:v>2.4136986301369863</c:v>
                </c:pt>
                <c:pt idx="882">
                  <c:v>2.4164383561643836</c:v>
                </c:pt>
                <c:pt idx="883">
                  <c:v>2.419178082191781</c:v>
                </c:pt>
                <c:pt idx="884">
                  <c:v>2.4219178082191779</c:v>
                </c:pt>
                <c:pt idx="885">
                  <c:v>2.4246575342465753</c:v>
                </c:pt>
                <c:pt idx="886">
                  <c:v>2.4273972602739726</c:v>
                </c:pt>
                <c:pt idx="887">
                  <c:v>2.43013698630137</c:v>
                </c:pt>
                <c:pt idx="888">
                  <c:v>2.4328767123287673</c:v>
                </c:pt>
                <c:pt idx="889">
                  <c:v>2.4356164383561643</c:v>
                </c:pt>
                <c:pt idx="890">
                  <c:v>2.4383561643835616</c:v>
                </c:pt>
                <c:pt idx="891">
                  <c:v>2.441095890410959</c:v>
                </c:pt>
                <c:pt idx="892">
                  <c:v>2.4438356164383563</c:v>
                </c:pt>
                <c:pt idx="893">
                  <c:v>2.4465753424657533</c:v>
                </c:pt>
                <c:pt idx="894">
                  <c:v>2.4493150684931506</c:v>
                </c:pt>
                <c:pt idx="895">
                  <c:v>2.452054794520548</c:v>
                </c:pt>
                <c:pt idx="896">
                  <c:v>2.4547945205479453</c:v>
                </c:pt>
                <c:pt idx="897">
                  <c:v>2.4575342465753423</c:v>
                </c:pt>
                <c:pt idx="898">
                  <c:v>2.4602739726027396</c:v>
                </c:pt>
                <c:pt idx="899">
                  <c:v>2.463013698630137</c:v>
                </c:pt>
                <c:pt idx="900">
                  <c:v>2.4657534246575343</c:v>
                </c:pt>
                <c:pt idx="901">
                  <c:v>2.4684931506849317</c:v>
                </c:pt>
                <c:pt idx="902">
                  <c:v>2.4712328767123286</c:v>
                </c:pt>
                <c:pt idx="903">
                  <c:v>2.473972602739726</c:v>
                </c:pt>
                <c:pt idx="904">
                  <c:v>2.4767123287671233</c:v>
                </c:pt>
                <c:pt idx="905">
                  <c:v>2.4794520547945207</c:v>
                </c:pt>
                <c:pt idx="906">
                  <c:v>2.4821917808219176</c:v>
                </c:pt>
                <c:pt idx="907">
                  <c:v>2.484931506849315</c:v>
                </c:pt>
                <c:pt idx="908">
                  <c:v>2.4876712328767123</c:v>
                </c:pt>
                <c:pt idx="909">
                  <c:v>2.4904109589041097</c:v>
                </c:pt>
                <c:pt idx="910">
                  <c:v>2.493150684931507</c:v>
                </c:pt>
                <c:pt idx="911">
                  <c:v>2.495890410958904</c:v>
                </c:pt>
                <c:pt idx="912">
                  <c:v>2.4986301369863013</c:v>
                </c:pt>
                <c:pt idx="913">
                  <c:v>2.5013698630136987</c:v>
                </c:pt>
                <c:pt idx="914">
                  <c:v>2.504109589041096</c:v>
                </c:pt>
                <c:pt idx="915">
                  <c:v>2.506849315068493</c:v>
                </c:pt>
                <c:pt idx="916">
                  <c:v>2.5095890410958903</c:v>
                </c:pt>
                <c:pt idx="917">
                  <c:v>2.5123287671232877</c:v>
                </c:pt>
                <c:pt idx="918">
                  <c:v>2.515068493150685</c:v>
                </c:pt>
                <c:pt idx="919">
                  <c:v>2.5178082191780824</c:v>
                </c:pt>
                <c:pt idx="920">
                  <c:v>2.5205479452054793</c:v>
                </c:pt>
                <c:pt idx="921">
                  <c:v>2.5232876712328767</c:v>
                </c:pt>
                <c:pt idx="922">
                  <c:v>2.526027397260274</c:v>
                </c:pt>
                <c:pt idx="923">
                  <c:v>2.5287671232876714</c:v>
                </c:pt>
                <c:pt idx="924">
                  <c:v>2.5315068493150683</c:v>
                </c:pt>
                <c:pt idx="925">
                  <c:v>2.5342465753424657</c:v>
                </c:pt>
                <c:pt idx="926">
                  <c:v>2.536986301369863</c:v>
                </c:pt>
                <c:pt idx="927">
                  <c:v>2.5397260273972604</c:v>
                </c:pt>
                <c:pt idx="928">
                  <c:v>2.5424657534246577</c:v>
                </c:pt>
                <c:pt idx="929">
                  <c:v>2.5452054794520547</c:v>
                </c:pt>
                <c:pt idx="930">
                  <c:v>2.547945205479452</c:v>
                </c:pt>
                <c:pt idx="931">
                  <c:v>2.5506849315068494</c:v>
                </c:pt>
                <c:pt idx="932">
                  <c:v>2.5534246575342467</c:v>
                </c:pt>
                <c:pt idx="933">
                  <c:v>2.5561643835616437</c:v>
                </c:pt>
                <c:pt idx="934">
                  <c:v>2.558904109589041</c:v>
                </c:pt>
                <c:pt idx="935">
                  <c:v>2.5616438356164384</c:v>
                </c:pt>
                <c:pt idx="936">
                  <c:v>2.5643835616438357</c:v>
                </c:pt>
                <c:pt idx="937">
                  <c:v>2.5671232876712327</c:v>
                </c:pt>
                <c:pt idx="938">
                  <c:v>2.56986301369863</c:v>
                </c:pt>
                <c:pt idx="939">
                  <c:v>2.5726027397260274</c:v>
                </c:pt>
                <c:pt idx="940">
                  <c:v>2.5753424657534247</c:v>
                </c:pt>
                <c:pt idx="941">
                  <c:v>2.5780821917808221</c:v>
                </c:pt>
                <c:pt idx="942">
                  <c:v>2.580821917808219</c:v>
                </c:pt>
                <c:pt idx="943">
                  <c:v>2.5835616438356164</c:v>
                </c:pt>
                <c:pt idx="944">
                  <c:v>2.5863013698630137</c:v>
                </c:pt>
                <c:pt idx="945">
                  <c:v>2.5890410958904111</c:v>
                </c:pt>
                <c:pt idx="946">
                  <c:v>2.591780821917808</c:v>
                </c:pt>
                <c:pt idx="947">
                  <c:v>2.5945205479452054</c:v>
                </c:pt>
                <c:pt idx="948">
                  <c:v>2.5972602739726027</c:v>
                </c:pt>
                <c:pt idx="949">
                  <c:v>2.6</c:v>
                </c:pt>
                <c:pt idx="950">
                  <c:v>2.6027397260273974</c:v>
                </c:pt>
                <c:pt idx="951">
                  <c:v>2.6054794520547944</c:v>
                </c:pt>
                <c:pt idx="952">
                  <c:v>2.6082191780821917</c:v>
                </c:pt>
                <c:pt idx="953">
                  <c:v>2.6109589041095891</c:v>
                </c:pt>
                <c:pt idx="954">
                  <c:v>2.6136986301369864</c:v>
                </c:pt>
                <c:pt idx="955">
                  <c:v>2.6164383561643834</c:v>
                </c:pt>
                <c:pt idx="956">
                  <c:v>2.6191780821917807</c:v>
                </c:pt>
                <c:pt idx="957">
                  <c:v>2.6219178082191781</c:v>
                </c:pt>
                <c:pt idx="958">
                  <c:v>2.6246575342465754</c:v>
                </c:pt>
                <c:pt idx="959">
                  <c:v>2.6273972602739728</c:v>
                </c:pt>
                <c:pt idx="960">
                  <c:v>2.6301369863013697</c:v>
                </c:pt>
                <c:pt idx="961">
                  <c:v>2.6328767123287671</c:v>
                </c:pt>
                <c:pt idx="962">
                  <c:v>2.6356164383561644</c:v>
                </c:pt>
                <c:pt idx="963">
                  <c:v>2.6383561643835618</c:v>
                </c:pt>
                <c:pt idx="964">
                  <c:v>2.6410958904109587</c:v>
                </c:pt>
                <c:pt idx="965">
                  <c:v>2.6438356164383561</c:v>
                </c:pt>
                <c:pt idx="966">
                  <c:v>2.6465753424657534</c:v>
                </c:pt>
                <c:pt idx="967">
                  <c:v>2.6493150684931508</c:v>
                </c:pt>
                <c:pt idx="968">
                  <c:v>2.6520547945205482</c:v>
                </c:pt>
                <c:pt idx="969">
                  <c:v>2.6547945205479451</c:v>
                </c:pt>
                <c:pt idx="970">
                  <c:v>2.6575342465753424</c:v>
                </c:pt>
                <c:pt idx="971">
                  <c:v>2.6602739726027398</c:v>
                </c:pt>
                <c:pt idx="972">
                  <c:v>2.6630136986301371</c:v>
                </c:pt>
                <c:pt idx="973">
                  <c:v>2.6657534246575341</c:v>
                </c:pt>
                <c:pt idx="974">
                  <c:v>2.6684931506849314</c:v>
                </c:pt>
                <c:pt idx="975">
                  <c:v>2.6712328767123288</c:v>
                </c:pt>
                <c:pt idx="976">
                  <c:v>2.6739726027397261</c:v>
                </c:pt>
                <c:pt idx="977">
                  <c:v>2.6767123287671235</c:v>
                </c:pt>
                <c:pt idx="978">
                  <c:v>2.6794520547945204</c:v>
                </c:pt>
                <c:pt idx="979">
                  <c:v>2.6821917808219178</c:v>
                </c:pt>
                <c:pt idx="980">
                  <c:v>2.6849315068493151</c:v>
                </c:pt>
                <c:pt idx="981">
                  <c:v>2.6876712328767125</c:v>
                </c:pt>
                <c:pt idx="982">
                  <c:v>2.6904109589041094</c:v>
                </c:pt>
                <c:pt idx="983">
                  <c:v>2.6931506849315068</c:v>
                </c:pt>
                <c:pt idx="984">
                  <c:v>2.6958904109589041</c:v>
                </c:pt>
                <c:pt idx="985">
                  <c:v>2.6986301369863015</c:v>
                </c:pt>
                <c:pt idx="986">
                  <c:v>2.7013698630136984</c:v>
                </c:pt>
                <c:pt idx="987">
                  <c:v>2.7041095890410958</c:v>
                </c:pt>
                <c:pt idx="988">
                  <c:v>2.7068493150684931</c:v>
                </c:pt>
                <c:pt idx="989">
                  <c:v>2.7095890410958905</c:v>
                </c:pt>
                <c:pt idx="990">
                  <c:v>2.7123287671232879</c:v>
                </c:pt>
                <c:pt idx="991">
                  <c:v>2.7150684931506848</c:v>
                </c:pt>
                <c:pt idx="992">
                  <c:v>2.7178082191780821</c:v>
                </c:pt>
                <c:pt idx="993">
                  <c:v>2.7205479452054795</c:v>
                </c:pt>
                <c:pt idx="994">
                  <c:v>2.7232876712328768</c:v>
                </c:pt>
                <c:pt idx="995">
                  <c:v>2.7260273972602738</c:v>
                </c:pt>
                <c:pt idx="996">
                  <c:v>2.7287671232876711</c:v>
                </c:pt>
                <c:pt idx="997">
                  <c:v>2.7315068493150685</c:v>
                </c:pt>
                <c:pt idx="998">
                  <c:v>2.7342465753424658</c:v>
                </c:pt>
                <c:pt idx="999">
                  <c:v>2.7369863013698632</c:v>
                </c:pt>
                <c:pt idx="1000">
                  <c:v>2.7397260273972601</c:v>
                </c:pt>
                <c:pt idx="1001">
                  <c:v>2.7424657534246575</c:v>
                </c:pt>
                <c:pt idx="1002">
                  <c:v>2.7452054794520548</c:v>
                </c:pt>
                <c:pt idx="1003">
                  <c:v>2.7479452054794522</c:v>
                </c:pt>
                <c:pt idx="1004">
                  <c:v>2.7506849315068491</c:v>
                </c:pt>
                <c:pt idx="1005">
                  <c:v>2.7534246575342465</c:v>
                </c:pt>
                <c:pt idx="1006">
                  <c:v>2.7561643835616438</c:v>
                </c:pt>
                <c:pt idx="1007">
                  <c:v>2.7589041095890412</c:v>
                </c:pt>
                <c:pt idx="1008">
                  <c:v>2.7616438356164386</c:v>
                </c:pt>
                <c:pt idx="1009">
                  <c:v>2.7643835616438355</c:v>
                </c:pt>
                <c:pt idx="1010">
                  <c:v>2.7671232876712328</c:v>
                </c:pt>
                <c:pt idx="1011">
                  <c:v>2.7698630136986302</c:v>
                </c:pt>
                <c:pt idx="1012">
                  <c:v>2.7726027397260276</c:v>
                </c:pt>
                <c:pt idx="1013">
                  <c:v>2.7753424657534245</c:v>
                </c:pt>
                <c:pt idx="1014">
                  <c:v>2.7780821917808218</c:v>
                </c:pt>
                <c:pt idx="1015">
                  <c:v>2.7808219178082192</c:v>
                </c:pt>
                <c:pt idx="1016">
                  <c:v>2.7835616438356166</c:v>
                </c:pt>
                <c:pt idx="1017">
                  <c:v>2.7863013698630139</c:v>
                </c:pt>
                <c:pt idx="1018">
                  <c:v>2.7890410958904108</c:v>
                </c:pt>
                <c:pt idx="1019">
                  <c:v>2.7917808219178082</c:v>
                </c:pt>
                <c:pt idx="1020">
                  <c:v>2.7945205479452055</c:v>
                </c:pt>
                <c:pt idx="1021">
                  <c:v>2.7972602739726029</c:v>
                </c:pt>
                <c:pt idx="1022">
                  <c:v>2.8</c:v>
                </c:pt>
                <c:pt idx="1023">
                  <c:v>2.8027397260273972</c:v>
                </c:pt>
                <c:pt idx="1024">
                  <c:v>2.8054794520547945</c:v>
                </c:pt>
                <c:pt idx="1025">
                  <c:v>2.8082191780821919</c:v>
                </c:pt>
                <c:pt idx="1026">
                  <c:v>2.8109589041095893</c:v>
                </c:pt>
                <c:pt idx="1027">
                  <c:v>2.8136986301369862</c:v>
                </c:pt>
                <c:pt idx="1028">
                  <c:v>2.8164383561643835</c:v>
                </c:pt>
                <c:pt idx="1029">
                  <c:v>2.8191780821917809</c:v>
                </c:pt>
                <c:pt idx="1030">
                  <c:v>2.8219178082191783</c:v>
                </c:pt>
                <c:pt idx="1031">
                  <c:v>2.8246575342465752</c:v>
                </c:pt>
                <c:pt idx="1032">
                  <c:v>2.8273972602739725</c:v>
                </c:pt>
                <c:pt idx="1033">
                  <c:v>2.8301369863013699</c:v>
                </c:pt>
                <c:pt idx="1034">
                  <c:v>2.8328767123287673</c:v>
                </c:pt>
                <c:pt idx="1035">
                  <c:v>2.8356164383561642</c:v>
                </c:pt>
                <c:pt idx="1036">
                  <c:v>2.8383561643835615</c:v>
                </c:pt>
                <c:pt idx="1037">
                  <c:v>2.8410958904109589</c:v>
                </c:pt>
                <c:pt idx="1038">
                  <c:v>2.8438356164383563</c:v>
                </c:pt>
                <c:pt idx="1039">
                  <c:v>2.8465753424657536</c:v>
                </c:pt>
                <c:pt idx="1040">
                  <c:v>2.8493150684931505</c:v>
                </c:pt>
                <c:pt idx="1041">
                  <c:v>2.8520547945205479</c:v>
                </c:pt>
                <c:pt idx="1042">
                  <c:v>2.8547945205479452</c:v>
                </c:pt>
                <c:pt idx="1043">
                  <c:v>2.8575342465753426</c:v>
                </c:pt>
                <c:pt idx="1044">
                  <c:v>2.8602739726027395</c:v>
                </c:pt>
                <c:pt idx="1045">
                  <c:v>2.8630136986301369</c:v>
                </c:pt>
                <c:pt idx="1046">
                  <c:v>2.8657534246575342</c:v>
                </c:pt>
                <c:pt idx="1047">
                  <c:v>2.8684931506849316</c:v>
                </c:pt>
                <c:pt idx="1048">
                  <c:v>2.871232876712329</c:v>
                </c:pt>
                <c:pt idx="1049">
                  <c:v>2.8739726027397259</c:v>
                </c:pt>
                <c:pt idx="1050">
                  <c:v>2.8767123287671232</c:v>
                </c:pt>
                <c:pt idx="1051">
                  <c:v>2.8794520547945206</c:v>
                </c:pt>
                <c:pt idx="1052">
                  <c:v>2.882191780821918</c:v>
                </c:pt>
                <c:pt idx="1053">
                  <c:v>2.8849315068493149</c:v>
                </c:pt>
                <c:pt idx="1054">
                  <c:v>2.8876712328767122</c:v>
                </c:pt>
                <c:pt idx="1055">
                  <c:v>2.8904109589041096</c:v>
                </c:pt>
                <c:pt idx="1056">
                  <c:v>2.893150684931507</c:v>
                </c:pt>
                <c:pt idx="1057">
                  <c:v>2.8958904109589043</c:v>
                </c:pt>
                <c:pt idx="1058">
                  <c:v>2.8986301369863012</c:v>
                </c:pt>
                <c:pt idx="1059">
                  <c:v>2.9013698630136986</c:v>
                </c:pt>
                <c:pt idx="1060">
                  <c:v>2.904109589041096</c:v>
                </c:pt>
                <c:pt idx="1061">
                  <c:v>2.9068493150684933</c:v>
                </c:pt>
                <c:pt idx="1062">
                  <c:v>2.9095890410958902</c:v>
                </c:pt>
                <c:pt idx="1063">
                  <c:v>2.9123287671232876</c:v>
                </c:pt>
                <c:pt idx="1064">
                  <c:v>2.9150684931506849</c:v>
                </c:pt>
                <c:pt idx="1065">
                  <c:v>2.9178082191780823</c:v>
                </c:pt>
                <c:pt idx="1066">
                  <c:v>2.9205479452054797</c:v>
                </c:pt>
                <c:pt idx="1067">
                  <c:v>2.9232876712328766</c:v>
                </c:pt>
                <c:pt idx="1068">
                  <c:v>2.9260273972602739</c:v>
                </c:pt>
                <c:pt idx="1069">
                  <c:v>2.9287671232876713</c:v>
                </c:pt>
                <c:pt idx="1070">
                  <c:v>2.9315068493150687</c:v>
                </c:pt>
                <c:pt idx="1071">
                  <c:v>2.9342465753424656</c:v>
                </c:pt>
                <c:pt idx="1072">
                  <c:v>2.9369863013698629</c:v>
                </c:pt>
                <c:pt idx="1073">
                  <c:v>2.9397260273972603</c:v>
                </c:pt>
                <c:pt idx="1074">
                  <c:v>2.9424657534246577</c:v>
                </c:pt>
                <c:pt idx="1075">
                  <c:v>2.9452054794520546</c:v>
                </c:pt>
                <c:pt idx="1076">
                  <c:v>2.9479452054794519</c:v>
                </c:pt>
                <c:pt idx="1077">
                  <c:v>2.9506849315068493</c:v>
                </c:pt>
                <c:pt idx="1078">
                  <c:v>2.9534246575342467</c:v>
                </c:pt>
                <c:pt idx="1079">
                  <c:v>2.956164383561644</c:v>
                </c:pt>
                <c:pt idx="1080">
                  <c:v>2.9589041095890409</c:v>
                </c:pt>
                <c:pt idx="1081">
                  <c:v>2.9616438356164383</c:v>
                </c:pt>
                <c:pt idx="1082">
                  <c:v>2.9643835616438357</c:v>
                </c:pt>
                <c:pt idx="1083">
                  <c:v>2.967123287671233</c:v>
                </c:pt>
                <c:pt idx="1084">
                  <c:v>2.9698630136986299</c:v>
                </c:pt>
                <c:pt idx="1085">
                  <c:v>2.9726027397260273</c:v>
                </c:pt>
                <c:pt idx="1086">
                  <c:v>2.9753424657534246</c:v>
                </c:pt>
                <c:pt idx="1087">
                  <c:v>2.978082191780822</c:v>
                </c:pt>
                <c:pt idx="1088">
                  <c:v>2.9808219178082194</c:v>
                </c:pt>
                <c:pt idx="1089">
                  <c:v>2.9835616438356163</c:v>
                </c:pt>
                <c:pt idx="1090">
                  <c:v>2.9863013698630136</c:v>
                </c:pt>
                <c:pt idx="1091">
                  <c:v>2.989041095890411</c:v>
                </c:pt>
                <c:pt idx="1092">
                  <c:v>2.9917808219178084</c:v>
                </c:pt>
                <c:pt idx="1093">
                  <c:v>2.9945205479452053</c:v>
                </c:pt>
                <c:pt idx="1094">
                  <c:v>2.9972602739726026</c:v>
                </c:pt>
                <c:pt idx="1095">
                  <c:v>3</c:v>
                </c:pt>
                <c:pt idx="1096">
                  <c:v>3.0027397260273974</c:v>
                </c:pt>
                <c:pt idx="1097">
                  <c:v>3.0054794520547947</c:v>
                </c:pt>
                <c:pt idx="1098">
                  <c:v>3.0082191780821916</c:v>
                </c:pt>
                <c:pt idx="1099">
                  <c:v>3.010958904109589</c:v>
                </c:pt>
                <c:pt idx="1100">
                  <c:v>3.0136986301369864</c:v>
                </c:pt>
                <c:pt idx="1101">
                  <c:v>3.0164383561643837</c:v>
                </c:pt>
                <c:pt idx="1102">
                  <c:v>3.0191780821917806</c:v>
                </c:pt>
                <c:pt idx="1103">
                  <c:v>3.021917808219178</c:v>
                </c:pt>
                <c:pt idx="1104">
                  <c:v>3.0246575342465754</c:v>
                </c:pt>
                <c:pt idx="1105">
                  <c:v>3.0273972602739727</c:v>
                </c:pt>
                <c:pt idx="1106">
                  <c:v>3.0301369863013701</c:v>
                </c:pt>
                <c:pt idx="1107">
                  <c:v>3.032876712328767</c:v>
                </c:pt>
                <c:pt idx="1108">
                  <c:v>3.0356164383561643</c:v>
                </c:pt>
                <c:pt idx="1109">
                  <c:v>3.0383561643835617</c:v>
                </c:pt>
                <c:pt idx="1110">
                  <c:v>3.0410958904109591</c:v>
                </c:pt>
                <c:pt idx="1111">
                  <c:v>3.043835616438356</c:v>
                </c:pt>
                <c:pt idx="1112">
                  <c:v>3.0465753424657533</c:v>
                </c:pt>
                <c:pt idx="1113">
                  <c:v>3.0493150684931507</c:v>
                </c:pt>
                <c:pt idx="1114">
                  <c:v>3.0520547945205481</c:v>
                </c:pt>
                <c:pt idx="1115">
                  <c:v>3.0547945205479454</c:v>
                </c:pt>
                <c:pt idx="1116">
                  <c:v>3.0575342465753423</c:v>
                </c:pt>
                <c:pt idx="1117">
                  <c:v>3.0602739726027397</c:v>
                </c:pt>
                <c:pt idx="1118">
                  <c:v>3.0630136986301371</c:v>
                </c:pt>
                <c:pt idx="1119">
                  <c:v>3.0657534246575344</c:v>
                </c:pt>
                <c:pt idx="1120">
                  <c:v>3.0684931506849313</c:v>
                </c:pt>
                <c:pt idx="1121">
                  <c:v>3.0712328767123287</c:v>
                </c:pt>
                <c:pt idx="1122">
                  <c:v>3.0739726027397261</c:v>
                </c:pt>
                <c:pt idx="1123">
                  <c:v>3.0767123287671234</c:v>
                </c:pt>
                <c:pt idx="1124">
                  <c:v>3.0794520547945203</c:v>
                </c:pt>
                <c:pt idx="1125">
                  <c:v>3.0821917808219177</c:v>
                </c:pt>
                <c:pt idx="1126">
                  <c:v>3.0849315068493151</c:v>
                </c:pt>
                <c:pt idx="1127">
                  <c:v>3.0876712328767124</c:v>
                </c:pt>
                <c:pt idx="1128">
                  <c:v>3.0904109589041098</c:v>
                </c:pt>
                <c:pt idx="1129">
                  <c:v>3.0931506849315067</c:v>
                </c:pt>
                <c:pt idx="1130">
                  <c:v>3.095890410958904</c:v>
                </c:pt>
                <c:pt idx="1131">
                  <c:v>3.0986301369863014</c:v>
                </c:pt>
                <c:pt idx="1132">
                  <c:v>3.1013698630136988</c:v>
                </c:pt>
                <c:pt idx="1133">
                  <c:v>3.1041095890410957</c:v>
                </c:pt>
                <c:pt idx="1134">
                  <c:v>3.106849315068493</c:v>
                </c:pt>
                <c:pt idx="1135">
                  <c:v>3.1095890410958904</c:v>
                </c:pt>
                <c:pt idx="1136">
                  <c:v>3.1123287671232878</c:v>
                </c:pt>
                <c:pt idx="1137">
                  <c:v>3.1150684931506851</c:v>
                </c:pt>
                <c:pt idx="1138">
                  <c:v>3.117808219178082</c:v>
                </c:pt>
                <c:pt idx="1139">
                  <c:v>3.1205479452054794</c:v>
                </c:pt>
                <c:pt idx="1140">
                  <c:v>3.1232876712328768</c:v>
                </c:pt>
                <c:pt idx="1141">
                  <c:v>3.1260273972602741</c:v>
                </c:pt>
                <c:pt idx="1142">
                  <c:v>3.128767123287671</c:v>
                </c:pt>
                <c:pt idx="1143">
                  <c:v>3.1315068493150684</c:v>
                </c:pt>
                <c:pt idx="1144">
                  <c:v>3.1342465753424658</c:v>
                </c:pt>
                <c:pt idx="1145">
                  <c:v>3.1369863013698631</c:v>
                </c:pt>
                <c:pt idx="1146">
                  <c:v>3.1397260273972605</c:v>
                </c:pt>
                <c:pt idx="1147">
                  <c:v>3.1424657534246574</c:v>
                </c:pt>
                <c:pt idx="1148">
                  <c:v>3.1452054794520548</c:v>
                </c:pt>
                <c:pt idx="1149">
                  <c:v>3.1479452054794521</c:v>
                </c:pt>
                <c:pt idx="1150">
                  <c:v>3.1506849315068495</c:v>
                </c:pt>
                <c:pt idx="1151">
                  <c:v>3.1534246575342464</c:v>
                </c:pt>
                <c:pt idx="1152">
                  <c:v>3.1561643835616437</c:v>
                </c:pt>
                <c:pt idx="1153">
                  <c:v>3.1589041095890411</c:v>
                </c:pt>
                <c:pt idx="1154">
                  <c:v>3.1616438356164385</c:v>
                </c:pt>
                <c:pt idx="1155">
                  <c:v>3.1643835616438358</c:v>
                </c:pt>
                <c:pt idx="1156">
                  <c:v>3.1671232876712327</c:v>
                </c:pt>
                <c:pt idx="1157">
                  <c:v>3.1698630136986301</c:v>
                </c:pt>
                <c:pt idx="1158">
                  <c:v>3.1726027397260275</c:v>
                </c:pt>
                <c:pt idx="1159">
                  <c:v>3.1753424657534248</c:v>
                </c:pt>
                <c:pt idx="1160">
                  <c:v>3.1780821917808217</c:v>
                </c:pt>
                <c:pt idx="1161">
                  <c:v>3.1808219178082191</c:v>
                </c:pt>
                <c:pt idx="1162">
                  <c:v>3.1835616438356165</c:v>
                </c:pt>
                <c:pt idx="1163">
                  <c:v>3.1863013698630138</c:v>
                </c:pt>
                <c:pt idx="1164">
                  <c:v>3.1890410958904107</c:v>
                </c:pt>
                <c:pt idx="1165">
                  <c:v>3.1917808219178081</c:v>
                </c:pt>
                <c:pt idx="1166">
                  <c:v>3.1945205479452055</c:v>
                </c:pt>
                <c:pt idx="1167">
                  <c:v>3.1972602739726028</c:v>
                </c:pt>
                <c:pt idx="1168">
                  <c:v>3.2</c:v>
                </c:pt>
                <c:pt idx="1169">
                  <c:v>3.2027397260273971</c:v>
                </c:pt>
                <c:pt idx="1170">
                  <c:v>3.2054794520547945</c:v>
                </c:pt>
                <c:pt idx="1171">
                  <c:v>3.2082191780821918</c:v>
                </c:pt>
                <c:pt idx="1172">
                  <c:v>3.2109589041095892</c:v>
                </c:pt>
                <c:pt idx="1173">
                  <c:v>3.2136986301369861</c:v>
                </c:pt>
                <c:pt idx="1174">
                  <c:v>3.2164383561643834</c:v>
                </c:pt>
                <c:pt idx="1175">
                  <c:v>3.2191780821917808</c:v>
                </c:pt>
                <c:pt idx="1176">
                  <c:v>3.2219178082191782</c:v>
                </c:pt>
                <c:pt idx="1177">
                  <c:v>3.2246575342465755</c:v>
                </c:pt>
                <c:pt idx="1178">
                  <c:v>3.2273972602739724</c:v>
                </c:pt>
                <c:pt idx="1179">
                  <c:v>3.2301369863013698</c:v>
                </c:pt>
                <c:pt idx="1180">
                  <c:v>3.2328767123287672</c:v>
                </c:pt>
                <c:pt idx="1181">
                  <c:v>3.2356164383561645</c:v>
                </c:pt>
                <c:pt idx="1182">
                  <c:v>3.2383561643835614</c:v>
                </c:pt>
                <c:pt idx="1183">
                  <c:v>3.2410958904109588</c:v>
                </c:pt>
                <c:pt idx="1184">
                  <c:v>3.2438356164383562</c:v>
                </c:pt>
                <c:pt idx="1185">
                  <c:v>3.2465753424657535</c:v>
                </c:pt>
                <c:pt idx="1186">
                  <c:v>3.2493150684931509</c:v>
                </c:pt>
                <c:pt idx="1187">
                  <c:v>3.2520547945205478</c:v>
                </c:pt>
                <c:pt idx="1188">
                  <c:v>3.2547945205479452</c:v>
                </c:pt>
                <c:pt idx="1189">
                  <c:v>3.2575342465753425</c:v>
                </c:pt>
                <c:pt idx="1190">
                  <c:v>3.2602739726027399</c:v>
                </c:pt>
                <c:pt idx="1191">
                  <c:v>3.2630136986301368</c:v>
                </c:pt>
                <c:pt idx="1192">
                  <c:v>3.2657534246575342</c:v>
                </c:pt>
                <c:pt idx="1193">
                  <c:v>3.2684931506849315</c:v>
                </c:pt>
                <c:pt idx="1194">
                  <c:v>3.2712328767123289</c:v>
                </c:pt>
                <c:pt idx="1195">
                  <c:v>3.2739726027397262</c:v>
                </c:pt>
                <c:pt idx="1196">
                  <c:v>3.2767123287671232</c:v>
                </c:pt>
                <c:pt idx="1197">
                  <c:v>3.2794520547945205</c:v>
                </c:pt>
                <c:pt idx="1198">
                  <c:v>3.2821917808219179</c:v>
                </c:pt>
                <c:pt idx="1199">
                  <c:v>3.2849315068493152</c:v>
                </c:pt>
                <c:pt idx="1200">
                  <c:v>3.2876712328767121</c:v>
                </c:pt>
                <c:pt idx="1201">
                  <c:v>3.2904109589041095</c:v>
                </c:pt>
                <c:pt idx="1202">
                  <c:v>3.2931506849315069</c:v>
                </c:pt>
                <c:pt idx="1203">
                  <c:v>3.2958904109589042</c:v>
                </c:pt>
                <c:pt idx="1204">
                  <c:v>3.2986301369863016</c:v>
                </c:pt>
                <c:pt idx="1205">
                  <c:v>3.3013698630136985</c:v>
                </c:pt>
                <c:pt idx="1206">
                  <c:v>3.3041095890410959</c:v>
                </c:pt>
                <c:pt idx="1207">
                  <c:v>3.3068493150684932</c:v>
                </c:pt>
                <c:pt idx="1208">
                  <c:v>3.3095890410958906</c:v>
                </c:pt>
                <c:pt idx="1209">
                  <c:v>3.3123287671232875</c:v>
                </c:pt>
                <c:pt idx="1210">
                  <c:v>3.3150684931506849</c:v>
                </c:pt>
                <c:pt idx="1211">
                  <c:v>3.3178082191780822</c:v>
                </c:pt>
                <c:pt idx="1212">
                  <c:v>3.3205479452054796</c:v>
                </c:pt>
                <c:pt idx="1213">
                  <c:v>3.3232876712328765</c:v>
                </c:pt>
                <c:pt idx="1214">
                  <c:v>3.3260273972602739</c:v>
                </c:pt>
                <c:pt idx="1215">
                  <c:v>3.3287671232876712</c:v>
                </c:pt>
                <c:pt idx="1216">
                  <c:v>3.3315068493150686</c:v>
                </c:pt>
                <c:pt idx="1217">
                  <c:v>3.3342465753424659</c:v>
                </c:pt>
                <c:pt idx="1218">
                  <c:v>3.3369863013698629</c:v>
                </c:pt>
                <c:pt idx="1219">
                  <c:v>3.3397260273972602</c:v>
                </c:pt>
                <c:pt idx="1220">
                  <c:v>3.3424657534246576</c:v>
                </c:pt>
                <c:pt idx="1221">
                  <c:v>3.3452054794520549</c:v>
                </c:pt>
                <c:pt idx="1222">
                  <c:v>3.3479452054794518</c:v>
                </c:pt>
                <c:pt idx="1223">
                  <c:v>3.3506849315068492</c:v>
                </c:pt>
                <c:pt idx="1224">
                  <c:v>3.3534246575342466</c:v>
                </c:pt>
                <c:pt idx="1225">
                  <c:v>3.3561643835616439</c:v>
                </c:pt>
                <c:pt idx="1226">
                  <c:v>3.3589041095890413</c:v>
                </c:pt>
                <c:pt idx="1227">
                  <c:v>3.3616438356164382</c:v>
                </c:pt>
                <c:pt idx="1228">
                  <c:v>3.3643835616438356</c:v>
                </c:pt>
                <c:pt idx="1229">
                  <c:v>3.3671232876712329</c:v>
                </c:pt>
                <c:pt idx="1230">
                  <c:v>3.3698630136986303</c:v>
                </c:pt>
                <c:pt idx="1231">
                  <c:v>3.3726027397260272</c:v>
                </c:pt>
                <c:pt idx="1232">
                  <c:v>3.3753424657534246</c:v>
                </c:pt>
                <c:pt idx="1233">
                  <c:v>3.3780821917808219</c:v>
                </c:pt>
                <c:pt idx="1234">
                  <c:v>3.3808219178082193</c:v>
                </c:pt>
                <c:pt idx="1235">
                  <c:v>3.3835616438356166</c:v>
                </c:pt>
                <c:pt idx="1236">
                  <c:v>3.3863013698630136</c:v>
                </c:pt>
                <c:pt idx="1237">
                  <c:v>3.3890410958904109</c:v>
                </c:pt>
                <c:pt idx="1238">
                  <c:v>3.3917808219178083</c:v>
                </c:pt>
                <c:pt idx="1239">
                  <c:v>3.3945205479452056</c:v>
                </c:pt>
                <c:pt idx="1240">
                  <c:v>3.3972602739726026</c:v>
                </c:pt>
                <c:pt idx="1241">
                  <c:v>3.4</c:v>
                </c:pt>
                <c:pt idx="1242">
                  <c:v>3.4027397260273973</c:v>
                </c:pt>
                <c:pt idx="1243">
                  <c:v>3.4054794520547946</c:v>
                </c:pt>
                <c:pt idx="1244">
                  <c:v>3.408219178082192</c:v>
                </c:pt>
                <c:pt idx="1245">
                  <c:v>3.4109589041095889</c:v>
                </c:pt>
                <c:pt idx="1246">
                  <c:v>3.4136986301369863</c:v>
                </c:pt>
                <c:pt idx="1247">
                  <c:v>3.4164383561643836</c:v>
                </c:pt>
                <c:pt idx="1248">
                  <c:v>3.419178082191781</c:v>
                </c:pt>
                <c:pt idx="1249">
                  <c:v>3.4219178082191779</c:v>
                </c:pt>
                <c:pt idx="1250">
                  <c:v>3.4246575342465753</c:v>
                </c:pt>
                <c:pt idx="1251">
                  <c:v>3.4273972602739726</c:v>
                </c:pt>
                <c:pt idx="1252">
                  <c:v>3.43013698630137</c:v>
                </c:pt>
                <c:pt idx="1253">
                  <c:v>3.4328767123287673</c:v>
                </c:pt>
                <c:pt idx="1254">
                  <c:v>3.4356164383561643</c:v>
                </c:pt>
                <c:pt idx="1255">
                  <c:v>3.4383561643835616</c:v>
                </c:pt>
                <c:pt idx="1256">
                  <c:v>3.441095890410959</c:v>
                </c:pt>
                <c:pt idx="1257">
                  <c:v>3.4438356164383563</c:v>
                </c:pt>
                <c:pt idx="1258">
                  <c:v>3.4465753424657533</c:v>
                </c:pt>
                <c:pt idx="1259">
                  <c:v>3.4493150684931506</c:v>
                </c:pt>
                <c:pt idx="1260">
                  <c:v>3.452054794520548</c:v>
                </c:pt>
                <c:pt idx="1261">
                  <c:v>3.4547945205479453</c:v>
                </c:pt>
                <c:pt idx="1262">
                  <c:v>3.4575342465753423</c:v>
                </c:pt>
                <c:pt idx="1263">
                  <c:v>3.4602739726027396</c:v>
                </c:pt>
                <c:pt idx="1264">
                  <c:v>3.463013698630137</c:v>
                </c:pt>
                <c:pt idx="1265">
                  <c:v>3.4657534246575343</c:v>
                </c:pt>
                <c:pt idx="1266">
                  <c:v>3.4684931506849317</c:v>
                </c:pt>
                <c:pt idx="1267">
                  <c:v>3.4712328767123286</c:v>
                </c:pt>
                <c:pt idx="1268">
                  <c:v>3.473972602739726</c:v>
                </c:pt>
                <c:pt idx="1269">
                  <c:v>3.4767123287671233</c:v>
                </c:pt>
                <c:pt idx="1270">
                  <c:v>3.4794520547945207</c:v>
                </c:pt>
                <c:pt idx="1271">
                  <c:v>3.4821917808219176</c:v>
                </c:pt>
                <c:pt idx="1272">
                  <c:v>3.484931506849315</c:v>
                </c:pt>
                <c:pt idx="1273">
                  <c:v>3.4876712328767123</c:v>
                </c:pt>
                <c:pt idx="1274">
                  <c:v>3.4904109589041097</c:v>
                </c:pt>
                <c:pt idx="1275">
                  <c:v>3.493150684931507</c:v>
                </c:pt>
                <c:pt idx="1276">
                  <c:v>3.495890410958904</c:v>
                </c:pt>
                <c:pt idx="1277">
                  <c:v>3.4986301369863013</c:v>
                </c:pt>
                <c:pt idx="1278">
                  <c:v>3.5013698630136987</c:v>
                </c:pt>
                <c:pt idx="1279">
                  <c:v>3.504109589041096</c:v>
                </c:pt>
                <c:pt idx="1280">
                  <c:v>3.506849315068493</c:v>
                </c:pt>
                <c:pt idx="1281">
                  <c:v>3.5095890410958903</c:v>
                </c:pt>
                <c:pt idx="1282">
                  <c:v>3.5123287671232877</c:v>
                </c:pt>
                <c:pt idx="1283">
                  <c:v>3.515068493150685</c:v>
                </c:pt>
                <c:pt idx="1284">
                  <c:v>3.5178082191780824</c:v>
                </c:pt>
                <c:pt idx="1285">
                  <c:v>3.5205479452054793</c:v>
                </c:pt>
                <c:pt idx="1286">
                  <c:v>3.5232876712328767</c:v>
                </c:pt>
                <c:pt idx="1287">
                  <c:v>3.526027397260274</c:v>
                </c:pt>
                <c:pt idx="1288">
                  <c:v>3.5287671232876714</c:v>
                </c:pt>
                <c:pt idx="1289">
                  <c:v>3.5315068493150683</c:v>
                </c:pt>
                <c:pt idx="1290">
                  <c:v>3.5342465753424657</c:v>
                </c:pt>
                <c:pt idx="1291">
                  <c:v>3.536986301369863</c:v>
                </c:pt>
                <c:pt idx="1292">
                  <c:v>3.5397260273972604</c:v>
                </c:pt>
                <c:pt idx="1293">
                  <c:v>3.5424657534246577</c:v>
                </c:pt>
                <c:pt idx="1294">
                  <c:v>3.5452054794520547</c:v>
                </c:pt>
                <c:pt idx="1295">
                  <c:v>3.547945205479452</c:v>
                </c:pt>
                <c:pt idx="1296">
                  <c:v>3.5506849315068494</c:v>
                </c:pt>
                <c:pt idx="1297">
                  <c:v>3.5534246575342467</c:v>
                </c:pt>
                <c:pt idx="1298">
                  <c:v>3.5561643835616437</c:v>
                </c:pt>
                <c:pt idx="1299">
                  <c:v>3.558904109589041</c:v>
                </c:pt>
                <c:pt idx="1300">
                  <c:v>3.5616438356164384</c:v>
                </c:pt>
                <c:pt idx="1301">
                  <c:v>3.5643835616438357</c:v>
                </c:pt>
                <c:pt idx="1302">
                  <c:v>3.5671232876712327</c:v>
                </c:pt>
                <c:pt idx="1303">
                  <c:v>3.56986301369863</c:v>
                </c:pt>
                <c:pt idx="1304">
                  <c:v>3.5726027397260274</c:v>
                </c:pt>
                <c:pt idx="1305">
                  <c:v>3.5753424657534247</c:v>
                </c:pt>
                <c:pt idx="1306">
                  <c:v>3.5780821917808221</c:v>
                </c:pt>
                <c:pt idx="1307">
                  <c:v>3.580821917808219</c:v>
                </c:pt>
                <c:pt idx="1308">
                  <c:v>3.5835616438356164</c:v>
                </c:pt>
                <c:pt idx="1309">
                  <c:v>3.5863013698630137</c:v>
                </c:pt>
                <c:pt idx="1310">
                  <c:v>3.5890410958904111</c:v>
                </c:pt>
                <c:pt idx="1311">
                  <c:v>3.591780821917808</c:v>
                </c:pt>
                <c:pt idx="1312">
                  <c:v>3.5945205479452054</c:v>
                </c:pt>
                <c:pt idx="1313">
                  <c:v>3.5972602739726027</c:v>
                </c:pt>
                <c:pt idx="1314">
                  <c:v>3.6</c:v>
                </c:pt>
                <c:pt idx="1315">
                  <c:v>3.6027397260273974</c:v>
                </c:pt>
                <c:pt idx="1316">
                  <c:v>3.6054794520547944</c:v>
                </c:pt>
                <c:pt idx="1317">
                  <c:v>3.6082191780821917</c:v>
                </c:pt>
                <c:pt idx="1318">
                  <c:v>3.6109589041095891</c:v>
                </c:pt>
                <c:pt idx="1319">
                  <c:v>3.6136986301369864</c:v>
                </c:pt>
                <c:pt idx="1320">
                  <c:v>3.6164383561643834</c:v>
                </c:pt>
                <c:pt idx="1321">
                  <c:v>3.6191780821917807</c:v>
                </c:pt>
                <c:pt idx="1322">
                  <c:v>3.6219178082191781</c:v>
                </c:pt>
                <c:pt idx="1323">
                  <c:v>3.6246575342465754</c:v>
                </c:pt>
                <c:pt idx="1324">
                  <c:v>3.6273972602739728</c:v>
                </c:pt>
                <c:pt idx="1325">
                  <c:v>3.6301369863013697</c:v>
                </c:pt>
                <c:pt idx="1326">
                  <c:v>3.6328767123287671</c:v>
                </c:pt>
                <c:pt idx="1327">
                  <c:v>3.6356164383561644</c:v>
                </c:pt>
                <c:pt idx="1328">
                  <c:v>3.6383561643835618</c:v>
                </c:pt>
                <c:pt idx="1329">
                  <c:v>3.6410958904109587</c:v>
                </c:pt>
                <c:pt idx="1330">
                  <c:v>3.6438356164383561</c:v>
                </c:pt>
                <c:pt idx="1331">
                  <c:v>3.6465753424657534</c:v>
                </c:pt>
                <c:pt idx="1332">
                  <c:v>3.6493150684931508</c:v>
                </c:pt>
                <c:pt idx="1333">
                  <c:v>3.6520547945205482</c:v>
                </c:pt>
                <c:pt idx="1334">
                  <c:v>3.6547945205479451</c:v>
                </c:pt>
                <c:pt idx="1335">
                  <c:v>3.6575342465753424</c:v>
                </c:pt>
                <c:pt idx="1336">
                  <c:v>3.6602739726027398</c:v>
                </c:pt>
                <c:pt idx="1337">
                  <c:v>3.6630136986301371</c:v>
                </c:pt>
                <c:pt idx="1338">
                  <c:v>3.6657534246575341</c:v>
                </c:pt>
                <c:pt idx="1339">
                  <c:v>3.6684931506849314</c:v>
                </c:pt>
                <c:pt idx="1340">
                  <c:v>3.6712328767123288</c:v>
                </c:pt>
                <c:pt idx="1341">
                  <c:v>3.6739726027397261</c:v>
                </c:pt>
                <c:pt idx="1342">
                  <c:v>3.6767123287671235</c:v>
                </c:pt>
                <c:pt idx="1343">
                  <c:v>3.6794520547945204</c:v>
                </c:pt>
                <c:pt idx="1344">
                  <c:v>3.6821917808219178</c:v>
                </c:pt>
                <c:pt idx="1345">
                  <c:v>3.6849315068493151</c:v>
                </c:pt>
                <c:pt idx="1346">
                  <c:v>3.6876712328767125</c:v>
                </c:pt>
                <c:pt idx="1347">
                  <c:v>3.6904109589041094</c:v>
                </c:pt>
                <c:pt idx="1348">
                  <c:v>3.6931506849315068</c:v>
                </c:pt>
                <c:pt idx="1349">
                  <c:v>3.6958904109589041</c:v>
                </c:pt>
                <c:pt idx="1350">
                  <c:v>3.6986301369863015</c:v>
                </c:pt>
                <c:pt idx="1351">
                  <c:v>3.7013698630136984</c:v>
                </c:pt>
                <c:pt idx="1352">
                  <c:v>3.7041095890410958</c:v>
                </c:pt>
                <c:pt idx="1353">
                  <c:v>3.7068493150684931</c:v>
                </c:pt>
                <c:pt idx="1354">
                  <c:v>3.7095890410958905</c:v>
                </c:pt>
                <c:pt idx="1355">
                  <c:v>3.7123287671232879</c:v>
                </c:pt>
                <c:pt idx="1356">
                  <c:v>3.7150684931506848</c:v>
                </c:pt>
                <c:pt idx="1357">
                  <c:v>3.7178082191780821</c:v>
                </c:pt>
                <c:pt idx="1358">
                  <c:v>3.7205479452054795</c:v>
                </c:pt>
                <c:pt idx="1359">
                  <c:v>3.7232876712328768</c:v>
                </c:pt>
                <c:pt idx="1360">
                  <c:v>3.7260273972602738</c:v>
                </c:pt>
                <c:pt idx="1361">
                  <c:v>3.7287671232876711</c:v>
                </c:pt>
                <c:pt idx="1362">
                  <c:v>3.7315068493150685</c:v>
                </c:pt>
                <c:pt idx="1363">
                  <c:v>3.7342465753424658</c:v>
                </c:pt>
                <c:pt idx="1364">
                  <c:v>3.7369863013698632</c:v>
                </c:pt>
                <c:pt idx="1365">
                  <c:v>3.7397260273972601</c:v>
                </c:pt>
                <c:pt idx="1366">
                  <c:v>3.7424657534246575</c:v>
                </c:pt>
                <c:pt idx="1367">
                  <c:v>3.7452054794520548</c:v>
                </c:pt>
                <c:pt idx="1368">
                  <c:v>3.7479452054794522</c:v>
                </c:pt>
                <c:pt idx="1369">
                  <c:v>3.7506849315068491</c:v>
                </c:pt>
                <c:pt idx="1370">
                  <c:v>3.7534246575342465</c:v>
                </c:pt>
                <c:pt idx="1371">
                  <c:v>3.7561643835616438</c:v>
                </c:pt>
                <c:pt idx="1372">
                  <c:v>3.7589041095890412</c:v>
                </c:pt>
                <c:pt idx="1373">
                  <c:v>3.7616438356164386</c:v>
                </c:pt>
                <c:pt idx="1374">
                  <c:v>3.7643835616438355</c:v>
                </c:pt>
                <c:pt idx="1375">
                  <c:v>3.7671232876712328</c:v>
                </c:pt>
                <c:pt idx="1376">
                  <c:v>3.7698630136986302</c:v>
                </c:pt>
                <c:pt idx="1377">
                  <c:v>3.7726027397260276</c:v>
                </c:pt>
                <c:pt idx="1378">
                  <c:v>3.7753424657534245</c:v>
                </c:pt>
                <c:pt idx="1379">
                  <c:v>3.7780821917808218</c:v>
                </c:pt>
                <c:pt idx="1380">
                  <c:v>3.7808219178082192</c:v>
                </c:pt>
                <c:pt idx="1381">
                  <c:v>3.7835616438356166</c:v>
                </c:pt>
                <c:pt idx="1382">
                  <c:v>3.7863013698630139</c:v>
                </c:pt>
                <c:pt idx="1383">
                  <c:v>3.7890410958904108</c:v>
                </c:pt>
                <c:pt idx="1384">
                  <c:v>3.7917808219178082</c:v>
                </c:pt>
                <c:pt idx="1385">
                  <c:v>3.7945205479452055</c:v>
                </c:pt>
                <c:pt idx="1386">
                  <c:v>3.7972602739726029</c:v>
                </c:pt>
                <c:pt idx="1387">
                  <c:v>3.8</c:v>
                </c:pt>
                <c:pt idx="1388">
                  <c:v>3.8027397260273972</c:v>
                </c:pt>
                <c:pt idx="1389">
                  <c:v>3.8054794520547945</c:v>
                </c:pt>
                <c:pt idx="1390">
                  <c:v>3.8082191780821919</c:v>
                </c:pt>
                <c:pt idx="1391">
                  <c:v>3.8109589041095893</c:v>
                </c:pt>
                <c:pt idx="1392">
                  <c:v>3.8136986301369862</c:v>
                </c:pt>
                <c:pt idx="1393">
                  <c:v>3.8164383561643835</c:v>
                </c:pt>
                <c:pt idx="1394">
                  <c:v>3.8191780821917809</c:v>
                </c:pt>
                <c:pt idx="1395">
                  <c:v>3.8219178082191783</c:v>
                </c:pt>
                <c:pt idx="1396">
                  <c:v>3.8246575342465752</c:v>
                </c:pt>
                <c:pt idx="1397">
                  <c:v>3.8273972602739725</c:v>
                </c:pt>
                <c:pt idx="1398">
                  <c:v>3.8301369863013699</c:v>
                </c:pt>
                <c:pt idx="1399">
                  <c:v>3.8328767123287673</c:v>
                </c:pt>
                <c:pt idx="1400">
                  <c:v>3.8356164383561642</c:v>
                </c:pt>
                <c:pt idx="1401">
                  <c:v>3.8383561643835615</c:v>
                </c:pt>
                <c:pt idx="1402">
                  <c:v>3.8410958904109589</c:v>
                </c:pt>
                <c:pt idx="1403">
                  <c:v>3.8438356164383563</c:v>
                </c:pt>
                <c:pt idx="1404">
                  <c:v>3.8465753424657536</c:v>
                </c:pt>
                <c:pt idx="1405">
                  <c:v>3.8493150684931505</c:v>
                </c:pt>
                <c:pt idx="1406">
                  <c:v>3.8520547945205479</c:v>
                </c:pt>
                <c:pt idx="1407">
                  <c:v>3.8547945205479452</c:v>
                </c:pt>
                <c:pt idx="1408">
                  <c:v>3.8575342465753426</c:v>
                </c:pt>
                <c:pt idx="1409">
                  <c:v>3.8602739726027395</c:v>
                </c:pt>
                <c:pt idx="1410">
                  <c:v>3.8630136986301369</c:v>
                </c:pt>
                <c:pt idx="1411">
                  <c:v>3.8657534246575342</c:v>
                </c:pt>
                <c:pt idx="1412">
                  <c:v>3.8684931506849316</c:v>
                </c:pt>
                <c:pt idx="1413">
                  <c:v>3.871232876712329</c:v>
                </c:pt>
                <c:pt idx="1414">
                  <c:v>3.8739726027397259</c:v>
                </c:pt>
                <c:pt idx="1415">
                  <c:v>3.8767123287671232</c:v>
                </c:pt>
                <c:pt idx="1416">
                  <c:v>3.8794520547945206</c:v>
                </c:pt>
                <c:pt idx="1417">
                  <c:v>3.882191780821918</c:v>
                </c:pt>
                <c:pt idx="1418">
                  <c:v>3.8849315068493149</c:v>
                </c:pt>
                <c:pt idx="1419">
                  <c:v>3.8876712328767122</c:v>
                </c:pt>
                <c:pt idx="1420">
                  <c:v>3.8904109589041096</c:v>
                </c:pt>
                <c:pt idx="1421">
                  <c:v>3.893150684931507</c:v>
                </c:pt>
                <c:pt idx="1422">
                  <c:v>3.8958904109589043</c:v>
                </c:pt>
                <c:pt idx="1423">
                  <c:v>3.8986301369863012</c:v>
                </c:pt>
                <c:pt idx="1424">
                  <c:v>3.9013698630136986</c:v>
                </c:pt>
                <c:pt idx="1425">
                  <c:v>3.904109589041096</c:v>
                </c:pt>
                <c:pt idx="1426">
                  <c:v>3.9068493150684933</c:v>
                </c:pt>
                <c:pt idx="1427">
                  <c:v>3.9095890410958902</c:v>
                </c:pt>
                <c:pt idx="1428">
                  <c:v>3.9123287671232876</c:v>
                </c:pt>
                <c:pt idx="1429">
                  <c:v>3.9150684931506849</c:v>
                </c:pt>
                <c:pt idx="1430">
                  <c:v>3.9178082191780823</c:v>
                </c:pt>
                <c:pt idx="1431">
                  <c:v>3.9205479452054797</c:v>
                </c:pt>
                <c:pt idx="1432">
                  <c:v>3.9232876712328766</c:v>
                </c:pt>
                <c:pt idx="1433">
                  <c:v>3.9260273972602739</c:v>
                </c:pt>
                <c:pt idx="1434">
                  <c:v>3.9287671232876713</c:v>
                </c:pt>
                <c:pt idx="1435">
                  <c:v>3.9315068493150687</c:v>
                </c:pt>
                <c:pt idx="1436">
                  <c:v>3.9342465753424656</c:v>
                </c:pt>
                <c:pt idx="1437">
                  <c:v>3.9369863013698629</c:v>
                </c:pt>
                <c:pt idx="1438">
                  <c:v>3.9397260273972603</c:v>
                </c:pt>
                <c:pt idx="1439">
                  <c:v>3.9424657534246577</c:v>
                </c:pt>
                <c:pt idx="1440">
                  <c:v>3.9452054794520546</c:v>
                </c:pt>
                <c:pt idx="1441">
                  <c:v>3.9479452054794519</c:v>
                </c:pt>
                <c:pt idx="1442">
                  <c:v>3.9506849315068493</c:v>
                </c:pt>
                <c:pt idx="1443">
                  <c:v>3.9534246575342467</c:v>
                </c:pt>
                <c:pt idx="1444">
                  <c:v>3.956164383561644</c:v>
                </c:pt>
                <c:pt idx="1445">
                  <c:v>3.9589041095890409</c:v>
                </c:pt>
                <c:pt idx="1446">
                  <c:v>3.9616438356164383</c:v>
                </c:pt>
                <c:pt idx="1447">
                  <c:v>3.9643835616438357</c:v>
                </c:pt>
                <c:pt idx="1448">
                  <c:v>3.967123287671233</c:v>
                </c:pt>
                <c:pt idx="1449">
                  <c:v>3.9698630136986299</c:v>
                </c:pt>
                <c:pt idx="1450">
                  <c:v>3.9726027397260273</c:v>
                </c:pt>
                <c:pt idx="1451">
                  <c:v>3.9753424657534246</c:v>
                </c:pt>
                <c:pt idx="1452">
                  <c:v>3.978082191780822</c:v>
                </c:pt>
                <c:pt idx="1453">
                  <c:v>3.9808219178082194</c:v>
                </c:pt>
                <c:pt idx="1454">
                  <c:v>3.9835616438356163</c:v>
                </c:pt>
                <c:pt idx="1455">
                  <c:v>3.9863013698630136</c:v>
                </c:pt>
                <c:pt idx="1456">
                  <c:v>3.989041095890411</c:v>
                </c:pt>
                <c:pt idx="1457">
                  <c:v>3.9917808219178084</c:v>
                </c:pt>
                <c:pt idx="1458">
                  <c:v>3.9945205479452053</c:v>
                </c:pt>
                <c:pt idx="1459">
                  <c:v>3.9972602739726026</c:v>
                </c:pt>
                <c:pt idx="1460">
                  <c:v>4</c:v>
                </c:pt>
                <c:pt idx="1461">
                  <c:v>4.0027397260273974</c:v>
                </c:pt>
                <c:pt idx="1462">
                  <c:v>4.0054794520547947</c:v>
                </c:pt>
                <c:pt idx="1463">
                  <c:v>4.0082191780821921</c:v>
                </c:pt>
                <c:pt idx="1464">
                  <c:v>4.0109589041095894</c:v>
                </c:pt>
                <c:pt idx="1465">
                  <c:v>4.0136986301369859</c:v>
                </c:pt>
                <c:pt idx="1466">
                  <c:v>4.0164383561643833</c:v>
                </c:pt>
                <c:pt idx="1467">
                  <c:v>4.0191780821917806</c:v>
                </c:pt>
                <c:pt idx="1468">
                  <c:v>4.021917808219178</c:v>
                </c:pt>
                <c:pt idx="1469">
                  <c:v>4.0246575342465754</c:v>
                </c:pt>
                <c:pt idx="1470">
                  <c:v>4.0273972602739727</c:v>
                </c:pt>
                <c:pt idx="1471">
                  <c:v>4.0301369863013701</c:v>
                </c:pt>
                <c:pt idx="1472">
                  <c:v>4.0328767123287674</c:v>
                </c:pt>
                <c:pt idx="1473">
                  <c:v>4.0356164383561648</c:v>
                </c:pt>
                <c:pt idx="1474">
                  <c:v>4.0383561643835613</c:v>
                </c:pt>
                <c:pt idx="1475">
                  <c:v>4.0410958904109586</c:v>
                </c:pt>
                <c:pt idx="1476">
                  <c:v>4.043835616438356</c:v>
                </c:pt>
                <c:pt idx="1477">
                  <c:v>4.0465753424657533</c:v>
                </c:pt>
                <c:pt idx="1478">
                  <c:v>4.0493150684931507</c:v>
                </c:pt>
                <c:pt idx="1479">
                  <c:v>4.0520547945205481</c:v>
                </c:pt>
                <c:pt idx="1480">
                  <c:v>4.0547945205479454</c:v>
                </c:pt>
                <c:pt idx="1481">
                  <c:v>4.0575342465753428</c:v>
                </c:pt>
                <c:pt idx="1482">
                  <c:v>4.0602739726027401</c:v>
                </c:pt>
                <c:pt idx="1483">
                  <c:v>4.0630136986301366</c:v>
                </c:pt>
                <c:pt idx="1484">
                  <c:v>4.065753424657534</c:v>
                </c:pt>
                <c:pt idx="1485">
                  <c:v>4.0684931506849313</c:v>
                </c:pt>
                <c:pt idx="1486">
                  <c:v>4.0712328767123287</c:v>
                </c:pt>
                <c:pt idx="1487">
                  <c:v>4.0739726027397261</c:v>
                </c:pt>
                <c:pt idx="1488">
                  <c:v>4.0767123287671234</c:v>
                </c:pt>
                <c:pt idx="1489">
                  <c:v>4.0794520547945208</c:v>
                </c:pt>
                <c:pt idx="1490">
                  <c:v>4.0821917808219181</c:v>
                </c:pt>
                <c:pt idx="1491">
                  <c:v>4.0849315068493155</c:v>
                </c:pt>
                <c:pt idx="1492">
                  <c:v>4.087671232876712</c:v>
                </c:pt>
                <c:pt idx="1493">
                  <c:v>4.0904109589041093</c:v>
                </c:pt>
                <c:pt idx="1494">
                  <c:v>4.0931506849315067</c:v>
                </c:pt>
                <c:pt idx="1495">
                  <c:v>4.095890410958904</c:v>
                </c:pt>
                <c:pt idx="1496">
                  <c:v>4.0986301369863014</c:v>
                </c:pt>
                <c:pt idx="1497">
                  <c:v>4.1013698630136988</c:v>
                </c:pt>
                <c:pt idx="1498">
                  <c:v>4.1041095890410961</c:v>
                </c:pt>
                <c:pt idx="1499">
                  <c:v>4.1068493150684935</c:v>
                </c:pt>
                <c:pt idx="1500">
                  <c:v>4.1095890410958908</c:v>
                </c:pt>
                <c:pt idx="1501">
                  <c:v>4.1123287671232873</c:v>
                </c:pt>
                <c:pt idx="1502">
                  <c:v>4.1150684931506847</c:v>
                </c:pt>
                <c:pt idx="1503">
                  <c:v>4.117808219178082</c:v>
                </c:pt>
                <c:pt idx="1504">
                  <c:v>4.1205479452054794</c:v>
                </c:pt>
                <c:pt idx="1505">
                  <c:v>4.1232876712328768</c:v>
                </c:pt>
                <c:pt idx="1506">
                  <c:v>4.1260273972602741</c:v>
                </c:pt>
                <c:pt idx="1507">
                  <c:v>4.1287671232876715</c:v>
                </c:pt>
                <c:pt idx="1508">
                  <c:v>4.1315068493150688</c:v>
                </c:pt>
                <c:pt idx="1509">
                  <c:v>4.1342465753424653</c:v>
                </c:pt>
                <c:pt idx="1510">
                  <c:v>4.1369863013698627</c:v>
                </c:pt>
                <c:pt idx="1511">
                  <c:v>4.13972602739726</c:v>
                </c:pt>
                <c:pt idx="1512">
                  <c:v>4.1424657534246574</c:v>
                </c:pt>
                <c:pt idx="1513">
                  <c:v>4.1452054794520548</c:v>
                </c:pt>
                <c:pt idx="1514">
                  <c:v>4.1479452054794521</c:v>
                </c:pt>
                <c:pt idx="1515">
                  <c:v>4.1506849315068495</c:v>
                </c:pt>
                <c:pt idx="1516">
                  <c:v>4.1534246575342468</c:v>
                </c:pt>
                <c:pt idx="1517">
                  <c:v>4.1561643835616442</c:v>
                </c:pt>
                <c:pt idx="1518">
                  <c:v>4.1589041095890407</c:v>
                </c:pt>
                <c:pt idx="1519">
                  <c:v>4.161643835616438</c:v>
                </c:pt>
                <c:pt idx="1520">
                  <c:v>4.1643835616438354</c:v>
                </c:pt>
                <c:pt idx="1521">
                  <c:v>4.1671232876712327</c:v>
                </c:pt>
                <c:pt idx="1522">
                  <c:v>4.1698630136986301</c:v>
                </c:pt>
                <c:pt idx="1523">
                  <c:v>4.1726027397260275</c:v>
                </c:pt>
                <c:pt idx="1524">
                  <c:v>4.1753424657534248</c:v>
                </c:pt>
                <c:pt idx="1525">
                  <c:v>4.1780821917808222</c:v>
                </c:pt>
                <c:pt idx="1526">
                  <c:v>4.1808219178082195</c:v>
                </c:pt>
                <c:pt idx="1527">
                  <c:v>4.183561643835616</c:v>
                </c:pt>
                <c:pt idx="1528">
                  <c:v>4.1863013698630134</c:v>
                </c:pt>
                <c:pt idx="1529">
                  <c:v>4.1890410958904107</c:v>
                </c:pt>
                <c:pt idx="1530">
                  <c:v>4.1917808219178081</c:v>
                </c:pt>
                <c:pt idx="1531">
                  <c:v>4.1945205479452055</c:v>
                </c:pt>
                <c:pt idx="1532">
                  <c:v>4.1972602739726028</c:v>
                </c:pt>
                <c:pt idx="1533">
                  <c:v>4.2</c:v>
                </c:pt>
                <c:pt idx="1534">
                  <c:v>4.2027397260273975</c:v>
                </c:pt>
                <c:pt idx="1535">
                  <c:v>4.2054794520547949</c:v>
                </c:pt>
                <c:pt idx="1536">
                  <c:v>4.2082191780821914</c:v>
                </c:pt>
                <c:pt idx="1537">
                  <c:v>4.2109589041095887</c:v>
                </c:pt>
                <c:pt idx="1538">
                  <c:v>4.2136986301369861</c:v>
                </c:pt>
                <c:pt idx="1539">
                  <c:v>4.2164383561643834</c:v>
                </c:pt>
                <c:pt idx="1540">
                  <c:v>4.2191780821917808</c:v>
                </c:pt>
                <c:pt idx="1541">
                  <c:v>4.2219178082191782</c:v>
                </c:pt>
                <c:pt idx="1542">
                  <c:v>4.2246575342465755</c:v>
                </c:pt>
                <c:pt idx="1543">
                  <c:v>4.2273972602739729</c:v>
                </c:pt>
                <c:pt idx="1544">
                  <c:v>4.2301369863013702</c:v>
                </c:pt>
                <c:pt idx="1545">
                  <c:v>4.2328767123287667</c:v>
                </c:pt>
                <c:pt idx="1546">
                  <c:v>4.2356164383561641</c:v>
                </c:pt>
                <c:pt idx="1547">
                  <c:v>4.2383561643835614</c:v>
                </c:pt>
                <c:pt idx="1548">
                  <c:v>4.2410958904109588</c:v>
                </c:pt>
                <c:pt idx="1549">
                  <c:v>4.2438356164383562</c:v>
                </c:pt>
                <c:pt idx="1550">
                  <c:v>4.2465753424657535</c:v>
                </c:pt>
                <c:pt idx="1551">
                  <c:v>4.2493150684931509</c:v>
                </c:pt>
                <c:pt idx="1552">
                  <c:v>4.2520547945205482</c:v>
                </c:pt>
                <c:pt idx="1553">
                  <c:v>4.2547945205479456</c:v>
                </c:pt>
                <c:pt idx="1554">
                  <c:v>4.2575342465753421</c:v>
                </c:pt>
                <c:pt idx="1555">
                  <c:v>4.2602739726027394</c:v>
                </c:pt>
                <c:pt idx="1556">
                  <c:v>4.2630136986301368</c:v>
                </c:pt>
                <c:pt idx="1557">
                  <c:v>4.2657534246575342</c:v>
                </c:pt>
                <c:pt idx="1558">
                  <c:v>4.2684931506849315</c:v>
                </c:pt>
                <c:pt idx="1559">
                  <c:v>4.2712328767123289</c:v>
                </c:pt>
                <c:pt idx="1560">
                  <c:v>4.2739726027397262</c:v>
                </c:pt>
                <c:pt idx="1561">
                  <c:v>4.2767123287671236</c:v>
                </c:pt>
                <c:pt idx="1562">
                  <c:v>4.279452054794521</c:v>
                </c:pt>
                <c:pt idx="1563">
                  <c:v>4.2821917808219174</c:v>
                </c:pt>
                <c:pt idx="1564">
                  <c:v>4.2849315068493148</c:v>
                </c:pt>
                <c:pt idx="1565">
                  <c:v>4.2876712328767121</c:v>
                </c:pt>
                <c:pt idx="1566">
                  <c:v>4.2904109589041095</c:v>
                </c:pt>
                <c:pt idx="1567">
                  <c:v>4.2931506849315069</c:v>
                </c:pt>
                <c:pt idx="1568">
                  <c:v>4.2958904109589042</c:v>
                </c:pt>
                <c:pt idx="1569">
                  <c:v>4.2986301369863016</c:v>
                </c:pt>
                <c:pt idx="1570">
                  <c:v>4.3013698630136989</c:v>
                </c:pt>
                <c:pt idx="1571">
                  <c:v>4.3041095890410963</c:v>
                </c:pt>
                <c:pt idx="1572">
                  <c:v>4.3068493150684928</c:v>
                </c:pt>
                <c:pt idx="1573">
                  <c:v>4.3095890410958901</c:v>
                </c:pt>
                <c:pt idx="1574">
                  <c:v>4.3123287671232875</c:v>
                </c:pt>
                <c:pt idx="1575">
                  <c:v>4.3150684931506849</c:v>
                </c:pt>
                <c:pt idx="1576">
                  <c:v>4.3178082191780822</c:v>
                </c:pt>
                <c:pt idx="1577">
                  <c:v>4.3205479452054796</c:v>
                </c:pt>
                <c:pt idx="1578">
                  <c:v>4.3232876712328769</c:v>
                </c:pt>
                <c:pt idx="1579">
                  <c:v>4.3260273972602743</c:v>
                </c:pt>
                <c:pt idx="1580">
                  <c:v>4.3287671232876717</c:v>
                </c:pt>
                <c:pt idx="1581">
                  <c:v>4.3315068493150681</c:v>
                </c:pt>
                <c:pt idx="1582">
                  <c:v>4.3342465753424655</c:v>
                </c:pt>
                <c:pt idx="1583">
                  <c:v>4.3369863013698629</c:v>
                </c:pt>
                <c:pt idx="1584">
                  <c:v>4.3397260273972602</c:v>
                </c:pt>
                <c:pt idx="1585">
                  <c:v>4.3424657534246576</c:v>
                </c:pt>
                <c:pt idx="1586">
                  <c:v>4.3452054794520549</c:v>
                </c:pt>
                <c:pt idx="1587">
                  <c:v>4.3479452054794523</c:v>
                </c:pt>
                <c:pt idx="1588">
                  <c:v>4.3506849315068497</c:v>
                </c:pt>
                <c:pt idx="1589">
                  <c:v>4.353424657534247</c:v>
                </c:pt>
                <c:pt idx="1590">
                  <c:v>4.3561643835616435</c:v>
                </c:pt>
                <c:pt idx="1591">
                  <c:v>4.3589041095890408</c:v>
                </c:pt>
                <c:pt idx="1592">
                  <c:v>4.3616438356164382</c:v>
                </c:pt>
                <c:pt idx="1593">
                  <c:v>4.3643835616438356</c:v>
                </c:pt>
                <c:pt idx="1594">
                  <c:v>4.3671232876712329</c:v>
                </c:pt>
                <c:pt idx="1595">
                  <c:v>4.3698630136986303</c:v>
                </c:pt>
                <c:pt idx="1596">
                  <c:v>4.3726027397260276</c:v>
                </c:pt>
                <c:pt idx="1597">
                  <c:v>4.375342465753425</c:v>
                </c:pt>
                <c:pt idx="1598">
                  <c:v>4.3780821917808215</c:v>
                </c:pt>
                <c:pt idx="1599">
                  <c:v>4.3808219178082188</c:v>
                </c:pt>
                <c:pt idx="1600">
                  <c:v>4.3835616438356162</c:v>
                </c:pt>
                <c:pt idx="1601">
                  <c:v>4.3863013698630136</c:v>
                </c:pt>
                <c:pt idx="1602">
                  <c:v>4.3890410958904109</c:v>
                </c:pt>
                <c:pt idx="1603">
                  <c:v>4.3917808219178083</c:v>
                </c:pt>
                <c:pt idx="1604">
                  <c:v>4.3945205479452056</c:v>
                </c:pt>
                <c:pt idx="1605">
                  <c:v>4.397260273972603</c:v>
                </c:pt>
                <c:pt idx="1606">
                  <c:v>4.4000000000000004</c:v>
                </c:pt>
                <c:pt idx="1607">
                  <c:v>4.4027397260273968</c:v>
                </c:pt>
                <c:pt idx="1608">
                  <c:v>4.4054794520547942</c:v>
                </c:pt>
                <c:pt idx="1609">
                  <c:v>4.4082191780821915</c:v>
                </c:pt>
                <c:pt idx="1610">
                  <c:v>4.4109589041095889</c:v>
                </c:pt>
                <c:pt idx="1611">
                  <c:v>4.4136986301369863</c:v>
                </c:pt>
                <c:pt idx="1612">
                  <c:v>4.4164383561643836</c:v>
                </c:pt>
                <c:pt idx="1613">
                  <c:v>4.419178082191781</c:v>
                </c:pt>
                <c:pt idx="1614">
                  <c:v>4.4219178082191783</c:v>
                </c:pt>
                <c:pt idx="1615">
                  <c:v>4.4246575342465757</c:v>
                </c:pt>
                <c:pt idx="1616">
                  <c:v>4.4273972602739722</c:v>
                </c:pt>
                <c:pt idx="1617">
                  <c:v>4.4301369863013695</c:v>
                </c:pt>
                <c:pt idx="1618">
                  <c:v>4.4328767123287669</c:v>
                </c:pt>
                <c:pt idx="1619">
                  <c:v>4.4356164383561643</c:v>
                </c:pt>
                <c:pt idx="1620">
                  <c:v>4.4383561643835616</c:v>
                </c:pt>
                <c:pt idx="1621">
                  <c:v>4.441095890410959</c:v>
                </c:pt>
                <c:pt idx="1622">
                  <c:v>4.4438356164383563</c:v>
                </c:pt>
                <c:pt idx="1623">
                  <c:v>4.4465753424657537</c:v>
                </c:pt>
                <c:pt idx="1624">
                  <c:v>4.4493150684931511</c:v>
                </c:pt>
                <c:pt idx="1625">
                  <c:v>4.4520547945205475</c:v>
                </c:pt>
                <c:pt idx="1626">
                  <c:v>4.4547945205479449</c:v>
                </c:pt>
                <c:pt idx="1627">
                  <c:v>4.4575342465753423</c:v>
                </c:pt>
                <c:pt idx="1628">
                  <c:v>4.4602739726027396</c:v>
                </c:pt>
                <c:pt idx="1629">
                  <c:v>4.463013698630137</c:v>
                </c:pt>
                <c:pt idx="1630">
                  <c:v>4.4657534246575343</c:v>
                </c:pt>
                <c:pt idx="1631">
                  <c:v>4.4684931506849317</c:v>
                </c:pt>
                <c:pt idx="1632">
                  <c:v>4.4712328767123291</c:v>
                </c:pt>
                <c:pt idx="1633">
                  <c:v>4.4739726027397264</c:v>
                </c:pt>
                <c:pt idx="1634">
                  <c:v>4.4767123287671229</c:v>
                </c:pt>
                <c:pt idx="1635">
                  <c:v>4.4794520547945202</c:v>
                </c:pt>
                <c:pt idx="1636">
                  <c:v>4.4821917808219176</c:v>
                </c:pt>
                <c:pt idx="1637">
                  <c:v>4.484931506849315</c:v>
                </c:pt>
                <c:pt idx="1638">
                  <c:v>4.4876712328767123</c:v>
                </c:pt>
                <c:pt idx="1639">
                  <c:v>4.4904109589041097</c:v>
                </c:pt>
                <c:pt idx="1640">
                  <c:v>4.493150684931507</c:v>
                </c:pt>
                <c:pt idx="1641">
                  <c:v>4.4958904109589044</c:v>
                </c:pt>
                <c:pt idx="1642">
                  <c:v>4.4986301369863018</c:v>
                </c:pt>
                <c:pt idx="1643">
                  <c:v>4.5013698630136982</c:v>
                </c:pt>
                <c:pt idx="1644">
                  <c:v>4.5041095890410956</c:v>
                </c:pt>
                <c:pt idx="1645">
                  <c:v>4.506849315068493</c:v>
                </c:pt>
                <c:pt idx="1646">
                  <c:v>4.5095890410958903</c:v>
                </c:pt>
                <c:pt idx="1647">
                  <c:v>4.5123287671232877</c:v>
                </c:pt>
                <c:pt idx="1648">
                  <c:v>4.515068493150685</c:v>
                </c:pt>
                <c:pt idx="1649">
                  <c:v>4.5178082191780824</c:v>
                </c:pt>
                <c:pt idx="1650">
                  <c:v>4.5205479452054798</c:v>
                </c:pt>
                <c:pt idx="1651">
                  <c:v>4.5232876712328771</c:v>
                </c:pt>
                <c:pt idx="1652">
                  <c:v>4.5260273972602736</c:v>
                </c:pt>
                <c:pt idx="1653">
                  <c:v>4.5287671232876709</c:v>
                </c:pt>
                <c:pt idx="1654">
                  <c:v>4.5315068493150683</c:v>
                </c:pt>
                <c:pt idx="1655">
                  <c:v>4.5342465753424657</c:v>
                </c:pt>
                <c:pt idx="1656">
                  <c:v>4.536986301369863</c:v>
                </c:pt>
                <c:pt idx="1657">
                  <c:v>4.5397260273972604</c:v>
                </c:pt>
                <c:pt idx="1658">
                  <c:v>4.5424657534246577</c:v>
                </c:pt>
                <c:pt idx="1659">
                  <c:v>4.5452054794520551</c:v>
                </c:pt>
                <c:pt idx="1660">
                  <c:v>4.5479452054794525</c:v>
                </c:pt>
                <c:pt idx="1661">
                  <c:v>4.5506849315068489</c:v>
                </c:pt>
                <c:pt idx="1662">
                  <c:v>4.5534246575342463</c:v>
                </c:pt>
                <c:pt idx="1663">
                  <c:v>4.5561643835616437</c:v>
                </c:pt>
                <c:pt idx="1664">
                  <c:v>4.558904109589041</c:v>
                </c:pt>
                <c:pt idx="1665">
                  <c:v>4.5616438356164384</c:v>
                </c:pt>
                <c:pt idx="1666">
                  <c:v>4.5643835616438357</c:v>
                </c:pt>
                <c:pt idx="1667">
                  <c:v>4.5671232876712331</c:v>
                </c:pt>
                <c:pt idx="1668">
                  <c:v>4.5698630136986305</c:v>
                </c:pt>
                <c:pt idx="1669">
                  <c:v>4.5726027397260278</c:v>
                </c:pt>
                <c:pt idx="1670">
                  <c:v>4.5753424657534243</c:v>
                </c:pt>
                <c:pt idx="1671">
                  <c:v>4.5780821917808217</c:v>
                </c:pt>
                <c:pt idx="1672">
                  <c:v>4.580821917808219</c:v>
                </c:pt>
                <c:pt idx="1673">
                  <c:v>4.5835616438356164</c:v>
                </c:pt>
                <c:pt idx="1674">
                  <c:v>4.5863013698630137</c:v>
                </c:pt>
                <c:pt idx="1675">
                  <c:v>4.5890410958904111</c:v>
                </c:pt>
                <c:pt idx="1676">
                  <c:v>4.5917808219178085</c:v>
                </c:pt>
                <c:pt idx="1677">
                  <c:v>4.5945205479452058</c:v>
                </c:pt>
                <c:pt idx="1678">
                  <c:v>4.5972602739726032</c:v>
                </c:pt>
                <c:pt idx="1679">
                  <c:v>4.5999999999999996</c:v>
                </c:pt>
                <c:pt idx="1680">
                  <c:v>4.602739726027397</c:v>
                </c:pt>
                <c:pt idx="1681">
                  <c:v>4.6054794520547944</c:v>
                </c:pt>
                <c:pt idx="1682">
                  <c:v>4.6082191780821917</c:v>
                </c:pt>
                <c:pt idx="1683">
                  <c:v>4.6109589041095891</c:v>
                </c:pt>
                <c:pt idx="1684">
                  <c:v>4.6136986301369864</c:v>
                </c:pt>
                <c:pt idx="1685">
                  <c:v>4.6164383561643838</c:v>
                </c:pt>
                <c:pt idx="1686">
                  <c:v>4.6191780821917812</c:v>
                </c:pt>
                <c:pt idx="1687">
                  <c:v>4.6219178082191785</c:v>
                </c:pt>
                <c:pt idx="1688">
                  <c:v>4.624657534246575</c:v>
                </c:pt>
                <c:pt idx="1689">
                  <c:v>4.6273972602739724</c:v>
                </c:pt>
                <c:pt idx="1690">
                  <c:v>4.6301369863013697</c:v>
                </c:pt>
                <c:pt idx="1691">
                  <c:v>4.6328767123287671</c:v>
                </c:pt>
                <c:pt idx="1692">
                  <c:v>4.6356164383561644</c:v>
                </c:pt>
                <c:pt idx="1693">
                  <c:v>4.6383561643835618</c:v>
                </c:pt>
                <c:pt idx="1694">
                  <c:v>4.6410958904109592</c:v>
                </c:pt>
                <c:pt idx="1695">
                  <c:v>4.6438356164383565</c:v>
                </c:pt>
                <c:pt idx="1696">
                  <c:v>4.646575342465753</c:v>
                </c:pt>
                <c:pt idx="1697">
                  <c:v>4.6493150684931503</c:v>
                </c:pt>
                <c:pt idx="1698">
                  <c:v>4.6520547945205477</c:v>
                </c:pt>
                <c:pt idx="1699">
                  <c:v>4.6547945205479451</c:v>
                </c:pt>
                <c:pt idx="1700">
                  <c:v>4.6575342465753424</c:v>
                </c:pt>
                <c:pt idx="1701">
                  <c:v>4.6602739726027398</c:v>
                </c:pt>
                <c:pt idx="1702">
                  <c:v>4.6630136986301371</c:v>
                </c:pt>
                <c:pt idx="1703">
                  <c:v>4.6657534246575345</c:v>
                </c:pt>
                <c:pt idx="1704">
                  <c:v>4.6684931506849319</c:v>
                </c:pt>
                <c:pt idx="1705">
                  <c:v>4.6712328767123283</c:v>
                </c:pt>
                <c:pt idx="1706">
                  <c:v>4.6739726027397257</c:v>
                </c:pt>
                <c:pt idx="1707">
                  <c:v>4.6767123287671231</c:v>
                </c:pt>
                <c:pt idx="1708">
                  <c:v>4.6794520547945204</c:v>
                </c:pt>
                <c:pt idx="1709">
                  <c:v>4.6821917808219178</c:v>
                </c:pt>
                <c:pt idx="1710">
                  <c:v>4.6849315068493151</c:v>
                </c:pt>
                <c:pt idx="1711">
                  <c:v>4.6876712328767125</c:v>
                </c:pt>
                <c:pt idx="1712">
                  <c:v>4.6904109589041099</c:v>
                </c:pt>
                <c:pt idx="1713">
                  <c:v>4.6931506849315072</c:v>
                </c:pt>
                <c:pt idx="1714">
                  <c:v>4.6958904109589037</c:v>
                </c:pt>
                <c:pt idx="1715">
                  <c:v>4.6986301369863011</c:v>
                </c:pt>
                <c:pt idx="1716">
                  <c:v>4.7013698630136984</c:v>
                </c:pt>
                <c:pt idx="1717">
                  <c:v>4.7041095890410958</c:v>
                </c:pt>
                <c:pt idx="1718">
                  <c:v>4.7068493150684931</c:v>
                </c:pt>
                <c:pt idx="1719">
                  <c:v>4.7095890410958905</c:v>
                </c:pt>
                <c:pt idx="1720">
                  <c:v>4.7123287671232879</c:v>
                </c:pt>
                <c:pt idx="1721">
                  <c:v>4.7150684931506852</c:v>
                </c:pt>
                <c:pt idx="1722">
                  <c:v>4.7178082191780826</c:v>
                </c:pt>
                <c:pt idx="1723">
                  <c:v>4.720547945205479</c:v>
                </c:pt>
                <c:pt idx="1724">
                  <c:v>4.7232876712328764</c:v>
                </c:pt>
                <c:pt idx="1725">
                  <c:v>4.7260273972602738</c:v>
                </c:pt>
                <c:pt idx="1726">
                  <c:v>4.7287671232876711</c:v>
                </c:pt>
                <c:pt idx="1727">
                  <c:v>4.7315068493150685</c:v>
                </c:pt>
                <c:pt idx="1728">
                  <c:v>4.7342465753424658</c:v>
                </c:pt>
                <c:pt idx="1729">
                  <c:v>4.7369863013698632</c:v>
                </c:pt>
                <c:pt idx="1730">
                  <c:v>4.7397260273972606</c:v>
                </c:pt>
                <c:pt idx="1731">
                  <c:v>4.7424657534246579</c:v>
                </c:pt>
                <c:pt idx="1732">
                  <c:v>4.7452054794520544</c:v>
                </c:pt>
                <c:pt idx="1733">
                  <c:v>4.7479452054794518</c:v>
                </c:pt>
                <c:pt idx="1734">
                  <c:v>4.7506849315068491</c:v>
                </c:pt>
                <c:pt idx="1735">
                  <c:v>4.7534246575342465</c:v>
                </c:pt>
                <c:pt idx="1736">
                  <c:v>4.7561643835616438</c:v>
                </c:pt>
                <c:pt idx="1737">
                  <c:v>4.7589041095890412</c:v>
                </c:pt>
                <c:pt idx="1738">
                  <c:v>4.7616438356164386</c:v>
                </c:pt>
                <c:pt idx="1739">
                  <c:v>4.7643835616438359</c:v>
                </c:pt>
                <c:pt idx="1740">
                  <c:v>4.7671232876712333</c:v>
                </c:pt>
                <c:pt idx="1741">
                  <c:v>4.7698630136986298</c:v>
                </c:pt>
                <c:pt idx="1742">
                  <c:v>4.7726027397260271</c:v>
                </c:pt>
                <c:pt idx="1743">
                  <c:v>4.7753424657534245</c:v>
                </c:pt>
                <c:pt idx="1744">
                  <c:v>4.7780821917808218</c:v>
                </c:pt>
                <c:pt idx="1745">
                  <c:v>4.7808219178082192</c:v>
                </c:pt>
                <c:pt idx="1746">
                  <c:v>4.7835616438356166</c:v>
                </c:pt>
                <c:pt idx="1747">
                  <c:v>4.7863013698630139</c:v>
                </c:pt>
                <c:pt idx="1748">
                  <c:v>4.7890410958904113</c:v>
                </c:pt>
                <c:pt idx="1749">
                  <c:v>4.7917808219178086</c:v>
                </c:pt>
                <c:pt idx="1750">
                  <c:v>4.7945205479452051</c:v>
                </c:pt>
                <c:pt idx="1751">
                  <c:v>4.7972602739726025</c:v>
                </c:pt>
                <c:pt idx="1752">
                  <c:v>4.8</c:v>
                </c:pt>
                <c:pt idx="1753">
                  <c:v>4.8027397260273972</c:v>
                </c:pt>
                <c:pt idx="1754">
                  <c:v>4.8054794520547945</c:v>
                </c:pt>
                <c:pt idx="1755">
                  <c:v>4.8082191780821919</c:v>
                </c:pt>
                <c:pt idx="1756">
                  <c:v>4.8109589041095893</c:v>
                </c:pt>
                <c:pt idx="1757">
                  <c:v>4.8136986301369866</c:v>
                </c:pt>
                <c:pt idx="1758">
                  <c:v>4.816438356164384</c:v>
                </c:pt>
                <c:pt idx="1759">
                  <c:v>4.8191780821917805</c:v>
                </c:pt>
                <c:pt idx="1760">
                  <c:v>4.8219178082191778</c:v>
                </c:pt>
                <c:pt idx="1761">
                  <c:v>4.8246575342465752</c:v>
                </c:pt>
                <c:pt idx="1762">
                  <c:v>4.8273972602739725</c:v>
                </c:pt>
                <c:pt idx="1763">
                  <c:v>4.8301369863013699</c:v>
                </c:pt>
                <c:pt idx="1764">
                  <c:v>4.8328767123287673</c:v>
                </c:pt>
                <c:pt idx="1765">
                  <c:v>4.8356164383561646</c:v>
                </c:pt>
                <c:pt idx="1766">
                  <c:v>4.838356164383562</c:v>
                </c:pt>
                <c:pt idx="1767">
                  <c:v>4.8410958904109593</c:v>
                </c:pt>
                <c:pt idx="1768">
                  <c:v>4.8438356164383558</c:v>
                </c:pt>
                <c:pt idx="1769">
                  <c:v>4.8465753424657532</c:v>
                </c:pt>
                <c:pt idx="1770">
                  <c:v>4.8493150684931505</c:v>
                </c:pt>
                <c:pt idx="1771">
                  <c:v>4.8520547945205479</c:v>
                </c:pt>
                <c:pt idx="1772">
                  <c:v>4.8547945205479452</c:v>
                </c:pt>
                <c:pt idx="1773">
                  <c:v>4.8575342465753426</c:v>
                </c:pt>
                <c:pt idx="1774">
                  <c:v>4.86027397260274</c:v>
                </c:pt>
                <c:pt idx="1775">
                  <c:v>4.8630136986301373</c:v>
                </c:pt>
                <c:pt idx="1776">
                  <c:v>4.8657534246575347</c:v>
                </c:pt>
                <c:pt idx="1777">
                  <c:v>4.8684931506849312</c:v>
                </c:pt>
                <c:pt idx="1778">
                  <c:v>4.8712328767123285</c:v>
                </c:pt>
                <c:pt idx="1779">
                  <c:v>4.8739726027397259</c:v>
                </c:pt>
                <c:pt idx="1780">
                  <c:v>4.8767123287671232</c:v>
                </c:pt>
                <c:pt idx="1781">
                  <c:v>4.8794520547945206</c:v>
                </c:pt>
                <c:pt idx="1782">
                  <c:v>4.882191780821918</c:v>
                </c:pt>
                <c:pt idx="1783">
                  <c:v>4.8849315068493153</c:v>
                </c:pt>
                <c:pt idx="1784">
                  <c:v>4.8876712328767127</c:v>
                </c:pt>
                <c:pt idx="1785">
                  <c:v>4.8904109589041092</c:v>
                </c:pt>
                <c:pt idx="1786">
                  <c:v>4.8931506849315065</c:v>
                </c:pt>
                <c:pt idx="1787">
                  <c:v>4.8958904109589039</c:v>
                </c:pt>
                <c:pt idx="1788">
                  <c:v>4.8986301369863012</c:v>
                </c:pt>
                <c:pt idx="1789">
                  <c:v>4.9013698630136986</c:v>
                </c:pt>
                <c:pt idx="1790">
                  <c:v>4.904109589041096</c:v>
                </c:pt>
                <c:pt idx="1791">
                  <c:v>4.9068493150684933</c:v>
                </c:pt>
                <c:pt idx="1792">
                  <c:v>4.9095890410958907</c:v>
                </c:pt>
                <c:pt idx="1793">
                  <c:v>4.912328767123288</c:v>
                </c:pt>
                <c:pt idx="1794">
                  <c:v>4.9150684931506845</c:v>
                </c:pt>
                <c:pt idx="1795">
                  <c:v>4.9178082191780819</c:v>
                </c:pt>
                <c:pt idx="1796">
                  <c:v>4.9205479452054792</c:v>
                </c:pt>
                <c:pt idx="1797">
                  <c:v>4.9232876712328766</c:v>
                </c:pt>
                <c:pt idx="1798">
                  <c:v>4.9260273972602739</c:v>
                </c:pt>
                <c:pt idx="1799">
                  <c:v>4.9287671232876713</c:v>
                </c:pt>
                <c:pt idx="1800">
                  <c:v>4.9315068493150687</c:v>
                </c:pt>
                <c:pt idx="1801">
                  <c:v>4.934246575342466</c:v>
                </c:pt>
                <c:pt idx="1802">
                  <c:v>4.9369863013698634</c:v>
                </c:pt>
                <c:pt idx="1803">
                  <c:v>4.9397260273972599</c:v>
                </c:pt>
                <c:pt idx="1804">
                  <c:v>4.9424657534246572</c:v>
                </c:pt>
                <c:pt idx="1805">
                  <c:v>4.9452054794520546</c:v>
                </c:pt>
                <c:pt idx="1806">
                  <c:v>4.9479452054794519</c:v>
                </c:pt>
                <c:pt idx="1807">
                  <c:v>4.9506849315068493</c:v>
                </c:pt>
                <c:pt idx="1808">
                  <c:v>4.9534246575342467</c:v>
                </c:pt>
                <c:pt idx="1809">
                  <c:v>4.956164383561644</c:v>
                </c:pt>
                <c:pt idx="1810">
                  <c:v>4.9589041095890414</c:v>
                </c:pt>
                <c:pt idx="1811">
                  <c:v>4.9616438356164387</c:v>
                </c:pt>
                <c:pt idx="1812">
                  <c:v>4.9643835616438352</c:v>
                </c:pt>
                <c:pt idx="1813">
                  <c:v>4.9671232876712326</c:v>
                </c:pt>
                <c:pt idx="1814">
                  <c:v>4.9698630136986299</c:v>
                </c:pt>
                <c:pt idx="1815">
                  <c:v>4.9726027397260273</c:v>
                </c:pt>
                <c:pt idx="1816">
                  <c:v>4.9753424657534246</c:v>
                </c:pt>
                <c:pt idx="1817">
                  <c:v>4.978082191780822</c:v>
                </c:pt>
                <c:pt idx="1818">
                  <c:v>4.9808219178082194</c:v>
                </c:pt>
                <c:pt idx="1819">
                  <c:v>4.9835616438356167</c:v>
                </c:pt>
                <c:pt idx="1820">
                  <c:v>4.9863013698630141</c:v>
                </c:pt>
                <c:pt idx="1821">
                  <c:v>4.9890410958904106</c:v>
                </c:pt>
                <c:pt idx="1822">
                  <c:v>4.9917808219178079</c:v>
                </c:pt>
                <c:pt idx="1823">
                  <c:v>4.9945205479452053</c:v>
                </c:pt>
                <c:pt idx="1824">
                  <c:v>4.9972602739726026</c:v>
                </c:pt>
                <c:pt idx="1825">
                  <c:v>5</c:v>
                </c:pt>
                <c:pt idx="1826">
                  <c:v>5.0027397260273974</c:v>
                </c:pt>
                <c:pt idx="1827">
                  <c:v>5.0054794520547947</c:v>
                </c:pt>
                <c:pt idx="1828">
                  <c:v>5.0082191780821921</c:v>
                </c:pt>
                <c:pt idx="1829">
                  <c:v>5.0109589041095894</c:v>
                </c:pt>
                <c:pt idx="1830">
                  <c:v>5.0136986301369859</c:v>
                </c:pt>
                <c:pt idx="1831">
                  <c:v>5.0164383561643833</c:v>
                </c:pt>
                <c:pt idx="1832">
                  <c:v>5.0191780821917806</c:v>
                </c:pt>
                <c:pt idx="1833">
                  <c:v>5.021917808219178</c:v>
                </c:pt>
                <c:pt idx="1834">
                  <c:v>5.0246575342465754</c:v>
                </c:pt>
                <c:pt idx="1835">
                  <c:v>5.0273972602739727</c:v>
                </c:pt>
                <c:pt idx="1836">
                  <c:v>5.0301369863013701</c:v>
                </c:pt>
                <c:pt idx="1837">
                  <c:v>5.0328767123287674</c:v>
                </c:pt>
                <c:pt idx="1838">
                  <c:v>5.0356164383561648</c:v>
                </c:pt>
                <c:pt idx="1839">
                  <c:v>5.0383561643835613</c:v>
                </c:pt>
                <c:pt idx="1840">
                  <c:v>5.0410958904109586</c:v>
                </c:pt>
                <c:pt idx="1841">
                  <c:v>5.043835616438356</c:v>
                </c:pt>
                <c:pt idx="1842">
                  <c:v>5.0465753424657533</c:v>
                </c:pt>
                <c:pt idx="1843">
                  <c:v>5.0493150684931507</c:v>
                </c:pt>
                <c:pt idx="1844">
                  <c:v>5.0520547945205481</c:v>
                </c:pt>
                <c:pt idx="1845">
                  <c:v>5.0547945205479454</c:v>
                </c:pt>
                <c:pt idx="1846">
                  <c:v>5.0575342465753428</c:v>
                </c:pt>
                <c:pt idx="1847">
                  <c:v>5.0602739726027401</c:v>
                </c:pt>
                <c:pt idx="1848">
                  <c:v>5.0630136986301366</c:v>
                </c:pt>
                <c:pt idx="1849">
                  <c:v>5.065753424657534</c:v>
                </c:pt>
                <c:pt idx="1850">
                  <c:v>5.0684931506849313</c:v>
                </c:pt>
                <c:pt idx="1851">
                  <c:v>5.0712328767123287</c:v>
                </c:pt>
                <c:pt idx="1852">
                  <c:v>5.0739726027397261</c:v>
                </c:pt>
                <c:pt idx="1853">
                  <c:v>5.0767123287671234</c:v>
                </c:pt>
                <c:pt idx="1854">
                  <c:v>5.0794520547945208</c:v>
                </c:pt>
                <c:pt idx="1855">
                  <c:v>5.0821917808219181</c:v>
                </c:pt>
                <c:pt idx="1856">
                  <c:v>5.0849315068493155</c:v>
                </c:pt>
                <c:pt idx="1857">
                  <c:v>5.087671232876712</c:v>
                </c:pt>
                <c:pt idx="1858">
                  <c:v>5.0904109589041093</c:v>
                </c:pt>
                <c:pt idx="1859">
                  <c:v>5.0931506849315067</c:v>
                </c:pt>
                <c:pt idx="1860">
                  <c:v>5.095890410958904</c:v>
                </c:pt>
                <c:pt idx="1861">
                  <c:v>5.0986301369863014</c:v>
                </c:pt>
                <c:pt idx="1862">
                  <c:v>5.1013698630136988</c:v>
                </c:pt>
                <c:pt idx="1863">
                  <c:v>5.1041095890410961</c:v>
                </c:pt>
                <c:pt idx="1864">
                  <c:v>5.1068493150684935</c:v>
                </c:pt>
                <c:pt idx="1865">
                  <c:v>5.1095890410958908</c:v>
                </c:pt>
                <c:pt idx="1866">
                  <c:v>5.1123287671232873</c:v>
                </c:pt>
                <c:pt idx="1867">
                  <c:v>5.1150684931506847</c:v>
                </c:pt>
                <c:pt idx="1868">
                  <c:v>5.117808219178082</c:v>
                </c:pt>
                <c:pt idx="1869">
                  <c:v>5.1205479452054794</c:v>
                </c:pt>
                <c:pt idx="1870">
                  <c:v>5.1232876712328768</c:v>
                </c:pt>
                <c:pt idx="1871">
                  <c:v>5.1260273972602741</c:v>
                </c:pt>
                <c:pt idx="1872">
                  <c:v>5.1287671232876715</c:v>
                </c:pt>
                <c:pt idx="1873">
                  <c:v>5.1315068493150688</c:v>
                </c:pt>
                <c:pt idx="1874">
                  <c:v>5.1342465753424653</c:v>
                </c:pt>
                <c:pt idx="1875">
                  <c:v>5.1369863013698627</c:v>
                </c:pt>
                <c:pt idx="1876">
                  <c:v>5.13972602739726</c:v>
                </c:pt>
                <c:pt idx="1877">
                  <c:v>5.1424657534246574</c:v>
                </c:pt>
                <c:pt idx="1878">
                  <c:v>5.1452054794520548</c:v>
                </c:pt>
                <c:pt idx="1879">
                  <c:v>5.1479452054794521</c:v>
                </c:pt>
                <c:pt idx="1880">
                  <c:v>5.1506849315068495</c:v>
                </c:pt>
                <c:pt idx="1881">
                  <c:v>5.1534246575342468</c:v>
                </c:pt>
                <c:pt idx="1882">
                  <c:v>5.1561643835616442</c:v>
                </c:pt>
                <c:pt idx="1883">
                  <c:v>5.1589041095890407</c:v>
                </c:pt>
                <c:pt idx="1884">
                  <c:v>5.161643835616438</c:v>
                </c:pt>
                <c:pt idx="1885">
                  <c:v>5.1643835616438354</c:v>
                </c:pt>
                <c:pt idx="1886">
                  <c:v>5.1671232876712327</c:v>
                </c:pt>
                <c:pt idx="1887">
                  <c:v>5.1698630136986301</c:v>
                </c:pt>
                <c:pt idx="1888">
                  <c:v>5.1726027397260275</c:v>
                </c:pt>
                <c:pt idx="1889">
                  <c:v>5.1753424657534248</c:v>
                </c:pt>
                <c:pt idx="1890">
                  <c:v>5.1780821917808222</c:v>
                </c:pt>
                <c:pt idx="1891">
                  <c:v>5.1808219178082195</c:v>
                </c:pt>
                <c:pt idx="1892">
                  <c:v>5.183561643835616</c:v>
                </c:pt>
                <c:pt idx="1893">
                  <c:v>5.1863013698630134</c:v>
                </c:pt>
                <c:pt idx="1894">
                  <c:v>5.1890410958904107</c:v>
                </c:pt>
                <c:pt idx="1895">
                  <c:v>5.1917808219178081</c:v>
                </c:pt>
                <c:pt idx="1896">
                  <c:v>5.1945205479452055</c:v>
                </c:pt>
                <c:pt idx="1897">
                  <c:v>5.1972602739726028</c:v>
                </c:pt>
                <c:pt idx="1898">
                  <c:v>5.2</c:v>
                </c:pt>
                <c:pt idx="1899">
                  <c:v>5.2027397260273975</c:v>
                </c:pt>
                <c:pt idx="1900">
                  <c:v>5.2054794520547949</c:v>
                </c:pt>
                <c:pt idx="1901">
                  <c:v>5.2082191780821914</c:v>
                </c:pt>
                <c:pt idx="1902">
                  <c:v>5.2109589041095887</c:v>
                </c:pt>
                <c:pt idx="1903">
                  <c:v>5.2136986301369861</c:v>
                </c:pt>
                <c:pt idx="1904">
                  <c:v>5.2164383561643834</c:v>
                </c:pt>
                <c:pt idx="1905">
                  <c:v>5.2191780821917808</c:v>
                </c:pt>
                <c:pt idx="1906">
                  <c:v>5.2219178082191782</c:v>
                </c:pt>
                <c:pt idx="1907">
                  <c:v>5.2246575342465755</c:v>
                </c:pt>
                <c:pt idx="1908">
                  <c:v>5.2273972602739729</c:v>
                </c:pt>
                <c:pt idx="1909">
                  <c:v>5.2301369863013702</c:v>
                </c:pt>
                <c:pt idx="1910">
                  <c:v>5.2328767123287667</c:v>
                </c:pt>
                <c:pt idx="1911">
                  <c:v>5.2356164383561641</c:v>
                </c:pt>
                <c:pt idx="1912">
                  <c:v>5.2383561643835614</c:v>
                </c:pt>
                <c:pt idx="1913">
                  <c:v>5.2410958904109588</c:v>
                </c:pt>
                <c:pt idx="1914">
                  <c:v>5.2438356164383562</c:v>
                </c:pt>
                <c:pt idx="1915">
                  <c:v>5.2465753424657535</c:v>
                </c:pt>
                <c:pt idx="1916">
                  <c:v>5.2493150684931509</c:v>
                </c:pt>
                <c:pt idx="1917">
                  <c:v>5.2520547945205482</c:v>
                </c:pt>
                <c:pt idx="1918">
                  <c:v>5.2547945205479456</c:v>
                </c:pt>
                <c:pt idx="1919">
                  <c:v>5.2575342465753421</c:v>
                </c:pt>
                <c:pt idx="1920">
                  <c:v>5.2602739726027394</c:v>
                </c:pt>
                <c:pt idx="1921">
                  <c:v>5.2630136986301368</c:v>
                </c:pt>
                <c:pt idx="1922">
                  <c:v>5.2657534246575342</c:v>
                </c:pt>
                <c:pt idx="1923">
                  <c:v>5.2684931506849315</c:v>
                </c:pt>
                <c:pt idx="1924">
                  <c:v>5.2712328767123289</c:v>
                </c:pt>
                <c:pt idx="1925">
                  <c:v>5.2739726027397262</c:v>
                </c:pt>
                <c:pt idx="1926">
                  <c:v>5.2767123287671236</c:v>
                </c:pt>
                <c:pt idx="1927">
                  <c:v>5.279452054794521</c:v>
                </c:pt>
                <c:pt idx="1928">
                  <c:v>5.2821917808219174</c:v>
                </c:pt>
                <c:pt idx="1929">
                  <c:v>5.2849315068493148</c:v>
                </c:pt>
                <c:pt idx="1930">
                  <c:v>5.2876712328767121</c:v>
                </c:pt>
                <c:pt idx="1931">
                  <c:v>5.2904109589041095</c:v>
                </c:pt>
                <c:pt idx="1932">
                  <c:v>5.2931506849315069</c:v>
                </c:pt>
                <c:pt idx="1933">
                  <c:v>5.2958904109589042</c:v>
                </c:pt>
                <c:pt idx="1934">
                  <c:v>5.2986301369863016</c:v>
                </c:pt>
                <c:pt idx="1935">
                  <c:v>5.3013698630136989</c:v>
                </c:pt>
                <c:pt idx="1936">
                  <c:v>5.3041095890410963</c:v>
                </c:pt>
                <c:pt idx="1937">
                  <c:v>5.3068493150684928</c:v>
                </c:pt>
                <c:pt idx="1938">
                  <c:v>5.3095890410958901</c:v>
                </c:pt>
                <c:pt idx="1939">
                  <c:v>5.3123287671232875</c:v>
                </c:pt>
                <c:pt idx="1940">
                  <c:v>5.3150684931506849</c:v>
                </c:pt>
                <c:pt idx="1941">
                  <c:v>5.3178082191780822</c:v>
                </c:pt>
                <c:pt idx="1942">
                  <c:v>5.3205479452054796</c:v>
                </c:pt>
                <c:pt idx="1943">
                  <c:v>5.3232876712328769</c:v>
                </c:pt>
                <c:pt idx="1944">
                  <c:v>5.3260273972602743</c:v>
                </c:pt>
                <c:pt idx="1945">
                  <c:v>5.3287671232876717</c:v>
                </c:pt>
                <c:pt idx="1946">
                  <c:v>5.3315068493150681</c:v>
                </c:pt>
                <c:pt idx="1947">
                  <c:v>5.3342465753424655</c:v>
                </c:pt>
                <c:pt idx="1948">
                  <c:v>5.3369863013698629</c:v>
                </c:pt>
                <c:pt idx="1949">
                  <c:v>5.3397260273972602</c:v>
                </c:pt>
                <c:pt idx="1950">
                  <c:v>5.3424657534246576</c:v>
                </c:pt>
                <c:pt idx="1951">
                  <c:v>5.3452054794520549</c:v>
                </c:pt>
                <c:pt idx="1952">
                  <c:v>5.3479452054794523</c:v>
                </c:pt>
                <c:pt idx="1953">
                  <c:v>5.3506849315068497</c:v>
                </c:pt>
                <c:pt idx="1954">
                  <c:v>5.353424657534247</c:v>
                </c:pt>
                <c:pt idx="1955">
                  <c:v>5.3561643835616435</c:v>
                </c:pt>
                <c:pt idx="1956">
                  <c:v>5.3589041095890408</c:v>
                </c:pt>
                <c:pt idx="1957">
                  <c:v>5.3616438356164382</c:v>
                </c:pt>
                <c:pt idx="1958">
                  <c:v>5.3643835616438356</c:v>
                </c:pt>
                <c:pt idx="1959">
                  <c:v>5.3671232876712329</c:v>
                </c:pt>
                <c:pt idx="1960">
                  <c:v>5.3698630136986303</c:v>
                </c:pt>
                <c:pt idx="1961">
                  <c:v>5.3726027397260276</c:v>
                </c:pt>
                <c:pt idx="1962">
                  <c:v>5.375342465753425</c:v>
                </c:pt>
                <c:pt idx="1963">
                  <c:v>5.3780821917808215</c:v>
                </c:pt>
                <c:pt idx="1964">
                  <c:v>5.3808219178082188</c:v>
                </c:pt>
                <c:pt idx="1965">
                  <c:v>5.3835616438356162</c:v>
                </c:pt>
                <c:pt idx="1966">
                  <c:v>5.3863013698630136</c:v>
                </c:pt>
                <c:pt idx="1967">
                  <c:v>5.3890410958904109</c:v>
                </c:pt>
                <c:pt idx="1968">
                  <c:v>5.3917808219178083</c:v>
                </c:pt>
                <c:pt idx="1969">
                  <c:v>5.3945205479452056</c:v>
                </c:pt>
                <c:pt idx="1970">
                  <c:v>5.397260273972603</c:v>
                </c:pt>
                <c:pt idx="1971">
                  <c:v>5.4</c:v>
                </c:pt>
                <c:pt idx="1972">
                  <c:v>5.4027397260273968</c:v>
                </c:pt>
                <c:pt idx="1973">
                  <c:v>5.4054794520547942</c:v>
                </c:pt>
                <c:pt idx="1974">
                  <c:v>5.4082191780821915</c:v>
                </c:pt>
                <c:pt idx="1975">
                  <c:v>5.4109589041095889</c:v>
                </c:pt>
                <c:pt idx="1976">
                  <c:v>5.4136986301369863</c:v>
                </c:pt>
                <c:pt idx="1977">
                  <c:v>5.4164383561643836</c:v>
                </c:pt>
                <c:pt idx="1978">
                  <c:v>5.419178082191781</c:v>
                </c:pt>
                <c:pt idx="1979">
                  <c:v>5.4219178082191783</c:v>
                </c:pt>
                <c:pt idx="1980">
                  <c:v>5.4246575342465757</c:v>
                </c:pt>
                <c:pt idx="1981">
                  <c:v>5.4273972602739722</c:v>
                </c:pt>
                <c:pt idx="1982">
                  <c:v>5.4301369863013695</c:v>
                </c:pt>
                <c:pt idx="1983">
                  <c:v>5.4328767123287669</c:v>
                </c:pt>
                <c:pt idx="1984">
                  <c:v>5.4356164383561643</c:v>
                </c:pt>
                <c:pt idx="1985">
                  <c:v>5.4383561643835616</c:v>
                </c:pt>
                <c:pt idx="1986">
                  <c:v>5.441095890410959</c:v>
                </c:pt>
                <c:pt idx="1987">
                  <c:v>5.4438356164383563</c:v>
                </c:pt>
                <c:pt idx="1988">
                  <c:v>5.4465753424657537</c:v>
                </c:pt>
                <c:pt idx="1989">
                  <c:v>5.4493150684931511</c:v>
                </c:pt>
                <c:pt idx="1990">
                  <c:v>5.4520547945205475</c:v>
                </c:pt>
                <c:pt idx="1991">
                  <c:v>5.4547945205479449</c:v>
                </c:pt>
                <c:pt idx="1992">
                  <c:v>5.4575342465753423</c:v>
                </c:pt>
                <c:pt idx="1993">
                  <c:v>5.4602739726027396</c:v>
                </c:pt>
                <c:pt idx="1994">
                  <c:v>5.463013698630137</c:v>
                </c:pt>
                <c:pt idx="1995">
                  <c:v>5.4657534246575343</c:v>
                </c:pt>
                <c:pt idx="1996">
                  <c:v>5.4684931506849317</c:v>
                </c:pt>
                <c:pt idx="1997">
                  <c:v>5.4712328767123291</c:v>
                </c:pt>
                <c:pt idx="1998">
                  <c:v>5.4739726027397264</c:v>
                </c:pt>
                <c:pt idx="1999">
                  <c:v>5.4767123287671229</c:v>
                </c:pt>
                <c:pt idx="2000">
                  <c:v>5.4794520547945202</c:v>
                </c:pt>
                <c:pt idx="2001">
                  <c:v>5.4821917808219176</c:v>
                </c:pt>
                <c:pt idx="2002">
                  <c:v>5.484931506849315</c:v>
                </c:pt>
                <c:pt idx="2003">
                  <c:v>5.4876712328767123</c:v>
                </c:pt>
                <c:pt idx="2004">
                  <c:v>5.4904109589041097</c:v>
                </c:pt>
                <c:pt idx="2005">
                  <c:v>5.493150684931507</c:v>
                </c:pt>
                <c:pt idx="2006">
                  <c:v>5.4958904109589044</c:v>
                </c:pt>
                <c:pt idx="2007">
                  <c:v>5.4986301369863018</c:v>
                </c:pt>
                <c:pt idx="2008">
                  <c:v>5.5013698630136982</c:v>
                </c:pt>
                <c:pt idx="2009">
                  <c:v>5.5041095890410956</c:v>
                </c:pt>
                <c:pt idx="2010">
                  <c:v>5.506849315068493</c:v>
                </c:pt>
                <c:pt idx="2011">
                  <c:v>5.5095890410958903</c:v>
                </c:pt>
                <c:pt idx="2012">
                  <c:v>5.5123287671232877</c:v>
                </c:pt>
                <c:pt idx="2013">
                  <c:v>5.515068493150685</c:v>
                </c:pt>
                <c:pt idx="2014">
                  <c:v>5.5178082191780824</c:v>
                </c:pt>
                <c:pt idx="2015">
                  <c:v>5.5205479452054798</c:v>
                </c:pt>
                <c:pt idx="2016">
                  <c:v>5.5232876712328771</c:v>
                </c:pt>
                <c:pt idx="2017">
                  <c:v>5.5260273972602736</c:v>
                </c:pt>
                <c:pt idx="2018">
                  <c:v>5.5287671232876709</c:v>
                </c:pt>
                <c:pt idx="2019">
                  <c:v>5.5315068493150683</c:v>
                </c:pt>
                <c:pt idx="2020">
                  <c:v>5.5342465753424657</c:v>
                </c:pt>
                <c:pt idx="2021">
                  <c:v>5.536986301369863</c:v>
                </c:pt>
                <c:pt idx="2022">
                  <c:v>5.5397260273972604</c:v>
                </c:pt>
                <c:pt idx="2023">
                  <c:v>5.5424657534246577</c:v>
                </c:pt>
                <c:pt idx="2024">
                  <c:v>5.5452054794520551</c:v>
                </c:pt>
                <c:pt idx="2025">
                  <c:v>5.5479452054794525</c:v>
                </c:pt>
                <c:pt idx="2026">
                  <c:v>5.5506849315068489</c:v>
                </c:pt>
                <c:pt idx="2027">
                  <c:v>5.5534246575342463</c:v>
                </c:pt>
                <c:pt idx="2028">
                  <c:v>5.5561643835616437</c:v>
                </c:pt>
                <c:pt idx="2029">
                  <c:v>5.558904109589041</c:v>
                </c:pt>
                <c:pt idx="2030">
                  <c:v>5.5616438356164384</c:v>
                </c:pt>
                <c:pt idx="2031">
                  <c:v>5.5643835616438357</c:v>
                </c:pt>
                <c:pt idx="2032">
                  <c:v>5.5671232876712331</c:v>
                </c:pt>
                <c:pt idx="2033">
                  <c:v>5.5698630136986305</c:v>
                </c:pt>
                <c:pt idx="2034">
                  <c:v>5.5726027397260278</c:v>
                </c:pt>
                <c:pt idx="2035">
                  <c:v>5.5753424657534243</c:v>
                </c:pt>
                <c:pt idx="2036">
                  <c:v>5.5780821917808217</c:v>
                </c:pt>
                <c:pt idx="2037">
                  <c:v>5.580821917808219</c:v>
                </c:pt>
                <c:pt idx="2038">
                  <c:v>5.5835616438356164</c:v>
                </c:pt>
                <c:pt idx="2039">
                  <c:v>5.5863013698630137</c:v>
                </c:pt>
                <c:pt idx="2040">
                  <c:v>5.5890410958904111</c:v>
                </c:pt>
                <c:pt idx="2041">
                  <c:v>5.5917808219178085</c:v>
                </c:pt>
                <c:pt idx="2042">
                  <c:v>5.5945205479452058</c:v>
                </c:pt>
                <c:pt idx="2043">
                  <c:v>5.5972602739726032</c:v>
                </c:pt>
                <c:pt idx="2044">
                  <c:v>5.6</c:v>
                </c:pt>
                <c:pt idx="2045">
                  <c:v>5.602739726027397</c:v>
                </c:pt>
                <c:pt idx="2046">
                  <c:v>5.6054794520547944</c:v>
                </c:pt>
                <c:pt idx="2047">
                  <c:v>5.6082191780821917</c:v>
                </c:pt>
                <c:pt idx="2048">
                  <c:v>5.6109589041095891</c:v>
                </c:pt>
                <c:pt idx="2049">
                  <c:v>5.6136986301369864</c:v>
                </c:pt>
                <c:pt idx="2050">
                  <c:v>5.6164383561643838</c:v>
                </c:pt>
                <c:pt idx="2051">
                  <c:v>5.6191780821917812</c:v>
                </c:pt>
                <c:pt idx="2052">
                  <c:v>5.6219178082191785</c:v>
                </c:pt>
                <c:pt idx="2053">
                  <c:v>5.624657534246575</c:v>
                </c:pt>
                <c:pt idx="2054">
                  <c:v>5.6273972602739724</c:v>
                </c:pt>
                <c:pt idx="2055">
                  <c:v>5.6301369863013697</c:v>
                </c:pt>
                <c:pt idx="2056">
                  <c:v>5.6328767123287671</c:v>
                </c:pt>
                <c:pt idx="2057">
                  <c:v>5.6356164383561644</c:v>
                </c:pt>
                <c:pt idx="2058">
                  <c:v>5.6383561643835618</c:v>
                </c:pt>
                <c:pt idx="2059">
                  <c:v>5.6410958904109592</c:v>
                </c:pt>
                <c:pt idx="2060">
                  <c:v>5.6438356164383565</c:v>
                </c:pt>
                <c:pt idx="2061">
                  <c:v>5.646575342465753</c:v>
                </c:pt>
                <c:pt idx="2062">
                  <c:v>5.6493150684931503</c:v>
                </c:pt>
                <c:pt idx="2063">
                  <c:v>5.6520547945205477</c:v>
                </c:pt>
                <c:pt idx="2064">
                  <c:v>5.6547945205479451</c:v>
                </c:pt>
                <c:pt idx="2065">
                  <c:v>5.6575342465753424</c:v>
                </c:pt>
                <c:pt idx="2066">
                  <c:v>5.6602739726027398</c:v>
                </c:pt>
                <c:pt idx="2067">
                  <c:v>5.6630136986301371</c:v>
                </c:pt>
                <c:pt idx="2068">
                  <c:v>5.6657534246575345</c:v>
                </c:pt>
                <c:pt idx="2069">
                  <c:v>5.6684931506849319</c:v>
                </c:pt>
                <c:pt idx="2070">
                  <c:v>5.6712328767123283</c:v>
                </c:pt>
                <c:pt idx="2071">
                  <c:v>5.6739726027397257</c:v>
                </c:pt>
                <c:pt idx="2072">
                  <c:v>5.6767123287671231</c:v>
                </c:pt>
                <c:pt idx="2073">
                  <c:v>5.6794520547945204</c:v>
                </c:pt>
                <c:pt idx="2074">
                  <c:v>5.6821917808219178</c:v>
                </c:pt>
                <c:pt idx="2075">
                  <c:v>5.6849315068493151</c:v>
                </c:pt>
                <c:pt idx="2076">
                  <c:v>5.6876712328767125</c:v>
                </c:pt>
                <c:pt idx="2077">
                  <c:v>5.6904109589041099</c:v>
                </c:pt>
                <c:pt idx="2078">
                  <c:v>5.6931506849315072</c:v>
                </c:pt>
                <c:pt idx="2079">
                  <c:v>5.6958904109589037</c:v>
                </c:pt>
                <c:pt idx="2080">
                  <c:v>5.6986301369863011</c:v>
                </c:pt>
                <c:pt idx="2081">
                  <c:v>5.7013698630136984</c:v>
                </c:pt>
                <c:pt idx="2082">
                  <c:v>5.7041095890410958</c:v>
                </c:pt>
                <c:pt idx="2083">
                  <c:v>5.7068493150684931</c:v>
                </c:pt>
                <c:pt idx="2084">
                  <c:v>5.7095890410958905</c:v>
                </c:pt>
                <c:pt idx="2085">
                  <c:v>5.7123287671232879</c:v>
                </c:pt>
                <c:pt idx="2086">
                  <c:v>5.7150684931506852</c:v>
                </c:pt>
                <c:pt idx="2087">
                  <c:v>5.7178082191780826</c:v>
                </c:pt>
                <c:pt idx="2088">
                  <c:v>5.720547945205479</c:v>
                </c:pt>
                <c:pt idx="2089">
                  <c:v>5.7232876712328764</c:v>
                </c:pt>
                <c:pt idx="2090">
                  <c:v>5.7260273972602738</c:v>
                </c:pt>
                <c:pt idx="2091">
                  <c:v>5.7287671232876711</c:v>
                </c:pt>
                <c:pt idx="2092">
                  <c:v>5.7315068493150685</c:v>
                </c:pt>
                <c:pt idx="2093">
                  <c:v>5.7342465753424658</c:v>
                </c:pt>
                <c:pt idx="2094">
                  <c:v>5.7369863013698632</c:v>
                </c:pt>
                <c:pt idx="2095">
                  <c:v>5.7397260273972606</c:v>
                </c:pt>
                <c:pt idx="2096">
                  <c:v>5.7424657534246579</c:v>
                </c:pt>
                <c:pt idx="2097">
                  <c:v>5.7452054794520544</c:v>
                </c:pt>
                <c:pt idx="2098">
                  <c:v>5.7479452054794518</c:v>
                </c:pt>
                <c:pt idx="2099">
                  <c:v>5.7506849315068491</c:v>
                </c:pt>
                <c:pt idx="2100">
                  <c:v>5.7534246575342465</c:v>
                </c:pt>
                <c:pt idx="2101">
                  <c:v>5.7561643835616438</c:v>
                </c:pt>
                <c:pt idx="2102">
                  <c:v>5.7589041095890412</c:v>
                </c:pt>
                <c:pt idx="2103">
                  <c:v>5.7616438356164386</c:v>
                </c:pt>
                <c:pt idx="2104">
                  <c:v>5.7643835616438359</c:v>
                </c:pt>
                <c:pt idx="2105">
                  <c:v>5.7671232876712333</c:v>
                </c:pt>
                <c:pt idx="2106">
                  <c:v>5.7698630136986298</c:v>
                </c:pt>
                <c:pt idx="2107">
                  <c:v>5.7726027397260271</c:v>
                </c:pt>
                <c:pt idx="2108">
                  <c:v>5.7753424657534245</c:v>
                </c:pt>
                <c:pt idx="2109">
                  <c:v>5.7780821917808218</c:v>
                </c:pt>
                <c:pt idx="2110">
                  <c:v>5.7808219178082192</c:v>
                </c:pt>
                <c:pt idx="2111">
                  <c:v>5.7835616438356166</c:v>
                </c:pt>
                <c:pt idx="2112">
                  <c:v>5.7863013698630139</c:v>
                </c:pt>
                <c:pt idx="2113">
                  <c:v>5.7890410958904113</c:v>
                </c:pt>
                <c:pt idx="2114">
                  <c:v>5.7917808219178086</c:v>
                </c:pt>
                <c:pt idx="2115">
                  <c:v>5.7945205479452051</c:v>
                </c:pt>
                <c:pt idx="2116">
                  <c:v>5.7972602739726025</c:v>
                </c:pt>
                <c:pt idx="2117">
                  <c:v>5.8</c:v>
                </c:pt>
                <c:pt idx="2118">
                  <c:v>5.8027397260273972</c:v>
                </c:pt>
                <c:pt idx="2119">
                  <c:v>5.8054794520547945</c:v>
                </c:pt>
                <c:pt idx="2120">
                  <c:v>5.8082191780821919</c:v>
                </c:pt>
                <c:pt idx="2121">
                  <c:v>5.8109589041095893</c:v>
                </c:pt>
                <c:pt idx="2122">
                  <c:v>5.8136986301369866</c:v>
                </c:pt>
                <c:pt idx="2123">
                  <c:v>5.816438356164384</c:v>
                </c:pt>
                <c:pt idx="2124">
                  <c:v>5.8191780821917805</c:v>
                </c:pt>
                <c:pt idx="2125">
                  <c:v>5.8219178082191778</c:v>
                </c:pt>
                <c:pt idx="2126">
                  <c:v>5.8246575342465752</c:v>
                </c:pt>
                <c:pt idx="2127">
                  <c:v>5.8273972602739725</c:v>
                </c:pt>
                <c:pt idx="2128">
                  <c:v>5.8301369863013699</c:v>
                </c:pt>
                <c:pt idx="2129">
                  <c:v>5.8328767123287673</c:v>
                </c:pt>
                <c:pt idx="2130">
                  <c:v>5.8356164383561646</c:v>
                </c:pt>
                <c:pt idx="2131">
                  <c:v>5.838356164383562</c:v>
                </c:pt>
                <c:pt idx="2132">
                  <c:v>5.8410958904109593</c:v>
                </c:pt>
                <c:pt idx="2133">
                  <c:v>5.8438356164383558</c:v>
                </c:pt>
                <c:pt idx="2134">
                  <c:v>5.8465753424657532</c:v>
                </c:pt>
                <c:pt idx="2135">
                  <c:v>5.8493150684931505</c:v>
                </c:pt>
                <c:pt idx="2136">
                  <c:v>5.8520547945205479</c:v>
                </c:pt>
                <c:pt idx="2137">
                  <c:v>5.8547945205479452</c:v>
                </c:pt>
                <c:pt idx="2138">
                  <c:v>5.8575342465753426</c:v>
                </c:pt>
                <c:pt idx="2139">
                  <c:v>5.86027397260274</c:v>
                </c:pt>
                <c:pt idx="2140">
                  <c:v>5.8630136986301373</c:v>
                </c:pt>
                <c:pt idx="2141">
                  <c:v>5.8657534246575347</c:v>
                </c:pt>
                <c:pt idx="2142">
                  <c:v>5.8684931506849312</c:v>
                </c:pt>
                <c:pt idx="2143">
                  <c:v>5.8712328767123285</c:v>
                </c:pt>
                <c:pt idx="2144">
                  <c:v>5.8739726027397259</c:v>
                </c:pt>
                <c:pt idx="2145">
                  <c:v>5.8767123287671232</c:v>
                </c:pt>
                <c:pt idx="2146">
                  <c:v>5.8794520547945206</c:v>
                </c:pt>
                <c:pt idx="2147">
                  <c:v>5.882191780821918</c:v>
                </c:pt>
                <c:pt idx="2148">
                  <c:v>5.8849315068493153</c:v>
                </c:pt>
                <c:pt idx="2149">
                  <c:v>5.8876712328767127</c:v>
                </c:pt>
                <c:pt idx="2150">
                  <c:v>5.8904109589041092</c:v>
                </c:pt>
                <c:pt idx="2151">
                  <c:v>5.8931506849315065</c:v>
                </c:pt>
                <c:pt idx="2152">
                  <c:v>5.8958904109589039</c:v>
                </c:pt>
                <c:pt idx="2153">
                  <c:v>5.8986301369863012</c:v>
                </c:pt>
                <c:pt idx="2154">
                  <c:v>5.9013698630136986</c:v>
                </c:pt>
                <c:pt idx="2155">
                  <c:v>5.904109589041096</c:v>
                </c:pt>
                <c:pt idx="2156">
                  <c:v>5.9068493150684933</c:v>
                </c:pt>
                <c:pt idx="2157">
                  <c:v>5.9095890410958907</c:v>
                </c:pt>
                <c:pt idx="2158">
                  <c:v>5.912328767123288</c:v>
                </c:pt>
                <c:pt idx="2159">
                  <c:v>5.9150684931506845</c:v>
                </c:pt>
                <c:pt idx="2160">
                  <c:v>5.9178082191780819</c:v>
                </c:pt>
                <c:pt idx="2161">
                  <c:v>5.9205479452054792</c:v>
                </c:pt>
                <c:pt idx="2162">
                  <c:v>5.9232876712328766</c:v>
                </c:pt>
                <c:pt idx="2163">
                  <c:v>5.9260273972602739</c:v>
                </c:pt>
                <c:pt idx="2164">
                  <c:v>5.9287671232876713</c:v>
                </c:pt>
                <c:pt idx="2165">
                  <c:v>5.9315068493150687</c:v>
                </c:pt>
                <c:pt idx="2166">
                  <c:v>5.934246575342466</c:v>
                </c:pt>
                <c:pt idx="2167">
                  <c:v>5.9369863013698634</c:v>
                </c:pt>
                <c:pt idx="2168">
                  <c:v>5.9397260273972599</c:v>
                </c:pt>
                <c:pt idx="2169">
                  <c:v>5.9424657534246572</c:v>
                </c:pt>
                <c:pt idx="2170">
                  <c:v>5.9452054794520546</c:v>
                </c:pt>
                <c:pt idx="2171">
                  <c:v>5.9479452054794519</c:v>
                </c:pt>
                <c:pt idx="2172">
                  <c:v>5.9506849315068493</c:v>
                </c:pt>
                <c:pt idx="2173">
                  <c:v>5.9534246575342467</c:v>
                </c:pt>
                <c:pt idx="2174">
                  <c:v>5.956164383561644</c:v>
                </c:pt>
                <c:pt idx="2175">
                  <c:v>5.9589041095890414</c:v>
                </c:pt>
                <c:pt idx="2176">
                  <c:v>5.9616438356164387</c:v>
                </c:pt>
                <c:pt idx="2177">
                  <c:v>5.9643835616438352</c:v>
                </c:pt>
                <c:pt idx="2178">
                  <c:v>5.9671232876712326</c:v>
                </c:pt>
                <c:pt idx="2179">
                  <c:v>5.9698630136986299</c:v>
                </c:pt>
                <c:pt idx="2180">
                  <c:v>5.9726027397260273</c:v>
                </c:pt>
                <c:pt idx="2181">
                  <c:v>5.9753424657534246</c:v>
                </c:pt>
                <c:pt idx="2182">
                  <c:v>5.978082191780822</c:v>
                </c:pt>
                <c:pt idx="2183">
                  <c:v>5.9808219178082194</c:v>
                </c:pt>
                <c:pt idx="2184">
                  <c:v>5.9835616438356167</c:v>
                </c:pt>
                <c:pt idx="2185">
                  <c:v>5.9863013698630141</c:v>
                </c:pt>
                <c:pt idx="2186">
                  <c:v>5.9890410958904106</c:v>
                </c:pt>
                <c:pt idx="2187">
                  <c:v>5.9917808219178079</c:v>
                </c:pt>
                <c:pt idx="2188">
                  <c:v>5.9945205479452053</c:v>
                </c:pt>
                <c:pt idx="2189">
                  <c:v>5.9972602739726026</c:v>
                </c:pt>
                <c:pt idx="2190">
                  <c:v>6</c:v>
                </c:pt>
                <c:pt idx="2191">
                  <c:v>6.0027397260273974</c:v>
                </c:pt>
                <c:pt idx="2192">
                  <c:v>6.0054794520547947</c:v>
                </c:pt>
                <c:pt idx="2193">
                  <c:v>6.0082191780821921</c:v>
                </c:pt>
                <c:pt idx="2194">
                  <c:v>6.0109589041095894</c:v>
                </c:pt>
                <c:pt idx="2195">
                  <c:v>6.0136986301369859</c:v>
                </c:pt>
                <c:pt idx="2196">
                  <c:v>6.0164383561643833</c:v>
                </c:pt>
                <c:pt idx="2197">
                  <c:v>6.0191780821917806</c:v>
                </c:pt>
                <c:pt idx="2198">
                  <c:v>6.021917808219178</c:v>
                </c:pt>
                <c:pt idx="2199">
                  <c:v>6.0246575342465754</c:v>
                </c:pt>
                <c:pt idx="2200">
                  <c:v>6.0273972602739727</c:v>
                </c:pt>
              </c:numCache>
            </c:numRef>
          </c:xVal>
          <c:yVal>
            <c:numRef>
              <c:f>CUM_INCID_CR1!$B$2:$B$2202</c:f>
              <c:numCache>
                <c:formatCode>General</c:formatCode>
                <c:ptCount val="22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2.5843041935573992E-3</c:v>
                </c:pt>
                <c:pt idx="195">
                  <c:v>2.5843041935573992E-3</c:v>
                </c:pt>
                <c:pt idx="196">
                  <c:v>2.5843041935573992E-3</c:v>
                </c:pt>
                <c:pt idx="197">
                  <c:v>2.5843041935573992E-3</c:v>
                </c:pt>
                <c:pt idx="198">
                  <c:v>2.5843041935573992E-3</c:v>
                </c:pt>
                <c:pt idx="199">
                  <c:v>2.5843041935573992E-3</c:v>
                </c:pt>
                <c:pt idx="200">
                  <c:v>2.5843041935573992E-3</c:v>
                </c:pt>
                <c:pt idx="201">
                  <c:v>2.5843041935573992E-3</c:v>
                </c:pt>
                <c:pt idx="202">
                  <c:v>2.5843041935573992E-3</c:v>
                </c:pt>
                <c:pt idx="203">
                  <c:v>2.5843041935573992E-3</c:v>
                </c:pt>
                <c:pt idx="204">
                  <c:v>2.5843041935573992E-3</c:v>
                </c:pt>
                <c:pt idx="205">
                  <c:v>2.5843041935573992E-3</c:v>
                </c:pt>
                <c:pt idx="206">
                  <c:v>2.5843041935573992E-3</c:v>
                </c:pt>
                <c:pt idx="207">
                  <c:v>2.5843041935573992E-3</c:v>
                </c:pt>
                <c:pt idx="208">
                  <c:v>5.1756500879146829E-3</c:v>
                </c:pt>
                <c:pt idx="209">
                  <c:v>5.1756500879146829E-3</c:v>
                </c:pt>
                <c:pt idx="210">
                  <c:v>5.1756500879146829E-3</c:v>
                </c:pt>
                <c:pt idx="211">
                  <c:v>5.1756500879146829E-3</c:v>
                </c:pt>
                <c:pt idx="212">
                  <c:v>5.1756500879146829E-3</c:v>
                </c:pt>
                <c:pt idx="213">
                  <c:v>5.1756500879146829E-3</c:v>
                </c:pt>
                <c:pt idx="214">
                  <c:v>5.1756500879146829E-3</c:v>
                </c:pt>
                <c:pt idx="215">
                  <c:v>5.1756500879146829E-3</c:v>
                </c:pt>
                <c:pt idx="216">
                  <c:v>5.1756500879146829E-3</c:v>
                </c:pt>
                <c:pt idx="217">
                  <c:v>5.1756500879146829E-3</c:v>
                </c:pt>
                <c:pt idx="218">
                  <c:v>5.1756500879146829E-3</c:v>
                </c:pt>
                <c:pt idx="219">
                  <c:v>5.1756500879146829E-3</c:v>
                </c:pt>
                <c:pt idx="220">
                  <c:v>5.1756500879146829E-3</c:v>
                </c:pt>
                <c:pt idx="221">
                  <c:v>5.1756500879146829E-3</c:v>
                </c:pt>
                <c:pt idx="222">
                  <c:v>5.1756500879146829E-3</c:v>
                </c:pt>
                <c:pt idx="223">
                  <c:v>5.1756500879146829E-3</c:v>
                </c:pt>
                <c:pt idx="224">
                  <c:v>5.1756500879146829E-3</c:v>
                </c:pt>
                <c:pt idx="225">
                  <c:v>5.1756500879146829E-3</c:v>
                </c:pt>
                <c:pt idx="226">
                  <c:v>5.1756500879146829E-3</c:v>
                </c:pt>
                <c:pt idx="227">
                  <c:v>5.1756500879146829E-3</c:v>
                </c:pt>
                <c:pt idx="228">
                  <c:v>5.1756500879146829E-3</c:v>
                </c:pt>
                <c:pt idx="229">
                  <c:v>5.1756500879146829E-3</c:v>
                </c:pt>
                <c:pt idx="230">
                  <c:v>5.1756500879146829E-3</c:v>
                </c:pt>
                <c:pt idx="231">
                  <c:v>5.1756500879146829E-3</c:v>
                </c:pt>
                <c:pt idx="232">
                  <c:v>5.1756500879146829E-3</c:v>
                </c:pt>
                <c:pt idx="233">
                  <c:v>5.1756500879146829E-3</c:v>
                </c:pt>
                <c:pt idx="234">
                  <c:v>5.1756500879146829E-3</c:v>
                </c:pt>
                <c:pt idx="235">
                  <c:v>5.1756500879146829E-3</c:v>
                </c:pt>
                <c:pt idx="236">
                  <c:v>5.1756500879146829E-3</c:v>
                </c:pt>
                <c:pt idx="237">
                  <c:v>5.1756500879146829E-3</c:v>
                </c:pt>
                <c:pt idx="238">
                  <c:v>5.1756500879146829E-3</c:v>
                </c:pt>
                <c:pt idx="239">
                  <c:v>5.1756500879146829E-3</c:v>
                </c:pt>
                <c:pt idx="240">
                  <c:v>5.1756500879146829E-3</c:v>
                </c:pt>
                <c:pt idx="241">
                  <c:v>5.1756500879146829E-3</c:v>
                </c:pt>
                <c:pt idx="242">
                  <c:v>5.1756500879146829E-3</c:v>
                </c:pt>
                <c:pt idx="243">
                  <c:v>5.1756500879146829E-3</c:v>
                </c:pt>
                <c:pt idx="244">
                  <c:v>5.1756500879146829E-3</c:v>
                </c:pt>
                <c:pt idx="245">
                  <c:v>5.1756500879146829E-3</c:v>
                </c:pt>
                <c:pt idx="246">
                  <c:v>5.1756500879146829E-3</c:v>
                </c:pt>
                <c:pt idx="247">
                  <c:v>5.1756500879146829E-3</c:v>
                </c:pt>
                <c:pt idx="248">
                  <c:v>5.1756500879146829E-3</c:v>
                </c:pt>
                <c:pt idx="249">
                  <c:v>5.1756500879146829E-3</c:v>
                </c:pt>
                <c:pt idx="250">
                  <c:v>5.1756500879146829E-3</c:v>
                </c:pt>
                <c:pt idx="251">
                  <c:v>5.1756500879146829E-3</c:v>
                </c:pt>
                <c:pt idx="252">
                  <c:v>5.1756500879146829E-3</c:v>
                </c:pt>
                <c:pt idx="253">
                  <c:v>5.1756500879146829E-3</c:v>
                </c:pt>
                <c:pt idx="254">
                  <c:v>5.1756500879146829E-3</c:v>
                </c:pt>
                <c:pt idx="255">
                  <c:v>5.1756500879146829E-3</c:v>
                </c:pt>
                <c:pt idx="256">
                  <c:v>5.1756500879146829E-3</c:v>
                </c:pt>
                <c:pt idx="257">
                  <c:v>5.1756500879146829E-3</c:v>
                </c:pt>
                <c:pt idx="258">
                  <c:v>5.1756500879146829E-3</c:v>
                </c:pt>
                <c:pt idx="259">
                  <c:v>5.1756500879146829E-3</c:v>
                </c:pt>
                <c:pt idx="260">
                  <c:v>5.1756500879146829E-3</c:v>
                </c:pt>
                <c:pt idx="261">
                  <c:v>5.1756500879146829E-3</c:v>
                </c:pt>
                <c:pt idx="262">
                  <c:v>5.1756500879146829E-3</c:v>
                </c:pt>
                <c:pt idx="263">
                  <c:v>5.1756500879146829E-3</c:v>
                </c:pt>
                <c:pt idx="264">
                  <c:v>5.1756500879146829E-3</c:v>
                </c:pt>
                <c:pt idx="265">
                  <c:v>5.1756500879146829E-3</c:v>
                </c:pt>
                <c:pt idx="266">
                  <c:v>5.1756500879146829E-3</c:v>
                </c:pt>
                <c:pt idx="267">
                  <c:v>5.1756500879146829E-3</c:v>
                </c:pt>
                <c:pt idx="268">
                  <c:v>5.1756500879146829E-3</c:v>
                </c:pt>
                <c:pt idx="269">
                  <c:v>5.1756500879146829E-3</c:v>
                </c:pt>
                <c:pt idx="270">
                  <c:v>5.1756500879146829E-3</c:v>
                </c:pt>
                <c:pt idx="271">
                  <c:v>5.1756500879146829E-3</c:v>
                </c:pt>
                <c:pt idx="272">
                  <c:v>5.1756500879146829E-3</c:v>
                </c:pt>
                <c:pt idx="273">
                  <c:v>5.1756500879146829E-3</c:v>
                </c:pt>
                <c:pt idx="274">
                  <c:v>5.1756500879146829E-3</c:v>
                </c:pt>
                <c:pt idx="275">
                  <c:v>5.1756500879146829E-3</c:v>
                </c:pt>
                <c:pt idx="276">
                  <c:v>5.1756500879146829E-3</c:v>
                </c:pt>
                <c:pt idx="277">
                  <c:v>5.1756500879146829E-3</c:v>
                </c:pt>
                <c:pt idx="278">
                  <c:v>5.1756500879146829E-3</c:v>
                </c:pt>
                <c:pt idx="279">
                  <c:v>5.1756500879146829E-3</c:v>
                </c:pt>
                <c:pt idx="280">
                  <c:v>5.1756500879146829E-3</c:v>
                </c:pt>
                <c:pt idx="281">
                  <c:v>5.1756500879146829E-3</c:v>
                </c:pt>
                <c:pt idx="282">
                  <c:v>5.1756500879146829E-3</c:v>
                </c:pt>
                <c:pt idx="283">
                  <c:v>5.1756500879146829E-3</c:v>
                </c:pt>
                <c:pt idx="284">
                  <c:v>5.1756500879146829E-3</c:v>
                </c:pt>
                <c:pt idx="285">
                  <c:v>5.1756500879146829E-3</c:v>
                </c:pt>
                <c:pt idx="286">
                  <c:v>5.1756500879146829E-3</c:v>
                </c:pt>
                <c:pt idx="287">
                  <c:v>5.1756500879146829E-3</c:v>
                </c:pt>
                <c:pt idx="288">
                  <c:v>5.1756500879146829E-3</c:v>
                </c:pt>
                <c:pt idx="289">
                  <c:v>5.1756500879146829E-3</c:v>
                </c:pt>
                <c:pt idx="290">
                  <c:v>5.1756500879146829E-3</c:v>
                </c:pt>
                <c:pt idx="291">
                  <c:v>5.1756500879146829E-3</c:v>
                </c:pt>
                <c:pt idx="292">
                  <c:v>5.1756500879146829E-3</c:v>
                </c:pt>
                <c:pt idx="293">
                  <c:v>5.1756500879146829E-3</c:v>
                </c:pt>
                <c:pt idx="294">
                  <c:v>5.1756500879146829E-3</c:v>
                </c:pt>
                <c:pt idx="295">
                  <c:v>5.1756500879146829E-3</c:v>
                </c:pt>
                <c:pt idx="296">
                  <c:v>5.1756500879146829E-3</c:v>
                </c:pt>
                <c:pt idx="297">
                  <c:v>5.1756500879146829E-3</c:v>
                </c:pt>
                <c:pt idx="298">
                  <c:v>5.1756500879146829E-3</c:v>
                </c:pt>
                <c:pt idx="299">
                  <c:v>5.1756500879146829E-3</c:v>
                </c:pt>
                <c:pt idx="300">
                  <c:v>5.1756500879146829E-3</c:v>
                </c:pt>
                <c:pt idx="301">
                  <c:v>5.1756500879146829E-3</c:v>
                </c:pt>
                <c:pt idx="302">
                  <c:v>5.1756500879146829E-3</c:v>
                </c:pt>
                <c:pt idx="303">
                  <c:v>5.1756500879146829E-3</c:v>
                </c:pt>
                <c:pt idx="304">
                  <c:v>5.1756500879146829E-3</c:v>
                </c:pt>
                <c:pt idx="305">
                  <c:v>5.1756500879146829E-3</c:v>
                </c:pt>
                <c:pt idx="306">
                  <c:v>5.1756500879146829E-3</c:v>
                </c:pt>
                <c:pt idx="307">
                  <c:v>5.1756500879146829E-3</c:v>
                </c:pt>
                <c:pt idx="308">
                  <c:v>5.1756500879146829E-3</c:v>
                </c:pt>
                <c:pt idx="309">
                  <c:v>5.1756500879146829E-3</c:v>
                </c:pt>
                <c:pt idx="310">
                  <c:v>5.1756500879146829E-3</c:v>
                </c:pt>
                <c:pt idx="311">
                  <c:v>5.1756500879146829E-3</c:v>
                </c:pt>
                <c:pt idx="312">
                  <c:v>5.1756500879146829E-3</c:v>
                </c:pt>
                <c:pt idx="313">
                  <c:v>5.1756500879146829E-3</c:v>
                </c:pt>
                <c:pt idx="314">
                  <c:v>5.1756500879146829E-3</c:v>
                </c:pt>
                <c:pt idx="315">
                  <c:v>5.1756500879146829E-3</c:v>
                </c:pt>
                <c:pt idx="316">
                  <c:v>5.1756500879146829E-3</c:v>
                </c:pt>
                <c:pt idx="317">
                  <c:v>5.1756500879146829E-3</c:v>
                </c:pt>
                <c:pt idx="318">
                  <c:v>5.1756500879146829E-3</c:v>
                </c:pt>
                <c:pt idx="319">
                  <c:v>5.1756500879146829E-3</c:v>
                </c:pt>
                <c:pt idx="320">
                  <c:v>5.1756500879146829E-3</c:v>
                </c:pt>
                <c:pt idx="321">
                  <c:v>5.1756500879146829E-3</c:v>
                </c:pt>
                <c:pt idx="322">
                  <c:v>5.1756500879146829E-3</c:v>
                </c:pt>
                <c:pt idx="323">
                  <c:v>5.1756500879146829E-3</c:v>
                </c:pt>
                <c:pt idx="324">
                  <c:v>5.1756500879146829E-3</c:v>
                </c:pt>
                <c:pt idx="325">
                  <c:v>5.1756500879146829E-3</c:v>
                </c:pt>
                <c:pt idx="326">
                  <c:v>5.1756500879146829E-3</c:v>
                </c:pt>
                <c:pt idx="327">
                  <c:v>5.1756500879146829E-3</c:v>
                </c:pt>
                <c:pt idx="328">
                  <c:v>5.1756500879146829E-3</c:v>
                </c:pt>
                <c:pt idx="329">
                  <c:v>5.1756500879146829E-3</c:v>
                </c:pt>
                <c:pt idx="330">
                  <c:v>5.1756500879146829E-3</c:v>
                </c:pt>
                <c:pt idx="331">
                  <c:v>5.1756500879146829E-3</c:v>
                </c:pt>
                <c:pt idx="332">
                  <c:v>5.1756500879146829E-3</c:v>
                </c:pt>
                <c:pt idx="333">
                  <c:v>5.1756500879146829E-3</c:v>
                </c:pt>
                <c:pt idx="334">
                  <c:v>5.1756500879146829E-3</c:v>
                </c:pt>
                <c:pt idx="335">
                  <c:v>5.1756500879146829E-3</c:v>
                </c:pt>
                <c:pt idx="336">
                  <c:v>5.1756500879146829E-3</c:v>
                </c:pt>
                <c:pt idx="337">
                  <c:v>5.1756500879146829E-3</c:v>
                </c:pt>
                <c:pt idx="338">
                  <c:v>5.1756500879146829E-3</c:v>
                </c:pt>
                <c:pt idx="339">
                  <c:v>5.1756500879146829E-3</c:v>
                </c:pt>
                <c:pt idx="340">
                  <c:v>5.1756500879146829E-3</c:v>
                </c:pt>
                <c:pt idx="341">
                  <c:v>5.1756500879146829E-3</c:v>
                </c:pt>
                <c:pt idx="342">
                  <c:v>5.1756500879146829E-3</c:v>
                </c:pt>
                <c:pt idx="343">
                  <c:v>5.1756500879146829E-3</c:v>
                </c:pt>
                <c:pt idx="344">
                  <c:v>5.1756500879146829E-3</c:v>
                </c:pt>
                <c:pt idx="345">
                  <c:v>5.1756500879146829E-3</c:v>
                </c:pt>
                <c:pt idx="346">
                  <c:v>5.1756500879146829E-3</c:v>
                </c:pt>
                <c:pt idx="347">
                  <c:v>5.1756500879146829E-3</c:v>
                </c:pt>
                <c:pt idx="348">
                  <c:v>5.1756500879146829E-3</c:v>
                </c:pt>
                <c:pt idx="349">
                  <c:v>5.1756500879146829E-3</c:v>
                </c:pt>
                <c:pt idx="350">
                  <c:v>5.1756500879146829E-3</c:v>
                </c:pt>
                <c:pt idx="351">
                  <c:v>5.1756500879146829E-3</c:v>
                </c:pt>
                <c:pt idx="352">
                  <c:v>5.1756500879146829E-3</c:v>
                </c:pt>
                <c:pt idx="353">
                  <c:v>5.1756500879146829E-3</c:v>
                </c:pt>
                <c:pt idx="354">
                  <c:v>5.1756500879146829E-3</c:v>
                </c:pt>
                <c:pt idx="355">
                  <c:v>5.1756500879146829E-3</c:v>
                </c:pt>
                <c:pt idx="356">
                  <c:v>5.1756500879146829E-3</c:v>
                </c:pt>
                <c:pt idx="357">
                  <c:v>5.1756500879146829E-3</c:v>
                </c:pt>
                <c:pt idx="358">
                  <c:v>5.1756500879146829E-3</c:v>
                </c:pt>
                <c:pt idx="359">
                  <c:v>5.1756500879146829E-3</c:v>
                </c:pt>
                <c:pt idx="360">
                  <c:v>5.1756500879146829E-3</c:v>
                </c:pt>
                <c:pt idx="361">
                  <c:v>5.1756500879146829E-3</c:v>
                </c:pt>
                <c:pt idx="362">
                  <c:v>5.1756500879146829E-3</c:v>
                </c:pt>
                <c:pt idx="363">
                  <c:v>5.1756500879146829E-3</c:v>
                </c:pt>
                <c:pt idx="364">
                  <c:v>5.1756500879146829E-3</c:v>
                </c:pt>
                <c:pt idx="365">
                  <c:v>5.1756500879146829E-3</c:v>
                </c:pt>
                <c:pt idx="366">
                  <c:v>5.1756500879146829E-3</c:v>
                </c:pt>
                <c:pt idx="367">
                  <c:v>5.1756500879146829E-3</c:v>
                </c:pt>
                <c:pt idx="368">
                  <c:v>5.1756500879146829E-3</c:v>
                </c:pt>
                <c:pt idx="369">
                  <c:v>5.1756500879146829E-3</c:v>
                </c:pt>
                <c:pt idx="370">
                  <c:v>5.1756500879146829E-3</c:v>
                </c:pt>
                <c:pt idx="371">
                  <c:v>5.1756500879146829E-3</c:v>
                </c:pt>
                <c:pt idx="372">
                  <c:v>5.1756500879146829E-3</c:v>
                </c:pt>
                <c:pt idx="373">
                  <c:v>5.1756500879146829E-3</c:v>
                </c:pt>
                <c:pt idx="374">
                  <c:v>5.1756500879146829E-3</c:v>
                </c:pt>
                <c:pt idx="375">
                  <c:v>5.1756500879146829E-3</c:v>
                </c:pt>
                <c:pt idx="376">
                  <c:v>5.1756500879146829E-3</c:v>
                </c:pt>
                <c:pt idx="377">
                  <c:v>5.1756500879146829E-3</c:v>
                </c:pt>
                <c:pt idx="378">
                  <c:v>5.1756500879146829E-3</c:v>
                </c:pt>
                <c:pt idx="379">
                  <c:v>5.1756500879146829E-3</c:v>
                </c:pt>
                <c:pt idx="380">
                  <c:v>5.1756500879146829E-3</c:v>
                </c:pt>
                <c:pt idx="381">
                  <c:v>5.1756500879146829E-3</c:v>
                </c:pt>
                <c:pt idx="382">
                  <c:v>5.1756500879146829E-3</c:v>
                </c:pt>
                <c:pt idx="383">
                  <c:v>5.1756500879146829E-3</c:v>
                </c:pt>
                <c:pt idx="384">
                  <c:v>5.1756500879146829E-3</c:v>
                </c:pt>
                <c:pt idx="385">
                  <c:v>5.1756500879146829E-3</c:v>
                </c:pt>
                <c:pt idx="386">
                  <c:v>5.1756500879146829E-3</c:v>
                </c:pt>
                <c:pt idx="387">
                  <c:v>5.1756500879146829E-3</c:v>
                </c:pt>
                <c:pt idx="388">
                  <c:v>5.1756500879146829E-3</c:v>
                </c:pt>
                <c:pt idx="389">
                  <c:v>5.1756500879146829E-3</c:v>
                </c:pt>
                <c:pt idx="390">
                  <c:v>5.1756500879146829E-3</c:v>
                </c:pt>
                <c:pt idx="391">
                  <c:v>5.1756500879146829E-3</c:v>
                </c:pt>
                <c:pt idx="392">
                  <c:v>5.1756500879146829E-3</c:v>
                </c:pt>
                <c:pt idx="393">
                  <c:v>5.1756500879146829E-3</c:v>
                </c:pt>
                <c:pt idx="394">
                  <c:v>5.1756500879146829E-3</c:v>
                </c:pt>
                <c:pt idx="395">
                  <c:v>5.1756500879146829E-3</c:v>
                </c:pt>
                <c:pt idx="396">
                  <c:v>5.1756500879146829E-3</c:v>
                </c:pt>
                <c:pt idx="397">
                  <c:v>5.1756500879146829E-3</c:v>
                </c:pt>
                <c:pt idx="398">
                  <c:v>5.1756500879146829E-3</c:v>
                </c:pt>
                <c:pt idx="399">
                  <c:v>5.1756500879146829E-3</c:v>
                </c:pt>
                <c:pt idx="400">
                  <c:v>5.1756500879146829E-3</c:v>
                </c:pt>
                <c:pt idx="401">
                  <c:v>5.1756500879146829E-3</c:v>
                </c:pt>
                <c:pt idx="402">
                  <c:v>5.1756500879146829E-3</c:v>
                </c:pt>
                <c:pt idx="403">
                  <c:v>5.1756500879146829E-3</c:v>
                </c:pt>
                <c:pt idx="404">
                  <c:v>5.1756500879146829E-3</c:v>
                </c:pt>
                <c:pt idx="405">
                  <c:v>5.1756500879146829E-3</c:v>
                </c:pt>
                <c:pt idx="406">
                  <c:v>5.1756500879146829E-3</c:v>
                </c:pt>
                <c:pt idx="407">
                  <c:v>5.1756500879146829E-3</c:v>
                </c:pt>
                <c:pt idx="408">
                  <c:v>5.1756500879146829E-3</c:v>
                </c:pt>
                <c:pt idx="409">
                  <c:v>5.1756500879146829E-3</c:v>
                </c:pt>
                <c:pt idx="410">
                  <c:v>5.1756500879146829E-3</c:v>
                </c:pt>
                <c:pt idx="411">
                  <c:v>5.1756500879146829E-3</c:v>
                </c:pt>
                <c:pt idx="412">
                  <c:v>5.1756500879146829E-3</c:v>
                </c:pt>
                <c:pt idx="413">
                  <c:v>5.1756500879146829E-3</c:v>
                </c:pt>
                <c:pt idx="414">
                  <c:v>5.1756500879146829E-3</c:v>
                </c:pt>
                <c:pt idx="415">
                  <c:v>5.1756500879146829E-3</c:v>
                </c:pt>
                <c:pt idx="416">
                  <c:v>5.1756500879146829E-3</c:v>
                </c:pt>
                <c:pt idx="417">
                  <c:v>5.1756500879146829E-3</c:v>
                </c:pt>
                <c:pt idx="418">
                  <c:v>5.1756500879146829E-3</c:v>
                </c:pt>
                <c:pt idx="419">
                  <c:v>5.1756500879146829E-3</c:v>
                </c:pt>
                <c:pt idx="420">
                  <c:v>5.1756500879146829E-3</c:v>
                </c:pt>
                <c:pt idx="421">
                  <c:v>5.1756500879146829E-3</c:v>
                </c:pt>
                <c:pt idx="422">
                  <c:v>5.1756500879146829E-3</c:v>
                </c:pt>
                <c:pt idx="423">
                  <c:v>5.1756500879146829E-3</c:v>
                </c:pt>
                <c:pt idx="424">
                  <c:v>5.1756500879146829E-3</c:v>
                </c:pt>
                <c:pt idx="425">
                  <c:v>5.1756500879146829E-3</c:v>
                </c:pt>
                <c:pt idx="426">
                  <c:v>5.1756500879146829E-3</c:v>
                </c:pt>
                <c:pt idx="427">
                  <c:v>5.1756500879146829E-3</c:v>
                </c:pt>
                <c:pt idx="428">
                  <c:v>5.1756500879146829E-3</c:v>
                </c:pt>
                <c:pt idx="429">
                  <c:v>5.1756500879146829E-3</c:v>
                </c:pt>
                <c:pt idx="430">
                  <c:v>5.1756500879146829E-3</c:v>
                </c:pt>
                <c:pt idx="431">
                  <c:v>5.1756500879146829E-3</c:v>
                </c:pt>
                <c:pt idx="432">
                  <c:v>5.1756500879146829E-3</c:v>
                </c:pt>
                <c:pt idx="433">
                  <c:v>5.1756500879146829E-3</c:v>
                </c:pt>
                <c:pt idx="434">
                  <c:v>5.1756500879146829E-3</c:v>
                </c:pt>
                <c:pt idx="435">
                  <c:v>5.1756500879146829E-3</c:v>
                </c:pt>
                <c:pt idx="436">
                  <c:v>5.1756500879146829E-3</c:v>
                </c:pt>
                <c:pt idx="437">
                  <c:v>5.1756500879146829E-3</c:v>
                </c:pt>
                <c:pt idx="438">
                  <c:v>5.1756500879146829E-3</c:v>
                </c:pt>
                <c:pt idx="439">
                  <c:v>5.1756500879146829E-3</c:v>
                </c:pt>
                <c:pt idx="440">
                  <c:v>5.1756500879146829E-3</c:v>
                </c:pt>
                <c:pt idx="441">
                  <c:v>5.1756500879146829E-3</c:v>
                </c:pt>
                <c:pt idx="442">
                  <c:v>5.1756500879146829E-3</c:v>
                </c:pt>
                <c:pt idx="443">
                  <c:v>5.1756500879146829E-3</c:v>
                </c:pt>
                <c:pt idx="444">
                  <c:v>5.1756500879146829E-3</c:v>
                </c:pt>
                <c:pt idx="445">
                  <c:v>5.1756500879146829E-3</c:v>
                </c:pt>
                <c:pt idx="446">
                  <c:v>5.1756500879146829E-3</c:v>
                </c:pt>
                <c:pt idx="447">
                  <c:v>5.1756500879146829E-3</c:v>
                </c:pt>
                <c:pt idx="448">
                  <c:v>5.1756500879146829E-3</c:v>
                </c:pt>
                <c:pt idx="449">
                  <c:v>5.1756500879146829E-3</c:v>
                </c:pt>
                <c:pt idx="450">
                  <c:v>5.1756500879146829E-3</c:v>
                </c:pt>
                <c:pt idx="451">
                  <c:v>5.1756500879146829E-3</c:v>
                </c:pt>
                <c:pt idx="452">
                  <c:v>5.1756500879146829E-3</c:v>
                </c:pt>
                <c:pt idx="453">
                  <c:v>5.1756500879146829E-3</c:v>
                </c:pt>
                <c:pt idx="454">
                  <c:v>5.1756500879146829E-3</c:v>
                </c:pt>
                <c:pt idx="455">
                  <c:v>5.1756500879146829E-3</c:v>
                </c:pt>
                <c:pt idx="456">
                  <c:v>5.1756500879146829E-3</c:v>
                </c:pt>
                <c:pt idx="457">
                  <c:v>5.1756500879146829E-3</c:v>
                </c:pt>
                <c:pt idx="458">
                  <c:v>5.1756500879146829E-3</c:v>
                </c:pt>
                <c:pt idx="459">
                  <c:v>5.1756500879146829E-3</c:v>
                </c:pt>
                <c:pt idx="460">
                  <c:v>5.1756500879146829E-3</c:v>
                </c:pt>
                <c:pt idx="461">
                  <c:v>5.1756500879146829E-3</c:v>
                </c:pt>
                <c:pt idx="462">
                  <c:v>5.1756500879146829E-3</c:v>
                </c:pt>
                <c:pt idx="463">
                  <c:v>5.1756500879146829E-3</c:v>
                </c:pt>
                <c:pt idx="464">
                  <c:v>5.1756500879146829E-3</c:v>
                </c:pt>
                <c:pt idx="465">
                  <c:v>5.1756500879146829E-3</c:v>
                </c:pt>
                <c:pt idx="466">
                  <c:v>5.1756500879146829E-3</c:v>
                </c:pt>
                <c:pt idx="467">
                  <c:v>5.1756500879146829E-3</c:v>
                </c:pt>
                <c:pt idx="468">
                  <c:v>5.1756500879146829E-3</c:v>
                </c:pt>
                <c:pt idx="469">
                  <c:v>5.1756500879146829E-3</c:v>
                </c:pt>
                <c:pt idx="470">
                  <c:v>5.1756500879146829E-3</c:v>
                </c:pt>
                <c:pt idx="471">
                  <c:v>5.1756500879146829E-3</c:v>
                </c:pt>
                <c:pt idx="472">
                  <c:v>5.1756500879146829E-3</c:v>
                </c:pt>
                <c:pt idx="473">
                  <c:v>5.1756500879146829E-3</c:v>
                </c:pt>
                <c:pt idx="474">
                  <c:v>5.1756500879146829E-3</c:v>
                </c:pt>
                <c:pt idx="475">
                  <c:v>5.1756500879146829E-3</c:v>
                </c:pt>
                <c:pt idx="476">
                  <c:v>5.1756500879146829E-3</c:v>
                </c:pt>
                <c:pt idx="477">
                  <c:v>5.1756500879146829E-3</c:v>
                </c:pt>
                <c:pt idx="478">
                  <c:v>5.1756500879146829E-3</c:v>
                </c:pt>
                <c:pt idx="479">
                  <c:v>5.1756500879146829E-3</c:v>
                </c:pt>
                <c:pt idx="480">
                  <c:v>5.1756500879146829E-3</c:v>
                </c:pt>
                <c:pt idx="481">
                  <c:v>5.1756500879146829E-3</c:v>
                </c:pt>
                <c:pt idx="482">
                  <c:v>5.1756500879146829E-3</c:v>
                </c:pt>
                <c:pt idx="483">
                  <c:v>5.1756500879146829E-3</c:v>
                </c:pt>
                <c:pt idx="484">
                  <c:v>5.1756500879146829E-3</c:v>
                </c:pt>
                <c:pt idx="485">
                  <c:v>5.1756500879146829E-3</c:v>
                </c:pt>
                <c:pt idx="486">
                  <c:v>5.1756500879146829E-3</c:v>
                </c:pt>
                <c:pt idx="487">
                  <c:v>5.1756500879146829E-3</c:v>
                </c:pt>
                <c:pt idx="488">
                  <c:v>5.1756500879146829E-3</c:v>
                </c:pt>
                <c:pt idx="489">
                  <c:v>5.1756500879146829E-3</c:v>
                </c:pt>
                <c:pt idx="490">
                  <c:v>5.1756500879146829E-3</c:v>
                </c:pt>
                <c:pt idx="491">
                  <c:v>5.1756500879146829E-3</c:v>
                </c:pt>
                <c:pt idx="492">
                  <c:v>5.1756500879146829E-3</c:v>
                </c:pt>
                <c:pt idx="493">
                  <c:v>5.1756500879146829E-3</c:v>
                </c:pt>
                <c:pt idx="494">
                  <c:v>7.8367747348307946E-3</c:v>
                </c:pt>
                <c:pt idx="495">
                  <c:v>7.8367747348307946E-3</c:v>
                </c:pt>
                <c:pt idx="496">
                  <c:v>7.8367747348307946E-3</c:v>
                </c:pt>
                <c:pt idx="497">
                  <c:v>7.8367747348307946E-3</c:v>
                </c:pt>
                <c:pt idx="498">
                  <c:v>7.8367747348307946E-3</c:v>
                </c:pt>
                <c:pt idx="499">
                  <c:v>7.8367747348307946E-3</c:v>
                </c:pt>
                <c:pt idx="500">
                  <c:v>7.8367747348307946E-3</c:v>
                </c:pt>
                <c:pt idx="501">
                  <c:v>7.8367747348307946E-3</c:v>
                </c:pt>
                <c:pt idx="502">
                  <c:v>7.8367747348307946E-3</c:v>
                </c:pt>
                <c:pt idx="503">
                  <c:v>7.8367747348307946E-3</c:v>
                </c:pt>
                <c:pt idx="504">
                  <c:v>7.8367747348307946E-3</c:v>
                </c:pt>
                <c:pt idx="505">
                  <c:v>7.8367747348307946E-3</c:v>
                </c:pt>
                <c:pt idx="506">
                  <c:v>7.8367747348307946E-3</c:v>
                </c:pt>
                <c:pt idx="507">
                  <c:v>7.8367747348307946E-3</c:v>
                </c:pt>
                <c:pt idx="508">
                  <c:v>7.8367747348307946E-3</c:v>
                </c:pt>
                <c:pt idx="509">
                  <c:v>7.8367747348307946E-3</c:v>
                </c:pt>
                <c:pt idx="510">
                  <c:v>7.8367747348307946E-3</c:v>
                </c:pt>
                <c:pt idx="511">
                  <c:v>7.8367747348307946E-3</c:v>
                </c:pt>
                <c:pt idx="512">
                  <c:v>7.8367747348307946E-3</c:v>
                </c:pt>
                <c:pt idx="513">
                  <c:v>7.8367747348307946E-3</c:v>
                </c:pt>
                <c:pt idx="514">
                  <c:v>7.8367747348307946E-3</c:v>
                </c:pt>
                <c:pt idx="515">
                  <c:v>7.8367747348307946E-3</c:v>
                </c:pt>
                <c:pt idx="516">
                  <c:v>7.8367747348307946E-3</c:v>
                </c:pt>
                <c:pt idx="517">
                  <c:v>7.8367747348307946E-3</c:v>
                </c:pt>
                <c:pt idx="518">
                  <c:v>7.8367747348307946E-3</c:v>
                </c:pt>
                <c:pt idx="519">
                  <c:v>7.8367747348307946E-3</c:v>
                </c:pt>
                <c:pt idx="520">
                  <c:v>7.8367747348307946E-3</c:v>
                </c:pt>
                <c:pt idx="521">
                  <c:v>7.8367747348307946E-3</c:v>
                </c:pt>
                <c:pt idx="522">
                  <c:v>7.8367747348307946E-3</c:v>
                </c:pt>
                <c:pt idx="523">
                  <c:v>7.8367747348307946E-3</c:v>
                </c:pt>
                <c:pt idx="524">
                  <c:v>7.8367747348307946E-3</c:v>
                </c:pt>
                <c:pt idx="525">
                  <c:v>7.8367747348307946E-3</c:v>
                </c:pt>
                <c:pt idx="526">
                  <c:v>7.8367747348307946E-3</c:v>
                </c:pt>
                <c:pt idx="527">
                  <c:v>7.8367747348307946E-3</c:v>
                </c:pt>
                <c:pt idx="528">
                  <c:v>7.8367747348307946E-3</c:v>
                </c:pt>
                <c:pt idx="529">
                  <c:v>7.8367747348307946E-3</c:v>
                </c:pt>
                <c:pt idx="530">
                  <c:v>7.8367747348307946E-3</c:v>
                </c:pt>
                <c:pt idx="531">
                  <c:v>7.8367747348307946E-3</c:v>
                </c:pt>
                <c:pt idx="532">
                  <c:v>7.8367747348307946E-3</c:v>
                </c:pt>
                <c:pt idx="533">
                  <c:v>7.8367747348307946E-3</c:v>
                </c:pt>
                <c:pt idx="534">
                  <c:v>7.8367747348307946E-3</c:v>
                </c:pt>
                <c:pt idx="535">
                  <c:v>7.8367747348307946E-3</c:v>
                </c:pt>
                <c:pt idx="536">
                  <c:v>7.8367747348307946E-3</c:v>
                </c:pt>
                <c:pt idx="537">
                  <c:v>7.8367747348307946E-3</c:v>
                </c:pt>
                <c:pt idx="538">
                  <c:v>7.8367747348307946E-3</c:v>
                </c:pt>
                <c:pt idx="539">
                  <c:v>7.8367747348307946E-3</c:v>
                </c:pt>
                <c:pt idx="540">
                  <c:v>7.8367747348307946E-3</c:v>
                </c:pt>
                <c:pt idx="541">
                  <c:v>7.8367747348307946E-3</c:v>
                </c:pt>
                <c:pt idx="542">
                  <c:v>7.8367747348307946E-3</c:v>
                </c:pt>
                <c:pt idx="543">
                  <c:v>7.8367747348307946E-3</c:v>
                </c:pt>
                <c:pt idx="544">
                  <c:v>7.8367747348307946E-3</c:v>
                </c:pt>
                <c:pt idx="545">
                  <c:v>7.8367747348307946E-3</c:v>
                </c:pt>
                <c:pt idx="546">
                  <c:v>7.8367747348307946E-3</c:v>
                </c:pt>
                <c:pt idx="547">
                  <c:v>7.8367747348307946E-3</c:v>
                </c:pt>
                <c:pt idx="548">
                  <c:v>7.8367747348307946E-3</c:v>
                </c:pt>
                <c:pt idx="549">
                  <c:v>7.8367747348307946E-3</c:v>
                </c:pt>
                <c:pt idx="550">
                  <c:v>7.8367747348307946E-3</c:v>
                </c:pt>
                <c:pt idx="551">
                  <c:v>7.8367747348307946E-3</c:v>
                </c:pt>
                <c:pt idx="552">
                  <c:v>7.8367747348307946E-3</c:v>
                </c:pt>
                <c:pt idx="553">
                  <c:v>7.8367747348307946E-3</c:v>
                </c:pt>
                <c:pt idx="554">
                  <c:v>7.8367747348307946E-3</c:v>
                </c:pt>
                <c:pt idx="555">
                  <c:v>7.8367747348307946E-3</c:v>
                </c:pt>
                <c:pt idx="556">
                  <c:v>7.8367747348307946E-3</c:v>
                </c:pt>
                <c:pt idx="557">
                  <c:v>7.8367747348307946E-3</c:v>
                </c:pt>
                <c:pt idx="558">
                  <c:v>7.8367747348307946E-3</c:v>
                </c:pt>
                <c:pt idx="559">
                  <c:v>7.8367747348307946E-3</c:v>
                </c:pt>
                <c:pt idx="560">
                  <c:v>7.8367747348307946E-3</c:v>
                </c:pt>
                <c:pt idx="561">
                  <c:v>7.8367747348307946E-3</c:v>
                </c:pt>
                <c:pt idx="562">
                  <c:v>7.8367747348307946E-3</c:v>
                </c:pt>
                <c:pt idx="563">
                  <c:v>7.8367747348307946E-3</c:v>
                </c:pt>
                <c:pt idx="564">
                  <c:v>7.8367747348307946E-3</c:v>
                </c:pt>
                <c:pt idx="565">
                  <c:v>7.8367747348307946E-3</c:v>
                </c:pt>
                <c:pt idx="566">
                  <c:v>7.8367747348307946E-3</c:v>
                </c:pt>
                <c:pt idx="567">
                  <c:v>7.8367747348307946E-3</c:v>
                </c:pt>
                <c:pt idx="568">
                  <c:v>7.8367747348307946E-3</c:v>
                </c:pt>
                <c:pt idx="569">
                  <c:v>7.8367747348307946E-3</c:v>
                </c:pt>
                <c:pt idx="570">
                  <c:v>7.8367747348307946E-3</c:v>
                </c:pt>
                <c:pt idx="571">
                  <c:v>7.8367747348307946E-3</c:v>
                </c:pt>
                <c:pt idx="572">
                  <c:v>7.8367747348307946E-3</c:v>
                </c:pt>
                <c:pt idx="573">
                  <c:v>7.8367747348307946E-3</c:v>
                </c:pt>
                <c:pt idx="574">
                  <c:v>7.8367747348307946E-3</c:v>
                </c:pt>
                <c:pt idx="575">
                  <c:v>7.8367747348307946E-3</c:v>
                </c:pt>
                <c:pt idx="576">
                  <c:v>7.8367747348307946E-3</c:v>
                </c:pt>
                <c:pt idx="577">
                  <c:v>7.8367747348307946E-3</c:v>
                </c:pt>
                <c:pt idx="578">
                  <c:v>7.8367747348307946E-3</c:v>
                </c:pt>
                <c:pt idx="579">
                  <c:v>7.8367747348307946E-3</c:v>
                </c:pt>
                <c:pt idx="580">
                  <c:v>7.8367747348307946E-3</c:v>
                </c:pt>
                <c:pt idx="581">
                  <c:v>7.8367747348307946E-3</c:v>
                </c:pt>
                <c:pt idx="582">
                  <c:v>7.8367747348307946E-3</c:v>
                </c:pt>
                <c:pt idx="583">
                  <c:v>7.8367747348307946E-3</c:v>
                </c:pt>
                <c:pt idx="584">
                  <c:v>7.8367747348307946E-3</c:v>
                </c:pt>
                <c:pt idx="585">
                  <c:v>7.8367747348307946E-3</c:v>
                </c:pt>
                <c:pt idx="586">
                  <c:v>7.8367747348307946E-3</c:v>
                </c:pt>
                <c:pt idx="587">
                  <c:v>7.8367747348307946E-3</c:v>
                </c:pt>
                <c:pt idx="588">
                  <c:v>7.8367747348307946E-3</c:v>
                </c:pt>
                <c:pt idx="589">
                  <c:v>7.8367747348307946E-3</c:v>
                </c:pt>
                <c:pt idx="590">
                  <c:v>7.8367747348307946E-3</c:v>
                </c:pt>
                <c:pt idx="591">
                  <c:v>7.8367747348307946E-3</c:v>
                </c:pt>
                <c:pt idx="592">
                  <c:v>7.8367747348307946E-3</c:v>
                </c:pt>
                <c:pt idx="593">
                  <c:v>7.8367747348307946E-3</c:v>
                </c:pt>
                <c:pt idx="594">
                  <c:v>7.8367747348307946E-3</c:v>
                </c:pt>
                <c:pt idx="595">
                  <c:v>7.8367747348307946E-3</c:v>
                </c:pt>
                <c:pt idx="596">
                  <c:v>7.8367747348307946E-3</c:v>
                </c:pt>
                <c:pt idx="597">
                  <c:v>7.8367747348307946E-3</c:v>
                </c:pt>
                <c:pt idx="598">
                  <c:v>7.8367747348307946E-3</c:v>
                </c:pt>
                <c:pt idx="599">
                  <c:v>7.8367747348307946E-3</c:v>
                </c:pt>
                <c:pt idx="600">
                  <c:v>7.8367747348307946E-3</c:v>
                </c:pt>
                <c:pt idx="601">
                  <c:v>7.8367747348307946E-3</c:v>
                </c:pt>
                <c:pt idx="602">
                  <c:v>7.8367747348307946E-3</c:v>
                </c:pt>
                <c:pt idx="603">
                  <c:v>7.8367747348307946E-3</c:v>
                </c:pt>
                <c:pt idx="604">
                  <c:v>7.8367747348307946E-3</c:v>
                </c:pt>
                <c:pt idx="605">
                  <c:v>7.8367747348307946E-3</c:v>
                </c:pt>
                <c:pt idx="606">
                  <c:v>7.8367747348307946E-3</c:v>
                </c:pt>
                <c:pt idx="607">
                  <c:v>7.8367747348307946E-3</c:v>
                </c:pt>
                <c:pt idx="608">
                  <c:v>7.8367747348307946E-3</c:v>
                </c:pt>
                <c:pt idx="609">
                  <c:v>7.8367747348307946E-3</c:v>
                </c:pt>
                <c:pt idx="610">
                  <c:v>7.8367747348307946E-3</c:v>
                </c:pt>
                <c:pt idx="611">
                  <c:v>7.8367747348307946E-3</c:v>
                </c:pt>
                <c:pt idx="612">
                  <c:v>7.8367747348307946E-3</c:v>
                </c:pt>
                <c:pt idx="613">
                  <c:v>7.8367747348307946E-3</c:v>
                </c:pt>
                <c:pt idx="614">
                  <c:v>7.8367747348307946E-3</c:v>
                </c:pt>
                <c:pt idx="615">
                  <c:v>7.8367747348307946E-3</c:v>
                </c:pt>
                <c:pt idx="616">
                  <c:v>7.8367747348307946E-3</c:v>
                </c:pt>
                <c:pt idx="617">
                  <c:v>7.8367747348307946E-3</c:v>
                </c:pt>
                <c:pt idx="618">
                  <c:v>7.8367747348307946E-3</c:v>
                </c:pt>
                <c:pt idx="619">
                  <c:v>7.8367747348307946E-3</c:v>
                </c:pt>
                <c:pt idx="620">
                  <c:v>7.8367747348307946E-3</c:v>
                </c:pt>
                <c:pt idx="621">
                  <c:v>7.8367747348307946E-3</c:v>
                </c:pt>
                <c:pt idx="622">
                  <c:v>7.8367747348307946E-3</c:v>
                </c:pt>
                <c:pt idx="623">
                  <c:v>7.8367747348307946E-3</c:v>
                </c:pt>
                <c:pt idx="624">
                  <c:v>7.8367747348307946E-3</c:v>
                </c:pt>
                <c:pt idx="625">
                  <c:v>7.8367747348307946E-3</c:v>
                </c:pt>
                <c:pt idx="626">
                  <c:v>7.8367747348307946E-3</c:v>
                </c:pt>
                <c:pt idx="627">
                  <c:v>7.8367747348307946E-3</c:v>
                </c:pt>
                <c:pt idx="628">
                  <c:v>7.8367747348307946E-3</c:v>
                </c:pt>
                <c:pt idx="629">
                  <c:v>7.8367747348307946E-3</c:v>
                </c:pt>
                <c:pt idx="630">
                  <c:v>7.8367747348307946E-3</c:v>
                </c:pt>
                <c:pt idx="631">
                  <c:v>7.8367747348307946E-3</c:v>
                </c:pt>
                <c:pt idx="632">
                  <c:v>7.8367747348307946E-3</c:v>
                </c:pt>
                <c:pt idx="633">
                  <c:v>7.8367747348307946E-3</c:v>
                </c:pt>
                <c:pt idx="634">
                  <c:v>7.8367747348307946E-3</c:v>
                </c:pt>
                <c:pt idx="635">
                  <c:v>7.8367747348307946E-3</c:v>
                </c:pt>
                <c:pt idx="636">
                  <c:v>7.8367747348307946E-3</c:v>
                </c:pt>
                <c:pt idx="637">
                  <c:v>7.8367747348307946E-3</c:v>
                </c:pt>
                <c:pt idx="638">
                  <c:v>7.8367747348307946E-3</c:v>
                </c:pt>
                <c:pt idx="639">
                  <c:v>7.8367747348307946E-3</c:v>
                </c:pt>
                <c:pt idx="640">
                  <c:v>7.8367747348307946E-3</c:v>
                </c:pt>
                <c:pt idx="641">
                  <c:v>7.8367747348307946E-3</c:v>
                </c:pt>
                <c:pt idx="642">
                  <c:v>7.8367747348307946E-3</c:v>
                </c:pt>
                <c:pt idx="643">
                  <c:v>7.8367747348307946E-3</c:v>
                </c:pt>
                <c:pt idx="644">
                  <c:v>7.8367747348307946E-3</c:v>
                </c:pt>
                <c:pt idx="645">
                  <c:v>7.8367747348307946E-3</c:v>
                </c:pt>
                <c:pt idx="646">
                  <c:v>7.8367747348307946E-3</c:v>
                </c:pt>
                <c:pt idx="647">
                  <c:v>7.8367747348307946E-3</c:v>
                </c:pt>
                <c:pt idx="648">
                  <c:v>7.8367747348307946E-3</c:v>
                </c:pt>
                <c:pt idx="649">
                  <c:v>7.8367747348307946E-3</c:v>
                </c:pt>
                <c:pt idx="650">
                  <c:v>7.8367747348307946E-3</c:v>
                </c:pt>
                <c:pt idx="651">
                  <c:v>7.8367747348307946E-3</c:v>
                </c:pt>
                <c:pt idx="652">
                  <c:v>7.8367747348307946E-3</c:v>
                </c:pt>
                <c:pt idx="653">
                  <c:v>7.8367747348307946E-3</c:v>
                </c:pt>
                <c:pt idx="654">
                  <c:v>7.8367747348307946E-3</c:v>
                </c:pt>
                <c:pt idx="655">
                  <c:v>7.8367747348307946E-3</c:v>
                </c:pt>
                <c:pt idx="656">
                  <c:v>1.0962719609818867E-2</c:v>
                </c:pt>
                <c:pt idx="657">
                  <c:v>1.0962719609818867E-2</c:v>
                </c:pt>
                <c:pt idx="658">
                  <c:v>1.0962719609818867E-2</c:v>
                </c:pt>
                <c:pt idx="659">
                  <c:v>1.0962719609818867E-2</c:v>
                </c:pt>
                <c:pt idx="660">
                  <c:v>1.0962719609818867E-2</c:v>
                </c:pt>
                <c:pt idx="661">
                  <c:v>1.0962719609818867E-2</c:v>
                </c:pt>
                <c:pt idx="662">
                  <c:v>1.0962719609818867E-2</c:v>
                </c:pt>
                <c:pt idx="663">
                  <c:v>1.0962719609818867E-2</c:v>
                </c:pt>
                <c:pt idx="664">
                  <c:v>1.0962719609818867E-2</c:v>
                </c:pt>
                <c:pt idx="665">
                  <c:v>1.0962719609818867E-2</c:v>
                </c:pt>
                <c:pt idx="666">
                  <c:v>1.0962719609818867E-2</c:v>
                </c:pt>
                <c:pt idx="667">
                  <c:v>1.0962719609818867E-2</c:v>
                </c:pt>
                <c:pt idx="668">
                  <c:v>1.0962719609818867E-2</c:v>
                </c:pt>
                <c:pt idx="669">
                  <c:v>1.0962719609818867E-2</c:v>
                </c:pt>
                <c:pt idx="670">
                  <c:v>1.0962719609818867E-2</c:v>
                </c:pt>
                <c:pt idx="671">
                  <c:v>1.0962719609818867E-2</c:v>
                </c:pt>
                <c:pt idx="672">
                  <c:v>1.0962719609818867E-2</c:v>
                </c:pt>
                <c:pt idx="673">
                  <c:v>1.0962719609818867E-2</c:v>
                </c:pt>
                <c:pt idx="674">
                  <c:v>1.0962719609818867E-2</c:v>
                </c:pt>
                <c:pt idx="675">
                  <c:v>1.0962719609818867E-2</c:v>
                </c:pt>
                <c:pt idx="676">
                  <c:v>1.0962719609818867E-2</c:v>
                </c:pt>
                <c:pt idx="677">
                  <c:v>1.0962719609818867E-2</c:v>
                </c:pt>
                <c:pt idx="678">
                  <c:v>1.0962719609818867E-2</c:v>
                </c:pt>
                <c:pt idx="679">
                  <c:v>1.0962719609818867E-2</c:v>
                </c:pt>
                <c:pt idx="680">
                  <c:v>1.0962719609818867E-2</c:v>
                </c:pt>
                <c:pt idx="681">
                  <c:v>1.0962719609818867E-2</c:v>
                </c:pt>
                <c:pt idx="682">
                  <c:v>1.0962719609818867E-2</c:v>
                </c:pt>
                <c:pt idx="683">
                  <c:v>1.0962719609818867E-2</c:v>
                </c:pt>
                <c:pt idx="684">
                  <c:v>1.0962719609818867E-2</c:v>
                </c:pt>
                <c:pt idx="685">
                  <c:v>1.0962719609818867E-2</c:v>
                </c:pt>
                <c:pt idx="686">
                  <c:v>1.0962719609818867E-2</c:v>
                </c:pt>
                <c:pt idx="687">
                  <c:v>1.0962719609818867E-2</c:v>
                </c:pt>
                <c:pt idx="688">
                  <c:v>1.0962719609818867E-2</c:v>
                </c:pt>
                <c:pt idx="689">
                  <c:v>1.0962719609818867E-2</c:v>
                </c:pt>
                <c:pt idx="690">
                  <c:v>1.0962719609818867E-2</c:v>
                </c:pt>
                <c:pt idx="691">
                  <c:v>1.0962719609818867E-2</c:v>
                </c:pt>
                <c:pt idx="692">
                  <c:v>1.0962719609818867E-2</c:v>
                </c:pt>
                <c:pt idx="693">
                  <c:v>1.0962719609818867E-2</c:v>
                </c:pt>
                <c:pt idx="694">
                  <c:v>1.0962719609818867E-2</c:v>
                </c:pt>
                <c:pt idx="695">
                  <c:v>1.0962719609818867E-2</c:v>
                </c:pt>
                <c:pt idx="696">
                  <c:v>1.0962719609818867E-2</c:v>
                </c:pt>
                <c:pt idx="697">
                  <c:v>1.0962719609818867E-2</c:v>
                </c:pt>
                <c:pt idx="698">
                  <c:v>1.0962719609818867E-2</c:v>
                </c:pt>
                <c:pt idx="699">
                  <c:v>1.0962719609818867E-2</c:v>
                </c:pt>
                <c:pt idx="700">
                  <c:v>1.0962719609818867E-2</c:v>
                </c:pt>
                <c:pt idx="701">
                  <c:v>1.0962719609818867E-2</c:v>
                </c:pt>
                <c:pt idx="702">
                  <c:v>1.0962719609818867E-2</c:v>
                </c:pt>
                <c:pt idx="703">
                  <c:v>1.0962719609818867E-2</c:v>
                </c:pt>
                <c:pt idx="704">
                  <c:v>1.0962719609818867E-2</c:v>
                </c:pt>
                <c:pt idx="705">
                  <c:v>1.0962719609818867E-2</c:v>
                </c:pt>
                <c:pt idx="706">
                  <c:v>1.0962719609818867E-2</c:v>
                </c:pt>
                <c:pt idx="707">
                  <c:v>1.0962719609818867E-2</c:v>
                </c:pt>
                <c:pt idx="708">
                  <c:v>1.0962719609818867E-2</c:v>
                </c:pt>
                <c:pt idx="709">
                  <c:v>1.0962719609818867E-2</c:v>
                </c:pt>
                <c:pt idx="710">
                  <c:v>1.0962719609818867E-2</c:v>
                </c:pt>
                <c:pt idx="711">
                  <c:v>1.0962719609818867E-2</c:v>
                </c:pt>
                <c:pt idx="712">
                  <c:v>1.0962719609818867E-2</c:v>
                </c:pt>
                <c:pt idx="713">
                  <c:v>1.0962719609818867E-2</c:v>
                </c:pt>
                <c:pt idx="714">
                  <c:v>1.0962719609818867E-2</c:v>
                </c:pt>
                <c:pt idx="715">
                  <c:v>1.0962719609818867E-2</c:v>
                </c:pt>
                <c:pt idx="716">
                  <c:v>1.0962719609818867E-2</c:v>
                </c:pt>
                <c:pt idx="717">
                  <c:v>1.0962719609818867E-2</c:v>
                </c:pt>
                <c:pt idx="718">
                  <c:v>1.0962719609818867E-2</c:v>
                </c:pt>
                <c:pt idx="719">
                  <c:v>1.0962719609818867E-2</c:v>
                </c:pt>
                <c:pt idx="720">
                  <c:v>1.0962719609818867E-2</c:v>
                </c:pt>
                <c:pt idx="721">
                  <c:v>1.0962719609818867E-2</c:v>
                </c:pt>
                <c:pt idx="722">
                  <c:v>1.0962719609818867E-2</c:v>
                </c:pt>
                <c:pt idx="723">
                  <c:v>1.0962719609818867E-2</c:v>
                </c:pt>
                <c:pt idx="724">
                  <c:v>1.0962719609818867E-2</c:v>
                </c:pt>
                <c:pt idx="725">
                  <c:v>1.0962719609818867E-2</c:v>
                </c:pt>
                <c:pt idx="726">
                  <c:v>1.0962719609818867E-2</c:v>
                </c:pt>
                <c:pt idx="727">
                  <c:v>1.0962719609818867E-2</c:v>
                </c:pt>
                <c:pt idx="728">
                  <c:v>1.0962719609818867E-2</c:v>
                </c:pt>
                <c:pt idx="729">
                  <c:v>1.0962719609818867E-2</c:v>
                </c:pt>
                <c:pt idx="730">
                  <c:v>1.0962719609818867E-2</c:v>
                </c:pt>
                <c:pt idx="731">
                  <c:v>1.0962719609818867E-2</c:v>
                </c:pt>
                <c:pt idx="732">
                  <c:v>1.0962719609818867E-2</c:v>
                </c:pt>
                <c:pt idx="733">
                  <c:v>1.0962719609818867E-2</c:v>
                </c:pt>
                <c:pt idx="734">
                  <c:v>1.0962719609818867E-2</c:v>
                </c:pt>
                <c:pt idx="735">
                  <c:v>1.0962719609818867E-2</c:v>
                </c:pt>
                <c:pt idx="736">
                  <c:v>1.0962719609818867E-2</c:v>
                </c:pt>
                <c:pt idx="737">
                  <c:v>1.0962719609818867E-2</c:v>
                </c:pt>
                <c:pt idx="738">
                  <c:v>1.0962719609818867E-2</c:v>
                </c:pt>
                <c:pt idx="739">
                  <c:v>1.0962719609818867E-2</c:v>
                </c:pt>
                <c:pt idx="740">
                  <c:v>1.0962719609818867E-2</c:v>
                </c:pt>
                <c:pt idx="741">
                  <c:v>1.0962719609818867E-2</c:v>
                </c:pt>
                <c:pt idx="742">
                  <c:v>1.0962719609818867E-2</c:v>
                </c:pt>
                <c:pt idx="743">
                  <c:v>1.0962719609818867E-2</c:v>
                </c:pt>
                <c:pt idx="744">
                  <c:v>1.0962719609818867E-2</c:v>
                </c:pt>
                <c:pt idx="745">
                  <c:v>1.0962719609818867E-2</c:v>
                </c:pt>
                <c:pt idx="746">
                  <c:v>1.0962719609818867E-2</c:v>
                </c:pt>
                <c:pt idx="747">
                  <c:v>1.0962719609818867E-2</c:v>
                </c:pt>
                <c:pt idx="748">
                  <c:v>1.0962719609818867E-2</c:v>
                </c:pt>
                <c:pt idx="749">
                  <c:v>1.0962719609818867E-2</c:v>
                </c:pt>
                <c:pt idx="750">
                  <c:v>1.0962719609818867E-2</c:v>
                </c:pt>
                <c:pt idx="751">
                  <c:v>1.0962719609818867E-2</c:v>
                </c:pt>
                <c:pt idx="752">
                  <c:v>1.0962719609818867E-2</c:v>
                </c:pt>
                <c:pt idx="753">
                  <c:v>1.0962719609818867E-2</c:v>
                </c:pt>
                <c:pt idx="754">
                  <c:v>1.0962719609818867E-2</c:v>
                </c:pt>
                <c:pt idx="755">
                  <c:v>1.0962719609818867E-2</c:v>
                </c:pt>
                <c:pt idx="756">
                  <c:v>1.0962719609818867E-2</c:v>
                </c:pt>
                <c:pt idx="757">
                  <c:v>1.0962719609818867E-2</c:v>
                </c:pt>
                <c:pt idx="758">
                  <c:v>1.0962719609818867E-2</c:v>
                </c:pt>
                <c:pt idx="759">
                  <c:v>1.0962719609818867E-2</c:v>
                </c:pt>
                <c:pt idx="760">
                  <c:v>1.0962719609818867E-2</c:v>
                </c:pt>
                <c:pt idx="761">
                  <c:v>1.0962719609818867E-2</c:v>
                </c:pt>
                <c:pt idx="762">
                  <c:v>1.0962719609818867E-2</c:v>
                </c:pt>
                <c:pt idx="763">
                  <c:v>1.0962719609818867E-2</c:v>
                </c:pt>
                <c:pt idx="764">
                  <c:v>1.0962719609818867E-2</c:v>
                </c:pt>
                <c:pt idx="765">
                  <c:v>1.0962719609818867E-2</c:v>
                </c:pt>
                <c:pt idx="766">
                  <c:v>1.0962719609818867E-2</c:v>
                </c:pt>
                <c:pt idx="767">
                  <c:v>1.0962719609818867E-2</c:v>
                </c:pt>
                <c:pt idx="768">
                  <c:v>1.0962719609818867E-2</c:v>
                </c:pt>
                <c:pt idx="769">
                  <c:v>1.0962719609818867E-2</c:v>
                </c:pt>
                <c:pt idx="770">
                  <c:v>1.0962719609818867E-2</c:v>
                </c:pt>
                <c:pt idx="771">
                  <c:v>1.0962719609818867E-2</c:v>
                </c:pt>
                <c:pt idx="772">
                  <c:v>1.0962719609818867E-2</c:v>
                </c:pt>
                <c:pt idx="773">
                  <c:v>1.0962719609818867E-2</c:v>
                </c:pt>
                <c:pt idx="774">
                  <c:v>1.0962719609818867E-2</c:v>
                </c:pt>
                <c:pt idx="775">
                  <c:v>1.0962719609818867E-2</c:v>
                </c:pt>
                <c:pt idx="776">
                  <c:v>1.0962719609818867E-2</c:v>
                </c:pt>
                <c:pt idx="777">
                  <c:v>1.0962719609818867E-2</c:v>
                </c:pt>
                <c:pt idx="778">
                  <c:v>1.0962719609818867E-2</c:v>
                </c:pt>
                <c:pt idx="779">
                  <c:v>1.0962719609818867E-2</c:v>
                </c:pt>
                <c:pt idx="780">
                  <c:v>1.0962719609818867E-2</c:v>
                </c:pt>
                <c:pt idx="781">
                  <c:v>1.0962719609818867E-2</c:v>
                </c:pt>
                <c:pt idx="782">
                  <c:v>1.0962719609818867E-2</c:v>
                </c:pt>
                <c:pt idx="783">
                  <c:v>1.0962719609818867E-2</c:v>
                </c:pt>
                <c:pt idx="784">
                  <c:v>1.0962719609818867E-2</c:v>
                </c:pt>
                <c:pt idx="785">
                  <c:v>1.0962719609818867E-2</c:v>
                </c:pt>
                <c:pt idx="786">
                  <c:v>1.0962719609818867E-2</c:v>
                </c:pt>
                <c:pt idx="787">
                  <c:v>1.0962719609818867E-2</c:v>
                </c:pt>
                <c:pt idx="788">
                  <c:v>1.0962719609818867E-2</c:v>
                </c:pt>
                <c:pt idx="789">
                  <c:v>1.0962719609818867E-2</c:v>
                </c:pt>
                <c:pt idx="790">
                  <c:v>1.0962719609818867E-2</c:v>
                </c:pt>
                <c:pt idx="791">
                  <c:v>1.0962719609818867E-2</c:v>
                </c:pt>
                <c:pt idx="792">
                  <c:v>1.0962719609818867E-2</c:v>
                </c:pt>
                <c:pt idx="793">
                  <c:v>1.0962719609818867E-2</c:v>
                </c:pt>
                <c:pt idx="794">
                  <c:v>1.0962719609818867E-2</c:v>
                </c:pt>
                <c:pt idx="795">
                  <c:v>1.0962719609818867E-2</c:v>
                </c:pt>
                <c:pt idx="796">
                  <c:v>1.0962719609818867E-2</c:v>
                </c:pt>
                <c:pt idx="797">
                  <c:v>1.0962719609818867E-2</c:v>
                </c:pt>
                <c:pt idx="798">
                  <c:v>1.0962719609818867E-2</c:v>
                </c:pt>
                <c:pt idx="799">
                  <c:v>1.0962719609818867E-2</c:v>
                </c:pt>
                <c:pt idx="800">
                  <c:v>1.0962719609818867E-2</c:v>
                </c:pt>
                <c:pt idx="801">
                  <c:v>1.0962719609818867E-2</c:v>
                </c:pt>
                <c:pt idx="802">
                  <c:v>1.0962719609818867E-2</c:v>
                </c:pt>
                <c:pt idx="803">
                  <c:v>1.0962719609818867E-2</c:v>
                </c:pt>
                <c:pt idx="804">
                  <c:v>1.0962719609818867E-2</c:v>
                </c:pt>
                <c:pt idx="805">
                  <c:v>1.0962719609818867E-2</c:v>
                </c:pt>
                <c:pt idx="806">
                  <c:v>1.0962719609818867E-2</c:v>
                </c:pt>
                <c:pt idx="807">
                  <c:v>1.0962719609818867E-2</c:v>
                </c:pt>
                <c:pt idx="808">
                  <c:v>1.0962719609818867E-2</c:v>
                </c:pt>
                <c:pt idx="809">
                  <c:v>1.0962719609818867E-2</c:v>
                </c:pt>
                <c:pt idx="810">
                  <c:v>1.0962719609818867E-2</c:v>
                </c:pt>
                <c:pt idx="811">
                  <c:v>1.0962719609818867E-2</c:v>
                </c:pt>
                <c:pt idx="812">
                  <c:v>1.0962719609818867E-2</c:v>
                </c:pt>
                <c:pt idx="813">
                  <c:v>1.0962719609818867E-2</c:v>
                </c:pt>
                <c:pt idx="814">
                  <c:v>1.0962719609818867E-2</c:v>
                </c:pt>
                <c:pt idx="815">
                  <c:v>1.0962719609818867E-2</c:v>
                </c:pt>
                <c:pt idx="816">
                  <c:v>1.0962719609818867E-2</c:v>
                </c:pt>
                <c:pt idx="817">
                  <c:v>1.0962719609818867E-2</c:v>
                </c:pt>
                <c:pt idx="818">
                  <c:v>1.0962719609818867E-2</c:v>
                </c:pt>
                <c:pt idx="819">
                  <c:v>1.0962719609818867E-2</c:v>
                </c:pt>
                <c:pt idx="820">
                  <c:v>1.0962719609818867E-2</c:v>
                </c:pt>
                <c:pt idx="821">
                  <c:v>1.0962719609818867E-2</c:v>
                </c:pt>
                <c:pt idx="822">
                  <c:v>1.0962719609818867E-2</c:v>
                </c:pt>
                <c:pt idx="823">
                  <c:v>1.0962719609818867E-2</c:v>
                </c:pt>
                <c:pt idx="824">
                  <c:v>1.0962719609818867E-2</c:v>
                </c:pt>
                <c:pt idx="825">
                  <c:v>1.0962719609818867E-2</c:v>
                </c:pt>
                <c:pt idx="826">
                  <c:v>1.0962719609818867E-2</c:v>
                </c:pt>
                <c:pt idx="827">
                  <c:v>1.0962719609818867E-2</c:v>
                </c:pt>
                <c:pt idx="828">
                  <c:v>1.0962719609818867E-2</c:v>
                </c:pt>
                <c:pt idx="829">
                  <c:v>1.0962719609818867E-2</c:v>
                </c:pt>
                <c:pt idx="830">
                  <c:v>1.0962719609818867E-2</c:v>
                </c:pt>
                <c:pt idx="831">
                  <c:v>1.0962719609818867E-2</c:v>
                </c:pt>
                <c:pt idx="832">
                  <c:v>1.0962719609818867E-2</c:v>
                </c:pt>
                <c:pt idx="833">
                  <c:v>1.0962719609818867E-2</c:v>
                </c:pt>
                <c:pt idx="834">
                  <c:v>1.0962719609818867E-2</c:v>
                </c:pt>
                <c:pt idx="835">
                  <c:v>1.0962719609818867E-2</c:v>
                </c:pt>
                <c:pt idx="836">
                  <c:v>1.0962719609818867E-2</c:v>
                </c:pt>
                <c:pt idx="837">
                  <c:v>1.0962719609818867E-2</c:v>
                </c:pt>
                <c:pt idx="838">
                  <c:v>1.0962719609818867E-2</c:v>
                </c:pt>
                <c:pt idx="839">
                  <c:v>1.0962719609818867E-2</c:v>
                </c:pt>
                <c:pt idx="840">
                  <c:v>1.0962719609818867E-2</c:v>
                </c:pt>
                <c:pt idx="841">
                  <c:v>1.0962719609818867E-2</c:v>
                </c:pt>
                <c:pt idx="842">
                  <c:v>1.0962719609818867E-2</c:v>
                </c:pt>
                <c:pt idx="843">
                  <c:v>1.0962719609818867E-2</c:v>
                </c:pt>
                <c:pt idx="844">
                  <c:v>1.0962719609818867E-2</c:v>
                </c:pt>
                <c:pt idx="845">
                  <c:v>1.0962719609818867E-2</c:v>
                </c:pt>
                <c:pt idx="846">
                  <c:v>1.0962719609818867E-2</c:v>
                </c:pt>
                <c:pt idx="847">
                  <c:v>1.0962719609818867E-2</c:v>
                </c:pt>
                <c:pt idx="848">
                  <c:v>1.0962719609818867E-2</c:v>
                </c:pt>
                <c:pt idx="849">
                  <c:v>1.0962719609818867E-2</c:v>
                </c:pt>
                <c:pt idx="850">
                  <c:v>1.0962719609818867E-2</c:v>
                </c:pt>
                <c:pt idx="851">
                  <c:v>1.0962719609818867E-2</c:v>
                </c:pt>
                <c:pt idx="852">
                  <c:v>1.0962719609818867E-2</c:v>
                </c:pt>
                <c:pt idx="853">
                  <c:v>1.0962719609818867E-2</c:v>
                </c:pt>
                <c:pt idx="854">
                  <c:v>1.0962719609818867E-2</c:v>
                </c:pt>
                <c:pt idx="855">
                  <c:v>1.0962719609818867E-2</c:v>
                </c:pt>
                <c:pt idx="856">
                  <c:v>1.0962719609818867E-2</c:v>
                </c:pt>
                <c:pt idx="857">
                  <c:v>1.0962719609818867E-2</c:v>
                </c:pt>
                <c:pt idx="858">
                  <c:v>1.0962719609818867E-2</c:v>
                </c:pt>
                <c:pt idx="859">
                  <c:v>1.0962719609818867E-2</c:v>
                </c:pt>
                <c:pt idx="860">
                  <c:v>1.0962719609818867E-2</c:v>
                </c:pt>
                <c:pt idx="861">
                  <c:v>1.0962719609818867E-2</c:v>
                </c:pt>
                <c:pt idx="862">
                  <c:v>1.0962719609818867E-2</c:v>
                </c:pt>
                <c:pt idx="863">
                  <c:v>1.0962719609818867E-2</c:v>
                </c:pt>
                <c:pt idx="864">
                  <c:v>1.0962719609818867E-2</c:v>
                </c:pt>
                <c:pt idx="865">
                  <c:v>1.0962719609818867E-2</c:v>
                </c:pt>
                <c:pt idx="866">
                  <c:v>1.0962719609818867E-2</c:v>
                </c:pt>
                <c:pt idx="867">
                  <c:v>1.0962719609818867E-2</c:v>
                </c:pt>
                <c:pt idx="868">
                  <c:v>1.0962719609818867E-2</c:v>
                </c:pt>
                <c:pt idx="869">
                  <c:v>1.0962719609818867E-2</c:v>
                </c:pt>
                <c:pt idx="870">
                  <c:v>1.0962719609818867E-2</c:v>
                </c:pt>
                <c:pt idx="871">
                  <c:v>1.0962719609818867E-2</c:v>
                </c:pt>
                <c:pt idx="872">
                  <c:v>1.0962719609818867E-2</c:v>
                </c:pt>
                <c:pt idx="873">
                  <c:v>1.0962719609818867E-2</c:v>
                </c:pt>
                <c:pt idx="874">
                  <c:v>1.0962719609818867E-2</c:v>
                </c:pt>
                <c:pt idx="875">
                  <c:v>1.0962719609818867E-2</c:v>
                </c:pt>
                <c:pt idx="876">
                  <c:v>1.0962719609818867E-2</c:v>
                </c:pt>
                <c:pt idx="877">
                  <c:v>1.0962719609818867E-2</c:v>
                </c:pt>
                <c:pt idx="878">
                  <c:v>1.0962719609818867E-2</c:v>
                </c:pt>
                <c:pt idx="879">
                  <c:v>1.0962719609818867E-2</c:v>
                </c:pt>
                <c:pt idx="880">
                  <c:v>1.0962719609818867E-2</c:v>
                </c:pt>
                <c:pt idx="881">
                  <c:v>1.0962719609818867E-2</c:v>
                </c:pt>
                <c:pt idx="882">
                  <c:v>1.0962719609818867E-2</c:v>
                </c:pt>
                <c:pt idx="883">
                  <c:v>1.0962719609818867E-2</c:v>
                </c:pt>
                <c:pt idx="884">
                  <c:v>1.0962719609818867E-2</c:v>
                </c:pt>
                <c:pt idx="885">
                  <c:v>1.0962719609818867E-2</c:v>
                </c:pt>
                <c:pt idx="886">
                  <c:v>1.0962719609818867E-2</c:v>
                </c:pt>
                <c:pt idx="887">
                  <c:v>1.0962719609818867E-2</c:v>
                </c:pt>
                <c:pt idx="888">
                  <c:v>1.0962719609818867E-2</c:v>
                </c:pt>
                <c:pt idx="889">
                  <c:v>1.0962719609818867E-2</c:v>
                </c:pt>
                <c:pt idx="890">
                  <c:v>1.0962719609818867E-2</c:v>
                </c:pt>
                <c:pt idx="891">
                  <c:v>1.0962719609818867E-2</c:v>
                </c:pt>
                <c:pt idx="892">
                  <c:v>1.0962719609818867E-2</c:v>
                </c:pt>
                <c:pt idx="893">
                  <c:v>1.0962719609818867E-2</c:v>
                </c:pt>
                <c:pt idx="894">
                  <c:v>1.0962719609818867E-2</c:v>
                </c:pt>
                <c:pt idx="895">
                  <c:v>1.0962719609818867E-2</c:v>
                </c:pt>
                <c:pt idx="896">
                  <c:v>1.0962719609818867E-2</c:v>
                </c:pt>
                <c:pt idx="897">
                  <c:v>1.0962719609818867E-2</c:v>
                </c:pt>
                <c:pt idx="898">
                  <c:v>1.0962719609818867E-2</c:v>
                </c:pt>
                <c:pt idx="899">
                  <c:v>1.0962719609818867E-2</c:v>
                </c:pt>
                <c:pt idx="900">
                  <c:v>1.0962719609818867E-2</c:v>
                </c:pt>
                <c:pt idx="901">
                  <c:v>1.0962719609818867E-2</c:v>
                </c:pt>
                <c:pt idx="902">
                  <c:v>1.0962719609818867E-2</c:v>
                </c:pt>
                <c:pt idx="903">
                  <c:v>1.0962719609818867E-2</c:v>
                </c:pt>
                <c:pt idx="904">
                  <c:v>1.0962719609818867E-2</c:v>
                </c:pt>
                <c:pt idx="905">
                  <c:v>1.0962719609818867E-2</c:v>
                </c:pt>
                <c:pt idx="906">
                  <c:v>1.0962719609818867E-2</c:v>
                </c:pt>
                <c:pt idx="907">
                  <c:v>1.0962719609818867E-2</c:v>
                </c:pt>
                <c:pt idx="908">
                  <c:v>1.0962719609818867E-2</c:v>
                </c:pt>
                <c:pt idx="909">
                  <c:v>1.0962719609818867E-2</c:v>
                </c:pt>
                <c:pt idx="910">
                  <c:v>1.0962719609818867E-2</c:v>
                </c:pt>
                <c:pt idx="911">
                  <c:v>1.0962719609818867E-2</c:v>
                </c:pt>
                <c:pt idx="912">
                  <c:v>1.0962719609818867E-2</c:v>
                </c:pt>
                <c:pt idx="913">
                  <c:v>1.0962719609818867E-2</c:v>
                </c:pt>
                <c:pt idx="914">
                  <c:v>1.0962719609818867E-2</c:v>
                </c:pt>
                <c:pt idx="915">
                  <c:v>1.0962719609818867E-2</c:v>
                </c:pt>
                <c:pt idx="916">
                  <c:v>1.0962719609818867E-2</c:v>
                </c:pt>
                <c:pt idx="917">
                  <c:v>1.0962719609818867E-2</c:v>
                </c:pt>
                <c:pt idx="918">
                  <c:v>1.0962719609818867E-2</c:v>
                </c:pt>
                <c:pt idx="919">
                  <c:v>1.0962719609818867E-2</c:v>
                </c:pt>
                <c:pt idx="920">
                  <c:v>1.0962719609818867E-2</c:v>
                </c:pt>
                <c:pt idx="921">
                  <c:v>1.0962719609818867E-2</c:v>
                </c:pt>
                <c:pt idx="922">
                  <c:v>1.0962719609818867E-2</c:v>
                </c:pt>
                <c:pt idx="923">
                  <c:v>1.0962719609818867E-2</c:v>
                </c:pt>
                <c:pt idx="924">
                  <c:v>1.0962719609818867E-2</c:v>
                </c:pt>
                <c:pt idx="925">
                  <c:v>1.0962719609818867E-2</c:v>
                </c:pt>
                <c:pt idx="926">
                  <c:v>1.0962719609818867E-2</c:v>
                </c:pt>
                <c:pt idx="927">
                  <c:v>1.0962719609818867E-2</c:v>
                </c:pt>
                <c:pt idx="928">
                  <c:v>1.0962719609818867E-2</c:v>
                </c:pt>
                <c:pt idx="929">
                  <c:v>1.0962719609818867E-2</c:v>
                </c:pt>
                <c:pt idx="930">
                  <c:v>1.0962719609818867E-2</c:v>
                </c:pt>
                <c:pt idx="931">
                  <c:v>1.0962719609818867E-2</c:v>
                </c:pt>
                <c:pt idx="932">
                  <c:v>1.0962719609818867E-2</c:v>
                </c:pt>
                <c:pt idx="933">
                  <c:v>1.0962719609818867E-2</c:v>
                </c:pt>
                <c:pt idx="934">
                  <c:v>1.0962719609818867E-2</c:v>
                </c:pt>
                <c:pt idx="935">
                  <c:v>1.0962719609818867E-2</c:v>
                </c:pt>
                <c:pt idx="936">
                  <c:v>1.0962719609818867E-2</c:v>
                </c:pt>
                <c:pt idx="937">
                  <c:v>1.0962719609818867E-2</c:v>
                </c:pt>
                <c:pt idx="938">
                  <c:v>1.0962719609818867E-2</c:v>
                </c:pt>
                <c:pt idx="939">
                  <c:v>1.0962719609818867E-2</c:v>
                </c:pt>
                <c:pt idx="940">
                  <c:v>1.0962719609818867E-2</c:v>
                </c:pt>
                <c:pt idx="941">
                  <c:v>1.0962719609818867E-2</c:v>
                </c:pt>
                <c:pt idx="942">
                  <c:v>1.0962719609818867E-2</c:v>
                </c:pt>
                <c:pt idx="943">
                  <c:v>1.0962719609818867E-2</c:v>
                </c:pt>
                <c:pt idx="944">
                  <c:v>1.0962719609818867E-2</c:v>
                </c:pt>
                <c:pt idx="945">
                  <c:v>1.0962719609818867E-2</c:v>
                </c:pt>
                <c:pt idx="946">
                  <c:v>1.0962719609818867E-2</c:v>
                </c:pt>
                <c:pt idx="947">
                  <c:v>1.0962719609818867E-2</c:v>
                </c:pt>
                <c:pt idx="948">
                  <c:v>1.0962719609818867E-2</c:v>
                </c:pt>
                <c:pt idx="949">
                  <c:v>1.0962719609818867E-2</c:v>
                </c:pt>
                <c:pt idx="950">
                  <c:v>1.0962719609818867E-2</c:v>
                </c:pt>
                <c:pt idx="951">
                  <c:v>1.0962719609818867E-2</c:v>
                </c:pt>
                <c:pt idx="952">
                  <c:v>1.0962719609818867E-2</c:v>
                </c:pt>
                <c:pt idx="953">
                  <c:v>1.0962719609818867E-2</c:v>
                </c:pt>
                <c:pt idx="954">
                  <c:v>1.0962719609818867E-2</c:v>
                </c:pt>
                <c:pt idx="955">
                  <c:v>1.0962719609818867E-2</c:v>
                </c:pt>
                <c:pt idx="956">
                  <c:v>1.0962719609818867E-2</c:v>
                </c:pt>
                <c:pt idx="957">
                  <c:v>1.0962719609818867E-2</c:v>
                </c:pt>
                <c:pt idx="958">
                  <c:v>1.0962719609818867E-2</c:v>
                </c:pt>
                <c:pt idx="959">
                  <c:v>1.0962719609818867E-2</c:v>
                </c:pt>
                <c:pt idx="960">
                  <c:v>1.0962719609818867E-2</c:v>
                </c:pt>
                <c:pt idx="961">
                  <c:v>1.0962719609818867E-2</c:v>
                </c:pt>
                <c:pt idx="962">
                  <c:v>1.0962719609818867E-2</c:v>
                </c:pt>
                <c:pt idx="963">
                  <c:v>1.0962719609818867E-2</c:v>
                </c:pt>
                <c:pt idx="964">
                  <c:v>1.0962719609818867E-2</c:v>
                </c:pt>
                <c:pt idx="965">
                  <c:v>1.0962719609818867E-2</c:v>
                </c:pt>
                <c:pt idx="966">
                  <c:v>1.0962719609818867E-2</c:v>
                </c:pt>
                <c:pt idx="967">
                  <c:v>1.0962719609818867E-2</c:v>
                </c:pt>
                <c:pt idx="968">
                  <c:v>1.0962719609818867E-2</c:v>
                </c:pt>
                <c:pt idx="969">
                  <c:v>1.0962719609818867E-2</c:v>
                </c:pt>
                <c:pt idx="970">
                  <c:v>1.0962719609818867E-2</c:v>
                </c:pt>
                <c:pt idx="971">
                  <c:v>1.0962719609818867E-2</c:v>
                </c:pt>
                <c:pt idx="972">
                  <c:v>1.0962719609818867E-2</c:v>
                </c:pt>
                <c:pt idx="973">
                  <c:v>1.0962719609818867E-2</c:v>
                </c:pt>
                <c:pt idx="974">
                  <c:v>1.0962719609818867E-2</c:v>
                </c:pt>
                <c:pt idx="975">
                  <c:v>1.0962719609818867E-2</c:v>
                </c:pt>
                <c:pt idx="976">
                  <c:v>1.0962719609818867E-2</c:v>
                </c:pt>
                <c:pt idx="977">
                  <c:v>1.0962719609818867E-2</c:v>
                </c:pt>
                <c:pt idx="978">
                  <c:v>1.0962719609818867E-2</c:v>
                </c:pt>
                <c:pt idx="979">
                  <c:v>1.0962719609818867E-2</c:v>
                </c:pt>
                <c:pt idx="980">
                  <c:v>1.0962719609818867E-2</c:v>
                </c:pt>
                <c:pt idx="981">
                  <c:v>1.0962719609818867E-2</c:v>
                </c:pt>
                <c:pt idx="982">
                  <c:v>1.0962719609818867E-2</c:v>
                </c:pt>
                <c:pt idx="983">
                  <c:v>1.0962719609818867E-2</c:v>
                </c:pt>
                <c:pt idx="984">
                  <c:v>1.0962719609818867E-2</c:v>
                </c:pt>
                <c:pt idx="985">
                  <c:v>1.0962719609818867E-2</c:v>
                </c:pt>
                <c:pt idx="986">
                  <c:v>1.0962719609818867E-2</c:v>
                </c:pt>
                <c:pt idx="987">
                  <c:v>1.0962719609818867E-2</c:v>
                </c:pt>
                <c:pt idx="988">
                  <c:v>1.0962719609818867E-2</c:v>
                </c:pt>
                <c:pt idx="989">
                  <c:v>1.0962719609818867E-2</c:v>
                </c:pt>
                <c:pt idx="990">
                  <c:v>1.0962719609818867E-2</c:v>
                </c:pt>
                <c:pt idx="991">
                  <c:v>1.0962719609818867E-2</c:v>
                </c:pt>
                <c:pt idx="992">
                  <c:v>1.0962719609818867E-2</c:v>
                </c:pt>
                <c:pt idx="993">
                  <c:v>1.0962719609818867E-2</c:v>
                </c:pt>
                <c:pt idx="994">
                  <c:v>1.0962719609818867E-2</c:v>
                </c:pt>
                <c:pt idx="995">
                  <c:v>1.0962719609818867E-2</c:v>
                </c:pt>
                <c:pt idx="996">
                  <c:v>1.0962719609818867E-2</c:v>
                </c:pt>
                <c:pt idx="997">
                  <c:v>1.0962719609818867E-2</c:v>
                </c:pt>
                <c:pt idx="998">
                  <c:v>1.0962719609818867E-2</c:v>
                </c:pt>
                <c:pt idx="999">
                  <c:v>1.0962719609818867E-2</c:v>
                </c:pt>
                <c:pt idx="1000">
                  <c:v>1.0962719609818867E-2</c:v>
                </c:pt>
                <c:pt idx="1001">
                  <c:v>1.0962719609818867E-2</c:v>
                </c:pt>
                <c:pt idx="1002">
                  <c:v>1.0962719609818867E-2</c:v>
                </c:pt>
                <c:pt idx="1003">
                  <c:v>1.0962719609818867E-2</c:v>
                </c:pt>
                <c:pt idx="1004">
                  <c:v>1.0962719609818867E-2</c:v>
                </c:pt>
                <c:pt idx="1005">
                  <c:v>1.0962719609818867E-2</c:v>
                </c:pt>
                <c:pt idx="1006">
                  <c:v>1.0962719609818867E-2</c:v>
                </c:pt>
                <c:pt idx="1007">
                  <c:v>1.0962719609818867E-2</c:v>
                </c:pt>
                <c:pt idx="1008">
                  <c:v>1.0962719609818867E-2</c:v>
                </c:pt>
                <c:pt idx="1009">
                  <c:v>1.0962719609818867E-2</c:v>
                </c:pt>
                <c:pt idx="1010">
                  <c:v>1.0962719609818867E-2</c:v>
                </c:pt>
                <c:pt idx="1011">
                  <c:v>1.0962719609818867E-2</c:v>
                </c:pt>
                <c:pt idx="1012">
                  <c:v>1.0962719609818867E-2</c:v>
                </c:pt>
                <c:pt idx="1013">
                  <c:v>1.0962719609818867E-2</c:v>
                </c:pt>
                <c:pt idx="1014">
                  <c:v>1.0962719609818867E-2</c:v>
                </c:pt>
                <c:pt idx="1015">
                  <c:v>1.0962719609818867E-2</c:v>
                </c:pt>
                <c:pt idx="1016">
                  <c:v>1.0962719609818867E-2</c:v>
                </c:pt>
                <c:pt idx="1017">
                  <c:v>1.0962719609818867E-2</c:v>
                </c:pt>
                <c:pt idx="1018">
                  <c:v>1.0962719609818867E-2</c:v>
                </c:pt>
                <c:pt idx="1019">
                  <c:v>1.0962719609818867E-2</c:v>
                </c:pt>
                <c:pt idx="1020">
                  <c:v>1.0962719609818867E-2</c:v>
                </c:pt>
                <c:pt idx="1021">
                  <c:v>1.0962719609818867E-2</c:v>
                </c:pt>
                <c:pt idx="1022">
                  <c:v>1.0962719609818867E-2</c:v>
                </c:pt>
                <c:pt idx="1023">
                  <c:v>1.0962719609818867E-2</c:v>
                </c:pt>
                <c:pt idx="1024">
                  <c:v>1.0962719609818867E-2</c:v>
                </c:pt>
                <c:pt idx="1025">
                  <c:v>1.0962719609818867E-2</c:v>
                </c:pt>
                <c:pt idx="1026">
                  <c:v>1.0962719609818867E-2</c:v>
                </c:pt>
                <c:pt idx="1027">
                  <c:v>1.0962719609818867E-2</c:v>
                </c:pt>
                <c:pt idx="1028">
                  <c:v>1.0962719609818867E-2</c:v>
                </c:pt>
                <c:pt idx="1029">
                  <c:v>1.0962719609818867E-2</c:v>
                </c:pt>
                <c:pt idx="1030">
                  <c:v>1.0962719609818867E-2</c:v>
                </c:pt>
                <c:pt idx="1031">
                  <c:v>1.0962719609818867E-2</c:v>
                </c:pt>
                <c:pt idx="1032">
                  <c:v>1.0962719609818867E-2</c:v>
                </c:pt>
                <c:pt idx="1033">
                  <c:v>1.0962719609818867E-2</c:v>
                </c:pt>
                <c:pt idx="1034">
                  <c:v>1.0962719609818867E-2</c:v>
                </c:pt>
                <c:pt idx="1035">
                  <c:v>1.0962719609818867E-2</c:v>
                </c:pt>
                <c:pt idx="1036">
                  <c:v>1.0962719609818867E-2</c:v>
                </c:pt>
                <c:pt idx="1037">
                  <c:v>1.0962719609818867E-2</c:v>
                </c:pt>
                <c:pt idx="1038">
                  <c:v>1.0962719609818867E-2</c:v>
                </c:pt>
                <c:pt idx="1039">
                  <c:v>1.0962719609818867E-2</c:v>
                </c:pt>
                <c:pt idx="1040">
                  <c:v>1.0962719609818867E-2</c:v>
                </c:pt>
                <c:pt idx="1041">
                  <c:v>1.0962719609818867E-2</c:v>
                </c:pt>
                <c:pt idx="1042">
                  <c:v>1.0962719609818867E-2</c:v>
                </c:pt>
                <c:pt idx="1043">
                  <c:v>1.0962719609818867E-2</c:v>
                </c:pt>
                <c:pt idx="1044">
                  <c:v>1.0962719609818867E-2</c:v>
                </c:pt>
                <c:pt idx="1045">
                  <c:v>1.0962719609818867E-2</c:v>
                </c:pt>
                <c:pt idx="1046">
                  <c:v>1.0962719609818867E-2</c:v>
                </c:pt>
                <c:pt idx="1047">
                  <c:v>1.0962719609818867E-2</c:v>
                </c:pt>
                <c:pt idx="1048">
                  <c:v>1.0962719609818867E-2</c:v>
                </c:pt>
                <c:pt idx="1049">
                  <c:v>1.0962719609818867E-2</c:v>
                </c:pt>
                <c:pt idx="1050">
                  <c:v>1.0962719609818867E-2</c:v>
                </c:pt>
                <c:pt idx="1051">
                  <c:v>1.0962719609818867E-2</c:v>
                </c:pt>
                <c:pt idx="1052">
                  <c:v>1.0962719609818867E-2</c:v>
                </c:pt>
                <c:pt idx="1053">
                  <c:v>1.0962719609818867E-2</c:v>
                </c:pt>
                <c:pt idx="1054">
                  <c:v>1.0962719609818867E-2</c:v>
                </c:pt>
                <c:pt idx="1055">
                  <c:v>1.0962719609818867E-2</c:v>
                </c:pt>
                <c:pt idx="1056">
                  <c:v>1.0962719609818867E-2</c:v>
                </c:pt>
                <c:pt idx="1057">
                  <c:v>1.0962719609818867E-2</c:v>
                </c:pt>
                <c:pt idx="1058">
                  <c:v>1.0962719609818867E-2</c:v>
                </c:pt>
                <c:pt idx="1059">
                  <c:v>1.0962719609818867E-2</c:v>
                </c:pt>
                <c:pt idx="1060">
                  <c:v>1.0962719609818867E-2</c:v>
                </c:pt>
                <c:pt idx="1061">
                  <c:v>1.0962719609818867E-2</c:v>
                </c:pt>
                <c:pt idx="1062">
                  <c:v>1.0962719609818867E-2</c:v>
                </c:pt>
                <c:pt idx="1063">
                  <c:v>1.0962719609818867E-2</c:v>
                </c:pt>
                <c:pt idx="1064">
                  <c:v>1.0962719609818867E-2</c:v>
                </c:pt>
                <c:pt idx="1065">
                  <c:v>1.0962719609818867E-2</c:v>
                </c:pt>
                <c:pt idx="1066">
                  <c:v>1.0962719609818867E-2</c:v>
                </c:pt>
                <c:pt idx="1067">
                  <c:v>1.0962719609818867E-2</c:v>
                </c:pt>
                <c:pt idx="1068">
                  <c:v>1.0962719609818867E-2</c:v>
                </c:pt>
                <c:pt idx="1069">
                  <c:v>1.0962719609818867E-2</c:v>
                </c:pt>
                <c:pt idx="1070">
                  <c:v>1.0962719609818867E-2</c:v>
                </c:pt>
                <c:pt idx="1071">
                  <c:v>1.0962719609818867E-2</c:v>
                </c:pt>
                <c:pt idx="1072">
                  <c:v>1.0962719609818867E-2</c:v>
                </c:pt>
                <c:pt idx="1073">
                  <c:v>1.0962719609818867E-2</c:v>
                </c:pt>
                <c:pt idx="1074">
                  <c:v>1.0962719609818867E-2</c:v>
                </c:pt>
                <c:pt idx="1075">
                  <c:v>1.0962719609818867E-2</c:v>
                </c:pt>
                <c:pt idx="1076">
                  <c:v>1.0962719609818867E-2</c:v>
                </c:pt>
                <c:pt idx="1077">
                  <c:v>1.0962719609818867E-2</c:v>
                </c:pt>
                <c:pt idx="1078">
                  <c:v>1.0962719609818867E-2</c:v>
                </c:pt>
                <c:pt idx="1079">
                  <c:v>1.0962719609818867E-2</c:v>
                </c:pt>
                <c:pt idx="1080">
                  <c:v>1.0962719609818867E-2</c:v>
                </c:pt>
                <c:pt idx="1081">
                  <c:v>1.0962719609818867E-2</c:v>
                </c:pt>
                <c:pt idx="1082">
                  <c:v>1.0962719609818867E-2</c:v>
                </c:pt>
                <c:pt idx="1083">
                  <c:v>1.0962719609818867E-2</c:v>
                </c:pt>
                <c:pt idx="1084">
                  <c:v>1.0962719609818867E-2</c:v>
                </c:pt>
                <c:pt idx="1085">
                  <c:v>1.0962719609818867E-2</c:v>
                </c:pt>
                <c:pt idx="1086">
                  <c:v>1.0962719609818867E-2</c:v>
                </c:pt>
                <c:pt idx="1087">
                  <c:v>1.0962719609818867E-2</c:v>
                </c:pt>
                <c:pt idx="1088">
                  <c:v>1.0962719609818867E-2</c:v>
                </c:pt>
                <c:pt idx="1089">
                  <c:v>1.0962719609818867E-2</c:v>
                </c:pt>
                <c:pt idx="1090">
                  <c:v>1.0962719609818867E-2</c:v>
                </c:pt>
                <c:pt idx="1091">
                  <c:v>1.0962719609818867E-2</c:v>
                </c:pt>
                <c:pt idx="1092">
                  <c:v>1.0962719609818867E-2</c:v>
                </c:pt>
                <c:pt idx="1093">
                  <c:v>1.0962719609818867E-2</c:v>
                </c:pt>
                <c:pt idx="1094">
                  <c:v>1.0962719609818867E-2</c:v>
                </c:pt>
                <c:pt idx="1095">
                  <c:v>1.0962719609818867E-2</c:v>
                </c:pt>
                <c:pt idx="1096">
                  <c:v>1.0962719609818867E-2</c:v>
                </c:pt>
                <c:pt idx="1097">
                  <c:v>1.0962719609818867E-2</c:v>
                </c:pt>
                <c:pt idx="1098">
                  <c:v>1.0962719609818867E-2</c:v>
                </c:pt>
                <c:pt idx="1099">
                  <c:v>1.0962719609818867E-2</c:v>
                </c:pt>
                <c:pt idx="1100">
                  <c:v>1.0962719609818867E-2</c:v>
                </c:pt>
                <c:pt idx="1101">
                  <c:v>1.0962719609818867E-2</c:v>
                </c:pt>
                <c:pt idx="1102">
                  <c:v>1.0962719609818867E-2</c:v>
                </c:pt>
                <c:pt idx="1103">
                  <c:v>1.0962719609818867E-2</c:v>
                </c:pt>
                <c:pt idx="1104">
                  <c:v>1.0962719609818867E-2</c:v>
                </c:pt>
                <c:pt idx="1105">
                  <c:v>1.0962719609818867E-2</c:v>
                </c:pt>
                <c:pt idx="1106">
                  <c:v>1.0962719609818867E-2</c:v>
                </c:pt>
                <c:pt idx="1107">
                  <c:v>1.0962719609818867E-2</c:v>
                </c:pt>
                <c:pt idx="1108">
                  <c:v>1.0962719609818867E-2</c:v>
                </c:pt>
                <c:pt idx="1109">
                  <c:v>1.0962719609818867E-2</c:v>
                </c:pt>
                <c:pt idx="1110">
                  <c:v>1.0962719609818867E-2</c:v>
                </c:pt>
                <c:pt idx="1111">
                  <c:v>1.0962719609818867E-2</c:v>
                </c:pt>
                <c:pt idx="1112">
                  <c:v>1.0962719609818867E-2</c:v>
                </c:pt>
                <c:pt idx="1113">
                  <c:v>1.0962719609818867E-2</c:v>
                </c:pt>
                <c:pt idx="1114">
                  <c:v>1.0962719609818867E-2</c:v>
                </c:pt>
                <c:pt idx="1115">
                  <c:v>1.0962719609818867E-2</c:v>
                </c:pt>
                <c:pt idx="1116">
                  <c:v>1.0962719609818867E-2</c:v>
                </c:pt>
                <c:pt idx="1117">
                  <c:v>1.0962719609818867E-2</c:v>
                </c:pt>
                <c:pt idx="1118">
                  <c:v>1.0962719609818867E-2</c:v>
                </c:pt>
                <c:pt idx="1119">
                  <c:v>1.0962719609818867E-2</c:v>
                </c:pt>
                <c:pt idx="1120">
                  <c:v>1.0962719609818867E-2</c:v>
                </c:pt>
                <c:pt idx="1121">
                  <c:v>1.0962719609818867E-2</c:v>
                </c:pt>
                <c:pt idx="1122">
                  <c:v>1.0962719609818867E-2</c:v>
                </c:pt>
                <c:pt idx="1123">
                  <c:v>1.0962719609818867E-2</c:v>
                </c:pt>
                <c:pt idx="1124">
                  <c:v>1.0962719609818867E-2</c:v>
                </c:pt>
                <c:pt idx="1125">
                  <c:v>1.0962719609818867E-2</c:v>
                </c:pt>
                <c:pt idx="1126">
                  <c:v>1.0962719609818867E-2</c:v>
                </c:pt>
                <c:pt idx="1127">
                  <c:v>1.0962719609818867E-2</c:v>
                </c:pt>
                <c:pt idx="1128">
                  <c:v>1.0962719609818867E-2</c:v>
                </c:pt>
                <c:pt idx="1129">
                  <c:v>1.0962719609818867E-2</c:v>
                </c:pt>
                <c:pt idx="1130">
                  <c:v>1.0962719609818867E-2</c:v>
                </c:pt>
                <c:pt idx="1131">
                  <c:v>1.0962719609818867E-2</c:v>
                </c:pt>
                <c:pt idx="1132">
                  <c:v>1.0962719609818867E-2</c:v>
                </c:pt>
                <c:pt idx="1133">
                  <c:v>1.0962719609818867E-2</c:v>
                </c:pt>
                <c:pt idx="1134">
                  <c:v>1.0962719609818867E-2</c:v>
                </c:pt>
                <c:pt idx="1135">
                  <c:v>1.0962719609818867E-2</c:v>
                </c:pt>
                <c:pt idx="1136">
                  <c:v>1.0962719609818867E-2</c:v>
                </c:pt>
                <c:pt idx="1137">
                  <c:v>1.0962719609818867E-2</c:v>
                </c:pt>
                <c:pt idx="1138">
                  <c:v>1.0962719609818867E-2</c:v>
                </c:pt>
                <c:pt idx="1139">
                  <c:v>1.0962719609818867E-2</c:v>
                </c:pt>
                <c:pt idx="1140">
                  <c:v>1.0962719609818867E-2</c:v>
                </c:pt>
                <c:pt idx="1141">
                  <c:v>1.0962719609818867E-2</c:v>
                </c:pt>
                <c:pt idx="1142">
                  <c:v>1.0962719609818867E-2</c:v>
                </c:pt>
                <c:pt idx="1143">
                  <c:v>1.0962719609818867E-2</c:v>
                </c:pt>
                <c:pt idx="1144">
                  <c:v>1.0962719609818867E-2</c:v>
                </c:pt>
                <c:pt idx="1145">
                  <c:v>1.0962719609818867E-2</c:v>
                </c:pt>
                <c:pt idx="1146">
                  <c:v>1.0962719609818867E-2</c:v>
                </c:pt>
                <c:pt idx="1147">
                  <c:v>1.0962719609818867E-2</c:v>
                </c:pt>
                <c:pt idx="1148">
                  <c:v>1.0962719609818867E-2</c:v>
                </c:pt>
                <c:pt idx="1149">
                  <c:v>1.0962719609818867E-2</c:v>
                </c:pt>
                <c:pt idx="1150">
                  <c:v>1.0962719609818867E-2</c:v>
                </c:pt>
                <c:pt idx="1151">
                  <c:v>1.0962719609818867E-2</c:v>
                </c:pt>
                <c:pt idx="1152">
                  <c:v>1.0962719609818867E-2</c:v>
                </c:pt>
                <c:pt idx="1153">
                  <c:v>1.0962719609818867E-2</c:v>
                </c:pt>
                <c:pt idx="1154">
                  <c:v>1.0962719609818867E-2</c:v>
                </c:pt>
                <c:pt idx="1155">
                  <c:v>1.0962719609818867E-2</c:v>
                </c:pt>
                <c:pt idx="1156">
                  <c:v>1.0962719609818867E-2</c:v>
                </c:pt>
                <c:pt idx="1157">
                  <c:v>1.0962719609818867E-2</c:v>
                </c:pt>
                <c:pt idx="1158">
                  <c:v>1.0962719609818867E-2</c:v>
                </c:pt>
                <c:pt idx="1159">
                  <c:v>1.0962719609818867E-2</c:v>
                </c:pt>
                <c:pt idx="1160">
                  <c:v>1.0962719609818867E-2</c:v>
                </c:pt>
                <c:pt idx="1161">
                  <c:v>1.0962719609818867E-2</c:v>
                </c:pt>
                <c:pt idx="1162">
                  <c:v>1.0962719609818867E-2</c:v>
                </c:pt>
                <c:pt idx="1163">
                  <c:v>1.0962719609818867E-2</c:v>
                </c:pt>
                <c:pt idx="1164">
                  <c:v>1.0962719609818867E-2</c:v>
                </c:pt>
                <c:pt idx="1165">
                  <c:v>1.0962719609818867E-2</c:v>
                </c:pt>
                <c:pt idx="1166">
                  <c:v>1.0962719609818867E-2</c:v>
                </c:pt>
                <c:pt idx="1167">
                  <c:v>1.0962719609818867E-2</c:v>
                </c:pt>
                <c:pt idx="1168">
                  <c:v>1.0962719609818867E-2</c:v>
                </c:pt>
                <c:pt idx="1169">
                  <c:v>1.0962719609818867E-2</c:v>
                </c:pt>
                <c:pt idx="1170">
                  <c:v>1.0962719609818867E-2</c:v>
                </c:pt>
                <c:pt idx="1171">
                  <c:v>1.0962719609818867E-2</c:v>
                </c:pt>
                <c:pt idx="1172">
                  <c:v>1.0962719609818867E-2</c:v>
                </c:pt>
                <c:pt idx="1173">
                  <c:v>1.0962719609818867E-2</c:v>
                </c:pt>
                <c:pt idx="1174">
                  <c:v>1.0962719609818867E-2</c:v>
                </c:pt>
                <c:pt idx="1175">
                  <c:v>1.0962719609818867E-2</c:v>
                </c:pt>
                <c:pt idx="1176">
                  <c:v>1.0962719609818867E-2</c:v>
                </c:pt>
                <c:pt idx="1177">
                  <c:v>1.0962719609818867E-2</c:v>
                </c:pt>
                <c:pt idx="1178">
                  <c:v>1.0962719609818867E-2</c:v>
                </c:pt>
                <c:pt idx="1179">
                  <c:v>1.0962719609818867E-2</c:v>
                </c:pt>
                <c:pt idx="1180">
                  <c:v>1.0962719609818867E-2</c:v>
                </c:pt>
                <c:pt idx="1181">
                  <c:v>1.0962719609818867E-2</c:v>
                </c:pt>
                <c:pt idx="1182">
                  <c:v>1.0962719609818867E-2</c:v>
                </c:pt>
                <c:pt idx="1183">
                  <c:v>1.0962719609818867E-2</c:v>
                </c:pt>
                <c:pt idx="1184">
                  <c:v>1.0962719609818867E-2</c:v>
                </c:pt>
                <c:pt idx="1185">
                  <c:v>1.0962719609818867E-2</c:v>
                </c:pt>
                <c:pt idx="1186">
                  <c:v>1.0962719609818867E-2</c:v>
                </c:pt>
                <c:pt idx="1187">
                  <c:v>1.0962719609818867E-2</c:v>
                </c:pt>
                <c:pt idx="1188">
                  <c:v>1.0962719609818867E-2</c:v>
                </c:pt>
                <c:pt idx="1189">
                  <c:v>1.0962719609818867E-2</c:v>
                </c:pt>
                <c:pt idx="1190">
                  <c:v>1.0962719609818867E-2</c:v>
                </c:pt>
                <c:pt idx="1191">
                  <c:v>1.0962719609818867E-2</c:v>
                </c:pt>
                <c:pt idx="1192">
                  <c:v>1.0962719609818867E-2</c:v>
                </c:pt>
                <c:pt idx="1193">
                  <c:v>1.0962719609818867E-2</c:v>
                </c:pt>
                <c:pt idx="1194">
                  <c:v>1.0962719609818867E-2</c:v>
                </c:pt>
                <c:pt idx="1195">
                  <c:v>1.0962719609818867E-2</c:v>
                </c:pt>
                <c:pt idx="1196">
                  <c:v>1.0962719609818867E-2</c:v>
                </c:pt>
                <c:pt idx="1197">
                  <c:v>1.0962719609818867E-2</c:v>
                </c:pt>
                <c:pt idx="1198">
                  <c:v>1.0962719609818867E-2</c:v>
                </c:pt>
                <c:pt idx="1199">
                  <c:v>1.0962719609818867E-2</c:v>
                </c:pt>
                <c:pt idx="1200">
                  <c:v>1.0962719609818867E-2</c:v>
                </c:pt>
                <c:pt idx="1201">
                  <c:v>1.0962719609818867E-2</c:v>
                </c:pt>
                <c:pt idx="1202">
                  <c:v>1.0962719609818867E-2</c:v>
                </c:pt>
                <c:pt idx="1203">
                  <c:v>1.0962719609818867E-2</c:v>
                </c:pt>
                <c:pt idx="1204">
                  <c:v>1.0962719609818867E-2</c:v>
                </c:pt>
                <c:pt idx="1205">
                  <c:v>1.0962719609818867E-2</c:v>
                </c:pt>
                <c:pt idx="1206">
                  <c:v>1.0962719609818867E-2</c:v>
                </c:pt>
                <c:pt idx="1207">
                  <c:v>1.0962719609818867E-2</c:v>
                </c:pt>
                <c:pt idx="1208">
                  <c:v>1.0962719609818867E-2</c:v>
                </c:pt>
                <c:pt idx="1209">
                  <c:v>1.0962719609818867E-2</c:v>
                </c:pt>
                <c:pt idx="1210">
                  <c:v>1.0962719609818867E-2</c:v>
                </c:pt>
                <c:pt idx="1211">
                  <c:v>1.0962719609818867E-2</c:v>
                </c:pt>
                <c:pt idx="1212">
                  <c:v>1.0962719609818867E-2</c:v>
                </c:pt>
                <c:pt idx="1213">
                  <c:v>1.0962719609818867E-2</c:v>
                </c:pt>
                <c:pt idx="1214">
                  <c:v>1.0962719609818867E-2</c:v>
                </c:pt>
                <c:pt idx="1215">
                  <c:v>1.0962719609818867E-2</c:v>
                </c:pt>
                <c:pt idx="1216">
                  <c:v>1.0962719609818867E-2</c:v>
                </c:pt>
                <c:pt idx="1217">
                  <c:v>1.0962719609818867E-2</c:v>
                </c:pt>
                <c:pt idx="1218">
                  <c:v>1.0962719609818867E-2</c:v>
                </c:pt>
                <c:pt idx="1219">
                  <c:v>1.0962719609818867E-2</c:v>
                </c:pt>
                <c:pt idx="1220">
                  <c:v>1.0962719609818867E-2</c:v>
                </c:pt>
                <c:pt idx="1221">
                  <c:v>1.0962719609818867E-2</c:v>
                </c:pt>
                <c:pt idx="1222">
                  <c:v>1.0962719609818867E-2</c:v>
                </c:pt>
                <c:pt idx="1223">
                  <c:v>1.0962719609818867E-2</c:v>
                </c:pt>
                <c:pt idx="1224">
                  <c:v>1.0962719609818867E-2</c:v>
                </c:pt>
                <c:pt idx="1225">
                  <c:v>1.0962719609818867E-2</c:v>
                </c:pt>
                <c:pt idx="1226">
                  <c:v>1.0962719609818867E-2</c:v>
                </c:pt>
                <c:pt idx="1227">
                  <c:v>1.0962719609818867E-2</c:v>
                </c:pt>
                <c:pt idx="1228">
                  <c:v>1.0962719609818867E-2</c:v>
                </c:pt>
                <c:pt idx="1229">
                  <c:v>1.0962719609818867E-2</c:v>
                </c:pt>
                <c:pt idx="1230">
                  <c:v>1.0962719609818867E-2</c:v>
                </c:pt>
                <c:pt idx="1231">
                  <c:v>1.0962719609818867E-2</c:v>
                </c:pt>
                <c:pt idx="1232">
                  <c:v>1.0962719609818867E-2</c:v>
                </c:pt>
                <c:pt idx="1233">
                  <c:v>1.0962719609818867E-2</c:v>
                </c:pt>
                <c:pt idx="1234">
                  <c:v>1.0962719609818867E-2</c:v>
                </c:pt>
                <c:pt idx="1235">
                  <c:v>1.0962719609818867E-2</c:v>
                </c:pt>
                <c:pt idx="1236">
                  <c:v>1.0962719609818867E-2</c:v>
                </c:pt>
                <c:pt idx="1237">
                  <c:v>1.0962719609818867E-2</c:v>
                </c:pt>
                <c:pt idx="1238">
                  <c:v>1.0962719609818867E-2</c:v>
                </c:pt>
                <c:pt idx="1239">
                  <c:v>1.0962719609818867E-2</c:v>
                </c:pt>
                <c:pt idx="1240">
                  <c:v>1.0962719609818867E-2</c:v>
                </c:pt>
                <c:pt idx="1241">
                  <c:v>1.0962719609818867E-2</c:v>
                </c:pt>
                <c:pt idx="1242">
                  <c:v>1.0962719609818867E-2</c:v>
                </c:pt>
                <c:pt idx="1243">
                  <c:v>1.0962719609818867E-2</c:v>
                </c:pt>
                <c:pt idx="1244">
                  <c:v>1.0962719609818867E-2</c:v>
                </c:pt>
                <c:pt idx="1245">
                  <c:v>1.0962719609818867E-2</c:v>
                </c:pt>
                <c:pt idx="1246">
                  <c:v>1.0962719609818867E-2</c:v>
                </c:pt>
                <c:pt idx="1247">
                  <c:v>1.0962719609818867E-2</c:v>
                </c:pt>
                <c:pt idx="1248">
                  <c:v>1.0962719609818867E-2</c:v>
                </c:pt>
                <c:pt idx="1249">
                  <c:v>1.0962719609818867E-2</c:v>
                </c:pt>
                <c:pt idx="1250">
                  <c:v>1.0962719609818867E-2</c:v>
                </c:pt>
                <c:pt idx="1251">
                  <c:v>1.0962719609818867E-2</c:v>
                </c:pt>
                <c:pt idx="1252">
                  <c:v>1.0962719609818867E-2</c:v>
                </c:pt>
                <c:pt idx="1253">
                  <c:v>1.0962719609818867E-2</c:v>
                </c:pt>
                <c:pt idx="1254">
                  <c:v>1.0962719609818867E-2</c:v>
                </c:pt>
                <c:pt idx="1255">
                  <c:v>1.0962719609818867E-2</c:v>
                </c:pt>
                <c:pt idx="1256">
                  <c:v>1.0962719609818867E-2</c:v>
                </c:pt>
                <c:pt idx="1257">
                  <c:v>1.0962719609818867E-2</c:v>
                </c:pt>
                <c:pt idx="1258">
                  <c:v>1.0962719609818867E-2</c:v>
                </c:pt>
                <c:pt idx="1259">
                  <c:v>1.0962719609818867E-2</c:v>
                </c:pt>
                <c:pt idx="1260">
                  <c:v>1.0962719609818867E-2</c:v>
                </c:pt>
                <c:pt idx="1261">
                  <c:v>1.0962719609818867E-2</c:v>
                </c:pt>
                <c:pt idx="1262">
                  <c:v>1.0962719609818867E-2</c:v>
                </c:pt>
                <c:pt idx="1263">
                  <c:v>1.0962719609818867E-2</c:v>
                </c:pt>
                <c:pt idx="1264">
                  <c:v>1.0962719609818867E-2</c:v>
                </c:pt>
                <c:pt idx="1265">
                  <c:v>1.0962719609818867E-2</c:v>
                </c:pt>
                <c:pt idx="1266">
                  <c:v>1.0962719609818867E-2</c:v>
                </c:pt>
                <c:pt idx="1267">
                  <c:v>1.0962719609818867E-2</c:v>
                </c:pt>
                <c:pt idx="1268">
                  <c:v>1.0962719609818867E-2</c:v>
                </c:pt>
                <c:pt idx="1269">
                  <c:v>1.0962719609818867E-2</c:v>
                </c:pt>
                <c:pt idx="1270">
                  <c:v>1.0962719609818867E-2</c:v>
                </c:pt>
                <c:pt idx="1271">
                  <c:v>1.0962719609818867E-2</c:v>
                </c:pt>
                <c:pt idx="1272">
                  <c:v>1.0962719609818867E-2</c:v>
                </c:pt>
                <c:pt idx="1273">
                  <c:v>1.0962719609818867E-2</c:v>
                </c:pt>
                <c:pt idx="1274">
                  <c:v>1.0962719609818867E-2</c:v>
                </c:pt>
                <c:pt idx="1275">
                  <c:v>1.0962719609818867E-2</c:v>
                </c:pt>
                <c:pt idx="1276">
                  <c:v>1.0962719609818867E-2</c:v>
                </c:pt>
                <c:pt idx="1277">
                  <c:v>1.0962719609818867E-2</c:v>
                </c:pt>
                <c:pt idx="1278">
                  <c:v>1.0962719609818867E-2</c:v>
                </c:pt>
                <c:pt idx="1279">
                  <c:v>1.0962719609818867E-2</c:v>
                </c:pt>
                <c:pt idx="1280">
                  <c:v>1.0962719609818867E-2</c:v>
                </c:pt>
                <c:pt idx="1281">
                  <c:v>1.0962719609818867E-2</c:v>
                </c:pt>
                <c:pt idx="1282">
                  <c:v>1.0962719609818867E-2</c:v>
                </c:pt>
                <c:pt idx="1283">
                  <c:v>1.0962719609818867E-2</c:v>
                </c:pt>
                <c:pt idx="1284">
                  <c:v>1.0962719609818867E-2</c:v>
                </c:pt>
                <c:pt idx="1285">
                  <c:v>1.0962719609818867E-2</c:v>
                </c:pt>
                <c:pt idx="1286">
                  <c:v>1.0962719609818867E-2</c:v>
                </c:pt>
                <c:pt idx="1287">
                  <c:v>1.0962719609818867E-2</c:v>
                </c:pt>
                <c:pt idx="1288">
                  <c:v>1.0962719609818867E-2</c:v>
                </c:pt>
                <c:pt idx="1289">
                  <c:v>1.0962719609818867E-2</c:v>
                </c:pt>
                <c:pt idx="1290">
                  <c:v>1.0962719609818867E-2</c:v>
                </c:pt>
                <c:pt idx="1291">
                  <c:v>1.0962719609818867E-2</c:v>
                </c:pt>
                <c:pt idx="1292">
                  <c:v>1.0962719609818867E-2</c:v>
                </c:pt>
                <c:pt idx="1293">
                  <c:v>1.0962719609818867E-2</c:v>
                </c:pt>
                <c:pt idx="1294">
                  <c:v>1.0962719609818867E-2</c:v>
                </c:pt>
                <c:pt idx="1295">
                  <c:v>1.0962719609818867E-2</c:v>
                </c:pt>
                <c:pt idx="1296">
                  <c:v>1.0962719609818867E-2</c:v>
                </c:pt>
                <c:pt idx="1297">
                  <c:v>1.0962719609818867E-2</c:v>
                </c:pt>
                <c:pt idx="1298">
                  <c:v>1.0962719609818867E-2</c:v>
                </c:pt>
                <c:pt idx="1299">
                  <c:v>1.0962719609818867E-2</c:v>
                </c:pt>
                <c:pt idx="1300">
                  <c:v>1.0962719609818867E-2</c:v>
                </c:pt>
                <c:pt idx="1301">
                  <c:v>1.0962719609818867E-2</c:v>
                </c:pt>
                <c:pt idx="1302">
                  <c:v>1.0962719609818867E-2</c:v>
                </c:pt>
                <c:pt idx="1303">
                  <c:v>1.0962719609818867E-2</c:v>
                </c:pt>
                <c:pt idx="1304">
                  <c:v>1.0962719609818867E-2</c:v>
                </c:pt>
                <c:pt idx="1305">
                  <c:v>1.0962719609818867E-2</c:v>
                </c:pt>
                <c:pt idx="1306">
                  <c:v>1.0962719609818867E-2</c:v>
                </c:pt>
                <c:pt idx="1307">
                  <c:v>1.0962719609818867E-2</c:v>
                </c:pt>
                <c:pt idx="1308">
                  <c:v>1.0962719609818867E-2</c:v>
                </c:pt>
                <c:pt idx="1309">
                  <c:v>1.0962719609818867E-2</c:v>
                </c:pt>
                <c:pt idx="1310">
                  <c:v>1.0962719609818867E-2</c:v>
                </c:pt>
                <c:pt idx="1311">
                  <c:v>1.0962719609818867E-2</c:v>
                </c:pt>
                <c:pt idx="1312">
                  <c:v>1.0962719609818867E-2</c:v>
                </c:pt>
                <c:pt idx="1313">
                  <c:v>1.0962719609818867E-2</c:v>
                </c:pt>
                <c:pt idx="1314">
                  <c:v>1.0962719609818867E-2</c:v>
                </c:pt>
                <c:pt idx="1315">
                  <c:v>1.0962719609818867E-2</c:v>
                </c:pt>
                <c:pt idx="1316">
                  <c:v>1.0962719609818867E-2</c:v>
                </c:pt>
                <c:pt idx="1317">
                  <c:v>1.0962719609818867E-2</c:v>
                </c:pt>
                <c:pt idx="1318">
                  <c:v>1.0962719609818867E-2</c:v>
                </c:pt>
                <c:pt idx="1319">
                  <c:v>1.0962719609818867E-2</c:v>
                </c:pt>
                <c:pt idx="1320">
                  <c:v>1.0962719609818867E-2</c:v>
                </c:pt>
                <c:pt idx="1321">
                  <c:v>1.0962719609818867E-2</c:v>
                </c:pt>
                <c:pt idx="1322">
                  <c:v>1.0962719609818867E-2</c:v>
                </c:pt>
                <c:pt idx="1323">
                  <c:v>1.0962719609818867E-2</c:v>
                </c:pt>
                <c:pt idx="1324">
                  <c:v>1.0962719609818867E-2</c:v>
                </c:pt>
                <c:pt idx="1325">
                  <c:v>1.0962719609818867E-2</c:v>
                </c:pt>
                <c:pt idx="1326">
                  <c:v>1.0962719609818867E-2</c:v>
                </c:pt>
                <c:pt idx="1327">
                  <c:v>1.0962719609818867E-2</c:v>
                </c:pt>
                <c:pt idx="1328">
                  <c:v>1.0962719609818867E-2</c:v>
                </c:pt>
                <c:pt idx="1329">
                  <c:v>1.0962719609818867E-2</c:v>
                </c:pt>
                <c:pt idx="1330">
                  <c:v>1.0962719609818867E-2</c:v>
                </c:pt>
                <c:pt idx="1331">
                  <c:v>1.0962719609818867E-2</c:v>
                </c:pt>
                <c:pt idx="1332">
                  <c:v>1.0962719609818867E-2</c:v>
                </c:pt>
                <c:pt idx="1333">
                  <c:v>1.0962719609818867E-2</c:v>
                </c:pt>
                <c:pt idx="1334">
                  <c:v>1.0962719609818867E-2</c:v>
                </c:pt>
                <c:pt idx="1335">
                  <c:v>1.0962719609818867E-2</c:v>
                </c:pt>
                <c:pt idx="1336">
                  <c:v>1.0962719609818867E-2</c:v>
                </c:pt>
                <c:pt idx="1337">
                  <c:v>1.0962719609818867E-2</c:v>
                </c:pt>
                <c:pt idx="1338">
                  <c:v>1.0962719609818867E-2</c:v>
                </c:pt>
                <c:pt idx="1339">
                  <c:v>1.0962719609818867E-2</c:v>
                </c:pt>
                <c:pt idx="1340">
                  <c:v>1.0962719609818867E-2</c:v>
                </c:pt>
                <c:pt idx="1341">
                  <c:v>1.0962719609818867E-2</c:v>
                </c:pt>
                <c:pt idx="1342">
                  <c:v>1.0962719609818867E-2</c:v>
                </c:pt>
                <c:pt idx="1343">
                  <c:v>1.0962719609818867E-2</c:v>
                </c:pt>
                <c:pt idx="1344">
                  <c:v>1.0962719609818867E-2</c:v>
                </c:pt>
                <c:pt idx="1345">
                  <c:v>1.0962719609818867E-2</c:v>
                </c:pt>
                <c:pt idx="1346">
                  <c:v>1.0962719609818867E-2</c:v>
                </c:pt>
                <c:pt idx="1347">
                  <c:v>1.0962719609818867E-2</c:v>
                </c:pt>
                <c:pt idx="1348">
                  <c:v>1.0962719609818867E-2</c:v>
                </c:pt>
                <c:pt idx="1349">
                  <c:v>1.0962719609818867E-2</c:v>
                </c:pt>
                <c:pt idx="1350">
                  <c:v>1.0962719609818867E-2</c:v>
                </c:pt>
                <c:pt idx="1351">
                  <c:v>1.0962719609818867E-2</c:v>
                </c:pt>
                <c:pt idx="1352">
                  <c:v>1.0962719609818867E-2</c:v>
                </c:pt>
                <c:pt idx="1353">
                  <c:v>1.0962719609818867E-2</c:v>
                </c:pt>
                <c:pt idx="1354">
                  <c:v>1.0962719609818867E-2</c:v>
                </c:pt>
                <c:pt idx="1355">
                  <c:v>1.0962719609818867E-2</c:v>
                </c:pt>
                <c:pt idx="1356">
                  <c:v>1.0962719609818867E-2</c:v>
                </c:pt>
                <c:pt idx="1357">
                  <c:v>1.0962719609818867E-2</c:v>
                </c:pt>
                <c:pt idx="1358">
                  <c:v>1.0962719609818867E-2</c:v>
                </c:pt>
                <c:pt idx="1359">
                  <c:v>1.0962719609818867E-2</c:v>
                </c:pt>
                <c:pt idx="1360">
                  <c:v>1.0962719609818867E-2</c:v>
                </c:pt>
                <c:pt idx="1361">
                  <c:v>1.0962719609818867E-2</c:v>
                </c:pt>
                <c:pt idx="1362">
                  <c:v>1.0962719609818867E-2</c:v>
                </c:pt>
                <c:pt idx="1363">
                  <c:v>1.0962719609818867E-2</c:v>
                </c:pt>
                <c:pt idx="1364">
                  <c:v>1.0962719609818867E-2</c:v>
                </c:pt>
                <c:pt idx="1365">
                  <c:v>1.0962719609818867E-2</c:v>
                </c:pt>
                <c:pt idx="1366">
                  <c:v>1.0962719609818867E-2</c:v>
                </c:pt>
                <c:pt idx="1367">
                  <c:v>1.0962719609818867E-2</c:v>
                </c:pt>
                <c:pt idx="1368">
                  <c:v>1.0962719609818867E-2</c:v>
                </c:pt>
                <c:pt idx="1369">
                  <c:v>1.0962719609818867E-2</c:v>
                </c:pt>
                <c:pt idx="1370">
                  <c:v>1.0962719609818867E-2</c:v>
                </c:pt>
                <c:pt idx="1371">
                  <c:v>1.0962719609818867E-2</c:v>
                </c:pt>
                <c:pt idx="1372">
                  <c:v>1.0962719609818867E-2</c:v>
                </c:pt>
                <c:pt idx="1373">
                  <c:v>1.0962719609818867E-2</c:v>
                </c:pt>
                <c:pt idx="1374">
                  <c:v>1.0962719609818867E-2</c:v>
                </c:pt>
                <c:pt idx="1375">
                  <c:v>1.0962719609818867E-2</c:v>
                </c:pt>
                <c:pt idx="1376">
                  <c:v>1.0962719609818867E-2</c:v>
                </c:pt>
                <c:pt idx="1377">
                  <c:v>1.0962719609818867E-2</c:v>
                </c:pt>
                <c:pt idx="1378">
                  <c:v>1.0962719609818867E-2</c:v>
                </c:pt>
                <c:pt idx="1379">
                  <c:v>1.0962719609818867E-2</c:v>
                </c:pt>
                <c:pt idx="1380">
                  <c:v>1.0962719609818867E-2</c:v>
                </c:pt>
                <c:pt idx="1381">
                  <c:v>1.0962719609818867E-2</c:v>
                </c:pt>
                <c:pt idx="1382">
                  <c:v>1.0962719609818867E-2</c:v>
                </c:pt>
                <c:pt idx="1383">
                  <c:v>1.0962719609818867E-2</c:v>
                </c:pt>
                <c:pt idx="1384">
                  <c:v>1.0962719609818867E-2</c:v>
                </c:pt>
                <c:pt idx="1385">
                  <c:v>1.0962719609818867E-2</c:v>
                </c:pt>
                <c:pt idx="1386">
                  <c:v>1.0962719609818867E-2</c:v>
                </c:pt>
                <c:pt idx="1387">
                  <c:v>1.0962719609818867E-2</c:v>
                </c:pt>
                <c:pt idx="1388">
                  <c:v>1.0962719609818867E-2</c:v>
                </c:pt>
                <c:pt idx="1389">
                  <c:v>1.0962719609818867E-2</c:v>
                </c:pt>
                <c:pt idx="1390">
                  <c:v>1.0962719609818867E-2</c:v>
                </c:pt>
                <c:pt idx="1391">
                  <c:v>1.0962719609818867E-2</c:v>
                </c:pt>
                <c:pt idx="1392">
                  <c:v>1.0962719609818867E-2</c:v>
                </c:pt>
                <c:pt idx="1393">
                  <c:v>1.0962719609818867E-2</c:v>
                </c:pt>
                <c:pt idx="1394">
                  <c:v>1.0962719609818867E-2</c:v>
                </c:pt>
                <c:pt idx="1395">
                  <c:v>1.0962719609818867E-2</c:v>
                </c:pt>
                <c:pt idx="1396">
                  <c:v>1.0962719609818867E-2</c:v>
                </c:pt>
                <c:pt idx="1397">
                  <c:v>1.0962719609818867E-2</c:v>
                </c:pt>
                <c:pt idx="1398">
                  <c:v>1.0962719609818867E-2</c:v>
                </c:pt>
                <c:pt idx="1399">
                  <c:v>1.0962719609818867E-2</c:v>
                </c:pt>
                <c:pt idx="1400">
                  <c:v>1.0962719609818867E-2</c:v>
                </c:pt>
                <c:pt idx="1401">
                  <c:v>1.0962719609818867E-2</c:v>
                </c:pt>
                <c:pt idx="1402">
                  <c:v>1.0962719609818867E-2</c:v>
                </c:pt>
                <c:pt idx="1403">
                  <c:v>1.0962719609818867E-2</c:v>
                </c:pt>
                <c:pt idx="1404">
                  <c:v>1.0962719609818867E-2</c:v>
                </c:pt>
                <c:pt idx="1405">
                  <c:v>1.0962719609818867E-2</c:v>
                </c:pt>
                <c:pt idx="1406">
                  <c:v>1.0962719609818867E-2</c:v>
                </c:pt>
                <c:pt idx="1407">
                  <c:v>1.0962719609818867E-2</c:v>
                </c:pt>
                <c:pt idx="1408">
                  <c:v>1.0962719609818867E-2</c:v>
                </c:pt>
                <c:pt idx="1409">
                  <c:v>1.0962719609818867E-2</c:v>
                </c:pt>
                <c:pt idx="1410">
                  <c:v>1.0962719609818867E-2</c:v>
                </c:pt>
                <c:pt idx="1411">
                  <c:v>1.0962719609818867E-2</c:v>
                </c:pt>
                <c:pt idx="1412">
                  <c:v>1.0962719609818867E-2</c:v>
                </c:pt>
                <c:pt idx="1413">
                  <c:v>1.0962719609818867E-2</c:v>
                </c:pt>
                <c:pt idx="1414">
                  <c:v>1.0962719609818867E-2</c:v>
                </c:pt>
                <c:pt idx="1415">
                  <c:v>1.0962719609818867E-2</c:v>
                </c:pt>
                <c:pt idx="1416">
                  <c:v>1.0962719609818867E-2</c:v>
                </c:pt>
                <c:pt idx="1417">
                  <c:v>1.0962719609818867E-2</c:v>
                </c:pt>
                <c:pt idx="1418">
                  <c:v>1.0962719609818867E-2</c:v>
                </c:pt>
                <c:pt idx="1419">
                  <c:v>1.0962719609818867E-2</c:v>
                </c:pt>
                <c:pt idx="1420">
                  <c:v>1.0962719609818867E-2</c:v>
                </c:pt>
                <c:pt idx="1421">
                  <c:v>1.0962719609818867E-2</c:v>
                </c:pt>
                <c:pt idx="1422">
                  <c:v>1.0962719609818867E-2</c:v>
                </c:pt>
                <c:pt idx="1423">
                  <c:v>1.0962719609818867E-2</c:v>
                </c:pt>
                <c:pt idx="1424">
                  <c:v>1.0962719609818867E-2</c:v>
                </c:pt>
                <c:pt idx="1425">
                  <c:v>1.0962719609818867E-2</c:v>
                </c:pt>
                <c:pt idx="1426">
                  <c:v>1.0962719609818867E-2</c:v>
                </c:pt>
                <c:pt idx="1427">
                  <c:v>1.0962719609818867E-2</c:v>
                </c:pt>
                <c:pt idx="1428">
                  <c:v>1.0962719609818867E-2</c:v>
                </c:pt>
                <c:pt idx="1429">
                  <c:v>1.0962719609818867E-2</c:v>
                </c:pt>
                <c:pt idx="1430">
                  <c:v>1.0962719609818867E-2</c:v>
                </c:pt>
                <c:pt idx="1431">
                  <c:v>1.0962719609818867E-2</c:v>
                </c:pt>
                <c:pt idx="1432">
                  <c:v>1.0962719609818867E-2</c:v>
                </c:pt>
                <c:pt idx="1433">
                  <c:v>1.0962719609818867E-2</c:v>
                </c:pt>
                <c:pt idx="1434">
                  <c:v>1.0962719609818867E-2</c:v>
                </c:pt>
                <c:pt idx="1435">
                  <c:v>1.0962719609818867E-2</c:v>
                </c:pt>
                <c:pt idx="1436">
                  <c:v>1.0962719609818867E-2</c:v>
                </c:pt>
                <c:pt idx="1437">
                  <c:v>1.0962719609818867E-2</c:v>
                </c:pt>
                <c:pt idx="1438">
                  <c:v>1.0962719609818867E-2</c:v>
                </c:pt>
                <c:pt idx="1439">
                  <c:v>1.0962719609818867E-2</c:v>
                </c:pt>
                <c:pt idx="1440">
                  <c:v>1.0962719609818867E-2</c:v>
                </c:pt>
                <c:pt idx="1441">
                  <c:v>1.0962719609818867E-2</c:v>
                </c:pt>
                <c:pt idx="1442">
                  <c:v>1.0962719609818867E-2</c:v>
                </c:pt>
                <c:pt idx="1443">
                  <c:v>1.0962719609818867E-2</c:v>
                </c:pt>
                <c:pt idx="1444">
                  <c:v>1.0962719609818867E-2</c:v>
                </c:pt>
                <c:pt idx="1445">
                  <c:v>1.0962719609818867E-2</c:v>
                </c:pt>
                <c:pt idx="1446">
                  <c:v>1.0962719609818867E-2</c:v>
                </c:pt>
                <c:pt idx="1447">
                  <c:v>1.0962719609818867E-2</c:v>
                </c:pt>
                <c:pt idx="1448">
                  <c:v>1.0962719609818867E-2</c:v>
                </c:pt>
                <c:pt idx="1449">
                  <c:v>1.0962719609818867E-2</c:v>
                </c:pt>
                <c:pt idx="1450">
                  <c:v>1.0962719609818867E-2</c:v>
                </c:pt>
                <c:pt idx="1451">
                  <c:v>1.0962719609818867E-2</c:v>
                </c:pt>
                <c:pt idx="1452">
                  <c:v>1.0962719609818867E-2</c:v>
                </c:pt>
                <c:pt idx="1453">
                  <c:v>1.0962719609818867E-2</c:v>
                </c:pt>
                <c:pt idx="1454">
                  <c:v>1.0962719609818867E-2</c:v>
                </c:pt>
                <c:pt idx="1455">
                  <c:v>1.0962719609818867E-2</c:v>
                </c:pt>
                <c:pt idx="1456">
                  <c:v>1.0962719609818867E-2</c:v>
                </c:pt>
                <c:pt idx="1457">
                  <c:v>1.0962719609818867E-2</c:v>
                </c:pt>
                <c:pt idx="1458">
                  <c:v>1.0962719609818867E-2</c:v>
                </c:pt>
                <c:pt idx="1459">
                  <c:v>1.0962719609818867E-2</c:v>
                </c:pt>
                <c:pt idx="1460">
                  <c:v>1.0962719609818867E-2</c:v>
                </c:pt>
                <c:pt idx="1461">
                  <c:v>1.0962719609818867E-2</c:v>
                </c:pt>
                <c:pt idx="1462">
                  <c:v>1.0962719609818867E-2</c:v>
                </c:pt>
                <c:pt idx="1463">
                  <c:v>1.0962719609818867E-2</c:v>
                </c:pt>
                <c:pt idx="1464">
                  <c:v>1.0962719609818867E-2</c:v>
                </c:pt>
                <c:pt idx="1465">
                  <c:v>1.0962719609818867E-2</c:v>
                </c:pt>
                <c:pt idx="1466">
                  <c:v>1.0962719609818867E-2</c:v>
                </c:pt>
                <c:pt idx="1467">
                  <c:v>1.0962719609818867E-2</c:v>
                </c:pt>
                <c:pt idx="1468">
                  <c:v>1.0962719609818867E-2</c:v>
                </c:pt>
                <c:pt idx="1469">
                  <c:v>1.0962719609818867E-2</c:v>
                </c:pt>
                <c:pt idx="1470">
                  <c:v>1.0962719609818867E-2</c:v>
                </c:pt>
                <c:pt idx="1471">
                  <c:v>1.0962719609818867E-2</c:v>
                </c:pt>
                <c:pt idx="1472">
                  <c:v>1.0962719609818867E-2</c:v>
                </c:pt>
                <c:pt idx="1473">
                  <c:v>1.0962719609818867E-2</c:v>
                </c:pt>
                <c:pt idx="1474">
                  <c:v>1.0962719609818867E-2</c:v>
                </c:pt>
                <c:pt idx="1475">
                  <c:v>1.0962719609818867E-2</c:v>
                </c:pt>
                <c:pt idx="1476">
                  <c:v>1.0962719609818867E-2</c:v>
                </c:pt>
                <c:pt idx="1477">
                  <c:v>1.0962719609818867E-2</c:v>
                </c:pt>
                <c:pt idx="1478">
                  <c:v>1.0962719609818867E-2</c:v>
                </c:pt>
                <c:pt idx="1479">
                  <c:v>1.0962719609818867E-2</c:v>
                </c:pt>
                <c:pt idx="1480">
                  <c:v>1.0962719609818867E-2</c:v>
                </c:pt>
                <c:pt idx="1481">
                  <c:v>1.0962719609818867E-2</c:v>
                </c:pt>
                <c:pt idx="1482">
                  <c:v>1.0962719609818867E-2</c:v>
                </c:pt>
                <c:pt idx="1483">
                  <c:v>1.0962719609818867E-2</c:v>
                </c:pt>
                <c:pt idx="1484">
                  <c:v>1.0962719609818867E-2</c:v>
                </c:pt>
                <c:pt idx="1485">
                  <c:v>1.0962719609818867E-2</c:v>
                </c:pt>
                <c:pt idx="1486">
                  <c:v>1.0962719609818867E-2</c:v>
                </c:pt>
                <c:pt idx="1487">
                  <c:v>1.0962719609818867E-2</c:v>
                </c:pt>
                <c:pt idx="1488">
                  <c:v>1.0962719609818867E-2</c:v>
                </c:pt>
                <c:pt idx="1489">
                  <c:v>1.0962719609818867E-2</c:v>
                </c:pt>
                <c:pt idx="1490">
                  <c:v>1.0962719609818867E-2</c:v>
                </c:pt>
                <c:pt idx="1491">
                  <c:v>1.0962719609818867E-2</c:v>
                </c:pt>
                <c:pt idx="1492">
                  <c:v>1.0962719609818867E-2</c:v>
                </c:pt>
                <c:pt idx="1493">
                  <c:v>1.0962719609818867E-2</c:v>
                </c:pt>
                <c:pt idx="1494">
                  <c:v>1.0962719609818867E-2</c:v>
                </c:pt>
                <c:pt idx="1495">
                  <c:v>1.0962719609818867E-2</c:v>
                </c:pt>
                <c:pt idx="1496">
                  <c:v>1.0962719609818867E-2</c:v>
                </c:pt>
                <c:pt idx="1497">
                  <c:v>1.0962719609818867E-2</c:v>
                </c:pt>
                <c:pt idx="1498">
                  <c:v>1.0962719609818867E-2</c:v>
                </c:pt>
                <c:pt idx="1499">
                  <c:v>1.0962719609818867E-2</c:v>
                </c:pt>
                <c:pt idx="1500">
                  <c:v>1.0962719609818867E-2</c:v>
                </c:pt>
                <c:pt idx="1501">
                  <c:v>1.0962719609818867E-2</c:v>
                </c:pt>
                <c:pt idx="1502">
                  <c:v>1.0962719609818867E-2</c:v>
                </c:pt>
                <c:pt idx="1503">
                  <c:v>1.0962719609818867E-2</c:v>
                </c:pt>
                <c:pt idx="1504">
                  <c:v>1.0962719609818867E-2</c:v>
                </c:pt>
                <c:pt idx="1505">
                  <c:v>1.0962719609818867E-2</c:v>
                </c:pt>
                <c:pt idx="1506">
                  <c:v>1.0962719609818867E-2</c:v>
                </c:pt>
                <c:pt idx="1507">
                  <c:v>1.0962719609818867E-2</c:v>
                </c:pt>
                <c:pt idx="1508">
                  <c:v>1.0962719609818867E-2</c:v>
                </c:pt>
                <c:pt idx="1509">
                  <c:v>1.0962719609818867E-2</c:v>
                </c:pt>
                <c:pt idx="1510">
                  <c:v>1.0962719609818867E-2</c:v>
                </c:pt>
                <c:pt idx="1511">
                  <c:v>1.0962719609818867E-2</c:v>
                </c:pt>
                <c:pt idx="1512">
                  <c:v>1.0962719609818867E-2</c:v>
                </c:pt>
                <c:pt idx="1513">
                  <c:v>1.0962719609818867E-2</c:v>
                </c:pt>
                <c:pt idx="1514">
                  <c:v>1.0962719609818867E-2</c:v>
                </c:pt>
                <c:pt idx="1515">
                  <c:v>1.0962719609818867E-2</c:v>
                </c:pt>
                <c:pt idx="1516">
                  <c:v>1.0962719609818867E-2</c:v>
                </c:pt>
                <c:pt idx="1517">
                  <c:v>1.0962719609818867E-2</c:v>
                </c:pt>
                <c:pt idx="1518">
                  <c:v>1.0962719609818867E-2</c:v>
                </c:pt>
                <c:pt idx="1519">
                  <c:v>1.0962719609818867E-2</c:v>
                </c:pt>
                <c:pt idx="1520">
                  <c:v>1.0962719609818867E-2</c:v>
                </c:pt>
                <c:pt idx="1521">
                  <c:v>1.0962719609818867E-2</c:v>
                </c:pt>
                <c:pt idx="1522">
                  <c:v>1.0962719609818867E-2</c:v>
                </c:pt>
                <c:pt idx="1523">
                  <c:v>1.0962719609818867E-2</c:v>
                </c:pt>
                <c:pt idx="1524">
                  <c:v>1.0962719609818867E-2</c:v>
                </c:pt>
                <c:pt idx="1525">
                  <c:v>1.0962719609818867E-2</c:v>
                </c:pt>
                <c:pt idx="1526">
                  <c:v>1.0962719609818867E-2</c:v>
                </c:pt>
                <c:pt idx="1527">
                  <c:v>1.0962719609818867E-2</c:v>
                </c:pt>
                <c:pt idx="1528">
                  <c:v>1.0962719609818867E-2</c:v>
                </c:pt>
                <c:pt idx="1529">
                  <c:v>1.0962719609818867E-2</c:v>
                </c:pt>
                <c:pt idx="1530">
                  <c:v>1.0962719609818867E-2</c:v>
                </c:pt>
                <c:pt idx="1531">
                  <c:v>1.0962719609818867E-2</c:v>
                </c:pt>
                <c:pt idx="1532">
                  <c:v>1.0962719609818867E-2</c:v>
                </c:pt>
                <c:pt idx="1533">
                  <c:v>1.0962719609818867E-2</c:v>
                </c:pt>
                <c:pt idx="1534">
                  <c:v>1.0962719609818867E-2</c:v>
                </c:pt>
                <c:pt idx="1535">
                  <c:v>1.0962719609818867E-2</c:v>
                </c:pt>
                <c:pt idx="1536">
                  <c:v>1.0962719609818867E-2</c:v>
                </c:pt>
                <c:pt idx="1537">
                  <c:v>1.0962719609818867E-2</c:v>
                </c:pt>
                <c:pt idx="1538">
                  <c:v>1.0962719609818867E-2</c:v>
                </c:pt>
                <c:pt idx="1539">
                  <c:v>1.0962719609818867E-2</c:v>
                </c:pt>
                <c:pt idx="1540">
                  <c:v>1.0962719609818867E-2</c:v>
                </c:pt>
                <c:pt idx="1541">
                  <c:v>1.0962719609818867E-2</c:v>
                </c:pt>
                <c:pt idx="1542">
                  <c:v>1.0962719609818867E-2</c:v>
                </c:pt>
                <c:pt idx="1543">
                  <c:v>1.0962719609818867E-2</c:v>
                </c:pt>
                <c:pt idx="1544">
                  <c:v>1.0962719609818867E-2</c:v>
                </c:pt>
                <c:pt idx="1545">
                  <c:v>1.0962719609818867E-2</c:v>
                </c:pt>
                <c:pt idx="1546">
                  <c:v>1.0962719609818867E-2</c:v>
                </c:pt>
                <c:pt idx="1547">
                  <c:v>1.0962719609818867E-2</c:v>
                </c:pt>
                <c:pt idx="1548">
                  <c:v>1.0962719609818867E-2</c:v>
                </c:pt>
                <c:pt idx="1549">
                  <c:v>1.0962719609818867E-2</c:v>
                </c:pt>
                <c:pt idx="1550">
                  <c:v>1.0962719609818867E-2</c:v>
                </c:pt>
                <c:pt idx="1551">
                  <c:v>1.0962719609818867E-2</c:v>
                </c:pt>
                <c:pt idx="1552">
                  <c:v>1.0962719609818867E-2</c:v>
                </c:pt>
                <c:pt idx="1553">
                  <c:v>1.0962719609818867E-2</c:v>
                </c:pt>
                <c:pt idx="1554">
                  <c:v>1.0962719609818867E-2</c:v>
                </c:pt>
                <c:pt idx="1555">
                  <c:v>1.0962719609818867E-2</c:v>
                </c:pt>
                <c:pt idx="1556">
                  <c:v>1.0962719609818867E-2</c:v>
                </c:pt>
                <c:pt idx="1557">
                  <c:v>1.0962719609818867E-2</c:v>
                </c:pt>
                <c:pt idx="1558">
                  <c:v>1.0962719609818867E-2</c:v>
                </c:pt>
                <c:pt idx="1559">
                  <c:v>1.0962719609818867E-2</c:v>
                </c:pt>
                <c:pt idx="1560">
                  <c:v>1.0962719609818867E-2</c:v>
                </c:pt>
                <c:pt idx="1561">
                  <c:v>1.0962719609818867E-2</c:v>
                </c:pt>
                <c:pt idx="1562">
                  <c:v>1.0962719609818867E-2</c:v>
                </c:pt>
                <c:pt idx="1563">
                  <c:v>1.0962719609818867E-2</c:v>
                </c:pt>
                <c:pt idx="1564">
                  <c:v>1.0962719609818867E-2</c:v>
                </c:pt>
                <c:pt idx="1565">
                  <c:v>1.0962719609818867E-2</c:v>
                </c:pt>
                <c:pt idx="1566">
                  <c:v>1.0962719609818867E-2</c:v>
                </c:pt>
                <c:pt idx="1567">
                  <c:v>1.0962719609818867E-2</c:v>
                </c:pt>
                <c:pt idx="1568">
                  <c:v>1.0962719609818867E-2</c:v>
                </c:pt>
                <c:pt idx="1569">
                  <c:v>1.0962719609818867E-2</c:v>
                </c:pt>
                <c:pt idx="1570">
                  <c:v>1.0962719609818867E-2</c:v>
                </c:pt>
                <c:pt idx="1571">
                  <c:v>1.0962719609818867E-2</c:v>
                </c:pt>
                <c:pt idx="1572">
                  <c:v>1.0962719609818867E-2</c:v>
                </c:pt>
                <c:pt idx="1573">
                  <c:v>1.0962719609818867E-2</c:v>
                </c:pt>
                <c:pt idx="1574">
                  <c:v>1.0962719609818867E-2</c:v>
                </c:pt>
                <c:pt idx="1575">
                  <c:v>1.0962719609818867E-2</c:v>
                </c:pt>
                <c:pt idx="1576">
                  <c:v>1.0962719609818867E-2</c:v>
                </c:pt>
                <c:pt idx="1577">
                  <c:v>1.0962719609818867E-2</c:v>
                </c:pt>
                <c:pt idx="1578">
                  <c:v>1.0962719609818867E-2</c:v>
                </c:pt>
                <c:pt idx="1579">
                  <c:v>1.0962719609818867E-2</c:v>
                </c:pt>
                <c:pt idx="1580">
                  <c:v>1.0962719609818867E-2</c:v>
                </c:pt>
                <c:pt idx="1581">
                  <c:v>1.0962719609818867E-2</c:v>
                </c:pt>
                <c:pt idx="1582">
                  <c:v>1.0962719609818867E-2</c:v>
                </c:pt>
                <c:pt idx="1583">
                  <c:v>1.0962719609818867E-2</c:v>
                </c:pt>
                <c:pt idx="1584">
                  <c:v>1.0962719609818867E-2</c:v>
                </c:pt>
                <c:pt idx="1585">
                  <c:v>1.0962719609818867E-2</c:v>
                </c:pt>
                <c:pt idx="1586">
                  <c:v>1.0962719609818867E-2</c:v>
                </c:pt>
                <c:pt idx="1587">
                  <c:v>1.0962719609818867E-2</c:v>
                </c:pt>
                <c:pt idx="1588">
                  <c:v>1.0962719609818867E-2</c:v>
                </c:pt>
                <c:pt idx="1589">
                  <c:v>1.0962719609818867E-2</c:v>
                </c:pt>
                <c:pt idx="1590">
                  <c:v>1.0962719609818867E-2</c:v>
                </c:pt>
                <c:pt idx="1591">
                  <c:v>1.0962719609818867E-2</c:v>
                </c:pt>
                <c:pt idx="1592">
                  <c:v>1.0962719609818867E-2</c:v>
                </c:pt>
                <c:pt idx="1593">
                  <c:v>1.0962719609818867E-2</c:v>
                </c:pt>
                <c:pt idx="1594">
                  <c:v>1.0962719609818867E-2</c:v>
                </c:pt>
                <c:pt idx="1595">
                  <c:v>1.0962719609818867E-2</c:v>
                </c:pt>
                <c:pt idx="1596">
                  <c:v>1.0962719609818867E-2</c:v>
                </c:pt>
                <c:pt idx="1597">
                  <c:v>1.0962719609818867E-2</c:v>
                </c:pt>
                <c:pt idx="1598">
                  <c:v>1.0962719609818867E-2</c:v>
                </c:pt>
                <c:pt idx="1599">
                  <c:v>1.0962719609818867E-2</c:v>
                </c:pt>
                <c:pt idx="1600">
                  <c:v>1.0962719609818867E-2</c:v>
                </c:pt>
                <c:pt idx="1601">
                  <c:v>1.0962719609818867E-2</c:v>
                </c:pt>
                <c:pt idx="1602">
                  <c:v>1.0962719609818867E-2</c:v>
                </c:pt>
                <c:pt idx="1603">
                  <c:v>1.0962719609818867E-2</c:v>
                </c:pt>
                <c:pt idx="1604">
                  <c:v>1.0962719609818867E-2</c:v>
                </c:pt>
                <c:pt idx="1605">
                  <c:v>1.0962719609818867E-2</c:v>
                </c:pt>
                <c:pt idx="1606">
                  <c:v>1.0962719609818867E-2</c:v>
                </c:pt>
                <c:pt idx="1607">
                  <c:v>1.0962719609818867E-2</c:v>
                </c:pt>
                <c:pt idx="1608">
                  <c:v>1.0962719609818867E-2</c:v>
                </c:pt>
                <c:pt idx="1609">
                  <c:v>1.0962719609818867E-2</c:v>
                </c:pt>
                <c:pt idx="1610">
                  <c:v>1.0962719609818867E-2</c:v>
                </c:pt>
                <c:pt idx="1611">
                  <c:v>1.0962719609818867E-2</c:v>
                </c:pt>
                <c:pt idx="1612">
                  <c:v>1.0962719609818867E-2</c:v>
                </c:pt>
                <c:pt idx="1613">
                  <c:v>1.0962719609818867E-2</c:v>
                </c:pt>
                <c:pt idx="1614">
                  <c:v>1.0962719609818867E-2</c:v>
                </c:pt>
                <c:pt idx="1615">
                  <c:v>1.0962719609818867E-2</c:v>
                </c:pt>
                <c:pt idx="1616">
                  <c:v>1.0962719609818867E-2</c:v>
                </c:pt>
                <c:pt idx="1617">
                  <c:v>1.0962719609818867E-2</c:v>
                </c:pt>
                <c:pt idx="1618">
                  <c:v>1.0962719609818867E-2</c:v>
                </c:pt>
                <c:pt idx="1619">
                  <c:v>1.0962719609818867E-2</c:v>
                </c:pt>
                <c:pt idx="1620">
                  <c:v>1.0962719609818867E-2</c:v>
                </c:pt>
                <c:pt idx="1621">
                  <c:v>1.0962719609818867E-2</c:v>
                </c:pt>
                <c:pt idx="1622">
                  <c:v>1.0962719609818867E-2</c:v>
                </c:pt>
                <c:pt idx="1623">
                  <c:v>1.0962719609818867E-2</c:v>
                </c:pt>
                <c:pt idx="1624">
                  <c:v>1.0962719609818867E-2</c:v>
                </c:pt>
                <c:pt idx="1625">
                  <c:v>1.0962719609818867E-2</c:v>
                </c:pt>
                <c:pt idx="1626">
                  <c:v>1.0962719609818867E-2</c:v>
                </c:pt>
                <c:pt idx="1627">
                  <c:v>1.0962719609818867E-2</c:v>
                </c:pt>
                <c:pt idx="1628">
                  <c:v>1.0962719609818867E-2</c:v>
                </c:pt>
                <c:pt idx="1629">
                  <c:v>1.0962719609818867E-2</c:v>
                </c:pt>
                <c:pt idx="1630">
                  <c:v>1.0962719609818867E-2</c:v>
                </c:pt>
                <c:pt idx="1631">
                  <c:v>1.0962719609818867E-2</c:v>
                </c:pt>
                <c:pt idx="1632">
                  <c:v>1.0962719609818867E-2</c:v>
                </c:pt>
                <c:pt idx="1633">
                  <c:v>1.0962719609818867E-2</c:v>
                </c:pt>
                <c:pt idx="1634">
                  <c:v>1.0962719609818867E-2</c:v>
                </c:pt>
                <c:pt idx="1635">
                  <c:v>1.0962719609818867E-2</c:v>
                </c:pt>
                <c:pt idx="1636">
                  <c:v>1.0962719609818867E-2</c:v>
                </c:pt>
                <c:pt idx="1637">
                  <c:v>1.0962719609818867E-2</c:v>
                </c:pt>
                <c:pt idx="1638">
                  <c:v>1.0962719609818867E-2</c:v>
                </c:pt>
                <c:pt idx="1639">
                  <c:v>1.0962719609818867E-2</c:v>
                </c:pt>
                <c:pt idx="1640">
                  <c:v>1.0962719609818867E-2</c:v>
                </c:pt>
                <c:pt idx="1641">
                  <c:v>1.0962719609818867E-2</c:v>
                </c:pt>
                <c:pt idx="1642">
                  <c:v>1.0962719609818867E-2</c:v>
                </c:pt>
                <c:pt idx="1643">
                  <c:v>1.0962719609818867E-2</c:v>
                </c:pt>
                <c:pt idx="1644">
                  <c:v>1.0962719609818867E-2</c:v>
                </c:pt>
                <c:pt idx="1645">
                  <c:v>1.0962719609818867E-2</c:v>
                </c:pt>
                <c:pt idx="1646">
                  <c:v>1.0962719609818867E-2</c:v>
                </c:pt>
                <c:pt idx="1647">
                  <c:v>1.0962719609818867E-2</c:v>
                </c:pt>
                <c:pt idx="1648">
                  <c:v>1.0962719609818867E-2</c:v>
                </c:pt>
                <c:pt idx="1649">
                  <c:v>1.0962719609818867E-2</c:v>
                </c:pt>
                <c:pt idx="1650">
                  <c:v>1.0962719609818867E-2</c:v>
                </c:pt>
                <c:pt idx="1651">
                  <c:v>1.0962719609818867E-2</c:v>
                </c:pt>
                <c:pt idx="1652">
                  <c:v>1.0962719609818867E-2</c:v>
                </c:pt>
                <c:pt idx="1653">
                  <c:v>1.0962719609818867E-2</c:v>
                </c:pt>
                <c:pt idx="1654">
                  <c:v>1.0962719609818867E-2</c:v>
                </c:pt>
                <c:pt idx="1655">
                  <c:v>1.0962719609818867E-2</c:v>
                </c:pt>
                <c:pt idx="1656">
                  <c:v>1.0962719609818867E-2</c:v>
                </c:pt>
                <c:pt idx="1657">
                  <c:v>1.0962719609818867E-2</c:v>
                </c:pt>
                <c:pt idx="1658">
                  <c:v>1.0962719609818867E-2</c:v>
                </c:pt>
                <c:pt idx="1659">
                  <c:v>1.0962719609818867E-2</c:v>
                </c:pt>
                <c:pt idx="1660">
                  <c:v>1.0962719609818867E-2</c:v>
                </c:pt>
                <c:pt idx="1661">
                  <c:v>1.0962719609818867E-2</c:v>
                </c:pt>
                <c:pt idx="1662">
                  <c:v>1.0962719609818867E-2</c:v>
                </c:pt>
                <c:pt idx="1663">
                  <c:v>1.0962719609818867E-2</c:v>
                </c:pt>
                <c:pt idx="1664">
                  <c:v>1.0962719609818867E-2</c:v>
                </c:pt>
                <c:pt idx="1665">
                  <c:v>1.0962719609818867E-2</c:v>
                </c:pt>
                <c:pt idx="1666">
                  <c:v>1.0962719609818867E-2</c:v>
                </c:pt>
                <c:pt idx="1667">
                  <c:v>1.0962719609818867E-2</c:v>
                </c:pt>
                <c:pt idx="1668">
                  <c:v>1.0962719609818867E-2</c:v>
                </c:pt>
                <c:pt idx="1669">
                  <c:v>1.0962719609818867E-2</c:v>
                </c:pt>
                <c:pt idx="1670">
                  <c:v>1.0962719609818867E-2</c:v>
                </c:pt>
                <c:pt idx="1671">
                  <c:v>1.0962719609818867E-2</c:v>
                </c:pt>
                <c:pt idx="1672">
                  <c:v>1.0962719609818867E-2</c:v>
                </c:pt>
                <c:pt idx="1673">
                  <c:v>1.0962719609818867E-2</c:v>
                </c:pt>
                <c:pt idx="1674">
                  <c:v>1.0962719609818867E-2</c:v>
                </c:pt>
                <c:pt idx="1675">
                  <c:v>1.0962719609818867E-2</c:v>
                </c:pt>
                <c:pt idx="1676">
                  <c:v>1.0962719609818867E-2</c:v>
                </c:pt>
                <c:pt idx="1677">
                  <c:v>1.0962719609818867E-2</c:v>
                </c:pt>
                <c:pt idx="1678">
                  <c:v>1.0962719609818867E-2</c:v>
                </c:pt>
                <c:pt idx="1679">
                  <c:v>1.0962719609818867E-2</c:v>
                </c:pt>
                <c:pt idx="1680">
                  <c:v>1.0962719609818867E-2</c:v>
                </c:pt>
                <c:pt idx="1681">
                  <c:v>1.0962719609818867E-2</c:v>
                </c:pt>
                <c:pt idx="1682">
                  <c:v>1.0962719609818867E-2</c:v>
                </c:pt>
                <c:pt idx="1683">
                  <c:v>1.0962719609818867E-2</c:v>
                </c:pt>
                <c:pt idx="1684">
                  <c:v>1.0962719609818867E-2</c:v>
                </c:pt>
                <c:pt idx="1685">
                  <c:v>1.0962719609818867E-2</c:v>
                </c:pt>
                <c:pt idx="1686">
                  <c:v>1.0962719609818867E-2</c:v>
                </c:pt>
                <c:pt idx="1687">
                  <c:v>1.0962719609818867E-2</c:v>
                </c:pt>
                <c:pt idx="1688">
                  <c:v>1.0962719609818867E-2</c:v>
                </c:pt>
                <c:pt idx="1689">
                  <c:v>1.0962719609818867E-2</c:v>
                </c:pt>
                <c:pt idx="1690">
                  <c:v>1.0962719609818867E-2</c:v>
                </c:pt>
                <c:pt idx="1691">
                  <c:v>1.0962719609818867E-2</c:v>
                </c:pt>
                <c:pt idx="1692">
                  <c:v>1.0962719609818867E-2</c:v>
                </c:pt>
                <c:pt idx="1693">
                  <c:v>1.0962719609818867E-2</c:v>
                </c:pt>
                <c:pt idx="1694">
                  <c:v>1.0962719609818867E-2</c:v>
                </c:pt>
                <c:pt idx="1695">
                  <c:v>1.0962719609818867E-2</c:v>
                </c:pt>
                <c:pt idx="1696">
                  <c:v>1.0962719609818867E-2</c:v>
                </c:pt>
                <c:pt idx="1697">
                  <c:v>1.0962719609818867E-2</c:v>
                </c:pt>
                <c:pt idx="1698">
                  <c:v>1.0962719609818867E-2</c:v>
                </c:pt>
                <c:pt idx="1699">
                  <c:v>1.0962719609818867E-2</c:v>
                </c:pt>
                <c:pt idx="1700">
                  <c:v>1.0962719609818867E-2</c:v>
                </c:pt>
                <c:pt idx="1701">
                  <c:v>1.0962719609818867E-2</c:v>
                </c:pt>
                <c:pt idx="1702">
                  <c:v>1.0962719609818867E-2</c:v>
                </c:pt>
                <c:pt idx="1703">
                  <c:v>1.0962719609818867E-2</c:v>
                </c:pt>
                <c:pt idx="1704">
                  <c:v>1.0962719609818867E-2</c:v>
                </c:pt>
                <c:pt idx="1705">
                  <c:v>1.0962719609818867E-2</c:v>
                </c:pt>
                <c:pt idx="1706">
                  <c:v>1.0962719609818867E-2</c:v>
                </c:pt>
                <c:pt idx="1707">
                  <c:v>1.0962719609818867E-2</c:v>
                </c:pt>
                <c:pt idx="1708">
                  <c:v>1.0962719609818867E-2</c:v>
                </c:pt>
                <c:pt idx="1709">
                  <c:v>1.0962719609818867E-2</c:v>
                </c:pt>
                <c:pt idx="1710">
                  <c:v>1.0962719609818867E-2</c:v>
                </c:pt>
                <c:pt idx="1711">
                  <c:v>1.0962719609818867E-2</c:v>
                </c:pt>
                <c:pt idx="1712">
                  <c:v>1.0962719609818867E-2</c:v>
                </c:pt>
                <c:pt idx="1713">
                  <c:v>1.0962719609818867E-2</c:v>
                </c:pt>
                <c:pt idx="1714">
                  <c:v>1.0962719609818867E-2</c:v>
                </c:pt>
                <c:pt idx="1715">
                  <c:v>1.0962719609818867E-2</c:v>
                </c:pt>
                <c:pt idx="1716">
                  <c:v>1.0962719609818867E-2</c:v>
                </c:pt>
                <c:pt idx="1717">
                  <c:v>1.0962719609818867E-2</c:v>
                </c:pt>
                <c:pt idx="1718">
                  <c:v>1.0962719609818867E-2</c:v>
                </c:pt>
                <c:pt idx="1719">
                  <c:v>1.0962719609818867E-2</c:v>
                </c:pt>
                <c:pt idx="1720">
                  <c:v>1.0962719609818867E-2</c:v>
                </c:pt>
                <c:pt idx="1721">
                  <c:v>1.0962719609818867E-2</c:v>
                </c:pt>
                <c:pt idx="1722">
                  <c:v>1.0962719609818867E-2</c:v>
                </c:pt>
                <c:pt idx="1723">
                  <c:v>1.0962719609818867E-2</c:v>
                </c:pt>
                <c:pt idx="1724">
                  <c:v>1.0962719609818867E-2</c:v>
                </c:pt>
                <c:pt idx="1725">
                  <c:v>1.0962719609818867E-2</c:v>
                </c:pt>
                <c:pt idx="1726">
                  <c:v>1.0962719609818867E-2</c:v>
                </c:pt>
                <c:pt idx="1727">
                  <c:v>1.0962719609818867E-2</c:v>
                </c:pt>
                <c:pt idx="1728">
                  <c:v>1.0962719609818867E-2</c:v>
                </c:pt>
                <c:pt idx="1729">
                  <c:v>1.0962719609818867E-2</c:v>
                </c:pt>
                <c:pt idx="1730">
                  <c:v>1.0962719609818867E-2</c:v>
                </c:pt>
                <c:pt idx="1731">
                  <c:v>1.0962719609818867E-2</c:v>
                </c:pt>
                <c:pt idx="1732">
                  <c:v>1.0962719609818867E-2</c:v>
                </c:pt>
                <c:pt idx="1733">
                  <c:v>1.0962719609818867E-2</c:v>
                </c:pt>
                <c:pt idx="1734">
                  <c:v>1.0962719609818867E-2</c:v>
                </c:pt>
                <c:pt idx="1735">
                  <c:v>1.0962719609818867E-2</c:v>
                </c:pt>
                <c:pt idx="1736">
                  <c:v>1.0962719609818867E-2</c:v>
                </c:pt>
                <c:pt idx="1737">
                  <c:v>1.0962719609818867E-2</c:v>
                </c:pt>
                <c:pt idx="1738">
                  <c:v>1.0962719609818867E-2</c:v>
                </c:pt>
                <c:pt idx="1739">
                  <c:v>1.0962719609818867E-2</c:v>
                </c:pt>
                <c:pt idx="1740">
                  <c:v>1.0962719609818867E-2</c:v>
                </c:pt>
                <c:pt idx="1741">
                  <c:v>1.0962719609818867E-2</c:v>
                </c:pt>
                <c:pt idx="1742">
                  <c:v>1.0962719609818867E-2</c:v>
                </c:pt>
                <c:pt idx="1743">
                  <c:v>1.0962719609818867E-2</c:v>
                </c:pt>
                <c:pt idx="1744">
                  <c:v>1.0962719609818867E-2</c:v>
                </c:pt>
                <c:pt idx="1745">
                  <c:v>1.0962719609818867E-2</c:v>
                </c:pt>
                <c:pt idx="1746">
                  <c:v>1.0962719609818867E-2</c:v>
                </c:pt>
                <c:pt idx="1747">
                  <c:v>1.0962719609818867E-2</c:v>
                </c:pt>
                <c:pt idx="1748">
                  <c:v>1.0962719609818867E-2</c:v>
                </c:pt>
                <c:pt idx="1749">
                  <c:v>1.0962719609818867E-2</c:v>
                </c:pt>
                <c:pt idx="1750">
                  <c:v>1.0962719609818867E-2</c:v>
                </c:pt>
                <c:pt idx="1751">
                  <c:v>1.0962719609818867E-2</c:v>
                </c:pt>
                <c:pt idx="1752">
                  <c:v>1.0962719609818867E-2</c:v>
                </c:pt>
                <c:pt idx="1753">
                  <c:v>1.0962719609818867E-2</c:v>
                </c:pt>
                <c:pt idx="1754">
                  <c:v>1.0962719609818867E-2</c:v>
                </c:pt>
                <c:pt idx="1755">
                  <c:v>1.0962719609818867E-2</c:v>
                </c:pt>
                <c:pt idx="1756">
                  <c:v>1.0962719609818867E-2</c:v>
                </c:pt>
                <c:pt idx="1757">
                  <c:v>1.0962719609818867E-2</c:v>
                </c:pt>
                <c:pt idx="1758">
                  <c:v>1.0962719609818867E-2</c:v>
                </c:pt>
                <c:pt idx="1759">
                  <c:v>1.0962719609818867E-2</c:v>
                </c:pt>
                <c:pt idx="1760">
                  <c:v>1.0962719609818867E-2</c:v>
                </c:pt>
                <c:pt idx="1761">
                  <c:v>1.0962719609818867E-2</c:v>
                </c:pt>
                <c:pt idx="1762">
                  <c:v>1.0962719609818867E-2</c:v>
                </c:pt>
                <c:pt idx="1763">
                  <c:v>1.0962719609818867E-2</c:v>
                </c:pt>
                <c:pt idx="1764">
                  <c:v>1.0962719609818867E-2</c:v>
                </c:pt>
                <c:pt idx="1765">
                  <c:v>1.0962719609818867E-2</c:v>
                </c:pt>
                <c:pt idx="1766">
                  <c:v>1.0962719609818867E-2</c:v>
                </c:pt>
                <c:pt idx="1767">
                  <c:v>1.0962719609818867E-2</c:v>
                </c:pt>
                <c:pt idx="1768">
                  <c:v>1.0962719609818867E-2</c:v>
                </c:pt>
                <c:pt idx="1769">
                  <c:v>1.0962719609818867E-2</c:v>
                </c:pt>
                <c:pt idx="1770">
                  <c:v>1.0962719609818867E-2</c:v>
                </c:pt>
                <c:pt idx="1771">
                  <c:v>1.0962719609818867E-2</c:v>
                </c:pt>
                <c:pt idx="1772">
                  <c:v>1.0962719609818867E-2</c:v>
                </c:pt>
                <c:pt idx="1773">
                  <c:v>1.0962719609818867E-2</c:v>
                </c:pt>
                <c:pt idx="1774">
                  <c:v>1.0962719609818867E-2</c:v>
                </c:pt>
                <c:pt idx="1775">
                  <c:v>1.0962719609818867E-2</c:v>
                </c:pt>
                <c:pt idx="1776">
                  <c:v>1.0962719609818867E-2</c:v>
                </c:pt>
                <c:pt idx="1777">
                  <c:v>1.0962719609818867E-2</c:v>
                </c:pt>
                <c:pt idx="1778">
                  <c:v>1.0962719609818867E-2</c:v>
                </c:pt>
                <c:pt idx="1779">
                  <c:v>1.0962719609818867E-2</c:v>
                </c:pt>
                <c:pt idx="1780">
                  <c:v>1.0962719609818867E-2</c:v>
                </c:pt>
                <c:pt idx="1781">
                  <c:v>1.0962719609818867E-2</c:v>
                </c:pt>
                <c:pt idx="1782">
                  <c:v>1.0962719609818867E-2</c:v>
                </c:pt>
                <c:pt idx="1783">
                  <c:v>1.0962719609818867E-2</c:v>
                </c:pt>
                <c:pt idx="1784">
                  <c:v>1.0962719609818867E-2</c:v>
                </c:pt>
                <c:pt idx="1785">
                  <c:v>1.0962719609818867E-2</c:v>
                </c:pt>
                <c:pt idx="1786">
                  <c:v>1.0962719609818867E-2</c:v>
                </c:pt>
                <c:pt idx="1787">
                  <c:v>1.0962719609818867E-2</c:v>
                </c:pt>
                <c:pt idx="1788">
                  <c:v>1.0962719609818867E-2</c:v>
                </c:pt>
                <c:pt idx="1789">
                  <c:v>1.0962719609818867E-2</c:v>
                </c:pt>
                <c:pt idx="1790">
                  <c:v>1.0962719609818867E-2</c:v>
                </c:pt>
                <c:pt idx="1791">
                  <c:v>1.0962719609818867E-2</c:v>
                </c:pt>
                <c:pt idx="1792">
                  <c:v>1.0962719609818867E-2</c:v>
                </c:pt>
                <c:pt idx="1793">
                  <c:v>1.0962719609818867E-2</c:v>
                </c:pt>
                <c:pt idx="1794">
                  <c:v>1.0962719609818867E-2</c:v>
                </c:pt>
                <c:pt idx="1795">
                  <c:v>1.0962719609818867E-2</c:v>
                </c:pt>
                <c:pt idx="1796">
                  <c:v>1.0962719609818867E-2</c:v>
                </c:pt>
                <c:pt idx="1797">
                  <c:v>1.0962719609818867E-2</c:v>
                </c:pt>
                <c:pt idx="1798">
                  <c:v>1.0962719609818867E-2</c:v>
                </c:pt>
                <c:pt idx="1799">
                  <c:v>1.0962719609818867E-2</c:v>
                </c:pt>
                <c:pt idx="1826">
                  <c:v>8.5365738530033514E-2</c:v>
                </c:pt>
                <c:pt idx="1827">
                  <c:v>8.5365738530033514E-2</c:v>
                </c:pt>
                <c:pt idx="1828">
                  <c:v>8.8055839299062827E-2</c:v>
                </c:pt>
                <c:pt idx="1829">
                  <c:v>9.0761905057819309E-2</c:v>
                </c:pt>
                <c:pt idx="1830">
                  <c:v>9.0761905057819309E-2</c:v>
                </c:pt>
                <c:pt idx="1831">
                  <c:v>9.0761905057819309E-2</c:v>
                </c:pt>
                <c:pt idx="1832">
                  <c:v>9.0761905057819309E-2</c:v>
                </c:pt>
                <c:pt idx="1833">
                  <c:v>9.0761905057819309E-2</c:v>
                </c:pt>
                <c:pt idx="1834">
                  <c:v>9.0761905057819309E-2</c:v>
                </c:pt>
                <c:pt idx="1835">
                  <c:v>9.0761905057819309E-2</c:v>
                </c:pt>
                <c:pt idx="1836">
                  <c:v>9.0761905057819309E-2</c:v>
                </c:pt>
                <c:pt idx="1837">
                  <c:v>9.0761905057819309E-2</c:v>
                </c:pt>
                <c:pt idx="1838">
                  <c:v>9.0761905057819309E-2</c:v>
                </c:pt>
                <c:pt idx="1839">
                  <c:v>9.0761905057819309E-2</c:v>
                </c:pt>
                <c:pt idx="1840">
                  <c:v>9.0761905057819309E-2</c:v>
                </c:pt>
                <c:pt idx="1841">
                  <c:v>9.0761905057819309E-2</c:v>
                </c:pt>
                <c:pt idx="1842">
                  <c:v>9.0761905057819309E-2</c:v>
                </c:pt>
                <c:pt idx="1843">
                  <c:v>9.0761905057819309E-2</c:v>
                </c:pt>
                <c:pt idx="1844">
                  <c:v>9.0761905057819309E-2</c:v>
                </c:pt>
                <c:pt idx="1845">
                  <c:v>9.0761905057819309E-2</c:v>
                </c:pt>
                <c:pt idx="1846">
                  <c:v>9.0761905057819309E-2</c:v>
                </c:pt>
                <c:pt idx="1847">
                  <c:v>9.0761905057819309E-2</c:v>
                </c:pt>
                <c:pt idx="1848">
                  <c:v>9.0761905057819309E-2</c:v>
                </c:pt>
                <c:pt idx="1849">
                  <c:v>9.0761905057819309E-2</c:v>
                </c:pt>
                <c:pt idx="1850">
                  <c:v>9.0761905057819309E-2</c:v>
                </c:pt>
                <c:pt idx="1851">
                  <c:v>9.0761905057819309E-2</c:v>
                </c:pt>
                <c:pt idx="1852">
                  <c:v>9.0761905057819309E-2</c:v>
                </c:pt>
                <c:pt idx="1853">
                  <c:v>9.0761905057819309E-2</c:v>
                </c:pt>
                <c:pt idx="1854">
                  <c:v>9.0761905057819309E-2</c:v>
                </c:pt>
                <c:pt idx="1855">
                  <c:v>9.0761905057819309E-2</c:v>
                </c:pt>
                <c:pt idx="1856">
                  <c:v>9.0761905057819309E-2</c:v>
                </c:pt>
                <c:pt idx="1857">
                  <c:v>9.0761905057819309E-2</c:v>
                </c:pt>
                <c:pt idx="1858">
                  <c:v>9.0761905057819309E-2</c:v>
                </c:pt>
                <c:pt idx="1859">
                  <c:v>9.0761905057819309E-2</c:v>
                </c:pt>
                <c:pt idx="1860">
                  <c:v>9.0761905057819309E-2</c:v>
                </c:pt>
                <c:pt idx="1861">
                  <c:v>9.0761905057819309E-2</c:v>
                </c:pt>
                <c:pt idx="1862">
                  <c:v>9.0761905057819309E-2</c:v>
                </c:pt>
                <c:pt idx="1863">
                  <c:v>9.0761905057819309E-2</c:v>
                </c:pt>
                <c:pt idx="1864">
                  <c:v>9.0761905057819309E-2</c:v>
                </c:pt>
                <c:pt idx="1865">
                  <c:v>9.0761905057819309E-2</c:v>
                </c:pt>
                <c:pt idx="1866">
                  <c:v>9.0761905057819309E-2</c:v>
                </c:pt>
                <c:pt idx="1867">
                  <c:v>9.0761905057819309E-2</c:v>
                </c:pt>
                <c:pt idx="1868">
                  <c:v>9.0761905057819309E-2</c:v>
                </c:pt>
                <c:pt idx="1869">
                  <c:v>9.0761905057819309E-2</c:v>
                </c:pt>
                <c:pt idx="1870">
                  <c:v>9.0761905057819309E-2</c:v>
                </c:pt>
                <c:pt idx="1871">
                  <c:v>9.0761905057819309E-2</c:v>
                </c:pt>
                <c:pt idx="1872">
                  <c:v>9.0761905057819309E-2</c:v>
                </c:pt>
                <c:pt idx="1873">
                  <c:v>9.0761905057819309E-2</c:v>
                </c:pt>
                <c:pt idx="1874">
                  <c:v>9.0761905057819309E-2</c:v>
                </c:pt>
                <c:pt idx="1875">
                  <c:v>9.0761905057819309E-2</c:v>
                </c:pt>
                <c:pt idx="1876">
                  <c:v>9.0761905057819309E-2</c:v>
                </c:pt>
                <c:pt idx="1877">
                  <c:v>9.0761905057819309E-2</c:v>
                </c:pt>
                <c:pt idx="1878">
                  <c:v>9.0761905057819309E-2</c:v>
                </c:pt>
                <c:pt idx="1879">
                  <c:v>9.0761905057819309E-2</c:v>
                </c:pt>
                <c:pt idx="1880">
                  <c:v>9.0761905057819309E-2</c:v>
                </c:pt>
                <c:pt idx="1881">
                  <c:v>9.3941059235938817E-2</c:v>
                </c:pt>
                <c:pt idx="1882">
                  <c:v>9.3941059235938817E-2</c:v>
                </c:pt>
                <c:pt idx="1883">
                  <c:v>9.3941059235938817E-2</c:v>
                </c:pt>
                <c:pt idx="1884">
                  <c:v>9.3941059235938817E-2</c:v>
                </c:pt>
                <c:pt idx="1885">
                  <c:v>9.3941059235938817E-2</c:v>
                </c:pt>
                <c:pt idx="1886">
                  <c:v>9.3941059235938817E-2</c:v>
                </c:pt>
                <c:pt idx="1887">
                  <c:v>9.3941059235938817E-2</c:v>
                </c:pt>
                <c:pt idx="1888">
                  <c:v>9.3941059235938817E-2</c:v>
                </c:pt>
                <c:pt idx="1889">
                  <c:v>9.3941059235938817E-2</c:v>
                </c:pt>
                <c:pt idx="1890">
                  <c:v>9.3941059235938817E-2</c:v>
                </c:pt>
                <c:pt idx="1891">
                  <c:v>9.3941059235938817E-2</c:v>
                </c:pt>
                <c:pt idx="1892">
                  <c:v>9.3941059235938817E-2</c:v>
                </c:pt>
                <c:pt idx="1893">
                  <c:v>9.3941059235938817E-2</c:v>
                </c:pt>
                <c:pt idx="1894">
                  <c:v>9.3941059235938817E-2</c:v>
                </c:pt>
                <c:pt idx="1895">
                  <c:v>9.3941059235938817E-2</c:v>
                </c:pt>
                <c:pt idx="1896">
                  <c:v>9.3941059235938817E-2</c:v>
                </c:pt>
                <c:pt idx="1897">
                  <c:v>9.3941059235938817E-2</c:v>
                </c:pt>
                <c:pt idx="1898">
                  <c:v>9.3941059235938817E-2</c:v>
                </c:pt>
                <c:pt idx="1899">
                  <c:v>9.3941059235938817E-2</c:v>
                </c:pt>
                <c:pt idx="1900">
                  <c:v>9.3941059235938817E-2</c:v>
                </c:pt>
                <c:pt idx="1901">
                  <c:v>9.3941059235938817E-2</c:v>
                </c:pt>
                <c:pt idx="1902">
                  <c:v>9.3941059235938817E-2</c:v>
                </c:pt>
                <c:pt idx="1903">
                  <c:v>9.3941059235938817E-2</c:v>
                </c:pt>
                <c:pt idx="1904">
                  <c:v>9.3941059235938817E-2</c:v>
                </c:pt>
                <c:pt idx="1905">
                  <c:v>9.3941059235938817E-2</c:v>
                </c:pt>
                <c:pt idx="1906">
                  <c:v>9.3941059235938817E-2</c:v>
                </c:pt>
                <c:pt idx="1907">
                  <c:v>9.3941059235938817E-2</c:v>
                </c:pt>
                <c:pt idx="1908">
                  <c:v>9.3941059235938817E-2</c:v>
                </c:pt>
                <c:pt idx="1909">
                  <c:v>9.3941059235938817E-2</c:v>
                </c:pt>
                <c:pt idx="1910">
                  <c:v>9.3941059235938817E-2</c:v>
                </c:pt>
                <c:pt idx="1911">
                  <c:v>9.3941059235938817E-2</c:v>
                </c:pt>
                <c:pt idx="1912">
                  <c:v>9.3941059235938817E-2</c:v>
                </c:pt>
                <c:pt idx="1913">
                  <c:v>9.3941059235938817E-2</c:v>
                </c:pt>
                <c:pt idx="1914">
                  <c:v>9.3941059235938817E-2</c:v>
                </c:pt>
                <c:pt idx="1915">
                  <c:v>9.3941059235938817E-2</c:v>
                </c:pt>
                <c:pt idx="1916">
                  <c:v>9.3941059235938817E-2</c:v>
                </c:pt>
                <c:pt idx="1917">
                  <c:v>9.3941059235938817E-2</c:v>
                </c:pt>
                <c:pt idx="1918">
                  <c:v>9.3941059235938817E-2</c:v>
                </c:pt>
                <c:pt idx="1919">
                  <c:v>9.3941059235938817E-2</c:v>
                </c:pt>
                <c:pt idx="1920">
                  <c:v>9.3941059235938817E-2</c:v>
                </c:pt>
                <c:pt idx="1921">
                  <c:v>9.3941059235938817E-2</c:v>
                </c:pt>
                <c:pt idx="1922">
                  <c:v>9.3941059235938817E-2</c:v>
                </c:pt>
                <c:pt idx="1923">
                  <c:v>9.3941059235938817E-2</c:v>
                </c:pt>
                <c:pt idx="1924">
                  <c:v>9.3941059235938817E-2</c:v>
                </c:pt>
                <c:pt idx="1925">
                  <c:v>9.3941059235938817E-2</c:v>
                </c:pt>
                <c:pt idx="1926">
                  <c:v>9.3941059235938817E-2</c:v>
                </c:pt>
                <c:pt idx="1927">
                  <c:v>9.3941059235938817E-2</c:v>
                </c:pt>
                <c:pt idx="1928">
                  <c:v>9.3941059235938817E-2</c:v>
                </c:pt>
                <c:pt idx="1929">
                  <c:v>9.3941059235938817E-2</c:v>
                </c:pt>
                <c:pt idx="1930">
                  <c:v>9.3941059235938817E-2</c:v>
                </c:pt>
                <c:pt idx="1931">
                  <c:v>9.3941059235938817E-2</c:v>
                </c:pt>
                <c:pt idx="1932">
                  <c:v>9.3941059235938817E-2</c:v>
                </c:pt>
                <c:pt idx="1933">
                  <c:v>9.3941059235938817E-2</c:v>
                </c:pt>
                <c:pt idx="1934">
                  <c:v>9.3941059235938817E-2</c:v>
                </c:pt>
                <c:pt idx="1935">
                  <c:v>9.3941059235938817E-2</c:v>
                </c:pt>
                <c:pt idx="1936">
                  <c:v>9.3941059235938817E-2</c:v>
                </c:pt>
                <c:pt idx="1937">
                  <c:v>9.3941059235938817E-2</c:v>
                </c:pt>
                <c:pt idx="1938">
                  <c:v>9.3941059235938817E-2</c:v>
                </c:pt>
                <c:pt idx="1939">
                  <c:v>9.3941059235938817E-2</c:v>
                </c:pt>
                <c:pt idx="1940">
                  <c:v>9.3941059235938817E-2</c:v>
                </c:pt>
                <c:pt idx="1941">
                  <c:v>9.3941059235938817E-2</c:v>
                </c:pt>
                <c:pt idx="1942">
                  <c:v>9.3941059235938817E-2</c:v>
                </c:pt>
                <c:pt idx="1943">
                  <c:v>9.3941059235938817E-2</c:v>
                </c:pt>
                <c:pt idx="1944">
                  <c:v>9.3941059235938817E-2</c:v>
                </c:pt>
                <c:pt idx="1945">
                  <c:v>9.3941059235938817E-2</c:v>
                </c:pt>
                <c:pt idx="1946">
                  <c:v>9.3941059235938817E-2</c:v>
                </c:pt>
                <c:pt idx="1947">
                  <c:v>9.3941059235938817E-2</c:v>
                </c:pt>
                <c:pt idx="1948">
                  <c:v>9.3941059235938817E-2</c:v>
                </c:pt>
                <c:pt idx="1949">
                  <c:v>9.3941059235938817E-2</c:v>
                </c:pt>
                <c:pt idx="1950">
                  <c:v>9.3941059235938817E-2</c:v>
                </c:pt>
                <c:pt idx="1951">
                  <c:v>9.3941059235938817E-2</c:v>
                </c:pt>
                <c:pt idx="1952">
                  <c:v>9.3941059235938817E-2</c:v>
                </c:pt>
                <c:pt idx="1953">
                  <c:v>9.3941059235938817E-2</c:v>
                </c:pt>
                <c:pt idx="1954">
                  <c:v>9.3941059235938817E-2</c:v>
                </c:pt>
                <c:pt idx="1955">
                  <c:v>9.3941059235938817E-2</c:v>
                </c:pt>
                <c:pt idx="1956">
                  <c:v>9.3941059235938817E-2</c:v>
                </c:pt>
                <c:pt idx="1957">
                  <c:v>9.3941059235938817E-2</c:v>
                </c:pt>
                <c:pt idx="1958">
                  <c:v>9.3941059235938817E-2</c:v>
                </c:pt>
                <c:pt idx="1959">
                  <c:v>9.3941059235938817E-2</c:v>
                </c:pt>
                <c:pt idx="1960">
                  <c:v>9.3941059235938817E-2</c:v>
                </c:pt>
                <c:pt idx="1961">
                  <c:v>9.8174979519883021E-2</c:v>
                </c:pt>
                <c:pt idx="1962">
                  <c:v>9.8174979519883021E-2</c:v>
                </c:pt>
                <c:pt idx="1963">
                  <c:v>9.8174979519883021E-2</c:v>
                </c:pt>
                <c:pt idx="1964">
                  <c:v>9.8174979519883021E-2</c:v>
                </c:pt>
                <c:pt idx="1965">
                  <c:v>9.8174979519883021E-2</c:v>
                </c:pt>
                <c:pt idx="1966">
                  <c:v>9.8174979519883021E-2</c:v>
                </c:pt>
                <c:pt idx="1967">
                  <c:v>9.8174979519883021E-2</c:v>
                </c:pt>
                <c:pt idx="1968">
                  <c:v>9.8174979519883021E-2</c:v>
                </c:pt>
                <c:pt idx="1969">
                  <c:v>9.8174979519883021E-2</c:v>
                </c:pt>
                <c:pt idx="1970">
                  <c:v>0.10257412596124944</c:v>
                </c:pt>
                <c:pt idx="1971">
                  <c:v>0.10257412596124944</c:v>
                </c:pt>
                <c:pt idx="1972">
                  <c:v>0.10257412596124944</c:v>
                </c:pt>
                <c:pt idx="1973">
                  <c:v>0.10257412596124944</c:v>
                </c:pt>
                <c:pt idx="1974">
                  <c:v>0.10257412596124944</c:v>
                </c:pt>
                <c:pt idx="1975">
                  <c:v>0.10257412596124944</c:v>
                </c:pt>
                <c:pt idx="1976">
                  <c:v>0.10257412596124944</c:v>
                </c:pt>
                <c:pt idx="1977">
                  <c:v>0.10257412596124944</c:v>
                </c:pt>
                <c:pt idx="1978">
                  <c:v>0.10257412596124944</c:v>
                </c:pt>
                <c:pt idx="1979">
                  <c:v>0.10257412596124944</c:v>
                </c:pt>
                <c:pt idx="1980">
                  <c:v>0.10257412596124944</c:v>
                </c:pt>
                <c:pt idx="1981">
                  <c:v>0.10257412596124944</c:v>
                </c:pt>
                <c:pt idx="1982">
                  <c:v>0.10257412596124944</c:v>
                </c:pt>
                <c:pt idx="1983">
                  <c:v>0.10257412596124944</c:v>
                </c:pt>
                <c:pt idx="1984">
                  <c:v>0.10257412596124944</c:v>
                </c:pt>
                <c:pt idx="1985">
                  <c:v>0.10257412596124944</c:v>
                </c:pt>
                <c:pt idx="1986">
                  <c:v>0.10257412596124944</c:v>
                </c:pt>
                <c:pt idx="1987">
                  <c:v>0.10257412596124944</c:v>
                </c:pt>
                <c:pt idx="1988">
                  <c:v>0.10257412596124944</c:v>
                </c:pt>
                <c:pt idx="1989">
                  <c:v>0.10257412596124944</c:v>
                </c:pt>
                <c:pt idx="1990">
                  <c:v>0.10257412596124944</c:v>
                </c:pt>
                <c:pt idx="1991">
                  <c:v>0.10257412596124944</c:v>
                </c:pt>
                <c:pt idx="1992">
                  <c:v>0.10257412596124944</c:v>
                </c:pt>
                <c:pt idx="1993">
                  <c:v>0.10257412596124944</c:v>
                </c:pt>
                <c:pt idx="1994">
                  <c:v>0.10257412596124944</c:v>
                </c:pt>
                <c:pt idx="1995">
                  <c:v>0.10257412596124944</c:v>
                </c:pt>
                <c:pt idx="1996">
                  <c:v>0.10257412596124944</c:v>
                </c:pt>
                <c:pt idx="1997">
                  <c:v>0.10257412596124944</c:v>
                </c:pt>
                <c:pt idx="1998">
                  <c:v>0.10257412596124944</c:v>
                </c:pt>
                <c:pt idx="1999">
                  <c:v>0.10257412596124944</c:v>
                </c:pt>
                <c:pt idx="2000">
                  <c:v>0.10257412596124944</c:v>
                </c:pt>
                <c:pt idx="2001">
                  <c:v>0.10257412596124944</c:v>
                </c:pt>
                <c:pt idx="2002">
                  <c:v>0.10257412596124944</c:v>
                </c:pt>
                <c:pt idx="2003">
                  <c:v>0.10257412596124944</c:v>
                </c:pt>
                <c:pt idx="2004">
                  <c:v>0.10257412596124944</c:v>
                </c:pt>
                <c:pt idx="2005">
                  <c:v>0.10257412596124944</c:v>
                </c:pt>
                <c:pt idx="2006">
                  <c:v>0.10257412596124944</c:v>
                </c:pt>
                <c:pt idx="2007">
                  <c:v>0.10257412596124944</c:v>
                </c:pt>
                <c:pt idx="2008">
                  <c:v>0.10257412596124944</c:v>
                </c:pt>
                <c:pt idx="2009">
                  <c:v>0.10257412596124944</c:v>
                </c:pt>
                <c:pt idx="2010">
                  <c:v>0.10257412596124944</c:v>
                </c:pt>
                <c:pt idx="2011">
                  <c:v>0.10257412596124944</c:v>
                </c:pt>
                <c:pt idx="2012">
                  <c:v>0.10257412596124944</c:v>
                </c:pt>
                <c:pt idx="2013">
                  <c:v>0.10257412596124944</c:v>
                </c:pt>
                <c:pt idx="2014">
                  <c:v>0.10257412596124944</c:v>
                </c:pt>
                <c:pt idx="2015">
                  <c:v>0.10257412596124944</c:v>
                </c:pt>
                <c:pt idx="2016">
                  <c:v>0.10257412596124944</c:v>
                </c:pt>
                <c:pt idx="2017">
                  <c:v>0.10257412596124944</c:v>
                </c:pt>
                <c:pt idx="2018">
                  <c:v>0.10257412596124944</c:v>
                </c:pt>
                <c:pt idx="2019">
                  <c:v>0.10859711840446253</c:v>
                </c:pt>
                <c:pt idx="2020">
                  <c:v>0.10859711840446253</c:v>
                </c:pt>
                <c:pt idx="2021">
                  <c:v>0.10859711840446253</c:v>
                </c:pt>
                <c:pt idx="2022">
                  <c:v>0.10859711840446253</c:v>
                </c:pt>
                <c:pt idx="2023">
                  <c:v>0.10859711840446253</c:v>
                </c:pt>
                <c:pt idx="2024">
                  <c:v>0.10859711840446253</c:v>
                </c:pt>
                <c:pt idx="2025">
                  <c:v>0.10859711840446253</c:v>
                </c:pt>
                <c:pt idx="2026">
                  <c:v>0.10859711840446253</c:v>
                </c:pt>
                <c:pt idx="2027">
                  <c:v>0.10859711840446253</c:v>
                </c:pt>
                <c:pt idx="2028">
                  <c:v>0.10859711840446253</c:v>
                </c:pt>
                <c:pt idx="2029">
                  <c:v>0.10859711840446253</c:v>
                </c:pt>
                <c:pt idx="2030">
                  <c:v>0.10859711840446253</c:v>
                </c:pt>
                <c:pt idx="2031">
                  <c:v>0.10859711840446253</c:v>
                </c:pt>
                <c:pt idx="2032">
                  <c:v>0.10859711840446253</c:v>
                </c:pt>
                <c:pt idx="2033">
                  <c:v>0.10859711840446253</c:v>
                </c:pt>
                <c:pt idx="2034">
                  <c:v>0.10859711840446253</c:v>
                </c:pt>
                <c:pt idx="2035">
                  <c:v>0.10859711840446253</c:v>
                </c:pt>
                <c:pt idx="2036">
                  <c:v>0.10859711840446253</c:v>
                </c:pt>
                <c:pt idx="2037">
                  <c:v>0.10859711840446253</c:v>
                </c:pt>
                <c:pt idx="2038">
                  <c:v>0.10859711840446253</c:v>
                </c:pt>
                <c:pt idx="2039">
                  <c:v>0.10859711840446253</c:v>
                </c:pt>
                <c:pt idx="2040">
                  <c:v>0.10859711840446253</c:v>
                </c:pt>
                <c:pt idx="2041">
                  <c:v>0.10859711840446253</c:v>
                </c:pt>
                <c:pt idx="2042">
                  <c:v>0.10859711840446253</c:v>
                </c:pt>
                <c:pt idx="2043">
                  <c:v>0.10859711840446253</c:v>
                </c:pt>
                <c:pt idx="2044">
                  <c:v>0.10859711840446253</c:v>
                </c:pt>
                <c:pt idx="2045">
                  <c:v>0.10859711840446253</c:v>
                </c:pt>
                <c:pt idx="2046">
                  <c:v>0.10859711840446253</c:v>
                </c:pt>
                <c:pt idx="2047">
                  <c:v>0.10859711840446253</c:v>
                </c:pt>
                <c:pt idx="2048">
                  <c:v>0.10859711840446253</c:v>
                </c:pt>
                <c:pt idx="2049">
                  <c:v>0.10859711840446253</c:v>
                </c:pt>
                <c:pt idx="2050">
                  <c:v>0.10859711840446253</c:v>
                </c:pt>
                <c:pt idx="2051">
                  <c:v>0.10859711840446253</c:v>
                </c:pt>
                <c:pt idx="2052">
                  <c:v>0.10859711840446253</c:v>
                </c:pt>
                <c:pt idx="2053">
                  <c:v>0.10859711840446253</c:v>
                </c:pt>
                <c:pt idx="2054">
                  <c:v>0.10859711840446253</c:v>
                </c:pt>
                <c:pt idx="2055">
                  <c:v>0.10859711840446253</c:v>
                </c:pt>
                <c:pt idx="2056">
                  <c:v>0.10859711840446253</c:v>
                </c:pt>
                <c:pt idx="2057">
                  <c:v>0.10859711840446253</c:v>
                </c:pt>
                <c:pt idx="2058">
                  <c:v>0.10859711840446253</c:v>
                </c:pt>
                <c:pt idx="2059">
                  <c:v>0.10859711840446253</c:v>
                </c:pt>
                <c:pt idx="2060">
                  <c:v>0.10859711840446253</c:v>
                </c:pt>
                <c:pt idx="2061">
                  <c:v>0.10859711840446253</c:v>
                </c:pt>
                <c:pt idx="2062">
                  <c:v>0.10859711840446253</c:v>
                </c:pt>
                <c:pt idx="2063">
                  <c:v>0.10859711840446253</c:v>
                </c:pt>
                <c:pt idx="2064">
                  <c:v>0.10859711840446253</c:v>
                </c:pt>
                <c:pt idx="2065">
                  <c:v>0.10859711840446253</c:v>
                </c:pt>
                <c:pt idx="2066">
                  <c:v>0.10859711840446253</c:v>
                </c:pt>
                <c:pt idx="2067">
                  <c:v>0.10859711840446253</c:v>
                </c:pt>
                <c:pt idx="2068">
                  <c:v>0.10859711840446253</c:v>
                </c:pt>
                <c:pt idx="2069">
                  <c:v>0.10859711840446253</c:v>
                </c:pt>
                <c:pt idx="2070">
                  <c:v>0.10859711840446253</c:v>
                </c:pt>
                <c:pt idx="2071">
                  <c:v>0.10859711840446253</c:v>
                </c:pt>
                <c:pt idx="2072">
                  <c:v>0.10859711840446253</c:v>
                </c:pt>
                <c:pt idx="2073">
                  <c:v>0.10859711840446253</c:v>
                </c:pt>
                <c:pt idx="2074">
                  <c:v>0.10859711840446253</c:v>
                </c:pt>
                <c:pt idx="2075">
                  <c:v>0.10859711840446253</c:v>
                </c:pt>
                <c:pt idx="2076">
                  <c:v>0.10859711840446253</c:v>
                </c:pt>
                <c:pt idx="2077">
                  <c:v>0.10859711840446253</c:v>
                </c:pt>
                <c:pt idx="2078">
                  <c:v>0.10859711840446253</c:v>
                </c:pt>
                <c:pt idx="2079">
                  <c:v>0.10859711840446253</c:v>
                </c:pt>
                <c:pt idx="2080">
                  <c:v>0.10859711840446253</c:v>
                </c:pt>
                <c:pt idx="2081">
                  <c:v>0.10859711840446253</c:v>
                </c:pt>
                <c:pt idx="2082">
                  <c:v>0.10859711840446253</c:v>
                </c:pt>
                <c:pt idx="2083">
                  <c:v>0.10859711840446253</c:v>
                </c:pt>
                <c:pt idx="2084">
                  <c:v>0.10859711840446253</c:v>
                </c:pt>
                <c:pt idx="2085">
                  <c:v>0.10859711840446253</c:v>
                </c:pt>
                <c:pt idx="2086">
                  <c:v>0.10859711840446253</c:v>
                </c:pt>
                <c:pt idx="2087">
                  <c:v>0.11751114722041789</c:v>
                </c:pt>
                <c:pt idx="2088">
                  <c:v>0.11751114722041789</c:v>
                </c:pt>
                <c:pt idx="2089">
                  <c:v>0.11751114722041789</c:v>
                </c:pt>
                <c:pt idx="2090">
                  <c:v>0.11751114722041789</c:v>
                </c:pt>
                <c:pt idx="2091">
                  <c:v>0.11751114722041789</c:v>
                </c:pt>
                <c:pt idx="2092">
                  <c:v>0.11751114722041789</c:v>
                </c:pt>
                <c:pt idx="2093">
                  <c:v>0.11751114722041789</c:v>
                </c:pt>
                <c:pt idx="2094">
                  <c:v>0.11751114722041789</c:v>
                </c:pt>
                <c:pt idx="2095">
                  <c:v>0.11751114722041789</c:v>
                </c:pt>
                <c:pt idx="2096">
                  <c:v>0.11751114722041789</c:v>
                </c:pt>
                <c:pt idx="2097">
                  <c:v>0.11751114722041789</c:v>
                </c:pt>
                <c:pt idx="2098">
                  <c:v>0.11751114722041789</c:v>
                </c:pt>
                <c:pt idx="2099">
                  <c:v>0.11751114722041789</c:v>
                </c:pt>
                <c:pt idx="2100">
                  <c:v>0.11751114722041789</c:v>
                </c:pt>
                <c:pt idx="2101">
                  <c:v>0.11751114722041789</c:v>
                </c:pt>
                <c:pt idx="2102">
                  <c:v>0.11751114722041789</c:v>
                </c:pt>
                <c:pt idx="2103">
                  <c:v>0.11751114722041789</c:v>
                </c:pt>
                <c:pt idx="2104">
                  <c:v>0.11751114722041789</c:v>
                </c:pt>
                <c:pt idx="2105">
                  <c:v>0.11751114722041789</c:v>
                </c:pt>
                <c:pt idx="2106">
                  <c:v>0.11751114722041789</c:v>
                </c:pt>
                <c:pt idx="2107">
                  <c:v>0.11751114722041789</c:v>
                </c:pt>
                <c:pt idx="2108">
                  <c:v>0.11751114722041789</c:v>
                </c:pt>
                <c:pt idx="2109">
                  <c:v>0.11751114722041789</c:v>
                </c:pt>
                <c:pt idx="2110">
                  <c:v>0.11751114722041789</c:v>
                </c:pt>
                <c:pt idx="2111">
                  <c:v>0.11751114722041789</c:v>
                </c:pt>
                <c:pt idx="2112">
                  <c:v>0.11751114722041789</c:v>
                </c:pt>
                <c:pt idx="2113">
                  <c:v>0.11751114722041789</c:v>
                </c:pt>
                <c:pt idx="2114">
                  <c:v>0.11751114722041789</c:v>
                </c:pt>
                <c:pt idx="2115">
                  <c:v>0.11751114722041789</c:v>
                </c:pt>
                <c:pt idx="2116">
                  <c:v>0.11751114722041789</c:v>
                </c:pt>
                <c:pt idx="2117">
                  <c:v>0.11751114722041789</c:v>
                </c:pt>
                <c:pt idx="2118">
                  <c:v>0.11751114722041789</c:v>
                </c:pt>
                <c:pt idx="2119">
                  <c:v>0.11751114722041789</c:v>
                </c:pt>
                <c:pt idx="2120">
                  <c:v>0.11751114722041789</c:v>
                </c:pt>
                <c:pt idx="2121">
                  <c:v>0.11751114722041789</c:v>
                </c:pt>
                <c:pt idx="2122">
                  <c:v>0.11751114722041789</c:v>
                </c:pt>
                <c:pt idx="2123">
                  <c:v>0.11751114722041789</c:v>
                </c:pt>
                <c:pt idx="2124">
                  <c:v>0.11751114722041789</c:v>
                </c:pt>
                <c:pt idx="2125">
                  <c:v>0.11751114722041789</c:v>
                </c:pt>
                <c:pt idx="2126">
                  <c:v>0.11751114722041789</c:v>
                </c:pt>
                <c:pt idx="2127">
                  <c:v>0.11751114722041789</c:v>
                </c:pt>
                <c:pt idx="2128">
                  <c:v>0.11751114722041789</c:v>
                </c:pt>
                <c:pt idx="2129">
                  <c:v>0.11751114722041789</c:v>
                </c:pt>
                <c:pt idx="2130">
                  <c:v>0.11751114722041789</c:v>
                </c:pt>
                <c:pt idx="2131">
                  <c:v>0.11751114722041789</c:v>
                </c:pt>
                <c:pt idx="2132">
                  <c:v>0.11751114722041789</c:v>
                </c:pt>
                <c:pt idx="2133">
                  <c:v>0.11751114722041789</c:v>
                </c:pt>
                <c:pt idx="2134">
                  <c:v>0.11751114722041789</c:v>
                </c:pt>
                <c:pt idx="2135">
                  <c:v>0.11751114722041789</c:v>
                </c:pt>
                <c:pt idx="2136">
                  <c:v>0.11751114722041789</c:v>
                </c:pt>
                <c:pt idx="2137">
                  <c:v>0.11751114722041789</c:v>
                </c:pt>
                <c:pt idx="2138">
                  <c:v>0.11751114722041789</c:v>
                </c:pt>
                <c:pt idx="2139">
                  <c:v>0.11751114722041789</c:v>
                </c:pt>
                <c:pt idx="2140">
                  <c:v>0.11751114722041789</c:v>
                </c:pt>
                <c:pt idx="2141">
                  <c:v>0.11751114722041789</c:v>
                </c:pt>
                <c:pt idx="2142">
                  <c:v>0.11751114722041789</c:v>
                </c:pt>
                <c:pt idx="2143">
                  <c:v>0.11751114722041789</c:v>
                </c:pt>
                <c:pt idx="2144">
                  <c:v>0.11751114722041789</c:v>
                </c:pt>
                <c:pt idx="2145">
                  <c:v>0.11751114722041789</c:v>
                </c:pt>
                <c:pt idx="2146">
                  <c:v>0.11751114722041789</c:v>
                </c:pt>
                <c:pt idx="2147">
                  <c:v>0.11751114722041789</c:v>
                </c:pt>
                <c:pt idx="2148">
                  <c:v>0.11751114722041789</c:v>
                </c:pt>
                <c:pt idx="2149">
                  <c:v>0.11751114722041789</c:v>
                </c:pt>
                <c:pt idx="2150">
                  <c:v>0.11751114722041789</c:v>
                </c:pt>
                <c:pt idx="2151">
                  <c:v>0.11751114722041789</c:v>
                </c:pt>
                <c:pt idx="2152">
                  <c:v>0.13130003554509886</c:v>
                </c:pt>
                <c:pt idx="2153">
                  <c:v>0.13130003554509886</c:v>
                </c:pt>
                <c:pt idx="2154">
                  <c:v>0.13130003554509886</c:v>
                </c:pt>
                <c:pt idx="2155">
                  <c:v>0.13130003554509886</c:v>
                </c:pt>
                <c:pt idx="2156">
                  <c:v>0.13130003554509886</c:v>
                </c:pt>
                <c:pt idx="2157">
                  <c:v>0.13130003554509886</c:v>
                </c:pt>
                <c:pt idx="2158">
                  <c:v>0.13130003554509886</c:v>
                </c:pt>
                <c:pt idx="2159">
                  <c:v>0.13130003554509886</c:v>
                </c:pt>
                <c:pt idx="2160">
                  <c:v>0.13130003554509886</c:v>
                </c:pt>
                <c:pt idx="2161">
                  <c:v>0.13130003554509886</c:v>
                </c:pt>
                <c:pt idx="2162">
                  <c:v>0.13130003554509886</c:v>
                </c:pt>
                <c:pt idx="2163">
                  <c:v>0.13130003554509886</c:v>
                </c:pt>
                <c:pt idx="2164">
                  <c:v>0.13130003554509886</c:v>
                </c:pt>
                <c:pt idx="2165">
                  <c:v>0.13130003554509886</c:v>
                </c:pt>
                <c:pt idx="2166">
                  <c:v>0.13130003554509886</c:v>
                </c:pt>
                <c:pt idx="2167">
                  <c:v>0.13130003554509886</c:v>
                </c:pt>
                <c:pt idx="2168">
                  <c:v>0.13130003554509886</c:v>
                </c:pt>
                <c:pt idx="2169">
                  <c:v>0.13130003554509886</c:v>
                </c:pt>
                <c:pt idx="2170">
                  <c:v>0.13130003554509886</c:v>
                </c:pt>
                <c:pt idx="2171">
                  <c:v>0.13130003554509886</c:v>
                </c:pt>
                <c:pt idx="2172">
                  <c:v>0.13130003554509886</c:v>
                </c:pt>
                <c:pt idx="2173">
                  <c:v>0.13130003554509886</c:v>
                </c:pt>
                <c:pt idx="2174">
                  <c:v>0.13130003554509886</c:v>
                </c:pt>
                <c:pt idx="2175">
                  <c:v>0.13130003554509886</c:v>
                </c:pt>
                <c:pt idx="2176">
                  <c:v>0.13130003554509886</c:v>
                </c:pt>
                <c:pt idx="2177">
                  <c:v>0.13130003554509886</c:v>
                </c:pt>
                <c:pt idx="2178">
                  <c:v>0.13130003554509886</c:v>
                </c:pt>
                <c:pt idx="2179">
                  <c:v>0.13130003554509886</c:v>
                </c:pt>
                <c:pt idx="2180">
                  <c:v>0.13130003554509886</c:v>
                </c:pt>
                <c:pt idx="2181">
                  <c:v>0.13130003554509886</c:v>
                </c:pt>
                <c:pt idx="2182">
                  <c:v>0.13130003554509886</c:v>
                </c:pt>
                <c:pt idx="2183">
                  <c:v>0.13130003554509886</c:v>
                </c:pt>
                <c:pt idx="2184">
                  <c:v>0.13130003554509886</c:v>
                </c:pt>
                <c:pt idx="2185">
                  <c:v>0.13130003554509886</c:v>
                </c:pt>
                <c:pt idx="2186">
                  <c:v>0.13130003554509886</c:v>
                </c:pt>
                <c:pt idx="2187">
                  <c:v>0.13130003554509886</c:v>
                </c:pt>
                <c:pt idx="2188">
                  <c:v>0.13130003554509886</c:v>
                </c:pt>
                <c:pt idx="2189">
                  <c:v>0.13130003554509886</c:v>
                </c:pt>
                <c:pt idx="2190">
                  <c:v>0.13130003554509886</c:v>
                </c:pt>
                <c:pt idx="2191">
                  <c:v>0.13130003554509886</c:v>
                </c:pt>
                <c:pt idx="2192">
                  <c:v>0.13130003554509886</c:v>
                </c:pt>
                <c:pt idx="2193">
                  <c:v>0.13130003554509886</c:v>
                </c:pt>
                <c:pt idx="2194">
                  <c:v>0.13130003554509886</c:v>
                </c:pt>
                <c:pt idx="2195">
                  <c:v>0.13130003554509886</c:v>
                </c:pt>
                <c:pt idx="2196">
                  <c:v>0.13130003554509886</c:v>
                </c:pt>
                <c:pt idx="2197">
                  <c:v>0.13130003554509886</c:v>
                </c:pt>
                <c:pt idx="2198">
                  <c:v>0.13130003554509886</c:v>
                </c:pt>
                <c:pt idx="2199">
                  <c:v>0.13130003554509886</c:v>
                </c:pt>
                <c:pt idx="2200">
                  <c:v>0.13130003554509886</c:v>
                </c:pt>
              </c:numCache>
            </c:numRef>
          </c:yVal>
          <c:smooth val="1"/>
          <c:extLst>
            <c:ext xmlns:c16="http://schemas.microsoft.com/office/drawing/2014/chart" uri="{C3380CC4-5D6E-409C-BE32-E72D297353CC}">
              <c16:uniqueId val="{00000000-4630-460D-B2C6-16A277B78D10}"/>
            </c:ext>
          </c:extLst>
        </c:ser>
        <c:ser>
          <c:idx val="1"/>
          <c:order val="1"/>
          <c:tx>
            <c:strRef>
              <c:f>CUM_INCID_CR1!$C$1</c:f>
              <c:strCache>
                <c:ptCount val="1"/>
                <c:pt idx="0">
                  <c:v>cif_inv</c:v>
                </c:pt>
              </c:strCache>
            </c:strRef>
          </c:tx>
          <c:spPr>
            <a:ln w="57150" cap="rnd">
              <a:solidFill>
                <a:srgbClr val="FF0000"/>
              </a:solidFill>
              <a:round/>
            </a:ln>
            <a:effectLst/>
          </c:spPr>
          <c:marker>
            <c:symbol val="none"/>
          </c:marker>
          <c:xVal>
            <c:numRef>
              <c:f>CUM_INCID_CR1!$A$2:$A$2202</c:f>
              <c:numCache>
                <c:formatCode>General</c:formatCode>
                <c:ptCount val="2201"/>
                <c:pt idx="0">
                  <c:v>0</c:v>
                </c:pt>
                <c:pt idx="1">
                  <c:v>2.7397260273972603E-3</c:v>
                </c:pt>
                <c:pt idx="2">
                  <c:v>5.4794520547945206E-3</c:v>
                </c:pt>
                <c:pt idx="3">
                  <c:v>8.21917808219178E-3</c:v>
                </c:pt>
                <c:pt idx="4">
                  <c:v>1.0958904109589041E-2</c:v>
                </c:pt>
                <c:pt idx="5">
                  <c:v>1.3698630136986301E-2</c:v>
                </c:pt>
                <c:pt idx="6">
                  <c:v>1.643835616438356E-2</c:v>
                </c:pt>
                <c:pt idx="7">
                  <c:v>1.9178082191780823E-2</c:v>
                </c:pt>
                <c:pt idx="8">
                  <c:v>2.1917808219178082E-2</c:v>
                </c:pt>
                <c:pt idx="9">
                  <c:v>2.4657534246575342E-2</c:v>
                </c:pt>
                <c:pt idx="10">
                  <c:v>2.7397260273972601E-2</c:v>
                </c:pt>
                <c:pt idx="11">
                  <c:v>3.0136986301369864E-2</c:v>
                </c:pt>
                <c:pt idx="12">
                  <c:v>3.287671232876712E-2</c:v>
                </c:pt>
                <c:pt idx="13">
                  <c:v>3.5616438356164383E-2</c:v>
                </c:pt>
                <c:pt idx="14">
                  <c:v>3.8356164383561646E-2</c:v>
                </c:pt>
                <c:pt idx="15">
                  <c:v>4.1095890410958902E-2</c:v>
                </c:pt>
                <c:pt idx="16">
                  <c:v>4.3835616438356165E-2</c:v>
                </c:pt>
                <c:pt idx="17">
                  <c:v>4.6575342465753428E-2</c:v>
                </c:pt>
                <c:pt idx="18">
                  <c:v>4.9315068493150684E-2</c:v>
                </c:pt>
                <c:pt idx="19">
                  <c:v>5.2054794520547946E-2</c:v>
                </c:pt>
                <c:pt idx="20">
                  <c:v>5.4794520547945202E-2</c:v>
                </c:pt>
                <c:pt idx="21">
                  <c:v>5.7534246575342465E-2</c:v>
                </c:pt>
                <c:pt idx="22">
                  <c:v>6.0273972602739728E-2</c:v>
                </c:pt>
                <c:pt idx="23">
                  <c:v>6.3013698630136991E-2</c:v>
                </c:pt>
                <c:pt idx="24">
                  <c:v>6.575342465753424E-2</c:v>
                </c:pt>
                <c:pt idx="25">
                  <c:v>6.8493150684931503E-2</c:v>
                </c:pt>
                <c:pt idx="26">
                  <c:v>7.1232876712328766E-2</c:v>
                </c:pt>
                <c:pt idx="27">
                  <c:v>7.3972602739726029E-2</c:v>
                </c:pt>
                <c:pt idx="28">
                  <c:v>7.6712328767123292E-2</c:v>
                </c:pt>
                <c:pt idx="29">
                  <c:v>7.9452054794520555E-2</c:v>
                </c:pt>
                <c:pt idx="30">
                  <c:v>8.2191780821917804E-2</c:v>
                </c:pt>
                <c:pt idx="31">
                  <c:v>8.4931506849315067E-2</c:v>
                </c:pt>
                <c:pt idx="32">
                  <c:v>8.7671232876712329E-2</c:v>
                </c:pt>
                <c:pt idx="33">
                  <c:v>9.0410958904109592E-2</c:v>
                </c:pt>
                <c:pt idx="34">
                  <c:v>9.3150684931506855E-2</c:v>
                </c:pt>
                <c:pt idx="35">
                  <c:v>9.5890410958904104E-2</c:v>
                </c:pt>
                <c:pt idx="36">
                  <c:v>9.8630136986301367E-2</c:v>
                </c:pt>
                <c:pt idx="37">
                  <c:v>0.10136986301369863</c:v>
                </c:pt>
                <c:pt idx="38">
                  <c:v>0.10410958904109589</c:v>
                </c:pt>
                <c:pt idx="39">
                  <c:v>0.10684931506849316</c:v>
                </c:pt>
                <c:pt idx="40">
                  <c:v>0.1095890410958904</c:v>
                </c:pt>
                <c:pt idx="41">
                  <c:v>0.11232876712328767</c:v>
                </c:pt>
                <c:pt idx="42">
                  <c:v>0.11506849315068493</c:v>
                </c:pt>
                <c:pt idx="43">
                  <c:v>0.11780821917808219</c:v>
                </c:pt>
                <c:pt idx="44">
                  <c:v>0.12054794520547946</c:v>
                </c:pt>
                <c:pt idx="45">
                  <c:v>0.12328767123287671</c:v>
                </c:pt>
                <c:pt idx="46">
                  <c:v>0.12602739726027398</c:v>
                </c:pt>
                <c:pt idx="47">
                  <c:v>0.12876712328767123</c:v>
                </c:pt>
                <c:pt idx="48">
                  <c:v>0.13150684931506848</c:v>
                </c:pt>
                <c:pt idx="49">
                  <c:v>0.13424657534246576</c:v>
                </c:pt>
                <c:pt idx="50">
                  <c:v>0.13698630136986301</c:v>
                </c:pt>
                <c:pt idx="51">
                  <c:v>0.13972602739726028</c:v>
                </c:pt>
                <c:pt idx="52">
                  <c:v>0.14246575342465753</c:v>
                </c:pt>
                <c:pt idx="53">
                  <c:v>0.14520547945205478</c:v>
                </c:pt>
                <c:pt idx="54">
                  <c:v>0.14794520547945206</c:v>
                </c:pt>
                <c:pt idx="55">
                  <c:v>0.15068493150684931</c:v>
                </c:pt>
                <c:pt idx="56">
                  <c:v>0.15342465753424658</c:v>
                </c:pt>
                <c:pt idx="57">
                  <c:v>0.15616438356164383</c:v>
                </c:pt>
                <c:pt idx="58">
                  <c:v>0.15890410958904111</c:v>
                </c:pt>
                <c:pt idx="59">
                  <c:v>0.16164383561643836</c:v>
                </c:pt>
                <c:pt idx="60">
                  <c:v>0.16438356164383561</c:v>
                </c:pt>
                <c:pt idx="61">
                  <c:v>0.16712328767123288</c:v>
                </c:pt>
                <c:pt idx="62">
                  <c:v>0.16986301369863013</c:v>
                </c:pt>
                <c:pt idx="63">
                  <c:v>0.17260273972602741</c:v>
                </c:pt>
                <c:pt idx="64">
                  <c:v>0.17534246575342466</c:v>
                </c:pt>
                <c:pt idx="65">
                  <c:v>0.17808219178082191</c:v>
                </c:pt>
                <c:pt idx="66">
                  <c:v>0.18082191780821918</c:v>
                </c:pt>
                <c:pt idx="67">
                  <c:v>0.18356164383561643</c:v>
                </c:pt>
                <c:pt idx="68">
                  <c:v>0.18630136986301371</c:v>
                </c:pt>
                <c:pt idx="69">
                  <c:v>0.18904109589041096</c:v>
                </c:pt>
                <c:pt idx="70">
                  <c:v>0.19178082191780821</c:v>
                </c:pt>
                <c:pt idx="71">
                  <c:v>0.19452054794520549</c:v>
                </c:pt>
                <c:pt idx="72">
                  <c:v>0.19726027397260273</c:v>
                </c:pt>
                <c:pt idx="73">
                  <c:v>0.2</c:v>
                </c:pt>
                <c:pt idx="74">
                  <c:v>0.20273972602739726</c:v>
                </c:pt>
                <c:pt idx="75">
                  <c:v>0.20547945205479451</c:v>
                </c:pt>
                <c:pt idx="76">
                  <c:v>0.20821917808219179</c:v>
                </c:pt>
                <c:pt idx="77">
                  <c:v>0.21095890410958903</c:v>
                </c:pt>
                <c:pt idx="78">
                  <c:v>0.21369863013698631</c:v>
                </c:pt>
                <c:pt idx="79">
                  <c:v>0.21643835616438356</c:v>
                </c:pt>
                <c:pt idx="80">
                  <c:v>0.21917808219178081</c:v>
                </c:pt>
                <c:pt idx="81">
                  <c:v>0.22191780821917809</c:v>
                </c:pt>
                <c:pt idx="82">
                  <c:v>0.22465753424657534</c:v>
                </c:pt>
                <c:pt idx="83">
                  <c:v>0.22739726027397261</c:v>
                </c:pt>
                <c:pt idx="84">
                  <c:v>0.23013698630136986</c:v>
                </c:pt>
                <c:pt idx="85">
                  <c:v>0.23287671232876711</c:v>
                </c:pt>
                <c:pt idx="86">
                  <c:v>0.23561643835616439</c:v>
                </c:pt>
                <c:pt idx="87">
                  <c:v>0.23835616438356164</c:v>
                </c:pt>
                <c:pt idx="88">
                  <c:v>0.24109589041095891</c:v>
                </c:pt>
                <c:pt idx="89">
                  <c:v>0.24383561643835616</c:v>
                </c:pt>
                <c:pt idx="90">
                  <c:v>0.24657534246575341</c:v>
                </c:pt>
                <c:pt idx="91">
                  <c:v>0.24931506849315069</c:v>
                </c:pt>
                <c:pt idx="92">
                  <c:v>0.25205479452054796</c:v>
                </c:pt>
                <c:pt idx="93">
                  <c:v>0.25479452054794521</c:v>
                </c:pt>
                <c:pt idx="94">
                  <c:v>0.25753424657534246</c:v>
                </c:pt>
                <c:pt idx="95">
                  <c:v>0.26027397260273971</c:v>
                </c:pt>
                <c:pt idx="96">
                  <c:v>0.26301369863013696</c:v>
                </c:pt>
                <c:pt idx="97">
                  <c:v>0.26575342465753427</c:v>
                </c:pt>
                <c:pt idx="98">
                  <c:v>0.26849315068493151</c:v>
                </c:pt>
                <c:pt idx="99">
                  <c:v>0.27123287671232876</c:v>
                </c:pt>
                <c:pt idx="100">
                  <c:v>0.27397260273972601</c:v>
                </c:pt>
                <c:pt idx="101">
                  <c:v>0.27671232876712326</c:v>
                </c:pt>
                <c:pt idx="102">
                  <c:v>0.27945205479452057</c:v>
                </c:pt>
                <c:pt idx="103">
                  <c:v>0.28219178082191781</c:v>
                </c:pt>
                <c:pt idx="104">
                  <c:v>0.28493150684931506</c:v>
                </c:pt>
                <c:pt idx="105">
                  <c:v>0.28767123287671231</c:v>
                </c:pt>
                <c:pt idx="106">
                  <c:v>0.29041095890410956</c:v>
                </c:pt>
                <c:pt idx="107">
                  <c:v>0.29315068493150687</c:v>
                </c:pt>
                <c:pt idx="108">
                  <c:v>0.29589041095890412</c:v>
                </c:pt>
                <c:pt idx="109">
                  <c:v>0.29863013698630136</c:v>
                </c:pt>
                <c:pt idx="110">
                  <c:v>0.30136986301369861</c:v>
                </c:pt>
                <c:pt idx="111">
                  <c:v>0.30410958904109592</c:v>
                </c:pt>
                <c:pt idx="112">
                  <c:v>0.30684931506849317</c:v>
                </c:pt>
                <c:pt idx="113">
                  <c:v>0.30958904109589042</c:v>
                </c:pt>
                <c:pt idx="114">
                  <c:v>0.31232876712328766</c:v>
                </c:pt>
                <c:pt idx="115">
                  <c:v>0.31506849315068491</c:v>
                </c:pt>
                <c:pt idx="116">
                  <c:v>0.31780821917808222</c:v>
                </c:pt>
                <c:pt idx="117">
                  <c:v>0.32054794520547947</c:v>
                </c:pt>
                <c:pt idx="118">
                  <c:v>0.32328767123287672</c:v>
                </c:pt>
                <c:pt idx="119">
                  <c:v>0.32602739726027397</c:v>
                </c:pt>
                <c:pt idx="120">
                  <c:v>0.32876712328767121</c:v>
                </c:pt>
                <c:pt idx="121">
                  <c:v>0.33150684931506852</c:v>
                </c:pt>
                <c:pt idx="122">
                  <c:v>0.33424657534246577</c:v>
                </c:pt>
                <c:pt idx="123">
                  <c:v>0.33698630136986302</c:v>
                </c:pt>
                <c:pt idx="124">
                  <c:v>0.33972602739726027</c:v>
                </c:pt>
                <c:pt idx="125">
                  <c:v>0.34246575342465752</c:v>
                </c:pt>
                <c:pt idx="126">
                  <c:v>0.34520547945205482</c:v>
                </c:pt>
                <c:pt idx="127">
                  <c:v>0.34794520547945207</c:v>
                </c:pt>
                <c:pt idx="128">
                  <c:v>0.35068493150684932</c:v>
                </c:pt>
                <c:pt idx="129">
                  <c:v>0.35342465753424657</c:v>
                </c:pt>
                <c:pt idx="130">
                  <c:v>0.35616438356164382</c:v>
                </c:pt>
                <c:pt idx="131">
                  <c:v>0.35890410958904112</c:v>
                </c:pt>
                <c:pt idx="132">
                  <c:v>0.36164383561643837</c:v>
                </c:pt>
                <c:pt idx="133">
                  <c:v>0.36438356164383562</c:v>
                </c:pt>
                <c:pt idx="134">
                  <c:v>0.36712328767123287</c:v>
                </c:pt>
                <c:pt idx="135">
                  <c:v>0.36986301369863012</c:v>
                </c:pt>
                <c:pt idx="136">
                  <c:v>0.37260273972602742</c:v>
                </c:pt>
                <c:pt idx="137">
                  <c:v>0.37534246575342467</c:v>
                </c:pt>
                <c:pt idx="138">
                  <c:v>0.37808219178082192</c:v>
                </c:pt>
                <c:pt idx="139">
                  <c:v>0.38082191780821917</c:v>
                </c:pt>
                <c:pt idx="140">
                  <c:v>0.38356164383561642</c:v>
                </c:pt>
                <c:pt idx="141">
                  <c:v>0.38630136986301372</c:v>
                </c:pt>
                <c:pt idx="142">
                  <c:v>0.38904109589041097</c:v>
                </c:pt>
                <c:pt idx="143">
                  <c:v>0.39178082191780822</c:v>
                </c:pt>
                <c:pt idx="144">
                  <c:v>0.39452054794520547</c:v>
                </c:pt>
                <c:pt idx="145">
                  <c:v>0.39726027397260272</c:v>
                </c:pt>
                <c:pt idx="146">
                  <c:v>0.4</c:v>
                </c:pt>
                <c:pt idx="147">
                  <c:v>0.40273972602739727</c:v>
                </c:pt>
                <c:pt idx="148">
                  <c:v>0.40547945205479452</c:v>
                </c:pt>
                <c:pt idx="149">
                  <c:v>0.40821917808219177</c:v>
                </c:pt>
                <c:pt idx="150">
                  <c:v>0.41095890410958902</c:v>
                </c:pt>
                <c:pt idx="151">
                  <c:v>0.41369863013698632</c:v>
                </c:pt>
                <c:pt idx="152">
                  <c:v>0.41643835616438357</c:v>
                </c:pt>
                <c:pt idx="153">
                  <c:v>0.41917808219178082</c:v>
                </c:pt>
                <c:pt idx="154">
                  <c:v>0.42191780821917807</c:v>
                </c:pt>
                <c:pt idx="155">
                  <c:v>0.42465753424657532</c:v>
                </c:pt>
                <c:pt idx="156">
                  <c:v>0.42739726027397262</c:v>
                </c:pt>
                <c:pt idx="157">
                  <c:v>0.43013698630136987</c:v>
                </c:pt>
                <c:pt idx="158">
                  <c:v>0.43287671232876712</c:v>
                </c:pt>
                <c:pt idx="159">
                  <c:v>0.43561643835616437</c:v>
                </c:pt>
                <c:pt idx="160">
                  <c:v>0.43835616438356162</c:v>
                </c:pt>
                <c:pt idx="161">
                  <c:v>0.44109589041095892</c:v>
                </c:pt>
                <c:pt idx="162">
                  <c:v>0.44383561643835617</c:v>
                </c:pt>
                <c:pt idx="163">
                  <c:v>0.44657534246575342</c:v>
                </c:pt>
                <c:pt idx="164">
                  <c:v>0.44931506849315067</c:v>
                </c:pt>
                <c:pt idx="165">
                  <c:v>0.45205479452054792</c:v>
                </c:pt>
                <c:pt idx="166">
                  <c:v>0.45479452054794522</c:v>
                </c:pt>
                <c:pt idx="167">
                  <c:v>0.45753424657534247</c:v>
                </c:pt>
                <c:pt idx="168">
                  <c:v>0.46027397260273972</c:v>
                </c:pt>
                <c:pt idx="169">
                  <c:v>0.46301369863013697</c:v>
                </c:pt>
                <c:pt idx="170">
                  <c:v>0.46575342465753422</c:v>
                </c:pt>
                <c:pt idx="171">
                  <c:v>0.46849315068493153</c:v>
                </c:pt>
                <c:pt idx="172">
                  <c:v>0.47123287671232877</c:v>
                </c:pt>
                <c:pt idx="173">
                  <c:v>0.47397260273972602</c:v>
                </c:pt>
                <c:pt idx="174">
                  <c:v>0.47671232876712327</c:v>
                </c:pt>
                <c:pt idx="175">
                  <c:v>0.47945205479452052</c:v>
                </c:pt>
                <c:pt idx="176">
                  <c:v>0.48219178082191783</c:v>
                </c:pt>
                <c:pt idx="177">
                  <c:v>0.48493150684931507</c:v>
                </c:pt>
                <c:pt idx="178">
                  <c:v>0.48767123287671232</c:v>
                </c:pt>
                <c:pt idx="179">
                  <c:v>0.49041095890410957</c:v>
                </c:pt>
                <c:pt idx="180">
                  <c:v>0.49315068493150682</c:v>
                </c:pt>
                <c:pt idx="181">
                  <c:v>0.49589041095890413</c:v>
                </c:pt>
                <c:pt idx="182">
                  <c:v>0.49863013698630138</c:v>
                </c:pt>
                <c:pt idx="183">
                  <c:v>0.50136986301369868</c:v>
                </c:pt>
                <c:pt idx="184">
                  <c:v>0.50410958904109593</c:v>
                </c:pt>
                <c:pt idx="185">
                  <c:v>0.50684931506849318</c:v>
                </c:pt>
                <c:pt idx="186">
                  <c:v>0.50958904109589043</c:v>
                </c:pt>
                <c:pt idx="187">
                  <c:v>0.51232876712328768</c:v>
                </c:pt>
                <c:pt idx="188">
                  <c:v>0.51506849315068493</c:v>
                </c:pt>
                <c:pt idx="189">
                  <c:v>0.51780821917808217</c:v>
                </c:pt>
                <c:pt idx="190">
                  <c:v>0.52054794520547942</c:v>
                </c:pt>
                <c:pt idx="191">
                  <c:v>0.52328767123287667</c:v>
                </c:pt>
                <c:pt idx="192">
                  <c:v>0.52602739726027392</c:v>
                </c:pt>
                <c:pt idx="193">
                  <c:v>0.52876712328767128</c:v>
                </c:pt>
                <c:pt idx="194">
                  <c:v>0.53150684931506853</c:v>
                </c:pt>
                <c:pt idx="195">
                  <c:v>0.53424657534246578</c:v>
                </c:pt>
                <c:pt idx="196">
                  <c:v>0.53698630136986303</c:v>
                </c:pt>
                <c:pt idx="197">
                  <c:v>0.53972602739726028</c:v>
                </c:pt>
                <c:pt idx="198">
                  <c:v>0.54246575342465753</c:v>
                </c:pt>
                <c:pt idx="199">
                  <c:v>0.54520547945205478</c:v>
                </c:pt>
                <c:pt idx="200">
                  <c:v>0.54794520547945202</c:v>
                </c:pt>
                <c:pt idx="201">
                  <c:v>0.55068493150684927</c:v>
                </c:pt>
                <c:pt idx="202">
                  <c:v>0.55342465753424652</c:v>
                </c:pt>
                <c:pt idx="203">
                  <c:v>0.55616438356164388</c:v>
                </c:pt>
                <c:pt idx="204">
                  <c:v>0.55890410958904113</c:v>
                </c:pt>
                <c:pt idx="205">
                  <c:v>0.56164383561643838</c:v>
                </c:pt>
                <c:pt idx="206">
                  <c:v>0.56438356164383563</c:v>
                </c:pt>
                <c:pt idx="207">
                  <c:v>0.56712328767123288</c:v>
                </c:pt>
                <c:pt idx="208">
                  <c:v>0.56986301369863013</c:v>
                </c:pt>
                <c:pt idx="209">
                  <c:v>0.57260273972602738</c:v>
                </c:pt>
                <c:pt idx="210">
                  <c:v>0.57534246575342463</c:v>
                </c:pt>
                <c:pt idx="211">
                  <c:v>0.57808219178082187</c:v>
                </c:pt>
                <c:pt idx="212">
                  <c:v>0.58082191780821912</c:v>
                </c:pt>
                <c:pt idx="213">
                  <c:v>0.58356164383561648</c:v>
                </c:pt>
                <c:pt idx="214">
                  <c:v>0.58630136986301373</c:v>
                </c:pt>
                <c:pt idx="215">
                  <c:v>0.58904109589041098</c:v>
                </c:pt>
                <c:pt idx="216">
                  <c:v>0.59178082191780823</c:v>
                </c:pt>
                <c:pt idx="217">
                  <c:v>0.59452054794520548</c:v>
                </c:pt>
                <c:pt idx="218">
                  <c:v>0.59726027397260273</c:v>
                </c:pt>
                <c:pt idx="219">
                  <c:v>0.6</c:v>
                </c:pt>
                <c:pt idx="220">
                  <c:v>0.60273972602739723</c:v>
                </c:pt>
                <c:pt idx="221">
                  <c:v>0.60547945205479448</c:v>
                </c:pt>
                <c:pt idx="222">
                  <c:v>0.60821917808219184</c:v>
                </c:pt>
                <c:pt idx="223">
                  <c:v>0.61095890410958908</c:v>
                </c:pt>
                <c:pt idx="224">
                  <c:v>0.61369863013698633</c:v>
                </c:pt>
                <c:pt idx="225">
                  <c:v>0.61643835616438358</c:v>
                </c:pt>
                <c:pt idx="226">
                  <c:v>0.61917808219178083</c:v>
                </c:pt>
                <c:pt idx="227">
                  <c:v>0.62191780821917808</c:v>
                </c:pt>
                <c:pt idx="228">
                  <c:v>0.62465753424657533</c:v>
                </c:pt>
                <c:pt idx="229">
                  <c:v>0.62739726027397258</c:v>
                </c:pt>
                <c:pt idx="230">
                  <c:v>0.63013698630136983</c:v>
                </c:pt>
                <c:pt idx="231">
                  <c:v>0.63287671232876708</c:v>
                </c:pt>
                <c:pt idx="232">
                  <c:v>0.63561643835616444</c:v>
                </c:pt>
                <c:pt idx="233">
                  <c:v>0.63835616438356169</c:v>
                </c:pt>
                <c:pt idx="234">
                  <c:v>0.64109589041095894</c:v>
                </c:pt>
                <c:pt idx="235">
                  <c:v>0.64383561643835618</c:v>
                </c:pt>
                <c:pt idx="236">
                  <c:v>0.64657534246575343</c:v>
                </c:pt>
                <c:pt idx="237">
                  <c:v>0.64931506849315068</c:v>
                </c:pt>
                <c:pt idx="238">
                  <c:v>0.65205479452054793</c:v>
                </c:pt>
                <c:pt idx="239">
                  <c:v>0.65479452054794518</c:v>
                </c:pt>
                <c:pt idx="240">
                  <c:v>0.65753424657534243</c:v>
                </c:pt>
                <c:pt idx="241">
                  <c:v>0.66027397260273968</c:v>
                </c:pt>
                <c:pt idx="242">
                  <c:v>0.66301369863013704</c:v>
                </c:pt>
                <c:pt idx="243">
                  <c:v>0.66575342465753429</c:v>
                </c:pt>
                <c:pt idx="244">
                  <c:v>0.66849315068493154</c:v>
                </c:pt>
                <c:pt idx="245">
                  <c:v>0.67123287671232879</c:v>
                </c:pt>
                <c:pt idx="246">
                  <c:v>0.67397260273972603</c:v>
                </c:pt>
                <c:pt idx="247">
                  <c:v>0.67671232876712328</c:v>
                </c:pt>
                <c:pt idx="248">
                  <c:v>0.67945205479452053</c:v>
                </c:pt>
                <c:pt idx="249">
                  <c:v>0.68219178082191778</c:v>
                </c:pt>
                <c:pt idx="250">
                  <c:v>0.68493150684931503</c:v>
                </c:pt>
                <c:pt idx="251">
                  <c:v>0.68767123287671228</c:v>
                </c:pt>
                <c:pt idx="252">
                  <c:v>0.69041095890410964</c:v>
                </c:pt>
                <c:pt idx="253">
                  <c:v>0.69315068493150689</c:v>
                </c:pt>
                <c:pt idx="254">
                  <c:v>0.69589041095890414</c:v>
                </c:pt>
                <c:pt idx="255">
                  <c:v>0.69863013698630139</c:v>
                </c:pt>
                <c:pt idx="256">
                  <c:v>0.70136986301369864</c:v>
                </c:pt>
                <c:pt idx="257">
                  <c:v>0.70410958904109588</c:v>
                </c:pt>
                <c:pt idx="258">
                  <c:v>0.70684931506849313</c:v>
                </c:pt>
                <c:pt idx="259">
                  <c:v>0.70958904109589038</c:v>
                </c:pt>
                <c:pt idx="260">
                  <c:v>0.71232876712328763</c:v>
                </c:pt>
                <c:pt idx="261">
                  <c:v>0.71506849315068488</c:v>
                </c:pt>
                <c:pt idx="262">
                  <c:v>0.71780821917808224</c:v>
                </c:pt>
                <c:pt idx="263">
                  <c:v>0.72054794520547949</c:v>
                </c:pt>
                <c:pt idx="264">
                  <c:v>0.72328767123287674</c:v>
                </c:pt>
                <c:pt idx="265">
                  <c:v>0.72602739726027399</c:v>
                </c:pt>
                <c:pt idx="266">
                  <c:v>0.72876712328767124</c:v>
                </c:pt>
                <c:pt idx="267">
                  <c:v>0.73150684931506849</c:v>
                </c:pt>
                <c:pt idx="268">
                  <c:v>0.73424657534246573</c:v>
                </c:pt>
                <c:pt idx="269">
                  <c:v>0.73698630136986298</c:v>
                </c:pt>
                <c:pt idx="270">
                  <c:v>0.73972602739726023</c:v>
                </c:pt>
                <c:pt idx="271">
                  <c:v>0.74246575342465748</c:v>
                </c:pt>
                <c:pt idx="272">
                  <c:v>0.74520547945205484</c:v>
                </c:pt>
                <c:pt idx="273">
                  <c:v>0.74794520547945209</c:v>
                </c:pt>
                <c:pt idx="274">
                  <c:v>0.75068493150684934</c:v>
                </c:pt>
                <c:pt idx="275">
                  <c:v>0.75342465753424659</c:v>
                </c:pt>
                <c:pt idx="276">
                  <c:v>0.75616438356164384</c:v>
                </c:pt>
                <c:pt idx="277">
                  <c:v>0.75890410958904109</c:v>
                </c:pt>
                <c:pt idx="278">
                  <c:v>0.76164383561643834</c:v>
                </c:pt>
                <c:pt idx="279">
                  <c:v>0.76438356164383559</c:v>
                </c:pt>
                <c:pt idx="280">
                  <c:v>0.76712328767123283</c:v>
                </c:pt>
                <c:pt idx="281">
                  <c:v>0.76986301369863008</c:v>
                </c:pt>
                <c:pt idx="282">
                  <c:v>0.77260273972602744</c:v>
                </c:pt>
                <c:pt idx="283">
                  <c:v>0.77534246575342469</c:v>
                </c:pt>
                <c:pt idx="284">
                  <c:v>0.77808219178082194</c:v>
                </c:pt>
                <c:pt idx="285">
                  <c:v>0.78082191780821919</c:v>
                </c:pt>
                <c:pt idx="286">
                  <c:v>0.78356164383561644</c:v>
                </c:pt>
                <c:pt idx="287">
                  <c:v>0.78630136986301369</c:v>
                </c:pt>
                <c:pt idx="288">
                  <c:v>0.78904109589041094</c:v>
                </c:pt>
                <c:pt idx="289">
                  <c:v>0.79178082191780819</c:v>
                </c:pt>
                <c:pt idx="290">
                  <c:v>0.79452054794520544</c:v>
                </c:pt>
                <c:pt idx="291">
                  <c:v>0.79726027397260268</c:v>
                </c:pt>
                <c:pt idx="292">
                  <c:v>0.8</c:v>
                </c:pt>
                <c:pt idx="293">
                  <c:v>0.80273972602739729</c:v>
                </c:pt>
                <c:pt idx="294">
                  <c:v>0.80547945205479454</c:v>
                </c:pt>
                <c:pt idx="295">
                  <c:v>0.80821917808219179</c:v>
                </c:pt>
                <c:pt idx="296">
                  <c:v>0.81095890410958904</c:v>
                </c:pt>
                <c:pt idx="297">
                  <c:v>0.81369863013698629</c:v>
                </c:pt>
                <c:pt idx="298">
                  <c:v>0.81643835616438354</c:v>
                </c:pt>
                <c:pt idx="299">
                  <c:v>0.81917808219178079</c:v>
                </c:pt>
                <c:pt idx="300">
                  <c:v>0.82191780821917804</c:v>
                </c:pt>
                <c:pt idx="301">
                  <c:v>0.8246575342465754</c:v>
                </c:pt>
                <c:pt idx="302">
                  <c:v>0.82739726027397265</c:v>
                </c:pt>
                <c:pt idx="303">
                  <c:v>0.83013698630136989</c:v>
                </c:pt>
                <c:pt idx="304">
                  <c:v>0.83287671232876714</c:v>
                </c:pt>
                <c:pt idx="305">
                  <c:v>0.83561643835616439</c:v>
                </c:pt>
                <c:pt idx="306">
                  <c:v>0.83835616438356164</c:v>
                </c:pt>
                <c:pt idx="307">
                  <c:v>0.84109589041095889</c:v>
                </c:pt>
                <c:pt idx="308">
                  <c:v>0.84383561643835614</c:v>
                </c:pt>
                <c:pt idx="309">
                  <c:v>0.84657534246575339</c:v>
                </c:pt>
                <c:pt idx="310">
                  <c:v>0.84931506849315064</c:v>
                </c:pt>
                <c:pt idx="311">
                  <c:v>0.852054794520548</c:v>
                </c:pt>
                <c:pt idx="312">
                  <c:v>0.85479452054794525</c:v>
                </c:pt>
                <c:pt idx="313">
                  <c:v>0.8575342465753425</c:v>
                </c:pt>
                <c:pt idx="314">
                  <c:v>0.86027397260273974</c:v>
                </c:pt>
                <c:pt idx="315">
                  <c:v>0.86301369863013699</c:v>
                </c:pt>
                <c:pt idx="316">
                  <c:v>0.86575342465753424</c:v>
                </c:pt>
                <c:pt idx="317">
                  <c:v>0.86849315068493149</c:v>
                </c:pt>
                <c:pt idx="318">
                  <c:v>0.87123287671232874</c:v>
                </c:pt>
                <c:pt idx="319">
                  <c:v>0.87397260273972599</c:v>
                </c:pt>
                <c:pt idx="320">
                  <c:v>0.87671232876712324</c:v>
                </c:pt>
                <c:pt idx="321">
                  <c:v>0.8794520547945206</c:v>
                </c:pt>
                <c:pt idx="322">
                  <c:v>0.88219178082191785</c:v>
                </c:pt>
                <c:pt idx="323">
                  <c:v>0.8849315068493151</c:v>
                </c:pt>
                <c:pt idx="324">
                  <c:v>0.88767123287671235</c:v>
                </c:pt>
                <c:pt idx="325">
                  <c:v>0.8904109589041096</c:v>
                </c:pt>
                <c:pt idx="326">
                  <c:v>0.89315068493150684</c:v>
                </c:pt>
                <c:pt idx="327">
                  <c:v>0.89589041095890409</c:v>
                </c:pt>
                <c:pt idx="328">
                  <c:v>0.89863013698630134</c:v>
                </c:pt>
                <c:pt idx="329">
                  <c:v>0.90136986301369859</c:v>
                </c:pt>
                <c:pt idx="330">
                  <c:v>0.90410958904109584</c:v>
                </c:pt>
                <c:pt idx="331">
                  <c:v>0.9068493150684932</c:v>
                </c:pt>
                <c:pt idx="332">
                  <c:v>0.90958904109589045</c:v>
                </c:pt>
                <c:pt idx="333">
                  <c:v>0.9123287671232877</c:v>
                </c:pt>
                <c:pt idx="334">
                  <c:v>0.91506849315068495</c:v>
                </c:pt>
                <c:pt idx="335">
                  <c:v>0.9178082191780822</c:v>
                </c:pt>
                <c:pt idx="336">
                  <c:v>0.92054794520547945</c:v>
                </c:pt>
                <c:pt idx="337">
                  <c:v>0.92328767123287669</c:v>
                </c:pt>
                <c:pt idx="338">
                  <c:v>0.92602739726027394</c:v>
                </c:pt>
                <c:pt idx="339">
                  <c:v>0.92876712328767119</c:v>
                </c:pt>
                <c:pt idx="340">
                  <c:v>0.93150684931506844</c:v>
                </c:pt>
                <c:pt idx="341">
                  <c:v>0.9342465753424658</c:v>
                </c:pt>
                <c:pt idx="342">
                  <c:v>0.93698630136986305</c:v>
                </c:pt>
                <c:pt idx="343">
                  <c:v>0.9397260273972603</c:v>
                </c:pt>
                <c:pt idx="344">
                  <c:v>0.94246575342465755</c:v>
                </c:pt>
                <c:pt idx="345">
                  <c:v>0.9452054794520548</c:v>
                </c:pt>
                <c:pt idx="346">
                  <c:v>0.94794520547945205</c:v>
                </c:pt>
                <c:pt idx="347">
                  <c:v>0.9506849315068493</c:v>
                </c:pt>
                <c:pt idx="348">
                  <c:v>0.95342465753424654</c:v>
                </c:pt>
                <c:pt idx="349">
                  <c:v>0.95616438356164379</c:v>
                </c:pt>
                <c:pt idx="350">
                  <c:v>0.95890410958904104</c:v>
                </c:pt>
                <c:pt idx="351">
                  <c:v>0.9616438356164384</c:v>
                </c:pt>
                <c:pt idx="352">
                  <c:v>0.96438356164383565</c:v>
                </c:pt>
                <c:pt idx="353">
                  <c:v>0.9671232876712329</c:v>
                </c:pt>
                <c:pt idx="354">
                  <c:v>0.96986301369863015</c:v>
                </c:pt>
                <c:pt idx="355">
                  <c:v>0.9726027397260274</c:v>
                </c:pt>
                <c:pt idx="356">
                  <c:v>0.97534246575342465</c:v>
                </c:pt>
                <c:pt idx="357">
                  <c:v>0.9780821917808219</c:v>
                </c:pt>
                <c:pt idx="358">
                  <c:v>0.98082191780821915</c:v>
                </c:pt>
                <c:pt idx="359">
                  <c:v>0.98356164383561639</c:v>
                </c:pt>
                <c:pt idx="360">
                  <c:v>0.98630136986301364</c:v>
                </c:pt>
                <c:pt idx="361">
                  <c:v>0.989041095890411</c:v>
                </c:pt>
                <c:pt idx="362">
                  <c:v>0.99178082191780825</c:v>
                </c:pt>
                <c:pt idx="363">
                  <c:v>0.9945205479452055</c:v>
                </c:pt>
                <c:pt idx="364">
                  <c:v>0.99726027397260275</c:v>
                </c:pt>
                <c:pt idx="365">
                  <c:v>1</c:v>
                </c:pt>
                <c:pt idx="366">
                  <c:v>1.0027397260273974</c:v>
                </c:pt>
                <c:pt idx="367">
                  <c:v>1.0054794520547945</c:v>
                </c:pt>
                <c:pt idx="368">
                  <c:v>1.0082191780821919</c:v>
                </c:pt>
                <c:pt idx="369">
                  <c:v>1.010958904109589</c:v>
                </c:pt>
                <c:pt idx="370">
                  <c:v>1.0136986301369864</c:v>
                </c:pt>
                <c:pt idx="371">
                  <c:v>1.0164383561643835</c:v>
                </c:pt>
                <c:pt idx="372">
                  <c:v>1.0191780821917809</c:v>
                </c:pt>
                <c:pt idx="373">
                  <c:v>1.021917808219178</c:v>
                </c:pt>
                <c:pt idx="374">
                  <c:v>1.0246575342465754</c:v>
                </c:pt>
                <c:pt idx="375">
                  <c:v>1.0273972602739727</c:v>
                </c:pt>
                <c:pt idx="376">
                  <c:v>1.0301369863013699</c:v>
                </c:pt>
                <c:pt idx="377">
                  <c:v>1.0328767123287672</c:v>
                </c:pt>
                <c:pt idx="378">
                  <c:v>1.0356164383561643</c:v>
                </c:pt>
                <c:pt idx="379">
                  <c:v>1.0383561643835617</c:v>
                </c:pt>
                <c:pt idx="380">
                  <c:v>1.0410958904109588</c:v>
                </c:pt>
                <c:pt idx="381">
                  <c:v>1.0438356164383562</c:v>
                </c:pt>
                <c:pt idx="382">
                  <c:v>1.0465753424657533</c:v>
                </c:pt>
                <c:pt idx="383">
                  <c:v>1.0493150684931507</c:v>
                </c:pt>
                <c:pt idx="384">
                  <c:v>1.0520547945205478</c:v>
                </c:pt>
                <c:pt idx="385">
                  <c:v>1.0547945205479452</c:v>
                </c:pt>
                <c:pt idx="386">
                  <c:v>1.0575342465753426</c:v>
                </c:pt>
                <c:pt idx="387">
                  <c:v>1.0602739726027397</c:v>
                </c:pt>
                <c:pt idx="388">
                  <c:v>1.0630136986301371</c:v>
                </c:pt>
                <c:pt idx="389">
                  <c:v>1.0657534246575342</c:v>
                </c:pt>
                <c:pt idx="390">
                  <c:v>1.0684931506849316</c:v>
                </c:pt>
                <c:pt idx="391">
                  <c:v>1.0712328767123287</c:v>
                </c:pt>
                <c:pt idx="392">
                  <c:v>1.0739726027397261</c:v>
                </c:pt>
                <c:pt idx="393">
                  <c:v>1.0767123287671232</c:v>
                </c:pt>
                <c:pt idx="394">
                  <c:v>1.0794520547945206</c:v>
                </c:pt>
                <c:pt idx="395">
                  <c:v>1.0821917808219179</c:v>
                </c:pt>
                <c:pt idx="396">
                  <c:v>1.0849315068493151</c:v>
                </c:pt>
                <c:pt idx="397">
                  <c:v>1.0876712328767124</c:v>
                </c:pt>
                <c:pt idx="398">
                  <c:v>1.0904109589041096</c:v>
                </c:pt>
                <c:pt idx="399">
                  <c:v>1.0931506849315069</c:v>
                </c:pt>
                <c:pt idx="400">
                  <c:v>1.095890410958904</c:v>
                </c:pt>
                <c:pt idx="401">
                  <c:v>1.0986301369863014</c:v>
                </c:pt>
                <c:pt idx="402">
                  <c:v>1.1013698630136985</c:v>
                </c:pt>
                <c:pt idx="403">
                  <c:v>1.1041095890410959</c:v>
                </c:pt>
                <c:pt idx="404">
                  <c:v>1.106849315068493</c:v>
                </c:pt>
                <c:pt idx="405">
                  <c:v>1.1095890410958904</c:v>
                </c:pt>
                <c:pt idx="406">
                  <c:v>1.1123287671232878</c:v>
                </c:pt>
                <c:pt idx="407">
                  <c:v>1.1150684931506849</c:v>
                </c:pt>
                <c:pt idx="408">
                  <c:v>1.1178082191780823</c:v>
                </c:pt>
                <c:pt idx="409">
                  <c:v>1.1205479452054794</c:v>
                </c:pt>
                <c:pt idx="410">
                  <c:v>1.1232876712328768</c:v>
                </c:pt>
                <c:pt idx="411">
                  <c:v>1.1260273972602739</c:v>
                </c:pt>
                <c:pt idx="412">
                  <c:v>1.1287671232876713</c:v>
                </c:pt>
                <c:pt idx="413">
                  <c:v>1.1315068493150684</c:v>
                </c:pt>
                <c:pt idx="414">
                  <c:v>1.1342465753424658</c:v>
                </c:pt>
                <c:pt idx="415">
                  <c:v>1.1369863013698631</c:v>
                </c:pt>
                <c:pt idx="416">
                  <c:v>1.1397260273972603</c:v>
                </c:pt>
                <c:pt idx="417">
                  <c:v>1.1424657534246576</c:v>
                </c:pt>
                <c:pt idx="418">
                  <c:v>1.1452054794520548</c:v>
                </c:pt>
                <c:pt idx="419">
                  <c:v>1.1479452054794521</c:v>
                </c:pt>
                <c:pt idx="420">
                  <c:v>1.1506849315068493</c:v>
                </c:pt>
                <c:pt idx="421">
                  <c:v>1.1534246575342466</c:v>
                </c:pt>
                <c:pt idx="422">
                  <c:v>1.1561643835616437</c:v>
                </c:pt>
                <c:pt idx="423">
                  <c:v>1.1589041095890411</c:v>
                </c:pt>
                <c:pt idx="424">
                  <c:v>1.1616438356164382</c:v>
                </c:pt>
                <c:pt idx="425">
                  <c:v>1.1643835616438356</c:v>
                </c:pt>
                <c:pt idx="426">
                  <c:v>1.167123287671233</c:v>
                </c:pt>
                <c:pt idx="427">
                  <c:v>1.1698630136986301</c:v>
                </c:pt>
                <c:pt idx="428">
                  <c:v>1.1726027397260275</c:v>
                </c:pt>
                <c:pt idx="429">
                  <c:v>1.1753424657534246</c:v>
                </c:pt>
                <c:pt idx="430">
                  <c:v>1.178082191780822</c:v>
                </c:pt>
                <c:pt idx="431">
                  <c:v>1.1808219178082191</c:v>
                </c:pt>
                <c:pt idx="432">
                  <c:v>1.1835616438356165</c:v>
                </c:pt>
                <c:pt idx="433">
                  <c:v>1.1863013698630136</c:v>
                </c:pt>
                <c:pt idx="434">
                  <c:v>1.189041095890411</c:v>
                </c:pt>
                <c:pt idx="435">
                  <c:v>1.1917808219178083</c:v>
                </c:pt>
                <c:pt idx="436">
                  <c:v>1.1945205479452055</c:v>
                </c:pt>
                <c:pt idx="437">
                  <c:v>1.1972602739726028</c:v>
                </c:pt>
                <c:pt idx="438">
                  <c:v>1.2</c:v>
                </c:pt>
                <c:pt idx="439">
                  <c:v>1.2027397260273973</c:v>
                </c:pt>
                <c:pt idx="440">
                  <c:v>1.2054794520547945</c:v>
                </c:pt>
                <c:pt idx="441">
                  <c:v>1.2082191780821918</c:v>
                </c:pt>
                <c:pt idx="442">
                  <c:v>1.210958904109589</c:v>
                </c:pt>
                <c:pt idx="443">
                  <c:v>1.2136986301369863</c:v>
                </c:pt>
                <c:pt idx="444">
                  <c:v>1.2164383561643837</c:v>
                </c:pt>
                <c:pt idx="445">
                  <c:v>1.2191780821917808</c:v>
                </c:pt>
                <c:pt idx="446">
                  <c:v>1.2219178082191782</c:v>
                </c:pt>
                <c:pt idx="447">
                  <c:v>1.2246575342465753</c:v>
                </c:pt>
                <c:pt idx="448">
                  <c:v>1.2273972602739727</c:v>
                </c:pt>
                <c:pt idx="449">
                  <c:v>1.2301369863013698</c:v>
                </c:pt>
                <c:pt idx="450">
                  <c:v>1.2328767123287672</c:v>
                </c:pt>
                <c:pt idx="451">
                  <c:v>1.2356164383561643</c:v>
                </c:pt>
                <c:pt idx="452">
                  <c:v>1.2383561643835617</c:v>
                </c:pt>
                <c:pt idx="453">
                  <c:v>1.2410958904109588</c:v>
                </c:pt>
                <c:pt idx="454">
                  <c:v>1.2438356164383562</c:v>
                </c:pt>
                <c:pt idx="455">
                  <c:v>1.2465753424657535</c:v>
                </c:pt>
                <c:pt idx="456">
                  <c:v>1.2493150684931507</c:v>
                </c:pt>
                <c:pt idx="457">
                  <c:v>1.252054794520548</c:v>
                </c:pt>
                <c:pt idx="458">
                  <c:v>1.2547945205479452</c:v>
                </c:pt>
                <c:pt idx="459">
                  <c:v>1.2575342465753425</c:v>
                </c:pt>
                <c:pt idx="460">
                  <c:v>1.2602739726027397</c:v>
                </c:pt>
                <c:pt idx="461">
                  <c:v>1.263013698630137</c:v>
                </c:pt>
                <c:pt idx="462">
                  <c:v>1.2657534246575342</c:v>
                </c:pt>
                <c:pt idx="463">
                  <c:v>1.2684931506849315</c:v>
                </c:pt>
                <c:pt idx="464">
                  <c:v>1.2712328767123289</c:v>
                </c:pt>
                <c:pt idx="465">
                  <c:v>1.273972602739726</c:v>
                </c:pt>
                <c:pt idx="466">
                  <c:v>1.2767123287671234</c:v>
                </c:pt>
                <c:pt idx="467">
                  <c:v>1.2794520547945205</c:v>
                </c:pt>
                <c:pt idx="468">
                  <c:v>1.2821917808219179</c:v>
                </c:pt>
                <c:pt idx="469">
                  <c:v>1.284931506849315</c:v>
                </c:pt>
                <c:pt idx="470">
                  <c:v>1.2876712328767124</c:v>
                </c:pt>
                <c:pt idx="471">
                  <c:v>1.2904109589041095</c:v>
                </c:pt>
                <c:pt idx="472">
                  <c:v>1.2931506849315069</c:v>
                </c:pt>
                <c:pt idx="473">
                  <c:v>1.295890410958904</c:v>
                </c:pt>
                <c:pt idx="474">
                  <c:v>1.2986301369863014</c:v>
                </c:pt>
                <c:pt idx="475">
                  <c:v>1.3013698630136987</c:v>
                </c:pt>
                <c:pt idx="476">
                  <c:v>1.3041095890410959</c:v>
                </c:pt>
                <c:pt idx="477">
                  <c:v>1.3068493150684932</c:v>
                </c:pt>
                <c:pt idx="478">
                  <c:v>1.3095890410958904</c:v>
                </c:pt>
                <c:pt idx="479">
                  <c:v>1.3123287671232877</c:v>
                </c:pt>
                <c:pt idx="480">
                  <c:v>1.3150684931506849</c:v>
                </c:pt>
                <c:pt idx="481">
                  <c:v>1.3178082191780822</c:v>
                </c:pt>
                <c:pt idx="482">
                  <c:v>1.3205479452054794</c:v>
                </c:pt>
                <c:pt idx="483">
                  <c:v>1.3232876712328767</c:v>
                </c:pt>
                <c:pt idx="484">
                  <c:v>1.3260273972602741</c:v>
                </c:pt>
                <c:pt idx="485">
                  <c:v>1.3287671232876712</c:v>
                </c:pt>
                <c:pt idx="486">
                  <c:v>1.3315068493150686</c:v>
                </c:pt>
                <c:pt idx="487">
                  <c:v>1.3342465753424657</c:v>
                </c:pt>
                <c:pt idx="488">
                  <c:v>1.3369863013698631</c:v>
                </c:pt>
                <c:pt idx="489">
                  <c:v>1.3397260273972602</c:v>
                </c:pt>
                <c:pt idx="490">
                  <c:v>1.3424657534246576</c:v>
                </c:pt>
                <c:pt idx="491">
                  <c:v>1.3452054794520547</c:v>
                </c:pt>
                <c:pt idx="492">
                  <c:v>1.3479452054794521</c:v>
                </c:pt>
                <c:pt idx="493">
                  <c:v>1.3506849315068492</c:v>
                </c:pt>
                <c:pt idx="494">
                  <c:v>1.3534246575342466</c:v>
                </c:pt>
                <c:pt idx="495">
                  <c:v>1.3561643835616439</c:v>
                </c:pt>
                <c:pt idx="496">
                  <c:v>1.3589041095890411</c:v>
                </c:pt>
                <c:pt idx="497">
                  <c:v>1.3616438356164384</c:v>
                </c:pt>
                <c:pt idx="498">
                  <c:v>1.3643835616438356</c:v>
                </c:pt>
                <c:pt idx="499">
                  <c:v>1.3671232876712329</c:v>
                </c:pt>
                <c:pt idx="500">
                  <c:v>1.3698630136986301</c:v>
                </c:pt>
                <c:pt idx="501">
                  <c:v>1.3726027397260274</c:v>
                </c:pt>
                <c:pt idx="502">
                  <c:v>1.3753424657534246</c:v>
                </c:pt>
                <c:pt idx="503">
                  <c:v>1.3780821917808219</c:v>
                </c:pt>
                <c:pt idx="504">
                  <c:v>1.3808219178082193</c:v>
                </c:pt>
                <c:pt idx="505">
                  <c:v>1.3835616438356164</c:v>
                </c:pt>
                <c:pt idx="506">
                  <c:v>1.3863013698630138</c:v>
                </c:pt>
                <c:pt idx="507">
                  <c:v>1.3890410958904109</c:v>
                </c:pt>
                <c:pt idx="508">
                  <c:v>1.3917808219178083</c:v>
                </c:pt>
                <c:pt idx="509">
                  <c:v>1.3945205479452054</c:v>
                </c:pt>
                <c:pt idx="510">
                  <c:v>1.3972602739726028</c:v>
                </c:pt>
                <c:pt idx="511">
                  <c:v>1.4</c:v>
                </c:pt>
                <c:pt idx="512">
                  <c:v>1.4027397260273973</c:v>
                </c:pt>
                <c:pt idx="513">
                  <c:v>1.4054794520547946</c:v>
                </c:pt>
                <c:pt idx="514">
                  <c:v>1.4082191780821918</c:v>
                </c:pt>
                <c:pt idx="515">
                  <c:v>1.4109589041095891</c:v>
                </c:pt>
                <c:pt idx="516">
                  <c:v>1.4136986301369863</c:v>
                </c:pt>
                <c:pt idx="517">
                  <c:v>1.4164383561643836</c:v>
                </c:pt>
                <c:pt idx="518">
                  <c:v>1.4191780821917808</c:v>
                </c:pt>
                <c:pt idx="519">
                  <c:v>1.4219178082191781</c:v>
                </c:pt>
                <c:pt idx="520">
                  <c:v>1.4246575342465753</c:v>
                </c:pt>
                <c:pt idx="521">
                  <c:v>1.4273972602739726</c:v>
                </c:pt>
                <c:pt idx="522">
                  <c:v>1.4301369863013698</c:v>
                </c:pt>
                <c:pt idx="523">
                  <c:v>1.4328767123287671</c:v>
                </c:pt>
                <c:pt idx="524">
                  <c:v>1.4356164383561645</c:v>
                </c:pt>
                <c:pt idx="525">
                  <c:v>1.4383561643835616</c:v>
                </c:pt>
                <c:pt idx="526">
                  <c:v>1.441095890410959</c:v>
                </c:pt>
                <c:pt idx="527">
                  <c:v>1.4438356164383561</c:v>
                </c:pt>
                <c:pt idx="528">
                  <c:v>1.4465753424657535</c:v>
                </c:pt>
                <c:pt idx="529">
                  <c:v>1.4493150684931506</c:v>
                </c:pt>
                <c:pt idx="530">
                  <c:v>1.452054794520548</c:v>
                </c:pt>
                <c:pt idx="531">
                  <c:v>1.4547945205479451</c:v>
                </c:pt>
                <c:pt idx="532">
                  <c:v>1.4575342465753425</c:v>
                </c:pt>
                <c:pt idx="533">
                  <c:v>1.4602739726027398</c:v>
                </c:pt>
                <c:pt idx="534">
                  <c:v>1.463013698630137</c:v>
                </c:pt>
                <c:pt idx="535">
                  <c:v>1.4657534246575343</c:v>
                </c:pt>
                <c:pt idx="536">
                  <c:v>1.4684931506849315</c:v>
                </c:pt>
                <c:pt idx="537">
                  <c:v>1.4712328767123288</c:v>
                </c:pt>
                <c:pt idx="538">
                  <c:v>1.473972602739726</c:v>
                </c:pt>
                <c:pt idx="539">
                  <c:v>1.4767123287671233</c:v>
                </c:pt>
                <c:pt idx="540">
                  <c:v>1.4794520547945205</c:v>
                </c:pt>
                <c:pt idx="541">
                  <c:v>1.4821917808219178</c:v>
                </c:pt>
                <c:pt idx="542">
                  <c:v>1.484931506849315</c:v>
                </c:pt>
                <c:pt idx="543">
                  <c:v>1.4876712328767123</c:v>
                </c:pt>
                <c:pt idx="544">
                  <c:v>1.4904109589041097</c:v>
                </c:pt>
                <c:pt idx="545">
                  <c:v>1.4931506849315068</c:v>
                </c:pt>
                <c:pt idx="546">
                  <c:v>1.4958904109589042</c:v>
                </c:pt>
                <c:pt idx="547">
                  <c:v>1.4986301369863013</c:v>
                </c:pt>
                <c:pt idx="548">
                  <c:v>1.5013698630136987</c:v>
                </c:pt>
                <c:pt idx="549">
                  <c:v>1.5041095890410958</c:v>
                </c:pt>
                <c:pt idx="550">
                  <c:v>1.5068493150684932</c:v>
                </c:pt>
                <c:pt idx="551">
                  <c:v>1.5095890410958903</c:v>
                </c:pt>
                <c:pt idx="552">
                  <c:v>1.5123287671232877</c:v>
                </c:pt>
                <c:pt idx="553">
                  <c:v>1.515068493150685</c:v>
                </c:pt>
                <c:pt idx="554">
                  <c:v>1.5178082191780822</c:v>
                </c:pt>
                <c:pt idx="555">
                  <c:v>1.5205479452054795</c:v>
                </c:pt>
                <c:pt idx="556">
                  <c:v>1.5232876712328767</c:v>
                </c:pt>
                <c:pt idx="557">
                  <c:v>1.526027397260274</c:v>
                </c:pt>
                <c:pt idx="558">
                  <c:v>1.5287671232876712</c:v>
                </c:pt>
                <c:pt idx="559">
                  <c:v>1.5315068493150685</c:v>
                </c:pt>
                <c:pt idx="560">
                  <c:v>1.5342465753424657</c:v>
                </c:pt>
                <c:pt idx="561">
                  <c:v>1.536986301369863</c:v>
                </c:pt>
                <c:pt idx="562">
                  <c:v>1.5397260273972602</c:v>
                </c:pt>
                <c:pt idx="563">
                  <c:v>1.5424657534246575</c:v>
                </c:pt>
                <c:pt idx="564">
                  <c:v>1.5452054794520549</c:v>
                </c:pt>
                <c:pt idx="565">
                  <c:v>1.547945205479452</c:v>
                </c:pt>
                <c:pt idx="566">
                  <c:v>1.5506849315068494</c:v>
                </c:pt>
                <c:pt idx="567">
                  <c:v>1.5534246575342465</c:v>
                </c:pt>
                <c:pt idx="568">
                  <c:v>1.5561643835616439</c:v>
                </c:pt>
                <c:pt idx="569">
                  <c:v>1.558904109589041</c:v>
                </c:pt>
                <c:pt idx="570">
                  <c:v>1.5616438356164384</c:v>
                </c:pt>
                <c:pt idx="571">
                  <c:v>1.5643835616438355</c:v>
                </c:pt>
                <c:pt idx="572">
                  <c:v>1.5671232876712329</c:v>
                </c:pt>
                <c:pt idx="573">
                  <c:v>1.5698630136986302</c:v>
                </c:pt>
                <c:pt idx="574">
                  <c:v>1.5726027397260274</c:v>
                </c:pt>
                <c:pt idx="575">
                  <c:v>1.5753424657534247</c:v>
                </c:pt>
                <c:pt idx="576">
                  <c:v>1.5780821917808219</c:v>
                </c:pt>
                <c:pt idx="577">
                  <c:v>1.5808219178082192</c:v>
                </c:pt>
                <c:pt idx="578">
                  <c:v>1.5835616438356164</c:v>
                </c:pt>
                <c:pt idx="579">
                  <c:v>1.5863013698630137</c:v>
                </c:pt>
                <c:pt idx="580">
                  <c:v>1.5890410958904109</c:v>
                </c:pt>
                <c:pt idx="581">
                  <c:v>1.5917808219178082</c:v>
                </c:pt>
                <c:pt idx="582">
                  <c:v>1.5945205479452054</c:v>
                </c:pt>
                <c:pt idx="583">
                  <c:v>1.5972602739726027</c:v>
                </c:pt>
                <c:pt idx="584">
                  <c:v>1.6</c:v>
                </c:pt>
                <c:pt idx="585">
                  <c:v>1.6027397260273972</c:v>
                </c:pt>
                <c:pt idx="586">
                  <c:v>1.6054794520547946</c:v>
                </c:pt>
                <c:pt idx="587">
                  <c:v>1.6082191780821917</c:v>
                </c:pt>
                <c:pt idx="588">
                  <c:v>1.6109589041095891</c:v>
                </c:pt>
                <c:pt idx="589">
                  <c:v>1.6136986301369862</c:v>
                </c:pt>
                <c:pt idx="590">
                  <c:v>1.6164383561643836</c:v>
                </c:pt>
                <c:pt idx="591">
                  <c:v>1.6191780821917807</c:v>
                </c:pt>
                <c:pt idx="592">
                  <c:v>1.6219178082191781</c:v>
                </c:pt>
                <c:pt idx="593">
                  <c:v>1.6246575342465754</c:v>
                </c:pt>
                <c:pt idx="594">
                  <c:v>1.6273972602739726</c:v>
                </c:pt>
                <c:pt idx="595">
                  <c:v>1.6301369863013699</c:v>
                </c:pt>
                <c:pt idx="596">
                  <c:v>1.6328767123287671</c:v>
                </c:pt>
                <c:pt idx="597">
                  <c:v>1.6356164383561644</c:v>
                </c:pt>
                <c:pt idx="598">
                  <c:v>1.6383561643835616</c:v>
                </c:pt>
                <c:pt idx="599">
                  <c:v>1.6410958904109589</c:v>
                </c:pt>
                <c:pt idx="600">
                  <c:v>1.6438356164383561</c:v>
                </c:pt>
                <c:pt idx="601">
                  <c:v>1.6465753424657534</c:v>
                </c:pt>
                <c:pt idx="602">
                  <c:v>1.6493150684931508</c:v>
                </c:pt>
                <c:pt idx="603">
                  <c:v>1.6520547945205479</c:v>
                </c:pt>
                <c:pt idx="604">
                  <c:v>1.6547945205479453</c:v>
                </c:pt>
                <c:pt idx="605">
                  <c:v>1.6575342465753424</c:v>
                </c:pt>
                <c:pt idx="606">
                  <c:v>1.6602739726027398</c:v>
                </c:pt>
                <c:pt idx="607">
                  <c:v>1.6630136986301369</c:v>
                </c:pt>
                <c:pt idx="608">
                  <c:v>1.6657534246575343</c:v>
                </c:pt>
                <c:pt idx="609">
                  <c:v>1.6684931506849314</c:v>
                </c:pt>
                <c:pt idx="610">
                  <c:v>1.6712328767123288</c:v>
                </c:pt>
                <c:pt idx="611">
                  <c:v>1.6739726027397259</c:v>
                </c:pt>
                <c:pt idx="612">
                  <c:v>1.6767123287671233</c:v>
                </c:pt>
                <c:pt idx="613">
                  <c:v>1.6794520547945206</c:v>
                </c:pt>
                <c:pt idx="614">
                  <c:v>1.6821917808219178</c:v>
                </c:pt>
                <c:pt idx="615">
                  <c:v>1.6849315068493151</c:v>
                </c:pt>
                <c:pt idx="616">
                  <c:v>1.6876712328767123</c:v>
                </c:pt>
                <c:pt idx="617">
                  <c:v>1.6904109589041096</c:v>
                </c:pt>
                <c:pt idx="618">
                  <c:v>1.6931506849315068</c:v>
                </c:pt>
                <c:pt idx="619">
                  <c:v>1.6958904109589041</c:v>
                </c:pt>
                <c:pt idx="620">
                  <c:v>1.6986301369863013</c:v>
                </c:pt>
                <c:pt idx="621">
                  <c:v>1.7013698630136986</c:v>
                </c:pt>
                <c:pt idx="622">
                  <c:v>1.704109589041096</c:v>
                </c:pt>
                <c:pt idx="623">
                  <c:v>1.7068493150684931</c:v>
                </c:pt>
                <c:pt idx="624">
                  <c:v>1.7095890410958905</c:v>
                </c:pt>
                <c:pt idx="625">
                  <c:v>1.7123287671232876</c:v>
                </c:pt>
                <c:pt idx="626">
                  <c:v>1.715068493150685</c:v>
                </c:pt>
                <c:pt idx="627">
                  <c:v>1.7178082191780821</c:v>
                </c:pt>
                <c:pt idx="628">
                  <c:v>1.7205479452054795</c:v>
                </c:pt>
                <c:pt idx="629">
                  <c:v>1.7232876712328766</c:v>
                </c:pt>
                <c:pt idx="630">
                  <c:v>1.726027397260274</c:v>
                </c:pt>
                <c:pt idx="631">
                  <c:v>1.7287671232876711</c:v>
                </c:pt>
                <c:pt idx="632">
                  <c:v>1.7315068493150685</c:v>
                </c:pt>
                <c:pt idx="633">
                  <c:v>1.7342465753424658</c:v>
                </c:pt>
                <c:pt idx="634">
                  <c:v>1.736986301369863</c:v>
                </c:pt>
                <c:pt idx="635">
                  <c:v>1.7397260273972603</c:v>
                </c:pt>
                <c:pt idx="636">
                  <c:v>1.7424657534246575</c:v>
                </c:pt>
                <c:pt idx="637">
                  <c:v>1.7452054794520548</c:v>
                </c:pt>
                <c:pt idx="638">
                  <c:v>1.747945205479452</c:v>
                </c:pt>
                <c:pt idx="639">
                  <c:v>1.7506849315068493</c:v>
                </c:pt>
                <c:pt idx="640">
                  <c:v>1.7534246575342465</c:v>
                </c:pt>
                <c:pt idx="641">
                  <c:v>1.7561643835616438</c:v>
                </c:pt>
                <c:pt idx="642">
                  <c:v>1.7589041095890412</c:v>
                </c:pt>
                <c:pt idx="643">
                  <c:v>1.7616438356164383</c:v>
                </c:pt>
                <c:pt idx="644">
                  <c:v>1.7643835616438357</c:v>
                </c:pt>
                <c:pt idx="645">
                  <c:v>1.7671232876712328</c:v>
                </c:pt>
                <c:pt idx="646">
                  <c:v>1.7698630136986302</c:v>
                </c:pt>
                <c:pt idx="647">
                  <c:v>1.7726027397260273</c:v>
                </c:pt>
                <c:pt idx="648">
                  <c:v>1.7753424657534247</c:v>
                </c:pt>
                <c:pt idx="649">
                  <c:v>1.7780821917808218</c:v>
                </c:pt>
                <c:pt idx="650">
                  <c:v>1.7808219178082192</c:v>
                </c:pt>
                <c:pt idx="651">
                  <c:v>1.7835616438356163</c:v>
                </c:pt>
                <c:pt idx="652">
                  <c:v>1.7863013698630137</c:v>
                </c:pt>
                <c:pt idx="653">
                  <c:v>1.789041095890411</c:v>
                </c:pt>
                <c:pt idx="654">
                  <c:v>1.7917808219178082</c:v>
                </c:pt>
                <c:pt idx="655">
                  <c:v>1.7945205479452055</c:v>
                </c:pt>
                <c:pt idx="656">
                  <c:v>1.7972602739726027</c:v>
                </c:pt>
                <c:pt idx="657">
                  <c:v>1.8</c:v>
                </c:pt>
                <c:pt idx="658">
                  <c:v>1.8027397260273972</c:v>
                </c:pt>
                <c:pt idx="659">
                  <c:v>1.8054794520547945</c:v>
                </c:pt>
                <c:pt idx="660">
                  <c:v>1.8082191780821917</c:v>
                </c:pt>
                <c:pt idx="661">
                  <c:v>1.810958904109589</c:v>
                </c:pt>
                <c:pt idx="662">
                  <c:v>1.8136986301369864</c:v>
                </c:pt>
                <c:pt idx="663">
                  <c:v>1.8164383561643835</c:v>
                </c:pt>
                <c:pt idx="664">
                  <c:v>1.8191780821917809</c:v>
                </c:pt>
                <c:pt idx="665">
                  <c:v>1.821917808219178</c:v>
                </c:pt>
                <c:pt idx="666">
                  <c:v>1.8246575342465754</c:v>
                </c:pt>
                <c:pt idx="667">
                  <c:v>1.8273972602739725</c:v>
                </c:pt>
                <c:pt idx="668">
                  <c:v>1.8301369863013699</c:v>
                </c:pt>
                <c:pt idx="669">
                  <c:v>1.832876712328767</c:v>
                </c:pt>
                <c:pt idx="670">
                  <c:v>1.8356164383561644</c:v>
                </c:pt>
                <c:pt idx="671">
                  <c:v>1.8383561643835618</c:v>
                </c:pt>
                <c:pt idx="672">
                  <c:v>1.8410958904109589</c:v>
                </c:pt>
                <c:pt idx="673">
                  <c:v>1.8438356164383563</c:v>
                </c:pt>
                <c:pt idx="674">
                  <c:v>1.8465753424657534</c:v>
                </c:pt>
                <c:pt idx="675">
                  <c:v>1.8493150684931507</c:v>
                </c:pt>
                <c:pt idx="676">
                  <c:v>1.8520547945205479</c:v>
                </c:pt>
                <c:pt idx="677">
                  <c:v>1.8547945205479452</c:v>
                </c:pt>
                <c:pt idx="678">
                  <c:v>1.8575342465753424</c:v>
                </c:pt>
                <c:pt idx="679">
                  <c:v>1.8602739726027397</c:v>
                </c:pt>
                <c:pt idx="680">
                  <c:v>1.8630136986301369</c:v>
                </c:pt>
                <c:pt idx="681">
                  <c:v>1.8657534246575342</c:v>
                </c:pt>
                <c:pt idx="682">
                  <c:v>1.8684931506849316</c:v>
                </c:pt>
                <c:pt idx="683">
                  <c:v>1.8712328767123287</c:v>
                </c:pt>
                <c:pt idx="684">
                  <c:v>1.8739726027397261</c:v>
                </c:pt>
                <c:pt idx="685">
                  <c:v>1.8767123287671232</c:v>
                </c:pt>
                <c:pt idx="686">
                  <c:v>1.8794520547945206</c:v>
                </c:pt>
                <c:pt idx="687">
                  <c:v>1.8821917808219177</c:v>
                </c:pt>
                <c:pt idx="688">
                  <c:v>1.8849315068493151</c:v>
                </c:pt>
                <c:pt idx="689">
                  <c:v>1.8876712328767122</c:v>
                </c:pt>
                <c:pt idx="690">
                  <c:v>1.8904109589041096</c:v>
                </c:pt>
                <c:pt idx="691">
                  <c:v>1.893150684931507</c:v>
                </c:pt>
                <c:pt idx="692">
                  <c:v>1.8958904109589041</c:v>
                </c:pt>
                <c:pt idx="693">
                  <c:v>1.8986301369863015</c:v>
                </c:pt>
                <c:pt idx="694">
                  <c:v>1.9013698630136986</c:v>
                </c:pt>
                <c:pt idx="695">
                  <c:v>1.904109589041096</c:v>
                </c:pt>
                <c:pt idx="696">
                  <c:v>1.9068493150684931</c:v>
                </c:pt>
                <c:pt idx="697">
                  <c:v>1.9095890410958904</c:v>
                </c:pt>
                <c:pt idx="698">
                  <c:v>1.9123287671232876</c:v>
                </c:pt>
                <c:pt idx="699">
                  <c:v>1.9150684931506849</c:v>
                </c:pt>
                <c:pt idx="700">
                  <c:v>1.9178082191780821</c:v>
                </c:pt>
                <c:pt idx="701">
                  <c:v>1.9205479452054794</c:v>
                </c:pt>
                <c:pt idx="702">
                  <c:v>1.9232876712328768</c:v>
                </c:pt>
                <c:pt idx="703">
                  <c:v>1.9260273972602739</c:v>
                </c:pt>
                <c:pt idx="704">
                  <c:v>1.9287671232876713</c:v>
                </c:pt>
                <c:pt idx="705">
                  <c:v>1.9315068493150684</c:v>
                </c:pt>
                <c:pt idx="706">
                  <c:v>1.9342465753424658</c:v>
                </c:pt>
                <c:pt idx="707">
                  <c:v>1.9369863013698629</c:v>
                </c:pt>
                <c:pt idx="708">
                  <c:v>1.9397260273972603</c:v>
                </c:pt>
                <c:pt idx="709">
                  <c:v>1.9424657534246574</c:v>
                </c:pt>
                <c:pt idx="710">
                  <c:v>1.9452054794520548</c:v>
                </c:pt>
                <c:pt idx="711">
                  <c:v>1.9479452054794522</c:v>
                </c:pt>
                <c:pt idx="712">
                  <c:v>1.9506849315068493</c:v>
                </c:pt>
                <c:pt idx="713">
                  <c:v>1.9534246575342467</c:v>
                </c:pt>
                <c:pt idx="714">
                  <c:v>1.9561643835616438</c:v>
                </c:pt>
                <c:pt idx="715">
                  <c:v>1.9589041095890412</c:v>
                </c:pt>
                <c:pt idx="716">
                  <c:v>1.9616438356164383</c:v>
                </c:pt>
                <c:pt idx="717">
                  <c:v>1.9643835616438357</c:v>
                </c:pt>
                <c:pt idx="718">
                  <c:v>1.9671232876712328</c:v>
                </c:pt>
                <c:pt idx="719">
                  <c:v>1.9698630136986301</c:v>
                </c:pt>
                <c:pt idx="720">
                  <c:v>1.9726027397260273</c:v>
                </c:pt>
                <c:pt idx="721">
                  <c:v>1.9753424657534246</c:v>
                </c:pt>
                <c:pt idx="722">
                  <c:v>1.978082191780822</c:v>
                </c:pt>
                <c:pt idx="723">
                  <c:v>1.9808219178082191</c:v>
                </c:pt>
                <c:pt idx="724">
                  <c:v>1.9835616438356165</c:v>
                </c:pt>
                <c:pt idx="725">
                  <c:v>1.9863013698630136</c:v>
                </c:pt>
                <c:pt idx="726">
                  <c:v>1.989041095890411</c:v>
                </c:pt>
                <c:pt idx="727">
                  <c:v>1.9917808219178081</c:v>
                </c:pt>
                <c:pt idx="728">
                  <c:v>1.9945205479452055</c:v>
                </c:pt>
                <c:pt idx="729">
                  <c:v>1.9972602739726026</c:v>
                </c:pt>
                <c:pt idx="730">
                  <c:v>2</c:v>
                </c:pt>
                <c:pt idx="731">
                  <c:v>2.0027397260273974</c:v>
                </c:pt>
                <c:pt idx="732">
                  <c:v>2.0054794520547947</c:v>
                </c:pt>
                <c:pt idx="733">
                  <c:v>2.0082191780821916</c:v>
                </c:pt>
                <c:pt idx="734">
                  <c:v>2.010958904109589</c:v>
                </c:pt>
                <c:pt idx="735">
                  <c:v>2.0136986301369864</c:v>
                </c:pt>
                <c:pt idx="736">
                  <c:v>2.0164383561643837</c:v>
                </c:pt>
                <c:pt idx="737">
                  <c:v>2.0191780821917806</c:v>
                </c:pt>
                <c:pt idx="738">
                  <c:v>2.021917808219178</c:v>
                </c:pt>
                <c:pt idx="739">
                  <c:v>2.0246575342465754</c:v>
                </c:pt>
                <c:pt idx="740">
                  <c:v>2.0273972602739727</c:v>
                </c:pt>
                <c:pt idx="741">
                  <c:v>2.0301369863013701</c:v>
                </c:pt>
                <c:pt idx="742">
                  <c:v>2.032876712328767</c:v>
                </c:pt>
                <c:pt idx="743">
                  <c:v>2.0356164383561643</c:v>
                </c:pt>
                <c:pt idx="744">
                  <c:v>2.0383561643835617</c:v>
                </c:pt>
                <c:pt idx="745">
                  <c:v>2.0410958904109591</c:v>
                </c:pt>
                <c:pt idx="746">
                  <c:v>2.043835616438356</c:v>
                </c:pt>
                <c:pt idx="747">
                  <c:v>2.0465753424657533</c:v>
                </c:pt>
                <c:pt idx="748">
                  <c:v>2.0493150684931507</c:v>
                </c:pt>
                <c:pt idx="749">
                  <c:v>2.0520547945205481</c:v>
                </c:pt>
                <c:pt idx="750">
                  <c:v>2.0547945205479454</c:v>
                </c:pt>
                <c:pt idx="751">
                  <c:v>2.0575342465753423</c:v>
                </c:pt>
                <c:pt idx="752">
                  <c:v>2.0602739726027397</c:v>
                </c:pt>
                <c:pt idx="753">
                  <c:v>2.0630136986301371</c:v>
                </c:pt>
                <c:pt idx="754">
                  <c:v>2.0657534246575344</c:v>
                </c:pt>
                <c:pt idx="755">
                  <c:v>2.0684931506849313</c:v>
                </c:pt>
                <c:pt idx="756">
                  <c:v>2.0712328767123287</c:v>
                </c:pt>
                <c:pt idx="757">
                  <c:v>2.0739726027397261</c:v>
                </c:pt>
                <c:pt idx="758">
                  <c:v>2.0767123287671234</c:v>
                </c:pt>
                <c:pt idx="759">
                  <c:v>2.0794520547945203</c:v>
                </c:pt>
                <c:pt idx="760">
                  <c:v>2.0821917808219177</c:v>
                </c:pt>
                <c:pt idx="761">
                  <c:v>2.0849315068493151</c:v>
                </c:pt>
                <c:pt idx="762">
                  <c:v>2.0876712328767124</c:v>
                </c:pt>
                <c:pt idx="763">
                  <c:v>2.0904109589041098</c:v>
                </c:pt>
                <c:pt idx="764">
                  <c:v>2.0931506849315067</c:v>
                </c:pt>
                <c:pt idx="765">
                  <c:v>2.095890410958904</c:v>
                </c:pt>
                <c:pt idx="766">
                  <c:v>2.0986301369863014</c:v>
                </c:pt>
                <c:pt idx="767">
                  <c:v>2.1013698630136988</c:v>
                </c:pt>
                <c:pt idx="768">
                  <c:v>2.1041095890410957</c:v>
                </c:pt>
                <c:pt idx="769">
                  <c:v>2.106849315068493</c:v>
                </c:pt>
                <c:pt idx="770">
                  <c:v>2.1095890410958904</c:v>
                </c:pt>
                <c:pt idx="771">
                  <c:v>2.1123287671232878</c:v>
                </c:pt>
                <c:pt idx="772">
                  <c:v>2.1150684931506851</c:v>
                </c:pt>
                <c:pt idx="773">
                  <c:v>2.117808219178082</c:v>
                </c:pt>
                <c:pt idx="774">
                  <c:v>2.1205479452054794</c:v>
                </c:pt>
                <c:pt idx="775">
                  <c:v>2.1232876712328768</c:v>
                </c:pt>
                <c:pt idx="776">
                  <c:v>2.1260273972602741</c:v>
                </c:pt>
                <c:pt idx="777">
                  <c:v>2.128767123287671</c:v>
                </c:pt>
                <c:pt idx="778">
                  <c:v>2.1315068493150684</c:v>
                </c:pt>
                <c:pt idx="779">
                  <c:v>2.1342465753424658</c:v>
                </c:pt>
                <c:pt idx="780">
                  <c:v>2.1369863013698631</c:v>
                </c:pt>
                <c:pt idx="781">
                  <c:v>2.1397260273972605</c:v>
                </c:pt>
                <c:pt idx="782">
                  <c:v>2.1424657534246574</c:v>
                </c:pt>
                <c:pt idx="783">
                  <c:v>2.1452054794520548</c:v>
                </c:pt>
                <c:pt idx="784">
                  <c:v>2.1479452054794521</c:v>
                </c:pt>
                <c:pt idx="785">
                  <c:v>2.1506849315068495</c:v>
                </c:pt>
                <c:pt idx="786">
                  <c:v>2.1534246575342464</c:v>
                </c:pt>
                <c:pt idx="787">
                  <c:v>2.1561643835616437</c:v>
                </c:pt>
                <c:pt idx="788">
                  <c:v>2.1589041095890411</c:v>
                </c:pt>
                <c:pt idx="789">
                  <c:v>2.1616438356164385</c:v>
                </c:pt>
                <c:pt idx="790">
                  <c:v>2.1643835616438358</c:v>
                </c:pt>
                <c:pt idx="791">
                  <c:v>2.1671232876712327</c:v>
                </c:pt>
                <c:pt idx="792">
                  <c:v>2.1698630136986301</c:v>
                </c:pt>
                <c:pt idx="793">
                  <c:v>2.1726027397260275</c:v>
                </c:pt>
                <c:pt idx="794">
                  <c:v>2.1753424657534248</c:v>
                </c:pt>
                <c:pt idx="795">
                  <c:v>2.1780821917808217</c:v>
                </c:pt>
                <c:pt idx="796">
                  <c:v>2.1808219178082191</c:v>
                </c:pt>
                <c:pt idx="797">
                  <c:v>2.1835616438356165</c:v>
                </c:pt>
                <c:pt idx="798">
                  <c:v>2.1863013698630138</c:v>
                </c:pt>
                <c:pt idx="799">
                  <c:v>2.1890410958904107</c:v>
                </c:pt>
                <c:pt idx="800">
                  <c:v>2.1917808219178081</c:v>
                </c:pt>
                <c:pt idx="801">
                  <c:v>2.1945205479452055</c:v>
                </c:pt>
                <c:pt idx="802">
                  <c:v>2.1972602739726028</c:v>
                </c:pt>
                <c:pt idx="803">
                  <c:v>2.2000000000000002</c:v>
                </c:pt>
                <c:pt idx="804">
                  <c:v>2.2027397260273971</c:v>
                </c:pt>
                <c:pt idx="805">
                  <c:v>2.2054794520547945</c:v>
                </c:pt>
                <c:pt idx="806">
                  <c:v>2.2082191780821918</c:v>
                </c:pt>
                <c:pt idx="807">
                  <c:v>2.2109589041095892</c:v>
                </c:pt>
                <c:pt idx="808">
                  <c:v>2.2136986301369861</c:v>
                </c:pt>
                <c:pt idx="809">
                  <c:v>2.2164383561643834</c:v>
                </c:pt>
                <c:pt idx="810">
                  <c:v>2.2191780821917808</c:v>
                </c:pt>
                <c:pt idx="811">
                  <c:v>2.2219178082191782</c:v>
                </c:pt>
                <c:pt idx="812">
                  <c:v>2.2246575342465755</c:v>
                </c:pt>
                <c:pt idx="813">
                  <c:v>2.2273972602739724</c:v>
                </c:pt>
                <c:pt idx="814">
                  <c:v>2.2301369863013698</c:v>
                </c:pt>
                <c:pt idx="815">
                  <c:v>2.2328767123287672</c:v>
                </c:pt>
                <c:pt idx="816">
                  <c:v>2.2356164383561645</c:v>
                </c:pt>
                <c:pt idx="817">
                  <c:v>2.2383561643835614</c:v>
                </c:pt>
                <c:pt idx="818">
                  <c:v>2.2410958904109588</c:v>
                </c:pt>
                <c:pt idx="819">
                  <c:v>2.2438356164383562</c:v>
                </c:pt>
                <c:pt idx="820">
                  <c:v>2.2465753424657535</c:v>
                </c:pt>
                <c:pt idx="821">
                  <c:v>2.2493150684931509</c:v>
                </c:pt>
                <c:pt idx="822">
                  <c:v>2.2520547945205478</c:v>
                </c:pt>
                <c:pt idx="823">
                  <c:v>2.2547945205479452</c:v>
                </c:pt>
                <c:pt idx="824">
                  <c:v>2.2575342465753425</c:v>
                </c:pt>
                <c:pt idx="825">
                  <c:v>2.2602739726027399</c:v>
                </c:pt>
                <c:pt idx="826">
                  <c:v>2.2630136986301368</c:v>
                </c:pt>
                <c:pt idx="827">
                  <c:v>2.2657534246575342</c:v>
                </c:pt>
                <c:pt idx="828">
                  <c:v>2.2684931506849315</c:v>
                </c:pt>
                <c:pt idx="829">
                  <c:v>2.2712328767123289</c:v>
                </c:pt>
                <c:pt idx="830">
                  <c:v>2.2739726027397262</c:v>
                </c:pt>
                <c:pt idx="831">
                  <c:v>2.2767123287671232</c:v>
                </c:pt>
                <c:pt idx="832">
                  <c:v>2.2794520547945205</c:v>
                </c:pt>
                <c:pt idx="833">
                  <c:v>2.2821917808219179</c:v>
                </c:pt>
                <c:pt idx="834">
                  <c:v>2.2849315068493152</c:v>
                </c:pt>
                <c:pt idx="835">
                  <c:v>2.2876712328767121</c:v>
                </c:pt>
                <c:pt idx="836">
                  <c:v>2.2904109589041095</c:v>
                </c:pt>
                <c:pt idx="837">
                  <c:v>2.2931506849315069</c:v>
                </c:pt>
                <c:pt idx="838">
                  <c:v>2.2958904109589042</c:v>
                </c:pt>
                <c:pt idx="839">
                  <c:v>2.2986301369863016</c:v>
                </c:pt>
                <c:pt idx="840">
                  <c:v>2.3013698630136985</c:v>
                </c:pt>
                <c:pt idx="841">
                  <c:v>2.3041095890410959</c:v>
                </c:pt>
                <c:pt idx="842">
                  <c:v>2.3068493150684932</c:v>
                </c:pt>
                <c:pt idx="843">
                  <c:v>2.3095890410958906</c:v>
                </c:pt>
                <c:pt idx="844">
                  <c:v>2.3123287671232875</c:v>
                </c:pt>
                <c:pt idx="845">
                  <c:v>2.3150684931506849</c:v>
                </c:pt>
                <c:pt idx="846">
                  <c:v>2.3178082191780822</c:v>
                </c:pt>
                <c:pt idx="847">
                  <c:v>2.3205479452054796</c:v>
                </c:pt>
                <c:pt idx="848">
                  <c:v>2.3232876712328765</c:v>
                </c:pt>
                <c:pt idx="849">
                  <c:v>2.3260273972602739</c:v>
                </c:pt>
                <c:pt idx="850">
                  <c:v>2.3287671232876712</c:v>
                </c:pt>
                <c:pt idx="851">
                  <c:v>2.3315068493150686</c:v>
                </c:pt>
                <c:pt idx="852">
                  <c:v>2.3342465753424659</c:v>
                </c:pt>
                <c:pt idx="853">
                  <c:v>2.3369863013698629</c:v>
                </c:pt>
                <c:pt idx="854">
                  <c:v>2.3397260273972602</c:v>
                </c:pt>
                <c:pt idx="855">
                  <c:v>2.3424657534246576</c:v>
                </c:pt>
                <c:pt idx="856">
                  <c:v>2.3452054794520549</c:v>
                </c:pt>
                <c:pt idx="857">
                  <c:v>2.3479452054794518</c:v>
                </c:pt>
                <c:pt idx="858">
                  <c:v>2.3506849315068492</c:v>
                </c:pt>
                <c:pt idx="859">
                  <c:v>2.3534246575342466</c:v>
                </c:pt>
                <c:pt idx="860">
                  <c:v>2.3561643835616439</c:v>
                </c:pt>
                <c:pt idx="861">
                  <c:v>2.3589041095890413</c:v>
                </c:pt>
                <c:pt idx="862">
                  <c:v>2.3616438356164382</c:v>
                </c:pt>
                <c:pt idx="863">
                  <c:v>2.3643835616438356</c:v>
                </c:pt>
                <c:pt idx="864">
                  <c:v>2.3671232876712329</c:v>
                </c:pt>
                <c:pt idx="865">
                  <c:v>2.3698630136986303</c:v>
                </c:pt>
                <c:pt idx="866">
                  <c:v>2.3726027397260272</c:v>
                </c:pt>
                <c:pt idx="867">
                  <c:v>2.3753424657534246</c:v>
                </c:pt>
                <c:pt idx="868">
                  <c:v>2.3780821917808219</c:v>
                </c:pt>
                <c:pt idx="869">
                  <c:v>2.3808219178082193</c:v>
                </c:pt>
                <c:pt idx="870">
                  <c:v>2.3835616438356166</c:v>
                </c:pt>
                <c:pt idx="871">
                  <c:v>2.3863013698630136</c:v>
                </c:pt>
                <c:pt idx="872">
                  <c:v>2.3890410958904109</c:v>
                </c:pt>
                <c:pt idx="873">
                  <c:v>2.3917808219178083</c:v>
                </c:pt>
                <c:pt idx="874">
                  <c:v>2.3945205479452056</c:v>
                </c:pt>
                <c:pt idx="875">
                  <c:v>2.3972602739726026</c:v>
                </c:pt>
                <c:pt idx="876">
                  <c:v>2.4</c:v>
                </c:pt>
                <c:pt idx="877">
                  <c:v>2.4027397260273973</c:v>
                </c:pt>
                <c:pt idx="878">
                  <c:v>2.4054794520547946</c:v>
                </c:pt>
                <c:pt idx="879">
                  <c:v>2.408219178082192</c:v>
                </c:pt>
                <c:pt idx="880">
                  <c:v>2.4109589041095889</c:v>
                </c:pt>
                <c:pt idx="881">
                  <c:v>2.4136986301369863</c:v>
                </c:pt>
                <c:pt idx="882">
                  <c:v>2.4164383561643836</c:v>
                </c:pt>
                <c:pt idx="883">
                  <c:v>2.419178082191781</c:v>
                </c:pt>
                <c:pt idx="884">
                  <c:v>2.4219178082191779</c:v>
                </c:pt>
                <c:pt idx="885">
                  <c:v>2.4246575342465753</c:v>
                </c:pt>
                <c:pt idx="886">
                  <c:v>2.4273972602739726</c:v>
                </c:pt>
                <c:pt idx="887">
                  <c:v>2.43013698630137</c:v>
                </c:pt>
                <c:pt idx="888">
                  <c:v>2.4328767123287673</c:v>
                </c:pt>
                <c:pt idx="889">
                  <c:v>2.4356164383561643</c:v>
                </c:pt>
                <c:pt idx="890">
                  <c:v>2.4383561643835616</c:v>
                </c:pt>
                <c:pt idx="891">
                  <c:v>2.441095890410959</c:v>
                </c:pt>
                <c:pt idx="892">
                  <c:v>2.4438356164383563</c:v>
                </c:pt>
                <c:pt idx="893">
                  <c:v>2.4465753424657533</c:v>
                </c:pt>
                <c:pt idx="894">
                  <c:v>2.4493150684931506</c:v>
                </c:pt>
                <c:pt idx="895">
                  <c:v>2.452054794520548</c:v>
                </c:pt>
                <c:pt idx="896">
                  <c:v>2.4547945205479453</c:v>
                </c:pt>
                <c:pt idx="897">
                  <c:v>2.4575342465753423</c:v>
                </c:pt>
                <c:pt idx="898">
                  <c:v>2.4602739726027396</c:v>
                </c:pt>
                <c:pt idx="899">
                  <c:v>2.463013698630137</c:v>
                </c:pt>
                <c:pt idx="900">
                  <c:v>2.4657534246575343</c:v>
                </c:pt>
                <c:pt idx="901">
                  <c:v>2.4684931506849317</c:v>
                </c:pt>
                <c:pt idx="902">
                  <c:v>2.4712328767123286</c:v>
                </c:pt>
                <c:pt idx="903">
                  <c:v>2.473972602739726</c:v>
                </c:pt>
                <c:pt idx="904">
                  <c:v>2.4767123287671233</c:v>
                </c:pt>
                <c:pt idx="905">
                  <c:v>2.4794520547945207</c:v>
                </c:pt>
                <c:pt idx="906">
                  <c:v>2.4821917808219176</c:v>
                </c:pt>
                <c:pt idx="907">
                  <c:v>2.484931506849315</c:v>
                </c:pt>
                <c:pt idx="908">
                  <c:v>2.4876712328767123</c:v>
                </c:pt>
                <c:pt idx="909">
                  <c:v>2.4904109589041097</c:v>
                </c:pt>
                <c:pt idx="910">
                  <c:v>2.493150684931507</c:v>
                </c:pt>
                <c:pt idx="911">
                  <c:v>2.495890410958904</c:v>
                </c:pt>
                <c:pt idx="912">
                  <c:v>2.4986301369863013</c:v>
                </c:pt>
                <c:pt idx="913">
                  <c:v>2.5013698630136987</c:v>
                </c:pt>
                <c:pt idx="914">
                  <c:v>2.504109589041096</c:v>
                </c:pt>
                <c:pt idx="915">
                  <c:v>2.506849315068493</c:v>
                </c:pt>
                <c:pt idx="916">
                  <c:v>2.5095890410958903</c:v>
                </c:pt>
                <c:pt idx="917">
                  <c:v>2.5123287671232877</c:v>
                </c:pt>
                <c:pt idx="918">
                  <c:v>2.515068493150685</c:v>
                </c:pt>
                <c:pt idx="919">
                  <c:v>2.5178082191780824</c:v>
                </c:pt>
                <c:pt idx="920">
                  <c:v>2.5205479452054793</c:v>
                </c:pt>
                <c:pt idx="921">
                  <c:v>2.5232876712328767</c:v>
                </c:pt>
                <c:pt idx="922">
                  <c:v>2.526027397260274</c:v>
                </c:pt>
                <c:pt idx="923">
                  <c:v>2.5287671232876714</c:v>
                </c:pt>
                <c:pt idx="924">
                  <c:v>2.5315068493150683</c:v>
                </c:pt>
                <c:pt idx="925">
                  <c:v>2.5342465753424657</c:v>
                </c:pt>
                <c:pt idx="926">
                  <c:v>2.536986301369863</c:v>
                </c:pt>
                <c:pt idx="927">
                  <c:v>2.5397260273972604</c:v>
                </c:pt>
                <c:pt idx="928">
                  <c:v>2.5424657534246577</c:v>
                </c:pt>
                <c:pt idx="929">
                  <c:v>2.5452054794520547</c:v>
                </c:pt>
                <c:pt idx="930">
                  <c:v>2.547945205479452</c:v>
                </c:pt>
                <c:pt idx="931">
                  <c:v>2.5506849315068494</c:v>
                </c:pt>
                <c:pt idx="932">
                  <c:v>2.5534246575342467</c:v>
                </c:pt>
                <c:pt idx="933">
                  <c:v>2.5561643835616437</c:v>
                </c:pt>
                <c:pt idx="934">
                  <c:v>2.558904109589041</c:v>
                </c:pt>
                <c:pt idx="935">
                  <c:v>2.5616438356164384</c:v>
                </c:pt>
                <c:pt idx="936">
                  <c:v>2.5643835616438357</c:v>
                </c:pt>
                <c:pt idx="937">
                  <c:v>2.5671232876712327</c:v>
                </c:pt>
                <c:pt idx="938">
                  <c:v>2.56986301369863</c:v>
                </c:pt>
                <c:pt idx="939">
                  <c:v>2.5726027397260274</c:v>
                </c:pt>
                <c:pt idx="940">
                  <c:v>2.5753424657534247</c:v>
                </c:pt>
                <c:pt idx="941">
                  <c:v>2.5780821917808221</c:v>
                </c:pt>
                <c:pt idx="942">
                  <c:v>2.580821917808219</c:v>
                </c:pt>
                <c:pt idx="943">
                  <c:v>2.5835616438356164</c:v>
                </c:pt>
                <c:pt idx="944">
                  <c:v>2.5863013698630137</c:v>
                </c:pt>
                <c:pt idx="945">
                  <c:v>2.5890410958904111</c:v>
                </c:pt>
                <c:pt idx="946">
                  <c:v>2.591780821917808</c:v>
                </c:pt>
                <c:pt idx="947">
                  <c:v>2.5945205479452054</c:v>
                </c:pt>
                <c:pt idx="948">
                  <c:v>2.5972602739726027</c:v>
                </c:pt>
                <c:pt idx="949">
                  <c:v>2.6</c:v>
                </c:pt>
                <c:pt idx="950">
                  <c:v>2.6027397260273974</c:v>
                </c:pt>
                <c:pt idx="951">
                  <c:v>2.6054794520547944</c:v>
                </c:pt>
                <c:pt idx="952">
                  <c:v>2.6082191780821917</c:v>
                </c:pt>
                <c:pt idx="953">
                  <c:v>2.6109589041095891</c:v>
                </c:pt>
                <c:pt idx="954">
                  <c:v>2.6136986301369864</c:v>
                </c:pt>
                <c:pt idx="955">
                  <c:v>2.6164383561643834</c:v>
                </c:pt>
                <c:pt idx="956">
                  <c:v>2.6191780821917807</c:v>
                </c:pt>
                <c:pt idx="957">
                  <c:v>2.6219178082191781</c:v>
                </c:pt>
                <c:pt idx="958">
                  <c:v>2.6246575342465754</c:v>
                </c:pt>
                <c:pt idx="959">
                  <c:v>2.6273972602739728</c:v>
                </c:pt>
                <c:pt idx="960">
                  <c:v>2.6301369863013697</c:v>
                </c:pt>
                <c:pt idx="961">
                  <c:v>2.6328767123287671</c:v>
                </c:pt>
                <c:pt idx="962">
                  <c:v>2.6356164383561644</c:v>
                </c:pt>
                <c:pt idx="963">
                  <c:v>2.6383561643835618</c:v>
                </c:pt>
                <c:pt idx="964">
                  <c:v>2.6410958904109587</c:v>
                </c:pt>
                <c:pt idx="965">
                  <c:v>2.6438356164383561</c:v>
                </c:pt>
                <c:pt idx="966">
                  <c:v>2.6465753424657534</c:v>
                </c:pt>
                <c:pt idx="967">
                  <c:v>2.6493150684931508</c:v>
                </c:pt>
                <c:pt idx="968">
                  <c:v>2.6520547945205482</c:v>
                </c:pt>
                <c:pt idx="969">
                  <c:v>2.6547945205479451</c:v>
                </c:pt>
                <c:pt idx="970">
                  <c:v>2.6575342465753424</c:v>
                </c:pt>
                <c:pt idx="971">
                  <c:v>2.6602739726027398</c:v>
                </c:pt>
                <c:pt idx="972">
                  <c:v>2.6630136986301371</c:v>
                </c:pt>
                <c:pt idx="973">
                  <c:v>2.6657534246575341</c:v>
                </c:pt>
                <c:pt idx="974">
                  <c:v>2.6684931506849314</c:v>
                </c:pt>
                <c:pt idx="975">
                  <c:v>2.6712328767123288</c:v>
                </c:pt>
                <c:pt idx="976">
                  <c:v>2.6739726027397261</c:v>
                </c:pt>
                <c:pt idx="977">
                  <c:v>2.6767123287671235</c:v>
                </c:pt>
                <c:pt idx="978">
                  <c:v>2.6794520547945204</c:v>
                </c:pt>
                <c:pt idx="979">
                  <c:v>2.6821917808219178</c:v>
                </c:pt>
                <c:pt idx="980">
                  <c:v>2.6849315068493151</c:v>
                </c:pt>
                <c:pt idx="981">
                  <c:v>2.6876712328767125</c:v>
                </c:pt>
                <c:pt idx="982">
                  <c:v>2.6904109589041094</c:v>
                </c:pt>
                <c:pt idx="983">
                  <c:v>2.6931506849315068</c:v>
                </c:pt>
                <c:pt idx="984">
                  <c:v>2.6958904109589041</c:v>
                </c:pt>
                <c:pt idx="985">
                  <c:v>2.6986301369863015</c:v>
                </c:pt>
                <c:pt idx="986">
                  <c:v>2.7013698630136984</c:v>
                </c:pt>
                <c:pt idx="987">
                  <c:v>2.7041095890410958</c:v>
                </c:pt>
                <c:pt idx="988">
                  <c:v>2.7068493150684931</c:v>
                </c:pt>
                <c:pt idx="989">
                  <c:v>2.7095890410958905</c:v>
                </c:pt>
                <c:pt idx="990">
                  <c:v>2.7123287671232879</c:v>
                </c:pt>
                <c:pt idx="991">
                  <c:v>2.7150684931506848</c:v>
                </c:pt>
                <c:pt idx="992">
                  <c:v>2.7178082191780821</c:v>
                </c:pt>
                <c:pt idx="993">
                  <c:v>2.7205479452054795</c:v>
                </c:pt>
                <c:pt idx="994">
                  <c:v>2.7232876712328768</c:v>
                </c:pt>
                <c:pt idx="995">
                  <c:v>2.7260273972602738</c:v>
                </c:pt>
                <c:pt idx="996">
                  <c:v>2.7287671232876711</c:v>
                </c:pt>
                <c:pt idx="997">
                  <c:v>2.7315068493150685</c:v>
                </c:pt>
                <c:pt idx="998">
                  <c:v>2.7342465753424658</c:v>
                </c:pt>
                <c:pt idx="999">
                  <c:v>2.7369863013698632</c:v>
                </c:pt>
                <c:pt idx="1000">
                  <c:v>2.7397260273972601</c:v>
                </c:pt>
                <c:pt idx="1001">
                  <c:v>2.7424657534246575</c:v>
                </c:pt>
                <c:pt idx="1002">
                  <c:v>2.7452054794520548</c:v>
                </c:pt>
                <c:pt idx="1003">
                  <c:v>2.7479452054794522</c:v>
                </c:pt>
                <c:pt idx="1004">
                  <c:v>2.7506849315068491</c:v>
                </c:pt>
                <c:pt idx="1005">
                  <c:v>2.7534246575342465</c:v>
                </c:pt>
                <c:pt idx="1006">
                  <c:v>2.7561643835616438</c:v>
                </c:pt>
                <c:pt idx="1007">
                  <c:v>2.7589041095890412</c:v>
                </c:pt>
                <c:pt idx="1008">
                  <c:v>2.7616438356164386</c:v>
                </c:pt>
                <c:pt idx="1009">
                  <c:v>2.7643835616438355</c:v>
                </c:pt>
                <c:pt idx="1010">
                  <c:v>2.7671232876712328</c:v>
                </c:pt>
                <c:pt idx="1011">
                  <c:v>2.7698630136986302</c:v>
                </c:pt>
                <c:pt idx="1012">
                  <c:v>2.7726027397260276</c:v>
                </c:pt>
                <c:pt idx="1013">
                  <c:v>2.7753424657534245</c:v>
                </c:pt>
                <c:pt idx="1014">
                  <c:v>2.7780821917808218</c:v>
                </c:pt>
                <c:pt idx="1015">
                  <c:v>2.7808219178082192</c:v>
                </c:pt>
                <c:pt idx="1016">
                  <c:v>2.7835616438356166</c:v>
                </c:pt>
                <c:pt idx="1017">
                  <c:v>2.7863013698630139</c:v>
                </c:pt>
                <c:pt idx="1018">
                  <c:v>2.7890410958904108</c:v>
                </c:pt>
                <c:pt idx="1019">
                  <c:v>2.7917808219178082</c:v>
                </c:pt>
                <c:pt idx="1020">
                  <c:v>2.7945205479452055</c:v>
                </c:pt>
                <c:pt idx="1021">
                  <c:v>2.7972602739726029</c:v>
                </c:pt>
                <c:pt idx="1022">
                  <c:v>2.8</c:v>
                </c:pt>
                <c:pt idx="1023">
                  <c:v>2.8027397260273972</c:v>
                </c:pt>
                <c:pt idx="1024">
                  <c:v>2.8054794520547945</c:v>
                </c:pt>
                <c:pt idx="1025">
                  <c:v>2.8082191780821919</c:v>
                </c:pt>
                <c:pt idx="1026">
                  <c:v>2.8109589041095893</c:v>
                </c:pt>
                <c:pt idx="1027">
                  <c:v>2.8136986301369862</c:v>
                </c:pt>
                <c:pt idx="1028">
                  <c:v>2.8164383561643835</c:v>
                </c:pt>
                <c:pt idx="1029">
                  <c:v>2.8191780821917809</c:v>
                </c:pt>
                <c:pt idx="1030">
                  <c:v>2.8219178082191783</c:v>
                </c:pt>
                <c:pt idx="1031">
                  <c:v>2.8246575342465752</c:v>
                </c:pt>
                <c:pt idx="1032">
                  <c:v>2.8273972602739725</c:v>
                </c:pt>
                <c:pt idx="1033">
                  <c:v>2.8301369863013699</c:v>
                </c:pt>
                <c:pt idx="1034">
                  <c:v>2.8328767123287673</c:v>
                </c:pt>
                <c:pt idx="1035">
                  <c:v>2.8356164383561642</c:v>
                </c:pt>
                <c:pt idx="1036">
                  <c:v>2.8383561643835615</c:v>
                </c:pt>
                <c:pt idx="1037">
                  <c:v>2.8410958904109589</c:v>
                </c:pt>
                <c:pt idx="1038">
                  <c:v>2.8438356164383563</c:v>
                </c:pt>
                <c:pt idx="1039">
                  <c:v>2.8465753424657536</c:v>
                </c:pt>
                <c:pt idx="1040">
                  <c:v>2.8493150684931505</c:v>
                </c:pt>
                <c:pt idx="1041">
                  <c:v>2.8520547945205479</c:v>
                </c:pt>
                <c:pt idx="1042">
                  <c:v>2.8547945205479452</c:v>
                </c:pt>
                <c:pt idx="1043">
                  <c:v>2.8575342465753426</c:v>
                </c:pt>
                <c:pt idx="1044">
                  <c:v>2.8602739726027395</c:v>
                </c:pt>
                <c:pt idx="1045">
                  <c:v>2.8630136986301369</c:v>
                </c:pt>
                <c:pt idx="1046">
                  <c:v>2.8657534246575342</c:v>
                </c:pt>
                <c:pt idx="1047">
                  <c:v>2.8684931506849316</c:v>
                </c:pt>
                <c:pt idx="1048">
                  <c:v>2.871232876712329</c:v>
                </c:pt>
                <c:pt idx="1049">
                  <c:v>2.8739726027397259</c:v>
                </c:pt>
                <c:pt idx="1050">
                  <c:v>2.8767123287671232</c:v>
                </c:pt>
                <c:pt idx="1051">
                  <c:v>2.8794520547945206</c:v>
                </c:pt>
                <c:pt idx="1052">
                  <c:v>2.882191780821918</c:v>
                </c:pt>
                <c:pt idx="1053">
                  <c:v>2.8849315068493149</c:v>
                </c:pt>
                <c:pt idx="1054">
                  <c:v>2.8876712328767122</c:v>
                </c:pt>
                <c:pt idx="1055">
                  <c:v>2.8904109589041096</c:v>
                </c:pt>
                <c:pt idx="1056">
                  <c:v>2.893150684931507</c:v>
                </c:pt>
                <c:pt idx="1057">
                  <c:v>2.8958904109589043</c:v>
                </c:pt>
                <c:pt idx="1058">
                  <c:v>2.8986301369863012</c:v>
                </c:pt>
                <c:pt idx="1059">
                  <c:v>2.9013698630136986</c:v>
                </c:pt>
                <c:pt idx="1060">
                  <c:v>2.904109589041096</c:v>
                </c:pt>
                <c:pt idx="1061">
                  <c:v>2.9068493150684933</c:v>
                </c:pt>
                <c:pt idx="1062">
                  <c:v>2.9095890410958902</c:v>
                </c:pt>
                <c:pt idx="1063">
                  <c:v>2.9123287671232876</c:v>
                </c:pt>
                <c:pt idx="1064">
                  <c:v>2.9150684931506849</c:v>
                </c:pt>
                <c:pt idx="1065">
                  <c:v>2.9178082191780823</c:v>
                </c:pt>
                <c:pt idx="1066">
                  <c:v>2.9205479452054797</c:v>
                </c:pt>
                <c:pt idx="1067">
                  <c:v>2.9232876712328766</c:v>
                </c:pt>
                <c:pt idx="1068">
                  <c:v>2.9260273972602739</c:v>
                </c:pt>
                <c:pt idx="1069">
                  <c:v>2.9287671232876713</c:v>
                </c:pt>
                <c:pt idx="1070">
                  <c:v>2.9315068493150687</c:v>
                </c:pt>
                <c:pt idx="1071">
                  <c:v>2.9342465753424656</c:v>
                </c:pt>
                <c:pt idx="1072">
                  <c:v>2.9369863013698629</c:v>
                </c:pt>
                <c:pt idx="1073">
                  <c:v>2.9397260273972603</c:v>
                </c:pt>
                <c:pt idx="1074">
                  <c:v>2.9424657534246577</c:v>
                </c:pt>
                <c:pt idx="1075">
                  <c:v>2.9452054794520546</c:v>
                </c:pt>
                <c:pt idx="1076">
                  <c:v>2.9479452054794519</c:v>
                </c:pt>
                <c:pt idx="1077">
                  <c:v>2.9506849315068493</c:v>
                </c:pt>
                <c:pt idx="1078">
                  <c:v>2.9534246575342467</c:v>
                </c:pt>
                <c:pt idx="1079">
                  <c:v>2.956164383561644</c:v>
                </c:pt>
                <c:pt idx="1080">
                  <c:v>2.9589041095890409</c:v>
                </c:pt>
                <c:pt idx="1081">
                  <c:v>2.9616438356164383</c:v>
                </c:pt>
                <c:pt idx="1082">
                  <c:v>2.9643835616438357</c:v>
                </c:pt>
                <c:pt idx="1083">
                  <c:v>2.967123287671233</c:v>
                </c:pt>
                <c:pt idx="1084">
                  <c:v>2.9698630136986299</c:v>
                </c:pt>
                <c:pt idx="1085">
                  <c:v>2.9726027397260273</c:v>
                </c:pt>
                <c:pt idx="1086">
                  <c:v>2.9753424657534246</c:v>
                </c:pt>
                <c:pt idx="1087">
                  <c:v>2.978082191780822</c:v>
                </c:pt>
                <c:pt idx="1088">
                  <c:v>2.9808219178082194</c:v>
                </c:pt>
                <c:pt idx="1089">
                  <c:v>2.9835616438356163</c:v>
                </c:pt>
                <c:pt idx="1090">
                  <c:v>2.9863013698630136</c:v>
                </c:pt>
                <c:pt idx="1091">
                  <c:v>2.989041095890411</c:v>
                </c:pt>
                <c:pt idx="1092">
                  <c:v>2.9917808219178084</c:v>
                </c:pt>
                <c:pt idx="1093">
                  <c:v>2.9945205479452053</c:v>
                </c:pt>
                <c:pt idx="1094">
                  <c:v>2.9972602739726026</c:v>
                </c:pt>
                <c:pt idx="1095">
                  <c:v>3</c:v>
                </c:pt>
                <c:pt idx="1096">
                  <c:v>3.0027397260273974</c:v>
                </c:pt>
                <c:pt idx="1097">
                  <c:v>3.0054794520547947</c:v>
                </c:pt>
                <c:pt idx="1098">
                  <c:v>3.0082191780821916</c:v>
                </c:pt>
                <c:pt idx="1099">
                  <c:v>3.010958904109589</c:v>
                </c:pt>
                <c:pt idx="1100">
                  <c:v>3.0136986301369864</c:v>
                </c:pt>
                <c:pt idx="1101">
                  <c:v>3.0164383561643837</c:v>
                </c:pt>
                <c:pt idx="1102">
                  <c:v>3.0191780821917806</c:v>
                </c:pt>
                <c:pt idx="1103">
                  <c:v>3.021917808219178</c:v>
                </c:pt>
                <c:pt idx="1104">
                  <c:v>3.0246575342465754</c:v>
                </c:pt>
                <c:pt idx="1105">
                  <c:v>3.0273972602739727</c:v>
                </c:pt>
                <c:pt idx="1106">
                  <c:v>3.0301369863013701</c:v>
                </c:pt>
                <c:pt idx="1107">
                  <c:v>3.032876712328767</c:v>
                </c:pt>
                <c:pt idx="1108">
                  <c:v>3.0356164383561643</c:v>
                </c:pt>
                <c:pt idx="1109">
                  <c:v>3.0383561643835617</c:v>
                </c:pt>
                <c:pt idx="1110">
                  <c:v>3.0410958904109591</c:v>
                </c:pt>
                <c:pt idx="1111">
                  <c:v>3.043835616438356</c:v>
                </c:pt>
                <c:pt idx="1112">
                  <c:v>3.0465753424657533</c:v>
                </c:pt>
                <c:pt idx="1113">
                  <c:v>3.0493150684931507</c:v>
                </c:pt>
                <c:pt idx="1114">
                  <c:v>3.0520547945205481</c:v>
                </c:pt>
                <c:pt idx="1115">
                  <c:v>3.0547945205479454</c:v>
                </c:pt>
                <c:pt idx="1116">
                  <c:v>3.0575342465753423</c:v>
                </c:pt>
                <c:pt idx="1117">
                  <c:v>3.0602739726027397</c:v>
                </c:pt>
                <c:pt idx="1118">
                  <c:v>3.0630136986301371</c:v>
                </c:pt>
                <c:pt idx="1119">
                  <c:v>3.0657534246575344</c:v>
                </c:pt>
                <c:pt idx="1120">
                  <c:v>3.0684931506849313</c:v>
                </c:pt>
                <c:pt idx="1121">
                  <c:v>3.0712328767123287</c:v>
                </c:pt>
                <c:pt idx="1122">
                  <c:v>3.0739726027397261</c:v>
                </c:pt>
                <c:pt idx="1123">
                  <c:v>3.0767123287671234</c:v>
                </c:pt>
                <c:pt idx="1124">
                  <c:v>3.0794520547945203</c:v>
                </c:pt>
                <c:pt idx="1125">
                  <c:v>3.0821917808219177</c:v>
                </c:pt>
                <c:pt idx="1126">
                  <c:v>3.0849315068493151</c:v>
                </c:pt>
                <c:pt idx="1127">
                  <c:v>3.0876712328767124</c:v>
                </c:pt>
                <c:pt idx="1128">
                  <c:v>3.0904109589041098</c:v>
                </c:pt>
                <c:pt idx="1129">
                  <c:v>3.0931506849315067</c:v>
                </c:pt>
                <c:pt idx="1130">
                  <c:v>3.095890410958904</c:v>
                </c:pt>
                <c:pt idx="1131">
                  <c:v>3.0986301369863014</c:v>
                </c:pt>
                <c:pt idx="1132">
                  <c:v>3.1013698630136988</c:v>
                </c:pt>
                <c:pt idx="1133">
                  <c:v>3.1041095890410957</c:v>
                </c:pt>
                <c:pt idx="1134">
                  <c:v>3.106849315068493</c:v>
                </c:pt>
                <c:pt idx="1135">
                  <c:v>3.1095890410958904</c:v>
                </c:pt>
                <c:pt idx="1136">
                  <c:v>3.1123287671232878</c:v>
                </c:pt>
                <c:pt idx="1137">
                  <c:v>3.1150684931506851</c:v>
                </c:pt>
                <c:pt idx="1138">
                  <c:v>3.117808219178082</c:v>
                </c:pt>
                <c:pt idx="1139">
                  <c:v>3.1205479452054794</c:v>
                </c:pt>
                <c:pt idx="1140">
                  <c:v>3.1232876712328768</c:v>
                </c:pt>
                <c:pt idx="1141">
                  <c:v>3.1260273972602741</c:v>
                </c:pt>
                <c:pt idx="1142">
                  <c:v>3.128767123287671</c:v>
                </c:pt>
                <c:pt idx="1143">
                  <c:v>3.1315068493150684</c:v>
                </c:pt>
                <c:pt idx="1144">
                  <c:v>3.1342465753424658</c:v>
                </c:pt>
                <c:pt idx="1145">
                  <c:v>3.1369863013698631</c:v>
                </c:pt>
                <c:pt idx="1146">
                  <c:v>3.1397260273972605</c:v>
                </c:pt>
                <c:pt idx="1147">
                  <c:v>3.1424657534246574</c:v>
                </c:pt>
                <c:pt idx="1148">
                  <c:v>3.1452054794520548</c:v>
                </c:pt>
                <c:pt idx="1149">
                  <c:v>3.1479452054794521</c:v>
                </c:pt>
                <c:pt idx="1150">
                  <c:v>3.1506849315068495</c:v>
                </c:pt>
                <c:pt idx="1151">
                  <c:v>3.1534246575342464</c:v>
                </c:pt>
                <c:pt idx="1152">
                  <c:v>3.1561643835616437</c:v>
                </c:pt>
                <c:pt idx="1153">
                  <c:v>3.1589041095890411</c:v>
                </c:pt>
                <c:pt idx="1154">
                  <c:v>3.1616438356164385</c:v>
                </c:pt>
                <c:pt idx="1155">
                  <c:v>3.1643835616438358</c:v>
                </c:pt>
                <c:pt idx="1156">
                  <c:v>3.1671232876712327</c:v>
                </c:pt>
                <c:pt idx="1157">
                  <c:v>3.1698630136986301</c:v>
                </c:pt>
                <c:pt idx="1158">
                  <c:v>3.1726027397260275</c:v>
                </c:pt>
                <c:pt idx="1159">
                  <c:v>3.1753424657534248</c:v>
                </c:pt>
                <c:pt idx="1160">
                  <c:v>3.1780821917808217</c:v>
                </c:pt>
                <c:pt idx="1161">
                  <c:v>3.1808219178082191</c:v>
                </c:pt>
                <c:pt idx="1162">
                  <c:v>3.1835616438356165</c:v>
                </c:pt>
                <c:pt idx="1163">
                  <c:v>3.1863013698630138</c:v>
                </c:pt>
                <c:pt idx="1164">
                  <c:v>3.1890410958904107</c:v>
                </c:pt>
                <c:pt idx="1165">
                  <c:v>3.1917808219178081</c:v>
                </c:pt>
                <c:pt idx="1166">
                  <c:v>3.1945205479452055</c:v>
                </c:pt>
                <c:pt idx="1167">
                  <c:v>3.1972602739726028</c:v>
                </c:pt>
                <c:pt idx="1168">
                  <c:v>3.2</c:v>
                </c:pt>
                <c:pt idx="1169">
                  <c:v>3.2027397260273971</c:v>
                </c:pt>
                <c:pt idx="1170">
                  <c:v>3.2054794520547945</c:v>
                </c:pt>
                <c:pt idx="1171">
                  <c:v>3.2082191780821918</c:v>
                </c:pt>
                <c:pt idx="1172">
                  <c:v>3.2109589041095892</c:v>
                </c:pt>
                <c:pt idx="1173">
                  <c:v>3.2136986301369861</c:v>
                </c:pt>
                <c:pt idx="1174">
                  <c:v>3.2164383561643834</c:v>
                </c:pt>
                <c:pt idx="1175">
                  <c:v>3.2191780821917808</c:v>
                </c:pt>
                <c:pt idx="1176">
                  <c:v>3.2219178082191782</c:v>
                </c:pt>
                <c:pt idx="1177">
                  <c:v>3.2246575342465755</c:v>
                </c:pt>
                <c:pt idx="1178">
                  <c:v>3.2273972602739724</c:v>
                </c:pt>
                <c:pt idx="1179">
                  <c:v>3.2301369863013698</c:v>
                </c:pt>
                <c:pt idx="1180">
                  <c:v>3.2328767123287672</c:v>
                </c:pt>
                <c:pt idx="1181">
                  <c:v>3.2356164383561645</c:v>
                </c:pt>
                <c:pt idx="1182">
                  <c:v>3.2383561643835614</c:v>
                </c:pt>
                <c:pt idx="1183">
                  <c:v>3.2410958904109588</c:v>
                </c:pt>
                <c:pt idx="1184">
                  <c:v>3.2438356164383562</c:v>
                </c:pt>
                <c:pt idx="1185">
                  <c:v>3.2465753424657535</c:v>
                </c:pt>
                <c:pt idx="1186">
                  <c:v>3.2493150684931509</c:v>
                </c:pt>
                <c:pt idx="1187">
                  <c:v>3.2520547945205478</c:v>
                </c:pt>
                <c:pt idx="1188">
                  <c:v>3.2547945205479452</c:v>
                </c:pt>
                <c:pt idx="1189">
                  <c:v>3.2575342465753425</c:v>
                </c:pt>
                <c:pt idx="1190">
                  <c:v>3.2602739726027399</c:v>
                </c:pt>
                <c:pt idx="1191">
                  <c:v>3.2630136986301368</c:v>
                </c:pt>
                <c:pt idx="1192">
                  <c:v>3.2657534246575342</c:v>
                </c:pt>
                <c:pt idx="1193">
                  <c:v>3.2684931506849315</c:v>
                </c:pt>
                <c:pt idx="1194">
                  <c:v>3.2712328767123289</c:v>
                </c:pt>
                <c:pt idx="1195">
                  <c:v>3.2739726027397262</c:v>
                </c:pt>
                <c:pt idx="1196">
                  <c:v>3.2767123287671232</c:v>
                </c:pt>
                <c:pt idx="1197">
                  <c:v>3.2794520547945205</c:v>
                </c:pt>
                <c:pt idx="1198">
                  <c:v>3.2821917808219179</c:v>
                </c:pt>
                <c:pt idx="1199">
                  <c:v>3.2849315068493152</c:v>
                </c:pt>
                <c:pt idx="1200">
                  <c:v>3.2876712328767121</c:v>
                </c:pt>
                <c:pt idx="1201">
                  <c:v>3.2904109589041095</c:v>
                </c:pt>
                <c:pt idx="1202">
                  <c:v>3.2931506849315069</c:v>
                </c:pt>
                <c:pt idx="1203">
                  <c:v>3.2958904109589042</c:v>
                </c:pt>
                <c:pt idx="1204">
                  <c:v>3.2986301369863016</c:v>
                </c:pt>
                <c:pt idx="1205">
                  <c:v>3.3013698630136985</c:v>
                </c:pt>
                <c:pt idx="1206">
                  <c:v>3.3041095890410959</c:v>
                </c:pt>
                <c:pt idx="1207">
                  <c:v>3.3068493150684932</c:v>
                </c:pt>
                <c:pt idx="1208">
                  <c:v>3.3095890410958906</c:v>
                </c:pt>
                <c:pt idx="1209">
                  <c:v>3.3123287671232875</c:v>
                </c:pt>
                <c:pt idx="1210">
                  <c:v>3.3150684931506849</c:v>
                </c:pt>
                <c:pt idx="1211">
                  <c:v>3.3178082191780822</c:v>
                </c:pt>
                <c:pt idx="1212">
                  <c:v>3.3205479452054796</c:v>
                </c:pt>
                <c:pt idx="1213">
                  <c:v>3.3232876712328765</c:v>
                </c:pt>
                <c:pt idx="1214">
                  <c:v>3.3260273972602739</c:v>
                </c:pt>
                <c:pt idx="1215">
                  <c:v>3.3287671232876712</c:v>
                </c:pt>
                <c:pt idx="1216">
                  <c:v>3.3315068493150686</c:v>
                </c:pt>
                <c:pt idx="1217">
                  <c:v>3.3342465753424659</c:v>
                </c:pt>
                <c:pt idx="1218">
                  <c:v>3.3369863013698629</c:v>
                </c:pt>
                <c:pt idx="1219">
                  <c:v>3.3397260273972602</c:v>
                </c:pt>
                <c:pt idx="1220">
                  <c:v>3.3424657534246576</c:v>
                </c:pt>
                <c:pt idx="1221">
                  <c:v>3.3452054794520549</c:v>
                </c:pt>
                <c:pt idx="1222">
                  <c:v>3.3479452054794518</c:v>
                </c:pt>
                <c:pt idx="1223">
                  <c:v>3.3506849315068492</c:v>
                </c:pt>
                <c:pt idx="1224">
                  <c:v>3.3534246575342466</c:v>
                </c:pt>
                <c:pt idx="1225">
                  <c:v>3.3561643835616439</c:v>
                </c:pt>
                <c:pt idx="1226">
                  <c:v>3.3589041095890413</c:v>
                </c:pt>
                <c:pt idx="1227">
                  <c:v>3.3616438356164382</c:v>
                </c:pt>
                <c:pt idx="1228">
                  <c:v>3.3643835616438356</c:v>
                </c:pt>
                <c:pt idx="1229">
                  <c:v>3.3671232876712329</c:v>
                </c:pt>
                <c:pt idx="1230">
                  <c:v>3.3698630136986303</c:v>
                </c:pt>
                <c:pt idx="1231">
                  <c:v>3.3726027397260272</c:v>
                </c:pt>
                <c:pt idx="1232">
                  <c:v>3.3753424657534246</c:v>
                </c:pt>
                <c:pt idx="1233">
                  <c:v>3.3780821917808219</c:v>
                </c:pt>
                <c:pt idx="1234">
                  <c:v>3.3808219178082193</c:v>
                </c:pt>
                <c:pt idx="1235">
                  <c:v>3.3835616438356166</c:v>
                </c:pt>
                <c:pt idx="1236">
                  <c:v>3.3863013698630136</c:v>
                </c:pt>
                <c:pt idx="1237">
                  <c:v>3.3890410958904109</c:v>
                </c:pt>
                <c:pt idx="1238">
                  <c:v>3.3917808219178083</c:v>
                </c:pt>
                <c:pt idx="1239">
                  <c:v>3.3945205479452056</c:v>
                </c:pt>
                <c:pt idx="1240">
                  <c:v>3.3972602739726026</c:v>
                </c:pt>
                <c:pt idx="1241">
                  <c:v>3.4</c:v>
                </c:pt>
                <c:pt idx="1242">
                  <c:v>3.4027397260273973</c:v>
                </c:pt>
                <c:pt idx="1243">
                  <c:v>3.4054794520547946</c:v>
                </c:pt>
                <c:pt idx="1244">
                  <c:v>3.408219178082192</c:v>
                </c:pt>
                <c:pt idx="1245">
                  <c:v>3.4109589041095889</c:v>
                </c:pt>
                <c:pt idx="1246">
                  <c:v>3.4136986301369863</c:v>
                </c:pt>
                <c:pt idx="1247">
                  <c:v>3.4164383561643836</c:v>
                </c:pt>
                <c:pt idx="1248">
                  <c:v>3.419178082191781</c:v>
                </c:pt>
                <c:pt idx="1249">
                  <c:v>3.4219178082191779</c:v>
                </c:pt>
                <c:pt idx="1250">
                  <c:v>3.4246575342465753</c:v>
                </c:pt>
                <c:pt idx="1251">
                  <c:v>3.4273972602739726</c:v>
                </c:pt>
                <c:pt idx="1252">
                  <c:v>3.43013698630137</c:v>
                </c:pt>
                <c:pt idx="1253">
                  <c:v>3.4328767123287673</c:v>
                </c:pt>
                <c:pt idx="1254">
                  <c:v>3.4356164383561643</c:v>
                </c:pt>
                <c:pt idx="1255">
                  <c:v>3.4383561643835616</c:v>
                </c:pt>
                <c:pt idx="1256">
                  <c:v>3.441095890410959</c:v>
                </c:pt>
                <c:pt idx="1257">
                  <c:v>3.4438356164383563</c:v>
                </c:pt>
                <c:pt idx="1258">
                  <c:v>3.4465753424657533</c:v>
                </c:pt>
                <c:pt idx="1259">
                  <c:v>3.4493150684931506</c:v>
                </c:pt>
                <c:pt idx="1260">
                  <c:v>3.452054794520548</c:v>
                </c:pt>
                <c:pt idx="1261">
                  <c:v>3.4547945205479453</c:v>
                </c:pt>
                <c:pt idx="1262">
                  <c:v>3.4575342465753423</c:v>
                </c:pt>
                <c:pt idx="1263">
                  <c:v>3.4602739726027396</c:v>
                </c:pt>
                <c:pt idx="1264">
                  <c:v>3.463013698630137</c:v>
                </c:pt>
                <c:pt idx="1265">
                  <c:v>3.4657534246575343</c:v>
                </c:pt>
                <c:pt idx="1266">
                  <c:v>3.4684931506849317</c:v>
                </c:pt>
                <c:pt idx="1267">
                  <c:v>3.4712328767123286</c:v>
                </c:pt>
                <c:pt idx="1268">
                  <c:v>3.473972602739726</c:v>
                </c:pt>
                <c:pt idx="1269">
                  <c:v>3.4767123287671233</c:v>
                </c:pt>
                <c:pt idx="1270">
                  <c:v>3.4794520547945207</c:v>
                </c:pt>
                <c:pt idx="1271">
                  <c:v>3.4821917808219176</c:v>
                </c:pt>
                <c:pt idx="1272">
                  <c:v>3.484931506849315</c:v>
                </c:pt>
                <c:pt idx="1273">
                  <c:v>3.4876712328767123</c:v>
                </c:pt>
                <c:pt idx="1274">
                  <c:v>3.4904109589041097</c:v>
                </c:pt>
                <c:pt idx="1275">
                  <c:v>3.493150684931507</c:v>
                </c:pt>
                <c:pt idx="1276">
                  <c:v>3.495890410958904</c:v>
                </c:pt>
                <c:pt idx="1277">
                  <c:v>3.4986301369863013</c:v>
                </c:pt>
                <c:pt idx="1278">
                  <c:v>3.5013698630136987</c:v>
                </c:pt>
                <c:pt idx="1279">
                  <c:v>3.504109589041096</c:v>
                </c:pt>
                <c:pt idx="1280">
                  <c:v>3.506849315068493</c:v>
                </c:pt>
                <c:pt idx="1281">
                  <c:v>3.5095890410958903</c:v>
                </c:pt>
                <c:pt idx="1282">
                  <c:v>3.5123287671232877</c:v>
                </c:pt>
                <c:pt idx="1283">
                  <c:v>3.515068493150685</c:v>
                </c:pt>
                <c:pt idx="1284">
                  <c:v>3.5178082191780824</c:v>
                </c:pt>
                <c:pt idx="1285">
                  <c:v>3.5205479452054793</c:v>
                </c:pt>
                <c:pt idx="1286">
                  <c:v>3.5232876712328767</c:v>
                </c:pt>
                <c:pt idx="1287">
                  <c:v>3.526027397260274</c:v>
                </c:pt>
                <c:pt idx="1288">
                  <c:v>3.5287671232876714</c:v>
                </c:pt>
                <c:pt idx="1289">
                  <c:v>3.5315068493150683</c:v>
                </c:pt>
                <c:pt idx="1290">
                  <c:v>3.5342465753424657</c:v>
                </c:pt>
                <c:pt idx="1291">
                  <c:v>3.536986301369863</c:v>
                </c:pt>
                <c:pt idx="1292">
                  <c:v>3.5397260273972604</c:v>
                </c:pt>
                <c:pt idx="1293">
                  <c:v>3.5424657534246577</c:v>
                </c:pt>
                <c:pt idx="1294">
                  <c:v>3.5452054794520547</c:v>
                </c:pt>
                <c:pt idx="1295">
                  <c:v>3.547945205479452</c:v>
                </c:pt>
                <c:pt idx="1296">
                  <c:v>3.5506849315068494</c:v>
                </c:pt>
                <c:pt idx="1297">
                  <c:v>3.5534246575342467</c:v>
                </c:pt>
                <c:pt idx="1298">
                  <c:v>3.5561643835616437</c:v>
                </c:pt>
                <c:pt idx="1299">
                  <c:v>3.558904109589041</c:v>
                </c:pt>
                <c:pt idx="1300">
                  <c:v>3.5616438356164384</c:v>
                </c:pt>
                <c:pt idx="1301">
                  <c:v>3.5643835616438357</c:v>
                </c:pt>
                <c:pt idx="1302">
                  <c:v>3.5671232876712327</c:v>
                </c:pt>
                <c:pt idx="1303">
                  <c:v>3.56986301369863</c:v>
                </c:pt>
                <c:pt idx="1304">
                  <c:v>3.5726027397260274</c:v>
                </c:pt>
                <c:pt idx="1305">
                  <c:v>3.5753424657534247</c:v>
                </c:pt>
                <c:pt idx="1306">
                  <c:v>3.5780821917808221</c:v>
                </c:pt>
                <c:pt idx="1307">
                  <c:v>3.580821917808219</c:v>
                </c:pt>
                <c:pt idx="1308">
                  <c:v>3.5835616438356164</c:v>
                </c:pt>
                <c:pt idx="1309">
                  <c:v>3.5863013698630137</c:v>
                </c:pt>
                <c:pt idx="1310">
                  <c:v>3.5890410958904111</c:v>
                </c:pt>
                <c:pt idx="1311">
                  <c:v>3.591780821917808</c:v>
                </c:pt>
                <c:pt idx="1312">
                  <c:v>3.5945205479452054</c:v>
                </c:pt>
                <c:pt idx="1313">
                  <c:v>3.5972602739726027</c:v>
                </c:pt>
                <c:pt idx="1314">
                  <c:v>3.6</c:v>
                </c:pt>
                <c:pt idx="1315">
                  <c:v>3.6027397260273974</c:v>
                </c:pt>
                <c:pt idx="1316">
                  <c:v>3.6054794520547944</c:v>
                </c:pt>
                <c:pt idx="1317">
                  <c:v>3.6082191780821917</c:v>
                </c:pt>
                <c:pt idx="1318">
                  <c:v>3.6109589041095891</c:v>
                </c:pt>
                <c:pt idx="1319">
                  <c:v>3.6136986301369864</c:v>
                </c:pt>
                <c:pt idx="1320">
                  <c:v>3.6164383561643834</c:v>
                </c:pt>
                <c:pt idx="1321">
                  <c:v>3.6191780821917807</c:v>
                </c:pt>
                <c:pt idx="1322">
                  <c:v>3.6219178082191781</c:v>
                </c:pt>
                <c:pt idx="1323">
                  <c:v>3.6246575342465754</c:v>
                </c:pt>
                <c:pt idx="1324">
                  <c:v>3.6273972602739728</c:v>
                </c:pt>
                <c:pt idx="1325">
                  <c:v>3.6301369863013697</c:v>
                </c:pt>
                <c:pt idx="1326">
                  <c:v>3.6328767123287671</c:v>
                </c:pt>
                <c:pt idx="1327">
                  <c:v>3.6356164383561644</c:v>
                </c:pt>
                <c:pt idx="1328">
                  <c:v>3.6383561643835618</c:v>
                </c:pt>
                <c:pt idx="1329">
                  <c:v>3.6410958904109587</c:v>
                </c:pt>
                <c:pt idx="1330">
                  <c:v>3.6438356164383561</c:v>
                </c:pt>
                <c:pt idx="1331">
                  <c:v>3.6465753424657534</c:v>
                </c:pt>
                <c:pt idx="1332">
                  <c:v>3.6493150684931508</c:v>
                </c:pt>
                <c:pt idx="1333">
                  <c:v>3.6520547945205482</c:v>
                </c:pt>
                <c:pt idx="1334">
                  <c:v>3.6547945205479451</c:v>
                </c:pt>
                <c:pt idx="1335">
                  <c:v>3.6575342465753424</c:v>
                </c:pt>
                <c:pt idx="1336">
                  <c:v>3.6602739726027398</c:v>
                </c:pt>
                <c:pt idx="1337">
                  <c:v>3.6630136986301371</c:v>
                </c:pt>
                <c:pt idx="1338">
                  <c:v>3.6657534246575341</c:v>
                </c:pt>
                <c:pt idx="1339">
                  <c:v>3.6684931506849314</c:v>
                </c:pt>
                <c:pt idx="1340">
                  <c:v>3.6712328767123288</c:v>
                </c:pt>
                <c:pt idx="1341">
                  <c:v>3.6739726027397261</c:v>
                </c:pt>
                <c:pt idx="1342">
                  <c:v>3.6767123287671235</c:v>
                </c:pt>
                <c:pt idx="1343">
                  <c:v>3.6794520547945204</c:v>
                </c:pt>
                <c:pt idx="1344">
                  <c:v>3.6821917808219178</c:v>
                </c:pt>
                <c:pt idx="1345">
                  <c:v>3.6849315068493151</c:v>
                </c:pt>
                <c:pt idx="1346">
                  <c:v>3.6876712328767125</c:v>
                </c:pt>
                <c:pt idx="1347">
                  <c:v>3.6904109589041094</c:v>
                </c:pt>
                <c:pt idx="1348">
                  <c:v>3.6931506849315068</c:v>
                </c:pt>
                <c:pt idx="1349">
                  <c:v>3.6958904109589041</c:v>
                </c:pt>
                <c:pt idx="1350">
                  <c:v>3.6986301369863015</c:v>
                </c:pt>
                <c:pt idx="1351">
                  <c:v>3.7013698630136984</c:v>
                </c:pt>
                <c:pt idx="1352">
                  <c:v>3.7041095890410958</c:v>
                </c:pt>
                <c:pt idx="1353">
                  <c:v>3.7068493150684931</c:v>
                </c:pt>
                <c:pt idx="1354">
                  <c:v>3.7095890410958905</c:v>
                </c:pt>
                <c:pt idx="1355">
                  <c:v>3.7123287671232879</c:v>
                </c:pt>
                <c:pt idx="1356">
                  <c:v>3.7150684931506848</c:v>
                </c:pt>
                <c:pt idx="1357">
                  <c:v>3.7178082191780821</c:v>
                </c:pt>
                <c:pt idx="1358">
                  <c:v>3.7205479452054795</c:v>
                </c:pt>
                <c:pt idx="1359">
                  <c:v>3.7232876712328768</c:v>
                </c:pt>
                <c:pt idx="1360">
                  <c:v>3.7260273972602738</c:v>
                </c:pt>
                <c:pt idx="1361">
                  <c:v>3.7287671232876711</c:v>
                </c:pt>
                <c:pt idx="1362">
                  <c:v>3.7315068493150685</c:v>
                </c:pt>
                <c:pt idx="1363">
                  <c:v>3.7342465753424658</c:v>
                </c:pt>
                <c:pt idx="1364">
                  <c:v>3.7369863013698632</c:v>
                </c:pt>
                <c:pt idx="1365">
                  <c:v>3.7397260273972601</c:v>
                </c:pt>
                <c:pt idx="1366">
                  <c:v>3.7424657534246575</c:v>
                </c:pt>
                <c:pt idx="1367">
                  <c:v>3.7452054794520548</c:v>
                </c:pt>
                <c:pt idx="1368">
                  <c:v>3.7479452054794522</c:v>
                </c:pt>
                <c:pt idx="1369">
                  <c:v>3.7506849315068491</c:v>
                </c:pt>
                <c:pt idx="1370">
                  <c:v>3.7534246575342465</c:v>
                </c:pt>
                <c:pt idx="1371">
                  <c:v>3.7561643835616438</c:v>
                </c:pt>
                <c:pt idx="1372">
                  <c:v>3.7589041095890412</c:v>
                </c:pt>
                <c:pt idx="1373">
                  <c:v>3.7616438356164386</c:v>
                </c:pt>
                <c:pt idx="1374">
                  <c:v>3.7643835616438355</c:v>
                </c:pt>
                <c:pt idx="1375">
                  <c:v>3.7671232876712328</c:v>
                </c:pt>
                <c:pt idx="1376">
                  <c:v>3.7698630136986302</c:v>
                </c:pt>
                <c:pt idx="1377">
                  <c:v>3.7726027397260276</c:v>
                </c:pt>
                <c:pt idx="1378">
                  <c:v>3.7753424657534245</c:v>
                </c:pt>
                <c:pt idx="1379">
                  <c:v>3.7780821917808218</c:v>
                </c:pt>
                <c:pt idx="1380">
                  <c:v>3.7808219178082192</c:v>
                </c:pt>
                <c:pt idx="1381">
                  <c:v>3.7835616438356166</c:v>
                </c:pt>
                <c:pt idx="1382">
                  <c:v>3.7863013698630139</c:v>
                </c:pt>
                <c:pt idx="1383">
                  <c:v>3.7890410958904108</c:v>
                </c:pt>
                <c:pt idx="1384">
                  <c:v>3.7917808219178082</c:v>
                </c:pt>
                <c:pt idx="1385">
                  <c:v>3.7945205479452055</c:v>
                </c:pt>
                <c:pt idx="1386">
                  <c:v>3.7972602739726029</c:v>
                </c:pt>
                <c:pt idx="1387">
                  <c:v>3.8</c:v>
                </c:pt>
                <c:pt idx="1388">
                  <c:v>3.8027397260273972</c:v>
                </c:pt>
                <c:pt idx="1389">
                  <c:v>3.8054794520547945</c:v>
                </c:pt>
                <c:pt idx="1390">
                  <c:v>3.8082191780821919</c:v>
                </c:pt>
                <c:pt idx="1391">
                  <c:v>3.8109589041095893</c:v>
                </c:pt>
                <c:pt idx="1392">
                  <c:v>3.8136986301369862</c:v>
                </c:pt>
                <c:pt idx="1393">
                  <c:v>3.8164383561643835</c:v>
                </c:pt>
                <c:pt idx="1394">
                  <c:v>3.8191780821917809</c:v>
                </c:pt>
                <c:pt idx="1395">
                  <c:v>3.8219178082191783</c:v>
                </c:pt>
                <c:pt idx="1396">
                  <c:v>3.8246575342465752</c:v>
                </c:pt>
                <c:pt idx="1397">
                  <c:v>3.8273972602739725</c:v>
                </c:pt>
                <c:pt idx="1398">
                  <c:v>3.8301369863013699</c:v>
                </c:pt>
                <c:pt idx="1399">
                  <c:v>3.8328767123287673</c:v>
                </c:pt>
                <c:pt idx="1400">
                  <c:v>3.8356164383561642</c:v>
                </c:pt>
                <c:pt idx="1401">
                  <c:v>3.8383561643835615</c:v>
                </c:pt>
                <c:pt idx="1402">
                  <c:v>3.8410958904109589</c:v>
                </c:pt>
                <c:pt idx="1403">
                  <c:v>3.8438356164383563</c:v>
                </c:pt>
                <c:pt idx="1404">
                  <c:v>3.8465753424657536</c:v>
                </c:pt>
                <c:pt idx="1405">
                  <c:v>3.8493150684931505</c:v>
                </c:pt>
                <c:pt idx="1406">
                  <c:v>3.8520547945205479</c:v>
                </c:pt>
                <c:pt idx="1407">
                  <c:v>3.8547945205479452</c:v>
                </c:pt>
                <c:pt idx="1408">
                  <c:v>3.8575342465753426</c:v>
                </c:pt>
                <c:pt idx="1409">
                  <c:v>3.8602739726027395</c:v>
                </c:pt>
                <c:pt idx="1410">
                  <c:v>3.8630136986301369</c:v>
                </c:pt>
                <c:pt idx="1411">
                  <c:v>3.8657534246575342</c:v>
                </c:pt>
                <c:pt idx="1412">
                  <c:v>3.8684931506849316</c:v>
                </c:pt>
                <c:pt idx="1413">
                  <c:v>3.871232876712329</c:v>
                </c:pt>
                <c:pt idx="1414">
                  <c:v>3.8739726027397259</c:v>
                </c:pt>
                <c:pt idx="1415">
                  <c:v>3.8767123287671232</c:v>
                </c:pt>
                <c:pt idx="1416">
                  <c:v>3.8794520547945206</c:v>
                </c:pt>
                <c:pt idx="1417">
                  <c:v>3.882191780821918</c:v>
                </c:pt>
                <c:pt idx="1418">
                  <c:v>3.8849315068493149</c:v>
                </c:pt>
                <c:pt idx="1419">
                  <c:v>3.8876712328767122</c:v>
                </c:pt>
                <c:pt idx="1420">
                  <c:v>3.8904109589041096</c:v>
                </c:pt>
                <c:pt idx="1421">
                  <c:v>3.893150684931507</c:v>
                </c:pt>
                <c:pt idx="1422">
                  <c:v>3.8958904109589043</c:v>
                </c:pt>
                <c:pt idx="1423">
                  <c:v>3.8986301369863012</c:v>
                </c:pt>
                <c:pt idx="1424">
                  <c:v>3.9013698630136986</c:v>
                </c:pt>
                <c:pt idx="1425">
                  <c:v>3.904109589041096</c:v>
                </c:pt>
                <c:pt idx="1426">
                  <c:v>3.9068493150684933</c:v>
                </c:pt>
                <c:pt idx="1427">
                  <c:v>3.9095890410958902</c:v>
                </c:pt>
                <c:pt idx="1428">
                  <c:v>3.9123287671232876</c:v>
                </c:pt>
                <c:pt idx="1429">
                  <c:v>3.9150684931506849</c:v>
                </c:pt>
                <c:pt idx="1430">
                  <c:v>3.9178082191780823</c:v>
                </c:pt>
                <c:pt idx="1431">
                  <c:v>3.9205479452054797</c:v>
                </c:pt>
                <c:pt idx="1432">
                  <c:v>3.9232876712328766</c:v>
                </c:pt>
                <c:pt idx="1433">
                  <c:v>3.9260273972602739</c:v>
                </c:pt>
                <c:pt idx="1434">
                  <c:v>3.9287671232876713</c:v>
                </c:pt>
                <c:pt idx="1435">
                  <c:v>3.9315068493150687</c:v>
                </c:pt>
                <c:pt idx="1436">
                  <c:v>3.9342465753424656</c:v>
                </c:pt>
                <c:pt idx="1437">
                  <c:v>3.9369863013698629</c:v>
                </c:pt>
                <c:pt idx="1438">
                  <c:v>3.9397260273972603</c:v>
                </c:pt>
                <c:pt idx="1439">
                  <c:v>3.9424657534246577</c:v>
                </c:pt>
                <c:pt idx="1440">
                  <c:v>3.9452054794520546</c:v>
                </c:pt>
                <c:pt idx="1441">
                  <c:v>3.9479452054794519</c:v>
                </c:pt>
                <c:pt idx="1442">
                  <c:v>3.9506849315068493</c:v>
                </c:pt>
                <c:pt idx="1443">
                  <c:v>3.9534246575342467</c:v>
                </c:pt>
                <c:pt idx="1444">
                  <c:v>3.956164383561644</c:v>
                </c:pt>
                <c:pt idx="1445">
                  <c:v>3.9589041095890409</c:v>
                </c:pt>
                <c:pt idx="1446">
                  <c:v>3.9616438356164383</c:v>
                </c:pt>
                <c:pt idx="1447">
                  <c:v>3.9643835616438357</c:v>
                </c:pt>
                <c:pt idx="1448">
                  <c:v>3.967123287671233</c:v>
                </c:pt>
                <c:pt idx="1449">
                  <c:v>3.9698630136986299</c:v>
                </c:pt>
                <c:pt idx="1450">
                  <c:v>3.9726027397260273</c:v>
                </c:pt>
                <c:pt idx="1451">
                  <c:v>3.9753424657534246</c:v>
                </c:pt>
                <c:pt idx="1452">
                  <c:v>3.978082191780822</c:v>
                </c:pt>
                <c:pt idx="1453">
                  <c:v>3.9808219178082194</c:v>
                </c:pt>
                <c:pt idx="1454">
                  <c:v>3.9835616438356163</c:v>
                </c:pt>
                <c:pt idx="1455">
                  <c:v>3.9863013698630136</c:v>
                </c:pt>
                <c:pt idx="1456">
                  <c:v>3.989041095890411</c:v>
                </c:pt>
                <c:pt idx="1457">
                  <c:v>3.9917808219178084</c:v>
                </c:pt>
                <c:pt idx="1458">
                  <c:v>3.9945205479452053</c:v>
                </c:pt>
                <c:pt idx="1459">
                  <c:v>3.9972602739726026</c:v>
                </c:pt>
                <c:pt idx="1460">
                  <c:v>4</c:v>
                </c:pt>
                <c:pt idx="1461">
                  <c:v>4.0027397260273974</c:v>
                </c:pt>
                <c:pt idx="1462">
                  <c:v>4.0054794520547947</c:v>
                </c:pt>
                <c:pt idx="1463">
                  <c:v>4.0082191780821921</c:v>
                </c:pt>
                <c:pt idx="1464">
                  <c:v>4.0109589041095894</c:v>
                </c:pt>
                <c:pt idx="1465">
                  <c:v>4.0136986301369859</c:v>
                </c:pt>
                <c:pt idx="1466">
                  <c:v>4.0164383561643833</c:v>
                </c:pt>
                <c:pt idx="1467">
                  <c:v>4.0191780821917806</c:v>
                </c:pt>
                <c:pt idx="1468">
                  <c:v>4.021917808219178</c:v>
                </c:pt>
                <c:pt idx="1469">
                  <c:v>4.0246575342465754</c:v>
                </c:pt>
                <c:pt idx="1470">
                  <c:v>4.0273972602739727</c:v>
                </c:pt>
                <c:pt idx="1471">
                  <c:v>4.0301369863013701</c:v>
                </c:pt>
                <c:pt idx="1472">
                  <c:v>4.0328767123287674</c:v>
                </c:pt>
                <c:pt idx="1473">
                  <c:v>4.0356164383561648</c:v>
                </c:pt>
                <c:pt idx="1474">
                  <c:v>4.0383561643835613</c:v>
                </c:pt>
                <c:pt idx="1475">
                  <c:v>4.0410958904109586</c:v>
                </c:pt>
                <c:pt idx="1476">
                  <c:v>4.043835616438356</c:v>
                </c:pt>
                <c:pt idx="1477">
                  <c:v>4.0465753424657533</c:v>
                </c:pt>
                <c:pt idx="1478">
                  <c:v>4.0493150684931507</c:v>
                </c:pt>
                <c:pt idx="1479">
                  <c:v>4.0520547945205481</c:v>
                </c:pt>
                <c:pt idx="1480">
                  <c:v>4.0547945205479454</c:v>
                </c:pt>
                <c:pt idx="1481">
                  <c:v>4.0575342465753428</c:v>
                </c:pt>
                <c:pt idx="1482">
                  <c:v>4.0602739726027401</c:v>
                </c:pt>
                <c:pt idx="1483">
                  <c:v>4.0630136986301366</c:v>
                </c:pt>
                <c:pt idx="1484">
                  <c:v>4.065753424657534</c:v>
                </c:pt>
                <c:pt idx="1485">
                  <c:v>4.0684931506849313</c:v>
                </c:pt>
                <c:pt idx="1486">
                  <c:v>4.0712328767123287</c:v>
                </c:pt>
                <c:pt idx="1487">
                  <c:v>4.0739726027397261</c:v>
                </c:pt>
                <c:pt idx="1488">
                  <c:v>4.0767123287671234</c:v>
                </c:pt>
                <c:pt idx="1489">
                  <c:v>4.0794520547945208</c:v>
                </c:pt>
                <c:pt idx="1490">
                  <c:v>4.0821917808219181</c:v>
                </c:pt>
                <c:pt idx="1491">
                  <c:v>4.0849315068493155</c:v>
                </c:pt>
                <c:pt idx="1492">
                  <c:v>4.087671232876712</c:v>
                </c:pt>
                <c:pt idx="1493">
                  <c:v>4.0904109589041093</c:v>
                </c:pt>
                <c:pt idx="1494">
                  <c:v>4.0931506849315067</c:v>
                </c:pt>
                <c:pt idx="1495">
                  <c:v>4.095890410958904</c:v>
                </c:pt>
                <c:pt idx="1496">
                  <c:v>4.0986301369863014</c:v>
                </c:pt>
                <c:pt idx="1497">
                  <c:v>4.1013698630136988</c:v>
                </c:pt>
                <c:pt idx="1498">
                  <c:v>4.1041095890410961</c:v>
                </c:pt>
                <c:pt idx="1499">
                  <c:v>4.1068493150684935</c:v>
                </c:pt>
                <c:pt idx="1500">
                  <c:v>4.1095890410958908</c:v>
                </c:pt>
                <c:pt idx="1501">
                  <c:v>4.1123287671232873</c:v>
                </c:pt>
                <c:pt idx="1502">
                  <c:v>4.1150684931506847</c:v>
                </c:pt>
                <c:pt idx="1503">
                  <c:v>4.117808219178082</c:v>
                </c:pt>
                <c:pt idx="1504">
                  <c:v>4.1205479452054794</c:v>
                </c:pt>
                <c:pt idx="1505">
                  <c:v>4.1232876712328768</c:v>
                </c:pt>
                <c:pt idx="1506">
                  <c:v>4.1260273972602741</c:v>
                </c:pt>
                <c:pt idx="1507">
                  <c:v>4.1287671232876715</c:v>
                </c:pt>
                <c:pt idx="1508">
                  <c:v>4.1315068493150688</c:v>
                </c:pt>
                <c:pt idx="1509">
                  <c:v>4.1342465753424653</c:v>
                </c:pt>
                <c:pt idx="1510">
                  <c:v>4.1369863013698627</c:v>
                </c:pt>
                <c:pt idx="1511">
                  <c:v>4.13972602739726</c:v>
                </c:pt>
                <c:pt idx="1512">
                  <c:v>4.1424657534246574</c:v>
                </c:pt>
                <c:pt idx="1513">
                  <c:v>4.1452054794520548</c:v>
                </c:pt>
                <c:pt idx="1514">
                  <c:v>4.1479452054794521</c:v>
                </c:pt>
                <c:pt idx="1515">
                  <c:v>4.1506849315068495</c:v>
                </c:pt>
                <c:pt idx="1516">
                  <c:v>4.1534246575342468</c:v>
                </c:pt>
                <c:pt idx="1517">
                  <c:v>4.1561643835616442</c:v>
                </c:pt>
                <c:pt idx="1518">
                  <c:v>4.1589041095890407</c:v>
                </c:pt>
                <c:pt idx="1519">
                  <c:v>4.161643835616438</c:v>
                </c:pt>
                <c:pt idx="1520">
                  <c:v>4.1643835616438354</c:v>
                </c:pt>
                <c:pt idx="1521">
                  <c:v>4.1671232876712327</c:v>
                </c:pt>
                <c:pt idx="1522">
                  <c:v>4.1698630136986301</c:v>
                </c:pt>
                <c:pt idx="1523">
                  <c:v>4.1726027397260275</c:v>
                </c:pt>
                <c:pt idx="1524">
                  <c:v>4.1753424657534248</c:v>
                </c:pt>
                <c:pt idx="1525">
                  <c:v>4.1780821917808222</c:v>
                </c:pt>
                <c:pt idx="1526">
                  <c:v>4.1808219178082195</c:v>
                </c:pt>
                <c:pt idx="1527">
                  <c:v>4.183561643835616</c:v>
                </c:pt>
                <c:pt idx="1528">
                  <c:v>4.1863013698630134</c:v>
                </c:pt>
                <c:pt idx="1529">
                  <c:v>4.1890410958904107</c:v>
                </c:pt>
                <c:pt idx="1530">
                  <c:v>4.1917808219178081</c:v>
                </c:pt>
                <c:pt idx="1531">
                  <c:v>4.1945205479452055</c:v>
                </c:pt>
                <c:pt idx="1532">
                  <c:v>4.1972602739726028</c:v>
                </c:pt>
                <c:pt idx="1533">
                  <c:v>4.2</c:v>
                </c:pt>
                <c:pt idx="1534">
                  <c:v>4.2027397260273975</c:v>
                </c:pt>
                <c:pt idx="1535">
                  <c:v>4.2054794520547949</c:v>
                </c:pt>
                <c:pt idx="1536">
                  <c:v>4.2082191780821914</c:v>
                </c:pt>
                <c:pt idx="1537">
                  <c:v>4.2109589041095887</c:v>
                </c:pt>
                <c:pt idx="1538">
                  <c:v>4.2136986301369861</c:v>
                </c:pt>
                <c:pt idx="1539">
                  <c:v>4.2164383561643834</c:v>
                </c:pt>
                <c:pt idx="1540">
                  <c:v>4.2191780821917808</c:v>
                </c:pt>
                <c:pt idx="1541">
                  <c:v>4.2219178082191782</c:v>
                </c:pt>
                <c:pt idx="1542">
                  <c:v>4.2246575342465755</c:v>
                </c:pt>
                <c:pt idx="1543">
                  <c:v>4.2273972602739729</c:v>
                </c:pt>
                <c:pt idx="1544">
                  <c:v>4.2301369863013702</c:v>
                </c:pt>
                <c:pt idx="1545">
                  <c:v>4.2328767123287667</c:v>
                </c:pt>
                <c:pt idx="1546">
                  <c:v>4.2356164383561641</c:v>
                </c:pt>
                <c:pt idx="1547">
                  <c:v>4.2383561643835614</c:v>
                </c:pt>
                <c:pt idx="1548">
                  <c:v>4.2410958904109588</c:v>
                </c:pt>
                <c:pt idx="1549">
                  <c:v>4.2438356164383562</c:v>
                </c:pt>
                <c:pt idx="1550">
                  <c:v>4.2465753424657535</c:v>
                </c:pt>
                <c:pt idx="1551">
                  <c:v>4.2493150684931509</c:v>
                </c:pt>
                <c:pt idx="1552">
                  <c:v>4.2520547945205482</c:v>
                </c:pt>
                <c:pt idx="1553">
                  <c:v>4.2547945205479456</c:v>
                </c:pt>
                <c:pt idx="1554">
                  <c:v>4.2575342465753421</c:v>
                </c:pt>
                <c:pt idx="1555">
                  <c:v>4.2602739726027394</c:v>
                </c:pt>
                <c:pt idx="1556">
                  <c:v>4.2630136986301368</c:v>
                </c:pt>
                <c:pt idx="1557">
                  <c:v>4.2657534246575342</c:v>
                </c:pt>
                <c:pt idx="1558">
                  <c:v>4.2684931506849315</c:v>
                </c:pt>
                <c:pt idx="1559">
                  <c:v>4.2712328767123289</c:v>
                </c:pt>
                <c:pt idx="1560">
                  <c:v>4.2739726027397262</c:v>
                </c:pt>
                <c:pt idx="1561">
                  <c:v>4.2767123287671236</c:v>
                </c:pt>
                <c:pt idx="1562">
                  <c:v>4.279452054794521</c:v>
                </c:pt>
                <c:pt idx="1563">
                  <c:v>4.2821917808219174</c:v>
                </c:pt>
                <c:pt idx="1564">
                  <c:v>4.2849315068493148</c:v>
                </c:pt>
                <c:pt idx="1565">
                  <c:v>4.2876712328767121</c:v>
                </c:pt>
                <c:pt idx="1566">
                  <c:v>4.2904109589041095</c:v>
                </c:pt>
                <c:pt idx="1567">
                  <c:v>4.2931506849315069</c:v>
                </c:pt>
                <c:pt idx="1568">
                  <c:v>4.2958904109589042</c:v>
                </c:pt>
                <c:pt idx="1569">
                  <c:v>4.2986301369863016</c:v>
                </c:pt>
                <c:pt idx="1570">
                  <c:v>4.3013698630136989</c:v>
                </c:pt>
                <c:pt idx="1571">
                  <c:v>4.3041095890410963</c:v>
                </c:pt>
                <c:pt idx="1572">
                  <c:v>4.3068493150684928</c:v>
                </c:pt>
                <c:pt idx="1573">
                  <c:v>4.3095890410958901</c:v>
                </c:pt>
                <c:pt idx="1574">
                  <c:v>4.3123287671232875</c:v>
                </c:pt>
                <c:pt idx="1575">
                  <c:v>4.3150684931506849</c:v>
                </c:pt>
                <c:pt idx="1576">
                  <c:v>4.3178082191780822</c:v>
                </c:pt>
                <c:pt idx="1577">
                  <c:v>4.3205479452054796</c:v>
                </c:pt>
                <c:pt idx="1578">
                  <c:v>4.3232876712328769</c:v>
                </c:pt>
                <c:pt idx="1579">
                  <c:v>4.3260273972602743</c:v>
                </c:pt>
                <c:pt idx="1580">
                  <c:v>4.3287671232876717</c:v>
                </c:pt>
                <c:pt idx="1581">
                  <c:v>4.3315068493150681</c:v>
                </c:pt>
                <c:pt idx="1582">
                  <c:v>4.3342465753424655</c:v>
                </c:pt>
                <c:pt idx="1583">
                  <c:v>4.3369863013698629</c:v>
                </c:pt>
                <c:pt idx="1584">
                  <c:v>4.3397260273972602</c:v>
                </c:pt>
                <c:pt idx="1585">
                  <c:v>4.3424657534246576</c:v>
                </c:pt>
                <c:pt idx="1586">
                  <c:v>4.3452054794520549</c:v>
                </c:pt>
                <c:pt idx="1587">
                  <c:v>4.3479452054794523</c:v>
                </c:pt>
                <c:pt idx="1588">
                  <c:v>4.3506849315068497</c:v>
                </c:pt>
                <c:pt idx="1589">
                  <c:v>4.353424657534247</c:v>
                </c:pt>
                <c:pt idx="1590">
                  <c:v>4.3561643835616435</c:v>
                </c:pt>
                <c:pt idx="1591">
                  <c:v>4.3589041095890408</c:v>
                </c:pt>
                <c:pt idx="1592">
                  <c:v>4.3616438356164382</c:v>
                </c:pt>
                <c:pt idx="1593">
                  <c:v>4.3643835616438356</c:v>
                </c:pt>
                <c:pt idx="1594">
                  <c:v>4.3671232876712329</c:v>
                </c:pt>
                <c:pt idx="1595">
                  <c:v>4.3698630136986303</c:v>
                </c:pt>
                <c:pt idx="1596">
                  <c:v>4.3726027397260276</c:v>
                </c:pt>
                <c:pt idx="1597">
                  <c:v>4.375342465753425</c:v>
                </c:pt>
                <c:pt idx="1598">
                  <c:v>4.3780821917808215</c:v>
                </c:pt>
                <c:pt idx="1599">
                  <c:v>4.3808219178082188</c:v>
                </c:pt>
                <c:pt idx="1600">
                  <c:v>4.3835616438356162</c:v>
                </c:pt>
                <c:pt idx="1601">
                  <c:v>4.3863013698630136</c:v>
                </c:pt>
                <c:pt idx="1602">
                  <c:v>4.3890410958904109</c:v>
                </c:pt>
                <c:pt idx="1603">
                  <c:v>4.3917808219178083</c:v>
                </c:pt>
                <c:pt idx="1604">
                  <c:v>4.3945205479452056</c:v>
                </c:pt>
                <c:pt idx="1605">
                  <c:v>4.397260273972603</c:v>
                </c:pt>
                <c:pt idx="1606">
                  <c:v>4.4000000000000004</c:v>
                </c:pt>
                <c:pt idx="1607">
                  <c:v>4.4027397260273968</c:v>
                </c:pt>
                <c:pt idx="1608">
                  <c:v>4.4054794520547942</c:v>
                </c:pt>
                <c:pt idx="1609">
                  <c:v>4.4082191780821915</c:v>
                </c:pt>
                <c:pt idx="1610">
                  <c:v>4.4109589041095889</c:v>
                </c:pt>
                <c:pt idx="1611">
                  <c:v>4.4136986301369863</c:v>
                </c:pt>
                <c:pt idx="1612">
                  <c:v>4.4164383561643836</c:v>
                </c:pt>
                <c:pt idx="1613">
                  <c:v>4.419178082191781</c:v>
                </c:pt>
                <c:pt idx="1614">
                  <c:v>4.4219178082191783</c:v>
                </c:pt>
                <c:pt idx="1615">
                  <c:v>4.4246575342465757</c:v>
                </c:pt>
                <c:pt idx="1616">
                  <c:v>4.4273972602739722</c:v>
                </c:pt>
                <c:pt idx="1617">
                  <c:v>4.4301369863013695</c:v>
                </c:pt>
                <c:pt idx="1618">
                  <c:v>4.4328767123287669</c:v>
                </c:pt>
                <c:pt idx="1619">
                  <c:v>4.4356164383561643</c:v>
                </c:pt>
                <c:pt idx="1620">
                  <c:v>4.4383561643835616</c:v>
                </c:pt>
                <c:pt idx="1621">
                  <c:v>4.441095890410959</c:v>
                </c:pt>
                <c:pt idx="1622">
                  <c:v>4.4438356164383563</c:v>
                </c:pt>
                <c:pt idx="1623">
                  <c:v>4.4465753424657537</c:v>
                </c:pt>
                <c:pt idx="1624">
                  <c:v>4.4493150684931511</c:v>
                </c:pt>
                <c:pt idx="1625">
                  <c:v>4.4520547945205475</c:v>
                </c:pt>
                <c:pt idx="1626">
                  <c:v>4.4547945205479449</c:v>
                </c:pt>
                <c:pt idx="1627">
                  <c:v>4.4575342465753423</c:v>
                </c:pt>
                <c:pt idx="1628">
                  <c:v>4.4602739726027396</c:v>
                </c:pt>
                <c:pt idx="1629">
                  <c:v>4.463013698630137</c:v>
                </c:pt>
                <c:pt idx="1630">
                  <c:v>4.4657534246575343</c:v>
                </c:pt>
                <c:pt idx="1631">
                  <c:v>4.4684931506849317</c:v>
                </c:pt>
                <c:pt idx="1632">
                  <c:v>4.4712328767123291</c:v>
                </c:pt>
                <c:pt idx="1633">
                  <c:v>4.4739726027397264</c:v>
                </c:pt>
                <c:pt idx="1634">
                  <c:v>4.4767123287671229</c:v>
                </c:pt>
                <c:pt idx="1635">
                  <c:v>4.4794520547945202</c:v>
                </c:pt>
                <c:pt idx="1636">
                  <c:v>4.4821917808219176</c:v>
                </c:pt>
                <c:pt idx="1637">
                  <c:v>4.484931506849315</c:v>
                </c:pt>
                <c:pt idx="1638">
                  <c:v>4.4876712328767123</c:v>
                </c:pt>
                <c:pt idx="1639">
                  <c:v>4.4904109589041097</c:v>
                </c:pt>
                <c:pt idx="1640">
                  <c:v>4.493150684931507</c:v>
                </c:pt>
                <c:pt idx="1641">
                  <c:v>4.4958904109589044</c:v>
                </c:pt>
                <c:pt idx="1642">
                  <c:v>4.4986301369863018</c:v>
                </c:pt>
                <c:pt idx="1643">
                  <c:v>4.5013698630136982</c:v>
                </c:pt>
                <c:pt idx="1644">
                  <c:v>4.5041095890410956</c:v>
                </c:pt>
                <c:pt idx="1645">
                  <c:v>4.506849315068493</c:v>
                </c:pt>
                <c:pt idx="1646">
                  <c:v>4.5095890410958903</c:v>
                </c:pt>
                <c:pt idx="1647">
                  <c:v>4.5123287671232877</c:v>
                </c:pt>
                <c:pt idx="1648">
                  <c:v>4.515068493150685</c:v>
                </c:pt>
                <c:pt idx="1649">
                  <c:v>4.5178082191780824</c:v>
                </c:pt>
                <c:pt idx="1650">
                  <c:v>4.5205479452054798</c:v>
                </c:pt>
                <c:pt idx="1651">
                  <c:v>4.5232876712328771</c:v>
                </c:pt>
                <c:pt idx="1652">
                  <c:v>4.5260273972602736</c:v>
                </c:pt>
                <c:pt idx="1653">
                  <c:v>4.5287671232876709</c:v>
                </c:pt>
                <c:pt idx="1654">
                  <c:v>4.5315068493150683</c:v>
                </c:pt>
                <c:pt idx="1655">
                  <c:v>4.5342465753424657</c:v>
                </c:pt>
                <c:pt idx="1656">
                  <c:v>4.536986301369863</c:v>
                </c:pt>
                <c:pt idx="1657">
                  <c:v>4.5397260273972604</c:v>
                </c:pt>
                <c:pt idx="1658">
                  <c:v>4.5424657534246577</c:v>
                </c:pt>
                <c:pt idx="1659">
                  <c:v>4.5452054794520551</c:v>
                </c:pt>
                <c:pt idx="1660">
                  <c:v>4.5479452054794525</c:v>
                </c:pt>
                <c:pt idx="1661">
                  <c:v>4.5506849315068489</c:v>
                </c:pt>
                <c:pt idx="1662">
                  <c:v>4.5534246575342463</c:v>
                </c:pt>
                <c:pt idx="1663">
                  <c:v>4.5561643835616437</c:v>
                </c:pt>
                <c:pt idx="1664">
                  <c:v>4.558904109589041</c:v>
                </c:pt>
                <c:pt idx="1665">
                  <c:v>4.5616438356164384</c:v>
                </c:pt>
                <c:pt idx="1666">
                  <c:v>4.5643835616438357</c:v>
                </c:pt>
                <c:pt idx="1667">
                  <c:v>4.5671232876712331</c:v>
                </c:pt>
                <c:pt idx="1668">
                  <c:v>4.5698630136986305</c:v>
                </c:pt>
                <c:pt idx="1669">
                  <c:v>4.5726027397260278</c:v>
                </c:pt>
                <c:pt idx="1670">
                  <c:v>4.5753424657534243</c:v>
                </c:pt>
                <c:pt idx="1671">
                  <c:v>4.5780821917808217</c:v>
                </c:pt>
                <c:pt idx="1672">
                  <c:v>4.580821917808219</c:v>
                </c:pt>
                <c:pt idx="1673">
                  <c:v>4.5835616438356164</c:v>
                </c:pt>
                <c:pt idx="1674">
                  <c:v>4.5863013698630137</c:v>
                </c:pt>
                <c:pt idx="1675">
                  <c:v>4.5890410958904111</c:v>
                </c:pt>
                <c:pt idx="1676">
                  <c:v>4.5917808219178085</c:v>
                </c:pt>
                <c:pt idx="1677">
                  <c:v>4.5945205479452058</c:v>
                </c:pt>
                <c:pt idx="1678">
                  <c:v>4.5972602739726032</c:v>
                </c:pt>
                <c:pt idx="1679">
                  <c:v>4.5999999999999996</c:v>
                </c:pt>
                <c:pt idx="1680">
                  <c:v>4.602739726027397</c:v>
                </c:pt>
                <c:pt idx="1681">
                  <c:v>4.6054794520547944</c:v>
                </c:pt>
                <c:pt idx="1682">
                  <c:v>4.6082191780821917</c:v>
                </c:pt>
                <c:pt idx="1683">
                  <c:v>4.6109589041095891</c:v>
                </c:pt>
                <c:pt idx="1684">
                  <c:v>4.6136986301369864</c:v>
                </c:pt>
                <c:pt idx="1685">
                  <c:v>4.6164383561643838</c:v>
                </c:pt>
                <c:pt idx="1686">
                  <c:v>4.6191780821917812</c:v>
                </c:pt>
                <c:pt idx="1687">
                  <c:v>4.6219178082191785</c:v>
                </c:pt>
                <c:pt idx="1688">
                  <c:v>4.624657534246575</c:v>
                </c:pt>
                <c:pt idx="1689">
                  <c:v>4.6273972602739724</c:v>
                </c:pt>
                <c:pt idx="1690">
                  <c:v>4.6301369863013697</c:v>
                </c:pt>
                <c:pt idx="1691">
                  <c:v>4.6328767123287671</c:v>
                </c:pt>
                <c:pt idx="1692">
                  <c:v>4.6356164383561644</c:v>
                </c:pt>
                <c:pt idx="1693">
                  <c:v>4.6383561643835618</c:v>
                </c:pt>
                <c:pt idx="1694">
                  <c:v>4.6410958904109592</c:v>
                </c:pt>
                <c:pt idx="1695">
                  <c:v>4.6438356164383565</c:v>
                </c:pt>
                <c:pt idx="1696">
                  <c:v>4.646575342465753</c:v>
                </c:pt>
                <c:pt idx="1697">
                  <c:v>4.6493150684931503</c:v>
                </c:pt>
                <c:pt idx="1698">
                  <c:v>4.6520547945205477</c:v>
                </c:pt>
                <c:pt idx="1699">
                  <c:v>4.6547945205479451</c:v>
                </c:pt>
                <c:pt idx="1700">
                  <c:v>4.6575342465753424</c:v>
                </c:pt>
                <c:pt idx="1701">
                  <c:v>4.6602739726027398</c:v>
                </c:pt>
                <c:pt idx="1702">
                  <c:v>4.6630136986301371</c:v>
                </c:pt>
                <c:pt idx="1703">
                  <c:v>4.6657534246575345</c:v>
                </c:pt>
                <c:pt idx="1704">
                  <c:v>4.6684931506849319</c:v>
                </c:pt>
                <c:pt idx="1705">
                  <c:v>4.6712328767123283</c:v>
                </c:pt>
                <c:pt idx="1706">
                  <c:v>4.6739726027397257</c:v>
                </c:pt>
                <c:pt idx="1707">
                  <c:v>4.6767123287671231</c:v>
                </c:pt>
                <c:pt idx="1708">
                  <c:v>4.6794520547945204</c:v>
                </c:pt>
                <c:pt idx="1709">
                  <c:v>4.6821917808219178</c:v>
                </c:pt>
                <c:pt idx="1710">
                  <c:v>4.6849315068493151</c:v>
                </c:pt>
                <c:pt idx="1711">
                  <c:v>4.6876712328767125</c:v>
                </c:pt>
                <c:pt idx="1712">
                  <c:v>4.6904109589041099</c:v>
                </c:pt>
                <c:pt idx="1713">
                  <c:v>4.6931506849315072</c:v>
                </c:pt>
                <c:pt idx="1714">
                  <c:v>4.6958904109589037</c:v>
                </c:pt>
                <c:pt idx="1715">
                  <c:v>4.6986301369863011</c:v>
                </c:pt>
                <c:pt idx="1716">
                  <c:v>4.7013698630136984</c:v>
                </c:pt>
                <c:pt idx="1717">
                  <c:v>4.7041095890410958</c:v>
                </c:pt>
                <c:pt idx="1718">
                  <c:v>4.7068493150684931</c:v>
                </c:pt>
                <c:pt idx="1719">
                  <c:v>4.7095890410958905</c:v>
                </c:pt>
                <c:pt idx="1720">
                  <c:v>4.7123287671232879</c:v>
                </c:pt>
                <c:pt idx="1721">
                  <c:v>4.7150684931506852</c:v>
                </c:pt>
                <c:pt idx="1722">
                  <c:v>4.7178082191780826</c:v>
                </c:pt>
                <c:pt idx="1723">
                  <c:v>4.720547945205479</c:v>
                </c:pt>
                <c:pt idx="1724">
                  <c:v>4.7232876712328764</c:v>
                </c:pt>
                <c:pt idx="1725">
                  <c:v>4.7260273972602738</c:v>
                </c:pt>
                <c:pt idx="1726">
                  <c:v>4.7287671232876711</c:v>
                </c:pt>
                <c:pt idx="1727">
                  <c:v>4.7315068493150685</c:v>
                </c:pt>
                <c:pt idx="1728">
                  <c:v>4.7342465753424658</c:v>
                </c:pt>
                <c:pt idx="1729">
                  <c:v>4.7369863013698632</c:v>
                </c:pt>
                <c:pt idx="1730">
                  <c:v>4.7397260273972606</c:v>
                </c:pt>
                <c:pt idx="1731">
                  <c:v>4.7424657534246579</c:v>
                </c:pt>
                <c:pt idx="1732">
                  <c:v>4.7452054794520544</c:v>
                </c:pt>
                <c:pt idx="1733">
                  <c:v>4.7479452054794518</c:v>
                </c:pt>
                <c:pt idx="1734">
                  <c:v>4.7506849315068491</c:v>
                </c:pt>
                <c:pt idx="1735">
                  <c:v>4.7534246575342465</c:v>
                </c:pt>
                <c:pt idx="1736">
                  <c:v>4.7561643835616438</c:v>
                </c:pt>
                <c:pt idx="1737">
                  <c:v>4.7589041095890412</c:v>
                </c:pt>
                <c:pt idx="1738">
                  <c:v>4.7616438356164386</c:v>
                </c:pt>
                <c:pt idx="1739">
                  <c:v>4.7643835616438359</c:v>
                </c:pt>
                <c:pt idx="1740">
                  <c:v>4.7671232876712333</c:v>
                </c:pt>
                <c:pt idx="1741">
                  <c:v>4.7698630136986298</c:v>
                </c:pt>
                <c:pt idx="1742">
                  <c:v>4.7726027397260271</c:v>
                </c:pt>
                <c:pt idx="1743">
                  <c:v>4.7753424657534245</c:v>
                </c:pt>
                <c:pt idx="1744">
                  <c:v>4.7780821917808218</c:v>
                </c:pt>
                <c:pt idx="1745">
                  <c:v>4.7808219178082192</c:v>
                </c:pt>
                <c:pt idx="1746">
                  <c:v>4.7835616438356166</c:v>
                </c:pt>
                <c:pt idx="1747">
                  <c:v>4.7863013698630139</c:v>
                </c:pt>
                <c:pt idx="1748">
                  <c:v>4.7890410958904113</c:v>
                </c:pt>
                <c:pt idx="1749">
                  <c:v>4.7917808219178086</c:v>
                </c:pt>
                <c:pt idx="1750">
                  <c:v>4.7945205479452051</c:v>
                </c:pt>
                <c:pt idx="1751">
                  <c:v>4.7972602739726025</c:v>
                </c:pt>
                <c:pt idx="1752">
                  <c:v>4.8</c:v>
                </c:pt>
                <c:pt idx="1753">
                  <c:v>4.8027397260273972</c:v>
                </c:pt>
                <c:pt idx="1754">
                  <c:v>4.8054794520547945</c:v>
                </c:pt>
                <c:pt idx="1755">
                  <c:v>4.8082191780821919</c:v>
                </c:pt>
                <c:pt idx="1756">
                  <c:v>4.8109589041095893</c:v>
                </c:pt>
                <c:pt idx="1757">
                  <c:v>4.8136986301369866</c:v>
                </c:pt>
                <c:pt idx="1758">
                  <c:v>4.816438356164384</c:v>
                </c:pt>
                <c:pt idx="1759">
                  <c:v>4.8191780821917805</c:v>
                </c:pt>
                <c:pt idx="1760">
                  <c:v>4.8219178082191778</c:v>
                </c:pt>
                <c:pt idx="1761">
                  <c:v>4.8246575342465752</c:v>
                </c:pt>
                <c:pt idx="1762">
                  <c:v>4.8273972602739725</c:v>
                </c:pt>
                <c:pt idx="1763">
                  <c:v>4.8301369863013699</c:v>
                </c:pt>
                <c:pt idx="1764">
                  <c:v>4.8328767123287673</c:v>
                </c:pt>
                <c:pt idx="1765">
                  <c:v>4.8356164383561646</c:v>
                </c:pt>
                <c:pt idx="1766">
                  <c:v>4.838356164383562</c:v>
                </c:pt>
                <c:pt idx="1767">
                  <c:v>4.8410958904109593</c:v>
                </c:pt>
                <c:pt idx="1768">
                  <c:v>4.8438356164383558</c:v>
                </c:pt>
                <c:pt idx="1769">
                  <c:v>4.8465753424657532</c:v>
                </c:pt>
                <c:pt idx="1770">
                  <c:v>4.8493150684931505</c:v>
                </c:pt>
                <c:pt idx="1771">
                  <c:v>4.8520547945205479</c:v>
                </c:pt>
                <c:pt idx="1772">
                  <c:v>4.8547945205479452</c:v>
                </c:pt>
                <c:pt idx="1773">
                  <c:v>4.8575342465753426</c:v>
                </c:pt>
                <c:pt idx="1774">
                  <c:v>4.86027397260274</c:v>
                </c:pt>
                <c:pt idx="1775">
                  <c:v>4.8630136986301373</c:v>
                </c:pt>
                <c:pt idx="1776">
                  <c:v>4.8657534246575347</c:v>
                </c:pt>
                <c:pt idx="1777">
                  <c:v>4.8684931506849312</c:v>
                </c:pt>
                <c:pt idx="1778">
                  <c:v>4.8712328767123285</c:v>
                </c:pt>
                <c:pt idx="1779">
                  <c:v>4.8739726027397259</c:v>
                </c:pt>
                <c:pt idx="1780">
                  <c:v>4.8767123287671232</c:v>
                </c:pt>
                <c:pt idx="1781">
                  <c:v>4.8794520547945206</c:v>
                </c:pt>
                <c:pt idx="1782">
                  <c:v>4.882191780821918</c:v>
                </c:pt>
                <c:pt idx="1783">
                  <c:v>4.8849315068493153</c:v>
                </c:pt>
                <c:pt idx="1784">
                  <c:v>4.8876712328767127</c:v>
                </c:pt>
                <c:pt idx="1785">
                  <c:v>4.8904109589041092</c:v>
                </c:pt>
                <c:pt idx="1786">
                  <c:v>4.8931506849315065</c:v>
                </c:pt>
                <c:pt idx="1787">
                  <c:v>4.8958904109589039</c:v>
                </c:pt>
                <c:pt idx="1788">
                  <c:v>4.8986301369863012</c:v>
                </c:pt>
                <c:pt idx="1789">
                  <c:v>4.9013698630136986</c:v>
                </c:pt>
                <c:pt idx="1790">
                  <c:v>4.904109589041096</c:v>
                </c:pt>
                <c:pt idx="1791">
                  <c:v>4.9068493150684933</c:v>
                </c:pt>
                <c:pt idx="1792">
                  <c:v>4.9095890410958907</c:v>
                </c:pt>
                <c:pt idx="1793">
                  <c:v>4.912328767123288</c:v>
                </c:pt>
                <c:pt idx="1794">
                  <c:v>4.9150684931506845</c:v>
                </c:pt>
                <c:pt idx="1795">
                  <c:v>4.9178082191780819</c:v>
                </c:pt>
                <c:pt idx="1796">
                  <c:v>4.9205479452054792</c:v>
                </c:pt>
                <c:pt idx="1797">
                  <c:v>4.9232876712328766</c:v>
                </c:pt>
                <c:pt idx="1798">
                  <c:v>4.9260273972602739</c:v>
                </c:pt>
                <c:pt idx="1799">
                  <c:v>4.9287671232876713</c:v>
                </c:pt>
                <c:pt idx="1800">
                  <c:v>4.9315068493150687</c:v>
                </c:pt>
                <c:pt idx="1801">
                  <c:v>4.934246575342466</c:v>
                </c:pt>
                <c:pt idx="1802">
                  <c:v>4.9369863013698634</c:v>
                </c:pt>
                <c:pt idx="1803">
                  <c:v>4.9397260273972599</c:v>
                </c:pt>
                <c:pt idx="1804">
                  <c:v>4.9424657534246572</c:v>
                </c:pt>
                <c:pt idx="1805">
                  <c:v>4.9452054794520546</c:v>
                </c:pt>
                <c:pt idx="1806">
                  <c:v>4.9479452054794519</c:v>
                </c:pt>
                <c:pt idx="1807">
                  <c:v>4.9506849315068493</c:v>
                </c:pt>
                <c:pt idx="1808">
                  <c:v>4.9534246575342467</c:v>
                </c:pt>
                <c:pt idx="1809">
                  <c:v>4.956164383561644</c:v>
                </c:pt>
                <c:pt idx="1810">
                  <c:v>4.9589041095890414</c:v>
                </c:pt>
                <c:pt idx="1811">
                  <c:v>4.9616438356164387</c:v>
                </c:pt>
                <c:pt idx="1812">
                  <c:v>4.9643835616438352</c:v>
                </c:pt>
                <c:pt idx="1813">
                  <c:v>4.9671232876712326</c:v>
                </c:pt>
                <c:pt idx="1814">
                  <c:v>4.9698630136986299</c:v>
                </c:pt>
                <c:pt idx="1815">
                  <c:v>4.9726027397260273</c:v>
                </c:pt>
                <c:pt idx="1816">
                  <c:v>4.9753424657534246</c:v>
                </c:pt>
                <c:pt idx="1817">
                  <c:v>4.978082191780822</c:v>
                </c:pt>
                <c:pt idx="1818">
                  <c:v>4.9808219178082194</c:v>
                </c:pt>
                <c:pt idx="1819">
                  <c:v>4.9835616438356167</c:v>
                </c:pt>
                <c:pt idx="1820">
                  <c:v>4.9863013698630141</c:v>
                </c:pt>
                <c:pt idx="1821">
                  <c:v>4.9890410958904106</c:v>
                </c:pt>
                <c:pt idx="1822">
                  <c:v>4.9917808219178079</c:v>
                </c:pt>
                <c:pt idx="1823">
                  <c:v>4.9945205479452053</c:v>
                </c:pt>
                <c:pt idx="1824">
                  <c:v>4.9972602739726026</c:v>
                </c:pt>
                <c:pt idx="1825">
                  <c:v>5</c:v>
                </c:pt>
                <c:pt idx="1826">
                  <c:v>5.0027397260273974</c:v>
                </c:pt>
                <c:pt idx="1827">
                  <c:v>5.0054794520547947</c:v>
                </c:pt>
                <c:pt idx="1828">
                  <c:v>5.0082191780821921</c:v>
                </c:pt>
                <c:pt idx="1829">
                  <c:v>5.0109589041095894</c:v>
                </c:pt>
                <c:pt idx="1830">
                  <c:v>5.0136986301369859</c:v>
                </c:pt>
                <c:pt idx="1831">
                  <c:v>5.0164383561643833</c:v>
                </c:pt>
                <c:pt idx="1832">
                  <c:v>5.0191780821917806</c:v>
                </c:pt>
                <c:pt idx="1833">
                  <c:v>5.021917808219178</c:v>
                </c:pt>
                <c:pt idx="1834">
                  <c:v>5.0246575342465754</c:v>
                </c:pt>
                <c:pt idx="1835">
                  <c:v>5.0273972602739727</c:v>
                </c:pt>
                <c:pt idx="1836">
                  <c:v>5.0301369863013701</c:v>
                </c:pt>
                <c:pt idx="1837">
                  <c:v>5.0328767123287674</c:v>
                </c:pt>
                <c:pt idx="1838">
                  <c:v>5.0356164383561648</c:v>
                </c:pt>
                <c:pt idx="1839">
                  <c:v>5.0383561643835613</c:v>
                </c:pt>
                <c:pt idx="1840">
                  <c:v>5.0410958904109586</c:v>
                </c:pt>
                <c:pt idx="1841">
                  <c:v>5.043835616438356</c:v>
                </c:pt>
                <c:pt idx="1842">
                  <c:v>5.0465753424657533</c:v>
                </c:pt>
                <c:pt idx="1843">
                  <c:v>5.0493150684931507</c:v>
                </c:pt>
                <c:pt idx="1844">
                  <c:v>5.0520547945205481</c:v>
                </c:pt>
                <c:pt idx="1845">
                  <c:v>5.0547945205479454</c:v>
                </c:pt>
                <c:pt idx="1846">
                  <c:v>5.0575342465753428</c:v>
                </c:pt>
                <c:pt idx="1847">
                  <c:v>5.0602739726027401</c:v>
                </c:pt>
                <c:pt idx="1848">
                  <c:v>5.0630136986301366</c:v>
                </c:pt>
                <c:pt idx="1849">
                  <c:v>5.065753424657534</c:v>
                </c:pt>
                <c:pt idx="1850">
                  <c:v>5.0684931506849313</c:v>
                </c:pt>
                <c:pt idx="1851">
                  <c:v>5.0712328767123287</c:v>
                </c:pt>
                <c:pt idx="1852">
                  <c:v>5.0739726027397261</c:v>
                </c:pt>
                <c:pt idx="1853">
                  <c:v>5.0767123287671234</c:v>
                </c:pt>
                <c:pt idx="1854">
                  <c:v>5.0794520547945208</c:v>
                </c:pt>
                <c:pt idx="1855">
                  <c:v>5.0821917808219181</c:v>
                </c:pt>
                <c:pt idx="1856">
                  <c:v>5.0849315068493155</c:v>
                </c:pt>
                <c:pt idx="1857">
                  <c:v>5.087671232876712</c:v>
                </c:pt>
                <c:pt idx="1858">
                  <c:v>5.0904109589041093</c:v>
                </c:pt>
                <c:pt idx="1859">
                  <c:v>5.0931506849315067</c:v>
                </c:pt>
                <c:pt idx="1860">
                  <c:v>5.095890410958904</c:v>
                </c:pt>
                <c:pt idx="1861">
                  <c:v>5.0986301369863014</c:v>
                </c:pt>
                <c:pt idx="1862">
                  <c:v>5.1013698630136988</c:v>
                </c:pt>
                <c:pt idx="1863">
                  <c:v>5.1041095890410961</c:v>
                </c:pt>
                <c:pt idx="1864">
                  <c:v>5.1068493150684935</c:v>
                </c:pt>
                <c:pt idx="1865">
                  <c:v>5.1095890410958908</c:v>
                </c:pt>
                <c:pt idx="1866">
                  <c:v>5.1123287671232873</c:v>
                </c:pt>
                <c:pt idx="1867">
                  <c:v>5.1150684931506847</c:v>
                </c:pt>
                <c:pt idx="1868">
                  <c:v>5.117808219178082</c:v>
                </c:pt>
                <c:pt idx="1869">
                  <c:v>5.1205479452054794</c:v>
                </c:pt>
                <c:pt idx="1870">
                  <c:v>5.1232876712328768</c:v>
                </c:pt>
                <c:pt idx="1871">
                  <c:v>5.1260273972602741</c:v>
                </c:pt>
                <c:pt idx="1872">
                  <c:v>5.1287671232876715</c:v>
                </c:pt>
                <c:pt idx="1873">
                  <c:v>5.1315068493150688</c:v>
                </c:pt>
                <c:pt idx="1874">
                  <c:v>5.1342465753424653</c:v>
                </c:pt>
                <c:pt idx="1875">
                  <c:v>5.1369863013698627</c:v>
                </c:pt>
                <c:pt idx="1876">
                  <c:v>5.13972602739726</c:v>
                </c:pt>
                <c:pt idx="1877">
                  <c:v>5.1424657534246574</c:v>
                </c:pt>
                <c:pt idx="1878">
                  <c:v>5.1452054794520548</c:v>
                </c:pt>
                <c:pt idx="1879">
                  <c:v>5.1479452054794521</c:v>
                </c:pt>
                <c:pt idx="1880">
                  <c:v>5.1506849315068495</c:v>
                </c:pt>
                <c:pt idx="1881">
                  <c:v>5.1534246575342468</c:v>
                </c:pt>
                <c:pt idx="1882">
                  <c:v>5.1561643835616442</c:v>
                </c:pt>
                <c:pt idx="1883">
                  <c:v>5.1589041095890407</c:v>
                </c:pt>
                <c:pt idx="1884">
                  <c:v>5.161643835616438</c:v>
                </c:pt>
                <c:pt idx="1885">
                  <c:v>5.1643835616438354</c:v>
                </c:pt>
                <c:pt idx="1886">
                  <c:v>5.1671232876712327</c:v>
                </c:pt>
                <c:pt idx="1887">
                  <c:v>5.1698630136986301</c:v>
                </c:pt>
                <c:pt idx="1888">
                  <c:v>5.1726027397260275</c:v>
                </c:pt>
                <c:pt idx="1889">
                  <c:v>5.1753424657534248</c:v>
                </c:pt>
                <c:pt idx="1890">
                  <c:v>5.1780821917808222</c:v>
                </c:pt>
                <c:pt idx="1891">
                  <c:v>5.1808219178082195</c:v>
                </c:pt>
                <c:pt idx="1892">
                  <c:v>5.183561643835616</c:v>
                </c:pt>
                <c:pt idx="1893">
                  <c:v>5.1863013698630134</c:v>
                </c:pt>
                <c:pt idx="1894">
                  <c:v>5.1890410958904107</c:v>
                </c:pt>
                <c:pt idx="1895">
                  <c:v>5.1917808219178081</c:v>
                </c:pt>
                <c:pt idx="1896">
                  <c:v>5.1945205479452055</c:v>
                </c:pt>
                <c:pt idx="1897">
                  <c:v>5.1972602739726028</c:v>
                </c:pt>
                <c:pt idx="1898">
                  <c:v>5.2</c:v>
                </c:pt>
                <c:pt idx="1899">
                  <c:v>5.2027397260273975</c:v>
                </c:pt>
                <c:pt idx="1900">
                  <c:v>5.2054794520547949</c:v>
                </c:pt>
                <c:pt idx="1901">
                  <c:v>5.2082191780821914</c:v>
                </c:pt>
                <c:pt idx="1902">
                  <c:v>5.2109589041095887</c:v>
                </c:pt>
                <c:pt idx="1903">
                  <c:v>5.2136986301369861</c:v>
                </c:pt>
                <c:pt idx="1904">
                  <c:v>5.2164383561643834</c:v>
                </c:pt>
                <c:pt idx="1905">
                  <c:v>5.2191780821917808</c:v>
                </c:pt>
                <c:pt idx="1906">
                  <c:v>5.2219178082191782</c:v>
                </c:pt>
                <c:pt idx="1907">
                  <c:v>5.2246575342465755</c:v>
                </c:pt>
                <c:pt idx="1908">
                  <c:v>5.2273972602739729</c:v>
                </c:pt>
                <c:pt idx="1909">
                  <c:v>5.2301369863013702</c:v>
                </c:pt>
                <c:pt idx="1910">
                  <c:v>5.2328767123287667</c:v>
                </c:pt>
                <c:pt idx="1911">
                  <c:v>5.2356164383561641</c:v>
                </c:pt>
                <c:pt idx="1912">
                  <c:v>5.2383561643835614</c:v>
                </c:pt>
                <c:pt idx="1913">
                  <c:v>5.2410958904109588</c:v>
                </c:pt>
                <c:pt idx="1914">
                  <c:v>5.2438356164383562</c:v>
                </c:pt>
                <c:pt idx="1915">
                  <c:v>5.2465753424657535</c:v>
                </c:pt>
                <c:pt idx="1916">
                  <c:v>5.2493150684931509</c:v>
                </c:pt>
                <c:pt idx="1917">
                  <c:v>5.2520547945205482</c:v>
                </c:pt>
                <c:pt idx="1918">
                  <c:v>5.2547945205479456</c:v>
                </c:pt>
                <c:pt idx="1919">
                  <c:v>5.2575342465753421</c:v>
                </c:pt>
                <c:pt idx="1920">
                  <c:v>5.2602739726027394</c:v>
                </c:pt>
                <c:pt idx="1921">
                  <c:v>5.2630136986301368</c:v>
                </c:pt>
                <c:pt idx="1922">
                  <c:v>5.2657534246575342</c:v>
                </c:pt>
                <c:pt idx="1923">
                  <c:v>5.2684931506849315</c:v>
                </c:pt>
                <c:pt idx="1924">
                  <c:v>5.2712328767123289</c:v>
                </c:pt>
                <c:pt idx="1925">
                  <c:v>5.2739726027397262</c:v>
                </c:pt>
                <c:pt idx="1926">
                  <c:v>5.2767123287671236</c:v>
                </c:pt>
                <c:pt idx="1927">
                  <c:v>5.279452054794521</c:v>
                </c:pt>
                <c:pt idx="1928">
                  <c:v>5.2821917808219174</c:v>
                </c:pt>
                <c:pt idx="1929">
                  <c:v>5.2849315068493148</c:v>
                </c:pt>
                <c:pt idx="1930">
                  <c:v>5.2876712328767121</c:v>
                </c:pt>
                <c:pt idx="1931">
                  <c:v>5.2904109589041095</c:v>
                </c:pt>
                <c:pt idx="1932">
                  <c:v>5.2931506849315069</c:v>
                </c:pt>
                <c:pt idx="1933">
                  <c:v>5.2958904109589042</c:v>
                </c:pt>
                <c:pt idx="1934">
                  <c:v>5.2986301369863016</c:v>
                </c:pt>
                <c:pt idx="1935">
                  <c:v>5.3013698630136989</c:v>
                </c:pt>
                <c:pt idx="1936">
                  <c:v>5.3041095890410963</c:v>
                </c:pt>
                <c:pt idx="1937">
                  <c:v>5.3068493150684928</c:v>
                </c:pt>
                <c:pt idx="1938">
                  <c:v>5.3095890410958901</c:v>
                </c:pt>
                <c:pt idx="1939">
                  <c:v>5.3123287671232875</c:v>
                </c:pt>
                <c:pt idx="1940">
                  <c:v>5.3150684931506849</c:v>
                </c:pt>
                <c:pt idx="1941">
                  <c:v>5.3178082191780822</c:v>
                </c:pt>
                <c:pt idx="1942">
                  <c:v>5.3205479452054796</c:v>
                </c:pt>
                <c:pt idx="1943">
                  <c:v>5.3232876712328769</c:v>
                </c:pt>
                <c:pt idx="1944">
                  <c:v>5.3260273972602743</c:v>
                </c:pt>
                <c:pt idx="1945">
                  <c:v>5.3287671232876717</c:v>
                </c:pt>
                <c:pt idx="1946">
                  <c:v>5.3315068493150681</c:v>
                </c:pt>
                <c:pt idx="1947">
                  <c:v>5.3342465753424655</c:v>
                </c:pt>
                <c:pt idx="1948">
                  <c:v>5.3369863013698629</c:v>
                </c:pt>
                <c:pt idx="1949">
                  <c:v>5.3397260273972602</c:v>
                </c:pt>
                <c:pt idx="1950">
                  <c:v>5.3424657534246576</c:v>
                </c:pt>
                <c:pt idx="1951">
                  <c:v>5.3452054794520549</c:v>
                </c:pt>
                <c:pt idx="1952">
                  <c:v>5.3479452054794523</c:v>
                </c:pt>
                <c:pt idx="1953">
                  <c:v>5.3506849315068497</c:v>
                </c:pt>
                <c:pt idx="1954">
                  <c:v>5.353424657534247</c:v>
                </c:pt>
                <c:pt idx="1955">
                  <c:v>5.3561643835616435</c:v>
                </c:pt>
                <c:pt idx="1956">
                  <c:v>5.3589041095890408</c:v>
                </c:pt>
                <c:pt idx="1957">
                  <c:v>5.3616438356164382</c:v>
                </c:pt>
                <c:pt idx="1958">
                  <c:v>5.3643835616438356</c:v>
                </c:pt>
                <c:pt idx="1959">
                  <c:v>5.3671232876712329</c:v>
                </c:pt>
                <c:pt idx="1960">
                  <c:v>5.3698630136986303</c:v>
                </c:pt>
                <c:pt idx="1961">
                  <c:v>5.3726027397260276</c:v>
                </c:pt>
                <c:pt idx="1962">
                  <c:v>5.375342465753425</c:v>
                </c:pt>
                <c:pt idx="1963">
                  <c:v>5.3780821917808215</c:v>
                </c:pt>
                <c:pt idx="1964">
                  <c:v>5.3808219178082188</c:v>
                </c:pt>
                <c:pt idx="1965">
                  <c:v>5.3835616438356162</c:v>
                </c:pt>
                <c:pt idx="1966">
                  <c:v>5.3863013698630136</c:v>
                </c:pt>
                <c:pt idx="1967">
                  <c:v>5.3890410958904109</c:v>
                </c:pt>
                <c:pt idx="1968">
                  <c:v>5.3917808219178083</c:v>
                </c:pt>
                <c:pt idx="1969">
                  <c:v>5.3945205479452056</c:v>
                </c:pt>
                <c:pt idx="1970">
                  <c:v>5.397260273972603</c:v>
                </c:pt>
                <c:pt idx="1971">
                  <c:v>5.4</c:v>
                </c:pt>
                <c:pt idx="1972">
                  <c:v>5.4027397260273968</c:v>
                </c:pt>
                <c:pt idx="1973">
                  <c:v>5.4054794520547942</c:v>
                </c:pt>
                <c:pt idx="1974">
                  <c:v>5.4082191780821915</c:v>
                </c:pt>
                <c:pt idx="1975">
                  <c:v>5.4109589041095889</c:v>
                </c:pt>
                <c:pt idx="1976">
                  <c:v>5.4136986301369863</c:v>
                </c:pt>
                <c:pt idx="1977">
                  <c:v>5.4164383561643836</c:v>
                </c:pt>
                <c:pt idx="1978">
                  <c:v>5.419178082191781</c:v>
                </c:pt>
                <c:pt idx="1979">
                  <c:v>5.4219178082191783</c:v>
                </c:pt>
                <c:pt idx="1980">
                  <c:v>5.4246575342465757</c:v>
                </c:pt>
                <c:pt idx="1981">
                  <c:v>5.4273972602739722</c:v>
                </c:pt>
                <c:pt idx="1982">
                  <c:v>5.4301369863013695</c:v>
                </c:pt>
                <c:pt idx="1983">
                  <c:v>5.4328767123287669</c:v>
                </c:pt>
                <c:pt idx="1984">
                  <c:v>5.4356164383561643</c:v>
                </c:pt>
                <c:pt idx="1985">
                  <c:v>5.4383561643835616</c:v>
                </c:pt>
                <c:pt idx="1986">
                  <c:v>5.441095890410959</c:v>
                </c:pt>
                <c:pt idx="1987">
                  <c:v>5.4438356164383563</c:v>
                </c:pt>
                <c:pt idx="1988">
                  <c:v>5.4465753424657537</c:v>
                </c:pt>
                <c:pt idx="1989">
                  <c:v>5.4493150684931511</c:v>
                </c:pt>
                <c:pt idx="1990">
                  <c:v>5.4520547945205475</c:v>
                </c:pt>
                <c:pt idx="1991">
                  <c:v>5.4547945205479449</c:v>
                </c:pt>
                <c:pt idx="1992">
                  <c:v>5.4575342465753423</c:v>
                </c:pt>
                <c:pt idx="1993">
                  <c:v>5.4602739726027396</c:v>
                </c:pt>
                <c:pt idx="1994">
                  <c:v>5.463013698630137</c:v>
                </c:pt>
                <c:pt idx="1995">
                  <c:v>5.4657534246575343</c:v>
                </c:pt>
                <c:pt idx="1996">
                  <c:v>5.4684931506849317</c:v>
                </c:pt>
                <c:pt idx="1997">
                  <c:v>5.4712328767123291</c:v>
                </c:pt>
                <c:pt idx="1998">
                  <c:v>5.4739726027397264</c:v>
                </c:pt>
                <c:pt idx="1999">
                  <c:v>5.4767123287671229</c:v>
                </c:pt>
                <c:pt idx="2000">
                  <c:v>5.4794520547945202</c:v>
                </c:pt>
                <c:pt idx="2001">
                  <c:v>5.4821917808219176</c:v>
                </c:pt>
                <c:pt idx="2002">
                  <c:v>5.484931506849315</c:v>
                </c:pt>
                <c:pt idx="2003">
                  <c:v>5.4876712328767123</c:v>
                </c:pt>
                <c:pt idx="2004">
                  <c:v>5.4904109589041097</c:v>
                </c:pt>
                <c:pt idx="2005">
                  <c:v>5.493150684931507</c:v>
                </c:pt>
                <c:pt idx="2006">
                  <c:v>5.4958904109589044</c:v>
                </c:pt>
                <c:pt idx="2007">
                  <c:v>5.4986301369863018</c:v>
                </c:pt>
                <c:pt idx="2008">
                  <c:v>5.5013698630136982</c:v>
                </c:pt>
                <c:pt idx="2009">
                  <c:v>5.5041095890410956</c:v>
                </c:pt>
                <c:pt idx="2010">
                  <c:v>5.506849315068493</c:v>
                </c:pt>
                <c:pt idx="2011">
                  <c:v>5.5095890410958903</c:v>
                </c:pt>
                <c:pt idx="2012">
                  <c:v>5.5123287671232877</c:v>
                </c:pt>
                <c:pt idx="2013">
                  <c:v>5.515068493150685</c:v>
                </c:pt>
                <c:pt idx="2014">
                  <c:v>5.5178082191780824</c:v>
                </c:pt>
                <c:pt idx="2015">
                  <c:v>5.5205479452054798</c:v>
                </c:pt>
                <c:pt idx="2016">
                  <c:v>5.5232876712328771</c:v>
                </c:pt>
                <c:pt idx="2017">
                  <c:v>5.5260273972602736</c:v>
                </c:pt>
                <c:pt idx="2018">
                  <c:v>5.5287671232876709</c:v>
                </c:pt>
                <c:pt idx="2019">
                  <c:v>5.5315068493150683</c:v>
                </c:pt>
                <c:pt idx="2020">
                  <c:v>5.5342465753424657</c:v>
                </c:pt>
                <c:pt idx="2021">
                  <c:v>5.536986301369863</c:v>
                </c:pt>
                <c:pt idx="2022">
                  <c:v>5.5397260273972604</c:v>
                </c:pt>
                <c:pt idx="2023">
                  <c:v>5.5424657534246577</c:v>
                </c:pt>
                <c:pt idx="2024">
                  <c:v>5.5452054794520551</c:v>
                </c:pt>
                <c:pt idx="2025">
                  <c:v>5.5479452054794525</c:v>
                </c:pt>
                <c:pt idx="2026">
                  <c:v>5.5506849315068489</c:v>
                </c:pt>
                <c:pt idx="2027">
                  <c:v>5.5534246575342463</c:v>
                </c:pt>
                <c:pt idx="2028">
                  <c:v>5.5561643835616437</c:v>
                </c:pt>
                <c:pt idx="2029">
                  <c:v>5.558904109589041</c:v>
                </c:pt>
                <c:pt idx="2030">
                  <c:v>5.5616438356164384</c:v>
                </c:pt>
                <c:pt idx="2031">
                  <c:v>5.5643835616438357</c:v>
                </c:pt>
                <c:pt idx="2032">
                  <c:v>5.5671232876712331</c:v>
                </c:pt>
                <c:pt idx="2033">
                  <c:v>5.5698630136986305</c:v>
                </c:pt>
                <c:pt idx="2034">
                  <c:v>5.5726027397260278</c:v>
                </c:pt>
                <c:pt idx="2035">
                  <c:v>5.5753424657534243</c:v>
                </c:pt>
                <c:pt idx="2036">
                  <c:v>5.5780821917808217</c:v>
                </c:pt>
                <c:pt idx="2037">
                  <c:v>5.580821917808219</c:v>
                </c:pt>
                <c:pt idx="2038">
                  <c:v>5.5835616438356164</c:v>
                </c:pt>
                <c:pt idx="2039">
                  <c:v>5.5863013698630137</c:v>
                </c:pt>
                <c:pt idx="2040">
                  <c:v>5.5890410958904111</c:v>
                </c:pt>
                <c:pt idx="2041">
                  <c:v>5.5917808219178085</c:v>
                </c:pt>
                <c:pt idx="2042">
                  <c:v>5.5945205479452058</c:v>
                </c:pt>
                <c:pt idx="2043">
                  <c:v>5.5972602739726032</c:v>
                </c:pt>
                <c:pt idx="2044">
                  <c:v>5.6</c:v>
                </c:pt>
                <c:pt idx="2045">
                  <c:v>5.602739726027397</c:v>
                </c:pt>
                <c:pt idx="2046">
                  <c:v>5.6054794520547944</c:v>
                </c:pt>
                <c:pt idx="2047">
                  <c:v>5.6082191780821917</c:v>
                </c:pt>
                <c:pt idx="2048">
                  <c:v>5.6109589041095891</c:v>
                </c:pt>
                <c:pt idx="2049">
                  <c:v>5.6136986301369864</c:v>
                </c:pt>
                <c:pt idx="2050">
                  <c:v>5.6164383561643838</c:v>
                </c:pt>
                <c:pt idx="2051">
                  <c:v>5.6191780821917812</c:v>
                </c:pt>
                <c:pt idx="2052">
                  <c:v>5.6219178082191785</c:v>
                </c:pt>
                <c:pt idx="2053">
                  <c:v>5.624657534246575</c:v>
                </c:pt>
                <c:pt idx="2054">
                  <c:v>5.6273972602739724</c:v>
                </c:pt>
                <c:pt idx="2055">
                  <c:v>5.6301369863013697</c:v>
                </c:pt>
                <c:pt idx="2056">
                  <c:v>5.6328767123287671</c:v>
                </c:pt>
                <c:pt idx="2057">
                  <c:v>5.6356164383561644</c:v>
                </c:pt>
                <c:pt idx="2058">
                  <c:v>5.6383561643835618</c:v>
                </c:pt>
                <c:pt idx="2059">
                  <c:v>5.6410958904109592</c:v>
                </c:pt>
                <c:pt idx="2060">
                  <c:v>5.6438356164383565</c:v>
                </c:pt>
                <c:pt idx="2061">
                  <c:v>5.646575342465753</c:v>
                </c:pt>
                <c:pt idx="2062">
                  <c:v>5.6493150684931503</c:v>
                </c:pt>
                <c:pt idx="2063">
                  <c:v>5.6520547945205477</c:v>
                </c:pt>
                <c:pt idx="2064">
                  <c:v>5.6547945205479451</c:v>
                </c:pt>
                <c:pt idx="2065">
                  <c:v>5.6575342465753424</c:v>
                </c:pt>
                <c:pt idx="2066">
                  <c:v>5.6602739726027398</c:v>
                </c:pt>
                <c:pt idx="2067">
                  <c:v>5.6630136986301371</c:v>
                </c:pt>
                <c:pt idx="2068">
                  <c:v>5.6657534246575345</c:v>
                </c:pt>
                <c:pt idx="2069">
                  <c:v>5.6684931506849319</c:v>
                </c:pt>
                <c:pt idx="2070">
                  <c:v>5.6712328767123283</c:v>
                </c:pt>
                <c:pt idx="2071">
                  <c:v>5.6739726027397257</c:v>
                </c:pt>
                <c:pt idx="2072">
                  <c:v>5.6767123287671231</c:v>
                </c:pt>
                <c:pt idx="2073">
                  <c:v>5.6794520547945204</c:v>
                </c:pt>
                <c:pt idx="2074">
                  <c:v>5.6821917808219178</c:v>
                </c:pt>
                <c:pt idx="2075">
                  <c:v>5.6849315068493151</c:v>
                </c:pt>
                <c:pt idx="2076">
                  <c:v>5.6876712328767125</c:v>
                </c:pt>
                <c:pt idx="2077">
                  <c:v>5.6904109589041099</c:v>
                </c:pt>
                <c:pt idx="2078">
                  <c:v>5.6931506849315072</c:v>
                </c:pt>
                <c:pt idx="2079">
                  <c:v>5.6958904109589037</c:v>
                </c:pt>
                <c:pt idx="2080">
                  <c:v>5.6986301369863011</c:v>
                </c:pt>
                <c:pt idx="2081">
                  <c:v>5.7013698630136984</c:v>
                </c:pt>
                <c:pt idx="2082">
                  <c:v>5.7041095890410958</c:v>
                </c:pt>
                <c:pt idx="2083">
                  <c:v>5.7068493150684931</c:v>
                </c:pt>
                <c:pt idx="2084">
                  <c:v>5.7095890410958905</c:v>
                </c:pt>
                <c:pt idx="2085">
                  <c:v>5.7123287671232879</c:v>
                </c:pt>
                <c:pt idx="2086">
                  <c:v>5.7150684931506852</c:v>
                </c:pt>
                <c:pt idx="2087">
                  <c:v>5.7178082191780826</c:v>
                </c:pt>
                <c:pt idx="2088">
                  <c:v>5.720547945205479</c:v>
                </c:pt>
                <c:pt idx="2089">
                  <c:v>5.7232876712328764</c:v>
                </c:pt>
                <c:pt idx="2090">
                  <c:v>5.7260273972602738</c:v>
                </c:pt>
                <c:pt idx="2091">
                  <c:v>5.7287671232876711</c:v>
                </c:pt>
                <c:pt idx="2092">
                  <c:v>5.7315068493150685</c:v>
                </c:pt>
                <c:pt idx="2093">
                  <c:v>5.7342465753424658</c:v>
                </c:pt>
                <c:pt idx="2094">
                  <c:v>5.7369863013698632</c:v>
                </c:pt>
                <c:pt idx="2095">
                  <c:v>5.7397260273972606</c:v>
                </c:pt>
                <c:pt idx="2096">
                  <c:v>5.7424657534246579</c:v>
                </c:pt>
                <c:pt idx="2097">
                  <c:v>5.7452054794520544</c:v>
                </c:pt>
                <c:pt idx="2098">
                  <c:v>5.7479452054794518</c:v>
                </c:pt>
                <c:pt idx="2099">
                  <c:v>5.7506849315068491</c:v>
                </c:pt>
                <c:pt idx="2100">
                  <c:v>5.7534246575342465</c:v>
                </c:pt>
                <c:pt idx="2101">
                  <c:v>5.7561643835616438</c:v>
                </c:pt>
                <c:pt idx="2102">
                  <c:v>5.7589041095890412</c:v>
                </c:pt>
                <c:pt idx="2103">
                  <c:v>5.7616438356164386</c:v>
                </c:pt>
                <c:pt idx="2104">
                  <c:v>5.7643835616438359</c:v>
                </c:pt>
                <c:pt idx="2105">
                  <c:v>5.7671232876712333</c:v>
                </c:pt>
                <c:pt idx="2106">
                  <c:v>5.7698630136986298</c:v>
                </c:pt>
                <c:pt idx="2107">
                  <c:v>5.7726027397260271</c:v>
                </c:pt>
                <c:pt idx="2108">
                  <c:v>5.7753424657534245</c:v>
                </c:pt>
                <c:pt idx="2109">
                  <c:v>5.7780821917808218</c:v>
                </c:pt>
                <c:pt idx="2110">
                  <c:v>5.7808219178082192</c:v>
                </c:pt>
                <c:pt idx="2111">
                  <c:v>5.7835616438356166</c:v>
                </c:pt>
                <c:pt idx="2112">
                  <c:v>5.7863013698630139</c:v>
                </c:pt>
                <c:pt idx="2113">
                  <c:v>5.7890410958904113</c:v>
                </c:pt>
                <c:pt idx="2114">
                  <c:v>5.7917808219178086</c:v>
                </c:pt>
                <c:pt idx="2115">
                  <c:v>5.7945205479452051</c:v>
                </c:pt>
                <c:pt idx="2116">
                  <c:v>5.7972602739726025</c:v>
                </c:pt>
                <c:pt idx="2117">
                  <c:v>5.8</c:v>
                </c:pt>
                <c:pt idx="2118">
                  <c:v>5.8027397260273972</c:v>
                </c:pt>
                <c:pt idx="2119">
                  <c:v>5.8054794520547945</c:v>
                </c:pt>
                <c:pt idx="2120">
                  <c:v>5.8082191780821919</c:v>
                </c:pt>
                <c:pt idx="2121">
                  <c:v>5.8109589041095893</c:v>
                </c:pt>
                <c:pt idx="2122">
                  <c:v>5.8136986301369866</c:v>
                </c:pt>
                <c:pt idx="2123">
                  <c:v>5.816438356164384</c:v>
                </c:pt>
                <c:pt idx="2124">
                  <c:v>5.8191780821917805</c:v>
                </c:pt>
                <c:pt idx="2125">
                  <c:v>5.8219178082191778</c:v>
                </c:pt>
                <c:pt idx="2126">
                  <c:v>5.8246575342465752</c:v>
                </c:pt>
                <c:pt idx="2127">
                  <c:v>5.8273972602739725</c:v>
                </c:pt>
                <c:pt idx="2128">
                  <c:v>5.8301369863013699</c:v>
                </c:pt>
                <c:pt idx="2129">
                  <c:v>5.8328767123287673</c:v>
                </c:pt>
                <c:pt idx="2130">
                  <c:v>5.8356164383561646</c:v>
                </c:pt>
                <c:pt idx="2131">
                  <c:v>5.838356164383562</c:v>
                </c:pt>
                <c:pt idx="2132">
                  <c:v>5.8410958904109593</c:v>
                </c:pt>
                <c:pt idx="2133">
                  <c:v>5.8438356164383558</c:v>
                </c:pt>
                <c:pt idx="2134">
                  <c:v>5.8465753424657532</c:v>
                </c:pt>
                <c:pt idx="2135">
                  <c:v>5.8493150684931505</c:v>
                </c:pt>
                <c:pt idx="2136">
                  <c:v>5.8520547945205479</c:v>
                </c:pt>
                <c:pt idx="2137">
                  <c:v>5.8547945205479452</c:v>
                </c:pt>
                <c:pt idx="2138">
                  <c:v>5.8575342465753426</c:v>
                </c:pt>
                <c:pt idx="2139">
                  <c:v>5.86027397260274</c:v>
                </c:pt>
                <c:pt idx="2140">
                  <c:v>5.8630136986301373</c:v>
                </c:pt>
                <c:pt idx="2141">
                  <c:v>5.8657534246575347</c:v>
                </c:pt>
                <c:pt idx="2142">
                  <c:v>5.8684931506849312</c:v>
                </c:pt>
                <c:pt idx="2143">
                  <c:v>5.8712328767123285</c:v>
                </c:pt>
                <c:pt idx="2144">
                  <c:v>5.8739726027397259</c:v>
                </c:pt>
                <c:pt idx="2145">
                  <c:v>5.8767123287671232</c:v>
                </c:pt>
                <c:pt idx="2146">
                  <c:v>5.8794520547945206</c:v>
                </c:pt>
                <c:pt idx="2147">
                  <c:v>5.882191780821918</c:v>
                </c:pt>
                <c:pt idx="2148">
                  <c:v>5.8849315068493153</c:v>
                </c:pt>
                <c:pt idx="2149">
                  <c:v>5.8876712328767127</c:v>
                </c:pt>
                <c:pt idx="2150">
                  <c:v>5.8904109589041092</c:v>
                </c:pt>
                <c:pt idx="2151">
                  <c:v>5.8931506849315065</c:v>
                </c:pt>
                <c:pt idx="2152">
                  <c:v>5.8958904109589039</c:v>
                </c:pt>
                <c:pt idx="2153">
                  <c:v>5.8986301369863012</c:v>
                </c:pt>
                <c:pt idx="2154">
                  <c:v>5.9013698630136986</c:v>
                </c:pt>
                <c:pt idx="2155">
                  <c:v>5.904109589041096</c:v>
                </c:pt>
                <c:pt idx="2156">
                  <c:v>5.9068493150684933</c:v>
                </c:pt>
                <c:pt idx="2157">
                  <c:v>5.9095890410958907</c:v>
                </c:pt>
                <c:pt idx="2158">
                  <c:v>5.912328767123288</c:v>
                </c:pt>
                <c:pt idx="2159">
                  <c:v>5.9150684931506845</c:v>
                </c:pt>
                <c:pt idx="2160">
                  <c:v>5.9178082191780819</c:v>
                </c:pt>
                <c:pt idx="2161">
                  <c:v>5.9205479452054792</c:v>
                </c:pt>
                <c:pt idx="2162">
                  <c:v>5.9232876712328766</c:v>
                </c:pt>
                <c:pt idx="2163">
                  <c:v>5.9260273972602739</c:v>
                </c:pt>
                <c:pt idx="2164">
                  <c:v>5.9287671232876713</c:v>
                </c:pt>
                <c:pt idx="2165">
                  <c:v>5.9315068493150687</c:v>
                </c:pt>
                <c:pt idx="2166">
                  <c:v>5.934246575342466</c:v>
                </c:pt>
                <c:pt idx="2167">
                  <c:v>5.9369863013698634</c:v>
                </c:pt>
                <c:pt idx="2168">
                  <c:v>5.9397260273972599</c:v>
                </c:pt>
                <c:pt idx="2169">
                  <c:v>5.9424657534246572</c:v>
                </c:pt>
                <c:pt idx="2170">
                  <c:v>5.9452054794520546</c:v>
                </c:pt>
                <c:pt idx="2171">
                  <c:v>5.9479452054794519</c:v>
                </c:pt>
                <c:pt idx="2172">
                  <c:v>5.9506849315068493</c:v>
                </c:pt>
                <c:pt idx="2173">
                  <c:v>5.9534246575342467</c:v>
                </c:pt>
                <c:pt idx="2174">
                  <c:v>5.956164383561644</c:v>
                </c:pt>
                <c:pt idx="2175">
                  <c:v>5.9589041095890414</c:v>
                </c:pt>
                <c:pt idx="2176">
                  <c:v>5.9616438356164387</c:v>
                </c:pt>
                <c:pt idx="2177">
                  <c:v>5.9643835616438352</c:v>
                </c:pt>
                <c:pt idx="2178">
                  <c:v>5.9671232876712326</c:v>
                </c:pt>
                <c:pt idx="2179">
                  <c:v>5.9698630136986299</c:v>
                </c:pt>
                <c:pt idx="2180">
                  <c:v>5.9726027397260273</c:v>
                </c:pt>
                <c:pt idx="2181">
                  <c:v>5.9753424657534246</c:v>
                </c:pt>
                <c:pt idx="2182">
                  <c:v>5.978082191780822</c:v>
                </c:pt>
                <c:pt idx="2183">
                  <c:v>5.9808219178082194</c:v>
                </c:pt>
                <c:pt idx="2184">
                  <c:v>5.9835616438356167</c:v>
                </c:pt>
                <c:pt idx="2185">
                  <c:v>5.9863013698630141</c:v>
                </c:pt>
                <c:pt idx="2186">
                  <c:v>5.9890410958904106</c:v>
                </c:pt>
                <c:pt idx="2187">
                  <c:v>5.9917808219178079</c:v>
                </c:pt>
                <c:pt idx="2188">
                  <c:v>5.9945205479452053</c:v>
                </c:pt>
                <c:pt idx="2189">
                  <c:v>5.9972602739726026</c:v>
                </c:pt>
                <c:pt idx="2190">
                  <c:v>6</c:v>
                </c:pt>
                <c:pt idx="2191">
                  <c:v>6.0027397260273974</c:v>
                </c:pt>
                <c:pt idx="2192">
                  <c:v>6.0054794520547947</c:v>
                </c:pt>
                <c:pt idx="2193">
                  <c:v>6.0082191780821921</c:v>
                </c:pt>
                <c:pt idx="2194">
                  <c:v>6.0109589041095894</c:v>
                </c:pt>
                <c:pt idx="2195">
                  <c:v>6.0136986301369859</c:v>
                </c:pt>
                <c:pt idx="2196">
                  <c:v>6.0164383561643833</c:v>
                </c:pt>
                <c:pt idx="2197">
                  <c:v>6.0191780821917806</c:v>
                </c:pt>
                <c:pt idx="2198">
                  <c:v>6.021917808219178</c:v>
                </c:pt>
                <c:pt idx="2199">
                  <c:v>6.0246575342465754</c:v>
                </c:pt>
                <c:pt idx="2200">
                  <c:v>6.0273972602739727</c:v>
                </c:pt>
              </c:numCache>
            </c:numRef>
          </c:xVal>
          <c:yVal>
            <c:numRef>
              <c:f>CUM_INCID_CR1!$C$2:$C$2202</c:f>
              <c:numCache>
                <c:formatCode>General</c:formatCode>
                <c:ptCount val="22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2.5974025974025978E-3</c:v>
                </c:pt>
                <c:pt idx="25">
                  <c:v>2.5974025974025978E-3</c:v>
                </c:pt>
                <c:pt idx="26">
                  <c:v>2.5974025974025978E-3</c:v>
                </c:pt>
                <c:pt idx="27">
                  <c:v>2.5974025974025978E-3</c:v>
                </c:pt>
                <c:pt idx="28">
                  <c:v>2.5974025974025978E-3</c:v>
                </c:pt>
                <c:pt idx="29">
                  <c:v>2.5974025974025978E-3</c:v>
                </c:pt>
                <c:pt idx="30">
                  <c:v>2.5974025974025978E-3</c:v>
                </c:pt>
                <c:pt idx="31">
                  <c:v>5.20164046479836E-3</c:v>
                </c:pt>
                <c:pt idx="32">
                  <c:v>5.20164046479836E-3</c:v>
                </c:pt>
                <c:pt idx="33">
                  <c:v>7.8058783321941225E-3</c:v>
                </c:pt>
                <c:pt idx="34">
                  <c:v>7.8058783321941225E-3</c:v>
                </c:pt>
                <c:pt idx="35">
                  <c:v>7.8058783321941225E-3</c:v>
                </c:pt>
                <c:pt idx="36">
                  <c:v>7.8058783321941225E-3</c:v>
                </c:pt>
                <c:pt idx="37">
                  <c:v>7.8058783321941225E-3</c:v>
                </c:pt>
                <c:pt idx="38">
                  <c:v>7.8058783321941225E-3</c:v>
                </c:pt>
                <c:pt idx="39">
                  <c:v>7.8058783321941225E-3</c:v>
                </c:pt>
                <c:pt idx="40">
                  <c:v>7.8058783321941225E-3</c:v>
                </c:pt>
                <c:pt idx="41">
                  <c:v>1.0410116199589885E-2</c:v>
                </c:pt>
                <c:pt idx="42">
                  <c:v>1.0410116199589885E-2</c:v>
                </c:pt>
                <c:pt idx="43">
                  <c:v>1.0410116199589885E-2</c:v>
                </c:pt>
                <c:pt idx="44">
                  <c:v>1.0410116199589885E-2</c:v>
                </c:pt>
                <c:pt idx="45">
                  <c:v>1.0410116199589885E-2</c:v>
                </c:pt>
                <c:pt idx="46">
                  <c:v>1.0410116199589885E-2</c:v>
                </c:pt>
                <c:pt idx="47">
                  <c:v>1.0410116199589885E-2</c:v>
                </c:pt>
                <c:pt idx="48">
                  <c:v>1.0410116199589885E-2</c:v>
                </c:pt>
                <c:pt idx="49">
                  <c:v>1.0410116199589885E-2</c:v>
                </c:pt>
                <c:pt idx="50">
                  <c:v>1.3014354066985647E-2</c:v>
                </c:pt>
                <c:pt idx="51">
                  <c:v>1.3014354066985647E-2</c:v>
                </c:pt>
                <c:pt idx="52">
                  <c:v>1.3014354066985647E-2</c:v>
                </c:pt>
                <c:pt idx="53">
                  <c:v>1.3014354066985647E-2</c:v>
                </c:pt>
                <c:pt idx="54">
                  <c:v>1.3014354066985647E-2</c:v>
                </c:pt>
                <c:pt idx="55">
                  <c:v>1.3014354066985647E-2</c:v>
                </c:pt>
                <c:pt idx="56">
                  <c:v>1.3014354066985647E-2</c:v>
                </c:pt>
                <c:pt idx="57">
                  <c:v>1.3014354066985647E-2</c:v>
                </c:pt>
                <c:pt idx="58">
                  <c:v>1.5625630415104098E-2</c:v>
                </c:pt>
                <c:pt idx="59">
                  <c:v>1.5625630415104098E-2</c:v>
                </c:pt>
                <c:pt idx="60">
                  <c:v>1.5625630415104098E-2</c:v>
                </c:pt>
                <c:pt idx="61">
                  <c:v>1.5625630415104098E-2</c:v>
                </c:pt>
                <c:pt idx="62">
                  <c:v>1.5625630415104098E-2</c:v>
                </c:pt>
                <c:pt idx="63">
                  <c:v>1.5625630415104098E-2</c:v>
                </c:pt>
                <c:pt idx="64">
                  <c:v>1.5625630415104098E-2</c:v>
                </c:pt>
                <c:pt idx="65">
                  <c:v>1.5625630415104098E-2</c:v>
                </c:pt>
                <c:pt idx="66">
                  <c:v>1.5625630415104098E-2</c:v>
                </c:pt>
                <c:pt idx="67">
                  <c:v>1.5625630415104098E-2</c:v>
                </c:pt>
                <c:pt idx="68">
                  <c:v>1.5625630415104098E-2</c:v>
                </c:pt>
                <c:pt idx="69">
                  <c:v>1.5625630415104098E-2</c:v>
                </c:pt>
                <c:pt idx="70">
                  <c:v>1.8236906763222552E-2</c:v>
                </c:pt>
                <c:pt idx="71">
                  <c:v>1.8236906763222552E-2</c:v>
                </c:pt>
                <c:pt idx="72">
                  <c:v>1.8236906763222552E-2</c:v>
                </c:pt>
                <c:pt idx="73">
                  <c:v>1.8236906763222552E-2</c:v>
                </c:pt>
                <c:pt idx="74">
                  <c:v>1.8236906763222552E-2</c:v>
                </c:pt>
                <c:pt idx="75">
                  <c:v>1.8236906763222552E-2</c:v>
                </c:pt>
                <c:pt idx="76">
                  <c:v>1.8236906763222552E-2</c:v>
                </c:pt>
                <c:pt idx="77">
                  <c:v>1.8236906763222552E-2</c:v>
                </c:pt>
                <c:pt idx="78">
                  <c:v>1.8236906763222552E-2</c:v>
                </c:pt>
                <c:pt idx="79">
                  <c:v>1.8236906763222552E-2</c:v>
                </c:pt>
                <c:pt idx="80">
                  <c:v>1.8236906763222552E-2</c:v>
                </c:pt>
                <c:pt idx="81">
                  <c:v>1.8236906763222552E-2</c:v>
                </c:pt>
                <c:pt idx="82">
                  <c:v>1.8236906763222552E-2</c:v>
                </c:pt>
                <c:pt idx="83">
                  <c:v>1.8236906763222552E-2</c:v>
                </c:pt>
                <c:pt idx="84">
                  <c:v>1.8236906763222552E-2</c:v>
                </c:pt>
                <c:pt idx="85">
                  <c:v>1.8236906763222552E-2</c:v>
                </c:pt>
                <c:pt idx="86">
                  <c:v>1.8236906763222552E-2</c:v>
                </c:pt>
                <c:pt idx="87">
                  <c:v>1.8236906763222552E-2</c:v>
                </c:pt>
                <c:pt idx="88">
                  <c:v>1.8236906763222552E-2</c:v>
                </c:pt>
                <c:pt idx="89">
                  <c:v>1.8236906763222552E-2</c:v>
                </c:pt>
                <c:pt idx="90">
                  <c:v>1.8236906763222552E-2</c:v>
                </c:pt>
                <c:pt idx="91">
                  <c:v>1.8236906763222552E-2</c:v>
                </c:pt>
                <c:pt idx="92">
                  <c:v>1.8236906763222552E-2</c:v>
                </c:pt>
                <c:pt idx="93">
                  <c:v>1.8236906763222552E-2</c:v>
                </c:pt>
                <c:pt idx="94">
                  <c:v>1.8236906763222552E-2</c:v>
                </c:pt>
                <c:pt idx="95">
                  <c:v>1.8236906763222552E-2</c:v>
                </c:pt>
                <c:pt idx="96">
                  <c:v>1.8236906763222552E-2</c:v>
                </c:pt>
                <c:pt idx="97">
                  <c:v>1.8236906763222552E-2</c:v>
                </c:pt>
                <c:pt idx="98">
                  <c:v>1.8236906763222552E-2</c:v>
                </c:pt>
                <c:pt idx="99">
                  <c:v>1.8236906763222552E-2</c:v>
                </c:pt>
                <c:pt idx="100">
                  <c:v>1.8236906763222552E-2</c:v>
                </c:pt>
                <c:pt idx="101">
                  <c:v>1.8236906763222552E-2</c:v>
                </c:pt>
                <c:pt idx="102">
                  <c:v>1.8236906763222552E-2</c:v>
                </c:pt>
                <c:pt idx="103">
                  <c:v>1.8236906763222552E-2</c:v>
                </c:pt>
                <c:pt idx="104">
                  <c:v>1.8236906763222552E-2</c:v>
                </c:pt>
                <c:pt idx="105">
                  <c:v>1.8236906763222552E-2</c:v>
                </c:pt>
                <c:pt idx="106">
                  <c:v>1.8236906763222552E-2</c:v>
                </c:pt>
                <c:pt idx="107">
                  <c:v>1.8236906763222552E-2</c:v>
                </c:pt>
                <c:pt idx="108">
                  <c:v>1.8236906763222552E-2</c:v>
                </c:pt>
                <c:pt idx="109">
                  <c:v>1.8236906763222552E-2</c:v>
                </c:pt>
                <c:pt idx="110">
                  <c:v>1.8236906763222552E-2</c:v>
                </c:pt>
                <c:pt idx="111">
                  <c:v>1.8236906763222552E-2</c:v>
                </c:pt>
                <c:pt idx="112">
                  <c:v>1.8236906763222552E-2</c:v>
                </c:pt>
                <c:pt idx="113">
                  <c:v>1.8236906763222552E-2</c:v>
                </c:pt>
                <c:pt idx="114">
                  <c:v>1.8236906763222552E-2</c:v>
                </c:pt>
                <c:pt idx="115">
                  <c:v>1.8236906763222552E-2</c:v>
                </c:pt>
                <c:pt idx="116">
                  <c:v>1.8236906763222552E-2</c:v>
                </c:pt>
                <c:pt idx="117">
                  <c:v>1.8236906763222552E-2</c:v>
                </c:pt>
                <c:pt idx="118">
                  <c:v>1.8236906763222552E-2</c:v>
                </c:pt>
                <c:pt idx="119">
                  <c:v>1.8236906763222552E-2</c:v>
                </c:pt>
                <c:pt idx="120">
                  <c:v>1.8236906763222552E-2</c:v>
                </c:pt>
                <c:pt idx="121">
                  <c:v>1.8236906763222552E-2</c:v>
                </c:pt>
                <c:pt idx="122">
                  <c:v>1.8236906763222552E-2</c:v>
                </c:pt>
                <c:pt idx="123">
                  <c:v>1.8236906763222552E-2</c:v>
                </c:pt>
                <c:pt idx="124">
                  <c:v>1.8236906763222552E-2</c:v>
                </c:pt>
                <c:pt idx="125">
                  <c:v>1.8236906763222552E-2</c:v>
                </c:pt>
                <c:pt idx="126">
                  <c:v>1.8236906763222552E-2</c:v>
                </c:pt>
                <c:pt idx="127">
                  <c:v>1.8236906763222552E-2</c:v>
                </c:pt>
                <c:pt idx="128">
                  <c:v>1.8236906763222552E-2</c:v>
                </c:pt>
                <c:pt idx="129">
                  <c:v>1.8236906763222552E-2</c:v>
                </c:pt>
                <c:pt idx="130">
                  <c:v>1.8236906763222552E-2</c:v>
                </c:pt>
                <c:pt idx="131">
                  <c:v>1.8236906763222552E-2</c:v>
                </c:pt>
                <c:pt idx="132">
                  <c:v>1.8236906763222552E-2</c:v>
                </c:pt>
                <c:pt idx="133">
                  <c:v>1.8236906763222552E-2</c:v>
                </c:pt>
                <c:pt idx="134">
                  <c:v>1.8236906763222552E-2</c:v>
                </c:pt>
                <c:pt idx="135">
                  <c:v>1.8236906763222552E-2</c:v>
                </c:pt>
                <c:pt idx="136">
                  <c:v>1.8236906763222552E-2</c:v>
                </c:pt>
                <c:pt idx="137">
                  <c:v>1.8236906763222552E-2</c:v>
                </c:pt>
                <c:pt idx="138">
                  <c:v>1.8236906763222552E-2</c:v>
                </c:pt>
                <c:pt idx="139">
                  <c:v>1.8236906763222552E-2</c:v>
                </c:pt>
                <c:pt idx="140">
                  <c:v>1.8236906763222552E-2</c:v>
                </c:pt>
                <c:pt idx="141">
                  <c:v>1.8236906763222552E-2</c:v>
                </c:pt>
                <c:pt idx="142">
                  <c:v>1.8236906763222552E-2</c:v>
                </c:pt>
                <c:pt idx="143">
                  <c:v>1.8236906763222552E-2</c:v>
                </c:pt>
                <c:pt idx="144">
                  <c:v>1.8236906763222552E-2</c:v>
                </c:pt>
                <c:pt idx="145">
                  <c:v>1.8236906763222552E-2</c:v>
                </c:pt>
                <c:pt idx="146">
                  <c:v>1.8236906763222552E-2</c:v>
                </c:pt>
                <c:pt idx="147">
                  <c:v>1.8236906763222552E-2</c:v>
                </c:pt>
                <c:pt idx="148">
                  <c:v>1.8236906763222552E-2</c:v>
                </c:pt>
                <c:pt idx="149">
                  <c:v>1.8236906763222552E-2</c:v>
                </c:pt>
                <c:pt idx="150">
                  <c:v>1.8236906763222552E-2</c:v>
                </c:pt>
                <c:pt idx="151">
                  <c:v>1.8236906763222552E-2</c:v>
                </c:pt>
                <c:pt idx="152">
                  <c:v>1.8236906763222552E-2</c:v>
                </c:pt>
                <c:pt idx="153">
                  <c:v>1.8236906763222552E-2</c:v>
                </c:pt>
                <c:pt idx="154">
                  <c:v>1.8236906763222552E-2</c:v>
                </c:pt>
                <c:pt idx="155">
                  <c:v>1.8236906763222552E-2</c:v>
                </c:pt>
                <c:pt idx="156">
                  <c:v>1.8236906763222552E-2</c:v>
                </c:pt>
                <c:pt idx="157">
                  <c:v>1.8236906763222552E-2</c:v>
                </c:pt>
                <c:pt idx="158">
                  <c:v>1.8236906763222552E-2</c:v>
                </c:pt>
                <c:pt idx="159">
                  <c:v>1.8236906763222552E-2</c:v>
                </c:pt>
                <c:pt idx="160">
                  <c:v>1.8236906763222552E-2</c:v>
                </c:pt>
                <c:pt idx="161">
                  <c:v>1.8236906763222552E-2</c:v>
                </c:pt>
                <c:pt idx="162">
                  <c:v>1.8236906763222552E-2</c:v>
                </c:pt>
                <c:pt idx="163">
                  <c:v>1.8236906763222552E-2</c:v>
                </c:pt>
                <c:pt idx="164">
                  <c:v>1.8236906763222552E-2</c:v>
                </c:pt>
                <c:pt idx="165">
                  <c:v>1.8236906763222552E-2</c:v>
                </c:pt>
                <c:pt idx="166">
                  <c:v>1.8236906763222552E-2</c:v>
                </c:pt>
                <c:pt idx="167">
                  <c:v>1.8236906763222552E-2</c:v>
                </c:pt>
                <c:pt idx="168">
                  <c:v>1.8236906763222552E-2</c:v>
                </c:pt>
                <c:pt idx="169">
                  <c:v>1.8236906763222552E-2</c:v>
                </c:pt>
                <c:pt idx="170">
                  <c:v>1.8236906763222552E-2</c:v>
                </c:pt>
                <c:pt idx="171">
                  <c:v>1.8236906763222552E-2</c:v>
                </c:pt>
                <c:pt idx="172">
                  <c:v>1.8236906763222552E-2</c:v>
                </c:pt>
                <c:pt idx="173">
                  <c:v>1.8236906763222552E-2</c:v>
                </c:pt>
                <c:pt idx="174">
                  <c:v>1.8236906763222552E-2</c:v>
                </c:pt>
                <c:pt idx="175">
                  <c:v>1.8236906763222552E-2</c:v>
                </c:pt>
                <c:pt idx="176">
                  <c:v>1.8236906763222552E-2</c:v>
                </c:pt>
                <c:pt idx="177">
                  <c:v>1.8236906763222552E-2</c:v>
                </c:pt>
                <c:pt idx="178">
                  <c:v>1.8236906763222552E-2</c:v>
                </c:pt>
                <c:pt idx="179">
                  <c:v>1.8236906763222552E-2</c:v>
                </c:pt>
                <c:pt idx="180">
                  <c:v>1.8236906763222552E-2</c:v>
                </c:pt>
                <c:pt idx="181">
                  <c:v>1.8236906763222552E-2</c:v>
                </c:pt>
                <c:pt idx="182">
                  <c:v>1.8236906763222552E-2</c:v>
                </c:pt>
                <c:pt idx="183">
                  <c:v>1.8236906763222552E-2</c:v>
                </c:pt>
                <c:pt idx="184">
                  <c:v>1.8236906763222552E-2</c:v>
                </c:pt>
                <c:pt idx="185">
                  <c:v>1.8236906763222552E-2</c:v>
                </c:pt>
                <c:pt idx="186">
                  <c:v>1.8236906763222552E-2</c:v>
                </c:pt>
                <c:pt idx="187">
                  <c:v>1.8236906763222552E-2</c:v>
                </c:pt>
                <c:pt idx="188">
                  <c:v>1.8236906763222552E-2</c:v>
                </c:pt>
                <c:pt idx="189">
                  <c:v>1.8236906763222552E-2</c:v>
                </c:pt>
                <c:pt idx="190">
                  <c:v>1.8236906763222552E-2</c:v>
                </c:pt>
                <c:pt idx="191">
                  <c:v>1.8236906763222552E-2</c:v>
                </c:pt>
                <c:pt idx="192">
                  <c:v>1.8236906763222552E-2</c:v>
                </c:pt>
                <c:pt idx="193">
                  <c:v>1.8236906763222552E-2</c:v>
                </c:pt>
                <c:pt idx="194">
                  <c:v>1.8236906763222552E-2</c:v>
                </c:pt>
                <c:pt idx="195">
                  <c:v>1.8236906763222552E-2</c:v>
                </c:pt>
                <c:pt idx="196">
                  <c:v>1.8236906763222552E-2</c:v>
                </c:pt>
                <c:pt idx="197">
                  <c:v>1.8236906763222552E-2</c:v>
                </c:pt>
                <c:pt idx="198">
                  <c:v>1.8236906763222552E-2</c:v>
                </c:pt>
                <c:pt idx="199">
                  <c:v>1.8236906763222552E-2</c:v>
                </c:pt>
                <c:pt idx="200">
                  <c:v>1.8236906763222552E-2</c:v>
                </c:pt>
                <c:pt idx="201">
                  <c:v>1.8236906763222552E-2</c:v>
                </c:pt>
                <c:pt idx="202">
                  <c:v>1.8236906763222552E-2</c:v>
                </c:pt>
                <c:pt idx="203">
                  <c:v>1.8236906763222552E-2</c:v>
                </c:pt>
                <c:pt idx="204">
                  <c:v>1.8236906763222552E-2</c:v>
                </c:pt>
                <c:pt idx="205">
                  <c:v>1.8236906763222552E-2</c:v>
                </c:pt>
                <c:pt idx="206">
                  <c:v>1.8236906763222552E-2</c:v>
                </c:pt>
                <c:pt idx="207">
                  <c:v>1.8236906763222552E-2</c:v>
                </c:pt>
                <c:pt idx="208">
                  <c:v>1.8236906763222552E-2</c:v>
                </c:pt>
                <c:pt idx="209">
                  <c:v>1.8236906763222552E-2</c:v>
                </c:pt>
                <c:pt idx="210">
                  <c:v>1.8236906763222552E-2</c:v>
                </c:pt>
                <c:pt idx="211">
                  <c:v>1.8236906763222552E-2</c:v>
                </c:pt>
                <c:pt idx="212">
                  <c:v>1.8236906763222552E-2</c:v>
                </c:pt>
                <c:pt idx="213">
                  <c:v>1.8236906763222552E-2</c:v>
                </c:pt>
                <c:pt idx="214">
                  <c:v>1.8236906763222552E-2</c:v>
                </c:pt>
                <c:pt idx="215">
                  <c:v>1.8236906763222552E-2</c:v>
                </c:pt>
                <c:pt idx="216">
                  <c:v>1.8236906763222552E-2</c:v>
                </c:pt>
                <c:pt idx="217">
                  <c:v>1.8236906763222552E-2</c:v>
                </c:pt>
                <c:pt idx="218">
                  <c:v>1.8236906763222552E-2</c:v>
                </c:pt>
                <c:pt idx="219">
                  <c:v>1.8236906763222552E-2</c:v>
                </c:pt>
                <c:pt idx="220">
                  <c:v>1.8236906763222552E-2</c:v>
                </c:pt>
                <c:pt idx="221">
                  <c:v>1.8236906763222552E-2</c:v>
                </c:pt>
                <c:pt idx="222">
                  <c:v>1.8236906763222552E-2</c:v>
                </c:pt>
                <c:pt idx="223">
                  <c:v>1.8236906763222552E-2</c:v>
                </c:pt>
                <c:pt idx="224">
                  <c:v>1.8236906763222552E-2</c:v>
                </c:pt>
                <c:pt idx="225">
                  <c:v>1.8236906763222552E-2</c:v>
                </c:pt>
                <c:pt idx="226">
                  <c:v>1.8236906763222552E-2</c:v>
                </c:pt>
                <c:pt idx="227">
                  <c:v>1.8236906763222552E-2</c:v>
                </c:pt>
                <c:pt idx="228">
                  <c:v>1.8236906763222552E-2</c:v>
                </c:pt>
                <c:pt idx="229">
                  <c:v>1.8236906763222552E-2</c:v>
                </c:pt>
                <c:pt idx="230">
                  <c:v>1.8236906763222552E-2</c:v>
                </c:pt>
                <c:pt idx="231">
                  <c:v>1.8236906763222552E-2</c:v>
                </c:pt>
                <c:pt idx="232">
                  <c:v>1.8236906763222552E-2</c:v>
                </c:pt>
                <c:pt idx="233">
                  <c:v>1.8236906763222552E-2</c:v>
                </c:pt>
                <c:pt idx="234">
                  <c:v>1.8236906763222552E-2</c:v>
                </c:pt>
                <c:pt idx="235">
                  <c:v>1.8236906763222552E-2</c:v>
                </c:pt>
                <c:pt idx="236">
                  <c:v>1.8236906763222552E-2</c:v>
                </c:pt>
                <c:pt idx="237">
                  <c:v>1.8236906763222552E-2</c:v>
                </c:pt>
                <c:pt idx="238">
                  <c:v>1.8236906763222552E-2</c:v>
                </c:pt>
                <c:pt idx="239">
                  <c:v>1.8236906763222552E-2</c:v>
                </c:pt>
                <c:pt idx="240">
                  <c:v>1.8236906763222552E-2</c:v>
                </c:pt>
                <c:pt idx="241">
                  <c:v>1.8236906763222552E-2</c:v>
                </c:pt>
                <c:pt idx="242">
                  <c:v>1.8236906763222552E-2</c:v>
                </c:pt>
                <c:pt idx="243">
                  <c:v>1.8236906763222552E-2</c:v>
                </c:pt>
                <c:pt idx="244">
                  <c:v>1.8236906763222552E-2</c:v>
                </c:pt>
                <c:pt idx="245">
                  <c:v>1.8236906763222552E-2</c:v>
                </c:pt>
                <c:pt idx="246">
                  <c:v>1.8236906763222552E-2</c:v>
                </c:pt>
                <c:pt idx="247">
                  <c:v>1.8236906763222552E-2</c:v>
                </c:pt>
                <c:pt idx="248">
                  <c:v>1.8236906763222552E-2</c:v>
                </c:pt>
                <c:pt idx="249">
                  <c:v>1.8236906763222552E-2</c:v>
                </c:pt>
                <c:pt idx="250">
                  <c:v>1.8236906763222552E-2</c:v>
                </c:pt>
                <c:pt idx="251">
                  <c:v>1.8236906763222552E-2</c:v>
                </c:pt>
                <c:pt idx="252">
                  <c:v>1.8236906763222552E-2</c:v>
                </c:pt>
                <c:pt idx="253">
                  <c:v>1.8236906763222552E-2</c:v>
                </c:pt>
                <c:pt idx="254">
                  <c:v>1.8236906763222552E-2</c:v>
                </c:pt>
                <c:pt idx="255">
                  <c:v>1.8236906763222552E-2</c:v>
                </c:pt>
                <c:pt idx="256">
                  <c:v>1.8236906763222552E-2</c:v>
                </c:pt>
                <c:pt idx="257">
                  <c:v>1.8236906763222552E-2</c:v>
                </c:pt>
                <c:pt idx="258">
                  <c:v>1.8236906763222552E-2</c:v>
                </c:pt>
                <c:pt idx="259">
                  <c:v>1.8236906763222552E-2</c:v>
                </c:pt>
                <c:pt idx="260">
                  <c:v>1.8236906763222552E-2</c:v>
                </c:pt>
                <c:pt idx="261">
                  <c:v>1.8236906763222552E-2</c:v>
                </c:pt>
                <c:pt idx="262">
                  <c:v>1.8236906763222552E-2</c:v>
                </c:pt>
                <c:pt idx="263">
                  <c:v>1.8236906763222552E-2</c:v>
                </c:pt>
                <c:pt idx="264">
                  <c:v>1.8236906763222552E-2</c:v>
                </c:pt>
                <c:pt idx="265">
                  <c:v>1.8236906763222552E-2</c:v>
                </c:pt>
                <c:pt idx="266">
                  <c:v>1.8236906763222552E-2</c:v>
                </c:pt>
                <c:pt idx="267">
                  <c:v>1.8236906763222552E-2</c:v>
                </c:pt>
                <c:pt idx="268">
                  <c:v>1.8236906763222552E-2</c:v>
                </c:pt>
                <c:pt idx="269">
                  <c:v>1.8236906763222552E-2</c:v>
                </c:pt>
                <c:pt idx="270">
                  <c:v>1.8236906763222552E-2</c:v>
                </c:pt>
                <c:pt idx="271">
                  <c:v>1.8236906763222552E-2</c:v>
                </c:pt>
                <c:pt idx="272">
                  <c:v>1.8236906763222552E-2</c:v>
                </c:pt>
                <c:pt idx="273">
                  <c:v>1.8236906763222552E-2</c:v>
                </c:pt>
                <c:pt idx="274">
                  <c:v>1.8236906763222552E-2</c:v>
                </c:pt>
                <c:pt idx="275">
                  <c:v>1.8236906763222552E-2</c:v>
                </c:pt>
                <c:pt idx="276">
                  <c:v>1.8236906763222552E-2</c:v>
                </c:pt>
                <c:pt idx="277">
                  <c:v>1.8236906763222552E-2</c:v>
                </c:pt>
                <c:pt idx="278">
                  <c:v>1.8236906763222552E-2</c:v>
                </c:pt>
                <c:pt idx="279">
                  <c:v>1.8236906763222552E-2</c:v>
                </c:pt>
                <c:pt idx="280">
                  <c:v>1.8236906763222552E-2</c:v>
                </c:pt>
                <c:pt idx="281">
                  <c:v>1.8236906763222552E-2</c:v>
                </c:pt>
                <c:pt idx="282">
                  <c:v>1.8236906763222552E-2</c:v>
                </c:pt>
                <c:pt idx="283">
                  <c:v>1.8236906763222552E-2</c:v>
                </c:pt>
                <c:pt idx="284">
                  <c:v>1.8236906763222552E-2</c:v>
                </c:pt>
                <c:pt idx="285">
                  <c:v>1.8236906763222552E-2</c:v>
                </c:pt>
                <c:pt idx="286">
                  <c:v>1.8236906763222552E-2</c:v>
                </c:pt>
                <c:pt idx="287">
                  <c:v>1.8236906763222552E-2</c:v>
                </c:pt>
                <c:pt idx="288">
                  <c:v>1.8236906763222552E-2</c:v>
                </c:pt>
                <c:pt idx="289">
                  <c:v>1.8236906763222552E-2</c:v>
                </c:pt>
                <c:pt idx="290">
                  <c:v>1.8236906763222552E-2</c:v>
                </c:pt>
                <c:pt idx="291">
                  <c:v>1.8236906763222552E-2</c:v>
                </c:pt>
                <c:pt idx="292">
                  <c:v>1.8236906763222552E-2</c:v>
                </c:pt>
                <c:pt idx="293">
                  <c:v>1.8236906763222552E-2</c:v>
                </c:pt>
                <c:pt idx="294">
                  <c:v>1.8236906763222552E-2</c:v>
                </c:pt>
                <c:pt idx="295">
                  <c:v>1.8236906763222552E-2</c:v>
                </c:pt>
                <c:pt idx="296">
                  <c:v>1.8236906763222552E-2</c:v>
                </c:pt>
                <c:pt idx="297">
                  <c:v>1.8236906763222552E-2</c:v>
                </c:pt>
                <c:pt idx="298">
                  <c:v>1.8236906763222552E-2</c:v>
                </c:pt>
                <c:pt idx="299">
                  <c:v>1.8236906763222552E-2</c:v>
                </c:pt>
                <c:pt idx="300">
                  <c:v>1.8236906763222552E-2</c:v>
                </c:pt>
                <c:pt idx="301">
                  <c:v>1.8236906763222552E-2</c:v>
                </c:pt>
                <c:pt idx="302">
                  <c:v>1.8236906763222552E-2</c:v>
                </c:pt>
                <c:pt idx="303">
                  <c:v>1.8236906763222552E-2</c:v>
                </c:pt>
                <c:pt idx="304">
                  <c:v>1.8236906763222552E-2</c:v>
                </c:pt>
                <c:pt idx="305">
                  <c:v>1.8236906763222552E-2</c:v>
                </c:pt>
                <c:pt idx="306">
                  <c:v>1.8236906763222552E-2</c:v>
                </c:pt>
                <c:pt idx="307">
                  <c:v>1.8236906763222552E-2</c:v>
                </c:pt>
                <c:pt idx="308">
                  <c:v>1.8236906763222552E-2</c:v>
                </c:pt>
                <c:pt idx="309">
                  <c:v>1.8236906763222552E-2</c:v>
                </c:pt>
                <c:pt idx="310">
                  <c:v>1.8236906763222552E-2</c:v>
                </c:pt>
                <c:pt idx="311">
                  <c:v>1.8236906763222552E-2</c:v>
                </c:pt>
                <c:pt idx="312">
                  <c:v>1.8236906763222552E-2</c:v>
                </c:pt>
                <c:pt idx="313">
                  <c:v>1.8236906763222552E-2</c:v>
                </c:pt>
                <c:pt idx="314">
                  <c:v>1.8236906763222552E-2</c:v>
                </c:pt>
                <c:pt idx="315">
                  <c:v>1.8236906763222552E-2</c:v>
                </c:pt>
                <c:pt idx="316">
                  <c:v>1.8236906763222552E-2</c:v>
                </c:pt>
                <c:pt idx="317">
                  <c:v>1.8236906763222552E-2</c:v>
                </c:pt>
                <c:pt idx="318">
                  <c:v>1.8236906763222552E-2</c:v>
                </c:pt>
                <c:pt idx="319">
                  <c:v>1.8236906763222552E-2</c:v>
                </c:pt>
                <c:pt idx="320">
                  <c:v>1.8236906763222552E-2</c:v>
                </c:pt>
                <c:pt idx="321">
                  <c:v>1.8236906763222552E-2</c:v>
                </c:pt>
                <c:pt idx="322">
                  <c:v>1.8236906763222552E-2</c:v>
                </c:pt>
                <c:pt idx="323">
                  <c:v>1.8236906763222552E-2</c:v>
                </c:pt>
                <c:pt idx="324">
                  <c:v>1.8236906763222552E-2</c:v>
                </c:pt>
                <c:pt idx="325">
                  <c:v>1.8236906763222552E-2</c:v>
                </c:pt>
                <c:pt idx="326">
                  <c:v>1.8236906763222552E-2</c:v>
                </c:pt>
                <c:pt idx="327">
                  <c:v>1.8236906763222552E-2</c:v>
                </c:pt>
                <c:pt idx="328">
                  <c:v>1.8236906763222552E-2</c:v>
                </c:pt>
                <c:pt idx="329">
                  <c:v>1.8236906763222552E-2</c:v>
                </c:pt>
                <c:pt idx="330">
                  <c:v>1.8236906763222552E-2</c:v>
                </c:pt>
                <c:pt idx="331">
                  <c:v>1.8236906763222552E-2</c:v>
                </c:pt>
                <c:pt idx="332">
                  <c:v>1.8236906763222552E-2</c:v>
                </c:pt>
                <c:pt idx="333">
                  <c:v>1.8236906763222552E-2</c:v>
                </c:pt>
                <c:pt idx="334">
                  <c:v>1.8236906763222552E-2</c:v>
                </c:pt>
                <c:pt idx="335">
                  <c:v>1.8236906763222552E-2</c:v>
                </c:pt>
                <c:pt idx="336">
                  <c:v>1.8236906763222552E-2</c:v>
                </c:pt>
                <c:pt idx="337">
                  <c:v>1.8236906763222552E-2</c:v>
                </c:pt>
                <c:pt idx="338">
                  <c:v>1.8236906763222552E-2</c:v>
                </c:pt>
                <c:pt idx="339">
                  <c:v>1.8236906763222552E-2</c:v>
                </c:pt>
                <c:pt idx="340">
                  <c:v>1.8236906763222552E-2</c:v>
                </c:pt>
                <c:pt idx="341">
                  <c:v>1.8236906763222552E-2</c:v>
                </c:pt>
                <c:pt idx="342">
                  <c:v>1.8236906763222552E-2</c:v>
                </c:pt>
                <c:pt idx="343">
                  <c:v>1.8236906763222552E-2</c:v>
                </c:pt>
                <c:pt idx="344">
                  <c:v>1.8236906763222552E-2</c:v>
                </c:pt>
                <c:pt idx="345">
                  <c:v>1.8236906763222552E-2</c:v>
                </c:pt>
                <c:pt idx="346">
                  <c:v>1.8236906763222552E-2</c:v>
                </c:pt>
                <c:pt idx="347">
                  <c:v>1.8236906763222552E-2</c:v>
                </c:pt>
                <c:pt idx="348">
                  <c:v>1.8236906763222552E-2</c:v>
                </c:pt>
                <c:pt idx="349">
                  <c:v>1.8236906763222552E-2</c:v>
                </c:pt>
                <c:pt idx="350">
                  <c:v>1.8236906763222552E-2</c:v>
                </c:pt>
                <c:pt idx="351">
                  <c:v>1.8236906763222552E-2</c:v>
                </c:pt>
                <c:pt idx="352">
                  <c:v>1.8236906763222552E-2</c:v>
                </c:pt>
                <c:pt idx="353">
                  <c:v>1.8236906763222552E-2</c:v>
                </c:pt>
                <c:pt idx="354">
                  <c:v>1.8236906763222552E-2</c:v>
                </c:pt>
                <c:pt idx="355">
                  <c:v>1.8236906763222552E-2</c:v>
                </c:pt>
                <c:pt idx="356">
                  <c:v>1.8236906763222552E-2</c:v>
                </c:pt>
                <c:pt idx="357">
                  <c:v>1.8236906763222552E-2</c:v>
                </c:pt>
                <c:pt idx="358">
                  <c:v>1.8236906763222552E-2</c:v>
                </c:pt>
                <c:pt idx="359">
                  <c:v>1.8236906763222552E-2</c:v>
                </c:pt>
                <c:pt idx="360">
                  <c:v>1.8236906763222552E-2</c:v>
                </c:pt>
                <c:pt idx="361">
                  <c:v>1.8236906763222552E-2</c:v>
                </c:pt>
                <c:pt idx="362">
                  <c:v>1.8236906763222552E-2</c:v>
                </c:pt>
                <c:pt idx="363">
                  <c:v>1.8236906763222552E-2</c:v>
                </c:pt>
                <c:pt idx="364">
                  <c:v>1.8236906763222552E-2</c:v>
                </c:pt>
                <c:pt idx="365">
                  <c:v>1.8236906763222552E-2</c:v>
                </c:pt>
                <c:pt idx="366">
                  <c:v>1.8236906763222552E-2</c:v>
                </c:pt>
                <c:pt idx="367">
                  <c:v>1.8236906763222552E-2</c:v>
                </c:pt>
                <c:pt idx="368">
                  <c:v>1.8236906763222552E-2</c:v>
                </c:pt>
                <c:pt idx="369">
                  <c:v>1.8236906763222552E-2</c:v>
                </c:pt>
                <c:pt idx="370">
                  <c:v>1.8236906763222552E-2</c:v>
                </c:pt>
                <c:pt idx="371">
                  <c:v>1.8236906763222552E-2</c:v>
                </c:pt>
                <c:pt idx="372">
                  <c:v>1.8236906763222552E-2</c:v>
                </c:pt>
                <c:pt idx="373">
                  <c:v>1.8236906763222552E-2</c:v>
                </c:pt>
                <c:pt idx="374">
                  <c:v>1.8236906763222552E-2</c:v>
                </c:pt>
                <c:pt idx="375">
                  <c:v>1.8236906763222552E-2</c:v>
                </c:pt>
                <c:pt idx="376">
                  <c:v>1.8236906763222552E-2</c:v>
                </c:pt>
                <c:pt idx="377">
                  <c:v>1.8236906763222552E-2</c:v>
                </c:pt>
                <c:pt idx="378">
                  <c:v>1.8236906763222552E-2</c:v>
                </c:pt>
                <c:pt idx="379">
                  <c:v>1.8236906763222552E-2</c:v>
                </c:pt>
                <c:pt idx="380">
                  <c:v>1.8236906763222552E-2</c:v>
                </c:pt>
                <c:pt idx="381">
                  <c:v>1.8236906763222552E-2</c:v>
                </c:pt>
                <c:pt idx="382">
                  <c:v>1.8236906763222552E-2</c:v>
                </c:pt>
                <c:pt idx="383">
                  <c:v>1.8236906763222552E-2</c:v>
                </c:pt>
                <c:pt idx="384">
                  <c:v>1.8236906763222552E-2</c:v>
                </c:pt>
                <c:pt idx="385">
                  <c:v>1.8236906763222552E-2</c:v>
                </c:pt>
                <c:pt idx="386">
                  <c:v>1.8236906763222552E-2</c:v>
                </c:pt>
                <c:pt idx="387">
                  <c:v>1.8236906763222552E-2</c:v>
                </c:pt>
                <c:pt idx="388">
                  <c:v>1.8236906763222552E-2</c:v>
                </c:pt>
                <c:pt idx="389">
                  <c:v>1.8236906763222552E-2</c:v>
                </c:pt>
                <c:pt idx="390">
                  <c:v>1.8236906763222552E-2</c:v>
                </c:pt>
                <c:pt idx="391">
                  <c:v>1.8236906763222552E-2</c:v>
                </c:pt>
                <c:pt idx="392">
                  <c:v>1.8236906763222552E-2</c:v>
                </c:pt>
                <c:pt idx="393">
                  <c:v>1.8236906763222552E-2</c:v>
                </c:pt>
                <c:pt idx="394">
                  <c:v>1.8236906763222552E-2</c:v>
                </c:pt>
                <c:pt idx="395">
                  <c:v>1.8236906763222552E-2</c:v>
                </c:pt>
                <c:pt idx="396">
                  <c:v>1.8236906763222552E-2</c:v>
                </c:pt>
                <c:pt idx="397">
                  <c:v>1.8236906763222552E-2</c:v>
                </c:pt>
                <c:pt idx="398">
                  <c:v>1.8236906763222552E-2</c:v>
                </c:pt>
                <c:pt idx="399">
                  <c:v>1.8236906763222552E-2</c:v>
                </c:pt>
                <c:pt idx="400">
                  <c:v>1.8236906763222552E-2</c:v>
                </c:pt>
                <c:pt idx="401">
                  <c:v>1.8236906763222552E-2</c:v>
                </c:pt>
                <c:pt idx="402">
                  <c:v>1.8236906763222552E-2</c:v>
                </c:pt>
                <c:pt idx="403">
                  <c:v>1.8236906763222552E-2</c:v>
                </c:pt>
                <c:pt idx="404">
                  <c:v>1.8236906763222552E-2</c:v>
                </c:pt>
                <c:pt idx="405">
                  <c:v>1.8236906763222552E-2</c:v>
                </c:pt>
                <c:pt idx="406">
                  <c:v>1.8236906763222552E-2</c:v>
                </c:pt>
                <c:pt idx="407">
                  <c:v>1.8236906763222552E-2</c:v>
                </c:pt>
                <c:pt idx="408">
                  <c:v>1.8236906763222552E-2</c:v>
                </c:pt>
                <c:pt idx="409">
                  <c:v>1.8236906763222552E-2</c:v>
                </c:pt>
                <c:pt idx="410">
                  <c:v>1.8236906763222552E-2</c:v>
                </c:pt>
                <c:pt idx="411">
                  <c:v>1.8236906763222552E-2</c:v>
                </c:pt>
                <c:pt idx="412">
                  <c:v>1.8236906763222552E-2</c:v>
                </c:pt>
                <c:pt idx="413">
                  <c:v>1.8236906763222552E-2</c:v>
                </c:pt>
                <c:pt idx="414">
                  <c:v>1.8236906763222552E-2</c:v>
                </c:pt>
                <c:pt idx="415">
                  <c:v>1.8236906763222552E-2</c:v>
                </c:pt>
                <c:pt idx="416">
                  <c:v>1.8236906763222552E-2</c:v>
                </c:pt>
                <c:pt idx="417">
                  <c:v>1.8236906763222552E-2</c:v>
                </c:pt>
                <c:pt idx="418">
                  <c:v>1.8236906763222552E-2</c:v>
                </c:pt>
                <c:pt idx="419">
                  <c:v>1.8236906763222552E-2</c:v>
                </c:pt>
                <c:pt idx="420">
                  <c:v>1.8236906763222552E-2</c:v>
                </c:pt>
                <c:pt idx="421">
                  <c:v>1.8236906763222552E-2</c:v>
                </c:pt>
                <c:pt idx="422">
                  <c:v>1.8236906763222552E-2</c:v>
                </c:pt>
                <c:pt idx="423">
                  <c:v>1.8236906763222552E-2</c:v>
                </c:pt>
                <c:pt idx="424">
                  <c:v>1.8236906763222552E-2</c:v>
                </c:pt>
                <c:pt idx="425">
                  <c:v>1.8236906763222552E-2</c:v>
                </c:pt>
                <c:pt idx="426">
                  <c:v>1.8236906763222552E-2</c:v>
                </c:pt>
                <c:pt idx="427">
                  <c:v>1.8236906763222552E-2</c:v>
                </c:pt>
                <c:pt idx="428">
                  <c:v>1.8236906763222552E-2</c:v>
                </c:pt>
                <c:pt idx="429">
                  <c:v>1.8236906763222552E-2</c:v>
                </c:pt>
                <c:pt idx="430">
                  <c:v>1.8236906763222552E-2</c:v>
                </c:pt>
                <c:pt idx="431">
                  <c:v>1.8236906763222552E-2</c:v>
                </c:pt>
                <c:pt idx="432">
                  <c:v>1.8236906763222552E-2</c:v>
                </c:pt>
                <c:pt idx="433">
                  <c:v>1.8236906763222552E-2</c:v>
                </c:pt>
                <c:pt idx="434">
                  <c:v>1.8236906763222552E-2</c:v>
                </c:pt>
                <c:pt idx="435">
                  <c:v>1.8236906763222552E-2</c:v>
                </c:pt>
                <c:pt idx="436">
                  <c:v>1.8236906763222552E-2</c:v>
                </c:pt>
                <c:pt idx="437">
                  <c:v>1.8236906763222552E-2</c:v>
                </c:pt>
                <c:pt idx="438">
                  <c:v>1.8236906763222552E-2</c:v>
                </c:pt>
                <c:pt idx="439">
                  <c:v>1.8236906763222552E-2</c:v>
                </c:pt>
                <c:pt idx="440">
                  <c:v>1.8236906763222552E-2</c:v>
                </c:pt>
                <c:pt idx="441">
                  <c:v>1.8236906763222552E-2</c:v>
                </c:pt>
                <c:pt idx="442">
                  <c:v>1.8236906763222552E-2</c:v>
                </c:pt>
                <c:pt idx="443">
                  <c:v>1.8236906763222552E-2</c:v>
                </c:pt>
                <c:pt idx="444">
                  <c:v>1.8236906763222552E-2</c:v>
                </c:pt>
                <c:pt idx="445">
                  <c:v>1.8236906763222552E-2</c:v>
                </c:pt>
                <c:pt idx="446">
                  <c:v>1.8236906763222552E-2</c:v>
                </c:pt>
                <c:pt idx="447">
                  <c:v>1.8236906763222552E-2</c:v>
                </c:pt>
                <c:pt idx="448">
                  <c:v>1.8236906763222552E-2</c:v>
                </c:pt>
                <c:pt idx="449">
                  <c:v>1.8236906763222552E-2</c:v>
                </c:pt>
                <c:pt idx="450">
                  <c:v>1.8236906763222552E-2</c:v>
                </c:pt>
                <c:pt idx="451">
                  <c:v>1.8236906763222552E-2</c:v>
                </c:pt>
                <c:pt idx="452">
                  <c:v>1.8236906763222552E-2</c:v>
                </c:pt>
                <c:pt idx="453">
                  <c:v>1.8236906763222552E-2</c:v>
                </c:pt>
                <c:pt idx="454">
                  <c:v>1.8236906763222552E-2</c:v>
                </c:pt>
                <c:pt idx="455">
                  <c:v>1.8236906763222552E-2</c:v>
                </c:pt>
                <c:pt idx="456">
                  <c:v>1.8236906763222552E-2</c:v>
                </c:pt>
                <c:pt idx="457">
                  <c:v>1.8236906763222552E-2</c:v>
                </c:pt>
                <c:pt idx="458">
                  <c:v>1.8236906763222552E-2</c:v>
                </c:pt>
                <c:pt idx="459">
                  <c:v>1.8236906763222552E-2</c:v>
                </c:pt>
                <c:pt idx="460">
                  <c:v>1.8236906763222552E-2</c:v>
                </c:pt>
                <c:pt idx="461">
                  <c:v>1.8236906763222552E-2</c:v>
                </c:pt>
                <c:pt idx="462">
                  <c:v>1.8236906763222552E-2</c:v>
                </c:pt>
                <c:pt idx="463">
                  <c:v>1.8236906763222552E-2</c:v>
                </c:pt>
                <c:pt idx="464">
                  <c:v>1.8236906763222552E-2</c:v>
                </c:pt>
                <c:pt idx="465">
                  <c:v>1.8236906763222552E-2</c:v>
                </c:pt>
                <c:pt idx="466">
                  <c:v>1.8236906763222552E-2</c:v>
                </c:pt>
                <c:pt idx="467">
                  <c:v>1.8236906763222552E-2</c:v>
                </c:pt>
                <c:pt idx="468">
                  <c:v>1.8236906763222552E-2</c:v>
                </c:pt>
                <c:pt idx="469">
                  <c:v>1.8236906763222552E-2</c:v>
                </c:pt>
                <c:pt idx="470">
                  <c:v>1.8236906763222552E-2</c:v>
                </c:pt>
                <c:pt idx="471">
                  <c:v>1.8236906763222552E-2</c:v>
                </c:pt>
                <c:pt idx="472">
                  <c:v>1.8236906763222552E-2</c:v>
                </c:pt>
                <c:pt idx="473">
                  <c:v>1.8236906763222552E-2</c:v>
                </c:pt>
                <c:pt idx="474">
                  <c:v>1.8236906763222552E-2</c:v>
                </c:pt>
                <c:pt idx="475">
                  <c:v>1.8236906763222552E-2</c:v>
                </c:pt>
                <c:pt idx="476">
                  <c:v>1.8236906763222552E-2</c:v>
                </c:pt>
                <c:pt idx="477">
                  <c:v>1.8236906763222552E-2</c:v>
                </c:pt>
                <c:pt idx="478">
                  <c:v>1.8236906763222552E-2</c:v>
                </c:pt>
                <c:pt idx="479">
                  <c:v>1.8236906763222552E-2</c:v>
                </c:pt>
                <c:pt idx="480">
                  <c:v>1.8236906763222552E-2</c:v>
                </c:pt>
                <c:pt idx="481">
                  <c:v>1.8236906763222552E-2</c:v>
                </c:pt>
                <c:pt idx="482">
                  <c:v>1.8236906763222552E-2</c:v>
                </c:pt>
                <c:pt idx="483">
                  <c:v>1.8236906763222552E-2</c:v>
                </c:pt>
                <c:pt idx="484">
                  <c:v>1.8236906763222552E-2</c:v>
                </c:pt>
                <c:pt idx="485">
                  <c:v>1.8236906763222552E-2</c:v>
                </c:pt>
                <c:pt idx="486">
                  <c:v>1.8236906763222552E-2</c:v>
                </c:pt>
                <c:pt idx="487">
                  <c:v>1.8236906763222552E-2</c:v>
                </c:pt>
                <c:pt idx="488">
                  <c:v>1.8236906763222552E-2</c:v>
                </c:pt>
                <c:pt idx="489">
                  <c:v>1.8236906763222552E-2</c:v>
                </c:pt>
                <c:pt idx="490">
                  <c:v>1.8236906763222552E-2</c:v>
                </c:pt>
                <c:pt idx="491">
                  <c:v>1.8236906763222552E-2</c:v>
                </c:pt>
                <c:pt idx="492">
                  <c:v>1.8236906763222552E-2</c:v>
                </c:pt>
                <c:pt idx="493">
                  <c:v>1.8236906763222552E-2</c:v>
                </c:pt>
                <c:pt idx="494">
                  <c:v>1.8236906763222552E-2</c:v>
                </c:pt>
                <c:pt idx="495">
                  <c:v>1.8236906763222552E-2</c:v>
                </c:pt>
                <c:pt idx="496">
                  <c:v>1.8236906763222552E-2</c:v>
                </c:pt>
                <c:pt idx="497">
                  <c:v>1.8236906763222552E-2</c:v>
                </c:pt>
                <c:pt idx="498">
                  <c:v>1.8236906763222552E-2</c:v>
                </c:pt>
                <c:pt idx="499">
                  <c:v>1.8236906763222552E-2</c:v>
                </c:pt>
                <c:pt idx="500">
                  <c:v>1.8236906763222552E-2</c:v>
                </c:pt>
                <c:pt idx="501">
                  <c:v>1.8236906763222552E-2</c:v>
                </c:pt>
                <c:pt idx="502">
                  <c:v>1.8236906763222552E-2</c:v>
                </c:pt>
                <c:pt idx="503">
                  <c:v>1.8236906763222552E-2</c:v>
                </c:pt>
                <c:pt idx="504">
                  <c:v>1.8236906763222552E-2</c:v>
                </c:pt>
                <c:pt idx="505">
                  <c:v>1.8236906763222552E-2</c:v>
                </c:pt>
                <c:pt idx="506">
                  <c:v>1.8236906763222552E-2</c:v>
                </c:pt>
                <c:pt idx="507">
                  <c:v>1.8236906763222552E-2</c:v>
                </c:pt>
                <c:pt idx="508">
                  <c:v>1.8236906763222552E-2</c:v>
                </c:pt>
                <c:pt idx="509">
                  <c:v>1.8236906763222552E-2</c:v>
                </c:pt>
                <c:pt idx="510">
                  <c:v>1.8236906763222552E-2</c:v>
                </c:pt>
                <c:pt idx="511">
                  <c:v>1.8236906763222552E-2</c:v>
                </c:pt>
                <c:pt idx="512">
                  <c:v>1.8236906763222552E-2</c:v>
                </c:pt>
                <c:pt idx="513">
                  <c:v>1.8236906763222552E-2</c:v>
                </c:pt>
                <c:pt idx="514">
                  <c:v>1.8236906763222552E-2</c:v>
                </c:pt>
                <c:pt idx="515">
                  <c:v>1.8236906763222552E-2</c:v>
                </c:pt>
                <c:pt idx="516">
                  <c:v>1.8236906763222552E-2</c:v>
                </c:pt>
                <c:pt idx="517">
                  <c:v>1.8236906763222552E-2</c:v>
                </c:pt>
                <c:pt idx="518">
                  <c:v>1.8236906763222552E-2</c:v>
                </c:pt>
                <c:pt idx="519">
                  <c:v>1.8236906763222552E-2</c:v>
                </c:pt>
                <c:pt idx="520">
                  <c:v>1.8236906763222552E-2</c:v>
                </c:pt>
                <c:pt idx="521">
                  <c:v>1.8236906763222552E-2</c:v>
                </c:pt>
                <c:pt idx="522">
                  <c:v>1.8236906763222552E-2</c:v>
                </c:pt>
                <c:pt idx="523">
                  <c:v>1.8236906763222552E-2</c:v>
                </c:pt>
                <c:pt idx="524">
                  <c:v>1.8236906763222552E-2</c:v>
                </c:pt>
                <c:pt idx="525">
                  <c:v>1.8236906763222552E-2</c:v>
                </c:pt>
                <c:pt idx="526">
                  <c:v>1.8236906763222552E-2</c:v>
                </c:pt>
                <c:pt idx="527">
                  <c:v>1.8236906763222552E-2</c:v>
                </c:pt>
                <c:pt idx="528">
                  <c:v>1.8236906763222552E-2</c:v>
                </c:pt>
                <c:pt idx="529">
                  <c:v>1.8236906763222552E-2</c:v>
                </c:pt>
                <c:pt idx="530">
                  <c:v>1.8236906763222552E-2</c:v>
                </c:pt>
                <c:pt idx="531">
                  <c:v>1.8236906763222552E-2</c:v>
                </c:pt>
                <c:pt idx="532">
                  <c:v>1.8236906763222552E-2</c:v>
                </c:pt>
                <c:pt idx="533">
                  <c:v>1.8236906763222552E-2</c:v>
                </c:pt>
                <c:pt idx="534">
                  <c:v>1.8236906763222552E-2</c:v>
                </c:pt>
                <c:pt idx="535">
                  <c:v>1.8236906763222552E-2</c:v>
                </c:pt>
                <c:pt idx="536">
                  <c:v>1.8236906763222552E-2</c:v>
                </c:pt>
                <c:pt idx="537">
                  <c:v>1.8236906763222552E-2</c:v>
                </c:pt>
                <c:pt idx="538">
                  <c:v>1.8236906763222552E-2</c:v>
                </c:pt>
                <c:pt idx="539">
                  <c:v>1.8236906763222552E-2</c:v>
                </c:pt>
                <c:pt idx="540">
                  <c:v>1.8236906763222552E-2</c:v>
                </c:pt>
                <c:pt idx="541">
                  <c:v>1.8236906763222552E-2</c:v>
                </c:pt>
                <c:pt idx="542">
                  <c:v>1.8236906763222552E-2</c:v>
                </c:pt>
                <c:pt idx="543">
                  <c:v>1.8236906763222552E-2</c:v>
                </c:pt>
                <c:pt idx="544">
                  <c:v>1.8236906763222552E-2</c:v>
                </c:pt>
                <c:pt idx="545">
                  <c:v>1.8236906763222552E-2</c:v>
                </c:pt>
                <c:pt idx="546">
                  <c:v>1.8236906763222552E-2</c:v>
                </c:pt>
                <c:pt idx="547">
                  <c:v>1.8236906763222552E-2</c:v>
                </c:pt>
                <c:pt idx="548">
                  <c:v>1.8236906763222552E-2</c:v>
                </c:pt>
                <c:pt idx="549">
                  <c:v>1.8236906763222552E-2</c:v>
                </c:pt>
                <c:pt idx="550">
                  <c:v>1.8236906763222552E-2</c:v>
                </c:pt>
                <c:pt idx="551">
                  <c:v>1.8236906763222552E-2</c:v>
                </c:pt>
                <c:pt idx="552">
                  <c:v>1.8236906763222552E-2</c:v>
                </c:pt>
                <c:pt idx="553">
                  <c:v>1.8236906763222552E-2</c:v>
                </c:pt>
                <c:pt idx="554">
                  <c:v>1.8236906763222552E-2</c:v>
                </c:pt>
                <c:pt idx="555">
                  <c:v>1.8236906763222552E-2</c:v>
                </c:pt>
                <c:pt idx="556">
                  <c:v>1.8236906763222552E-2</c:v>
                </c:pt>
                <c:pt idx="557">
                  <c:v>1.8236906763222552E-2</c:v>
                </c:pt>
                <c:pt idx="558">
                  <c:v>1.8236906763222552E-2</c:v>
                </c:pt>
                <c:pt idx="559">
                  <c:v>1.8236906763222552E-2</c:v>
                </c:pt>
                <c:pt idx="560">
                  <c:v>1.8236906763222552E-2</c:v>
                </c:pt>
                <c:pt idx="561">
                  <c:v>1.8236906763222552E-2</c:v>
                </c:pt>
                <c:pt idx="562">
                  <c:v>1.8236906763222552E-2</c:v>
                </c:pt>
                <c:pt idx="563">
                  <c:v>1.8236906763222552E-2</c:v>
                </c:pt>
                <c:pt idx="564">
                  <c:v>1.8236906763222552E-2</c:v>
                </c:pt>
                <c:pt idx="565">
                  <c:v>1.8236906763222552E-2</c:v>
                </c:pt>
                <c:pt idx="566">
                  <c:v>1.8236906763222552E-2</c:v>
                </c:pt>
                <c:pt idx="567">
                  <c:v>1.8236906763222552E-2</c:v>
                </c:pt>
                <c:pt idx="568">
                  <c:v>1.8236906763222552E-2</c:v>
                </c:pt>
                <c:pt idx="569">
                  <c:v>1.8236906763222552E-2</c:v>
                </c:pt>
                <c:pt idx="570">
                  <c:v>1.8236906763222552E-2</c:v>
                </c:pt>
                <c:pt idx="571">
                  <c:v>1.8236906763222552E-2</c:v>
                </c:pt>
                <c:pt idx="572">
                  <c:v>1.8236906763222552E-2</c:v>
                </c:pt>
                <c:pt idx="573">
                  <c:v>1.8236906763222552E-2</c:v>
                </c:pt>
                <c:pt idx="574">
                  <c:v>1.8236906763222552E-2</c:v>
                </c:pt>
                <c:pt idx="575">
                  <c:v>1.8236906763222552E-2</c:v>
                </c:pt>
                <c:pt idx="576">
                  <c:v>1.8236906763222552E-2</c:v>
                </c:pt>
                <c:pt idx="577">
                  <c:v>1.8236906763222552E-2</c:v>
                </c:pt>
                <c:pt idx="578">
                  <c:v>1.8236906763222552E-2</c:v>
                </c:pt>
                <c:pt idx="579">
                  <c:v>1.8236906763222552E-2</c:v>
                </c:pt>
                <c:pt idx="580">
                  <c:v>1.8236906763222552E-2</c:v>
                </c:pt>
                <c:pt idx="581">
                  <c:v>1.8236906763222552E-2</c:v>
                </c:pt>
                <c:pt idx="582">
                  <c:v>1.8236906763222552E-2</c:v>
                </c:pt>
                <c:pt idx="583">
                  <c:v>1.8236906763222552E-2</c:v>
                </c:pt>
                <c:pt idx="584">
                  <c:v>1.8236906763222552E-2</c:v>
                </c:pt>
                <c:pt idx="585">
                  <c:v>1.8236906763222552E-2</c:v>
                </c:pt>
                <c:pt idx="586">
                  <c:v>1.8236906763222552E-2</c:v>
                </c:pt>
                <c:pt idx="587">
                  <c:v>1.8236906763222552E-2</c:v>
                </c:pt>
                <c:pt idx="588">
                  <c:v>1.8236906763222552E-2</c:v>
                </c:pt>
                <c:pt idx="589">
                  <c:v>1.8236906763222552E-2</c:v>
                </c:pt>
                <c:pt idx="590">
                  <c:v>1.8236906763222552E-2</c:v>
                </c:pt>
                <c:pt idx="591">
                  <c:v>1.8236906763222552E-2</c:v>
                </c:pt>
                <c:pt idx="592">
                  <c:v>1.8236906763222552E-2</c:v>
                </c:pt>
                <c:pt idx="593">
                  <c:v>1.8236906763222552E-2</c:v>
                </c:pt>
                <c:pt idx="594">
                  <c:v>1.8236906763222552E-2</c:v>
                </c:pt>
                <c:pt idx="595">
                  <c:v>1.8236906763222552E-2</c:v>
                </c:pt>
                <c:pt idx="596">
                  <c:v>1.8236906763222552E-2</c:v>
                </c:pt>
                <c:pt idx="597">
                  <c:v>1.8236906763222552E-2</c:v>
                </c:pt>
                <c:pt idx="598">
                  <c:v>1.8236906763222552E-2</c:v>
                </c:pt>
                <c:pt idx="599">
                  <c:v>1.8236906763222552E-2</c:v>
                </c:pt>
                <c:pt idx="600">
                  <c:v>1.8236906763222552E-2</c:v>
                </c:pt>
                <c:pt idx="601">
                  <c:v>1.8236906763222552E-2</c:v>
                </c:pt>
                <c:pt idx="602">
                  <c:v>1.8236906763222552E-2</c:v>
                </c:pt>
                <c:pt idx="603">
                  <c:v>1.8236906763222552E-2</c:v>
                </c:pt>
                <c:pt idx="604">
                  <c:v>1.8236906763222552E-2</c:v>
                </c:pt>
                <c:pt idx="605">
                  <c:v>1.8236906763222552E-2</c:v>
                </c:pt>
                <c:pt idx="606">
                  <c:v>1.8236906763222552E-2</c:v>
                </c:pt>
                <c:pt idx="607">
                  <c:v>1.8236906763222552E-2</c:v>
                </c:pt>
                <c:pt idx="608">
                  <c:v>1.8236906763222552E-2</c:v>
                </c:pt>
                <c:pt idx="609">
                  <c:v>1.8236906763222552E-2</c:v>
                </c:pt>
                <c:pt idx="610">
                  <c:v>1.8236906763222552E-2</c:v>
                </c:pt>
                <c:pt idx="611">
                  <c:v>1.8236906763222552E-2</c:v>
                </c:pt>
                <c:pt idx="612">
                  <c:v>1.8236906763222552E-2</c:v>
                </c:pt>
                <c:pt idx="613">
                  <c:v>1.8236906763222552E-2</c:v>
                </c:pt>
                <c:pt idx="614">
                  <c:v>1.8236906763222552E-2</c:v>
                </c:pt>
                <c:pt idx="615">
                  <c:v>1.8236906763222552E-2</c:v>
                </c:pt>
                <c:pt idx="616">
                  <c:v>1.8236906763222552E-2</c:v>
                </c:pt>
                <c:pt idx="617">
                  <c:v>1.8236906763222552E-2</c:v>
                </c:pt>
                <c:pt idx="618">
                  <c:v>1.8236906763222552E-2</c:v>
                </c:pt>
                <c:pt idx="619">
                  <c:v>1.8236906763222552E-2</c:v>
                </c:pt>
                <c:pt idx="620">
                  <c:v>1.8236906763222552E-2</c:v>
                </c:pt>
                <c:pt idx="621">
                  <c:v>1.8236906763222552E-2</c:v>
                </c:pt>
                <c:pt idx="622">
                  <c:v>1.8236906763222552E-2</c:v>
                </c:pt>
                <c:pt idx="623">
                  <c:v>1.8236906763222552E-2</c:v>
                </c:pt>
                <c:pt idx="624">
                  <c:v>1.8236906763222552E-2</c:v>
                </c:pt>
                <c:pt idx="625">
                  <c:v>1.8236906763222552E-2</c:v>
                </c:pt>
                <c:pt idx="626">
                  <c:v>1.8236906763222552E-2</c:v>
                </c:pt>
                <c:pt idx="627">
                  <c:v>1.8236906763222552E-2</c:v>
                </c:pt>
                <c:pt idx="628">
                  <c:v>1.8236906763222552E-2</c:v>
                </c:pt>
                <c:pt idx="629">
                  <c:v>1.8236906763222552E-2</c:v>
                </c:pt>
                <c:pt idx="630">
                  <c:v>1.8236906763222552E-2</c:v>
                </c:pt>
                <c:pt idx="631">
                  <c:v>1.8236906763222552E-2</c:v>
                </c:pt>
                <c:pt idx="632">
                  <c:v>1.8236906763222552E-2</c:v>
                </c:pt>
                <c:pt idx="633">
                  <c:v>1.8236906763222552E-2</c:v>
                </c:pt>
                <c:pt idx="634">
                  <c:v>1.8236906763222552E-2</c:v>
                </c:pt>
                <c:pt idx="635">
                  <c:v>1.8236906763222552E-2</c:v>
                </c:pt>
                <c:pt idx="636">
                  <c:v>1.8236906763222552E-2</c:v>
                </c:pt>
                <c:pt idx="637">
                  <c:v>1.8236906763222552E-2</c:v>
                </c:pt>
                <c:pt idx="638">
                  <c:v>1.8236906763222552E-2</c:v>
                </c:pt>
                <c:pt idx="639">
                  <c:v>1.8236906763222552E-2</c:v>
                </c:pt>
                <c:pt idx="640">
                  <c:v>1.8236906763222552E-2</c:v>
                </c:pt>
                <c:pt idx="641">
                  <c:v>1.8236906763222552E-2</c:v>
                </c:pt>
                <c:pt idx="642">
                  <c:v>1.8236906763222552E-2</c:v>
                </c:pt>
                <c:pt idx="643">
                  <c:v>1.8236906763222552E-2</c:v>
                </c:pt>
                <c:pt idx="644">
                  <c:v>1.8236906763222552E-2</c:v>
                </c:pt>
                <c:pt idx="645">
                  <c:v>1.8236906763222552E-2</c:v>
                </c:pt>
                <c:pt idx="646">
                  <c:v>1.8236906763222552E-2</c:v>
                </c:pt>
                <c:pt idx="647">
                  <c:v>1.8236906763222552E-2</c:v>
                </c:pt>
                <c:pt idx="648">
                  <c:v>1.8236906763222552E-2</c:v>
                </c:pt>
                <c:pt idx="649">
                  <c:v>1.8236906763222552E-2</c:v>
                </c:pt>
                <c:pt idx="650">
                  <c:v>1.8236906763222552E-2</c:v>
                </c:pt>
                <c:pt idx="651">
                  <c:v>1.8236906763222552E-2</c:v>
                </c:pt>
                <c:pt idx="652">
                  <c:v>1.8236906763222552E-2</c:v>
                </c:pt>
                <c:pt idx="653">
                  <c:v>1.8236906763222552E-2</c:v>
                </c:pt>
                <c:pt idx="654">
                  <c:v>1.8236906763222552E-2</c:v>
                </c:pt>
                <c:pt idx="655">
                  <c:v>1.8236906763222552E-2</c:v>
                </c:pt>
                <c:pt idx="656">
                  <c:v>1.8236906763222552E-2</c:v>
                </c:pt>
                <c:pt idx="657">
                  <c:v>1.8236906763222552E-2</c:v>
                </c:pt>
                <c:pt idx="658">
                  <c:v>1.8236906763222552E-2</c:v>
                </c:pt>
                <c:pt idx="659">
                  <c:v>1.8236906763222552E-2</c:v>
                </c:pt>
                <c:pt idx="660">
                  <c:v>1.8236906763222552E-2</c:v>
                </c:pt>
                <c:pt idx="661">
                  <c:v>1.8236906763222552E-2</c:v>
                </c:pt>
                <c:pt idx="662">
                  <c:v>1.8236906763222552E-2</c:v>
                </c:pt>
                <c:pt idx="663">
                  <c:v>1.8236906763222552E-2</c:v>
                </c:pt>
                <c:pt idx="664">
                  <c:v>1.8236906763222552E-2</c:v>
                </c:pt>
                <c:pt idx="665">
                  <c:v>1.8236906763222552E-2</c:v>
                </c:pt>
                <c:pt idx="666">
                  <c:v>1.8236906763222552E-2</c:v>
                </c:pt>
                <c:pt idx="667">
                  <c:v>1.8236906763222552E-2</c:v>
                </c:pt>
                <c:pt idx="668">
                  <c:v>1.8236906763222552E-2</c:v>
                </c:pt>
                <c:pt idx="669">
                  <c:v>1.8236906763222552E-2</c:v>
                </c:pt>
                <c:pt idx="670">
                  <c:v>1.8236906763222552E-2</c:v>
                </c:pt>
                <c:pt idx="671">
                  <c:v>1.8236906763222552E-2</c:v>
                </c:pt>
                <c:pt idx="672">
                  <c:v>1.8236906763222552E-2</c:v>
                </c:pt>
                <c:pt idx="673">
                  <c:v>1.8236906763222552E-2</c:v>
                </c:pt>
                <c:pt idx="674">
                  <c:v>1.8236906763222552E-2</c:v>
                </c:pt>
                <c:pt idx="675">
                  <c:v>1.8236906763222552E-2</c:v>
                </c:pt>
                <c:pt idx="676">
                  <c:v>1.8236906763222552E-2</c:v>
                </c:pt>
                <c:pt idx="677">
                  <c:v>1.8236906763222552E-2</c:v>
                </c:pt>
                <c:pt idx="678">
                  <c:v>1.8236906763222552E-2</c:v>
                </c:pt>
                <c:pt idx="679">
                  <c:v>1.8236906763222552E-2</c:v>
                </c:pt>
                <c:pt idx="680">
                  <c:v>1.8236906763222552E-2</c:v>
                </c:pt>
                <c:pt idx="681">
                  <c:v>1.8236906763222552E-2</c:v>
                </c:pt>
                <c:pt idx="682">
                  <c:v>1.8236906763222552E-2</c:v>
                </c:pt>
                <c:pt idx="683">
                  <c:v>1.8236906763222552E-2</c:v>
                </c:pt>
                <c:pt idx="684">
                  <c:v>1.8236906763222552E-2</c:v>
                </c:pt>
                <c:pt idx="685">
                  <c:v>1.8236906763222552E-2</c:v>
                </c:pt>
                <c:pt idx="686">
                  <c:v>1.8236906763222552E-2</c:v>
                </c:pt>
                <c:pt idx="687">
                  <c:v>1.8236906763222552E-2</c:v>
                </c:pt>
                <c:pt idx="688">
                  <c:v>1.8236906763222552E-2</c:v>
                </c:pt>
                <c:pt idx="689">
                  <c:v>1.8236906763222552E-2</c:v>
                </c:pt>
                <c:pt idx="690">
                  <c:v>1.8236906763222552E-2</c:v>
                </c:pt>
                <c:pt idx="691">
                  <c:v>1.8236906763222552E-2</c:v>
                </c:pt>
                <c:pt idx="692">
                  <c:v>1.8236906763222552E-2</c:v>
                </c:pt>
                <c:pt idx="693">
                  <c:v>1.8236906763222552E-2</c:v>
                </c:pt>
                <c:pt idx="694">
                  <c:v>1.8236906763222552E-2</c:v>
                </c:pt>
                <c:pt idx="695">
                  <c:v>1.8236906763222552E-2</c:v>
                </c:pt>
                <c:pt idx="696">
                  <c:v>1.8236906763222552E-2</c:v>
                </c:pt>
                <c:pt idx="697">
                  <c:v>1.8236906763222552E-2</c:v>
                </c:pt>
                <c:pt idx="698">
                  <c:v>1.8236906763222552E-2</c:v>
                </c:pt>
                <c:pt idx="699">
                  <c:v>1.8236906763222552E-2</c:v>
                </c:pt>
                <c:pt idx="700">
                  <c:v>1.8236906763222552E-2</c:v>
                </c:pt>
                <c:pt idx="701">
                  <c:v>1.8236906763222552E-2</c:v>
                </c:pt>
                <c:pt idx="702">
                  <c:v>1.8236906763222552E-2</c:v>
                </c:pt>
                <c:pt idx="703">
                  <c:v>1.8236906763222552E-2</c:v>
                </c:pt>
                <c:pt idx="704">
                  <c:v>1.8236906763222552E-2</c:v>
                </c:pt>
                <c:pt idx="705">
                  <c:v>1.8236906763222552E-2</c:v>
                </c:pt>
                <c:pt idx="706">
                  <c:v>1.8236906763222552E-2</c:v>
                </c:pt>
                <c:pt idx="707">
                  <c:v>1.8236906763222552E-2</c:v>
                </c:pt>
                <c:pt idx="708">
                  <c:v>1.8236906763222552E-2</c:v>
                </c:pt>
                <c:pt idx="709">
                  <c:v>1.8236906763222552E-2</c:v>
                </c:pt>
                <c:pt idx="710">
                  <c:v>1.8236906763222552E-2</c:v>
                </c:pt>
                <c:pt idx="711">
                  <c:v>1.8236906763222552E-2</c:v>
                </c:pt>
                <c:pt idx="712">
                  <c:v>1.8236906763222552E-2</c:v>
                </c:pt>
                <c:pt idx="713">
                  <c:v>1.8236906763222552E-2</c:v>
                </c:pt>
                <c:pt idx="714">
                  <c:v>1.8236906763222552E-2</c:v>
                </c:pt>
                <c:pt idx="715">
                  <c:v>1.8236906763222552E-2</c:v>
                </c:pt>
                <c:pt idx="716">
                  <c:v>1.8236906763222552E-2</c:v>
                </c:pt>
                <c:pt idx="717">
                  <c:v>1.8236906763222552E-2</c:v>
                </c:pt>
                <c:pt idx="718">
                  <c:v>1.8236906763222552E-2</c:v>
                </c:pt>
                <c:pt idx="719">
                  <c:v>1.8236906763222552E-2</c:v>
                </c:pt>
                <c:pt idx="720">
                  <c:v>1.8236906763222552E-2</c:v>
                </c:pt>
                <c:pt idx="721">
                  <c:v>1.8236906763222552E-2</c:v>
                </c:pt>
                <c:pt idx="722">
                  <c:v>1.8236906763222552E-2</c:v>
                </c:pt>
                <c:pt idx="723">
                  <c:v>1.8236906763222552E-2</c:v>
                </c:pt>
                <c:pt idx="724">
                  <c:v>1.8236906763222552E-2</c:v>
                </c:pt>
                <c:pt idx="725">
                  <c:v>1.8236906763222552E-2</c:v>
                </c:pt>
                <c:pt idx="726">
                  <c:v>1.8236906763222552E-2</c:v>
                </c:pt>
                <c:pt idx="727">
                  <c:v>1.8236906763222552E-2</c:v>
                </c:pt>
                <c:pt idx="728">
                  <c:v>1.8236906763222552E-2</c:v>
                </c:pt>
                <c:pt idx="729">
                  <c:v>1.8236906763222552E-2</c:v>
                </c:pt>
                <c:pt idx="730">
                  <c:v>1.8236906763222552E-2</c:v>
                </c:pt>
                <c:pt idx="731">
                  <c:v>1.8236906763222552E-2</c:v>
                </c:pt>
                <c:pt idx="732">
                  <c:v>1.8236906763222552E-2</c:v>
                </c:pt>
                <c:pt idx="733">
                  <c:v>1.8236906763222552E-2</c:v>
                </c:pt>
                <c:pt idx="734">
                  <c:v>1.8236906763222552E-2</c:v>
                </c:pt>
                <c:pt idx="735">
                  <c:v>1.8236906763222552E-2</c:v>
                </c:pt>
                <c:pt idx="736">
                  <c:v>1.8236906763222552E-2</c:v>
                </c:pt>
                <c:pt idx="737">
                  <c:v>1.8236906763222552E-2</c:v>
                </c:pt>
                <c:pt idx="738">
                  <c:v>1.8236906763222552E-2</c:v>
                </c:pt>
                <c:pt idx="739">
                  <c:v>1.8236906763222552E-2</c:v>
                </c:pt>
                <c:pt idx="740">
                  <c:v>1.8236906763222552E-2</c:v>
                </c:pt>
                <c:pt idx="741">
                  <c:v>1.8236906763222552E-2</c:v>
                </c:pt>
                <c:pt idx="742">
                  <c:v>1.8236906763222552E-2</c:v>
                </c:pt>
                <c:pt idx="743">
                  <c:v>1.8236906763222552E-2</c:v>
                </c:pt>
                <c:pt idx="744">
                  <c:v>1.8236906763222552E-2</c:v>
                </c:pt>
                <c:pt idx="745">
                  <c:v>1.8236906763222552E-2</c:v>
                </c:pt>
                <c:pt idx="746">
                  <c:v>1.8236906763222552E-2</c:v>
                </c:pt>
                <c:pt idx="747">
                  <c:v>1.8236906763222552E-2</c:v>
                </c:pt>
                <c:pt idx="748">
                  <c:v>1.8236906763222552E-2</c:v>
                </c:pt>
                <c:pt idx="749">
                  <c:v>1.8236906763222552E-2</c:v>
                </c:pt>
                <c:pt idx="750">
                  <c:v>1.8236906763222552E-2</c:v>
                </c:pt>
                <c:pt idx="751">
                  <c:v>1.8236906763222552E-2</c:v>
                </c:pt>
                <c:pt idx="752">
                  <c:v>1.8236906763222552E-2</c:v>
                </c:pt>
                <c:pt idx="753">
                  <c:v>1.8236906763222552E-2</c:v>
                </c:pt>
                <c:pt idx="754">
                  <c:v>1.8236906763222552E-2</c:v>
                </c:pt>
                <c:pt idx="755">
                  <c:v>1.8236906763222552E-2</c:v>
                </c:pt>
                <c:pt idx="756">
                  <c:v>1.8236906763222552E-2</c:v>
                </c:pt>
                <c:pt idx="757">
                  <c:v>1.8236906763222552E-2</c:v>
                </c:pt>
                <c:pt idx="758">
                  <c:v>1.8236906763222552E-2</c:v>
                </c:pt>
                <c:pt idx="759">
                  <c:v>1.8236906763222552E-2</c:v>
                </c:pt>
                <c:pt idx="760">
                  <c:v>1.8236906763222552E-2</c:v>
                </c:pt>
                <c:pt idx="761">
                  <c:v>1.8236906763222552E-2</c:v>
                </c:pt>
                <c:pt idx="762">
                  <c:v>1.8236906763222552E-2</c:v>
                </c:pt>
                <c:pt idx="763">
                  <c:v>1.8236906763222552E-2</c:v>
                </c:pt>
                <c:pt idx="764">
                  <c:v>1.8236906763222552E-2</c:v>
                </c:pt>
                <c:pt idx="765">
                  <c:v>1.8236906763222552E-2</c:v>
                </c:pt>
                <c:pt idx="766">
                  <c:v>1.8236906763222552E-2</c:v>
                </c:pt>
                <c:pt idx="767">
                  <c:v>1.8236906763222552E-2</c:v>
                </c:pt>
                <c:pt idx="768">
                  <c:v>1.8236906763222552E-2</c:v>
                </c:pt>
                <c:pt idx="769">
                  <c:v>1.8236906763222552E-2</c:v>
                </c:pt>
                <c:pt idx="770">
                  <c:v>1.8236906763222552E-2</c:v>
                </c:pt>
                <c:pt idx="771">
                  <c:v>1.8236906763222552E-2</c:v>
                </c:pt>
                <c:pt idx="772">
                  <c:v>1.8236906763222552E-2</c:v>
                </c:pt>
                <c:pt idx="773">
                  <c:v>1.8236906763222552E-2</c:v>
                </c:pt>
                <c:pt idx="774">
                  <c:v>1.8236906763222552E-2</c:v>
                </c:pt>
                <c:pt idx="775">
                  <c:v>1.8236906763222552E-2</c:v>
                </c:pt>
                <c:pt idx="776">
                  <c:v>1.8236906763222552E-2</c:v>
                </c:pt>
                <c:pt idx="777">
                  <c:v>1.8236906763222552E-2</c:v>
                </c:pt>
                <c:pt idx="778">
                  <c:v>1.8236906763222552E-2</c:v>
                </c:pt>
                <c:pt idx="779">
                  <c:v>1.8236906763222552E-2</c:v>
                </c:pt>
                <c:pt idx="780">
                  <c:v>1.8236906763222552E-2</c:v>
                </c:pt>
                <c:pt idx="781">
                  <c:v>1.8236906763222552E-2</c:v>
                </c:pt>
                <c:pt idx="782">
                  <c:v>1.8236906763222552E-2</c:v>
                </c:pt>
                <c:pt idx="783">
                  <c:v>1.8236906763222552E-2</c:v>
                </c:pt>
                <c:pt idx="784">
                  <c:v>1.8236906763222552E-2</c:v>
                </c:pt>
                <c:pt idx="785">
                  <c:v>1.8236906763222552E-2</c:v>
                </c:pt>
                <c:pt idx="786">
                  <c:v>1.8236906763222552E-2</c:v>
                </c:pt>
                <c:pt idx="787">
                  <c:v>1.8236906763222552E-2</c:v>
                </c:pt>
                <c:pt idx="788">
                  <c:v>1.8236906763222552E-2</c:v>
                </c:pt>
                <c:pt idx="789">
                  <c:v>1.8236906763222552E-2</c:v>
                </c:pt>
                <c:pt idx="790">
                  <c:v>1.8236906763222552E-2</c:v>
                </c:pt>
                <c:pt idx="791">
                  <c:v>1.8236906763222552E-2</c:v>
                </c:pt>
                <c:pt idx="792">
                  <c:v>1.8236906763222552E-2</c:v>
                </c:pt>
                <c:pt idx="793">
                  <c:v>1.8236906763222552E-2</c:v>
                </c:pt>
                <c:pt idx="794">
                  <c:v>1.8236906763222552E-2</c:v>
                </c:pt>
                <c:pt idx="795">
                  <c:v>1.8236906763222552E-2</c:v>
                </c:pt>
                <c:pt idx="796">
                  <c:v>1.8236906763222552E-2</c:v>
                </c:pt>
                <c:pt idx="797">
                  <c:v>1.8236906763222552E-2</c:v>
                </c:pt>
                <c:pt idx="798">
                  <c:v>1.8236906763222552E-2</c:v>
                </c:pt>
                <c:pt idx="799">
                  <c:v>1.8236906763222552E-2</c:v>
                </c:pt>
                <c:pt idx="800">
                  <c:v>1.8236906763222552E-2</c:v>
                </c:pt>
                <c:pt idx="801">
                  <c:v>1.8236906763222552E-2</c:v>
                </c:pt>
                <c:pt idx="802">
                  <c:v>1.8236906763222552E-2</c:v>
                </c:pt>
                <c:pt idx="803">
                  <c:v>1.8236906763222552E-2</c:v>
                </c:pt>
                <c:pt idx="804">
                  <c:v>1.8236906763222552E-2</c:v>
                </c:pt>
                <c:pt idx="805">
                  <c:v>1.8236906763222552E-2</c:v>
                </c:pt>
                <c:pt idx="806">
                  <c:v>1.8236906763222552E-2</c:v>
                </c:pt>
                <c:pt idx="807">
                  <c:v>1.8236906763222552E-2</c:v>
                </c:pt>
                <c:pt idx="808">
                  <c:v>1.8236906763222552E-2</c:v>
                </c:pt>
                <c:pt idx="809">
                  <c:v>1.8236906763222552E-2</c:v>
                </c:pt>
                <c:pt idx="810">
                  <c:v>1.8236906763222552E-2</c:v>
                </c:pt>
                <c:pt idx="811">
                  <c:v>1.8236906763222552E-2</c:v>
                </c:pt>
                <c:pt idx="812">
                  <c:v>1.8236906763222552E-2</c:v>
                </c:pt>
                <c:pt idx="813">
                  <c:v>1.8236906763222552E-2</c:v>
                </c:pt>
                <c:pt idx="814">
                  <c:v>1.8236906763222552E-2</c:v>
                </c:pt>
                <c:pt idx="815">
                  <c:v>1.8236906763222552E-2</c:v>
                </c:pt>
                <c:pt idx="816">
                  <c:v>1.8236906763222552E-2</c:v>
                </c:pt>
                <c:pt idx="817">
                  <c:v>1.8236906763222552E-2</c:v>
                </c:pt>
                <c:pt idx="818">
                  <c:v>1.8236906763222552E-2</c:v>
                </c:pt>
                <c:pt idx="819">
                  <c:v>1.8236906763222552E-2</c:v>
                </c:pt>
                <c:pt idx="820">
                  <c:v>1.8236906763222552E-2</c:v>
                </c:pt>
                <c:pt idx="821">
                  <c:v>1.8236906763222552E-2</c:v>
                </c:pt>
                <c:pt idx="822">
                  <c:v>1.8236906763222552E-2</c:v>
                </c:pt>
                <c:pt idx="823">
                  <c:v>1.8236906763222552E-2</c:v>
                </c:pt>
                <c:pt idx="824">
                  <c:v>1.8236906763222552E-2</c:v>
                </c:pt>
                <c:pt idx="825">
                  <c:v>1.8236906763222552E-2</c:v>
                </c:pt>
                <c:pt idx="826">
                  <c:v>1.8236906763222552E-2</c:v>
                </c:pt>
                <c:pt idx="827">
                  <c:v>1.8236906763222552E-2</c:v>
                </c:pt>
                <c:pt idx="828">
                  <c:v>1.8236906763222552E-2</c:v>
                </c:pt>
                <c:pt idx="829">
                  <c:v>1.8236906763222552E-2</c:v>
                </c:pt>
                <c:pt idx="830">
                  <c:v>1.8236906763222552E-2</c:v>
                </c:pt>
                <c:pt idx="831">
                  <c:v>1.8236906763222552E-2</c:v>
                </c:pt>
                <c:pt idx="832">
                  <c:v>1.8236906763222552E-2</c:v>
                </c:pt>
                <c:pt idx="833">
                  <c:v>1.8236906763222552E-2</c:v>
                </c:pt>
                <c:pt idx="834">
                  <c:v>1.8236906763222552E-2</c:v>
                </c:pt>
                <c:pt idx="835">
                  <c:v>1.8236906763222552E-2</c:v>
                </c:pt>
                <c:pt idx="836">
                  <c:v>1.8236906763222552E-2</c:v>
                </c:pt>
                <c:pt idx="837">
                  <c:v>1.8236906763222552E-2</c:v>
                </c:pt>
                <c:pt idx="838">
                  <c:v>1.8236906763222552E-2</c:v>
                </c:pt>
                <c:pt idx="839">
                  <c:v>1.8236906763222552E-2</c:v>
                </c:pt>
                <c:pt idx="840">
                  <c:v>1.8236906763222552E-2</c:v>
                </c:pt>
                <c:pt idx="841">
                  <c:v>1.8236906763222552E-2</c:v>
                </c:pt>
                <c:pt idx="842">
                  <c:v>1.8236906763222552E-2</c:v>
                </c:pt>
                <c:pt idx="843">
                  <c:v>1.8236906763222552E-2</c:v>
                </c:pt>
                <c:pt idx="844">
                  <c:v>1.8236906763222552E-2</c:v>
                </c:pt>
                <c:pt idx="845">
                  <c:v>1.8236906763222552E-2</c:v>
                </c:pt>
                <c:pt idx="846">
                  <c:v>1.8236906763222552E-2</c:v>
                </c:pt>
                <c:pt idx="847">
                  <c:v>1.8236906763222552E-2</c:v>
                </c:pt>
                <c:pt idx="848">
                  <c:v>1.8236906763222552E-2</c:v>
                </c:pt>
                <c:pt idx="849">
                  <c:v>1.8236906763222552E-2</c:v>
                </c:pt>
                <c:pt idx="850">
                  <c:v>1.8236906763222552E-2</c:v>
                </c:pt>
                <c:pt idx="851">
                  <c:v>1.8236906763222552E-2</c:v>
                </c:pt>
                <c:pt idx="852">
                  <c:v>1.8236906763222552E-2</c:v>
                </c:pt>
                <c:pt idx="853">
                  <c:v>1.8236906763222552E-2</c:v>
                </c:pt>
                <c:pt idx="854">
                  <c:v>1.8236906763222552E-2</c:v>
                </c:pt>
                <c:pt idx="855">
                  <c:v>1.8236906763222552E-2</c:v>
                </c:pt>
                <c:pt idx="856">
                  <c:v>1.8236906763222552E-2</c:v>
                </c:pt>
                <c:pt idx="857">
                  <c:v>1.8236906763222552E-2</c:v>
                </c:pt>
                <c:pt idx="858">
                  <c:v>1.8236906763222552E-2</c:v>
                </c:pt>
                <c:pt idx="859">
                  <c:v>1.8236906763222552E-2</c:v>
                </c:pt>
                <c:pt idx="860">
                  <c:v>1.8236906763222552E-2</c:v>
                </c:pt>
                <c:pt idx="861">
                  <c:v>1.8236906763222552E-2</c:v>
                </c:pt>
                <c:pt idx="862">
                  <c:v>1.8236906763222552E-2</c:v>
                </c:pt>
                <c:pt idx="863">
                  <c:v>1.8236906763222552E-2</c:v>
                </c:pt>
                <c:pt idx="864">
                  <c:v>1.8236906763222552E-2</c:v>
                </c:pt>
                <c:pt idx="865">
                  <c:v>1.8236906763222552E-2</c:v>
                </c:pt>
                <c:pt idx="866">
                  <c:v>1.8236906763222552E-2</c:v>
                </c:pt>
                <c:pt idx="867">
                  <c:v>1.8236906763222552E-2</c:v>
                </c:pt>
                <c:pt idx="868">
                  <c:v>1.8236906763222552E-2</c:v>
                </c:pt>
                <c:pt idx="869">
                  <c:v>1.8236906763222552E-2</c:v>
                </c:pt>
                <c:pt idx="870">
                  <c:v>1.8236906763222552E-2</c:v>
                </c:pt>
                <c:pt idx="871">
                  <c:v>1.8236906763222552E-2</c:v>
                </c:pt>
                <c:pt idx="872">
                  <c:v>1.8236906763222552E-2</c:v>
                </c:pt>
                <c:pt idx="873">
                  <c:v>1.8236906763222552E-2</c:v>
                </c:pt>
                <c:pt idx="874">
                  <c:v>1.8236906763222552E-2</c:v>
                </c:pt>
                <c:pt idx="875">
                  <c:v>1.8236906763222552E-2</c:v>
                </c:pt>
                <c:pt idx="876">
                  <c:v>1.8236906763222552E-2</c:v>
                </c:pt>
                <c:pt idx="877">
                  <c:v>1.8236906763222552E-2</c:v>
                </c:pt>
                <c:pt idx="878">
                  <c:v>1.8236906763222552E-2</c:v>
                </c:pt>
                <c:pt idx="879">
                  <c:v>1.8236906763222552E-2</c:v>
                </c:pt>
                <c:pt idx="880">
                  <c:v>1.8236906763222552E-2</c:v>
                </c:pt>
                <c:pt idx="881">
                  <c:v>1.8236906763222552E-2</c:v>
                </c:pt>
                <c:pt idx="882">
                  <c:v>1.8236906763222552E-2</c:v>
                </c:pt>
                <c:pt idx="883">
                  <c:v>1.8236906763222552E-2</c:v>
                </c:pt>
                <c:pt idx="884">
                  <c:v>1.8236906763222552E-2</c:v>
                </c:pt>
                <c:pt idx="885">
                  <c:v>1.8236906763222552E-2</c:v>
                </c:pt>
                <c:pt idx="886">
                  <c:v>1.8236906763222552E-2</c:v>
                </c:pt>
                <c:pt idx="887">
                  <c:v>1.8236906763222552E-2</c:v>
                </c:pt>
                <c:pt idx="888">
                  <c:v>1.8236906763222552E-2</c:v>
                </c:pt>
                <c:pt idx="889">
                  <c:v>1.8236906763222552E-2</c:v>
                </c:pt>
                <c:pt idx="890">
                  <c:v>1.8236906763222552E-2</c:v>
                </c:pt>
                <c:pt idx="891">
                  <c:v>1.8236906763222552E-2</c:v>
                </c:pt>
                <c:pt idx="892">
                  <c:v>1.8236906763222552E-2</c:v>
                </c:pt>
                <c:pt idx="893">
                  <c:v>1.8236906763222552E-2</c:v>
                </c:pt>
                <c:pt idx="894">
                  <c:v>1.8236906763222552E-2</c:v>
                </c:pt>
                <c:pt idx="895">
                  <c:v>1.8236906763222552E-2</c:v>
                </c:pt>
                <c:pt idx="896">
                  <c:v>1.8236906763222552E-2</c:v>
                </c:pt>
                <c:pt idx="897">
                  <c:v>1.8236906763222552E-2</c:v>
                </c:pt>
                <c:pt idx="898">
                  <c:v>1.8236906763222552E-2</c:v>
                </c:pt>
                <c:pt idx="899">
                  <c:v>1.8236906763222552E-2</c:v>
                </c:pt>
                <c:pt idx="900">
                  <c:v>1.8236906763222552E-2</c:v>
                </c:pt>
                <c:pt idx="901">
                  <c:v>1.8236906763222552E-2</c:v>
                </c:pt>
                <c:pt idx="902">
                  <c:v>1.8236906763222552E-2</c:v>
                </c:pt>
                <c:pt idx="903">
                  <c:v>1.8236906763222552E-2</c:v>
                </c:pt>
                <c:pt idx="904">
                  <c:v>1.8236906763222552E-2</c:v>
                </c:pt>
                <c:pt idx="905">
                  <c:v>1.8236906763222552E-2</c:v>
                </c:pt>
                <c:pt idx="906">
                  <c:v>1.8236906763222552E-2</c:v>
                </c:pt>
                <c:pt idx="907">
                  <c:v>1.8236906763222552E-2</c:v>
                </c:pt>
                <c:pt idx="908">
                  <c:v>1.8236906763222552E-2</c:v>
                </c:pt>
                <c:pt idx="909">
                  <c:v>1.8236906763222552E-2</c:v>
                </c:pt>
                <c:pt idx="910">
                  <c:v>1.8236906763222552E-2</c:v>
                </c:pt>
                <c:pt idx="911">
                  <c:v>1.8236906763222552E-2</c:v>
                </c:pt>
                <c:pt idx="912">
                  <c:v>1.8236906763222552E-2</c:v>
                </c:pt>
                <c:pt idx="913">
                  <c:v>1.8236906763222552E-2</c:v>
                </c:pt>
                <c:pt idx="914">
                  <c:v>1.8236906763222552E-2</c:v>
                </c:pt>
                <c:pt idx="915">
                  <c:v>1.8236906763222552E-2</c:v>
                </c:pt>
                <c:pt idx="916">
                  <c:v>1.8236906763222552E-2</c:v>
                </c:pt>
                <c:pt idx="917">
                  <c:v>1.8236906763222552E-2</c:v>
                </c:pt>
                <c:pt idx="918">
                  <c:v>1.8236906763222552E-2</c:v>
                </c:pt>
                <c:pt idx="919">
                  <c:v>1.8236906763222552E-2</c:v>
                </c:pt>
                <c:pt idx="920">
                  <c:v>1.8236906763222552E-2</c:v>
                </c:pt>
                <c:pt idx="921">
                  <c:v>1.8236906763222552E-2</c:v>
                </c:pt>
                <c:pt idx="922">
                  <c:v>1.8236906763222552E-2</c:v>
                </c:pt>
                <c:pt idx="923">
                  <c:v>1.8236906763222552E-2</c:v>
                </c:pt>
                <c:pt idx="924">
                  <c:v>1.8236906763222552E-2</c:v>
                </c:pt>
                <c:pt idx="925">
                  <c:v>1.8236906763222552E-2</c:v>
                </c:pt>
                <c:pt idx="926">
                  <c:v>1.8236906763222552E-2</c:v>
                </c:pt>
                <c:pt idx="927">
                  <c:v>1.8236906763222552E-2</c:v>
                </c:pt>
                <c:pt idx="928">
                  <c:v>1.8236906763222552E-2</c:v>
                </c:pt>
                <c:pt idx="929">
                  <c:v>1.8236906763222552E-2</c:v>
                </c:pt>
                <c:pt idx="930">
                  <c:v>1.8236906763222552E-2</c:v>
                </c:pt>
                <c:pt idx="931">
                  <c:v>1.8236906763222552E-2</c:v>
                </c:pt>
                <c:pt idx="932">
                  <c:v>1.8236906763222552E-2</c:v>
                </c:pt>
                <c:pt idx="933">
                  <c:v>1.8236906763222552E-2</c:v>
                </c:pt>
                <c:pt idx="934">
                  <c:v>1.8236906763222552E-2</c:v>
                </c:pt>
                <c:pt idx="935">
                  <c:v>1.8236906763222552E-2</c:v>
                </c:pt>
                <c:pt idx="936">
                  <c:v>1.8236906763222552E-2</c:v>
                </c:pt>
                <c:pt idx="937">
                  <c:v>1.8236906763222552E-2</c:v>
                </c:pt>
                <c:pt idx="938">
                  <c:v>1.8236906763222552E-2</c:v>
                </c:pt>
                <c:pt idx="939">
                  <c:v>1.8236906763222552E-2</c:v>
                </c:pt>
                <c:pt idx="940">
                  <c:v>1.8236906763222552E-2</c:v>
                </c:pt>
                <c:pt idx="941">
                  <c:v>1.8236906763222552E-2</c:v>
                </c:pt>
                <c:pt idx="942">
                  <c:v>1.8236906763222552E-2</c:v>
                </c:pt>
                <c:pt idx="943">
                  <c:v>1.8236906763222552E-2</c:v>
                </c:pt>
                <c:pt idx="944">
                  <c:v>1.8236906763222552E-2</c:v>
                </c:pt>
                <c:pt idx="945">
                  <c:v>1.8236906763222552E-2</c:v>
                </c:pt>
                <c:pt idx="946">
                  <c:v>1.8236906763222552E-2</c:v>
                </c:pt>
                <c:pt idx="947">
                  <c:v>1.8236906763222552E-2</c:v>
                </c:pt>
                <c:pt idx="948">
                  <c:v>1.8236906763222552E-2</c:v>
                </c:pt>
                <c:pt idx="949">
                  <c:v>1.8236906763222552E-2</c:v>
                </c:pt>
                <c:pt idx="950">
                  <c:v>1.8236906763222552E-2</c:v>
                </c:pt>
                <c:pt idx="951">
                  <c:v>1.8236906763222552E-2</c:v>
                </c:pt>
                <c:pt idx="952">
                  <c:v>1.8236906763222552E-2</c:v>
                </c:pt>
                <c:pt idx="953">
                  <c:v>1.8236906763222552E-2</c:v>
                </c:pt>
                <c:pt idx="954">
                  <c:v>1.8236906763222552E-2</c:v>
                </c:pt>
                <c:pt idx="955">
                  <c:v>1.8236906763222552E-2</c:v>
                </c:pt>
                <c:pt idx="956">
                  <c:v>1.8236906763222552E-2</c:v>
                </c:pt>
                <c:pt idx="957">
                  <c:v>1.8236906763222552E-2</c:v>
                </c:pt>
                <c:pt idx="958">
                  <c:v>1.8236906763222552E-2</c:v>
                </c:pt>
                <c:pt idx="959">
                  <c:v>1.8236906763222552E-2</c:v>
                </c:pt>
                <c:pt idx="960">
                  <c:v>1.8236906763222552E-2</c:v>
                </c:pt>
                <c:pt idx="961">
                  <c:v>1.8236906763222552E-2</c:v>
                </c:pt>
                <c:pt idx="962">
                  <c:v>1.8236906763222552E-2</c:v>
                </c:pt>
                <c:pt idx="963">
                  <c:v>1.8236906763222552E-2</c:v>
                </c:pt>
                <c:pt idx="964">
                  <c:v>1.8236906763222552E-2</c:v>
                </c:pt>
                <c:pt idx="965">
                  <c:v>1.8236906763222552E-2</c:v>
                </c:pt>
                <c:pt idx="966">
                  <c:v>1.8236906763222552E-2</c:v>
                </c:pt>
                <c:pt idx="967">
                  <c:v>1.8236906763222552E-2</c:v>
                </c:pt>
                <c:pt idx="968">
                  <c:v>1.8236906763222552E-2</c:v>
                </c:pt>
                <c:pt idx="969">
                  <c:v>1.8236906763222552E-2</c:v>
                </c:pt>
                <c:pt idx="970">
                  <c:v>1.8236906763222552E-2</c:v>
                </c:pt>
                <c:pt idx="971">
                  <c:v>1.8236906763222552E-2</c:v>
                </c:pt>
                <c:pt idx="972">
                  <c:v>1.8236906763222552E-2</c:v>
                </c:pt>
                <c:pt idx="973">
                  <c:v>1.8236906763222552E-2</c:v>
                </c:pt>
                <c:pt idx="974">
                  <c:v>1.8236906763222552E-2</c:v>
                </c:pt>
                <c:pt idx="975">
                  <c:v>1.8236906763222552E-2</c:v>
                </c:pt>
                <c:pt idx="976">
                  <c:v>1.8236906763222552E-2</c:v>
                </c:pt>
                <c:pt idx="977">
                  <c:v>1.8236906763222552E-2</c:v>
                </c:pt>
                <c:pt idx="978">
                  <c:v>1.8236906763222552E-2</c:v>
                </c:pt>
                <c:pt idx="979">
                  <c:v>1.8236906763222552E-2</c:v>
                </c:pt>
                <c:pt idx="980">
                  <c:v>1.8236906763222552E-2</c:v>
                </c:pt>
                <c:pt idx="981">
                  <c:v>1.8236906763222552E-2</c:v>
                </c:pt>
                <c:pt idx="982">
                  <c:v>1.8236906763222552E-2</c:v>
                </c:pt>
                <c:pt idx="983">
                  <c:v>1.8236906763222552E-2</c:v>
                </c:pt>
                <c:pt idx="984">
                  <c:v>1.8236906763222552E-2</c:v>
                </c:pt>
                <c:pt idx="985">
                  <c:v>1.8236906763222552E-2</c:v>
                </c:pt>
                <c:pt idx="986">
                  <c:v>1.8236906763222552E-2</c:v>
                </c:pt>
                <c:pt idx="987">
                  <c:v>1.8236906763222552E-2</c:v>
                </c:pt>
                <c:pt idx="988">
                  <c:v>1.8236906763222552E-2</c:v>
                </c:pt>
                <c:pt idx="989">
                  <c:v>1.8236906763222552E-2</c:v>
                </c:pt>
                <c:pt idx="990">
                  <c:v>1.8236906763222552E-2</c:v>
                </c:pt>
                <c:pt idx="991">
                  <c:v>1.8236906763222552E-2</c:v>
                </c:pt>
                <c:pt idx="992">
                  <c:v>1.8236906763222552E-2</c:v>
                </c:pt>
                <c:pt idx="993">
                  <c:v>1.8236906763222552E-2</c:v>
                </c:pt>
                <c:pt idx="994">
                  <c:v>1.8236906763222552E-2</c:v>
                </c:pt>
                <c:pt idx="995">
                  <c:v>1.8236906763222552E-2</c:v>
                </c:pt>
                <c:pt idx="996">
                  <c:v>1.8236906763222552E-2</c:v>
                </c:pt>
                <c:pt idx="997">
                  <c:v>1.8236906763222552E-2</c:v>
                </c:pt>
                <c:pt idx="998">
                  <c:v>1.8236906763222552E-2</c:v>
                </c:pt>
                <c:pt idx="999">
                  <c:v>1.8236906763222552E-2</c:v>
                </c:pt>
                <c:pt idx="1000">
                  <c:v>1.8236906763222552E-2</c:v>
                </c:pt>
                <c:pt idx="1001">
                  <c:v>1.8236906763222552E-2</c:v>
                </c:pt>
                <c:pt idx="1002">
                  <c:v>1.8236906763222552E-2</c:v>
                </c:pt>
                <c:pt idx="1003">
                  <c:v>1.8236906763222552E-2</c:v>
                </c:pt>
                <c:pt idx="1004">
                  <c:v>1.8236906763222552E-2</c:v>
                </c:pt>
                <c:pt idx="1005">
                  <c:v>1.8236906763222552E-2</c:v>
                </c:pt>
                <c:pt idx="1006">
                  <c:v>1.8236906763222552E-2</c:v>
                </c:pt>
                <c:pt idx="1007">
                  <c:v>1.8236906763222552E-2</c:v>
                </c:pt>
                <c:pt idx="1008">
                  <c:v>1.8236906763222552E-2</c:v>
                </c:pt>
                <c:pt idx="1009">
                  <c:v>1.8236906763222552E-2</c:v>
                </c:pt>
                <c:pt idx="1010">
                  <c:v>1.8236906763222552E-2</c:v>
                </c:pt>
                <c:pt idx="1011">
                  <c:v>1.8236906763222552E-2</c:v>
                </c:pt>
                <c:pt idx="1012">
                  <c:v>1.8236906763222552E-2</c:v>
                </c:pt>
                <c:pt idx="1013">
                  <c:v>1.8236906763222552E-2</c:v>
                </c:pt>
                <c:pt idx="1014">
                  <c:v>1.8236906763222552E-2</c:v>
                </c:pt>
                <c:pt idx="1015">
                  <c:v>1.8236906763222552E-2</c:v>
                </c:pt>
                <c:pt idx="1016">
                  <c:v>1.8236906763222552E-2</c:v>
                </c:pt>
                <c:pt idx="1017">
                  <c:v>1.8236906763222552E-2</c:v>
                </c:pt>
                <c:pt idx="1018">
                  <c:v>1.8236906763222552E-2</c:v>
                </c:pt>
                <c:pt idx="1019">
                  <c:v>1.8236906763222552E-2</c:v>
                </c:pt>
                <c:pt idx="1020">
                  <c:v>1.8236906763222552E-2</c:v>
                </c:pt>
                <c:pt idx="1021">
                  <c:v>1.8236906763222552E-2</c:v>
                </c:pt>
                <c:pt idx="1022">
                  <c:v>1.8236906763222552E-2</c:v>
                </c:pt>
                <c:pt idx="1023">
                  <c:v>1.8236906763222552E-2</c:v>
                </c:pt>
                <c:pt idx="1024">
                  <c:v>1.8236906763222552E-2</c:v>
                </c:pt>
                <c:pt idx="1025">
                  <c:v>1.8236906763222552E-2</c:v>
                </c:pt>
                <c:pt idx="1026">
                  <c:v>1.8236906763222552E-2</c:v>
                </c:pt>
                <c:pt idx="1027">
                  <c:v>1.8236906763222552E-2</c:v>
                </c:pt>
                <c:pt idx="1028">
                  <c:v>1.8236906763222552E-2</c:v>
                </c:pt>
                <c:pt idx="1029">
                  <c:v>1.8236906763222552E-2</c:v>
                </c:pt>
                <c:pt idx="1030">
                  <c:v>1.8236906763222552E-2</c:v>
                </c:pt>
                <c:pt idx="1031">
                  <c:v>1.8236906763222552E-2</c:v>
                </c:pt>
                <c:pt idx="1032">
                  <c:v>1.8236906763222552E-2</c:v>
                </c:pt>
                <c:pt idx="1033">
                  <c:v>1.8236906763222552E-2</c:v>
                </c:pt>
                <c:pt idx="1034">
                  <c:v>1.8236906763222552E-2</c:v>
                </c:pt>
                <c:pt idx="1035">
                  <c:v>1.8236906763222552E-2</c:v>
                </c:pt>
                <c:pt idx="1036">
                  <c:v>1.8236906763222552E-2</c:v>
                </c:pt>
                <c:pt idx="1037">
                  <c:v>1.8236906763222552E-2</c:v>
                </c:pt>
                <c:pt idx="1038">
                  <c:v>1.8236906763222552E-2</c:v>
                </c:pt>
                <c:pt idx="1039">
                  <c:v>1.8236906763222552E-2</c:v>
                </c:pt>
                <c:pt idx="1040">
                  <c:v>1.8236906763222552E-2</c:v>
                </c:pt>
                <c:pt idx="1041">
                  <c:v>1.8236906763222552E-2</c:v>
                </c:pt>
                <c:pt idx="1042">
                  <c:v>1.8236906763222552E-2</c:v>
                </c:pt>
                <c:pt idx="1043">
                  <c:v>1.8236906763222552E-2</c:v>
                </c:pt>
                <c:pt idx="1044">
                  <c:v>1.8236906763222552E-2</c:v>
                </c:pt>
                <c:pt idx="1045">
                  <c:v>1.8236906763222552E-2</c:v>
                </c:pt>
                <c:pt idx="1046">
                  <c:v>1.8236906763222552E-2</c:v>
                </c:pt>
                <c:pt idx="1047">
                  <c:v>1.8236906763222552E-2</c:v>
                </c:pt>
                <c:pt idx="1048">
                  <c:v>1.8236906763222552E-2</c:v>
                </c:pt>
                <c:pt idx="1049">
                  <c:v>1.8236906763222552E-2</c:v>
                </c:pt>
                <c:pt idx="1050">
                  <c:v>1.8236906763222552E-2</c:v>
                </c:pt>
                <c:pt idx="1051">
                  <c:v>1.8236906763222552E-2</c:v>
                </c:pt>
                <c:pt idx="1052">
                  <c:v>1.8236906763222552E-2</c:v>
                </c:pt>
                <c:pt idx="1053">
                  <c:v>1.8236906763222552E-2</c:v>
                </c:pt>
                <c:pt idx="1054">
                  <c:v>1.8236906763222552E-2</c:v>
                </c:pt>
                <c:pt idx="1055">
                  <c:v>1.8236906763222552E-2</c:v>
                </c:pt>
                <c:pt idx="1056">
                  <c:v>1.8236906763222552E-2</c:v>
                </c:pt>
                <c:pt idx="1057">
                  <c:v>1.8236906763222552E-2</c:v>
                </c:pt>
                <c:pt idx="1058">
                  <c:v>1.8236906763222552E-2</c:v>
                </c:pt>
                <c:pt idx="1059">
                  <c:v>1.8236906763222552E-2</c:v>
                </c:pt>
                <c:pt idx="1060">
                  <c:v>1.8236906763222552E-2</c:v>
                </c:pt>
                <c:pt idx="1061">
                  <c:v>1.8236906763222552E-2</c:v>
                </c:pt>
                <c:pt idx="1062">
                  <c:v>1.8236906763222552E-2</c:v>
                </c:pt>
                <c:pt idx="1063">
                  <c:v>1.8236906763222552E-2</c:v>
                </c:pt>
                <c:pt idx="1064">
                  <c:v>1.8236906763222552E-2</c:v>
                </c:pt>
                <c:pt idx="1065">
                  <c:v>1.8236906763222552E-2</c:v>
                </c:pt>
                <c:pt idx="1066">
                  <c:v>1.8236906763222552E-2</c:v>
                </c:pt>
                <c:pt idx="1067">
                  <c:v>1.8236906763222552E-2</c:v>
                </c:pt>
                <c:pt idx="1068">
                  <c:v>1.8236906763222552E-2</c:v>
                </c:pt>
                <c:pt idx="1069">
                  <c:v>1.8236906763222552E-2</c:v>
                </c:pt>
                <c:pt idx="1070">
                  <c:v>1.8236906763222552E-2</c:v>
                </c:pt>
                <c:pt idx="1071">
                  <c:v>1.8236906763222552E-2</c:v>
                </c:pt>
                <c:pt idx="1072">
                  <c:v>1.8236906763222552E-2</c:v>
                </c:pt>
                <c:pt idx="1073">
                  <c:v>1.8236906763222552E-2</c:v>
                </c:pt>
                <c:pt idx="1074">
                  <c:v>1.8236906763222552E-2</c:v>
                </c:pt>
                <c:pt idx="1075">
                  <c:v>1.8236906763222552E-2</c:v>
                </c:pt>
                <c:pt idx="1076">
                  <c:v>1.8236906763222552E-2</c:v>
                </c:pt>
                <c:pt idx="1077">
                  <c:v>1.8236906763222552E-2</c:v>
                </c:pt>
                <c:pt idx="1078">
                  <c:v>1.8236906763222552E-2</c:v>
                </c:pt>
                <c:pt idx="1079">
                  <c:v>1.8236906763222552E-2</c:v>
                </c:pt>
                <c:pt idx="1080">
                  <c:v>1.8236906763222552E-2</c:v>
                </c:pt>
                <c:pt idx="1081">
                  <c:v>1.8236906763222552E-2</c:v>
                </c:pt>
                <c:pt idx="1082">
                  <c:v>1.8236906763222552E-2</c:v>
                </c:pt>
                <c:pt idx="1083">
                  <c:v>1.8236906763222552E-2</c:v>
                </c:pt>
                <c:pt idx="1084">
                  <c:v>1.8236906763222552E-2</c:v>
                </c:pt>
                <c:pt idx="1085">
                  <c:v>1.8236906763222552E-2</c:v>
                </c:pt>
                <c:pt idx="1086">
                  <c:v>1.8236906763222552E-2</c:v>
                </c:pt>
                <c:pt idx="1087">
                  <c:v>1.8236906763222552E-2</c:v>
                </c:pt>
                <c:pt idx="1088">
                  <c:v>1.8236906763222552E-2</c:v>
                </c:pt>
                <c:pt idx="1089">
                  <c:v>1.8236906763222552E-2</c:v>
                </c:pt>
                <c:pt idx="1090">
                  <c:v>1.8236906763222552E-2</c:v>
                </c:pt>
                <c:pt idx="1091">
                  <c:v>1.8236906763222552E-2</c:v>
                </c:pt>
                <c:pt idx="1092">
                  <c:v>1.8236906763222552E-2</c:v>
                </c:pt>
                <c:pt idx="1093">
                  <c:v>1.8236906763222552E-2</c:v>
                </c:pt>
                <c:pt idx="1094">
                  <c:v>1.8236906763222552E-2</c:v>
                </c:pt>
                <c:pt idx="1095">
                  <c:v>1.8236906763222552E-2</c:v>
                </c:pt>
                <c:pt idx="1096">
                  <c:v>1.8236906763222552E-2</c:v>
                </c:pt>
                <c:pt idx="1097">
                  <c:v>1.8236906763222552E-2</c:v>
                </c:pt>
                <c:pt idx="1098">
                  <c:v>1.8236906763222552E-2</c:v>
                </c:pt>
                <c:pt idx="1099">
                  <c:v>1.8236906763222552E-2</c:v>
                </c:pt>
                <c:pt idx="1100">
                  <c:v>1.8236906763222552E-2</c:v>
                </c:pt>
                <c:pt idx="1101">
                  <c:v>1.8236906763222552E-2</c:v>
                </c:pt>
                <c:pt idx="1102">
                  <c:v>1.8236906763222552E-2</c:v>
                </c:pt>
                <c:pt idx="1103">
                  <c:v>1.8236906763222552E-2</c:v>
                </c:pt>
                <c:pt idx="1104">
                  <c:v>1.8236906763222552E-2</c:v>
                </c:pt>
                <c:pt idx="1105">
                  <c:v>1.8236906763222552E-2</c:v>
                </c:pt>
                <c:pt idx="1106">
                  <c:v>1.8236906763222552E-2</c:v>
                </c:pt>
                <c:pt idx="1107">
                  <c:v>1.8236906763222552E-2</c:v>
                </c:pt>
                <c:pt idx="1108">
                  <c:v>1.8236906763222552E-2</c:v>
                </c:pt>
                <c:pt idx="1109">
                  <c:v>1.8236906763222552E-2</c:v>
                </c:pt>
                <c:pt idx="1110">
                  <c:v>1.8236906763222552E-2</c:v>
                </c:pt>
                <c:pt idx="1111">
                  <c:v>1.8236906763222552E-2</c:v>
                </c:pt>
                <c:pt idx="1112">
                  <c:v>1.8236906763222552E-2</c:v>
                </c:pt>
                <c:pt idx="1113">
                  <c:v>1.8236906763222552E-2</c:v>
                </c:pt>
                <c:pt idx="1114">
                  <c:v>1.8236906763222552E-2</c:v>
                </c:pt>
                <c:pt idx="1115">
                  <c:v>1.8236906763222552E-2</c:v>
                </c:pt>
                <c:pt idx="1116">
                  <c:v>1.8236906763222552E-2</c:v>
                </c:pt>
                <c:pt idx="1117">
                  <c:v>1.8236906763222552E-2</c:v>
                </c:pt>
                <c:pt idx="1118">
                  <c:v>1.8236906763222552E-2</c:v>
                </c:pt>
                <c:pt idx="1119">
                  <c:v>1.8236906763222552E-2</c:v>
                </c:pt>
                <c:pt idx="1120">
                  <c:v>1.8236906763222552E-2</c:v>
                </c:pt>
                <c:pt idx="1121">
                  <c:v>1.8236906763222552E-2</c:v>
                </c:pt>
                <c:pt idx="1122">
                  <c:v>1.8236906763222552E-2</c:v>
                </c:pt>
                <c:pt idx="1123">
                  <c:v>1.8236906763222552E-2</c:v>
                </c:pt>
                <c:pt idx="1124">
                  <c:v>1.8236906763222552E-2</c:v>
                </c:pt>
                <c:pt idx="1125">
                  <c:v>1.8236906763222552E-2</c:v>
                </c:pt>
                <c:pt idx="1126">
                  <c:v>1.8236906763222552E-2</c:v>
                </c:pt>
                <c:pt idx="1127">
                  <c:v>1.8236906763222552E-2</c:v>
                </c:pt>
                <c:pt idx="1128">
                  <c:v>1.8236906763222552E-2</c:v>
                </c:pt>
                <c:pt idx="1129">
                  <c:v>1.8236906763222552E-2</c:v>
                </c:pt>
                <c:pt idx="1130">
                  <c:v>1.8236906763222552E-2</c:v>
                </c:pt>
                <c:pt idx="1131">
                  <c:v>1.8236906763222552E-2</c:v>
                </c:pt>
                <c:pt idx="1132">
                  <c:v>1.8236906763222552E-2</c:v>
                </c:pt>
                <c:pt idx="1133">
                  <c:v>1.8236906763222552E-2</c:v>
                </c:pt>
                <c:pt idx="1134">
                  <c:v>1.8236906763222552E-2</c:v>
                </c:pt>
                <c:pt idx="1135">
                  <c:v>1.8236906763222552E-2</c:v>
                </c:pt>
                <c:pt idx="1136">
                  <c:v>1.8236906763222552E-2</c:v>
                </c:pt>
                <c:pt idx="1137">
                  <c:v>1.8236906763222552E-2</c:v>
                </c:pt>
                <c:pt idx="1138">
                  <c:v>1.8236906763222552E-2</c:v>
                </c:pt>
                <c:pt idx="1139">
                  <c:v>1.8236906763222552E-2</c:v>
                </c:pt>
                <c:pt idx="1140">
                  <c:v>1.8236906763222552E-2</c:v>
                </c:pt>
                <c:pt idx="1141">
                  <c:v>1.8236906763222552E-2</c:v>
                </c:pt>
                <c:pt idx="1142">
                  <c:v>1.8236906763222552E-2</c:v>
                </c:pt>
                <c:pt idx="1143">
                  <c:v>1.8236906763222552E-2</c:v>
                </c:pt>
                <c:pt idx="1144">
                  <c:v>1.8236906763222552E-2</c:v>
                </c:pt>
                <c:pt idx="1145">
                  <c:v>1.8236906763222552E-2</c:v>
                </c:pt>
                <c:pt idx="1146">
                  <c:v>1.8236906763222552E-2</c:v>
                </c:pt>
                <c:pt idx="1147">
                  <c:v>1.8236906763222552E-2</c:v>
                </c:pt>
                <c:pt idx="1148">
                  <c:v>1.8236906763222552E-2</c:v>
                </c:pt>
                <c:pt idx="1149">
                  <c:v>1.8236906763222552E-2</c:v>
                </c:pt>
                <c:pt idx="1150">
                  <c:v>1.8236906763222552E-2</c:v>
                </c:pt>
                <c:pt idx="1151">
                  <c:v>1.8236906763222552E-2</c:v>
                </c:pt>
                <c:pt idx="1152">
                  <c:v>1.8236906763222552E-2</c:v>
                </c:pt>
                <c:pt idx="1153">
                  <c:v>1.8236906763222552E-2</c:v>
                </c:pt>
                <c:pt idx="1154">
                  <c:v>1.8236906763222552E-2</c:v>
                </c:pt>
                <c:pt idx="1155">
                  <c:v>1.8236906763222552E-2</c:v>
                </c:pt>
                <c:pt idx="1156">
                  <c:v>1.8236906763222552E-2</c:v>
                </c:pt>
                <c:pt idx="1157">
                  <c:v>1.8236906763222552E-2</c:v>
                </c:pt>
                <c:pt idx="1158">
                  <c:v>1.8236906763222552E-2</c:v>
                </c:pt>
                <c:pt idx="1159">
                  <c:v>1.8236906763222552E-2</c:v>
                </c:pt>
                <c:pt idx="1160">
                  <c:v>1.8236906763222552E-2</c:v>
                </c:pt>
                <c:pt idx="1161">
                  <c:v>1.8236906763222552E-2</c:v>
                </c:pt>
                <c:pt idx="1162">
                  <c:v>1.8236906763222552E-2</c:v>
                </c:pt>
                <c:pt idx="1163">
                  <c:v>1.8236906763222552E-2</c:v>
                </c:pt>
                <c:pt idx="1164">
                  <c:v>1.8236906763222552E-2</c:v>
                </c:pt>
                <c:pt idx="1165">
                  <c:v>1.8236906763222552E-2</c:v>
                </c:pt>
                <c:pt idx="1166">
                  <c:v>1.8236906763222552E-2</c:v>
                </c:pt>
                <c:pt idx="1167">
                  <c:v>1.8236906763222552E-2</c:v>
                </c:pt>
                <c:pt idx="1168">
                  <c:v>1.8236906763222552E-2</c:v>
                </c:pt>
                <c:pt idx="1169">
                  <c:v>1.8236906763222552E-2</c:v>
                </c:pt>
                <c:pt idx="1170">
                  <c:v>1.8236906763222552E-2</c:v>
                </c:pt>
                <c:pt idx="1171">
                  <c:v>1.8236906763222552E-2</c:v>
                </c:pt>
                <c:pt idx="1172">
                  <c:v>1.8236906763222552E-2</c:v>
                </c:pt>
                <c:pt idx="1173">
                  <c:v>1.8236906763222552E-2</c:v>
                </c:pt>
                <c:pt idx="1174">
                  <c:v>1.8236906763222552E-2</c:v>
                </c:pt>
                <c:pt idx="1175">
                  <c:v>1.8236906763222552E-2</c:v>
                </c:pt>
                <c:pt idx="1176">
                  <c:v>1.8236906763222552E-2</c:v>
                </c:pt>
                <c:pt idx="1177">
                  <c:v>1.8236906763222552E-2</c:v>
                </c:pt>
                <c:pt idx="1178">
                  <c:v>1.8236906763222552E-2</c:v>
                </c:pt>
                <c:pt idx="1179">
                  <c:v>1.8236906763222552E-2</c:v>
                </c:pt>
                <c:pt idx="1180">
                  <c:v>1.8236906763222552E-2</c:v>
                </c:pt>
                <c:pt idx="1181">
                  <c:v>1.8236906763222552E-2</c:v>
                </c:pt>
                <c:pt idx="1182">
                  <c:v>1.8236906763222552E-2</c:v>
                </c:pt>
                <c:pt idx="1183">
                  <c:v>1.8236906763222552E-2</c:v>
                </c:pt>
                <c:pt idx="1184">
                  <c:v>1.8236906763222552E-2</c:v>
                </c:pt>
                <c:pt idx="1185">
                  <c:v>1.8236906763222552E-2</c:v>
                </c:pt>
                <c:pt idx="1186">
                  <c:v>1.8236906763222552E-2</c:v>
                </c:pt>
                <c:pt idx="1187">
                  <c:v>1.8236906763222552E-2</c:v>
                </c:pt>
                <c:pt idx="1188">
                  <c:v>1.8236906763222552E-2</c:v>
                </c:pt>
                <c:pt idx="1189">
                  <c:v>1.8236906763222552E-2</c:v>
                </c:pt>
                <c:pt idx="1190">
                  <c:v>1.8236906763222552E-2</c:v>
                </c:pt>
                <c:pt idx="1191">
                  <c:v>1.8236906763222552E-2</c:v>
                </c:pt>
                <c:pt idx="1192">
                  <c:v>1.8236906763222552E-2</c:v>
                </c:pt>
                <c:pt idx="1193">
                  <c:v>1.8236906763222552E-2</c:v>
                </c:pt>
                <c:pt idx="1194">
                  <c:v>1.8236906763222552E-2</c:v>
                </c:pt>
                <c:pt idx="1195">
                  <c:v>1.8236906763222552E-2</c:v>
                </c:pt>
                <c:pt idx="1196">
                  <c:v>1.8236906763222552E-2</c:v>
                </c:pt>
                <c:pt idx="1197">
                  <c:v>1.8236906763222552E-2</c:v>
                </c:pt>
                <c:pt idx="1198">
                  <c:v>1.8236906763222552E-2</c:v>
                </c:pt>
                <c:pt idx="1199">
                  <c:v>1.8236906763222552E-2</c:v>
                </c:pt>
                <c:pt idx="1200">
                  <c:v>1.8236906763222552E-2</c:v>
                </c:pt>
                <c:pt idx="1201">
                  <c:v>1.8236906763222552E-2</c:v>
                </c:pt>
                <c:pt idx="1202">
                  <c:v>1.8236906763222552E-2</c:v>
                </c:pt>
                <c:pt idx="1203">
                  <c:v>1.8236906763222552E-2</c:v>
                </c:pt>
                <c:pt idx="1204">
                  <c:v>1.8236906763222552E-2</c:v>
                </c:pt>
                <c:pt idx="1205">
                  <c:v>1.8236906763222552E-2</c:v>
                </c:pt>
                <c:pt idx="1206">
                  <c:v>1.8236906763222552E-2</c:v>
                </c:pt>
                <c:pt idx="1207">
                  <c:v>1.8236906763222552E-2</c:v>
                </c:pt>
                <c:pt idx="1208">
                  <c:v>1.8236906763222552E-2</c:v>
                </c:pt>
                <c:pt idx="1209">
                  <c:v>1.8236906763222552E-2</c:v>
                </c:pt>
                <c:pt idx="1210">
                  <c:v>1.8236906763222552E-2</c:v>
                </c:pt>
                <c:pt idx="1211">
                  <c:v>1.8236906763222552E-2</c:v>
                </c:pt>
                <c:pt idx="1212">
                  <c:v>1.8236906763222552E-2</c:v>
                </c:pt>
                <c:pt idx="1213">
                  <c:v>1.8236906763222552E-2</c:v>
                </c:pt>
                <c:pt idx="1214">
                  <c:v>1.8236906763222552E-2</c:v>
                </c:pt>
                <c:pt idx="1215">
                  <c:v>1.8236906763222552E-2</c:v>
                </c:pt>
                <c:pt idx="1216">
                  <c:v>1.8236906763222552E-2</c:v>
                </c:pt>
                <c:pt idx="1217">
                  <c:v>1.8236906763222552E-2</c:v>
                </c:pt>
                <c:pt idx="1218">
                  <c:v>1.8236906763222552E-2</c:v>
                </c:pt>
                <c:pt idx="1219">
                  <c:v>1.8236906763222552E-2</c:v>
                </c:pt>
                <c:pt idx="1220">
                  <c:v>1.8236906763222552E-2</c:v>
                </c:pt>
                <c:pt idx="1221">
                  <c:v>1.8236906763222552E-2</c:v>
                </c:pt>
                <c:pt idx="1222">
                  <c:v>1.8236906763222552E-2</c:v>
                </c:pt>
                <c:pt idx="1223">
                  <c:v>1.8236906763222552E-2</c:v>
                </c:pt>
                <c:pt idx="1224">
                  <c:v>1.8236906763222552E-2</c:v>
                </c:pt>
                <c:pt idx="1225">
                  <c:v>1.8236906763222552E-2</c:v>
                </c:pt>
                <c:pt idx="1226">
                  <c:v>1.8236906763222552E-2</c:v>
                </c:pt>
                <c:pt idx="1227">
                  <c:v>1.8236906763222552E-2</c:v>
                </c:pt>
                <c:pt idx="1228">
                  <c:v>1.8236906763222552E-2</c:v>
                </c:pt>
                <c:pt idx="1229">
                  <c:v>1.8236906763222552E-2</c:v>
                </c:pt>
                <c:pt idx="1230">
                  <c:v>1.8236906763222552E-2</c:v>
                </c:pt>
                <c:pt idx="1231">
                  <c:v>1.8236906763222552E-2</c:v>
                </c:pt>
                <c:pt idx="1232">
                  <c:v>1.8236906763222552E-2</c:v>
                </c:pt>
                <c:pt idx="1233">
                  <c:v>1.8236906763222552E-2</c:v>
                </c:pt>
                <c:pt idx="1234">
                  <c:v>1.8236906763222552E-2</c:v>
                </c:pt>
                <c:pt idx="1235">
                  <c:v>1.8236906763222552E-2</c:v>
                </c:pt>
                <c:pt idx="1236">
                  <c:v>1.8236906763222552E-2</c:v>
                </c:pt>
                <c:pt idx="1237">
                  <c:v>1.8236906763222552E-2</c:v>
                </c:pt>
                <c:pt idx="1238">
                  <c:v>1.8236906763222552E-2</c:v>
                </c:pt>
                <c:pt idx="1239">
                  <c:v>1.8236906763222552E-2</c:v>
                </c:pt>
                <c:pt idx="1240">
                  <c:v>1.8236906763222552E-2</c:v>
                </c:pt>
                <c:pt idx="1241">
                  <c:v>1.8236906763222552E-2</c:v>
                </c:pt>
                <c:pt idx="1242">
                  <c:v>1.8236906763222552E-2</c:v>
                </c:pt>
                <c:pt idx="1243">
                  <c:v>1.8236906763222552E-2</c:v>
                </c:pt>
                <c:pt idx="1244">
                  <c:v>1.8236906763222552E-2</c:v>
                </c:pt>
                <c:pt idx="1245">
                  <c:v>1.8236906763222552E-2</c:v>
                </c:pt>
                <c:pt idx="1246">
                  <c:v>1.8236906763222552E-2</c:v>
                </c:pt>
                <c:pt idx="1247">
                  <c:v>1.8236906763222552E-2</c:v>
                </c:pt>
                <c:pt idx="1248">
                  <c:v>1.8236906763222552E-2</c:v>
                </c:pt>
                <c:pt idx="1249">
                  <c:v>1.8236906763222552E-2</c:v>
                </c:pt>
                <c:pt idx="1250">
                  <c:v>1.8236906763222552E-2</c:v>
                </c:pt>
                <c:pt idx="1251">
                  <c:v>1.8236906763222552E-2</c:v>
                </c:pt>
                <c:pt idx="1252">
                  <c:v>1.8236906763222552E-2</c:v>
                </c:pt>
                <c:pt idx="1253">
                  <c:v>1.8236906763222552E-2</c:v>
                </c:pt>
                <c:pt idx="1254">
                  <c:v>1.8236906763222552E-2</c:v>
                </c:pt>
                <c:pt idx="1255">
                  <c:v>1.8236906763222552E-2</c:v>
                </c:pt>
                <c:pt idx="1256">
                  <c:v>1.8236906763222552E-2</c:v>
                </c:pt>
                <c:pt idx="1257">
                  <c:v>1.8236906763222552E-2</c:v>
                </c:pt>
                <c:pt idx="1258">
                  <c:v>1.8236906763222552E-2</c:v>
                </c:pt>
                <c:pt idx="1259">
                  <c:v>1.8236906763222552E-2</c:v>
                </c:pt>
                <c:pt idx="1260">
                  <c:v>1.8236906763222552E-2</c:v>
                </c:pt>
                <c:pt idx="1261">
                  <c:v>1.8236906763222552E-2</c:v>
                </c:pt>
                <c:pt idx="1262">
                  <c:v>1.8236906763222552E-2</c:v>
                </c:pt>
                <c:pt idx="1263">
                  <c:v>1.8236906763222552E-2</c:v>
                </c:pt>
                <c:pt idx="1264">
                  <c:v>1.8236906763222552E-2</c:v>
                </c:pt>
                <c:pt idx="1265">
                  <c:v>1.8236906763222552E-2</c:v>
                </c:pt>
                <c:pt idx="1266">
                  <c:v>1.8236906763222552E-2</c:v>
                </c:pt>
                <c:pt idx="1267">
                  <c:v>1.8236906763222552E-2</c:v>
                </c:pt>
                <c:pt idx="1268">
                  <c:v>1.8236906763222552E-2</c:v>
                </c:pt>
                <c:pt idx="1269">
                  <c:v>1.8236906763222552E-2</c:v>
                </c:pt>
                <c:pt idx="1270">
                  <c:v>1.8236906763222552E-2</c:v>
                </c:pt>
                <c:pt idx="1271">
                  <c:v>1.8236906763222552E-2</c:v>
                </c:pt>
                <c:pt idx="1272">
                  <c:v>1.8236906763222552E-2</c:v>
                </c:pt>
                <c:pt idx="1273">
                  <c:v>1.8236906763222552E-2</c:v>
                </c:pt>
                <c:pt idx="1274">
                  <c:v>1.8236906763222552E-2</c:v>
                </c:pt>
                <c:pt idx="1275">
                  <c:v>1.8236906763222552E-2</c:v>
                </c:pt>
                <c:pt idx="1276">
                  <c:v>1.8236906763222552E-2</c:v>
                </c:pt>
                <c:pt idx="1277">
                  <c:v>1.8236906763222552E-2</c:v>
                </c:pt>
                <c:pt idx="1278">
                  <c:v>1.8236906763222552E-2</c:v>
                </c:pt>
                <c:pt idx="1279">
                  <c:v>1.8236906763222552E-2</c:v>
                </c:pt>
                <c:pt idx="1280">
                  <c:v>1.8236906763222552E-2</c:v>
                </c:pt>
                <c:pt idx="1281">
                  <c:v>1.8236906763222552E-2</c:v>
                </c:pt>
                <c:pt idx="1282">
                  <c:v>1.8236906763222552E-2</c:v>
                </c:pt>
                <c:pt idx="1283">
                  <c:v>1.8236906763222552E-2</c:v>
                </c:pt>
                <c:pt idx="1284">
                  <c:v>1.8236906763222552E-2</c:v>
                </c:pt>
                <c:pt idx="1285">
                  <c:v>1.8236906763222552E-2</c:v>
                </c:pt>
                <c:pt idx="1286">
                  <c:v>1.8236906763222552E-2</c:v>
                </c:pt>
                <c:pt idx="1287">
                  <c:v>1.8236906763222552E-2</c:v>
                </c:pt>
                <c:pt idx="1288">
                  <c:v>1.8236906763222552E-2</c:v>
                </c:pt>
                <c:pt idx="1289">
                  <c:v>1.8236906763222552E-2</c:v>
                </c:pt>
                <c:pt idx="1290">
                  <c:v>1.8236906763222552E-2</c:v>
                </c:pt>
                <c:pt idx="1291">
                  <c:v>1.8236906763222552E-2</c:v>
                </c:pt>
                <c:pt idx="1292">
                  <c:v>1.8236906763222552E-2</c:v>
                </c:pt>
                <c:pt idx="1293">
                  <c:v>1.8236906763222552E-2</c:v>
                </c:pt>
                <c:pt idx="1294">
                  <c:v>1.8236906763222552E-2</c:v>
                </c:pt>
                <c:pt idx="1295">
                  <c:v>1.8236906763222552E-2</c:v>
                </c:pt>
                <c:pt idx="1296">
                  <c:v>1.8236906763222552E-2</c:v>
                </c:pt>
                <c:pt idx="1297">
                  <c:v>1.8236906763222552E-2</c:v>
                </c:pt>
                <c:pt idx="1298">
                  <c:v>1.8236906763222552E-2</c:v>
                </c:pt>
                <c:pt idx="1299">
                  <c:v>1.8236906763222552E-2</c:v>
                </c:pt>
                <c:pt idx="1300">
                  <c:v>1.8236906763222552E-2</c:v>
                </c:pt>
                <c:pt idx="1301">
                  <c:v>1.8236906763222552E-2</c:v>
                </c:pt>
                <c:pt idx="1302">
                  <c:v>1.8236906763222552E-2</c:v>
                </c:pt>
                <c:pt idx="1303">
                  <c:v>1.8236906763222552E-2</c:v>
                </c:pt>
                <c:pt idx="1304">
                  <c:v>1.8236906763222552E-2</c:v>
                </c:pt>
                <c:pt idx="1305">
                  <c:v>1.8236906763222552E-2</c:v>
                </c:pt>
                <c:pt idx="1306">
                  <c:v>1.8236906763222552E-2</c:v>
                </c:pt>
                <c:pt idx="1307">
                  <c:v>1.8236906763222552E-2</c:v>
                </c:pt>
                <c:pt idx="1308">
                  <c:v>1.8236906763222552E-2</c:v>
                </c:pt>
                <c:pt idx="1309">
                  <c:v>1.8236906763222552E-2</c:v>
                </c:pt>
                <c:pt idx="1310">
                  <c:v>1.8236906763222552E-2</c:v>
                </c:pt>
                <c:pt idx="1311">
                  <c:v>1.8236906763222552E-2</c:v>
                </c:pt>
                <c:pt idx="1312">
                  <c:v>1.8236906763222552E-2</c:v>
                </c:pt>
                <c:pt idx="1313">
                  <c:v>1.8236906763222552E-2</c:v>
                </c:pt>
                <c:pt idx="1314">
                  <c:v>1.8236906763222552E-2</c:v>
                </c:pt>
                <c:pt idx="1315">
                  <c:v>1.8236906763222552E-2</c:v>
                </c:pt>
                <c:pt idx="1316">
                  <c:v>1.8236906763222552E-2</c:v>
                </c:pt>
                <c:pt idx="1317">
                  <c:v>1.8236906763222552E-2</c:v>
                </c:pt>
                <c:pt idx="1318">
                  <c:v>1.8236906763222552E-2</c:v>
                </c:pt>
                <c:pt idx="1319">
                  <c:v>1.8236906763222552E-2</c:v>
                </c:pt>
                <c:pt idx="1320">
                  <c:v>1.8236906763222552E-2</c:v>
                </c:pt>
                <c:pt idx="1321">
                  <c:v>1.8236906763222552E-2</c:v>
                </c:pt>
                <c:pt idx="1322">
                  <c:v>1.8236906763222552E-2</c:v>
                </c:pt>
                <c:pt idx="1323">
                  <c:v>1.8236906763222552E-2</c:v>
                </c:pt>
                <c:pt idx="1324">
                  <c:v>1.8236906763222552E-2</c:v>
                </c:pt>
                <c:pt idx="1325">
                  <c:v>1.8236906763222552E-2</c:v>
                </c:pt>
                <c:pt idx="1326">
                  <c:v>1.8236906763222552E-2</c:v>
                </c:pt>
                <c:pt idx="1327">
                  <c:v>1.8236906763222552E-2</c:v>
                </c:pt>
                <c:pt idx="1328">
                  <c:v>1.8236906763222552E-2</c:v>
                </c:pt>
                <c:pt idx="1329">
                  <c:v>1.8236906763222552E-2</c:v>
                </c:pt>
                <c:pt idx="1330">
                  <c:v>1.8236906763222552E-2</c:v>
                </c:pt>
                <c:pt idx="1331">
                  <c:v>1.8236906763222552E-2</c:v>
                </c:pt>
                <c:pt idx="1332">
                  <c:v>1.8236906763222552E-2</c:v>
                </c:pt>
                <c:pt idx="1333">
                  <c:v>1.8236906763222552E-2</c:v>
                </c:pt>
                <c:pt idx="1334">
                  <c:v>1.8236906763222552E-2</c:v>
                </c:pt>
                <c:pt idx="1335">
                  <c:v>1.8236906763222552E-2</c:v>
                </c:pt>
                <c:pt idx="1336">
                  <c:v>1.8236906763222552E-2</c:v>
                </c:pt>
                <c:pt idx="1337">
                  <c:v>1.8236906763222552E-2</c:v>
                </c:pt>
                <c:pt idx="1338">
                  <c:v>1.8236906763222552E-2</c:v>
                </c:pt>
                <c:pt idx="1339">
                  <c:v>1.8236906763222552E-2</c:v>
                </c:pt>
                <c:pt idx="1340">
                  <c:v>1.8236906763222552E-2</c:v>
                </c:pt>
                <c:pt idx="1341">
                  <c:v>1.8236906763222552E-2</c:v>
                </c:pt>
                <c:pt idx="1342">
                  <c:v>1.8236906763222552E-2</c:v>
                </c:pt>
                <c:pt idx="1343">
                  <c:v>1.8236906763222552E-2</c:v>
                </c:pt>
                <c:pt idx="1344">
                  <c:v>1.8236906763222552E-2</c:v>
                </c:pt>
                <c:pt idx="1345">
                  <c:v>1.8236906763222552E-2</c:v>
                </c:pt>
                <c:pt idx="1346">
                  <c:v>1.8236906763222552E-2</c:v>
                </c:pt>
                <c:pt idx="1347">
                  <c:v>1.8236906763222552E-2</c:v>
                </c:pt>
                <c:pt idx="1348">
                  <c:v>1.8236906763222552E-2</c:v>
                </c:pt>
                <c:pt idx="1349">
                  <c:v>1.8236906763222552E-2</c:v>
                </c:pt>
                <c:pt idx="1350">
                  <c:v>1.8236906763222552E-2</c:v>
                </c:pt>
                <c:pt idx="1351">
                  <c:v>1.8236906763222552E-2</c:v>
                </c:pt>
                <c:pt idx="1352">
                  <c:v>1.8236906763222552E-2</c:v>
                </c:pt>
                <c:pt idx="1353">
                  <c:v>1.8236906763222552E-2</c:v>
                </c:pt>
                <c:pt idx="1354">
                  <c:v>1.8236906763222552E-2</c:v>
                </c:pt>
                <c:pt idx="1355">
                  <c:v>1.8236906763222552E-2</c:v>
                </c:pt>
                <c:pt idx="1356">
                  <c:v>1.8236906763222552E-2</c:v>
                </c:pt>
                <c:pt idx="1357">
                  <c:v>1.8236906763222552E-2</c:v>
                </c:pt>
                <c:pt idx="1358">
                  <c:v>1.8236906763222552E-2</c:v>
                </c:pt>
                <c:pt idx="1359">
                  <c:v>1.8236906763222552E-2</c:v>
                </c:pt>
                <c:pt idx="1360">
                  <c:v>1.8236906763222552E-2</c:v>
                </c:pt>
                <c:pt idx="1361">
                  <c:v>1.8236906763222552E-2</c:v>
                </c:pt>
                <c:pt idx="1362">
                  <c:v>1.8236906763222552E-2</c:v>
                </c:pt>
                <c:pt idx="1363">
                  <c:v>1.8236906763222552E-2</c:v>
                </c:pt>
                <c:pt idx="1364">
                  <c:v>1.8236906763222552E-2</c:v>
                </c:pt>
                <c:pt idx="1365">
                  <c:v>1.8236906763222552E-2</c:v>
                </c:pt>
                <c:pt idx="1366">
                  <c:v>1.8236906763222552E-2</c:v>
                </c:pt>
                <c:pt idx="1367">
                  <c:v>1.8236906763222552E-2</c:v>
                </c:pt>
                <c:pt idx="1368">
                  <c:v>1.8236906763222552E-2</c:v>
                </c:pt>
                <c:pt idx="1369">
                  <c:v>1.8236906763222552E-2</c:v>
                </c:pt>
                <c:pt idx="1370">
                  <c:v>1.8236906763222552E-2</c:v>
                </c:pt>
                <c:pt idx="1371">
                  <c:v>1.8236906763222552E-2</c:v>
                </c:pt>
                <c:pt idx="1372">
                  <c:v>1.8236906763222552E-2</c:v>
                </c:pt>
                <c:pt idx="1373">
                  <c:v>1.8236906763222552E-2</c:v>
                </c:pt>
                <c:pt idx="1374">
                  <c:v>1.8236906763222552E-2</c:v>
                </c:pt>
                <c:pt idx="1375">
                  <c:v>1.8236906763222552E-2</c:v>
                </c:pt>
                <c:pt idx="1376">
                  <c:v>1.8236906763222552E-2</c:v>
                </c:pt>
                <c:pt idx="1377">
                  <c:v>1.8236906763222552E-2</c:v>
                </c:pt>
                <c:pt idx="1378">
                  <c:v>1.8236906763222552E-2</c:v>
                </c:pt>
                <c:pt idx="1379">
                  <c:v>1.8236906763222552E-2</c:v>
                </c:pt>
                <c:pt idx="1380">
                  <c:v>1.8236906763222552E-2</c:v>
                </c:pt>
                <c:pt idx="1381">
                  <c:v>1.8236906763222552E-2</c:v>
                </c:pt>
                <c:pt idx="1382">
                  <c:v>1.8236906763222552E-2</c:v>
                </c:pt>
                <c:pt idx="1383">
                  <c:v>1.8236906763222552E-2</c:v>
                </c:pt>
                <c:pt idx="1384">
                  <c:v>1.8236906763222552E-2</c:v>
                </c:pt>
                <c:pt idx="1385">
                  <c:v>1.8236906763222552E-2</c:v>
                </c:pt>
                <c:pt idx="1386">
                  <c:v>1.8236906763222552E-2</c:v>
                </c:pt>
                <c:pt idx="1387">
                  <c:v>1.8236906763222552E-2</c:v>
                </c:pt>
                <c:pt idx="1388">
                  <c:v>1.8236906763222552E-2</c:v>
                </c:pt>
                <c:pt idx="1389">
                  <c:v>1.8236906763222552E-2</c:v>
                </c:pt>
                <c:pt idx="1390">
                  <c:v>1.8236906763222552E-2</c:v>
                </c:pt>
                <c:pt idx="1391">
                  <c:v>1.8236906763222552E-2</c:v>
                </c:pt>
                <c:pt idx="1392">
                  <c:v>1.8236906763222552E-2</c:v>
                </c:pt>
                <c:pt idx="1393">
                  <c:v>1.8236906763222552E-2</c:v>
                </c:pt>
                <c:pt idx="1394">
                  <c:v>1.8236906763222552E-2</c:v>
                </c:pt>
                <c:pt idx="1395">
                  <c:v>1.8236906763222552E-2</c:v>
                </c:pt>
                <c:pt idx="1396">
                  <c:v>1.8236906763222552E-2</c:v>
                </c:pt>
                <c:pt idx="1397">
                  <c:v>1.8236906763222552E-2</c:v>
                </c:pt>
                <c:pt idx="1398">
                  <c:v>1.8236906763222552E-2</c:v>
                </c:pt>
                <c:pt idx="1399">
                  <c:v>1.8236906763222552E-2</c:v>
                </c:pt>
                <c:pt idx="1400">
                  <c:v>1.8236906763222552E-2</c:v>
                </c:pt>
                <c:pt idx="1401">
                  <c:v>1.8236906763222552E-2</c:v>
                </c:pt>
                <c:pt idx="1402">
                  <c:v>1.8236906763222552E-2</c:v>
                </c:pt>
                <c:pt idx="1403">
                  <c:v>1.8236906763222552E-2</c:v>
                </c:pt>
                <c:pt idx="1404">
                  <c:v>1.8236906763222552E-2</c:v>
                </c:pt>
                <c:pt idx="1405">
                  <c:v>1.8236906763222552E-2</c:v>
                </c:pt>
                <c:pt idx="1406">
                  <c:v>1.8236906763222552E-2</c:v>
                </c:pt>
                <c:pt idx="1407">
                  <c:v>1.8236906763222552E-2</c:v>
                </c:pt>
                <c:pt idx="1408">
                  <c:v>1.8236906763222552E-2</c:v>
                </c:pt>
                <c:pt idx="1409">
                  <c:v>1.8236906763222552E-2</c:v>
                </c:pt>
                <c:pt idx="1410">
                  <c:v>1.8236906763222552E-2</c:v>
                </c:pt>
                <c:pt idx="1411">
                  <c:v>1.8236906763222552E-2</c:v>
                </c:pt>
                <c:pt idx="1412">
                  <c:v>1.8236906763222552E-2</c:v>
                </c:pt>
                <c:pt idx="1413">
                  <c:v>1.8236906763222552E-2</c:v>
                </c:pt>
                <c:pt idx="1414">
                  <c:v>1.8236906763222552E-2</c:v>
                </c:pt>
                <c:pt idx="1415">
                  <c:v>1.8236906763222552E-2</c:v>
                </c:pt>
                <c:pt idx="1416">
                  <c:v>1.8236906763222552E-2</c:v>
                </c:pt>
                <c:pt idx="1417">
                  <c:v>1.8236906763222552E-2</c:v>
                </c:pt>
                <c:pt idx="1418">
                  <c:v>1.8236906763222552E-2</c:v>
                </c:pt>
                <c:pt idx="1419">
                  <c:v>1.8236906763222552E-2</c:v>
                </c:pt>
                <c:pt idx="1420">
                  <c:v>1.8236906763222552E-2</c:v>
                </c:pt>
                <c:pt idx="1421">
                  <c:v>1.8236906763222552E-2</c:v>
                </c:pt>
                <c:pt idx="1422">
                  <c:v>1.8236906763222552E-2</c:v>
                </c:pt>
                <c:pt idx="1423">
                  <c:v>1.8236906763222552E-2</c:v>
                </c:pt>
                <c:pt idx="1424">
                  <c:v>1.8236906763222552E-2</c:v>
                </c:pt>
                <c:pt idx="1425">
                  <c:v>1.8236906763222552E-2</c:v>
                </c:pt>
                <c:pt idx="1426">
                  <c:v>1.8236906763222552E-2</c:v>
                </c:pt>
                <c:pt idx="1427">
                  <c:v>1.8236906763222552E-2</c:v>
                </c:pt>
                <c:pt idx="1428">
                  <c:v>1.8236906763222552E-2</c:v>
                </c:pt>
                <c:pt idx="1429">
                  <c:v>1.8236906763222552E-2</c:v>
                </c:pt>
                <c:pt idx="1430">
                  <c:v>1.8236906763222552E-2</c:v>
                </c:pt>
                <c:pt idx="1431">
                  <c:v>1.8236906763222552E-2</c:v>
                </c:pt>
                <c:pt idx="1432">
                  <c:v>1.8236906763222552E-2</c:v>
                </c:pt>
                <c:pt idx="1433">
                  <c:v>1.8236906763222552E-2</c:v>
                </c:pt>
                <c:pt idx="1434">
                  <c:v>1.8236906763222552E-2</c:v>
                </c:pt>
                <c:pt idx="1435">
                  <c:v>1.8236906763222552E-2</c:v>
                </c:pt>
                <c:pt idx="1436">
                  <c:v>1.8236906763222552E-2</c:v>
                </c:pt>
                <c:pt idx="1437">
                  <c:v>1.8236906763222552E-2</c:v>
                </c:pt>
                <c:pt idx="1438">
                  <c:v>1.8236906763222552E-2</c:v>
                </c:pt>
                <c:pt idx="1439">
                  <c:v>1.8236906763222552E-2</c:v>
                </c:pt>
                <c:pt idx="1440">
                  <c:v>1.8236906763222552E-2</c:v>
                </c:pt>
                <c:pt idx="1441">
                  <c:v>1.8236906763222552E-2</c:v>
                </c:pt>
                <c:pt idx="1442">
                  <c:v>1.8236906763222552E-2</c:v>
                </c:pt>
                <c:pt idx="1443">
                  <c:v>1.8236906763222552E-2</c:v>
                </c:pt>
                <c:pt idx="1444">
                  <c:v>1.8236906763222552E-2</c:v>
                </c:pt>
                <c:pt idx="1445">
                  <c:v>1.8236906763222552E-2</c:v>
                </c:pt>
                <c:pt idx="1446">
                  <c:v>1.8236906763222552E-2</c:v>
                </c:pt>
                <c:pt idx="1447">
                  <c:v>1.8236906763222552E-2</c:v>
                </c:pt>
                <c:pt idx="1448">
                  <c:v>1.8236906763222552E-2</c:v>
                </c:pt>
                <c:pt idx="1449">
                  <c:v>1.8236906763222552E-2</c:v>
                </c:pt>
                <c:pt idx="1450">
                  <c:v>1.8236906763222552E-2</c:v>
                </c:pt>
                <c:pt idx="1451">
                  <c:v>1.8236906763222552E-2</c:v>
                </c:pt>
                <c:pt idx="1452">
                  <c:v>1.8236906763222552E-2</c:v>
                </c:pt>
                <c:pt idx="1453">
                  <c:v>1.8236906763222552E-2</c:v>
                </c:pt>
                <c:pt idx="1454">
                  <c:v>1.8236906763222552E-2</c:v>
                </c:pt>
                <c:pt idx="1455">
                  <c:v>1.8236906763222552E-2</c:v>
                </c:pt>
                <c:pt idx="1456">
                  <c:v>1.8236906763222552E-2</c:v>
                </c:pt>
                <c:pt idx="1457">
                  <c:v>1.8236906763222552E-2</c:v>
                </c:pt>
                <c:pt idx="1458">
                  <c:v>1.8236906763222552E-2</c:v>
                </c:pt>
                <c:pt idx="1459">
                  <c:v>1.8236906763222552E-2</c:v>
                </c:pt>
                <c:pt idx="1460">
                  <c:v>1.8236906763222552E-2</c:v>
                </c:pt>
                <c:pt idx="1461">
                  <c:v>1.8236906763222552E-2</c:v>
                </c:pt>
                <c:pt idx="1462">
                  <c:v>1.8236906763222552E-2</c:v>
                </c:pt>
                <c:pt idx="1463">
                  <c:v>1.8236906763222552E-2</c:v>
                </c:pt>
                <c:pt idx="1464">
                  <c:v>1.8236906763222552E-2</c:v>
                </c:pt>
                <c:pt idx="1465">
                  <c:v>1.8236906763222552E-2</c:v>
                </c:pt>
                <c:pt idx="1466">
                  <c:v>1.8236906763222552E-2</c:v>
                </c:pt>
                <c:pt idx="1467">
                  <c:v>1.8236906763222552E-2</c:v>
                </c:pt>
                <c:pt idx="1468">
                  <c:v>1.8236906763222552E-2</c:v>
                </c:pt>
                <c:pt idx="1469">
                  <c:v>1.8236906763222552E-2</c:v>
                </c:pt>
                <c:pt idx="1470">
                  <c:v>1.8236906763222552E-2</c:v>
                </c:pt>
                <c:pt idx="1471">
                  <c:v>1.8236906763222552E-2</c:v>
                </c:pt>
                <c:pt idx="1472">
                  <c:v>1.8236906763222552E-2</c:v>
                </c:pt>
                <c:pt idx="1473">
                  <c:v>1.8236906763222552E-2</c:v>
                </c:pt>
                <c:pt idx="1474">
                  <c:v>1.8236906763222552E-2</c:v>
                </c:pt>
                <c:pt idx="1475">
                  <c:v>1.8236906763222552E-2</c:v>
                </c:pt>
                <c:pt idx="1476">
                  <c:v>1.8236906763222552E-2</c:v>
                </c:pt>
                <c:pt idx="1477">
                  <c:v>1.8236906763222552E-2</c:v>
                </c:pt>
                <c:pt idx="1478">
                  <c:v>1.8236906763222552E-2</c:v>
                </c:pt>
                <c:pt idx="1479">
                  <c:v>1.8236906763222552E-2</c:v>
                </c:pt>
                <c:pt idx="1480">
                  <c:v>1.8236906763222552E-2</c:v>
                </c:pt>
                <c:pt idx="1481">
                  <c:v>1.8236906763222552E-2</c:v>
                </c:pt>
                <c:pt idx="1482">
                  <c:v>1.8236906763222552E-2</c:v>
                </c:pt>
                <c:pt idx="1483">
                  <c:v>1.8236906763222552E-2</c:v>
                </c:pt>
                <c:pt idx="1484">
                  <c:v>1.8236906763222552E-2</c:v>
                </c:pt>
                <c:pt idx="1485">
                  <c:v>1.8236906763222552E-2</c:v>
                </c:pt>
                <c:pt idx="1486">
                  <c:v>1.8236906763222552E-2</c:v>
                </c:pt>
                <c:pt idx="1487">
                  <c:v>1.8236906763222552E-2</c:v>
                </c:pt>
                <c:pt idx="1488">
                  <c:v>1.8236906763222552E-2</c:v>
                </c:pt>
                <c:pt idx="1489">
                  <c:v>1.8236906763222552E-2</c:v>
                </c:pt>
                <c:pt idx="1490">
                  <c:v>1.8236906763222552E-2</c:v>
                </c:pt>
                <c:pt idx="1491">
                  <c:v>1.8236906763222552E-2</c:v>
                </c:pt>
                <c:pt idx="1492">
                  <c:v>1.8236906763222552E-2</c:v>
                </c:pt>
                <c:pt idx="1493">
                  <c:v>1.8236906763222552E-2</c:v>
                </c:pt>
                <c:pt idx="1494">
                  <c:v>1.8236906763222552E-2</c:v>
                </c:pt>
                <c:pt idx="1495">
                  <c:v>1.8236906763222552E-2</c:v>
                </c:pt>
                <c:pt idx="1496">
                  <c:v>1.8236906763222552E-2</c:v>
                </c:pt>
                <c:pt idx="1497">
                  <c:v>1.8236906763222552E-2</c:v>
                </c:pt>
                <c:pt idx="1498">
                  <c:v>1.8236906763222552E-2</c:v>
                </c:pt>
                <c:pt idx="1499">
                  <c:v>1.8236906763222552E-2</c:v>
                </c:pt>
                <c:pt idx="1500">
                  <c:v>1.8236906763222552E-2</c:v>
                </c:pt>
                <c:pt idx="1501">
                  <c:v>1.8236906763222552E-2</c:v>
                </c:pt>
                <c:pt idx="1502">
                  <c:v>1.8236906763222552E-2</c:v>
                </c:pt>
                <c:pt idx="1503">
                  <c:v>1.8236906763222552E-2</c:v>
                </c:pt>
                <c:pt idx="1504">
                  <c:v>1.8236906763222552E-2</c:v>
                </c:pt>
                <c:pt idx="1505">
                  <c:v>1.8236906763222552E-2</c:v>
                </c:pt>
                <c:pt idx="1506">
                  <c:v>1.8236906763222552E-2</c:v>
                </c:pt>
                <c:pt idx="1507">
                  <c:v>1.8236906763222552E-2</c:v>
                </c:pt>
                <c:pt idx="1508">
                  <c:v>1.8236906763222552E-2</c:v>
                </c:pt>
                <c:pt idx="1509">
                  <c:v>1.8236906763222552E-2</c:v>
                </c:pt>
                <c:pt idx="1510">
                  <c:v>1.8236906763222552E-2</c:v>
                </c:pt>
                <c:pt idx="1511">
                  <c:v>1.8236906763222552E-2</c:v>
                </c:pt>
                <c:pt idx="1512">
                  <c:v>1.8236906763222552E-2</c:v>
                </c:pt>
                <c:pt idx="1513">
                  <c:v>1.8236906763222552E-2</c:v>
                </c:pt>
                <c:pt idx="1514">
                  <c:v>1.8236906763222552E-2</c:v>
                </c:pt>
                <c:pt idx="1515">
                  <c:v>1.8236906763222552E-2</c:v>
                </c:pt>
                <c:pt idx="1516">
                  <c:v>1.8236906763222552E-2</c:v>
                </c:pt>
                <c:pt idx="1517">
                  <c:v>1.8236906763222552E-2</c:v>
                </c:pt>
                <c:pt idx="1518">
                  <c:v>1.8236906763222552E-2</c:v>
                </c:pt>
                <c:pt idx="1519">
                  <c:v>1.8236906763222552E-2</c:v>
                </c:pt>
                <c:pt idx="1520">
                  <c:v>1.8236906763222552E-2</c:v>
                </c:pt>
                <c:pt idx="1521">
                  <c:v>1.8236906763222552E-2</c:v>
                </c:pt>
                <c:pt idx="1522">
                  <c:v>1.8236906763222552E-2</c:v>
                </c:pt>
                <c:pt idx="1523">
                  <c:v>1.8236906763222552E-2</c:v>
                </c:pt>
                <c:pt idx="1524">
                  <c:v>1.8236906763222552E-2</c:v>
                </c:pt>
                <c:pt idx="1525">
                  <c:v>1.8236906763222552E-2</c:v>
                </c:pt>
                <c:pt idx="1526">
                  <c:v>1.8236906763222552E-2</c:v>
                </c:pt>
                <c:pt idx="1527">
                  <c:v>1.8236906763222552E-2</c:v>
                </c:pt>
                <c:pt idx="1528">
                  <c:v>1.8236906763222552E-2</c:v>
                </c:pt>
                <c:pt idx="1529">
                  <c:v>1.8236906763222552E-2</c:v>
                </c:pt>
                <c:pt idx="1530">
                  <c:v>1.8236906763222552E-2</c:v>
                </c:pt>
                <c:pt idx="1531">
                  <c:v>1.8236906763222552E-2</c:v>
                </c:pt>
                <c:pt idx="1532">
                  <c:v>1.8236906763222552E-2</c:v>
                </c:pt>
                <c:pt idx="1533">
                  <c:v>1.8236906763222552E-2</c:v>
                </c:pt>
                <c:pt idx="1534">
                  <c:v>1.8236906763222552E-2</c:v>
                </c:pt>
                <c:pt idx="1535">
                  <c:v>1.8236906763222552E-2</c:v>
                </c:pt>
                <c:pt idx="1536">
                  <c:v>1.8236906763222552E-2</c:v>
                </c:pt>
                <c:pt idx="1537">
                  <c:v>1.8236906763222552E-2</c:v>
                </c:pt>
                <c:pt idx="1538">
                  <c:v>1.8236906763222552E-2</c:v>
                </c:pt>
                <c:pt idx="1539">
                  <c:v>1.8236906763222552E-2</c:v>
                </c:pt>
                <c:pt idx="1540">
                  <c:v>1.8236906763222552E-2</c:v>
                </c:pt>
                <c:pt idx="1541">
                  <c:v>1.8236906763222552E-2</c:v>
                </c:pt>
                <c:pt idx="1542">
                  <c:v>1.8236906763222552E-2</c:v>
                </c:pt>
                <c:pt idx="1543">
                  <c:v>1.8236906763222552E-2</c:v>
                </c:pt>
                <c:pt idx="1544">
                  <c:v>1.8236906763222552E-2</c:v>
                </c:pt>
                <c:pt idx="1545">
                  <c:v>1.8236906763222552E-2</c:v>
                </c:pt>
                <c:pt idx="1546">
                  <c:v>1.8236906763222552E-2</c:v>
                </c:pt>
                <c:pt idx="1547">
                  <c:v>1.8236906763222552E-2</c:v>
                </c:pt>
                <c:pt idx="1548">
                  <c:v>1.8236906763222552E-2</c:v>
                </c:pt>
                <c:pt idx="1549">
                  <c:v>1.8236906763222552E-2</c:v>
                </c:pt>
                <c:pt idx="1550">
                  <c:v>1.8236906763222552E-2</c:v>
                </c:pt>
                <c:pt idx="1551">
                  <c:v>1.8236906763222552E-2</c:v>
                </c:pt>
                <c:pt idx="1552">
                  <c:v>1.8236906763222552E-2</c:v>
                </c:pt>
                <c:pt idx="1553">
                  <c:v>1.8236906763222552E-2</c:v>
                </c:pt>
                <c:pt idx="1554">
                  <c:v>1.8236906763222552E-2</c:v>
                </c:pt>
                <c:pt idx="1555">
                  <c:v>1.8236906763222552E-2</c:v>
                </c:pt>
                <c:pt idx="1556">
                  <c:v>1.8236906763222552E-2</c:v>
                </c:pt>
                <c:pt idx="1557">
                  <c:v>1.8236906763222552E-2</c:v>
                </c:pt>
                <c:pt idx="1558">
                  <c:v>1.8236906763222552E-2</c:v>
                </c:pt>
                <c:pt idx="1559">
                  <c:v>1.8236906763222552E-2</c:v>
                </c:pt>
                <c:pt idx="1560">
                  <c:v>1.8236906763222552E-2</c:v>
                </c:pt>
                <c:pt idx="1561">
                  <c:v>1.8236906763222552E-2</c:v>
                </c:pt>
                <c:pt idx="1562">
                  <c:v>1.8236906763222552E-2</c:v>
                </c:pt>
                <c:pt idx="1563">
                  <c:v>1.8236906763222552E-2</c:v>
                </c:pt>
                <c:pt idx="1564">
                  <c:v>1.8236906763222552E-2</c:v>
                </c:pt>
                <c:pt idx="1565">
                  <c:v>1.8236906763222552E-2</c:v>
                </c:pt>
                <c:pt idx="1566">
                  <c:v>1.8236906763222552E-2</c:v>
                </c:pt>
                <c:pt idx="1567">
                  <c:v>1.8236906763222552E-2</c:v>
                </c:pt>
                <c:pt idx="1568">
                  <c:v>1.8236906763222552E-2</c:v>
                </c:pt>
                <c:pt idx="1569">
                  <c:v>1.8236906763222552E-2</c:v>
                </c:pt>
                <c:pt idx="1570">
                  <c:v>1.8236906763222552E-2</c:v>
                </c:pt>
                <c:pt idx="1571">
                  <c:v>1.8236906763222552E-2</c:v>
                </c:pt>
                <c:pt idx="1572">
                  <c:v>1.8236906763222552E-2</c:v>
                </c:pt>
                <c:pt idx="1573">
                  <c:v>1.8236906763222552E-2</c:v>
                </c:pt>
                <c:pt idx="1574">
                  <c:v>1.8236906763222552E-2</c:v>
                </c:pt>
                <c:pt idx="1575">
                  <c:v>1.8236906763222552E-2</c:v>
                </c:pt>
                <c:pt idx="1576">
                  <c:v>1.8236906763222552E-2</c:v>
                </c:pt>
                <c:pt idx="1577">
                  <c:v>1.8236906763222552E-2</c:v>
                </c:pt>
                <c:pt idx="1578">
                  <c:v>1.8236906763222552E-2</c:v>
                </c:pt>
                <c:pt idx="1579">
                  <c:v>1.8236906763222552E-2</c:v>
                </c:pt>
                <c:pt idx="1580">
                  <c:v>1.8236906763222552E-2</c:v>
                </c:pt>
                <c:pt idx="1581">
                  <c:v>1.8236906763222552E-2</c:v>
                </c:pt>
                <c:pt idx="1582">
                  <c:v>1.8236906763222552E-2</c:v>
                </c:pt>
                <c:pt idx="1583">
                  <c:v>1.8236906763222552E-2</c:v>
                </c:pt>
                <c:pt idx="1584">
                  <c:v>1.8236906763222552E-2</c:v>
                </c:pt>
                <c:pt idx="1585">
                  <c:v>1.8236906763222552E-2</c:v>
                </c:pt>
                <c:pt idx="1586">
                  <c:v>1.8236906763222552E-2</c:v>
                </c:pt>
                <c:pt idx="1587">
                  <c:v>1.8236906763222552E-2</c:v>
                </c:pt>
                <c:pt idx="1588">
                  <c:v>1.8236906763222552E-2</c:v>
                </c:pt>
                <c:pt idx="1589">
                  <c:v>1.8236906763222552E-2</c:v>
                </c:pt>
                <c:pt idx="1590">
                  <c:v>1.8236906763222552E-2</c:v>
                </c:pt>
                <c:pt idx="1591">
                  <c:v>1.8236906763222552E-2</c:v>
                </c:pt>
                <c:pt idx="1592">
                  <c:v>1.8236906763222552E-2</c:v>
                </c:pt>
                <c:pt idx="1593">
                  <c:v>1.8236906763222552E-2</c:v>
                </c:pt>
                <c:pt idx="1594">
                  <c:v>1.8236906763222552E-2</c:v>
                </c:pt>
                <c:pt idx="1595">
                  <c:v>1.8236906763222552E-2</c:v>
                </c:pt>
                <c:pt idx="1596">
                  <c:v>1.8236906763222552E-2</c:v>
                </c:pt>
                <c:pt idx="1597">
                  <c:v>1.8236906763222552E-2</c:v>
                </c:pt>
                <c:pt idx="1598">
                  <c:v>1.8236906763222552E-2</c:v>
                </c:pt>
                <c:pt idx="1599">
                  <c:v>1.8236906763222552E-2</c:v>
                </c:pt>
                <c:pt idx="1600">
                  <c:v>1.8236906763222552E-2</c:v>
                </c:pt>
                <c:pt idx="1601">
                  <c:v>1.8236906763222552E-2</c:v>
                </c:pt>
                <c:pt idx="1602">
                  <c:v>1.8236906763222552E-2</c:v>
                </c:pt>
                <c:pt idx="1603">
                  <c:v>1.8236906763222552E-2</c:v>
                </c:pt>
                <c:pt idx="1604">
                  <c:v>1.8236906763222552E-2</c:v>
                </c:pt>
                <c:pt idx="1605">
                  <c:v>1.8236906763222552E-2</c:v>
                </c:pt>
                <c:pt idx="1606">
                  <c:v>1.8236906763222552E-2</c:v>
                </c:pt>
                <c:pt idx="1607">
                  <c:v>1.8236906763222552E-2</c:v>
                </c:pt>
                <c:pt idx="1608">
                  <c:v>1.8236906763222552E-2</c:v>
                </c:pt>
                <c:pt idx="1609">
                  <c:v>1.8236906763222552E-2</c:v>
                </c:pt>
                <c:pt idx="1610">
                  <c:v>1.8236906763222552E-2</c:v>
                </c:pt>
                <c:pt idx="1611">
                  <c:v>1.8236906763222552E-2</c:v>
                </c:pt>
                <c:pt idx="1612">
                  <c:v>1.8236906763222552E-2</c:v>
                </c:pt>
                <c:pt idx="1613">
                  <c:v>1.8236906763222552E-2</c:v>
                </c:pt>
                <c:pt idx="1614">
                  <c:v>1.8236906763222552E-2</c:v>
                </c:pt>
                <c:pt idx="1615">
                  <c:v>1.8236906763222552E-2</c:v>
                </c:pt>
                <c:pt idx="1616">
                  <c:v>1.8236906763222552E-2</c:v>
                </c:pt>
                <c:pt idx="1617">
                  <c:v>1.8236906763222552E-2</c:v>
                </c:pt>
                <c:pt idx="1618">
                  <c:v>1.8236906763222552E-2</c:v>
                </c:pt>
                <c:pt idx="1619">
                  <c:v>1.8236906763222552E-2</c:v>
                </c:pt>
                <c:pt idx="1620">
                  <c:v>1.8236906763222552E-2</c:v>
                </c:pt>
                <c:pt idx="1621">
                  <c:v>1.8236906763222552E-2</c:v>
                </c:pt>
                <c:pt idx="1622">
                  <c:v>1.8236906763222552E-2</c:v>
                </c:pt>
                <c:pt idx="1623">
                  <c:v>1.8236906763222552E-2</c:v>
                </c:pt>
                <c:pt idx="1624">
                  <c:v>1.8236906763222552E-2</c:v>
                </c:pt>
                <c:pt idx="1625">
                  <c:v>1.8236906763222552E-2</c:v>
                </c:pt>
                <c:pt idx="1626">
                  <c:v>1.8236906763222552E-2</c:v>
                </c:pt>
                <c:pt idx="1627">
                  <c:v>1.8236906763222552E-2</c:v>
                </c:pt>
                <c:pt idx="1628">
                  <c:v>1.8236906763222552E-2</c:v>
                </c:pt>
                <c:pt idx="1629">
                  <c:v>1.8236906763222552E-2</c:v>
                </c:pt>
                <c:pt idx="1630">
                  <c:v>1.8236906763222552E-2</c:v>
                </c:pt>
                <c:pt idx="1631">
                  <c:v>1.8236906763222552E-2</c:v>
                </c:pt>
                <c:pt idx="1632">
                  <c:v>1.8236906763222552E-2</c:v>
                </c:pt>
                <c:pt idx="1633">
                  <c:v>1.8236906763222552E-2</c:v>
                </c:pt>
                <c:pt idx="1634">
                  <c:v>1.8236906763222552E-2</c:v>
                </c:pt>
                <c:pt idx="1635">
                  <c:v>1.8236906763222552E-2</c:v>
                </c:pt>
                <c:pt idx="1636">
                  <c:v>1.8236906763222552E-2</c:v>
                </c:pt>
                <c:pt idx="1637">
                  <c:v>1.8236906763222552E-2</c:v>
                </c:pt>
                <c:pt idx="1638">
                  <c:v>1.8236906763222552E-2</c:v>
                </c:pt>
                <c:pt idx="1639">
                  <c:v>1.8236906763222552E-2</c:v>
                </c:pt>
                <c:pt idx="1640">
                  <c:v>1.8236906763222552E-2</c:v>
                </c:pt>
                <c:pt idx="1641">
                  <c:v>1.8236906763222552E-2</c:v>
                </c:pt>
                <c:pt idx="1642">
                  <c:v>1.8236906763222552E-2</c:v>
                </c:pt>
                <c:pt idx="1643">
                  <c:v>1.8236906763222552E-2</c:v>
                </c:pt>
                <c:pt idx="1644">
                  <c:v>1.8236906763222552E-2</c:v>
                </c:pt>
                <c:pt idx="1645">
                  <c:v>1.8236906763222552E-2</c:v>
                </c:pt>
                <c:pt idx="1646">
                  <c:v>1.8236906763222552E-2</c:v>
                </c:pt>
                <c:pt idx="1647">
                  <c:v>1.8236906763222552E-2</c:v>
                </c:pt>
                <c:pt idx="1648">
                  <c:v>1.8236906763222552E-2</c:v>
                </c:pt>
                <c:pt idx="1649">
                  <c:v>1.8236906763222552E-2</c:v>
                </c:pt>
                <c:pt idx="1650">
                  <c:v>1.8236906763222552E-2</c:v>
                </c:pt>
                <c:pt idx="1651">
                  <c:v>1.8236906763222552E-2</c:v>
                </c:pt>
                <c:pt idx="1652">
                  <c:v>1.8236906763222552E-2</c:v>
                </c:pt>
                <c:pt idx="1653">
                  <c:v>1.8236906763222552E-2</c:v>
                </c:pt>
                <c:pt idx="1654">
                  <c:v>1.8236906763222552E-2</c:v>
                </c:pt>
                <c:pt idx="1655">
                  <c:v>1.8236906763222552E-2</c:v>
                </c:pt>
                <c:pt idx="1656">
                  <c:v>1.8236906763222552E-2</c:v>
                </c:pt>
                <c:pt idx="1657">
                  <c:v>1.8236906763222552E-2</c:v>
                </c:pt>
                <c:pt idx="1658">
                  <c:v>1.8236906763222552E-2</c:v>
                </c:pt>
                <c:pt idx="1659">
                  <c:v>1.8236906763222552E-2</c:v>
                </c:pt>
                <c:pt idx="1660">
                  <c:v>1.8236906763222552E-2</c:v>
                </c:pt>
                <c:pt idx="1661">
                  <c:v>1.8236906763222552E-2</c:v>
                </c:pt>
                <c:pt idx="1662">
                  <c:v>1.8236906763222552E-2</c:v>
                </c:pt>
                <c:pt idx="1663">
                  <c:v>1.8236906763222552E-2</c:v>
                </c:pt>
                <c:pt idx="1664">
                  <c:v>1.8236906763222552E-2</c:v>
                </c:pt>
                <c:pt idx="1665">
                  <c:v>1.8236906763222552E-2</c:v>
                </c:pt>
                <c:pt idx="1666">
                  <c:v>1.8236906763222552E-2</c:v>
                </c:pt>
                <c:pt idx="1667">
                  <c:v>1.8236906763222552E-2</c:v>
                </c:pt>
                <c:pt idx="1668">
                  <c:v>1.8236906763222552E-2</c:v>
                </c:pt>
                <c:pt idx="1669">
                  <c:v>1.8236906763222552E-2</c:v>
                </c:pt>
                <c:pt idx="1670">
                  <c:v>1.8236906763222552E-2</c:v>
                </c:pt>
                <c:pt idx="1671">
                  <c:v>1.8236906763222552E-2</c:v>
                </c:pt>
                <c:pt idx="1672">
                  <c:v>1.8236906763222552E-2</c:v>
                </c:pt>
                <c:pt idx="1673">
                  <c:v>1.8236906763222552E-2</c:v>
                </c:pt>
                <c:pt idx="1674">
                  <c:v>1.8236906763222552E-2</c:v>
                </c:pt>
                <c:pt idx="1675">
                  <c:v>1.8236906763222552E-2</c:v>
                </c:pt>
                <c:pt idx="1676">
                  <c:v>1.8236906763222552E-2</c:v>
                </c:pt>
                <c:pt idx="1677">
                  <c:v>1.8236906763222552E-2</c:v>
                </c:pt>
                <c:pt idx="1678">
                  <c:v>1.8236906763222552E-2</c:v>
                </c:pt>
                <c:pt idx="1679">
                  <c:v>1.8236906763222552E-2</c:v>
                </c:pt>
                <c:pt idx="1680">
                  <c:v>1.8236906763222552E-2</c:v>
                </c:pt>
                <c:pt idx="1681">
                  <c:v>1.8236906763222552E-2</c:v>
                </c:pt>
                <c:pt idx="1682">
                  <c:v>1.8236906763222552E-2</c:v>
                </c:pt>
                <c:pt idx="1683">
                  <c:v>1.8236906763222552E-2</c:v>
                </c:pt>
                <c:pt idx="1684">
                  <c:v>1.8236906763222552E-2</c:v>
                </c:pt>
                <c:pt idx="1685">
                  <c:v>1.8236906763222552E-2</c:v>
                </c:pt>
                <c:pt idx="1686">
                  <c:v>1.8236906763222552E-2</c:v>
                </c:pt>
                <c:pt idx="1687">
                  <c:v>1.8236906763222552E-2</c:v>
                </c:pt>
                <c:pt idx="1688">
                  <c:v>1.8236906763222552E-2</c:v>
                </c:pt>
                <c:pt idx="1689">
                  <c:v>1.8236906763222552E-2</c:v>
                </c:pt>
                <c:pt idx="1690">
                  <c:v>1.8236906763222552E-2</c:v>
                </c:pt>
                <c:pt idx="1691">
                  <c:v>1.8236906763222552E-2</c:v>
                </c:pt>
                <c:pt idx="1692">
                  <c:v>1.8236906763222552E-2</c:v>
                </c:pt>
                <c:pt idx="1693">
                  <c:v>1.8236906763222552E-2</c:v>
                </c:pt>
                <c:pt idx="1694">
                  <c:v>1.8236906763222552E-2</c:v>
                </c:pt>
                <c:pt idx="1695">
                  <c:v>1.8236906763222552E-2</c:v>
                </c:pt>
                <c:pt idx="1696">
                  <c:v>1.8236906763222552E-2</c:v>
                </c:pt>
                <c:pt idx="1697">
                  <c:v>1.8236906763222552E-2</c:v>
                </c:pt>
                <c:pt idx="1698">
                  <c:v>1.8236906763222552E-2</c:v>
                </c:pt>
                <c:pt idx="1699">
                  <c:v>1.8236906763222552E-2</c:v>
                </c:pt>
                <c:pt idx="1700">
                  <c:v>1.8236906763222552E-2</c:v>
                </c:pt>
                <c:pt idx="1701">
                  <c:v>1.8236906763222552E-2</c:v>
                </c:pt>
                <c:pt idx="1702">
                  <c:v>1.8236906763222552E-2</c:v>
                </c:pt>
                <c:pt idx="1703">
                  <c:v>1.8236906763222552E-2</c:v>
                </c:pt>
                <c:pt idx="1704">
                  <c:v>1.8236906763222552E-2</c:v>
                </c:pt>
                <c:pt idx="1705">
                  <c:v>1.8236906763222552E-2</c:v>
                </c:pt>
                <c:pt idx="1706">
                  <c:v>1.8236906763222552E-2</c:v>
                </c:pt>
                <c:pt idx="1707">
                  <c:v>1.8236906763222552E-2</c:v>
                </c:pt>
                <c:pt idx="1708">
                  <c:v>1.8236906763222552E-2</c:v>
                </c:pt>
                <c:pt idx="1709">
                  <c:v>1.8236906763222552E-2</c:v>
                </c:pt>
                <c:pt idx="1710">
                  <c:v>1.8236906763222552E-2</c:v>
                </c:pt>
                <c:pt idx="1711">
                  <c:v>1.8236906763222552E-2</c:v>
                </c:pt>
                <c:pt idx="1712">
                  <c:v>1.8236906763222552E-2</c:v>
                </c:pt>
                <c:pt idx="1713">
                  <c:v>1.8236906763222552E-2</c:v>
                </c:pt>
                <c:pt idx="1714">
                  <c:v>1.8236906763222552E-2</c:v>
                </c:pt>
                <c:pt idx="1715">
                  <c:v>1.8236906763222552E-2</c:v>
                </c:pt>
                <c:pt idx="1716">
                  <c:v>1.8236906763222552E-2</c:v>
                </c:pt>
                <c:pt idx="1717">
                  <c:v>1.8236906763222552E-2</c:v>
                </c:pt>
                <c:pt idx="1718">
                  <c:v>1.8236906763222552E-2</c:v>
                </c:pt>
                <c:pt idx="1719">
                  <c:v>1.8236906763222552E-2</c:v>
                </c:pt>
                <c:pt idx="1720">
                  <c:v>1.8236906763222552E-2</c:v>
                </c:pt>
                <c:pt idx="1721">
                  <c:v>1.8236906763222552E-2</c:v>
                </c:pt>
                <c:pt idx="1722">
                  <c:v>1.8236906763222552E-2</c:v>
                </c:pt>
                <c:pt idx="1723">
                  <c:v>1.8236906763222552E-2</c:v>
                </c:pt>
                <c:pt idx="1724">
                  <c:v>1.8236906763222552E-2</c:v>
                </c:pt>
                <c:pt idx="1725">
                  <c:v>1.8236906763222552E-2</c:v>
                </c:pt>
                <c:pt idx="1726">
                  <c:v>1.8236906763222552E-2</c:v>
                </c:pt>
                <c:pt idx="1727">
                  <c:v>1.8236906763222552E-2</c:v>
                </c:pt>
                <c:pt idx="1728">
                  <c:v>1.8236906763222552E-2</c:v>
                </c:pt>
                <c:pt idx="1729">
                  <c:v>1.8236906763222552E-2</c:v>
                </c:pt>
                <c:pt idx="1730">
                  <c:v>1.8236906763222552E-2</c:v>
                </c:pt>
                <c:pt idx="1731">
                  <c:v>1.8236906763222552E-2</c:v>
                </c:pt>
                <c:pt idx="1732">
                  <c:v>1.8236906763222552E-2</c:v>
                </c:pt>
                <c:pt idx="1733">
                  <c:v>1.8236906763222552E-2</c:v>
                </c:pt>
                <c:pt idx="1734">
                  <c:v>1.8236906763222552E-2</c:v>
                </c:pt>
                <c:pt idx="1735">
                  <c:v>1.8236906763222552E-2</c:v>
                </c:pt>
                <c:pt idx="1736">
                  <c:v>1.8236906763222552E-2</c:v>
                </c:pt>
                <c:pt idx="1737">
                  <c:v>1.8236906763222552E-2</c:v>
                </c:pt>
                <c:pt idx="1738">
                  <c:v>1.8236906763222552E-2</c:v>
                </c:pt>
                <c:pt idx="1739">
                  <c:v>1.8236906763222552E-2</c:v>
                </c:pt>
                <c:pt idx="1740">
                  <c:v>1.8236906763222552E-2</c:v>
                </c:pt>
                <c:pt idx="1741">
                  <c:v>1.8236906763222552E-2</c:v>
                </c:pt>
                <c:pt idx="1742">
                  <c:v>1.8236906763222552E-2</c:v>
                </c:pt>
                <c:pt idx="1743">
                  <c:v>1.8236906763222552E-2</c:v>
                </c:pt>
                <c:pt idx="1744">
                  <c:v>1.8236906763222552E-2</c:v>
                </c:pt>
                <c:pt idx="1745">
                  <c:v>1.8236906763222552E-2</c:v>
                </c:pt>
                <c:pt idx="1746">
                  <c:v>1.8236906763222552E-2</c:v>
                </c:pt>
                <c:pt idx="1747">
                  <c:v>1.8236906763222552E-2</c:v>
                </c:pt>
                <c:pt idx="1748">
                  <c:v>1.8236906763222552E-2</c:v>
                </c:pt>
                <c:pt idx="1749">
                  <c:v>1.8236906763222552E-2</c:v>
                </c:pt>
                <c:pt idx="1750">
                  <c:v>1.8236906763222552E-2</c:v>
                </c:pt>
                <c:pt idx="1751">
                  <c:v>1.8236906763222552E-2</c:v>
                </c:pt>
                <c:pt idx="1752">
                  <c:v>1.8236906763222552E-2</c:v>
                </c:pt>
                <c:pt idx="1753">
                  <c:v>1.8236906763222552E-2</c:v>
                </c:pt>
                <c:pt idx="1754">
                  <c:v>1.8236906763222552E-2</c:v>
                </c:pt>
                <c:pt idx="1755">
                  <c:v>1.8236906763222552E-2</c:v>
                </c:pt>
                <c:pt idx="1756">
                  <c:v>1.8236906763222552E-2</c:v>
                </c:pt>
                <c:pt idx="1757">
                  <c:v>1.8236906763222552E-2</c:v>
                </c:pt>
                <c:pt idx="1758">
                  <c:v>1.8236906763222552E-2</c:v>
                </c:pt>
                <c:pt idx="1759">
                  <c:v>1.8236906763222552E-2</c:v>
                </c:pt>
                <c:pt idx="1760">
                  <c:v>1.8236906763222552E-2</c:v>
                </c:pt>
                <c:pt idx="1761">
                  <c:v>1.8236906763222552E-2</c:v>
                </c:pt>
                <c:pt idx="1762">
                  <c:v>1.8236906763222552E-2</c:v>
                </c:pt>
                <c:pt idx="1763">
                  <c:v>1.8236906763222552E-2</c:v>
                </c:pt>
                <c:pt idx="1764">
                  <c:v>1.8236906763222552E-2</c:v>
                </c:pt>
                <c:pt idx="1765">
                  <c:v>1.8236906763222552E-2</c:v>
                </c:pt>
                <c:pt idx="1766">
                  <c:v>1.8236906763222552E-2</c:v>
                </c:pt>
                <c:pt idx="1767">
                  <c:v>1.8236906763222552E-2</c:v>
                </c:pt>
                <c:pt idx="1768">
                  <c:v>1.8236906763222552E-2</c:v>
                </c:pt>
                <c:pt idx="1769">
                  <c:v>1.8236906763222552E-2</c:v>
                </c:pt>
                <c:pt idx="1770">
                  <c:v>1.8236906763222552E-2</c:v>
                </c:pt>
                <c:pt idx="1771">
                  <c:v>1.8236906763222552E-2</c:v>
                </c:pt>
                <c:pt idx="1772">
                  <c:v>1.8236906763222552E-2</c:v>
                </c:pt>
                <c:pt idx="1773">
                  <c:v>1.8236906763222552E-2</c:v>
                </c:pt>
                <c:pt idx="1774">
                  <c:v>1.8236906763222552E-2</c:v>
                </c:pt>
                <c:pt idx="1775">
                  <c:v>1.8236906763222552E-2</c:v>
                </c:pt>
                <c:pt idx="1776">
                  <c:v>1.8236906763222552E-2</c:v>
                </c:pt>
                <c:pt idx="1777">
                  <c:v>1.8236906763222552E-2</c:v>
                </c:pt>
                <c:pt idx="1778">
                  <c:v>1.8236906763222552E-2</c:v>
                </c:pt>
                <c:pt idx="1779">
                  <c:v>1.8236906763222552E-2</c:v>
                </c:pt>
                <c:pt idx="1780">
                  <c:v>1.8236906763222552E-2</c:v>
                </c:pt>
                <c:pt idx="1781">
                  <c:v>1.8236906763222552E-2</c:v>
                </c:pt>
                <c:pt idx="1782">
                  <c:v>1.8236906763222552E-2</c:v>
                </c:pt>
                <c:pt idx="1783">
                  <c:v>1.8236906763222552E-2</c:v>
                </c:pt>
                <c:pt idx="1784">
                  <c:v>1.8236906763222552E-2</c:v>
                </c:pt>
                <c:pt idx="1785">
                  <c:v>1.8236906763222552E-2</c:v>
                </c:pt>
                <c:pt idx="1786">
                  <c:v>1.8236906763222552E-2</c:v>
                </c:pt>
                <c:pt idx="1787">
                  <c:v>1.8236906763222552E-2</c:v>
                </c:pt>
                <c:pt idx="1788">
                  <c:v>1.8236906763222552E-2</c:v>
                </c:pt>
                <c:pt idx="1789">
                  <c:v>1.8236906763222552E-2</c:v>
                </c:pt>
                <c:pt idx="1790">
                  <c:v>1.8236906763222552E-2</c:v>
                </c:pt>
                <c:pt idx="1791">
                  <c:v>1.8236906763222552E-2</c:v>
                </c:pt>
                <c:pt idx="1792">
                  <c:v>1.8236906763222552E-2</c:v>
                </c:pt>
                <c:pt idx="1793">
                  <c:v>1.8236906763222552E-2</c:v>
                </c:pt>
                <c:pt idx="1794">
                  <c:v>1.8236906763222552E-2</c:v>
                </c:pt>
                <c:pt idx="1795">
                  <c:v>1.8236906763222552E-2</c:v>
                </c:pt>
                <c:pt idx="1796">
                  <c:v>1.8236906763222552E-2</c:v>
                </c:pt>
                <c:pt idx="1797">
                  <c:v>1.8236906763222552E-2</c:v>
                </c:pt>
                <c:pt idx="1798">
                  <c:v>1.8236906763222552E-2</c:v>
                </c:pt>
                <c:pt idx="1799">
                  <c:v>1.8236906763222552E-2</c:v>
                </c:pt>
                <c:pt idx="1800">
                  <c:v>1.8236906763222552E-2</c:v>
                </c:pt>
                <c:pt idx="1801">
                  <c:v>1.8236906763222552E-2</c:v>
                </c:pt>
                <c:pt idx="1802">
                  <c:v>1.8236906763222552E-2</c:v>
                </c:pt>
                <c:pt idx="1803">
                  <c:v>1.8236906763222552E-2</c:v>
                </c:pt>
                <c:pt idx="1804">
                  <c:v>1.8236906763222552E-2</c:v>
                </c:pt>
                <c:pt idx="1805">
                  <c:v>1.8236906763222552E-2</c:v>
                </c:pt>
                <c:pt idx="1806">
                  <c:v>1.8236906763222552E-2</c:v>
                </c:pt>
                <c:pt idx="1807">
                  <c:v>1.8236906763222552E-2</c:v>
                </c:pt>
                <c:pt idx="1808">
                  <c:v>1.8236906763222552E-2</c:v>
                </c:pt>
                <c:pt idx="1809">
                  <c:v>1.8236906763222552E-2</c:v>
                </c:pt>
                <c:pt idx="1810">
                  <c:v>1.8236906763222552E-2</c:v>
                </c:pt>
                <c:pt idx="1811">
                  <c:v>1.8236906763222552E-2</c:v>
                </c:pt>
                <c:pt idx="1812">
                  <c:v>1.8236906763222552E-2</c:v>
                </c:pt>
                <c:pt idx="1813">
                  <c:v>1.8236906763222552E-2</c:v>
                </c:pt>
                <c:pt idx="1826">
                  <c:v>8.9903938494062904E-2</c:v>
                </c:pt>
                <c:pt idx="1827">
                  <c:v>8.9903938494062904E-2</c:v>
                </c:pt>
                <c:pt idx="1828">
                  <c:v>8.9903938494062904E-2</c:v>
                </c:pt>
                <c:pt idx="1829">
                  <c:v>8.9903938494062904E-2</c:v>
                </c:pt>
                <c:pt idx="1830">
                  <c:v>8.9903938494062904E-2</c:v>
                </c:pt>
                <c:pt idx="1831">
                  <c:v>8.9903938494062904E-2</c:v>
                </c:pt>
                <c:pt idx="1832">
                  <c:v>8.9903938494062904E-2</c:v>
                </c:pt>
                <c:pt idx="1833">
                  <c:v>8.9903938494062904E-2</c:v>
                </c:pt>
                <c:pt idx="1834">
                  <c:v>8.9903938494062904E-2</c:v>
                </c:pt>
                <c:pt idx="1835">
                  <c:v>8.9903938494062904E-2</c:v>
                </c:pt>
                <c:pt idx="1836">
                  <c:v>8.9903938494062904E-2</c:v>
                </c:pt>
                <c:pt idx="1837">
                  <c:v>8.9903938494062904E-2</c:v>
                </c:pt>
                <c:pt idx="1838">
                  <c:v>8.9903938494062904E-2</c:v>
                </c:pt>
                <c:pt idx="1839">
                  <c:v>9.2968234997449897E-2</c:v>
                </c:pt>
                <c:pt idx="1840">
                  <c:v>9.2968234997449897E-2</c:v>
                </c:pt>
                <c:pt idx="1841">
                  <c:v>9.2968234997449897E-2</c:v>
                </c:pt>
                <c:pt idx="1842">
                  <c:v>9.2968234997449897E-2</c:v>
                </c:pt>
                <c:pt idx="1843">
                  <c:v>9.2968234997449897E-2</c:v>
                </c:pt>
                <c:pt idx="1844">
                  <c:v>9.2968234997449897E-2</c:v>
                </c:pt>
                <c:pt idx="1845">
                  <c:v>9.2968234997449897E-2</c:v>
                </c:pt>
                <c:pt idx="1846">
                  <c:v>9.2968234997449897E-2</c:v>
                </c:pt>
                <c:pt idx="1847">
                  <c:v>9.2968234997449897E-2</c:v>
                </c:pt>
                <c:pt idx="1848">
                  <c:v>9.2968234997449897E-2</c:v>
                </c:pt>
                <c:pt idx="1849">
                  <c:v>9.2968234997449897E-2</c:v>
                </c:pt>
                <c:pt idx="1850">
                  <c:v>9.6106753215451798E-2</c:v>
                </c:pt>
                <c:pt idx="1851">
                  <c:v>9.6106753215451798E-2</c:v>
                </c:pt>
                <c:pt idx="1852">
                  <c:v>9.6106753215451798E-2</c:v>
                </c:pt>
                <c:pt idx="1853">
                  <c:v>9.6106753215451798E-2</c:v>
                </c:pt>
                <c:pt idx="1854">
                  <c:v>9.6106753215451798E-2</c:v>
                </c:pt>
                <c:pt idx="1855">
                  <c:v>9.6106753215451798E-2</c:v>
                </c:pt>
                <c:pt idx="1856">
                  <c:v>9.6106753215451798E-2</c:v>
                </c:pt>
                <c:pt idx="1857">
                  <c:v>9.6106753215451798E-2</c:v>
                </c:pt>
                <c:pt idx="1858">
                  <c:v>9.6106753215451798E-2</c:v>
                </c:pt>
                <c:pt idx="1859">
                  <c:v>9.6106753215451798E-2</c:v>
                </c:pt>
                <c:pt idx="1860">
                  <c:v>9.6106753215451798E-2</c:v>
                </c:pt>
                <c:pt idx="1861">
                  <c:v>9.6106753215451798E-2</c:v>
                </c:pt>
                <c:pt idx="1862">
                  <c:v>9.6106753215451798E-2</c:v>
                </c:pt>
                <c:pt idx="1863">
                  <c:v>9.6106753215451798E-2</c:v>
                </c:pt>
                <c:pt idx="1864">
                  <c:v>9.6106753215451798E-2</c:v>
                </c:pt>
                <c:pt idx="1865">
                  <c:v>9.6106753215451798E-2</c:v>
                </c:pt>
                <c:pt idx="1866">
                  <c:v>9.6106753215451798E-2</c:v>
                </c:pt>
                <c:pt idx="1867">
                  <c:v>9.6106753215451798E-2</c:v>
                </c:pt>
                <c:pt idx="1868">
                  <c:v>9.6106753215451798E-2</c:v>
                </c:pt>
                <c:pt idx="1869">
                  <c:v>9.6106753215451798E-2</c:v>
                </c:pt>
                <c:pt idx="1870">
                  <c:v>9.6106753215451798E-2</c:v>
                </c:pt>
                <c:pt idx="1871">
                  <c:v>9.6106753215451798E-2</c:v>
                </c:pt>
                <c:pt idx="1872">
                  <c:v>9.6106753215451798E-2</c:v>
                </c:pt>
                <c:pt idx="1873">
                  <c:v>9.6106753215451798E-2</c:v>
                </c:pt>
                <c:pt idx="1874">
                  <c:v>9.6106753215451798E-2</c:v>
                </c:pt>
                <c:pt idx="1875">
                  <c:v>9.6106753215451798E-2</c:v>
                </c:pt>
                <c:pt idx="1876">
                  <c:v>9.6106753215451798E-2</c:v>
                </c:pt>
                <c:pt idx="1877">
                  <c:v>9.6106753215451798E-2</c:v>
                </c:pt>
                <c:pt idx="1878">
                  <c:v>9.6106753215451798E-2</c:v>
                </c:pt>
                <c:pt idx="1879">
                  <c:v>9.6106753215451798E-2</c:v>
                </c:pt>
                <c:pt idx="1880">
                  <c:v>9.6106753215451798E-2</c:v>
                </c:pt>
                <c:pt idx="1881">
                  <c:v>9.6106753215451798E-2</c:v>
                </c:pt>
                <c:pt idx="1882">
                  <c:v>9.6106753215451798E-2</c:v>
                </c:pt>
                <c:pt idx="1883">
                  <c:v>9.6106753215451798E-2</c:v>
                </c:pt>
                <c:pt idx="1884">
                  <c:v>9.6106753215451798E-2</c:v>
                </c:pt>
                <c:pt idx="1885">
                  <c:v>9.6106753215451798E-2</c:v>
                </c:pt>
                <c:pt idx="1886">
                  <c:v>9.6106753215451798E-2</c:v>
                </c:pt>
                <c:pt idx="1887">
                  <c:v>9.6106753215451798E-2</c:v>
                </c:pt>
                <c:pt idx="1888">
                  <c:v>9.6106753215451798E-2</c:v>
                </c:pt>
                <c:pt idx="1889">
                  <c:v>9.6106753215451798E-2</c:v>
                </c:pt>
                <c:pt idx="1890">
                  <c:v>9.6106753215451798E-2</c:v>
                </c:pt>
                <c:pt idx="1891">
                  <c:v>9.6106753215451798E-2</c:v>
                </c:pt>
                <c:pt idx="1892">
                  <c:v>9.6106753215451798E-2</c:v>
                </c:pt>
                <c:pt idx="1893">
                  <c:v>9.6106753215451798E-2</c:v>
                </c:pt>
                <c:pt idx="1894">
                  <c:v>9.6106753215451798E-2</c:v>
                </c:pt>
                <c:pt idx="1895">
                  <c:v>9.6106753215451798E-2</c:v>
                </c:pt>
                <c:pt idx="1896">
                  <c:v>9.6106753215451798E-2</c:v>
                </c:pt>
                <c:pt idx="1897">
                  <c:v>9.6106753215451798E-2</c:v>
                </c:pt>
                <c:pt idx="1898">
                  <c:v>9.6106753215451798E-2</c:v>
                </c:pt>
                <c:pt idx="1899">
                  <c:v>9.6106753215451798E-2</c:v>
                </c:pt>
                <c:pt idx="1900">
                  <c:v>9.6106753215451798E-2</c:v>
                </c:pt>
                <c:pt idx="1901">
                  <c:v>9.6106753215451798E-2</c:v>
                </c:pt>
                <c:pt idx="1902">
                  <c:v>9.6106753215451798E-2</c:v>
                </c:pt>
                <c:pt idx="1903">
                  <c:v>9.6106753215451798E-2</c:v>
                </c:pt>
                <c:pt idx="1904">
                  <c:v>9.6106753215451798E-2</c:v>
                </c:pt>
                <c:pt idx="1905">
                  <c:v>9.6106753215451798E-2</c:v>
                </c:pt>
                <c:pt idx="1906">
                  <c:v>9.6106753215451798E-2</c:v>
                </c:pt>
                <c:pt idx="1907">
                  <c:v>9.6106753215451798E-2</c:v>
                </c:pt>
                <c:pt idx="1908">
                  <c:v>9.6106753215451798E-2</c:v>
                </c:pt>
                <c:pt idx="1909">
                  <c:v>9.6106753215451798E-2</c:v>
                </c:pt>
                <c:pt idx="1910">
                  <c:v>9.6106753215451798E-2</c:v>
                </c:pt>
                <c:pt idx="1911">
                  <c:v>9.6106753215451798E-2</c:v>
                </c:pt>
                <c:pt idx="1912">
                  <c:v>9.6106753215451798E-2</c:v>
                </c:pt>
                <c:pt idx="1913">
                  <c:v>9.6106753215451798E-2</c:v>
                </c:pt>
                <c:pt idx="1914">
                  <c:v>9.6106753215451798E-2</c:v>
                </c:pt>
                <c:pt idx="1915">
                  <c:v>9.6106753215451798E-2</c:v>
                </c:pt>
                <c:pt idx="1916">
                  <c:v>9.6106753215451798E-2</c:v>
                </c:pt>
                <c:pt idx="1917">
                  <c:v>9.6106753215451798E-2</c:v>
                </c:pt>
                <c:pt idx="1918">
                  <c:v>9.6106753215451798E-2</c:v>
                </c:pt>
                <c:pt idx="1919">
                  <c:v>9.6106753215451798E-2</c:v>
                </c:pt>
                <c:pt idx="1920">
                  <c:v>9.6106753215451798E-2</c:v>
                </c:pt>
                <c:pt idx="1921">
                  <c:v>9.6106753215451798E-2</c:v>
                </c:pt>
                <c:pt idx="1922">
                  <c:v>9.6106753215451798E-2</c:v>
                </c:pt>
                <c:pt idx="1923">
                  <c:v>9.6106753215451798E-2</c:v>
                </c:pt>
                <c:pt idx="1924">
                  <c:v>9.9953107457088172E-2</c:v>
                </c:pt>
                <c:pt idx="1925">
                  <c:v>9.9953107457088172E-2</c:v>
                </c:pt>
                <c:pt idx="1926">
                  <c:v>9.9953107457088172E-2</c:v>
                </c:pt>
                <c:pt idx="1927">
                  <c:v>9.9953107457088172E-2</c:v>
                </c:pt>
                <c:pt idx="1928">
                  <c:v>9.9953107457088172E-2</c:v>
                </c:pt>
                <c:pt idx="1929">
                  <c:v>9.9953107457088172E-2</c:v>
                </c:pt>
                <c:pt idx="1930">
                  <c:v>9.9953107457088172E-2</c:v>
                </c:pt>
                <c:pt idx="1931">
                  <c:v>9.9953107457088172E-2</c:v>
                </c:pt>
                <c:pt idx="1932">
                  <c:v>9.9953107457088172E-2</c:v>
                </c:pt>
                <c:pt idx="1933">
                  <c:v>9.9953107457088172E-2</c:v>
                </c:pt>
                <c:pt idx="1934">
                  <c:v>9.9953107457088172E-2</c:v>
                </c:pt>
                <c:pt idx="1935">
                  <c:v>9.9953107457088172E-2</c:v>
                </c:pt>
                <c:pt idx="1936">
                  <c:v>9.9953107457088172E-2</c:v>
                </c:pt>
                <c:pt idx="1937">
                  <c:v>9.9953107457088172E-2</c:v>
                </c:pt>
                <c:pt idx="1938">
                  <c:v>9.9953107457088172E-2</c:v>
                </c:pt>
                <c:pt idx="1939">
                  <c:v>9.9953107457088172E-2</c:v>
                </c:pt>
                <c:pt idx="1940">
                  <c:v>9.9953107457088172E-2</c:v>
                </c:pt>
                <c:pt idx="1941">
                  <c:v>9.9953107457088172E-2</c:v>
                </c:pt>
                <c:pt idx="1942">
                  <c:v>9.9953107457088172E-2</c:v>
                </c:pt>
                <c:pt idx="1943">
                  <c:v>9.9953107457088172E-2</c:v>
                </c:pt>
                <c:pt idx="1944">
                  <c:v>9.9953107457088172E-2</c:v>
                </c:pt>
                <c:pt idx="1945">
                  <c:v>9.9953107457088172E-2</c:v>
                </c:pt>
                <c:pt idx="1946">
                  <c:v>9.9953107457088172E-2</c:v>
                </c:pt>
                <c:pt idx="1947">
                  <c:v>9.9953107457088172E-2</c:v>
                </c:pt>
                <c:pt idx="1948">
                  <c:v>9.9953107457088172E-2</c:v>
                </c:pt>
                <c:pt idx="1949">
                  <c:v>9.9953107457088172E-2</c:v>
                </c:pt>
                <c:pt idx="1950">
                  <c:v>9.9953107457088172E-2</c:v>
                </c:pt>
                <c:pt idx="1951">
                  <c:v>9.9953107457088172E-2</c:v>
                </c:pt>
                <c:pt idx="1952">
                  <c:v>9.9953107457088172E-2</c:v>
                </c:pt>
                <c:pt idx="1953">
                  <c:v>9.9953107457088172E-2</c:v>
                </c:pt>
                <c:pt idx="1954">
                  <c:v>9.9953107457088172E-2</c:v>
                </c:pt>
                <c:pt idx="1955">
                  <c:v>9.9953107457088172E-2</c:v>
                </c:pt>
                <c:pt idx="1956">
                  <c:v>9.9953107457088172E-2</c:v>
                </c:pt>
                <c:pt idx="1957">
                  <c:v>9.9953107457088172E-2</c:v>
                </c:pt>
                <c:pt idx="1958">
                  <c:v>9.9953107457088172E-2</c:v>
                </c:pt>
                <c:pt idx="1959">
                  <c:v>9.9953107457088172E-2</c:v>
                </c:pt>
                <c:pt idx="1960">
                  <c:v>9.9953107457088172E-2</c:v>
                </c:pt>
                <c:pt idx="1961">
                  <c:v>9.9953107457088172E-2</c:v>
                </c:pt>
                <c:pt idx="1962">
                  <c:v>9.9953107457088172E-2</c:v>
                </c:pt>
                <c:pt idx="1963">
                  <c:v>9.9953107457088172E-2</c:v>
                </c:pt>
                <c:pt idx="1964">
                  <c:v>9.9953107457088172E-2</c:v>
                </c:pt>
                <c:pt idx="1965">
                  <c:v>9.9953107457088172E-2</c:v>
                </c:pt>
                <c:pt idx="1966">
                  <c:v>9.9953107457088172E-2</c:v>
                </c:pt>
                <c:pt idx="1967">
                  <c:v>9.9953107457088172E-2</c:v>
                </c:pt>
                <c:pt idx="1968">
                  <c:v>9.9953107457088172E-2</c:v>
                </c:pt>
                <c:pt idx="1969">
                  <c:v>9.9953107457088172E-2</c:v>
                </c:pt>
                <c:pt idx="1970">
                  <c:v>9.9953107457088172E-2</c:v>
                </c:pt>
                <c:pt idx="1971">
                  <c:v>9.9953107457088172E-2</c:v>
                </c:pt>
                <c:pt idx="1972">
                  <c:v>9.9953107457088172E-2</c:v>
                </c:pt>
                <c:pt idx="1973">
                  <c:v>9.9953107457088172E-2</c:v>
                </c:pt>
                <c:pt idx="1974">
                  <c:v>9.9953107457088172E-2</c:v>
                </c:pt>
                <c:pt idx="1975">
                  <c:v>9.9953107457088172E-2</c:v>
                </c:pt>
                <c:pt idx="1976">
                  <c:v>9.9953107457088172E-2</c:v>
                </c:pt>
                <c:pt idx="1977">
                  <c:v>9.9953107457088172E-2</c:v>
                </c:pt>
                <c:pt idx="1978">
                  <c:v>9.9953107457088172E-2</c:v>
                </c:pt>
                <c:pt idx="1979">
                  <c:v>9.9953107457088172E-2</c:v>
                </c:pt>
                <c:pt idx="1980">
                  <c:v>9.9953107457088172E-2</c:v>
                </c:pt>
                <c:pt idx="1981">
                  <c:v>9.9953107457088172E-2</c:v>
                </c:pt>
                <c:pt idx="1982">
                  <c:v>9.9953107457088172E-2</c:v>
                </c:pt>
                <c:pt idx="1983">
                  <c:v>9.9953107457088172E-2</c:v>
                </c:pt>
                <c:pt idx="1984">
                  <c:v>9.9953107457088172E-2</c:v>
                </c:pt>
                <c:pt idx="1985">
                  <c:v>9.9953107457088172E-2</c:v>
                </c:pt>
                <c:pt idx="1986">
                  <c:v>9.9953107457088172E-2</c:v>
                </c:pt>
                <c:pt idx="1987">
                  <c:v>9.9953107457088172E-2</c:v>
                </c:pt>
                <c:pt idx="1988">
                  <c:v>0.10527882871473854</c:v>
                </c:pt>
                <c:pt idx="1989">
                  <c:v>0.10527882871473854</c:v>
                </c:pt>
                <c:pt idx="1990">
                  <c:v>0.10527882871473854</c:v>
                </c:pt>
                <c:pt idx="1991">
                  <c:v>0.11066871528874614</c:v>
                </c:pt>
                <c:pt idx="1992">
                  <c:v>0.11066871528874614</c:v>
                </c:pt>
                <c:pt idx="1993">
                  <c:v>0.11066871528874614</c:v>
                </c:pt>
                <c:pt idx="1994">
                  <c:v>0.11066871528874614</c:v>
                </c:pt>
                <c:pt idx="1995">
                  <c:v>0.11066871528874614</c:v>
                </c:pt>
                <c:pt idx="1996">
                  <c:v>0.11066871528874614</c:v>
                </c:pt>
                <c:pt idx="1997">
                  <c:v>0.11066871528874614</c:v>
                </c:pt>
                <c:pt idx="1998">
                  <c:v>0.11066871528874614</c:v>
                </c:pt>
                <c:pt idx="1999">
                  <c:v>0.11066871528874614</c:v>
                </c:pt>
                <c:pt idx="2000">
                  <c:v>0.11066871528874614</c:v>
                </c:pt>
                <c:pt idx="2001">
                  <c:v>0.11066871528874614</c:v>
                </c:pt>
                <c:pt idx="2002">
                  <c:v>0.11066871528874614</c:v>
                </c:pt>
                <c:pt idx="2003">
                  <c:v>0.11066871528874614</c:v>
                </c:pt>
                <c:pt idx="2004">
                  <c:v>0.11066871528874614</c:v>
                </c:pt>
                <c:pt idx="2005">
                  <c:v>0.11066871528874614</c:v>
                </c:pt>
                <c:pt idx="2006">
                  <c:v>0.11066871528874614</c:v>
                </c:pt>
                <c:pt idx="2007">
                  <c:v>0.11066871528874614</c:v>
                </c:pt>
                <c:pt idx="2008">
                  <c:v>0.11066871528874614</c:v>
                </c:pt>
                <c:pt idx="2009">
                  <c:v>0.11066871528874614</c:v>
                </c:pt>
                <c:pt idx="2010">
                  <c:v>0.11671858797385672</c:v>
                </c:pt>
                <c:pt idx="2011">
                  <c:v>0.11671858797385672</c:v>
                </c:pt>
                <c:pt idx="2012">
                  <c:v>0.11671858797385672</c:v>
                </c:pt>
                <c:pt idx="2013">
                  <c:v>0.11671858797385672</c:v>
                </c:pt>
                <c:pt idx="2014">
                  <c:v>0.11671858797385672</c:v>
                </c:pt>
                <c:pt idx="2015">
                  <c:v>0.11671858797385672</c:v>
                </c:pt>
                <c:pt idx="2016">
                  <c:v>0.11671858797385672</c:v>
                </c:pt>
                <c:pt idx="2017">
                  <c:v>0.11671858797385672</c:v>
                </c:pt>
                <c:pt idx="2018">
                  <c:v>0.11671858797385672</c:v>
                </c:pt>
                <c:pt idx="2019">
                  <c:v>0.11671858797385672</c:v>
                </c:pt>
                <c:pt idx="2020">
                  <c:v>0.11671858797385672</c:v>
                </c:pt>
                <c:pt idx="2021">
                  <c:v>0.11671858797385672</c:v>
                </c:pt>
                <c:pt idx="2022">
                  <c:v>0.11671858797385672</c:v>
                </c:pt>
                <c:pt idx="2023">
                  <c:v>0.11671858797385672</c:v>
                </c:pt>
                <c:pt idx="2024">
                  <c:v>0.11671858797385672</c:v>
                </c:pt>
                <c:pt idx="2025">
                  <c:v>0.11671858797385672</c:v>
                </c:pt>
                <c:pt idx="2026">
                  <c:v>0.11671858797385672</c:v>
                </c:pt>
                <c:pt idx="2027">
                  <c:v>0.11671858797385672</c:v>
                </c:pt>
                <c:pt idx="2028">
                  <c:v>0.11671858797385672</c:v>
                </c:pt>
                <c:pt idx="2029">
                  <c:v>0.11671858797385672</c:v>
                </c:pt>
                <c:pt idx="2030">
                  <c:v>0.11671858797385672</c:v>
                </c:pt>
                <c:pt idx="2031">
                  <c:v>0.11671858797385672</c:v>
                </c:pt>
                <c:pt idx="2032">
                  <c:v>0.11671858797385672</c:v>
                </c:pt>
                <c:pt idx="2033">
                  <c:v>0.11671858797385672</c:v>
                </c:pt>
                <c:pt idx="2034">
                  <c:v>0.11671858797385672</c:v>
                </c:pt>
                <c:pt idx="2035">
                  <c:v>0.11671858797385672</c:v>
                </c:pt>
                <c:pt idx="2036">
                  <c:v>0.11671858797385672</c:v>
                </c:pt>
                <c:pt idx="2037">
                  <c:v>0.12407926640740791</c:v>
                </c:pt>
                <c:pt idx="2038">
                  <c:v>0.12407926640740791</c:v>
                </c:pt>
                <c:pt idx="2039">
                  <c:v>0.12407926640740791</c:v>
                </c:pt>
                <c:pt idx="2040">
                  <c:v>0.12407926640740791</c:v>
                </c:pt>
                <c:pt idx="2041">
                  <c:v>0.12407926640740791</c:v>
                </c:pt>
                <c:pt idx="2042">
                  <c:v>0.12407926640740791</c:v>
                </c:pt>
                <c:pt idx="2043">
                  <c:v>0.12407926640740791</c:v>
                </c:pt>
                <c:pt idx="2044">
                  <c:v>0.12407926640740791</c:v>
                </c:pt>
                <c:pt idx="2045">
                  <c:v>0.12407926640740791</c:v>
                </c:pt>
                <c:pt idx="2046">
                  <c:v>0.12407926640740791</c:v>
                </c:pt>
                <c:pt idx="2047">
                  <c:v>0.12407926640740791</c:v>
                </c:pt>
                <c:pt idx="2048">
                  <c:v>0.12407926640740791</c:v>
                </c:pt>
                <c:pt idx="2049">
                  <c:v>0.12407926640740791</c:v>
                </c:pt>
                <c:pt idx="2050">
                  <c:v>0.12407926640740791</c:v>
                </c:pt>
                <c:pt idx="2051">
                  <c:v>0.12407926640740791</c:v>
                </c:pt>
                <c:pt idx="2052">
                  <c:v>0.12407926640740791</c:v>
                </c:pt>
                <c:pt idx="2053">
                  <c:v>0.12407926640740791</c:v>
                </c:pt>
                <c:pt idx="2054">
                  <c:v>0.12407926640740791</c:v>
                </c:pt>
                <c:pt idx="2055">
                  <c:v>0.12407926640740791</c:v>
                </c:pt>
                <c:pt idx="2056">
                  <c:v>0.12407926640740791</c:v>
                </c:pt>
                <c:pt idx="2057">
                  <c:v>0.12407926640740791</c:v>
                </c:pt>
                <c:pt idx="2058">
                  <c:v>0.12407926640740791</c:v>
                </c:pt>
                <c:pt idx="2059">
                  <c:v>0.12407926640740791</c:v>
                </c:pt>
                <c:pt idx="2060">
                  <c:v>0.12407926640740791</c:v>
                </c:pt>
                <c:pt idx="2061">
                  <c:v>0.12407926640740791</c:v>
                </c:pt>
                <c:pt idx="2062">
                  <c:v>0.12407926640740791</c:v>
                </c:pt>
                <c:pt idx="2063">
                  <c:v>0.12407926640740791</c:v>
                </c:pt>
                <c:pt idx="2064">
                  <c:v>0.12407926640740791</c:v>
                </c:pt>
                <c:pt idx="2065">
                  <c:v>0.12407926640740791</c:v>
                </c:pt>
                <c:pt idx="2066">
                  <c:v>0.12407926640740791</c:v>
                </c:pt>
                <c:pt idx="2067">
                  <c:v>0.12407926640740791</c:v>
                </c:pt>
                <c:pt idx="2068">
                  <c:v>0.12407926640740791</c:v>
                </c:pt>
                <c:pt idx="2069">
                  <c:v>0.12407926640740791</c:v>
                </c:pt>
                <c:pt idx="2070">
                  <c:v>0.12407926640740791</c:v>
                </c:pt>
                <c:pt idx="2071">
                  <c:v>0.12407926640740791</c:v>
                </c:pt>
                <c:pt idx="2072">
                  <c:v>0.12407926640740791</c:v>
                </c:pt>
                <c:pt idx="2073">
                  <c:v>0.12407926640740791</c:v>
                </c:pt>
                <c:pt idx="2074">
                  <c:v>0.12407926640740791</c:v>
                </c:pt>
                <c:pt idx="2075">
                  <c:v>0.12407926640740791</c:v>
                </c:pt>
                <c:pt idx="2076">
                  <c:v>0.12407926640740791</c:v>
                </c:pt>
                <c:pt idx="2077">
                  <c:v>0.12407926640740791</c:v>
                </c:pt>
                <c:pt idx="2078">
                  <c:v>0.12407926640740791</c:v>
                </c:pt>
                <c:pt idx="2079">
                  <c:v>0.12407926640740791</c:v>
                </c:pt>
                <c:pt idx="2080">
                  <c:v>0.12407926640740791</c:v>
                </c:pt>
                <c:pt idx="2081">
                  <c:v>0.12407926640740791</c:v>
                </c:pt>
                <c:pt idx="2082">
                  <c:v>0.12407926640740791</c:v>
                </c:pt>
                <c:pt idx="2083">
                  <c:v>0.12407926640740791</c:v>
                </c:pt>
                <c:pt idx="2084">
                  <c:v>0.12407926640740791</c:v>
                </c:pt>
                <c:pt idx="2085">
                  <c:v>0.12407926640740791</c:v>
                </c:pt>
                <c:pt idx="2086">
                  <c:v>0.12407926640740791</c:v>
                </c:pt>
                <c:pt idx="2087">
                  <c:v>0.12407926640740791</c:v>
                </c:pt>
                <c:pt idx="2088">
                  <c:v>0.12407926640740791</c:v>
                </c:pt>
                <c:pt idx="2089">
                  <c:v>0.12407926640740791</c:v>
                </c:pt>
                <c:pt idx="2090">
                  <c:v>0.12407926640740791</c:v>
                </c:pt>
                <c:pt idx="2091">
                  <c:v>0.12407926640740791</c:v>
                </c:pt>
                <c:pt idx="2092">
                  <c:v>0.12407926640740791</c:v>
                </c:pt>
                <c:pt idx="2093">
                  <c:v>0.12407926640740791</c:v>
                </c:pt>
                <c:pt idx="2094">
                  <c:v>0.12407926640740791</c:v>
                </c:pt>
                <c:pt idx="2095">
                  <c:v>0.12407926640740791</c:v>
                </c:pt>
                <c:pt idx="2096">
                  <c:v>0.12407926640740791</c:v>
                </c:pt>
                <c:pt idx="2097">
                  <c:v>0.12407926640740791</c:v>
                </c:pt>
                <c:pt idx="2098">
                  <c:v>0.12407926640740791</c:v>
                </c:pt>
                <c:pt idx="2099">
                  <c:v>0.12407926640740791</c:v>
                </c:pt>
                <c:pt idx="2100">
                  <c:v>0.12407926640740791</c:v>
                </c:pt>
                <c:pt idx="2101">
                  <c:v>0.12407926640740791</c:v>
                </c:pt>
                <c:pt idx="2102">
                  <c:v>0.12407926640740791</c:v>
                </c:pt>
                <c:pt idx="2103">
                  <c:v>0.12407926640740791</c:v>
                </c:pt>
                <c:pt idx="2104">
                  <c:v>0.12407926640740791</c:v>
                </c:pt>
                <c:pt idx="2105">
                  <c:v>0.12407926640740791</c:v>
                </c:pt>
                <c:pt idx="2106">
                  <c:v>0.12407926640740791</c:v>
                </c:pt>
                <c:pt idx="2107">
                  <c:v>0.12407926640740791</c:v>
                </c:pt>
                <c:pt idx="2108">
                  <c:v>0.12407926640740791</c:v>
                </c:pt>
                <c:pt idx="2109">
                  <c:v>0.12407926640740791</c:v>
                </c:pt>
                <c:pt idx="2110">
                  <c:v>0.12407926640740791</c:v>
                </c:pt>
                <c:pt idx="2111">
                  <c:v>0.12407926640740791</c:v>
                </c:pt>
                <c:pt idx="2112">
                  <c:v>0.12407926640740791</c:v>
                </c:pt>
                <c:pt idx="2113">
                  <c:v>0.12407926640740791</c:v>
                </c:pt>
                <c:pt idx="2114">
                  <c:v>0.12407926640740791</c:v>
                </c:pt>
                <c:pt idx="2115">
                  <c:v>0.12407926640740791</c:v>
                </c:pt>
                <c:pt idx="2116">
                  <c:v>0.12407926640740791</c:v>
                </c:pt>
                <c:pt idx="2117">
                  <c:v>0.12407926640740791</c:v>
                </c:pt>
                <c:pt idx="2118">
                  <c:v>0.12407926640740791</c:v>
                </c:pt>
                <c:pt idx="2119">
                  <c:v>0.12407926640740791</c:v>
                </c:pt>
                <c:pt idx="2120">
                  <c:v>0.12407926640740791</c:v>
                </c:pt>
                <c:pt idx="2121">
                  <c:v>0.12407926640740791</c:v>
                </c:pt>
                <c:pt idx="2122">
                  <c:v>0.12407926640740791</c:v>
                </c:pt>
                <c:pt idx="2123">
                  <c:v>0.12407926640740791</c:v>
                </c:pt>
                <c:pt idx="2124">
                  <c:v>0.12407926640740791</c:v>
                </c:pt>
                <c:pt idx="2125">
                  <c:v>0.12407926640740791</c:v>
                </c:pt>
                <c:pt idx="2126">
                  <c:v>0.12407926640740791</c:v>
                </c:pt>
                <c:pt idx="2127">
                  <c:v>0.12407926640740791</c:v>
                </c:pt>
                <c:pt idx="2128">
                  <c:v>0.12407926640740791</c:v>
                </c:pt>
                <c:pt idx="2129">
                  <c:v>0.12407926640740791</c:v>
                </c:pt>
                <c:pt idx="2130">
                  <c:v>0.12407926640740791</c:v>
                </c:pt>
                <c:pt idx="2131">
                  <c:v>0.12407926640740791</c:v>
                </c:pt>
                <c:pt idx="2132">
                  <c:v>0.12407926640740791</c:v>
                </c:pt>
                <c:pt idx="2133">
                  <c:v>0.12407926640740791</c:v>
                </c:pt>
                <c:pt idx="2134">
                  <c:v>0.12407926640740791</c:v>
                </c:pt>
                <c:pt idx="2135">
                  <c:v>0.12407926640740791</c:v>
                </c:pt>
                <c:pt idx="2136">
                  <c:v>0.12407926640740791</c:v>
                </c:pt>
                <c:pt idx="2137">
                  <c:v>0.12407926640740791</c:v>
                </c:pt>
                <c:pt idx="2138">
                  <c:v>0.12407926640740791</c:v>
                </c:pt>
                <c:pt idx="2139">
                  <c:v>0.12407926640740791</c:v>
                </c:pt>
                <c:pt idx="2140">
                  <c:v>0.12407926640740791</c:v>
                </c:pt>
                <c:pt idx="2141">
                  <c:v>0.12407926640740791</c:v>
                </c:pt>
                <c:pt idx="2142">
                  <c:v>0.12407926640740791</c:v>
                </c:pt>
                <c:pt idx="2143">
                  <c:v>0.12407926640740791</c:v>
                </c:pt>
                <c:pt idx="2144">
                  <c:v>0.12407926640740791</c:v>
                </c:pt>
                <c:pt idx="2145">
                  <c:v>0.12407926640740791</c:v>
                </c:pt>
                <c:pt idx="2146">
                  <c:v>0.12407926640740791</c:v>
                </c:pt>
                <c:pt idx="2147">
                  <c:v>0.12407926640740791</c:v>
                </c:pt>
                <c:pt idx="2148">
                  <c:v>0.12407926640740791</c:v>
                </c:pt>
                <c:pt idx="2149">
                  <c:v>0.12407926640740791</c:v>
                </c:pt>
                <c:pt idx="2150">
                  <c:v>0.12407926640740791</c:v>
                </c:pt>
                <c:pt idx="2151">
                  <c:v>0.12407926640740791</c:v>
                </c:pt>
                <c:pt idx="2152">
                  <c:v>0.12407926640740791</c:v>
                </c:pt>
                <c:pt idx="2153">
                  <c:v>0.12407926640740791</c:v>
                </c:pt>
                <c:pt idx="2154">
                  <c:v>0.12407926640740791</c:v>
                </c:pt>
                <c:pt idx="2155">
                  <c:v>0.12407926640740791</c:v>
                </c:pt>
                <c:pt idx="2156">
                  <c:v>0.12407926640740791</c:v>
                </c:pt>
                <c:pt idx="2157">
                  <c:v>0.12407926640740791</c:v>
                </c:pt>
                <c:pt idx="2158">
                  <c:v>0.12407926640740791</c:v>
                </c:pt>
                <c:pt idx="2159">
                  <c:v>0.12407926640740791</c:v>
                </c:pt>
                <c:pt idx="2160">
                  <c:v>0.12407926640740791</c:v>
                </c:pt>
                <c:pt idx="2161">
                  <c:v>0.12407926640740791</c:v>
                </c:pt>
                <c:pt idx="2162">
                  <c:v>0.12407926640740791</c:v>
                </c:pt>
                <c:pt idx="2163">
                  <c:v>0.12407926640740791</c:v>
                </c:pt>
                <c:pt idx="2164">
                  <c:v>0.12407926640740791</c:v>
                </c:pt>
                <c:pt idx="2165">
                  <c:v>0.12407926640740791</c:v>
                </c:pt>
                <c:pt idx="2166">
                  <c:v>0.12407926640740791</c:v>
                </c:pt>
                <c:pt idx="2167">
                  <c:v>0.12407926640740791</c:v>
                </c:pt>
                <c:pt idx="2168">
                  <c:v>0.12407926640740791</c:v>
                </c:pt>
                <c:pt idx="2169">
                  <c:v>0.12407926640740791</c:v>
                </c:pt>
                <c:pt idx="2170">
                  <c:v>0.12407926640740791</c:v>
                </c:pt>
                <c:pt idx="2171">
                  <c:v>0.12407926640740791</c:v>
                </c:pt>
                <c:pt idx="2172">
                  <c:v>0.12407926640740791</c:v>
                </c:pt>
                <c:pt idx="2173">
                  <c:v>0.12407926640740791</c:v>
                </c:pt>
                <c:pt idx="2174">
                  <c:v>0.12407926640740791</c:v>
                </c:pt>
                <c:pt idx="2175">
                  <c:v>0.12407926640740791</c:v>
                </c:pt>
                <c:pt idx="2176">
                  <c:v>0.12407926640740791</c:v>
                </c:pt>
                <c:pt idx="2177">
                  <c:v>0.12407926640740791</c:v>
                </c:pt>
                <c:pt idx="2178">
                  <c:v>0.12407926640740791</c:v>
                </c:pt>
                <c:pt idx="2179">
                  <c:v>0.12407926640740791</c:v>
                </c:pt>
                <c:pt idx="2180">
                  <c:v>0.12407926640740791</c:v>
                </c:pt>
                <c:pt idx="2181">
                  <c:v>0.12407926640740791</c:v>
                </c:pt>
                <c:pt idx="2182">
                  <c:v>0.12407926640740791</c:v>
                </c:pt>
                <c:pt idx="2183">
                  <c:v>0.12407926640740791</c:v>
                </c:pt>
                <c:pt idx="2184">
                  <c:v>0.12407926640740791</c:v>
                </c:pt>
                <c:pt idx="2185">
                  <c:v>0.12407926640740791</c:v>
                </c:pt>
                <c:pt idx="2186">
                  <c:v>0.12407926640740791</c:v>
                </c:pt>
                <c:pt idx="2187">
                  <c:v>0.12407926640740791</c:v>
                </c:pt>
                <c:pt idx="2188">
                  <c:v>0.12407926640740791</c:v>
                </c:pt>
                <c:pt idx="2189">
                  <c:v>0.12407926640740791</c:v>
                </c:pt>
                <c:pt idx="2190">
                  <c:v>0.12407926640740791</c:v>
                </c:pt>
                <c:pt idx="2191">
                  <c:v>0.12407926640740791</c:v>
                </c:pt>
                <c:pt idx="2192">
                  <c:v>0.12407926640740791</c:v>
                </c:pt>
                <c:pt idx="2193">
                  <c:v>0.12407926640740791</c:v>
                </c:pt>
                <c:pt idx="2194">
                  <c:v>0.12407926640740791</c:v>
                </c:pt>
                <c:pt idx="2195">
                  <c:v>0.12407926640740791</c:v>
                </c:pt>
                <c:pt idx="2196">
                  <c:v>0.12407926640740791</c:v>
                </c:pt>
                <c:pt idx="2197">
                  <c:v>0.12407926640740791</c:v>
                </c:pt>
                <c:pt idx="2198">
                  <c:v>0.12407926640740791</c:v>
                </c:pt>
                <c:pt idx="2199">
                  <c:v>0.12407926640740791</c:v>
                </c:pt>
                <c:pt idx="2200">
                  <c:v>0.12407926640740791</c:v>
                </c:pt>
              </c:numCache>
            </c:numRef>
          </c:yVal>
          <c:smooth val="1"/>
          <c:extLst>
            <c:ext xmlns:c16="http://schemas.microsoft.com/office/drawing/2014/chart" uri="{C3380CC4-5D6E-409C-BE32-E72D297353CC}">
              <c16:uniqueId val="{00000001-4630-460D-B2C6-16A277B78D10}"/>
            </c:ext>
          </c:extLst>
        </c:ser>
        <c:dLbls>
          <c:showLegendKey val="0"/>
          <c:showVal val="0"/>
          <c:showCatName val="0"/>
          <c:showSerName val="0"/>
          <c:showPercent val="0"/>
          <c:showBubbleSize val="0"/>
        </c:dLbls>
        <c:axId val="662556968"/>
        <c:axId val="1"/>
      </c:scatterChart>
      <c:valAx>
        <c:axId val="662556968"/>
        <c:scaling>
          <c:orientation val="minMax"/>
          <c:max val="4"/>
        </c:scaling>
        <c:delete val="0"/>
        <c:axPos val="b"/>
        <c:title>
          <c:tx>
            <c:rich>
              <a:bodyPr/>
              <a:lstStyle/>
              <a:p>
                <a:pPr>
                  <a:defRPr/>
                </a:pPr>
                <a:r>
                  <a:rPr lang="en-US" dirty="0"/>
                  <a:t>Follow up (years)</a:t>
                </a:r>
              </a:p>
            </c:rich>
          </c:tx>
          <c:layout>
            <c:manualLayout>
              <c:xMode val="edge"/>
              <c:yMode val="edge"/>
              <c:x val="0.46977032588949519"/>
              <c:y val="0.93238279566724247"/>
            </c:manualLayout>
          </c:layout>
          <c:overlay val="0"/>
          <c:spPr>
            <a:noFill/>
            <a:ln w="25400">
              <a:noFill/>
            </a:ln>
          </c:sp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b="1"/>
            </a:pPr>
            <a:endParaRPr lang="en-US"/>
          </a:p>
        </c:txPr>
        <c:crossAx val="1"/>
        <c:crosses val="autoZero"/>
        <c:crossBetween val="midCat"/>
        <c:majorUnit val="1"/>
      </c:valAx>
      <c:valAx>
        <c:axId val="1"/>
        <c:scaling>
          <c:orientation val="minMax"/>
          <c:max val="0.30000000000000004"/>
          <c:min val="0"/>
        </c:scaling>
        <c:delete val="0"/>
        <c:axPos val="l"/>
        <c:title>
          <c:tx>
            <c:rich>
              <a:bodyPr/>
              <a:lstStyle/>
              <a:p>
                <a:pPr>
                  <a:defRPr/>
                </a:pPr>
                <a:r>
                  <a:rPr lang="en-US" dirty="0"/>
                  <a:t>Cumulative Incidence</a:t>
                </a:r>
                <a:r>
                  <a:rPr lang="en-US" baseline="0" dirty="0"/>
                  <a:t> (%)</a:t>
                </a:r>
                <a:endParaRPr lang="en-US" dirty="0"/>
              </a:p>
            </c:rich>
          </c:tx>
          <c:layout>
            <c:manualLayout>
              <c:xMode val="edge"/>
              <c:yMode val="edge"/>
              <c:x val="1.4612472838074934E-2"/>
              <c:y val="0.1712467860026517"/>
            </c:manualLayout>
          </c:layout>
          <c:overlay val="0"/>
          <c:spPr>
            <a:noFill/>
            <a:ln w="25400">
              <a:noFill/>
            </a:ln>
          </c:sp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b="1"/>
            </a:pPr>
            <a:endParaRPr lang="en-US"/>
          </a:p>
        </c:txPr>
        <c:crossAx val="662556968"/>
        <c:crosses val="autoZero"/>
        <c:crossBetween val="midCat"/>
      </c:valAx>
      <c:spPr>
        <a:noFill/>
        <a:ln w="25400">
          <a:noFill/>
        </a:ln>
      </c:spPr>
    </c:plotArea>
    <c:plotVisOnly val="1"/>
    <c:dispBlanksAs val="gap"/>
    <c:showDLblsOverMax val="0"/>
  </c:chart>
  <c:spPr>
    <a:solidFill>
      <a:sysClr val="window" lastClr="FFFFFF"/>
    </a:solidFill>
    <a:ln w="9525" cap="flat" cmpd="sng" algn="ctr">
      <a:noFill/>
      <a:round/>
    </a:ln>
    <a:effectLst/>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200484099532099"/>
          <c:y val="2.7960636432561345E-2"/>
          <c:w val="0.79473064951656658"/>
          <c:h val="0.81534401667691792"/>
        </c:manualLayout>
      </c:layout>
      <c:scatterChart>
        <c:scatterStyle val="smoothMarker"/>
        <c:varyColors val="0"/>
        <c:ser>
          <c:idx val="0"/>
          <c:order val="0"/>
          <c:tx>
            <c:strRef>
              <c:f>CUM_INCID_CR1!$B$1</c:f>
              <c:strCache>
                <c:ptCount val="1"/>
                <c:pt idx="0">
                  <c:v>cif_con</c:v>
                </c:pt>
              </c:strCache>
            </c:strRef>
          </c:tx>
          <c:spPr>
            <a:ln w="57150" cap="rnd">
              <a:solidFill>
                <a:srgbClr val="0070C0"/>
              </a:solidFill>
              <a:round/>
            </a:ln>
            <a:effectLst/>
          </c:spPr>
          <c:marker>
            <c:symbol val="none"/>
          </c:marker>
          <c:xVal>
            <c:numRef>
              <c:f>CUM_INCID_CR1!$A$2:$A$2202</c:f>
              <c:numCache>
                <c:formatCode>General</c:formatCode>
                <c:ptCount val="2201"/>
                <c:pt idx="0">
                  <c:v>0</c:v>
                </c:pt>
                <c:pt idx="1">
                  <c:v>2.7397260273972603E-3</c:v>
                </c:pt>
                <c:pt idx="2">
                  <c:v>5.4794520547945206E-3</c:v>
                </c:pt>
                <c:pt idx="3">
                  <c:v>8.21917808219178E-3</c:v>
                </c:pt>
                <c:pt idx="4">
                  <c:v>1.0958904109589041E-2</c:v>
                </c:pt>
                <c:pt idx="5">
                  <c:v>1.3698630136986301E-2</c:v>
                </c:pt>
                <c:pt idx="6">
                  <c:v>1.643835616438356E-2</c:v>
                </c:pt>
                <c:pt idx="7">
                  <c:v>1.9178082191780823E-2</c:v>
                </c:pt>
                <c:pt idx="8">
                  <c:v>2.1917808219178082E-2</c:v>
                </c:pt>
                <c:pt idx="9">
                  <c:v>2.4657534246575342E-2</c:v>
                </c:pt>
                <c:pt idx="10">
                  <c:v>2.7397260273972601E-2</c:v>
                </c:pt>
                <c:pt idx="11">
                  <c:v>3.0136986301369864E-2</c:v>
                </c:pt>
                <c:pt idx="12">
                  <c:v>3.287671232876712E-2</c:v>
                </c:pt>
                <c:pt idx="13">
                  <c:v>3.5616438356164383E-2</c:v>
                </c:pt>
                <c:pt idx="14">
                  <c:v>3.8356164383561646E-2</c:v>
                </c:pt>
                <c:pt idx="15">
                  <c:v>4.1095890410958902E-2</c:v>
                </c:pt>
                <c:pt idx="16">
                  <c:v>4.3835616438356165E-2</c:v>
                </c:pt>
                <c:pt idx="17">
                  <c:v>4.6575342465753428E-2</c:v>
                </c:pt>
                <c:pt idx="18">
                  <c:v>4.9315068493150684E-2</c:v>
                </c:pt>
                <c:pt idx="19">
                  <c:v>5.2054794520547946E-2</c:v>
                </c:pt>
                <c:pt idx="20">
                  <c:v>5.4794520547945202E-2</c:v>
                </c:pt>
                <c:pt idx="21">
                  <c:v>5.7534246575342465E-2</c:v>
                </c:pt>
                <c:pt idx="22">
                  <c:v>6.0273972602739728E-2</c:v>
                </c:pt>
                <c:pt idx="23">
                  <c:v>6.3013698630136991E-2</c:v>
                </c:pt>
                <c:pt idx="24">
                  <c:v>6.575342465753424E-2</c:v>
                </c:pt>
                <c:pt idx="25">
                  <c:v>6.8493150684931503E-2</c:v>
                </c:pt>
                <c:pt idx="26">
                  <c:v>7.1232876712328766E-2</c:v>
                </c:pt>
                <c:pt idx="27">
                  <c:v>7.3972602739726029E-2</c:v>
                </c:pt>
                <c:pt idx="28">
                  <c:v>7.6712328767123292E-2</c:v>
                </c:pt>
                <c:pt idx="29">
                  <c:v>7.9452054794520555E-2</c:v>
                </c:pt>
                <c:pt idx="30">
                  <c:v>8.2191780821917804E-2</c:v>
                </c:pt>
                <c:pt idx="31">
                  <c:v>8.4931506849315067E-2</c:v>
                </c:pt>
                <c:pt idx="32">
                  <c:v>8.7671232876712329E-2</c:v>
                </c:pt>
                <c:pt idx="33">
                  <c:v>9.0410958904109592E-2</c:v>
                </c:pt>
                <c:pt idx="34">
                  <c:v>9.3150684931506855E-2</c:v>
                </c:pt>
                <c:pt idx="35">
                  <c:v>9.5890410958904104E-2</c:v>
                </c:pt>
                <c:pt idx="36">
                  <c:v>9.8630136986301367E-2</c:v>
                </c:pt>
                <c:pt idx="37">
                  <c:v>0.10136986301369863</c:v>
                </c:pt>
                <c:pt idx="38">
                  <c:v>0.10410958904109589</c:v>
                </c:pt>
                <c:pt idx="39">
                  <c:v>0.10684931506849316</c:v>
                </c:pt>
                <c:pt idx="40">
                  <c:v>0.1095890410958904</c:v>
                </c:pt>
                <c:pt idx="41">
                  <c:v>0.11232876712328767</c:v>
                </c:pt>
                <c:pt idx="42">
                  <c:v>0.11506849315068493</c:v>
                </c:pt>
                <c:pt idx="43">
                  <c:v>0.11780821917808219</c:v>
                </c:pt>
                <c:pt idx="44">
                  <c:v>0.12054794520547946</c:v>
                </c:pt>
                <c:pt idx="45">
                  <c:v>0.12328767123287671</c:v>
                </c:pt>
                <c:pt idx="46">
                  <c:v>0.12602739726027398</c:v>
                </c:pt>
                <c:pt idx="47">
                  <c:v>0.12876712328767123</c:v>
                </c:pt>
                <c:pt idx="48">
                  <c:v>0.13150684931506848</c:v>
                </c:pt>
                <c:pt idx="49">
                  <c:v>0.13424657534246576</c:v>
                </c:pt>
                <c:pt idx="50">
                  <c:v>0.13698630136986301</c:v>
                </c:pt>
                <c:pt idx="51">
                  <c:v>0.13972602739726028</c:v>
                </c:pt>
                <c:pt idx="52">
                  <c:v>0.14246575342465753</c:v>
                </c:pt>
                <c:pt idx="53">
                  <c:v>0.14520547945205478</c:v>
                </c:pt>
                <c:pt idx="54">
                  <c:v>0.14794520547945206</c:v>
                </c:pt>
                <c:pt idx="55">
                  <c:v>0.15068493150684931</c:v>
                </c:pt>
                <c:pt idx="56">
                  <c:v>0.15342465753424658</c:v>
                </c:pt>
                <c:pt idx="57">
                  <c:v>0.15616438356164383</c:v>
                </c:pt>
                <c:pt idx="58">
                  <c:v>0.15890410958904111</c:v>
                </c:pt>
                <c:pt idx="59">
                  <c:v>0.16164383561643836</c:v>
                </c:pt>
                <c:pt idx="60">
                  <c:v>0.16438356164383561</c:v>
                </c:pt>
                <c:pt idx="61">
                  <c:v>0.16712328767123288</c:v>
                </c:pt>
                <c:pt idx="62">
                  <c:v>0.16986301369863013</c:v>
                </c:pt>
                <c:pt idx="63">
                  <c:v>0.17260273972602741</c:v>
                </c:pt>
                <c:pt idx="64">
                  <c:v>0.17534246575342466</c:v>
                </c:pt>
                <c:pt idx="65">
                  <c:v>0.17808219178082191</c:v>
                </c:pt>
                <c:pt idx="66">
                  <c:v>0.18082191780821918</c:v>
                </c:pt>
                <c:pt idx="67">
                  <c:v>0.18356164383561643</c:v>
                </c:pt>
                <c:pt idx="68">
                  <c:v>0.18630136986301371</c:v>
                </c:pt>
                <c:pt idx="69">
                  <c:v>0.18904109589041096</c:v>
                </c:pt>
                <c:pt idx="70">
                  <c:v>0.19178082191780821</c:v>
                </c:pt>
                <c:pt idx="71">
                  <c:v>0.19452054794520549</c:v>
                </c:pt>
                <c:pt idx="72">
                  <c:v>0.19726027397260273</c:v>
                </c:pt>
                <c:pt idx="73">
                  <c:v>0.2</c:v>
                </c:pt>
                <c:pt idx="74">
                  <c:v>0.20273972602739726</c:v>
                </c:pt>
                <c:pt idx="75">
                  <c:v>0.20547945205479451</c:v>
                </c:pt>
                <c:pt idx="76">
                  <c:v>0.20821917808219179</c:v>
                </c:pt>
                <c:pt idx="77">
                  <c:v>0.21095890410958903</c:v>
                </c:pt>
                <c:pt idx="78">
                  <c:v>0.21369863013698631</c:v>
                </c:pt>
                <c:pt idx="79">
                  <c:v>0.21643835616438356</c:v>
                </c:pt>
                <c:pt idx="80">
                  <c:v>0.21917808219178081</c:v>
                </c:pt>
                <c:pt idx="81">
                  <c:v>0.22191780821917809</c:v>
                </c:pt>
                <c:pt idx="82">
                  <c:v>0.22465753424657534</c:v>
                </c:pt>
                <c:pt idx="83">
                  <c:v>0.22739726027397261</c:v>
                </c:pt>
                <c:pt idx="84">
                  <c:v>0.23013698630136986</c:v>
                </c:pt>
                <c:pt idx="85">
                  <c:v>0.23287671232876711</c:v>
                </c:pt>
                <c:pt idx="86">
                  <c:v>0.23561643835616439</c:v>
                </c:pt>
                <c:pt idx="87">
                  <c:v>0.23835616438356164</c:v>
                </c:pt>
                <c:pt idx="88">
                  <c:v>0.24109589041095891</c:v>
                </c:pt>
                <c:pt idx="89">
                  <c:v>0.24383561643835616</c:v>
                </c:pt>
                <c:pt idx="90">
                  <c:v>0.24657534246575341</c:v>
                </c:pt>
                <c:pt idx="91">
                  <c:v>0.24931506849315069</c:v>
                </c:pt>
                <c:pt idx="92">
                  <c:v>0.25205479452054796</c:v>
                </c:pt>
                <c:pt idx="93">
                  <c:v>0.25479452054794521</c:v>
                </c:pt>
                <c:pt idx="94">
                  <c:v>0.25753424657534246</c:v>
                </c:pt>
                <c:pt idx="95">
                  <c:v>0.26027397260273971</c:v>
                </c:pt>
                <c:pt idx="96">
                  <c:v>0.26301369863013696</c:v>
                </c:pt>
                <c:pt idx="97">
                  <c:v>0.26575342465753427</c:v>
                </c:pt>
                <c:pt idx="98">
                  <c:v>0.26849315068493151</c:v>
                </c:pt>
                <c:pt idx="99">
                  <c:v>0.27123287671232876</c:v>
                </c:pt>
                <c:pt idx="100">
                  <c:v>0.27397260273972601</c:v>
                </c:pt>
                <c:pt idx="101">
                  <c:v>0.27671232876712326</c:v>
                </c:pt>
                <c:pt idx="102">
                  <c:v>0.27945205479452057</c:v>
                </c:pt>
                <c:pt idx="103">
                  <c:v>0.28219178082191781</c:v>
                </c:pt>
                <c:pt idx="104">
                  <c:v>0.28493150684931506</c:v>
                </c:pt>
                <c:pt idx="105">
                  <c:v>0.28767123287671231</c:v>
                </c:pt>
                <c:pt idx="106">
                  <c:v>0.29041095890410956</c:v>
                </c:pt>
                <c:pt idx="107">
                  <c:v>0.29315068493150687</c:v>
                </c:pt>
                <c:pt idx="108">
                  <c:v>0.29589041095890412</c:v>
                </c:pt>
                <c:pt idx="109">
                  <c:v>0.29863013698630136</c:v>
                </c:pt>
                <c:pt idx="110">
                  <c:v>0.30136986301369861</c:v>
                </c:pt>
                <c:pt idx="111">
                  <c:v>0.30410958904109592</c:v>
                </c:pt>
                <c:pt idx="112">
                  <c:v>0.30684931506849317</c:v>
                </c:pt>
                <c:pt idx="113">
                  <c:v>0.30958904109589042</c:v>
                </c:pt>
                <c:pt idx="114">
                  <c:v>0.31232876712328766</c:v>
                </c:pt>
                <c:pt idx="115">
                  <c:v>0.31506849315068491</c:v>
                </c:pt>
                <c:pt idx="116">
                  <c:v>0.31780821917808222</c:v>
                </c:pt>
                <c:pt idx="117">
                  <c:v>0.32054794520547947</c:v>
                </c:pt>
                <c:pt idx="118">
                  <c:v>0.32328767123287672</c:v>
                </c:pt>
                <c:pt idx="119">
                  <c:v>0.32602739726027397</c:v>
                </c:pt>
                <c:pt idx="120">
                  <c:v>0.32876712328767121</c:v>
                </c:pt>
                <c:pt idx="121">
                  <c:v>0.33150684931506852</c:v>
                </c:pt>
                <c:pt idx="122">
                  <c:v>0.33424657534246577</c:v>
                </c:pt>
                <c:pt idx="123">
                  <c:v>0.33698630136986302</c:v>
                </c:pt>
                <c:pt idx="124">
                  <c:v>0.33972602739726027</c:v>
                </c:pt>
                <c:pt idx="125">
                  <c:v>0.34246575342465752</c:v>
                </c:pt>
                <c:pt idx="126">
                  <c:v>0.34520547945205482</c:v>
                </c:pt>
                <c:pt idx="127">
                  <c:v>0.34794520547945207</c:v>
                </c:pt>
                <c:pt idx="128">
                  <c:v>0.35068493150684932</c:v>
                </c:pt>
                <c:pt idx="129">
                  <c:v>0.35342465753424657</c:v>
                </c:pt>
                <c:pt idx="130">
                  <c:v>0.35616438356164382</c:v>
                </c:pt>
                <c:pt idx="131">
                  <c:v>0.35890410958904112</c:v>
                </c:pt>
                <c:pt idx="132">
                  <c:v>0.36164383561643837</c:v>
                </c:pt>
                <c:pt idx="133">
                  <c:v>0.36438356164383562</c:v>
                </c:pt>
                <c:pt idx="134">
                  <c:v>0.36712328767123287</c:v>
                </c:pt>
                <c:pt idx="135">
                  <c:v>0.36986301369863012</c:v>
                </c:pt>
                <c:pt idx="136">
                  <c:v>0.37260273972602742</c:v>
                </c:pt>
                <c:pt idx="137">
                  <c:v>0.37534246575342467</c:v>
                </c:pt>
                <c:pt idx="138">
                  <c:v>0.37808219178082192</c:v>
                </c:pt>
                <c:pt idx="139">
                  <c:v>0.38082191780821917</c:v>
                </c:pt>
                <c:pt idx="140">
                  <c:v>0.38356164383561642</c:v>
                </c:pt>
                <c:pt idx="141">
                  <c:v>0.38630136986301372</c:v>
                </c:pt>
                <c:pt idx="142">
                  <c:v>0.38904109589041097</c:v>
                </c:pt>
                <c:pt idx="143">
                  <c:v>0.39178082191780822</c:v>
                </c:pt>
                <c:pt idx="144">
                  <c:v>0.39452054794520547</c:v>
                </c:pt>
                <c:pt idx="145">
                  <c:v>0.39726027397260272</c:v>
                </c:pt>
                <c:pt idx="146">
                  <c:v>0.4</c:v>
                </c:pt>
                <c:pt idx="147">
                  <c:v>0.40273972602739727</c:v>
                </c:pt>
                <c:pt idx="148">
                  <c:v>0.40547945205479452</c:v>
                </c:pt>
                <c:pt idx="149">
                  <c:v>0.40821917808219177</c:v>
                </c:pt>
                <c:pt idx="150">
                  <c:v>0.41095890410958902</c:v>
                </c:pt>
                <c:pt idx="151">
                  <c:v>0.41369863013698632</c:v>
                </c:pt>
                <c:pt idx="152">
                  <c:v>0.41643835616438357</c:v>
                </c:pt>
                <c:pt idx="153">
                  <c:v>0.41917808219178082</c:v>
                </c:pt>
                <c:pt idx="154">
                  <c:v>0.42191780821917807</c:v>
                </c:pt>
                <c:pt idx="155">
                  <c:v>0.42465753424657532</c:v>
                </c:pt>
                <c:pt idx="156">
                  <c:v>0.42739726027397262</c:v>
                </c:pt>
                <c:pt idx="157">
                  <c:v>0.43013698630136987</c:v>
                </c:pt>
                <c:pt idx="158">
                  <c:v>0.43287671232876712</c:v>
                </c:pt>
                <c:pt idx="159">
                  <c:v>0.43561643835616437</c:v>
                </c:pt>
                <c:pt idx="160">
                  <c:v>0.43835616438356162</c:v>
                </c:pt>
                <c:pt idx="161">
                  <c:v>0.44109589041095892</c:v>
                </c:pt>
                <c:pt idx="162">
                  <c:v>0.44383561643835617</c:v>
                </c:pt>
                <c:pt idx="163">
                  <c:v>0.44657534246575342</c:v>
                </c:pt>
                <c:pt idx="164">
                  <c:v>0.44931506849315067</c:v>
                </c:pt>
                <c:pt idx="165">
                  <c:v>0.45205479452054792</c:v>
                </c:pt>
                <c:pt idx="166">
                  <c:v>0.45479452054794522</c:v>
                </c:pt>
                <c:pt idx="167">
                  <c:v>0.45753424657534247</c:v>
                </c:pt>
                <c:pt idx="168">
                  <c:v>0.46027397260273972</c:v>
                </c:pt>
                <c:pt idx="169">
                  <c:v>0.46301369863013697</c:v>
                </c:pt>
                <c:pt idx="170">
                  <c:v>0.46575342465753422</c:v>
                </c:pt>
                <c:pt idx="171">
                  <c:v>0.46849315068493153</c:v>
                </c:pt>
                <c:pt idx="172">
                  <c:v>0.47123287671232877</c:v>
                </c:pt>
                <c:pt idx="173">
                  <c:v>0.47397260273972602</c:v>
                </c:pt>
                <c:pt idx="174">
                  <c:v>0.47671232876712327</c:v>
                </c:pt>
                <c:pt idx="175">
                  <c:v>0.47945205479452052</c:v>
                </c:pt>
                <c:pt idx="176">
                  <c:v>0.48219178082191783</c:v>
                </c:pt>
                <c:pt idx="177">
                  <c:v>0.48493150684931507</c:v>
                </c:pt>
                <c:pt idx="178">
                  <c:v>0.48767123287671232</c:v>
                </c:pt>
                <c:pt idx="179">
                  <c:v>0.49041095890410957</c:v>
                </c:pt>
                <c:pt idx="180">
                  <c:v>0.49315068493150682</c:v>
                </c:pt>
                <c:pt idx="181">
                  <c:v>0.49589041095890413</c:v>
                </c:pt>
                <c:pt idx="182">
                  <c:v>0.49863013698630138</c:v>
                </c:pt>
                <c:pt idx="183">
                  <c:v>0.50136986301369868</c:v>
                </c:pt>
                <c:pt idx="184">
                  <c:v>0.50410958904109593</c:v>
                </c:pt>
                <c:pt idx="185">
                  <c:v>0.50684931506849318</c:v>
                </c:pt>
                <c:pt idx="186">
                  <c:v>0.50958904109589043</c:v>
                </c:pt>
                <c:pt idx="187">
                  <c:v>0.51232876712328768</c:v>
                </c:pt>
                <c:pt idx="188">
                  <c:v>0.51506849315068493</c:v>
                </c:pt>
                <c:pt idx="189">
                  <c:v>0.51780821917808217</c:v>
                </c:pt>
                <c:pt idx="190">
                  <c:v>0.52054794520547942</c:v>
                </c:pt>
                <c:pt idx="191">
                  <c:v>0.52328767123287667</c:v>
                </c:pt>
                <c:pt idx="192">
                  <c:v>0.52602739726027392</c:v>
                </c:pt>
                <c:pt idx="193">
                  <c:v>0.52876712328767128</c:v>
                </c:pt>
                <c:pt idx="194">
                  <c:v>0.53150684931506853</c:v>
                </c:pt>
                <c:pt idx="195">
                  <c:v>0.53424657534246578</c:v>
                </c:pt>
                <c:pt idx="196">
                  <c:v>0.53698630136986303</c:v>
                </c:pt>
                <c:pt idx="197">
                  <c:v>0.53972602739726028</c:v>
                </c:pt>
                <c:pt idx="198">
                  <c:v>0.54246575342465753</c:v>
                </c:pt>
                <c:pt idx="199">
                  <c:v>0.54520547945205478</c:v>
                </c:pt>
                <c:pt idx="200">
                  <c:v>0.54794520547945202</c:v>
                </c:pt>
                <c:pt idx="201">
                  <c:v>0.55068493150684927</c:v>
                </c:pt>
                <c:pt idx="202">
                  <c:v>0.55342465753424652</c:v>
                </c:pt>
                <c:pt idx="203">
                  <c:v>0.55616438356164388</c:v>
                </c:pt>
                <c:pt idx="204">
                  <c:v>0.55890410958904113</c:v>
                </c:pt>
                <c:pt idx="205">
                  <c:v>0.56164383561643838</c:v>
                </c:pt>
                <c:pt idx="206">
                  <c:v>0.56438356164383563</c:v>
                </c:pt>
                <c:pt idx="207">
                  <c:v>0.56712328767123288</c:v>
                </c:pt>
                <c:pt idx="208">
                  <c:v>0.56986301369863013</c:v>
                </c:pt>
                <c:pt idx="209">
                  <c:v>0.57260273972602738</c:v>
                </c:pt>
                <c:pt idx="210">
                  <c:v>0.57534246575342463</c:v>
                </c:pt>
                <c:pt idx="211">
                  <c:v>0.57808219178082187</c:v>
                </c:pt>
                <c:pt idx="212">
                  <c:v>0.58082191780821912</c:v>
                </c:pt>
                <c:pt idx="213">
                  <c:v>0.58356164383561648</c:v>
                </c:pt>
                <c:pt idx="214">
                  <c:v>0.58630136986301373</c:v>
                </c:pt>
                <c:pt idx="215">
                  <c:v>0.58904109589041098</c:v>
                </c:pt>
                <c:pt idx="216">
                  <c:v>0.59178082191780823</c:v>
                </c:pt>
                <c:pt idx="217">
                  <c:v>0.59452054794520548</c:v>
                </c:pt>
                <c:pt idx="218">
                  <c:v>0.59726027397260273</c:v>
                </c:pt>
                <c:pt idx="219">
                  <c:v>0.6</c:v>
                </c:pt>
                <c:pt idx="220">
                  <c:v>0.60273972602739723</c:v>
                </c:pt>
                <c:pt idx="221">
                  <c:v>0.60547945205479448</c:v>
                </c:pt>
                <c:pt idx="222">
                  <c:v>0.60821917808219184</c:v>
                </c:pt>
                <c:pt idx="223">
                  <c:v>0.61095890410958908</c:v>
                </c:pt>
                <c:pt idx="224">
                  <c:v>0.61369863013698633</c:v>
                </c:pt>
                <c:pt idx="225">
                  <c:v>0.61643835616438358</c:v>
                </c:pt>
                <c:pt idx="226">
                  <c:v>0.61917808219178083</c:v>
                </c:pt>
                <c:pt idx="227">
                  <c:v>0.62191780821917808</c:v>
                </c:pt>
                <c:pt idx="228">
                  <c:v>0.62465753424657533</c:v>
                </c:pt>
                <c:pt idx="229">
                  <c:v>0.62739726027397258</c:v>
                </c:pt>
                <c:pt idx="230">
                  <c:v>0.63013698630136983</c:v>
                </c:pt>
                <c:pt idx="231">
                  <c:v>0.63287671232876708</c:v>
                </c:pt>
                <c:pt idx="232">
                  <c:v>0.63561643835616444</c:v>
                </c:pt>
                <c:pt idx="233">
                  <c:v>0.63835616438356169</c:v>
                </c:pt>
                <c:pt idx="234">
                  <c:v>0.64109589041095894</c:v>
                </c:pt>
                <c:pt idx="235">
                  <c:v>0.64383561643835618</c:v>
                </c:pt>
                <c:pt idx="236">
                  <c:v>0.64657534246575343</c:v>
                </c:pt>
                <c:pt idx="237">
                  <c:v>0.64931506849315068</c:v>
                </c:pt>
                <c:pt idx="238">
                  <c:v>0.65205479452054793</c:v>
                </c:pt>
                <c:pt idx="239">
                  <c:v>0.65479452054794518</c:v>
                </c:pt>
                <c:pt idx="240">
                  <c:v>0.65753424657534243</c:v>
                </c:pt>
                <c:pt idx="241">
                  <c:v>0.66027397260273968</c:v>
                </c:pt>
                <c:pt idx="242">
                  <c:v>0.66301369863013704</c:v>
                </c:pt>
                <c:pt idx="243">
                  <c:v>0.66575342465753429</c:v>
                </c:pt>
                <c:pt idx="244">
                  <c:v>0.66849315068493154</c:v>
                </c:pt>
                <c:pt idx="245">
                  <c:v>0.67123287671232879</c:v>
                </c:pt>
                <c:pt idx="246">
                  <c:v>0.67397260273972603</c:v>
                </c:pt>
                <c:pt idx="247">
                  <c:v>0.67671232876712328</c:v>
                </c:pt>
                <c:pt idx="248">
                  <c:v>0.67945205479452053</c:v>
                </c:pt>
                <c:pt idx="249">
                  <c:v>0.68219178082191778</c:v>
                </c:pt>
                <c:pt idx="250">
                  <c:v>0.68493150684931503</c:v>
                </c:pt>
                <c:pt idx="251">
                  <c:v>0.68767123287671228</c:v>
                </c:pt>
                <c:pt idx="252">
                  <c:v>0.69041095890410964</c:v>
                </c:pt>
                <c:pt idx="253">
                  <c:v>0.69315068493150689</c:v>
                </c:pt>
                <c:pt idx="254">
                  <c:v>0.69589041095890414</c:v>
                </c:pt>
                <c:pt idx="255">
                  <c:v>0.69863013698630139</c:v>
                </c:pt>
                <c:pt idx="256">
                  <c:v>0.70136986301369864</c:v>
                </c:pt>
                <c:pt idx="257">
                  <c:v>0.70410958904109588</c:v>
                </c:pt>
                <c:pt idx="258">
                  <c:v>0.70684931506849313</c:v>
                </c:pt>
                <c:pt idx="259">
                  <c:v>0.70958904109589038</c:v>
                </c:pt>
                <c:pt idx="260">
                  <c:v>0.71232876712328763</c:v>
                </c:pt>
                <c:pt idx="261">
                  <c:v>0.71506849315068488</c:v>
                </c:pt>
                <c:pt idx="262">
                  <c:v>0.71780821917808224</c:v>
                </c:pt>
                <c:pt idx="263">
                  <c:v>0.72054794520547949</c:v>
                </c:pt>
                <c:pt idx="264">
                  <c:v>0.72328767123287674</c:v>
                </c:pt>
                <c:pt idx="265">
                  <c:v>0.72602739726027399</c:v>
                </c:pt>
                <c:pt idx="266">
                  <c:v>0.72876712328767124</c:v>
                </c:pt>
                <c:pt idx="267">
                  <c:v>0.73150684931506849</c:v>
                </c:pt>
                <c:pt idx="268">
                  <c:v>0.73424657534246573</c:v>
                </c:pt>
                <c:pt idx="269">
                  <c:v>0.73698630136986298</c:v>
                </c:pt>
                <c:pt idx="270">
                  <c:v>0.73972602739726023</c:v>
                </c:pt>
                <c:pt idx="271">
                  <c:v>0.74246575342465748</c:v>
                </c:pt>
                <c:pt idx="272">
                  <c:v>0.74520547945205484</c:v>
                </c:pt>
                <c:pt idx="273">
                  <c:v>0.74794520547945209</c:v>
                </c:pt>
                <c:pt idx="274">
                  <c:v>0.75068493150684934</c:v>
                </c:pt>
                <c:pt idx="275">
                  <c:v>0.75342465753424659</c:v>
                </c:pt>
                <c:pt idx="276">
                  <c:v>0.75616438356164384</c:v>
                </c:pt>
                <c:pt idx="277">
                  <c:v>0.75890410958904109</c:v>
                </c:pt>
                <c:pt idx="278">
                  <c:v>0.76164383561643834</c:v>
                </c:pt>
                <c:pt idx="279">
                  <c:v>0.76438356164383559</c:v>
                </c:pt>
                <c:pt idx="280">
                  <c:v>0.76712328767123283</c:v>
                </c:pt>
                <c:pt idx="281">
                  <c:v>0.76986301369863008</c:v>
                </c:pt>
                <c:pt idx="282">
                  <c:v>0.77260273972602744</c:v>
                </c:pt>
                <c:pt idx="283">
                  <c:v>0.77534246575342469</c:v>
                </c:pt>
                <c:pt idx="284">
                  <c:v>0.77808219178082194</c:v>
                </c:pt>
                <c:pt idx="285">
                  <c:v>0.78082191780821919</c:v>
                </c:pt>
                <c:pt idx="286">
                  <c:v>0.78356164383561644</c:v>
                </c:pt>
                <c:pt idx="287">
                  <c:v>0.78630136986301369</c:v>
                </c:pt>
                <c:pt idx="288">
                  <c:v>0.78904109589041094</c:v>
                </c:pt>
                <c:pt idx="289">
                  <c:v>0.79178082191780819</c:v>
                </c:pt>
                <c:pt idx="290">
                  <c:v>0.79452054794520544</c:v>
                </c:pt>
                <c:pt idx="291">
                  <c:v>0.79726027397260268</c:v>
                </c:pt>
                <c:pt idx="292">
                  <c:v>0.8</c:v>
                </c:pt>
                <c:pt idx="293">
                  <c:v>0.80273972602739729</c:v>
                </c:pt>
                <c:pt idx="294">
                  <c:v>0.80547945205479454</c:v>
                </c:pt>
                <c:pt idx="295">
                  <c:v>0.80821917808219179</c:v>
                </c:pt>
                <c:pt idx="296">
                  <c:v>0.81095890410958904</c:v>
                </c:pt>
                <c:pt idx="297">
                  <c:v>0.81369863013698629</c:v>
                </c:pt>
                <c:pt idx="298">
                  <c:v>0.81643835616438354</c:v>
                </c:pt>
                <c:pt idx="299">
                  <c:v>0.81917808219178079</c:v>
                </c:pt>
                <c:pt idx="300">
                  <c:v>0.82191780821917804</c:v>
                </c:pt>
                <c:pt idx="301">
                  <c:v>0.8246575342465754</c:v>
                </c:pt>
                <c:pt idx="302">
                  <c:v>0.82739726027397265</c:v>
                </c:pt>
                <c:pt idx="303">
                  <c:v>0.83013698630136989</c:v>
                </c:pt>
                <c:pt idx="304">
                  <c:v>0.83287671232876714</c:v>
                </c:pt>
                <c:pt idx="305">
                  <c:v>0.83561643835616439</c:v>
                </c:pt>
                <c:pt idx="306">
                  <c:v>0.83835616438356164</c:v>
                </c:pt>
                <c:pt idx="307">
                  <c:v>0.84109589041095889</c:v>
                </c:pt>
                <c:pt idx="308">
                  <c:v>0.84383561643835614</c:v>
                </c:pt>
                <c:pt idx="309">
                  <c:v>0.84657534246575339</c:v>
                </c:pt>
                <c:pt idx="310">
                  <c:v>0.84931506849315064</c:v>
                </c:pt>
                <c:pt idx="311">
                  <c:v>0.852054794520548</c:v>
                </c:pt>
                <c:pt idx="312">
                  <c:v>0.85479452054794525</c:v>
                </c:pt>
                <c:pt idx="313">
                  <c:v>0.8575342465753425</c:v>
                </c:pt>
                <c:pt idx="314">
                  <c:v>0.86027397260273974</c:v>
                </c:pt>
                <c:pt idx="315">
                  <c:v>0.86301369863013699</c:v>
                </c:pt>
                <c:pt idx="316">
                  <c:v>0.86575342465753424</c:v>
                </c:pt>
                <c:pt idx="317">
                  <c:v>0.86849315068493149</c:v>
                </c:pt>
                <c:pt idx="318">
                  <c:v>0.87123287671232874</c:v>
                </c:pt>
                <c:pt idx="319">
                  <c:v>0.87397260273972599</c:v>
                </c:pt>
                <c:pt idx="320">
                  <c:v>0.87671232876712324</c:v>
                </c:pt>
                <c:pt idx="321">
                  <c:v>0.8794520547945206</c:v>
                </c:pt>
                <c:pt idx="322">
                  <c:v>0.88219178082191785</c:v>
                </c:pt>
                <c:pt idx="323">
                  <c:v>0.8849315068493151</c:v>
                </c:pt>
                <c:pt idx="324">
                  <c:v>0.88767123287671235</c:v>
                </c:pt>
                <c:pt idx="325">
                  <c:v>0.8904109589041096</c:v>
                </c:pt>
                <c:pt idx="326">
                  <c:v>0.89315068493150684</c:v>
                </c:pt>
                <c:pt idx="327">
                  <c:v>0.89589041095890409</c:v>
                </c:pt>
                <c:pt idx="328">
                  <c:v>0.89863013698630134</c:v>
                </c:pt>
                <c:pt idx="329">
                  <c:v>0.90136986301369859</c:v>
                </c:pt>
                <c:pt idx="330">
                  <c:v>0.90410958904109584</c:v>
                </c:pt>
                <c:pt idx="331">
                  <c:v>0.9068493150684932</c:v>
                </c:pt>
                <c:pt idx="332">
                  <c:v>0.90958904109589045</c:v>
                </c:pt>
                <c:pt idx="333">
                  <c:v>0.9123287671232877</c:v>
                </c:pt>
                <c:pt idx="334">
                  <c:v>0.91506849315068495</c:v>
                </c:pt>
                <c:pt idx="335">
                  <c:v>0.9178082191780822</c:v>
                </c:pt>
                <c:pt idx="336">
                  <c:v>0.92054794520547945</c:v>
                </c:pt>
                <c:pt idx="337">
                  <c:v>0.92328767123287669</c:v>
                </c:pt>
                <c:pt idx="338">
                  <c:v>0.92602739726027394</c:v>
                </c:pt>
                <c:pt idx="339">
                  <c:v>0.92876712328767119</c:v>
                </c:pt>
                <c:pt idx="340">
                  <c:v>0.93150684931506844</c:v>
                </c:pt>
                <c:pt idx="341">
                  <c:v>0.9342465753424658</c:v>
                </c:pt>
                <c:pt idx="342">
                  <c:v>0.93698630136986305</c:v>
                </c:pt>
                <c:pt idx="343">
                  <c:v>0.9397260273972603</c:v>
                </c:pt>
                <c:pt idx="344">
                  <c:v>0.94246575342465755</c:v>
                </c:pt>
                <c:pt idx="345">
                  <c:v>0.9452054794520548</c:v>
                </c:pt>
                <c:pt idx="346">
                  <c:v>0.94794520547945205</c:v>
                </c:pt>
                <c:pt idx="347">
                  <c:v>0.9506849315068493</c:v>
                </c:pt>
                <c:pt idx="348">
                  <c:v>0.95342465753424654</c:v>
                </c:pt>
                <c:pt idx="349">
                  <c:v>0.95616438356164379</c:v>
                </c:pt>
                <c:pt idx="350">
                  <c:v>0.95890410958904104</c:v>
                </c:pt>
                <c:pt idx="351">
                  <c:v>0.9616438356164384</c:v>
                </c:pt>
                <c:pt idx="352">
                  <c:v>0.96438356164383565</c:v>
                </c:pt>
                <c:pt idx="353">
                  <c:v>0.9671232876712329</c:v>
                </c:pt>
                <c:pt idx="354">
                  <c:v>0.96986301369863015</c:v>
                </c:pt>
                <c:pt idx="355">
                  <c:v>0.9726027397260274</c:v>
                </c:pt>
                <c:pt idx="356">
                  <c:v>0.97534246575342465</c:v>
                </c:pt>
                <c:pt idx="357">
                  <c:v>0.9780821917808219</c:v>
                </c:pt>
                <c:pt idx="358">
                  <c:v>0.98082191780821915</c:v>
                </c:pt>
                <c:pt idx="359">
                  <c:v>0.98356164383561639</c:v>
                </c:pt>
                <c:pt idx="360">
                  <c:v>0.98630136986301364</c:v>
                </c:pt>
                <c:pt idx="361">
                  <c:v>0.989041095890411</c:v>
                </c:pt>
                <c:pt idx="362">
                  <c:v>0.99178082191780825</c:v>
                </c:pt>
                <c:pt idx="363">
                  <c:v>0.9945205479452055</c:v>
                </c:pt>
                <c:pt idx="364">
                  <c:v>0.99726027397260275</c:v>
                </c:pt>
                <c:pt idx="365">
                  <c:v>1</c:v>
                </c:pt>
                <c:pt idx="366">
                  <c:v>1.0027397260273974</c:v>
                </c:pt>
                <c:pt idx="367">
                  <c:v>1.0054794520547945</c:v>
                </c:pt>
                <c:pt idx="368">
                  <c:v>1.0082191780821919</c:v>
                </c:pt>
                <c:pt idx="369">
                  <c:v>1.010958904109589</c:v>
                </c:pt>
                <c:pt idx="370">
                  <c:v>1.0136986301369864</c:v>
                </c:pt>
                <c:pt idx="371">
                  <c:v>1.0164383561643835</c:v>
                </c:pt>
                <c:pt idx="372">
                  <c:v>1.0191780821917809</c:v>
                </c:pt>
                <c:pt idx="373">
                  <c:v>1.021917808219178</c:v>
                </c:pt>
                <c:pt idx="374">
                  <c:v>1.0246575342465754</c:v>
                </c:pt>
                <c:pt idx="375">
                  <c:v>1.0273972602739727</c:v>
                </c:pt>
                <c:pt idx="376">
                  <c:v>1.0301369863013699</c:v>
                </c:pt>
                <c:pt idx="377">
                  <c:v>1.0328767123287672</c:v>
                </c:pt>
                <c:pt idx="378">
                  <c:v>1.0356164383561643</c:v>
                </c:pt>
                <c:pt idx="379">
                  <c:v>1.0383561643835617</c:v>
                </c:pt>
                <c:pt idx="380">
                  <c:v>1.0410958904109588</c:v>
                </c:pt>
                <c:pt idx="381">
                  <c:v>1.0438356164383562</c:v>
                </c:pt>
                <c:pt idx="382">
                  <c:v>1.0465753424657533</c:v>
                </c:pt>
                <c:pt idx="383">
                  <c:v>1.0493150684931507</c:v>
                </c:pt>
                <c:pt idx="384">
                  <c:v>1.0520547945205478</c:v>
                </c:pt>
                <c:pt idx="385">
                  <c:v>1.0547945205479452</c:v>
                </c:pt>
                <c:pt idx="386">
                  <c:v>1.0575342465753426</c:v>
                </c:pt>
                <c:pt idx="387">
                  <c:v>1.0602739726027397</c:v>
                </c:pt>
                <c:pt idx="388">
                  <c:v>1.0630136986301371</c:v>
                </c:pt>
                <c:pt idx="389">
                  <c:v>1.0657534246575342</c:v>
                </c:pt>
                <c:pt idx="390">
                  <c:v>1.0684931506849316</c:v>
                </c:pt>
                <c:pt idx="391">
                  <c:v>1.0712328767123287</c:v>
                </c:pt>
                <c:pt idx="392">
                  <c:v>1.0739726027397261</c:v>
                </c:pt>
                <c:pt idx="393">
                  <c:v>1.0767123287671232</c:v>
                </c:pt>
                <c:pt idx="394">
                  <c:v>1.0794520547945206</c:v>
                </c:pt>
                <c:pt idx="395">
                  <c:v>1.0821917808219179</c:v>
                </c:pt>
                <c:pt idx="396">
                  <c:v>1.0849315068493151</c:v>
                </c:pt>
                <c:pt idx="397">
                  <c:v>1.0876712328767124</c:v>
                </c:pt>
                <c:pt idx="398">
                  <c:v>1.0904109589041096</c:v>
                </c:pt>
                <c:pt idx="399">
                  <c:v>1.0931506849315069</c:v>
                </c:pt>
                <c:pt idx="400">
                  <c:v>1.095890410958904</c:v>
                </c:pt>
                <c:pt idx="401">
                  <c:v>1.0986301369863014</c:v>
                </c:pt>
                <c:pt idx="402">
                  <c:v>1.1013698630136985</c:v>
                </c:pt>
                <c:pt idx="403">
                  <c:v>1.1041095890410959</c:v>
                </c:pt>
                <c:pt idx="404">
                  <c:v>1.106849315068493</c:v>
                </c:pt>
                <c:pt idx="405">
                  <c:v>1.1095890410958904</c:v>
                </c:pt>
                <c:pt idx="406">
                  <c:v>1.1123287671232878</c:v>
                </c:pt>
                <c:pt idx="407">
                  <c:v>1.1150684931506849</c:v>
                </c:pt>
                <c:pt idx="408">
                  <c:v>1.1178082191780823</c:v>
                </c:pt>
                <c:pt idx="409">
                  <c:v>1.1205479452054794</c:v>
                </c:pt>
                <c:pt idx="410">
                  <c:v>1.1232876712328768</c:v>
                </c:pt>
                <c:pt idx="411">
                  <c:v>1.1260273972602739</c:v>
                </c:pt>
                <c:pt idx="412">
                  <c:v>1.1287671232876713</c:v>
                </c:pt>
                <c:pt idx="413">
                  <c:v>1.1315068493150684</c:v>
                </c:pt>
                <c:pt idx="414">
                  <c:v>1.1342465753424658</c:v>
                </c:pt>
                <c:pt idx="415">
                  <c:v>1.1369863013698631</c:v>
                </c:pt>
                <c:pt idx="416">
                  <c:v>1.1397260273972603</c:v>
                </c:pt>
                <c:pt idx="417">
                  <c:v>1.1424657534246576</c:v>
                </c:pt>
                <c:pt idx="418">
                  <c:v>1.1452054794520548</c:v>
                </c:pt>
                <c:pt idx="419">
                  <c:v>1.1479452054794521</c:v>
                </c:pt>
                <c:pt idx="420">
                  <c:v>1.1506849315068493</c:v>
                </c:pt>
                <c:pt idx="421">
                  <c:v>1.1534246575342466</c:v>
                </c:pt>
                <c:pt idx="422">
                  <c:v>1.1561643835616437</c:v>
                </c:pt>
                <c:pt idx="423">
                  <c:v>1.1589041095890411</c:v>
                </c:pt>
                <c:pt idx="424">
                  <c:v>1.1616438356164382</c:v>
                </c:pt>
                <c:pt idx="425">
                  <c:v>1.1643835616438356</c:v>
                </c:pt>
                <c:pt idx="426">
                  <c:v>1.167123287671233</c:v>
                </c:pt>
                <c:pt idx="427">
                  <c:v>1.1698630136986301</c:v>
                </c:pt>
                <c:pt idx="428">
                  <c:v>1.1726027397260275</c:v>
                </c:pt>
                <c:pt idx="429">
                  <c:v>1.1753424657534246</c:v>
                </c:pt>
                <c:pt idx="430">
                  <c:v>1.178082191780822</c:v>
                </c:pt>
                <c:pt idx="431">
                  <c:v>1.1808219178082191</c:v>
                </c:pt>
                <c:pt idx="432">
                  <c:v>1.1835616438356165</c:v>
                </c:pt>
                <c:pt idx="433">
                  <c:v>1.1863013698630136</c:v>
                </c:pt>
                <c:pt idx="434">
                  <c:v>1.189041095890411</c:v>
                </c:pt>
                <c:pt idx="435">
                  <c:v>1.1917808219178083</c:v>
                </c:pt>
                <c:pt idx="436">
                  <c:v>1.1945205479452055</c:v>
                </c:pt>
                <c:pt idx="437">
                  <c:v>1.1972602739726028</c:v>
                </c:pt>
                <c:pt idx="438">
                  <c:v>1.2</c:v>
                </c:pt>
                <c:pt idx="439">
                  <c:v>1.2027397260273973</c:v>
                </c:pt>
                <c:pt idx="440">
                  <c:v>1.2054794520547945</c:v>
                </c:pt>
                <c:pt idx="441">
                  <c:v>1.2082191780821918</c:v>
                </c:pt>
                <c:pt idx="442">
                  <c:v>1.210958904109589</c:v>
                </c:pt>
                <c:pt idx="443">
                  <c:v>1.2136986301369863</c:v>
                </c:pt>
                <c:pt idx="444">
                  <c:v>1.2164383561643837</c:v>
                </c:pt>
                <c:pt idx="445">
                  <c:v>1.2191780821917808</c:v>
                </c:pt>
                <c:pt idx="446">
                  <c:v>1.2219178082191782</c:v>
                </c:pt>
                <c:pt idx="447">
                  <c:v>1.2246575342465753</c:v>
                </c:pt>
                <c:pt idx="448">
                  <c:v>1.2273972602739727</c:v>
                </c:pt>
                <c:pt idx="449">
                  <c:v>1.2301369863013698</c:v>
                </c:pt>
                <c:pt idx="450">
                  <c:v>1.2328767123287672</c:v>
                </c:pt>
                <c:pt idx="451">
                  <c:v>1.2356164383561643</c:v>
                </c:pt>
                <c:pt idx="452">
                  <c:v>1.2383561643835617</c:v>
                </c:pt>
                <c:pt idx="453">
                  <c:v>1.2410958904109588</c:v>
                </c:pt>
                <c:pt idx="454">
                  <c:v>1.2438356164383562</c:v>
                </c:pt>
                <c:pt idx="455">
                  <c:v>1.2465753424657535</c:v>
                </c:pt>
                <c:pt idx="456">
                  <c:v>1.2493150684931507</c:v>
                </c:pt>
                <c:pt idx="457">
                  <c:v>1.252054794520548</c:v>
                </c:pt>
                <c:pt idx="458">
                  <c:v>1.2547945205479452</c:v>
                </c:pt>
                <c:pt idx="459">
                  <c:v>1.2575342465753425</c:v>
                </c:pt>
                <c:pt idx="460">
                  <c:v>1.2602739726027397</c:v>
                </c:pt>
                <c:pt idx="461">
                  <c:v>1.263013698630137</c:v>
                </c:pt>
                <c:pt idx="462">
                  <c:v>1.2657534246575342</c:v>
                </c:pt>
                <c:pt idx="463">
                  <c:v>1.2684931506849315</c:v>
                </c:pt>
                <c:pt idx="464">
                  <c:v>1.2712328767123289</c:v>
                </c:pt>
                <c:pt idx="465">
                  <c:v>1.273972602739726</c:v>
                </c:pt>
                <c:pt idx="466">
                  <c:v>1.2767123287671234</c:v>
                </c:pt>
                <c:pt idx="467">
                  <c:v>1.2794520547945205</c:v>
                </c:pt>
                <c:pt idx="468">
                  <c:v>1.2821917808219179</c:v>
                </c:pt>
                <c:pt idx="469">
                  <c:v>1.284931506849315</c:v>
                </c:pt>
                <c:pt idx="470">
                  <c:v>1.2876712328767124</c:v>
                </c:pt>
                <c:pt idx="471">
                  <c:v>1.2904109589041095</c:v>
                </c:pt>
                <c:pt idx="472">
                  <c:v>1.2931506849315069</c:v>
                </c:pt>
                <c:pt idx="473">
                  <c:v>1.295890410958904</c:v>
                </c:pt>
                <c:pt idx="474">
                  <c:v>1.2986301369863014</c:v>
                </c:pt>
                <c:pt idx="475">
                  <c:v>1.3013698630136987</c:v>
                </c:pt>
                <c:pt idx="476">
                  <c:v>1.3041095890410959</c:v>
                </c:pt>
                <c:pt idx="477">
                  <c:v>1.3068493150684932</c:v>
                </c:pt>
                <c:pt idx="478">
                  <c:v>1.3095890410958904</c:v>
                </c:pt>
                <c:pt idx="479">
                  <c:v>1.3123287671232877</c:v>
                </c:pt>
                <c:pt idx="480">
                  <c:v>1.3150684931506849</c:v>
                </c:pt>
                <c:pt idx="481">
                  <c:v>1.3178082191780822</c:v>
                </c:pt>
                <c:pt idx="482">
                  <c:v>1.3205479452054794</c:v>
                </c:pt>
                <c:pt idx="483">
                  <c:v>1.3232876712328767</c:v>
                </c:pt>
                <c:pt idx="484">
                  <c:v>1.3260273972602741</c:v>
                </c:pt>
                <c:pt idx="485">
                  <c:v>1.3287671232876712</c:v>
                </c:pt>
                <c:pt idx="486">
                  <c:v>1.3315068493150686</c:v>
                </c:pt>
                <c:pt idx="487">
                  <c:v>1.3342465753424657</c:v>
                </c:pt>
                <c:pt idx="488">
                  <c:v>1.3369863013698631</c:v>
                </c:pt>
                <c:pt idx="489">
                  <c:v>1.3397260273972602</c:v>
                </c:pt>
                <c:pt idx="490">
                  <c:v>1.3424657534246576</c:v>
                </c:pt>
                <c:pt idx="491">
                  <c:v>1.3452054794520547</c:v>
                </c:pt>
                <c:pt idx="492">
                  <c:v>1.3479452054794521</c:v>
                </c:pt>
                <c:pt idx="493">
                  <c:v>1.3506849315068492</c:v>
                </c:pt>
                <c:pt idx="494">
                  <c:v>1.3534246575342466</c:v>
                </c:pt>
                <c:pt idx="495">
                  <c:v>1.3561643835616439</c:v>
                </c:pt>
                <c:pt idx="496">
                  <c:v>1.3589041095890411</c:v>
                </c:pt>
                <c:pt idx="497">
                  <c:v>1.3616438356164384</c:v>
                </c:pt>
                <c:pt idx="498">
                  <c:v>1.3643835616438356</c:v>
                </c:pt>
                <c:pt idx="499">
                  <c:v>1.3671232876712329</c:v>
                </c:pt>
                <c:pt idx="500">
                  <c:v>1.3698630136986301</c:v>
                </c:pt>
                <c:pt idx="501">
                  <c:v>1.3726027397260274</c:v>
                </c:pt>
                <c:pt idx="502">
                  <c:v>1.3753424657534246</c:v>
                </c:pt>
                <c:pt idx="503">
                  <c:v>1.3780821917808219</c:v>
                </c:pt>
                <c:pt idx="504">
                  <c:v>1.3808219178082193</c:v>
                </c:pt>
                <c:pt idx="505">
                  <c:v>1.3835616438356164</c:v>
                </c:pt>
                <c:pt idx="506">
                  <c:v>1.3863013698630138</c:v>
                </c:pt>
                <c:pt idx="507">
                  <c:v>1.3890410958904109</c:v>
                </c:pt>
                <c:pt idx="508">
                  <c:v>1.3917808219178083</c:v>
                </c:pt>
                <c:pt idx="509">
                  <c:v>1.3945205479452054</c:v>
                </c:pt>
                <c:pt idx="510">
                  <c:v>1.3972602739726028</c:v>
                </c:pt>
                <c:pt idx="511">
                  <c:v>1.4</c:v>
                </c:pt>
                <c:pt idx="512">
                  <c:v>1.4027397260273973</c:v>
                </c:pt>
                <c:pt idx="513">
                  <c:v>1.4054794520547946</c:v>
                </c:pt>
                <c:pt idx="514">
                  <c:v>1.4082191780821918</c:v>
                </c:pt>
                <c:pt idx="515">
                  <c:v>1.4109589041095891</c:v>
                </c:pt>
                <c:pt idx="516">
                  <c:v>1.4136986301369863</c:v>
                </c:pt>
                <c:pt idx="517">
                  <c:v>1.4164383561643836</c:v>
                </c:pt>
                <c:pt idx="518">
                  <c:v>1.4191780821917808</c:v>
                </c:pt>
                <c:pt idx="519">
                  <c:v>1.4219178082191781</c:v>
                </c:pt>
                <c:pt idx="520">
                  <c:v>1.4246575342465753</c:v>
                </c:pt>
                <c:pt idx="521">
                  <c:v>1.4273972602739726</c:v>
                </c:pt>
                <c:pt idx="522">
                  <c:v>1.4301369863013698</c:v>
                </c:pt>
                <c:pt idx="523">
                  <c:v>1.4328767123287671</c:v>
                </c:pt>
                <c:pt idx="524">
                  <c:v>1.4356164383561645</c:v>
                </c:pt>
                <c:pt idx="525">
                  <c:v>1.4383561643835616</c:v>
                </c:pt>
                <c:pt idx="526">
                  <c:v>1.441095890410959</c:v>
                </c:pt>
                <c:pt idx="527">
                  <c:v>1.4438356164383561</c:v>
                </c:pt>
                <c:pt idx="528">
                  <c:v>1.4465753424657535</c:v>
                </c:pt>
                <c:pt idx="529">
                  <c:v>1.4493150684931506</c:v>
                </c:pt>
                <c:pt idx="530">
                  <c:v>1.452054794520548</c:v>
                </c:pt>
                <c:pt idx="531">
                  <c:v>1.4547945205479451</c:v>
                </c:pt>
                <c:pt idx="532">
                  <c:v>1.4575342465753425</c:v>
                </c:pt>
                <c:pt idx="533">
                  <c:v>1.4602739726027398</c:v>
                </c:pt>
                <c:pt idx="534">
                  <c:v>1.463013698630137</c:v>
                </c:pt>
                <c:pt idx="535">
                  <c:v>1.4657534246575343</c:v>
                </c:pt>
                <c:pt idx="536">
                  <c:v>1.4684931506849315</c:v>
                </c:pt>
                <c:pt idx="537">
                  <c:v>1.4712328767123288</c:v>
                </c:pt>
                <c:pt idx="538">
                  <c:v>1.473972602739726</c:v>
                </c:pt>
                <c:pt idx="539">
                  <c:v>1.4767123287671233</c:v>
                </c:pt>
                <c:pt idx="540">
                  <c:v>1.4794520547945205</c:v>
                </c:pt>
                <c:pt idx="541">
                  <c:v>1.4821917808219178</c:v>
                </c:pt>
                <c:pt idx="542">
                  <c:v>1.484931506849315</c:v>
                </c:pt>
                <c:pt idx="543">
                  <c:v>1.4876712328767123</c:v>
                </c:pt>
                <c:pt idx="544">
                  <c:v>1.4904109589041097</c:v>
                </c:pt>
                <c:pt idx="545">
                  <c:v>1.4931506849315068</c:v>
                </c:pt>
                <c:pt idx="546">
                  <c:v>1.4958904109589042</c:v>
                </c:pt>
                <c:pt idx="547">
                  <c:v>1.4986301369863013</c:v>
                </c:pt>
                <c:pt idx="548">
                  <c:v>1.5013698630136987</c:v>
                </c:pt>
                <c:pt idx="549">
                  <c:v>1.5041095890410958</c:v>
                </c:pt>
                <c:pt idx="550">
                  <c:v>1.5068493150684932</c:v>
                </c:pt>
                <c:pt idx="551">
                  <c:v>1.5095890410958903</c:v>
                </c:pt>
                <c:pt idx="552">
                  <c:v>1.5123287671232877</c:v>
                </c:pt>
                <c:pt idx="553">
                  <c:v>1.515068493150685</c:v>
                </c:pt>
                <c:pt idx="554">
                  <c:v>1.5178082191780822</c:v>
                </c:pt>
                <c:pt idx="555">
                  <c:v>1.5205479452054795</c:v>
                </c:pt>
                <c:pt idx="556">
                  <c:v>1.5232876712328767</c:v>
                </c:pt>
                <c:pt idx="557">
                  <c:v>1.526027397260274</c:v>
                </c:pt>
                <c:pt idx="558">
                  <c:v>1.5287671232876712</c:v>
                </c:pt>
                <c:pt idx="559">
                  <c:v>1.5315068493150685</c:v>
                </c:pt>
                <c:pt idx="560">
                  <c:v>1.5342465753424657</c:v>
                </c:pt>
                <c:pt idx="561">
                  <c:v>1.536986301369863</c:v>
                </c:pt>
                <c:pt idx="562">
                  <c:v>1.5397260273972602</c:v>
                </c:pt>
                <c:pt idx="563">
                  <c:v>1.5424657534246575</c:v>
                </c:pt>
                <c:pt idx="564">
                  <c:v>1.5452054794520549</c:v>
                </c:pt>
                <c:pt idx="565">
                  <c:v>1.547945205479452</c:v>
                </c:pt>
                <c:pt idx="566">
                  <c:v>1.5506849315068494</c:v>
                </c:pt>
                <c:pt idx="567">
                  <c:v>1.5534246575342465</c:v>
                </c:pt>
                <c:pt idx="568">
                  <c:v>1.5561643835616439</c:v>
                </c:pt>
                <c:pt idx="569">
                  <c:v>1.558904109589041</c:v>
                </c:pt>
                <c:pt idx="570">
                  <c:v>1.5616438356164384</c:v>
                </c:pt>
                <c:pt idx="571">
                  <c:v>1.5643835616438355</c:v>
                </c:pt>
                <c:pt idx="572">
                  <c:v>1.5671232876712329</c:v>
                </c:pt>
                <c:pt idx="573">
                  <c:v>1.5698630136986302</c:v>
                </c:pt>
                <c:pt idx="574">
                  <c:v>1.5726027397260274</c:v>
                </c:pt>
                <c:pt idx="575">
                  <c:v>1.5753424657534247</c:v>
                </c:pt>
                <c:pt idx="576">
                  <c:v>1.5780821917808219</c:v>
                </c:pt>
                <c:pt idx="577">
                  <c:v>1.5808219178082192</c:v>
                </c:pt>
                <c:pt idx="578">
                  <c:v>1.5835616438356164</c:v>
                </c:pt>
                <c:pt idx="579">
                  <c:v>1.5863013698630137</c:v>
                </c:pt>
                <c:pt idx="580">
                  <c:v>1.5890410958904109</c:v>
                </c:pt>
                <c:pt idx="581">
                  <c:v>1.5917808219178082</c:v>
                </c:pt>
                <c:pt idx="582">
                  <c:v>1.5945205479452054</c:v>
                </c:pt>
                <c:pt idx="583">
                  <c:v>1.5972602739726027</c:v>
                </c:pt>
                <c:pt idx="584">
                  <c:v>1.6</c:v>
                </c:pt>
                <c:pt idx="585">
                  <c:v>1.6027397260273972</c:v>
                </c:pt>
                <c:pt idx="586">
                  <c:v>1.6054794520547946</c:v>
                </c:pt>
                <c:pt idx="587">
                  <c:v>1.6082191780821917</c:v>
                </c:pt>
                <c:pt idx="588">
                  <c:v>1.6109589041095891</c:v>
                </c:pt>
                <c:pt idx="589">
                  <c:v>1.6136986301369862</c:v>
                </c:pt>
                <c:pt idx="590">
                  <c:v>1.6164383561643836</c:v>
                </c:pt>
                <c:pt idx="591">
                  <c:v>1.6191780821917807</c:v>
                </c:pt>
                <c:pt idx="592">
                  <c:v>1.6219178082191781</c:v>
                </c:pt>
                <c:pt idx="593">
                  <c:v>1.6246575342465754</c:v>
                </c:pt>
                <c:pt idx="594">
                  <c:v>1.6273972602739726</c:v>
                </c:pt>
                <c:pt idx="595">
                  <c:v>1.6301369863013699</c:v>
                </c:pt>
                <c:pt idx="596">
                  <c:v>1.6328767123287671</c:v>
                </c:pt>
                <c:pt idx="597">
                  <c:v>1.6356164383561644</c:v>
                </c:pt>
                <c:pt idx="598">
                  <c:v>1.6383561643835616</c:v>
                </c:pt>
                <c:pt idx="599">
                  <c:v>1.6410958904109589</c:v>
                </c:pt>
                <c:pt idx="600">
                  <c:v>1.6438356164383561</c:v>
                </c:pt>
                <c:pt idx="601">
                  <c:v>1.6465753424657534</c:v>
                </c:pt>
                <c:pt idx="602">
                  <c:v>1.6493150684931508</c:v>
                </c:pt>
                <c:pt idx="603">
                  <c:v>1.6520547945205479</c:v>
                </c:pt>
                <c:pt idx="604">
                  <c:v>1.6547945205479453</c:v>
                </c:pt>
                <c:pt idx="605">
                  <c:v>1.6575342465753424</c:v>
                </c:pt>
                <c:pt idx="606">
                  <c:v>1.6602739726027398</c:v>
                </c:pt>
                <c:pt idx="607">
                  <c:v>1.6630136986301369</c:v>
                </c:pt>
                <c:pt idx="608">
                  <c:v>1.6657534246575343</c:v>
                </c:pt>
                <c:pt idx="609">
                  <c:v>1.6684931506849314</c:v>
                </c:pt>
                <c:pt idx="610">
                  <c:v>1.6712328767123288</c:v>
                </c:pt>
                <c:pt idx="611">
                  <c:v>1.6739726027397259</c:v>
                </c:pt>
                <c:pt idx="612">
                  <c:v>1.6767123287671233</c:v>
                </c:pt>
                <c:pt idx="613">
                  <c:v>1.6794520547945206</c:v>
                </c:pt>
                <c:pt idx="614">
                  <c:v>1.6821917808219178</c:v>
                </c:pt>
                <c:pt idx="615">
                  <c:v>1.6849315068493151</c:v>
                </c:pt>
                <c:pt idx="616">
                  <c:v>1.6876712328767123</c:v>
                </c:pt>
                <c:pt idx="617">
                  <c:v>1.6904109589041096</c:v>
                </c:pt>
                <c:pt idx="618">
                  <c:v>1.6931506849315068</c:v>
                </c:pt>
                <c:pt idx="619">
                  <c:v>1.6958904109589041</c:v>
                </c:pt>
                <c:pt idx="620">
                  <c:v>1.6986301369863013</c:v>
                </c:pt>
                <c:pt idx="621">
                  <c:v>1.7013698630136986</c:v>
                </c:pt>
                <c:pt idx="622">
                  <c:v>1.704109589041096</c:v>
                </c:pt>
                <c:pt idx="623">
                  <c:v>1.7068493150684931</c:v>
                </c:pt>
                <c:pt idx="624">
                  <c:v>1.7095890410958905</c:v>
                </c:pt>
                <c:pt idx="625">
                  <c:v>1.7123287671232876</c:v>
                </c:pt>
                <c:pt idx="626">
                  <c:v>1.715068493150685</c:v>
                </c:pt>
                <c:pt idx="627">
                  <c:v>1.7178082191780821</c:v>
                </c:pt>
                <c:pt idx="628">
                  <c:v>1.7205479452054795</c:v>
                </c:pt>
                <c:pt idx="629">
                  <c:v>1.7232876712328766</c:v>
                </c:pt>
                <c:pt idx="630">
                  <c:v>1.726027397260274</c:v>
                </c:pt>
                <c:pt idx="631">
                  <c:v>1.7287671232876711</c:v>
                </c:pt>
                <c:pt idx="632">
                  <c:v>1.7315068493150685</c:v>
                </c:pt>
                <c:pt idx="633">
                  <c:v>1.7342465753424658</c:v>
                </c:pt>
                <c:pt idx="634">
                  <c:v>1.736986301369863</c:v>
                </c:pt>
                <c:pt idx="635">
                  <c:v>1.7397260273972603</c:v>
                </c:pt>
                <c:pt idx="636">
                  <c:v>1.7424657534246575</c:v>
                </c:pt>
                <c:pt idx="637">
                  <c:v>1.7452054794520548</c:v>
                </c:pt>
                <c:pt idx="638">
                  <c:v>1.747945205479452</c:v>
                </c:pt>
                <c:pt idx="639">
                  <c:v>1.7506849315068493</c:v>
                </c:pt>
                <c:pt idx="640">
                  <c:v>1.7534246575342465</c:v>
                </c:pt>
                <c:pt idx="641">
                  <c:v>1.7561643835616438</c:v>
                </c:pt>
                <c:pt idx="642">
                  <c:v>1.7589041095890412</c:v>
                </c:pt>
                <c:pt idx="643">
                  <c:v>1.7616438356164383</c:v>
                </c:pt>
                <c:pt idx="644">
                  <c:v>1.7643835616438357</c:v>
                </c:pt>
                <c:pt idx="645">
                  <c:v>1.7671232876712328</c:v>
                </c:pt>
                <c:pt idx="646">
                  <c:v>1.7698630136986302</c:v>
                </c:pt>
                <c:pt idx="647">
                  <c:v>1.7726027397260273</c:v>
                </c:pt>
                <c:pt idx="648">
                  <c:v>1.7753424657534247</c:v>
                </c:pt>
                <c:pt idx="649">
                  <c:v>1.7780821917808218</c:v>
                </c:pt>
                <c:pt idx="650">
                  <c:v>1.7808219178082192</c:v>
                </c:pt>
                <c:pt idx="651">
                  <c:v>1.7835616438356163</c:v>
                </c:pt>
                <c:pt idx="652">
                  <c:v>1.7863013698630137</c:v>
                </c:pt>
                <c:pt idx="653">
                  <c:v>1.789041095890411</c:v>
                </c:pt>
                <c:pt idx="654">
                  <c:v>1.7917808219178082</c:v>
                </c:pt>
                <c:pt idx="655">
                  <c:v>1.7945205479452055</c:v>
                </c:pt>
                <c:pt idx="656">
                  <c:v>1.7972602739726027</c:v>
                </c:pt>
                <c:pt idx="657">
                  <c:v>1.8</c:v>
                </c:pt>
                <c:pt idx="658">
                  <c:v>1.8027397260273972</c:v>
                </c:pt>
                <c:pt idx="659">
                  <c:v>1.8054794520547945</c:v>
                </c:pt>
                <c:pt idx="660">
                  <c:v>1.8082191780821917</c:v>
                </c:pt>
                <c:pt idx="661">
                  <c:v>1.810958904109589</c:v>
                </c:pt>
                <c:pt idx="662">
                  <c:v>1.8136986301369864</c:v>
                </c:pt>
                <c:pt idx="663">
                  <c:v>1.8164383561643835</c:v>
                </c:pt>
                <c:pt idx="664">
                  <c:v>1.8191780821917809</c:v>
                </c:pt>
                <c:pt idx="665">
                  <c:v>1.821917808219178</c:v>
                </c:pt>
                <c:pt idx="666">
                  <c:v>1.8246575342465754</c:v>
                </c:pt>
                <c:pt idx="667">
                  <c:v>1.8273972602739725</c:v>
                </c:pt>
                <c:pt idx="668">
                  <c:v>1.8301369863013699</c:v>
                </c:pt>
                <c:pt idx="669">
                  <c:v>1.832876712328767</c:v>
                </c:pt>
                <c:pt idx="670">
                  <c:v>1.8356164383561644</c:v>
                </c:pt>
                <c:pt idx="671">
                  <c:v>1.8383561643835618</c:v>
                </c:pt>
                <c:pt idx="672">
                  <c:v>1.8410958904109589</c:v>
                </c:pt>
                <c:pt idx="673">
                  <c:v>1.8438356164383563</c:v>
                </c:pt>
                <c:pt idx="674">
                  <c:v>1.8465753424657534</c:v>
                </c:pt>
                <c:pt idx="675">
                  <c:v>1.8493150684931507</c:v>
                </c:pt>
                <c:pt idx="676">
                  <c:v>1.8520547945205479</c:v>
                </c:pt>
                <c:pt idx="677">
                  <c:v>1.8547945205479452</c:v>
                </c:pt>
                <c:pt idx="678">
                  <c:v>1.8575342465753424</c:v>
                </c:pt>
                <c:pt idx="679">
                  <c:v>1.8602739726027397</c:v>
                </c:pt>
                <c:pt idx="680">
                  <c:v>1.8630136986301369</c:v>
                </c:pt>
                <c:pt idx="681">
                  <c:v>1.8657534246575342</c:v>
                </c:pt>
                <c:pt idx="682">
                  <c:v>1.8684931506849316</c:v>
                </c:pt>
                <c:pt idx="683">
                  <c:v>1.8712328767123287</c:v>
                </c:pt>
                <c:pt idx="684">
                  <c:v>1.8739726027397261</c:v>
                </c:pt>
                <c:pt idx="685">
                  <c:v>1.8767123287671232</c:v>
                </c:pt>
                <c:pt idx="686">
                  <c:v>1.8794520547945206</c:v>
                </c:pt>
                <c:pt idx="687">
                  <c:v>1.8821917808219177</c:v>
                </c:pt>
                <c:pt idx="688">
                  <c:v>1.8849315068493151</c:v>
                </c:pt>
                <c:pt idx="689">
                  <c:v>1.8876712328767122</c:v>
                </c:pt>
                <c:pt idx="690">
                  <c:v>1.8904109589041096</c:v>
                </c:pt>
                <c:pt idx="691">
                  <c:v>1.893150684931507</c:v>
                </c:pt>
                <c:pt idx="692">
                  <c:v>1.8958904109589041</c:v>
                </c:pt>
                <c:pt idx="693">
                  <c:v>1.8986301369863015</c:v>
                </c:pt>
                <c:pt idx="694">
                  <c:v>1.9013698630136986</c:v>
                </c:pt>
                <c:pt idx="695">
                  <c:v>1.904109589041096</c:v>
                </c:pt>
                <c:pt idx="696">
                  <c:v>1.9068493150684931</c:v>
                </c:pt>
                <c:pt idx="697">
                  <c:v>1.9095890410958904</c:v>
                </c:pt>
                <c:pt idx="698">
                  <c:v>1.9123287671232876</c:v>
                </c:pt>
                <c:pt idx="699">
                  <c:v>1.9150684931506849</c:v>
                </c:pt>
                <c:pt idx="700">
                  <c:v>1.9178082191780821</c:v>
                </c:pt>
                <c:pt idx="701">
                  <c:v>1.9205479452054794</c:v>
                </c:pt>
                <c:pt idx="702">
                  <c:v>1.9232876712328768</c:v>
                </c:pt>
                <c:pt idx="703">
                  <c:v>1.9260273972602739</c:v>
                </c:pt>
                <c:pt idx="704">
                  <c:v>1.9287671232876713</c:v>
                </c:pt>
                <c:pt idx="705">
                  <c:v>1.9315068493150684</c:v>
                </c:pt>
                <c:pt idx="706">
                  <c:v>1.9342465753424658</c:v>
                </c:pt>
                <c:pt idx="707">
                  <c:v>1.9369863013698629</c:v>
                </c:pt>
                <c:pt idx="708">
                  <c:v>1.9397260273972603</c:v>
                </c:pt>
                <c:pt idx="709">
                  <c:v>1.9424657534246574</c:v>
                </c:pt>
                <c:pt idx="710">
                  <c:v>1.9452054794520548</c:v>
                </c:pt>
                <c:pt idx="711">
                  <c:v>1.9479452054794522</c:v>
                </c:pt>
                <c:pt idx="712">
                  <c:v>1.9506849315068493</c:v>
                </c:pt>
                <c:pt idx="713">
                  <c:v>1.9534246575342467</c:v>
                </c:pt>
                <c:pt idx="714">
                  <c:v>1.9561643835616438</c:v>
                </c:pt>
                <c:pt idx="715">
                  <c:v>1.9589041095890412</c:v>
                </c:pt>
                <c:pt idx="716">
                  <c:v>1.9616438356164383</c:v>
                </c:pt>
                <c:pt idx="717">
                  <c:v>1.9643835616438357</c:v>
                </c:pt>
                <c:pt idx="718">
                  <c:v>1.9671232876712328</c:v>
                </c:pt>
                <c:pt idx="719">
                  <c:v>1.9698630136986301</c:v>
                </c:pt>
                <c:pt idx="720">
                  <c:v>1.9726027397260273</c:v>
                </c:pt>
                <c:pt idx="721">
                  <c:v>1.9753424657534246</c:v>
                </c:pt>
                <c:pt idx="722">
                  <c:v>1.978082191780822</c:v>
                </c:pt>
                <c:pt idx="723">
                  <c:v>1.9808219178082191</c:v>
                </c:pt>
                <c:pt idx="724">
                  <c:v>1.9835616438356165</c:v>
                </c:pt>
                <c:pt idx="725">
                  <c:v>1.9863013698630136</c:v>
                </c:pt>
                <c:pt idx="726">
                  <c:v>1.989041095890411</c:v>
                </c:pt>
                <c:pt idx="727">
                  <c:v>1.9917808219178081</c:v>
                </c:pt>
                <c:pt idx="728">
                  <c:v>1.9945205479452055</c:v>
                </c:pt>
                <c:pt idx="729">
                  <c:v>1.9972602739726026</c:v>
                </c:pt>
                <c:pt idx="730">
                  <c:v>2</c:v>
                </c:pt>
                <c:pt idx="731">
                  <c:v>2.0027397260273974</c:v>
                </c:pt>
                <c:pt idx="732">
                  <c:v>2.0054794520547947</c:v>
                </c:pt>
                <c:pt idx="733">
                  <c:v>2.0082191780821916</c:v>
                </c:pt>
                <c:pt idx="734">
                  <c:v>2.010958904109589</c:v>
                </c:pt>
                <c:pt idx="735">
                  <c:v>2.0136986301369864</c:v>
                </c:pt>
                <c:pt idx="736">
                  <c:v>2.0164383561643837</c:v>
                </c:pt>
                <c:pt idx="737">
                  <c:v>2.0191780821917806</c:v>
                </c:pt>
                <c:pt idx="738">
                  <c:v>2.021917808219178</c:v>
                </c:pt>
                <c:pt idx="739">
                  <c:v>2.0246575342465754</c:v>
                </c:pt>
                <c:pt idx="740">
                  <c:v>2.0273972602739727</c:v>
                </c:pt>
                <c:pt idx="741">
                  <c:v>2.0301369863013701</c:v>
                </c:pt>
                <c:pt idx="742">
                  <c:v>2.032876712328767</c:v>
                </c:pt>
                <c:pt idx="743">
                  <c:v>2.0356164383561643</c:v>
                </c:pt>
                <c:pt idx="744">
                  <c:v>2.0383561643835617</c:v>
                </c:pt>
                <c:pt idx="745">
                  <c:v>2.0410958904109591</c:v>
                </c:pt>
                <c:pt idx="746">
                  <c:v>2.043835616438356</c:v>
                </c:pt>
                <c:pt idx="747">
                  <c:v>2.0465753424657533</c:v>
                </c:pt>
                <c:pt idx="748">
                  <c:v>2.0493150684931507</c:v>
                </c:pt>
                <c:pt idx="749">
                  <c:v>2.0520547945205481</c:v>
                </c:pt>
                <c:pt idx="750">
                  <c:v>2.0547945205479454</c:v>
                </c:pt>
                <c:pt idx="751">
                  <c:v>2.0575342465753423</c:v>
                </c:pt>
                <c:pt idx="752">
                  <c:v>2.0602739726027397</c:v>
                </c:pt>
                <c:pt idx="753">
                  <c:v>2.0630136986301371</c:v>
                </c:pt>
                <c:pt idx="754">
                  <c:v>2.0657534246575344</c:v>
                </c:pt>
                <c:pt idx="755">
                  <c:v>2.0684931506849313</c:v>
                </c:pt>
                <c:pt idx="756">
                  <c:v>2.0712328767123287</c:v>
                </c:pt>
                <c:pt idx="757">
                  <c:v>2.0739726027397261</c:v>
                </c:pt>
                <c:pt idx="758">
                  <c:v>2.0767123287671234</c:v>
                </c:pt>
                <c:pt idx="759">
                  <c:v>2.0794520547945203</c:v>
                </c:pt>
                <c:pt idx="760">
                  <c:v>2.0821917808219177</c:v>
                </c:pt>
                <c:pt idx="761">
                  <c:v>2.0849315068493151</c:v>
                </c:pt>
                <c:pt idx="762">
                  <c:v>2.0876712328767124</c:v>
                </c:pt>
                <c:pt idx="763">
                  <c:v>2.0904109589041098</c:v>
                </c:pt>
                <c:pt idx="764">
                  <c:v>2.0931506849315067</c:v>
                </c:pt>
                <c:pt idx="765">
                  <c:v>2.095890410958904</c:v>
                </c:pt>
                <c:pt idx="766">
                  <c:v>2.0986301369863014</c:v>
                </c:pt>
                <c:pt idx="767">
                  <c:v>2.1013698630136988</c:v>
                </c:pt>
                <c:pt idx="768">
                  <c:v>2.1041095890410957</c:v>
                </c:pt>
                <c:pt idx="769">
                  <c:v>2.106849315068493</c:v>
                </c:pt>
                <c:pt idx="770">
                  <c:v>2.1095890410958904</c:v>
                </c:pt>
                <c:pt idx="771">
                  <c:v>2.1123287671232878</c:v>
                </c:pt>
                <c:pt idx="772">
                  <c:v>2.1150684931506851</c:v>
                </c:pt>
                <c:pt idx="773">
                  <c:v>2.117808219178082</c:v>
                </c:pt>
                <c:pt idx="774">
                  <c:v>2.1205479452054794</c:v>
                </c:pt>
                <c:pt idx="775">
                  <c:v>2.1232876712328768</c:v>
                </c:pt>
                <c:pt idx="776">
                  <c:v>2.1260273972602741</c:v>
                </c:pt>
                <c:pt idx="777">
                  <c:v>2.128767123287671</c:v>
                </c:pt>
                <c:pt idx="778">
                  <c:v>2.1315068493150684</c:v>
                </c:pt>
                <c:pt idx="779">
                  <c:v>2.1342465753424658</c:v>
                </c:pt>
                <c:pt idx="780">
                  <c:v>2.1369863013698631</c:v>
                </c:pt>
                <c:pt idx="781">
                  <c:v>2.1397260273972605</c:v>
                </c:pt>
                <c:pt idx="782">
                  <c:v>2.1424657534246574</c:v>
                </c:pt>
                <c:pt idx="783">
                  <c:v>2.1452054794520548</c:v>
                </c:pt>
                <c:pt idx="784">
                  <c:v>2.1479452054794521</c:v>
                </c:pt>
                <c:pt idx="785">
                  <c:v>2.1506849315068495</c:v>
                </c:pt>
                <c:pt idx="786">
                  <c:v>2.1534246575342464</c:v>
                </c:pt>
                <c:pt idx="787">
                  <c:v>2.1561643835616437</c:v>
                </c:pt>
                <c:pt idx="788">
                  <c:v>2.1589041095890411</c:v>
                </c:pt>
                <c:pt idx="789">
                  <c:v>2.1616438356164385</c:v>
                </c:pt>
                <c:pt idx="790">
                  <c:v>2.1643835616438358</c:v>
                </c:pt>
                <c:pt idx="791">
                  <c:v>2.1671232876712327</c:v>
                </c:pt>
                <c:pt idx="792">
                  <c:v>2.1698630136986301</c:v>
                </c:pt>
                <c:pt idx="793">
                  <c:v>2.1726027397260275</c:v>
                </c:pt>
                <c:pt idx="794">
                  <c:v>2.1753424657534248</c:v>
                </c:pt>
                <c:pt idx="795">
                  <c:v>2.1780821917808217</c:v>
                </c:pt>
                <c:pt idx="796">
                  <c:v>2.1808219178082191</c:v>
                </c:pt>
                <c:pt idx="797">
                  <c:v>2.1835616438356165</c:v>
                </c:pt>
                <c:pt idx="798">
                  <c:v>2.1863013698630138</c:v>
                </c:pt>
                <c:pt idx="799">
                  <c:v>2.1890410958904107</c:v>
                </c:pt>
                <c:pt idx="800">
                  <c:v>2.1917808219178081</c:v>
                </c:pt>
                <c:pt idx="801">
                  <c:v>2.1945205479452055</c:v>
                </c:pt>
                <c:pt idx="802">
                  <c:v>2.1972602739726028</c:v>
                </c:pt>
                <c:pt idx="803">
                  <c:v>2.2000000000000002</c:v>
                </c:pt>
                <c:pt idx="804">
                  <c:v>2.2027397260273971</c:v>
                </c:pt>
                <c:pt idx="805">
                  <c:v>2.2054794520547945</c:v>
                </c:pt>
                <c:pt idx="806">
                  <c:v>2.2082191780821918</c:v>
                </c:pt>
                <c:pt idx="807">
                  <c:v>2.2109589041095892</c:v>
                </c:pt>
                <c:pt idx="808">
                  <c:v>2.2136986301369861</c:v>
                </c:pt>
                <c:pt idx="809">
                  <c:v>2.2164383561643834</c:v>
                </c:pt>
                <c:pt idx="810">
                  <c:v>2.2191780821917808</c:v>
                </c:pt>
                <c:pt idx="811">
                  <c:v>2.2219178082191782</c:v>
                </c:pt>
                <c:pt idx="812">
                  <c:v>2.2246575342465755</c:v>
                </c:pt>
                <c:pt idx="813">
                  <c:v>2.2273972602739724</c:v>
                </c:pt>
                <c:pt idx="814">
                  <c:v>2.2301369863013698</c:v>
                </c:pt>
                <c:pt idx="815">
                  <c:v>2.2328767123287672</c:v>
                </c:pt>
                <c:pt idx="816">
                  <c:v>2.2356164383561645</c:v>
                </c:pt>
                <c:pt idx="817">
                  <c:v>2.2383561643835614</c:v>
                </c:pt>
                <c:pt idx="818">
                  <c:v>2.2410958904109588</c:v>
                </c:pt>
                <c:pt idx="819">
                  <c:v>2.2438356164383562</c:v>
                </c:pt>
                <c:pt idx="820">
                  <c:v>2.2465753424657535</c:v>
                </c:pt>
                <c:pt idx="821">
                  <c:v>2.2493150684931509</c:v>
                </c:pt>
                <c:pt idx="822">
                  <c:v>2.2520547945205478</c:v>
                </c:pt>
                <c:pt idx="823">
                  <c:v>2.2547945205479452</c:v>
                </c:pt>
                <c:pt idx="824">
                  <c:v>2.2575342465753425</c:v>
                </c:pt>
                <c:pt idx="825">
                  <c:v>2.2602739726027399</c:v>
                </c:pt>
                <c:pt idx="826">
                  <c:v>2.2630136986301368</c:v>
                </c:pt>
                <c:pt idx="827">
                  <c:v>2.2657534246575342</c:v>
                </c:pt>
                <c:pt idx="828">
                  <c:v>2.2684931506849315</c:v>
                </c:pt>
                <c:pt idx="829">
                  <c:v>2.2712328767123289</c:v>
                </c:pt>
                <c:pt idx="830">
                  <c:v>2.2739726027397262</c:v>
                </c:pt>
                <c:pt idx="831">
                  <c:v>2.2767123287671232</c:v>
                </c:pt>
                <c:pt idx="832">
                  <c:v>2.2794520547945205</c:v>
                </c:pt>
                <c:pt idx="833">
                  <c:v>2.2821917808219179</c:v>
                </c:pt>
                <c:pt idx="834">
                  <c:v>2.2849315068493152</c:v>
                </c:pt>
                <c:pt idx="835">
                  <c:v>2.2876712328767121</c:v>
                </c:pt>
                <c:pt idx="836">
                  <c:v>2.2904109589041095</c:v>
                </c:pt>
                <c:pt idx="837">
                  <c:v>2.2931506849315069</c:v>
                </c:pt>
                <c:pt idx="838">
                  <c:v>2.2958904109589042</c:v>
                </c:pt>
                <c:pt idx="839">
                  <c:v>2.2986301369863016</c:v>
                </c:pt>
                <c:pt idx="840">
                  <c:v>2.3013698630136985</c:v>
                </c:pt>
                <c:pt idx="841">
                  <c:v>2.3041095890410959</c:v>
                </c:pt>
                <c:pt idx="842">
                  <c:v>2.3068493150684932</c:v>
                </c:pt>
                <c:pt idx="843">
                  <c:v>2.3095890410958906</c:v>
                </c:pt>
                <c:pt idx="844">
                  <c:v>2.3123287671232875</c:v>
                </c:pt>
                <c:pt idx="845">
                  <c:v>2.3150684931506849</c:v>
                </c:pt>
                <c:pt idx="846">
                  <c:v>2.3178082191780822</c:v>
                </c:pt>
                <c:pt idx="847">
                  <c:v>2.3205479452054796</c:v>
                </c:pt>
                <c:pt idx="848">
                  <c:v>2.3232876712328765</c:v>
                </c:pt>
                <c:pt idx="849">
                  <c:v>2.3260273972602739</c:v>
                </c:pt>
                <c:pt idx="850">
                  <c:v>2.3287671232876712</c:v>
                </c:pt>
                <c:pt idx="851">
                  <c:v>2.3315068493150686</c:v>
                </c:pt>
                <c:pt idx="852">
                  <c:v>2.3342465753424659</c:v>
                </c:pt>
                <c:pt idx="853">
                  <c:v>2.3369863013698629</c:v>
                </c:pt>
                <c:pt idx="854">
                  <c:v>2.3397260273972602</c:v>
                </c:pt>
                <c:pt idx="855">
                  <c:v>2.3424657534246576</c:v>
                </c:pt>
                <c:pt idx="856">
                  <c:v>2.3452054794520549</c:v>
                </c:pt>
                <c:pt idx="857">
                  <c:v>2.3479452054794518</c:v>
                </c:pt>
                <c:pt idx="858">
                  <c:v>2.3506849315068492</c:v>
                </c:pt>
                <c:pt idx="859">
                  <c:v>2.3534246575342466</c:v>
                </c:pt>
                <c:pt idx="860">
                  <c:v>2.3561643835616439</c:v>
                </c:pt>
                <c:pt idx="861">
                  <c:v>2.3589041095890413</c:v>
                </c:pt>
                <c:pt idx="862">
                  <c:v>2.3616438356164382</c:v>
                </c:pt>
                <c:pt idx="863">
                  <c:v>2.3643835616438356</c:v>
                </c:pt>
                <c:pt idx="864">
                  <c:v>2.3671232876712329</c:v>
                </c:pt>
                <c:pt idx="865">
                  <c:v>2.3698630136986303</c:v>
                </c:pt>
                <c:pt idx="866">
                  <c:v>2.3726027397260272</c:v>
                </c:pt>
                <c:pt idx="867">
                  <c:v>2.3753424657534246</c:v>
                </c:pt>
                <c:pt idx="868">
                  <c:v>2.3780821917808219</c:v>
                </c:pt>
                <c:pt idx="869">
                  <c:v>2.3808219178082193</c:v>
                </c:pt>
                <c:pt idx="870">
                  <c:v>2.3835616438356166</c:v>
                </c:pt>
                <c:pt idx="871">
                  <c:v>2.3863013698630136</c:v>
                </c:pt>
                <c:pt idx="872">
                  <c:v>2.3890410958904109</c:v>
                </c:pt>
                <c:pt idx="873">
                  <c:v>2.3917808219178083</c:v>
                </c:pt>
                <c:pt idx="874">
                  <c:v>2.3945205479452056</c:v>
                </c:pt>
                <c:pt idx="875">
                  <c:v>2.3972602739726026</c:v>
                </c:pt>
                <c:pt idx="876">
                  <c:v>2.4</c:v>
                </c:pt>
                <c:pt idx="877">
                  <c:v>2.4027397260273973</c:v>
                </c:pt>
                <c:pt idx="878">
                  <c:v>2.4054794520547946</c:v>
                </c:pt>
                <c:pt idx="879">
                  <c:v>2.408219178082192</c:v>
                </c:pt>
                <c:pt idx="880">
                  <c:v>2.4109589041095889</c:v>
                </c:pt>
                <c:pt idx="881">
                  <c:v>2.4136986301369863</c:v>
                </c:pt>
                <c:pt idx="882">
                  <c:v>2.4164383561643836</c:v>
                </c:pt>
                <c:pt idx="883">
                  <c:v>2.419178082191781</c:v>
                </c:pt>
                <c:pt idx="884">
                  <c:v>2.4219178082191779</c:v>
                </c:pt>
                <c:pt idx="885">
                  <c:v>2.4246575342465753</c:v>
                </c:pt>
                <c:pt idx="886">
                  <c:v>2.4273972602739726</c:v>
                </c:pt>
                <c:pt idx="887">
                  <c:v>2.43013698630137</c:v>
                </c:pt>
                <c:pt idx="888">
                  <c:v>2.4328767123287673</c:v>
                </c:pt>
                <c:pt idx="889">
                  <c:v>2.4356164383561643</c:v>
                </c:pt>
                <c:pt idx="890">
                  <c:v>2.4383561643835616</c:v>
                </c:pt>
                <c:pt idx="891">
                  <c:v>2.441095890410959</c:v>
                </c:pt>
                <c:pt idx="892">
                  <c:v>2.4438356164383563</c:v>
                </c:pt>
                <c:pt idx="893">
                  <c:v>2.4465753424657533</c:v>
                </c:pt>
                <c:pt idx="894">
                  <c:v>2.4493150684931506</c:v>
                </c:pt>
                <c:pt idx="895">
                  <c:v>2.452054794520548</c:v>
                </c:pt>
                <c:pt idx="896">
                  <c:v>2.4547945205479453</c:v>
                </c:pt>
                <c:pt idx="897">
                  <c:v>2.4575342465753423</c:v>
                </c:pt>
                <c:pt idx="898">
                  <c:v>2.4602739726027396</c:v>
                </c:pt>
                <c:pt idx="899">
                  <c:v>2.463013698630137</c:v>
                </c:pt>
                <c:pt idx="900">
                  <c:v>2.4657534246575343</c:v>
                </c:pt>
                <c:pt idx="901">
                  <c:v>2.4684931506849317</c:v>
                </c:pt>
                <c:pt idx="902">
                  <c:v>2.4712328767123286</c:v>
                </c:pt>
                <c:pt idx="903">
                  <c:v>2.473972602739726</c:v>
                </c:pt>
                <c:pt idx="904">
                  <c:v>2.4767123287671233</c:v>
                </c:pt>
                <c:pt idx="905">
                  <c:v>2.4794520547945207</c:v>
                </c:pt>
                <c:pt idx="906">
                  <c:v>2.4821917808219176</c:v>
                </c:pt>
                <c:pt idx="907">
                  <c:v>2.484931506849315</c:v>
                </c:pt>
                <c:pt idx="908">
                  <c:v>2.4876712328767123</c:v>
                </c:pt>
                <c:pt idx="909">
                  <c:v>2.4904109589041097</c:v>
                </c:pt>
                <c:pt idx="910">
                  <c:v>2.493150684931507</c:v>
                </c:pt>
                <c:pt idx="911">
                  <c:v>2.495890410958904</c:v>
                </c:pt>
                <c:pt idx="912">
                  <c:v>2.4986301369863013</c:v>
                </c:pt>
                <c:pt idx="913">
                  <c:v>2.5013698630136987</c:v>
                </c:pt>
                <c:pt idx="914">
                  <c:v>2.504109589041096</c:v>
                </c:pt>
                <c:pt idx="915">
                  <c:v>2.506849315068493</c:v>
                </c:pt>
                <c:pt idx="916">
                  <c:v>2.5095890410958903</c:v>
                </c:pt>
                <c:pt idx="917">
                  <c:v>2.5123287671232877</c:v>
                </c:pt>
                <c:pt idx="918">
                  <c:v>2.515068493150685</c:v>
                </c:pt>
                <c:pt idx="919">
                  <c:v>2.5178082191780824</c:v>
                </c:pt>
                <c:pt idx="920">
                  <c:v>2.5205479452054793</c:v>
                </c:pt>
                <c:pt idx="921">
                  <c:v>2.5232876712328767</c:v>
                </c:pt>
                <c:pt idx="922">
                  <c:v>2.526027397260274</c:v>
                </c:pt>
                <c:pt idx="923">
                  <c:v>2.5287671232876714</c:v>
                </c:pt>
                <c:pt idx="924">
                  <c:v>2.5315068493150683</c:v>
                </c:pt>
                <c:pt idx="925">
                  <c:v>2.5342465753424657</c:v>
                </c:pt>
                <c:pt idx="926">
                  <c:v>2.536986301369863</c:v>
                </c:pt>
                <c:pt idx="927">
                  <c:v>2.5397260273972604</c:v>
                </c:pt>
                <c:pt idx="928">
                  <c:v>2.5424657534246577</c:v>
                </c:pt>
                <c:pt idx="929">
                  <c:v>2.5452054794520547</c:v>
                </c:pt>
                <c:pt idx="930">
                  <c:v>2.547945205479452</c:v>
                </c:pt>
                <c:pt idx="931">
                  <c:v>2.5506849315068494</c:v>
                </c:pt>
                <c:pt idx="932">
                  <c:v>2.5534246575342467</c:v>
                </c:pt>
                <c:pt idx="933">
                  <c:v>2.5561643835616437</c:v>
                </c:pt>
                <c:pt idx="934">
                  <c:v>2.558904109589041</c:v>
                </c:pt>
                <c:pt idx="935">
                  <c:v>2.5616438356164384</c:v>
                </c:pt>
                <c:pt idx="936">
                  <c:v>2.5643835616438357</c:v>
                </c:pt>
                <c:pt idx="937">
                  <c:v>2.5671232876712327</c:v>
                </c:pt>
                <c:pt idx="938">
                  <c:v>2.56986301369863</c:v>
                </c:pt>
                <c:pt idx="939">
                  <c:v>2.5726027397260274</c:v>
                </c:pt>
                <c:pt idx="940">
                  <c:v>2.5753424657534247</c:v>
                </c:pt>
                <c:pt idx="941">
                  <c:v>2.5780821917808221</c:v>
                </c:pt>
                <c:pt idx="942">
                  <c:v>2.580821917808219</c:v>
                </c:pt>
                <c:pt idx="943">
                  <c:v>2.5835616438356164</c:v>
                </c:pt>
                <c:pt idx="944">
                  <c:v>2.5863013698630137</c:v>
                </c:pt>
                <c:pt idx="945">
                  <c:v>2.5890410958904111</c:v>
                </c:pt>
                <c:pt idx="946">
                  <c:v>2.591780821917808</c:v>
                </c:pt>
                <c:pt idx="947">
                  <c:v>2.5945205479452054</c:v>
                </c:pt>
                <c:pt idx="948">
                  <c:v>2.5972602739726027</c:v>
                </c:pt>
                <c:pt idx="949">
                  <c:v>2.6</c:v>
                </c:pt>
                <c:pt idx="950">
                  <c:v>2.6027397260273974</c:v>
                </c:pt>
                <c:pt idx="951">
                  <c:v>2.6054794520547944</c:v>
                </c:pt>
                <c:pt idx="952">
                  <c:v>2.6082191780821917</c:v>
                </c:pt>
                <c:pt idx="953">
                  <c:v>2.6109589041095891</c:v>
                </c:pt>
                <c:pt idx="954">
                  <c:v>2.6136986301369864</c:v>
                </c:pt>
                <c:pt idx="955">
                  <c:v>2.6164383561643834</c:v>
                </c:pt>
                <c:pt idx="956">
                  <c:v>2.6191780821917807</c:v>
                </c:pt>
                <c:pt idx="957">
                  <c:v>2.6219178082191781</c:v>
                </c:pt>
                <c:pt idx="958">
                  <c:v>2.6246575342465754</c:v>
                </c:pt>
                <c:pt idx="959">
                  <c:v>2.6273972602739728</c:v>
                </c:pt>
                <c:pt idx="960">
                  <c:v>2.6301369863013697</c:v>
                </c:pt>
                <c:pt idx="961">
                  <c:v>2.6328767123287671</c:v>
                </c:pt>
                <c:pt idx="962">
                  <c:v>2.6356164383561644</c:v>
                </c:pt>
                <c:pt idx="963">
                  <c:v>2.6383561643835618</c:v>
                </c:pt>
                <c:pt idx="964">
                  <c:v>2.6410958904109587</c:v>
                </c:pt>
                <c:pt idx="965">
                  <c:v>2.6438356164383561</c:v>
                </c:pt>
                <c:pt idx="966">
                  <c:v>2.6465753424657534</c:v>
                </c:pt>
                <c:pt idx="967">
                  <c:v>2.6493150684931508</c:v>
                </c:pt>
                <c:pt idx="968">
                  <c:v>2.6520547945205482</c:v>
                </c:pt>
                <c:pt idx="969">
                  <c:v>2.6547945205479451</c:v>
                </c:pt>
                <c:pt idx="970">
                  <c:v>2.6575342465753424</c:v>
                </c:pt>
                <c:pt idx="971">
                  <c:v>2.6602739726027398</c:v>
                </c:pt>
                <c:pt idx="972">
                  <c:v>2.6630136986301371</c:v>
                </c:pt>
                <c:pt idx="973">
                  <c:v>2.6657534246575341</c:v>
                </c:pt>
                <c:pt idx="974">
                  <c:v>2.6684931506849314</c:v>
                </c:pt>
                <c:pt idx="975">
                  <c:v>2.6712328767123288</c:v>
                </c:pt>
                <c:pt idx="976">
                  <c:v>2.6739726027397261</c:v>
                </c:pt>
                <c:pt idx="977">
                  <c:v>2.6767123287671235</c:v>
                </c:pt>
                <c:pt idx="978">
                  <c:v>2.6794520547945204</c:v>
                </c:pt>
                <c:pt idx="979">
                  <c:v>2.6821917808219178</c:v>
                </c:pt>
                <c:pt idx="980">
                  <c:v>2.6849315068493151</c:v>
                </c:pt>
                <c:pt idx="981">
                  <c:v>2.6876712328767125</c:v>
                </c:pt>
                <c:pt idx="982">
                  <c:v>2.6904109589041094</c:v>
                </c:pt>
                <c:pt idx="983">
                  <c:v>2.6931506849315068</c:v>
                </c:pt>
                <c:pt idx="984">
                  <c:v>2.6958904109589041</c:v>
                </c:pt>
                <c:pt idx="985">
                  <c:v>2.6986301369863015</c:v>
                </c:pt>
                <c:pt idx="986">
                  <c:v>2.7013698630136984</c:v>
                </c:pt>
                <c:pt idx="987">
                  <c:v>2.7041095890410958</c:v>
                </c:pt>
                <c:pt idx="988">
                  <c:v>2.7068493150684931</c:v>
                </c:pt>
                <c:pt idx="989">
                  <c:v>2.7095890410958905</c:v>
                </c:pt>
                <c:pt idx="990">
                  <c:v>2.7123287671232879</c:v>
                </c:pt>
                <c:pt idx="991">
                  <c:v>2.7150684931506848</c:v>
                </c:pt>
                <c:pt idx="992">
                  <c:v>2.7178082191780821</c:v>
                </c:pt>
                <c:pt idx="993">
                  <c:v>2.7205479452054795</c:v>
                </c:pt>
                <c:pt idx="994">
                  <c:v>2.7232876712328768</c:v>
                </c:pt>
                <c:pt idx="995">
                  <c:v>2.7260273972602738</c:v>
                </c:pt>
                <c:pt idx="996">
                  <c:v>2.7287671232876711</c:v>
                </c:pt>
                <c:pt idx="997">
                  <c:v>2.7315068493150685</c:v>
                </c:pt>
                <c:pt idx="998">
                  <c:v>2.7342465753424658</c:v>
                </c:pt>
                <c:pt idx="999">
                  <c:v>2.7369863013698632</c:v>
                </c:pt>
                <c:pt idx="1000">
                  <c:v>2.7397260273972601</c:v>
                </c:pt>
                <c:pt idx="1001">
                  <c:v>2.7424657534246575</c:v>
                </c:pt>
                <c:pt idx="1002">
                  <c:v>2.7452054794520548</c:v>
                </c:pt>
                <c:pt idx="1003">
                  <c:v>2.7479452054794522</c:v>
                </c:pt>
                <c:pt idx="1004">
                  <c:v>2.7506849315068491</c:v>
                </c:pt>
                <c:pt idx="1005">
                  <c:v>2.7534246575342465</c:v>
                </c:pt>
                <c:pt idx="1006">
                  <c:v>2.7561643835616438</c:v>
                </c:pt>
                <c:pt idx="1007">
                  <c:v>2.7589041095890412</c:v>
                </c:pt>
                <c:pt idx="1008">
                  <c:v>2.7616438356164386</c:v>
                </c:pt>
                <c:pt idx="1009">
                  <c:v>2.7643835616438355</c:v>
                </c:pt>
                <c:pt idx="1010">
                  <c:v>2.7671232876712328</c:v>
                </c:pt>
                <c:pt idx="1011">
                  <c:v>2.7698630136986302</c:v>
                </c:pt>
                <c:pt idx="1012">
                  <c:v>2.7726027397260276</c:v>
                </c:pt>
                <c:pt idx="1013">
                  <c:v>2.7753424657534245</c:v>
                </c:pt>
                <c:pt idx="1014">
                  <c:v>2.7780821917808218</c:v>
                </c:pt>
                <c:pt idx="1015">
                  <c:v>2.7808219178082192</c:v>
                </c:pt>
                <c:pt idx="1016">
                  <c:v>2.7835616438356166</c:v>
                </c:pt>
                <c:pt idx="1017">
                  <c:v>2.7863013698630139</c:v>
                </c:pt>
                <c:pt idx="1018">
                  <c:v>2.7890410958904108</c:v>
                </c:pt>
                <c:pt idx="1019">
                  <c:v>2.7917808219178082</c:v>
                </c:pt>
                <c:pt idx="1020">
                  <c:v>2.7945205479452055</c:v>
                </c:pt>
                <c:pt idx="1021">
                  <c:v>2.7972602739726029</c:v>
                </c:pt>
                <c:pt idx="1022">
                  <c:v>2.8</c:v>
                </c:pt>
                <c:pt idx="1023">
                  <c:v>2.8027397260273972</c:v>
                </c:pt>
                <c:pt idx="1024">
                  <c:v>2.8054794520547945</c:v>
                </c:pt>
                <c:pt idx="1025">
                  <c:v>2.8082191780821919</c:v>
                </c:pt>
                <c:pt idx="1026">
                  <c:v>2.8109589041095893</c:v>
                </c:pt>
                <c:pt idx="1027">
                  <c:v>2.8136986301369862</c:v>
                </c:pt>
                <c:pt idx="1028">
                  <c:v>2.8164383561643835</c:v>
                </c:pt>
                <c:pt idx="1029">
                  <c:v>2.8191780821917809</c:v>
                </c:pt>
                <c:pt idx="1030">
                  <c:v>2.8219178082191783</c:v>
                </c:pt>
                <c:pt idx="1031">
                  <c:v>2.8246575342465752</c:v>
                </c:pt>
                <c:pt idx="1032">
                  <c:v>2.8273972602739725</c:v>
                </c:pt>
                <c:pt idx="1033">
                  <c:v>2.8301369863013699</c:v>
                </c:pt>
                <c:pt idx="1034">
                  <c:v>2.8328767123287673</c:v>
                </c:pt>
                <c:pt idx="1035">
                  <c:v>2.8356164383561642</c:v>
                </c:pt>
                <c:pt idx="1036">
                  <c:v>2.8383561643835615</c:v>
                </c:pt>
                <c:pt idx="1037">
                  <c:v>2.8410958904109589</c:v>
                </c:pt>
                <c:pt idx="1038">
                  <c:v>2.8438356164383563</c:v>
                </c:pt>
                <c:pt idx="1039">
                  <c:v>2.8465753424657536</c:v>
                </c:pt>
                <c:pt idx="1040">
                  <c:v>2.8493150684931505</c:v>
                </c:pt>
                <c:pt idx="1041">
                  <c:v>2.8520547945205479</c:v>
                </c:pt>
                <c:pt idx="1042">
                  <c:v>2.8547945205479452</c:v>
                </c:pt>
                <c:pt idx="1043">
                  <c:v>2.8575342465753426</c:v>
                </c:pt>
                <c:pt idx="1044">
                  <c:v>2.8602739726027395</c:v>
                </c:pt>
                <c:pt idx="1045">
                  <c:v>2.8630136986301369</c:v>
                </c:pt>
                <c:pt idx="1046">
                  <c:v>2.8657534246575342</c:v>
                </c:pt>
                <c:pt idx="1047">
                  <c:v>2.8684931506849316</c:v>
                </c:pt>
                <c:pt idx="1048">
                  <c:v>2.871232876712329</c:v>
                </c:pt>
                <c:pt idx="1049">
                  <c:v>2.8739726027397259</c:v>
                </c:pt>
                <c:pt idx="1050">
                  <c:v>2.8767123287671232</c:v>
                </c:pt>
                <c:pt idx="1051">
                  <c:v>2.8794520547945206</c:v>
                </c:pt>
                <c:pt idx="1052">
                  <c:v>2.882191780821918</c:v>
                </c:pt>
                <c:pt idx="1053">
                  <c:v>2.8849315068493149</c:v>
                </c:pt>
                <c:pt idx="1054">
                  <c:v>2.8876712328767122</c:v>
                </c:pt>
                <c:pt idx="1055">
                  <c:v>2.8904109589041096</c:v>
                </c:pt>
                <c:pt idx="1056">
                  <c:v>2.893150684931507</c:v>
                </c:pt>
                <c:pt idx="1057">
                  <c:v>2.8958904109589043</c:v>
                </c:pt>
                <c:pt idx="1058">
                  <c:v>2.8986301369863012</c:v>
                </c:pt>
                <c:pt idx="1059">
                  <c:v>2.9013698630136986</c:v>
                </c:pt>
                <c:pt idx="1060">
                  <c:v>2.904109589041096</c:v>
                </c:pt>
                <c:pt idx="1061">
                  <c:v>2.9068493150684933</c:v>
                </c:pt>
                <c:pt idx="1062">
                  <c:v>2.9095890410958902</c:v>
                </c:pt>
                <c:pt idx="1063">
                  <c:v>2.9123287671232876</c:v>
                </c:pt>
                <c:pt idx="1064">
                  <c:v>2.9150684931506849</c:v>
                </c:pt>
                <c:pt idx="1065">
                  <c:v>2.9178082191780823</c:v>
                </c:pt>
                <c:pt idx="1066">
                  <c:v>2.9205479452054797</c:v>
                </c:pt>
                <c:pt idx="1067">
                  <c:v>2.9232876712328766</c:v>
                </c:pt>
                <c:pt idx="1068">
                  <c:v>2.9260273972602739</c:v>
                </c:pt>
                <c:pt idx="1069">
                  <c:v>2.9287671232876713</c:v>
                </c:pt>
                <c:pt idx="1070">
                  <c:v>2.9315068493150687</c:v>
                </c:pt>
                <c:pt idx="1071">
                  <c:v>2.9342465753424656</c:v>
                </c:pt>
                <c:pt idx="1072">
                  <c:v>2.9369863013698629</c:v>
                </c:pt>
                <c:pt idx="1073">
                  <c:v>2.9397260273972603</c:v>
                </c:pt>
                <c:pt idx="1074">
                  <c:v>2.9424657534246577</c:v>
                </c:pt>
                <c:pt idx="1075">
                  <c:v>2.9452054794520546</c:v>
                </c:pt>
                <c:pt idx="1076">
                  <c:v>2.9479452054794519</c:v>
                </c:pt>
                <c:pt idx="1077">
                  <c:v>2.9506849315068493</c:v>
                </c:pt>
                <c:pt idx="1078">
                  <c:v>2.9534246575342467</c:v>
                </c:pt>
                <c:pt idx="1079">
                  <c:v>2.956164383561644</c:v>
                </c:pt>
                <c:pt idx="1080">
                  <c:v>2.9589041095890409</c:v>
                </c:pt>
                <c:pt idx="1081">
                  <c:v>2.9616438356164383</c:v>
                </c:pt>
                <c:pt idx="1082">
                  <c:v>2.9643835616438357</c:v>
                </c:pt>
                <c:pt idx="1083">
                  <c:v>2.967123287671233</c:v>
                </c:pt>
                <c:pt idx="1084">
                  <c:v>2.9698630136986299</c:v>
                </c:pt>
                <c:pt idx="1085">
                  <c:v>2.9726027397260273</c:v>
                </c:pt>
                <c:pt idx="1086">
                  <c:v>2.9753424657534246</c:v>
                </c:pt>
                <c:pt idx="1087">
                  <c:v>2.978082191780822</c:v>
                </c:pt>
                <c:pt idx="1088">
                  <c:v>2.9808219178082194</c:v>
                </c:pt>
                <c:pt idx="1089">
                  <c:v>2.9835616438356163</c:v>
                </c:pt>
                <c:pt idx="1090">
                  <c:v>2.9863013698630136</c:v>
                </c:pt>
                <c:pt idx="1091">
                  <c:v>2.989041095890411</c:v>
                </c:pt>
                <c:pt idx="1092">
                  <c:v>2.9917808219178084</c:v>
                </c:pt>
                <c:pt idx="1093">
                  <c:v>2.9945205479452053</c:v>
                </c:pt>
                <c:pt idx="1094">
                  <c:v>2.9972602739726026</c:v>
                </c:pt>
                <c:pt idx="1095">
                  <c:v>3</c:v>
                </c:pt>
                <c:pt idx="1096">
                  <c:v>3.0027397260273974</c:v>
                </c:pt>
                <c:pt idx="1097">
                  <c:v>3.0054794520547947</c:v>
                </c:pt>
                <c:pt idx="1098">
                  <c:v>3.0082191780821916</c:v>
                </c:pt>
                <c:pt idx="1099">
                  <c:v>3.010958904109589</c:v>
                </c:pt>
                <c:pt idx="1100">
                  <c:v>3.0136986301369864</c:v>
                </c:pt>
                <c:pt idx="1101">
                  <c:v>3.0164383561643837</c:v>
                </c:pt>
                <c:pt idx="1102">
                  <c:v>3.0191780821917806</c:v>
                </c:pt>
                <c:pt idx="1103">
                  <c:v>3.021917808219178</c:v>
                </c:pt>
                <c:pt idx="1104">
                  <c:v>3.0246575342465754</c:v>
                </c:pt>
                <c:pt idx="1105">
                  <c:v>3.0273972602739727</c:v>
                </c:pt>
                <c:pt idx="1106">
                  <c:v>3.0301369863013701</c:v>
                </c:pt>
                <c:pt idx="1107">
                  <c:v>3.032876712328767</c:v>
                </c:pt>
                <c:pt idx="1108">
                  <c:v>3.0356164383561643</c:v>
                </c:pt>
                <c:pt idx="1109">
                  <c:v>3.0383561643835617</c:v>
                </c:pt>
                <c:pt idx="1110">
                  <c:v>3.0410958904109591</c:v>
                </c:pt>
                <c:pt idx="1111">
                  <c:v>3.043835616438356</c:v>
                </c:pt>
                <c:pt idx="1112">
                  <c:v>3.0465753424657533</c:v>
                </c:pt>
                <c:pt idx="1113">
                  <c:v>3.0493150684931507</c:v>
                </c:pt>
                <c:pt idx="1114">
                  <c:v>3.0520547945205481</c:v>
                </c:pt>
                <c:pt idx="1115">
                  <c:v>3.0547945205479454</c:v>
                </c:pt>
                <c:pt idx="1116">
                  <c:v>3.0575342465753423</c:v>
                </c:pt>
                <c:pt idx="1117">
                  <c:v>3.0602739726027397</c:v>
                </c:pt>
                <c:pt idx="1118">
                  <c:v>3.0630136986301371</c:v>
                </c:pt>
                <c:pt idx="1119">
                  <c:v>3.0657534246575344</c:v>
                </c:pt>
                <c:pt idx="1120">
                  <c:v>3.0684931506849313</c:v>
                </c:pt>
                <c:pt idx="1121">
                  <c:v>3.0712328767123287</c:v>
                </c:pt>
                <c:pt idx="1122">
                  <c:v>3.0739726027397261</c:v>
                </c:pt>
                <c:pt idx="1123">
                  <c:v>3.0767123287671234</c:v>
                </c:pt>
                <c:pt idx="1124">
                  <c:v>3.0794520547945203</c:v>
                </c:pt>
                <c:pt idx="1125">
                  <c:v>3.0821917808219177</c:v>
                </c:pt>
                <c:pt idx="1126">
                  <c:v>3.0849315068493151</c:v>
                </c:pt>
                <c:pt idx="1127">
                  <c:v>3.0876712328767124</c:v>
                </c:pt>
                <c:pt idx="1128">
                  <c:v>3.0904109589041098</c:v>
                </c:pt>
                <c:pt idx="1129">
                  <c:v>3.0931506849315067</c:v>
                </c:pt>
                <c:pt idx="1130">
                  <c:v>3.095890410958904</c:v>
                </c:pt>
                <c:pt idx="1131">
                  <c:v>3.0986301369863014</c:v>
                </c:pt>
                <c:pt idx="1132">
                  <c:v>3.1013698630136988</c:v>
                </c:pt>
                <c:pt idx="1133">
                  <c:v>3.1041095890410957</c:v>
                </c:pt>
                <c:pt idx="1134">
                  <c:v>3.106849315068493</c:v>
                </c:pt>
                <c:pt idx="1135">
                  <c:v>3.1095890410958904</c:v>
                </c:pt>
                <c:pt idx="1136">
                  <c:v>3.1123287671232878</c:v>
                </c:pt>
                <c:pt idx="1137">
                  <c:v>3.1150684931506851</c:v>
                </c:pt>
                <c:pt idx="1138">
                  <c:v>3.117808219178082</c:v>
                </c:pt>
                <c:pt idx="1139">
                  <c:v>3.1205479452054794</c:v>
                </c:pt>
                <c:pt idx="1140">
                  <c:v>3.1232876712328768</c:v>
                </c:pt>
                <c:pt idx="1141">
                  <c:v>3.1260273972602741</c:v>
                </c:pt>
                <c:pt idx="1142">
                  <c:v>3.128767123287671</c:v>
                </c:pt>
                <c:pt idx="1143">
                  <c:v>3.1315068493150684</c:v>
                </c:pt>
                <c:pt idx="1144">
                  <c:v>3.1342465753424658</c:v>
                </c:pt>
                <c:pt idx="1145">
                  <c:v>3.1369863013698631</c:v>
                </c:pt>
                <c:pt idx="1146">
                  <c:v>3.1397260273972605</c:v>
                </c:pt>
                <c:pt idx="1147">
                  <c:v>3.1424657534246574</c:v>
                </c:pt>
                <c:pt idx="1148">
                  <c:v>3.1452054794520548</c:v>
                </c:pt>
                <c:pt idx="1149">
                  <c:v>3.1479452054794521</c:v>
                </c:pt>
                <c:pt idx="1150">
                  <c:v>3.1506849315068495</c:v>
                </c:pt>
                <c:pt idx="1151">
                  <c:v>3.1534246575342464</c:v>
                </c:pt>
                <c:pt idx="1152">
                  <c:v>3.1561643835616437</c:v>
                </c:pt>
                <c:pt idx="1153">
                  <c:v>3.1589041095890411</c:v>
                </c:pt>
                <c:pt idx="1154">
                  <c:v>3.1616438356164385</c:v>
                </c:pt>
                <c:pt idx="1155">
                  <c:v>3.1643835616438358</c:v>
                </c:pt>
                <c:pt idx="1156">
                  <c:v>3.1671232876712327</c:v>
                </c:pt>
                <c:pt idx="1157">
                  <c:v>3.1698630136986301</c:v>
                </c:pt>
                <c:pt idx="1158">
                  <c:v>3.1726027397260275</c:v>
                </c:pt>
                <c:pt idx="1159">
                  <c:v>3.1753424657534248</c:v>
                </c:pt>
                <c:pt idx="1160">
                  <c:v>3.1780821917808217</c:v>
                </c:pt>
                <c:pt idx="1161">
                  <c:v>3.1808219178082191</c:v>
                </c:pt>
                <c:pt idx="1162">
                  <c:v>3.1835616438356165</c:v>
                </c:pt>
                <c:pt idx="1163">
                  <c:v>3.1863013698630138</c:v>
                </c:pt>
                <c:pt idx="1164">
                  <c:v>3.1890410958904107</c:v>
                </c:pt>
                <c:pt idx="1165">
                  <c:v>3.1917808219178081</c:v>
                </c:pt>
                <c:pt idx="1166">
                  <c:v>3.1945205479452055</c:v>
                </c:pt>
                <c:pt idx="1167">
                  <c:v>3.1972602739726028</c:v>
                </c:pt>
                <c:pt idx="1168">
                  <c:v>3.2</c:v>
                </c:pt>
                <c:pt idx="1169">
                  <c:v>3.2027397260273971</c:v>
                </c:pt>
                <c:pt idx="1170">
                  <c:v>3.2054794520547945</c:v>
                </c:pt>
                <c:pt idx="1171">
                  <c:v>3.2082191780821918</c:v>
                </c:pt>
                <c:pt idx="1172">
                  <c:v>3.2109589041095892</c:v>
                </c:pt>
                <c:pt idx="1173">
                  <c:v>3.2136986301369861</c:v>
                </c:pt>
                <c:pt idx="1174">
                  <c:v>3.2164383561643834</c:v>
                </c:pt>
                <c:pt idx="1175">
                  <c:v>3.2191780821917808</c:v>
                </c:pt>
                <c:pt idx="1176">
                  <c:v>3.2219178082191782</c:v>
                </c:pt>
                <c:pt idx="1177">
                  <c:v>3.2246575342465755</c:v>
                </c:pt>
                <c:pt idx="1178">
                  <c:v>3.2273972602739724</c:v>
                </c:pt>
                <c:pt idx="1179">
                  <c:v>3.2301369863013698</c:v>
                </c:pt>
                <c:pt idx="1180">
                  <c:v>3.2328767123287672</c:v>
                </c:pt>
                <c:pt idx="1181">
                  <c:v>3.2356164383561645</c:v>
                </c:pt>
                <c:pt idx="1182">
                  <c:v>3.2383561643835614</c:v>
                </c:pt>
                <c:pt idx="1183">
                  <c:v>3.2410958904109588</c:v>
                </c:pt>
                <c:pt idx="1184">
                  <c:v>3.2438356164383562</c:v>
                </c:pt>
                <c:pt idx="1185">
                  <c:v>3.2465753424657535</c:v>
                </c:pt>
                <c:pt idx="1186">
                  <c:v>3.2493150684931509</c:v>
                </c:pt>
                <c:pt idx="1187">
                  <c:v>3.2520547945205478</c:v>
                </c:pt>
                <c:pt idx="1188">
                  <c:v>3.2547945205479452</c:v>
                </c:pt>
                <c:pt idx="1189">
                  <c:v>3.2575342465753425</c:v>
                </c:pt>
                <c:pt idx="1190">
                  <c:v>3.2602739726027399</c:v>
                </c:pt>
                <c:pt idx="1191">
                  <c:v>3.2630136986301368</c:v>
                </c:pt>
                <c:pt idx="1192">
                  <c:v>3.2657534246575342</c:v>
                </c:pt>
                <c:pt idx="1193">
                  <c:v>3.2684931506849315</c:v>
                </c:pt>
                <c:pt idx="1194">
                  <c:v>3.2712328767123289</c:v>
                </c:pt>
                <c:pt idx="1195">
                  <c:v>3.2739726027397262</c:v>
                </c:pt>
                <c:pt idx="1196">
                  <c:v>3.2767123287671232</c:v>
                </c:pt>
                <c:pt idx="1197">
                  <c:v>3.2794520547945205</c:v>
                </c:pt>
                <c:pt idx="1198">
                  <c:v>3.2821917808219179</c:v>
                </c:pt>
                <c:pt idx="1199">
                  <c:v>3.2849315068493152</c:v>
                </c:pt>
                <c:pt idx="1200">
                  <c:v>3.2876712328767121</c:v>
                </c:pt>
                <c:pt idx="1201">
                  <c:v>3.2904109589041095</c:v>
                </c:pt>
                <c:pt idx="1202">
                  <c:v>3.2931506849315069</c:v>
                </c:pt>
                <c:pt idx="1203">
                  <c:v>3.2958904109589042</c:v>
                </c:pt>
                <c:pt idx="1204">
                  <c:v>3.2986301369863016</c:v>
                </c:pt>
                <c:pt idx="1205">
                  <c:v>3.3013698630136985</c:v>
                </c:pt>
                <c:pt idx="1206">
                  <c:v>3.3041095890410959</c:v>
                </c:pt>
                <c:pt idx="1207">
                  <c:v>3.3068493150684932</c:v>
                </c:pt>
                <c:pt idx="1208">
                  <c:v>3.3095890410958906</c:v>
                </c:pt>
                <c:pt idx="1209">
                  <c:v>3.3123287671232875</c:v>
                </c:pt>
                <c:pt idx="1210">
                  <c:v>3.3150684931506849</c:v>
                </c:pt>
                <c:pt idx="1211">
                  <c:v>3.3178082191780822</c:v>
                </c:pt>
                <c:pt idx="1212">
                  <c:v>3.3205479452054796</c:v>
                </c:pt>
                <c:pt idx="1213">
                  <c:v>3.3232876712328765</c:v>
                </c:pt>
                <c:pt idx="1214">
                  <c:v>3.3260273972602739</c:v>
                </c:pt>
                <c:pt idx="1215">
                  <c:v>3.3287671232876712</c:v>
                </c:pt>
                <c:pt idx="1216">
                  <c:v>3.3315068493150686</c:v>
                </c:pt>
                <c:pt idx="1217">
                  <c:v>3.3342465753424659</c:v>
                </c:pt>
                <c:pt idx="1218">
                  <c:v>3.3369863013698629</c:v>
                </c:pt>
                <c:pt idx="1219">
                  <c:v>3.3397260273972602</c:v>
                </c:pt>
                <c:pt idx="1220">
                  <c:v>3.3424657534246576</c:v>
                </c:pt>
                <c:pt idx="1221">
                  <c:v>3.3452054794520549</c:v>
                </c:pt>
                <c:pt idx="1222">
                  <c:v>3.3479452054794518</c:v>
                </c:pt>
                <c:pt idx="1223">
                  <c:v>3.3506849315068492</c:v>
                </c:pt>
                <c:pt idx="1224">
                  <c:v>3.3534246575342466</c:v>
                </c:pt>
                <c:pt idx="1225">
                  <c:v>3.3561643835616439</c:v>
                </c:pt>
                <c:pt idx="1226">
                  <c:v>3.3589041095890413</c:v>
                </c:pt>
                <c:pt idx="1227">
                  <c:v>3.3616438356164382</c:v>
                </c:pt>
                <c:pt idx="1228">
                  <c:v>3.3643835616438356</c:v>
                </c:pt>
                <c:pt idx="1229">
                  <c:v>3.3671232876712329</c:v>
                </c:pt>
                <c:pt idx="1230">
                  <c:v>3.3698630136986303</c:v>
                </c:pt>
                <c:pt idx="1231">
                  <c:v>3.3726027397260272</c:v>
                </c:pt>
                <c:pt idx="1232">
                  <c:v>3.3753424657534246</c:v>
                </c:pt>
                <c:pt idx="1233">
                  <c:v>3.3780821917808219</c:v>
                </c:pt>
                <c:pt idx="1234">
                  <c:v>3.3808219178082193</c:v>
                </c:pt>
                <c:pt idx="1235">
                  <c:v>3.3835616438356166</c:v>
                </c:pt>
                <c:pt idx="1236">
                  <c:v>3.3863013698630136</c:v>
                </c:pt>
                <c:pt idx="1237">
                  <c:v>3.3890410958904109</c:v>
                </c:pt>
                <c:pt idx="1238">
                  <c:v>3.3917808219178083</c:v>
                </c:pt>
                <c:pt idx="1239">
                  <c:v>3.3945205479452056</c:v>
                </c:pt>
                <c:pt idx="1240">
                  <c:v>3.3972602739726026</c:v>
                </c:pt>
                <c:pt idx="1241">
                  <c:v>3.4</c:v>
                </c:pt>
                <c:pt idx="1242">
                  <c:v>3.4027397260273973</c:v>
                </c:pt>
                <c:pt idx="1243">
                  <c:v>3.4054794520547946</c:v>
                </c:pt>
                <c:pt idx="1244">
                  <c:v>3.408219178082192</c:v>
                </c:pt>
                <c:pt idx="1245">
                  <c:v>3.4109589041095889</c:v>
                </c:pt>
                <c:pt idx="1246">
                  <c:v>3.4136986301369863</c:v>
                </c:pt>
                <c:pt idx="1247">
                  <c:v>3.4164383561643836</c:v>
                </c:pt>
                <c:pt idx="1248">
                  <c:v>3.419178082191781</c:v>
                </c:pt>
                <c:pt idx="1249">
                  <c:v>3.4219178082191779</c:v>
                </c:pt>
                <c:pt idx="1250">
                  <c:v>3.4246575342465753</c:v>
                </c:pt>
                <c:pt idx="1251">
                  <c:v>3.4273972602739726</c:v>
                </c:pt>
                <c:pt idx="1252">
                  <c:v>3.43013698630137</c:v>
                </c:pt>
                <c:pt idx="1253">
                  <c:v>3.4328767123287673</c:v>
                </c:pt>
                <c:pt idx="1254">
                  <c:v>3.4356164383561643</c:v>
                </c:pt>
                <c:pt idx="1255">
                  <c:v>3.4383561643835616</c:v>
                </c:pt>
                <c:pt idx="1256">
                  <c:v>3.441095890410959</c:v>
                </c:pt>
                <c:pt idx="1257">
                  <c:v>3.4438356164383563</c:v>
                </c:pt>
                <c:pt idx="1258">
                  <c:v>3.4465753424657533</c:v>
                </c:pt>
                <c:pt idx="1259">
                  <c:v>3.4493150684931506</c:v>
                </c:pt>
                <c:pt idx="1260">
                  <c:v>3.452054794520548</c:v>
                </c:pt>
                <c:pt idx="1261">
                  <c:v>3.4547945205479453</c:v>
                </c:pt>
                <c:pt idx="1262">
                  <c:v>3.4575342465753423</c:v>
                </c:pt>
                <c:pt idx="1263">
                  <c:v>3.4602739726027396</c:v>
                </c:pt>
                <c:pt idx="1264">
                  <c:v>3.463013698630137</c:v>
                </c:pt>
                <c:pt idx="1265">
                  <c:v>3.4657534246575343</c:v>
                </c:pt>
                <c:pt idx="1266">
                  <c:v>3.4684931506849317</c:v>
                </c:pt>
                <c:pt idx="1267">
                  <c:v>3.4712328767123286</c:v>
                </c:pt>
                <c:pt idx="1268">
                  <c:v>3.473972602739726</c:v>
                </c:pt>
                <c:pt idx="1269">
                  <c:v>3.4767123287671233</c:v>
                </c:pt>
                <c:pt idx="1270">
                  <c:v>3.4794520547945207</c:v>
                </c:pt>
                <c:pt idx="1271">
                  <c:v>3.4821917808219176</c:v>
                </c:pt>
                <c:pt idx="1272">
                  <c:v>3.484931506849315</c:v>
                </c:pt>
                <c:pt idx="1273">
                  <c:v>3.4876712328767123</c:v>
                </c:pt>
                <c:pt idx="1274">
                  <c:v>3.4904109589041097</c:v>
                </c:pt>
                <c:pt idx="1275">
                  <c:v>3.493150684931507</c:v>
                </c:pt>
                <c:pt idx="1276">
                  <c:v>3.495890410958904</c:v>
                </c:pt>
                <c:pt idx="1277">
                  <c:v>3.4986301369863013</c:v>
                </c:pt>
                <c:pt idx="1278">
                  <c:v>3.5013698630136987</c:v>
                </c:pt>
                <c:pt idx="1279">
                  <c:v>3.504109589041096</c:v>
                </c:pt>
                <c:pt idx="1280">
                  <c:v>3.506849315068493</c:v>
                </c:pt>
                <c:pt idx="1281">
                  <c:v>3.5095890410958903</c:v>
                </c:pt>
                <c:pt idx="1282">
                  <c:v>3.5123287671232877</c:v>
                </c:pt>
                <c:pt idx="1283">
                  <c:v>3.515068493150685</c:v>
                </c:pt>
                <c:pt idx="1284">
                  <c:v>3.5178082191780824</c:v>
                </c:pt>
                <c:pt idx="1285">
                  <c:v>3.5205479452054793</c:v>
                </c:pt>
                <c:pt idx="1286">
                  <c:v>3.5232876712328767</c:v>
                </c:pt>
                <c:pt idx="1287">
                  <c:v>3.526027397260274</c:v>
                </c:pt>
                <c:pt idx="1288">
                  <c:v>3.5287671232876714</c:v>
                </c:pt>
                <c:pt idx="1289">
                  <c:v>3.5315068493150683</c:v>
                </c:pt>
                <c:pt idx="1290">
                  <c:v>3.5342465753424657</c:v>
                </c:pt>
                <c:pt idx="1291">
                  <c:v>3.536986301369863</c:v>
                </c:pt>
                <c:pt idx="1292">
                  <c:v>3.5397260273972604</c:v>
                </c:pt>
                <c:pt idx="1293">
                  <c:v>3.5424657534246577</c:v>
                </c:pt>
                <c:pt idx="1294">
                  <c:v>3.5452054794520547</c:v>
                </c:pt>
                <c:pt idx="1295">
                  <c:v>3.547945205479452</c:v>
                </c:pt>
                <c:pt idx="1296">
                  <c:v>3.5506849315068494</c:v>
                </c:pt>
                <c:pt idx="1297">
                  <c:v>3.5534246575342467</c:v>
                </c:pt>
                <c:pt idx="1298">
                  <c:v>3.5561643835616437</c:v>
                </c:pt>
                <c:pt idx="1299">
                  <c:v>3.558904109589041</c:v>
                </c:pt>
                <c:pt idx="1300">
                  <c:v>3.5616438356164384</c:v>
                </c:pt>
                <c:pt idx="1301">
                  <c:v>3.5643835616438357</c:v>
                </c:pt>
                <c:pt idx="1302">
                  <c:v>3.5671232876712327</c:v>
                </c:pt>
                <c:pt idx="1303">
                  <c:v>3.56986301369863</c:v>
                </c:pt>
                <c:pt idx="1304">
                  <c:v>3.5726027397260274</c:v>
                </c:pt>
                <c:pt idx="1305">
                  <c:v>3.5753424657534247</c:v>
                </c:pt>
                <c:pt idx="1306">
                  <c:v>3.5780821917808221</c:v>
                </c:pt>
                <c:pt idx="1307">
                  <c:v>3.580821917808219</c:v>
                </c:pt>
                <c:pt idx="1308">
                  <c:v>3.5835616438356164</c:v>
                </c:pt>
                <c:pt idx="1309">
                  <c:v>3.5863013698630137</c:v>
                </c:pt>
                <c:pt idx="1310">
                  <c:v>3.5890410958904111</c:v>
                </c:pt>
                <c:pt idx="1311">
                  <c:v>3.591780821917808</c:v>
                </c:pt>
                <c:pt idx="1312">
                  <c:v>3.5945205479452054</c:v>
                </c:pt>
                <c:pt idx="1313">
                  <c:v>3.5972602739726027</c:v>
                </c:pt>
                <c:pt idx="1314">
                  <c:v>3.6</c:v>
                </c:pt>
                <c:pt idx="1315">
                  <c:v>3.6027397260273974</c:v>
                </c:pt>
                <c:pt idx="1316">
                  <c:v>3.6054794520547944</c:v>
                </c:pt>
                <c:pt idx="1317">
                  <c:v>3.6082191780821917</c:v>
                </c:pt>
                <c:pt idx="1318">
                  <c:v>3.6109589041095891</c:v>
                </c:pt>
                <c:pt idx="1319">
                  <c:v>3.6136986301369864</c:v>
                </c:pt>
                <c:pt idx="1320">
                  <c:v>3.6164383561643834</c:v>
                </c:pt>
                <c:pt idx="1321">
                  <c:v>3.6191780821917807</c:v>
                </c:pt>
                <c:pt idx="1322">
                  <c:v>3.6219178082191781</c:v>
                </c:pt>
                <c:pt idx="1323">
                  <c:v>3.6246575342465754</c:v>
                </c:pt>
                <c:pt idx="1324">
                  <c:v>3.6273972602739728</c:v>
                </c:pt>
                <c:pt idx="1325">
                  <c:v>3.6301369863013697</c:v>
                </c:pt>
                <c:pt idx="1326">
                  <c:v>3.6328767123287671</c:v>
                </c:pt>
                <c:pt idx="1327">
                  <c:v>3.6356164383561644</c:v>
                </c:pt>
                <c:pt idx="1328">
                  <c:v>3.6383561643835618</c:v>
                </c:pt>
                <c:pt idx="1329">
                  <c:v>3.6410958904109587</c:v>
                </c:pt>
                <c:pt idx="1330">
                  <c:v>3.6438356164383561</c:v>
                </c:pt>
                <c:pt idx="1331">
                  <c:v>3.6465753424657534</c:v>
                </c:pt>
                <c:pt idx="1332">
                  <c:v>3.6493150684931508</c:v>
                </c:pt>
                <c:pt idx="1333">
                  <c:v>3.6520547945205482</c:v>
                </c:pt>
                <c:pt idx="1334">
                  <c:v>3.6547945205479451</c:v>
                </c:pt>
                <c:pt idx="1335">
                  <c:v>3.6575342465753424</c:v>
                </c:pt>
                <c:pt idx="1336">
                  <c:v>3.6602739726027398</c:v>
                </c:pt>
                <c:pt idx="1337">
                  <c:v>3.6630136986301371</c:v>
                </c:pt>
                <c:pt idx="1338">
                  <c:v>3.6657534246575341</c:v>
                </c:pt>
                <c:pt idx="1339">
                  <c:v>3.6684931506849314</c:v>
                </c:pt>
                <c:pt idx="1340">
                  <c:v>3.6712328767123288</c:v>
                </c:pt>
                <c:pt idx="1341">
                  <c:v>3.6739726027397261</c:v>
                </c:pt>
                <c:pt idx="1342">
                  <c:v>3.6767123287671235</c:v>
                </c:pt>
                <c:pt idx="1343">
                  <c:v>3.6794520547945204</c:v>
                </c:pt>
                <c:pt idx="1344">
                  <c:v>3.6821917808219178</c:v>
                </c:pt>
                <c:pt idx="1345">
                  <c:v>3.6849315068493151</c:v>
                </c:pt>
                <c:pt idx="1346">
                  <c:v>3.6876712328767125</c:v>
                </c:pt>
                <c:pt idx="1347">
                  <c:v>3.6904109589041094</c:v>
                </c:pt>
                <c:pt idx="1348">
                  <c:v>3.6931506849315068</c:v>
                </c:pt>
                <c:pt idx="1349">
                  <c:v>3.6958904109589041</c:v>
                </c:pt>
                <c:pt idx="1350">
                  <c:v>3.6986301369863015</c:v>
                </c:pt>
                <c:pt idx="1351">
                  <c:v>3.7013698630136984</c:v>
                </c:pt>
                <c:pt idx="1352">
                  <c:v>3.7041095890410958</c:v>
                </c:pt>
                <c:pt idx="1353">
                  <c:v>3.7068493150684931</c:v>
                </c:pt>
                <c:pt idx="1354">
                  <c:v>3.7095890410958905</c:v>
                </c:pt>
                <c:pt idx="1355">
                  <c:v>3.7123287671232879</c:v>
                </c:pt>
                <c:pt idx="1356">
                  <c:v>3.7150684931506848</c:v>
                </c:pt>
                <c:pt idx="1357">
                  <c:v>3.7178082191780821</c:v>
                </c:pt>
                <c:pt idx="1358">
                  <c:v>3.7205479452054795</c:v>
                </c:pt>
                <c:pt idx="1359">
                  <c:v>3.7232876712328768</c:v>
                </c:pt>
                <c:pt idx="1360">
                  <c:v>3.7260273972602738</c:v>
                </c:pt>
                <c:pt idx="1361">
                  <c:v>3.7287671232876711</c:v>
                </c:pt>
                <c:pt idx="1362">
                  <c:v>3.7315068493150685</c:v>
                </c:pt>
                <c:pt idx="1363">
                  <c:v>3.7342465753424658</c:v>
                </c:pt>
                <c:pt idx="1364">
                  <c:v>3.7369863013698632</c:v>
                </c:pt>
                <c:pt idx="1365">
                  <c:v>3.7397260273972601</c:v>
                </c:pt>
                <c:pt idx="1366">
                  <c:v>3.7424657534246575</c:v>
                </c:pt>
                <c:pt idx="1367">
                  <c:v>3.7452054794520548</c:v>
                </c:pt>
                <c:pt idx="1368">
                  <c:v>3.7479452054794522</c:v>
                </c:pt>
                <c:pt idx="1369">
                  <c:v>3.7506849315068491</c:v>
                </c:pt>
                <c:pt idx="1370">
                  <c:v>3.7534246575342465</c:v>
                </c:pt>
                <c:pt idx="1371">
                  <c:v>3.7561643835616438</c:v>
                </c:pt>
                <c:pt idx="1372">
                  <c:v>3.7589041095890412</c:v>
                </c:pt>
                <c:pt idx="1373">
                  <c:v>3.7616438356164386</c:v>
                </c:pt>
                <c:pt idx="1374">
                  <c:v>3.7643835616438355</c:v>
                </c:pt>
                <c:pt idx="1375">
                  <c:v>3.7671232876712328</c:v>
                </c:pt>
                <c:pt idx="1376">
                  <c:v>3.7698630136986302</c:v>
                </c:pt>
                <c:pt idx="1377">
                  <c:v>3.7726027397260276</c:v>
                </c:pt>
                <c:pt idx="1378">
                  <c:v>3.7753424657534245</c:v>
                </c:pt>
                <c:pt idx="1379">
                  <c:v>3.7780821917808218</c:v>
                </c:pt>
                <c:pt idx="1380">
                  <c:v>3.7808219178082192</c:v>
                </c:pt>
                <c:pt idx="1381">
                  <c:v>3.7835616438356166</c:v>
                </c:pt>
                <c:pt idx="1382">
                  <c:v>3.7863013698630139</c:v>
                </c:pt>
                <c:pt idx="1383">
                  <c:v>3.7890410958904108</c:v>
                </c:pt>
                <c:pt idx="1384">
                  <c:v>3.7917808219178082</c:v>
                </c:pt>
                <c:pt idx="1385">
                  <c:v>3.7945205479452055</c:v>
                </c:pt>
                <c:pt idx="1386">
                  <c:v>3.7972602739726029</c:v>
                </c:pt>
                <c:pt idx="1387">
                  <c:v>3.8</c:v>
                </c:pt>
                <c:pt idx="1388">
                  <c:v>3.8027397260273972</c:v>
                </c:pt>
                <c:pt idx="1389">
                  <c:v>3.8054794520547945</c:v>
                </c:pt>
                <c:pt idx="1390">
                  <c:v>3.8082191780821919</c:v>
                </c:pt>
                <c:pt idx="1391">
                  <c:v>3.8109589041095893</c:v>
                </c:pt>
                <c:pt idx="1392">
                  <c:v>3.8136986301369862</c:v>
                </c:pt>
                <c:pt idx="1393">
                  <c:v>3.8164383561643835</c:v>
                </c:pt>
                <c:pt idx="1394">
                  <c:v>3.8191780821917809</c:v>
                </c:pt>
                <c:pt idx="1395">
                  <c:v>3.8219178082191783</c:v>
                </c:pt>
                <c:pt idx="1396">
                  <c:v>3.8246575342465752</c:v>
                </c:pt>
                <c:pt idx="1397">
                  <c:v>3.8273972602739725</c:v>
                </c:pt>
                <c:pt idx="1398">
                  <c:v>3.8301369863013699</c:v>
                </c:pt>
                <c:pt idx="1399">
                  <c:v>3.8328767123287673</c:v>
                </c:pt>
                <c:pt idx="1400">
                  <c:v>3.8356164383561642</c:v>
                </c:pt>
                <c:pt idx="1401">
                  <c:v>3.8383561643835615</c:v>
                </c:pt>
                <c:pt idx="1402">
                  <c:v>3.8410958904109589</c:v>
                </c:pt>
                <c:pt idx="1403">
                  <c:v>3.8438356164383563</c:v>
                </c:pt>
                <c:pt idx="1404">
                  <c:v>3.8465753424657536</c:v>
                </c:pt>
                <c:pt idx="1405">
                  <c:v>3.8493150684931505</c:v>
                </c:pt>
                <c:pt idx="1406">
                  <c:v>3.8520547945205479</c:v>
                </c:pt>
                <c:pt idx="1407">
                  <c:v>3.8547945205479452</c:v>
                </c:pt>
                <c:pt idx="1408">
                  <c:v>3.8575342465753426</c:v>
                </c:pt>
                <c:pt idx="1409">
                  <c:v>3.8602739726027395</c:v>
                </c:pt>
                <c:pt idx="1410">
                  <c:v>3.8630136986301369</c:v>
                </c:pt>
                <c:pt idx="1411">
                  <c:v>3.8657534246575342</c:v>
                </c:pt>
                <c:pt idx="1412">
                  <c:v>3.8684931506849316</c:v>
                </c:pt>
                <c:pt idx="1413">
                  <c:v>3.871232876712329</c:v>
                </c:pt>
                <c:pt idx="1414">
                  <c:v>3.8739726027397259</c:v>
                </c:pt>
                <c:pt idx="1415">
                  <c:v>3.8767123287671232</c:v>
                </c:pt>
                <c:pt idx="1416">
                  <c:v>3.8794520547945206</c:v>
                </c:pt>
                <c:pt idx="1417">
                  <c:v>3.882191780821918</c:v>
                </c:pt>
                <c:pt idx="1418">
                  <c:v>3.8849315068493149</c:v>
                </c:pt>
                <c:pt idx="1419">
                  <c:v>3.8876712328767122</c:v>
                </c:pt>
                <c:pt idx="1420">
                  <c:v>3.8904109589041096</c:v>
                </c:pt>
                <c:pt idx="1421">
                  <c:v>3.893150684931507</c:v>
                </c:pt>
                <c:pt idx="1422">
                  <c:v>3.8958904109589043</c:v>
                </c:pt>
                <c:pt idx="1423">
                  <c:v>3.8986301369863012</c:v>
                </c:pt>
                <c:pt idx="1424">
                  <c:v>3.9013698630136986</c:v>
                </c:pt>
                <c:pt idx="1425">
                  <c:v>3.904109589041096</c:v>
                </c:pt>
                <c:pt idx="1426">
                  <c:v>3.9068493150684933</c:v>
                </c:pt>
                <c:pt idx="1427">
                  <c:v>3.9095890410958902</c:v>
                </c:pt>
                <c:pt idx="1428">
                  <c:v>3.9123287671232876</c:v>
                </c:pt>
                <c:pt idx="1429">
                  <c:v>3.9150684931506849</c:v>
                </c:pt>
                <c:pt idx="1430">
                  <c:v>3.9178082191780823</c:v>
                </c:pt>
                <c:pt idx="1431">
                  <c:v>3.9205479452054797</c:v>
                </c:pt>
                <c:pt idx="1432">
                  <c:v>3.9232876712328766</c:v>
                </c:pt>
                <c:pt idx="1433">
                  <c:v>3.9260273972602739</c:v>
                </c:pt>
                <c:pt idx="1434">
                  <c:v>3.9287671232876713</c:v>
                </c:pt>
                <c:pt idx="1435">
                  <c:v>3.9315068493150687</c:v>
                </c:pt>
                <c:pt idx="1436">
                  <c:v>3.9342465753424656</c:v>
                </c:pt>
                <c:pt idx="1437">
                  <c:v>3.9369863013698629</c:v>
                </c:pt>
                <c:pt idx="1438">
                  <c:v>3.9397260273972603</c:v>
                </c:pt>
                <c:pt idx="1439">
                  <c:v>3.9424657534246577</c:v>
                </c:pt>
                <c:pt idx="1440">
                  <c:v>3.9452054794520546</c:v>
                </c:pt>
                <c:pt idx="1441">
                  <c:v>3.9479452054794519</c:v>
                </c:pt>
                <c:pt idx="1442">
                  <c:v>3.9506849315068493</c:v>
                </c:pt>
                <c:pt idx="1443">
                  <c:v>3.9534246575342467</c:v>
                </c:pt>
                <c:pt idx="1444">
                  <c:v>3.956164383561644</c:v>
                </c:pt>
                <c:pt idx="1445">
                  <c:v>3.9589041095890409</c:v>
                </c:pt>
                <c:pt idx="1446">
                  <c:v>3.9616438356164383</c:v>
                </c:pt>
                <c:pt idx="1447">
                  <c:v>3.9643835616438357</c:v>
                </c:pt>
                <c:pt idx="1448">
                  <c:v>3.967123287671233</c:v>
                </c:pt>
                <c:pt idx="1449">
                  <c:v>3.9698630136986299</c:v>
                </c:pt>
                <c:pt idx="1450">
                  <c:v>3.9726027397260273</c:v>
                </c:pt>
                <c:pt idx="1451">
                  <c:v>3.9753424657534246</c:v>
                </c:pt>
                <c:pt idx="1452">
                  <c:v>3.978082191780822</c:v>
                </c:pt>
                <c:pt idx="1453">
                  <c:v>3.9808219178082194</c:v>
                </c:pt>
                <c:pt idx="1454">
                  <c:v>3.9835616438356163</c:v>
                </c:pt>
                <c:pt idx="1455">
                  <c:v>3.9863013698630136</c:v>
                </c:pt>
                <c:pt idx="1456">
                  <c:v>3.989041095890411</c:v>
                </c:pt>
                <c:pt idx="1457">
                  <c:v>3.9917808219178084</c:v>
                </c:pt>
                <c:pt idx="1458">
                  <c:v>3.9945205479452053</c:v>
                </c:pt>
                <c:pt idx="1459">
                  <c:v>3.9972602739726026</c:v>
                </c:pt>
                <c:pt idx="1460">
                  <c:v>4</c:v>
                </c:pt>
                <c:pt idx="1461">
                  <c:v>4.0027397260273974</c:v>
                </c:pt>
                <c:pt idx="1462">
                  <c:v>4.0054794520547947</c:v>
                </c:pt>
                <c:pt idx="1463">
                  <c:v>4.0082191780821921</c:v>
                </c:pt>
                <c:pt idx="1464">
                  <c:v>4.0109589041095894</c:v>
                </c:pt>
                <c:pt idx="1465">
                  <c:v>4.0136986301369859</c:v>
                </c:pt>
                <c:pt idx="1466">
                  <c:v>4.0164383561643833</c:v>
                </c:pt>
                <c:pt idx="1467">
                  <c:v>4.0191780821917806</c:v>
                </c:pt>
                <c:pt idx="1468">
                  <c:v>4.021917808219178</c:v>
                </c:pt>
                <c:pt idx="1469">
                  <c:v>4.0246575342465754</c:v>
                </c:pt>
                <c:pt idx="1470">
                  <c:v>4.0273972602739727</c:v>
                </c:pt>
                <c:pt idx="1471">
                  <c:v>4.0301369863013701</c:v>
                </c:pt>
                <c:pt idx="1472">
                  <c:v>4.0328767123287674</c:v>
                </c:pt>
                <c:pt idx="1473">
                  <c:v>4.0356164383561648</c:v>
                </c:pt>
                <c:pt idx="1474">
                  <c:v>4.0383561643835613</c:v>
                </c:pt>
                <c:pt idx="1475">
                  <c:v>4.0410958904109586</c:v>
                </c:pt>
                <c:pt idx="1476">
                  <c:v>4.043835616438356</c:v>
                </c:pt>
                <c:pt idx="1477">
                  <c:v>4.0465753424657533</c:v>
                </c:pt>
                <c:pt idx="1478">
                  <c:v>4.0493150684931507</c:v>
                </c:pt>
                <c:pt idx="1479">
                  <c:v>4.0520547945205481</c:v>
                </c:pt>
                <c:pt idx="1480">
                  <c:v>4.0547945205479454</c:v>
                </c:pt>
                <c:pt idx="1481">
                  <c:v>4.0575342465753428</c:v>
                </c:pt>
                <c:pt idx="1482">
                  <c:v>4.0602739726027401</c:v>
                </c:pt>
                <c:pt idx="1483">
                  <c:v>4.0630136986301366</c:v>
                </c:pt>
                <c:pt idx="1484">
                  <c:v>4.065753424657534</c:v>
                </c:pt>
                <c:pt idx="1485">
                  <c:v>4.0684931506849313</c:v>
                </c:pt>
                <c:pt idx="1486">
                  <c:v>4.0712328767123287</c:v>
                </c:pt>
                <c:pt idx="1487">
                  <c:v>4.0739726027397261</c:v>
                </c:pt>
                <c:pt idx="1488">
                  <c:v>4.0767123287671234</c:v>
                </c:pt>
                <c:pt idx="1489">
                  <c:v>4.0794520547945208</c:v>
                </c:pt>
                <c:pt idx="1490">
                  <c:v>4.0821917808219181</c:v>
                </c:pt>
                <c:pt idx="1491">
                  <c:v>4.0849315068493155</c:v>
                </c:pt>
                <c:pt idx="1492">
                  <c:v>4.087671232876712</c:v>
                </c:pt>
                <c:pt idx="1493">
                  <c:v>4.0904109589041093</c:v>
                </c:pt>
                <c:pt idx="1494">
                  <c:v>4.0931506849315067</c:v>
                </c:pt>
                <c:pt idx="1495">
                  <c:v>4.095890410958904</c:v>
                </c:pt>
                <c:pt idx="1496">
                  <c:v>4.0986301369863014</c:v>
                </c:pt>
                <c:pt idx="1497">
                  <c:v>4.1013698630136988</c:v>
                </c:pt>
                <c:pt idx="1498">
                  <c:v>4.1041095890410961</c:v>
                </c:pt>
                <c:pt idx="1499">
                  <c:v>4.1068493150684935</c:v>
                </c:pt>
                <c:pt idx="1500">
                  <c:v>4.1095890410958908</c:v>
                </c:pt>
                <c:pt idx="1501">
                  <c:v>4.1123287671232873</c:v>
                </c:pt>
                <c:pt idx="1502">
                  <c:v>4.1150684931506847</c:v>
                </c:pt>
                <c:pt idx="1503">
                  <c:v>4.117808219178082</c:v>
                </c:pt>
                <c:pt idx="1504">
                  <c:v>4.1205479452054794</c:v>
                </c:pt>
                <c:pt idx="1505">
                  <c:v>4.1232876712328768</c:v>
                </c:pt>
                <c:pt idx="1506">
                  <c:v>4.1260273972602741</c:v>
                </c:pt>
                <c:pt idx="1507">
                  <c:v>4.1287671232876715</c:v>
                </c:pt>
                <c:pt idx="1508">
                  <c:v>4.1315068493150688</c:v>
                </c:pt>
                <c:pt idx="1509">
                  <c:v>4.1342465753424653</c:v>
                </c:pt>
                <c:pt idx="1510">
                  <c:v>4.1369863013698627</c:v>
                </c:pt>
                <c:pt idx="1511">
                  <c:v>4.13972602739726</c:v>
                </c:pt>
                <c:pt idx="1512">
                  <c:v>4.1424657534246574</c:v>
                </c:pt>
                <c:pt idx="1513">
                  <c:v>4.1452054794520548</c:v>
                </c:pt>
                <c:pt idx="1514">
                  <c:v>4.1479452054794521</c:v>
                </c:pt>
                <c:pt idx="1515">
                  <c:v>4.1506849315068495</c:v>
                </c:pt>
                <c:pt idx="1516">
                  <c:v>4.1534246575342468</c:v>
                </c:pt>
                <c:pt idx="1517">
                  <c:v>4.1561643835616442</c:v>
                </c:pt>
                <c:pt idx="1518">
                  <c:v>4.1589041095890407</c:v>
                </c:pt>
                <c:pt idx="1519">
                  <c:v>4.161643835616438</c:v>
                </c:pt>
                <c:pt idx="1520">
                  <c:v>4.1643835616438354</c:v>
                </c:pt>
                <c:pt idx="1521">
                  <c:v>4.1671232876712327</c:v>
                </c:pt>
                <c:pt idx="1522">
                  <c:v>4.1698630136986301</c:v>
                </c:pt>
                <c:pt idx="1523">
                  <c:v>4.1726027397260275</c:v>
                </c:pt>
                <c:pt idx="1524">
                  <c:v>4.1753424657534248</c:v>
                </c:pt>
                <c:pt idx="1525">
                  <c:v>4.1780821917808222</c:v>
                </c:pt>
                <c:pt idx="1526">
                  <c:v>4.1808219178082195</c:v>
                </c:pt>
                <c:pt idx="1527">
                  <c:v>4.183561643835616</c:v>
                </c:pt>
                <c:pt idx="1528">
                  <c:v>4.1863013698630134</c:v>
                </c:pt>
                <c:pt idx="1529">
                  <c:v>4.1890410958904107</c:v>
                </c:pt>
                <c:pt idx="1530">
                  <c:v>4.1917808219178081</c:v>
                </c:pt>
                <c:pt idx="1531">
                  <c:v>4.1945205479452055</c:v>
                </c:pt>
                <c:pt idx="1532">
                  <c:v>4.1972602739726028</c:v>
                </c:pt>
                <c:pt idx="1533">
                  <c:v>4.2</c:v>
                </c:pt>
                <c:pt idx="1534">
                  <c:v>4.2027397260273975</c:v>
                </c:pt>
                <c:pt idx="1535">
                  <c:v>4.2054794520547949</c:v>
                </c:pt>
                <c:pt idx="1536">
                  <c:v>4.2082191780821914</c:v>
                </c:pt>
                <c:pt idx="1537">
                  <c:v>4.2109589041095887</c:v>
                </c:pt>
                <c:pt idx="1538">
                  <c:v>4.2136986301369861</c:v>
                </c:pt>
                <c:pt idx="1539">
                  <c:v>4.2164383561643834</c:v>
                </c:pt>
                <c:pt idx="1540">
                  <c:v>4.2191780821917808</c:v>
                </c:pt>
                <c:pt idx="1541">
                  <c:v>4.2219178082191782</c:v>
                </c:pt>
                <c:pt idx="1542">
                  <c:v>4.2246575342465755</c:v>
                </c:pt>
                <c:pt idx="1543">
                  <c:v>4.2273972602739729</c:v>
                </c:pt>
                <c:pt idx="1544">
                  <c:v>4.2301369863013702</c:v>
                </c:pt>
                <c:pt idx="1545">
                  <c:v>4.2328767123287667</c:v>
                </c:pt>
                <c:pt idx="1546">
                  <c:v>4.2356164383561641</c:v>
                </c:pt>
                <c:pt idx="1547">
                  <c:v>4.2383561643835614</c:v>
                </c:pt>
                <c:pt idx="1548">
                  <c:v>4.2410958904109588</c:v>
                </c:pt>
                <c:pt idx="1549">
                  <c:v>4.2438356164383562</c:v>
                </c:pt>
                <c:pt idx="1550">
                  <c:v>4.2465753424657535</c:v>
                </c:pt>
                <c:pt idx="1551">
                  <c:v>4.2493150684931509</c:v>
                </c:pt>
                <c:pt idx="1552">
                  <c:v>4.2520547945205482</c:v>
                </c:pt>
                <c:pt idx="1553">
                  <c:v>4.2547945205479456</c:v>
                </c:pt>
                <c:pt idx="1554">
                  <c:v>4.2575342465753421</c:v>
                </c:pt>
                <c:pt idx="1555">
                  <c:v>4.2602739726027394</c:v>
                </c:pt>
                <c:pt idx="1556">
                  <c:v>4.2630136986301368</c:v>
                </c:pt>
                <c:pt idx="1557">
                  <c:v>4.2657534246575342</c:v>
                </c:pt>
                <c:pt idx="1558">
                  <c:v>4.2684931506849315</c:v>
                </c:pt>
                <c:pt idx="1559">
                  <c:v>4.2712328767123289</c:v>
                </c:pt>
                <c:pt idx="1560">
                  <c:v>4.2739726027397262</c:v>
                </c:pt>
                <c:pt idx="1561">
                  <c:v>4.2767123287671236</c:v>
                </c:pt>
                <c:pt idx="1562">
                  <c:v>4.279452054794521</c:v>
                </c:pt>
                <c:pt idx="1563">
                  <c:v>4.2821917808219174</c:v>
                </c:pt>
                <c:pt idx="1564">
                  <c:v>4.2849315068493148</c:v>
                </c:pt>
                <c:pt idx="1565">
                  <c:v>4.2876712328767121</c:v>
                </c:pt>
                <c:pt idx="1566">
                  <c:v>4.2904109589041095</c:v>
                </c:pt>
                <c:pt idx="1567">
                  <c:v>4.2931506849315069</c:v>
                </c:pt>
                <c:pt idx="1568">
                  <c:v>4.2958904109589042</c:v>
                </c:pt>
                <c:pt idx="1569">
                  <c:v>4.2986301369863016</c:v>
                </c:pt>
                <c:pt idx="1570">
                  <c:v>4.3013698630136989</c:v>
                </c:pt>
                <c:pt idx="1571">
                  <c:v>4.3041095890410963</c:v>
                </c:pt>
                <c:pt idx="1572">
                  <c:v>4.3068493150684928</c:v>
                </c:pt>
                <c:pt idx="1573">
                  <c:v>4.3095890410958901</c:v>
                </c:pt>
                <c:pt idx="1574">
                  <c:v>4.3123287671232875</c:v>
                </c:pt>
                <c:pt idx="1575">
                  <c:v>4.3150684931506849</c:v>
                </c:pt>
                <c:pt idx="1576">
                  <c:v>4.3178082191780822</c:v>
                </c:pt>
                <c:pt idx="1577">
                  <c:v>4.3205479452054796</c:v>
                </c:pt>
                <c:pt idx="1578">
                  <c:v>4.3232876712328769</c:v>
                </c:pt>
                <c:pt idx="1579">
                  <c:v>4.3260273972602743</c:v>
                </c:pt>
                <c:pt idx="1580">
                  <c:v>4.3287671232876717</c:v>
                </c:pt>
                <c:pt idx="1581">
                  <c:v>4.3315068493150681</c:v>
                </c:pt>
                <c:pt idx="1582">
                  <c:v>4.3342465753424655</c:v>
                </c:pt>
                <c:pt idx="1583">
                  <c:v>4.3369863013698629</c:v>
                </c:pt>
                <c:pt idx="1584">
                  <c:v>4.3397260273972602</c:v>
                </c:pt>
                <c:pt idx="1585">
                  <c:v>4.3424657534246576</c:v>
                </c:pt>
                <c:pt idx="1586">
                  <c:v>4.3452054794520549</c:v>
                </c:pt>
                <c:pt idx="1587">
                  <c:v>4.3479452054794523</c:v>
                </c:pt>
                <c:pt idx="1588">
                  <c:v>4.3506849315068497</c:v>
                </c:pt>
                <c:pt idx="1589">
                  <c:v>4.353424657534247</c:v>
                </c:pt>
                <c:pt idx="1590">
                  <c:v>4.3561643835616435</c:v>
                </c:pt>
                <c:pt idx="1591">
                  <c:v>4.3589041095890408</c:v>
                </c:pt>
                <c:pt idx="1592">
                  <c:v>4.3616438356164382</c:v>
                </c:pt>
                <c:pt idx="1593">
                  <c:v>4.3643835616438356</c:v>
                </c:pt>
                <c:pt idx="1594">
                  <c:v>4.3671232876712329</c:v>
                </c:pt>
                <c:pt idx="1595">
                  <c:v>4.3698630136986303</c:v>
                </c:pt>
                <c:pt idx="1596">
                  <c:v>4.3726027397260276</c:v>
                </c:pt>
                <c:pt idx="1597">
                  <c:v>4.375342465753425</c:v>
                </c:pt>
                <c:pt idx="1598">
                  <c:v>4.3780821917808215</c:v>
                </c:pt>
                <c:pt idx="1599">
                  <c:v>4.3808219178082188</c:v>
                </c:pt>
                <c:pt idx="1600">
                  <c:v>4.3835616438356162</c:v>
                </c:pt>
                <c:pt idx="1601">
                  <c:v>4.3863013698630136</c:v>
                </c:pt>
                <c:pt idx="1602">
                  <c:v>4.3890410958904109</c:v>
                </c:pt>
                <c:pt idx="1603">
                  <c:v>4.3917808219178083</c:v>
                </c:pt>
                <c:pt idx="1604">
                  <c:v>4.3945205479452056</c:v>
                </c:pt>
                <c:pt idx="1605">
                  <c:v>4.397260273972603</c:v>
                </c:pt>
                <c:pt idx="1606">
                  <c:v>4.4000000000000004</c:v>
                </c:pt>
                <c:pt idx="1607">
                  <c:v>4.4027397260273968</c:v>
                </c:pt>
                <c:pt idx="1608">
                  <c:v>4.4054794520547942</c:v>
                </c:pt>
                <c:pt idx="1609">
                  <c:v>4.4082191780821915</c:v>
                </c:pt>
                <c:pt idx="1610">
                  <c:v>4.4109589041095889</c:v>
                </c:pt>
                <c:pt idx="1611">
                  <c:v>4.4136986301369863</c:v>
                </c:pt>
                <c:pt idx="1612">
                  <c:v>4.4164383561643836</c:v>
                </c:pt>
                <c:pt idx="1613">
                  <c:v>4.419178082191781</c:v>
                </c:pt>
                <c:pt idx="1614">
                  <c:v>4.4219178082191783</c:v>
                </c:pt>
                <c:pt idx="1615">
                  <c:v>4.4246575342465757</c:v>
                </c:pt>
                <c:pt idx="1616">
                  <c:v>4.4273972602739722</c:v>
                </c:pt>
                <c:pt idx="1617">
                  <c:v>4.4301369863013695</c:v>
                </c:pt>
                <c:pt idx="1618">
                  <c:v>4.4328767123287669</c:v>
                </c:pt>
                <c:pt idx="1619">
                  <c:v>4.4356164383561643</c:v>
                </c:pt>
                <c:pt idx="1620">
                  <c:v>4.4383561643835616</c:v>
                </c:pt>
                <c:pt idx="1621">
                  <c:v>4.441095890410959</c:v>
                </c:pt>
                <c:pt idx="1622">
                  <c:v>4.4438356164383563</c:v>
                </c:pt>
                <c:pt idx="1623">
                  <c:v>4.4465753424657537</c:v>
                </c:pt>
                <c:pt idx="1624">
                  <c:v>4.4493150684931511</c:v>
                </c:pt>
                <c:pt idx="1625">
                  <c:v>4.4520547945205475</c:v>
                </c:pt>
                <c:pt idx="1626">
                  <c:v>4.4547945205479449</c:v>
                </c:pt>
                <c:pt idx="1627">
                  <c:v>4.4575342465753423</c:v>
                </c:pt>
                <c:pt idx="1628">
                  <c:v>4.4602739726027396</c:v>
                </c:pt>
                <c:pt idx="1629">
                  <c:v>4.463013698630137</c:v>
                </c:pt>
                <c:pt idx="1630">
                  <c:v>4.4657534246575343</c:v>
                </c:pt>
                <c:pt idx="1631">
                  <c:v>4.4684931506849317</c:v>
                </c:pt>
                <c:pt idx="1632">
                  <c:v>4.4712328767123291</c:v>
                </c:pt>
                <c:pt idx="1633">
                  <c:v>4.4739726027397264</c:v>
                </c:pt>
                <c:pt idx="1634">
                  <c:v>4.4767123287671229</c:v>
                </c:pt>
                <c:pt idx="1635">
                  <c:v>4.4794520547945202</c:v>
                </c:pt>
                <c:pt idx="1636">
                  <c:v>4.4821917808219176</c:v>
                </c:pt>
                <c:pt idx="1637">
                  <c:v>4.484931506849315</c:v>
                </c:pt>
                <c:pt idx="1638">
                  <c:v>4.4876712328767123</c:v>
                </c:pt>
                <c:pt idx="1639">
                  <c:v>4.4904109589041097</c:v>
                </c:pt>
                <c:pt idx="1640">
                  <c:v>4.493150684931507</c:v>
                </c:pt>
                <c:pt idx="1641">
                  <c:v>4.4958904109589044</c:v>
                </c:pt>
                <c:pt idx="1642">
                  <c:v>4.4986301369863018</c:v>
                </c:pt>
                <c:pt idx="1643">
                  <c:v>4.5013698630136982</c:v>
                </c:pt>
                <c:pt idx="1644">
                  <c:v>4.5041095890410956</c:v>
                </c:pt>
                <c:pt idx="1645">
                  <c:v>4.506849315068493</c:v>
                </c:pt>
                <c:pt idx="1646">
                  <c:v>4.5095890410958903</c:v>
                </c:pt>
                <c:pt idx="1647">
                  <c:v>4.5123287671232877</c:v>
                </c:pt>
                <c:pt idx="1648">
                  <c:v>4.515068493150685</c:v>
                </c:pt>
                <c:pt idx="1649">
                  <c:v>4.5178082191780824</c:v>
                </c:pt>
                <c:pt idx="1650">
                  <c:v>4.5205479452054798</c:v>
                </c:pt>
                <c:pt idx="1651">
                  <c:v>4.5232876712328771</c:v>
                </c:pt>
                <c:pt idx="1652">
                  <c:v>4.5260273972602736</c:v>
                </c:pt>
                <c:pt idx="1653">
                  <c:v>4.5287671232876709</c:v>
                </c:pt>
                <c:pt idx="1654">
                  <c:v>4.5315068493150683</c:v>
                </c:pt>
                <c:pt idx="1655">
                  <c:v>4.5342465753424657</c:v>
                </c:pt>
                <c:pt idx="1656">
                  <c:v>4.536986301369863</c:v>
                </c:pt>
                <c:pt idx="1657">
                  <c:v>4.5397260273972604</c:v>
                </c:pt>
                <c:pt idx="1658">
                  <c:v>4.5424657534246577</c:v>
                </c:pt>
                <c:pt idx="1659">
                  <c:v>4.5452054794520551</c:v>
                </c:pt>
                <c:pt idx="1660">
                  <c:v>4.5479452054794525</c:v>
                </c:pt>
                <c:pt idx="1661">
                  <c:v>4.5506849315068489</c:v>
                </c:pt>
                <c:pt idx="1662">
                  <c:v>4.5534246575342463</c:v>
                </c:pt>
                <c:pt idx="1663">
                  <c:v>4.5561643835616437</c:v>
                </c:pt>
                <c:pt idx="1664">
                  <c:v>4.558904109589041</c:v>
                </c:pt>
                <c:pt idx="1665">
                  <c:v>4.5616438356164384</c:v>
                </c:pt>
                <c:pt idx="1666">
                  <c:v>4.5643835616438357</c:v>
                </c:pt>
                <c:pt idx="1667">
                  <c:v>4.5671232876712331</c:v>
                </c:pt>
                <c:pt idx="1668">
                  <c:v>4.5698630136986305</c:v>
                </c:pt>
                <c:pt idx="1669">
                  <c:v>4.5726027397260278</c:v>
                </c:pt>
                <c:pt idx="1670">
                  <c:v>4.5753424657534243</c:v>
                </c:pt>
                <c:pt idx="1671">
                  <c:v>4.5780821917808217</c:v>
                </c:pt>
                <c:pt idx="1672">
                  <c:v>4.580821917808219</c:v>
                </c:pt>
                <c:pt idx="1673">
                  <c:v>4.5835616438356164</c:v>
                </c:pt>
                <c:pt idx="1674">
                  <c:v>4.5863013698630137</c:v>
                </c:pt>
                <c:pt idx="1675">
                  <c:v>4.5890410958904111</c:v>
                </c:pt>
                <c:pt idx="1676">
                  <c:v>4.5917808219178085</c:v>
                </c:pt>
                <c:pt idx="1677">
                  <c:v>4.5945205479452058</c:v>
                </c:pt>
                <c:pt idx="1678">
                  <c:v>4.5972602739726032</c:v>
                </c:pt>
                <c:pt idx="1679">
                  <c:v>4.5999999999999996</c:v>
                </c:pt>
                <c:pt idx="1680">
                  <c:v>4.602739726027397</c:v>
                </c:pt>
                <c:pt idx="1681">
                  <c:v>4.6054794520547944</c:v>
                </c:pt>
                <c:pt idx="1682">
                  <c:v>4.6082191780821917</c:v>
                </c:pt>
                <c:pt idx="1683">
                  <c:v>4.6109589041095891</c:v>
                </c:pt>
                <c:pt idx="1684">
                  <c:v>4.6136986301369864</c:v>
                </c:pt>
                <c:pt idx="1685">
                  <c:v>4.6164383561643838</c:v>
                </c:pt>
                <c:pt idx="1686">
                  <c:v>4.6191780821917812</c:v>
                </c:pt>
                <c:pt idx="1687">
                  <c:v>4.6219178082191785</c:v>
                </c:pt>
                <c:pt idx="1688">
                  <c:v>4.624657534246575</c:v>
                </c:pt>
                <c:pt idx="1689">
                  <c:v>4.6273972602739724</c:v>
                </c:pt>
                <c:pt idx="1690">
                  <c:v>4.6301369863013697</c:v>
                </c:pt>
                <c:pt idx="1691">
                  <c:v>4.6328767123287671</c:v>
                </c:pt>
                <c:pt idx="1692">
                  <c:v>4.6356164383561644</c:v>
                </c:pt>
                <c:pt idx="1693">
                  <c:v>4.6383561643835618</c:v>
                </c:pt>
                <c:pt idx="1694">
                  <c:v>4.6410958904109592</c:v>
                </c:pt>
                <c:pt idx="1695">
                  <c:v>4.6438356164383565</c:v>
                </c:pt>
                <c:pt idx="1696">
                  <c:v>4.646575342465753</c:v>
                </c:pt>
                <c:pt idx="1697">
                  <c:v>4.6493150684931503</c:v>
                </c:pt>
                <c:pt idx="1698">
                  <c:v>4.6520547945205477</c:v>
                </c:pt>
                <c:pt idx="1699">
                  <c:v>4.6547945205479451</c:v>
                </c:pt>
                <c:pt idx="1700">
                  <c:v>4.6575342465753424</c:v>
                </c:pt>
                <c:pt idx="1701">
                  <c:v>4.6602739726027398</c:v>
                </c:pt>
                <c:pt idx="1702">
                  <c:v>4.6630136986301371</c:v>
                </c:pt>
                <c:pt idx="1703">
                  <c:v>4.6657534246575345</c:v>
                </c:pt>
                <c:pt idx="1704">
                  <c:v>4.6684931506849319</c:v>
                </c:pt>
                <c:pt idx="1705">
                  <c:v>4.6712328767123283</c:v>
                </c:pt>
                <c:pt idx="1706">
                  <c:v>4.6739726027397257</c:v>
                </c:pt>
                <c:pt idx="1707">
                  <c:v>4.6767123287671231</c:v>
                </c:pt>
                <c:pt idx="1708">
                  <c:v>4.6794520547945204</c:v>
                </c:pt>
                <c:pt idx="1709">
                  <c:v>4.6821917808219178</c:v>
                </c:pt>
                <c:pt idx="1710">
                  <c:v>4.6849315068493151</c:v>
                </c:pt>
                <c:pt idx="1711">
                  <c:v>4.6876712328767125</c:v>
                </c:pt>
                <c:pt idx="1712">
                  <c:v>4.6904109589041099</c:v>
                </c:pt>
                <c:pt idx="1713">
                  <c:v>4.6931506849315072</c:v>
                </c:pt>
                <c:pt idx="1714">
                  <c:v>4.6958904109589037</c:v>
                </c:pt>
                <c:pt idx="1715">
                  <c:v>4.6986301369863011</c:v>
                </c:pt>
                <c:pt idx="1716">
                  <c:v>4.7013698630136984</c:v>
                </c:pt>
                <c:pt idx="1717">
                  <c:v>4.7041095890410958</c:v>
                </c:pt>
                <c:pt idx="1718">
                  <c:v>4.7068493150684931</c:v>
                </c:pt>
                <c:pt idx="1719">
                  <c:v>4.7095890410958905</c:v>
                </c:pt>
                <c:pt idx="1720">
                  <c:v>4.7123287671232879</c:v>
                </c:pt>
                <c:pt idx="1721">
                  <c:v>4.7150684931506852</c:v>
                </c:pt>
                <c:pt idx="1722">
                  <c:v>4.7178082191780826</c:v>
                </c:pt>
                <c:pt idx="1723">
                  <c:v>4.720547945205479</c:v>
                </c:pt>
                <c:pt idx="1724">
                  <c:v>4.7232876712328764</c:v>
                </c:pt>
                <c:pt idx="1725">
                  <c:v>4.7260273972602738</c:v>
                </c:pt>
                <c:pt idx="1726">
                  <c:v>4.7287671232876711</c:v>
                </c:pt>
                <c:pt idx="1727">
                  <c:v>4.7315068493150685</c:v>
                </c:pt>
                <c:pt idx="1728">
                  <c:v>4.7342465753424658</c:v>
                </c:pt>
                <c:pt idx="1729">
                  <c:v>4.7369863013698632</c:v>
                </c:pt>
                <c:pt idx="1730">
                  <c:v>4.7397260273972606</c:v>
                </c:pt>
                <c:pt idx="1731">
                  <c:v>4.7424657534246579</c:v>
                </c:pt>
                <c:pt idx="1732">
                  <c:v>4.7452054794520544</c:v>
                </c:pt>
                <c:pt idx="1733">
                  <c:v>4.7479452054794518</c:v>
                </c:pt>
                <c:pt idx="1734">
                  <c:v>4.7506849315068491</c:v>
                </c:pt>
                <c:pt idx="1735">
                  <c:v>4.7534246575342465</c:v>
                </c:pt>
                <c:pt idx="1736">
                  <c:v>4.7561643835616438</c:v>
                </c:pt>
                <c:pt idx="1737">
                  <c:v>4.7589041095890412</c:v>
                </c:pt>
                <c:pt idx="1738">
                  <c:v>4.7616438356164386</c:v>
                </c:pt>
                <c:pt idx="1739">
                  <c:v>4.7643835616438359</c:v>
                </c:pt>
                <c:pt idx="1740">
                  <c:v>4.7671232876712333</c:v>
                </c:pt>
                <c:pt idx="1741">
                  <c:v>4.7698630136986298</c:v>
                </c:pt>
                <c:pt idx="1742">
                  <c:v>4.7726027397260271</c:v>
                </c:pt>
                <c:pt idx="1743">
                  <c:v>4.7753424657534245</c:v>
                </c:pt>
                <c:pt idx="1744">
                  <c:v>4.7780821917808218</c:v>
                </c:pt>
                <c:pt idx="1745">
                  <c:v>4.7808219178082192</c:v>
                </c:pt>
                <c:pt idx="1746">
                  <c:v>4.7835616438356166</c:v>
                </c:pt>
                <c:pt idx="1747">
                  <c:v>4.7863013698630139</c:v>
                </c:pt>
                <c:pt idx="1748">
                  <c:v>4.7890410958904113</c:v>
                </c:pt>
                <c:pt idx="1749">
                  <c:v>4.7917808219178086</c:v>
                </c:pt>
                <c:pt idx="1750">
                  <c:v>4.7945205479452051</c:v>
                </c:pt>
                <c:pt idx="1751">
                  <c:v>4.7972602739726025</c:v>
                </c:pt>
                <c:pt idx="1752">
                  <c:v>4.8</c:v>
                </c:pt>
                <c:pt idx="1753">
                  <c:v>4.8027397260273972</c:v>
                </c:pt>
                <c:pt idx="1754">
                  <c:v>4.8054794520547945</c:v>
                </c:pt>
                <c:pt idx="1755">
                  <c:v>4.8082191780821919</c:v>
                </c:pt>
                <c:pt idx="1756">
                  <c:v>4.8109589041095893</c:v>
                </c:pt>
                <c:pt idx="1757">
                  <c:v>4.8136986301369866</c:v>
                </c:pt>
                <c:pt idx="1758">
                  <c:v>4.816438356164384</c:v>
                </c:pt>
                <c:pt idx="1759">
                  <c:v>4.8191780821917805</c:v>
                </c:pt>
                <c:pt idx="1760">
                  <c:v>4.8219178082191778</c:v>
                </c:pt>
                <c:pt idx="1761">
                  <c:v>4.8246575342465752</c:v>
                </c:pt>
                <c:pt idx="1762">
                  <c:v>4.8273972602739725</c:v>
                </c:pt>
                <c:pt idx="1763">
                  <c:v>4.8301369863013699</c:v>
                </c:pt>
                <c:pt idx="1764">
                  <c:v>4.8328767123287673</c:v>
                </c:pt>
                <c:pt idx="1765">
                  <c:v>4.8356164383561646</c:v>
                </c:pt>
                <c:pt idx="1766">
                  <c:v>4.838356164383562</c:v>
                </c:pt>
                <c:pt idx="1767">
                  <c:v>4.8410958904109593</c:v>
                </c:pt>
                <c:pt idx="1768">
                  <c:v>4.8438356164383558</c:v>
                </c:pt>
                <c:pt idx="1769">
                  <c:v>4.8465753424657532</c:v>
                </c:pt>
                <c:pt idx="1770">
                  <c:v>4.8493150684931505</c:v>
                </c:pt>
                <c:pt idx="1771">
                  <c:v>4.8520547945205479</c:v>
                </c:pt>
                <c:pt idx="1772">
                  <c:v>4.8547945205479452</c:v>
                </c:pt>
                <c:pt idx="1773">
                  <c:v>4.8575342465753426</c:v>
                </c:pt>
                <c:pt idx="1774">
                  <c:v>4.86027397260274</c:v>
                </c:pt>
                <c:pt idx="1775">
                  <c:v>4.8630136986301373</c:v>
                </c:pt>
                <c:pt idx="1776">
                  <c:v>4.8657534246575347</c:v>
                </c:pt>
                <c:pt idx="1777">
                  <c:v>4.8684931506849312</c:v>
                </c:pt>
                <c:pt idx="1778">
                  <c:v>4.8712328767123285</c:v>
                </c:pt>
                <c:pt idx="1779">
                  <c:v>4.8739726027397259</c:v>
                </c:pt>
                <c:pt idx="1780">
                  <c:v>4.8767123287671232</c:v>
                </c:pt>
                <c:pt idx="1781">
                  <c:v>4.8794520547945206</c:v>
                </c:pt>
                <c:pt idx="1782">
                  <c:v>4.882191780821918</c:v>
                </c:pt>
                <c:pt idx="1783">
                  <c:v>4.8849315068493153</c:v>
                </c:pt>
                <c:pt idx="1784">
                  <c:v>4.8876712328767127</c:v>
                </c:pt>
                <c:pt idx="1785">
                  <c:v>4.8904109589041092</c:v>
                </c:pt>
                <c:pt idx="1786">
                  <c:v>4.8931506849315065</c:v>
                </c:pt>
                <c:pt idx="1787">
                  <c:v>4.8958904109589039</c:v>
                </c:pt>
                <c:pt idx="1788">
                  <c:v>4.8986301369863012</c:v>
                </c:pt>
                <c:pt idx="1789">
                  <c:v>4.9013698630136986</c:v>
                </c:pt>
                <c:pt idx="1790">
                  <c:v>4.904109589041096</c:v>
                </c:pt>
                <c:pt idx="1791">
                  <c:v>4.9068493150684933</c:v>
                </c:pt>
                <c:pt idx="1792">
                  <c:v>4.9095890410958907</c:v>
                </c:pt>
                <c:pt idx="1793">
                  <c:v>4.912328767123288</c:v>
                </c:pt>
                <c:pt idx="1794">
                  <c:v>4.9150684931506845</c:v>
                </c:pt>
                <c:pt idx="1795">
                  <c:v>4.9178082191780819</c:v>
                </c:pt>
                <c:pt idx="1796">
                  <c:v>4.9205479452054792</c:v>
                </c:pt>
                <c:pt idx="1797">
                  <c:v>4.9232876712328766</c:v>
                </c:pt>
                <c:pt idx="1798">
                  <c:v>4.9260273972602739</c:v>
                </c:pt>
                <c:pt idx="1799">
                  <c:v>4.9287671232876713</c:v>
                </c:pt>
                <c:pt idx="1800">
                  <c:v>4.9315068493150687</c:v>
                </c:pt>
                <c:pt idx="1801">
                  <c:v>4.934246575342466</c:v>
                </c:pt>
                <c:pt idx="1802">
                  <c:v>4.9369863013698634</c:v>
                </c:pt>
                <c:pt idx="1803">
                  <c:v>4.9397260273972599</c:v>
                </c:pt>
                <c:pt idx="1804">
                  <c:v>4.9424657534246572</c:v>
                </c:pt>
                <c:pt idx="1805">
                  <c:v>4.9452054794520546</c:v>
                </c:pt>
                <c:pt idx="1806">
                  <c:v>4.9479452054794519</c:v>
                </c:pt>
                <c:pt idx="1807">
                  <c:v>4.9506849315068493</c:v>
                </c:pt>
                <c:pt idx="1808">
                  <c:v>4.9534246575342467</c:v>
                </c:pt>
                <c:pt idx="1809">
                  <c:v>4.956164383561644</c:v>
                </c:pt>
                <c:pt idx="1810">
                  <c:v>4.9589041095890414</c:v>
                </c:pt>
                <c:pt idx="1811">
                  <c:v>4.9616438356164387</c:v>
                </c:pt>
                <c:pt idx="1812">
                  <c:v>4.9643835616438352</c:v>
                </c:pt>
                <c:pt idx="1813">
                  <c:v>4.9671232876712326</c:v>
                </c:pt>
                <c:pt idx="1814">
                  <c:v>4.9698630136986299</c:v>
                </c:pt>
                <c:pt idx="1815">
                  <c:v>4.9726027397260273</c:v>
                </c:pt>
                <c:pt idx="1816">
                  <c:v>4.9753424657534246</c:v>
                </c:pt>
                <c:pt idx="1817">
                  <c:v>4.978082191780822</c:v>
                </c:pt>
                <c:pt idx="1818">
                  <c:v>4.9808219178082194</c:v>
                </c:pt>
                <c:pt idx="1819">
                  <c:v>4.9835616438356167</c:v>
                </c:pt>
                <c:pt idx="1820">
                  <c:v>4.9863013698630141</c:v>
                </c:pt>
                <c:pt idx="1821">
                  <c:v>4.9890410958904106</c:v>
                </c:pt>
                <c:pt idx="1822">
                  <c:v>4.9917808219178079</c:v>
                </c:pt>
                <c:pt idx="1823">
                  <c:v>4.9945205479452053</c:v>
                </c:pt>
                <c:pt idx="1824">
                  <c:v>4.9972602739726026</c:v>
                </c:pt>
                <c:pt idx="1825">
                  <c:v>5</c:v>
                </c:pt>
                <c:pt idx="1826">
                  <c:v>5.0027397260273974</c:v>
                </c:pt>
                <c:pt idx="1827">
                  <c:v>5.0054794520547947</c:v>
                </c:pt>
                <c:pt idx="1828">
                  <c:v>5.0082191780821921</c:v>
                </c:pt>
                <c:pt idx="1829">
                  <c:v>5.0109589041095894</c:v>
                </c:pt>
                <c:pt idx="1830">
                  <c:v>5.0136986301369859</c:v>
                </c:pt>
                <c:pt idx="1831">
                  <c:v>5.0164383561643833</c:v>
                </c:pt>
                <c:pt idx="1832">
                  <c:v>5.0191780821917806</c:v>
                </c:pt>
                <c:pt idx="1833">
                  <c:v>5.021917808219178</c:v>
                </c:pt>
                <c:pt idx="1834">
                  <c:v>5.0246575342465754</c:v>
                </c:pt>
                <c:pt idx="1835">
                  <c:v>5.0273972602739727</c:v>
                </c:pt>
                <c:pt idx="1836">
                  <c:v>5.0301369863013701</c:v>
                </c:pt>
                <c:pt idx="1837">
                  <c:v>5.0328767123287674</c:v>
                </c:pt>
                <c:pt idx="1838">
                  <c:v>5.0356164383561648</c:v>
                </c:pt>
                <c:pt idx="1839">
                  <c:v>5.0383561643835613</c:v>
                </c:pt>
                <c:pt idx="1840">
                  <c:v>5.0410958904109586</c:v>
                </c:pt>
                <c:pt idx="1841">
                  <c:v>5.043835616438356</c:v>
                </c:pt>
                <c:pt idx="1842">
                  <c:v>5.0465753424657533</c:v>
                </c:pt>
                <c:pt idx="1843">
                  <c:v>5.0493150684931507</c:v>
                </c:pt>
                <c:pt idx="1844">
                  <c:v>5.0520547945205481</c:v>
                </c:pt>
                <c:pt idx="1845">
                  <c:v>5.0547945205479454</c:v>
                </c:pt>
                <c:pt idx="1846">
                  <c:v>5.0575342465753428</c:v>
                </c:pt>
                <c:pt idx="1847">
                  <c:v>5.0602739726027401</c:v>
                </c:pt>
                <c:pt idx="1848">
                  <c:v>5.0630136986301366</c:v>
                </c:pt>
                <c:pt idx="1849">
                  <c:v>5.065753424657534</c:v>
                </c:pt>
                <c:pt idx="1850">
                  <c:v>5.0684931506849313</c:v>
                </c:pt>
                <c:pt idx="1851">
                  <c:v>5.0712328767123287</c:v>
                </c:pt>
                <c:pt idx="1852">
                  <c:v>5.0739726027397261</c:v>
                </c:pt>
                <c:pt idx="1853">
                  <c:v>5.0767123287671234</c:v>
                </c:pt>
                <c:pt idx="1854">
                  <c:v>5.0794520547945208</c:v>
                </c:pt>
                <c:pt idx="1855">
                  <c:v>5.0821917808219181</c:v>
                </c:pt>
                <c:pt idx="1856">
                  <c:v>5.0849315068493155</c:v>
                </c:pt>
                <c:pt idx="1857">
                  <c:v>5.087671232876712</c:v>
                </c:pt>
                <c:pt idx="1858">
                  <c:v>5.0904109589041093</c:v>
                </c:pt>
                <c:pt idx="1859">
                  <c:v>5.0931506849315067</c:v>
                </c:pt>
                <c:pt idx="1860">
                  <c:v>5.095890410958904</c:v>
                </c:pt>
                <c:pt idx="1861">
                  <c:v>5.0986301369863014</c:v>
                </c:pt>
                <c:pt idx="1862">
                  <c:v>5.1013698630136988</c:v>
                </c:pt>
                <c:pt idx="1863">
                  <c:v>5.1041095890410961</c:v>
                </c:pt>
                <c:pt idx="1864">
                  <c:v>5.1068493150684935</c:v>
                </c:pt>
                <c:pt idx="1865">
                  <c:v>5.1095890410958908</c:v>
                </c:pt>
                <c:pt idx="1866">
                  <c:v>5.1123287671232873</c:v>
                </c:pt>
                <c:pt idx="1867">
                  <c:v>5.1150684931506847</c:v>
                </c:pt>
                <c:pt idx="1868">
                  <c:v>5.117808219178082</c:v>
                </c:pt>
                <c:pt idx="1869">
                  <c:v>5.1205479452054794</c:v>
                </c:pt>
                <c:pt idx="1870">
                  <c:v>5.1232876712328768</c:v>
                </c:pt>
                <c:pt idx="1871">
                  <c:v>5.1260273972602741</c:v>
                </c:pt>
                <c:pt idx="1872">
                  <c:v>5.1287671232876715</c:v>
                </c:pt>
                <c:pt idx="1873">
                  <c:v>5.1315068493150688</c:v>
                </c:pt>
                <c:pt idx="1874">
                  <c:v>5.1342465753424653</c:v>
                </c:pt>
                <c:pt idx="1875">
                  <c:v>5.1369863013698627</c:v>
                </c:pt>
                <c:pt idx="1876">
                  <c:v>5.13972602739726</c:v>
                </c:pt>
                <c:pt idx="1877">
                  <c:v>5.1424657534246574</c:v>
                </c:pt>
                <c:pt idx="1878">
                  <c:v>5.1452054794520548</c:v>
                </c:pt>
                <c:pt idx="1879">
                  <c:v>5.1479452054794521</c:v>
                </c:pt>
                <c:pt idx="1880">
                  <c:v>5.1506849315068495</c:v>
                </c:pt>
                <c:pt idx="1881">
                  <c:v>5.1534246575342468</c:v>
                </c:pt>
                <c:pt idx="1882">
                  <c:v>5.1561643835616442</c:v>
                </c:pt>
                <c:pt idx="1883">
                  <c:v>5.1589041095890407</c:v>
                </c:pt>
                <c:pt idx="1884">
                  <c:v>5.161643835616438</c:v>
                </c:pt>
                <c:pt idx="1885">
                  <c:v>5.1643835616438354</c:v>
                </c:pt>
                <c:pt idx="1886">
                  <c:v>5.1671232876712327</c:v>
                </c:pt>
                <c:pt idx="1887">
                  <c:v>5.1698630136986301</c:v>
                </c:pt>
                <c:pt idx="1888">
                  <c:v>5.1726027397260275</c:v>
                </c:pt>
                <c:pt idx="1889">
                  <c:v>5.1753424657534248</c:v>
                </c:pt>
                <c:pt idx="1890">
                  <c:v>5.1780821917808222</c:v>
                </c:pt>
                <c:pt idx="1891">
                  <c:v>5.1808219178082195</c:v>
                </c:pt>
                <c:pt idx="1892">
                  <c:v>5.183561643835616</c:v>
                </c:pt>
                <c:pt idx="1893">
                  <c:v>5.1863013698630134</c:v>
                </c:pt>
                <c:pt idx="1894">
                  <c:v>5.1890410958904107</c:v>
                </c:pt>
                <c:pt idx="1895">
                  <c:v>5.1917808219178081</c:v>
                </c:pt>
                <c:pt idx="1896">
                  <c:v>5.1945205479452055</c:v>
                </c:pt>
                <c:pt idx="1897">
                  <c:v>5.1972602739726028</c:v>
                </c:pt>
                <c:pt idx="1898">
                  <c:v>5.2</c:v>
                </c:pt>
                <c:pt idx="1899">
                  <c:v>5.2027397260273975</c:v>
                </c:pt>
                <c:pt idx="1900">
                  <c:v>5.2054794520547949</c:v>
                </c:pt>
                <c:pt idx="1901">
                  <c:v>5.2082191780821914</c:v>
                </c:pt>
                <c:pt idx="1902">
                  <c:v>5.2109589041095887</c:v>
                </c:pt>
                <c:pt idx="1903">
                  <c:v>5.2136986301369861</c:v>
                </c:pt>
                <c:pt idx="1904">
                  <c:v>5.2164383561643834</c:v>
                </c:pt>
                <c:pt idx="1905">
                  <c:v>5.2191780821917808</c:v>
                </c:pt>
                <c:pt idx="1906">
                  <c:v>5.2219178082191782</c:v>
                </c:pt>
                <c:pt idx="1907">
                  <c:v>5.2246575342465755</c:v>
                </c:pt>
                <c:pt idx="1908">
                  <c:v>5.2273972602739729</c:v>
                </c:pt>
                <c:pt idx="1909">
                  <c:v>5.2301369863013702</c:v>
                </c:pt>
                <c:pt idx="1910">
                  <c:v>5.2328767123287667</c:v>
                </c:pt>
                <c:pt idx="1911">
                  <c:v>5.2356164383561641</c:v>
                </c:pt>
                <c:pt idx="1912">
                  <c:v>5.2383561643835614</c:v>
                </c:pt>
                <c:pt idx="1913">
                  <c:v>5.2410958904109588</c:v>
                </c:pt>
                <c:pt idx="1914">
                  <c:v>5.2438356164383562</c:v>
                </c:pt>
                <c:pt idx="1915">
                  <c:v>5.2465753424657535</c:v>
                </c:pt>
                <c:pt idx="1916">
                  <c:v>5.2493150684931509</c:v>
                </c:pt>
                <c:pt idx="1917">
                  <c:v>5.2520547945205482</c:v>
                </c:pt>
                <c:pt idx="1918">
                  <c:v>5.2547945205479456</c:v>
                </c:pt>
                <c:pt idx="1919">
                  <c:v>5.2575342465753421</c:v>
                </c:pt>
                <c:pt idx="1920">
                  <c:v>5.2602739726027394</c:v>
                </c:pt>
                <c:pt idx="1921">
                  <c:v>5.2630136986301368</c:v>
                </c:pt>
                <c:pt idx="1922">
                  <c:v>5.2657534246575342</c:v>
                </c:pt>
                <c:pt idx="1923">
                  <c:v>5.2684931506849315</c:v>
                </c:pt>
                <c:pt idx="1924">
                  <c:v>5.2712328767123289</c:v>
                </c:pt>
                <c:pt idx="1925">
                  <c:v>5.2739726027397262</c:v>
                </c:pt>
                <c:pt idx="1926">
                  <c:v>5.2767123287671236</c:v>
                </c:pt>
                <c:pt idx="1927">
                  <c:v>5.279452054794521</c:v>
                </c:pt>
                <c:pt idx="1928">
                  <c:v>5.2821917808219174</c:v>
                </c:pt>
                <c:pt idx="1929">
                  <c:v>5.2849315068493148</c:v>
                </c:pt>
                <c:pt idx="1930">
                  <c:v>5.2876712328767121</c:v>
                </c:pt>
                <c:pt idx="1931">
                  <c:v>5.2904109589041095</c:v>
                </c:pt>
                <c:pt idx="1932">
                  <c:v>5.2931506849315069</c:v>
                </c:pt>
                <c:pt idx="1933">
                  <c:v>5.2958904109589042</c:v>
                </c:pt>
                <c:pt idx="1934">
                  <c:v>5.2986301369863016</c:v>
                </c:pt>
                <c:pt idx="1935">
                  <c:v>5.3013698630136989</c:v>
                </c:pt>
                <c:pt idx="1936">
                  <c:v>5.3041095890410963</c:v>
                </c:pt>
                <c:pt idx="1937">
                  <c:v>5.3068493150684928</c:v>
                </c:pt>
                <c:pt idx="1938">
                  <c:v>5.3095890410958901</c:v>
                </c:pt>
                <c:pt idx="1939">
                  <c:v>5.3123287671232875</c:v>
                </c:pt>
                <c:pt idx="1940">
                  <c:v>5.3150684931506849</c:v>
                </c:pt>
                <c:pt idx="1941">
                  <c:v>5.3178082191780822</c:v>
                </c:pt>
                <c:pt idx="1942">
                  <c:v>5.3205479452054796</c:v>
                </c:pt>
                <c:pt idx="1943">
                  <c:v>5.3232876712328769</c:v>
                </c:pt>
                <c:pt idx="1944">
                  <c:v>5.3260273972602743</c:v>
                </c:pt>
                <c:pt idx="1945">
                  <c:v>5.3287671232876717</c:v>
                </c:pt>
                <c:pt idx="1946">
                  <c:v>5.3315068493150681</c:v>
                </c:pt>
                <c:pt idx="1947">
                  <c:v>5.3342465753424655</c:v>
                </c:pt>
                <c:pt idx="1948">
                  <c:v>5.3369863013698629</c:v>
                </c:pt>
                <c:pt idx="1949">
                  <c:v>5.3397260273972602</c:v>
                </c:pt>
                <c:pt idx="1950">
                  <c:v>5.3424657534246576</c:v>
                </c:pt>
                <c:pt idx="1951">
                  <c:v>5.3452054794520549</c:v>
                </c:pt>
                <c:pt idx="1952">
                  <c:v>5.3479452054794523</c:v>
                </c:pt>
                <c:pt idx="1953">
                  <c:v>5.3506849315068497</c:v>
                </c:pt>
                <c:pt idx="1954">
                  <c:v>5.353424657534247</c:v>
                </c:pt>
                <c:pt idx="1955">
                  <c:v>5.3561643835616435</c:v>
                </c:pt>
                <c:pt idx="1956">
                  <c:v>5.3589041095890408</c:v>
                </c:pt>
                <c:pt idx="1957">
                  <c:v>5.3616438356164382</c:v>
                </c:pt>
                <c:pt idx="1958">
                  <c:v>5.3643835616438356</c:v>
                </c:pt>
                <c:pt idx="1959">
                  <c:v>5.3671232876712329</c:v>
                </c:pt>
                <c:pt idx="1960">
                  <c:v>5.3698630136986303</c:v>
                </c:pt>
                <c:pt idx="1961">
                  <c:v>5.3726027397260276</c:v>
                </c:pt>
                <c:pt idx="1962">
                  <c:v>5.375342465753425</c:v>
                </c:pt>
                <c:pt idx="1963">
                  <c:v>5.3780821917808215</c:v>
                </c:pt>
                <c:pt idx="1964">
                  <c:v>5.3808219178082188</c:v>
                </c:pt>
                <c:pt idx="1965">
                  <c:v>5.3835616438356162</c:v>
                </c:pt>
                <c:pt idx="1966">
                  <c:v>5.3863013698630136</c:v>
                </c:pt>
                <c:pt idx="1967">
                  <c:v>5.3890410958904109</c:v>
                </c:pt>
                <c:pt idx="1968">
                  <c:v>5.3917808219178083</c:v>
                </c:pt>
                <c:pt idx="1969">
                  <c:v>5.3945205479452056</c:v>
                </c:pt>
                <c:pt idx="1970">
                  <c:v>5.397260273972603</c:v>
                </c:pt>
                <c:pt idx="1971">
                  <c:v>5.4</c:v>
                </c:pt>
                <c:pt idx="1972">
                  <c:v>5.4027397260273968</c:v>
                </c:pt>
                <c:pt idx="1973">
                  <c:v>5.4054794520547942</c:v>
                </c:pt>
                <c:pt idx="1974">
                  <c:v>5.4082191780821915</c:v>
                </c:pt>
                <c:pt idx="1975">
                  <c:v>5.4109589041095889</c:v>
                </c:pt>
                <c:pt idx="1976">
                  <c:v>5.4136986301369863</c:v>
                </c:pt>
                <c:pt idx="1977">
                  <c:v>5.4164383561643836</c:v>
                </c:pt>
                <c:pt idx="1978">
                  <c:v>5.419178082191781</c:v>
                </c:pt>
                <c:pt idx="1979">
                  <c:v>5.4219178082191783</c:v>
                </c:pt>
                <c:pt idx="1980">
                  <c:v>5.4246575342465757</c:v>
                </c:pt>
                <c:pt idx="1981">
                  <c:v>5.4273972602739722</c:v>
                </c:pt>
                <c:pt idx="1982">
                  <c:v>5.4301369863013695</c:v>
                </c:pt>
                <c:pt idx="1983">
                  <c:v>5.4328767123287669</c:v>
                </c:pt>
                <c:pt idx="1984">
                  <c:v>5.4356164383561643</c:v>
                </c:pt>
                <c:pt idx="1985">
                  <c:v>5.4383561643835616</c:v>
                </c:pt>
                <c:pt idx="1986">
                  <c:v>5.441095890410959</c:v>
                </c:pt>
                <c:pt idx="1987">
                  <c:v>5.4438356164383563</c:v>
                </c:pt>
                <c:pt idx="1988">
                  <c:v>5.4465753424657537</c:v>
                </c:pt>
                <c:pt idx="1989">
                  <c:v>5.4493150684931511</c:v>
                </c:pt>
                <c:pt idx="1990">
                  <c:v>5.4520547945205475</c:v>
                </c:pt>
                <c:pt idx="1991">
                  <c:v>5.4547945205479449</c:v>
                </c:pt>
                <c:pt idx="1992">
                  <c:v>5.4575342465753423</c:v>
                </c:pt>
                <c:pt idx="1993">
                  <c:v>5.4602739726027396</c:v>
                </c:pt>
                <c:pt idx="1994">
                  <c:v>5.463013698630137</c:v>
                </c:pt>
                <c:pt idx="1995">
                  <c:v>5.4657534246575343</c:v>
                </c:pt>
                <c:pt idx="1996">
                  <c:v>5.4684931506849317</c:v>
                </c:pt>
                <c:pt idx="1997">
                  <c:v>5.4712328767123291</c:v>
                </c:pt>
                <c:pt idx="1998">
                  <c:v>5.4739726027397264</c:v>
                </c:pt>
                <c:pt idx="1999">
                  <c:v>5.4767123287671229</c:v>
                </c:pt>
                <c:pt idx="2000">
                  <c:v>5.4794520547945202</c:v>
                </c:pt>
                <c:pt idx="2001">
                  <c:v>5.4821917808219176</c:v>
                </c:pt>
                <c:pt idx="2002">
                  <c:v>5.484931506849315</c:v>
                </c:pt>
                <c:pt idx="2003">
                  <c:v>5.4876712328767123</c:v>
                </c:pt>
                <c:pt idx="2004">
                  <c:v>5.4904109589041097</c:v>
                </c:pt>
                <c:pt idx="2005">
                  <c:v>5.493150684931507</c:v>
                </c:pt>
                <c:pt idx="2006">
                  <c:v>5.4958904109589044</c:v>
                </c:pt>
                <c:pt idx="2007">
                  <c:v>5.4986301369863018</c:v>
                </c:pt>
                <c:pt idx="2008">
                  <c:v>5.5013698630136982</c:v>
                </c:pt>
                <c:pt idx="2009">
                  <c:v>5.5041095890410956</c:v>
                </c:pt>
                <c:pt idx="2010">
                  <c:v>5.506849315068493</c:v>
                </c:pt>
                <c:pt idx="2011">
                  <c:v>5.5095890410958903</c:v>
                </c:pt>
                <c:pt idx="2012">
                  <c:v>5.5123287671232877</c:v>
                </c:pt>
                <c:pt idx="2013">
                  <c:v>5.515068493150685</c:v>
                </c:pt>
                <c:pt idx="2014">
                  <c:v>5.5178082191780824</c:v>
                </c:pt>
                <c:pt idx="2015">
                  <c:v>5.5205479452054798</c:v>
                </c:pt>
                <c:pt idx="2016">
                  <c:v>5.5232876712328771</c:v>
                </c:pt>
                <c:pt idx="2017">
                  <c:v>5.5260273972602736</c:v>
                </c:pt>
                <c:pt idx="2018">
                  <c:v>5.5287671232876709</c:v>
                </c:pt>
                <c:pt idx="2019">
                  <c:v>5.5315068493150683</c:v>
                </c:pt>
                <c:pt idx="2020">
                  <c:v>5.5342465753424657</c:v>
                </c:pt>
                <c:pt idx="2021">
                  <c:v>5.536986301369863</c:v>
                </c:pt>
                <c:pt idx="2022">
                  <c:v>5.5397260273972604</c:v>
                </c:pt>
                <c:pt idx="2023">
                  <c:v>5.5424657534246577</c:v>
                </c:pt>
                <c:pt idx="2024">
                  <c:v>5.5452054794520551</c:v>
                </c:pt>
                <c:pt idx="2025">
                  <c:v>5.5479452054794525</c:v>
                </c:pt>
                <c:pt idx="2026">
                  <c:v>5.5506849315068489</c:v>
                </c:pt>
                <c:pt idx="2027">
                  <c:v>5.5534246575342463</c:v>
                </c:pt>
                <c:pt idx="2028">
                  <c:v>5.5561643835616437</c:v>
                </c:pt>
                <c:pt idx="2029">
                  <c:v>5.558904109589041</c:v>
                </c:pt>
                <c:pt idx="2030">
                  <c:v>5.5616438356164384</c:v>
                </c:pt>
                <c:pt idx="2031">
                  <c:v>5.5643835616438357</c:v>
                </c:pt>
                <c:pt idx="2032">
                  <c:v>5.5671232876712331</c:v>
                </c:pt>
                <c:pt idx="2033">
                  <c:v>5.5698630136986305</c:v>
                </c:pt>
                <c:pt idx="2034">
                  <c:v>5.5726027397260278</c:v>
                </c:pt>
                <c:pt idx="2035">
                  <c:v>5.5753424657534243</c:v>
                </c:pt>
                <c:pt idx="2036">
                  <c:v>5.5780821917808217</c:v>
                </c:pt>
                <c:pt idx="2037">
                  <c:v>5.580821917808219</c:v>
                </c:pt>
                <c:pt idx="2038">
                  <c:v>5.5835616438356164</c:v>
                </c:pt>
                <c:pt idx="2039">
                  <c:v>5.5863013698630137</c:v>
                </c:pt>
                <c:pt idx="2040">
                  <c:v>5.5890410958904111</c:v>
                </c:pt>
                <c:pt idx="2041">
                  <c:v>5.5917808219178085</c:v>
                </c:pt>
                <c:pt idx="2042">
                  <c:v>5.5945205479452058</c:v>
                </c:pt>
                <c:pt idx="2043">
                  <c:v>5.5972602739726032</c:v>
                </c:pt>
                <c:pt idx="2044">
                  <c:v>5.6</c:v>
                </c:pt>
                <c:pt idx="2045">
                  <c:v>5.602739726027397</c:v>
                </c:pt>
                <c:pt idx="2046">
                  <c:v>5.6054794520547944</c:v>
                </c:pt>
                <c:pt idx="2047">
                  <c:v>5.6082191780821917</c:v>
                </c:pt>
                <c:pt idx="2048">
                  <c:v>5.6109589041095891</c:v>
                </c:pt>
                <c:pt idx="2049">
                  <c:v>5.6136986301369864</c:v>
                </c:pt>
                <c:pt idx="2050">
                  <c:v>5.6164383561643838</c:v>
                </c:pt>
                <c:pt idx="2051">
                  <c:v>5.6191780821917812</c:v>
                </c:pt>
                <c:pt idx="2052">
                  <c:v>5.6219178082191785</c:v>
                </c:pt>
                <c:pt idx="2053">
                  <c:v>5.624657534246575</c:v>
                </c:pt>
                <c:pt idx="2054">
                  <c:v>5.6273972602739724</c:v>
                </c:pt>
                <c:pt idx="2055">
                  <c:v>5.6301369863013697</c:v>
                </c:pt>
                <c:pt idx="2056">
                  <c:v>5.6328767123287671</c:v>
                </c:pt>
                <c:pt idx="2057">
                  <c:v>5.6356164383561644</c:v>
                </c:pt>
                <c:pt idx="2058">
                  <c:v>5.6383561643835618</c:v>
                </c:pt>
                <c:pt idx="2059">
                  <c:v>5.6410958904109592</c:v>
                </c:pt>
                <c:pt idx="2060">
                  <c:v>5.6438356164383565</c:v>
                </c:pt>
                <c:pt idx="2061">
                  <c:v>5.646575342465753</c:v>
                </c:pt>
                <c:pt idx="2062">
                  <c:v>5.6493150684931503</c:v>
                </c:pt>
                <c:pt idx="2063">
                  <c:v>5.6520547945205477</c:v>
                </c:pt>
                <c:pt idx="2064">
                  <c:v>5.6547945205479451</c:v>
                </c:pt>
                <c:pt idx="2065">
                  <c:v>5.6575342465753424</c:v>
                </c:pt>
                <c:pt idx="2066">
                  <c:v>5.6602739726027398</c:v>
                </c:pt>
                <c:pt idx="2067">
                  <c:v>5.6630136986301371</c:v>
                </c:pt>
                <c:pt idx="2068">
                  <c:v>5.6657534246575345</c:v>
                </c:pt>
                <c:pt idx="2069">
                  <c:v>5.6684931506849319</c:v>
                </c:pt>
                <c:pt idx="2070">
                  <c:v>5.6712328767123283</c:v>
                </c:pt>
                <c:pt idx="2071">
                  <c:v>5.6739726027397257</c:v>
                </c:pt>
                <c:pt idx="2072">
                  <c:v>5.6767123287671231</c:v>
                </c:pt>
                <c:pt idx="2073">
                  <c:v>5.6794520547945204</c:v>
                </c:pt>
                <c:pt idx="2074">
                  <c:v>5.6821917808219178</c:v>
                </c:pt>
                <c:pt idx="2075">
                  <c:v>5.6849315068493151</c:v>
                </c:pt>
                <c:pt idx="2076">
                  <c:v>5.6876712328767125</c:v>
                </c:pt>
                <c:pt idx="2077">
                  <c:v>5.6904109589041099</c:v>
                </c:pt>
                <c:pt idx="2078">
                  <c:v>5.6931506849315072</c:v>
                </c:pt>
                <c:pt idx="2079">
                  <c:v>5.6958904109589037</c:v>
                </c:pt>
                <c:pt idx="2080">
                  <c:v>5.6986301369863011</c:v>
                </c:pt>
                <c:pt idx="2081">
                  <c:v>5.7013698630136984</c:v>
                </c:pt>
                <c:pt idx="2082">
                  <c:v>5.7041095890410958</c:v>
                </c:pt>
                <c:pt idx="2083">
                  <c:v>5.7068493150684931</c:v>
                </c:pt>
                <c:pt idx="2084">
                  <c:v>5.7095890410958905</c:v>
                </c:pt>
                <c:pt idx="2085">
                  <c:v>5.7123287671232879</c:v>
                </c:pt>
                <c:pt idx="2086">
                  <c:v>5.7150684931506852</c:v>
                </c:pt>
                <c:pt idx="2087">
                  <c:v>5.7178082191780826</c:v>
                </c:pt>
                <c:pt idx="2088">
                  <c:v>5.720547945205479</c:v>
                </c:pt>
                <c:pt idx="2089">
                  <c:v>5.7232876712328764</c:v>
                </c:pt>
                <c:pt idx="2090">
                  <c:v>5.7260273972602738</c:v>
                </c:pt>
                <c:pt idx="2091">
                  <c:v>5.7287671232876711</c:v>
                </c:pt>
                <c:pt idx="2092">
                  <c:v>5.7315068493150685</c:v>
                </c:pt>
                <c:pt idx="2093">
                  <c:v>5.7342465753424658</c:v>
                </c:pt>
                <c:pt idx="2094">
                  <c:v>5.7369863013698632</c:v>
                </c:pt>
                <c:pt idx="2095">
                  <c:v>5.7397260273972606</c:v>
                </c:pt>
                <c:pt idx="2096">
                  <c:v>5.7424657534246579</c:v>
                </c:pt>
                <c:pt idx="2097">
                  <c:v>5.7452054794520544</c:v>
                </c:pt>
                <c:pt idx="2098">
                  <c:v>5.7479452054794518</c:v>
                </c:pt>
                <c:pt idx="2099">
                  <c:v>5.7506849315068491</c:v>
                </c:pt>
                <c:pt idx="2100">
                  <c:v>5.7534246575342465</c:v>
                </c:pt>
                <c:pt idx="2101">
                  <c:v>5.7561643835616438</c:v>
                </c:pt>
                <c:pt idx="2102">
                  <c:v>5.7589041095890412</c:v>
                </c:pt>
                <c:pt idx="2103">
                  <c:v>5.7616438356164386</c:v>
                </c:pt>
                <c:pt idx="2104">
                  <c:v>5.7643835616438359</c:v>
                </c:pt>
                <c:pt idx="2105">
                  <c:v>5.7671232876712333</c:v>
                </c:pt>
                <c:pt idx="2106">
                  <c:v>5.7698630136986298</c:v>
                </c:pt>
                <c:pt idx="2107">
                  <c:v>5.7726027397260271</c:v>
                </c:pt>
                <c:pt idx="2108">
                  <c:v>5.7753424657534245</c:v>
                </c:pt>
                <c:pt idx="2109">
                  <c:v>5.7780821917808218</c:v>
                </c:pt>
                <c:pt idx="2110">
                  <c:v>5.7808219178082192</c:v>
                </c:pt>
                <c:pt idx="2111">
                  <c:v>5.7835616438356166</c:v>
                </c:pt>
                <c:pt idx="2112">
                  <c:v>5.7863013698630139</c:v>
                </c:pt>
                <c:pt idx="2113">
                  <c:v>5.7890410958904113</c:v>
                </c:pt>
                <c:pt idx="2114">
                  <c:v>5.7917808219178086</c:v>
                </c:pt>
                <c:pt idx="2115">
                  <c:v>5.7945205479452051</c:v>
                </c:pt>
                <c:pt idx="2116">
                  <c:v>5.7972602739726025</c:v>
                </c:pt>
                <c:pt idx="2117">
                  <c:v>5.8</c:v>
                </c:pt>
                <c:pt idx="2118">
                  <c:v>5.8027397260273972</c:v>
                </c:pt>
                <c:pt idx="2119">
                  <c:v>5.8054794520547945</c:v>
                </c:pt>
                <c:pt idx="2120">
                  <c:v>5.8082191780821919</c:v>
                </c:pt>
                <c:pt idx="2121">
                  <c:v>5.8109589041095893</c:v>
                </c:pt>
                <c:pt idx="2122">
                  <c:v>5.8136986301369866</c:v>
                </c:pt>
                <c:pt idx="2123">
                  <c:v>5.816438356164384</c:v>
                </c:pt>
                <c:pt idx="2124">
                  <c:v>5.8191780821917805</c:v>
                </c:pt>
                <c:pt idx="2125">
                  <c:v>5.8219178082191778</c:v>
                </c:pt>
                <c:pt idx="2126">
                  <c:v>5.8246575342465752</c:v>
                </c:pt>
                <c:pt idx="2127">
                  <c:v>5.8273972602739725</c:v>
                </c:pt>
                <c:pt idx="2128">
                  <c:v>5.8301369863013699</c:v>
                </c:pt>
                <c:pt idx="2129">
                  <c:v>5.8328767123287673</c:v>
                </c:pt>
                <c:pt idx="2130">
                  <c:v>5.8356164383561646</c:v>
                </c:pt>
                <c:pt idx="2131">
                  <c:v>5.838356164383562</c:v>
                </c:pt>
                <c:pt idx="2132">
                  <c:v>5.8410958904109593</c:v>
                </c:pt>
                <c:pt idx="2133">
                  <c:v>5.8438356164383558</c:v>
                </c:pt>
                <c:pt idx="2134">
                  <c:v>5.8465753424657532</c:v>
                </c:pt>
                <c:pt idx="2135">
                  <c:v>5.8493150684931505</c:v>
                </c:pt>
                <c:pt idx="2136">
                  <c:v>5.8520547945205479</c:v>
                </c:pt>
                <c:pt idx="2137">
                  <c:v>5.8547945205479452</c:v>
                </c:pt>
                <c:pt idx="2138">
                  <c:v>5.8575342465753426</c:v>
                </c:pt>
                <c:pt idx="2139">
                  <c:v>5.86027397260274</c:v>
                </c:pt>
                <c:pt idx="2140">
                  <c:v>5.8630136986301373</c:v>
                </c:pt>
                <c:pt idx="2141">
                  <c:v>5.8657534246575347</c:v>
                </c:pt>
                <c:pt idx="2142">
                  <c:v>5.8684931506849312</c:v>
                </c:pt>
                <c:pt idx="2143">
                  <c:v>5.8712328767123285</c:v>
                </c:pt>
                <c:pt idx="2144">
                  <c:v>5.8739726027397259</c:v>
                </c:pt>
                <c:pt idx="2145">
                  <c:v>5.8767123287671232</c:v>
                </c:pt>
                <c:pt idx="2146">
                  <c:v>5.8794520547945206</c:v>
                </c:pt>
                <c:pt idx="2147">
                  <c:v>5.882191780821918</c:v>
                </c:pt>
                <c:pt idx="2148">
                  <c:v>5.8849315068493153</c:v>
                </c:pt>
                <c:pt idx="2149">
                  <c:v>5.8876712328767127</c:v>
                </c:pt>
                <c:pt idx="2150">
                  <c:v>5.8904109589041092</c:v>
                </c:pt>
                <c:pt idx="2151">
                  <c:v>5.8931506849315065</c:v>
                </c:pt>
                <c:pt idx="2152">
                  <c:v>5.8958904109589039</c:v>
                </c:pt>
                <c:pt idx="2153">
                  <c:v>5.8986301369863012</c:v>
                </c:pt>
                <c:pt idx="2154">
                  <c:v>5.9013698630136986</c:v>
                </c:pt>
                <c:pt idx="2155">
                  <c:v>5.904109589041096</c:v>
                </c:pt>
                <c:pt idx="2156">
                  <c:v>5.9068493150684933</c:v>
                </c:pt>
                <c:pt idx="2157">
                  <c:v>5.9095890410958907</c:v>
                </c:pt>
                <c:pt idx="2158">
                  <c:v>5.912328767123288</c:v>
                </c:pt>
                <c:pt idx="2159">
                  <c:v>5.9150684931506845</c:v>
                </c:pt>
                <c:pt idx="2160">
                  <c:v>5.9178082191780819</c:v>
                </c:pt>
                <c:pt idx="2161">
                  <c:v>5.9205479452054792</c:v>
                </c:pt>
                <c:pt idx="2162">
                  <c:v>5.9232876712328766</c:v>
                </c:pt>
                <c:pt idx="2163">
                  <c:v>5.9260273972602739</c:v>
                </c:pt>
                <c:pt idx="2164">
                  <c:v>5.9287671232876713</c:v>
                </c:pt>
                <c:pt idx="2165">
                  <c:v>5.9315068493150687</c:v>
                </c:pt>
                <c:pt idx="2166">
                  <c:v>5.934246575342466</c:v>
                </c:pt>
                <c:pt idx="2167">
                  <c:v>5.9369863013698634</c:v>
                </c:pt>
                <c:pt idx="2168">
                  <c:v>5.9397260273972599</c:v>
                </c:pt>
                <c:pt idx="2169">
                  <c:v>5.9424657534246572</c:v>
                </c:pt>
                <c:pt idx="2170">
                  <c:v>5.9452054794520546</c:v>
                </c:pt>
                <c:pt idx="2171">
                  <c:v>5.9479452054794519</c:v>
                </c:pt>
                <c:pt idx="2172">
                  <c:v>5.9506849315068493</c:v>
                </c:pt>
                <c:pt idx="2173">
                  <c:v>5.9534246575342467</c:v>
                </c:pt>
                <c:pt idx="2174">
                  <c:v>5.956164383561644</c:v>
                </c:pt>
                <c:pt idx="2175">
                  <c:v>5.9589041095890414</c:v>
                </c:pt>
                <c:pt idx="2176">
                  <c:v>5.9616438356164387</c:v>
                </c:pt>
                <c:pt idx="2177">
                  <c:v>5.9643835616438352</c:v>
                </c:pt>
                <c:pt idx="2178">
                  <c:v>5.9671232876712326</c:v>
                </c:pt>
                <c:pt idx="2179">
                  <c:v>5.9698630136986299</c:v>
                </c:pt>
                <c:pt idx="2180">
                  <c:v>5.9726027397260273</c:v>
                </c:pt>
                <c:pt idx="2181">
                  <c:v>5.9753424657534246</c:v>
                </c:pt>
                <c:pt idx="2182">
                  <c:v>5.978082191780822</c:v>
                </c:pt>
                <c:pt idx="2183">
                  <c:v>5.9808219178082194</c:v>
                </c:pt>
                <c:pt idx="2184">
                  <c:v>5.9835616438356167</c:v>
                </c:pt>
                <c:pt idx="2185">
                  <c:v>5.9863013698630141</c:v>
                </c:pt>
                <c:pt idx="2186">
                  <c:v>5.9890410958904106</c:v>
                </c:pt>
                <c:pt idx="2187">
                  <c:v>5.9917808219178079</c:v>
                </c:pt>
                <c:pt idx="2188">
                  <c:v>5.9945205479452053</c:v>
                </c:pt>
                <c:pt idx="2189">
                  <c:v>5.9972602739726026</c:v>
                </c:pt>
                <c:pt idx="2190">
                  <c:v>6</c:v>
                </c:pt>
                <c:pt idx="2191">
                  <c:v>6.0027397260273974</c:v>
                </c:pt>
                <c:pt idx="2192">
                  <c:v>6.0054794520547947</c:v>
                </c:pt>
                <c:pt idx="2193">
                  <c:v>6.0082191780821921</c:v>
                </c:pt>
                <c:pt idx="2194">
                  <c:v>6.0109589041095894</c:v>
                </c:pt>
                <c:pt idx="2195">
                  <c:v>6.0136986301369859</c:v>
                </c:pt>
                <c:pt idx="2196">
                  <c:v>6.0164383561643833</c:v>
                </c:pt>
                <c:pt idx="2197">
                  <c:v>6.0191780821917806</c:v>
                </c:pt>
                <c:pt idx="2198">
                  <c:v>6.021917808219178</c:v>
                </c:pt>
                <c:pt idx="2199">
                  <c:v>6.0246575342465754</c:v>
                </c:pt>
                <c:pt idx="2200">
                  <c:v>6.0273972602739727</c:v>
                </c:pt>
              </c:numCache>
            </c:numRef>
          </c:xVal>
          <c:yVal>
            <c:numRef>
              <c:f>CUM_INCID_CR1!$B$2:$B$2202</c:f>
              <c:numCache>
                <c:formatCode>General</c:formatCode>
                <c:ptCount val="2201"/>
                <c:pt idx="0">
                  <c:v>0</c:v>
                </c:pt>
                <c:pt idx="1">
                  <c:v>0</c:v>
                </c:pt>
                <c:pt idx="2">
                  <c:v>0</c:v>
                </c:pt>
                <c:pt idx="3">
                  <c:v>0</c:v>
                </c:pt>
                <c:pt idx="4">
                  <c:v>0</c:v>
                </c:pt>
                <c:pt idx="5">
                  <c:v>2.5773195876288659E-3</c:v>
                </c:pt>
                <c:pt idx="6">
                  <c:v>2.5773195876288659E-3</c:v>
                </c:pt>
                <c:pt idx="7">
                  <c:v>2.5773195876288659E-3</c:v>
                </c:pt>
                <c:pt idx="8">
                  <c:v>5.1546391752577319E-3</c:v>
                </c:pt>
                <c:pt idx="9">
                  <c:v>5.1546391752577319E-3</c:v>
                </c:pt>
                <c:pt idx="10">
                  <c:v>5.1546391752577319E-3</c:v>
                </c:pt>
                <c:pt idx="11">
                  <c:v>5.1546391752577319E-3</c:v>
                </c:pt>
                <c:pt idx="12">
                  <c:v>5.1546391752577319E-3</c:v>
                </c:pt>
                <c:pt idx="13">
                  <c:v>5.1546391752577319E-3</c:v>
                </c:pt>
                <c:pt idx="14">
                  <c:v>5.1546391752577319E-3</c:v>
                </c:pt>
                <c:pt idx="15">
                  <c:v>5.1546391752577319E-3</c:v>
                </c:pt>
                <c:pt idx="16">
                  <c:v>5.1546391752577319E-3</c:v>
                </c:pt>
                <c:pt idx="17">
                  <c:v>7.7319587628865982E-3</c:v>
                </c:pt>
                <c:pt idx="18">
                  <c:v>7.7319587628865982E-3</c:v>
                </c:pt>
                <c:pt idx="19">
                  <c:v>7.7319587628865982E-3</c:v>
                </c:pt>
                <c:pt idx="20">
                  <c:v>7.7319587628865982E-3</c:v>
                </c:pt>
                <c:pt idx="21">
                  <c:v>7.7319587628865982E-3</c:v>
                </c:pt>
                <c:pt idx="22">
                  <c:v>7.7319587628865982E-3</c:v>
                </c:pt>
                <c:pt idx="23">
                  <c:v>7.7319587628865982E-3</c:v>
                </c:pt>
                <c:pt idx="24">
                  <c:v>7.7319587628865982E-3</c:v>
                </c:pt>
                <c:pt idx="25">
                  <c:v>1.0309278350515465E-2</c:v>
                </c:pt>
                <c:pt idx="26">
                  <c:v>1.0309278350515465E-2</c:v>
                </c:pt>
                <c:pt idx="27">
                  <c:v>1.0309278350515465E-2</c:v>
                </c:pt>
                <c:pt idx="28">
                  <c:v>1.0309278350515465E-2</c:v>
                </c:pt>
                <c:pt idx="29">
                  <c:v>1.0309278350515465E-2</c:v>
                </c:pt>
                <c:pt idx="30">
                  <c:v>1.0309278350515465E-2</c:v>
                </c:pt>
                <c:pt idx="31">
                  <c:v>1.0309278350515465E-2</c:v>
                </c:pt>
                <c:pt idx="32">
                  <c:v>1.2886597938144333E-2</c:v>
                </c:pt>
                <c:pt idx="33">
                  <c:v>1.2886597938144333E-2</c:v>
                </c:pt>
                <c:pt idx="34">
                  <c:v>1.2886597938144333E-2</c:v>
                </c:pt>
                <c:pt idx="35">
                  <c:v>1.2886597938144333E-2</c:v>
                </c:pt>
                <c:pt idx="36">
                  <c:v>1.2886597938144333E-2</c:v>
                </c:pt>
                <c:pt idx="37">
                  <c:v>1.2886597938144333E-2</c:v>
                </c:pt>
                <c:pt idx="38">
                  <c:v>1.2886597938144333E-2</c:v>
                </c:pt>
                <c:pt idx="39">
                  <c:v>1.2886597938144333E-2</c:v>
                </c:pt>
                <c:pt idx="40">
                  <c:v>1.2886597938144333E-2</c:v>
                </c:pt>
                <c:pt idx="41">
                  <c:v>1.2886597938144333E-2</c:v>
                </c:pt>
                <c:pt idx="42">
                  <c:v>1.2886597938144333E-2</c:v>
                </c:pt>
                <c:pt idx="43">
                  <c:v>1.2886597938144333E-2</c:v>
                </c:pt>
                <c:pt idx="44">
                  <c:v>1.2886597938144333E-2</c:v>
                </c:pt>
                <c:pt idx="45">
                  <c:v>1.2886597938144333E-2</c:v>
                </c:pt>
                <c:pt idx="46">
                  <c:v>1.2886597938144333E-2</c:v>
                </c:pt>
                <c:pt idx="47">
                  <c:v>1.2886597938144333E-2</c:v>
                </c:pt>
                <c:pt idx="48">
                  <c:v>1.2886597938144333E-2</c:v>
                </c:pt>
                <c:pt idx="49">
                  <c:v>1.2886597938144333E-2</c:v>
                </c:pt>
                <c:pt idx="50">
                  <c:v>1.2886597938144333E-2</c:v>
                </c:pt>
                <c:pt idx="51">
                  <c:v>1.2886597938144333E-2</c:v>
                </c:pt>
                <c:pt idx="52">
                  <c:v>1.2886597938144333E-2</c:v>
                </c:pt>
                <c:pt idx="53">
                  <c:v>1.2886597938144333E-2</c:v>
                </c:pt>
                <c:pt idx="54">
                  <c:v>1.2886597938144333E-2</c:v>
                </c:pt>
                <c:pt idx="55">
                  <c:v>1.2886597938144333E-2</c:v>
                </c:pt>
                <c:pt idx="56">
                  <c:v>1.2886597938144333E-2</c:v>
                </c:pt>
                <c:pt idx="57">
                  <c:v>1.2886597938144333E-2</c:v>
                </c:pt>
                <c:pt idx="58">
                  <c:v>1.2886597938144333E-2</c:v>
                </c:pt>
                <c:pt idx="59">
                  <c:v>1.2886597938144333E-2</c:v>
                </c:pt>
                <c:pt idx="60">
                  <c:v>1.2886597938144333E-2</c:v>
                </c:pt>
                <c:pt idx="61">
                  <c:v>1.54639175257732E-2</c:v>
                </c:pt>
                <c:pt idx="62">
                  <c:v>1.54639175257732E-2</c:v>
                </c:pt>
                <c:pt idx="63">
                  <c:v>1.54639175257732E-2</c:v>
                </c:pt>
                <c:pt idx="64">
                  <c:v>1.8041237113402067E-2</c:v>
                </c:pt>
                <c:pt idx="65">
                  <c:v>1.8041237113402067E-2</c:v>
                </c:pt>
                <c:pt idx="66">
                  <c:v>1.8041237113402067E-2</c:v>
                </c:pt>
                <c:pt idx="67">
                  <c:v>1.8041237113402067E-2</c:v>
                </c:pt>
                <c:pt idx="68">
                  <c:v>1.8041237113402067E-2</c:v>
                </c:pt>
                <c:pt idx="69">
                  <c:v>2.0618556701030934E-2</c:v>
                </c:pt>
                <c:pt idx="70">
                  <c:v>2.0618556701030934E-2</c:v>
                </c:pt>
                <c:pt idx="71">
                  <c:v>2.0618556701030934E-2</c:v>
                </c:pt>
                <c:pt idx="72">
                  <c:v>2.0618556701030934E-2</c:v>
                </c:pt>
                <c:pt idx="73">
                  <c:v>2.5773195876288665E-2</c:v>
                </c:pt>
                <c:pt idx="74">
                  <c:v>2.5773195876288665E-2</c:v>
                </c:pt>
                <c:pt idx="75">
                  <c:v>2.5773195876288665E-2</c:v>
                </c:pt>
                <c:pt idx="76">
                  <c:v>2.5773195876288665E-2</c:v>
                </c:pt>
                <c:pt idx="77">
                  <c:v>2.5773195876288665E-2</c:v>
                </c:pt>
                <c:pt idx="78">
                  <c:v>2.5773195876288665E-2</c:v>
                </c:pt>
                <c:pt idx="79">
                  <c:v>2.8350515463917533E-2</c:v>
                </c:pt>
                <c:pt idx="80">
                  <c:v>2.8350515463917533E-2</c:v>
                </c:pt>
                <c:pt idx="81">
                  <c:v>2.8350515463917533E-2</c:v>
                </c:pt>
                <c:pt idx="82">
                  <c:v>2.8350515463917533E-2</c:v>
                </c:pt>
                <c:pt idx="83">
                  <c:v>2.8350515463917533E-2</c:v>
                </c:pt>
                <c:pt idx="84">
                  <c:v>2.8350515463917533E-2</c:v>
                </c:pt>
                <c:pt idx="85">
                  <c:v>2.8350515463917533E-2</c:v>
                </c:pt>
                <c:pt idx="86">
                  <c:v>2.8350515463917533E-2</c:v>
                </c:pt>
                <c:pt idx="87">
                  <c:v>3.09278350515464E-2</c:v>
                </c:pt>
                <c:pt idx="88">
                  <c:v>3.09278350515464E-2</c:v>
                </c:pt>
                <c:pt idx="89">
                  <c:v>3.09278350515464E-2</c:v>
                </c:pt>
                <c:pt idx="90">
                  <c:v>3.09278350515464E-2</c:v>
                </c:pt>
                <c:pt idx="91">
                  <c:v>3.09278350515464E-2</c:v>
                </c:pt>
                <c:pt idx="92">
                  <c:v>3.09278350515464E-2</c:v>
                </c:pt>
                <c:pt idx="93">
                  <c:v>3.09278350515464E-2</c:v>
                </c:pt>
                <c:pt idx="94">
                  <c:v>3.09278350515464E-2</c:v>
                </c:pt>
                <c:pt idx="95">
                  <c:v>3.09278350515464E-2</c:v>
                </c:pt>
                <c:pt idx="96">
                  <c:v>3.09278350515464E-2</c:v>
                </c:pt>
                <c:pt idx="97">
                  <c:v>3.09278350515464E-2</c:v>
                </c:pt>
                <c:pt idx="98">
                  <c:v>3.09278350515464E-2</c:v>
                </c:pt>
                <c:pt idx="99">
                  <c:v>3.09278350515464E-2</c:v>
                </c:pt>
                <c:pt idx="100">
                  <c:v>3.09278350515464E-2</c:v>
                </c:pt>
                <c:pt idx="101">
                  <c:v>3.09278350515464E-2</c:v>
                </c:pt>
                <c:pt idx="102">
                  <c:v>3.09278350515464E-2</c:v>
                </c:pt>
                <c:pt idx="103">
                  <c:v>3.09278350515464E-2</c:v>
                </c:pt>
                <c:pt idx="104">
                  <c:v>3.09278350515464E-2</c:v>
                </c:pt>
                <c:pt idx="105">
                  <c:v>3.09278350515464E-2</c:v>
                </c:pt>
                <c:pt idx="106">
                  <c:v>3.09278350515464E-2</c:v>
                </c:pt>
                <c:pt idx="107">
                  <c:v>3.09278350515464E-2</c:v>
                </c:pt>
                <c:pt idx="108">
                  <c:v>3.09278350515464E-2</c:v>
                </c:pt>
                <c:pt idx="109">
                  <c:v>3.09278350515464E-2</c:v>
                </c:pt>
                <c:pt idx="110">
                  <c:v>3.09278350515464E-2</c:v>
                </c:pt>
                <c:pt idx="111">
                  <c:v>3.09278350515464E-2</c:v>
                </c:pt>
                <c:pt idx="112">
                  <c:v>3.09278350515464E-2</c:v>
                </c:pt>
                <c:pt idx="113">
                  <c:v>3.09278350515464E-2</c:v>
                </c:pt>
                <c:pt idx="114">
                  <c:v>3.09278350515464E-2</c:v>
                </c:pt>
                <c:pt idx="115">
                  <c:v>3.09278350515464E-2</c:v>
                </c:pt>
                <c:pt idx="116">
                  <c:v>3.09278350515464E-2</c:v>
                </c:pt>
                <c:pt idx="117">
                  <c:v>3.09278350515464E-2</c:v>
                </c:pt>
                <c:pt idx="118">
                  <c:v>3.09278350515464E-2</c:v>
                </c:pt>
                <c:pt idx="119">
                  <c:v>3.09278350515464E-2</c:v>
                </c:pt>
                <c:pt idx="120">
                  <c:v>3.3505154639175264E-2</c:v>
                </c:pt>
                <c:pt idx="121">
                  <c:v>3.3505154639175264E-2</c:v>
                </c:pt>
                <c:pt idx="122">
                  <c:v>3.3505154639175264E-2</c:v>
                </c:pt>
                <c:pt idx="123">
                  <c:v>3.3505154639175264E-2</c:v>
                </c:pt>
                <c:pt idx="124">
                  <c:v>3.3505154639175264E-2</c:v>
                </c:pt>
                <c:pt idx="125">
                  <c:v>3.3505154639175264E-2</c:v>
                </c:pt>
                <c:pt idx="126">
                  <c:v>3.3505154639175264E-2</c:v>
                </c:pt>
                <c:pt idx="127">
                  <c:v>3.3505154639175264E-2</c:v>
                </c:pt>
                <c:pt idx="128">
                  <c:v>3.3505154639175264E-2</c:v>
                </c:pt>
                <c:pt idx="129">
                  <c:v>3.3505154639175264E-2</c:v>
                </c:pt>
                <c:pt idx="130">
                  <c:v>3.3505154639175264E-2</c:v>
                </c:pt>
                <c:pt idx="131">
                  <c:v>3.3505154639175264E-2</c:v>
                </c:pt>
                <c:pt idx="132">
                  <c:v>3.3505154639175264E-2</c:v>
                </c:pt>
                <c:pt idx="133">
                  <c:v>3.3505154639175264E-2</c:v>
                </c:pt>
                <c:pt idx="134">
                  <c:v>3.3505154639175264E-2</c:v>
                </c:pt>
                <c:pt idx="135">
                  <c:v>3.3505154639175264E-2</c:v>
                </c:pt>
                <c:pt idx="136">
                  <c:v>3.3505154639175264E-2</c:v>
                </c:pt>
                <c:pt idx="137">
                  <c:v>3.3505154639175264E-2</c:v>
                </c:pt>
                <c:pt idx="138">
                  <c:v>3.3505154639175264E-2</c:v>
                </c:pt>
                <c:pt idx="139">
                  <c:v>3.3505154639175264E-2</c:v>
                </c:pt>
                <c:pt idx="140">
                  <c:v>3.6082474226804127E-2</c:v>
                </c:pt>
                <c:pt idx="141">
                  <c:v>3.6082474226804127E-2</c:v>
                </c:pt>
                <c:pt idx="142">
                  <c:v>3.6082474226804127E-2</c:v>
                </c:pt>
                <c:pt idx="143">
                  <c:v>3.6082474226804127E-2</c:v>
                </c:pt>
                <c:pt idx="144">
                  <c:v>3.6082474226804127E-2</c:v>
                </c:pt>
                <c:pt idx="145">
                  <c:v>3.6082474226804127E-2</c:v>
                </c:pt>
                <c:pt idx="146">
                  <c:v>3.6082474226804127E-2</c:v>
                </c:pt>
                <c:pt idx="147">
                  <c:v>3.6082474226804127E-2</c:v>
                </c:pt>
                <c:pt idx="148">
                  <c:v>3.6082474226804127E-2</c:v>
                </c:pt>
                <c:pt idx="149">
                  <c:v>3.6082474226804127E-2</c:v>
                </c:pt>
                <c:pt idx="150">
                  <c:v>3.6082474226804127E-2</c:v>
                </c:pt>
                <c:pt idx="151">
                  <c:v>3.6082474226804127E-2</c:v>
                </c:pt>
                <c:pt idx="152">
                  <c:v>3.6082474226804127E-2</c:v>
                </c:pt>
                <c:pt idx="153">
                  <c:v>3.6082474226804127E-2</c:v>
                </c:pt>
                <c:pt idx="154">
                  <c:v>3.6082474226804127E-2</c:v>
                </c:pt>
                <c:pt idx="155">
                  <c:v>3.6082474226804127E-2</c:v>
                </c:pt>
                <c:pt idx="156">
                  <c:v>3.6082474226804127E-2</c:v>
                </c:pt>
                <c:pt idx="157">
                  <c:v>3.6082474226804127E-2</c:v>
                </c:pt>
                <c:pt idx="158">
                  <c:v>3.6082474226804127E-2</c:v>
                </c:pt>
                <c:pt idx="159">
                  <c:v>3.6082474226804127E-2</c:v>
                </c:pt>
                <c:pt idx="160">
                  <c:v>3.6082474226804127E-2</c:v>
                </c:pt>
                <c:pt idx="161">
                  <c:v>3.6082474226804127E-2</c:v>
                </c:pt>
                <c:pt idx="162">
                  <c:v>3.6082474226804127E-2</c:v>
                </c:pt>
                <c:pt idx="163">
                  <c:v>3.6082474226804127E-2</c:v>
                </c:pt>
                <c:pt idx="164">
                  <c:v>3.6082474226804127E-2</c:v>
                </c:pt>
                <c:pt idx="165">
                  <c:v>3.6082474226804127E-2</c:v>
                </c:pt>
                <c:pt idx="166">
                  <c:v>3.6082474226804127E-2</c:v>
                </c:pt>
                <c:pt idx="167">
                  <c:v>3.6082474226804127E-2</c:v>
                </c:pt>
                <c:pt idx="168">
                  <c:v>3.6082474226804127E-2</c:v>
                </c:pt>
                <c:pt idx="169">
                  <c:v>3.6082474226804127E-2</c:v>
                </c:pt>
                <c:pt idx="170">
                  <c:v>3.6082474226804127E-2</c:v>
                </c:pt>
                <c:pt idx="171">
                  <c:v>3.6082474226804127E-2</c:v>
                </c:pt>
                <c:pt idx="172">
                  <c:v>3.6082474226804127E-2</c:v>
                </c:pt>
                <c:pt idx="173">
                  <c:v>3.6082474226804127E-2</c:v>
                </c:pt>
                <c:pt idx="174">
                  <c:v>3.6082474226804127E-2</c:v>
                </c:pt>
                <c:pt idx="175">
                  <c:v>3.6082474226804127E-2</c:v>
                </c:pt>
                <c:pt idx="176">
                  <c:v>3.6082474226804127E-2</c:v>
                </c:pt>
                <c:pt idx="177">
                  <c:v>3.6082474226804127E-2</c:v>
                </c:pt>
                <c:pt idx="178">
                  <c:v>3.6082474226804127E-2</c:v>
                </c:pt>
                <c:pt idx="179">
                  <c:v>3.6082474226804127E-2</c:v>
                </c:pt>
                <c:pt idx="180">
                  <c:v>3.6082474226804127E-2</c:v>
                </c:pt>
                <c:pt idx="181">
                  <c:v>3.6082474226804127E-2</c:v>
                </c:pt>
                <c:pt idx="182">
                  <c:v>3.6082474226804127E-2</c:v>
                </c:pt>
                <c:pt idx="183">
                  <c:v>3.8666913481802137E-2</c:v>
                </c:pt>
                <c:pt idx="184">
                  <c:v>3.8666913481802137E-2</c:v>
                </c:pt>
                <c:pt idx="185">
                  <c:v>3.8666913481802137E-2</c:v>
                </c:pt>
                <c:pt idx="186">
                  <c:v>3.8666913481802137E-2</c:v>
                </c:pt>
                <c:pt idx="187">
                  <c:v>3.8666913481802137E-2</c:v>
                </c:pt>
                <c:pt idx="188">
                  <c:v>3.8666913481802137E-2</c:v>
                </c:pt>
                <c:pt idx="189">
                  <c:v>3.8666913481802137E-2</c:v>
                </c:pt>
                <c:pt idx="190">
                  <c:v>3.8666913481802137E-2</c:v>
                </c:pt>
                <c:pt idx="191">
                  <c:v>3.8666913481802137E-2</c:v>
                </c:pt>
                <c:pt idx="192">
                  <c:v>3.8666913481802137E-2</c:v>
                </c:pt>
                <c:pt idx="193">
                  <c:v>3.8666913481802137E-2</c:v>
                </c:pt>
                <c:pt idx="194">
                  <c:v>3.8666913481802137E-2</c:v>
                </c:pt>
                <c:pt idx="195">
                  <c:v>3.8666913481802137E-2</c:v>
                </c:pt>
                <c:pt idx="196">
                  <c:v>3.8666913481802137E-2</c:v>
                </c:pt>
                <c:pt idx="197">
                  <c:v>3.8666913481802137E-2</c:v>
                </c:pt>
                <c:pt idx="198">
                  <c:v>3.8666913481802137E-2</c:v>
                </c:pt>
                <c:pt idx="199">
                  <c:v>3.8666913481802137E-2</c:v>
                </c:pt>
                <c:pt idx="200">
                  <c:v>3.8666913481802137E-2</c:v>
                </c:pt>
                <c:pt idx="201">
                  <c:v>3.8666913481802137E-2</c:v>
                </c:pt>
                <c:pt idx="202">
                  <c:v>3.8666913481802137E-2</c:v>
                </c:pt>
                <c:pt idx="203">
                  <c:v>3.8666913481802137E-2</c:v>
                </c:pt>
                <c:pt idx="204">
                  <c:v>3.8666913481802137E-2</c:v>
                </c:pt>
                <c:pt idx="205">
                  <c:v>3.8666913481802137E-2</c:v>
                </c:pt>
                <c:pt idx="206">
                  <c:v>3.8666913481802137E-2</c:v>
                </c:pt>
                <c:pt idx="207">
                  <c:v>3.8666913481802137E-2</c:v>
                </c:pt>
                <c:pt idx="208">
                  <c:v>3.8666913481802137E-2</c:v>
                </c:pt>
                <c:pt idx="209">
                  <c:v>3.8666913481802137E-2</c:v>
                </c:pt>
                <c:pt idx="210">
                  <c:v>3.8666913481802137E-2</c:v>
                </c:pt>
                <c:pt idx="211">
                  <c:v>3.8666913481802137E-2</c:v>
                </c:pt>
                <c:pt idx="212">
                  <c:v>3.8666913481802137E-2</c:v>
                </c:pt>
                <c:pt idx="213">
                  <c:v>3.8666913481802137E-2</c:v>
                </c:pt>
                <c:pt idx="214">
                  <c:v>3.8666913481802137E-2</c:v>
                </c:pt>
                <c:pt idx="215">
                  <c:v>3.8666913481802137E-2</c:v>
                </c:pt>
                <c:pt idx="216">
                  <c:v>4.1258531734730694E-2</c:v>
                </c:pt>
                <c:pt idx="217">
                  <c:v>4.1258531734730694E-2</c:v>
                </c:pt>
                <c:pt idx="218">
                  <c:v>4.1258531734730694E-2</c:v>
                </c:pt>
                <c:pt idx="219">
                  <c:v>4.1258531734730694E-2</c:v>
                </c:pt>
                <c:pt idx="220">
                  <c:v>4.1258531734730694E-2</c:v>
                </c:pt>
                <c:pt idx="221">
                  <c:v>4.1258531734730694E-2</c:v>
                </c:pt>
                <c:pt idx="222">
                  <c:v>4.1258531734730694E-2</c:v>
                </c:pt>
                <c:pt idx="223">
                  <c:v>4.1258531734730694E-2</c:v>
                </c:pt>
                <c:pt idx="224">
                  <c:v>4.1258531734730694E-2</c:v>
                </c:pt>
                <c:pt idx="225">
                  <c:v>4.1258531734730694E-2</c:v>
                </c:pt>
                <c:pt idx="226">
                  <c:v>4.1258531734730694E-2</c:v>
                </c:pt>
                <c:pt idx="227">
                  <c:v>4.1258531734730694E-2</c:v>
                </c:pt>
                <c:pt idx="228">
                  <c:v>4.1258531734730694E-2</c:v>
                </c:pt>
                <c:pt idx="229">
                  <c:v>4.1258531734730694E-2</c:v>
                </c:pt>
                <c:pt idx="230">
                  <c:v>4.1258531734730694E-2</c:v>
                </c:pt>
                <c:pt idx="231">
                  <c:v>4.1258531734730694E-2</c:v>
                </c:pt>
                <c:pt idx="232">
                  <c:v>4.1258531734730694E-2</c:v>
                </c:pt>
                <c:pt idx="233">
                  <c:v>4.1258531734730694E-2</c:v>
                </c:pt>
                <c:pt idx="234">
                  <c:v>4.1258531734730694E-2</c:v>
                </c:pt>
                <c:pt idx="235">
                  <c:v>4.1258531734730694E-2</c:v>
                </c:pt>
                <c:pt idx="236">
                  <c:v>4.1258531734730694E-2</c:v>
                </c:pt>
                <c:pt idx="237">
                  <c:v>4.1258531734730694E-2</c:v>
                </c:pt>
                <c:pt idx="238">
                  <c:v>4.1258531734730694E-2</c:v>
                </c:pt>
                <c:pt idx="239">
                  <c:v>4.1258531734730694E-2</c:v>
                </c:pt>
                <c:pt idx="240">
                  <c:v>4.1258531734730694E-2</c:v>
                </c:pt>
                <c:pt idx="241">
                  <c:v>4.3850149987659251E-2</c:v>
                </c:pt>
                <c:pt idx="242">
                  <c:v>4.3850149987659251E-2</c:v>
                </c:pt>
                <c:pt idx="243">
                  <c:v>4.3850149987659251E-2</c:v>
                </c:pt>
                <c:pt idx="244">
                  <c:v>4.3850149987659251E-2</c:v>
                </c:pt>
                <c:pt idx="245">
                  <c:v>4.3850149987659251E-2</c:v>
                </c:pt>
                <c:pt idx="246">
                  <c:v>4.3850149987659251E-2</c:v>
                </c:pt>
                <c:pt idx="247">
                  <c:v>4.3850149987659251E-2</c:v>
                </c:pt>
                <c:pt idx="248">
                  <c:v>4.3850149987659251E-2</c:v>
                </c:pt>
                <c:pt idx="249">
                  <c:v>4.3850149987659251E-2</c:v>
                </c:pt>
                <c:pt idx="250">
                  <c:v>4.3850149987659251E-2</c:v>
                </c:pt>
                <c:pt idx="251">
                  <c:v>4.3850149987659251E-2</c:v>
                </c:pt>
                <c:pt idx="252">
                  <c:v>4.3850149987659251E-2</c:v>
                </c:pt>
                <c:pt idx="253">
                  <c:v>4.3850149987659251E-2</c:v>
                </c:pt>
                <c:pt idx="254">
                  <c:v>4.3850149987659251E-2</c:v>
                </c:pt>
                <c:pt idx="255">
                  <c:v>4.3850149987659251E-2</c:v>
                </c:pt>
                <c:pt idx="256">
                  <c:v>4.3850149987659251E-2</c:v>
                </c:pt>
                <c:pt idx="257">
                  <c:v>4.3850149987659251E-2</c:v>
                </c:pt>
                <c:pt idx="258">
                  <c:v>4.3850149987659251E-2</c:v>
                </c:pt>
                <c:pt idx="259">
                  <c:v>4.3850149987659251E-2</c:v>
                </c:pt>
                <c:pt idx="260">
                  <c:v>4.3850149987659251E-2</c:v>
                </c:pt>
                <c:pt idx="261">
                  <c:v>4.3850149987659251E-2</c:v>
                </c:pt>
                <c:pt idx="262">
                  <c:v>4.3850149987659251E-2</c:v>
                </c:pt>
                <c:pt idx="263">
                  <c:v>4.3850149987659251E-2</c:v>
                </c:pt>
                <c:pt idx="264">
                  <c:v>4.3850149987659251E-2</c:v>
                </c:pt>
                <c:pt idx="265">
                  <c:v>4.3850149987659251E-2</c:v>
                </c:pt>
                <c:pt idx="266">
                  <c:v>4.3850149987659251E-2</c:v>
                </c:pt>
                <c:pt idx="267">
                  <c:v>4.3850149987659251E-2</c:v>
                </c:pt>
                <c:pt idx="268">
                  <c:v>4.3850149987659251E-2</c:v>
                </c:pt>
                <c:pt idx="269">
                  <c:v>4.3850149987659251E-2</c:v>
                </c:pt>
                <c:pt idx="270">
                  <c:v>4.3850149987659251E-2</c:v>
                </c:pt>
                <c:pt idx="271">
                  <c:v>4.3850149987659251E-2</c:v>
                </c:pt>
                <c:pt idx="272">
                  <c:v>4.3850149987659251E-2</c:v>
                </c:pt>
                <c:pt idx="273">
                  <c:v>4.3850149987659251E-2</c:v>
                </c:pt>
                <c:pt idx="274">
                  <c:v>4.6441768240587808E-2</c:v>
                </c:pt>
                <c:pt idx="275">
                  <c:v>4.6441768240587808E-2</c:v>
                </c:pt>
                <c:pt idx="276">
                  <c:v>4.6441768240587808E-2</c:v>
                </c:pt>
                <c:pt idx="277">
                  <c:v>4.6441768240587808E-2</c:v>
                </c:pt>
                <c:pt idx="278">
                  <c:v>4.6441768240587808E-2</c:v>
                </c:pt>
                <c:pt idx="279">
                  <c:v>4.6441768240587808E-2</c:v>
                </c:pt>
                <c:pt idx="280">
                  <c:v>4.6441768240587808E-2</c:v>
                </c:pt>
                <c:pt idx="281">
                  <c:v>4.6441768240587808E-2</c:v>
                </c:pt>
                <c:pt idx="282">
                  <c:v>4.6441768240587808E-2</c:v>
                </c:pt>
                <c:pt idx="283">
                  <c:v>4.6441768240587808E-2</c:v>
                </c:pt>
                <c:pt idx="284">
                  <c:v>4.6441768240587808E-2</c:v>
                </c:pt>
                <c:pt idx="285">
                  <c:v>4.6441768240587808E-2</c:v>
                </c:pt>
                <c:pt idx="286">
                  <c:v>4.6441768240587808E-2</c:v>
                </c:pt>
                <c:pt idx="287">
                  <c:v>4.6441768240587808E-2</c:v>
                </c:pt>
                <c:pt idx="288">
                  <c:v>4.6441768240587808E-2</c:v>
                </c:pt>
                <c:pt idx="289">
                  <c:v>4.6441768240587808E-2</c:v>
                </c:pt>
                <c:pt idx="290">
                  <c:v>4.6441768240587808E-2</c:v>
                </c:pt>
                <c:pt idx="291">
                  <c:v>4.6441768240587808E-2</c:v>
                </c:pt>
                <c:pt idx="292">
                  <c:v>4.9033386493516365E-2</c:v>
                </c:pt>
                <c:pt idx="293">
                  <c:v>4.9033386493516365E-2</c:v>
                </c:pt>
                <c:pt idx="294">
                  <c:v>4.9033386493516365E-2</c:v>
                </c:pt>
                <c:pt idx="295">
                  <c:v>4.9033386493516365E-2</c:v>
                </c:pt>
                <c:pt idx="296">
                  <c:v>4.9033386493516365E-2</c:v>
                </c:pt>
                <c:pt idx="297">
                  <c:v>4.9033386493516365E-2</c:v>
                </c:pt>
                <c:pt idx="298">
                  <c:v>4.9033386493516365E-2</c:v>
                </c:pt>
                <c:pt idx="299">
                  <c:v>4.9033386493516365E-2</c:v>
                </c:pt>
                <c:pt idx="300">
                  <c:v>4.9033386493516365E-2</c:v>
                </c:pt>
                <c:pt idx="301">
                  <c:v>4.9033386493516365E-2</c:v>
                </c:pt>
                <c:pt idx="302">
                  <c:v>4.9033386493516365E-2</c:v>
                </c:pt>
                <c:pt idx="303">
                  <c:v>5.1625004746444922E-2</c:v>
                </c:pt>
                <c:pt idx="304">
                  <c:v>5.1625004746444922E-2</c:v>
                </c:pt>
                <c:pt idx="305">
                  <c:v>5.1625004746444922E-2</c:v>
                </c:pt>
                <c:pt idx="306">
                  <c:v>5.1625004746444922E-2</c:v>
                </c:pt>
                <c:pt idx="307">
                  <c:v>5.1625004746444922E-2</c:v>
                </c:pt>
                <c:pt idx="308">
                  <c:v>5.1625004746444922E-2</c:v>
                </c:pt>
                <c:pt idx="309">
                  <c:v>5.1625004746444922E-2</c:v>
                </c:pt>
                <c:pt idx="310">
                  <c:v>5.1625004746444922E-2</c:v>
                </c:pt>
                <c:pt idx="311">
                  <c:v>5.1625004746444922E-2</c:v>
                </c:pt>
                <c:pt idx="312">
                  <c:v>5.1625004746444922E-2</c:v>
                </c:pt>
                <c:pt idx="313">
                  <c:v>5.1625004746444922E-2</c:v>
                </c:pt>
                <c:pt idx="314">
                  <c:v>5.1625004746444922E-2</c:v>
                </c:pt>
                <c:pt idx="315">
                  <c:v>5.1625004746444922E-2</c:v>
                </c:pt>
                <c:pt idx="316">
                  <c:v>5.1625004746444922E-2</c:v>
                </c:pt>
                <c:pt idx="317">
                  <c:v>5.1625004746444922E-2</c:v>
                </c:pt>
                <c:pt idx="318">
                  <c:v>5.1625004746444922E-2</c:v>
                </c:pt>
                <c:pt idx="319">
                  <c:v>5.1625004746444922E-2</c:v>
                </c:pt>
                <c:pt idx="320">
                  <c:v>5.1625004746444922E-2</c:v>
                </c:pt>
                <c:pt idx="321">
                  <c:v>5.1625004746444922E-2</c:v>
                </c:pt>
                <c:pt idx="322">
                  <c:v>5.1625004746444922E-2</c:v>
                </c:pt>
                <c:pt idx="323">
                  <c:v>5.1625004746444922E-2</c:v>
                </c:pt>
                <c:pt idx="324">
                  <c:v>5.1625004746444922E-2</c:v>
                </c:pt>
                <c:pt idx="325">
                  <c:v>5.1625004746444922E-2</c:v>
                </c:pt>
                <c:pt idx="326">
                  <c:v>5.1625004746444922E-2</c:v>
                </c:pt>
                <c:pt idx="327">
                  <c:v>5.1625004746444922E-2</c:v>
                </c:pt>
                <c:pt idx="328">
                  <c:v>5.1625004746444922E-2</c:v>
                </c:pt>
                <c:pt idx="329">
                  <c:v>5.1625004746444922E-2</c:v>
                </c:pt>
                <c:pt idx="330">
                  <c:v>5.1625004746444922E-2</c:v>
                </c:pt>
                <c:pt idx="331">
                  <c:v>5.1625004746444922E-2</c:v>
                </c:pt>
                <c:pt idx="332">
                  <c:v>5.1625004746444922E-2</c:v>
                </c:pt>
                <c:pt idx="333">
                  <c:v>5.1625004746444922E-2</c:v>
                </c:pt>
                <c:pt idx="334">
                  <c:v>5.4216622999373479E-2</c:v>
                </c:pt>
                <c:pt idx="335">
                  <c:v>5.4216622999373479E-2</c:v>
                </c:pt>
                <c:pt idx="336">
                  <c:v>5.4216622999373479E-2</c:v>
                </c:pt>
                <c:pt idx="337">
                  <c:v>5.4216622999373479E-2</c:v>
                </c:pt>
                <c:pt idx="338">
                  <c:v>5.4216622999373479E-2</c:v>
                </c:pt>
                <c:pt idx="339">
                  <c:v>5.4216622999373479E-2</c:v>
                </c:pt>
                <c:pt idx="340">
                  <c:v>5.4216622999373479E-2</c:v>
                </c:pt>
                <c:pt idx="341">
                  <c:v>5.4216622999373479E-2</c:v>
                </c:pt>
                <c:pt idx="342">
                  <c:v>5.6808241252302036E-2</c:v>
                </c:pt>
                <c:pt idx="343">
                  <c:v>5.6808241252302036E-2</c:v>
                </c:pt>
                <c:pt idx="344">
                  <c:v>5.6808241252302036E-2</c:v>
                </c:pt>
                <c:pt idx="345">
                  <c:v>5.6808241252302036E-2</c:v>
                </c:pt>
                <c:pt idx="346">
                  <c:v>5.6808241252302036E-2</c:v>
                </c:pt>
                <c:pt idx="347">
                  <c:v>5.9399859505230593E-2</c:v>
                </c:pt>
                <c:pt idx="348">
                  <c:v>5.9399859505230593E-2</c:v>
                </c:pt>
                <c:pt idx="349">
                  <c:v>5.9399859505230593E-2</c:v>
                </c:pt>
                <c:pt idx="350">
                  <c:v>5.9399859505230593E-2</c:v>
                </c:pt>
                <c:pt idx="351">
                  <c:v>5.9399859505230593E-2</c:v>
                </c:pt>
                <c:pt idx="352">
                  <c:v>5.9399859505230593E-2</c:v>
                </c:pt>
                <c:pt idx="353">
                  <c:v>5.9399859505230593E-2</c:v>
                </c:pt>
                <c:pt idx="354">
                  <c:v>5.9399859505230593E-2</c:v>
                </c:pt>
                <c:pt idx="355">
                  <c:v>5.9399859505230593E-2</c:v>
                </c:pt>
                <c:pt idx="356">
                  <c:v>5.9399859505230593E-2</c:v>
                </c:pt>
                <c:pt idx="357">
                  <c:v>5.9399859505230593E-2</c:v>
                </c:pt>
                <c:pt idx="358">
                  <c:v>5.9399859505230593E-2</c:v>
                </c:pt>
                <c:pt idx="359">
                  <c:v>5.9399859505230593E-2</c:v>
                </c:pt>
                <c:pt idx="360">
                  <c:v>5.9399859505230593E-2</c:v>
                </c:pt>
                <c:pt idx="361">
                  <c:v>5.9399859505230593E-2</c:v>
                </c:pt>
                <c:pt idx="362">
                  <c:v>5.9399859505230593E-2</c:v>
                </c:pt>
                <c:pt idx="363">
                  <c:v>5.9399859505230593E-2</c:v>
                </c:pt>
                <c:pt idx="364">
                  <c:v>5.9399859505230593E-2</c:v>
                </c:pt>
                <c:pt idx="365">
                  <c:v>5.9399859505230593E-2</c:v>
                </c:pt>
                <c:pt idx="366">
                  <c:v>5.9399859505230593E-2</c:v>
                </c:pt>
                <c:pt idx="367">
                  <c:v>5.9399859505230593E-2</c:v>
                </c:pt>
                <c:pt idx="368">
                  <c:v>5.9399859505230593E-2</c:v>
                </c:pt>
                <c:pt idx="369">
                  <c:v>5.9399859505230593E-2</c:v>
                </c:pt>
                <c:pt idx="370">
                  <c:v>5.9399859505230593E-2</c:v>
                </c:pt>
                <c:pt idx="371">
                  <c:v>5.9399859505230593E-2</c:v>
                </c:pt>
                <c:pt idx="372">
                  <c:v>5.9399859505230593E-2</c:v>
                </c:pt>
                <c:pt idx="373">
                  <c:v>5.9399859505230593E-2</c:v>
                </c:pt>
                <c:pt idx="374">
                  <c:v>5.9399859505230593E-2</c:v>
                </c:pt>
                <c:pt idx="375">
                  <c:v>5.9399859505230593E-2</c:v>
                </c:pt>
                <c:pt idx="376">
                  <c:v>5.9399859505230593E-2</c:v>
                </c:pt>
                <c:pt idx="377">
                  <c:v>5.9399859505230593E-2</c:v>
                </c:pt>
                <c:pt idx="378">
                  <c:v>5.9399859505230593E-2</c:v>
                </c:pt>
                <c:pt idx="379">
                  <c:v>5.9399859505230593E-2</c:v>
                </c:pt>
                <c:pt idx="380">
                  <c:v>5.9399859505230593E-2</c:v>
                </c:pt>
                <c:pt idx="381">
                  <c:v>5.9399859505230593E-2</c:v>
                </c:pt>
                <c:pt idx="382">
                  <c:v>5.9399859505230593E-2</c:v>
                </c:pt>
                <c:pt idx="383">
                  <c:v>5.9399859505230593E-2</c:v>
                </c:pt>
                <c:pt idx="384">
                  <c:v>5.9399859505230593E-2</c:v>
                </c:pt>
                <c:pt idx="385">
                  <c:v>5.9399859505230593E-2</c:v>
                </c:pt>
                <c:pt idx="386">
                  <c:v>5.9399859505230593E-2</c:v>
                </c:pt>
                <c:pt idx="387">
                  <c:v>5.9399859505230593E-2</c:v>
                </c:pt>
                <c:pt idx="388">
                  <c:v>5.9399859505230593E-2</c:v>
                </c:pt>
                <c:pt idx="389">
                  <c:v>5.9399859505230593E-2</c:v>
                </c:pt>
                <c:pt idx="390">
                  <c:v>5.9399859505230593E-2</c:v>
                </c:pt>
                <c:pt idx="391">
                  <c:v>5.9399859505230593E-2</c:v>
                </c:pt>
                <c:pt idx="392">
                  <c:v>5.9399859505230593E-2</c:v>
                </c:pt>
                <c:pt idx="393">
                  <c:v>5.9399859505230593E-2</c:v>
                </c:pt>
                <c:pt idx="394">
                  <c:v>5.9399859505230593E-2</c:v>
                </c:pt>
                <c:pt idx="395">
                  <c:v>5.9399859505230593E-2</c:v>
                </c:pt>
                <c:pt idx="396">
                  <c:v>6.1999168020037278E-2</c:v>
                </c:pt>
                <c:pt idx="397">
                  <c:v>6.1999168020037278E-2</c:v>
                </c:pt>
                <c:pt idx="398">
                  <c:v>6.1999168020037278E-2</c:v>
                </c:pt>
                <c:pt idx="399">
                  <c:v>6.1999168020037278E-2</c:v>
                </c:pt>
                <c:pt idx="400">
                  <c:v>6.1999168020037278E-2</c:v>
                </c:pt>
                <c:pt idx="401">
                  <c:v>6.1999168020037278E-2</c:v>
                </c:pt>
                <c:pt idx="402">
                  <c:v>6.1999168020037278E-2</c:v>
                </c:pt>
                <c:pt idx="403">
                  <c:v>6.1999168020037278E-2</c:v>
                </c:pt>
                <c:pt idx="404">
                  <c:v>6.1999168020037278E-2</c:v>
                </c:pt>
                <c:pt idx="405">
                  <c:v>6.1999168020037278E-2</c:v>
                </c:pt>
                <c:pt idx="406">
                  <c:v>6.1999168020037278E-2</c:v>
                </c:pt>
                <c:pt idx="407">
                  <c:v>6.1999168020037278E-2</c:v>
                </c:pt>
                <c:pt idx="408">
                  <c:v>6.1999168020037278E-2</c:v>
                </c:pt>
                <c:pt idx="409">
                  <c:v>6.1999168020037278E-2</c:v>
                </c:pt>
                <c:pt idx="410">
                  <c:v>6.1999168020037278E-2</c:v>
                </c:pt>
                <c:pt idx="411">
                  <c:v>6.1999168020037278E-2</c:v>
                </c:pt>
                <c:pt idx="412">
                  <c:v>6.1999168020037278E-2</c:v>
                </c:pt>
                <c:pt idx="413">
                  <c:v>6.1999168020037278E-2</c:v>
                </c:pt>
                <c:pt idx="414">
                  <c:v>6.1999168020037278E-2</c:v>
                </c:pt>
                <c:pt idx="415">
                  <c:v>6.1999168020037278E-2</c:v>
                </c:pt>
                <c:pt idx="416">
                  <c:v>6.1999168020037278E-2</c:v>
                </c:pt>
                <c:pt idx="417">
                  <c:v>6.1999168020037278E-2</c:v>
                </c:pt>
                <c:pt idx="418">
                  <c:v>6.1999168020037278E-2</c:v>
                </c:pt>
                <c:pt idx="419">
                  <c:v>6.1999168020037278E-2</c:v>
                </c:pt>
                <c:pt idx="420">
                  <c:v>6.1999168020037278E-2</c:v>
                </c:pt>
                <c:pt idx="421">
                  <c:v>6.1999168020037278E-2</c:v>
                </c:pt>
                <c:pt idx="422">
                  <c:v>6.1999168020037278E-2</c:v>
                </c:pt>
                <c:pt idx="423">
                  <c:v>6.1999168020037278E-2</c:v>
                </c:pt>
                <c:pt idx="424">
                  <c:v>6.1999168020037278E-2</c:v>
                </c:pt>
                <c:pt idx="425">
                  <c:v>6.4606235664738901E-2</c:v>
                </c:pt>
                <c:pt idx="426">
                  <c:v>6.4606235664738901E-2</c:v>
                </c:pt>
                <c:pt idx="427">
                  <c:v>6.4606235664738901E-2</c:v>
                </c:pt>
                <c:pt idx="428">
                  <c:v>6.4606235664738901E-2</c:v>
                </c:pt>
                <c:pt idx="429">
                  <c:v>6.4606235664738901E-2</c:v>
                </c:pt>
                <c:pt idx="430">
                  <c:v>6.4606235664738901E-2</c:v>
                </c:pt>
                <c:pt idx="431">
                  <c:v>6.4606235664738901E-2</c:v>
                </c:pt>
                <c:pt idx="432">
                  <c:v>6.4606235664738901E-2</c:v>
                </c:pt>
                <c:pt idx="433">
                  <c:v>6.4606235664738901E-2</c:v>
                </c:pt>
                <c:pt idx="434">
                  <c:v>6.4606235664738901E-2</c:v>
                </c:pt>
                <c:pt idx="435">
                  <c:v>6.4606235664738901E-2</c:v>
                </c:pt>
                <c:pt idx="436">
                  <c:v>6.4606235664738901E-2</c:v>
                </c:pt>
                <c:pt idx="437">
                  <c:v>6.4606235664738901E-2</c:v>
                </c:pt>
                <c:pt idx="438">
                  <c:v>6.4606235664738901E-2</c:v>
                </c:pt>
                <c:pt idx="439">
                  <c:v>6.4606235664738901E-2</c:v>
                </c:pt>
                <c:pt idx="440">
                  <c:v>6.4606235664738901E-2</c:v>
                </c:pt>
                <c:pt idx="441">
                  <c:v>6.4606235664738901E-2</c:v>
                </c:pt>
                <c:pt idx="442">
                  <c:v>6.4606235664738901E-2</c:v>
                </c:pt>
                <c:pt idx="443">
                  <c:v>6.4606235664738901E-2</c:v>
                </c:pt>
                <c:pt idx="444">
                  <c:v>6.4606235664738901E-2</c:v>
                </c:pt>
                <c:pt idx="445">
                  <c:v>6.4606235664738901E-2</c:v>
                </c:pt>
                <c:pt idx="446">
                  <c:v>6.4606235664738901E-2</c:v>
                </c:pt>
                <c:pt idx="447">
                  <c:v>6.4606235664738901E-2</c:v>
                </c:pt>
                <c:pt idx="448">
                  <c:v>6.4606235664738901E-2</c:v>
                </c:pt>
                <c:pt idx="449">
                  <c:v>6.4606235664738901E-2</c:v>
                </c:pt>
                <c:pt idx="450">
                  <c:v>6.4606235664738901E-2</c:v>
                </c:pt>
                <c:pt idx="451">
                  <c:v>6.4606235664738901E-2</c:v>
                </c:pt>
                <c:pt idx="452">
                  <c:v>6.4606235664738901E-2</c:v>
                </c:pt>
                <c:pt idx="453">
                  <c:v>6.4606235664738901E-2</c:v>
                </c:pt>
                <c:pt idx="454">
                  <c:v>6.4606235664738901E-2</c:v>
                </c:pt>
                <c:pt idx="455">
                  <c:v>6.4606235664738901E-2</c:v>
                </c:pt>
                <c:pt idx="456">
                  <c:v>6.4606235664738901E-2</c:v>
                </c:pt>
                <c:pt idx="457">
                  <c:v>6.4606235664738901E-2</c:v>
                </c:pt>
                <c:pt idx="458">
                  <c:v>6.4606235664738901E-2</c:v>
                </c:pt>
                <c:pt idx="459">
                  <c:v>6.4606235664738901E-2</c:v>
                </c:pt>
                <c:pt idx="460">
                  <c:v>6.4606235664738901E-2</c:v>
                </c:pt>
                <c:pt idx="461">
                  <c:v>6.4606235664738901E-2</c:v>
                </c:pt>
                <c:pt idx="462">
                  <c:v>6.4606235664738901E-2</c:v>
                </c:pt>
                <c:pt idx="463">
                  <c:v>6.4606235664738901E-2</c:v>
                </c:pt>
                <c:pt idx="464">
                  <c:v>6.4606235664738901E-2</c:v>
                </c:pt>
                <c:pt idx="465">
                  <c:v>6.4606235664738901E-2</c:v>
                </c:pt>
                <c:pt idx="466">
                  <c:v>6.4606235664738901E-2</c:v>
                </c:pt>
                <c:pt idx="467">
                  <c:v>6.4606235664738901E-2</c:v>
                </c:pt>
                <c:pt idx="468">
                  <c:v>6.4606235664738901E-2</c:v>
                </c:pt>
                <c:pt idx="469">
                  <c:v>6.4606235664738901E-2</c:v>
                </c:pt>
                <c:pt idx="470">
                  <c:v>6.4606235664738901E-2</c:v>
                </c:pt>
                <c:pt idx="471">
                  <c:v>6.4606235664738901E-2</c:v>
                </c:pt>
                <c:pt idx="472">
                  <c:v>6.4606235664738901E-2</c:v>
                </c:pt>
                <c:pt idx="473">
                  <c:v>6.4606235664738901E-2</c:v>
                </c:pt>
                <c:pt idx="474">
                  <c:v>6.4606235664738901E-2</c:v>
                </c:pt>
                <c:pt idx="475">
                  <c:v>6.4606235664738901E-2</c:v>
                </c:pt>
                <c:pt idx="476">
                  <c:v>6.4606235664738901E-2</c:v>
                </c:pt>
                <c:pt idx="477">
                  <c:v>6.4606235664738901E-2</c:v>
                </c:pt>
                <c:pt idx="478">
                  <c:v>6.4606235664738901E-2</c:v>
                </c:pt>
                <c:pt idx="479">
                  <c:v>6.4606235664738901E-2</c:v>
                </c:pt>
                <c:pt idx="480">
                  <c:v>6.4606235664738901E-2</c:v>
                </c:pt>
                <c:pt idx="481">
                  <c:v>6.4606235664738901E-2</c:v>
                </c:pt>
                <c:pt idx="482">
                  <c:v>6.4606235664738901E-2</c:v>
                </c:pt>
                <c:pt idx="483">
                  <c:v>6.4606235664738901E-2</c:v>
                </c:pt>
                <c:pt idx="484">
                  <c:v>6.4606235664738901E-2</c:v>
                </c:pt>
                <c:pt idx="485">
                  <c:v>6.4606235664738901E-2</c:v>
                </c:pt>
                <c:pt idx="486">
                  <c:v>6.7253736357482691E-2</c:v>
                </c:pt>
                <c:pt idx="487">
                  <c:v>6.7253736357482691E-2</c:v>
                </c:pt>
                <c:pt idx="488">
                  <c:v>6.7253736357482691E-2</c:v>
                </c:pt>
                <c:pt idx="489">
                  <c:v>6.7253736357482691E-2</c:v>
                </c:pt>
                <c:pt idx="490">
                  <c:v>6.7253736357482691E-2</c:v>
                </c:pt>
                <c:pt idx="491">
                  <c:v>6.7253736357482691E-2</c:v>
                </c:pt>
                <c:pt idx="492">
                  <c:v>6.7253736357482691E-2</c:v>
                </c:pt>
                <c:pt idx="493">
                  <c:v>6.7253736357482691E-2</c:v>
                </c:pt>
                <c:pt idx="494">
                  <c:v>6.7253736357482691E-2</c:v>
                </c:pt>
                <c:pt idx="495">
                  <c:v>6.7253736357482691E-2</c:v>
                </c:pt>
                <c:pt idx="496">
                  <c:v>6.7253736357482691E-2</c:v>
                </c:pt>
                <c:pt idx="497">
                  <c:v>6.7253736357482691E-2</c:v>
                </c:pt>
                <c:pt idx="498">
                  <c:v>6.7253736357482691E-2</c:v>
                </c:pt>
                <c:pt idx="499">
                  <c:v>6.7253736357482691E-2</c:v>
                </c:pt>
                <c:pt idx="500">
                  <c:v>6.7253736357482691E-2</c:v>
                </c:pt>
                <c:pt idx="501">
                  <c:v>6.7253736357482691E-2</c:v>
                </c:pt>
                <c:pt idx="502">
                  <c:v>6.7253736357482691E-2</c:v>
                </c:pt>
                <c:pt idx="503">
                  <c:v>6.7253736357482691E-2</c:v>
                </c:pt>
                <c:pt idx="504">
                  <c:v>6.7253736357482691E-2</c:v>
                </c:pt>
                <c:pt idx="505">
                  <c:v>6.7253736357482691E-2</c:v>
                </c:pt>
                <c:pt idx="506">
                  <c:v>6.7253736357482691E-2</c:v>
                </c:pt>
                <c:pt idx="507">
                  <c:v>6.7253736357482691E-2</c:v>
                </c:pt>
                <c:pt idx="508">
                  <c:v>6.7253736357482691E-2</c:v>
                </c:pt>
                <c:pt idx="509">
                  <c:v>6.7253736357482691E-2</c:v>
                </c:pt>
                <c:pt idx="510">
                  <c:v>6.7253736357482691E-2</c:v>
                </c:pt>
                <c:pt idx="511">
                  <c:v>6.7253736357482691E-2</c:v>
                </c:pt>
                <c:pt idx="512">
                  <c:v>6.7253736357482691E-2</c:v>
                </c:pt>
                <c:pt idx="513">
                  <c:v>6.9951719843881446E-2</c:v>
                </c:pt>
                <c:pt idx="514">
                  <c:v>6.9951719843881446E-2</c:v>
                </c:pt>
                <c:pt idx="515">
                  <c:v>6.9951719843881446E-2</c:v>
                </c:pt>
                <c:pt idx="516">
                  <c:v>6.9951719843881446E-2</c:v>
                </c:pt>
                <c:pt idx="517">
                  <c:v>6.9951719843881446E-2</c:v>
                </c:pt>
                <c:pt idx="518">
                  <c:v>6.9951719843881446E-2</c:v>
                </c:pt>
                <c:pt idx="519">
                  <c:v>6.9951719843881446E-2</c:v>
                </c:pt>
                <c:pt idx="520">
                  <c:v>6.9951719843881446E-2</c:v>
                </c:pt>
                <c:pt idx="521">
                  <c:v>6.9951719843881446E-2</c:v>
                </c:pt>
                <c:pt idx="522">
                  <c:v>6.9951719843881446E-2</c:v>
                </c:pt>
                <c:pt idx="523">
                  <c:v>6.9951719843881446E-2</c:v>
                </c:pt>
                <c:pt idx="524">
                  <c:v>6.9951719843881446E-2</c:v>
                </c:pt>
                <c:pt idx="525">
                  <c:v>6.9951719843881446E-2</c:v>
                </c:pt>
                <c:pt idx="526">
                  <c:v>6.9951719843881446E-2</c:v>
                </c:pt>
                <c:pt idx="527">
                  <c:v>6.9951719843881446E-2</c:v>
                </c:pt>
                <c:pt idx="528">
                  <c:v>6.9951719843881446E-2</c:v>
                </c:pt>
                <c:pt idx="529">
                  <c:v>6.9951719843881446E-2</c:v>
                </c:pt>
                <c:pt idx="530">
                  <c:v>6.9951719843881446E-2</c:v>
                </c:pt>
                <c:pt idx="531">
                  <c:v>6.9951719843881446E-2</c:v>
                </c:pt>
                <c:pt idx="532">
                  <c:v>6.9951719843881446E-2</c:v>
                </c:pt>
                <c:pt idx="533">
                  <c:v>6.9951719843881446E-2</c:v>
                </c:pt>
                <c:pt idx="534">
                  <c:v>6.9951719843881446E-2</c:v>
                </c:pt>
                <c:pt idx="535">
                  <c:v>6.9951719843881446E-2</c:v>
                </c:pt>
                <c:pt idx="536">
                  <c:v>6.9951719843881446E-2</c:v>
                </c:pt>
                <c:pt idx="537">
                  <c:v>6.9951719843881446E-2</c:v>
                </c:pt>
                <c:pt idx="538">
                  <c:v>6.9951719843881446E-2</c:v>
                </c:pt>
                <c:pt idx="539">
                  <c:v>6.9951719843881446E-2</c:v>
                </c:pt>
                <c:pt idx="540">
                  <c:v>6.9951719843881446E-2</c:v>
                </c:pt>
                <c:pt idx="541">
                  <c:v>6.9951719843881446E-2</c:v>
                </c:pt>
                <c:pt idx="542">
                  <c:v>6.9951719843881446E-2</c:v>
                </c:pt>
                <c:pt idx="543">
                  <c:v>6.9951719843881446E-2</c:v>
                </c:pt>
                <c:pt idx="544">
                  <c:v>6.9951719843881446E-2</c:v>
                </c:pt>
                <c:pt idx="545">
                  <c:v>6.9951719843881446E-2</c:v>
                </c:pt>
                <c:pt idx="546">
                  <c:v>6.9951719843881446E-2</c:v>
                </c:pt>
                <c:pt idx="547">
                  <c:v>6.9951719843881446E-2</c:v>
                </c:pt>
                <c:pt idx="548">
                  <c:v>6.9951719843881446E-2</c:v>
                </c:pt>
                <c:pt idx="549">
                  <c:v>6.9951719843881446E-2</c:v>
                </c:pt>
                <c:pt idx="550">
                  <c:v>6.9951719843881446E-2</c:v>
                </c:pt>
                <c:pt idx="551">
                  <c:v>6.9951719843881446E-2</c:v>
                </c:pt>
                <c:pt idx="552">
                  <c:v>6.9951719843881446E-2</c:v>
                </c:pt>
                <c:pt idx="553">
                  <c:v>6.9951719843881446E-2</c:v>
                </c:pt>
                <c:pt idx="554">
                  <c:v>6.9951719843881446E-2</c:v>
                </c:pt>
                <c:pt idx="555">
                  <c:v>6.9951719843881446E-2</c:v>
                </c:pt>
                <c:pt idx="556">
                  <c:v>6.9951719843881446E-2</c:v>
                </c:pt>
                <c:pt idx="557">
                  <c:v>6.9951719843881446E-2</c:v>
                </c:pt>
                <c:pt idx="558">
                  <c:v>6.9951719843881446E-2</c:v>
                </c:pt>
                <c:pt idx="559">
                  <c:v>6.9951719843881446E-2</c:v>
                </c:pt>
                <c:pt idx="560">
                  <c:v>6.9951719843881446E-2</c:v>
                </c:pt>
                <c:pt idx="561">
                  <c:v>6.9951719843881446E-2</c:v>
                </c:pt>
                <c:pt idx="562">
                  <c:v>6.9951719843881446E-2</c:v>
                </c:pt>
                <c:pt idx="563">
                  <c:v>6.9951719843881446E-2</c:v>
                </c:pt>
                <c:pt idx="564">
                  <c:v>6.9951719843881446E-2</c:v>
                </c:pt>
                <c:pt idx="565">
                  <c:v>6.9951719843881446E-2</c:v>
                </c:pt>
                <c:pt idx="566">
                  <c:v>6.9951719843881446E-2</c:v>
                </c:pt>
                <c:pt idx="567">
                  <c:v>6.9951719843881446E-2</c:v>
                </c:pt>
                <c:pt idx="568">
                  <c:v>6.9951719843881446E-2</c:v>
                </c:pt>
                <c:pt idx="569">
                  <c:v>6.9951719843881446E-2</c:v>
                </c:pt>
                <c:pt idx="570">
                  <c:v>6.9951719843881446E-2</c:v>
                </c:pt>
                <c:pt idx="571">
                  <c:v>6.9951719843881446E-2</c:v>
                </c:pt>
                <c:pt idx="572">
                  <c:v>6.9951719843881446E-2</c:v>
                </c:pt>
                <c:pt idx="573">
                  <c:v>6.9951719843881446E-2</c:v>
                </c:pt>
                <c:pt idx="574">
                  <c:v>6.9951719843881446E-2</c:v>
                </c:pt>
                <c:pt idx="575">
                  <c:v>6.9951719843881446E-2</c:v>
                </c:pt>
                <c:pt idx="576">
                  <c:v>6.9951719843881446E-2</c:v>
                </c:pt>
                <c:pt idx="577">
                  <c:v>6.9951719843881446E-2</c:v>
                </c:pt>
                <c:pt idx="578">
                  <c:v>6.9951719843881446E-2</c:v>
                </c:pt>
                <c:pt idx="579">
                  <c:v>6.9951719843881446E-2</c:v>
                </c:pt>
                <c:pt idx="580">
                  <c:v>6.9951719843881446E-2</c:v>
                </c:pt>
                <c:pt idx="581">
                  <c:v>6.9951719843881446E-2</c:v>
                </c:pt>
                <c:pt idx="582">
                  <c:v>6.9951719843881446E-2</c:v>
                </c:pt>
                <c:pt idx="583">
                  <c:v>6.9951719843881446E-2</c:v>
                </c:pt>
                <c:pt idx="584">
                  <c:v>6.9951719843881446E-2</c:v>
                </c:pt>
                <c:pt idx="585">
                  <c:v>6.9951719843881446E-2</c:v>
                </c:pt>
                <c:pt idx="586">
                  <c:v>6.9951719843881446E-2</c:v>
                </c:pt>
                <c:pt idx="587">
                  <c:v>6.9951719843881446E-2</c:v>
                </c:pt>
                <c:pt idx="588">
                  <c:v>6.9951719843881446E-2</c:v>
                </c:pt>
                <c:pt idx="589">
                  <c:v>6.9951719843881446E-2</c:v>
                </c:pt>
                <c:pt idx="590">
                  <c:v>6.9951719843881446E-2</c:v>
                </c:pt>
                <c:pt idx="591">
                  <c:v>6.9951719843881446E-2</c:v>
                </c:pt>
                <c:pt idx="592">
                  <c:v>6.9951719843881446E-2</c:v>
                </c:pt>
                <c:pt idx="593">
                  <c:v>6.9951719843881446E-2</c:v>
                </c:pt>
                <c:pt idx="594">
                  <c:v>6.9951719843881446E-2</c:v>
                </c:pt>
                <c:pt idx="595">
                  <c:v>6.9951719843881446E-2</c:v>
                </c:pt>
                <c:pt idx="596">
                  <c:v>6.9951719843881446E-2</c:v>
                </c:pt>
                <c:pt idx="597">
                  <c:v>6.9951719843881446E-2</c:v>
                </c:pt>
                <c:pt idx="598">
                  <c:v>6.9951719843881446E-2</c:v>
                </c:pt>
                <c:pt idx="599">
                  <c:v>6.9951719843881446E-2</c:v>
                </c:pt>
                <c:pt idx="600">
                  <c:v>6.9951719843881446E-2</c:v>
                </c:pt>
                <c:pt idx="601">
                  <c:v>6.9951719843881446E-2</c:v>
                </c:pt>
                <c:pt idx="602">
                  <c:v>6.9951719843881446E-2</c:v>
                </c:pt>
                <c:pt idx="603">
                  <c:v>6.9951719843881446E-2</c:v>
                </c:pt>
                <c:pt idx="604">
                  <c:v>6.9951719843881446E-2</c:v>
                </c:pt>
                <c:pt idx="605">
                  <c:v>6.9951719843881446E-2</c:v>
                </c:pt>
                <c:pt idx="606">
                  <c:v>6.9951719843881446E-2</c:v>
                </c:pt>
                <c:pt idx="607">
                  <c:v>6.9951719843881446E-2</c:v>
                </c:pt>
                <c:pt idx="608">
                  <c:v>6.9951719843881446E-2</c:v>
                </c:pt>
                <c:pt idx="609">
                  <c:v>6.9951719843881446E-2</c:v>
                </c:pt>
                <c:pt idx="610">
                  <c:v>6.9951719843881446E-2</c:v>
                </c:pt>
                <c:pt idx="611">
                  <c:v>6.9951719843881446E-2</c:v>
                </c:pt>
                <c:pt idx="612">
                  <c:v>6.9951719843881446E-2</c:v>
                </c:pt>
                <c:pt idx="613">
                  <c:v>6.9951719843881446E-2</c:v>
                </c:pt>
                <c:pt idx="614">
                  <c:v>6.9951719843881446E-2</c:v>
                </c:pt>
                <c:pt idx="615">
                  <c:v>6.9951719843881446E-2</c:v>
                </c:pt>
                <c:pt idx="616">
                  <c:v>6.9951719843881446E-2</c:v>
                </c:pt>
                <c:pt idx="617">
                  <c:v>6.9951719843881446E-2</c:v>
                </c:pt>
                <c:pt idx="618">
                  <c:v>6.9951719843881446E-2</c:v>
                </c:pt>
                <c:pt idx="619">
                  <c:v>6.9951719843881446E-2</c:v>
                </c:pt>
                <c:pt idx="620">
                  <c:v>6.9951719843881446E-2</c:v>
                </c:pt>
                <c:pt idx="621">
                  <c:v>6.9951719843881446E-2</c:v>
                </c:pt>
                <c:pt idx="622">
                  <c:v>6.9951719843881446E-2</c:v>
                </c:pt>
                <c:pt idx="623">
                  <c:v>6.9951719843881446E-2</c:v>
                </c:pt>
                <c:pt idx="624">
                  <c:v>6.9951719843881446E-2</c:v>
                </c:pt>
                <c:pt idx="625">
                  <c:v>6.9951719843881446E-2</c:v>
                </c:pt>
                <c:pt idx="626">
                  <c:v>6.9951719843881446E-2</c:v>
                </c:pt>
                <c:pt idx="627">
                  <c:v>6.9951719843881446E-2</c:v>
                </c:pt>
                <c:pt idx="628">
                  <c:v>6.9951719843881446E-2</c:v>
                </c:pt>
                <c:pt idx="629">
                  <c:v>6.9951719843881446E-2</c:v>
                </c:pt>
                <c:pt idx="630">
                  <c:v>6.9951719843881446E-2</c:v>
                </c:pt>
                <c:pt idx="631">
                  <c:v>6.9951719843881446E-2</c:v>
                </c:pt>
                <c:pt idx="632">
                  <c:v>6.9951719843881446E-2</c:v>
                </c:pt>
                <c:pt idx="633">
                  <c:v>6.9951719843881446E-2</c:v>
                </c:pt>
                <c:pt idx="634">
                  <c:v>6.9951719843881446E-2</c:v>
                </c:pt>
                <c:pt idx="635">
                  <c:v>6.9951719843881446E-2</c:v>
                </c:pt>
                <c:pt idx="636">
                  <c:v>6.9951719843881446E-2</c:v>
                </c:pt>
                <c:pt idx="637">
                  <c:v>6.9951719843881446E-2</c:v>
                </c:pt>
                <c:pt idx="638">
                  <c:v>6.9951719843881446E-2</c:v>
                </c:pt>
                <c:pt idx="639">
                  <c:v>6.9951719843881446E-2</c:v>
                </c:pt>
                <c:pt idx="640">
                  <c:v>6.9951719843881446E-2</c:v>
                </c:pt>
                <c:pt idx="641">
                  <c:v>6.9951719843881446E-2</c:v>
                </c:pt>
                <c:pt idx="642">
                  <c:v>6.9951719843881446E-2</c:v>
                </c:pt>
                <c:pt idx="643">
                  <c:v>6.9951719843881446E-2</c:v>
                </c:pt>
                <c:pt idx="644">
                  <c:v>6.9951719843881446E-2</c:v>
                </c:pt>
                <c:pt idx="645">
                  <c:v>6.9951719843881446E-2</c:v>
                </c:pt>
                <c:pt idx="646">
                  <c:v>6.9951719843881446E-2</c:v>
                </c:pt>
                <c:pt idx="647">
                  <c:v>6.9951719843881446E-2</c:v>
                </c:pt>
                <c:pt idx="648">
                  <c:v>6.9951719843881446E-2</c:v>
                </c:pt>
                <c:pt idx="649">
                  <c:v>6.9951719843881446E-2</c:v>
                </c:pt>
                <c:pt idx="650">
                  <c:v>6.9951719843881446E-2</c:v>
                </c:pt>
                <c:pt idx="651">
                  <c:v>6.9951719843881446E-2</c:v>
                </c:pt>
                <c:pt idx="652">
                  <c:v>6.9951719843881446E-2</c:v>
                </c:pt>
                <c:pt idx="653">
                  <c:v>6.9951719843881446E-2</c:v>
                </c:pt>
                <c:pt idx="654">
                  <c:v>6.9951719843881446E-2</c:v>
                </c:pt>
                <c:pt idx="655">
                  <c:v>6.9951719843881446E-2</c:v>
                </c:pt>
                <c:pt idx="656">
                  <c:v>6.9951719843881446E-2</c:v>
                </c:pt>
                <c:pt idx="657">
                  <c:v>6.9951719843881446E-2</c:v>
                </c:pt>
                <c:pt idx="658">
                  <c:v>6.9951719843881446E-2</c:v>
                </c:pt>
                <c:pt idx="659">
                  <c:v>6.9951719843881446E-2</c:v>
                </c:pt>
                <c:pt idx="660">
                  <c:v>6.9951719843881446E-2</c:v>
                </c:pt>
                <c:pt idx="661">
                  <c:v>6.9951719843881446E-2</c:v>
                </c:pt>
                <c:pt idx="662">
                  <c:v>6.9951719843881446E-2</c:v>
                </c:pt>
                <c:pt idx="663">
                  <c:v>6.9951719843881446E-2</c:v>
                </c:pt>
                <c:pt idx="664">
                  <c:v>6.9951719843881446E-2</c:v>
                </c:pt>
                <c:pt idx="665">
                  <c:v>6.9951719843881446E-2</c:v>
                </c:pt>
                <c:pt idx="666">
                  <c:v>6.9951719843881446E-2</c:v>
                </c:pt>
                <c:pt idx="667">
                  <c:v>6.9951719843881446E-2</c:v>
                </c:pt>
                <c:pt idx="668">
                  <c:v>6.9951719843881446E-2</c:v>
                </c:pt>
                <c:pt idx="669">
                  <c:v>6.9951719843881446E-2</c:v>
                </c:pt>
                <c:pt idx="670">
                  <c:v>6.9951719843881446E-2</c:v>
                </c:pt>
                <c:pt idx="671">
                  <c:v>6.9951719843881446E-2</c:v>
                </c:pt>
                <c:pt idx="672">
                  <c:v>6.9951719843881446E-2</c:v>
                </c:pt>
                <c:pt idx="673">
                  <c:v>6.9951719843881446E-2</c:v>
                </c:pt>
                <c:pt idx="674">
                  <c:v>6.9951719843881446E-2</c:v>
                </c:pt>
                <c:pt idx="675">
                  <c:v>6.9951719843881446E-2</c:v>
                </c:pt>
                <c:pt idx="676">
                  <c:v>6.9951719843881446E-2</c:v>
                </c:pt>
                <c:pt idx="677">
                  <c:v>6.9951719843881446E-2</c:v>
                </c:pt>
                <c:pt idx="678">
                  <c:v>6.9951719843881446E-2</c:v>
                </c:pt>
                <c:pt idx="679">
                  <c:v>6.9951719843881446E-2</c:v>
                </c:pt>
                <c:pt idx="680">
                  <c:v>6.9951719843881446E-2</c:v>
                </c:pt>
                <c:pt idx="681">
                  <c:v>6.9951719843881446E-2</c:v>
                </c:pt>
                <c:pt idx="682">
                  <c:v>6.9951719843881446E-2</c:v>
                </c:pt>
                <c:pt idx="683">
                  <c:v>6.9951719843881446E-2</c:v>
                </c:pt>
                <c:pt idx="684">
                  <c:v>6.9951719843881446E-2</c:v>
                </c:pt>
                <c:pt idx="685">
                  <c:v>6.9951719843881446E-2</c:v>
                </c:pt>
                <c:pt idx="686">
                  <c:v>6.9951719843881446E-2</c:v>
                </c:pt>
                <c:pt idx="687">
                  <c:v>6.9951719843881446E-2</c:v>
                </c:pt>
                <c:pt idx="688">
                  <c:v>6.9951719843881446E-2</c:v>
                </c:pt>
                <c:pt idx="689">
                  <c:v>6.9951719843881446E-2</c:v>
                </c:pt>
                <c:pt idx="690">
                  <c:v>6.9951719843881446E-2</c:v>
                </c:pt>
                <c:pt idx="691">
                  <c:v>6.9951719843881446E-2</c:v>
                </c:pt>
                <c:pt idx="692">
                  <c:v>6.9951719843881446E-2</c:v>
                </c:pt>
                <c:pt idx="693">
                  <c:v>6.9951719843881446E-2</c:v>
                </c:pt>
                <c:pt idx="694">
                  <c:v>6.9951719843881446E-2</c:v>
                </c:pt>
                <c:pt idx="695">
                  <c:v>6.9951719843881446E-2</c:v>
                </c:pt>
                <c:pt idx="696">
                  <c:v>6.9951719843881446E-2</c:v>
                </c:pt>
                <c:pt idx="697">
                  <c:v>6.9951719843881446E-2</c:v>
                </c:pt>
                <c:pt idx="698">
                  <c:v>6.9951719843881446E-2</c:v>
                </c:pt>
                <c:pt idx="699">
                  <c:v>6.9951719843881446E-2</c:v>
                </c:pt>
                <c:pt idx="700">
                  <c:v>6.9951719843881446E-2</c:v>
                </c:pt>
                <c:pt idx="701">
                  <c:v>6.9951719843881446E-2</c:v>
                </c:pt>
                <c:pt idx="702">
                  <c:v>7.3297723626710165E-2</c:v>
                </c:pt>
                <c:pt idx="703">
                  <c:v>7.3297723626710165E-2</c:v>
                </c:pt>
                <c:pt idx="704">
                  <c:v>7.3297723626710165E-2</c:v>
                </c:pt>
                <c:pt idx="705">
                  <c:v>7.3297723626710165E-2</c:v>
                </c:pt>
                <c:pt idx="706">
                  <c:v>7.3297723626710165E-2</c:v>
                </c:pt>
                <c:pt idx="707">
                  <c:v>7.3297723626710165E-2</c:v>
                </c:pt>
                <c:pt idx="708">
                  <c:v>7.3297723626710165E-2</c:v>
                </c:pt>
                <c:pt idx="709">
                  <c:v>7.3297723626710165E-2</c:v>
                </c:pt>
                <c:pt idx="710">
                  <c:v>7.3297723626710165E-2</c:v>
                </c:pt>
                <c:pt idx="711">
                  <c:v>7.3297723626710165E-2</c:v>
                </c:pt>
                <c:pt idx="712">
                  <c:v>7.3297723626710165E-2</c:v>
                </c:pt>
                <c:pt idx="713">
                  <c:v>7.3297723626710165E-2</c:v>
                </c:pt>
                <c:pt idx="714">
                  <c:v>7.3297723626710165E-2</c:v>
                </c:pt>
                <c:pt idx="715">
                  <c:v>7.3297723626710165E-2</c:v>
                </c:pt>
                <c:pt idx="716">
                  <c:v>7.3297723626710165E-2</c:v>
                </c:pt>
                <c:pt idx="717">
                  <c:v>7.3297723626710165E-2</c:v>
                </c:pt>
                <c:pt idx="718">
                  <c:v>7.3297723626710165E-2</c:v>
                </c:pt>
                <c:pt idx="719">
                  <c:v>7.6806586000738516E-2</c:v>
                </c:pt>
                <c:pt idx="720">
                  <c:v>7.6806586000738516E-2</c:v>
                </c:pt>
                <c:pt idx="721">
                  <c:v>7.6806586000738516E-2</c:v>
                </c:pt>
                <c:pt idx="722">
                  <c:v>7.6806586000738516E-2</c:v>
                </c:pt>
                <c:pt idx="723">
                  <c:v>8.0331112938936633E-2</c:v>
                </c:pt>
                <c:pt idx="724">
                  <c:v>8.0331112938936633E-2</c:v>
                </c:pt>
                <c:pt idx="725">
                  <c:v>8.0331112938936633E-2</c:v>
                </c:pt>
                <c:pt idx="726">
                  <c:v>8.0331112938936633E-2</c:v>
                </c:pt>
                <c:pt idx="727">
                  <c:v>8.0331112938936633E-2</c:v>
                </c:pt>
                <c:pt idx="728">
                  <c:v>8.0331112938936633E-2</c:v>
                </c:pt>
                <c:pt idx="729">
                  <c:v>8.0331112938936633E-2</c:v>
                </c:pt>
                <c:pt idx="730">
                  <c:v>8.0331112938936633E-2</c:v>
                </c:pt>
                <c:pt idx="731">
                  <c:v>8.0331112938936633E-2</c:v>
                </c:pt>
                <c:pt idx="732">
                  <c:v>8.0331112938936633E-2</c:v>
                </c:pt>
                <c:pt idx="733">
                  <c:v>8.0331112938936633E-2</c:v>
                </c:pt>
                <c:pt idx="734">
                  <c:v>8.0331112938936633E-2</c:v>
                </c:pt>
                <c:pt idx="735">
                  <c:v>8.0331112938936633E-2</c:v>
                </c:pt>
                <c:pt idx="736">
                  <c:v>8.0331112938936633E-2</c:v>
                </c:pt>
                <c:pt idx="737">
                  <c:v>8.0331112938936633E-2</c:v>
                </c:pt>
                <c:pt idx="738">
                  <c:v>8.0331112938936633E-2</c:v>
                </c:pt>
                <c:pt idx="739">
                  <c:v>8.0331112938936633E-2</c:v>
                </c:pt>
                <c:pt idx="740">
                  <c:v>8.0331112938936633E-2</c:v>
                </c:pt>
                <c:pt idx="741">
                  <c:v>8.0331112938936633E-2</c:v>
                </c:pt>
                <c:pt idx="742">
                  <c:v>8.0331112938936633E-2</c:v>
                </c:pt>
                <c:pt idx="743">
                  <c:v>8.0331112938936633E-2</c:v>
                </c:pt>
                <c:pt idx="744">
                  <c:v>8.0331112938936633E-2</c:v>
                </c:pt>
                <c:pt idx="745">
                  <c:v>8.0331112938936633E-2</c:v>
                </c:pt>
                <c:pt idx="746">
                  <c:v>8.0331112938936633E-2</c:v>
                </c:pt>
                <c:pt idx="747">
                  <c:v>8.0331112938936633E-2</c:v>
                </c:pt>
                <c:pt idx="748">
                  <c:v>8.0331112938936633E-2</c:v>
                </c:pt>
                <c:pt idx="749">
                  <c:v>8.0331112938936633E-2</c:v>
                </c:pt>
                <c:pt idx="750">
                  <c:v>8.0331112938936633E-2</c:v>
                </c:pt>
                <c:pt idx="751">
                  <c:v>8.0331112938936633E-2</c:v>
                </c:pt>
                <c:pt idx="752">
                  <c:v>8.0331112938936633E-2</c:v>
                </c:pt>
                <c:pt idx="753">
                  <c:v>8.0331112938936633E-2</c:v>
                </c:pt>
                <c:pt idx="754">
                  <c:v>8.0331112938936633E-2</c:v>
                </c:pt>
                <c:pt idx="755">
                  <c:v>8.0331112938936633E-2</c:v>
                </c:pt>
                <c:pt idx="756">
                  <c:v>8.0331112938936633E-2</c:v>
                </c:pt>
                <c:pt idx="757">
                  <c:v>8.0331112938936633E-2</c:v>
                </c:pt>
                <c:pt idx="758">
                  <c:v>8.0331112938936633E-2</c:v>
                </c:pt>
                <c:pt idx="759">
                  <c:v>8.0331112938936633E-2</c:v>
                </c:pt>
                <c:pt idx="760">
                  <c:v>8.0331112938936633E-2</c:v>
                </c:pt>
                <c:pt idx="761">
                  <c:v>8.0331112938936633E-2</c:v>
                </c:pt>
                <c:pt idx="762">
                  <c:v>8.0331112938936633E-2</c:v>
                </c:pt>
                <c:pt idx="763">
                  <c:v>8.0331112938936633E-2</c:v>
                </c:pt>
                <c:pt idx="764">
                  <c:v>8.0331112938936633E-2</c:v>
                </c:pt>
                <c:pt idx="765">
                  <c:v>8.0331112938936633E-2</c:v>
                </c:pt>
                <c:pt idx="766">
                  <c:v>8.0331112938936633E-2</c:v>
                </c:pt>
                <c:pt idx="767">
                  <c:v>8.0331112938936633E-2</c:v>
                </c:pt>
                <c:pt idx="768">
                  <c:v>8.0331112938936633E-2</c:v>
                </c:pt>
                <c:pt idx="769">
                  <c:v>8.0331112938936633E-2</c:v>
                </c:pt>
                <c:pt idx="770">
                  <c:v>8.0331112938936633E-2</c:v>
                </c:pt>
                <c:pt idx="771">
                  <c:v>8.0331112938936633E-2</c:v>
                </c:pt>
                <c:pt idx="772">
                  <c:v>8.0331112938936633E-2</c:v>
                </c:pt>
                <c:pt idx="773">
                  <c:v>8.0331112938936633E-2</c:v>
                </c:pt>
                <c:pt idx="774">
                  <c:v>8.0331112938936633E-2</c:v>
                </c:pt>
                <c:pt idx="775">
                  <c:v>8.0331112938936633E-2</c:v>
                </c:pt>
                <c:pt idx="776">
                  <c:v>8.0331112938936633E-2</c:v>
                </c:pt>
                <c:pt idx="777">
                  <c:v>8.0331112938936633E-2</c:v>
                </c:pt>
                <c:pt idx="778">
                  <c:v>8.0331112938936633E-2</c:v>
                </c:pt>
                <c:pt idx="779">
                  <c:v>8.0331112938936633E-2</c:v>
                </c:pt>
                <c:pt idx="780">
                  <c:v>8.0331112938936633E-2</c:v>
                </c:pt>
                <c:pt idx="781">
                  <c:v>8.0331112938936633E-2</c:v>
                </c:pt>
                <c:pt idx="782">
                  <c:v>8.0331112938936633E-2</c:v>
                </c:pt>
                <c:pt idx="783">
                  <c:v>8.0331112938936633E-2</c:v>
                </c:pt>
                <c:pt idx="784">
                  <c:v>8.0331112938936633E-2</c:v>
                </c:pt>
                <c:pt idx="785">
                  <c:v>8.0331112938936633E-2</c:v>
                </c:pt>
                <c:pt idx="786">
                  <c:v>8.0331112938936633E-2</c:v>
                </c:pt>
                <c:pt idx="787">
                  <c:v>8.0331112938936633E-2</c:v>
                </c:pt>
                <c:pt idx="788">
                  <c:v>8.0331112938936633E-2</c:v>
                </c:pt>
                <c:pt idx="789">
                  <c:v>8.0331112938936633E-2</c:v>
                </c:pt>
                <c:pt idx="790">
                  <c:v>8.0331112938936633E-2</c:v>
                </c:pt>
                <c:pt idx="791">
                  <c:v>8.0331112938936633E-2</c:v>
                </c:pt>
                <c:pt idx="792">
                  <c:v>8.0331112938936633E-2</c:v>
                </c:pt>
                <c:pt idx="793">
                  <c:v>8.0331112938936633E-2</c:v>
                </c:pt>
                <c:pt idx="794">
                  <c:v>8.0331112938936633E-2</c:v>
                </c:pt>
                <c:pt idx="795">
                  <c:v>8.0331112938936633E-2</c:v>
                </c:pt>
                <c:pt idx="796">
                  <c:v>8.0331112938936633E-2</c:v>
                </c:pt>
                <c:pt idx="797">
                  <c:v>8.0331112938936633E-2</c:v>
                </c:pt>
                <c:pt idx="798">
                  <c:v>8.0331112938936633E-2</c:v>
                </c:pt>
                <c:pt idx="799">
                  <c:v>8.0331112938936633E-2</c:v>
                </c:pt>
                <c:pt idx="800">
                  <c:v>8.430269241764192E-2</c:v>
                </c:pt>
                <c:pt idx="801">
                  <c:v>8.430269241764192E-2</c:v>
                </c:pt>
                <c:pt idx="802">
                  <c:v>8.430269241764192E-2</c:v>
                </c:pt>
                <c:pt idx="803">
                  <c:v>8.430269241764192E-2</c:v>
                </c:pt>
                <c:pt idx="804">
                  <c:v>8.430269241764192E-2</c:v>
                </c:pt>
                <c:pt idx="805">
                  <c:v>8.430269241764192E-2</c:v>
                </c:pt>
                <c:pt idx="806">
                  <c:v>8.430269241764192E-2</c:v>
                </c:pt>
                <c:pt idx="807">
                  <c:v>8.430269241764192E-2</c:v>
                </c:pt>
                <c:pt idx="808">
                  <c:v>8.430269241764192E-2</c:v>
                </c:pt>
                <c:pt idx="809">
                  <c:v>8.430269241764192E-2</c:v>
                </c:pt>
                <c:pt idx="810">
                  <c:v>8.430269241764192E-2</c:v>
                </c:pt>
                <c:pt idx="811">
                  <c:v>8.430269241764192E-2</c:v>
                </c:pt>
                <c:pt idx="812">
                  <c:v>8.430269241764192E-2</c:v>
                </c:pt>
                <c:pt idx="813">
                  <c:v>8.430269241764192E-2</c:v>
                </c:pt>
                <c:pt idx="814">
                  <c:v>8.430269241764192E-2</c:v>
                </c:pt>
                <c:pt idx="815">
                  <c:v>8.430269241764192E-2</c:v>
                </c:pt>
                <c:pt idx="816">
                  <c:v>8.430269241764192E-2</c:v>
                </c:pt>
                <c:pt idx="817">
                  <c:v>8.430269241764192E-2</c:v>
                </c:pt>
                <c:pt idx="818">
                  <c:v>8.430269241764192E-2</c:v>
                </c:pt>
                <c:pt idx="819">
                  <c:v>8.430269241764192E-2</c:v>
                </c:pt>
                <c:pt idx="820">
                  <c:v>8.430269241764192E-2</c:v>
                </c:pt>
                <c:pt idx="821">
                  <c:v>8.430269241764192E-2</c:v>
                </c:pt>
                <c:pt idx="822">
                  <c:v>8.430269241764192E-2</c:v>
                </c:pt>
                <c:pt idx="823">
                  <c:v>8.430269241764192E-2</c:v>
                </c:pt>
                <c:pt idx="824">
                  <c:v>8.430269241764192E-2</c:v>
                </c:pt>
                <c:pt idx="825">
                  <c:v>8.430269241764192E-2</c:v>
                </c:pt>
                <c:pt idx="826">
                  <c:v>8.430269241764192E-2</c:v>
                </c:pt>
                <c:pt idx="827">
                  <c:v>8.430269241764192E-2</c:v>
                </c:pt>
                <c:pt idx="828">
                  <c:v>8.430269241764192E-2</c:v>
                </c:pt>
                <c:pt idx="829">
                  <c:v>8.430269241764192E-2</c:v>
                </c:pt>
                <c:pt idx="830">
                  <c:v>8.430269241764192E-2</c:v>
                </c:pt>
                <c:pt idx="831">
                  <c:v>8.430269241764192E-2</c:v>
                </c:pt>
                <c:pt idx="832">
                  <c:v>8.430269241764192E-2</c:v>
                </c:pt>
                <c:pt idx="833">
                  <c:v>8.430269241764192E-2</c:v>
                </c:pt>
                <c:pt idx="834">
                  <c:v>8.430269241764192E-2</c:v>
                </c:pt>
                <c:pt idx="835">
                  <c:v>8.430269241764192E-2</c:v>
                </c:pt>
                <c:pt idx="836">
                  <c:v>8.430269241764192E-2</c:v>
                </c:pt>
                <c:pt idx="837">
                  <c:v>8.430269241764192E-2</c:v>
                </c:pt>
                <c:pt idx="838">
                  <c:v>8.430269241764192E-2</c:v>
                </c:pt>
                <c:pt idx="839">
                  <c:v>8.430269241764192E-2</c:v>
                </c:pt>
                <c:pt idx="840">
                  <c:v>8.430269241764192E-2</c:v>
                </c:pt>
                <c:pt idx="841">
                  <c:v>8.430269241764192E-2</c:v>
                </c:pt>
                <c:pt idx="842">
                  <c:v>8.430269241764192E-2</c:v>
                </c:pt>
                <c:pt idx="843">
                  <c:v>8.430269241764192E-2</c:v>
                </c:pt>
                <c:pt idx="844">
                  <c:v>8.430269241764192E-2</c:v>
                </c:pt>
                <c:pt idx="845">
                  <c:v>8.430269241764192E-2</c:v>
                </c:pt>
                <c:pt idx="846">
                  <c:v>8.430269241764192E-2</c:v>
                </c:pt>
                <c:pt idx="847">
                  <c:v>8.430269241764192E-2</c:v>
                </c:pt>
                <c:pt idx="848">
                  <c:v>8.430269241764192E-2</c:v>
                </c:pt>
                <c:pt idx="849">
                  <c:v>8.430269241764192E-2</c:v>
                </c:pt>
                <c:pt idx="850">
                  <c:v>8.430269241764192E-2</c:v>
                </c:pt>
                <c:pt idx="851">
                  <c:v>8.430269241764192E-2</c:v>
                </c:pt>
                <c:pt idx="852">
                  <c:v>8.430269241764192E-2</c:v>
                </c:pt>
                <c:pt idx="853">
                  <c:v>8.430269241764192E-2</c:v>
                </c:pt>
                <c:pt idx="854">
                  <c:v>8.430269241764192E-2</c:v>
                </c:pt>
                <c:pt idx="855">
                  <c:v>8.430269241764192E-2</c:v>
                </c:pt>
                <c:pt idx="856">
                  <c:v>8.430269241764192E-2</c:v>
                </c:pt>
                <c:pt idx="857">
                  <c:v>8.430269241764192E-2</c:v>
                </c:pt>
                <c:pt idx="858">
                  <c:v>8.430269241764192E-2</c:v>
                </c:pt>
                <c:pt idx="859">
                  <c:v>8.430269241764192E-2</c:v>
                </c:pt>
                <c:pt idx="860">
                  <c:v>8.430269241764192E-2</c:v>
                </c:pt>
                <c:pt idx="861">
                  <c:v>8.430269241764192E-2</c:v>
                </c:pt>
                <c:pt idx="862">
                  <c:v>8.430269241764192E-2</c:v>
                </c:pt>
                <c:pt idx="863">
                  <c:v>8.430269241764192E-2</c:v>
                </c:pt>
                <c:pt idx="864">
                  <c:v>8.430269241764192E-2</c:v>
                </c:pt>
                <c:pt idx="865">
                  <c:v>8.430269241764192E-2</c:v>
                </c:pt>
                <c:pt idx="866">
                  <c:v>8.430269241764192E-2</c:v>
                </c:pt>
                <c:pt idx="867">
                  <c:v>8.430269241764192E-2</c:v>
                </c:pt>
                <c:pt idx="868">
                  <c:v>8.430269241764192E-2</c:v>
                </c:pt>
                <c:pt idx="869">
                  <c:v>8.430269241764192E-2</c:v>
                </c:pt>
                <c:pt idx="870">
                  <c:v>8.430269241764192E-2</c:v>
                </c:pt>
                <c:pt idx="871">
                  <c:v>8.430269241764192E-2</c:v>
                </c:pt>
                <c:pt idx="872">
                  <c:v>8.430269241764192E-2</c:v>
                </c:pt>
                <c:pt idx="873">
                  <c:v>8.430269241764192E-2</c:v>
                </c:pt>
                <c:pt idx="874">
                  <c:v>8.430269241764192E-2</c:v>
                </c:pt>
                <c:pt idx="875">
                  <c:v>8.430269241764192E-2</c:v>
                </c:pt>
                <c:pt idx="876">
                  <c:v>8.430269241764192E-2</c:v>
                </c:pt>
                <c:pt idx="877">
                  <c:v>8.430269241764192E-2</c:v>
                </c:pt>
                <c:pt idx="878">
                  <c:v>8.430269241764192E-2</c:v>
                </c:pt>
                <c:pt idx="879">
                  <c:v>8.430269241764192E-2</c:v>
                </c:pt>
                <c:pt idx="880">
                  <c:v>8.430269241764192E-2</c:v>
                </c:pt>
                <c:pt idx="881">
                  <c:v>8.430269241764192E-2</c:v>
                </c:pt>
                <c:pt idx="882">
                  <c:v>8.430269241764192E-2</c:v>
                </c:pt>
                <c:pt idx="883">
                  <c:v>8.430269241764192E-2</c:v>
                </c:pt>
                <c:pt idx="884">
                  <c:v>8.430269241764192E-2</c:v>
                </c:pt>
                <c:pt idx="885">
                  <c:v>8.430269241764192E-2</c:v>
                </c:pt>
                <c:pt idx="886">
                  <c:v>8.430269241764192E-2</c:v>
                </c:pt>
                <c:pt idx="887">
                  <c:v>8.430269241764192E-2</c:v>
                </c:pt>
                <c:pt idx="888">
                  <c:v>8.430269241764192E-2</c:v>
                </c:pt>
                <c:pt idx="889">
                  <c:v>8.430269241764192E-2</c:v>
                </c:pt>
                <c:pt idx="890">
                  <c:v>8.430269241764192E-2</c:v>
                </c:pt>
                <c:pt idx="891">
                  <c:v>8.430269241764192E-2</c:v>
                </c:pt>
                <c:pt idx="892">
                  <c:v>8.430269241764192E-2</c:v>
                </c:pt>
                <c:pt idx="893">
                  <c:v>8.430269241764192E-2</c:v>
                </c:pt>
                <c:pt idx="894">
                  <c:v>8.430269241764192E-2</c:v>
                </c:pt>
                <c:pt idx="895">
                  <c:v>8.430269241764192E-2</c:v>
                </c:pt>
                <c:pt idx="896">
                  <c:v>8.430269241764192E-2</c:v>
                </c:pt>
                <c:pt idx="897">
                  <c:v>8.430269241764192E-2</c:v>
                </c:pt>
                <c:pt idx="898">
                  <c:v>8.430269241764192E-2</c:v>
                </c:pt>
                <c:pt idx="899">
                  <c:v>8.430269241764192E-2</c:v>
                </c:pt>
                <c:pt idx="900">
                  <c:v>8.430269241764192E-2</c:v>
                </c:pt>
                <c:pt idx="901">
                  <c:v>8.430269241764192E-2</c:v>
                </c:pt>
                <c:pt idx="902">
                  <c:v>8.430269241764192E-2</c:v>
                </c:pt>
                <c:pt idx="903">
                  <c:v>8.430269241764192E-2</c:v>
                </c:pt>
                <c:pt idx="904">
                  <c:v>8.430269241764192E-2</c:v>
                </c:pt>
                <c:pt idx="905">
                  <c:v>8.430269241764192E-2</c:v>
                </c:pt>
                <c:pt idx="906">
                  <c:v>8.430269241764192E-2</c:v>
                </c:pt>
                <c:pt idx="907">
                  <c:v>8.430269241764192E-2</c:v>
                </c:pt>
                <c:pt idx="908">
                  <c:v>8.430269241764192E-2</c:v>
                </c:pt>
                <c:pt idx="909">
                  <c:v>8.430269241764192E-2</c:v>
                </c:pt>
                <c:pt idx="910">
                  <c:v>8.430269241764192E-2</c:v>
                </c:pt>
                <c:pt idx="911">
                  <c:v>8.430269241764192E-2</c:v>
                </c:pt>
                <c:pt idx="912">
                  <c:v>8.430269241764192E-2</c:v>
                </c:pt>
                <c:pt idx="913">
                  <c:v>8.430269241764192E-2</c:v>
                </c:pt>
                <c:pt idx="914">
                  <c:v>8.430269241764192E-2</c:v>
                </c:pt>
                <c:pt idx="915">
                  <c:v>8.430269241764192E-2</c:v>
                </c:pt>
                <c:pt idx="916">
                  <c:v>8.430269241764192E-2</c:v>
                </c:pt>
                <c:pt idx="917">
                  <c:v>8.430269241764192E-2</c:v>
                </c:pt>
                <c:pt idx="918">
                  <c:v>8.430269241764192E-2</c:v>
                </c:pt>
                <c:pt idx="919">
                  <c:v>8.430269241764192E-2</c:v>
                </c:pt>
                <c:pt idx="920">
                  <c:v>8.430269241764192E-2</c:v>
                </c:pt>
                <c:pt idx="921">
                  <c:v>8.430269241764192E-2</c:v>
                </c:pt>
                <c:pt idx="922">
                  <c:v>8.430269241764192E-2</c:v>
                </c:pt>
                <c:pt idx="923">
                  <c:v>8.430269241764192E-2</c:v>
                </c:pt>
                <c:pt idx="924">
                  <c:v>8.430269241764192E-2</c:v>
                </c:pt>
                <c:pt idx="925">
                  <c:v>8.430269241764192E-2</c:v>
                </c:pt>
                <c:pt idx="926">
                  <c:v>8.430269241764192E-2</c:v>
                </c:pt>
                <c:pt idx="927">
                  <c:v>8.430269241764192E-2</c:v>
                </c:pt>
                <c:pt idx="928">
                  <c:v>8.430269241764192E-2</c:v>
                </c:pt>
                <c:pt idx="929">
                  <c:v>8.430269241764192E-2</c:v>
                </c:pt>
                <c:pt idx="930">
                  <c:v>8.430269241764192E-2</c:v>
                </c:pt>
                <c:pt idx="931">
                  <c:v>8.430269241764192E-2</c:v>
                </c:pt>
                <c:pt idx="932">
                  <c:v>8.430269241764192E-2</c:v>
                </c:pt>
                <c:pt idx="933">
                  <c:v>8.430269241764192E-2</c:v>
                </c:pt>
                <c:pt idx="934">
                  <c:v>8.430269241764192E-2</c:v>
                </c:pt>
                <c:pt idx="935">
                  <c:v>8.430269241764192E-2</c:v>
                </c:pt>
                <c:pt idx="936">
                  <c:v>8.430269241764192E-2</c:v>
                </c:pt>
                <c:pt idx="937">
                  <c:v>8.430269241764192E-2</c:v>
                </c:pt>
                <c:pt idx="938">
                  <c:v>8.430269241764192E-2</c:v>
                </c:pt>
                <c:pt idx="939">
                  <c:v>8.430269241764192E-2</c:v>
                </c:pt>
                <c:pt idx="940">
                  <c:v>8.430269241764192E-2</c:v>
                </c:pt>
                <c:pt idx="941">
                  <c:v>8.430269241764192E-2</c:v>
                </c:pt>
                <c:pt idx="942">
                  <c:v>8.430269241764192E-2</c:v>
                </c:pt>
                <c:pt idx="943">
                  <c:v>8.430269241764192E-2</c:v>
                </c:pt>
                <c:pt idx="944">
                  <c:v>8.430269241764192E-2</c:v>
                </c:pt>
                <c:pt idx="945">
                  <c:v>8.430269241764192E-2</c:v>
                </c:pt>
                <c:pt idx="946">
                  <c:v>8.430269241764192E-2</c:v>
                </c:pt>
                <c:pt idx="947">
                  <c:v>8.430269241764192E-2</c:v>
                </c:pt>
                <c:pt idx="948">
                  <c:v>8.430269241764192E-2</c:v>
                </c:pt>
                <c:pt idx="949">
                  <c:v>8.430269241764192E-2</c:v>
                </c:pt>
                <c:pt idx="950">
                  <c:v>8.430269241764192E-2</c:v>
                </c:pt>
                <c:pt idx="951">
                  <c:v>8.430269241764192E-2</c:v>
                </c:pt>
                <c:pt idx="952">
                  <c:v>8.430269241764192E-2</c:v>
                </c:pt>
                <c:pt idx="953">
                  <c:v>8.430269241764192E-2</c:v>
                </c:pt>
                <c:pt idx="954">
                  <c:v>8.430269241764192E-2</c:v>
                </c:pt>
                <c:pt idx="955">
                  <c:v>8.430269241764192E-2</c:v>
                </c:pt>
                <c:pt idx="956">
                  <c:v>8.430269241764192E-2</c:v>
                </c:pt>
                <c:pt idx="957">
                  <c:v>8.430269241764192E-2</c:v>
                </c:pt>
                <c:pt idx="958">
                  <c:v>8.430269241764192E-2</c:v>
                </c:pt>
                <c:pt idx="959">
                  <c:v>8.430269241764192E-2</c:v>
                </c:pt>
                <c:pt idx="960">
                  <c:v>8.430269241764192E-2</c:v>
                </c:pt>
                <c:pt idx="961">
                  <c:v>8.430269241764192E-2</c:v>
                </c:pt>
                <c:pt idx="962">
                  <c:v>8.430269241764192E-2</c:v>
                </c:pt>
                <c:pt idx="963">
                  <c:v>8.430269241764192E-2</c:v>
                </c:pt>
                <c:pt idx="964">
                  <c:v>8.430269241764192E-2</c:v>
                </c:pt>
                <c:pt idx="965">
                  <c:v>8.430269241764192E-2</c:v>
                </c:pt>
                <c:pt idx="966">
                  <c:v>8.430269241764192E-2</c:v>
                </c:pt>
                <c:pt idx="967">
                  <c:v>8.430269241764192E-2</c:v>
                </c:pt>
                <c:pt idx="968">
                  <c:v>8.430269241764192E-2</c:v>
                </c:pt>
                <c:pt idx="969">
                  <c:v>8.430269241764192E-2</c:v>
                </c:pt>
                <c:pt idx="970">
                  <c:v>8.430269241764192E-2</c:v>
                </c:pt>
                <c:pt idx="971">
                  <c:v>8.430269241764192E-2</c:v>
                </c:pt>
                <c:pt idx="972">
                  <c:v>8.430269241764192E-2</c:v>
                </c:pt>
                <c:pt idx="973">
                  <c:v>8.430269241764192E-2</c:v>
                </c:pt>
                <c:pt idx="974">
                  <c:v>8.430269241764192E-2</c:v>
                </c:pt>
                <c:pt idx="975">
                  <c:v>8.430269241764192E-2</c:v>
                </c:pt>
                <c:pt idx="976">
                  <c:v>8.430269241764192E-2</c:v>
                </c:pt>
                <c:pt idx="977">
                  <c:v>8.9886659395527951E-2</c:v>
                </c:pt>
                <c:pt idx="978">
                  <c:v>8.9886659395527951E-2</c:v>
                </c:pt>
                <c:pt idx="979">
                  <c:v>8.9886659395527951E-2</c:v>
                </c:pt>
                <c:pt idx="980">
                  <c:v>8.9886659395527951E-2</c:v>
                </c:pt>
                <c:pt idx="981">
                  <c:v>8.9886659395527951E-2</c:v>
                </c:pt>
                <c:pt idx="982">
                  <c:v>8.9886659395527951E-2</c:v>
                </c:pt>
                <c:pt idx="983">
                  <c:v>8.9886659395527951E-2</c:v>
                </c:pt>
                <c:pt idx="984">
                  <c:v>8.9886659395527951E-2</c:v>
                </c:pt>
                <c:pt idx="985">
                  <c:v>8.9886659395527951E-2</c:v>
                </c:pt>
                <c:pt idx="986">
                  <c:v>8.9886659395527951E-2</c:v>
                </c:pt>
                <c:pt idx="987">
                  <c:v>8.9886659395527951E-2</c:v>
                </c:pt>
                <c:pt idx="988">
                  <c:v>8.9886659395527951E-2</c:v>
                </c:pt>
                <c:pt idx="989">
                  <c:v>8.9886659395527951E-2</c:v>
                </c:pt>
                <c:pt idx="990">
                  <c:v>8.9886659395527951E-2</c:v>
                </c:pt>
                <c:pt idx="991">
                  <c:v>8.9886659395527951E-2</c:v>
                </c:pt>
                <c:pt idx="992">
                  <c:v>8.9886659395527951E-2</c:v>
                </c:pt>
                <c:pt idx="993">
                  <c:v>8.9886659395527951E-2</c:v>
                </c:pt>
                <c:pt idx="994">
                  <c:v>8.9886659395527951E-2</c:v>
                </c:pt>
                <c:pt idx="995">
                  <c:v>8.9886659395527951E-2</c:v>
                </c:pt>
                <c:pt idx="996">
                  <c:v>8.9886659395527951E-2</c:v>
                </c:pt>
                <c:pt idx="997">
                  <c:v>8.9886659395527951E-2</c:v>
                </c:pt>
                <c:pt idx="998">
                  <c:v>8.9886659395527951E-2</c:v>
                </c:pt>
                <c:pt idx="999">
                  <c:v>8.9886659395527951E-2</c:v>
                </c:pt>
                <c:pt idx="1000">
                  <c:v>8.9886659395527951E-2</c:v>
                </c:pt>
                <c:pt idx="1001">
                  <c:v>8.9886659395527951E-2</c:v>
                </c:pt>
                <c:pt idx="1002">
                  <c:v>8.9886659395527951E-2</c:v>
                </c:pt>
                <c:pt idx="1003">
                  <c:v>8.9886659395527951E-2</c:v>
                </c:pt>
                <c:pt idx="1004">
                  <c:v>8.9886659395527951E-2</c:v>
                </c:pt>
                <c:pt idx="1005">
                  <c:v>8.9886659395527951E-2</c:v>
                </c:pt>
                <c:pt idx="1006">
                  <c:v>8.9886659395527951E-2</c:v>
                </c:pt>
                <c:pt idx="1007">
                  <c:v>8.9886659395527951E-2</c:v>
                </c:pt>
                <c:pt idx="1008">
                  <c:v>8.9886659395527951E-2</c:v>
                </c:pt>
                <c:pt idx="1009">
                  <c:v>8.9886659395527951E-2</c:v>
                </c:pt>
                <c:pt idx="1010">
                  <c:v>8.9886659395527951E-2</c:v>
                </c:pt>
                <c:pt idx="1011">
                  <c:v>8.9886659395527951E-2</c:v>
                </c:pt>
                <c:pt idx="1012">
                  <c:v>8.9886659395527951E-2</c:v>
                </c:pt>
                <c:pt idx="1013">
                  <c:v>8.9886659395527951E-2</c:v>
                </c:pt>
                <c:pt idx="1014">
                  <c:v>8.9886659395527951E-2</c:v>
                </c:pt>
                <c:pt idx="1015">
                  <c:v>8.9886659395527951E-2</c:v>
                </c:pt>
                <c:pt idx="1016">
                  <c:v>8.9886659395527951E-2</c:v>
                </c:pt>
                <c:pt idx="1017">
                  <c:v>8.9886659395527951E-2</c:v>
                </c:pt>
                <c:pt idx="1018">
                  <c:v>8.9886659395527951E-2</c:v>
                </c:pt>
                <c:pt idx="1019">
                  <c:v>8.9886659395527951E-2</c:v>
                </c:pt>
                <c:pt idx="1020">
                  <c:v>8.9886659395527951E-2</c:v>
                </c:pt>
                <c:pt idx="1021">
                  <c:v>8.9886659395527951E-2</c:v>
                </c:pt>
                <c:pt idx="1022">
                  <c:v>8.9886659395527951E-2</c:v>
                </c:pt>
                <c:pt idx="1023">
                  <c:v>8.9886659395527951E-2</c:v>
                </c:pt>
                <c:pt idx="1024">
                  <c:v>8.9886659395527951E-2</c:v>
                </c:pt>
                <c:pt idx="1025">
                  <c:v>8.9886659395527951E-2</c:v>
                </c:pt>
                <c:pt idx="1026">
                  <c:v>8.9886659395527951E-2</c:v>
                </c:pt>
                <c:pt idx="1027">
                  <c:v>8.9886659395527951E-2</c:v>
                </c:pt>
                <c:pt idx="1028">
                  <c:v>8.9886659395527951E-2</c:v>
                </c:pt>
                <c:pt idx="1029">
                  <c:v>8.9886659395527951E-2</c:v>
                </c:pt>
                <c:pt idx="1030">
                  <c:v>8.9886659395527951E-2</c:v>
                </c:pt>
                <c:pt idx="1031">
                  <c:v>8.9886659395527951E-2</c:v>
                </c:pt>
                <c:pt idx="1032">
                  <c:v>8.9886659395527951E-2</c:v>
                </c:pt>
                <c:pt idx="1033">
                  <c:v>8.9886659395527951E-2</c:v>
                </c:pt>
                <c:pt idx="1034">
                  <c:v>8.9886659395527951E-2</c:v>
                </c:pt>
                <c:pt idx="1035">
                  <c:v>8.9886659395527951E-2</c:v>
                </c:pt>
                <c:pt idx="1036">
                  <c:v>8.9886659395527951E-2</c:v>
                </c:pt>
                <c:pt idx="1037">
                  <c:v>8.9886659395527951E-2</c:v>
                </c:pt>
                <c:pt idx="1038">
                  <c:v>8.9886659395527951E-2</c:v>
                </c:pt>
                <c:pt idx="1039">
                  <c:v>8.9886659395527951E-2</c:v>
                </c:pt>
                <c:pt idx="1040">
                  <c:v>8.9886659395527951E-2</c:v>
                </c:pt>
                <c:pt idx="1041">
                  <c:v>8.9886659395527951E-2</c:v>
                </c:pt>
                <c:pt idx="1042">
                  <c:v>8.9886659395527951E-2</c:v>
                </c:pt>
                <c:pt idx="1043">
                  <c:v>8.9886659395527951E-2</c:v>
                </c:pt>
                <c:pt idx="1044">
                  <c:v>8.9886659395527951E-2</c:v>
                </c:pt>
                <c:pt idx="1045">
                  <c:v>8.9886659395527951E-2</c:v>
                </c:pt>
                <c:pt idx="1046">
                  <c:v>8.9886659395527951E-2</c:v>
                </c:pt>
                <c:pt idx="1047">
                  <c:v>8.9886659395527951E-2</c:v>
                </c:pt>
                <c:pt idx="1048">
                  <c:v>8.9886659395527951E-2</c:v>
                </c:pt>
                <c:pt idx="1049">
                  <c:v>8.9886659395527951E-2</c:v>
                </c:pt>
                <c:pt idx="1050">
                  <c:v>8.9886659395527951E-2</c:v>
                </c:pt>
                <c:pt idx="1051">
                  <c:v>8.9886659395527951E-2</c:v>
                </c:pt>
                <c:pt idx="1052">
                  <c:v>8.9886659395527951E-2</c:v>
                </c:pt>
                <c:pt idx="1053">
                  <c:v>8.9886659395527951E-2</c:v>
                </c:pt>
                <c:pt idx="1054">
                  <c:v>8.9886659395527951E-2</c:v>
                </c:pt>
                <c:pt idx="1055">
                  <c:v>8.9886659395527951E-2</c:v>
                </c:pt>
                <c:pt idx="1056">
                  <c:v>8.9886659395527951E-2</c:v>
                </c:pt>
                <c:pt idx="1057">
                  <c:v>8.9886659395527951E-2</c:v>
                </c:pt>
                <c:pt idx="1058">
                  <c:v>8.9886659395527951E-2</c:v>
                </c:pt>
                <c:pt idx="1059">
                  <c:v>8.9886659395527951E-2</c:v>
                </c:pt>
                <c:pt idx="1060">
                  <c:v>8.9886659395527951E-2</c:v>
                </c:pt>
                <c:pt idx="1061">
                  <c:v>8.9886659395527951E-2</c:v>
                </c:pt>
                <c:pt idx="1062">
                  <c:v>8.9886659395527951E-2</c:v>
                </c:pt>
                <c:pt idx="1063">
                  <c:v>8.9886659395527951E-2</c:v>
                </c:pt>
                <c:pt idx="1064">
                  <c:v>8.9886659395527951E-2</c:v>
                </c:pt>
                <c:pt idx="1065">
                  <c:v>8.9886659395527951E-2</c:v>
                </c:pt>
                <c:pt idx="1066">
                  <c:v>8.9886659395527951E-2</c:v>
                </c:pt>
                <c:pt idx="1067">
                  <c:v>8.9886659395527951E-2</c:v>
                </c:pt>
                <c:pt idx="1068">
                  <c:v>8.9886659395527951E-2</c:v>
                </c:pt>
                <c:pt idx="1069">
                  <c:v>8.9886659395527951E-2</c:v>
                </c:pt>
                <c:pt idx="1070">
                  <c:v>8.9886659395527951E-2</c:v>
                </c:pt>
                <c:pt idx="1071">
                  <c:v>8.9886659395527951E-2</c:v>
                </c:pt>
                <c:pt idx="1072">
                  <c:v>8.9886659395527951E-2</c:v>
                </c:pt>
                <c:pt idx="1073">
                  <c:v>8.9886659395527951E-2</c:v>
                </c:pt>
                <c:pt idx="1074">
                  <c:v>8.9886659395527951E-2</c:v>
                </c:pt>
                <c:pt idx="1075">
                  <c:v>8.9886659395527951E-2</c:v>
                </c:pt>
                <c:pt idx="1076">
                  <c:v>8.9886659395527951E-2</c:v>
                </c:pt>
                <c:pt idx="1077">
                  <c:v>8.9886659395527951E-2</c:v>
                </c:pt>
                <c:pt idx="1078">
                  <c:v>8.9886659395527951E-2</c:v>
                </c:pt>
                <c:pt idx="1079">
                  <c:v>8.9886659395527951E-2</c:v>
                </c:pt>
                <c:pt idx="1080">
                  <c:v>8.9886659395527951E-2</c:v>
                </c:pt>
                <c:pt idx="1081">
                  <c:v>8.9886659395527951E-2</c:v>
                </c:pt>
                <c:pt idx="1082">
                  <c:v>8.9886659395527951E-2</c:v>
                </c:pt>
                <c:pt idx="1083">
                  <c:v>8.9886659395527951E-2</c:v>
                </c:pt>
                <c:pt idx="1084">
                  <c:v>8.9886659395527951E-2</c:v>
                </c:pt>
                <c:pt idx="1085">
                  <c:v>8.9886659395527951E-2</c:v>
                </c:pt>
                <c:pt idx="1086">
                  <c:v>8.9886659395527951E-2</c:v>
                </c:pt>
                <c:pt idx="1087">
                  <c:v>8.9886659395527951E-2</c:v>
                </c:pt>
                <c:pt idx="1088">
                  <c:v>8.9886659395527951E-2</c:v>
                </c:pt>
                <c:pt idx="1089">
                  <c:v>8.9886659395527951E-2</c:v>
                </c:pt>
                <c:pt idx="1090">
                  <c:v>8.9886659395527951E-2</c:v>
                </c:pt>
                <c:pt idx="1091">
                  <c:v>8.9886659395527951E-2</c:v>
                </c:pt>
                <c:pt idx="1092">
                  <c:v>8.9886659395527951E-2</c:v>
                </c:pt>
                <c:pt idx="1093">
                  <c:v>8.9886659395527951E-2</c:v>
                </c:pt>
                <c:pt idx="1094">
                  <c:v>8.9886659395527951E-2</c:v>
                </c:pt>
                <c:pt idx="1095">
                  <c:v>8.9886659395527951E-2</c:v>
                </c:pt>
                <c:pt idx="1096">
                  <c:v>8.9886659395527951E-2</c:v>
                </c:pt>
                <c:pt idx="1097">
                  <c:v>8.9886659395527951E-2</c:v>
                </c:pt>
                <c:pt idx="1098">
                  <c:v>8.9886659395527951E-2</c:v>
                </c:pt>
                <c:pt idx="1099">
                  <c:v>8.9886659395527951E-2</c:v>
                </c:pt>
                <c:pt idx="1100">
                  <c:v>8.9886659395527951E-2</c:v>
                </c:pt>
                <c:pt idx="1101">
                  <c:v>8.9886659395527951E-2</c:v>
                </c:pt>
                <c:pt idx="1102">
                  <c:v>8.9886659395527951E-2</c:v>
                </c:pt>
                <c:pt idx="1103">
                  <c:v>8.9886659395527951E-2</c:v>
                </c:pt>
                <c:pt idx="1104">
                  <c:v>8.9886659395527951E-2</c:v>
                </c:pt>
                <c:pt idx="1105">
                  <c:v>8.9886659395527951E-2</c:v>
                </c:pt>
                <c:pt idx="1106">
                  <c:v>8.9886659395527951E-2</c:v>
                </c:pt>
                <c:pt idx="1107">
                  <c:v>8.9886659395527951E-2</c:v>
                </c:pt>
                <c:pt idx="1108">
                  <c:v>8.9886659395527951E-2</c:v>
                </c:pt>
                <c:pt idx="1109">
                  <c:v>8.9886659395527951E-2</c:v>
                </c:pt>
                <c:pt idx="1110">
                  <c:v>8.9886659395527951E-2</c:v>
                </c:pt>
                <c:pt idx="1111">
                  <c:v>8.9886659395527951E-2</c:v>
                </c:pt>
                <c:pt idx="1112">
                  <c:v>8.9886659395527951E-2</c:v>
                </c:pt>
                <c:pt idx="1113">
                  <c:v>8.9886659395527951E-2</c:v>
                </c:pt>
                <c:pt idx="1114">
                  <c:v>8.9886659395527951E-2</c:v>
                </c:pt>
                <c:pt idx="1115">
                  <c:v>8.9886659395527951E-2</c:v>
                </c:pt>
                <c:pt idx="1116">
                  <c:v>8.9886659395527951E-2</c:v>
                </c:pt>
                <c:pt idx="1117">
                  <c:v>8.9886659395527951E-2</c:v>
                </c:pt>
                <c:pt idx="1118">
                  <c:v>8.9886659395527951E-2</c:v>
                </c:pt>
                <c:pt idx="1119">
                  <c:v>8.9886659395527951E-2</c:v>
                </c:pt>
                <c:pt idx="1120">
                  <c:v>8.9886659395527951E-2</c:v>
                </c:pt>
                <c:pt idx="1121">
                  <c:v>8.9886659395527951E-2</c:v>
                </c:pt>
                <c:pt idx="1122">
                  <c:v>8.9886659395527951E-2</c:v>
                </c:pt>
                <c:pt idx="1123">
                  <c:v>8.9886659395527951E-2</c:v>
                </c:pt>
                <c:pt idx="1124">
                  <c:v>8.9886659395527951E-2</c:v>
                </c:pt>
                <c:pt idx="1125">
                  <c:v>8.9886659395527951E-2</c:v>
                </c:pt>
                <c:pt idx="1126">
                  <c:v>8.9886659395527951E-2</c:v>
                </c:pt>
                <c:pt idx="1127">
                  <c:v>8.9886659395527951E-2</c:v>
                </c:pt>
                <c:pt idx="1128">
                  <c:v>8.9886659395527951E-2</c:v>
                </c:pt>
                <c:pt idx="1129">
                  <c:v>8.9886659395527951E-2</c:v>
                </c:pt>
                <c:pt idx="1130">
                  <c:v>8.9886659395527951E-2</c:v>
                </c:pt>
                <c:pt idx="1131">
                  <c:v>8.9886659395527951E-2</c:v>
                </c:pt>
                <c:pt idx="1132">
                  <c:v>8.9886659395527951E-2</c:v>
                </c:pt>
                <c:pt idx="1133">
                  <c:v>8.9886659395527951E-2</c:v>
                </c:pt>
                <c:pt idx="1134">
                  <c:v>8.9886659395527951E-2</c:v>
                </c:pt>
                <c:pt idx="1135">
                  <c:v>8.9886659395527951E-2</c:v>
                </c:pt>
                <c:pt idx="1136">
                  <c:v>8.9886659395527951E-2</c:v>
                </c:pt>
                <c:pt idx="1137">
                  <c:v>8.9886659395527951E-2</c:v>
                </c:pt>
                <c:pt idx="1138">
                  <c:v>8.9886659395527951E-2</c:v>
                </c:pt>
                <c:pt idx="1139">
                  <c:v>8.9886659395527951E-2</c:v>
                </c:pt>
                <c:pt idx="1140">
                  <c:v>8.9886659395527951E-2</c:v>
                </c:pt>
                <c:pt idx="1141">
                  <c:v>8.9886659395527951E-2</c:v>
                </c:pt>
                <c:pt idx="1142">
                  <c:v>8.9886659395527951E-2</c:v>
                </c:pt>
                <c:pt idx="1143">
                  <c:v>8.9886659395527951E-2</c:v>
                </c:pt>
                <c:pt idx="1144">
                  <c:v>8.9886659395527951E-2</c:v>
                </c:pt>
                <c:pt idx="1145">
                  <c:v>8.9886659395527951E-2</c:v>
                </c:pt>
                <c:pt idx="1146">
                  <c:v>8.9886659395527951E-2</c:v>
                </c:pt>
                <c:pt idx="1147">
                  <c:v>8.9886659395527951E-2</c:v>
                </c:pt>
                <c:pt idx="1148">
                  <c:v>8.9886659395527951E-2</c:v>
                </c:pt>
                <c:pt idx="1149">
                  <c:v>8.9886659395527951E-2</c:v>
                </c:pt>
                <c:pt idx="1150">
                  <c:v>8.9886659395527951E-2</c:v>
                </c:pt>
                <c:pt idx="1151">
                  <c:v>8.9886659395527951E-2</c:v>
                </c:pt>
                <c:pt idx="1152">
                  <c:v>8.9886659395527951E-2</c:v>
                </c:pt>
                <c:pt idx="1153">
                  <c:v>8.9886659395527951E-2</c:v>
                </c:pt>
                <c:pt idx="1154">
                  <c:v>8.9886659395527951E-2</c:v>
                </c:pt>
                <c:pt idx="1155">
                  <c:v>8.9886659395527951E-2</c:v>
                </c:pt>
                <c:pt idx="1156">
                  <c:v>8.9886659395527951E-2</c:v>
                </c:pt>
                <c:pt idx="1157">
                  <c:v>8.9886659395527951E-2</c:v>
                </c:pt>
                <c:pt idx="1158">
                  <c:v>8.9886659395527951E-2</c:v>
                </c:pt>
                <c:pt idx="1159">
                  <c:v>8.9886659395527951E-2</c:v>
                </c:pt>
                <c:pt idx="1160">
                  <c:v>8.9886659395527951E-2</c:v>
                </c:pt>
                <c:pt idx="1161">
                  <c:v>8.9886659395527951E-2</c:v>
                </c:pt>
                <c:pt idx="1162">
                  <c:v>8.9886659395527951E-2</c:v>
                </c:pt>
                <c:pt idx="1163">
                  <c:v>8.9886659395527951E-2</c:v>
                </c:pt>
                <c:pt idx="1164">
                  <c:v>8.9886659395527951E-2</c:v>
                </c:pt>
                <c:pt idx="1165">
                  <c:v>8.9886659395527951E-2</c:v>
                </c:pt>
                <c:pt idx="1166">
                  <c:v>8.9886659395527951E-2</c:v>
                </c:pt>
                <c:pt idx="1167">
                  <c:v>8.9886659395527951E-2</c:v>
                </c:pt>
                <c:pt idx="1168">
                  <c:v>8.9886659395527951E-2</c:v>
                </c:pt>
                <c:pt idx="1169">
                  <c:v>8.9886659395527951E-2</c:v>
                </c:pt>
                <c:pt idx="1170">
                  <c:v>8.9886659395527951E-2</c:v>
                </c:pt>
                <c:pt idx="1171">
                  <c:v>8.9886659395527951E-2</c:v>
                </c:pt>
                <c:pt idx="1172">
                  <c:v>8.9886659395527951E-2</c:v>
                </c:pt>
                <c:pt idx="1173">
                  <c:v>8.9886659395527951E-2</c:v>
                </c:pt>
                <c:pt idx="1174">
                  <c:v>8.9886659395527951E-2</c:v>
                </c:pt>
                <c:pt idx="1175">
                  <c:v>8.9886659395527951E-2</c:v>
                </c:pt>
                <c:pt idx="1176">
                  <c:v>8.9886659395527951E-2</c:v>
                </c:pt>
                <c:pt idx="1177">
                  <c:v>8.9886659395527951E-2</c:v>
                </c:pt>
                <c:pt idx="1178">
                  <c:v>8.9886659395527951E-2</c:v>
                </c:pt>
                <c:pt idx="1179">
                  <c:v>8.9886659395527951E-2</c:v>
                </c:pt>
                <c:pt idx="1180">
                  <c:v>8.9886659395527951E-2</c:v>
                </c:pt>
                <c:pt idx="1181">
                  <c:v>8.9886659395527951E-2</c:v>
                </c:pt>
                <c:pt idx="1182">
                  <c:v>8.9886659395527951E-2</c:v>
                </c:pt>
                <c:pt idx="1183">
                  <c:v>8.9886659395527951E-2</c:v>
                </c:pt>
                <c:pt idx="1184">
                  <c:v>8.9886659395527951E-2</c:v>
                </c:pt>
                <c:pt idx="1185">
                  <c:v>8.9886659395527951E-2</c:v>
                </c:pt>
                <c:pt idx="1186">
                  <c:v>8.9886659395527951E-2</c:v>
                </c:pt>
                <c:pt idx="1187">
                  <c:v>8.9886659395527951E-2</c:v>
                </c:pt>
                <c:pt idx="1188">
                  <c:v>8.9886659395527951E-2</c:v>
                </c:pt>
                <c:pt idx="1189">
                  <c:v>8.9886659395527951E-2</c:v>
                </c:pt>
                <c:pt idx="1190">
                  <c:v>8.9886659395527951E-2</c:v>
                </c:pt>
                <c:pt idx="1191">
                  <c:v>8.9886659395527951E-2</c:v>
                </c:pt>
                <c:pt idx="1192">
                  <c:v>8.9886659395527951E-2</c:v>
                </c:pt>
                <c:pt idx="1193">
                  <c:v>8.9886659395527951E-2</c:v>
                </c:pt>
                <c:pt idx="1194">
                  <c:v>8.9886659395527951E-2</c:v>
                </c:pt>
                <c:pt idx="1195">
                  <c:v>8.9886659395527951E-2</c:v>
                </c:pt>
                <c:pt idx="1196">
                  <c:v>8.9886659395527951E-2</c:v>
                </c:pt>
                <c:pt idx="1197">
                  <c:v>8.9886659395527951E-2</c:v>
                </c:pt>
                <c:pt idx="1198">
                  <c:v>8.9886659395527951E-2</c:v>
                </c:pt>
                <c:pt idx="1199">
                  <c:v>8.9886659395527951E-2</c:v>
                </c:pt>
                <c:pt idx="1200">
                  <c:v>8.9886659395527951E-2</c:v>
                </c:pt>
                <c:pt idx="1201">
                  <c:v>0.10156963218784856</c:v>
                </c:pt>
                <c:pt idx="1202">
                  <c:v>0.10156963218784856</c:v>
                </c:pt>
                <c:pt idx="1203">
                  <c:v>0.10156963218784856</c:v>
                </c:pt>
                <c:pt idx="1204">
                  <c:v>0.10156963218784856</c:v>
                </c:pt>
                <c:pt idx="1205">
                  <c:v>0.10156963218784856</c:v>
                </c:pt>
                <c:pt idx="1206">
                  <c:v>0.10156963218784856</c:v>
                </c:pt>
                <c:pt idx="1207">
                  <c:v>0.10156963218784856</c:v>
                </c:pt>
                <c:pt idx="1208">
                  <c:v>0.10156963218784856</c:v>
                </c:pt>
                <c:pt idx="1209">
                  <c:v>0.10156963218784856</c:v>
                </c:pt>
                <c:pt idx="1210">
                  <c:v>0.10156963218784856</c:v>
                </c:pt>
                <c:pt idx="1211">
                  <c:v>0.10156963218784856</c:v>
                </c:pt>
                <c:pt idx="1212">
                  <c:v>0.10156963218784856</c:v>
                </c:pt>
                <c:pt idx="1213">
                  <c:v>0.10156963218784856</c:v>
                </c:pt>
                <c:pt idx="1214">
                  <c:v>0.10156963218784856</c:v>
                </c:pt>
                <c:pt idx="1215">
                  <c:v>0.10156963218784856</c:v>
                </c:pt>
                <c:pt idx="1216">
                  <c:v>0.11366253385007517</c:v>
                </c:pt>
                <c:pt idx="1217">
                  <c:v>0.11366253385007517</c:v>
                </c:pt>
                <c:pt idx="1218">
                  <c:v>0.11366253385007517</c:v>
                </c:pt>
                <c:pt idx="1219">
                  <c:v>0.11366253385007517</c:v>
                </c:pt>
                <c:pt idx="1220">
                  <c:v>0.11366253385007517</c:v>
                </c:pt>
                <c:pt idx="1221">
                  <c:v>0.11366253385007517</c:v>
                </c:pt>
                <c:pt idx="1222">
                  <c:v>0.11366253385007517</c:v>
                </c:pt>
                <c:pt idx="1223">
                  <c:v>0.11366253385007517</c:v>
                </c:pt>
                <c:pt idx="1224">
                  <c:v>0.11366253385007517</c:v>
                </c:pt>
                <c:pt idx="1225">
                  <c:v>0.11366253385007517</c:v>
                </c:pt>
                <c:pt idx="1226">
                  <c:v>0.11366253385007517</c:v>
                </c:pt>
                <c:pt idx="1227">
                  <c:v>0.11366253385007517</c:v>
                </c:pt>
                <c:pt idx="1228">
                  <c:v>0.11366253385007517</c:v>
                </c:pt>
                <c:pt idx="1229">
                  <c:v>0.11366253385007517</c:v>
                </c:pt>
                <c:pt idx="1230">
                  <c:v>0.11366253385007517</c:v>
                </c:pt>
                <c:pt idx="1231">
                  <c:v>0.11366253385007517</c:v>
                </c:pt>
                <c:pt idx="1232">
                  <c:v>0.11366253385007517</c:v>
                </c:pt>
                <c:pt idx="1233">
                  <c:v>0.11366253385007517</c:v>
                </c:pt>
                <c:pt idx="1234">
                  <c:v>0.11366253385007517</c:v>
                </c:pt>
                <c:pt idx="1235">
                  <c:v>0.11366253385007517</c:v>
                </c:pt>
                <c:pt idx="1236">
                  <c:v>0.11366253385007517</c:v>
                </c:pt>
                <c:pt idx="1237">
                  <c:v>0.11366253385007517</c:v>
                </c:pt>
                <c:pt idx="1238">
                  <c:v>0.11366253385007517</c:v>
                </c:pt>
                <c:pt idx="1239">
                  <c:v>0.11366253385007517</c:v>
                </c:pt>
                <c:pt idx="1240">
                  <c:v>0.11366253385007517</c:v>
                </c:pt>
                <c:pt idx="1241">
                  <c:v>0.11366253385007517</c:v>
                </c:pt>
                <c:pt idx="1242">
                  <c:v>0.11366253385007517</c:v>
                </c:pt>
                <c:pt idx="1243">
                  <c:v>0.11366253385007517</c:v>
                </c:pt>
                <c:pt idx="1244">
                  <c:v>0.11366253385007517</c:v>
                </c:pt>
                <c:pt idx="1245">
                  <c:v>0.11366253385007517</c:v>
                </c:pt>
                <c:pt idx="1246">
                  <c:v>0.11366253385007517</c:v>
                </c:pt>
                <c:pt idx="1247">
                  <c:v>0.11366253385007517</c:v>
                </c:pt>
                <c:pt idx="1248">
                  <c:v>0.11366253385007517</c:v>
                </c:pt>
                <c:pt idx="1249">
                  <c:v>0.11366253385007517</c:v>
                </c:pt>
                <c:pt idx="1250">
                  <c:v>0.11366253385007517</c:v>
                </c:pt>
                <c:pt idx="1251">
                  <c:v>0.11366253385007517</c:v>
                </c:pt>
                <c:pt idx="1252">
                  <c:v>0.11366253385007517</c:v>
                </c:pt>
                <c:pt idx="1253">
                  <c:v>0.11366253385007517</c:v>
                </c:pt>
                <c:pt idx="1254">
                  <c:v>0.11366253385007517</c:v>
                </c:pt>
                <c:pt idx="1255">
                  <c:v>0.11366253385007517</c:v>
                </c:pt>
                <c:pt idx="1256">
                  <c:v>0.11366253385007517</c:v>
                </c:pt>
                <c:pt idx="1257">
                  <c:v>0.11366253385007517</c:v>
                </c:pt>
                <c:pt idx="1258">
                  <c:v>0.11366253385007517</c:v>
                </c:pt>
                <c:pt idx="1259">
                  <c:v>0.11366253385007517</c:v>
                </c:pt>
                <c:pt idx="1260">
                  <c:v>0.11366253385007517</c:v>
                </c:pt>
                <c:pt idx="1261">
                  <c:v>0.11366253385007517</c:v>
                </c:pt>
                <c:pt idx="1262">
                  <c:v>0.11366253385007517</c:v>
                </c:pt>
                <c:pt idx="1263">
                  <c:v>0.11366253385007517</c:v>
                </c:pt>
                <c:pt idx="1264">
                  <c:v>0.11366253385007517</c:v>
                </c:pt>
                <c:pt idx="1265">
                  <c:v>0.11366253385007517</c:v>
                </c:pt>
                <c:pt idx="1266">
                  <c:v>0.11366253385007517</c:v>
                </c:pt>
                <c:pt idx="1267">
                  <c:v>0.11366253385007517</c:v>
                </c:pt>
                <c:pt idx="1268">
                  <c:v>0.11366253385007517</c:v>
                </c:pt>
                <c:pt idx="1269">
                  <c:v>0.11366253385007517</c:v>
                </c:pt>
                <c:pt idx="1270">
                  <c:v>0.11366253385007517</c:v>
                </c:pt>
                <c:pt idx="1271">
                  <c:v>0.11366253385007517</c:v>
                </c:pt>
                <c:pt idx="1272">
                  <c:v>0.11366253385007517</c:v>
                </c:pt>
                <c:pt idx="1273">
                  <c:v>0.11366253385007517</c:v>
                </c:pt>
                <c:pt idx="1274">
                  <c:v>0.11366253385007517</c:v>
                </c:pt>
                <c:pt idx="1275">
                  <c:v>0.11366253385007517</c:v>
                </c:pt>
                <c:pt idx="1276">
                  <c:v>0.11366253385007517</c:v>
                </c:pt>
                <c:pt idx="1277">
                  <c:v>0.11366253385007517</c:v>
                </c:pt>
                <c:pt idx="1278">
                  <c:v>0.11366253385007517</c:v>
                </c:pt>
                <c:pt idx="1279">
                  <c:v>0.11366253385007517</c:v>
                </c:pt>
                <c:pt idx="1280">
                  <c:v>0.11366253385007517</c:v>
                </c:pt>
                <c:pt idx="1281">
                  <c:v>0.11366253385007517</c:v>
                </c:pt>
                <c:pt idx="1282">
                  <c:v>0.11366253385007517</c:v>
                </c:pt>
                <c:pt idx="1283">
                  <c:v>0.11366253385007517</c:v>
                </c:pt>
                <c:pt idx="1284">
                  <c:v>0.11366253385007517</c:v>
                </c:pt>
                <c:pt idx="1285">
                  <c:v>0.11366253385007517</c:v>
                </c:pt>
                <c:pt idx="1286">
                  <c:v>0.11366253385007517</c:v>
                </c:pt>
                <c:pt idx="1287">
                  <c:v>0.11366253385007517</c:v>
                </c:pt>
                <c:pt idx="1288">
                  <c:v>0.11366253385007517</c:v>
                </c:pt>
                <c:pt idx="1289">
                  <c:v>0.11366253385007517</c:v>
                </c:pt>
                <c:pt idx="1290">
                  <c:v>0.11366253385007517</c:v>
                </c:pt>
                <c:pt idx="1291">
                  <c:v>0.11366253385007517</c:v>
                </c:pt>
                <c:pt idx="1292">
                  <c:v>0.11366253385007517</c:v>
                </c:pt>
                <c:pt idx="1293">
                  <c:v>0.11366253385007517</c:v>
                </c:pt>
                <c:pt idx="1294">
                  <c:v>0.11366253385007517</c:v>
                </c:pt>
                <c:pt idx="1295">
                  <c:v>0.11366253385007517</c:v>
                </c:pt>
                <c:pt idx="1296">
                  <c:v>0.11366253385007517</c:v>
                </c:pt>
                <c:pt idx="1297">
                  <c:v>0.11366253385007517</c:v>
                </c:pt>
                <c:pt idx="1298">
                  <c:v>0.11366253385007517</c:v>
                </c:pt>
                <c:pt idx="1299">
                  <c:v>0.11366253385007517</c:v>
                </c:pt>
                <c:pt idx="1300">
                  <c:v>0.11366253385007517</c:v>
                </c:pt>
                <c:pt idx="1301">
                  <c:v>0.11366253385007517</c:v>
                </c:pt>
                <c:pt idx="1302">
                  <c:v>0.11366253385007517</c:v>
                </c:pt>
                <c:pt idx="1303">
                  <c:v>0.11366253385007517</c:v>
                </c:pt>
                <c:pt idx="1304">
                  <c:v>0.11366253385007517</c:v>
                </c:pt>
                <c:pt idx="1305">
                  <c:v>0.11366253385007517</c:v>
                </c:pt>
                <c:pt idx="1306">
                  <c:v>0.11366253385007517</c:v>
                </c:pt>
                <c:pt idx="1307">
                  <c:v>0.11366253385007517</c:v>
                </c:pt>
                <c:pt idx="1308">
                  <c:v>0.11366253385007517</c:v>
                </c:pt>
                <c:pt idx="1309">
                  <c:v>0.11366253385007517</c:v>
                </c:pt>
                <c:pt idx="1310">
                  <c:v>0.11366253385007517</c:v>
                </c:pt>
                <c:pt idx="1311">
                  <c:v>0.11366253385007517</c:v>
                </c:pt>
                <c:pt idx="1312">
                  <c:v>0.11366253385007517</c:v>
                </c:pt>
                <c:pt idx="1313">
                  <c:v>0.11366253385007517</c:v>
                </c:pt>
                <c:pt idx="1314">
                  <c:v>0.11366253385007517</c:v>
                </c:pt>
                <c:pt idx="1315">
                  <c:v>0.11366253385007517</c:v>
                </c:pt>
                <c:pt idx="1316">
                  <c:v>0.11366253385007517</c:v>
                </c:pt>
                <c:pt idx="1317">
                  <c:v>0.11366253385007517</c:v>
                </c:pt>
                <c:pt idx="1318">
                  <c:v>0.11366253385007517</c:v>
                </c:pt>
                <c:pt idx="1319">
                  <c:v>0.11366253385007517</c:v>
                </c:pt>
                <c:pt idx="1320">
                  <c:v>0.11366253385007517</c:v>
                </c:pt>
                <c:pt idx="1321">
                  <c:v>0.11366253385007517</c:v>
                </c:pt>
                <c:pt idx="1322">
                  <c:v>0.13136594470324592</c:v>
                </c:pt>
                <c:pt idx="1323">
                  <c:v>0.13136594470324592</c:v>
                </c:pt>
                <c:pt idx="1324">
                  <c:v>0.13136594470324592</c:v>
                </c:pt>
                <c:pt idx="1325">
                  <c:v>0.13136594470324592</c:v>
                </c:pt>
                <c:pt idx="1326">
                  <c:v>0.13136594470324592</c:v>
                </c:pt>
                <c:pt idx="1327">
                  <c:v>0.13136594470324592</c:v>
                </c:pt>
                <c:pt idx="1328">
                  <c:v>0.13136594470324592</c:v>
                </c:pt>
                <c:pt idx="1329">
                  <c:v>0.13136594470324592</c:v>
                </c:pt>
                <c:pt idx="1330">
                  <c:v>0.13136594470324592</c:v>
                </c:pt>
                <c:pt idx="1331">
                  <c:v>0.13136594470324592</c:v>
                </c:pt>
                <c:pt idx="1332">
                  <c:v>0.13136594470324592</c:v>
                </c:pt>
                <c:pt idx="1333">
                  <c:v>0.13136594470324592</c:v>
                </c:pt>
                <c:pt idx="1334">
                  <c:v>0.13136594470324592</c:v>
                </c:pt>
                <c:pt idx="1335">
                  <c:v>0.13136594470324592</c:v>
                </c:pt>
                <c:pt idx="1336">
                  <c:v>0.13136594470324592</c:v>
                </c:pt>
                <c:pt idx="1337">
                  <c:v>0.13136594470324592</c:v>
                </c:pt>
                <c:pt idx="1338">
                  <c:v>0.13136594470324592</c:v>
                </c:pt>
                <c:pt idx="1339">
                  <c:v>0.13136594470324592</c:v>
                </c:pt>
                <c:pt idx="1340">
                  <c:v>0.13136594470324592</c:v>
                </c:pt>
                <c:pt idx="1341">
                  <c:v>0.13136594470324592</c:v>
                </c:pt>
                <c:pt idx="1342">
                  <c:v>0.13136594470324592</c:v>
                </c:pt>
                <c:pt idx="1343">
                  <c:v>0.13136594470324592</c:v>
                </c:pt>
                <c:pt idx="1344">
                  <c:v>0.13136594470324592</c:v>
                </c:pt>
                <c:pt idx="1345">
                  <c:v>0.13136594470324592</c:v>
                </c:pt>
                <c:pt idx="1346">
                  <c:v>0.13136594470324592</c:v>
                </c:pt>
                <c:pt idx="1347">
                  <c:v>0.13136594470324592</c:v>
                </c:pt>
                <c:pt idx="1348">
                  <c:v>0.13136594470324592</c:v>
                </c:pt>
                <c:pt idx="1349">
                  <c:v>0.13136594470324592</c:v>
                </c:pt>
                <c:pt idx="1350">
                  <c:v>0.13136594470324592</c:v>
                </c:pt>
                <c:pt idx="1351">
                  <c:v>0.13136594470324592</c:v>
                </c:pt>
                <c:pt idx="1352">
                  <c:v>0.13136594470324592</c:v>
                </c:pt>
                <c:pt idx="1353">
                  <c:v>0.13136594470324592</c:v>
                </c:pt>
                <c:pt idx="1354">
                  <c:v>0.13136594470324592</c:v>
                </c:pt>
                <c:pt idx="1355">
                  <c:v>0.13136594470324592</c:v>
                </c:pt>
                <c:pt idx="1356">
                  <c:v>0.13136594470324592</c:v>
                </c:pt>
                <c:pt idx="1357">
                  <c:v>0.13136594470324592</c:v>
                </c:pt>
                <c:pt idx="1358">
                  <c:v>0.13136594470324592</c:v>
                </c:pt>
                <c:pt idx="1359">
                  <c:v>0.13136594470324592</c:v>
                </c:pt>
                <c:pt idx="1360">
                  <c:v>0.13136594470324592</c:v>
                </c:pt>
                <c:pt idx="1361">
                  <c:v>0.13136594470324592</c:v>
                </c:pt>
                <c:pt idx="1362">
                  <c:v>0.13136594470324592</c:v>
                </c:pt>
                <c:pt idx="1363">
                  <c:v>0.13136594470324592</c:v>
                </c:pt>
                <c:pt idx="1364">
                  <c:v>0.13136594470324592</c:v>
                </c:pt>
                <c:pt idx="1365">
                  <c:v>0.13136594470324592</c:v>
                </c:pt>
                <c:pt idx="1366">
                  <c:v>0.13136594470324592</c:v>
                </c:pt>
                <c:pt idx="1367">
                  <c:v>0.13136594470324592</c:v>
                </c:pt>
                <c:pt idx="1368">
                  <c:v>0.13136594470324592</c:v>
                </c:pt>
                <c:pt idx="1369">
                  <c:v>0.13136594470324592</c:v>
                </c:pt>
                <c:pt idx="1370">
                  <c:v>0.13136594470324592</c:v>
                </c:pt>
                <c:pt idx="1371">
                  <c:v>0.13136594470324592</c:v>
                </c:pt>
                <c:pt idx="1372">
                  <c:v>0.13136594470324592</c:v>
                </c:pt>
                <c:pt idx="1373">
                  <c:v>0.13136594470324592</c:v>
                </c:pt>
                <c:pt idx="1374">
                  <c:v>0.13136594470324592</c:v>
                </c:pt>
                <c:pt idx="1375">
                  <c:v>0.13136594470324592</c:v>
                </c:pt>
                <c:pt idx="1376">
                  <c:v>0.13136594470324592</c:v>
                </c:pt>
                <c:pt idx="1377">
                  <c:v>0.13136594470324592</c:v>
                </c:pt>
                <c:pt idx="1378">
                  <c:v>0.13136594470324592</c:v>
                </c:pt>
                <c:pt idx="1379">
                  <c:v>0.13136594470324592</c:v>
                </c:pt>
                <c:pt idx="1380">
                  <c:v>0.13136594470324592</c:v>
                </c:pt>
                <c:pt idx="1381">
                  <c:v>0.13136594470324592</c:v>
                </c:pt>
                <c:pt idx="1382">
                  <c:v>0.13136594470324592</c:v>
                </c:pt>
                <c:pt idx="1383">
                  <c:v>0.13136594470324592</c:v>
                </c:pt>
                <c:pt idx="1384">
                  <c:v>0.13136594470324592</c:v>
                </c:pt>
                <c:pt idx="1385">
                  <c:v>0.13136594470324592</c:v>
                </c:pt>
                <c:pt idx="1386">
                  <c:v>0.13136594470324592</c:v>
                </c:pt>
                <c:pt idx="1387">
                  <c:v>0.13136594470324592</c:v>
                </c:pt>
                <c:pt idx="1388">
                  <c:v>0.13136594470324592</c:v>
                </c:pt>
                <c:pt idx="1389">
                  <c:v>0.13136594470324592</c:v>
                </c:pt>
                <c:pt idx="1390">
                  <c:v>0.13136594470324592</c:v>
                </c:pt>
                <c:pt idx="1391">
                  <c:v>0.13136594470324592</c:v>
                </c:pt>
                <c:pt idx="1392">
                  <c:v>0.13136594470324592</c:v>
                </c:pt>
                <c:pt idx="1393">
                  <c:v>0.13136594470324592</c:v>
                </c:pt>
                <c:pt idx="1394">
                  <c:v>0.13136594470324592</c:v>
                </c:pt>
                <c:pt idx="1395">
                  <c:v>0.13136594470324592</c:v>
                </c:pt>
                <c:pt idx="1396">
                  <c:v>0.13136594470324592</c:v>
                </c:pt>
                <c:pt idx="1397">
                  <c:v>0.13136594470324592</c:v>
                </c:pt>
                <c:pt idx="1398">
                  <c:v>0.13136594470324592</c:v>
                </c:pt>
                <c:pt idx="1399">
                  <c:v>0.13136594470324592</c:v>
                </c:pt>
                <c:pt idx="1400">
                  <c:v>0.13136594470324592</c:v>
                </c:pt>
                <c:pt idx="1401">
                  <c:v>0.13136594470324592</c:v>
                </c:pt>
                <c:pt idx="1402">
                  <c:v>0.13136594470324592</c:v>
                </c:pt>
                <c:pt idx="1403">
                  <c:v>0.13136594470324592</c:v>
                </c:pt>
                <c:pt idx="1404">
                  <c:v>0.13136594470324592</c:v>
                </c:pt>
                <c:pt idx="1405">
                  <c:v>0.13136594470324592</c:v>
                </c:pt>
                <c:pt idx="1406">
                  <c:v>0.13136594470324592</c:v>
                </c:pt>
                <c:pt idx="1407">
                  <c:v>0.13136594470324592</c:v>
                </c:pt>
                <c:pt idx="1408">
                  <c:v>0.13136594470324592</c:v>
                </c:pt>
                <c:pt idx="1409">
                  <c:v>0.13136594470324592</c:v>
                </c:pt>
                <c:pt idx="1410">
                  <c:v>0.13136594470324592</c:v>
                </c:pt>
                <c:pt idx="1411">
                  <c:v>0.13136594470324592</c:v>
                </c:pt>
                <c:pt idx="1412">
                  <c:v>0.13136594470324592</c:v>
                </c:pt>
                <c:pt idx="1413">
                  <c:v>0.13136594470324592</c:v>
                </c:pt>
                <c:pt idx="1414">
                  <c:v>0.13136594470324592</c:v>
                </c:pt>
                <c:pt idx="1415">
                  <c:v>0.13136594470324592</c:v>
                </c:pt>
                <c:pt idx="1416">
                  <c:v>0.13136594470324592</c:v>
                </c:pt>
                <c:pt idx="1417">
                  <c:v>0.13136594470324592</c:v>
                </c:pt>
                <c:pt idx="1418">
                  <c:v>0.13136594470324592</c:v>
                </c:pt>
                <c:pt idx="1419">
                  <c:v>0.13136594470324592</c:v>
                </c:pt>
                <c:pt idx="1420">
                  <c:v>0.13136594470324592</c:v>
                </c:pt>
                <c:pt idx="1421">
                  <c:v>0.13136594470324592</c:v>
                </c:pt>
                <c:pt idx="1422">
                  <c:v>0.13136594470324592</c:v>
                </c:pt>
                <c:pt idx="1423">
                  <c:v>0.13136594470324592</c:v>
                </c:pt>
                <c:pt idx="1424">
                  <c:v>0.13136594470324592</c:v>
                </c:pt>
                <c:pt idx="1425">
                  <c:v>0.13136594470324592</c:v>
                </c:pt>
                <c:pt idx="1426">
                  <c:v>0.13136594470324592</c:v>
                </c:pt>
                <c:pt idx="1427">
                  <c:v>0.13136594470324592</c:v>
                </c:pt>
                <c:pt idx="1428">
                  <c:v>0.13136594470324592</c:v>
                </c:pt>
                <c:pt idx="1429">
                  <c:v>0.13136594470324592</c:v>
                </c:pt>
                <c:pt idx="1430">
                  <c:v>0.13136594470324592</c:v>
                </c:pt>
                <c:pt idx="1431">
                  <c:v>0.13136594470324592</c:v>
                </c:pt>
                <c:pt idx="1432">
                  <c:v>0.13136594470324592</c:v>
                </c:pt>
                <c:pt idx="1433">
                  <c:v>0.13136594470324592</c:v>
                </c:pt>
                <c:pt idx="1434">
                  <c:v>0.13136594470324592</c:v>
                </c:pt>
                <c:pt idx="1435">
                  <c:v>0.13136594470324592</c:v>
                </c:pt>
                <c:pt idx="1436">
                  <c:v>0.13136594470324592</c:v>
                </c:pt>
                <c:pt idx="1437">
                  <c:v>0.13136594470324592</c:v>
                </c:pt>
                <c:pt idx="1438">
                  <c:v>0.13136594470324592</c:v>
                </c:pt>
                <c:pt idx="1439">
                  <c:v>0.13136594470324592</c:v>
                </c:pt>
                <c:pt idx="1440">
                  <c:v>0.13136594470324592</c:v>
                </c:pt>
                <c:pt idx="1441">
                  <c:v>0.13136594470324592</c:v>
                </c:pt>
                <c:pt idx="1442">
                  <c:v>0.13136594470324592</c:v>
                </c:pt>
                <c:pt idx="1443">
                  <c:v>0.13136594470324592</c:v>
                </c:pt>
                <c:pt idx="1444">
                  <c:v>0.13136594470324592</c:v>
                </c:pt>
                <c:pt idx="1445">
                  <c:v>0.13136594470324592</c:v>
                </c:pt>
                <c:pt idx="1446">
                  <c:v>0.13136594470324592</c:v>
                </c:pt>
                <c:pt idx="1447">
                  <c:v>0.13136594470324592</c:v>
                </c:pt>
                <c:pt idx="1448">
                  <c:v>0.13136594470324592</c:v>
                </c:pt>
                <c:pt idx="1449">
                  <c:v>0.13136594470324592</c:v>
                </c:pt>
                <c:pt idx="1450">
                  <c:v>0.13136594470324592</c:v>
                </c:pt>
                <c:pt idx="1451">
                  <c:v>0.13136594470324592</c:v>
                </c:pt>
                <c:pt idx="1452">
                  <c:v>0.13136594470324592</c:v>
                </c:pt>
                <c:pt idx="1453">
                  <c:v>0.13136594470324592</c:v>
                </c:pt>
                <c:pt idx="1454">
                  <c:v>0.13136594470324592</c:v>
                </c:pt>
                <c:pt idx="1455">
                  <c:v>0.13136594470324592</c:v>
                </c:pt>
                <c:pt idx="1456">
                  <c:v>0.13136594470324592</c:v>
                </c:pt>
                <c:pt idx="1457">
                  <c:v>0.13136594470324592</c:v>
                </c:pt>
                <c:pt idx="1458">
                  <c:v>0.13136594470324592</c:v>
                </c:pt>
                <c:pt idx="1459">
                  <c:v>0.13136594470324592</c:v>
                </c:pt>
                <c:pt idx="1460">
                  <c:v>0.13136594470324592</c:v>
                </c:pt>
                <c:pt idx="1461">
                  <c:v>0.13136594470324592</c:v>
                </c:pt>
                <c:pt idx="1462">
                  <c:v>0.13136594470324592</c:v>
                </c:pt>
                <c:pt idx="1463">
                  <c:v>0.13136594470324592</c:v>
                </c:pt>
                <c:pt idx="1464">
                  <c:v>0.13136594470324592</c:v>
                </c:pt>
                <c:pt idx="1465">
                  <c:v>0.13136594470324592</c:v>
                </c:pt>
                <c:pt idx="1466">
                  <c:v>0.13136594470324592</c:v>
                </c:pt>
                <c:pt idx="1467">
                  <c:v>0.13136594470324592</c:v>
                </c:pt>
                <c:pt idx="1468">
                  <c:v>0.13136594470324592</c:v>
                </c:pt>
                <c:pt idx="1469">
                  <c:v>0.13136594470324592</c:v>
                </c:pt>
                <c:pt idx="1470">
                  <c:v>0.13136594470324592</c:v>
                </c:pt>
                <c:pt idx="1471">
                  <c:v>0.13136594470324592</c:v>
                </c:pt>
                <c:pt idx="1472">
                  <c:v>0.13136594470324592</c:v>
                </c:pt>
                <c:pt idx="1473">
                  <c:v>0.13136594470324592</c:v>
                </c:pt>
                <c:pt idx="1474">
                  <c:v>0.13136594470324592</c:v>
                </c:pt>
                <c:pt idx="1475">
                  <c:v>0.13136594470324592</c:v>
                </c:pt>
                <c:pt idx="1476">
                  <c:v>0.13136594470324592</c:v>
                </c:pt>
                <c:pt idx="1477">
                  <c:v>0.13136594470324592</c:v>
                </c:pt>
                <c:pt idx="1478">
                  <c:v>0.13136594470324592</c:v>
                </c:pt>
                <c:pt idx="1479">
                  <c:v>0.13136594470324592</c:v>
                </c:pt>
                <c:pt idx="1480">
                  <c:v>0.13136594470324592</c:v>
                </c:pt>
                <c:pt idx="1481">
                  <c:v>0.13136594470324592</c:v>
                </c:pt>
                <c:pt idx="1482">
                  <c:v>0.13136594470324592</c:v>
                </c:pt>
                <c:pt idx="1483">
                  <c:v>0.13136594470324592</c:v>
                </c:pt>
                <c:pt idx="1484">
                  <c:v>0.13136594470324592</c:v>
                </c:pt>
                <c:pt idx="1485">
                  <c:v>0.13136594470324592</c:v>
                </c:pt>
                <c:pt idx="1486">
                  <c:v>0.13136594470324592</c:v>
                </c:pt>
                <c:pt idx="1487">
                  <c:v>0.13136594470324592</c:v>
                </c:pt>
                <c:pt idx="1488">
                  <c:v>0.13136594470324592</c:v>
                </c:pt>
                <c:pt idx="1489">
                  <c:v>0.13136594470324592</c:v>
                </c:pt>
                <c:pt idx="1490">
                  <c:v>0.13136594470324592</c:v>
                </c:pt>
                <c:pt idx="1491">
                  <c:v>0.13136594470324592</c:v>
                </c:pt>
                <c:pt idx="1492">
                  <c:v>0.13136594470324592</c:v>
                </c:pt>
                <c:pt idx="1493">
                  <c:v>0.13136594470324592</c:v>
                </c:pt>
                <c:pt idx="1494">
                  <c:v>0.13136594470324592</c:v>
                </c:pt>
                <c:pt idx="1495">
                  <c:v>0.13136594470324592</c:v>
                </c:pt>
                <c:pt idx="1496">
                  <c:v>0.13136594470324592</c:v>
                </c:pt>
                <c:pt idx="1497">
                  <c:v>0.13136594470324592</c:v>
                </c:pt>
                <c:pt idx="1498">
                  <c:v>0.13136594470324592</c:v>
                </c:pt>
                <c:pt idx="1499">
                  <c:v>0.13136594470324592</c:v>
                </c:pt>
                <c:pt idx="1500">
                  <c:v>0.13136594470324592</c:v>
                </c:pt>
                <c:pt idx="1501">
                  <c:v>0.13136594470324592</c:v>
                </c:pt>
                <c:pt idx="1502">
                  <c:v>0.13136594470324592</c:v>
                </c:pt>
                <c:pt idx="1503">
                  <c:v>0.13136594470324592</c:v>
                </c:pt>
                <c:pt idx="1504">
                  <c:v>0.13136594470324592</c:v>
                </c:pt>
                <c:pt idx="1505">
                  <c:v>0.13136594470324592</c:v>
                </c:pt>
                <c:pt idx="1506">
                  <c:v>0.13136594470324592</c:v>
                </c:pt>
                <c:pt idx="1507">
                  <c:v>0.13136594470324592</c:v>
                </c:pt>
                <c:pt idx="1508">
                  <c:v>0.13136594470324592</c:v>
                </c:pt>
                <c:pt idx="1509">
                  <c:v>0.13136594470324592</c:v>
                </c:pt>
                <c:pt idx="1510">
                  <c:v>0.13136594470324592</c:v>
                </c:pt>
                <c:pt idx="1511">
                  <c:v>0.13136594470324592</c:v>
                </c:pt>
                <c:pt idx="1512">
                  <c:v>0.13136594470324592</c:v>
                </c:pt>
                <c:pt idx="1513">
                  <c:v>0.13136594470324592</c:v>
                </c:pt>
                <c:pt idx="1514">
                  <c:v>0.13136594470324592</c:v>
                </c:pt>
                <c:pt idx="1515">
                  <c:v>0.13136594470324592</c:v>
                </c:pt>
                <c:pt idx="1516">
                  <c:v>0.13136594470324592</c:v>
                </c:pt>
                <c:pt idx="1517">
                  <c:v>0.13136594470324592</c:v>
                </c:pt>
                <c:pt idx="1518">
                  <c:v>0.13136594470324592</c:v>
                </c:pt>
                <c:pt idx="1519">
                  <c:v>0.13136594470324592</c:v>
                </c:pt>
                <c:pt idx="1520">
                  <c:v>0.13136594470324592</c:v>
                </c:pt>
                <c:pt idx="1521">
                  <c:v>0.13136594470324592</c:v>
                </c:pt>
                <c:pt idx="1522">
                  <c:v>0.13136594470324592</c:v>
                </c:pt>
                <c:pt idx="1523">
                  <c:v>0.13136594470324592</c:v>
                </c:pt>
                <c:pt idx="1524">
                  <c:v>0.13136594470324592</c:v>
                </c:pt>
                <c:pt idx="1525">
                  <c:v>0.13136594470324592</c:v>
                </c:pt>
                <c:pt idx="1526">
                  <c:v>0.13136594470324592</c:v>
                </c:pt>
                <c:pt idx="1527">
                  <c:v>0.13136594470324592</c:v>
                </c:pt>
                <c:pt idx="1528">
                  <c:v>0.13136594470324592</c:v>
                </c:pt>
                <c:pt idx="1529">
                  <c:v>0.13136594470324592</c:v>
                </c:pt>
                <c:pt idx="1530">
                  <c:v>0.13136594470324592</c:v>
                </c:pt>
                <c:pt idx="1531">
                  <c:v>0.13136594470324592</c:v>
                </c:pt>
                <c:pt idx="1532">
                  <c:v>0.13136594470324592</c:v>
                </c:pt>
                <c:pt idx="1533">
                  <c:v>0.13136594470324592</c:v>
                </c:pt>
                <c:pt idx="1534">
                  <c:v>0.13136594470324592</c:v>
                </c:pt>
                <c:pt idx="1535">
                  <c:v>0.13136594470324592</c:v>
                </c:pt>
                <c:pt idx="1536">
                  <c:v>0.13136594470324592</c:v>
                </c:pt>
                <c:pt idx="1537">
                  <c:v>0.13136594470324592</c:v>
                </c:pt>
                <c:pt idx="1538">
                  <c:v>0.13136594470324592</c:v>
                </c:pt>
                <c:pt idx="1539">
                  <c:v>0.13136594470324592</c:v>
                </c:pt>
                <c:pt idx="1540">
                  <c:v>0.13136594470324592</c:v>
                </c:pt>
                <c:pt idx="1541">
                  <c:v>0.13136594470324592</c:v>
                </c:pt>
                <c:pt idx="1542">
                  <c:v>0.13136594470324592</c:v>
                </c:pt>
                <c:pt idx="1543">
                  <c:v>0.13136594470324592</c:v>
                </c:pt>
                <c:pt idx="1544">
                  <c:v>0.13136594470324592</c:v>
                </c:pt>
                <c:pt idx="1545">
                  <c:v>0.13136594470324592</c:v>
                </c:pt>
                <c:pt idx="1546">
                  <c:v>0.13136594470324592</c:v>
                </c:pt>
                <c:pt idx="1547">
                  <c:v>0.13136594470324592</c:v>
                </c:pt>
                <c:pt idx="1548">
                  <c:v>0.13136594470324592</c:v>
                </c:pt>
                <c:pt idx="1549">
                  <c:v>0.13136594470324592</c:v>
                </c:pt>
                <c:pt idx="1550">
                  <c:v>0.13136594470324592</c:v>
                </c:pt>
                <c:pt idx="1551">
                  <c:v>0.13136594470324592</c:v>
                </c:pt>
                <c:pt idx="1552">
                  <c:v>0.13136594470324592</c:v>
                </c:pt>
                <c:pt idx="1553">
                  <c:v>0.13136594470324592</c:v>
                </c:pt>
                <c:pt idx="1554">
                  <c:v>0.13136594470324592</c:v>
                </c:pt>
                <c:pt idx="1555">
                  <c:v>0.13136594470324592</c:v>
                </c:pt>
                <c:pt idx="1556">
                  <c:v>0.13136594470324592</c:v>
                </c:pt>
                <c:pt idx="1557">
                  <c:v>0.13136594470324592</c:v>
                </c:pt>
                <c:pt idx="1558">
                  <c:v>0.13136594470324592</c:v>
                </c:pt>
                <c:pt idx="1559">
                  <c:v>0.13136594470324592</c:v>
                </c:pt>
                <c:pt idx="1560">
                  <c:v>0.13136594470324592</c:v>
                </c:pt>
                <c:pt idx="1561">
                  <c:v>0.13136594470324592</c:v>
                </c:pt>
                <c:pt idx="1562">
                  <c:v>0.13136594470324592</c:v>
                </c:pt>
                <c:pt idx="1563">
                  <c:v>0.13136594470324592</c:v>
                </c:pt>
                <c:pt idx="1564">
                  <c:v>0.13136594470324592</c:v>
                </c:pt>
                <c:pt idx="1565">
                  <c:v>0.13136594470324592</c:v>
                </c:pt>
                <c:pt idx="1566">
                  <c:v>0.13136594470324592</c:v>
                </c:pt>
                <c:pt idx="1567">
                  <c:v>0.13136594470324592</c:v>
                </c:pt>
                <c:pt idx="1568">
                  <c:v>0.13136594470324592</c:v>
                </c:pt>
                <c:pt idx="1569">
                  <c:v>0.13136594470324592</c:v>
                </c:pt>
                <c:pt idx="1570">
                  <c:v>0.13136594470324592</c:v>
                </c:pt>
                <c:pt idx="1571">
                  <c:v>0.13136594470324592</c:v>
                </c:pt>
                <c:pt idx="1572">
                  <c:v>0.13136594470324592</c:v>
                </c:pt>
                <c:pt idx="1573">
                  <c:v>0.13136594470324592</c:v>
                </c:pt>
                <c:pt idx="1574">
                  <c:v>0.13136594470324592</c:v>
                </c:pt>
                <c:pt idx="1575">
                  <c:v>0.13136594470324592</c:v>
                </c:pt>
                <c:pt idx="1576">
                  <c:v>0.13136594470324592</c:v>
                </c:pt>
                <c:pt idx="1577">
                  <c:v>0.13136594470324592</c:v>
                </c:pt>
                <c:pt idx="1578">
                  <c:v>0.13136594470324592</c:v>
                </c:pt>
                <c:pt idx="1579">
                  <c:v>0.13136594470324592</c:v>
                </c:pt>
                <c:pt idx="1580">
                  <c:v>0.13136594470324592</c:v>
                </c:pt>
                <c:pt idx="1581">
                  <c:v>0.13136594470324592</c:v>
                </c:pt>
                <c:pt idx="1582">
                  <c:v>0.13136594470324592</c:v>
                </c:pt>
                <c:pt idx="1583">
                  <c:v>0.13136594470324592</c:v>
                </c:pt>
                <c:pt idx="1584">
                  <c:v>0.13136594470324592</c:v>
                </c:pt>
                <c:pt idx="1585">
                  <c:v>0.13136594470324592</c:v>
                </c:pt>
                <c:pt idx="1586">
                  <c:v>0.13136594470324592</c:v>
                </c:pt>
                <c:pt idx="1587">
                  <c:v>0.13136594470324592</c:v>
                </c:pt>
                <c:pt idx="1588">
                  <c:v>0.13136594470324592</c:v>
                </c:pt>
                <c:pt idx="1589">
                  <c:v>0.13136594470324592</c:v>
                </c:pt>
                <c:pt idx="1590">
                  <c:v>0.13136594470324592</c:v>
                </c:pt>
                <c:pt idx="1591">
                  <c:v>0.13136594470324592</c:v>
                </c:pt>
                <c:pt idx="1592">
                  <c:v>0.13136594470324592</c:v>
                </c:pt>
                <c:pt idx="1593">
                  <c:v>0.13136594470324592</c:v>
                </c:pt>
                <c:pt idx="1594">
                  <c:v>0.13136594470324592</c:v>
                </c:pt>
                <c:pt idx="1595">
                  <c:v>0.13136594470324592</c:v>
                </c:pt>
                <c:pt idx="1596">
                  <c:v>0.13136594470324592</c:v>
                </c:pt>
                <c:pt idx="1597">
                  <c:v>0.13136594470324592</c:v>
                </c:pt>
                <c:pt idx="1598">
                  <c:v>0.13136594470324592</c:v>
                </c:pt>
                <c:pt idx="1599">
                  <c:v>0.13136594470324592</c:v>
                </c:pt>
                <c:pt idx="1600">
                  <c:v>0.13136594470324592</c:v>
                </c:pt>
                <c:pt idx="1601">
                  <c:v>0.13136594470324592</c:v>
                </c:pt>
                <c:pt idx="1602">
                  <c:v>0.13136594470324592</c:v>
                </c:pt>
                <c:pt idx="1603">
                  <c:v>0.13136594470324592</c:v>
                </c:pt>
                <c:pt idx="1604">
                  <c:v>0.13136594470324592</c:v>
                </c:pt>
                <c:pt idx="1605">
                  <c:v>0.13136594470324592</c:v>
                </c:pt>
                <c:pt idx="1606">
                  <c:v>0.13136594470324592</c:v>
                </c:pt>
                <c:pt idx="1607">
                  <c:v>0.13136594470324592</c:v>
                </c:pt>
                <c:pt idx="1608">
                  <c:v>0.13136594470324592</c:v>
                </c:pt>
                <c:pt idx="1609">
                  <c:v>0.13136594470324592</c:v>
                </c:pt>
                <c:pt idx="1610">
                  <c:v>0.13136594470324592</c:v>
                </c:pt>
                <c:pt idx="1611">
                  <c:v>0.13136594470324592</c:v>
                </c:pt>
                <c:pt idx="1612">
                  <c:v>0.13136594470324592</c:v>
                </c:pt>
                <c:pt idx="1613">
                  <c:v>0.13136594470324592</c:v>
                </c:pt>
                <c:pt idx="1614">
                  <c:v>0.13136594470324592</c:v>
                </c:pt>
                <c:pt idx="1615">
                  <c:v>0.13136594470324592</c:v>
                </c:pt>
                <c:pt idx="1616">
                  <c:v>0.13136594470324592</c:v>
                </c:pt>
                <c:pt idx="1617">
                  <c:v>0.13136594470324592</c:v>
                </c:pt>
                <c:pt idx="1618">
                  <c:v>0.13136594470324592</c:v>
                </c:pt>
                <c:pt idx="1619">
                  <c:v>0.13136594470324592</c:v>
                </c:pt>
                <c:pt idx="1620">
                  <c:v>0.13136594470324592</c:v>
                </c:pt>
                <c:pt idx="1621">
                  <c:v>0.13136594470324592</c:v>
                </c:pt>
                <c:pt idx="1622">
                  <c:v>0.13136594470324592</c:v>
                </c:pt>
                <c:pt idx="1623">
                  <c:v>0.13136594470324592</c:v>
                </c:pt>
                <c:pt idx="1624">
                  <c:v>0.13136594470324592</c:v>
                </c:pt>
                <c:pt idx="1625">
                  <c:v>0.13136594470324592</c:v>
                </c:pt>
                <c:pt idx="1626">
                  <c:v>0.13136594470324592</c:v>
                </c:pt>
                <c:pt idx="1627">
                  <c:v>0.13136594470324592</c:v>
                </c:pt>
                <c:pt idx="1628">
                  <c:v>0.13136594470324592</c:v>
                </c:pt>
                <c:pt idx="1629">
                  <c:v>0.13136594470324592</c:v>
                </c:pt>
                <c:pt idx="1630">
                  <c:v>0.13136594470324592</c:v>
                </c:pt>
                <c:pt idx="1631">
                  <c:v>0.13136594470324592</c:v>
                </c:pt>
                <c:pt idx="1632">
                  <c:v>0.13136594470324592</c:v>
                </c:pt>
                <c:pt idx="1633">
                  <c:v>0.13136594470324592</c:v>
                </c:pt>
                <c:pt idx="1634">
                  <c:v>0.13136594470324592</c:v>
                </c:pt>
                <c:pt idx="1635">
                  <c:v>0.13136594470324592</c:v>
                </c:pt>
                <c:pt idx="1636">
                  <c:v>0.13136594470324592</c:v>
                </c:pt>
                <c:pt idx="1637">
                  <c:v>0.13136594470324592</c:v>
                </c:pt>
                <c:pt idx="1638">
                  <c:v>0.13136594470324592</c:v>
                </c:pt>
                <c:pt idx="1639">
                  <c:v>0.13136594470324592</c:v>
                </c:pt>
                <c:pt idx="1640">
                  <c:v>0.13136594470324592</c:v>
                </c:pt>
                <c:pt idx="1641">
                  <c:v>0.13136594470324592</c:v>
                </c:pt>
                <c:pt idx="1642">
                  <c:v>0.13136594470324592</c:v>
                </c:pt>
                <c:pt idx="1643">
                  <c:v>0.13136594470324592</c:v>
                </c:pt>
                <c:pt idx="1644">
                  <c:v>0.13136594470324592</c:v>
                </c:pt>
                <c:pt idx="1645">
                  <c:v>0.13136594470324592</c:v>
                </c:pt>
                <c:pt idx="1646">
                  <c:v>0.13136594470324592</c:v>
                </c:pt>
                <c:pt idx="1647">
                  <c:v>0.13136594470324592</c:v>
                </c:pt>
                <c:pt idx="1648">
                  <c:v>0.13136594470324592</c:v>
                </c:pt>
                <c:pt idx="1649">
                  <c:v>0.13136594470324592</c:v>
                </c:pt>
                <c:pt idx="1650">
                  <c:v>0.13136594470324592</c:v>
                </c:pt>
                <c:pt idx="1651">
                  <c:v>0.13136594470324592</c:v>
                </c:pt>
                <c:pt idx="1652">
                  <c:v>0.13136594470324592</c:v>
                </c:pt>
                <c:pt idx="1653">
                  <c:v>0.13136594470324592</c:v>
                </c:pt>
                <c:pt idx="1654">
                  <c:v>0.13136594470324592</c:v>
                </c:pt>
                <c:pt idx="1655">
                  <c:v>0.13136594470324592</c:v>
                </c:pt>
                <c:pt idx="1656">
                  <c:v>0.13136594470324592</c:v>
                </c:pt>
                <c:pt idx="1657">
                  <c:v>0.13136594470324592</c:v>
                </c:pt>
                <c:pt idx="1658">
                  <c:v>0.13136594470324592</c:v>
                </c:pt>
                <c:pt idx="1659">
                  <c:v>0.13136594470324592</c:v>
                </c:pt>
                <c:pt idx="1660">
                  <c:v>0.13136594470324592</c:v>
                </c:pt>
                <c:pt idx="1661">
                  <c:v>0.13136594470324592</c:v>
                </c:pt>
                <c:pt idx="1662">
                  <c:v>0.13136594470324592</c:v>
                </c:pt>
                <c:pt idx="1663">
                  <c:v>0.13136594470324592</c:v>
                </c:pt>
                <c:pt idx="1664">
                  <c:v>0.13136594470324592</c:v>
                </c:pt>
                <c:pt idx="1665">
                  <c:v>0.13136594470324592</c:v>
                </c:pt>
                <c:pt idx="1666">
                  <c:v>0.13136594470324592</c:v>
                </c:pt>
                <c:pt idx="1667">
                  <c:v>0.13136594470324592</c:v>
                </c:pt>
                <c:pt idx="1668">
                  <c:v>0.13136594470324592</c:v>
                </c:pt>
                <c:pt idx="1669">
                  <c:v>0.13136594470324592</c:v>
                </c:pt>
                <c:pt idx="1670">
                  <c:v>0.13136594470324592</c:v>
                </c:pt>
                <c:pt idx="1671">
                  <c:v>0.13136594470324592</c:v>
                </c:pt>
                <c:pt idx="1672">
                  <c:v>0.13136594470324592</c:v>
                </c:pt>
                <c:pt idx="1673">
                  <c:v>0.13136594470324592</c:v>
                </c:pt>
                <c:pt idx="1674">
                  <c:v>0.13136594470324592</c:v>
                </c:pt>
                <c:pt idx="1675">
                  <c:v>0.13136594470324592</c:v>
                </c:pt>
                <c:pt idx="1676">
                  <c:v>0.13136594470324592</c:v>
                </c:pt>
                <c:pt idx="1677">
                  <c:v>0.13136594470324592</c:v>
                </c:pt>
                <c:pt idx="1678">
                  <c:v>0.13136594470324592</c:v>
                </c:pt>
                <c:pt idx="1679">
                  <c:v>0.13136594470324592</c:v>
                </c:pt>
                <c:pt idx="1680">
                  <c:v>0.13136594470324592</c:v>
                </c:pt>
                <c:pt idx="1681">
                  <c:v>0.13136594470324592</c:v>
                </c:pt>
                <c:pt idx="1682">
                  <c:v>0.13136594470324592</c:v>
                </c:pt>
                <c:pt idx="1683">
                  <c:v>0.13136594470324592</c:v>
                </c:pt>
                <c:pt idx="1684">
                  <c:v>0.13136594470324592</c:v>
                </c:pt>
                <c:pt idx="1685">
                  <c:v>0.13136594470324592</c:v>
                </c:pt>
                <c:pt idx="1686">
                  <c:v>0.13136594470324592</c:v>
                </c:pt>
                <c:pt idx="1687">
                  <c:v>0.13136594470324592</c:v>
                </c:pt>
                <c:pt idx="1688">
                  <c:v>0.13136594470324592</c:v>
                </c:pt>
                <c:pt idx="1689">
                  <c:v>0.13136594470324592</c:v>
                </c:pt>
                <c:pt idx="1690">
                  <c:v>0.13136594470324592</c:v>
                </c:pt>
                <c:pt idx="1691">
                  <c:v>0.13136594470324592</c:v>
                </c:pt>
                <c:pt idx="1692">
                  <c:v>0.13136594470324592</c:v>
                </c:pt>
                <c:pt idx="1693">
                  <c:v>0.13136594470324592</c:v>
                </c:pt>
                <c:pt idx="1694">
                  <c:v>0.13136594470324592</c:v>
                </c:pt>
                <c:pt idx="1695">
                  <c:v>0.13136594470324592</c:v>
                </c:pt>
                <c:pt idx="1696">
                  <c:v>0.13136594470324592</c:v>
                </c:pt>
                <c:pt idx="1697">
                  <c:v>0.13136594470324592</c:v>
                </c:pt>
                <c:pt idx="1698">
                  <c:v>0.13136594470324592</c:v>
                </c:pt>
                <c:pt idx="1699">
                  <c:v>0.13136594470324592</c:v>
                </c:pt>
                <c:pt idx="1700">
                  <c:v>0.13136594470324592</c:v>
                </c:pt>
                <c:pt idx="1701">
                  <c:v>0.13136594470324592</c:v>
                </c:pt>
                <c:pt idx="1702">
                  <c:v>0.13136594470324592</c:v>
                </c:pt>
                <c:pt idx="1703">
                  <c:v>0.13136594470324592</c:v>
                </c:pt>
                <c:pt idx="1704">
                  <c:v>0.13136594470324592</c:v>
                </c:pt>
                <c:pt idx="1705">
                  <c:v>0.13136594470324592</c:v>
                </c:pt>
                <c:pt idx="1706">
                  <c:v>0.13136594470324592</c:v>
                </c:pt>
                <c:pt idx="1707">
                  <c:v>0.13136594470324592</c:v>
                </c:pt>
                <c:pt idx="1708">
                  <c:v>0.13136594470324592</c:v>
                </c:pt>
                <c:pt idx="1709">
                  <c:v>0.13136594470324592</c:v>
                </c:pt>
                <c:pt idx="1710">
                  <c:v>0.13136594470324592</c:v>
                </c:pt>
                <c:pt idx="1711">
                  <c:v>0.13136594470324592</c:v>
                </c:pt>
                <c:pt idx="1712">
                  <c:v>0.13136594470324592</c:v>
                </c:pt>
                <c:pt idx="1713">
                  <c:v>0.13136594470324592</c:v>
                </c:pt>
                <c:pt idx="1714">
                  <c:v>0.13136594470324592</c:v>
                </c:pt>
                <c:pt idx="1715">
                  <c:v>0.13136594470324592</c:v>
                </c:pt>
                <c:pt idx="1716">
                  <c:v>0.13136594470324592</c:v>
                </c:pt>
                <c:pt idx="1717">
                  <c:v>0.13136594470324592</c:v>
                </c:pt>
                <c:pt idx="1718">
                  <c:v>0.13136594470324592</c:v>
                </c:pt>
                <c:pt idx="1719">
                  <c:v>0.13136594470324592</c:v>
                </c:pt>
                <c:pt idx="1720">
                  <c:v>0.13136594470324592</c:v>
                </c:pt>
                <c:pt idx="1721">
                  <c:v>0.13136594470324592</c:v>
                </c:pt>
                <c:pt idx="1722">
                  <c:v>0.13136594470324592</c:v>
                </c:pt>
                <c:pt idx="1723">
                  <c:v>0.13136594470324592</c:v>
                </c:pt>
                <c:pt idx="1724">
                  <c:v>0.13136594470324592</c:v>
                </c:pt>
                <c:pt idx="1725">
                  <c:v>0.13136594470324592</c:v>
                </c:pt>
                <c:pt idx="1726">
                  <c:v>0.13136594470324592</c:v>
                </c:pt>
                <c:pt idx="1727">
                  <c:v>0.13136594470324592</c:v>
                </c:pt>
                <c:pt idx="1728">
                  <c:v>0.13136594470324592</c:v>
                </c:pt>
                <c:pt idx="1729">
                  <c:v>0.13136594470324592</c:v>
                </c:pt>
                <c:pt idx="1730">
                  <c:v>0.13136594470324592</c:v>
                </c:pt>
                <c:pt idx="1731">
                  <c:v>0.13136594470324592</c:v>
                </c:pt>
                <c:pt idx="1732">
                  <c:v>0.13136594470324592</c:v>
                </c:pt>
                <c:pt idx="1733">
                  <c:v>0.13136594470324592</c:v>
                </c:pt>
                <c:pt idx="1734">
                  <c:v>0.13136594470324592</c:v>
                </c:pt>
                <c:pt idx="1735">
                  <c:v>0.13136594470324592</c:v>
                </c:pt>
                <c:pt idx="1736">
                  <c:v>0.13136594470324592</c:v>
                </c:pt>
                <c:pt idx="1737">
                  <c:v>0.13136594470324592</c:v>
                </c:pt>
                <c:pt idx="1738">
                  <c:v>0.13136594470324592</c:v>
                </c:pt>
                <c:pt idx="1739">
                  <c:v>0.13136594470324592</c:v>
                </c:pt>
                <c:pt idx="1740">
                  <c:v>0.13136594470324592</c:v>
                </c:pt>
                <c:pt idx="1741">
                  <c:v>0.13136594470324592</c:v>
                </c:pt>
                <c:pt idx="1742">
                  <c:v>0.13136594470324592</c:v>
                </c:pt>
                <c:pt idx="1743">
                  <c:v>0.13136594470324592</c:v>
                </c:pt>
                <c:pt idx="1744">
                  <c:v>0.13136594470324592</c:v>
                </c:pt>
                <c:pt idx="1745">
                  <c:v>0.13136594470324592</c:v>
                </c:pt>
                <c:pt idx="1746">
                  <c:v>0.13136594470324592</c:v>
                </c:pt>
                <c:pt idx="1747">
                  <c:v>0.13136594470324592</c:v>
                </c:pt>
                <c:pt idx="1748">
                  <c:v>0.13136594470324592</c:v>
                </c:pt>
                <c:pt idx="1749">
                  <c:v>0.13136594470324592</c:v>
                </c:pt>
                <c:pt idx="1750">
                  <c:v>0.13136594470324592</c:v>
                </c:pt>
                <c:pt idx="1751">
                  <c:v>0.13136594470324592</c:v>
                </c:pt>
                <c:pt idx="1752">
                  <c:v>0.13136594470324592</c:v>
                </c:pt>
                <c:pt idx="1753">
                  <c:v>0.13136594470324592</c:v>
                </c:pt>
                <c:pt idx="1754">
                  <c:v>0.13136594470324592</c:v>
                </c:pt>
                <c:pt idx="1755">
                  <c:v>0.13136594470324592</c:v>
                </c:pt>
                <c:pt idx="1756">
                  <c:v>0.13136594470324592</c:v>
                </c:pt>
                <c:pt idx="1757">
                  <c:v>0.13136594470324592</c:v>
                </c:pt>
                <c:pt idx="1758">
                  <c:v>0.13136594470324592</c:v>
                </c:pt>
                <c:pt idx="1759">
                  <c:v>0.13136594470324592</c:v>
                </c:pt>
                <c:pt idx="1760">
                  <c:v>0.13136594470324592</c:v>
                </c:pt>
                <c:pt idx="1761">
                  <c:v>0.13136594470324592</c:v>
                </c:pt>
                <c:pt idx="1762">
                  <c:v>0.13136594470324592</c:v>
                </c:pt>
                <c:pt idx="1763">
                  <c:v>0.13136594470324592</c:v>
                </c:pt>
                <c:pt idx="1764">
                  <c:v>0.13136594470324592</c:v>
                </c:pt>
                <c:pt idx="1765">
                  <c:v>0.13136594470324592</c:v>
                </c:pt>
                <c:pt idx="1766">
                  <c:v>0.13136594470324592</c:v>
                </c:pt>
                <c:pt idx="1767">
                  <c:v>0.13136594470324592</c:v>
                </c:pt>
                <c:pt idx="1768">
                  <c:v>0.13136594470324592</c:v>
                </c:pt>
                <c:pt idx="1769">
                  <c:v>0.13136594470324592</c:v>
                </c:pt>
                <c:pt idx="1770">
                  <c:v>0.13136594470324592</c:v>
                </c:pt>
                <c:pt idx="1771">
                  <c:v>0.13136594470324592</c:v>
                </c:pt>
                <c:pt idx="1772">
                  <c:v>0.13136594470324592</c:v>
                </c:pt>
                <c:pt idx="1773">
                  <c:v>0.13136594470324592</c:v>
                </c:pt>
                <c:pt idx="1774">
                  <c:v>0.13136594470324592</c:v>
                </c:pt>
                <c:pt idx="1775">
                  <c:v>0.13136594470324592</c:v>
                </c:pt>
                <c:pt idx="1776">
                  <c:v>0.13136594470324592</c:v>
                </c:pt>
                <c:pt idx="1777">
                  <c:v>0.13136594470324592</c:v>
                </c:pt>
                <c:pt idx="1778">
                  <c:v>0.13136594470324592</c:v>
                </c:pt>
                <c:pt idx="1779">
                  <c:v>0.13136594470324592</c:v>
                </c:pt>
                <c:pt idx="1780">
                  <c:v>0.13136594470324592</c:v>
                </c:pt>
                <c:pt idx="1781">
                  <c:v>0.13136594470324592</c:v>
                </c:pt>
                <c:pt idx="1782">
                  <c:v>0.13136594470324592</c:v>
                </c:pt>
                <c:pt idx="1783">
                  <c:v>0.13136594470324592</c:v>
                </c:pt>
                <c:pt idx="1784">
                  <c:v>0.13136594470324592</c:v>
                </c:pt>
                <c:pt idx="1785">
                  <c:v>0.13136594470324592</c:v>
                </c:pt>
                <c:pt idx="1786">
                  <c:v>0.13136594470324592</c:v>
                </c:pt>
                <c:pt idx="1787">
                  <c:v>0.13136594470324592</c:v>
                </c:pt>
                <c:pt idx="1788">
                  <c:v>0.13136594470324592</c:v>
                </c:pt>
                <c:pt idx="1789">
                  <c:v>0.13136594470324592</c:v>
                </c:pt>
                <c:pt idx="1790">
                  <c:v>0.13136594470324592</c:v>
                </c:pt>
                <c:pt idx="1791">
                  <c:v>0.13136594470324592</c:v>
                </c:pt>
                <c:pt idx="1792">
                  <c:v>0.13136594470324592</c:v>
                </c:pt>
                <c:pt idx="1793">
                  <c:v>0.13136594470324592</c:v>
                </c:pt>
                <c:pt idx="1794">
                  <c:v>0.13136594470324592</c:v>
                </c:pt>
                <c:pt idx="1795">
                  <c:v>0.13136594470324592</c:v>
                </c:pt>
                <c:pt idx="1796">
                  <c:v>0.13136594470324592</c:v>
                </c:pt>
                <c:pt idx="1797">
                  <c:v>0.13136594470324592</c:v>
                </c:pt>
                <c:pt idx="1798">
                  <c:v>0.13136594470324592</c:v>
                </c:pt>
                <c:pt idx="1799">
                  <c:v>0.13136594470324592</c:v>
                </c:pt>
                <c:pt idx="1826">
                  <c:v>8.5365738530033514E-2</c:v>
                </c:pt>
                <c:pt idx="1827">
                  <c:v>8.5365738530033514E-2</c:v>
                </c:pt>
                <c:pt idx="1828">
                  <c:v>8.8055839299062827E-2</c:v>
                </c:pt>
                <c:pt idx="1829">
                  <c:v>9.0761905057819309E-2</c:v>
                </c:pt>
                <c:pt idx="1830">
                  <c:v>9.0761905057819309E-2</c:v>
                </c:pt>
                <c:pt idx="1831">
                  <c:v>9.0761905057819309E-2</c:v>
                </c:pt>
                <c:pt idx="1832">
                  <c:v>9.0761905057819309E-2</c:v>
                </c:pt>
                <c:pt idx="1833">
                  <c:v>9.0761905057819309E-2</c:v>
                </c:pt>
                <c:pt idx="1834">
                  <c:v>9.0761905057819309E-2</c:v>
                </c:pt>
                <c:pt idx="1835">
                  <c:v>9.0761905057819309E-2</c:v>
                </c:pt>
                <c:pt idx="1836">
                  <c:v>9.0761905057819309E-2</c:v>
                </c:pt>
                <c:pt idx="1837">
                  <c:v>9.0761905057819309E-2</c:v>
                </c:pt>
                <c:pt idx="1838">
                  <c:v>9.0761905057819309E-2</c:v>
                </c:pt>
                <c:pt idx="1839">
                  <c:v>9.0761905057819309E-2</c:v>
                </c:pt>
                <c:pt idx="1840">
                  <c:v>9.0761905057819309E-2</c:v>
                </c:pt>
                <c:pt idx="1841">
                  <c:v>9.0761905057819309E-2</c:v>
                </c:pt>
                <c:pt idx="1842">
                  <c:v>9.0761905057819309E-2</c:v>
                </c:pt>
                <c:pt idx="1843">
                  <c:v>9.0761905057819309E-2</c:v>
                </c:pt>
                <c:pt idx="1844">
                  <c:v>9.0761905057819309E-2</c:v>
                </c:pt>
                <c:pt idx="1845">
                  <c:v>9.0761905057819309E-2</c:v>
                </c:pt>
                <c:pt idx="1846">
                  <c:v>9.0761905057819309E-2</c:v>
                </c:pt>
                <c:pt idx="1847">
                  <c:v>9.0761905057819309E-2</c:v>
                </c:pt>
                <c:pt idx="1848">
                  <c:v>9.0761905057819309E-2</c:v>
                </c:pt>
                <c:pt idx="1849">
                  <c:v>9.0761905057819309E-2</c:v>
                </c:pt>
                <c:pt idx="1850">
                  <c:v>9.0761905057819309E-2</c:v>
                </c:pt>
                <c:pt idx="1851">
                  <c:v>9.0761905057819309E-2</c:v>
                </c:pt>
                <c:pt idx="1852">
                  <c:v>9.0761905057819309E-2</c:v>
                </c:pt>
                <c:pt idx="1853">
                  <c:v>9.0761905057819309E-2</c:v>
                </c:pt>
                <c:pt idx="1854">
                  <c:v>9.0761905057819309E-2</c:v>
                </c:pt>
                <c:pt idx="1855">
                  <c:v>9.0761905057819309E-2</c:v>
                </c:pt>
                <c:pt idx="1856">
                  <c:v>9.0761905057819309E-2</c:v>
                </c:pt>
                <c:pt idx="1857">
                  <c:v>9.0761905057819309E-2</c:v>
                </c:pt>
                <c:pt idx="1858">
                  <c:v>9.0761905057819309E-2</c:v>
                </c:pt>
                <c:pt idx="1859">
                  <c:v>9.0761905057819309E-2</c:v>
                </c:pt>
                <c:pt idx="1860">
                  <c:v>9.0761905057819309E-2</c:v>
                </c:pt>
                <c:pt idx="1861">
                  <c:v>9.0761905057819309E-2</c:v>
                </c:pt>
                <c:pt idx="1862">
                  <c:v>9.0761905057819309E-2</c:v>
                </c:pt>
                <c:pt idx="1863">
                  <c:v>9.0761905057819309E-2</c:v>
                </c:pt>
                <c:pt idx="1864">
                  <c:v>9.0761905057819309E-2</c:v>
                </c:pt>
                <c:pt idx="1865">
                  <c:v>9.0761905057819309E-2</c:v>
                </c:pt>
                <c:pt idx="1866">
                  <c:v>9.0761905057819309E-2</c:v>
                </c:pt>
                <c:pt idx="1867">
                  <c:v>9.0761905057819309E-2</c:v>
                </c:pt>
                <c:pt idx="1868">
                  <c:v>9.0761905057819309E-2</c:v>
                </c:pt>
                <c:pt idx="1869">
                  <c:v>9.0761905057819309E-2</c:v>
                </c:pt>
                <c:pt idx="1870">
                  <c:v>9.0761905057819309E-2</c:v>
                </c:pt>
                <c:pt idx="1871">
                  <c:v>9.0761905057819309E-2</c:v>
                </c:pt>
                <c:pt idx="1872">
                  <c:v>9.0761905057819309E-2</c:v>
                </c:pt>
                <c:pt idx="1873">
                  <c:v>9.0761905057819309E-2</c:v>
                </c:pt>
                <c:pt idx="1874">
                  <c:v>9.0761905057819309E-2</c:v>
                </c:pt>
                <c:pt idx="1875">
                  <c:v>9.0761905057819309E-2</c:v>
                </c:pt>
                <c:pt idx="1876">
                  <c:v>9.0761905057819309E-2</c:v>
                </c:pt>
                <c:pt idx="1877">
                  <c:v>9.0761905057819309E-2</c:v>
                </c:pt>
                <c:pt idx="1878">
                  <c:v>9.0761905057819309E-2</c:v>
                </c:pt>
                <c:pt idx="1879">
                  <c:v>9.0761905057819309E-2</c:v>
                </c:pt>
                <c:pt idx="1880">
                  <c:v>9.0761905057819309E-2</c:v>
                </c:pt>
                <c:pt idx="1881">
                  <c:v>9.3941059235938817E-2</c:v>
                </c:pt>
                <c:pt idx="1882">
                  <c:v>9.3941059235938817E-2</c:v>
                </c:pt>
                <c:pt idx="1883">
                  <c:v>9.3941059235938817E-2</c:v>
                </c:pt>
                <c:pt idx="1884">
                  <c:v>9.3941059235938817E-2</c:v>
                </c:pt>
                <c:pt idx="1885">
                  <c:v>9.3941059235938817E-2</c:v>
                </c:pt>
                <c:pt idx="1886">
                  <c:v>9.3941059235938817E-2</c:v>
                </c:pt>
                <c:pt idx="1887">
                  <c:v>9.3941059235938817E-2</c:v>
                </c:pt>
                <c:pt idx="1888">
                  <c:v>9.3941059235938817E-2</c:v>
                </c:pt>
                <c:pt idx="1889">
                  <c:v>9.3941059235938817E-2</c:v>
                </c:pt>
                <c:pt idx="1890">
                  <c:v>9.3941059235938817E-2</c:v>
                </c:pt>
                <c:pt idx="1891">
                  <c:v>9.3941059235938817E-2</c:v>
                </c:pt>
                <c:pt idx="1892">
                  <c:v>9.3941059235938817E-2</c:v>
                </c:pt>
                <c:pt idx="1893">
                  <c:v>9.3941059235938817E-2</c:v>
                </c:pt>
                <c:pt idx="1894">
                  <c:v>9.3941059235938817E-2</c:v>
                </c:pt>
                <c:pt idx="1895">
                  <c:v>9.3941059235938817E-2</c:v>
                </c:pt>
                <c:pt idx="1896">
                  <c:v>9.3941059235938817E-2</c:v>
                </c:pt>
                <c:pt idx="1897">
                  <c:v>9.3941059235938817E-2</c:v>
                </c:pt>
                <c:pt idx="1898">
                  <c:v>9.3941059235938817E-2</c:v>
                </c:pt>
                <c:pt idx="1899">
                  <c:v>9.3941059235938817E-2</c:v>
                </c:pt>
                <c:pt idx="1900">
                  <c:v>9.3941059235938817E-2</c:v>
                </c:pt>
                <c:pt idx="1901">
                  <c:v>9.3941059235938817E-2</c:v>
                </c:pt>
                <c:pt idx="1902">
                  <c:v>9.3941059235938817E-2</c:v>
                </c:pt>
                <c:pt idx="1903">
                  <c:v>9.3941059235938817E-2</c:v>
                </c:pt>
                <c:pt idx="1904">
                  <c:v>9.3941059235938817E-2</c:v>
                </c:pt>
                <c:pt idx="1905">
                  <c:v>9.3941059235938817E-2</c:v>
                </c:pt>
                <c:pt idx="1906">
                  <c:v>9.3941059235938817E-2</c:v>
                </c:pt>
                <c:pt idx="1907">
                  <c:v>9.3941059235938817E-2</c:v>
                </c:pt>
                <c:pt idx="1908">
                  <c:v>9.3941059235938817E-2</c:v>
                </c:pt>
                <c:pt idx="1909">
                  <c:v>9.3941059235938817E-2</c:v>
                </c:pt>
                <c:pt idx="1910">
                  <c:v>9.3941059235938817E-2</c:v>
                </c:pt>
                <c:pt idx="1911">
                  <c:v>9.3941059235938817E-2</c:v>
                </c:pt>
                <c:pt idx="1912">
                  <c:v>9.3941059235938817E-2</c:v>
                </c:pt>
                <c:pt idx="1913">
                  <c:v>9.3941059235938817E-2</c:v>
                </c:pt>
                <c:pt idx="1914">
                  <c:v>9.3941059235938817E-2</c:v>
                </c:pt>
                <c:pt idx="1915">
                  <c:v>9.3941059235938817E-2</c:v>
                </c:pt>
                <c:pt idx="1916">
                  <c:v>9.3941059235938817E-2</c:v>
                </c:pt>
                <c:pt idx="1917">
                  <c:v>9.3941059235938817E-2</c:v>
                </c:pt>
                <c:pt idx="1918">
                  <c:v>9.3941059235938817E-2</c:v>
                </c:pt>
                <c:pt idx="1919">
                  <c:v>9.3941059235938817E-2</c:v>
                </c:pt>
                <c:pt idx="1920">
                  <c:v>9.3941059235938817E-2</c:v>
                </c:pt>
                <c:pt idx="1921">
                  <c:v>9.3941059235938817E-2</c:v>
                </c:pt>
                <c:pt idx="1922">
                  <c:v>9.3941059235938817E-2</c:v>
                </c:pt>
                <c:pt idx="1923">
                  <c:v>9.3941059235938817E-2</c:v>
                </c:pt>
                <c:pt idx="1924">
                  <c:v>9.3941059235938817E-2</c:v>
                </c:pt>
                <c:pt idx="1925">
                  <c:v>9.3941059235938817E-2</c:v>
                </c:pt>
                <c:pt idx="1926">
                  <c:v>9.3941059235938817E-2</c:v>
                </c:pt>
                <c:pt idx="1927">
                  <c:v>9.3941059235938817E-2</c:v>
                </c:pt>
                <c:pt idx="1928">
                  <c:v>9.3941059235938817E-2</c:v>
                </c:pt>
                <c:pt idx="1929">
                  <c:v>9.3941059235938817E-2</c:v>
                </c:pt>
                <c:pt idx="1930">
                  <c:v>9.3941059235938817E-2</c:v>
                </c:pt>
                <c:pt idx="1931">
                  <c:v>9.3941059235938817E-2</c:v>
                </c:pt>
                <c:pt idx="1932">
                  <c:v>9.3941059235938817E-2</c:v>
                </c:pt>
                <c:pt idx="1933">
                  <c:v>9.3941059235938817E-2</c:v>
                </c:pt>
                <c:pt idx="1934">
                  <c:v>9.3941059235938817E-2</c:v>
                </c:pt>
                <c:pt idx="1935">
                  <c:v>9.3941059235938817E-2</c:v>
                </c:pt>
                <c:pt idx="1936">
                  <c:v>9.3941059235938817E-2</c:v>
                </c:pt>
                <c:pt idx="1937">
                  <c:v>9.3941059235938817E-2</c:v>
                </c:pt>
                <c:pt idx="1938">
                  <c:v>9.3941059235938817E-2</c:v>
                </c:pt>
                <c:pt idx="1939">
                  <c:v>9.3941059235938817E-2</c:v>
                </c:pt>
                <c:pt idx="1940">
                  <c:v>9.3941059235938817E-2</c:v>
                </c:pt>
                <c:pt idx="1941">
                  <c:v>9.3941059235938817E-2</c:v>
                </c:pt>
                <c:pt idx="1942">
                  <c:v>9.3941059235938817E-2</c:v>
                </c:pt>
                <c:pt idx="1943">
                  <c:v>9.3941059235938817E-2</c:v>
                </c:pt>
                <c:pt idx="1944">
                  <c:v>9.3941059235938817E-2</c:v>
                </c:pt>
                <c:pt idx="1945">
                  <c:v>9.3941059235938817E-2</c:v>
                </c:pt>
                <c:pt idx="1946">
                  <c:v>9.3941059235938817E-2</c:v>
                </c:pt>
                <c:pt idx="1947">
                  <c:v>9.3941059235938817E-2</c:v>
                </c:pt>
                <c:pt idx="1948">
                  <c:v>9.3941059235938817E-2</c:v>
                </c:pt>
                <c:pt idx="1949">
                  <c:v>9.3941059235938817E-2</c:v>
                </c:pt>
                <c:pt idx="1950">
                  <c:v>9.3941059235938817E-2</c:v>
                </c:pt>
                <c:pt idx="1951">
                  <c:v>9.3941059235938817E-2</c:v>
                </c:pt>
                <c:pt idx="1952">
                  <c:v>9.3941059235938817E-2</c:v>
                </c:pt>
                <c:pt idx="1953">
                  <c:v>9.3941059235938817E-2</c:v>
                </c:pt>
                <c:pt idx="1954">
                  <c:v>9.3941059235938817E-2</c:v>
                </c:pt>
                <c:pt idx="1955">
                  <c:v>9.3941059235938817E-2</c:v>
                </c:pt>
                <c:pt idx="1956">
                  <c:v>9.3941059235938817E-2</c:v>
                </c:pt>
                <c:pt idx="1957">
                  <c:v>9.3941059235938817E-2</c:v>
                </c:pt>
                <c:pt idx="1958">
                  <c:v>9.3941059235938817E-2</c:v>
                </c:pt>
                <c:pt idx="1959">
                  <c:v>9.3941059235938817E-2</c:v>
                </c:pt>
                <c:pt idx="1960">
                  <c:v>9.3941059235938817E-2</c:v>
                </c:pt>
                <c:pt idx="1961">
                  <c:v>9.8174979519883021E-2</c:v>
                </c:pt>
                <c:pt idx="1962">
                  <c:v>9.8174979519883021E-2</c:v>
                </c:pt>
                <c:pt idx="1963">
                  <c:v>9.8174979519883021E-2</c:v>
                </c:pt>
                <c:pt idx="1964">
                  <c:v>9.8174979519883021E-2</c:v>
                </c:pt>
                <c:pt idx="1965">
                  <c:v>9.8174979519883021E-2</c:v>
                </c:pt>
                <c:pt idx="1966">
                  <c:v>9.8174979519883021E-2</c:v>
                </c:pt>
                <c:pt idx="1967">
                  <c:v>9.8174979519883021E-2</c:v>
                </c:pt>
                <c:pt idx="1968">
                  <c:v>9.8174979519883021E-2</c:v>
                </c:pt>
                <c:pt idx="1969">
                  <c:v>9.8174979519883021E-2</c:v>
                </c:pt>
                <c:pt idx="1970">
                  <c:v>0.10257412596124944</c:v>
                </c:pt>
                <c:pt idx="1971">
                  <c:v>0.10257412596124944</c:v>
                </c:pt>
                <c:pt idx="1972">
                  <c:v>0.10257412596124944</c:v>
                </c:pt>
                <c:pt idx="1973">
                  <c:v>0.10257412596124944</c:v>
                </c:pt>
                <c:pt idx="1974">
                  <c:v>0.10257412596124944</c:v>
                </c:pt>
                <c:pt idx="1975">
                  <c:v>0.10257412596124944</c:v>
                </c:pt>
                <c:pt idx="1976">
                  <c:v>0.10257412596124944</c:v>
                </c:pt>
                <c:pt idx="1977">
                  <c:v>0.10257412596124944</c:v>
                </c:pt>
                <c:pt idx="1978">
                  <c:v>0.10257412596124944</c:v>
                </c:pt>
                <c:pt idx="1979">
                  <c:v>0.10257412596124944</c:v>
                </c:pt>
                <c:pt idx="1980">
                  <c:v>0.10257412596124944</c:v>
                </c:pt>
                <c:pt idx="1981">
                  <c:v>0.10257412596124944</c:v>
                </c:pt>
                <c:pt idx="1982">
                  <c:v>0.10257412596124944</c:v>
                </c:pt>
                <c:pt idx="1983">
                  <c:v>0.10257412596124944</c:v>
                </c:pt>
                <c:pt idx="1984">
                  <c:v>0.10257412596124944</c:v>
                </c:pt>
                <c:pt idx="1985">
                  <c:v>0.10257412596124944</c:v>
                </c:pt>
                <c:pt idx="1986">
                  <c:v>0.10257412596124944</c:v>
                </c:pt>
                <c:pt idx="1987">
                  <c:v>0.10257412596124944</c:v>
                </c:pt>
                <c:pt idx="1988">
                  <c:v>0.10257412596124944</c:v>
                </c:pt>
                <c:pt idx="1989">
                  <c:v>0.10257412596124944</c:v>
                </c:pt>
                <c:pt idx="1990">
                  <c:v>0.10257412596124944</c:v>
                </c:pt>
                <c:pt idx="1991">
                  <c:v>0.10257412596124944</c:v>
                </c:pt>
                <c:pt idx="1992">
                  <c:v>0.10257412596124944</c:v>
                </c:pt>
                <c:pt idx="1993">
                  <c:v>0.10257412596124944</c:v>
                </c:pt>
                <c:pt idx="1994">
                  <c:v>0.10257412596124944</c:v>
                </c:pt>
                <c:pt idx="1995">
                  <c:v>0.10257412596124944</c:v>
                </c:pt>
                <c:pt idx="1996">
                  <c:v>0.10257412596124944</c:v>
                </c:pt>
                <c:pt idx="1997">
                  <c:v>0.10257412596124944</c:v>
                </c:pt>
                <c:pt idx="1998">
                  <c:v>0.10257412596124944</c:v>
                </c:pt>
                <c:pt idx="1999">
                  <c:v>0.10257412596124944</c:v>
                </c:pt>
                <c:pt idx="2000">
                  <c:v>0.10257412596124944</c:v>
                </c:pt>
                <c:pt idx="2001">
                  <c:v>0.10257412596124944</c:v>
                </c:pt>
                <c:pt idx="2002">
                  <c:v>0.10257412596124944</c:v>
                </c:pt>
                <c:pt idx="2003">
                  <c:v>0.10257412596124944</c:v>
                </c:pt>
                <c:pt idx="2004">
                  <c:v>0.10257412596124944</c:v>
                </c:pt>
                <c:pt idx="2005">
                  <c:v>0.10257412596124944</c:v>
                </c:pt>
                <c:pt idx="2006">
                  <c:v>0.10257412596124944</c:v>
                </c:pt>
                <c:pt idx="2007">
                  <c:v>0.10257412596124944</c:v>
                </c:pt>
                <c:pt idx="2008">
                  <c:v>0.10257412596124944</c:v>
                </c:pt>
                <c:pt idx="2009">
                  <c:v>0.10257412596124944</c:v>
                </c:pt>
                <c:pt idx="2010">
                  <c:v>0.10257412596124944</c:v>
                </c:pt>
                <c:pt idx="2011">
                  <c:v>0.10257412596124944</c:v>
                </c:pt>
                <c:pt idx="2012">
                  <c:v>0.10257412596124944</c:v>
                </c:pt>
                <c:pt idx="2013">
                  <c:v>0.10257412596124944</c:v>
                </c:pt>
                <c:pt idx="2014">
                  <c:v>0.10257412596124944</c:v>
                </c:pt>
                <c:pt idx="2015">
                  <c:v>0.10257412596124944</c:v>
                </c:pt>
                <c:pt idx="2016">
                  <c:v>0.10257412596124944</c:v>
                </c:pt>
                <c:pt idx="2017">
                  <c:v>0.10257412596124944</c:v>
                </c:pt>
                <c:pt idx="2018">
                  <c:v>0.10257412596124944</c:v>
                </c:pt>
                <c:pt idx="2019">
                  <c:v>0.10859711840446253</c:v>
                </c:pt>
                <c:pt idx="2020">
                  <c:v>0.10859711840446253</c:v>
                </c:pt>
                <c:pt idx="2021">
                  <c:v>0.10859711840446253</c:v>
                </c:pt>
                <c:pt idx="2022">
                  <c:v>0.10859711840446253</c:v>
                </c:pt>
                <c:pt idx="2023">
                  <c:v>0.10859711840446253</c:v>
                </c:pt>
                <c:pt idx="2024">
                  <c:v>0.10859711840446253</c:v>
                </c:pt>
                <c:pt idx="2025">
                  <c:v>0.10859711840446253</c:v>
                </c:pt>
                <c:pt idx="2026">
                  <c:v>0.10859711840446253</c:v>
                </c:pt>
                <c:pt idx="2027">
                  <c:v>0.10859711840446253</c:v>
                </c:pt>
                <c:pt idx="2028">
                  <c:v>0.10859711840446253</c:v>
                </c:pt>
                <c:pt idx="2029">
                  <c:v>0.10859711840446253</c:v>
                </c:pt>
                <c:pt idx="2030">
                  <c:v>0.10859711840446253</c:v>
                </c:pt>
                <c:pt idx="2031">
                  <c:v>0.10859711840446253</c:v>
                </c:pt>
                <c:pt idx="2032">
                  <c:v>0.10859711840446253</c:v>
                </c:pt>
                <c:pt idx="2033">
                  <c:v>0.10859711840446253</c:v>
                </c:pt>
                <c:pt idx="2034">
                  <c:v>0.10859711840446253</c:v>
                </c:pt>
                <c:pt idx="2035">
                  <c:v>0.10859711840446253</c:v>
                </c:pt>
                <c:pt idx="2036">
                  <c:v>0.10859711840446253</c:v>
                </c:pt>
                <c:pt idx="2037">
                  <c:v>0.10859711840446253</c:v>
                </c:pt>
                <c:pt idx="2038">
                  <c:v>0.10859711840446253</c:v>
                </c:pt>
                <c:pt idx="2039">
                  <c:v>0.10859711840446253</c:v>
                </c:pt>
                <c:pt idx="2040">
                  <c:v>0.10859711840446253</c:v>
                </c:pt>
                <c:pt idx="2041">
                  <c:v>0.10859711840446253</c:v>
                </c:pt>
                <c:pt idx="2042">
                  <c:v>0.10859711840446253</c:v>
                </c:pt>
                <c:pt idx="2043">
                  <c:v>0.10859711840446253</c:v>
                </c:pt>
                <c:pt idx="2044">
                  <c:v>0.10859711840446253</c:v>
                </c:pt>
                <c:pt idx="2045">
                  <c:v>0.10859711840446253</c:v>
                </c:pt>
                <c:pt idx="2046">
                  <c:v>0.10859711840446253</c:v>
                </c:pt>
                <c:pt idx="2047">
                  <c:v>0.10859711840446253</c:v>
                </c:pt>
                <c:pt idx="2048">
                  <c:v>0.10859711840446253</c:v>
                </c:pt>
                <c:pt idx="2049">
                  <c:v>0.10859711840446253</c:v>
                </c:pt>
                <c:pt idx="2050">
                  <c:v>0.10859711840446253</c:v>
                </c:pt>
                <c:pt idx="2051">
                  <c:v>0.10859711840446253</c:v>
                </c:pt>
                <c:pt idx="2052">
                  <c:v>0.10859711840446253</c:v>
                </c:pt>
                <c:pt idx="2053">
                  <c:v>0.10859711840446253</c:v>
                </c:pt>
                <c:pt idx="2054">
                  <c:v>0.10859711840446253</c:v>
                </c:pt>
                <c:pt idx="2055">
                  <c:v>0.10859711840446253</c:v>
                </c:pt>
                <c:pt idx="2056">
                  <c:v>0.10859711840446253</c:v>
                </c:pt>
                <c:pt idx="2057">
                  <c:v>0.10859711840446253</c:v>
                </c:pt>
                <c:pt idx="2058">
                  <c:v>0.10859711840446253</c:v>
                </c:pt>
                <c:pt idx="2059">
                  <c:v>0.10859711840446253</c:v>
                </c:pt>
                <c:pt idx="2060">
                  <c:v>0.10859711840446253</c:v>
                </c:pt>
                <c:pt idx="2061">
                  <c:v>0.10859711840446253</c:v>
                </c:pt>
                <c:pt idx="2062">
                  <c:v>0.10859711840446253</c:v>
                </c:pt>
                <c:pt idx="2063">
                  <c:v>0.10859711840446253</c:v>
                </c:pt>
                <c:pt idx="2064">
                  <c:v>0.10859711840446253</c:v>
                </c:pt>
                <c:pt idx="2065">
                  <c:v>0.10859711840446253</c:v>
                </c:pt>
                <c:pt idx="2066">
                  <c:v>0.10859711840446253</c:v>
                </c:pt>
                <c:pt idx="2067">
                  <c:v>0.10859711840446253</c:v>
                </c:pt>
                <c:pt idx="2068">
                  <c:v>0.10859711840446253</c:v>
                </c:pt>
                <c:pt idx="2069">
                  <c:v>0.10859711840446253</c:v>
                </c:pt>
                <c:pt idx="2070">
                  <c:v>0.10859711840446253</c:v>
                </c:pt>
                <c:pt idx="2071">
                  <c:v>0.10859711840446253</c:v>
                </c:pt>
                <c:pt idx="2072">
                  <c:v>0.10859711840446253</c:v>
                </c:pt>
                <c:pt idx="2073">
                  <c:v>0.10859711840446253</c:v>
                </c:pt>
                <c:pt idx="2074">
                  <c:v>0.10859711840446253</c:v>
                </c:pt>
                <c:pt idx="2075">
                  <c:v>0.10859711840446253</c:v>
                </c:pt>
                <c:pt idx="2076">
                  <c:v>0.10859711840446253</c:v>
                </c:pt>
                <c:pt idx="2077">
                  <c:v>0.10859711840446253</c:v>
                </c:pt>
                <c:pt idx="2078">
                  <c:v>0.10859711840446253</c:v>
                </c:pt>
                <c:pt idx="2079">
                  <c:v>0.10859711840446253</c:v>
                </c:pt>
                <c:pt idx="2080">
                  <c:v>0.10859711840446253</c:v>
                </c:pt>
                <c:pt idx="2081">
                  <c:v>0.10859711840446253</c:v>
                </c:pt>
                <c:pt idx="2082">
                  <c:v>0.10859711840446253</c:v>
                </c:pt>
                <c:pt idx="2083">
                  <c:v>0.10859711840446253</c:v>
                </c:pt>
                <c:pt idx="2084">
                  <c:v>0.10859711840446253</c:v>
                </c:pt>
                <c:pt idx="2085">
                  <c:v>0.10859711840446253</c:v>
                </c:pt>
                <c:pt idx="2086">
                  <c:v>0.10859711840446253</c:v>
                </c:pt>
                <c:pt idx="2087">
                  <c:v>0.11751114722041789</c:v>
                </c:pt>
                <c:pt idx="2088">
                  <c:v>0.11751114722041789</c:v>
                </c:pt>
                <c:pt idx="2089">
                  <c:v>0.11751114722041789</c:v>
                </c:pt>
                <c:pt idx="2090">
                  <c:v>0.11751114722041789</c:v>
                </c:pt>
                <c:pt idx="2091">
                  <c:v>0.11751114722041789</c:v>
                </c:pt>
                <c:pt idx="2092">
                  <c:v>0.11751114722041789</c:v>
                </c:pt>
                <c:pt idx="2093">
                  <c:v>0.11751114722041789</c:v>
                </c:pt>
                <c:pt idx="2094">
                  <c:v>0.11751114722041789</c:v>
                </c:pt>
                <c:pt idx="2095">
                  <c:v>0.11751114722041789</c:v>
                </c:pt>
                <c:pt idx="2096">
                  <c:v>0.11751114722041789</c:v>
                </c:pt>
                <c:pt idx="2097">
                  <c:v>0.11751114722041789</c:v>
                </c:pt>
                <c:pt idx="2098">
                  <c:v>0.11751114722041789</c:v>
                </c:pt>
                <c:pt idx="2099">
                  <c:v>0.11751114722041789</c:v>
                </c:pt>
                <c:pt idx="2100">
                  <c:v>0.11751114722041789</c:v>
                </c:pt>
                <c:pt idx="2101">
                  <c:v>0.11751114722041789</c:v>
                </c:pt>
                <c:pt idx="2102">
                  <c:v>0.11751114722041789</c:v>
                </c:pt>
                <c:pt idx="2103">
                  <c:v>0.11751114722041789</c:v>
                </c:pt>
                <c:pt idx="2104">
                  <c:v>0.11751114722041789</c:v>
                </c:pt>
                <c:pt idx="2105">
                  <c:v>0.11751114722041789</c:v>
                </c:pt>
                <c:pt idx="2106">
                  <c:v>0.11751114722041789</c:v>
                </c:pt>
                <c:pt idx="2107">
                  <c:v>0.11751114722041789</c:v>
                </c:pt>
                <c:pt idx="2108">
                  <c:v>0.11751114722041789</c:v>
                </c:pt>
                <c:pt idx="2109">
                  <c:v>0.11751114722041789</c:v>
                </c:pt>
                <c:pt idx="2110">
                  <c:v>0.11751114722041789</c:v>
                </c:pt>
                <c:pt idx="2111">
                  <c:v>0.11751114722041789</c:v>
                </c:pt>
                <c:pt idx="2112">
                  <c:v>0.11751114722041789</c:v>
                </c:pt>
                <c:pt idx="2113">
                  <c:v>0.11751114722041789</c:v>
                </c:pt>
                <c:pt idx="2114">
                  <c:v>0.11751114722041789</c:v>
                </c:pt>
                <c:pt idx="2115">
                  <c:v>0.11751114722041789</c:v>
                </c:pt>
                <c:pt idx="2116">
                  <c:v>0.11751114722041789</c:v>
                </c:pt>
                <c:pt idx="2117">
                  <c:v>0.11751114722041789</c:v>
                </c:pt>
                <c:pt idx="2118">
                  <c:v>0.11751114722041789</c:v>
                </c:pt>
                <c:pt idx="2119">
                  <c:v>0.11751114722041789</c:v>
                </c:pt>
                <c:pt idx="2120">
                  <c:v>0.11751114722041789</c:v>
                </c:pt>
                <c:pt idx="2121">
                  <c:v>0.11751114722041789</c:v>
                </c:pt>
                <c:pt idx="2122">
                  <c:v>0.11751114722041789</c:v>
                </c:pt>
                <c:pt idx="2123">
                  <c:v>0.11751114722041789</c:v>
                </c:pt>
                <c:pt idx="2124">
                  <c:v>0.11751114722041789</c:v>
                </c:pt>
                <c:pt idx="2125">
                  <c:v>0.11751114722041789</c:v>
                </c:pt>
                <c:pt idx="2126">
                  <c:v>0.11751114722041789</c:v>
                </c:pt>
                <c:pt idx="2127">
                  <c:v>0.11751114722041789</c:v>
                </c:pt>
                <c:pt idx="2128">
                  <c:v>0.11751114722041789</c:v>
                </c:pt>
                <c:pt idx="2129">
                  <c:v>0.11751114722041789</c:v>
                </c:pt>
                <c:pt idx="2130">
                  <c:v>0.11751114722041789</c:v>
                </c:pt>
                <c:pt idx="2131">
                  <c:v>0.11751114722041789</c:v>
                </c:pt>
                <c:pt idx="2132">
                  <c:v>0.11751114722041789</c:v>
                </c:pt>
                <c:pt idx="2133">
                  <c:v>0.11751114722041789</c:v>
                </c:pt>
                <c:pt idx="2134">
                  <c:v>0.11751114722041789</c:v>
                </c:pt>
                <c:pt idx="2135">
                  <c:v>0.11751114722041789</c:v>
                </c:pt>
                <c:pt idx="2136">
                  <c:v>0.11751114722041789</c:v>
                </c:pt>
                <c:pt idx="2137">
                  <c:v>0.11751114722041789</c:v>
                </c:pt>
                <c:pt idx="2138">
                  <c:v>0.11751114722041789</c:v>
                </c:pt>
                <c:pt idx="2139">
                  <c:v>0.11751114722041789</c:v>
                </c:pt>
                <c:pt idx="2140">
                  <c:v>0.11751114722041789</c:v>
                </c:pt>
                <c:pt idx="2141">
                  <c:v>0.11751114722041789</c:v>
                </c:pt>
                <c:pt idx="2142">
                  <c:v>0.11751114722041789</c:v>
                </c:pt>
                <c:pt idx="2143">
                  <c:v>0.11751114722041789</c:v>
                </c:pt>
                <c:pt idx="2144">
                  <c:v>0.11751114722041789</c:v>
                </c:pt>
                <c:pt idx="2145">
                  <c:v>0.11751114722041789</c:v>
                </c:pt>
                <c:pt idx="2146">
                  <c:v>0.11751114722041789</c:v>
                </c:pt>
                <c:pt idx="2147">
                  <c:v>0.11751114722041789</c:v>
                </c:pt>
                <c:pt idx="2148">
                  <c:v>0.11751114722041789</c:v>
                </c:pt>
                <c:pt idx="2149">
                  <c:v>0.11751114722041789</c:v>
                </c:pt>
                <c:pt idx="2150">
                  <c:v>0.11751114722041789</c:v>
                </c:pt>
                <c:pt idx="2151">
                  <c:v>0.11751114722041789</c:v>
                </c:pt>
                <c:pt idx="2152">
                  <c:v>0.13130003554509886</c:v>
                </c:pt>
                <c:pt idx="2153">
                  <c:v>0.13130003554509886</c:v>
                </c:pt>
                <c:pt idx="2154">
                  <c:v>0.13130003554509886</c:v>
                </c:pt>
                <c:pt idx="2155">
                  <c:v>0.13130003554509886</c:v>
                </c:pt>
                <c:pt idx="2156">
                  <c:v>0.13130003554509886</c:v>
                </c:pt>
                <c:pt idx="2157">
                  <c:v>0.13130003554509886</c:v>
                </c:pt>
                <c:pt idx="2158">
                  <c:v>0.13130003554509886</c:v>
                </c:pt>
                <c:pt idx="2159">
                  <c:v>0.13130003554509886</c:v>
                </c:pt>
                <c:pt idx="2160">
                  <c:v>0.13130003554509886</c:v>
                </c:pt>
                <c:pt idx="2161">
                  <c:v>0.13130003554509886</c:v>
                </c:pt>
                <c:pt idx="2162">
                  <c:v>0.13130003554509886</c:v>
                </c:pt>
                <c:pt idx="2163">
                  <c:v>0.13130003554509886</c:v>
                </c:pt>
                <c:pt idx="2164">
                  <c:v>0.13130003554509886</c:v>
                </c:pt>
                <c:pt idx="2165">
                  <c:v>0.13130003554509886</c:v>
                </c:pt>
                <c:pt idx="2166">
                  <c:v>0.13130003554509886</c:v>
                </c:pt>
                <c:pt idx="2167">
                  <c:v>0.13130003554509886</c:v>
                </c:pt>
                <c:pt idx="2168">
                  <c:v>0.13130003554509886</c:v>
                </c:pt>
                <c:pt idx="2169">
                  <c:v>0.13130003554509886</c:v>
                </c:pt>
                <c:pt idx="2170">
                  <c:v>0.13130003554509886</c:v>
                </c:pt>
                <c:pt idx="2171">
                  <c:v>0.13130003554509886</c:v>
                </c:pt>
                <c:pt idx="2172">
                  <c:v>0.13130003554509886</c:v>
                </c:pt>
                <c:pt idx="2173">
                  <c:v>0.13130003554509886</c:v>
                </c:pt>
                <c:pt idx="2174">
                  <c:v>0.13130003554509886</c:v>
                </c:pt>
                <c:pt idx="2175">
                  <c:v>0.13130003554509886</c:v>
                </c:pt>
                <c:pt idx="2176">
                  <c:v>0.13130003554509886</c:v>
                </c:pt>
                <c:pt idx="2177">
                  <c:v>0.13130003554509886</c:v>
                </c:pt>
                <c:pt idx="2178">
                  <c:v>0.13130003554509886</c:v>
                </c:pt>
                <c:pt idx="2179">
                  <c:v>0.13130003554509886</c:v>
                </c:pt>
                <c:pt idx="2180">
                  <c:v>0.13130003554509886</c:v>
                </c:pt>
                <c:pt idx="2181">
                  <c:v>0.13130003554509886</c:v>
                </c:pt>
                <c:pt idx="2182">
                  <c:v>0.13130003554509886</c:v>
                </c:pt>
                <c:pt idx="2183">
                  <c:v>0.13130003554509886</c:v>
                </c:pt>
                <c:pt idx="2184">
                  <c:v>0.13130003554509886</c:v>
                </c:pt>
                <c:pt idx="2185">
                  <c:v>0.13130003554509886</c:v>
                </c:pt>
                <c:pt idx="2186">
                  <c:v>0.13130003554509886</c:v>
                </c:pt>
                <c:pt idx="2187">
                  <c:v>0.13130003554509886</c:v>
                </c:pt>
                <c:pt idx="2188">
                  <c:v>0.13130003554509886</c:v>
                </c:pt>
                <c:pt idx="2189">
                  <c:v>0.13130003554509886</c:v>
                </c:pt>
                <c:pt idx="2190">
                  <c:v>0.13130003554509886</c:v>
                </c:pt>
                <c:pt idx="2191">
                  <c:v>0.13130003554509886</c:v>
                </c:pt>
                <c:pt idx="2192">
                  <c:v>0.13130003554509886</c:v>
                </c:pt>
                <c:pt idx="2193">
                  <c:v>0.13130003554509886</c:v>
                </c:pt>
                <c:pt idx="2194">
                  <c:v>0.13130003554509886</c:v>
                </c:pt>
                <c:pt idx="2195">
                  <c:v>0.13130003554509886</c:v>
                </c:pt>
                <c:pt idx="2196">
                  <c:v>0.13130003554509886</c:v>
                </c:pt>
                <c:pt idx="2197">
                  <c:v>0.13130003554509886</c:v>
                </c:pt>
                <c:pt idx="2198">
                  <c:v>0.13130003554509886</c:v>
                </c:pt>
                <c:pt idx="2199">
                  <c:v>0.13130003554509886</c:v>
                </c:pt>
                <c:pt idx="2200">
                  <c:v>0.13130003554509886</c:v>
                </c:pt>
              </c:numCache>
            </c:numRef>
          </c:yVal>
          <c:smooth val="1"/>
          <c:extLst>
            <c:ext xmlns:c16="http://schemas.microsoft.com/office/drawing/2014/chart" uri="{C3380CC4-5D6E-409C-BE32-E72D297353CC}">
              <c16:uniqueId val="{00000000-2E4C-4A11-9193-8F5256BA8590}"/>
            </c:ext>
          </c:extLst>
        </c:ser>
        <c:ser>
          <c:idx val="1"/>
          <c:order val="1"/>
          <c:tx>
            <c:strRef>
              <c:f>CUM_INCID_CR1!$C$1</c:f>
              <c:strCache>
                <c:ptCount val="1"/>
                <c:pt idx="0">
                  <c:v>cif_inv</c:v>
                </c:pt>
              </c:strCache>
            </c:strRef>
          </c:tx>
          <c:spPr>
            <a:ln w="57150" cap="rnd">
              <a:solidFill>
                <a:srgbClr val="FF0000"/>
              </a:solidFill>
              <a:round/>
            </a:ln>
            <a:effectLst/>
          </c:spPr>
          <c:marker>
            <c:symbol val="none"/>
          </c:marker>
          <c:xVal>
            <c:numRef>
              <c:f>CUM_INCID_CR1!$A$2:$A$2202</c:f>
              <c:numCache>
                <c:formatCode>General</c:formatCode>
                <c:ptCount val="2201"/>
                <c:pt idx="0">
                  <c:v>0</c:v>
                </c:pt>
                <c:pt idx="1">
                  <c:v>2.7397260273972603E-3</c:v>
                </c:pt>
                <c:pt idx="2">
                  <c:v>5.4794520547945206E-3</c:v>
                </c:pt>
                <c:pt idx="3">
                  <c:v>8.21917808219178E-3</c:v>
                </c:pt>
                <c:pt idx="4">
                  <c:v>1.0958904109589041E-2</c:v>
                </c:pt>
                <c:pt idx="5">
                  <c:v>1.3698630136986301E-2</c:v>
                </c:pt>
                <c:pt idx="6">
                  <c:v>1.643835616438356E-2</c:v>
                </c:pt>
                <c:pt idx="7">
                  <c:v>1.9178082191780823E-2</c:v>
                </c:pt>
                <c:pt idx="8">
                  <c:v>2.1917808219178082E-2</c:v>
                </c:pt>
                <c:pt idx="9">
                  <c:v>2.4657534246575342E-2</c:v>
                </c:pt>
                <c:pt idx="10">
                  <c:v>2.7397260273972601E-2</c:v>
                </c:pt>
                <c:pt idx="11">
                  <c:v>3.0136986301369864E-2</c:v>
                </c:pt>
                <c:pt idx="12">
                  <c:v>3.287671232876712E-2</c:v>
                </c:pt>
                <c:pt idx="13">
                  <c:v>3.5616438356164383E-2</c:v>
                </c:pt>
                <c:pt idx="14">
                  <c:v>3.8356164383561646E-2</c:v>
                </c:pt>
                <c:pt idx="15">
                  <c:v>4.1095890410958902E-2</c:v>
                </c:pt>
                <c:pt idx="16">
                  <c:v>4.3835616438356165E-2</c:v>
                </c:pt>
                <c:pt idx="17">
                  <c:v>4.6575342465753428E-2</c:v>
                </c:pt>
                <c:pt idx="18">
                  <c:v>4.9315068493150684E-2</c:v>
                </c:pt>
                <c:pt idx="19">
                  <c:v>5.2054794520547946E-2</c:v>
                </c:pt>
                <c:pt idx="20">
                  <c:v>5.4794520547945202E-2</c:v>
                </c:pt>
                <c:pt idx="21">
                  <c:v>5.7534246575342465E-2</c:v>
                </c:pt>
                <c:pt idx="22">
                  <c:v>6.0273972602739728E-2</c:v>
                </c:pt>
                <c:pt idx="23">
                  <c:v>6.3013698630136991E-2</c:v>
                </c:pt>
                <c:pt idx="24">
                  <c:v>6.575342465753424E-2</c:v>
                </c:pt>
                <c:pt idx="25">
                  <c:v>6.8493150684931503E-2</c:v>
                </c:pt>
                <c:pt idx="26">
                  <c:v>7.1232876712328766E-2</c:v>
                </c:pt>
                <c:pt idx="27">
                  <c:v>7.3972602739726029E-2</c:v>
                </c:pt>
                <c:pt idx="28">
                  <c:v>7.6712328767123292E-2</c:v>
                </c:pt>
                <c:pt idx="29">
                  <c:v>7.9452054794520555E-2</c:v>
                </c:pt>
                <c:pt idx="30">
                  <c:v>8.2191780821917804E-2</c:v>
                </c:pt>
                <c:pt idx="31">
                  <c:v>8.4931506849315067E-2</c:v>
                </c:pt>
                <c:pt idx="32">
                  <c:v>8.7671232876712329E-2</c:v>
                </c:pt>
                <c:pt idx="33">
                  <c:v>9.0410958904109592E-2</c:v>
                </c:pt>
                <c:pt idx="34">
                  <c:v>9.3150684931506855E-2</c:v>
                </c:pt>
                <c:pt idx="35">
                  <c:v>9.5890410958904104E-2</c:v>
                </c:pt>
                <c:pt idx="36">
                  <c:v>9.8630136986301367E-2</c:v>
                </c:pt>
                <c:pt idx="37">
                  <c:v>0.10136986301369863</c:v>
                </c:pt>
                <c:pt idx="38">
                  <c:v>0.10410958904109589</c:v>
                </c:pt>
                <c:pt idx="39">
                  <c:v>0.10684931506849316</c:v>
                </c:pt>
                <c:pt idx="40">
                  <c:v>0.1095890410958904</c:v>
                </c:pt>
                <c:pt idx="41">
                  <c:v>0.11232876712328767</c:v>
                </c:pt>
                <c:pt idx="42">
                  <c:v>0.11506849315068493</c:v>
                </c:pt>
                <c:pt idx="43">
                  <c:v>0.11780821917808219</c:v>
                </c:pt>
                <c:pt idx="44">
                  <c:v>0.12054794520547946</c:v>
                </c:pt>
                <c:pt idx="45">
                  <c:v>0.12328767123287671</c:v>
                </c:pt>
                <c:pt idx="46">
                  <c:v>0.12602739726027398</c:v>
                </c:pt>
                <c:pt idx="47">
                  <c:v>0.12876712328767123</c:v>
                </c:pt>
                <c:pt idx="48">
                  <c:v>0.13150684931506848</c:v>
                </c:pt>
                <c:pt idx="49">
                  <c:v>0.13424657534246576</c:v>
                </c:pt>
                <c:pt idx="50">
                  <c:v>0.13698630136986301</c:v>
                </c:pt>
                <c:pt idx="51">
                  <c:v>0.13972602739726028</c:v>
                </c:pt>
                <c:pt idx="52">
                  <c:v>0.14246575342465753</c:v>
                </c:pt>
                <c:pt idx="53">
                  <c:v>0.14520547945205478</c:v>
                </c:pt>
                <c:pt idx="54">
                  <c:v>0.14794520547945206</c:v>
                </c:pt>
                <c:pt idx="55">
                  <c:v>0.15068493150684931</c:v>
                </c:pt>
                <c:pt idx="56">
                  <c:v>0.15342465753424658</c:v>
                </c:pt>
                <c:pt idx="57">
                  <c:v>0.15616438356164383</c:v>
                </c:pt>
                <c:pt idx="58">
                  <c:v>0.15890410958904111</c:v>
                </c:pt>
                <c:pt idx="59">
                  <c:v>0.16164383561643836</c:v>
                </c:pt>
                <c:pt idx="60">
                  <c:v>0.16438356164383561</c:v>
                </c:pt>
                <c:pt idx="61">
                  <c:v>0.16712328767123288</c:v>
                </c:pt>
                <c:pt idx="62">
                  <c:v>0.16986301369863013</c:v>
                </c:pt>
                <c:pt idx="63">
                  <c:v>0.17260273972602741</c:v>
                </c:pt>
                <c:pt idx="64">
                  <c:v>0.17534246575342466</c:v>
                </c:pt>
                <c:pt idx="65">
                  <c:v>0.17808219178082191</c:v>
                </c:pt>
                <c:pt idx="66">
                  <c:v>0.18082191780821918</c:v>
                </c:pt>
                <c:pt idx="67">
                  <c:v>0.18356164383561643</c:v>
                </c:pt>
                <c:pt idx="68">
                  <c:v>0.18630136986301371</c:v>
                </c:pt>
                <c:pt idx="69">
                  <c:v>0.18904109589041096</c:v>
                </c:pt>
                <c:pt idx="70">
                  <c:v>0.19178082191780821</c:v>
                </c:pt>
                <c:pt idx="71">
                  <c:v>0.19452054794520549</c:v>
                </c:pt>
                <c:pt idx="72">
                  <c:v>0.19726027397260273</c:v>
                </c:pt>
                <c:pt idx="73">
                  <c:v>0.2</c:v>
                </c:pt>
                <c:pt idx="74">
                  <c:v>0.20273972602739726</c:v>
                </c:pt>
                <c:pt idx="75">
                  <c:v>0.20547945205479451</c:v>
                </c:pt>
                <c:pt idx="76">
                  <c:v>0.20821917808219179</c:v>
                </c:pt>
                <c:pt idx="77">
                  <c:v>0.21095890410958903</c:v>
                </c:pt>
                <c:pt idx="78">
                  <c:v>0.21369863013698631</c:v>
                </c:pt>
                <c:pt idx="79">
                  <c:v>0.21643835616438356</c:v>
                </c:pt>
                <c:pt idx="80">
                  <c:v>0.21917808219178081</c:v>
                </c:pt>
                <c:pt idx="81">
                  <c:v>0.22191780821917809</c:v>
                </c:pt>
                <c:pt idx="82">
                  <c:v>0.22465753424657534</c:v>
                </c:pt>
                <c:pt idx="83">
                  <c:v>0.22739726027397261</c:v>
                </c:pt>
                <c:pt idx="84">
                  <c:v>0.23013698630136986</c:v>
                </c:pt>
                <c:pt idx="85">
                  <c:v>0.23287671232876711</c:v>
                </c:pt>
                <c:pt idx="86">
                  <c:v>0.23561643835616439</c:v>
                </c:pt>
                <c:pt idx="87">
                  <c:v>0.23835616438356164</c:v>
                </c:pt>
                <c:pt idx="88">
                  <c:v>0.24109589041095891</c:v>
                </c:pt>
                <c:pt idx="89">
                  <c:v>0.24383561643835616</c:v>
                </c:pt>
                <c:pt idx="90">
                  <c:v>0.24657534246575341</c:v>
                </c:pt>
                <c:pt idx="91">
                  <c:v>0.24931506849315069</c:v>
                </c:pt>
                <c:pt idx="92">
                  <c:v>0.25205479452054796</c:v>
                </c:pt>
                <c:pt idx="93">
                  <c:v>0.25479452054794521</c:v>
                </c:pt>
                <c:pt idx="94">
                  <c:v>0.25753424657534246</c:v>
                </c:pt>
                <c:pt idx="95">
                  <c:v>0.26027397260273971</c:v>
                </c:pt>
                <c:pt idx="96">
                  <c:v>0.26301369863013696</c:v>
                </c:pt>
                <c:pt idx="97">
                  <c:v>0.26575342465753427</c:v>
                </c:pt>
                <c:pt idx="98">
                  <c:v>0.26849315068493151</c:v>
                </c:pt>
                <c:pt idx="99">
                  <c:v>0.27123287671232876</c:v>
                </c:pt>
                <c:pt idx="100">
                  <c:v>0.27397260273972601</c:v>
                </c:pt>
                <c:pt idx="101">
                  <c:v>0.27671232876712326</c:v>
                </c:pt>
                <c:pt idx="102">
                  <c:v>0.27945205479452057</c:v>
                </c:pt>
                <c:pt idx="103">
                  <c:v>0.28219178082191781</c:v>
                </c:pt>
                <c:pt idx="104">
                  <c:v>0.28493150684931506</c:v>
                </c:pt>
                <c:pt idx="105">
                  <c:v>0.28767123287671231</c:v>
                </c:pt>
                <c:pt idx="106">
                  <c:v>0.29041095890410956</c:v>
                </c:pt>
                <c:pt idx="107">
                  <c:v>0.29315068493150687</c:v>
                </c:pt>
                <c:pt idx="108">
                  <c:v>0.29589041095890412</c:v>
                </c:pt>
                <c:pt idx="109">
                  <c:v>0.29863013698630136</c:v>
                </c:pt>
                <c:pt idx="110">
                  <c:v>0.30136986301369861</c:v>
                </c:pt>
                <c:pt idx="111">
                  <c:v>0.30410958904109592</c:v>
                </c:pt>
                <c:pt idx="112">
                  <c:v>0.30684931506849317</c:v>
                </c:pt>
                <c:pt idx="113">
                  <c:v>0.30958904109589042</c:v>
                </c:pt>
                <c:pt idx="114">
                  <c:v>0.31232876712328766</c:v>
                </c:pt>
                <c:pt idx="115">
                  <c:v>0.31506849315068491</c:v>
                </c:pt>
                <c:pt idx="116">
                  <c:v>0.31780821917808222</c:v>
                </c:pt>
                <c:pt idx="117">
                  <c:v>0.32054794520547947</c:v>
                </c:pt>
                <c:pt idx="118">
                  <c:v>0.32328767123287672</c:v>
                </c:pt>
                <c:pt idx="119">
                  <c:v>0.32602739726027397</c:v>
                </c:pt>
                <c:pt idx="120">
                  <c:v>0.32876712328767121</c:v>
                </c:pt>
                <c:pt idx="121">
                  <c:v>0.33150684931506852</c:v>
                </c:pt>
                <c:pt idx="122">
                  <c:v>0.33424657534246577</c:v>
                </c:pt>
                <c:pt idx="123">
                  <c:v>0.33698630136986302</c:v>
                </c:pt>
                <c:pt idx="124">
                  <c:v>0.33972602739726027</c:v>
                </c:pt>
                <c:pt idx="125">
                  <c:v>0.34246575342465752</c:v>
                </c:pt>
                <c:pt idx="126">
                  <c:v>0.34520547945205482</c:v>
                </c:pt>
                <c:pt idx="127">
                  <c:v>0.34794520547945207</c:v>
                </c:pt>
                <c:pt idx="128">
                  <c:v>0.35068493150684932</c:v>
                </c:pt>
                <c:pt idx="129">
                  <c:v>0.35342465753424657</c:v>
                </c:pt>
                <c:pt idx="130">
                  <c:v>0.35616438356164382</c:v>
                </c:pt>
                <c:pt idx="131">
                  <c:v>0.35890410958904112</c:v>
                </c:pt>
                <c:pt idx="132">
                  <c:v>0.36164383561643837</c:v>
                </c:pt>
                <c:pt idx="133">
                  <c:v>0.36438356164383562</c:v>
                </c:pt>
                <c:pt idx="134">
                  <c:v>0.36712328767123287</c:v>
                </c:pt>
                <c:pt idx="135">
                  <c:v>0.36986301369863012</c:v>
                </c:pt>
                <c:pt idx="136">
                  <c:v>0.37260273972602742</c:v>
                </c:pt>
                <c:pt idx="137">
                  <c:v>0.37534246575342467</c:v>
                </c:pt>
                <c:pt idx="138">
                  <c:v>0.37808219178082192</c:v>
                </c:pt>
                <c:pt idx="139">
                  <c:v>0.38082191780821917</c:v>
                </c:pt>
                <c:pt idx="140">
                  <c:v>0.38356164383561642</c:v>
                </c:pt>
                <c:pt idx="141">
                  <c:v>0.38630136986301372</c:v>
                </c:pt>
                <c:pt idx="142">
                  <c:v>0.38904109589041097</c:v>
                </c:pt>
                <c:pt idx="143">
                  <c:v>0.39178082191780822</c:v>
                </c:pt>
                <c:pt idx="144">
                  <c:v>0.39452054794520547</c:v>
                </c:pt>
                <c:pt idx="145">
                  <c:v>0.39726027397260272</c:v>
                </c:pt>
                <c:pt idx="146">
                  <c:v>0.4</c:v>
                </c:pt>
                <c:pt idx="147">
                  <c:v>0.40273972602739727</c:v>
                </c:pt>
                <c:pt idx="148">
                  <c:v>0.40547945205479452</c:v>
                </c:pt>
                <c:pt idx="149">
                  <c:v>0.40821917808219177</c:v>
                </c:pt>
                <c:pt idx="150">
                  <c:v>0.41095890410958902</c:v>
                </c:pt>
                <c:pt idx="151">
                  <c:v>0.41369863013698632</c:v>
                </c:pt>
                <c:pt idx="152">
                  <c:v>0.41643835616438357</c:v>
                </c:pt>
                <c:pt idx="153">
                  <c:v>0.41917808219178082</c:v>
                </c:pt>
                <c:pt idx="154">
                  <c:v>0.42191780821917807</c:v>
                </c:pt>
                <c:pt idx="155">
                  <c:v>0.42465753424657532</c:v>
                </c:pt>
                <c:pt idx="156">
                  <c:v>0.42739726027397262</c:v>
                </c:pt>
                <c:pt idx="157">
                  <c:v>0.43013698630136987</c:v>
                </c:pt>
                <c:pt idx="158">
                  <c:v>0.43287671232876712</c:v>
                </c:pt>
                <c:pt idx="159">
                  <c:v>0.43561643835616437</c:v>
                </c:pt>
                <c:pt idx="160">
                  <c:v>0.43835616438356162</c:v>
                </c:pt>
                <c:pt idx="161">
                  <c:v>0.44109589041095892</c:v>
                </c:pt>
                <c:pt idx="162">
                  <c:v>0.44383561643835617</c:v>
                </c:pt>
                <c:pt idx="163">
                  <c:v>0.44657534246575342</c:v>
                </c:pt>
                <c:pt idx="164">
                  <c:v>0.44931506849315067</c:v>
                </c:pt>
                <c:pt idx="165">
                  <c:v>0.45205479452054792</c:v>
                </c:pt>
                <c:pt idx="166">
                  <c:v>0.45479452054794522</c:v>
                </c:pt>
                <c:pt idx="167">
                  <c:v>0.45753424657534247</c:v>
                </c:pt>
                <c:pt idx="168">
                  <c:v>0.46027397260273972</c:v>
                </c:pt>
                <c:pt idx="169">
                  <c:v>0.46301369863013697</c:v>
                </c:pt>
                <c:pt idx="170">
                  <c:v>0.46575342465753422</c:v>
                </c:pt>
                <c:pt idx="171">
                  <c:v>0.46849315068493153</c:v>
                </c:pt>
                <c:pt idx="172">
                  <c:v>0.47123287671232877</c:v>
                </c:pt>
                <c:pt idx="173">
                  <c:v>0.47397260273972602</c:v>
                </c:pt>
                <c:pt idx="174">
                  <c:v>0.47671232876712327</c:v>
                </c:pt>
                <c:pt idx="175">
                  <c:v>0.47945205479452052</c:v>
                </c:pt>
                <c:pt idx="176">
                  <c:v>0.48219178082191783</c:v>
                </c:pt>
                <c:pt idx="177">
                  <c:v>0.48493150684931507</c:v>
                </c:pt>
                <c:pt idx="178">
                  <c:v>0.48767123287671232</c:v>
                </c:pt>
                <c:pt idx="179">
                  <c:v>0.49041095890410957</c:v>
                </c:pt>
                <c:pt idx="180">
                  <c:v>0.49315068493150682</c:v>
                </c:pt>
                <c:pt idx="181">
                  <c:v>0.49589041095890413</c:v>
                </c:pt>
                <c:pt idx="182">
                  <c:v>0.49863013698630138</c:v>
                </c:pt>
                <c:pt idx="183">
                  <c:v>0.50136986301369868</c:v>
                </c:pt>
                <c:pt idx="184">
                  <c:v>0.50410958904109593</c:v>
                </c:pt>
                <c:pt idx="185">
                  <c:v>0.50684931506849318</c:v>
                </c:pt>
                <c:pt idx="186">
                  <c:v>0.50958904109589043</c:v>
                </c:pt>
                <c:pt idx="187">
                  <c:v>0.51232876712328768</c:v>
                </c:pt>
                <c:pt idx="188">
                  <c:v>0.51506849315068493</c:v>
                </c:pt>
                <c:pt idx="189">
                  <c:v>0.51780821917808217</c:v>
                </c:pt>
                <c:pt idx="190">
                  <c:v>0.52054794520547942</c:v>
                </c:pt>
                <c:pt idx="191">
                  <c:v>0.52328767123287667</c:v>
                </c:pt>
                <c:pt idx="192">
                  <c:v>0.52602739726027392</c:v>
                </c:pt>
                <c:pt idx="193">
                  <c:v>0.52876712328767128</c:v>
                </c:pt>
                <c:pt idx="194">
                  <c:v>0.53150684931506853</c:v>
                </c:pt>
                <c:pt idx="195">
                  <c:v>0.53424657534246578</c:v>
                </c:pt>
                <c:pt idx="196">
                  <c:v>0.53698630136986303</c:v>
                </c:pt>
                <c:pt idx="197">
                  <c:v>0.53972602739726028</c:v>
                </c:pt>
                <c:pt idx="198">
                  <c:v>0.54246575342465753</c:v>
                </c:pt>
                <c:pt idx="199">
                  <c:v>0.54520547945205478</c:v>
                </c:pt>
                <c:pt idx="200">
                  <c:v>0.54794520547945202</c:v>
                </c:pt>
                <c:pt idx="201">
                  <c:v>0.55068493150684927</c:v>
                </c:pt>
                <c:pt idx="202">
                  <c:v>0.55342465753424652</c:v>
                </c:pt>
                <c:pt idx="203">
                  <c:v>0.55616438356164388</c:v>
                </c:pt>
                <c:pt idx="204">
                  <c:v>0.55890410958904113</c:v>
                </c:pt>
                <c:pt idx="205">
                  <c:v>0.56164383561643838</c:v>
                </c:pt>
                <c:pt idx="206">
                  <c:v>0.56438356164383563</c:v>
                </c:pt>
                <c:pt idx="207">
                  <c:v>0.56712328767123288</c:v>
                </c:pt>
                <c:pt idx="208">
                  <c:v>0.56986301369863013</c:v>
                </c:pt>
                <c:pt idx="209">
                  <c:v>0.57260273972602738</c:v>
                </c:pt>
                <c:pt idx="210">
                  <c:v>0.57534246575342463</c:v>
                </c:pt>
                <c:pt idx="211">
                  <c:v>0.57808219178082187</c:v>
                </c:pt>
                <c:pt idx="212">
                  <c:v>0.58082191780821912</c:v>
                </c:pt>
                <c:pt idx="213">
                  <c:v>0.58356164383561648</c:v>
                </c:pt>
                <c:pt idx="214">
                  <c:v>0.58630136986301373</c:v>
                </c:pt>
                <c:pt idx="215">
                  <c:v>0.58904109589041098</c:v>
                </c:pt>
                <c:pt idx="216">
                  <c:v>0.59178082191780823</c:v>
                </c:pt>
                <c:pt idx="217">
                  <c:v>0.59452054794520548</c:v>
                </c:pt>
                <c:pt idx="218">
                  <c:v>0.59726027397260273</c:v>
                </c:pt>
                <c:pt idx="219">
                  <c:v>0.6</c:v>
                </c:pt>
                <c:pt idx="220">
                  <c:v>0.60273972602739723</c:v>
                </c:pt>
                <c:pt idx="221">
                  <c:v>0.60547945205479448</c:v>
                </c:pt>
                <c:pt idx="222">
                  <c:v>0.60821917808219184</c:v>
                </c:pt>
                <c:pt idx="223">
                  <c:v>0.61095890410958908</c:v>
                </c:pt>
                <c:pt idx="224">
                  <c:v>0.61369863013698633</c:v>
                </c:pt>
                <c:pt idx="225">
                  <c:v>0.61643835616438358</c:v>
                </c:pt>
                <c:pt idx="226">
                  <c:v>0.61917808219178083</c:v>
                </c:pt>
                <c:pt idx="227">
                  <c:v>0.62191780821917808</c:v>
                </c:pt>
                <c:pt idx="228">
                  <c:v>0.62465753424657533</c:v>
                </c:pt>
                <c:pt idx="229">
                  <c:v>0.62739726027397258</c:v>
                </c:pt>
                <c:pt idx="230">
                  <c:v>0.63013698630136983</c:v>
                </c:pt>
                <c:pt idx="231">
                  <c:v>0.63287671232876708</c:v>
                </c:pt>
                <c:pt idx="232">
                  <c:v>0.63561643835616444</c:v>
                </c:pt>
                <c:pt idx="233">
                  <c:v>0.63835616438356169</c:v>
                </c:pt>
                <c:pt idx="234">
                  <c:v>0.64109589041095894</c:v>
                </c:pt>
                <c:pt idx="235">
                  <c:v>0.64383561643835618</c:v>
                </c:pt>
                <c:pt idx="236">
                  <c:v>0.64657534246575343</c:v>
                </c:pt>
                <c:pt idx="237">
                  <c:v>0.64931506849315068</c:v>
                </c:pt>
                <c:pt idx="238">
                  <c:v>0.65205479452054793</c:v>
                </c:pt>
                <c:pt idx="239">
                  <c:v>0.65479452054794518</c:v>
                </c:pt>
                <c:pt idx="240">
                  <c:v>0.65753424657534243</c:v>
                </c:pt>
                <c:pt idx="241">
                  <c:v>0.66027397260273968</c:v>
                </c:pt>
                <c:pt idx="242">
                  <c:v>0.66301369863013704</c:v>
                </c:pt>
                <c:pt idx="243">
                  <c:v>0.66575342465753429</c:v>
                </c:pt>
                <c:pt idx="244">
                  <c:v>0.66849315068493154</c:v>
                </c:pt>
                <c:pt idx="245">
                  <c:v>0.67123287671232879</c:v>
                </c:pt>
                <c:pt idx="246">
                  <c:v>0.67397260273972603</c:v>
                </c:pt>
                <c:pt idx="247">
                  <c:v>0.67671232876712328</c:v>
                </c:pt>
                <c:pt idx="248">
                  <c:v>0.67945205479452053</c:v>
                </c:pt>
                <c:pt idx="249">
                  <c:v>0.68219178082191778</c:v>
                </c:pt>
                <c:pt idx="250">
                  <c:v>0.68493150684931503</c:v>
                </c:pt>
                <c:pt idx="251">
                  <c:v>0.68767123287671228</c:v>
                </c:pt>
                <c:pt idx="252">
                  <c:v>0.69041095890410964</c:v>
                </c:pt>
                <c:pt idx="253">
                  <c:v>0.69315068493150689</c:v>
                </c:pt>
                <c:pt idx="254">
                  <c:v>0.69589041095890414</c:v>
                </c:pt>
                <c:pt idx="255">
                  <c:v>0.69863013698630139</c:v>
                </c:pt>
                <c:pt idx="256">
                  <c:v>0.70136986301369864</c:v>
                </c:pt>
                <c:pt idx="257">
                  <c:v>0.70410958904109588</c:v>
                </c:pt>
                <c:pt idx="258">
                  <c:v>0.70684931506849313</c:v>
                </c:pt>
                <c:pt idx="259">
                  <c:v>0.70958904109589038</c:v>
                </c:pt>
                <c:pt idx="260">
                  <c:v>0.71232876712328763</c:v>
                </c:pt>
                <c:pt idx="261">
                  <c:v>0.71506849315068488</c:v>
                </c:pt>
                <c:pt idx="262">
                  <c:v>0.71780821917808224</c:v>
                </c:pt>
                <c:pt idx="263">
                  <c:v>0.72054794520547949</c:v>
                </c:pt>
                <c:pt idx="264">
                  <c:v>0.72328767123287674</c:v>
                </c:pt>
                <c:pt idx="265">
                  <c:v>0.72602739726027399</c:v>
                </c:pt>
                <c:pt idx="266">
                  <c:v>0.72876712328767124</c:v>
                </c:pt>
                <c:pt idx="267">
                  <c:v>0.73150684931506849</c:v>
                </c:pt>
                <c:pt idx="268">
                  <c:v>0.73424657534246573</c:v>
                </c:pt>
                <c:pt idx="269">
                  <c:v>0.73698630136986298</c:v>
                </c:pt>
                <c:pt idx="270">
                  <c:v>0.73972602739726023</c:v>
                </c:pt>
                <c:pt idx="271">
                  <c:v>0.74246575342465748</c:v>
                </c:pt>
                <c:pt idx="272">
                  <c:v>0.74520547945205484</c:v>
                </c:pt>
                <c:pt idx="273">
                  <c:v>0.74794520547945209</c:v>
                </c:pt>
                <c:pt idx="274">
                  <c:v>0.75068493150684934</c:v>
                </c:pt>
                <c:pt idx="275">
                  <c:v>0.75342465753424659</c:v>
                </c:pt>
                <c:pt idx="276">
                  <c:v>0.75616438356164384</c:v>
                </c:pt>
                <c:pt idx="277">
                  <c:v>0.75890410958904109</c:v>
                </c:pt>
                <c:pt idx="278">
                  <c:v>0.76164383561643834</c:v>
                </c:pt>
                <c:pt idx="279">
                  <c:v>0.76438356164383559</c:v>
                </c:pt>
                <c:pt idx="280">
                  <c:v>0.76712328767123283</c:v>
                </c:pt>
                <c:pt idx="281">
                  <c:v>0.76986301369863008</c:v>
                </c:pt>
                <c:pt idx="282">
                  <c:v>0.77260273972602744</c:v>
                </c:pt>
                <c:pt idx="283">
                  <c:v>0.77534246575342469</c:v>
                </c:pt>
                <c:pt idx="284">
                  <c:v>0.77808219178082194</c:v>
                </c:pt>
                <c:pt idx="285">
                  <c:v>0.78082191780821919</c:v>
                </c:pt>
                <c:pt idx="286">
                  <c:v>0.78356164383561644</c:v>
                </c:pt>
                <c:pt idx="287">
                  <c:v>0.78630136986301369</c:v>
                </c:pt>
                <c:pt idx="288">
                  <c:v>0.78904109589041094</c:v>
                </c:pt>
                <c:pt idx="289">
                  <c:v>0.79178082191780819</c:v>
                </c:pt>
                <c:pt idx="290">
                  <c:v>0.79452054794520544</c:v>
                </c:pt>
                <c:pt idx="291">
                  <c:v>0.79726027397260268</c:v>
                </c:pt>
                <c:pt idx="292">
                  <c:v>0.8</c:v>
                </c:pt>
                <c:pt idx="293">
                  <c:v>0.80273972602739729</c:v>
                </c:pt>
                <c:pt idx="294">
                  <c:v>0.80547945205479454</c:v>
                </c:pt>
                <c:pt idx="295">
                  <c:v>0.80821917808219179</c:v>
                </c:pt>
                <c:pt idx="296">
                  <c:v>0.81095890410958904</c:v>
                </c:pt>
                <c:pt idx="297">
                  <c:v>0.81369863013698629</c:v>
                </c:pt>
                <c:pt idx="298">
                  <c:v>0.81643835616438354</c:v>
                </c:pt>
                <c:pt idx="299">
                  <c:v>0.81917808219178079</c:v>
                </c:pt>
                <c:pt idx="300">
                  <c:v>0.82191780821917804</c:v>
                </c:pt>
                <c:pt idx="301">
                  <c:v>0.8246575342465754</c:v>
                </c:pt>
                <c:pt idx="302">
                  <c:v>0.82739726027397265</c:v>
                </c:pt>
                <c:pt idx="303">
                  <c:v>0.83013698630136989</c:v>
                </c:pt>
                <c:pt idx="304">
                  <c:v>0.83287671232876714</c:v>
                </c:pt>
                <c:pt idx="305">
                  <c:v>0.83561643835616439</c:v>
                </c:pt>
                <c:pt idx="306">
                  <c:v>0.83835616438356164</c:v>
                </c:pt>
                <c:pt idx="307">
                  <c:v>0.84109589041095889</c:v>
                </c:pt>
                <c:pt idx="308">
                  <c:v>0.84383561643835614</c:v>
                </c:pt>
                <c:pt idx="309">
                  <c:v>0.84657534246575339</c:v>
                </c:pt>
                <c:pt idx="310">
                  <c:v>0.84931506849315064</c:v>
                </c:pt>
                <c:pt idx="311">
                  <c:v>0.852054794520548</c:v>
                </c:pt>
                <c:pt idx="312">
                  <c:v>0.85479452054794525</c:v>
                </c:pt>
                <c:pt idx="313">
                  <c:v>0.8575342465753425</c:v>
                </c:pt>
                <c:pt idx="314">
                  <c:v>0.86027397260273974</c:v>
                </c:pt>
                <c:pt idx="315">
                  <c:v>0.86301369863013699</c:v>
                </c:pt>
                <c:pt idx="316">
                  <c:v>0.86575342465753424</c:v>
                </c:pt>
                <c:pt idx="317">
                  <c:v>0.86849315068493149</c:v>
                </c:pt>
                <c:pt idx="318">
                  <c:v>0.87123287671232874</c:v>
                </c:pt>
                <c:pt idx="319">
                  <c:v>0.87397260273972599</c:v>
                </c:pt>
                <c:pt idx="320">
                  <c:v>0.87671232876712324</c:v>
                </c:pt>
                <c:pt idx="321">
                  <c:v>0.8794520547945206</c:v>
                </c:pt>
                <c:pt idx="322">
                  <c:v>0.88219178082191785</c:v>
                </c:pt>
                <c:pt idx="323">
                  <c:v>0.8849315068493151</c:v>
                </c:pt>
                <c:pt idx="324">
                  <c:v>0.88767123287671235</c:v>
                </c:pt>
                <c:pt idx="325">
                  <c:v>0.8904109589041096</c:v>
                </c:pt>
                <c:pt idx="326">
                  <c:v>0.89315068493150684</c:v>
                </c:pt>
                <c:pt idx="327">
                  <c:v>0.89589041095890409</c:v>
                </c:pt>
                <c:pt idx="328">
                  <c:v>0.89863013698630134</c:v>
                </c:pt>
                <c:pt idx="329">
                  <c:v>0.90136986301369859</c:v>
                </c:pt>
                <c:pt idx="330">
                  <c:v>0.90410958904109584</c:v>
                </c:pt>
                <c:pt idx="331">
                  <c:v>0.9068493150684932</c:v>
                </c:pt>
                <c:pt idx="332">
                  <c:v>0.90958904109589045</c:v>
                </c:pt>
                <c:pt idx="333">
                  <c:v>0.9123287671232877</c:v>
                </c:pt>
                <c:pt idx="334">
                  <c:v>0.91506849315068495</c:v>
                </c:pt>
                <c:pt idx="335">
                  <c:v>0.9178082191780822</c:v>
                </c:pt>
                <c:pt idx="336">
                  <c:v>0.92054794520547945</c:v>
                </c:pt>
                <c:pt idx="337">
                  <c:v>0.92328767123287669</c:v>
                </c:pt>
                <c:pt idx="338">
                  <c:v>0.92602739726027394</c:v>
                </c:pt>
                <c:pt idx="339">
                  <c:v>0.92876712328767119</c:v>
                </c:pt>
                <c:pt idx="340">
                  <c:v>0.93150684931506844</c:v>
                </c:pt>
                <c:pt idx="341">
                  <c:v>0.9342465753424658</c:v>
                </c:pt>
                <c:pt idx="342">
                  <c:v>0.93698630136986305</c:v>
                </c:pt>
                <c:pt idx="343">
                  <c:v>0.9397260273972603</c:v>
                </c:pt>
                <c:pt idx="344">
                  <c:v>0.94246575342465755</c:v>
                </c:pt>
                <c:pt idx="345">
                  <c:v>0.9452054794520548</c:v>
                </c:pt>
                <c:pt idx="346">
                  <c:v>0.94794520547945205</c:v>
                </c:pt>
                <c:pt idx="347">
                  <c:v>0.9506849315068493</c:v>
                </c:pt>
                <c:pt idx="348">
                  <c:v>0.95342465753424654</c:v>
                </c:pt>
                <c:pt idx="349">
                  <c:v>0.95616438356164379</c:v>
                </c:pt>
                <c:pt idx="350">
                  <c:v>0.95890410958904104</c:v>
                </c:pt>
                <c:pt idx="351">
                  <c:v>0.9616438356164384</c:v>
                </c:pt>
                <c:pt idx="352">
                  <c:v>0.96438356164383565</c:v>
                </c:pt>
                <c:pt idx="353">
                  <c:v>0.9671232876712329</c:v>
                </c:pt>
                <c:pt idx="354">
                  <c:v>0.96986301369863015</c:v>
                </c:pt>
                <c:pt idx="355">
                  <c:v>0.9726027397260274</c:v>
                </c:pt>
                <c:pt idx="356">
                  <c:v>0.97534246575342465</c:v>
                </c:pt>
                <c:pt idx="357">
                  <c:v>0.9780821917808219</c:v>
                </c:pt>
                <c:pt idx="358">
                  <c:v>0.98082191780821915</c:v>
                </c:pt>
                <c:pt idx="359">
                  <c:v>0.98356164383561639</c:v>
                </c:pt>
                <c:pt idx="360">
                  <c:v>0.98630136986301364</c:v>
                </c:pt>
                <c:pt idx="361">
                  <c:v>0.989041095890411</c:v>
                </c:pt>
                <c:pt idx="362">
                  <c:v>0.99178082191780825</c:v>
                </c:pt>
                <c:pt idx="363">
                  <c:v>0.9945205479452055</c:v>
                </c:pt>
                <c:pt idx="364">
                  <c:v>0.99726027397260275</c:v>
                </c:pt>
                <c:pt idx="365">
                  <c:v>1</c:v>
                </c:pt>
                <c:pt idx="366">
                  <c:v>1.0027397260273974</c:v>
                </c:pt>
                <c:pt idx="367">
                  <c:v>1.0054794520547945</c:v>
                </c:pt>
                <c:pt idx="368">
                  <c:v>1.0082191780821919</c:v>
                </c:pt>
                <c:pt idx="369">
                  <c:v>1.010958904109589</c:v>
                </c:pt>
                <c:pt idx="370">
                  <c:v>1.0136986301369864</c:v>
                </c:pt>
                <c:pt idx="371">
                  <c:v>1.0164383561643835</c:v>
                </c:pt>
                <c:pt idx="372">
                  <c:v>1.0191780821917809</c:v>
                </c:pt>
                <c:pt idx="373">
                  <c:v>1.021917808219178</c:v>
                </c:pt>
                <c:pt idx="374">
                  <c:v>1.0246575342465754</c:v>
                </c:pt>
                <c:pt idx="375">
                  <c:v>1.0273972602739727</c:v>
                </c:pt>
                <c:pt idx="376">
                  <c:v>1.0301369863013699</c:v>
                </c:pt>
                <c:pt idx="377">
                  <c:v>1.0328767123287672</c:v>
                </c:pt>
                <c:pt idx="378">
                  <c:v>1.0356164383561643</c:v>
                </c:pt>
                <c:pt idx="379">
                  <c:v>1.0383561643835617</c:v>
                </c:pt>
                <c:pt idx="380">
                  <c:v>1.0410958904109588</c:v>
                </c:pt>
                <c:pt idx="381">
                  <c:v>1.0438356164383562</c:v>
                </c:pt>
                <c:pt idx="382">
                  <c:v>1.0465753424657533</c:v>
                </c:pt>
                <c:pt idx="383">
                  <c:v>1.0493150684931507</c:v>
                </c:pt>
                <c:pt idx="384">
                  <c:v>1.0520547945205478</c:v>
                </c:pt>
                <c:pt idx="385">
                  <c:v>1.0547945205479452</c:v>
                </c:pt>
                <c:pt idx="386">
                  <c:v>1.0575342465753426</c:v>
                </c:pt>
                <c:pt idx="387">
                  <c:v>1.0602739726027397</c:v>
                </c:pt>
                <c:pt idx="388">
                  <c:v>1.0630136986301371</c:v>
                </c:pt>
                <c:pt idx="389">
                  <c:v>1.0657534246575342</c:v>
                </c:pt>
                <c:pt idx="390">
                  <c:v>1.0684931506849316</c:v>
                </c:pt>
                <c:pt idx="391">
                  <c:v>1.0712328767123287</c:v>
                </c:pt>
                <c:pt idx="392">
                  <c:v>1.0739726027397261</c:v>
                </c:pt>
                <c:pt idx="393">
                  <c:v>1.0767123287671232</c:v>
                </c:pt>
                <c:pt idx="394">
                  <c:v>1.0794520547945206</c:v>
                </c:pt>
                <c:pt idx="395">
                  <c:v>1.0821917808219179</c:v>
                </c:pt>
                <c:pt idx="396">
                  <c:v>1.0849315068493151</c:v>
                </c:pt>
                <c:pt idx="397">
                  <c:v>1.0876712328767124</c:v>
                </c:pt>
                <c:pt idx="398">
                  <c:v>1.0904109589041096</c:v>
                </c:pt>
                <c:pt idx="399">
                  <c:v>1.0931506849315069</c:v>
                </c:pt>
                <c:pt idx="400">
                  <c:v>1.095890410958904</c:v>
                </c:pt>
                <c:pt idx="401">
                  <c:v>1.0986301369863014</c:v>
                </c:pt>
                <c:pt idx="402">
                  <c:v>1.1013698630136985</c:v>
                </c:pt>
                <c:pt idx="403">
                  <c:v>1.1041095890410959</c:v>
                </c:pt>
                <c:pt idx="404">
                  <c:v>1.106849315068493</c:v>
                </c:pt>
                <c:pt idx="405">
                  <c:v>1.1095890410958904</c:v>
                </c:pt>
                <c:pt idx="406">
                  <c:v>1.1123287671232878</c:v>
                </c:pt>
                <c:pt idx="407">
                  <c:v>1.1150684931506849</c:v>
                </c:pt>
                <c:pt idx="408">
                  <c:v>1.1178082191780823</c:v>
                </c:pt>
                <c:pt idx="409">
                  <c:v>1.1205479452054794</c:v>
                </c:pt>
                <c:pt idx="410">
                  <c:v>1.1232876712328768</c:v>
                </c:pt>
                <c:pt idx="411">
                  <c:v>1.1260273972602739</c:v>
                </c:pt>
                <c:pt idx="412">
                  <c:v>1.1287671232876713</c:v>
                </c:pt>
                <c:pt idx="413">
                  <c:v>1.1315068493150684</c:v>
                </c:pt>
                <c:pt idx="414">
                  <c:v>1.1342465753424658</c:v>
                </c:pt>
                <c:pt idx="415">
                  <c:v>1.1369863013698631</c:v>
                </c:pt>
                <c:pt idx="416">
                  <c:v>1.1397260273972603</c:v>
                </c:pt>
                <c:pt idx="417">
                  <c:v>1.1424657534246576</c:v>
                </c:pt>
                <c:pt idx="418">
                  <c:v>1.1452054794520548</c:v>
                </c:pt>
                <c:pt idx="419">
                  <c:v>1.1479452054794521</c:v>
                </c:pt>
                <c:pt idx="420">
                  <c:v>1.1506849315068493</c:v>
                </c:pt>
                <c:pt idx="421">
                  <c:v>1.1534246575342466</c:v>
                </c:pt>
                <c:pt idx="422">
                  <c:v>1.1561643835616437</c:v>
                </c:pt>
                <c:pt idx="423">
                  <c:v>1.1589041095890411</c:v>
                </c:pt>
                <c:pt idx="424">
                  <c:v>1.1616438356164382</c:v>
                </c:pt>
                <c:pt idx="425">
                  <c:v>1.1643835616438356</c:v>
                </c:pt>
                <c:pt idx="426">
                  <c:v>1.167123287671233</c:v>
                </c:pt>
                <c:pt idx="427">
                  <c:v>1.1698630136986301</c:v>
                </c:pt>
                <c:pt idx="428">
                  <c:v>1.1726027397260275</c:v>
                </c:pt>
                <c:pt idx="429">
                  <c:v>1.1753424657534246</c:v>
                </c:pt>
                <c:pt idx="430">
                  <c:v>1.178082191780822</c:v>
                </c:pt>
                <c:pt idx="431">
                  <c:v>1.1808219178082191</c:v>
                </c:pt>
                <c:pt idx="432">
                  <c:v>1.1835616438356165</c:v>
                </c:pt>
                <c:pt idx="433">
                  <c:v>1.1863013698630136</c:v>
                </c:pt>
                <c:pt idx="434">
                  <c:v>1.189041095890411</c:v>
                </c:pt>
                <c:pt idx="435">
                  <c:v>1.1917808219178083</c:v>
                </c:pt>
                <c:pt idx="436">
                  <c:v>1.1945205479452055</c:v>
                </c:pt>
                <c:pt idx="437">
                  <c:v>1.1972602739726028</c:v>
                </c:pt>
                <c:pt idx="438">
                  <c:v>1.2</c:v>
                </c:pt>
                <c:pt idx="439">
                  <c:v>1.2027397260273973</c:v>
                </c:pt>
                <c:pt idx="440">
                  <c:v>1.2054794520547945</c:v>
                </c:pt>
                <c:pt idx="441">
                  <c:v>1.2082191780821918</c:v>
                </c:pt>
                <c:pt idx="442">
                  <c:v>1.210958904109589</c:v>
                </c:pt>
                <c:pt idx="443">
                  <c:v>1.2136986301369863</c:v>
                </c:pt>
                <c:pt idx="444">
                  <c:v>1.2164383561643837</c:v>
                </c:pt>
                <c:pt idx="445">
                  <c:v>1.2191780821917808</c:v>
                </c:pt>
                <c:pt idx="446">
                  <c:v>1.2219178082191782</c:v>
                </c:pt>
                <c:pt idx="447">
                  <c:v>1.2246575342465753</c:v>
                </c:pt>
                <c:pt idx="448">
                  <c:v>1.2273972602739727</c:v>
                </c:pt>
                <c:pt idx="449">
                  <c:v>1.2301369863013698</c:v>
                </c:pt>
                <c:pt idx="450">
                  <c:v>1.2328767123287672</c:v>
                </c:pt>
                <c:pt idx="451">
                  <c:v>1.2356164383561643</c:v>
                </c:pt>
                <c:pt idx="452">
                  <c:v>1.2383561643835617</c:v>
                </c:pt>
                <c:pt idx="453">
                  <c:v>1.2410958904109588</c:v>
                </c:pt>
                <c:pt idx="454">
                  <c:v>1.2438356164383562</c:v>
                </c:pt>
                <c:pt idx="455">
                  <c:v>1.2465753424657535</c:v>
                </c:pt>
                <c:pt idx="456">
                  <c:v>1.2493150684931507</c:v>
                </c:pt>
                <c:pt idx="457">
                  <c:v>1.252054794520548</c:v>
                </c:pt>
                <c:pt idx="458">
                  <c:v>1.2547945205479452</c:v>
                </c:pt>
                <c:pt idx="459">
                  <c:v>1.2575342465753425</c:v>
                </c:pt>
                <c:pt idx="460">
                  <c:v>1.2602739726027397</c:v>
                </c:pt>
                <c:pt idx="461">
                  <c:v>1.263013698630137</c:v>
                </c:pt>
                <c:pt idx="462">
                  <c:v>1.2657534246575342</c:v>
                </c:pt>
                <c:pt idx="463">
                  <c:v>1.2684931506849315</c:v>
                </c:pt>
                <c:pt idx="464">
                  <c:v>1.2712328767123289</c:v>
                </c:pt>
                <c:pt idx="465">
                  <c:v>1.273972602739726</c:v>
                </c:pt>
                <c:pt idx="466">
                  <c:v>1.2767123287671234</c:v>
                </c:pt>
                <c:pt idx="467">
                  <c:v>1.2794520547945205</c:v>
                </c:pt>
                <c:pt idx="468">
                  <c:v>1.2821917808219179</c:v>
                </c:pt>
                <c:pt idx="469">
                  <c:v>1.284931506849315</c:v>
                </c:pt>
                <c:pt idx="470">
                  <c:v>1.2876712328767124</c:v>
                </c:pt>
                <c:pt idx="471">
                  <c:v>1.2904109589041095</c:v>
                </c:pt>
                <c:pt idx="472">
                  <c:v>1.2931506849315069</c:v>
                </c:pt>
                <c:pt idx="473">
                  <c:v>1.295890410958904</c:v>
                </c:pt>
                <c:pt idx="474">
                  <c:v>1.2986301369863014</c:v>
                </c:pt>
                <c:pt idx="475">
                  <c:v>1.3013698630136987</c:v>
                </c:pt>
                <c:pt idx="476">
                  <c:v>1.3041095890410959</c:v>
                </c:pt>
                <c:pt idx="477">
                  <c:v>1.3068493150684932</c:v>
                </c:pt>
                <c:pt idx="478">
                  <c:v>1.3095890410958904</c:v>
                </c:pt>
                <c:pt idx="479">
                  <c:v>1.3123287671232877</c:v>
                </c:pt>
                <c:pt idx="480">
                  <c:v>1.3150684931506849</c:v>
                </c:pt>
                <c:pt idx="481">
                  <c:v>1.3178082191780822</c:v>
                </c:pt>
                <c:pt idx="482">
                  <c:v>1.3205479452054794</c:v>
                </c:pt>
                <c:pt idx="483">
                  <c:v>1.3232876712328767</c:v>
                </c:pt>
                <c:pt idx="484">
                  <c:v>1.3260273972602741</c:v>
                </c:pt>
                <c:pt idx="485">
                  <c:v>1.3287671232876712</c:v>
                </c:pt>
                <c:pt idx="486">
                  <c:v>1.3315068493150686</c:v>
                </c:pt>
                <c:pt idx="487">
                  <c:v>1.3342465753424657</c:v>
                </c:pt>
                <c:pt idx="488">
                  <c:v>1.3369863013698631</c:v>
                </c:pt>
                <c:pt idx="489">
                  <c:v>1.3397260273972602</c:v>
                </c:pt>
                <c:pt idx="490">
                  <c:v>1.3424657534246576</c:v>
                </c:pt>
                <c:pt idx="491">
                  <c:v>1.3452054794520547</c:v>
                </c:pt>
                <c:pt idx="492">
                  <c:v>1.3479452054794521</c:v>
                </c:pt>
                <c:pt idx="493">
                  <c:v>1.3506849315068492</c:v>
                </c:pt>
                <c:pt idx="494">
                  <c:v>1.3534246575342466</c:v>
                </c:pt>
                <c:pt idx="495">
                  <c:v>1.3561643835616439</c:v>
                </c:pt>
                <c:pt idx="496">
                  <c:v>1.3589041095890411</c:v>
                </c:pt>
                <c:pt idx="497">
                  <c:v>1.3616438356164384</c:v>
                </c:pt>
                <c:pt idx="498">
                  <c:v>1.3643835616438356</c:v>
                </c:pt>
                <c:pt idx="499">
                  <c:v>1.3671232876712329</c:v>
                </c:pt>
                <c:pt idx="500">
                  <c:v>1.3698630136986301</c:v>
                </c:pt>
                <c:pt idx="501">
                  <c:v>1.3726027397260274</c:v>
                </c:pt>
                <c:pt idx="502">
                  <c:v>1.3753424657534246</c:v>
                </c:pt>
                <c:pt idx="503">
                  <c:v>1.3780821917808219</c:v>
                </c:pt>
                <c:pt idx="504">
                  <c:v>1.3808219178082193</c:v>
                </c:pt>
                <c:pt idx="505">
                  <c:v>1.3835616438356164</c:v>
                </c:pt>
                <c:pt idx="506">
                  <c:v>1.3863013698630138</c:v>
                </c:pt>
                <c:pt idx="507">
                  <c:v>1.3890410958904109</c:v>
                </c:pt>
                <c:pt idx="508">
                  <c:v>1.3917808219178083</c:v>
                </c:pt>
                <c:pt idx="509">
                  <c:v>1.3945205479452054</c:v>
                </c:pt>
                <c:pt idx="510">
                  <c:v>1.3972602739726028</c:v>
                </c:pt>
                <c:pt idx="511">
                  <c:v>1.4</c:v>
                </c:pt>
                <c:pt idx="512">
                  <c:v>1.4027397260273973</c:v>
                </c:pt>
                <c:pt idx="513">
                  <c:v>1.4054794520547946</c:v>
                </c:pt>
                <c:pt idx="514">
                  <c:v>1.4082191780821918</c:v>
                </c:pt>
                <c:pt idx="515">
                  <c:v>1.4109589041095891</c:v>
                </c:pt>
                <c:pt idx="516">
                  <c:v>1.4136986301369863</c:v>
                </c:pt>
                <c:pt idx="517">
                  <c:v>1.4164383561643836</c:v>
                </c:pt>
                <c:pt idx="518">
                  <c:v>1.4191780821917808</c:v>
                </c:pt>
                <c:pt idx="519">
                  <c:v>1.4219178082191781</c:v>
                </c:pt>
                <c:pt idx="520">
                  <c:v>1.4246575342465753</c:v>
                </c:pt>
                <c:pt idx="521">
                  <c:v>1.4273972602739726</c:v>
                </c:pt>
                <c:pt idx="522">
                  <c:v>1.4301369863013698</c:v>
                </c:pt>
                <c:pt idx="523">
                  <c:v>1.4328767123287671</c:v>
                </c:pt>
                <c:pt idx="524">
                  <c:v>1.4356164383561645</c:v>
                </c:pt>
                <c:pt idx="525">
                  <c:v>1.4383561643835616</c:v>
                </c:pt>
                <c:pt idx="526">
                  <c:v>1.441095890410959</c:v>
                </c:pt>
                <c:pt idx="527">
                  <c:v>1.4438356164383561</c:v>
                </c:pt>
                <c:pt idx="528">
                  <c:v>1.4465753424657535</c:v>
                </c:pt>
                <c:pt idx="529">
                  <c:v>1.4493150684931506</c:v>
                </c:pt>
                <c:pt idx="530">
                  <c:v>1.452054794520548</c:v>
                </c:pt>
                <c:pt idx="531">
                  <c:v>1.4547945205479451</c:v>
                </c:pt>
                <c:pt idx="532">
                  <c:v>1.4575342465753425</c:v>
                </c:pt>
                <c:pt idx="533">
                  <c:v>1.4602739726027398</c:v>
                </c:pt>
                <c:pt idx="534">
                  <c:v>1.463013698630137</c:v>
                </c:pt>
                <c:pt idx="535">
                  <c:v>1.4657534246575343</c:v>
                </c:pt>
                <c:pt idx="536">
                  <c:v>1.4684931506849315</c:v>
                </c:pt>
                <c:pt idx="537">
                  <c:v>1.4712328767123288</c:v>
                </c:pt>
                <c:pt idx="538">
                  <c:v>1.473972602739726</c:v>
                </c:pt>
                <c:pt idx="539">
                  <c:v>1.4767123287671233</c:v>
                </c:pt>
                <c:pt idx="540">
                  <c:v>1.4794520547945205</c:v>
                </c:pt>
                <c:pt idx="541">
                  <c:v>1.4821917808219178</c:v>
                </c:pt>
                <c:pt idx="542">
                  <c:v>1.484931506849315</c:v>
                </c:pt>
                <c:pt idx="543">
                  <c:v>1.4876712328767123</c:v>
                </c:pt>
                <c:pt idx="544">
                  <c:v>1.4904109589041097</c:v>
                </c:pt>
                <c:pt idx="545">
                  <c:v>1.4931506849315068</c:v>
                </c:pt>
                <c:pt idx="546">
                  <c:v>1.4958904109589042</c:v>
                </c:pt>
                <c:pt idx="547">
                  <c:v>1.4986301369863013</c:v>
                </c:pt>
                <c:pt idx="548">
                  <c:v>1.5013698630136987</c:v>
                </c:pt>
                <c:pt idx="549">
                  <c:v>1.5041095890410958</c:v>
                </c:pt>
                <c:pt idx="550">
                  <c:v>1.5068493150684932</c:v>
                </c:pt>
                <c:pt idx="551">
                  <c:v>1.5095890410958903</c:v>
                </c:pt>
                <c:pt idx="552">
                  <c:v>1.5123287671232877</c:v>
                </c:pt>
                <c:pt idx="553">
                  <c:v>1.515068493150685</c:v>
                </c:pt>
                <c:pt idx="554">
                  <c:v>1.5178082191780822</c:v>
                </c:pt>
                <c:pt idx="555">
                  <c:v>1.5205479452054795</c:v>
                </c:pt>
                <c:pt idx="556">
                  <c:v>1.5232876712328767</c:v>
                </c:pt>
                <c:pt idx="557">
                  <c:v>1.526027397260274</c:v>
                </c:pt>
                <c:pt idx="558">
                  <c:v>1.5287671232876712</c:v>
                </c:pt>
                <c:pt idx="559">
                  <c:v>1.5315068493150685</c:v>
                </c:pt>
                <c:pt idx="560">
                  <c:v>1.5342465753424657</c:v>
                </c:pt>
                <c:pt idx="561">
                  <c:v>1.536986301369863</c:v>
                </c:pt>
                <c:pt idx="562">
                  <c:v>1.5397260273972602</c:v>
                </c:pt>
                <c:pt idx="563">
                  <c:v>1.5424657534246575</c:v>
                </c:pt>
                <c:pt idx="564">
                  <c:v>1.5452054794520549</c:v>
                </c:pt>
                <c:pt idx="565">
                  <c:v>1.547945205479452</c:v>
                </c:pt>
                <c:pt idx="566">
                  <c:v>1.5506849315068494</c:v>
                </c:pt>
                <c:pt idx="567">
                  <c:v>1.5534246575342465</c:v>
                </c:pt>
                <c:pt idx="568">
                  <c:v>1.5561643835616439</c:v>
                </c:pt>
                <c:pt idx="569">
                  <c:v>1.558904109589041</c:v>
                </c:pt>
                <c:pt idx="570">
                  <c:v>1.5616438356164384</c:v>
                </c:pt>
                <c:pt idx="571">
                  <c:v>1.5643835616438355</c:v>
                </c:pt>
                <c:pt idx="572">
                  <c:v>1.5671232876712329</c:v>
                </c:pt>
                <c:pt idx="573">
                  <c:v>1.5698630136986302</c:v>
                </c:pt>
                <c:pt idx="574">
                  <c:v>1.5726027397260274</c:v>
                </c:pt>
                <c:pt idx="575">
                  <c:v>1.5753424657534247</c:v>
                </c:pt>
                <c:pt idx="576">
                  <c:v>1.5780821917808219</c:v>
                </c:pt>
                <c:pt idx="577">
                  <c:v>1.5808219178082192</c:v>
                </c:pt>
                <c:pt idx="578">
                  <c:v>1.5835616438356164</c:v>
                </c:pt>
                <c:pt idx="579">
                  <c:v>1.5863013698630137</c:v>
                </c:pt>
                <c:pt idx="580">
                  <c:v>1.5890410958904109</c:v>
                </c:pt>
                <c:pt idx="581">
                  <c:v>1.5917808219178082</c:v>
                </c:pt>
                <c:pt idx="582">
                  <c:v>1.5945205479452054</c:v>
                </c:pt>
                <c:pt idx="583">
                  <c:v>1.5972602739726027</c:v>
                </c:pt>
                <c:pt idx="584">
                  <c:v>1.6</c:v>
                </c:pt>
                <c:pt idx="585">
                  <c:v>1.6027397260273972</c:v>
                </c:pt>
                <c:pt idx="586">
                  <c:v>1.6054794520547946</c:v>
                </c:pt>
                <c:pt idx="587">
                  <c:v>1.6082191780821917</c:v>
                </c:pt>
                <c:pt idx="588">
                  <c:v>1.6109589041095891</c:v>
                </c:pt>
                <c:pt idx="589">
                  <c:v>1.6136986301369862</c:v>
                </c:pt>
                <c:pt idx="590">
                  <c:v>1.6164383561643836</c:v>
                </c:pt>
                <c:pt idx="591">
                  <c:v>1.6191780821917807</c:v>
                </c:pt>
                <c:pt idx="592">
                  <c:v>1.6219178082191781</c:v>
                </c:pt>
                <c:pt idx="593">
                  <c:v>1.6246575342465754</c:v>
                </c:pt>
                <c:pt idx="594">
                  <c:v>1.6273972602739726</c:v>
                </c:pt>
                <c:pt idx="595">
                  <c:v>1.6301369863013699</c:v>
                </c:pt>
                <c:pt idx="596">
                  <c:v>1.6328767123287671</c:v>
                </c:pt>
                <c:pt idx="597">
                  <c:v>1.6356164383561644</c:v>
                </c:pt>
                <c:pt idx="598">
                  <c:v>1.6383561643835616</c:v>
                </c:pt>
                <c:pt idx="599">
                  <c:v>1.6410958904109589</c:v>
                </c:pt>
                <c:pt idx="600">
                  <c:v>1.6438356164383561</c:v>
                </c:pt>
                <c:pt idx="601">
                  <c:v>1.6465753424657534</c:v>
                </c:pt>
                <c:pt idx="602">
                  <c:v>1.6493150684931508</c:v>
                </c:pt>
                <c:pt idx="603">
                  <c:v>1.6520547945205479</c:v>
                </c:pt>
                <c:pt idx="604">
                  <c:v>1.6547945205479453</c:v>
                </c:pt>
                <c:pt idx="605">
                  <c:v>1.6575342465753424</c:v>
                </c:pt>
                <c:pt idx="606">
                  <c:v>1.6602739726027398</c:v>
                </c:pt>
                <c:pt idx="607">
                  <c:v>1.6630136986301369</c:v>
                </c:pt>
                <c:pt idx="608">
                  <c:v>1.6657534246575343</c:v>
                </c:pt>
                <c:pt idx="609">
                  <c:v>1.6684931506849314</c:v>
                </c:pt>
                <c:pt idx="610">
                  <c:v>1.6712328767123288</c:v>
                </c:pt>
                <c:pt idx="611">
                  <c:v>1.6739726027397259</c:v>
                </c:pt>
                <c:pt idx="612">
                  <c:v>1.6767123287671233</c:v>
                </c:pt>
                <c:pt idx="613">
                  <c:v>1.6794520547945206</c:v>
                </c:pt>
                <c:pt idx="614">
                  <c:v>1.6821917808219178</c:v>
                </c:pt>
                <c:pt idx="615">
                  <c:v>1.6849315068493151</c:v>
                </c:pt>
                <c:pt idx="616">
                  <c:v>1.6876712328767123</c:v>
                </c:pt>
                <c:pt idx="617">
                  <c:v>1.6904109589041096</c:v>
                </c:pt>
                <c:pt idx="618">
                  <c:v>1.6931506849315068</c:v>
                </c:pt>
                <c:pt idx="619">
                  <c:v>1.6958904109589041</c:v>
                </c:pt>
                <c:pt idx="620">
                  <c:v>1.6986301369863013</c:v>
                </c:pt>
                <c:pt idx="621">
                  <c:v>1.7013698630136986</c:v>
                </c:pt>
                <c:pt idx="622">
                  <c:v>1.704109589041096</c:v>
                </c:pt>
                <c:pt idx="623">
                  <c:v>1.7068493150684931</c:v>
                </c:pt>
                <c:pt idx="624">
                  <c:v>1.7095890410958905</c:v>
                </c:pt>
                <c:pt idx="625">
                  <c:v>1.7123287671232876</c:v>
                </c:pt>
                <c:pt idx="626">
                  <c:v>1.715068493150685</c:v>
                </c:pt>
                <c:pt idx="627">
                  <c:v>1.7178082191780821</c:v>
                </c:pt>
                <c:pt idx="628">
                  <c:v>1.7205479452054795</c:v>
                </c:pt>
                <c:pt idx="629">
                  <c:v>1.7232876712328766</c:v>
                </c:pt>
                <c:pt idx="630">
                  <c:v>1.726027397260274</c:v>
                </c:pt>
                <c:pt idx="631">
                  <c:v>1.7287671232876711</c:v>
                </c:pt>
                <c:pt idx="632">
                  <c:v>1.7315068493150685</c:v>
                </c:pt>
                <c:pt idx="633">
                  <c:v>1.7342465753424658</c:v>
                </c:pt>
                <c:pt idx="634">
                  <c:v>1.736986301369863</c:v>
                </c:pt>
                <c:pt idx="635">
                  <c:v>1.7397260273972603</c:v>
                </c:pt>
                <c:pt idx="636">
                  <c:v>1.7424657534246575</c:v>
                </c:pt>
                <c:pt idx="637">
                  <c:v>1.7452054794520548</c:v>
                </c:pt>
                <c:pt idx="638">
                  <c:v>1.747945205479452</c:v>
                </c:pt>
                <c:pt idx="639">
                  <c:v>1.7506849315068493</c:v>
                </c:pt>
                <c:pt idx="640">
                  <c:v>1.7534246575342465</c:v>
                </c:pt>
                <c:pt idx="641">
                  <c:v>1.7561643835616438</c:v>
                </c:pt>
                <c:pt idx="642">
                  <c:v>1.7589041095890412</c:v>
                </c:pt>
                <c:pt idx="643">
                  <c:v>1.7616438356164383</c:v>
                </c:pt>
                <c:pt idx="644">
                  <c:v>1.7643835616438357</c:v>
                </c:pt>
                <c:pt idx="645">
                  <c:v>1.7671232876712328</c:v>
                </c:pt>
                <c:pt idx="646">
                  <c:v>1.7698630136986302</c:v>
                </c:pt>
                <c:pt idx="647">
                  <c:v>1.7726027397260273</c:v>
                </c:pt>
                <c:pt idx="648">
                  <c:v>1.7753424657534247</c:v>
                </c:pt>
                <c:pt idx="649">
                  <c:v>1.7780821917808218</c:v>
                </c:pt>
                <c:pt idx="650">
                  <c:v>1.7808219178082192</c:v>
                </c:pt>
                <c:pt idx="651">
                  <c:v>1.7835616438356163</c:v>
                </c:pt>
                <c:pt idx="652">
                  <c:v>1.7863013698630137</c:v>
                </c:pt>
                <c:pt idx="653">
                  <c:v>1.789041095890411</c:v>
                </c:pt>
                <c:pt idx="654">
                  <c:v>1.7917808219178082</c:v>
                </c:pt>
                <c:pt idx="655">
                  <c:v>1.7945205479452055</c:v>
                </c:pt>
                <c:pt idx="656">
                  <c:v>1.7972602739726027</c:v>
                </c:pt>
                <c:pt idx="657">
                  <c:v>1.8</c:v>
                </c:pt>
                <c:pt idx="658">
                  <c:v>1.8027397260273972</c:v>
                </c:pt>
                <c:pt idx="659">
                  <c:v>1.8054794520547945</c:v>
                </c:pt>
                <c:pt idx="660">
                  <c:v>1.8082191780821917</c:v>
                </c:pt>
                <c:pt idx="661">
                  <c:v>1.810958904109589</c:v>
                </c:pt>
                <c:pt idx="662">
                  <c:v>1.8136986301369864</c:v>
                </c:pt>
                <c:pt idx="663">
                  <c:v>1.8164383561643835</c:v>
                </c:pt>
                <c:pt idx="664">
                  <c:v>1.8191780821917809</c:v>
                </c:pt>
                <c:pt idx="665">
                  <c:v>1.821917808219178</c:v>
                </c:pt>
                <c:pt idx="666">
                  <c:v>1.8246575342465754</c:v>
                </c:pt>
                <c:pt idx="667">
                  <c:v>1.8273972602739725</c:v>
                </c:pt>
                <c:pt idx="668">
                  <c:v>1.8301369863013699</c:v>
                </c:pt>
                <c:pt idx="669">
                  <c:v>1.832876712328767</c:v>
                </c:pt>
                <c:pt idx="670">
                  <c:v>1.8356164383561644</c:v>
                </c:pt>
                <c:pt idx="671">
                  <c:v>1.8383561643835618</c:v>
                </c:pt>
                <c:pt idx="672">
                  <c:v>1.8410958904109589</c:v>
                </c:pt>
                <c:pt idx="673">
                  <c:v>1.8438356164383563</c:v>
                </c:pt>
                <c:pt idx="674">
                  <c:v>1.8465753424657534</c:v>
                </c:pt>
                <c:pt idx="675">
                  <c:v>1.8493150684931507</c:v>
                </c:pt>
                <c:pt idx="676">
                  <c:v>1.8520547945205479</c:v>
                </c:pt>
                <c:pt idx="677">
                  <c:v>1.8547945205479452</c:v>
                </c:pt>
                <c:pt idx="678">
                  <c:v>1.8575342465753424</c:v>
                </c:pt>
                <c:pt idx="679">
                  <c:v>1.8602739726027397</c:v>
                </c:pt>
                <c:pt idx="680">
                  <c:v>1.8630136986301369</c:v>
                </c:pt>
                <c:pt idx="681">
                  <c:v>1.8657534246575342</c:v>
                </c:pt>
                <c:pt idx="682">
                  <c:v>1.8684931506849316</c:v>
                </c:pt>
                <c:pt idx="683">
                  <c:v>1.8712328767123287</c:v>
                </c:pt>
                <c:pt idx="684">
                  <c:v>1.8739726027397261</c:v>
                </c:pt>
                <c:pt idx="685">
                  <c:v>1.8767123287671232</c:v>
                </c:pt>
                <c:pt idx="686">
                  <c:v>1.8794520547945206</c:v>
                </c:pt>
                <c:pt idx="687">
                  <c:v>1.8821917808219177</c:v>
                </c:pt>
                <c:pt idx="688">
                  <c:v>1.8849315068493151</c:v>
                </c:pt>
                <c:pt idx="689">
                  <c:v>1.8876712328767122</c:v>
                </c:pt>
                <c:pt idx="690">
                  <c:v>1.8904109589041096</c:v>
                </c:pt>
                <c:pt idx="691">
                  <c:v>1.893150684931507</c:v>
                </c:pt>
                <c:pt idx="692">
                  <c:v>1.8958904109589041</c:v>
                </c:pt>
                <c:pt idx="693">
                  <c:v>1.8986301369863015</c:v>
                </c:pt>
                <c:pt idx="694">
                  <c:v>1.9013698630136986</c:v>
                </c:pt>
                <c:pt idx="695">
                  <c:v>1.904109589041096</c:v>
                </c:pt>
                <c:pt idx="696">
                  <c:v>1.9068493150684931</c:v>
                </c:pt>
                <c:pt idx="697">
                  <c:v>1.9095890410958904</c:v>
                </c:pt>
                <c:pt idx="698">
                  <c:v>1.9123287671232876</c:v>
                </c:pt>
                <c:pt idx="699">
                  <c:v>1.9150684931506849</c:v>
                </c:pt>
                <c:pt idx="700">
                  <c:v>1.9178082191780821</c:v>
                </c:pt>
                <c:pt idx="701">
                  <c:v>1.9205479452054794</c:v>
                </c:pt>
                <c:pt idx="702">
                  <c:v>1.9232876712328768</c:v>
                </c:pt>
                <c:pt idx="703">
                  <c:v>1.9260273972602739</c:v>
                </c:pt>
                <c:pt idx="704">
                  <c:v>1.9287671232876713</c:v>
                </c:pt>
                <c:pt idx="705">
                  <c:v>1.9315068493150684</c:v>
                </c:pt>
                <c:pt idx="706">
                  <c:v>1.9342465753424658</c:v>
                </c:pt>
                <c:pt idx="707">
                  <c:v>1.9369863013698629</c:v>
                </c:pt>
                <c:pt idx="708">
                  <c:v>1.9397260273972603</c:v>
                </c:pt>
                <c:pt idx="709">
                  <c:v>1.9424657534246574</c:v>
                </c:pt>
                <c:pt idx="710">
                  <c:v>1.9452054794520548</c:v>
                </c:pt>
                <c:pt idx="711">
                  <c:v>1.9479452054794522</c:v>
                </c:pt>
                <c:pt idx="712">
                  <c:v>1.9506849315068493</c:v>
                </c:pt>
                <c:pt idx="713">
                  <c:v>1.9534246575342467</c:v>
                </c:pt>
                <c:pt idx="714">
                  <c:v>1.9561643835616438</c:v>
                </c:pt>
                <c:pt idx="715">
                  <c:v>1.9589041095890412</c:v>
                </c:pt>
                <c:pt idx="716">
                  <c:v>1.9616438356164383</c:v>
                </c:pt>
                <c:pt idx="717">
                  <c:v>1.9643835616438357</c:v>
                </c:pt>
                <c:pt idx="718">
                  <c:v>1.9671232876712328</c:v>
                </c:pt>
                <c:pt idx="719">
                  <c:v>1.9698630136986301</c:v>
                </c:pt>
                <c:pt idx="720">
                  <c:v>1.9726027397260273</c:v>
                </c:pt>
                <c:pt idx="721">
                  <c:v>1.9753424657534246</c:v>
                </c:pt>
                <c:pt idx="722">
                  <c:v>1.978082191780822</c:v>
                </c:pt>
                <c:pt idx="723">
                  <c:v>1.9808219178082191</c:v>
                </c:pt>
                <c:pt idx="724">
                  <c:v>1.9835616438356165</c:v>
                </c:pt>
                <c:pt idx="725">
                  <c:v>1.9863013698630136</c:v>
                </c:pt>
                <c:pt idx="726">
                  <c:v>1.989041095890411</c:v>
                </c:pt>
                <c:pt idx="727">
                  <c:v>1.9917808219178081</c:v>
                </c:pt>
                <c:pt idx="728">
                  <c:v>1.9945205479452055</c:v>
                </c:pt>
                <c:pt idx="729">
                  <c:v>1.9972602739726026</c:v>
                </c:pt>
                <c:pt idx="730">
                  <c:v>2</c:v>
                </c:pt>
                <c:pt idx="731">
                  <c:v>2.0027397260273974</c:v>
                </c:pt>
                <c:pt idx="732">
                  <c:v>2.0054794520547947</c:v>
                </c:pt>
                <c:pt idx="733">
                  <c:v>2.0082191780821916</c:v>
                </c:pt>
                <c:pt idx="734">
                  <c:v>2.010958904109589</c:v>
                </c:pt>
                <c:pt idx="735">
                  <c:v>2.0136986301369864</c:v>
                </c:pt>
                <c:pt idx="736">
                  <c:v>2.0164383561643837</c:v>
                </c:pt>
                <c:pt idx="737">
                  <c:v>2.0191780821917806</c:v>
                </c:pt>
                <c:pt idx="738">
                  <c:v>2.021917808219178</c:v>
                </c:pt>
                <c:pt idx="739">
                  <c:v>2.0246575342465754</c:v>
                </c:pt>
                <c:pt idx="740">
                  <c:v>2.0273972602739727</c:v>
                </c:pt>
                <c:pt idx="741">
                  <c:v>2.0301369863013701</c:v>
                </c:pt>
                <c:pt idx="742">
                  <c:v>2.032876712328767</c:v>
                </c:pt>
                <c:pt idx="743">
                  <c:v>2.0356164383561643</c:v>
                </c:pt>
                <c:pt idx="744">
                  <c:v>2.0383561643835617</c:v>
                </c:pt>
                <c:pt idx="745">
                  <c:v>2.0410958904109591</c:v>
                </c:pt>
                <c:pt idx="746">
                  <c:v>2.043835616438356</c:v>
                </c:pt>
                <c:pt idx="747">
                  <c:v>2.0465753424657533</c:v>
                </c:pt>
                <c:pt idx="748">
                  <c:v>2.0493150684931507</c:v>
                </c:pt>
                <c:pt idx="749">
                  <c:v>2.0520547945205481</c:v>
                </c:pt>
                <c:pt idx="750">
                  <c:v>2.0547945205479454</c:v>
                </c:pt>
                <c:pt idx="751">
                  <c:v>2.0575342465753423</c:v>
                </c:pt>
                <c:pt idx="752">
                  <c:v>2.0602739726027397</c:v>
                </c:pt>
                <c:pt idx="753">
                  <c:v>2.0630136986301371</c:v>
                </c:pt>
                <c:pt idx="754">
                  <c:v>2.0657534246575344</c:v>
                </c:pt>
                <c:pt idx="755">
                  <c:v>2.0684931506849313</c:v>
                </c:pt>
                <c:pt idx="756">
                  <c:v>2.0712328767123287</c:v>
                </c:pt>
                <c:pt idx="757">
                  <c:v>2.0739726027397261</c:v>
                </c:pt>
                <c:pt idx="758">
                  <c:v>2.0767123287671234</c:v>
                </c:pt>
                <c:pt idx="759">
                  <c:v>2.0794520547945203</c:v>
                </c:pt>
                <c:pt idx="760">
                  <c:v>2.0821917808219177</c:v>
                </c:pt>
                <c:pt idx="761">
                  <c:v>2.0849315068493151</c:v>
                </c:pt>
                <c:pt idx="762">
                  <c:v>2.0876712328767124</c:v>
                </c:pt>
                <c:pt idx="763">
                  <c:v>2.0904109589041098</c:v>
                </c:pt>
                <c:pt idx="764">
                  <c:v>2.0931506849315067</c:v>
                </c:pt>
                <c:pt idx="765">
                  <c:v>2.095890410958904</c:v>
                </c:pt>
                <c:pt idx="766">
                  <c:v>2.0986301369863014</c:v>
                </c:pt>
                <c:pt idx="767">
                  <c:v>2.1013698630136988</c:v>
                </c:pt>
                <c:pt idx="768">
                  <c:v>2.1041095890410957</c:v>
                </c:pt>
                <c:pt idx="769">
                  <c:v>2.106849315068493</c:v>
                </c:pt>
                <c:pt idx="770">
                  <c:v>2.1095890410958904</c:v>
                </c:pt>
                <c:pt idx="771">
                  <c:v>2.1123287671232878</c:v>
                </c:pt>
                <c:pt idx="772">
                  <c:v>2.1150684931506851</c:v>
                </c:pt>
                <c:pt idx="773">
                  <c:v>2.117808219178082</c:v>
                </c:pt>
                <c:pt idx="774">
                  <c:v>2.1205479452054794</c:v>
                </c:pt>
                <c:pt idx="775">
                  <c:v>2.1232876712328768</c:v>
                </c:pt>
                <c:pt idx="776">
                  <c:v>2.1260273972602741</c:v>
                </c:pt>
                <c:pt idx="777">
                  <c:v>2.128767123287671</c:v>
                </c:pt>
                <c:pt idx="778">
                  <c:v>2.1315068493150684</c:v>
                </c:pt>
                <c:pt idx="779">
                  <c:v>2.1342465753424658</c:v>
                </c:pt>
                <c:pt idx="780">
                  <c:v>2.1369863013698631</c:v>
                </c:pt>
                <c:pt idx="781">
                  <c:v>2.1397260273972605</c:v>
                </c:pt>
                <c:pt idx="782">
                  <c:v>2.1424657534246574</c:v>
                </c:pt>
                <c:pt idx="783">
                  <c:v>2.1452054794520548</c:v>
                </c:pt>
                <c:pt idx="784">
                  <c:v>2.1479452054794521</c:v>
                </c:pt>
                <c:pt idx="785">
                  <c:v>2.1506849315068495</c:v>
                </c:pt>
                <c:pt idx="786">
                  <c:v>2.1534246575342464</c:v>
                </c:pt>
                <c:pt idx="787">
                  <c:v>2.1561643835616437</c:v>
                </c:pt>
                <c:pt idx="788">
                  <c:v>2.1589041095890411</c:v>
                </c:pt>
                <c:pt idx="789">
                  <c:v>2.1616438356164385</c:v>
                </c:pt>
                <c:pt idx="790">
                  <c:v>2.1643835616438358</c:v>
                </c:pt>
                <c:pt idx="791">
                  <c:v>2.1671232876712327</c:v>
                </c:pt>
                <c:pt idx="792">
                  <c:v>2.1698630136986301</c:v>
                </c:pt>
                <c:pt idx="793">
                  <c:v>2.1726027397260275</c:v>
                </c:pt>
                <c:pt idx="794">
                  <c:v>2.1753424657534248</c:v>
                </c:pt>
                <c:pt idx="795">
                  <c:v>2.1780821917808217</c:v>
                </c:pt>
                <c:pt idx="796">
                  <c:v>2.1808219178082191</c:v>
                </c:pt>
                <c:pt idx="797">
                  <c:v>2.1835616438356165</c:v>
                </c:pt>
                <c:pt idx="798">
                  <c:v>2.1863013698630138</c:v>
                </c:pt>
                <c:pt idx="799">
                  <c:v>2.1890410958904107</c:v>
                </c:pt>
                <c:pt idx="800">
                  <c:v>2.1917808219178081</c:v>
                </c:pt>
                <c:pt idx="801">
                  <c:v>2.1945205479452055</c:v>
                </c:pt>
                <c:pt idx="802">
                  <c:v>2.1972602739726028</c:v>
                </c:pt>
                <c:pt idx="803">
                  <c:v>2.2000000000000002</c:v>
                </c:pt>
                <c:pt idx="804">
                  <c:v>2.2027397260273971</c:v>
                </c:pt>
                <c:pt idx="805">
                  <c:v>2.2054794520547945</c:v>
                </c:pt>
                <c:pt idx="806">
                  <c:v>2.2082191780821918</c:v>
                </c:pt>
                <c:pt idx="807">
                  <c:v>2.2109589041095892</c:v>
                </c:pt>
                <c:pt idx="808">
                  <c:v>2.2136986301369861</c:v>
                </c:pt>
                <c:pt idx="809">
                  <c:v>2.2164383561643834</c:v>
                </c:pt>
                <c:pt idx="810">
                  <c:v>2.2191780821917808</c:v>
                </c:pt>
                <c:pt idx="811">
                  <c:v>2.2219178082191782</c:v>
                </c:pt>
                <c:pt idx="812">
                  <c:v>2.2246575342465755</c:v>
                </c:pt>
                <c:pt idx="813">
                  <c:v>2.2273972602739724</c:v>
                </c:pt>
                <c:pt idx="814">
                  <c:v>2.2301369863013698</c:v>
                </c:pt>
                <c:pt idx="815">
                  <c:v>2.2328767123287672</c:v>
                </c:pt>
                <c:pt idx="816">
                  <c:v>2.2356164383561645</c:v>
                </c:pt>
                <c:pt idx="817">
                  <c:v>2.2383561643835614</c:v>
                </c:pt>
                <c:pt idx="818">
                  <c:v>2.2410958904109588</c:v>
                </c:pt>
                <c:pt idx="819">
                  <c:v>2.2438356164383562</c:v>
                </c:pt>
                <c:pt idx="820">
                  <c:v>2.2465753424657535</c:v>
                </c:pt>
                <c:pt idx="821">
                  <c:v>2.2493150684931509</c:v>
                </c:pt>
                <c:pt idx="822">
                  <c:v>2.2520547945205478</c:v>
                </c:pt>
                <c:pt idx="823">
                  <c:v>2.2547945205479452</c:v>
                </c:pt>
                <c:pt idx="824">
                  <c:v>2.2575342465753425</c:v>
                </c:pt>
                <c:pt idx="825">
                  <c:v>2.2602739726027399</c:v>
                </c:pt>
                <c:pt idx="826">
                  <c:v>2.2630136986301368</c:v>
                </c:pt>
                <c:pt idx="827">
                  <c:v>2.2657534246575342</c:v>
                </c:pt>
                <c:pt idx="828">
                  <c:v>2.2684931506849315</c:v>
                </c:pt>
                <c:pt idx="829">
                  <c:v>2.2712328767123289</c:v>
                </c:pt>
                <c:pt idx="830">
                  <c:v>2.2739726027397262</c:v>
                </c:pt>
                <c:pt idx="831">
                  <c:v>2.2767123287671232</c:v>
                </c:pt>
                <c:pt idx="832">
                  <c:v>2.2794520547945205</c:v>
                </c:pt>
                <c:pt idx="833">
                  <c:v>2.2821917808219179</c:v>
                </c:pt>
                <c:pt idx="834">
                  <c:v>2.2849315068493152</c:v>
                </c:pt>
                <c:pt idx="835">
                  <c:v>2.2876712328767121</c:v>
                </c:pt>
                <c:pt idx="836">
                  <c:v>2.2904109589041095</c:v>
                </c:pt>
                <c:pt idx="837">
                  <c:v>2.2931506849315069</c:v>
                </c:pt>
                <c:pt idx="838">
                  <c:v>2.2958904109589042</c:v>
                </c:pt>
                <c:pt idx="839">
                  <c:v>2.2986301369863016</c:v>
                </c:pt>
                <c:pt idx="840">
                  <c:v>2.3013698630136985</c:v>
                </c:pt>
                <c:pt idx="841">
                  <c:v>2.3041095890410959</c:v>
                </c:pt>
                <c:pt idx="842">
                  <c:v>2.3068493150684932</c:v>
                </c:pt>
                <c:pt idx="843">
                  <c:v>2.3095890410958906</c:v>
                </c:pt>
                <c:pt idx="844">
                  <c:v>2.3123287671232875</c:v>
                </c:pt>
                <c:pt idx="845">
                  <c:v>2.3150684931506849</c:v>
                </c:pt>
                <c:pt idx="846">
                  <c:v>2.3178082191780822</c:v>
                </c:pt>
                <c:pt idx="847">
                  <c:v>2.3205479452054796</c:v>
                </c:pt>
                <c:pt idx="848">
                  <c:v>2.3232876712328765</c:v>
                </c:pt>
                <c:pt idx="849">
                  <c:v>2.3260273972602739</c:v>
                </c:pt>
                <c:pt idx="850">
                  <c:v>2.3287671232876712</c:v>
                </c:pt>
                <c:pt idx="851">
                  <c:v>2.3315068493150686</c:v>
                </c:pt>
                <c:pt idx="852">
                  <c:v>2.3342465753424659</c:v>
                </c:pt>
                <c:pt idx="853">
                  <c:v>2.3369863013698629</c:v>
                </c:pt>
                <c:pt idx="854">
                  <c:v>2.3397260273972602</c:v>
                </c:pt>
                <c:pt idx="855">
                  <c:v>2.3424657534246576</c:v>
                </c:pt>
                <c:pt idx="856">
                  <c:v>2.3452054794520549</c:v>
                </c:pt>
                <c:pt idx="857">
                  <c:v>2.3479452054794518</c:v>
                </c:pt>
                <c:pt idx="858">
                  <c:v>2.3506849315068492</c:v>
                </c:pt>
                <c:pt idx="859">
                  <c:v>2.3534246575342466</c:v>
                </c:pt>
                <c:pt idx="860">
                  <c:v>2.3561643835616439</c:v>
                </c:pt>
                <c:pt idx="861">
                  <c:v>2.3589041095890413</c:v>
                </c:pt>
                <c:pt idx="862">
                  <c:v>2.3616438356164382</c:v>
                </c:pt>
                <c:pt idx="863">
                  <c:v>2.3643835616438356</c:v>
                </c:pt>
                <c:pt idx="864">
                  <c:v>2.3671232876712329</c:v>
                </c:pt>
                <c:pt idx="865">
                  <c:v>2.3698630136986303</c:v>
                </c:pt>
                <c:pt idx="866">
                  <c:v>2.3726027397260272</c:v>
                </c:pt>
                <c:pt idx="867">
                  <c:v>2.3753424657534246</c:v>
                </c:pt>
                <c:pt idx="868">
                  <c:v>2.3780821917808219</c:v>
                </c:pt>
                <c:pt idx="869">
                  <c:v>2.3808219178082193</c:v>
                </c:pt>
                <c:pt idx="870">
                  <c:v>2.3835616438356166</c:v>
                </c:pt>
                <c:pt idx="871">
                  <c:v>2.3863013698630136</c:v>
                </c:pt>
                <c:pt idx="872">
                  <c:v>2.3890410958904109</c:v>
                </c:pt>
                <c:pt idx="873">
                  <c:v>2.3917808219178083</c:v>
                </c:pt>
                <c:pt idx="874">
                  <c:v>2.3945205479452056</c:v>
                </c:pt>
                <c:pt idx="875">
                  <c:v>2.3972602739726026</c:v>
                </c:pt>
                <c:pt idx="876">
                  <c:v>2.4</c:v>
                </c:pt>
                <c:pt idx="877">
                  <c:v>2.4027397260273973</c:v>
                </c:pt>
                <c:pt idx="878">
                  <c:v>2.4054794520547946</c:v>
                </c:pt>
                <c:pt idx="879">
                  <c:v>2.408219178082192</c:v>
                </c:pt>
                <c:pt idx="880">
                  <c:v>2.4109589041095889</c:v>
                </c:pt>
                <c:pt idx="881">
                  <c:v>2.4136986301369863</c:v>
                </c:pt>
                <c:pt idx="882">
                  <c:v>2.4164383561643836</c:v>
                </c:pt>
                <c:pt idx="883">
                  <c:v>2.419178082191781</c:v>
                </c:pt>
                <c:pt idx="884">
                  <c:v>2.4219178082191779</c:v>
                </c:pt>
                <c:pt idx="885">
                  <c:v>2.4246575342465753</c:v>
                </c:pt>
                <c:pt idx="886">
                  <c:v>2.4273972602739726</c:v>
                </c:pt>
                <c:pt idx="887">
                  <c:v>2.43013698630137</c:v>
                </c:pt>
                <c:pt idx="888">
                  <c:v>2.4328767123287673</c:v>
                </c:pt>
                <c:pt idx="889">
                  <c:v>2.4356164383561643</c:v>
                </c:pt>
                <c:pt idx="890">
                  <c:v>2.4383561643835616</c:v>
                </c:pt>
                <c:pt idx="891">
                  <c:v>2.441095890410959</c:v>
                </c:pt>
                <c:pt idx="892">
                  <c:v>2.4438356164383563</c:v>
                </c:pt>
                <c:pt idx="893">
                  <c:v>2.4465753424657533</c:v>
                </c:pt>
                <c:pt idx="894">
                  <c:v>2.4493150684931506</c:v>
                </c:pt>
                <c:pt idx="895">
                  <c:v>2.452054794520548</c:v>
                </c:pt>
                <c:pt idx="896">
                  <c:v>2.4547945205479453</c:v>
                </c:pt>
                <c:pt idx="897">
                  <c:v>2.4575342465753423</c:v>
                </c:pt>
                <c:pt idx="898">
                  <c:v>2.4602739726027396</c:v>
                </c:pt>
                <c:pt idx="899">
                  <c:v>2.463013698630137</c:v>
                </c:pt>
                <c:pt idx="900">
                  <c:v>2.4657534246575343</c:v>
                </c:pt>
                <c:pt idx="901">
                  <c:v>2.4684931506849317</c:v>
                </c:pt>
                <c:pt idx="902">
                  <c:v>2.4712328767123286</c:v>
                </c:pt>
                <c:pt idx="903">
                  <c:v>2.473972602739726</c:v>
                </c:pt>
                <c:pt idx="904">
                  <c:v>2.4767123287671233</c:v>
                </c:pt>
                <c:pt idx="905">
                  <c:v>2.4794520547945207</c:v>
                </c:pt>
                <c:pt idx="906">
                  <c:v>2.4821917808219176</c:v>
                </c:pt>
                <c:pt idx="907">
                  <c:v>2.484931506849315</c:v>
                </c:pt>
                <c:pt idx="908">
                  <c:v>2.4876712328767123</c:v>
                </c:pt>
                <c:pt idx="909">
                  <c:v>2.4904109589041097</c:v>
                </c:pt>
                <c:pt idx="910">
                  <c:v>2.493150684931507</c:v>
                </c:pt>
                <c:pt idx="911">
                  <c:v>2.495890410958904</c:v>
                </c:pt>
                <c:pt idx="912">
                  <c:v>2.4986301369863013</c:v>
                </c:pt>
                <c:pt idx="913">
                  <c:v>2.5013698630136987</c:v>
                </c:pt>
                <c:pt idx="914">
                  <c:v>2.504109589041096</c:v>
                </c:pt>
                <c:pt idx="915">
                  <c:v>2.506849315068493</c:v>
                </c:pt>
                <c:pt idx="916">
                  <c:v>2.5095890410958903</c:v>
                </c:pt>
                <c:pt idx="917">
                  <c:v>2.5123287671232877</c:v>
                </c:pt>
                <c:pt idx="918">
                  <c:v>2.515068493150685</c:v>
                </c:pt>
                <c:pt idx="919">
                  <c:v>2.5178082191780824</c:v>
                </c:pt>
                <c:pt idx="920">
                  <c:v>2.5205479452054793</c:v>
                </c:pt>
                <c:pt idx="921">
                  <c:v>2.5232876712328767</c:v>
                </c:pt>
                <c:pt idx="922">
                  <c:v>2.526027397260274</c:v>
                </c:pt>
                <c:pt idx="923">
                  <c:v>2.5287671232876714</c:v>
                </c:pt>
                <c:pt idx="924">
                  <c:v>2.5315068493150683</c:v>
                </c:pt>
                <c:pt idx="925">
                  <c:v>2.5342465753424657</c:v>
                </c:pt>
                <c:pt idx="926">
                  <c:v>2.536986301369863</c:v>
                </c:pt>
                <c:pt idx="927">
                  <c:v>2.5397260273972604</c:v>
                </c:pt>
                <c:pt idx="928">
                  <c:v>2.5424657534246577</c:v>
                </c:pt>
                <c:pt idx="929">
                  <c:v>2.5452054794520547</c:v>
                </c:pt>
                <c:pt idx="930">
                  <c:v>2.547945205479452</c:v>
                </c:pt>
                <c:pt idx="931">
                  <c:v>2.5506849315068494</c:v>
                </c:pt>
                <c:pt idx="932">
                  <c:v>2.5534246575342467</c:v>
                </c:pt>
                <c:pt idx="933">
                  <c:v>2.5561643835616437</c:v>
                </c:pt>
                <c:pt idx="934">
                  <c:v>2.558904109589041</c:v>
                </c:pt>
                <c:pt idx="935">
                  <c:v>2.5616438356164384</c:v>
                </c:pt>
                <c:pt idx="936">
                  <c:v>2.5643835616438357</c:v>
                </c:pt>
                <c:pt idx="937">
                  <c:v>2.5671232876712327</c:v>
                </c:pt>
                <c:pt idx="938">
                  <c:v>2.56986301369863</c:v>
                </c:pt>
                <c:pt idx="939">
                  <c:v>2.5726027397260274</c:v>
                </c:pt>
                <c:pt idx="940">
                  <c:v>2.5753424657534247</c:v>
                </c:pt>
                <c:pt idx="941">
                  <c:v>2.5780821917808221</c:v>
                </c:pt>
                <c:pt idx="942">
                  <c:v>2.580821917808219</c:v>
                </c:pt>
                <c:pt idx="943">
                  <c:v>2.5835616438356164</c:v>
                </c:pt>
                <c:pt idx="944">
                  <c:v>2.5863013698630137</c:v>
                </c:pt>
                <c:pt idx="945">
                  <c:v>2.5890410958904111</c:v>
                </c:pt>
                <c:pt idx="946">
                  <c:v>2.591780821917808</c:v>
                </c:pt>
                <c:pt idx="947">
                  <c:v>2.5945205479452054</c:v>
                </c:pt>
                <c:pt idx="948">
                  <c:v>2.5972602739726027</c:v>
                </c:pt>
                <c:pt idx="949">
                  <c:v>2.6</c:v>
                </c:pt>
                <c:pt idx="950">
                  <c:v>2.6027397260273974</c:v>
                </c:pt>
                <c:pt idx="951">
                  <c:v>2.6054794520547944</c:v>
                </c:pt>
                <c:pt idx="952">
                  <c:v>2.6082191780821917</c:v>
                </c:pt>
                <c:pt idx="953">
                  <c:v>2.6109589041095891</c:v>
                </c:pt>
                <c:pt idx="954">
                  <c:v>2.6136986301369864</c:v>
                </c:pt>
                <c:pt idx="955">
                  <c:v>2.6164383561643834</c:v>
                </c:pt>
                <c:pt idx="956">
                  <c:v>2.6191780821917807</c:v>
                </c:pt>
                <c:pt idx="957">
                  <c:v>2.6219178082191781</c:v>
                </c:pt>
                <c:pt idx="958">
                  <c:v>2.6246575342465754</c:v>
                </c:pt>
                <c:pt idx="959">
                  <c:v>2.6273972602739728</c:v>
                </c:pt>
                <c:pt idx="960">
                  <c:v>2.6301369863013697</c:v>
                </c:pt>
                <c:pt idx="961">
                  <c:v>2.6328767123287671</c:v>
                </c:pt>
                <c:pt idx="962">
                  <c:v>2.6356164383561644</c:v>
                </c:pt>
                <c:pt idx="963">
                  <c:v>2.6383561643835618</c:v>
                </c:pt>
                <c:pt idx="964">
                  <c:v>2.6410958904109587</c:v>
                </c:pt>
                <c:pt idx="965">
                  <c:v>2.6438356164383561</c:v>
                </c:pt>
                <c:pt idx="966">
                  <c:v>2.6465753424657534</c:v>
                </c:pt>
                <c:pt idx="967">
                  <c:v>2.6493150684931508</c:v>
                </c:pt>
                <c:pt idx="968">
                  <c:v>2.6520547945205482</c:v>
                </c:pt>
                <c:pt idx="969">
                  <c:v>2.6547945205479451</c:v>
                </c:pt>
                <c:pt idx="970">
                  <c:v>2.6575342465753424</c:v>
                </c:pt>
                <c:pt idx="971">
                  <c:v>2.6602739726027398</c:v>
                </c:pt>
                <c:pt idx="972">
                  <c:v>2.6630136986301371</c:v>
                </c:pt>
                <c:pt idx="973">
                  <c:v>2.6657534246575341</c:v>
                </c:pt>
                <c:pt idx="974">
                  <c:v>2.6684931506849314</c:v>
                </c:pt>
                <c:pt idx="975">
                  <c:v>2.6712328767123288</c:v>
                </c:pt>
                <c:pt idx="976">
                  <c:v>2.6739726027397261</c:v>
                </c:pt>
                <c:pt idx="977">
                  <c:v>2.6767123287671235</c:v>
                </c:pt>
                <c:pt idx="978">
                  <c:v>2.6794520547945204</c:v>
                </c:pt>
                <c:pt idx="979">
                  <c:v>2.6821917808219178</c:v>
                </c:pt>
                <c:pt idx="980">
                  <c:v>2.6849315068493151</c:v>
                </c:pt>
                <c:pt idx="981">
                  <c:v>2.6876712328767125</c:v>
                </c:pt>
                <c:pt idx="982">
                  <c:v>2.6904109589041094</c:v>
                </c:pt>
                <c:pt idx="983">
                  <c:v>2.6931506849315068</c:v>
                </c:pt>
                <c:pt idx="984">
                  <c:v>2.6958904109589041</c:v>
                </c:pt>
                <c:pt idx="985">
                  <c:v>2.6986301369863015</c:v>
                </c:pt>
                <c:pt idx="986">
                  <c:v>2.7013698630136984</c:v>
                </c:pt>
                <c:pt idx="987">
                  <c:v>2.7041095890410958</c:v>
                </c:pt>
                <c:pt idx="988">
                  <c:v>2.7068493150684931</c:v>
                </c:pt>
                <c:pt idx="989">
                  <c:v>2.7095890410958905</c:v>
                </c:pt>
                <c:pt idx="990">
                  <c:v>2.7123287671232879</c:v>
                </c:pt>
                <c:pt idx="991">
                  <c:v>2.7150684931506848</c:v>
                </c:pt>
                <c:pt idx="992">
                  <c:v>2.7178082191780821</c:v>
                </c:pt>
                <c:pt idx="993">
                  <c:v>2.7205479452054795</c:v>
                </c:pt>
                <c:pt idx="994">
                  <c:v>2.7232876712328768</c:v>
                </c:pt>
                <c:pt idx="995">
                  <c:v>2.7260273972602738</c:v>
                </c:pt>
                <c:pt idx="996">
                  <c:v>2.7287671232876711</c:v>
                </c:pt>
                <c:pt idx="997">
                  <c:v>2.7315068493150685</c:v>
                </c:pt>
                <c:pt idx="998">
                  <c:v>2.7342465753424658</c:v>
                </c:pt>
                <c:pt idx="999">
                  <c:v>2.7369863013698632</c:v>
                </c:pt>
                <c:pt idx="1000">
                  <c:v>2.7397260273972601</c:v>
                </c:pt>
                <c:pt idx="1001">
                  <c:v>2.7424657534246575</c:v>
                </c:pt>
                <c:pt idx="1002">
                  <c:v>2.7452054794520548</c:v>
                </c:pt>
                <c:pt idx="1003">
                  <c:v>2.7479452054794522</c:v>
                </c:pt>
                <c:pt idx="1004">
                  <c:v>2.7506849315068491</c:v>
                </c:pt>
                <c:pt idx="1005">
                  <c:v>2.7534246575342465</c:v>
                </c:pt>
                <c:pt idx="1006">
                  <c:v>2.7561643835616438</c:v>
                </c:pt>
                <c:pt idx="1007">
                  <c:v>2.7589041095890412</c:v>
                </c:pt>
                <c:pt idx="1008">
                  <c:v>2.7616438356164386</c:v>
                </c:pt>
                <c:pt idx="1009">
                  <c:v>2.7643835616438355</c:v>
                </c:pt>
                <c:pt idx="1010">
                  <c:v>2.7671232876712328</c:v>
                </c:pt>
                <c:pt idx="1011">
                  <c:v>2.7698630136986302</c:v>
                </c:pt>
                <c:pt idx="1012">
                  <c:v>2.7726027397260276</c:v>
                </c:pt>
                <c:pt idx="1013">
                  <c:v>2.7753424657534245</c:v>
                </c:pt>
                <c:pt idx="1014">
                  <c:v>2.7780821917808218</c:v>
                </c:pt>
                <c:pt idx="1015">
                  <c:v>2.7808219178082192</c:v>
                </c:pt>
                <c:pt idx="1016">
                  <c:v>2.7835616438356166</c:v>
                </c:pt>
                <c:pt idx="1017">
                  <c:v>2.7863013698630139</c:v>
                </c:pt>
                <c:pt idx="1018">
                  <c:v>2.7890410958904108</c:v>
                </c:pt>
                <c:pt idx="1019">
                  <c:v>2.7917808219178082</c:v>
                </c:pt>
                <c:pt idx="1020">
                  <c:v>2.7945205479452055</c:v>
                </c:pt>
                <c:pt idx="1021">
                  <c:v>2.7972602739726029</c:v>
                </c:pt>
                <c:pt idx="1022">
                  <c:v>2.8</c:v>
                </c:pt>
                <c:pt idx="1023">
                  <c:v>2.8027397260273972</c:v>
                </c:pt>
                <c:pt idx="1024">
                  <c:v>2.8054794520547945</c:v>
                </c:pt>
                <c:pt idx="1025">
                  <c:v>2.8082191780821919</c:v>
                </c:pt>
                <c:pt idx="1026">
                  <c:v>2.8109589041095893</c:v>
                </c:pt>
                <c:pt idx="1027">
                  <c:v>2.8136986301369862</c:v>
                </c:pt>
                <c:pt idx="1028">
                  <c:v>2.8164383561643835</c:v>
                </c:pt>
                <c:pt idx="1029">
                  <c:v>2.8191780821917809</c:v>
                </c:pt>
                <c:pt idx="1030">
                  <c:v>2.8219178082191783</c:v>
                </c:pt>
                <c:pt idx="1031">
                  <c:v>2.8246575342465752</c:v>
                </c:pt>
                <c:pt idx="1032">
                  <c:v>2.8273972602739725</c:v>
                </c:pt>
                <c:pt idx="1033">
                  <c:v>2.8301369863013699</c:v>
                </c:pt>
                <c:pt idx="1034">
                  <c:v>2.8328767123287673</c:v>
                </c:pt>
                <c:pt idx="1035">
                  <c:v>2.8356164383561642</c:v>
                </c:pt>
                <c:pt idx="1036">
                  <c:v>2.8383561643835615</c:v>
                </c:pt>
                <c:pt idx="1037">
                  <c:v>2.8410958904109589</c:v>
                </c:pt>
                <c:pt idx="1038">
                  <c:v>2.8438356164383563</c:v>
                </c:pt>
                <c:pt idx="1039">
                  <c:v>2.8465753424657536</c:v>
                </c:pt>
                <c:pt idx="1040">
                  <c:v>2.8493150684931505</c:v>
                </c:pt>
                <c:pt idx="1041">
                  <c:v>2.8520547945205479</c:v>
                </c:pt>
                <c:pt idx="1042">
                  <c:v>2.8547945205479452</c:v>
                </c:pt>
                <c:pt idx="1043">
                  <c:v>2.8575342465753426</c:v>
                </c:pt>
                <c:pt idx="1044">
                  <c:v>2.8602739726027395</c:v>
                </c:pt>
                <c:pt idx="1045">
                  <c:v>2.8630136986301369</c:v>
                </c:pt>
                <c:pt idx="1046">
                  <c:v>2.8657534246575342</c:v>
                </c:pt>
                <c:pt idx="1047">
                  <c:v>2.8684931506849316</c:v>
                </c:pt>
                <c:pt idx="1048">
                  <c:v>2.871232876712329</c:v>
                </c:pt>
                <c:pt idx="1049">
                  <c:v>2.8739726027397259</c:v>
                </c:pt>
                <c:pt idx="1050">
                  <c:v>2.8767123287671232</c:v>
                </c:pt>
                <c:pt idx="1051">
                  <c:v>2.8794520547945206</c:v>
                </c:pt>
                <c:pt idx="1052">
                  <c:v>2.882191780821918</c:v>
                </c:pt>
                <c:pt idx="1053">
                  <c:v>2.8849315068493149</c:v>
                </c:pt>
                <c:pt idx="1054">
                  <c:v>2.8876712328767122</c:v>
                </c:pt>
                <c:pt idx="1055">
                  <c:v>2.8904109589041096</c:v>
                </c:pt>
                <c:pt idx="1056">
                  <c:v>2.893150684931507</c:v>
                </c:pt>
                <c:pt idx="1057">
                  <c:v>2.8958904109589043</c:v>
                </c:pt>
                <c:pt idx="1058">
                  <c:v>2.8986301369863012</c:v>
                </c:pt>
                <c:pt idx="1059">
                  <c:v>2.9013698630136986</c:v>
                </c:pt>
                <c:pt idx="1060">
                  <c:v>2.904109589041096</c:v>
                </c:pt>
                <c:pt idx="1061">
                  <c:v>2.9068493150684933</c:v>
                </c:pt>
                <c:pt idx="1062">
                  <c:v>2.9095890410958902</c:v>
                </c:pt>
                <c:pt idx="1063">
                  <c:v>2.9123287671232876</c:v>
                </c:pt>
                <c:pt idx="1064">
                  <c:v>2.9150684931506849</c:v>
                </c:pt>
                <c:pt idx="1065">
                  <c:v>2.9178082191780823</c:v>
                </c:pt>
                <c:pt idx="1066">
                  <c:v>2.9205479452054797</c:v>
                </c:pt>
                <c:pt idx="1067">
                  <c:v>2.9232876712328766</c:v>
                </c:pt>
                <c:pt idx="1068">
                  <c:v>2.9260273972602739</c:v>
                </c:pt>
                <c:pt idx="1069">
                  <c:v>2.9287671232876713</c:v>
                </c:pt>
                <c:pt idx="1070">
                  <c:v>2.9315068493150687</c:v>
                </c:pt>
                <c:pt idx="1071">
                  <c:v>2.9342465753424656</c:v>
                </c:pt>
                <c:pt idx="1072">
                  <c:v>2.9369863013698629</c:v>
                </c:pt>
                <c:pt idx="1073">
                  <c:v>2.9397260273972603</c:v>
                </c:pt>
                <c:pt idx="1074">
                  <c:v>2.9424657534246577</c:v>
                </c:pt>
                <c:pt idx="1075">
                  <c:v>2.9452054794520546</c:v>
                </c:pt>
                <c:pt idx="1076">
                  <c:v>2.9479452054794519</c:v>
                </c:pt>
                <c:pt idx="1077">
                  <c:v>2.9506849315068493</c:v>
                </c:pt>
                <c:pt idx="1078">
                  <c:v>2.9534246575342467</c:v>
                </c:pt>
                <c:pt idx="1079">
                  <c:v>2.956164383561644</c:v>
                </c:pt>
                <c:pt idx="1080">
                  <c:v>2.9589041095890409</c:v>
                </c:pt>
                <c:pt idx="1081">
                  <c:v>2.9616438356164383</c:v>
                </c:pt>
                <c:pt idx="1082">
                  <c:v>2.9643835616438357</c:v>
                </c:pt>
                <c:pt idx="1083">
                  <c:v>2.967123287671233</c:v>
                </c:pt>
                <c:pt idx="1084">
                  <c:v>2.9698630136986299</c:v>
                </c:pt>
                <c:pt idx="1085">
                  <c:v>2.9726027397260273</c:v>
                </c:pt>
                <c:pt idx="1086">
                  <c:v>2.9753424657534246</c:v>
                </c:pt>
                <c:pt idx="1087">
                  <c:v>2.978082191780822</c:v>
                </c:pt>
                <c:pt idx="1088">
                  <c:v>2.9808219178082194</c:v>
                </c:pt>
                <c:pt idx="1089">
                  <c:v>2.9835616438356163</c:v>
                </c:pt>
                <c:pt idx="1090">
                  <c:v>2.9863013698630136</c:v>
                </c:pt>
                <c:pt idx="1091">
                  <c:v>2.989041095890411</c:v>
                </c:pt>
                <c:pt idx="1092">
                  <c:v>2.9917808219178084</c:v>
                </c:pt>
                <c:pt idx="1093">
                  <c:v>2.9945205479452053</c:v>
                </c:pt>
                <c:pt idx="1094">
                  <c:v>2.9972602739726026</c:v>
                </c:pt>
                <c:pt idx="1095">
                  <c:v>3</c:v>
                </c:pt>
                <c:pt idx="1096">
                  <c:v>3.0027397260273974</c:v>
                </c:pt>
                <c:pt idx="1097">
                  <c:v>3.0054794520547947</c:v>
                </c:pt>
                <c:pt idx="1098">
                  <c:v>3.0082191780821916</c:v>
                </c:pt>
                <c:pt idx="1099">
                  <c:v>3.010958904109589</c:v>
                </c:pt>
                <c:pt idx="1100">
                  <c:v>3.0136986301369864</c:v>
                </c:pt>
                <c:pt idx="1101">
                  <c:v>3.0164383561643837</c:v>
                </c:pt>
                <c:pt idx="1102">
                  <c:v>3.0191780821917806</c:v>
                </c:pt>
                <c:pt idx="1103">
                  <c:v>3.021917808219178</c:v>
                </c:pt>
                <c:pt idx="1104">
                  <c:v>3.0246575342465754</c:v>
                </c:pt>
                <c:pt idx="1105">
                  <c:v>3.0273972602739727</c:v>
                </c:pt>
                <c:pt idx="1106">
                  <c:v>3.0301369863013701</c:v>
                </c:pt>
                <c:pt idx="1107">
                  <c:v>3.032876712328767</c:v>
                </c:pt>
                <c:pt idx="1108">
                  <c:v>3.0356164383561643</c:v>
                </c:pt>
                <c:pt idx="1109">
                  <c:v>3.0383561643835617</c:v>
                </c:pt>
                <c:pt idx="1110">
                  <c:v>3.0410958904109591</c:v>
                </c:pt>
                <c:pt idx="1111">
                  <c:v>3.043835616438356</c:v>
                </c:pt>
                <c:pt idx="1112">
                  <c:v>3.0465753424657533</c:v>
                </c:pt>
                <c:pt idx="1113">
                  <c:v>3.0493150684931507</c:v>
                </c:pt>
                <c:pt idx="1114">
                  <c:v>3.0520547945205481</c:v>
                </c:pt>
                <c:pt idx="1115">
                  <c:v>3.0547945205479454</c:v>
                </c:pt>
                <c:pt idx="1116">
                  <c:v>3.0575342465753423</c:v>
                </c:pt>
                <c:pt idx="1117">
                  <c:v>3.0602739726027397</c:v>
                </c:pt>
                <c:pt idx="1118">
                  <c:v>3.0630136986301371</c:v>
                </c:pt>
                <c:pt idx="1119">
                  <c:v>3.0657534246575344</c:v>
                </c:pt>
                <c:pt idx="1120">
                  <c:v>3.0684931506849313</c:v>
                </c:pt>
                <c:pt idx="1121">
                  <c:v>3.0712328767123287</c:v>
                </c:pt>
                <c:pt idx="1122">
                  <c:v>3.0739726027397261</c:v>
                </c:pt>
                <c:pt idx="1123">
                  <c:v>3.0767123287671234</c:v>
                </c:pt>
                <c:pt idx="1124">
                  <c:v>3.0794520547945203</c:v>
                </c:pt>
                <c:pt idx="1125">
                  <c:v>3.0821917808219177</c:v>
                </c:pt>
                <c:pt idx="1126">
                  <c:v>3.0849315068493151</c:v>
                </c:pt>
                <c:pt idx="1127">
                  <c:v>3.0876712328767124</c:v>
                </c:pt>
                <c:pt idx="1128">
                  <c:v>3.0904109589041098</c:v>
                </c:pt>
                <c:pt idx="1129">
                  <c:v>3.0931506849315067</c:v>
                </c:pt>
                <c:pt idx="1130">
                  <c:v>3.095890410958904</c:v>
                </c:pt>
                <c:pt idx="1131">
                  <c:v>3.0986301369863014</c:v>
                </c:pt>
                <c:pt idx="1132">
                  <c:v>3.1013698630136988</c:v>
                </c:pt>
                <c:pt idx="1133">
                  <c:v>3.1041095890410957</c:v>
                </c:pt>
                <c:pt idx="1134">
                  <c:v>3.106849315068493</c:v>
                </c:pt>
                <c:pt idx="1135">
                  <c:v>3.1095890410958904</c:v>
                </c:pt>
                <c:pt idx="1136">
                  <c:v>3.1123287671232878</c:v>
                </c:pt>
                <c:pt idx="1137">
                  <c:v>3.1150684931506851</c:v>
                </c:pt>
                <c:pt idx="1138">
                  <c:v>3.117808219178082</c:v>
                </c:pt>
                <c:pt idx="1139">
                  <c:v>3.1205479452054794</c:v>
                </c:pt>
                <c:pt idx="1140">
                  <c:v>3.1232876712328768</c:v>
                </c:pt>
                <c:pt idx="1141">
                  <c:v>3.1260273972602741</c:v>
                </c:pt>
                <c:pt idx="1142">
                  <c:v>3.128767123287671</c:v>
                </c:pt>
                <c:pt idx="1143">
                  <c:v>3.1315068493150684</c:v>
                </c:pt>
                <c:pt idx="1144">
                  <c:v>3.1342465753424658</c:v>
                </c:pt>
                <c:pt idx="1145">
                  <c:v>3.1369863013698631</c:v>
                </c:pt>
                <c:pt idx="1146">
                  <c:v>3.1397260273972605</c:v>
                </c:pt>
                <c:pt idx="1147">
                  <c:v>3.1424657534246574</c:v>
                </c:pt>
                <c:pt idx="1148">
                  <c:v>3.1452054794520548</c:v>
                </c:pt>
                <c:pt idx="1149">
                  <c:v>3.1479452054794521</c:v>
                </c:pt>
                <c:pt idx="1150">
                  <c:v>3.1506849315068495</c:v>
                </c:pt>
                <c:pt idx="1151">
                  <c:v>3.1534246575342464</c:v>
                </c:pt>
                <c:pt idx="1152">
                  <c:v>3.1561643835616437</c:v>
                </c:pt>
                <c:pt idx="1153">
                  <c:v>3.1589041095890411</c:v>
                </c:pt>
                <c:pt idx="1154">
                  <c:v>3.1616438356164385</c:v>
                </c:pt>
                <c:pt idx="1155">
                  <c:v>3.1643835616438358</c:v>
                </c:pt>
                <c:pt idx="1156">
                  <c:v>3.1671232876712327</c:v>
                </c:pt>
                <c:pt idx="1157">
                  <c:v>3.1698630136986301</c:v>
                </c:pt>
                <c:pt idx="1158">
                  <c:v>3.1726027397260275</c:v>
                </c:pt>
                <c:pt idx="1159">
                  <c:v>3.1753424657534248</c:v>
                </c:pt>
                <c:pt idx="1160">
                  <c:v>3.1780821917808217</c:v>
                </c:pt>
                <c:pt idx="1161">
                  <c:v>3.1808219178082191</c:v>
                </c:pt>
                <c:pt idx="1162">
                  <c:v>3.1835616438356165</c:v>
                </c:pt>
                <c:pt idx="1163">
                  <c:v>3.1863013698630138</c:v>
                </c:pt>
                <c:pt idx="1164">
                  <c:v>3.1890410958904107</c:v>
                </c:pt>
                <c:pt idx="1165">
                  <c:v>3.1917808219178081</c:v>
                </c:pt>
                <c:pt idx="1166">
                  <c:v>3.1945205479452055</c:v>
                </c:pt>
                <c:pt idx="1167">
                  <c:v>3.1972602739726028</c:v>
                </c:pt>
                <c:pt idx="1168">
                  <c:v>3.2</c:v>
                </c:pt>
                <c:pt idx="1169">
                  <c:v>3.2027397260273971</c:v>
                </c:pt>
                <c:pt idx="1170">
                  <c:v>3.2054794520547945</c:v>
                </c:pt>
                <c:pt idx="1171">
                  <c:v>3.2082191780821918</c:v>
                </c:pt>
                <c:pt idx="1172">
                  <c:v>3.2109589041095892</c:v>
                </c:pt>
                <c:pt idx="1173">
                  <c:v>3.2136986301369861</c:v>
                </c:pt>
                <c:pt idx="1174">
                  <c:v>3.2164383561643834</c:v>
                </c:pt>
                <c:pt idx="1175">
                  <c:v>3.2191780821917808</c:v>
                </c:pt>
                <c:pt idx="1176">
                  <c:v>3.2219178082191782</c:v>
                </c:pt>
                <c:pt idx="1177">
                  <c:v>3.2246575342465755</c:v>
                </c:pt>
                <c:pt idx="1178">
                  <c:v>3.2273972602739724</c:v>
                </c:pt>
                <c:pt idx="1179">
                  <c:v>3.2301369863013698</c:v>
                </c:pt>
                <c:pt idx="1180">
                  <c:v>3.2328767123287672</c:v>
                </c:pt>
                <c:pt idx="1181">
                  <c:v>3.2356164383561645</c:v>
                </c:pt>
                <c:pt idx="1182">
                  <c:v>3.2383561643835614</c:v>
                </c:pt>
                <c:pt idx="1183">
                  <c:v>3.2410958904109588</c:v>
                </c:pt>
                <c:pt idx="1184">
                  <c:v>3.2438356164383562</c:v>
                </c:pt>
                <c:pt idx="1185">
                  <c:v>3.2465753424657535</c:v>
                </c:pt>
                <c:pt idx="1186">
                  <c:v>3.2493150684931509</c:v>
                </c:pt>
                <c:pt idx="1187">
                  <c:v>3.2520547945205478</c:v>
                </c:pt>
                <c:pt idx="1188">
                  <c:v>3.2547945205479452</c:v>
                </c:pt>
                <c:pt idx="1189">
                  <c:v>3.2575342465753425</c:v>
                </c:pt>
                <c:pt idx="1190">
                  <c:v>3.2602739726027399</c:v>
                </c:pt>
                <c:pt idx="1191">
                  <c:v>3.2630136986301368</c:v>
                </c:pt>
                <c:pt idx="1192">
                  <c:v>3.2657534246575342</c:v>
                </c:pt>
                <c:pt idx="1193">
                  <c:v>3.2684931506849315</c:v>
                </c:pt>
                <c:pt idx="1194">
                  <c:v>3.2712328767123289</c:v>
                </c:pt>
                <c:pt idx="1195">
                  <c:v>3.2739726027397262</c:v>
                </c:pt>
                <c:pt idx="1196">
                  <c:v>3.2767123287671232</c:v>
                </c:pt>
                <c:pt idx="1197">
                  <c:v>3.2794520547945205</c:v>
                </c:pt>
                <c:pt idx="1198">
                  <c:v>3.2821917808219179</c:v>
                </c:pt>
                <c:pt idx="1199">
                  <c:v>3.2849315068493152</c:v>
                </c:pt>
                <c:pt idx="1200">
                  <c:v>3.2876712328767121</c:v>
                </c:pt>
                <c:pt idx="1201">
                  <c:v>3.2904109589041095</c:v>
                </c:pt>
                <c:pt idx="1202">
                  <c:v>3.2931506849315069</c:v>
                </c:pt>
                <c:pt idx="1203">
                  <c:v>3.2958904109589042</c:v>
                </c:pt>
                <c:pt idx="1204">
                  <c:v>3.2986301369863016</c:v>
                </c:pt>
                <c:pt idx="1205">
                  <c:v>3.3013698630136985</c:v>
                </c:pt>
                <c:pt idx="1206">
                  <c:v>3.3041095890410959</c:v>
                </c:pt>
                <c:pt idx="1207">
                  <c:v>3.3068493150684932</c:v>
                </c:pt>
                <c:pt idx="1208">
                  <c:v>3.3095890410958906</c:v>
                </c:pt>
                <c:pt idx="1209">
                  <c:v>3.3123287671232875</c:v>
                </c:pt>
                <c:pt idx="1210">
                  <c:v>3.3150684931506849</c:v>
                </c:pt>
                <c:pt idx="1211">
                  <c:v>3.3178082191780822</c:v>
                </c:pt>
                <c:pt idx="1212">
                  <c:v>3.3205479452054796</c:v>
                </c:pt>
                <c:pt idx="1213">
                  <c:v>3.3232876712328765</c:v>
                </c:pt>
                <c:pt idx="1214">
                  <c:v>3.3260273972602739</c:v>
                </c:pt>
                <c:pt idx="1215">
                  <c:v>3.3287671232876712</c:v>
                </c:pt>
                <c:pt idx="1216">
                  <c:v>3.3315068493150686</c:v>
                </c:pt>
                <c:pt idx="1217">
                  <c:v>3.3342465753424659</c:v>
                </c:pt>
                <c:pt idx="1218">
                  <c:v>3.3369863013698629</c:v>
                </c:pt>
                <c:pt idx="1219">
                  <c:v>3.3397260273972602</c:v>
                </c:pt>
                <c:pt idx="1220">
                  <c:v>3.3424657534246576</c:v>
                </c:pt>
                <c:pt idx="1221">
                  <c:v>3.3452054794520549</c:v>
                </c:pt>
                <c:pt idx="1222">
                  <c:v>3.3479452054794518</c:v>
                </c:pt>
                <c:pt idx="1223">
                  <c:v>3.3506849315068492</c:v>
                </c:pt>
                <c:pt idx="1224">
                  <c:v>3.3534246575342466</c:v>
                </c:pt>
                <c:pt idx="1225">
                  <c:v>3.3561643835616439</c:v>
                </c:pt>
                <c:pt idx="1226">
                  <c:v>3.3589041095890413</c:v>
                </c:pt>
                <c:pt idx="1227">
                  <c:v>3.3616438356164382</c:v>
                </c:pt>
                <c:pt idx="1228">
                  <c:v>3.3643835616438356</c:v>
                </c:pt>
                <c:pt idx="1229">
                  <c:v>3.3671232876712329</c:v>
                </c:pt>
                <c:pt idx="1230">
                  <c:v>3.3698630136986303</c:v>
                </c:pt>
                <c:pt idx="1231">
                  <c:v>3.3726027397260272</c:v>
                </c:pt>
                <c:pt idx="1232">
                  <c:v>3.3753424657534246</c:v>
                </c:pt>
                <c:pt idx="1233">
                  <c:v>3.3780821917808219</c:v>
                </c:pt>
                <c:pt idx="1234">
                  <c:v>3.3808219178082193</c:v>
                </c:pt>
                <c:pt idx="1235">
                  <c:v>3.3835616438356166</c:v>
                </c:pt>
                <c:pt idx="1236">
                  <c:v>3.3863013698630136</c:v>
                </c:pt>
                <c:pt idx="1237">
                  <c:v>3.3890410958904109</c:v>
                </c:pt>
                <c:pt idx="1238">
                  <c:v>3.3917808219178083</c:v>
                </c:pt>
                <c:pt idx="1239">
                  <c:v>3.3945205479452056</c:v>
                </c:pt>
                <c:pt idx="1240">
                  <c:v>3.3972602739726026</c:v>
                </c:pt>
                <c:pt idx="1241">
                  <c:v>3.4</c:v>
                </c:pt>
                <c:pt idx="1242">
                  <c:v>3.4027397260273973</c:v>
                </c:pt>
                <c:pt idx="1243">
                  <c:v>3.4054794520547946</c:v>
                </c:pt>
                <c:pt idx="1244">
                  <c:v>3.408219178082192</c:v>
                </c:pt>
                <c:pt idx="1245">
                  <c:v>3.4109589041095889</c:v>
                </c:pt>
                <c:pt idx="1246">
                  <c:v>3.4136986301369863</c:v>
                </c:pt>
                <c:pt idx="1247">
                  <c:v>3.4164383561643836</c:v>
                </c:pt>
                <c:pt idx="1248">
                  <c:v>3.419178082191781</c:v>
                </c:pt>
                <c:pt idx="1249">
                  <c:v>3.4219178082191779</c:v>
                </c:pt>
                <c:pt idx="1250">
                  <c:v>3.4246575342465753</c:v>
                </c:pt>
                <c:pt idx="1251">
                  <c:v>3.4273972602739726</c:v>
                </c:pt>
                <c:pt idx="1252">
                  <c:v>3.43013698630137</c:v>
                </c:pt>
                <c:pt idx="1253">
                  <c:v>3.4328767123287673</c:v>
                </c:pt>
                <c:pt idx="1254">
                  <c:v>3.4356164383561643</c:v>
                </c:pt>
                <c:pt idx="1255">
                  <c:v>3.4383561643835616</c:v>
                </c:pt>
                <c:pt idx="1256">
                  <c:v>3.441095890410959</c:v>
                </c:pt>
                <c:pt idx="1257">
                  <c:v>3.4438356164383563</c:v>
                </c:pt>
                <c:pt idx="1258">
                  <c:v>3.4465753424657533</c:v>
                </c:pt>
                <c:pt idx="1259">
                  <c:v>3.4493150684931506</c:v>
                </c:pt>
                <c:pt idx="1260">
                  <c:v>3.452054794520548</c:v>
                </c:pt>
                <c:pt idx="1261">
                  <c:v>3.4547945205479453</c:v>
                </c:pt>
                <c:pt idx="1262">
                  <c:v>3.4575342465753423</c:v>
                </c:pt>
                <c:pt idx="1263">
                  <c:v>3.4602739726027396</c:v>
                </c:pt>
                <c:pt idx="1264">
                  <c:v>3.463013698630137</c:v>
                </c:pt>
                <c:pt idx="1265">
                  <c:v>3.4657534246575343</c:v>
                </c:pt>
                <c:pt idx="1266">
                  <c:v>3.4684931506849317</c:v>
                </c:pt>
                <c:pt idx="1267">
                  <c:v>3.4712328767123286</c:v>
                </c:pt>
                <c:pt idx="1268">
                  <c:v>3.473972602739726</c:v>
                </c:pt>
                <c:pt idx="1269">
                  <c:v>3.4767123287671233</c:v>
                </c:pt>
                <c:pt idx="1270">
                  <c:v>3.4794520547945207</c:v>
                </c:pt>
                <c:pt idx="1271">
                  <c:v>3.4821917808219176</c:v>
                </c:pt>
                <c:pt idx="1272">
                  <c:v>3.484931506849315</c:v>
                </c:pt>
                <c:pt idx="1273">
                  <c:v>3.4876712328767123</c:v>
                </c:pt>
                <c:pt idx="1274">
                  <c:v>3.4904109589041097</c:v>
                </c:pt>
                <c:pt idx="1275">
                  <c:v>3.493150684931507</c:v>
                </c:pt>
                <c:pt idx="1276">
                  <c:v>3.495890410958904</c:v>
                </c:pt>
                <c:pt idx="1277">
                  <c:v>3.4986301369863013</c:v>
                </c:pt>
                <c:pt idx="1278">
                  <c:v>3.5013698630136987</c:v>
                </c:pt>
                <c:pt idx="1279">
                  <c:v>3.504109589041096</c:v>
                </c:pt>
                <c:pt idx="1280">
                  <c:v>3.506849315068493</c:v>
                </c:pt>
                <c:pt idx="1281">
                  <c:v>3.5095890410958903</c:v>
                </c:pt>
                <c:pt idx="1282">
                  <c:v>3.5123287671232877</c:v>
                </c:pt>
                <c:pt idx="1283">
                  <c:v>3.515068493150685</c:v>
                </c:pt>
                <c:pt idx="1284">
                  <c:v>3.5178082191780824</c:v>
                </c:pt>
                <c:pt idx="1285">
                  <c:v>3.5205479452054793</c:v>
                </c:pt>
                <c:pt idx="1286">
                  <c:v>3.5232876712328767</c:v>
                </c:pt>
                <c:pt idx="1287">
                  <c:v>3.526027397260274</c:v>
                </c:pt>
                <c:pt idx="1288">
                  <c:v>3.5287671232876714</c:v>
                </c:pt>
                <c:pt idx="1289">
                  <c:v>3.5315068493150683</c:v>
                </c:pt>
                <c:pt idx="1290">
                  <c:v>3.5342465753424657</c:v>
                </c:pt>
                <c:pt idx="1291">
                  <c:v>3.536986301369863</c:v>
                </c:pt>
                <c:pt idx="1292">
                  <c:v>3.5397260273972604</c:v>
                </c:pt>
                <c:pt idx="1293">
                  <c:v>3.5424657534246577</c:v>
                </c:pt>
                <c:pt idx="1294">
                  <c:v>3.5452054794520547</c:v>
                </c:pt>
                <c:pt idx="1295">
                  <c:v>3.547945205479452</c:v>
                </c:pt>
                <c:pt idx="1296">
                  <c:v>3.5506849315068494</c:v>
                </c:pt>
                <c:pt idx="1297">
                  <c:v>3.5534246575342467</c:v>
                </c:pt>
                <c:pt idx="1298">
                  <c:v>3.5561643835616437</c:v>
                </c:pt>
                <c:pt idx="1299">
                  <c:v>3.558904109589041</c:v>
                </c:pt>
                <c:pt idx="1300">
                  <c:v>3.5616438356164384</c:v>
                </c:pt>
                <c:pt idx="1301">
                  <c:v>3.5643835616438357</c:v>
                </c:pt>
                <c:pt idx="1302">
                  <c:v>3.5671232876712327</c:v>
                </c:pt>
                <c:pt idx="1303">
                  <c:v>3.56986301369863</c:v>
                </c:pt>
                <c:pt idx="1304">
                  <c:v>3.5726027397260274</c:v>
                </c:pt>
                <c:pt idx="1305">
                  <c:v>3.5753424657534247</c:v>
                </c:pt>
                <c:pt idx="1306">
                  <c:v>3.5780821917808221</c:v>
                </c:pt>
                <c:pt idx="1307">
                  <c:v>3.580821917808219</c:v>
                </c:pt>
                <c:pt idx="1308">
                  <c:v>3.5835616438356164</c:v>
                </c:pt>
                <c:pt idx="1309">
                  <c:v>3.5863013698630137</c:v>
                </c:pt>
                <c:pt idx="1310">
                  <c:v>3.5890410958904111</c:v>
                </c:pt>
                <c:pt idx="1311">
                  <c:v>3.591780821917808</c:v>
                </c:pt>
                <c:pt idx="1312">
                  <c:v>3.5945205479452054</c:v>
                </c:pt>
                <c:pt idx="1313">
                  <c:v>3.5972602739726027</c:v>
                </c:pt>
                <c:pt idx="1314">
                  <c:v>3.6</c:v>
                </c:pt>
                <c:pt idx="1315">
                  <c:v>3.6027397260273974</c:v>
                </c:pt>
                <c:pt idx="1316">
                  <c:v>3.6054794520547944</c:v>
                </c:pt>
                <c:pt idx="1317">
                  <c:v>3.6082191780821917</c:v>
                </c:pt>
                <c:pt idx="1318">
                  <c:v>3.6109589041095891</c:v>
                </c:pt>
                <c:pt idx="1319">
                  <c:v>3.6136986301369864</c:v>
                </c:pt>
                <c:pt idx="1320">
                  <c:v>3.6164383561643834</c:v>
                </c:pt>
                <c:pt idx="1321">
                  <c:v>3.6191780821917807</c:v>
                </c:pt>
                <c:pt idx="1322">
                  <c:v>3.6219178082191781</c:v>
                </c:pt>
                <c:pt idx="1323">
                  <c:v>3.6246575342465754</c:v>
                </c:pt>
                <c:pt idx="1324">
                  <c:v>3.6273972602739728</c:v>
                </c:pt>
                <c:pt idx="1325">
                  <c:v>3.6301369863013697</c:v>
                </c:pt>
                <c:pt idx="1326">
                  <c:v>3.6328767123287671</c:v>
                </c:pt>
                <c:pt idx="1327">
                  <c:v>3.6356164383561644</c:v>
                </c:pt>
                <c:pt idx="1328">
                  <c:v>3.6383561643835618</c:v>
                </c:pt>
                <c:pt idx="1329">
                  <c:v>3.6410958904109587</c:v>
                </c:pt>
                <c:pt idx="1330">
                  <c:v>3.6438356164383561</c:v>
                </c:pt>
                <c:pt idx="1331">
                  <c:v>3.6465753424657534</c:v>
                </c:pt>
                <c:pt idx="1332">
                  <c:v>3.6493150684931508</c:v>
                </c:pt>
                <c:pt idx="1333">
                  <c:v>3.6520547945205482</c:v>
                </c:pt>
                <c:pt idx="1334">
                  <c:v>3.6547945205479451</c:v>
                </c:pt>
                <c:pt idx="1335">
                  <c:v>3.6575342465753424</c:v>
                </c:pt>
                <c:pt idx="1336">
                  <c:v>3.6602739726027398</c:v>
                </c:pt>
                <c:pt idx="1337">
                  <c:v>3.6630136986301371</c:v>
                </c:pt>
                <c:pt idx="1338">
                  <c:v>3.6657534246575341</c:v>
                </c:pt>
                <c:pt idx="1339">
                  <c:v>3.6684931506849314</c:v>
                </c:pt>
                <c:pt idx="1340">
                  <c:v>3.6712328767123288</c:v>
                </c:pt>
                <c:pt idx="1341">
                  <c:v>3.6739726027397261</c:v>
                </c:pt>
                <c:pt idx="1342">
                  <c:v>3.6767123287671235</c:v>
                </c:pt>
                <c:pt idx="1343">
                  <c:v>3.6794520547945204</c:v>
                </c:pt>
                <c:pt idx="1344">
                  <c:v>3.6821917808219178</c:v>
                </c:pt>
                <c:pt idx="1345">
                  <c:v>3.6849315068493151</c:v>
                </c:pt>
                <c:pt idx="1346">
                  <c:v>3.6876712328767125</c:v>
                </c:pt>
                <c:pt idx="1347">
                  <c:v>3.6904109589041094</c:v>
                </c:pt>
                <c:pt idx="1348">
                  <c:v>3.6931506849315068</c:v>
                </c:pt>
                <c:pt idx="1349">
                  <c:v>3.6958904109589041</c:v>
                </c:pt>
                <c:pt idx="1350">
                  <c:v>3.6986301369863015</c:v>
                </c:pt>
                <c:pt idx="1351">
                  <c:v>3.7013698630136984</c:v>
                </c:pt>
                <c:pt idx="1352">
                  <c:v>3.7041095890410958</c:v>
                </c:pt>
                <c:pt idx="1353">
                  <c:v>3.7068493150684931</c:v>
                </c:pt>
                <c:pt idx="1354">
                  <c:v>3.7095890410958905</c:v>
                </c:pt>
                <c:pt idx="1355">
                  <c:v>3.7123287671232879</c:v>
                </c:pt>
                <c:pt idx="1356">
                  <c:v>3.7150684931506848</c:v>
                </c:pt>
                <c:pt idx="1357">
                  <c:v>3.7178082191780821</c:v>
                </c:pt>
                <c:pt idx="1358">
                  <c:v>3.7205479452054795</c:v>
                </c:pt>
                <c:pt idx="1359">
                  <c:v>3.7232876712328768</c:v>
                </c:pt>
                <c:pt idx="1360">
                  <c:v>3.7260273972602738</c:v>
                </c:pt>
                <c:pt idx="1361">
                  <c:v>3.7287671232876711</c:v>
                </c:pt>
                <c:pt idx="1362">
                  <c:v>3.7315068493150685</c:v>
                </c:pt>
                <c:pt idx="1363">
                  <c:v>3.7342465753424658</c:v>
                </c:pt>
                <c:pt idx="1364">
                  <c:v>3.7369863013698632</c:v>
                </c:pt>
                <c:pt idx="1365">
                  <c:v>3.7397260273972601</c:v>
                </c:pt>
                <c:pt idx="1366">
                  <c:v>3.7424657534246575</c:v>
                </c:pt>
                <c:pt idx="1367">
                  <c:v>3.7452054794520548</c:v>
                </c:pt>
                <c:pt idx="1368">
                  <c:v>3.7479452054794522</c:v>
                </c:pt>
                <c:pt idx="1369">
                  <c:v>3.7506849315068491</c:v>
                </c:pt>
                <c:pt idx="1370">
                  <c:v>3.7534246575342465</c:v>
                </c:pt>
                <c:pt idx="1371">
                  <c:v>3.7561643835616438</c:v>
                </c:pt>
                <c:pt idx="1372">
                  <c:v>3.7589041095890412</c:v>
                </c:pt>
                <c:pt idx="1373">
                  <c:v>3.7616438356164386</c:v>
                </c:pt>
                <c:pt idx="1374">
                  <c:v>3.7643835616438355</c:v>
                </c:pt>
                <c:pt idx="1375">
                  <c:v>3.7671232876712328</c:v>
                </c:pt>
                <c:pt idx="1376">
                  <c:v>3.7698630136986302</c:v>
                </c:pt>
                <c:pt idx="1377">
                  <c:v>3.7726027397260276</c:v>
                </c:pt>
                <c:pt idx="1378">
                  <c:v>3.7753424657534245</c:v>
                </c:pt>
                <c:pt idx="1379">
                  <c:v>3.7780821917808218</c:v>
                </c:pt>
                <c:pt idx="1380">
                  <c:v>3.7808219178082192</c:v>
                </c:pt>
                <c:pt idx="1381">
                  <c:v>3.7835616438356166</c:v>
                </c:pt>
                <c:pt idx="1382">
                  <c:v>3.7863013698630139</c:v>
                </c:pt>
                <c:pt idx="1383">
                  <c:v>3.7890410958904108</c:v>
                </c:pt>
                <c:pt idx="1384">
                  <c:v>3.7917808219178082</c:v>
                </c:pt>
                <c:pt idx="1385">
                  <c:v>3.7945205479452055</c:v>
                </c:pt>
                <c:pt idx="1386">
                  <c:v>3.7972602739726029</c:v>
                </c:pt>
                <c:pt idx="1387">
                  <c:v>3.8</c:v>
                </c:pt>
                <c:pt idx="1388">
                  <c:v>3.8027397260273972</c:v>
                </c:pt>
                <c:pt idx="1389">
                  <c:v>3.8054794520547945</c:v>
                </c:pt>
                <c:pt idx="1390">
                  <c:v>3.8082191780821919</c:v>
                </c:pt>
                <c:pt idx="1391">
                  <c:v>3.8109589041095893</c:v>
                </c:pt>
                <c:pt idx="1392">
                  <c:v>3.8136986301369862</c:v>
                </c:pt>
                <c:pt idx="1393">
                  <c:v>3.8164383561643835</c:v>
                </c:pt>
                <c:pt idx="1394">
                  <c:v>3.8191780821917809</c:v>
                </c:pt>
                <c:pt idx="1395">
                  <c:v>3.8219178082191783</c:v>
                </c:pt>
                <c:pt idx="1396">
                  <c:v>3.8246575342465752</c:v>
                </c:pt>
                <c:pt idx="1397">
                  <c:v>3.8273972602739725</c:v>
                </c:pt>
                <c:pt idx="1398">
                  <c:v>3.8301369863013699</c:v>
                </c:pt>
                <c:pt idx="1399">
                  <c:v>3.8328767123287673</c:v>
                </c:pt>
                <c:pt idx="1400">
                  <c:v>3.8356164383561642</c:v>
                </c:pt>
                <c:pt idx="1401">
                  <c:v>3.8383561643835615</c:v>
                </c:pt>
                <c:pt idx="1402">
                  <c:v>3.8410958904109589</c:v>
                </c:pt>
                <c:pt idx="1403">
                  <c:v>3.8438356164383563</c:v>
                </c:pt>
                <c:pt idx="1404">
                  <c:v>3.8465753424657536</c:v>
                </c:pt>
                <c:pt idx="1405">
                  <c:v>3.8493150684931505</c:v>
                </c:pt>
                <c:pt idx="1406">
                  <c:v>3.8520547945205479</c:v>
                </c:pt>
                <c:pt idx="1407">
                  <c:v>3.8547945205479452</c:v>
                </c:pt>
                <c:pt idx="1408">
                  <c:v>3.8575342465753426</c:v>
                </c:pt>
                <c:pt idx="1409">
                  <c:v>3.8602739726027395</c:v>
                </c:pt>
                <c:pt idx="1410">
                  <c:v>3.8630136986301369</c:v>
                </c:pt>
                <c:pt idx="1411">
                  <c:v>3.8657534246575342</c:v>
                </c:pt>
                <c:pt idx="1412">
                  <c:v>3.8684931506849316</c:v>
                </c:pt>
                <c:pt idx="1413">
                  <c:v>3.871232876712329</c:v>
                </c:pt>
                <c:pt idx="1414">
                  <c:v>3.8739726027397259</c:v>
                </c:pt>
                <c:pt idx="1415">
                  <c:v>3.8767123287671232</c:v>
                </c:pt>
                <c:pt idx="1416">
                  <c:v>3.8794520547945206</c:v>
                </c:pt>
                <c:pt idx="1417">
                  <c:v>3.882191780821918</c:v>
                </c:pt>
                <c:pt idx="1418">
                  <c:v>3.8849315068493149</c:v>
                </c:pt>
                <c:pt idx="1419">
                  <c:v>3.8876712328767122</c:v>
                </c:pt>
                <c:pt idx="1420">
                  <c:v>3.8904109589041096</c:v>
                </c:pt>
                <c:pt idx="1421">
                  <c:v>3.893150684931507</c:v>
                </c:pt>
                <c:pt idx="1422">
                  <c:v>3.8958904109589043</c:v>
                </c:pt>
                <c:pt idx="1423">
                  <c:v>3.8986301369863012</c:v>
                </c:pt>
                <c:pt idx="1424">
                  <c:v>3.9013698630136986</c:v>
                </c:pt>
                <c:pt idx="1425">
                  <c:v>3.904109589041096</c:v>
                </c:pt>
                <c:pt idx="1426">
                  <c:v>3.9068493150684933</c:v>
                </c:pt>
                <c:pt idx="1427">
                  <c:v>3.9095890410958902</c:v>
                </c:pt>
                <c:pt idx="1428">
                  <c:v>3.9123287671232876</c:v>
                </c:pt>
                <c:pt idx="1429">
                  <c:v>3.9150684931506849</c:v>
                </c:pt>
                <c:pt idx="1430">
                  <c:v>3.9178082191780823</c:v>
                </c:pt>
                <c:pt idx="1431">
                  <c:v>3.9205479452054797</c:v>
                </c:pt>
                <c:pt idx="1432">
                  <c:v>3.9232876712328766</c:v>
                </c:pt>
                <c:pt idx="1433">
                  <c:v>3.9260273972602739</c:v>
                </c:pt>
                <c:pt idx="1434">
                  <c:v>3.9287671232876713</c:v>
                </c:pt>
                <c:pt idx="1435">
                  <c:v>3.9315068493150687</c:v>
                </c:pt>
                <c:pt idx="1436">
                  <c:v>3.9342465753424656</c:v>
                </c:pt>
                <c:pt idx="1437">
                  <c:v>3.9369863013698629</c:v>
                </c:pt>
                <c:pt idx="1438">
                  <c:v>3.9397260273972603</c:v>
                </c:pt>
                <c:pt idx="1439">
                  <c:v>3.9424657534246577</c:v>
                </c:pt>
                <c:pt idx="1440">
                  <c:v>3.9452054794520546</c:v>
                </c:pt>
                <c:pt idx="1441">
                  <c:v>3.9479452054794519</c:v>
                </c:pt>
                <c:pt idx="1442">
                  <c:v>3.9506849315068493</c:v>
                </c:pt>
                <c:pt idx="1443">
                  <c:v>3.9534246575342467</c:v>
                </c:pt>
                <c:pt idx="1444">
                  <c:v>3.956164383561644</c:v>
                </c:pt>
                <c:pt idx="1445">
                  <c:v>3.9589041095890409</c:v>
                </c:pt>
                <c:pt idx="1446">
                  <c:v>3.9616438356164383</c:v>
                </c:pt>
                <c:pt idx="1447">
                  <c:v>3.9643835616438357</c:v>
                </c:pt>
                <c:pt idx="1448">
                  <c:v>3.967123287671233</c:v>
                </c:pt>
                <c:pt idx="1449">
                  <c:v>3.9698630136986299</c:v>
                </c:pt>
                <c:pt idx="1450">
                  <c:v>3.9726027397260273</c:v>
                </c:pt>
                <c:pt idx="1451">
                  <c:v>3.9753424657534246</c:v>
                </c:pt>
                <c:pt idx="1452">
                  <c:v>3.978082191780822</c:v>
                </c:pt>
                <c:pt idx="1453">
                  <c:v>3.9808219178082194</c:v>
                </c:pt>
                <c:pt idx="1454">
                  <c:v>3.9835616438356163</c:v>
                </c:pt>
                <c:pt idx="1455">
                  <c:v>3.9863013698630136</c:v>
                </c:pt>
                <c:pt idx="1456">
                  <c:v>3.989041095890411</c:v>
                </c:pt>
                <c:pt idx="1457">
                  <c:v>3.9917808219178084</c:v>
                </c:pt>
                <c:pt idx="1458">
                  <c:v>3.9945205479452053</c:v>
                </c:pt>
                <c:pt idx="1459">
                  <c:v>3.9972602739726026</c:v>
                </c:pt>
                <c:pt idx="1460">
                  <c:v>4</c:v>
                </c:pt>
                <c:pt idx="1461">
                  <c:v>4.0027397260273974</c:v>
                </c:pt>
                <c:pt idx="1462">
                  <c:v>4.0054794520547947</c:v>
                </c:pt>
                <c:pt idx="1463">
                  <c:v>4.0082191780821921</c:v>
                </c:pt>
                <c:pt idx="1464">
                  <c:v>4.0109589041095894</c:v>
                </c:pt>
                <c:pt idx="1465">
                  <c:v>4.0136986301369859</c:v>
                </c:pt>
                <c:pt idx="1466">
                  <c:v>4.0164383561643833</c:v>
                </c:pt>
                <c:pt idx="1467">
                  <c:v>4.0191780821917806</c:v>
                </c:pt>
                <c:pt idx="1468">
                  <c:v>4.021917808219178</c:v>
                </c:pt>
                <c:pt idx="1469">
                  <c:v>4.0246575342465754</c:v>
                </c:pt>
                <c:pt idx="1470">
                  <c:v>4.0273972602739727</c:v>
                </c:pt>
                <c:pt idx="1471">
                  <c:v>4.0301369863013701</c:v>
                </c:pt>
                <c:pt idx="1472">
                  <c:v>4.0328767123287674</c:v>
                </c:pt>
                <c:pt idx="1473">
                  <c:v>4.0356164383561648</c:v>
                </c:pt>
                <c:pt idx="1474">
                  <c:v>4.0383561643835613</c:v>
                </c:pt>
                <c:pt idx="1475">
                  <c:v>4.0410958904109586</c:v>
                </c:pt>
                <c:pt idx="1476">
                  <c:v>4.043835616438356</c:v>
                </c:pt>
                <c:pt idx="1477">
                  <c:v>4.0465753424657533</c:v>
                </c:pt>
                <c:pt idx="1478">
                  <c:v>4.0493150684931507</c:v>
                </c:pt>
                <c:pt idx="1479">
                  <c:v>4.0520547945205481</c:v>
                </c:pt>
                <c:pt idx="1480">
                  <c:v>4.0547945205479454</c:v>
                </c:pt>
                <c:pt idx="1481">
                  <c:v>4.0575342465753428</c:v>
                </c:pt>
                <c:pt idx="1482">
                  <c:v>4.0602739726027401</c:v>
                </c:pt>
                <c:pt idx="1483">
                  <c:v>4.0630136986301366</c:v>
                </c:pt>
                <c:pt idx="1484">
                  <c:v>4.065753424657534</c:v>
                </c:pt>
                <c:pt idx="1485">
                  <c:v>4.0684931506849313</c:v>
                </c:pt>
                <c:pt idx="1486">
                  <c:v>4.0712328767123287</c:v>
                </c:pt>
                <c:pt idx="1487">
                  <c:v>4.0739726027397261</c:v>
                </c:pt>
                <c:pt idx="1488">
                  <c:v>4.0767123287671234</c:v>
                </c:pt>
                <c:pt idx="1489">
                  <c:v>4.0794520547945208</c:v>
                </c:pt>
                <c:pt idx="1490">
                  <c:v>4.0821917808219181</c:v>
                </c:pt>
                <c:pt idx="1491">
                  <c:v>4.0849315068493155</c:v>
                </c:pt>
                <c:pt idx="1492">
                  <c:v>4.087671232876712</c:v>
                </c:pt>
                <c:pt idx="1493">
                  <c:v>4.0904109589041093</c:v>
                </c:pt>
                <c:pt idx="1494">
                  <c:v>4.0931506849315067</c:v>
                </c:pt>
                <c:pt idx="1495">
                  <c:v>4.095890410958904</c:v>
                </c:pt>
                <c:pt idx="1496">
                  <c:v>4.0986301369863014</c:v>
                </c:pt>
                <c:pt idx="1497">
                  <c:v>4.1013698630136988</c:v>
                </c:pt>
                <c:pt idx="1498">
                  <c:v>4.1041095890410961</c:v>
                </c:pt>
                <c:pt idx="1499">
                  <c:v>4.1068493150684935</c:v>
                </c:pt>
                <c:pt idx="1500">
                  <c:v>4.1095890410958908</c:v>
                </c:pt>
                <c:pt idx="1501">
                  <c:v>4.1123287671232873</c:v>
                </c:pt>
                <c:pt idx="1502">
                  <c:v>4.1150684931506847</c:v>
                </c:pt>
                <c:pt idx="1503">
                  <c:v>4.117808219178082</c:v>
                </c:pt>
                <c:pt idx="1504">
                  <c:v>4.1205479452054794</c:v>
                </c:pt>
                <c:pt idx="1505">
                  <c:v>4.1232876712328768</c:v>
                </c:pt>
                <c:pt idx="1506">
                  <c:v>4.1260273972602741</c:v>
                </c:pt>
                <c:pt idx="1507">
                  <c:v>4.1287671232876715</c:v>
                </c:pt>
                <c:pt idx="1508">
                  <c:v>4.1315068493150688</c:v>
                </c:pt>
                <c:pt idx="1509">
                  <c:v>4.1342465753424653</c:v>
                </c:pt>
                <c:pt idx="1510">
                  <c:v>4.1369863013698627</c:v>
                </c:pt>
                <c:pt idx="1511">
                  <c:v>4.13972602739726</c:v>
                </c:pt>
                <c:pt idx="1512">
                  <c:v>4.1424657534246574</c:v>
                </c:pt>
                <c:pt idx="1513">
                  <c:v>4.1452054794520548</c:v>
                </c:pt>
                <c:pt idx="1514">
                  <c:v>4.1479452054794521</c:v>
                </c:pt>
                <c:pt idx="1515">
                  <c:v>4.1506849315068495</c:v>
                </c:pt>
                <c:pt idx="1516">
                  <c:v>4.1534246575342468</c:v>
                </c:pt>
                <c:pt idx="1517">
                  <c:v>4.1561643835616442</c:v>
                </c:pt>
                <c:pt idx="1518">
                  <c:v>4.1589041095890407</c:v>
                </c:pt>
                <c:pt idx="1519">
                  <c:v>4.161643835616438</c:v>
                </c:pt>
                <c:pt idx="1520">
                  <c:v>4.1643835616438354</c:v>
                </c:pt>
                <c:pt idx="1521">
                  <c:v>4.1671232876712327</c:v>
                </c:pt>
                <c:pt idx="1522">
                  <c:v>4.1698630136986301</c:v>
                </c:pt>
                <c:pt idx="1523">
                  <c:v>4.1726027397260275</c:v>
                </c:pt>
                <c:pt idx="1524">
                  <c:v>4.1753424657534248</c:v>
                </c:pt>
                <c:pt idx="1525">
                  <c:v>4.1780821917808222</c:v>
                </c:pt>
                <c:pt idx="1526">
                  <c:v>4.1808219178082195</c:v>
                </c:pt>
                <c:pt idx="1527">
                  <c:v>4.183561643835616</c:v>
                </c:pt>
                <c:pt idx="1528">
                  <c:v>4.1863013698630134</c:v>
                </c:pt>
                <c:pt idx="1529">
                  <c:v>4.1890410958904107</c:v>
                </c:pt>
                <c:pt idx="1530">
                  <c:v>4.1917808219178081</c:v>
                </c:pt>
                <c:pt idx="1531">
                  <c:v>4.1945205479452055</c:v>
                </c:pt>
                <c:pt idx="1532">
                  <c:v>4.1972602739726028</c:v>
                </c:pt>
                <c:pt idx="1533">
                  <c:v>4.2</c:v>
                </c:pt>
                <c:pt idx="1534">
                  <c:v>4.2027397260273975</c:v>
                </c:pt>
                <c:pt idx="1535">
                  <c:v>4.2054794520547949</c:v>
                </c:pt>
                <c:pt idx="1536">
                  <c:v>4.2082191780821914</c:v>
                </c:pt>
                <c:pt idx="1537">
                  <c:v>4.2109589041095887</c:v>
                </c:pt>
                <c:pt idx="1538">
                  <c:v>4.2136986301369861</c:v>
                </c:pt>
                <c:pt idx="1539">
                  <c:v>4.2164383561643834</c:v>
                </c:pt>
                <c:pt idx="1540">
                  <c:v>4.2191780821917808</c:v>
                </c:pt>
                <c:pt idx="1541">
                  <c:v>4.2219178082191782</c:v>
                </c:pt>
                <c:pt idx="1542">
                  <c:v>4.2246575342465755</c:v>
                </c:pt>
                <c:pt idx="1543">
                  <c:v>4.2273972602739729</c:v>
                </c:pt>
                <c:pt idx="1544">
                  <c:v>4.2301369863013702</c:v>
                </c:pt>
                <c:pt idx="1545">
                  <c:v>4.2328767123287667</c:v>
                </c:pt>
                <c:pt idx="1546">
                  <c:v>4.2356164383561641</c:v>
                </c:pt>
                <c:pt idx="1547">
                  <c:v>4.2383561643835614</c:v>
                </c:pt>
                <c:pt idx="1548">
                  <c:v>4.2410958904109588</c:v>
                </c:pt>
                <c:pt idx="1549">
                  <c:v>4.2438356164383562</c:v>
                </c:pt>
                <c:pt idx="1550">
                  <c:v>4.2465753424657535</c:v>
                </c:pt>
                <c:pt idx="1551">
                  <c:v>4.2493150684931509</c:v>
                </c:pt>
                <c:pt idx="1552">
                  <c:v>4.2520547945205482</c:v>
                </c:pt>
                <c:pt idx="1553">
                  <c:v>4.2547945205479456</c:v>
                </c:pt>
                <c:pt idx="1554">
                  <c:v>4.2575342465753421</c:v>
                </c:pt>
                <c:pt idx="1555">
                  <c:v>4.2602739726027394</c:v>
                </c:pt>
                <c:pt idx="1556">
                  <c:v>4.2630136986301368</c:v>
                </c:pt>
                <c:pt idx="1557">
                  <c:v>4.2657534246575342</c:v>
                </c:pt>
                <c:pt idx="1558">
                  <c:v>4.2684931506849315</c:v>
                </c:pt>
                <c:pt idx="1559">
                  <c:v>4.2712328767123289</c:v>
                </c:pt>
                <c:pt idx="1560">
                  <c:v>4.2739726027397262</c:v>
                </c:pt>
                <c:pt idx="1561">
                  <c:v>4.2767123287671236</c:v>
                </c:pt>
                <c:pt idx="1562">
                  <c:v>4.279452054794521</c:v>
                </c:pt>
                <c:pt idx="1563">
                  <c:v>4.2821917808219174</c:v>
                </c:pt>
                <c:pt idx="1564">
                  <c:v>4.2849315068493148</c:v>
                </c:pt>
                <c:pt idx="1565">
                  <c:v>4.2876712328767121</c:v>
                </c:pt>
                <c:pt idx="1566">
                  <c:v>4.2904109589041095</c:v>
                </c:pt>
                <c:pt idx="1567">
                  <c:v>4.2931506849315069</c:v>
                </c:pt>
                <c:pt idx="1568">
                  <c:v>4.2958904109589042</c:v>
                </c:pt>
                <c:pt idx="1569">
                  <c:v>4.2986301369863016</c:v>
                </c:pt>
                <c:pt idx="1570">
                  <c:v>4.3013698630136989</c:v>
                </c:pt>
                <c:pt idx="1571">
                  <c:v>4.3041095890410963</c:v>
                </c:pt>
                <c:pt idx="1572">
                  <c:v>4.3068493150684928</c:v>
                </c:pt>
                <c:pt idx="1573">
                  <c:v>4.3095890410958901</c:v>
                </c:pt>
                <c:pt idx="1574">
                  <c:v>4.3123287671232875</c:v>
                </c:pt>
                <c:pt idx="1575">
                  <c:v>4.3150684931506849</c:v>
                </c:pt>
                <c:pt idx="1576">
                  <c:v>4.3178082191780822</c:v>
                </c:pt>
                <c:pt idx="1577">
                  <c:v>4.3205479452054796</c:v>
                </c:pt>
                <c:pt idx="1578">
                  <c:v>4.3232876712328769</c:v>
                </c:pt>
                <c:pt idx="1579">
                  <c:v>4.3260273972602743</c:v>
                </c:pt>
                <c:pt idx="1580">
                  <c:v>4.3287671232876717</c:v>
                </c:pt>
                <c:pt idx="1581">
                  <c:v>4.3315068493150681</c:v>
                </c:pt>
                <c:pt idx="1582">
                  <c:v>4.3342465753424655</c:v>
                </c:pt>
                <c:pt idx="1583">
                  <c:v>4.3369863013698629</c:v>
                </c:pt>
                <c:pt idx="1584">
                  <c:v>4.3397260273972602</c:v>
                </c:pt>
                <c:pt idx="1585">
                  <c:v>4.3424657534246576</c:v>
                </c:pt>
                <c:pt idx="1586">
                  <c:v>4.3452054794520549</c:v>
                </c:pt>
                <c:pt idx="1587">
                  <c:v>4.3479452054794523</c:v>
                </c:pt>
                <c:pt idx="1588">
                  <c:v>4.3506849315068497</c:v>
                </c:pt>
                <c:pt idx="1589">
                  <c:v>4.353424657534247</c:v>
                </c:pt>
                <c:pt idx="1590">
                  <c:v>4.3561643835616435</c:v>
                </c:pt>
                <c:pt idx="1591">
                  <c:v>4.3589041095890408</c:v>
                </c:pt>
                <c:pt idx="1592">
                  <c:v>4.3616438356164382</c:v>
                </c:pt>
                <c:pt idx="1593">
                  <c:v>4.3643835616438356</c:v>
                </c:pt>
                <c:pt idx="1594">
                  <c:v>4.3671232876712329</c:v>
                </c:pt>
                <c:pt idx="1595">
                  <c:v>4.3698630136986303</c:v>
                </c:pt>
                <c:pt idx="1596">
                  <c:v>4.3726027397260276</c:v>
                </c:pt>
                <c:pt idx="1597">
                  <c:v>4.375342465753425</c:v>
                </c:pt>
                <c:pt idx="1598">
                  <c:v>4.3780821917808215</c:v>
                </c:pt>
                <c:pt idx="1599">
                  <c:v>4.3808219178082188</c:v>
                </c:pt>
                <c:pt idx="1600">
                  <c:v>4.3835616438356162</c:v>
                </c:pt>
                <c:pt idx="1601">
                  <c:v>4.3863013698630136</c:v>
                </c:pt>
                <c:pt idx="1602">
                  <c:v>4.3890410958904109</c:v>
                </c:pt>
                <c:pt idx="1603">
                  <c:v>4.3917808219178083</c:v>
                </c:pt>
                <c:pt idx="1604">
                  <c:v>4.3945205479452056</c:v>
                </c:pt>
                <c:pt idx="1605">
                  <c:v>4.397260273972603</c:v>
                </c:pt>
                <c:pt idx="1606">
                  <c:v>4.4000000000000004</c:v>
                </c:pt>
                <c:pt idx="1607">
                  <c:v>4.4027397260273968</c:v>
                </c:pt>
                <c:pt idx="1608">
                  <c:v>4.4054794520547942</c:v>
                </c:pt>
                <c:pt idx="1609">
                  <c:v>4.4082191780821915</c:v>
                </c:pt>
                <c:pt idx="1610">
                  <c:v>4.4109589041095889</c:v>
                </c:pt>
                <c:pt idx="1611">
                  <c:v>4.4136986301369863</c:v>
                </c:pt>
                <c:pt idx="1612">
                  <c:v>4.4164383561643836</c:v>
                </c:pt>
                <c:pt idx="1613">
                  <c:v>4.419178082191781</c:v>
                </c:pt>
                <c:pt idx="1614">
                  <c:v>4.4219178082191783</c:v>
                </c:pt>
                <c:pt idx="1615">
                  <c:v>4.4246575342465757</c:v>
                </c:pt>
                <c:pt idx="1616">
                  <c:v>4.4273972602739722</c:v>
                </c:pt>
                <c:pt idx="1617">
                  <c:v>4.4301369863013695</c:v>
                </c:pt>
                <c:pt idx="1618">
                  <c:v>4.4328767123287669</c:v>
                </c:pt>
                <c:pt idx="1619">
                  <c:v>4.4356164383561643</c:v>
                </c:pt>
                <c:pt idx="1620">
                  <c:v>4.4383561643835616</c:v>
                </c:pt>
                <c:pt idx="1621">
                  <c:v>4.441095890410959</c:v>
                </c:pt>
                <c:pt idx="1622">
                  <c:v>4.4438356164383563</c:v>
                </c:pt>
                <c:pt idx="1623">
                  <c:v>4.4465753424657537</c:v>
                </c:pt>
                <c:pt idx="1624">
                  <c:v>4.4493150684931511</c:v>
                </c:pt>
                <c:pt idx="1625">
                  <c:v>4.4520547945205475</c:v>
                </c:pt>
                <c:pt idx="1626">
                  <c:v>4.4547945205479449</c:v>
                </c:pt>
                <c:pt idx="1627">
                  <c:v>4.4575342465753423</c:v>
                </c:pt>
                <c:pt idx="1628">
                  <c:v>4.4602739726027396</c:v>
                </c:pt>
                <c:pt idx="1629">
                  <c:v>4.463013698630137</c:v>
                </c:pt>
                <c:pt idx="1630">
                  <c:v>4.4657534246575343</c:v>
                </c:pt>
                <c:pt idx="1631">
                  <c:v>4.4684931506849317</c:v>
                </c:pt>
                <c:pt idx="1632">
                  <c:v>4.4712328767123291</c:v>
                </c:pt>
                <c:pt idx="1633">
                  <c:v>4.4739726027397264</c:v>
                </c:pt>
                <c:pt idx="1634">
                  <c:v>4.4767123287671229</c:v>
                </c:pt>
                <c:pt idx="1635">
                  <c:v>4.4794520547945202</c:v>
                </c:pt>
                <c:pt idx="1636">
                  <c:v>4.4821917808219176</c:v>
                </c:pt>
                <c:pt idx="1637">
                  <c:v>4.484931506849315</c:v>
                </c:pt>
                <c:pt idx="1638">
                  <c:v>4.4876712328767123</c:v>
                </c:pt>
                <c:pt idx="1639">
                  <c:v>4.4904109589041097</c:v>
                </c:pt>
                <c:pt idx="1640">
                  <c:v>4.493150684931507</c:v>
                </c:pt>
                <c:pt idx="1641">
                  <c:v>4.4958904109589044</c:v>
                </c:pt>
                <c:pt idx="1642">
                  <c:v>4.4986301369863018</c:v>
                </c:pt>
                <c:pt idx="1643">
                  <c:v>4.5013698630136982</c:v>
                </c:pt>
                <c:pt idx="1644">
                  <c:v>4.5041095890410956</c:v>
                </c:pt>
                <c:pt idx="1645">
                  <c:v>4.506849315068493</c:v>
                </c:pt>
                <c:pt idx="1646">
                  <c:v>4.5095890410958903</c:v>
                </c:pt>
                <c:pt idx="1647">
                  <c:v>4.5123287671232877</c:v>
                </c:pt>
                <c:pt idx="1648">
                  <c:v>4.515068493150685</c:v>
                </c:pt>
                <c:pt idx="1649">
                  <c:v>4.5178082191780824</c:v>
                </c:pt>
                <c:pt idx="1650">
                  <c:v>4.5205479452054798</c:v>
                </c:pt>
                <c:pt idx="1651">
                  <c:v>4.5232876712328771</c:v>
                </c:pt>
                <c:pt idx="1652">
                  <c:v>4.5260273972602736</c:v>
                </c:pt>
                <c:pt idx="1653">
                  <c:v>4.5287671232876709</c:v>
                </c:pt>
                <c:pt idx="1654">
                  <c:v>4.5315068493150683</c:v>
                </c:pt>
                <c:pt idx="1655">
                  <c:v>4.5342465753424657</c:v>
                </c:pt>
                <c:pt idx="1656">
                  <c:v>4.536986301369863</c:v>
                </c:pt>
                <c:pt idx="1657">
                  <c:v>4.5397260273972604</c:v>
                </c:pt>
                <c:pt idx="1658">
                  <c:v>4.5424657534246577</c:v>
                </c:pt>
                <c:pt idx="1659">
                  <c:v>4.5452054794520551</c:v>
                </c:pt>
                <c:pt idx="1660">
                  <c:v>4.5479452054794525</c:v>
                </c:pt>
                <c:pt idx="1661">
                  <c:v>4.5506849315068489</c:v>
                </c:pt>
                <c:pt idx="1662">
                  <c:v>4.5534246575342463</c:v>
                </c:pt>
                <c:pt idx="1663">
                  <c:v>4.5561643835616437</c:v>
                </c:pt>
                <c:pt idx="1664">
                  <c:v>4.558904109589041</c:v>
                </c:pt>
                <c:pt idx="1665">
                  <c:v>4.5616438356164384</c:v>
                </c:pt>
                <c:pt idx="1666">
                  <c:v>4.5643835616438357</c:v>
                </c:pt>
                <c:pt idx="1667">
                  <c:v>4.5671232876712331</c:v>
                </c:pt>
                <c:pt idx="1668">
                  <c:v>4.5698630136986305</c:v>
                </c:pt>
                <c:pt idx="1669">
                  <c:v>4.5726027397260278</c:v>
                </c:pt>
                <c:pt idx="1670">
                  <c:v>4.5753424657534243</c:v>
                </c:pt>
                <c:pt idx="1671">
                  <c:v>4.5780821917808217</c:v>
                </c:pt>
                <c:pt idx="1672">
                  <c:v>4.580821917808219</c:v>
                </c:pt>
                <c:pt idx="1673">
                  <c:v>4.5835616438356164</c:v>
                </c:pt>
                <c:pt idx="1674">
                  <c:v>4.5863013698630137</c:v>
                </c:pt>
                <c:pt idx="1675">
                  <c:v>4.5890410958904111</c:v>
                </c:pt>
                <c:pt idx="1676">
                  <c:v>4.5917808219178085</c:v>
                </c:pt>
                <c:pt idx="1677">
                  <c:v>4.5945205479452058</c:v>
                </c:pt>
                <c:pt idx="1678">
                  <c:v>4.5972602739726032</c:v>
                </c:pt>
                <c:pt idx="1679">
                  <c:v>4.5999999999999996</c:v>
                </c:pt>
                <c:pt idx="1680">
                  <c:v>4.602739726027397</c:v>
                </c:pt>
                <c:pt idx="1681">
                  <c:v>4.6054794520547944</c:v>
                </c:pt>
                <c:pt idx="1682">
                  <c:v>4.6082191780821917</c:v>
                </c:pt>
                <c:pt idx="1683">
                  <c:v>4.6109589041095891</c:v>
                </c:pt>
                <c:pt idx="1684">
                  <c:v>4.6136986301369864</c:v>
                </c:pt>
                <c:pt idx="1685">
                  <c:v>4.6164383561643838</c:v>
                </c:pt>
                <c:pt idx="1686">
                  <c:v>4.6191780821917812</c:v>
                </c:pt>
                <c:pt idx="1687">
                  <c:v>4.6219178082191785</c:v>
                </c:pt>
                <c:pt idx="1688">
                  <c:v>4.624657534246575</c:v>
                </c:pt>
                <c:pt idx="1689">
                  <c:v>4.6273972602739724</c:v>
                </c:pt>
                <c:pt idx="1690">
                  <c:v>4.6301369863013697</c:v>
                </c:pt>
                <c:pt idx="1691">
                  <c:v>4.6328767123287671</c:v>
                </c:pt>
                <c:pt idx="1692">
                  <c:v>4.6356164383561644</c:v>
                </c:pt>
                <c:pt idx="1693">
                  <c:v>4.6383561643835618</c:v>
                </c:pt>
                <c:pt idx="1694">
                  <c:v>4.6410958904109592</c:v>
                </c:pt>
                <c:pt idx="1695">
                  <c:v>4.6438356164383565</c:v>
                </c:pt>
                <c:pt idx="1696">
                  <c:v>4.646575342465753</c:v>
                </c:pt>
                <c:pt idx="1697">
                  <c:v>4.6493150684931503</c:v>
                </c:pt>
                <c:pt idx="1698">
                  <c:v>4.6520547945205477</c:v>
                </c:pt>
                <c:pt idx="1699">
                  <c:v>4.6547945205479451</c:v>
                </c:pt>
                <c:pt idx="1700">
                  <c:v>4.6575342465753424</c:v>
                </c:pt>
                <c:pt idx="1701">
                  <c:v>4.6602739726027398</c:v>
                </c:pt>
                <c:pt idx="1702">
                  <c:v>4.6630136986301371</c:v>
                </c:pt>
                <c:pt idx="1703">
                  <c:v>4.6657534246575345</c:v>
                </c:pt>
                <c:pt idx="1704">
                  <c:v>4.6684931506849319</c:v>
                </c:pt>
                <c:pt idx="1705">
                  <c:v>4.6712328767123283</c:v>
                </c:pt>
                <c:pt idx="1706">
                  <c:v>4.6739726027397257</c:v>
                </c:pt>
                <c:pt idx="1707">
                  <c:v>4.6767123287671231</c:v>
                </c:pt>
                <c:pt idx="1708">
                  <c:v>4.6794520547945204</c:v>
                </c:pt>
                <c:pt idx="1709">
                  <c:v>4.6821917808219178</c:v>
                </c:pt>
                <c:pt idx="1710">
                  <c:v>4.6849315068493151</c:v>
                </c:pt>
                <c:pt idx="1711">
                  <c:v>4.6876712328767125</c:v>
                </c:pt>
                <c:pt idx="1712">
                  <c:v>4.6904109589041099</c:v>
                </c:pt>
                <c:pt idx="1713">
                  <c:v>4.6931506849315072</c:v>
                </c:pt>
                <c:pt idx="1714">
                  <c:v>4.6958904109589037</c:v>
                </c:pt>
                <c:pt idx="1715">
                  <c:v>4.6986301369863011</c:v>
                </c:pt>
                <c:pt idx="1716">
                  <c:v>4.7013698630136984</c:v>
                </c:pt>
                <c:pt idx="1717">
                  <c:v>4.7041095890410958</c:v>
                </c:pt>
                <c:pt idx="1718">
                  <c:v>4.7068493150684931</c:v>
                </c:pt>
                <c:pt idx="1719">
                  <c:v>4.7095890410958905</c:v>
                </c:pt>
                <c:pt idx="1720">
                  <c:v>4.7123287671232879</c:v>
                </c:pt>
                <c:pt idx="1721">
                  <c:v>4.7150684931506852</c:v>
                </c:pt>
                <c:pt idx="1722">
                  <c:v>4.7178082191780826</c:v>
                </c:pt>
                <c:pt idx="1723">
                  <c:v>4.720547945205479</c:v>
                </c:pt>
                <c:pt idx="1724">
                  <c:v>4.7232876712328764</c:v>
                </c:pt>
                <c:pt idx="1725">
                  <c:v>4.7260273972602738</c:v>
                </c:pt>
                <c:pt idx="1726">
                  <c:v>4.7287671232876711</c:v>
                </c:pt>
                <c:pt idx="1727">
                  <c:v>4.7315068493150685</c:v>
                </c:pt>
                <c:pt idx="1728">
                  <c:v>4.7342465753424658</c:v>
                </c:pt>
                <c:pt idx="1729">
                  <c:v>4.7369863013698632</c:v>
                </c:pt>
                <c:pt idx="1730">
                  <c:v>4.7397260273972606</c:v>
                </c:pt>
                <c:pt idx="1731">
                  <c:v>4.7424657534246579</c:v>
                </c:pt>
                <c:pt idx="1732">
                  <c:v>4.7452054794520544</c:v>
                </c:pt>
                <c:pt idx="1733">
                  <c:v>4.7479452054794518</c:v>
                </c:pt>
                <c:pt idx="1734">
                  <c:v>4.7506849315068491</c:v>
                </c:pt>
                <c:pt idx="1735">
                  <c:v>4.7534246575342465</c:v>
                </c:pt>
                <c:pt idx="1736">
                  <c:v>4.7561643835616438</c:v>
                </c:pt>
                <c:pt idx="1737">
                  <c:v>4.7589041095890412</c:v>
                </c:pt>
                <c:pt idx="1738">
                  <c:v>4.7616438356164386</c:v>
                </c:pt>
                <c:pt idx="1739">
                  <c:v>4.7643835616438359</c:v>
                </c:pt>
                <c:pt idx="1740">
                  <c:v>4.7671232876712333</c:v>
                </c:pt>
                <c:pt idx="1741">
                  <c:v>4.7698630136986298</c:v>
                </c:pt>
                <c:pt idx="1742">
                  <c:v>4.7726027397260271</c:v>
                </c:pt>
                <c:pt idx="1743">
                  <c:v>4.7753424657534245</c:v>
                </c:pt>
                <c:pt idx="1744">
                  <c:v>4.7780821917808218</c:v>
                </c:pt>
                <c:pt idx="1745">
                  <c:v>4.7808219178082192</c:v>
                </c:pt>
                <c:pt idx="1746">
                  <c:v>4.7835616438356166</c:v>
                </c:pt>
                <c:pt idx="1747">
                  <c:v>4.7863013698630139</c:v>
                </c:pt>
                <c:pt idx="1748">
                  <c:v>4.7890410958904113</c:v>
                </c:pt>
                <c:pt idx="1749">
                  <c:v>4.7917808219178086</c:v>
                </c:pt>
                <c:pt idx="1750">
                  <c:v>4.7945205479452051</c:v>
                </c:pt>
                <c:pt idx="1751">
                  <c:v>4.7972602739726025</c:v>
                </c:pt>
                <c:pt idx="1752">
                  <c:v>4.8</c:v>
                </c:pt>
                <c:pt idx="1753">
                  <c:v>4.8027397260273972</c:v>
                </c:pt>
                <c:pt idx="1754">
                  <c:v>4.8054794520547945</c:v>
                </c:pt>
                <c:pt idx="1755">
                  <c:v>4.8082191780821919</c:v>
                </c:pt>
                <c:pt idx="1756">
                  <c:v>4.8109589041095893</c:v>
                </c:pt>
                <c:pt idx="1757">
                  <c:v>4.8136986301369866</c:v>
                </c:pt>
                <c:pt idx="1758">
                  <c:v>4.816438356164384</c:v>
                </c:pt>
                <c:pt idx="1759">
                  <c:v>4.8191780821917805</c:v>
                </c:pt>
                <c:pt idx="1760">
                  <c:v>4.8219178082191778</c:v>
                </c:pt>
                <c:pt idx="1761">
                  <c:v>4.8246575342465752</c:v>
                </c:pt>
                <c:pt idx="1762">
                  <c:v>4.8273972602739725</c:v>
                </c:pt>
                <c:pt idx="1763">
                  <c:v>4.8301369863013699</c:v>
                </c:pt>
                <c:pt idx="1764">
                  <c:v>4.8328767123287673</c:v>
                </c:pt>
                <c:pt idx="1765">
                  <c:v>4.8356164383561646</c:v>
                </c:pt>
                <c:pt idx="1766">
                  <c:v>4.838356164383562</c:v>
                </c:pt>
                <c:pt idx="1767">
                  <c:v>4.8410958904109593</c:v>
                </c:pt>
                <c:pt idx="1768">
                  <c:v>4.8438356164383558</c:v>
                </c:pt>
                <c:pt idx="1769">
                  <c:v>4.8465753424657532</c:v>
                </c:pt>
                <c:pt idx="1770">
                  <c:v>4.8493150684931505</c:v>
                </c:pt>
                <c:pt idx="1771">
                  <c:v>4.8520547945205479</c:v>
                </c:pt>
                <c:pt idx="1772">
                  <c:v>4.8547945205479452</c:v>
                </c:pt>
                <c:pt idx="1773">
                  <c:v>4.8575342465753426</c:v>
                </c:pt>
                <c:pt idx="1774">
                  <c:v>4.86027397260274</c:v>
                </c:pt>
                <c:pt idx="1775">
                  <c:v>4.8630136986301373</c:v>
                </c:pt>
                <c:pt idx="1776">
                  <c:v>4.8657534246575347</c:v>
                </c:pt>
                <c:pt idx="1777">
                  <c:v>4.8684931506849312</c:v>
                </c:pt>
                <c:pt idx="1778">
                  <c:v>4.8712328767123285</c:v>
                </c:pt>
                <c:pt idx="1779">
                  <c:v>4.8739726027397259</c:v>
                </c:pt>
                <c:pt idx="1780">
                  <c:v>4.8767123287671232</c:v>
                </c:pt>
                <c:pt idx="1781">
                  <c:v>4.8794520547945206</c:v>
                </c:pt>
                <c:pt idx="1782">
                  <c:v>4.882191780821918</c:v>
                </c:pt>
                <c:pt idx="1783">
                  <c:v>4.8849315068493153</c:v>
                </c:pt>
                <c:pt idx="1784">
                  <c:v>4.8876712328767127</c:v>
                </c:pt>
                <c:pt idx="1785">
                  <c:v>4.8904109589041092</c:v>
                </c:pt>
                <c:pt idx="1786">
                  <c:v>4.8931506849315065</c:v>
                </c:pt>
                <c:pt idx="1787">
                  <c:v>4.8958904109589039</c:v>
                </c:pt>
                <c:pt idx="1788">
                  <c:v>4.8986301369863012</c:v>
                </c:pt>
                <c:pt idx="1789">
                  <c:v>4.9013698630136986</c:v>
                </c:pt>
                <c:pt idx="1790">
                  <c:v>4.904109589041096</c:v>
                </c:pt>
                <c:pt idx="1791">
                  <c:v>4.9068493150684933</c:v>
                </c:pt>
                <c:pt idx="1792">
                  <c:v>4.9095890410958907</c:v>
                </c:pt>
                <c:pt idx="1793">
                  <c:v>4.912328767123288</c:v>
                </c:pt>
                <c:pt idx="1794">
                  <c:v>4.9150684931506845</c:v>
                </c:pt>
                <c:pt idx="1795">
                  <c:v>4.9178082191780819</c:v>
                </c:pt>
                <c:pt idx="1796">
                  <c:v>4.9205479452054792</c:v>
                </c:pt>
                <c:pt idx="1797">
                  <c:v>4.9232876712328766</c:v>
                </c:pt>
                <c:pt idx="1798">
                  <c:v>4.9260273972602739</c:v>
                </c:pt>
                <c:pt idx="1799">
                  <c:v>4.9287671232876713</c:v>
                </c:pt>
                <c:pt idx="1800">
                  <c:v>4.9315068493150687</c:v>
                </c:pt>
                <c:pt idx="1801">
                  <c:v>4.934246575342466</c:v>
                </c:pt>
                <c:pt idx="1802">
                  <c:v>4.9369863013698634</c:v>
                </c:pt>
                <c:pt idx="1803">
                  <c:v>4.9397260273972599</c:v>
                </c:pt>
                <c:pt idx="1804">
                  <c:v>4.9424657534246572</c:v>
                </c:pt>
                <c:pt idx="1805">
                  <c:v>4.9452054794520546</c:v>
                </c:pt>
                <c:pt idx="1806">
                  <c:v>4.9479452054794519</c:v>
                </c:pt>
                <c:pt idx="1807">
                  <c:v>4.9506849315068493</c:v>
                </c:pt>
                <c:pt idx="1808">
                  <c:v>4.9534246575342467</c:v>
                </c:pt>
                <c:pt idx="1809">
                  <c:v>4.956164383561644</c:v>
                </c:pt>
                <c:pt idx="1810">
                  <c:v>4.9589041095890414</c:v>
                </c:pt>
                <c:pt idx="1811">
                  <c:v>4.9616438356164387</c:v>
                </c:pt>
                <c:pt idx="1812">
                  <c:v>4.9643835616438352</c:v>
                </c:pt>
                <c:pt idx="1813">
                  <c:v>4.9671232876712326</c:v>
                </c:pt>
                <c:pt idx="1814">
                  <c:v>4.9698630136986299</c:v>
                </c:pt>
                <c:pt idx="1815">
                  <c:v>4.9726027397260273</c:v>
                </c:pt>
                <c:pt idx="1816">
                  <c:v>4.9753424657534246</c:v>
                </c:pt>
                <c:pt idx="1817">
                  <c:v>4.978082191780822</c:v>
                </c:pt>
                <c:pt idx="1818">
                  <c:v>4.9808219178082194</c:v>
                </c:pt>
                <c:pt idx="1819">
                  <c:v>4.9835616438356167</c:v>
                </c:pt>
                <c:pt idx="1820">
                  <c:v>4.9863013698630141</c:v>
                </c:pt>
                <c:pt idx="1821">
                  <c:v>4.9890410958904106</c:v>
                </c:pt>
                <c:pt idx="1822">
                  <c:v>4.9917808219178079</c:v>
                </c:pt>
                <c:pt idx="1823">
                  <c:v>4.9945205479452053</c:v>
                </c:pt>
                <c:pt idx="1824">
                  <c:v>4.9972602739726026</c:v>
                </c:pt>
                <c:pt idx="1825">
                  <c:v>5</c:v>
                </c:pt>
                <c:pt idx="1826">
                  <c:v>5.0027397260273974</c:v>
                </c:pt>
                <c:pt idx="1827">
                  <c:v>5.0054794520547947</c:v>
                </c:pt>
                <c:pt idx="1828">
                  <c:v>5.0082191780821921</c:v>
                </c:pt>
                <c:pt idx="1829">
                  <c:v>5.0109589041095894</c:v>
                </c:pt>
                <c:pt idx="1830">
                  <c:v>5.0136986301369859</c:v>
                </c:pt>
                <c:pt idx="1831">
                  <c:v>5.0164383561643833</c:v>
                </c:pt>
                <c:pt idx="1832">
                  <c:v>5.0191780821917806</c:v>
                </c:pt>
                <c:pt idx="1833">
                  <c:v>5.021917808219178</c:v>
                </c:pt>
                <c:pt idx="1834">
                  <c:v>5.0246575342465754</c:v>
                </c:pt>
                <c:pt idx="1835">
                  <c:v>5.0273972602739727</c:v>
                </c:pt>
                <c:pt idx="1836">
                  <c:v>5.0301369863013701</c:v>
                </c:pt>
                <c:pt idx="1837">
                  <c:v>5.0328767123287674</c:v>
                </c:pt>
                <c:pt idx="1838">
                  <c:v>5.0356164383561648</c:v>
                </c:pt>
                <c:pt idx="1839">
                  <c:v>5.0383561643835613</c:v>
                </c:pt>
                <c:pt idx="1840">
                  <c:v>5.0410958904109586</c:v>
                </c:pt>
                <c:pt idx="1841">
                  <c:v>5.043835616438356</c:v>
                </c:pt>
                <c:pt idx="1842">
                  <c:v>5.0465753424657533</c:v>
                </c:pt>
                <c:pt idx="1843">
                  <c:v>5.0493150684931507</c:v>
                </c:pt>
                <c:pt idx="1844">
                  <c:v>5.0520547945205481</c:v>
                </c:pt>
                <c:pt idx="1845">
                  <c:v>5.0547945205479454</c:v>
                </c:pt>
                <c:pt idx="1846">
                  <c:v>5.0575342465753428</c:v>
                </c:pt>
                <c:pt idx="1847">
                  <c:v>5.0602739726027401</c:v>
                </c:pt>
                <c:pt idx="1848">
                  <c:v>5.0630136986301366</c:v>
                </c:pt>
                <c:pt idx="1849">
                  <c:v>5.065753424657534</c:v>
                </c:pt>
                <c:pt idx="1850">
                  <c:v>5.0684931506849313</c:v>
                </c:pt>
                <c:pt idx="1851">
                  <c:v>5.0712328767123287</c:v>
                </c:pt>
                <c:pt idx="1852">
                  <c:v>5.0739726027397261</c:v>
                </c:pt>
                <c:pt idx="1853">
                  <c:v>5.0767123287671234</c:v>
                </c:pt>
                <c:pt idx="1854">
                  <c:v>5.0794520547945208</c:v>
                </c:pt>
                <c:pt idx="1855">
                  <c:v>5.0821917808219181</c:v>
                </c:pt>
                <c:pt idx="1856">
                  <c:v>5.0849315068493155</c:v>
                </c:pt>
                <c:pt idx="1857">
                  <c:v>5.087671232876712</c:v>
                </c:pt>
                <c:pt idx="1858">
                  <c:v>5.0904109589041093</c:v>
                </c:pt>
                <c:pt idx="1859">
                  <c:v>5.0931506849315067</c:v>
                </c:pt>
                <c:pt idx="1860">
                  <c:v>5.095890410958904</c:v>
                </c:pt>
                <c:pt idx="1861">
                  <c:v>5.0986301369863014</c:v>
                </c:pt>
                <c:pt idx="1862">
                  <c:v>5.1013698630136988</c:v>
                </c:pt>
                <c:pt idx="1863">
                  <c:v>5.1041095890410961</c:v>
                </c:pt>
                <c:pt idx="1864">
                  <c:v>5.1068493150684935</c:v>
                </c:pt>
                <c:pt idx="1865">
                  <c:v>5.1095890410958908</c:v>
                </c:pt>
                <c:pt idx="1866">
                  <c:v>5.1123287671232873</c:v>
                </c:pt>
                <c:pt idx="1867">
                  <c:v>5.1150684931506847</c:v>
                </c:pt>
                <c:pt idx="1868">
                  <c:v>5.117808219178082</c:v>
                </c:pt>
                <c:pt idx="1869">
                  <c:v>5.1205479452054794</c:v>
                </c:pt>
                <c:pt idx="1870">
                  <c:v>5.1232876712328768</c:v>
                </c:pt>
                <c:pt idx="1871">
                  <c:v>5.1260273972602741</c:v>
                </c:pt>
                <c:pt idx="1872">
                  <c:v>5.1287671232876715</c:v>
                </c:pt>
                <c:pt idx="1873">
                  <c:v>5.1315068493150688</c:v>
                </c:pt>
                <c:pt idx="1874">
                  <c:v>5.1342465753424653</c:v>
                </c:pt>
                <c:pt idx="1875">
                  <c:v>5.1369863013698627</c:v>
                </c:pt>
                <c:pt idx="1876">
                  <c:v>5.13972602739726</c:v>
                </c:pt>
                <c:pt idx="1877">
                  <c:v>5.1424657534246574</c:v>
                </c:pt>
                <c:pt idx="1878">
                  <c:v>5.1452054794520548</c:v>
                </c:pt>
                <c:pt idx="1879">
                  <c:v>5.1479452054794521</c:v>
                </c:pt>
                <c:pt idx="1880">
                  <c:v>5.1506849315068495</c:v>
                </c:pt>
                <c:pt idx="1881">
                  <c:v>5.1534246575342468</c:v>
                </c:pt>
                <c:pt idx="1882">
                  <c:v>5.1561643835616442</c:v>
                </c:pt>
                <c:pt idx="1883">
                  <c:v>5.1589041095890407</c:v>
                </c:pt>
                <c:pt idx="1884">
                  <c:v>5.161643835616438</c:v>
                </c:pt>
                <c:pt idx="1885">
                  <c:v>5.1643835616438354</c:v>
                </c:pt>
                <c:pt idx="1886">
                  <c:v>5.1671232876712327</c:v>
                </c:pt>
                <c:pt idx="1887">
                  <c:v>5.1698630136986301</c:v>
                </c:pt>
                <c:pt idx="1888">
                  <c:v>5.1726027397260275</c:v>
                </c:pt>
                <c:pt idx="1889">
                  <c:v>5.1753424657534248</c:v>
                </c:pt>
                <c:pt idx="1890">
                  <c:v>5.1780821917808222</c:v>
                </c:pt>
                <c:pt idx="1891">
                  <c:v>5.1808219178082195</c:v>
                </c:pt>
                <c:pt idx="1892">
                  <c:v>5.183561643835616</c:v>
                </c:pt>
                <c:pt idx="1893">
                  <c:v>5.1863013698630134</c:v>
                </c:pt>
                <c:pt idx="1894">
                  <c:v>5.1890410958904107</c:v>
                </c:pt>
                <c:pt idx="1895">
                  <c:v>5.1917808219178081</c:v>
                </c:pt>
                <c:pt idx="1896">
                  <c:v>5.1945205479452055</c:v>
                </c:pt>
                <c:pt idx="1897">
                  <c:v>5.1972602739726028</c:v>
                </c:pt>
                <c:pt idx="1898">
                  <c:v>5.2</c:v>
                </c:pt>
                <c:pt idx="1899">
                  <c:v>5.2027397260273975</c:v>
                </c:pt>
                <c:pt idx="1900">
                  <c:v>5.2054794520547949</c:v>
                </c:pt>
                <c:pt idx="1901">
                  <c:v>5.2082191780821914</c:v>
                </c:pt>
                <c:pt idx="1902">
                  <c:v>5.2109589041095887</c:v>
                </c:pt>
                <c:pt idx="1903">
                  <c:v>5.2136986301369861</c:v>
                </c:pt>
                <c:pt idx="1904">
                  <c:v>5.2164383561643834</c:v>
                </c:pt>
                <c:pt idx="1905">
                  <c:v>5.2191780821917808</c:v>
                </c:pt>
                <c:pt idx="1906">
                  <c:v>5.2219178082191782</c:v>
                </c:pt>
                <c:pt idx="1907">
                  <c:v>5.2246575342465755</c:v>
                </c:pt>
                <c:pt idx="1908">
                  <c:v>5.2273972602739729</c:v>
                </c:pt>
                <c:pt idx="1909">
                  <c:v>5.2301369863013702</c:v>
                </c:pt>
                <c:pt idx="1910">
                  <c:v>5.2328767123287667</c:v>
                </c:pt>
                <c:pt idx="1911">
                  <c:v>5.2356164383561641</c:v>
                </c:pt>
                <c:pt idx="1912">
                  <c:v>5.2383561643835614</c:v>
                </c:pt>
                <c:pt idx="1913">
                  <c:v>5.2410958904109588</c:v>
                </c:pt>
                <c:pt idx="1914">
                  <c:v>5.2438356164383562</c:v>
                </c:pt>
                <c:pt idx="1915">
                  <c:v>5.2465753424657535</c:v>
                </c:pt>
                <c:pt idx="1916">
                  <c:v>5.2493150684931509</c:v>
                </c:pt>
                <c:pt idx="1917">
                  <c:v>5.2520547945205482</c:v>
                </c:pt>
                <c:pt idx="1918">
                  <c:v>5.2547945205479456</c:v>
                </c:pt>
                <c:pt idx="1919">
                  <c:v>5.2575342465753421</c:v>
                </c:pt>
                <c:pt idx="1920">
                  <c:v>5.2602739726027394</c:v>
                </c:pt>
                <c:pt idx="1921">
                  <c:v>5.2630136986301368</c:v>
                </c:pt>
                <c:pt idx="1922">
                  <c:v>5.2657534246575342</c:v>
                </c:pt>
                <c:pt idx="1923">
                  <c:v>5.2684931506849315</c:v>
                </c:pt>
                <c:pt idx="1924">
                  <c:v>5.2712328767123289</c:v>
                </c:pt>
                <c:pt idx="1925">
                  <c:v>5.2739726027397262</c:v>
                </c:pt>
                <c:pt idx="1926">
                  <c:v>5.2767123287671236</c:v>
                </c:pt>
                <c:pt idx="1927">
                  <c:v>5.279452054794521</c:v>
                </c:pt>
                <c:pt idx="1928">
                  <c:v>5.2821917808219174</c:v>
                </c:pt>
                <c:pt idx="1929">
                  <c:v>5.2849315068493148</c:v>
                </c:pt>
                <c:pt idx="1930">
                  <c:v>5.2876712328767121</c:v>
                </c:pt>
                <c:pt idx="1931">
                  <c:v>5.2904109589041095</c:v>
                </c:pt>
                <c:pt idx="1932">
                  <c:v>5.2931506849315069</c:v>
                </c:pt>
                <c:pt idx="1933">
                  <c:v>5.2958904109589042</c:v>
                </c:pt>
                <c:pt idx="1934">
                  <c:v>5.2986301369863016</c:v>
                </c:pt>
                <c:pt idx="1935">
                  <c:v>5.3013698630136989</c:v>
                </c:pt>
                <c:pt idx="1936">
                  <c:v>5.3041095890410963</c:v>
                </c:pt>
                <c:pt idx="1937">
                  <c:v>5.3068493150684928</c:v>
                </c:pt>
                <c:pt idx="1938">
                  <c:v>5.3095890410958901</c:v>
                </c:pt>
                <c:pt idx="1939">
                  <c:v>5.3123287671232875</c:v>
                </c:pt>
                <c:pt idx="1940">
                  <c:v>5.3150684931506849</c:v>
                </c:pt>
                <c:pt idx="1941">
                  <c:v>5.3178082191780822</c:v>
                </c:pt>
                <c:pt idx="1942">
                  <c:v>5.3205479452054796</c:v>
                </c:pt>
                <c:pt idx="1943">
                  <c:v>5.3232876712328769</c:v>
                </c:pt>
                <c:pt idx="1944">
                  <c:v>5.3260273972602743</c:v>
                </c:pt>
                <c:pt idx="1945">
                  <c:v>5.3287671232876717</c:v>
                </c:pt>
                <c:pt idx="1946">
                  <c:v>5.3315068493150681</c:v>
                </c:pt>
                <c:pt idx="1947">
                  <c:v>5.3342465753424655</c:v>
                </c:pt>
                <c:pt idx="1948">
                  <c:v>5.3369863013698629</c:v>
                </c:pt>
                <c:pt idx="1949">
                  <c:v>5.3397260273972602</c:v>
                </c:pt>
                <c:pt idx="1950">
                  <c:v>5.3424657534246576</c:v>
                </c:pt>
                <c:pt idx="1951">
                  <c:v>5.3452054794520549</c:v>
                </c:pt>
                <c:pt idx="1952">
                  <c:v>5.3479452054794523</c:v>
                </c:pt>
                <c:pt idx="1953">
                  <c:v>5.3506849315068497</c:v>
                </c:pt>
                <c:pt idx="1954">
                  <c:v>5.353424657534247</c:v>
                </c:pt>
                <c:pt idx="1955">
                  <c:v>5.3561643835616435</c:v>
                </c:pt>
                <c:pt idx="1956">
                  <c:v>5.3589041095890408</c:v>
                </c:pt>
                <c:pt idx="1957">
                  <c:v>5.3616438356164382</c:v>
                </c:pt>
                <c:pt idx="1958">
                  <c:v>5.3643835616438356</c:v>
                </c:pt>
                <c:pt idx="1959">
                  <c:v>5.3671232876712329</c:v>
                </c:pt>
                <c:pt idx="1960">
                  <c:v>5.3698630136986303</c:v>
                </c:pt>
                <c:pt idx="1961">
                  <c:v>5.3726027397260276</c:v>
                </c:pt>
                <c:pt idx="1962">
                  <c:v>5.375342465753425</c:v>
                </c:pt>
                <c:pt idx="1963">
                  <c:v>5.3780821917808215</c:v>
                </c:pt>
                <c:pt idx="1964">
                  <c:v>5.3808219178082188</c:v>
                </c:pt>
                <c:pt idx="1965">
                  <c:v>5.3835616438356162</c:v>
                </c:pt>
                <c:pt idx="1966">
                  <c:v>5.3863013698630136</c:v>
                </c:pt>
                <c:pt idx="1967">
                  <c:v>5.3890410958904109</c:v>
                </c:pt>
                <c:pt idx="1968">
                  <c:v>5.3917808219178083</c:v>
                </c:pt>
                <c:pt idx="1969">
                  <c:v>5.3945205479452056</c:v>
                </c:pt>
                <c:pt idx="1970">
                  <c:v>5.397260273972603</c:v>
                </c:pt>
                <c:pt idx="1971">
                  <c:v>5.4</c:v>
                </c:pt>
                <c:pt idx="1972">
                  <c:v>5.4027397260273968</c:v>
                </c:pt>
                <c:pt idx="1973">
                  <c:v>5.4054794520547942</c:v>
                </c:pt>
                <c:pt idx="1974">
                  <c:v>5.4082191780821915</c:v>
                </c:pt>
                <c:pt idx="1975">
                  <c:v>5.4109589041095889</c:v>
                </c:pt>
                <c:pt idx="1976">
                  <c:v>5.4136986301369863</c:v>
                </c:pt>
                <c:pt idx="1977">
                  <c:v>5.4164383561643836</c:v>
                </c:pt>
                <c:pt idx="1978">
                  <c:v>5.419178082191781</c:v>
                </c:pt>
                <c:pt idx="1979">
                  <c:v>5.4219178082191783</c:v>
                </c:pt>
                <c:pt idx="1980">
                  <c:v>5.4246575342465757</c:v>
                </c:pt>
                <c:pt idx="1981">
                  <c:v>5.4273972602739722</c:v>
                </c:pt>
                <c:pt idx="1982">
                  <c:v>5.4301369863013695</c:v>
                </c:pt>
                <c:pt idx="1983">
                  <c:v>5.4328767123287669</c:v>
                </c:pt>
                <c:pt idx="1984">
                  <c:v>5.4356164383561643</c:v>
                </c:pt>
                <c:pt idx="1985">
                  <c:v>5.4383561643835616</c:v>
                </c:pt>
                <c:pt idx="1986">
                  <c:v>5.441095890410959</c:v>
                </c:pt>
                <c:pt idx="1987">
                  <c:v>5.4438356164383563</c:v>
                </c:pt>
                <c:pt idx="1988">
                  <c:v>5.4465753424657537</c:v>
                </c:pt>
                <c:pt idx="1989">
                  <c:v>5.4493150684931511</c:v>
                </c:pt>
                <c:pt idx="1990">
                  <c:v>5.4520547945205475</c:v>
                </c:pt>
                <c:pt idx="1991">
                  <c:v>5.4547945205479449</c:v>
                </c:pt>
                <c:pt idx="1992">
                  <c:v>5.4575342465753423</c:v>
                </c:pt>
                <c:pt idx="1993">
                  <c:v>5.4602739726027396</c:v>
                </c:pt>
                <c:pt idx="1994">
                  <c:v>5.463013698630137</c:v>
                </c:pt>
                <c:pt idx="1995">
                  <c:v>5.4657534246575343</c:v>
                </c:pt>
                <c:pt idx="1996">
                  <c:v>5.4684931506849317</c:v>
                </c:pt>
                <c:pt idx="1997">
                  <c:v>5.4712328767123291</c:v>
                </c:pt>
                <c:pt idx="1998">
                  <c:v>5.4739726027397264</c:v>
                </c:pt>
                <c:pt idx="1999">
                  <c:v>5.4767123287671229</c:v>
                </c:pt>
                <c:pt idx="2000">
                  <c:v>5.4794520547945202</c:v>
                </c:pt>
                <c:pt idx="2001">
                  <c:v>5.4821917808219176</c:v>
                </c:pt>
                <c:pt idx="2002">
                  <c:v>5.484931506849315</c:v>
                </c:pt>
                <c:pt idx="2003">
                  <c:v>5.4876712328767123</c:v>
                </c:pt>
                <c:pt idx="2004">
                  <c:v>5.4904109589041097</c:v>
                </c:pt>
                <c:pt idx="2005">
                  <c:v>5.493150684931507</c:v>
                </c:pt>
                <c:pt idx="2006">
                  <c:v>5.4958904109589044</c:v>
                </c:pt>
                <c:pt idx="2007">
                  <c:v>5.4986301369863018</c:v>
                </c:pt>
                <c:pt idx="2008">
                  <c:v>5.5013698630136982</c:v>
                </c:pt>
                <c:pt idx="2009">
                  <c:v>5.5041095890410956</c:v>
                </c:pt>
                <c:pt idx="2010">
                  <c:v>5.506849315068493</c:v>
                </c:pt>
                <c:pt idx="2011">
                  <c:v>5.5095890410958903</c:v>
                </c:pt>
                <c:pt idx="2012">
                  <c:v>5.5123287671232877</c:v>
                </c:pt>
                <c:pt idx="2013">
                  <c:v>5.515068493150685</c:v>
                </c:pt>
                <c:pt idx="2014">
                  <c:v>5.5178082191780824</c:v>
                </c:pt>
                <c:pt idx="2015">
                  <c:v>5.5205479452054798</c:v>
                </c:pt>
                <c:pt idx="2016">
                  <c:v>5.5232876712328771</c:v>
                </c:pt>
                <c:pt idx="2017">
                  <c:v>5.5260273972602736</c:v>
                </c:pt>
                <c:pt idx="2018">
                  <c:v>5.5287671232876709</c:v>
                </c:pt>
                <c:pt idx="2019">
                  <c:v>5.5315068493150683</c:v>
                </c:pt>
                <c:pt idx="2020">
                  <c:v>5.5342465753424657</c:v>
                </c:pt>
                <c:pt idx="2021">
                  <c:v>5.536986301369863</c:v>
                </c:pt>
                <c:pt idx="2022">
                  <c:v>5.5397260273972604</c:v>
                </c:pt>
                <c:pt idx="2023">
                  <c:v>5.5424657534246577</c:v>
                </c:pt>
                <c:pt idx="2024">
                  <c:v>5.5452054794520551</c:v>
                </c:pt>
                <c:pt idx="2025">
                  <c:v>5.5479452054794525</c:v>
                </c:pt>
                <c:pt idx="2026">
                  <c:v>5.5506849315068489</c:v>
                </c:pt>
                <c:pt idx="2027">
                  <c:v>5.5534246575342463</c:v>
                </c:pt>
                <c:pt idx="2028">
                  <c:v>5.5561643835616437</c:v>
                </c:pt>
                <c:pt idx="2029">
                  <c:v>5.558904109589041</c:v>
                </c:pt>
                <c:pt idx="2030">
                  <c:v>5.5616438356164384</c:v>
                </c:pt>
                <c:pt idx="2031">
                  <c:v>5.5643835616438357</c:v>
                </c:pt>
                <c:pt idx="2032">
                  <c:v>5.5671232876712331</c:v>
                </c:pt>
                <c:pt idx="2033">
                  <c:v>5.5698630136986305</c:v>
                </c:pt>
                <c:pt idx="2034">
                  <c:v>5.5726027397260278</c:v>
                </c:pt>
                <c:pt idx="2035">
                  <c:v>5.5753424657534243</c:v>
                </c:pt>
                <c:pt idx="2036">
                  <c:v>5.5780821917808217</c:v>
                </c:pt>
                <c:pt idx="2037">
                  <c:v>5.580821917808219</c:v>
                </c:pt>
                <c:pt idx="2038">
                  <c:v>5.5835616438356164</c:v>
                </c:pt>
                <c:pt idx="2039">
                  <c:v>5.5863013698630137</c:v>
                </c:pt>
                <c:pt idx="2040">
                  <c:v>5.5890410958904111</c:v>
                </c:pt>
                <c:pt idx="2041">
                  <c:v>5.5917808219178085</c:v>
                </c:pt>
                <c:pt idx="2042">
                  <c:v>5.5945205479452058</c:v>
                </c:pt>
                <c:pt idx="2043">
                  <c:v>5.5972602739726032</c:v>
                </c:pt>
                <c:pt idx="2044">
                  <c:v>5.6</c:v>
                </c:pt>
                <c:pt idx="2045">
                  <c:v>5.602739726027397</c:v>
                </c:pt>
                <c:pt idx="2046">
                  <c:v>5.6054794520547944</c:v>
                </c:pt>
                <c:pt idx="2047">
                  <c:v>5.6082191780821917</c:v>
                </c:pt>
                <c:pt idx="2048">
                  <c:v>5.6109589041095891</c:v>
                </c:pt>
                <c:pt idx="2049">
                  <c:v>5.6136986301369864</c:v>
                </c:pt>
                <c:pt idx="2050">
                  <c:v>5.6164383561643838</c:v>
                </c:pt>
                <c:pt idx="2051">
                  <c:v>5.6191780821917812</c:v>
                </c:pt>
                <c:pt idx="2052">
                  <c:v>5.6219178082191785</c:v>
                </c:pt>
                <c:pt idx="2053">
                  <c:v>5.624657534246575</c:v>
                </c:pt>
                <c:pt idx="2054">
                  <c:v>5.6273972602739724</c:v>
                </c:pt>
                <c:pt idx="2055">
                  <c:v>5.6301369863013697</c:v>
                </c:pt>
                <c:pt idx="2056">
                  <c:v>5.6328767123287671</c:v>
                </c:pt>
                <c:pt idx="2057">
                  <c:v>5.6356164383561644</c:v>
                </c:pt>
                <c:pt idx="2058">
                  <c:v>5.6383561643835618</c:v>
                </c:pt>
                <c:pt idx="2059">
                  <c:v>5.6410958904109592</c:v>
                </c:pt>
                <c:pt idx="2060">
                  <c:v>5.6438356164383565</c:v>
                </c:pt>
                <c:pt idx="2061">
                  <c:v>5.646575342465753</c:v>
                </c:pt>
                <c:pt idx="2062">
                  <c:v>5.6493150684931503</c:v>
                </c:pt>
                <c:pt idx="2063">
                  <c:v>5.6520547945205477</c:v>
                </c:pt>
                <c:pt idx="2064">
                  <c:v>5.6547945205479451</c:v>
                </c:pt>
                <c:pt idx="2065">
                  <c:v>5.6575342465753424</c:v>
                </c:pt>
                <c:pt idx="2066">
                  <c:v>5.6602739726027398</c:v>
                </c:pt>
                <c:pt idx="2067">
                  <c:v>5.6630136986301371</c:v>
                </c:pt>
                <c:pt idx="2068">
                  <c:v>5.6657534246575345</c:v>
                </c:pt>
                <c:pt idx="2069">
                  <c:v>5.6684931506849319</c:v>
                </c:pt>
                <c:pt idx="2070">
                  <c:v>5.6712328767123283</c:v>
                </c:pt>
                <c:pt idx="2071">
                  <c:v>5.6739726027397257</c:v>
                </c:pt>
                <c:pt idx="2072">
                  <c:v>5.6767123287671231</c:v>
                </c:pt>
                <c:pt idx="2073">
                  <c:v>5.6794520547945204</c:v>
                </c:pt>
                <c:pt idx="2074">
                  <c:v>5.6821917808219178</c:v>
                </c:pt>
                <c:pt idx="2075">
                  <c:v>5.6849315068493151</c:v>
                </c:pt>
                <c:pt idx="2076">
                  <c:v>5.6876712328767125</c:v>
                </c:pt>
                <c:pt idx="2077">
                  <c:v>5.6904109589041099</c:v>
                </c:pt>
                <c:pt idx="2078">
                  <c:v>5.6931506849315072</c:v>
                </c:pt>
                <c:pt idx="2079">
                  <c:v>5.6958904109589037</c:v>
                </c:pt>
                <c:pt idx="2080">
                  <c:v>5.6986301369863011</c:v>
                </c:pt>
                <c:pt idx="2081">
                  <c:v>5.7013698630136984</c:v>
                </c:pt>
                <c:pt idx="2082">
                  <c:v>5.7041095890410958</c:v>
                </c:pt>
                <c:pt idx="2083">
                  <c:v>5.7068493150684931</c:v>
                </c:pt>
                <c:pt idx="2084">
                  <c:v>5.7095890410958905</c:v>
                </c:pt>
                <c:pt idx="2085">
                  <c:v>5.7123287671232879</c:v>
                </c:pt>
                <c:pt idx="2086">
                  <c:v>5.7150684931506852</c:v>
                </c:pt>
                <c:pt idx="2087">
                  <c:v>5.7178082191780826</c:v>
                </c:pt>
                <c:pt idx="2088">
                  <c:v>5.720547945205479</c:v>
                </c:pt>
                <c:pt idx="2089">
                  <c:v>5.7232876712328764</c:v>
                </c:pt>
                <c:pt idx="2090">
                  <c:v>5.7260273972602738</c:v>
                </c:pt>
                <c:pt idx="2091">
                  <c:v>5.7287671232876711</c:v>
                </c:pt>
                <c:pt idx="2092">
                  <c:v>5.7315068493150685</c:v>
                </c:pt>
                <c:pt idx="2093">
                  <c:v>5.7342465753424658</c:v>
                </c:pt>
                <c:pt idx="2094">
                  <c:v>5.7369863013698632</c:v>
                </c:pt>
                <c:pt idx="2095">
                  <c:v>5.7397260273972606</c:v>
                </c:pt>
                <c:pt idx="2096">
                  <c:v>5.7424657534246579</c:v>
                </c:pt>
                <c:pt idx="2097">
                  <c:v>5.7452054794520544</c:v>
                </c:pt>
                <c:pt idx="2098">
                  <c:v>5.7479452054794518</c:v>
                </c:pt>
                <c:pt idx="2099">
                  <c:v>5.7506849315068491</c:v>
                </c:pt>
                <c:pt idx="2100">
                  <c:v>5.7534246575342465</c:v>
                </c:pt>
                <c:pt idx="2101">
                  <c:v>5.7561643835616438</c:v>
                </c:pt>
                <c:pt idx="2102">
                  <c:v>5.7589041095890412</c:v>
                </c:pt>
                <c:pt idx="2103">
                  <c:v>5.7616438356164386</c:v>
                </c:pt>
                <c:pt idx="2104">
                  <c:v>5.7643835616438359</c:v>
                </c:pt>
                <c:pt idx="2105">
                  <c:v>5.7671232876712333</c:v>
                </c:pt>
                <c:pt idx="2106">
                  <c:v>5.7698630136986298</c:v>
                </c:pt>
                <c:pt idx="2107">
                  <c:v>5.7726027397260271</c:v>
                </c:pt>
                <c:pt idx="2108">
                  <c:v>5.7753424657534245</c:v>
                </c:pt>
                <c:pt idx="2109">
                  <c:v>5.7780821917808218</c:v>
                </c:pt>
                <c:pt idx="2110">
                  <c:v>5.7808219178082192</c:v>
                </c:pt>
                <c:pt idx="2111">
                  <c:v>5.7835616438356166</c:v>
                </c:pt>
                <c:pt idx="2112">
                  <c:v>5.7863013698630139</c:v>
                </c:pt>
                <c:pt idx="2113">
                  <c:v>5.7890410958904113</c:v>
                </c:pt>
                <c:pt idx="2114">
                  <c:v>5.7917808219178086</c:v>
                </c:pt>
                <c:pt idx="2115">
                  <c:v>5.7945205479452051</c:v>
                </c:pt>
                <c:pt idx="2116">
                  <c:v>5.7972602739726025</c:v>
                </c:pt>
                <c:pt idx="2117">
                  <c:v>5.8</c:v>
                </c:pt>
                <c:pt idx="2118">
                  <c:v>5.8027397260273972</c:v>
                </c:pt>
                <c:pt idx="2119">
                  <c:v>5.8054794520547945</c:v>
                </c:pt>
                <c:pt idx="2120">
                  <c:v>5.8082191780821919</c:v>
                </c:pt>
                <c:pt idx="2121">
                  <c:v>5.8109589041095893</c:v>
                </c:pt>
                <c:pt idx="2122">
                  <c:v>5.8136986301369866</c:v>
                </c:pt>
                <c:pt idx="2123">
                  <c:v>5.816438356164384</c:v>
                </c:pt>
                <c:pt idx="2124">
                  <c:v>5.8191780821917805</c:v>
                </c:pt>
                <c:pt idx="2125">
                  <c:v>5.8219178082191778</c:v>
                </c:pt>
                <c:pt idx="2126">
                  <c:v>5.8246575342465752</c:v>
                </c:pt>
                <c:pt idx="2127">
                  <c:v>5.8273972602739725</c:v>
                </c:pt>
                <c:pt idx="2128">
                  <c:v>5.8301369863013699</c:v>
                </c:pt>
                <c:pt idx="2129">
                  <c:v>5.8328767123287673</c:v>
                </c:pt>
                <c:pt idx="2130">
                  <c:v>5.8356164383561646</c:v>
                </c:pt>
                <c:pt idx="2131">
                  <c:v>5.838356164383562</c:v>
                </c:pt>
                <c:pt idx="2132">
                  <c:v>5.8410958904109593</c:v>
                </c:pt>
                <c:pt idx="2133">
                  <c:v>5.8438356164383558</c:v>
                </c:pt>
                <c:pt idx="2134">
                  <c:v>5.8465753424657532</c:v>
                </c:pt>
                <c:pt idx="2135">
                  <c:v>5.8493150684931505</c:v>
                </c:pt>
                <c:pt idx="2136">
                  <c:v>5.8520547945205479</c:v>
                </c:pt>
                <c:pt idx="2137">
                  <c:v>5.8547945205479452</c:v>
                </c:pt>
                <c:pt idx="2138">
                  <c:v>5.8575342465753426</c:v>
                </c:pt>
                <c:pt idx="2139">
                  <c:v>5.86027397260274</c:v>
                </c:pt>
                <c:pt idx="2140">
                  <c:v>5.8630136986301373</c:v>
                </c:pt>
                <c:pt idx="2141">
                  <c:v>5.8657534246575347</c:v>
                </c:pt>
                <c:pt idx="2142">
                  <c:v>5.8684931506849312</c:v>
                </c:pt>
                <c:pt idx="2143">
                  <c:v>5.8712328767123285</c:v>
                </c:pt>
                <c:pt idx="2144">
                  <c:v>5.8739726027397259</c:v>
                </c:pt>
                <c:pt idx="2145">
                  <c:v>5.8767123287671232</c:v>
                </c:pt>
                <c:pt idx="2146">
                  <c:v>5.8794520547945206</c:v>
                </c:pt>
                <c:pt idx="2147">
                  <c:v>5.882191780821918</c:v>
                </c:pt>
                <c:pt idx="2148">
                  <c:v>5.8849315068493153</c:v>
                </c:pt>
                <c:pt idx="2149">
                  <c:v>5.8876712328767127</c:v>
                </c:pt>
                <c:pt idx="2150">
                  <c:v>5.8904109589041092</c:v>
                </c:pt>
                <c:pt idx="2151">
                  <c:v>5.8931506849315065</c:v>
                </c:pt>
                <c:pt idx="2152">
                  <c:v>5.8958904109589039</c:v>
                </c:pt>
                <c:pt idx="2153">
                  <c:v>5.8986301369863012</c:v>
                </c:pt>
                <c:pt idx="2154">
                  <c:v>5.9013698630136986</c:v>
                </c:pt>
                <c:pt idx="2155">
                  <c:v>5.904109589041096</c:v>
                </c:pt>
                <c:pt idx="2156">
                  <c:v>5.9068493150684933</c:v>
                </c:pt>
                <c:pt idx="2157">
                  <c:v>5.9095890410958907</c:v>
                </c:pt>
                <c:pt idx="2158">
                  <c:v>5.912328767123288</c:v>
                </c:pt>
                <c:pt idx="2159">
                  <c:v>5.9150684931506845</c:v>
                </c:pt>
                <c:pt idx="2160">
                  <c:v>5.9178082191780819</c:v>
                </c:pt>
                <c:pt idx="2161">
                  <c:v>5.9205479452054792</c:v>
                </c:pt>
                <c:pt idx="2162">
                  <c:v>5.9232876712328766</c:v>
                </c:pt>
                <c:pt idx="2163">
                  <c:v>5.9260273972602739</c:v>
                </c:pt>
                <c:pt idx="2164">
                  <c:v>5.9287671232876713</c:v>
                </c:pt>
                <c:pt idx="2165">
                  <c:v>5.9315068493150687</c:v>
                </c:pt>
                <c:pt idx="2166">
                  <c:v>5.934246575342466</c:v>
                </c:pt>
                <c:pt idx="2167">
                  <c:v>5.9369863013698634</c:v>
                </c:pt>
                <c:pt idx="2168">
                  <c:v>5.9397260273972599</c:v>
                </c:pt>
                <c:pt idx="2169">
                  <c:v>5.9424657534246572</c:v>
                </c:pt>
                <c:pt idx="2170">
                  <c:v>5.9452054794520546</c:v>
                </c:pt>
                <c:pt idx="2171">
                  <c:v>5.9479452054794519</c:v>
                </c:pt>
                <c:pt idx="2172">
                  <c:v>5.9506849315068493</c:v>
                </c:pt>
                <c:pt idx="2173">
                  <c:v>5.9534246575342467</c:v>
                </c:pt>
                <c:pt idx="2174">
                  <c:v>5.956164383561644</c:v>
                </c:pt>
                <c:pt idx="2175">
                  <c:v>5.9589041095890414</c:v>
                </c:pt>
                <c:pt idx="2176">
                  <c:v>5.9616438356164387</c:v>
                </c:pt>
                <c:pt idx="2177">
                  <c:v>5.9643835616438352</c:v>
                </c:pt>
                <c:pt idx="2178">
                  <c:v>5.9671232876712326</c:v>
                </c:pt>
                <c:pt idx="2179">
                  <c:v>5.9698630136986299</c:v>
                </c:pt>
                <c:pt idx="2180">
                  <c:v>5.9726027397260273</c:v>
                </c:pt>
                <c:pt idx="2181">
                  <c:v>5.9753424657534246</c:v>
                </c:pt>
                <c:pt idx="2182">
                  <c:v>5.978082191780822</c:v>
                </c:pt>
                <c:pt idx="2183">
                  <c:v>5.9808219178082194</c:v>
                </c:pt>
                <c:pt idx="2184">
                  <c:v>5.9835616438356167</c:v>
                </c:pt>
                <c:pt idx="2185">
                  <c:v>5.9863013698630141</c:v>
                </c:pt>
                <c:pt idx="2186">
                  <c:v>5.9890410958904106</c:v>
                </c:pt>
                <c:pt idx="2187">
                  <c:v>5.9917808219178079</c:v>
                </c:pt>
                <c:pt idx="2188">
                  <c:v>5.9945205479452053</c:v>
                </c:pt>
                <c:pt idx="2189">
                  <c:v>5.9972602739726026</c:v>
                </c:pt>
                <c:pt idx="2190">
                  <c:v>6</c:v>
                </c:pt>
                <c:pt idx="2191">
                  <c:v>6.0027397260273974</c:v>
                </c:pt>
                <c:pt idx="2192">
                  <c:v>6.0054794520547947</c:v>
                </c:pt>
                <c:pt idx="2193">
                  <c:v>6.0082191780821921</c:v>
                </c:pt>
                <c:pt idx="2194">
                  <c:v>6.0109589041095894</c:v>
                </c:pt>
                <c:pt idx="2195">
                  <c:v>6.0136986301369859</c:v>
                </c:pt>
                <c:pt idx="2196">
                  <c:v>6.0164383561643833</c:v>
                </c:pt>
                <c:pt idx="2197">
                  <c:v>6.0191780821917806</c:v>
                </c:pt>
                <c:pt idx="2198">
                  <c:v>6.021917808219178</c:v>
                </c:pt>
                <c:pt idx="2199">
                  <c:v>6.0246575342465754</c:v>
                </c:pt>
                <c:pt idx="2200">
                  <c:v>6.0273972602739727</c:v>
                </c:pt>
              </c:numCache>
            </c:numRef>
          </c:xVal>
          <c:yVal>
            <c:numRef>
              <c:f>CUM_INCID_CR1!$C$2:$C$2202</c:f>
              <c:numCache>
                <c:formatCode>General</c:formatCode>
                <c:ptCount val="2201"/>
                <c:pt idx="0">
                  <c:v>0</c:v>
                </c:pt>
                <c:pt idx="1">
                  <c:v>0</c:v>
                </c:pt>
                <c:pt idx="2">
                  <c:v>0</c:v>
                </c:pt>
                <c:pt idx="3">
                  <c:v>0</c:v>
                </c:pt>
                <c:pt idx="4">
                  <c:v>0</c:v>
                </c:pt>
                <c:pt idx="5">
                  <c:v>0</c:v>
                </c:pt>
                <c:pt idx="6">
                  <c:v>0</c:v>
                </c:pt>
                <c:pt idx="7">
                  <c:v>0</c:v>
                </c:pt>
                <c:pt idx="8">
                  <c:v>0</c:v>
                </c:pt>
                <c:pt idx="9">
                  <c:v>0</c:v>
                </c:pt>
                <c:pt idx="10">
                  <c:v>0</c:v>
                </c:pt>
                <c:pt idx="11">
                  <c:v>0</c:v>
                </c:pt>
                <c:pt idx="12">
                  <c:v>0</c:v>
                </c:pt>
                <c:pt idx="13">
                  <c:v>2.5974025974025978E-3</c:v>
                </c:pt>
                <c:pt idx="14">
                  <c:v>2.5974025974025978E-3</c:v>
                </c:pt>
                <c:pt idx="15">
                  <c:v>5.1948051948051957E-3</c:v>
                </c:pt>
                <c:pt idx="16">
                  <c:v>5.1948051948051957E-3</c:v>
                </c:pt>
                <c:pt idx="17">
                  <c:v>5.1948051948051957E-3</c:v>
                </c:pt>
                <c:pt idx="18">
                  <c:v>5.1948051948051957E-3</c:v>
                </c:pt>
                <c:pt idx="19">
                  <c:v>5.1948051948051957E-3</c:v>
                </c:pt>
                <c:pt idx="20">
                  <c:v>5.1948051948051957E-3</c:v>
                </c:pt>
                <c:pt idx="21">
                  <c:v>5.1948051948051957E-3</c:v>
                </c:pt>
                <c:pt idx="22">
                  <c:v>5.1948051948051957E-3</c:v>
                </c:pt>
                <c:pt idx="23">
                  <c:v>5.1948051948051957E-3</c:v>
                </c:pt>
                <c:pt idx="24">
                  <c:v>5.1948051948051957E-3</c:v>
                </c:pt>
                <c:pt idx="25">
                  <c:v>5.1948051948051957E-3</c:v>
                </c:pt>
                <c:pt idx="26">
                  <c:v>5.1948051948051957E-3</c:v>
                </c:pt>
                <c:pt idx="27">
                  <c:v>5.1948051948051957E-3</c:v>
                </c:pt>
                <c:pt idx="28">
                  <c:v>5.1948051948051957E-3</c:v>
                </c:pt>
                <c:pt idx="29">
                  <c:v>5.1948051948051957E-3</c:v>
                </c:pt>
                <c:pt idx="30">
                  <c:v>5.1948051948051957E-3</c:v>
                </c:pt>
                <c:pt idx="31">
                  <c:v>5.1948051948051957E-3</c:v>
                </c:pt>
                <c:pt idx="32">
                  <c:v>7.7990610972141321E-3</c:v>
                </c:pt>
                <c:pt idx="33">
                  <c:v>7.7990610972141321E-3</c:v>
                </c:pt>
                <c:pt idx="34">
                  <c:v>7.7990610972141321E-3</c:v>
                </c:pt>
                <c:pt idx="35">
                  <c:v>7.7990610972141321E-3</c:v>
                </c:pt>
                <c:pt idx="36">
                  <c:v>7.7990610972141321E-3</c:v>
                </c:pt>
                <c:pt idx="37">
                  <c:v>7.7990610972141321E-3</c:v>
                </c:pt>
                <c:pt idx="38">
                  <c:v>7.7990610972141321E-3</c:v>
                </c:pt>
                <c:pt idx="39">
                  <c:v>7.7990610972141321E-3</c:v>
                </c:pt>
                <c:pt idx="40">
                  <c:v>7.7990610972141321E-3</c:v>
                </c:pt>
                <c:pt idx="41">
                  <c:v>7.7990610972141321E-3</c:v>
                </c:pt>
                <c:pt idx="42">
                  <c:v>7.7990610972141321E-3</c:v>
                </c:pt>
                <c:pt idx="43">
                  <c:v>7.7990610972141321E-3</c:v>
                </c:pt>
                <c:pt idx="44">
                  <c:v>7.7990610972141321E-3</c:v>
                </c:pt>
                <c:pt idx="45">
                  <c:v>7.7990610972141321E-3</c:v>
                </c:pt>
                <c:pt idx="46">
                  <c:v>7.7990610972141321E-3</c:v>
                </c:pt>
                <c:pt idx="47">
                  <c:v>1.0403316999623069E-2</c:v>
                </c:pt>
                <c:pt idx="48">
                  <c:v>1.0403316999623069E-2</c:v>
                </c:pt>
                <c:pt idx="49">
                  <c:v>1.0403316999623069E-2</c:v>
                </c:pt>
                <c:pt idx="50">
                  <c:v>1.0403316999623069E-2</c:v>
                </c:pt>
                <c:pt idx="51">
                  <c:v>1.0403316999623069E-2</c:v>
                </c:pt>
                <c:pt idx="52">
                  <c:v>1.0403316999623069E-2</c:v>
                </c:pt>
                <c:pt idx="53">
                  <c:v>1.0403316999623069E-2</c:v>
                </c:pt>
                <c:pt idx="54">
                  <c:v>1.0403316999623069E-2</c:v>
                </c:pt>
                <c:pt idx="55">
                  <c:v>1.0403316999623069E-2</c:v>
                </c:pt>
                <c:pt idx="56">
                  <c:v>1.0403316999623069E-2</c:v>
                </c:pt>
                <c:pt idx="57">
                  <c:v>1.0403316999623069E-2</c:v>
                </c:pt>
                <c:pt idx="58">
                  <c:v>1.0403316999623069E-2</c:v>
                </c:pt>
                <c:pt idx="59">
                  <c:v>1.0403316999623069E-2</c:v>
                </c:pt>
                <c:pt idx="60">
                  <c:v>1.0403316999623069E-2</c:v>
                </c:pt>
                <c:pt idx="61">
                  <c:v>1.0403316999623069E-2</c:v>
                </c:pt>
                <c:pt idx="62">
                  <c:v>1.0403316999623069E-2</c:v>
                </c:pt>
                <c:pt idx="63">
                  <c:v>1.0403316999623069E-2</c:v>
                </c:pt>
                <c:pt idx="64">
                  <c:v>1.0403316999623069E-2</c:v>
                </c:pt>
                <c:pt idx="65">
                  <c:v>1.0403316999623069E-2</c:v>
                </c:pt>
                <c:pt idx="66">
                  <c:v>1.0403316999623069E-2</c:v>
                </c:pt>
                <c:pt idx="67">
                  <c:v>1.0403316999623069E-2</c:v>
                </c:pt>
                <c:pt idx="68">
                  <c:v>1.0403316999623069E-2</c:v>
                </c:pt>
                <c:pt idx="69">
                  <c:v>1.0403316999623069E-2</c:v>
                </c:pt>
                <c:pt idx="70">
                  <c:v>1.0403316999623069E-2</c:v>
                </c:pt>
                <c:pt idx="71">
                  <c:v>1.3014649684375507E-2</c:v>
                </c:pt>
                <c:pt idx="72">
                  <c:v>1.3014649684375507E-2</c:v>
                </c:pt>
                <c:pt idx="73">
                  <c:v>1.3014649684375507E-2</c:v>
                </c:pt>
                <c:pt idx="74">
                  <c:v>1.3014649684375507E-2</c:v>
                </c:pt>
                <c:pt idx="75">
                  <c:v>1.3014649684375507E-2</c:v>
                </c:pt>
                <c:pt idx="76">
                  <c:v>1.3014649684375507E-2</c:v>
                </c:pt>
                <c:pt idx="77">
                  <c:v>1.3014649684375507E-2</c:v>
                </c:pt>
                <c:pt idx="78">
                  <c:v>1.3014649684375507E-2</c:v>
                </c:pt>
                <c:pt idx="79">
                  <c:v>1.3014649684375507E-2</c:v>
                </c:pt>
                <c:pt idx="80">
                  <c:v>1.3014649684375507E-2</c:v>
                </c:pt>
                <c:pt idx="81">
                  <c:v>1.3014649684375507E-2</c:v>
                </c:pt>
                <c:pt idx="82">
                  <c:v>1.3014649684375507E-2</c:v>
                </c:pt>
                <c:pt idx="83">
                  <c:v>1.3014649684375507E-2</c:v>
                </c:pt>
                <c:pt idx="84">
                  <c:v>1.3014649684375507E-2</c:v>
                </c:pt>
                <c:pt idx="85">
                  <c:v>1.3014649684375507E-2</c:v>
                </c:pt>
                <c:pt idx="86">
                  <c:v>1.3014649684375507E-2</c:v>
                </c:pt>
                <c:pt idx="87">
                  <c:v>1.3014649684375507E-2</c:v>
                </c:pt>
                <c:pt idx="88">
                  <c:v>1.3014649684375507E-2</c:v>
                </c:pt>
                <c:pt idx="89">
                  <c:v>1.3014649684375507E-2</c:v>
                </c:pt>
                <c:pt idx="90">
                  <c:v>1.3014649684375507E-2</c:v>
                </c:pt>
                <c:pt idx="91">
                  <c:v>1.3014649684375507E-2</c:v>
                </c:pt>
                <c:pt idx="92">
                  <c:v>1.3014649684375507E-2</c:v>
                </c:pt>
                <c:pt idx="93">
                  <c:v>1.3014649684375507E-2</c:v>
                </c:pt>
                <c:pt idx="94">
                  <c:v>1.3014649684375507E-2</c:v>
                </c:pt>
                <c:pt idx="95">
                  <c:v>1.3014649684375507E-2</c:v>
                </c:pt>
                <c:pt idx="96">
                  <c:v>1.3014649684375507E-2</c:v>
                </c:pt>
                <c:pt idx="97">
                  <c:v>1.3014649684375507E-2</c:v>
                </c:pt>
                <c:pt idx="98">
                  <c:v>1.3014649684375507E-2</c:v>
                </c:pt>
                <c:pt idx="99">
                  <c:v>1.3014649684375507E-2</c:v>
                </c:pt>
                <c:pt idx="100">
                  <c:v>1.3014649684375507E-2</c:v>
                </c:pt>
                <c:pt idx="101">
                  <c:v>1.3014649684375507E-2</c:v>
                </c:pt>
                <c:pt idx="102">
                  <c:v>1.3014649684375507E-2</c:v>
                </c:pt>
                <c:pt idx="103">
                  <c:v>1.3014649684375507E-2</c:v>
                </c:pt>
                <c:pt idx="104">
                  <c:v>1.3014649684375507E-2</c:v>
                </c:pt>
                <c:pt idx="105">
                  <c:v>1.3014649684375507E-2</c:v>
                </c:pt>
                <c:pt idx="106">
                  <c:v>1.3014649684375507E-2</c:v>
                </c:pt>
                <c:pt idx="107">
                  <c:v>1.3014649684375507E-2</c:v>
                </c:pt>
                <c:pt idx="108">
                  <c:v>1.3014649684375507E-2</c:v>
                </c:pt>
                <c:pt idx="109">
                  <c:v>1.3014649684375507E-2</c:v>
                </c:pt>
                <c:pt idx="110">
                  <c:v>1.3014649684375507E-2</c:v>
                </c:pt>
                <c:pt idx="111">
                  <c:v>1.3014649684375507E-2</c:v>
                </c:pt>
                <c:pt idx="112">
                  <c:v>1.3014649684375507E-2</c:v>
                </c:pt>
                <c:pt idx="113">
                  <c:v>1.3014649684375507E-2</c:v>
                </c:pt>
                <c:pt idx="114">
                  <c:v>1.3014649684375507E-2</c:v>
                </c:pt>
                <c:pt idx="115">
                  <c:v>1.3014649684375507E-2</c:v>
                </c:pt>
                <c:pt idx="116">
                  <c:v>1.3014649684375507E-2</c:v>
                </c:pt>
                <c:pt idx="117">
                  <c:v>1.3014649684375507E-2</c:v>
                </c:pt>
                <c:pt idx="118">
                  <c:v>1.3014649684375507E-2</c:v>
                </c:pt>
                <c:pt idx="119">
                  <c:v>1.3014649684375507E-2</c:v>
                </c:pt>
                <c:pt idx="120">
                  <c:v>1.3014649684375507E-2</c:v>
                </c:pt>
                <c:pt idx="121">
                  <c:v>1.3014649684375507E-2</c:v>
                </c:pt>
                <c:pt idx="122">
                  <c:v>1.3014649684375507E-2</c:v>
                </c:pt>
                <c:pt idx="123">
                  <c:v>1.3014649684375507E-2</c:v>
                </c:pt>
                <c:pt idx="124">
                  <c:v>1.3014649684375507E-2</c:v>
                </c:pt>
                <c:pt idx="125">
                  <c:v>1.3014649684375507E-2</c:v>
                </c:pt>
                <c:pt idx="126">
                  <c:v>1.3014649684375507E-2</c:v>
                </c:pt>
                <c:pt idx="127">
                  <c:v>1.3014649684375507E-2</c:v>
                </c:pt>
                <c:pt idx="128">
                  <c:v>1.3014649684375507E-2</c:v>
                </c:pt>
                <c:pt idx="129">
                  <c:v>1.3014649684375507E-2</c:v>
                </c:pt>
                <c:pt idx="130">
                  <c:v>1.3014649684375507E-2</c:v>
                </c:pt>
                <c:pt idx="131">
                  <c:v>1.3014649684375507E-2</c:v>
                </c:pt>
                <c:pt idx="132">
                  <c:v>1.3014649684375507E-2</c:v>
                </c:pt>
                <c:pt idx="133">
                  <c:v>1.3014649684375507E-2</c:v>
                </c:pt>
                <c:pt idx="134">
                  <c:v>1.3014649684375507E-2</c:v>
                </c:pt>
                <c:pt idx="135">
                  <c:v>1.3014649684375507E-2</c:v>
                </c:pt>
                <c:pt idx="136">
                  <c:v>1.3014649684375507E-2</c:v>
                </c:pt>
                <c:pt idx="137">
                  <c:v>1.3014649684375507E-2</c:v>
                </c:pt>
                <c:pt idx="138">
                  <c:v>1.3014649684375507E-2</c:v>
                </c:pt>
                <c:pt idx="139">
                  <c:v>1.3014649684375507E-2</c:v>
                </c:pt>
                <c:pt idx="140">
                  <c:v>1.3014649684375507E-2</c:v>
                </c:pt>
                <c:pt idx="141">
                  <c:v>1.3014649684375507E-2</c:v>
                </c:pt>
                <c:pt idx="142">
                  <c:v>1.3014649684375507E-2</c:v>
                </c:pt>
                <c:pt idx="143">
                  <c:v>1.3014649684375507E-2</c:v>
                </c:pt>
                <c:pt idx="144">
                  <c:v>1.3014649684375507E-2</c:v>
                </c:pt>
                <c:pt idx="145">
                  <c:v>1.3014649684375507E-2</c:v>
                </c:pt>
                <c:pt idx="146">
                  <c:v>1.3014649684375507E-2</c:v>
                </c:pt>
                <c:pt idx="147">
                  <c:v>1.3014649684375507E-2</c:v>
                </c:pt>
                <c:pt idx="148">
                  <c:v>1.3014649684375507E-2</c:v>
                </c:pt>
                <c:pt idx="149">
                  <c:v>1.3014649684375507E-2</c:v>
                </c:pt>
                <c:pt idx="150">
                  <c:v>1.3014649684375507E-2</c:v>
                </c:pt>
                <c:pt idx="151">
                  <c:v>1.3014649684375507E-2</c:v>
                </c:pt>
                <c:pt idx="152">
                  <c:v>1.3014649684375507E-2</c:v>
                </c:pt>
                <c:pt idx="153">
                  <c:v>1.3014649684375507E-2</c:v>
                </c:pt>
                <c:pt idx="154">
                  <c:v>1.3014649684375507E-2</c:v>
                </c:pt>
                <c:pt idx="155">
                  <c:v>1.3014649684375507E-2</c:v>
                </c:pt>
                <c:pt idx="156">
                  <c:v>1.3014649684375507E-2</c:v>
                </c:pt>
                <c:pt idx="157">
                  <c:v>1.3014649684375507E-2</c:v>
                </c:pt>
                <c:pt idx="158">
                  <c:v>1.3014649684375507E-2</c:v>
                </c:pt>
                <c:pt idx="159">
                  <c:v>1.3014649684375507E-2</c:v>
                </c:pt>
                <c:pt idx="160">
                  <c:v>1.3014649684375507E-2</c:v>
                </c:pt>
                <c:pt idx="161">
                  <c:v>1.3014649684375507E-2</c:v>
                </c:pt>
                <c:pt idx="162">
                  <c:v>1.3014649684375507E-2</c:v>
                </c:pt>
                <c:pt idx="163">
                  <c:v>1.3014649684375507E-2</c:v>
                </c:pt>
                <c:pt idx="164">
                  <c:v>1.3014649684375507E-2</c:v>
                </c:pt>
                <c:pt idx="165">
                  <c:v>1.3014649684375507E-2</c:v>
                </c:pt>
                <c:pt idx="166">
                  <c:v>1.3014649684375507E-2</c:v>
                </c:pt>
                <c:pt idx="167">
                  <c:v>1.3014649684375507E-2</c:v>
                </c:pt>
                <c:pt idx="168">
                  <c:v>1.3014649684375507E-2</c:v>
                </c:pt>
                <c:pt idx="169">
                  <c:v>1.3014649684375507E-2</c:v>
                </c:pt>
                <c:pt idx="170">
                  <c:v>1.3014649684375507E-2</c:v>
                </c:pt>
                <c:pt idx="171">
                  <c:v>1.3014649684375507E-2</c:v>
                </c:pt>
                <c:pt idx="172">
                  <c:v>1.3014649684375507E-2</c:v>
                </c:pt>
                <c:pt idx="173">
                  <c:v>1.3014649684375507E-2</c:v>
                </c:pt>
                <c:pt idx="174">
                  <c:v>1.3014649684375507E-2</c:v>
                </c:pt>
                <c:pt idx="175">
                  <c:v>1.3014649684375507E-2</c:v>
                </c:pt>
                <c:pt idx="176">
                  <c:v>1.3014649684375507E-2</c:v>
                </c:pt>
                <c:pt idx="177">
                  <c:v>1.3014649684375507E-2</c:v>
                </c:pt>
                <c:pt idx="178">
                  <c:v>1.3014649684375507E-2</c:v>
                </c:pt>
                <c:pt idx="179">
                  <c:v>1.3014649684375507E-2</c:v>
                </c:pt>
                <c:pt idx="180">
                  <c:v>1.3014649684375507E-2</c:v>
                </c:pt>
                <c:pt idx="181">
                  <c:v>1.3014649684375507E-2</c:v>
                </c:pt>
                <c:pt idx="182">
                  <c:v>1.3014649684375507E-2</c:v>
                </c:pt>
                <c:pt idx="183">
                  <c:v>1.3014649684375507E-2</c:v>
                </c:pt>
                <c:pt idx="184">
                  <c:v>1.3014649684375507E-2</c:v>
                </c:pt>
                <c:pt idx="185">
                  <c:v>1.3014649684375507E-2</c:v>
                </c:pt>
                <c:pt idx="186">
                  <c:v>1.3014649684375507E-2</c:v>
                </c:pt>
                <c:pt idx="187">
                  <c:v>1.3014649684375507E-2</c:v>
                </c:pt>
                <c:pt idx="188">
                  <c:v>1.3014649684375507E-2</c:v>
                </c:pt>
                <c:pt idx="189">
                  <c:v>1.3014649684375507E-2</c:v>
                </c:pt>
                <c:pt idx="190">
                  <c:v>1.5685464415378797E-2</c:v>
                </c:pt>
                <c:pt idx="191">
                  <c:v>1.5685464415378797E-2</c:v>
                </c:pt>
                <c:pt idx="192">
                  <c:v>1.5685464415378797E-2</c:v>
                </c:pt>
                <c:pt idx="193">
                  <c:v>1.5685464415378797E-2</c:v>
                </c:pt>
                <c:pt idx="194">
                  <c:v>1.5685464415378797E-2</c:v>
                </c:pt>
                <c:pt idx="195">
                  <c:v>1.5685464415378797E-2</c:v>
                </c:pt>
                <c:pt idx="196">
                  <c:v>1.5685464415378797E-2</c:v>
                </c:pt>
                <c:pt idx="197">
                  <c:v>1.5685464415378797E-2</c:v>
                </c:pt>
                <c:pt idx="198">
                  <c:v>1.5685464415378797E-2</c:v>
                </c:pt>
                <c:pt idx="199">
                  <c:v>1.5685464415378797E-2</c:v>
                </c:pt>
                <c:pt idx="200">
                  <c:v>1.5685464415378797E-2</c:v>
                </c:pt>
                <c:pt idx="201">
                  <c:v>1.5685464415378797E-2</c:v>
                </c:pt>
                <c:pt idx="202">
                  <c:v>1.5685464415378797E-2</c:v>
                </c:pt>
                <c:pt idx="203">
                  <c:v>1.5685464415378797E-2</c:v>
                </c:pt>
                <c:pt idx="204">
                  <c:v>1.5685464415378797E-2</c:v>
                </c:pt>
                <c:pt idx="205">
                  <c:v>1.5685464415378797E-2</c:v>
                </c:pt>
                <c:pt idx="206">
                  <c:v>1.5685464415378797E-2</c:v>
                </c:pt>
                <c:pt idx="207">
                  <c:v>1.5685464415378797E-2</c:v>
                </c:pt>
                <c:pt idx="208">
                  <c:v>1.5685464415378797E-2</c:v>
                </c:pt>
                <c:pt idx="209">
                  <c:v>1.5685464415378797E-2</c:v>
                </c:pt>
                <c:pt idx="210">
                  <c:v>1.5685464415378797E-2</c:v>
                </c:pt>
                <c:pt idx="211">
                  <c:v>1.5685464415378797E-2</c:v>
                </c:pt>
                <c:pt idx="212">
                  <c:v>1.5685464415378797E-2</c:v>
                </c:pt>
                <c:pt idx="213">
                  <c:v>1.5685464415378797E-2</c:v>
                </c:pt>
                <c:pt idx="214">
                  <c:v>1.5685464415378797E-2</c:v>
                </c:pt>
                <c:pt idx="215">
                  <c:v>1.5685464415378797E-2</c:v>
                </c:pt>
                <c:pt idx="216">
                  <c:v>1.5685464415378797E-2</c:v>
                </c:pt>
                <c:pt idx="217">
                  <c:v>1.5685464415378797E-2</c:v>
                </c:pt>
                <c:pt idx="218">
                  <c:v>1.5685464415378797E-2</c:v>
                </c:pt>
                <c:pt idx="219">
                  <c:v>1.5685464415378797E-2</c:v>
                </c:pt>
                <c:pt idx="220">
                  <c:v>1.5685464415378797E-2</c:v>
                </c:pt>
                <c:pt idx="221">
                  <c:v>1.5685464415378797E-2</c:v>
                </c:pt>
                <c:pt idx="222">
                  <c:v>1.5685464415378797E-2</c:v>
                </c:pt>
                <c:pt idx="223">
                  <c:v>1.5685464415378797E-2</c:v>
                </c:pt>
                <c:pt idx="224">
                  <c:v>1.5685464415378797E-2</c:v>
                </c:pt>
                <c:pt idx="225">
                  <c:v>1.5685464415378797E-2</c:v>
                </c:pt>
                <c:pt idx="226">
                  <c:v>1.5685464415378797E-2</c:v>
                </c:pt>
                <c:pt idx="227">
                  <c:v>1.5685464415378797E-2</c:v>
                </c:pt>
                <c:pt idx="228">
                  <c:v>1.5685464415378797E-2</c:v>
                </c:pt>
                <c:pt idx="229">
                  <c:v>1.5685464415378797E-2</c:v>
                </c:pt>
                <c:pt idx="230">
                  <c:v>1.5685464415378797E-2</c:v>
                </c:pt>
                <c:pt idx="231">
                  <c:v>1.8387267813739221E-2</c:v>
                </c:pt>
                <c:pt idx="232">
                  <c:v>1.8387267813739221E-2</c:v>
                </c:pt>
                <c:pt idx="233">
                  <c:v>1.8387267813739221E-2</c:v>
                </c:pt>
                <c:pt idx="234">
                  <c:v>1.8387267813739221E-2</c:v>
                </c:pt>
                <c:pt idx="235">
                  <c:v>1.8387267813739221E-2</c:v>
                </c:pt>
                <c:pt idx="236">
                  <c:v>1.8387267813739221E-2</c:v>
                </c:pt>
                <c:pt idx="237">
                  <c:v>1.8387267813739221E-2</c:v>
                </c:pt>
                <c:pt idx="238">
                  <c:v>1.8387267813739221E-2</c:v>
                </c:pt>
                <c:pt idx="239">
                  <c:v>1.8387267813739221E-2</c:v>
                </c:pt>
                <c:pt idx="240">
                  <c:v>1.8387267813739221E-2</c:v>
                </c:pt>
                <c:pt idx="241">
                  <c:v>1.8387267813739221E-2</c:v>
                </c:pt>
                <c:pt idx="242">
                  <c:v>1.8387267813739221E-2</c:v>
                </c:pt>
                <c:pt idx="243">
                  <c:v>1.8387267813739221E-2</c:v>
                </c:pt>
                <c:pt idx="244">
                  <c:v>1.8387267813739221E-2</c:v>
                </c:pt>
                <c:pt idx="245">
                  <c:v>1.8387267813739221E-2</c:v>
                </c:pt>
                <c:pt idx="246">
                  <c:v>1.8387267813739221E-2</c:v>
                </c:pt>
                <c:pt idx="247">
                  <c:v>1.8387267813739221E-2</c:v>
                </c:pt>
                <c:pt idx="248">
                  <c:v>1.8387267813739221E-2</c:v>
                </c:pt>
                <c:pt idx="249">
                  <c:v>1.8387267813739221E-2</c:v>
                </c:pt>
                <c:pt idx="250">
                  <c:v>1.8387267813739221E-2</c:v>
                </c:pt>
                <c:pt idx="251">
                  <c:v>1.8387267813739221E-2</c:v>
                </c:pt>
                <c:pt idx="252">
                  <c:v>1.8387267813739221E-2</c:v>
                </c:pt>
                <c:pt idx="253">
                  <c:v>1.8387267813739221E-2</c:v>
                </c:pt>
                <c:pt idx="254">
                  <c:v>1.8387267813739221E-2</c:v>
                </c:pt>
                <c:pt idx="255">
                  <c:v>1.8387267813739221E-2</c:v>
                </c:pt>
                <c:pt idx="256">
                  <c:v>1.8387267813739221E-2</c:v>
                </c:pt>
                <c:pt idx="257">
                  <c:v>1.8387267813739221E-2</c:v>
                </c:pt>
                <c:pt idx="258">
                  <c:v>1.8387267813739221E-2</c:v>
                </c:pt>
                <c:pt idx="259">
                  <c:v>1.8387267813739221E-2</c:v>
                </c:pt>
                <c:pt idx="260">
                  <c:v>1.8387267813739221E-2</c:v>
                </c:pt>
                <c:pt idx="261">
                  <c:v>1.8387267813739221E-2</c:v>
                </c:pt>
                <c:pt idx="262">
                  <c:v>1.8387267813739221E-2</c:v>
                </c:pt>
                <c:pt idx="263">
                  <c:v>1.8387267813739221E-2</c:v>
                </c:pt>
                <c:pt idx="264">
                  <c:v>1.8387267813739221E-2</c:v>
                </c:pt>
                <c:pt idx="265">
                  <c:v>1.8387267813739221E-2</c:v>
                </c:pt>
                <c:pt idx="266">
                  <c:v>1.8387267813739221E-2</c:v>
                </c:pt>
                <c:pt idx="267">
                  <c:v>1.8387267813739221E-2</c:v>
                </c:pt>
                <c:pt idx="268">
                  <c:v>1.8387267813739221E-2</c:v>
                </c:pt>
                <c:pt idx="269">
                  <c:v>1.8387267813739221E-2</c:v>
                </c:pt>
                <c:pt idx="270">
                  <c:v>1.8387267813739221E-2</c:v>
                </c:pt>
                <c:pt idx="271">
                  <c:v>1.8387267813739221E-2</c:v>
                </c:pt>
                <c:pt idx="272">
                  <c:v>1.8387267813739221E-2</c:v>
                </c:pt>
                <c:pt idx="273">
                  <c:v>2.1089071212099644E-2</c:v>
                </c:pt>
                <c:pt idx="274">
                  <c:v>2.1089071212099644E-2</c:v>
                </c:pt>
                <c:pt idx="275">
                  <c:v>2.1089071212099644E-2</c:v>
                </c:pt>
                <c:pt idx="276">
                  <c:v>2.1089071212099644E-2</c:v>
                </c:pt>
                <c:pt idx="277">
                  <c:v>2.1089071212099644E-2</c:v>
                </c:pt>
                <c:pt idx="278">
                  <c:v>2.1089071212099644E-2</c:v>
                </c:pt>
                <c:pt idx="279">
                  <c:v>2.1089071212099644E-2</c:v>
                </c:pt>
                <c:pt idx="280">
                  <c:v>2.1089071212099644E-2</c:v>
                </c:pt>
                <c:pt idx="281">
                  <c:v>2.1089071212099644E-2</c:v>
                </c:pt>
                <c:pt idx="282">
                  <c:v>2.1089071212099644E-2</c:v>
                </c:pt>
                <c:pt idx="283">
                  <c:v>2.1089071212099644E-2</c:v>
                </c:pt>
                <c:pt idx="284">
                  <c:v>2.1089071212099644E-2</c:v>
                </c:pt>
                <c:pt idx="285">
                  <c:v>2.1089071212099644E-2</c:v>
                </c:pt>
                <c:pt idx="286">
                  <c:v>2.1089071212099644E-2</c:v>
                </c:pt>
                <c:pt idx="287">
                  <c:v>2.1089071212099644E-2</c:v>
                </c:pt>
                <c:pt idx="288">
                  <c:v>2.1089071212099644E-2</c:v>
                </c:pt>
                <c:pt idx="289">
                  <c:v>2.1089071212099644E-2</c:v>
                </c:pt>
                <c:pt idx="290">
                  <c:v>2.1089071212099644E-2</c:v>
                </c:pt>
                <c:pt idx="291">
                  <c:v>2.1089071212099644E-2</c:v>
                </c:pt>
                <c:pt idx="292">
                  <c:v>2.1089071212099644E-2</c:v>
                </c:pt>
                <c:pt idx="293">
                  <c:v>2.1089071212099644E-2</c:v>
                </c:pt>
                <c:pt idx="294">
                  <c:v>2.1089071212099644E-2</c:v>
                </c:pt>
                <c:pt idx="295">
                  <c:v>2.1089071212099644E-2</c:v>
                </c:pt>
                <c:pt idx="296">
                  <c:v>2.1089071212099644E-2</c:v>
                </c:pt>
                <c:pt idx="297">
                  <c:v>2.1089071212099644E-2</c:v>
                </c:pt>
                <c:pt idx="298">
                  <c:v>2.1089071212099644E-2</c:v>
                </c:pt>
                <c:pt idx="299">
                  <c:v>2.1089071212099644E-2</c:v>
                </c:pt>
                <c:pt idx="300">
                  <c:v>2.1089071212099644E-2</c:v>
                </c:pt>
                <c:pt idx="301">
                  <c:v>2.1089071212099644E-2</c:v>
                </c:pt>
                <c:pt idx="302">
                  <c:v>2.1089071212099644E-2</c:v>
                </c:pt>
                <c:pt idx="303">
                  <c:v>2.1089071212099644E-2</c:v>
                </c:pt>
                <c:pt idx="304">
                  <c:v>2.1089071212099644E-2</c:v>
                </c:pt>
                <c:pt idx="305">
                  <c:v>2.3798939695231294E-2</c:v>
                </c:pt>
                <c:pt idx="306">
                  <c:v>2.3798939695231294E-2</c:v>
                </c:pt>
                <c:pt idx="307">
                  <c:v>2.3798939695231294E-2</c:v>
                </c:pt>
                <c:pt idx="308">
                  <c:v>2.3798939695231294E-2</c:v>
                </c:pt>
                <c:pt idx="309">
                  <c:v>2.3798939695231294E-2</c:v>
                </c:pt>
                <c:pt idx="310">
                  <c:v>2.3798939695231294E-2</c:v>
                </c:pt>
                <c:pt idx="311">
                  <c:v>2.3798939695231294E-2</c:v>
                </c:pt>
                <c:pt idx="312">
                  <c:v>2.3798939695231294E-2</c:v>
                </c:pt>
                <c:pt idx="313">
                  <c:v>2.3798939695231294E-2</c:v>
                </c:pt>
                <c:pt idx="314">
                  <c:v>2.3798939695231294E-2</c:v>
                </c:pt>
                <c:pt idx="315">
                  <c:v>2.3798939695231294E-2</c:v>
                </c:pt>
                <c:pt idx="316">
                  <c:v>2.3798939695231294E-2</c:v>
                </c:pt>
                <c:pt idx="317">
                  <c:v>2.3798939695231294E-2</c:v>
                </c:pt>
                <c:pt idx="318">
                  <c:v>2.3798939695231294E-2</c:v>
                </c:pt>
                <c:pt idx="319">
                  <c:v>2.3798939695231294E-2</c:v>
                </c:pt>
                <c:pt idx="320">
                  <c:v>2.3798939695231294E-2</c:v>
                </c:pt>
                <c:pt idx="321">
                  <c:v>2.3798939695231294E-2</c:v>
                </c:pt>
                <c:pt idx="322">
                  <c:v>2.3798939695231294E-2</c:v>
                </c:pt>
                <c:pt idx="323">
                  <c:v>2.6508808178362944E-2</c:v>
                </c:pt>
                <c:pt idx="324">
                  <c:v>2.6508808178362944E-2</c:v>
                </c:pt>
                <c:pt idx="325">
                  <c:v>2.6508808178362944E-2</c:v>
                </c:pt>
                <c:pt idx="326">
                  <c:v>2.6508808178362944E-2</c:v>
                </c:pt>
                <c:pt idx="327">
                  <c:v>2.9218676661494594E-2</c:v>
                </c:pt>
                <c:pt idx="328">
                  <c:v>2.9218676661494594E-2</c:v>
                </c:pt>
                <c:pt idx="329">
                  <c:v>2.9218676661494594E-2</c:v>
                </c:pt>
                <c:pt idx="330">
                  <c:v>2.9218676661494594E-2</c:v>
                </c:pt>
                <c:pt idx="331">
                  <c:v>2.9218676661494594E-2</c:v>
                </c:pt>
                <c:pt idx="332">
                  <c:v>2.9218676661494594E-2</c:v>
                </c:pt>
                <c:pt idx="333">
                  <c:v>2.9218676661494594E-2</c:v>
                </c:pt>
                <c:pt idx="334">
                  <c:v>2.9218676661494594E-2</c:v>
                </c:pt>
                <c:pt idx="335">
                  <c:v>2.9218676661494594E-2</c:v>
                </c:pt>
                <c:pt idx="336">
                  <c:v>2.9218676661494594E-2</c:v>
                </c:pt>
                <c:pt idx="337">
                  <c:v>2.9218676661494594E-2</c:v>
                </c:pt>
                <c:pt idx="338">
                  <c:v>2.9218676661494594E-2</c:v>
                </c:pt>
                <c:pt idx="339">
                  <c:v>2.9218676661494594E-2</c:v>
                </c:pt>
                <c:pt idx="340">
                  <c:v>2.9218676661494594E-2</c:v>
                </c:pt>
                <c:pt idx="341">
                  <c:v>2.9218676661494594E-2</c:v>
                </c:pt>
                <c:pt idx="342">
                  <c:v>2.9218676661494594E-2</c:v>
                </c:pt>
                <c:pt idx="343">
                  <c:v>2.9218676661494594E-2</c:v>
                </c:pt>
                <c:pt idx="344">
                  <c:v>2.9218676661494594E-2</c:v>
                </c:pt>
                <c:pt idx="345">
                  <c:v>2.9218676661494594E-2</c:v>
                </c:pt>
                <c:pt idx="346">
                  <c:v>2.9218676661494594E-2</c:v>
                </c:pt>
                <c:pt idx="347">
                  <c:v>2.9218676661494594E-2</c:v>
                </c:pt>
                <c:pt idx="348">
                  <c:v>2.9218676661494594E-2</c:v>
                </c:pt>
                <c:pt idx="349">
                  <c:v>2.9218676661494594E-2</c:v>
                </c:pt>
                <c:pt idx="350">
                  <c:v>2.9218676661494594E-2</c:v>
                </c:pt>
                <c:pt idx="351">
                  <c:v>2.9218676661494594E-2</c:v>
                </c:pt>
                <c:pt idx="352">
                  <c:v>2.9218676661494594E-2</c:v>
                </c:pt>
                <c:pt idx="353">
                  <c:v>2.9218676661494594E-2</c:v>
                </c:pt>
                <c:pt idx="354">
                  <c:v>2.9218676661494594E-2</c:v>
                </c:pt>
                <c:pt idx="355">
                  <c:v>2.9218676661494594E-2</c:v>
                </c:pt>
                <c:pt idx="356">
                  <c:v>2.9218676661494594E-2</c:v>
                </c:pt>
                <c:pt idx="357">
                  <c:v>2.9218676661494594E-2</c:v>
                </c:pt>
                <c:pt idx="358">
                  <c:v>2.9218676661494594E-2</c:v>
                </c:pt>
                <c:pt idx="359">
                  <c:v>2.9218676661494594E-2</c:v>
                </c:pt>
                <c:pt idx="360">
                  <c:v>2.9218676661494594E-2</c:v>
                </c:pt>
                <c:pt idx="361">
                  <c:v>2.9218676661494594E-2</c:v>
                </c:pt>
                <c:pt idx="362">
                  <c:v>2.9218676661494594E-2</c:v>
                </c:pt>
                <c:pt idx="363">
                  <c:v>2.9218676661494594E-2</c:v>
                </c:pt>
                <c:pt idx="364">
                  <c:v>2.9218676661494594E-2</c:v>
                </c:pt>
                <c:pt idx="365">
                  <c:v>2.9218676661494594E-2</c:v>
                </c:pt>
                <c:pt idx="366">
                  <c:v>2.9218676661494594E-2</c:v>
                </c:pt>
                <c:pt idx="367">
                  <c:v>2.9218676661494594E-2</c:v>
                </c:pt>
                <c:pt idx="368">
                  <c:v>2.9218676661494594E-2</c:v>
                </c:pt>
                <c:pt idx="369">
                  <c:v>2.9218676661494594E-2</c:v>
                </c:pt>
                <c:pt idx="370">
                  <c:v>2.9218676661494594E-2</c:v>
                </c:pt>
                <c:pt idx="371">
                  <c:v>2.9218676661494594E-2</c:v>
                </c:pt>
                <c:pt idx="372">
                  <c:v>2.9218676661494594E-2</c:v>
                </c:pt>
                <c:pt idx="373">
                  <c:v>2.9218676661494594E-2</c:v>
                </c:pt>
                <c:pt idx="374">
                  <c:v>2.9218676661494594E-2</c:v>
                </c:pt>
                <c:pt idx="375">
                  <c:v>2.9218676661494594E-2</c:v>
                </c:pt>
                <c:pt idx="376">
                  <c:v>2.9218676661494594E-2</c:v>
                </c:pt>
                <c:pt idx="377">
                  <c:v>2.9218676661494594E-2</c:v>
                </c:pt>
                <c:pt idx="378">
                  <c:v>2.9218676661494594E-2</c:v>
                </c:pt>
                <c:pt idx="379">
                  <c:v>2.9218676661494594E-2</c:v>
                </c:pt>
                <c:pt idx="380">
                  <c:v>2.9218676661494594E-2</c:v>
                </c:pt>
                <c:pt idx="381">
                  <c:v>2.9218676661494594E-2</c:v>
                </c:pt>
                <c:pt idx="382">
                  <c:v>3.1953432205988334E-2</c:v>
                </c:pt>
                <c:pt idx="383">
                  <c:v>3.1953432205988334E-2</c:v>
                </c:pt>
                <c:pt idx="384">
                  <c:v>3.1953432205988334E-2</c:v>
                </c:pt>
                <c:pt idx="385">
                  <c:v>3.1953432205988334E-2</c:v>
                </c:pt>
                <c:pt idx="386">
                  <c:v>3.1953432205988334E-2</c:v>
                </c:pt>
                <c:pt idx="387">
                  <c:v>3.1953432205988334E-2</c:v>
                </c:pt>
                <c:pt idx="388">
                  <c:v>3.1953432205988334E-2</c:v>
                </c:pt>
                <c:pt idx="389">
                  <c:v>3.1953432205988334E-2</c:v>
                </c:pt>
                <c:pt idx="390">
                  <c:v>3.1953432205988334E-2</c:v>
                </c:pt>
                <c:pt idx="391">
                  <c:v>3.1953432205988334E-2</c:v>
                </c:pt>
                <c:pt idx="392">
                  <c:v>3.1953432205988334E-2</c:v>
                </c:pt>
                <c:pt idx="393">
                  <c:v>3.1953432205988334E-2</c:v>
                </c:pt>
                <c:pt idx="394">
                  <c:v>3.1953432205988334E-2</c:v>
                </c:pt>
                <c:pt idx="395">
                  <c:v>3.1953432205988334E-2</c:v>
                </c:pt>
                <c:pt idx="396">
                  <c:v>3.1953432205988334E-2</c:v>
                </c:pt>
                <c:pt idx="397">
                  <c:v>3.1953432205988334E-2</c:v>
                </c:pt>
                <c:pt idx="398">
                  <c:v>3.1953432205988334E-2</c:v>
                </c:pt>
                <c:pt idx="399">
                  <c:v>3.1953432205988334E-2</c:v>
                </c:pt>
                <c:pt idx="400">
                  <c:v>3.1953432205988334E-2</c:v>
                </c:pt>
                <c:pt idx="401">
                  <c:v>3.1953432205988334E-2</c:v>
                </c:pt>
                <c:pt idx="402">
                  <c:v>3.1953432205988334E-2</c:v>
                </c:pt>
                <c:pt idx="403">
                  <c:v>3.1953432205988334E-2</c:v>
                </c:pt>
                <c:pt idx="404">
                  <c:v>3.1953432205988334E-2</c:v>
                </c:pt>
                <c:pt idx="405">
                  <c:v>3.1953432205988334E-2</c:v>
                </c:pt>
                <c:pt idx="406">
                  <c:v>3.1953432205988334E-2</c:v>
                </c:pt>
                <c:pt idx="407">
                  <c:v>3.1953432205988334E-2</c:v>
                </c:pt>
                <c:pt idx="408">
                  <c:v>3.1953432205988334E-2</c:v>
                </c:pt>
                <c:pt idx="409">
                  <c:v>3.1953432205988334E-2</c:v>
                </c:pt>
                <c:pt idx="410">
                  <c:v>3.1953432205988334E-2</c:v>
                </c:pt>
                <c:pt idx="411">
                  <c:v>3.1953432205988334E-2</c:v>
                </c:pt>
                <c:pt idx="412">
                  <c:v>3.1953432205988334E-2</c:v>
                </c:pt>
                <c:pt idx="413">
                  <c:v>3.1953432205988334E-2</c:v>
                </c:pt>
                <c:pt idx="414">
                  <c:v>3.1953432205988334E-2</c:v>
                </c:pt>
                <c:pt idx="415">
                  <c:v>3.1953432205988334E-2</c:v>
                </c:pt>
                <c:pt idx="416">
                  <c:v>3.1953432205988334E-2</c:v>
                </c:pt>
                <c:pt idx="417">
                  <c:v>3.1953432205988334E-2</c:v>
                </c:pt>
                <c:pt idx="418">
                  <c:v>3.1953432205988334E-2</c:v>
                </c:pt>
                <c:pt idx="419">
                  <c:v>3.1953432205988334E-2</c:v>
                </c:pt>
                <c:pt idx="420">
                  <c:v>3.1953432205988334E-2</c:v>
                </c:pt>
                <c:pt idx="421">
                  <c:v>3.1953432205988334E-2</c:v>
                </c:pt>
                <c:pt idx="422">
                  <c:v>3.1953432205988334E-2</c:v>
                </c:pt>
                <c:pt idx="423">
                  <c:v>3.1953432205988334E-2</c:v>
                </c:pt>
                <c:pt idx="424">
                  <c:v>3.1953432205988334E-2</c:v>
                </c:pt>
                <c:pt idx="425">
                  <c:v>3.1953432205988334E-2</c:v>
                </c:pt>
                <c:pt idx="426">
                  <c:v>3.1953432205988334E-2</c:v>
                </c:pt>
                <c:pt idx="427">
                  <c:v>3.1953432205988334E-2</c:v>
                </c:pt>
                <c:pt idx="428">
                  <c:v>3.1953432205988334E-2</c:v>
                </c:pt>
                <c:pt idx="429">
                  <c:v>3.1953432205988334E-2</c:v>
                </c:pt>
                <c:pt idx="430">
                  <c:v>3.1953432205988334E-2</c:v>
                </c:pt>
                <c:pt idx="431">
                  <c:v>3.4705279972635165E-2</c:v>
                </c:pt>
                <c:pt idx="432">
                  <c:v>3.4705279972635165E-2</c:v>
                </c:pt>
                <c:pt idx="433">
                  <c:v>3.4705279972635165E-2</c:v>
                </c:pt>
                <c:pt idx="434">
                  <c:v>3.4705279972635165E-2</c:v>
                </c:pt>
                <c:pt idx="435">
                  <c:v>3.4705279972635165E-2</c:v>
                </c:pt>
                <c:pt idx="436">
                  <c:v>3.4705279972635165E-2</c:v>
                </c:pt>
                <c:pt idx="437">
                  <c:v>3.4705279972635165E-2</c:v>
                </c:pt>
                <c:pt idx="438">
                  <c:v>3.4705279972635165E-2</c:v>
                </c:pt>
                <c:pt idx="439">
                  <c:v>3.4705279972635165E-2</c:v>
                </c:pt>
                <c:pt idx="440">
                  <c:v>3.4705279972635165E-2</c:v>
                </c:pt>
                <c:pt idx="441">
                  <c:v>3.4705279972635165E-2</c:v>
                </c:pt>
                <c:pt idx="442">
                  <c:v>3.4705279972635165E-2</c:v>
                </c:pt>
                <c:pt idx="443">
                  <c:v>3.4705279972635165E-2</c:v>
                </c:pt>
                <c:pt idx="444">
                  <c:v>3.4705279972635165E-2</c:v>
                </c:pt>
                <c:pt idx="445">
                  <c:v>3.4705279972635165E-2</c:v>
                </c:pt>
                <c:pt idx="446">
                  <c:v>3.4705279972635165E-2</c:v>
                </c:pt>
                <c:pt idx="447">
                  <c:v>3.4705279972635165E-2</c:v>
                </c:pt>
                <c:pt idx="448">
                  <c:v>3.4705279972635165E-2</c:v>
                </c:pt>
                <c:pt idx="449">
                  <c:v>3.4705279972635165E-2</c:v>
                </c:pt>
                <c:pt idx="450">
                  <c:v>3.4705279972635165E-2</c:v>
                </c:pt>
                <c:pt idx="451">
                  <c:v>3.4705279972635165E-2</c:v>
                </c:pt>
                <c:pt idx="452">
                  <c:v>3.4705279972635165E-2</c:v>
                </c:pt>
                <c:pt idx="453">
                  <c:v>3.4705279972635165E-2</c:v>
                </c:pt>
                <c:pt idx="454">
                  <c:v>3.4705279972635165E-2</c:v>
                </c:pt>
                <c:pt idx="455">
                  <c:v>3.4705279972635165E-2</c:v>
                </c:pt>
                <c:pt idx="456">
                  <c:v>3.4705279972635165E-2</c:v>
                </c:pt>
                <c:pt idx="457">
                  <c:v>3.4705279972635165E-2</c:v>
                </c:pt>
                <c:pt idx="458">
                  <c:v>3.4705279972635165E-2</c:v>
                </c:pt>
                <c:pt idx="459">
                  <c:v>3.4705279972635165E-2</c:v>
                </c:pt>
                <c:pt idx="460">
                  <c:v>3.4705279972635165E-2</c:v>
                </c:pt>
                <c:pt idx="461">
                  <c:v>3.4705279972635165E-2</c:v>
                </c:pt>
                <c:pt idx="462">
                  <c:v>3.4705279972635165E-2</c:v>
                </c:pt>
                <c:pt idx="463">
                  <c:v>3.4705279972635165E-2</c:v>
                </c:pt>
                <c:pt idx="464">
                  <c:v>3.4705279972635165E-2</c:v>
                </c:pt>
                <c:pt idx="465">
                  <c:v>3.4705279972635165E-2</c:v>
                </c:pt>
                <c:pt idx="466">
                  <c:v>3.4705279972635165E-2</c:v>
                </c:pt>
                <c:pt idx="467">
                  <c:v>3.4705279972635165E-2</c:v>
                </c:pt>
                <c:pt idx="468">
                  <c:v>3.4705279972635165E-2</c:v>
                </c:pt>
                <c:pt idx="469">
                  <c:v>3.4705279972635165E-2</c:v>
                </c:pt>
                <c:pt idx="470">
                  <c:v>3.4705279972635165E-2</c:v>
                </c:pt>
                <c:pt idx="471">
                  <c:v>3.4705279972635165E-2</c:v>
                </c:pt>
                <c:pt idx="472">
                  <c:v>3.4705279972635165E-2</c:v>
                </c:pt>
                <c:pt idx="473">
                  <c:v>3.4705279972635165E-2</c:v>
                </c:pt>
                <c:pt idx="474">
                  <c:v>3.4705279972635165E-2</c:v>
                </c:pt>
                <c:pt idx="475">
                  <c:v>3.4705279972635165E-2</c:v>
                </c:pt>
                <c:pt idx="476">
                  <c:v>3.4705279972635165E-2</c:v>
                </c:pt>
                <c:pt idx="477">
                  <c:v>3.4705279972635165E-2</c:v>
                </c:pt>
                <c:pt idx="478">
                  <c:v>3.4705279972635165E-2</c:v>
                </c:pt>
                <c:pt idx="479">
                  <c:v>3.4705279972635165E-2</c:v>
                </c:pt>
                <c:pt idx="480">
                  <c:v>3.4705279972635165E-2</c:v>
                </c:pt>
                <c:pt idx="481">
                  <c:v>3.4705279972635165E-2</c:v>
                </c:pt>
                <c:pt idx="482">
                  <c:v>3.4705279972635165E-2</c:v>
                </c:pt>
                <c:pt idx="483">
                  <c:v>3.4705279972635165E-2</c:v>
                </c:pt>
                <c:pt idx="484">
                  <c:v>3.4705279972635165E-2</c:v>
                </c:pt>
                <c:pt idx="485">
                  <c:v>3.4705279972635165E-2</c:v>
                </c:pt>
                <c:pt idx="486">
                  <c:v>3.4705279972635165E-2</c:v>
                </c:pt>
                <c:pt idx="487">
                  <c:v>3.4705279972635165E-2</c:v>
                </c:pt>
                <c:pt idx="488">
                  <c:v>3.4705279972635165E-2</c:v>
                </c:pt>
                <c:pt idx="489">
                  <c:v>3.4705279972635165E-2</c:v>
                </c:pt>
                <c:pt idx="490">
                  <c:v>3.4705279972635165E-2</c:v>
                </c:pt>
                <c:pt idx="491">
                  <c:v>3.4705279972635165E-2</c:v>
                </c:pt>
                <c:pt idx="492">
                  <c:v>3.4705279972635165E-2</c:v>
                </c:pt>
                <c:pt idx="493">
                  <c:v>3.4705279972635165E-2</c:v>
                </c:pt>
                <c:pt idx="494">
                  <c:v>3.4705279972635165E-2</c:v>
                </c:pt>
                <c:pt idx="495">
                  <c:v>3.4705279972635165E-2</c:v>
                </c:pt>
                <c:pt idx="496">
                  <c:v>3.4705279972635165E-2</c:v>
                </c:pt>
                <c:pt idx="497">
                  <c:v>3.4705279972635165E-2</c:v>
                </c:pt>
                <c:pt idx="498">
                  <c:v>3.4705279972635165E-2</c:v>
                </c:pt>
                <c:pt idx="499">
                  <c:v>3.4705279972635165E-2</c:v>
                </c:pt>
                <c:pt idx="500">
                  <c:v>3.4705279972635165E-2</c:v>
                </c:pt>
                <c:pt idx="501">
                  <c:v>3.4705279972635165E-2</c:v>
                </c:pt>
                <c:pt idx="502">
                  <c:v>3.4705279972635165E-2</c:v>
                </c:pt>
                <c:pt idx="503">
                  <c:v>3.4705279972635165E-2</c:v>
                </c:pt>
                <c:pt idx="504">
                  <c:v>3.4705279972635165E-2</c:v>
                </c:pt>
                <c:pt idx="505">
                  <c:v>3.4705279972635165E-2</c:v>
                </c:pt>
                <c:pt idx="506">
                  <c:v>3.4705279972635165E-2</c:v>
                </c:pt>
                <c:pt idx="507">
                  <c:v>3.4705279972635165E-2</c:v>
                </c:pt>
                <c:pt idx="508">
                  <c:v>3.4705279972635165E-2</c:v>
                </c:pt>
                <c:pt idx="509">
                  <c:v>3.4705279972635165E-2</c:v>
                </c:pt>
                <c:pt idx="510">
                  <c:v>3.4705279972635165E-2</c:v>
                </c:pt>
                <c:pt idx="511">
                  <c:v>3.4705279972635165E-2</c:v>
                </c:pt>
                <c:pt idx="512">
                  <c:v>3.7538275048296391E-2</c:v>
                </c:pt>
                <c:pt idx="513">
                  <c:v>3.7538275048296391E-2</c:v>
                </c:pt>
                <c:pt idx="514">
                  <c:v>3.7538275048296391E-2</c:v>
                </c:pt>
                <c:pt idx="515">
                  <c:v>3.7538275048296391E-2</c:v>
                </c:pt>
                <c:pt idx="516">
                  <c:v>4.0428695699815616E-2</c:v>
                </c:pt>
                <c:pt idx="517">
                  <c:v>4.0428695699815616E-2</c:v>
                </c:pt>
                <c:pt idx="518">
                  <c:v>4.0428695699815616E-2</c:v>
                </c:pt>
                <c:pt idx="519">
                  <c:v>4.0428695699815616E-2</c:v>
                </c:pt>
                <c:pt idx="520">
                  <c:v>4.0428695699815616E-2</c:v>
                </c:pt>
                <c:pt idx="521">
                  <c:v>4.0428695699815616E-2</c:v>
                </c:pt>
                <c:pt idx="522">
                  <c:v>4.0428695699815616E-2</c:v>
                </c:pt>
                <c:pt idx="523">
                  <c:v>4.0428695699815616E-2</c:v>
                </c:pt>
                <c:pt idx="524">
                  <c:v>4.0428695699815616E-2</c:v>
                </c:pt>
                <c:pt idx="525">
                  <c:v>4.0428695699815616E-2</c:v>
                </c:pt>
                <c:pt idx="526">
                  <c:v>4.0428695699815616E-2</c:v>
                </c:pt>
                <c:pt idx="527">
                  <c:v>4.0428695699815616E-2</c:v>
                </c:pt>
                <c:pt idx="528">
                  <c:v>4.0428695699815616E-2</c:v>
                </c:pt>
                <c:pt idx="529">
                  <c:v>4.0428695699815616E-2</c:v>
                </c:pt>
                <c:pt idx="530">
                  <c:v>4.0428695699815616E-2</c:v>
                </c:pt>
                <c:pt idx="531">
                  <c:v>4.0428695699815616E-2</c:v>
                </c:pt>
                <c:pt idx="532">
                  <c:v>4.0428695699815616E-2</c:v>
                </c:pt>
                <c:pt idx="533">
                  <c:v>4.0428695699815616E-2</c:v>
                </c:pt>
                <c:pt idx="534">
                  <c:v>4.0428695699815616E-2</c:v>
                </c:pt>
                <c:pt idx="535">
                  <c:v>4.0428695699815616E-2</c:v>
                </c:pt>
                <c:pt idx="536">
                  <c:v>4.0428695699815616E-2</c:v>
                </c:pt>
                <c:pt idx="537">
                  <c:v>4.0428695699815616E-2</c:v>
                </c:pt>
                <c:pt idx="538">
                  <c:v>4.0428695699815616E-2</c:v>
                </c:pt>
                <c:pt idx="539">
                  <c:v>4.0428695699815616E-2</c:v>
                </c:pt>
                <c:pt idx="540">
                  <c:v>4.0428695699815616E-2</c:v>
                </c:pt>
                <c:pt idx="541">
                  <c:v>4.0428695699815616E-2</c:v>
                </c:pt>
                <c:pt idx="542">
                  <c:v>4.0428695699815616E-2</c:v>
                </c:pt>
                <c:pt idx="543">
                  <c:v>4.0428695699815616E-2</c:v>
                </c:pt>
                <c:pt idx="544">
                  <c:v>4.0428695699815616E-2</c:v>
                </c:pt>
                <c:pt idx="545">
                  <c:v>4.0428695699815616E-2</c:v>
                </c:pt>
                <c:pt idx="546">
                  <c:v>4.0428695699815616E-2</c:v>
                </c:pt>
                <c:pt idx="547">
                  <c:v>4.0428695699815616E-2</c:v>
                </c:pt>
                <c:pt idx="548">
                  <c:v>4.0428695699815616E-2</c:v>
                </c:pt>
                <c:pt idx="549">
                  <c:v>4.0428695699815616E-2</c:v>
                </c:pt>
                <c:pt idx="550">
                  <c:v>4.0428695699815616E-2</c:v>
                </c:pt>
                <c:pt idx="551">
                  <c:v>4.0428695699815616E-2</c:v>
                </c:pt>
                <c:pt idx="552">
                  <c:v>4.0428695699815616E-2</c:v>
                </c:pt>
                <c:pt idx="553">
                  <c:v>4.0428695699815616E-2</c:v>
                </c:pt>
                <c:pt idx="554">
                  <c:v>4.0428695699815616E-2</c:v>
                </c:pt>
                <c:pt idx="555">
                  <c:v>4.0428695699815616E-2</c:v>
                </c:pt>
                <c:pt idx="556">
                  <c:v>4.0428695699815616E-2</c:v>
                </c:pt>
                <c:pt idx="557">
                  <c:v>4.0428695699815616E-2</c:v>
                </c:pt>
                <c:pt idx="558">
                  <c:v>4.0428695699815616E-2</c:v>
                </c:pt>
                <c:pt idx="559">
                  <c:v>4.0428695699815616E-2</c:v>
                </c:pt>
                <c:pt idx="560">
                  <c:v>4.0428695699815616E-2</c:v>
                </c:pt>
                <c:pt idx="561">
                  <c:v>4.0428695699815616E-2</c:v>
                </c:pt>
                <c:pt idx="562">
                  <c:v>4.0428695699815616E-2</c:v>
                </c:pt>
                <c:pt idx="563">
                  <c:v>4.0428695699815616E-2</c:v>
                </c:pt>
                <c:pt idx="564">
                  <c:v>4.0428695699815616E-2</c:v>
                </c:pt>
                <c:pt idx="565">
                  <c:v>4.0428695699815616E-2</c:v>
                </c:pt>
                <c:pt idx="566">
                  <c:v>4.0428695699815616E-2</c:v>
                </c:pt>
                <c:pt idx="567">
                  <c:v>4.0428695699815616E-2</c:v>
                </c:pt>
                <c:pt idx="568">
                  <c:v>4.0428695699815616E-2</c:v>
                </c:pt>
                <c:pt idx="569">
                  <c:v>4.0428695699815616E-2</c:v>
                </c:pt>
                <c:pt idx="570">
                  <c:v>4.0428695699815616E-2</c:v>
                </c:pt>
                <c:pt idx="571">
                  <c:v>4.0428695699815616E-2</c:v>
                </c:pt>
                <c:pt idx="572">
                  <c:v>4.0428695699815616E-2</c:v>
                </c:pt>
                <c:pt idx="573">
                  <c:v>4.0428695699815616E-2</c:v>
                </c:pt>
                <c:pt idx="574">
                  <c:v>4.0428695699815616E-2</c:v>
                </c:pt>
                <c:pt idx="575">
                  <c:v>4.0428695699815616E-2</c:v>
                </c:pt>
                <c:pt idx="576">
                  <c:v>4.0428695699815616E-2</c:v>
                </c:pt>
                <c:pt idx="577">
                  <c:v>4.0428695699815616E-2</c:v>
                </c:pt>
                <c:pt idx="578">
                  <c:v>4.0428695699815616E-2</c:v>
                </c:pt>
                <c:pt idx="579">
                  <c:v>4.0428695699815616E-2</c:v>
                </c:pt>
                <c:pt idx="580">
                  <c:v>4.0428695699815616E-2</c:v>
                </c:pt>
                <c:pt idx="581">
                  <c:v>4.0428695699815616E-2</c:v>
                </c:pt>
                <c:pt idx="582">
                  <c:v>4.0428695699815616E-2</c:v>
                </c:pt>
                <c:pt idx="583">
                  <c:v>4.0428695699815616E-2</c:v>
                </c:pt>
                <c:pt idx="584">
                  <c:v>4.0428695699815616E-2</c:v>
                </c:pt>
                <c:pt idx="585">
                  <c:v>4.0428695699815616E-2</c:v>
                </c:pt>
                <c:pt idx="586">
                  <c:v>4.0428695699815616E-2</c:v>
                </c:pt>
                <c:pt idx="587">
                  <c:v>4.0428695699815616E-2</c:v>
                </c:pt>
                <c:pt idx="588">
                  <c:v>4.0428695699815616E-2</c:v>
                </c:pt>
                <c:pt idx="589">
                  <c:v>4.0428695699815616E-2</c:v>
                </c:pt>
                <c:pt idx="590">
                  <c:v>4.0428695699815616E-2</c:v>
                </c:pt>
                <c:pt idx="591">
                  <c:v>4.0428695699815616E-2</c:v>
                </c:pt>
                <c:pt idx="592">
                  <c:v>4.0428695699815616E-2</c:v>
                </c:pt>
                <c:pt idx="593">
                  <c:v>4.0428695699815616E-2</c:v>
                </c:pt>
                <c:pt idx="594">
                  <c:v>4.0428695699815616E-2</c:v>
                </c:pt>
                <c:pt idx="595">
                  <c:v>4.0428695699815616E-2</c:v>
                </c:pt>
                <c:pt idx="596">
                  <c:v>4.0428695699815616E-2</c:v>
                </c:pt>
                <c:pt idx="597">
                  <c:v>4.0428695699815616E-2</c:v>
                </c:pt>
                <c:pt idx="598">
                  <c:v>4.0428695699815616E-2</c:v>
                </c:pt>
                <c:pt idx="599">
                  <c:v>4.0428695699815616E-2</c:v>
                </c:pt>
                <c:pt idx="600">
                  <c:v>4.0428695699815616E-2</c:v>
                </c:pt>
                <c:pt idx="601">
                  <c:v>4.0428695699815616E-2</c:v>
                </c:pt>
                <c:pt idx="602">
                  <c:v>4.0428695699815616E-2</c:v>
                </c:pt>
                <c:pt idx="603">
                  <c:v>4.0428695699815616E-2</c:v>
                </c:pt>
                <c:pt idx="604">
                  <c:v>4.0428695699815616E-2</c:v>
                </c:pt>
                <c:pt idx="605">
                  <c:v>4.0428695699815616E-2</c:v>
                </c:pt>
                <c:pt idx="606">
                  <c:v>4.0428695699815616E-2</c:v>
                </c:pt>
                <c:pt idx="607">
                  <c:v>4.0428695699815616E-2</c:v>
                </c:pt>
                <c:pt idx="608">
                  <c:v>4.0428695699815616E-2</c:v>
                </c:pt>
                <c:pt idx="609">
                  <c:v>4.0428695699815616E-2</c:v>
                </c:pt>
                <c:pt idx="610">
                  <c:v>4.0428695699815616E-2</c:v>
                </c:pt>
                <c:pt idx="611">
                  <c:v>4.0428695699815616E-2</c:v>
                </c:pt>
                <c:pt idx="612">
                  <c:v>4.0428695699815616E-2</c:v>
                </c:pt>
                <c:pt idx="613">
                  <c:v>4.0428695699815616E-2</c:v>
                </c:pt>
                <c:pt idx="614">
                  <c:v>4.0428695699815616E-2</c:v>
                </c:pt>
                <c:pt idx="615">
                  <c:v>4.0428695699815616E-2</c:v>
                </c:pt>
                <c:pt idx="616">
                  <c:v>4.0428695699815616E-2</c:v>
                </c:pt>
                <c:pt idx="617">
                  <c:v>4.0428695699815616E-2</c:v>
                </c:pt>
                <c:pt idx="618">
                  <c:v>4.0428695699815616E-2</c:v>
                </c:pt>
                <c:pt idx="619">
                  <c:v>4.0428695699815616E-2</c:v>
                </c:pt>
                <c:pt idx="620">
                  <c:v>4.0428695699815616E-2</c:v>
                </c:pt>
                <c:pt idx="621">
                  <c:v>4.0428695699815616E-2</c:v>
                </c:pt>
                <c:pt idx="622">
                  <c:v>4.0428695699815616E-2</c:v>
                </c:pt>
                <c:pt idx="623">
                  <c:v>4.0428695699815616E-2</c:v>
                </c:pt>
                <c:pt idx="624">
                  <c:v>4.3782992838176715E-2</c:v>
                </c:pt>
                <c:pt idx="625">
                  <c:v>4.3782992838176715E-2</c:v>
                </c:pt>
                <c:pt idx="626">
                  <c:v>4.3782992838176715E-2</c:v>
                </c:pt>
                <c:pt idx="627">
                  <c:v>4.3782992838176715E-2</c:v>
                </c:pt>
                <c:pt idx="628">
                  <c:v>4.3782992838176715E-2</c:v>
                </c:pt>
                <c:pt idx="629">
                  <c:v>4.3782992838176715E-2</c:v>
                </c:pt>
                <c:pt idx="630">
                  <c:v>4.3782992838176715E-2</c:v>
                </c:pt>
                <c:pt idx="631">
                  <c:v>4.3782992838176715E-2</c:v>
                </c:pt>
                <c:pt idx="632">
                  <c:v>4.3782992838176715E-2</c:v>
                </c:pt>
                <c:pt idx="633">
                  <c:v>4.3782992838176715E-2</c:v>
                </c:pt>
                <c:pt idx="634">
                  <c:v>4.3782992838176715E-2</c:v>
                </c:pt>
                <c:pt idx="635">
                  <c:v>4.3782992838176715E-2</c:v>
                </c:pt>
                <c:pt idx="636">
                  <c:v>4.3782992838176715E-2</c:v>
                </c:pt>
                <c:pt idx="637">
                  <c:v>4.3782992838176715E-2</c:v>
                </c:pt>
                <c:pt idx="638">
                  <c:v>4.3782992838176715E-2</c:v>
                </c:pt>
                <c:pt idx="639">
                  <c:v>4.3782992838176715E-2</c:v>
                </c:pt>
                <c:pt idx="640">
                  <c:v>4.3782992838176715E-2</c:v>
                </c:pt>
                <c:pt idx="641">
                  <c:v>4.3782992838176715E-2</c:v>
                </c:pt>
                <c:pt idx="642">
                  <c:v>4.3782992838176715E-2</c:v>
                </c:pt>
                <c:pt idx="643">
                  <c:v>4.3782992838176715E-2</c:v>
                </c:pt>
                <c:pt idx="644">
                  <c:v>4.3782992838176715E-2</c:v>
                </c:pt>
                <c:pt idx="645">
                  <c:v>4.3782992838176715E-2</c:v>
                </c:pt>
                <c:pt idx="646">
                  <c:v>4.3782992838176715E-2</c:v>
                </c:pt>
                <c:pt idx="647">
                  <c:v>4.3782992838176715E-2</c:v>
                </c:pt>
                <c:pt idx="648">
                  <c:v>4.3782992838176715E-2</c:v>
                </c:pt>
                <c:pt idx="649">
                  <c:v>4.3782992838176715E-2</c:v>
                </c:pt>
                <c:pt idx="650">
                  <c:v>4.3782992838176715E-2</c:v>
                </c:pt>
                <c:pt idx="651">
                  <c:v>4.3782992838176715E-2</c:v>
                </c:pt>
                <c:pt idx="652">
                  <c:v>4.3782992838176715E-2</c:v>
                </c:pt>
                <c:pt idx="653">
                  <c:v>4.3782992838176715E-2</c:v>
                </c:pt>
                <c:pt idx="654">
                  <c:v>4.3782992838176715E-2</c:v>
                </c:pt>
                <c:pt idx="655">
                  <c:v>4.3782992838176715E-2</c:v>
                </c:pt>
                <c:pt idx="656">
                  <c:v>4.3782992838176715E-2</c:v>
                </c:pt>
                <c:pt idx="657">
                  <c:v>4.3782992838176715E-2</c:v>
                </c:pt>
                <c:pt idx="658">
                  <c:v>4.3782992838176715E-2</c:v>
                </c:pt>
                <c:pt idx="659">
                  <c:v>4.3782992838176715E-2</c:v>
                </c:pt>
                <c:pt idx="660">
                  <c:v>4.3782992838176715E-2</c:v>
                </c:pt>
                <c:pt idx="661">
                  <c:v>4.3782992838176715E-2</c:v>
                </c:pt>
                <c:pt idx="662">
                  <c:v>4.3782992838176715E-2</c:v>
                </c:pt>
                <c:pt idx="663">
                  <c:v>4.3782992838176715E-2</c:v>
                </c:pt>
                <c:pt idx="664">
                  <c:v>4.3782992838176715E-2</c:v>
                </c:pt>
                <c:pt idx="665">
                  <c:v>4.3782992838176715E-2</c:v>
                </c:pt>
                <c:pt idx="666">
                  <c:v>4.3782992838176715E-2</c:v>
                </c:pt>
                <c:pt idx="667">
                  <c:v>4.3782992838176715E-2</c:v>
                </c:pt>
                <c:pt idx="668">
                  <c:v>4.3782992838176715E-2</c:v>
                </c:pt>
                <c:pt idx="669">
                  <c:v>4.3782992838176715E-2</c:v>
                </c:pt>
                <c:pt idx="670">
                  <c:v>4.3782992838176715E-2</c:v>
                </c:pt>
                <c:pt idx="671">
                  <c:v>4.3782992838176715E-2</c:v>
                </c:pt>
                <c:pt idx="672">
                  <c:v>4.3782992838176715E-2</c:v>
                </c:pt>
                <c:pt idx="673">
                  <c:v>4.3782992838176715E-2</c:v>
                </c:pt>
                <c:pt idx="674">
                  <c:v>4.3782992838176715E-2</c:v>
                </c:pt>
                <c:pt idx="675">
                  <c:v>4.3782992838176715E-2</c:v>
                </c:pt>
                <c:pt idx="676">
                  <c:v>4.3782992838176715E-2</c:v>
                </c:pt>
                <c:pt idx="677">
                  <c:v>4.3782992838176715E-2</c:v>
                </c:pt>
                <c:pt idx="678">
                  <c:v>4.3782992838176715E-2</c:v>
                </c:pt>
                <c:pt idx="679">
                  <c:v>4.3782992838176715E-2</c:v>
                </c:pt>
                <c:pt idx="680">
                  <c:v>4.3782992838176715E-2</c:v>
                </c:pt>
                <c:pt idx="681">
                  <c:v>4.3782992838176715E-2</c:v>
                </c:pt>
                <c:pt idx="682">
                  <c:v>4.3782992838176715E-2</c:v>
                </c:pt>
                <c:pt idx="683">
                  <c:v>4.7296293851375459E-2</c:v>
                </c:pt>
                <c:pt idx="684">
                  <c:v>4.7296293851375459E-2</c:v>
                </c:pt>
                <c:pt idx="685">
                  <c:v>4.7296293851375459E-2</c:v>
                </c:pt>
                <c:pt idx="686">
                  <c:v>4.7296293851375459E-2</c:v>
                </c:pt>
                <c:pt idx="687">
                  <c:v>4.7296293851375459E-2</c:v>
                </c:pt>
                <c:pt idx="688">
                  <c:v>4.7296293851375459E-2</c:v>
                </c:pt>
                <c:pt idx="689">
                  <c:v>4.7296293851375459E-2</c:v>
                </c:pt>
                <c:pt idx="690">
                  <c:v>4.7296293851375459E-2</c:v>
                </c:pt>
                <c:pt idx="691">
                  <c:v>4.7296293851375459E-2</c:v>
                </c:pt>
                <c:pt idx="692">
                  <c:v>4.7296293851375459E-2</c:v>
                </c:pt>
                <c:pt idx="693">
                  <c:v>4.7296293851375459E-2</c:v>
                </c:pt>
                <c:pt idx="694">
                  <c:v>4.7296293851375459E-2</c:v>
                </c:pt>
                <c:pt idx="695">
                  <c:v>4.7296293851375459E-2</c:v>
                </c:pt>
                <c:pt idx="696">
                  <c:v>4.7296293851375459E-2</c:v>
                </c:pt>
                <c:pt idx="697">
                  <c:v>4.7296293851375459E-2</c:v>
                </c:pt>
                <c:pt idx="698">
                  <c:v>4.7296293851375459E-2</c:v>
                </c:pt>
                <c:pt idx="699">
                  <c:v>4.7296293851375459E-2</c:v>
                </c:pt>
                <c:pt idx="700">
                  <c:v>4.7296293851375459E-2</c:v>
                </c:pt>
                <c:pt idx="701">
                  <c:v>4.7296293851375459E-2</c:v>
                </c:pt>
                <c:pt idx="702">
                  <c:v>4.7296293851375459E-2</c:v>
                </c:pt>
                <c:pt idx="703">
                  <c:v>4.7296293851375459E-2</c:v>
                </c:pt>
                <c:pt idx="704">
                  <c:v>4.7296293851375459E-2</c:v>
                </c:pt>
                <c:pt idx="705">
                  <c:v>4.7296293851375459E-2</c:v>
                </c:pt>
                <c:pt idx="706">
                  <c:v>4.7296293851375459E-2</c:v>
                </c:pt>
                <c:pt idx="707">
                  <c:v>4.7296293851375459E-2</c:v>
                </c:pt>
                <c:pt idx="708">
                  <c:v>4.7296293851375459E-2</c:v>
                </c:pt>
                <c:pt idx="709">
                  <c:v>4.7296293851375459E-2</c:v>
                </c:pt>
                <c:pt idx="710">
                  <c:v>4.7296293851375459E-2</c:v>
                </c:pt>
                <c:pt idx="711">
                  <c:v>4.7296293851375459E-2</c:v>
                </c:pt>
                <c:pt idx="712">
                  <c:v>4.7296293851375459E-2</c:v>
                </c:pt>
                <c:pt idx="713">
                  <c:v>4.7296293851375459E-2</c:v>
                </c:pt>
                <c:pt idx="714">
                  <c:v>4.7296293851375459E-2</c:v>
                </c:pt>
                <c:pt idx="715">
                  <c:v>4.7296293851375459E-2</c:v>
                </c:pt>
                <c:pt idx="716">
                  <c:v>4.7296293851375459E-2</c:v>
                </c:pt>
                <c:pt idx="717">
                  <c:v>4.7296293851375459E-2</c:v>
                </c:pt>
                <c:pt idx="718">
                  <c:v>4.7296293851375459E-2</c:v>
                </c:pt>
                <c:pt idx="719">
                  <c:v>4.7296293851375459E-2</c:v>
                </c:pt>
                <c:pt idx="720">
                  <c:v>4.7296293851375459E-2</c:v>
                </c:pt>
                <c:pt idx="721">
                  <c:v>4.7296293851375459E-2</c:v>
                </c:pt>
                <c:pt idx="722">
                  <c:v>4.7296293851375459E-2</c:v>
                </c:pt>
                <c:pt idx="723">
                  <c:v>4.7296293851375459E-2</c:v>
                </c:pt>
                <c:pt idx="724">
                  <c:v>4.7296293851375459E-2</c:v>
                </c:pt>
                <c:pt idx="725">
                  <c:v>4.7296293851375459E-2</c:v>
                </c:pt>
                <c:pt idx="726">
                  <c:v>4.7296293851375459E-2</c:v>
                </c:pt>
                <c:pt idx="727">
                  <c:v>4.7296293851375459E-2</c:v>
                </c:pt>
                <c:pt idx="728">
                  <c:v>4.7296293851375459E-2</c:v>
                </c:pt>
                <c:pt idx="729">
                  <c:v>4.7296293851375459E-2</c:v>
                </c:pt>
                <c:pt idx="730">
                  <c:v>4.7296293851375459E-2</c:v>
                </c:pt>
                <c:pt idx="731">
                  <c:v>4.7296293851375459E-2</c:v>
                </c:pt>
                <c:pt idx="732">
                  <c:v>4.7296293851375459E-2</c:v>
                </c:pt>
                <c:pt idx="733">
                  <c:v>4.7296293851375459E-2</c:v>
                </c:pt>
                <c:pt idx="734">
                  <c:v>4.7296293851375459E-2</c:v>
                </c:pt>
                <c:pt idx="735">
                  <c:v>4.7296293851375459E-2</c:v>
                </c:pt>
                <c:pt idx="736">
                  <c:v>4.7296293851375459E-2</c:v>
                </c:pt>
                <c:pt idx="737">
                  <c:v>4.7296293851375459E-2</c:v>
                </c:pt>
                <c:pt idx="738">
                  <c:v>4.7296293851375459E-2</c:v>
                </c:pt>
                <c:pt idx="739">
                  <c:v>4.7296293851375459E-2</c:v>
                </c:pt>
                <c:pt idx="740">
                  <c:v>4.7296293851375459E-2</c:v>
                </c:pt>
                <c:pt idx="741">
                  <c:v>4.7296293851375459E-2</c:v>
                </c:pt>
                <c:pt idx="742">
                  <c:v>4.7296293851375459E-2</c:v>
                </c:pt>
                <c:pt idx="743">
                  <c:v>4.7296293851375459E-2</c:v>
                </c:pt>
                <c:pt idx="744">
                  <c:v>4.7296293851375459E-2</c:v>
                </c:pt>
                <c:pt idx="745">
                  <c:v>4.7296293851375459E-2</c:v>
                </c:pt>
                <c:pt idx="746">
                  <c:v>4.7296293851375459E-2</c:v>
                </c:pt>
                <c:pt idx="747">
                  <c:v>4.7296293851375459E-2</c:v>
                </c:pt>
                <c:pt idx="748">
                  <c:v>4.7296293851375459E-2</c:v>
                </c:pt>
                <c:pt idx="749">
                  <c:v>4.7296293851375459E-2</c:v>
                </c:pt>
                <c:pt idx="750">
                  <c:v>4.7296293851375459E-2</c:v>
                </c:pt>
                <c:pt idx="751">
                  <c:v>4.7296293851375459E-2</c:v>
                </c:pt>
                <c:pt idx="752">
                  <c:v>4.7296293851375459E-2</c:v>
                </c:pt>
                <c:pt idx="753">
                  <c:v>4.7296293851375459E-2</c:v>
                </c:pt>
                <c:pt idx="754">
                  <c:v>4.7296293851375459E-2</c:v>
                </c:pt>
                <c:pt idx="755">
                  <c:v>4.7296293851375459E-2</c:v>
                </c:pt>
                <c:pt idx="756">
                  <c:v>4.7296293851375459E-2</c:v>
                </c:pt>
                <c:pt idx="757">
                  <c:v>4.7296293851375459E-2</c:v>
                </c:pt>
                <c:pt idx="758">
                  <c:v>4.7296293851375459E-2</c:v>
                </c:pt>
                <c:pt idx="759">
                  <c:v>4.7296293851375459E-2</c:v>
                </c:pt>
                <c:pt idx="760">
                  <c:v>4.7296293851375459E-2</c:v>
                </c:pt>
                <c:pt idx="761">
                  <c:v>4.7296293851375459E-2</c:v>
                </c:pt>
                <c:pt idx="762">
                  <c:v>4.7296293851375459E-2</c:v>
                </c:pt>
                <c:pt idx="763">
                  <c:v>4.7296293851375459E-2</c:v>
                </c:pt>
                <c:pt idx="764">
                  <c:v>4.7296293851375459E-2</c:v>
                </c:pt>
                <c:pt idx="765">
                  <c:v>4.7296293851375459E-2</c:v>
                </c:pt>
                <c:pt idx="766">
                  <c:v>4.7296293851375459E-2</c:v>
                </c:pt>
                <c:pt idx="767">
                  <c:v>4.7296293851375459E-2</c:v>
                </c:pt>
                <c:pt idx="768">
                  <c:v>4.7296293851375459E-2</c:v>
                </c:pt>
                <c:pt idx="769">
                  <c:v>5.1814157236787749E-2</c:v>
                </c:pt>
                <c:pt idx="770">
                  <c:v>5.1814157236787749E-2</c:v>
                </c:pt>
                <c:pt idx="771">
                  <c:v>5.1814157236787749E-2</c:v>
                </c:pt>
                <c:pt idx="772">
                  <c:v>5.1814157236787749E-2</c:v>
                </c:pt>
                <c:pt idx="773">
                  <c:v>5.1814157236787749E-2</c:v>
                </c:pt>
                <c:pt idx="774">
                  <c:v>5.1814157236787749E-2</c:v>
                </c:pt>
                <c:pt idx="775">
                  <c:v>5.1814157236787749E-2</c:v>
                </c:pt>
                <c:pt idx="776">
                  <c:v>5.1814157236787749E-2</c:v>
                </c:pt>
                <c:pt idx="777">
                  <c:v>5.1814157236787749E-2</c:v>
                </c:pt>
                <c:pt idx="778">
                  <c:v>5.1814157236787749E-2</c:v>
                </c:pt>
                <c:pt idx="779">
                  <c:v>5.1814157236787749E-2</c:v>
                </c:pt>
                <c:pt idx="780">
                  <c:v>5.1814157236787749E-2</c:v>
                </c:pt>
                <c:pt idx="781">
                  <c:v>5.1814157236787749E-2</c:v>
                </c:pt>
                <c:pt idx="782">
                  <c:v>5.1814157236787749E-2</c:v>
                </c:pt>
                <c:pt idx="783">
                  <c:v>5.1814157236787749E-2</c:v>
                </c:pt>
                <c:pt idx="784">
                  <c:v>5.1814157236787749E-2</c:v>
                </c:pt>
                <c:pt idx="785">
                  <c:v>5.1814157236787749E-2</c:v>
                </c:pt>
                <c:pt idx="786">
                  <c:v>5.1814157236787749E-2</c:v>
                </c:pt>
                <c:pt idx="787">
                  <c:v>5.1814157236787749E-2</c:v>
                </c:pt>
                <c:pt idx="788">
                  <c:v>5.1814157236787749E-2</c:v>
                </c:pt>
                <c:pt idx="789">
                  <c:v>5.1814157236787749E-2</c:v>
                </c:pt>
                <c:pt idx="790">
                  <c:v>5.1814157236787749E-2</c:v>
                </c:pt>
                <c:pt idx="791">
                  <c:v>5.1814157236787749E-2</c:v>
                </c:pt>
                <c:pt idx="792">
                  <c:v>5.1814157236787749E-2</c:v>
                </c:pt>
                <c:pt idx="793">
                  <c:v>5.1814157236787749E-2</c:v>
                </c:pt>
                <c:pt idx="794">
                  <c:v>5.1814157236787749E-2</c:v>
                </c:pt>
                <c:pt idx="795">
                  <c:v>5.1814157236787749E-2</c:v>
                </c:pt>
                <c:pt idx="796">
                  <c:v>5.1814157236787749E-2</c:v>
                </c:pt>
                <c:pt idx="797">
                  <c:v>5.1814157236787749E-2</c:v>
                </c:pt>
                <c:pt idx="798">
                  <c:v>5.1814157236787749E-2</c:v>
                </c:pt>
                <c:pt idx="799">
                  <c:v>5.1814157236787749E-2</c:v>
                </c:pt>
                <c:pt idx="800">
                  <c:v>5.1814157236787749E-2</c:v>
                </c:pt>
                <c:pt idx="801">
                  <c:v>5.1814157236787749E-2</c:v>
                </c:pt>
                <c:pt idx="802">
                  <c:v>5.1814157236787749E-2</c:v>
                </c:pt>
                <c:pt idx="803">
                  <c:v>5.1814157236787749E-2</c:v>
                </c:pt>
                <c:pt idx="804">
                  <c:v>5.1814157236787749E-2</c:v>
                </c:pt>
                <c:pt idx="805">
                  <c:v>5.1814157236787749E-2</c:v>
                </c:pt>
                <c:pt idx="806">
                  <c:v>5.1814157236787749E-2</c:v>
                </c:pt>
                <c:pt idx="807">
                  <c:v>5.1814157236787749E-2</c:v>
                </c:pt>
                <c:pt idx="808">
                  <c:v>5.1814157236787749E-2</c:v>
                </c:pt>
                <c:pt idx="809">
                  <c:v>5.1814157236787749E-2</c:v>
                </c:pt>
                <c:pt idx="810">
                  <c:v>5.1814157236787749E-2</c:v>
                </c:pt>
                <c:pt idx="811">
                  <c:v>5.1814157236787749E-2</c:v>
                </c:pt>
                <c:pt idx="812">
                  <c:v>5.1814157236787749E-2</c:v>
                </c:pt>
                <c:pt idx="813">
                  <c:v>5.1814157236787749E-2</c:v>
                </c:pt>
                <c:pt idx="814">
                  <c:v>5.1814157236787749E-2</c:v>
                </c:pt>
                <c:pt idx="815">
                  <c:v>5.1814157236787749E-2</c:v>
                </c:pt>
                <c:pt idx="816">
                  <c:v>5.1814157236787749E-2</c:v>
                </c:pt>
                <c:pt idx="817">
                  <c:v>5.1814157236787749E-2</c:v>
                </c:pt>
                <c:pt idx="818">
                  <c:v>5.1814157236787749E-2</c:v>
                </c:pt>
                <c:pt idx="819">
                  <c:v>5.1814157236787749E-2</c:v>
                </c:pt>
                <c:pt idx="820">
                  <c:v>5.1814157236787749E-2</c:v>
                </c:pt>
                <c:pt idx="821">
                  <c:v>5.1814157236787749E-2</c:v>
                </c:pt>
                <c:pt idx="822">
                  <c:v>5.1814157236787749E-2</c:v>
                </c:pt>
                <c:pt idx="823">
                  <c:v>5.1814157236787749E-2</c:v>
                </c:pt>
                <c:pt idx="824">
                  <c:v>5.1814157236787749E-2</c:v>
                </c:pt>
                <c:pt idx="825">
                  <c:v>5.1814157236787749E-2</c:v>
                </c:pt>
                <c:pt idx="826">
                  <c:v>5.1814157236787749E-2</c:v>
                </c:pt>
                <c:pt idx="827">
                  <c:v>5.1814157236787749E-2</c:v>
                </c:pt>
                <c:pt idx="828">
                  <c:v>5.1814157236787749E-2</c:v>
                </c:pt>
                <c:pt idx="829">
                  <c:v>5.1814157236787749E-2</c:v>
                </c:pt>
                <c:pt idx="830">
                  <c:v>5.1814157236787749E-2</c:v>
                </c:pt>
                <c:pt idx="831">
                  <c:v>5.1814157236787749E-2</c:v>
                </c:pt>
                <c:pt idx="832">
                  <c:v>5.1814157236787749E-2</c:v>
                </c:pt>
                <c:pt idx="833">
                  <c:v>5.1814157236787749E-2</c:v>
                </c:pt>
                <c:pt idx="834">
                  <c:v>5.1814157236787749E-2</c:v>
                </c:pt>
                <c:pt idx="835">
                  <c:v>5.1814157236787749E-2</c:v>
                </c:pt>
                <c:pt idx="836">
                  <c:v>5.1814157236787749E-2</c:v>
                </c:pt>
                <c:pt idx="837">
                  <c:v>5.1814157236787749E-2</c:v>
                </c:pt>
                <c:pt idx="838">
                  <c:v>5.1814157236787749E-2</c:v>
                </c:pt>
                <c:pt idx="839">
                  <c:v>5.1814157236787749E-2</c:v>
                </c:pt>
                <c:pt idx="840">
                  <c:v>5.1814157236787749E-2</c:v>
                </c:pt>
                <c:pt idx="841">
                  <c:v>5.1814157236787749E-2</c:v>
                </c:pt>
                <c:pt idx="842">
                  <c:v>5.1814157236787749E-2</c:v>
                </c:pt>
                <c:pt idx="843">
                  <c:v>5.1814157236787749E-2</c:v>
                </c:pt>
                <c:pt idx="844">
                  <c:v>5.1814157236787749E-2</c:v>
                </c:pt>
                <c:pt idx="845">
                  <c:v>5.1814157236787749E-2</c:v>
                </c:pt>
                <c:pt idx="846">
                  <c:v>5.1814157236787749E-2</c:v>
                </c:pt>
                <c:pt idx="847">
                  <c:v>5.1814157236787749E-2</c:v>
                </c:pt>
                <c:pt idx="848">
                  <c:v>5.1814157236787749E-2</c:v>
                </c:pt>
                <c:pt idx="849">
                  <c:v>5.1814157236787749E-2</c:v>
                </c:pt>
                <c:pt idx="850">
                  <c:v>5.1814157236787749E-2</c:v>
                </c:pt>
                <c:pt idx="851">
                  <c:v>5.1814157236787749E-2</c:v>
                </c:pt>
                <c:pt idx="852">
                  <c:v>5.1814157236787749E-2</c:v>
                </c:pt>
                <c:pt idx="853">
                  <c:v>5.1814157236787749E-2</c:v>
                </c:pt>
                <c:pt idx="854">
                  <c:v>5.1814157236787749E-2</c:v>
                </c:pt>
                <c:pt idx="855">
                  <c:v>5.1814157236787749E-2</c:v>
                </c:pt>
                <c:pt idx="856">
                  <c:v>5.1814157236787749E-2</c:v>
                </c:pt>
                <c:pt idx="857">
                  <c:v>5.1814157236787749E-2</c:v>
                </c:pt>
                <c:pt idx="858">
                  <c:v>5.1814157236787749E-2</c:v>
                </c:pt>
                <c:pt idx="859">
                  <c:v>5.1814157236787749E-2</c:v>
                </c:pt>
                <c:pt idx="860">
                  <c:v>5.1814157236787749E-2</c:v>
                </c:pt>
                <c:pt idx="861">
                  <c:v>5.1814157236787749E-2</c:v>
                </c:pt>
                <c:pt idx="862">
                  <c:v>5.1814157236787749E-2</c:v>
                </c:pt>
                <c:pt idx="863">
                  <c:v>5.1814157236787749E-2</c:v>
                </c:pt>
                <c:pt idx="864">
                  <c:v>5.1814157236787749E-2</c:v>
                </c:pt>
                <c:pt idx="865">
                  <c:v>5.1814157236787749E-2</c:v>
                </c:pt>
                <c:pt idx="866">
                  <c:v>5.1814157236787749E-2</c:v>
                </c:pt>
                <c:pt idx="867">
                  <c:v>5.1814157236787749E-2</c:v>
                </c:pt>
                <c:pt idx="868">
                  <c:v>5.1814157236787749E-2</c:v>
                </c:pt>
                <c:pt idx="869">
                  <c:v>5.1814157236787749E-2</c:v>
                </c:pt>
                <c:pt idx="870">
                  <c:v>5.1814157236787749E-2</c:v>
                </c:pt>
                <c:pt idx="871">
                  <c:v>5.1814157236787749E-2</c:v>
                </c:pt>
                <c:pt idx="872">
                  <c:v>5.1814157236787749E-2</c:v>
                </c:pt>
                <c:pt idx="873">
                  <c:v>5.1814157236787749E-2</c:v>
                </c:pt>
                <c:pt idx="874">
                  <c:v>5.1814157236787749E-2</c:v>
                </c:pt>
                <c:pt idx="875">
                  <c:v>5.1814157236787749E-2</c:v>
                </c:pt>
                <c:pt idx="876">
                  <c:v>5.1814157236787749E-2</c:v>
                </c:pt>
                <c:pt idx="877">
                  <c:v>5.1814157236787749E-2</c:v>
                </c:pt>
                <c:pt idx="878">
                  <c:v>5.1814157236787749E-2</c:v>
                </c:pt>
                <c:pt idx="879">
                  <c:v>5.1814157236787749E-2</c:v>
                </c:pt>
                <c:pt idx="880">
                  <c:v>5.1814157236787749E-2</c:v>
                </c:pt>
                <c:pt idx="881">
                  <c:v>5.1814157236787749E-2</c:v>
                </c:pt>
                <c:pt idx="882">
                  <c:v>5.1814157236787749E-2</c:v>
                </c:pt>
                <c:pt idx="883">
                  <c:v>5.1814157236787749E-2</c:v>
                </c:pt>
                <c:pt idx="884">
                  <c:v>5.1814157236787749E-2</c:v>
                </c:pt>
                <c:pt idx="885">
                  <c:v>5.1814157236787749E-2</c:v>
                </c:pt>
                <c:pt idx="886">
                  <c:v>5.1814157236787749E-2</c:v>
                </c:pt>
                <c:pt idx="887">
                  <c:v>5.1814157236787749E-2</c:v>
                </c:pt>
                <c:pt idx="888">
                  <c:v>5.1814157236787749E-2</c:v>
                </c:pt>
                <c:pt idx="889">
                  <c:v>5.1814157236787749E-2</c:v>
                </c:pt>
                <c:pt idx="890">
                  <c:v>5.1814157236787749E-2</c:v>
                </c:pt>
                <c:pt idx="891">
                  <c:v>5.1814157236787749E-2</c:v>
                </c:pt>
                <c:pt idx="892">
                  <c:v>5.1814157236787749E-2</c:v>
                </c:pt>
                <c:pt idx="893">
                  <c:v>5.1814157236787749E-2</c:v>
                </c:pt>
                <c:pt idx="894">
                  <c:v>5.1814157236787749E-2</c:v>
                </c:pt>
                <c:pt idx="895">
                  <c:v>5.1814157236787749E-2</c:v>
                </c:pt>
                <c:pt idx="896">
                  <c:v>5.1814157236787749E-2</c:v>
                </c:pt>
                <c:pt idx="897">
                  <c:v>5.1814157236787749E-2</c:v>
                </c:pt>
                <c:pt idx="898">
                  <c:v>5.1814157236787749E-2</c:v>
                </c:pt>
                <c:pt idx="899">
                  <c:v>5.1814157236787749E-2</c:v>
                </c:pt>
                <c:pt idx="900">
                  <c:v>5.1814157236787749E-2</c:v>
                </c:pt>
                <c:pt idx="901">
                  <c:v>5.1814157236787749E-2</c:v>
                </c:pt>
                <c:pt idx="902">
                  <c:v>5.1814157236787749E-2</c:v>
                </c:pt>
                <c:pt idx="903">
                  <c:v>5.1814157236787749E-2</c:v>
                </c:pt>
                <c:pt idx="904">
                  <c:v>5.1814157236787749E-2</c:v>
                </c:pt>
                <c:pt idx="905">
                  <c:v>5.1814157236787749E-2</c:v>
                </c:pt>
                <c:pt idx="906">
                  <c:v>5.1814157236787749E-2</c:v>
                </c:pt>
                <c:pt idx="907">
                  <c:v>5.1814157236787749E-2</c:v>
                </c:pt>
                <c:pt idx="908">
                  <c:v>5.1814157236787749E-2</c:v>
                </c:pt>
                <c:pt idx="909">
                  <c:v>5.1814157236787749E-2</c:v>
                </c:pt>
                <c:pt idx="910">
                  <c:v>5.1814157236787749E-2</c:v>
                </c:pt>
                <c:pt idx="911">
                  <c:v>5.1814157236787749E-2</c:v>
                </c:pt>
                <c:pt idx="912">
                  <c:v>5.1814157236787749E-2</c:v>
                </c:pt>
                <c:pt idx="913">
                  <c:v>5.1814157236787749E-2</c:v>
                </c:pt>
                <c:pt idx="914">
                  <c:v>5.1814157236787749E-2</c:v>
                </c:pt>
                <c:pt idx="915">
                  <c:v>5.1814157236787749E-2</c:v>
                </c:pt>
                <c:pt idx="916">
                  <c:v>5.1814157236787749E-2</c:v>
                </c:pt>
                <c:pt idx="917">
                  <c:v>5.1814157236787749E-2</c:v>
                </c:pt>
                <c:pt idx="918">
                  <c:v>5.1814157236787749E-2</c:v>
                </c:pt>
                <c:pt idx="919">
                  <c:v>5.1814157236787749E-2</c:v>
                </c:pt>
                <c:pt idx="920">
                  <c:v>5.1814157236787749E-2</c:v>
                </c:pt>
                <c:pt idx="921">
                  <c:v>5.1814157236787749E-2</c:v>
                </c:pt>
                <c:pt idx="922">
                  <c:v>5.7482731934799351E-2</c:v>
                </c:pt>
                <c:pt idx="923">
                  <c:v>5.7482731934799351E-2</c:v>
                </c:pt>
                <c:pt idx="924">
                  <c:v>5.7482731934799351E-2</c:v>
                </c:pt>
                <c:pt idx="925">
                  <c:v>5.7482731934799351E-2</c:v>
                </c:pt>
                <c:pt idx="926">
                  <c:v>5.7482731934799351E-2</c:v>
                </c:pt>
                <c:pt idx="927">
                  <c:v>5.7482731934799351E-2</c:v>
                </c:pt>
                <c:pt idx="928">
                  <c:v>5.7482731934799351E-2</c:v>
                </c:pt>
                <c:pt idx="929">
                  <c:v>5.7482731934799351E-2</c:v>
                </c:pt>
                <c:pt idx="930">
                  <c:v>5.7482731934799351E-2</c:v>
                </c:pt>
                <c:pt idx="931">
                  <c:v>5.7482731934799351E-2</c:v>
                </c:pt>
                <c:pt idx="932">
                  <c:v>5.7482731934799351E-2</c:v>
                </c:pt>
                <c:pt idx="933">
                  <c:v>5.7482731934799351E-2</c:v>
                </c:pt>
                <c:pt idx="934">
                  <c:v>5.7482731934799351E-2</c:v>
                </c:pt>
                <c:pt idx="935">
                  <c:v>5.7482731934799351E-2</c:v>
                </c:pt>
                <c:pt idx="936">
                  <c:v>5.7482731934799351E-2</c:v>
                </c:pt>
                <c:pt idx="937">
                  <c:v>5.7482731934799351E-2</c:v>
                </c:pt>
                <c:pt idx="938">
                  <c:v>5.7482731934799351E-2</c:v>
                </c:pt>
                <c:pt idx="939">
                  <c:v>5.7482731934799351E-2</c:v>
                </c:pt>
                <c:pt idx="940">
                  <c:v>5.7482731934799351E-2</c:v>
                </c:pt>
                <c:pt idx="941">
                  <c:v>5.7482731934799351E-2</c:v>
                </c:pt>
                <c:pt idx="942">
                  <c:v>5.7482731934799351E-2</c:v>
                </c:pt>
                <c:pt idx="943">
                  <c:v>5.7482731934799351E-2</c:v>
                </c:pt>
                <c:pt idx="944">
                  <c:v>5.7482731934799351E-2</c:v>
                </c:pt>
                <c:pt idx="945">
                  <c:v>5.7482731934799351E-2</c:v>
                </c:pt>
                <c:pt idx="946">
                  <c:v>5.7482731934799351E-2</c:v>
                </c:pt>
                <c:pt idx="947">
                  <c:v>6.365610880387608E-2</c:v>
                </c:pt>
                <c:pt idx="948">
                  <c:v>6.365610880387608E-2</c:v>
                </c:pt>
                <c:pt idx="949">
                  <c:v>6.365610880387608E-2</c:v>
                </c:pt>
                <c:pt idx="950">
                  <c:v>6.365610880387608E-2</c:v>
                </c:pt>
                <c:pt idx="951">
                  <c:v>6.365610880387608E-2</c:v>
                </c:pt>
                <c:pt idx="952">
                  <c:v>6.365610880387608E-2</c:v>
                </c:pt>
                <c:pt idx="953">
                  <c:v>6.365610880387608E-2</c:v>
                </c:pt>
                <c:pt idx="954">
                  <c:v>6.365610880387608E-2</c:v>
                </c:pt>
                <c:pt idx="955">
                  <c:v>6.365610880387608E-2</c:v>
                </c:pt>
                <c:pt idx="956">
                  <c:v>6.365610880387608E-2</c:v>
                </c:pt>
                <c:pt idx="957">
                  <c:v>6.9985117022593399E-2</c:v>
                </c:pt>
                <c:pt idx="958">
                  <c:v>6.9985117022593399E-2</c:v>
                </c:pt>
                <c:pt idx="959">
                  <c:v>6.9985117022593399E-2</c:v>
                </c:pt>
                <c:pt idx="960">
                  <c:v>6.9985117022593399E-2</c:v>
                </c:pt>
                <c:pt idx="961">
                  <c:v>6.9985117022593399E-2</c:v>
                </c:pt>
                <c:pt idx="962">
                  <c:v>6.9985117022593399E-2</c:v>
                </c:pt>
                <c:pt idx="963">
                  <c:v>6.9985117022593399E-2</c:v>
                </c:pt>
                <c:pt idx="964">
                  <c:v>6.9985117022593399E-2</c:v>
                </c:pt>
                <c:pt idx="965">
                  <c:v>6.9985117022593399E-2</c:v>
                </c:pt>
                <c:pt idx="966">
                  <c:v>6.9985117022593399E-2</c:v>
                </c:pt>
                <c:pt idx="967">
                  <c:v>6.9985117022593399E-2</c:v>
                </c:pt>
                <c:pt idx="968">
                  <c:v>6.9985117022593399E-2</c:v>
                </c:pt>
                <c:pt idx="969">
                  <c:v>6.9985117022593399E-2</c:v>
                </c:pt>
                <c:pt idx="970">
                  <c:v>6.9985117022593399E-2</c:v>
                </c:pt>
                <c:pt idx="971">
                  <c:v>6.9985117022593399E-2</c:v>
                </c:pt>
                <c:pt idx="972">
                  <c:v>6.9985117022593399E-2</c:v>
                </c:pt>
                <c:pt idx="973">
                  <c:v>6.9985117022593399E-2</c:v>
                </c:pt>
                <c:pt idx="974">
                  <c:v>6.9985117022593399E-2</c:v>
                </c:pt>
                <c:pt idx="975">
                  <c:v>6.9985117022593399E-2</c:v>
                </c:pt>
                <c:pt idx="976">
                  <c:v>6.9985117022593399E-2</c:v>
                </c:pt>
                <c:pt idx="977">
                  <c:v>6.9985117022593399E-2</c:v>
                </c:pt>
                <c:pt idx="978">
                  <c:v>6.9985117022593399E-2</c:v>
                </c:pt>
                <c:pt idx="979">
                  <c:v>6.9985117022593399E-2</c:v>
                </c:pt>
                <c:pt idx="980">
                  <c:v>6.9985117022593399E-2</c:v>
                </c:pt>
                <c:pt idx="981">
                  <c:v>6.9985117022593399E-2</c:v>
                </c:pt>
                <c:pt idx="982">
                  <c:v>6.9985117022593399E-2</c:v>
                </c:pt>
                <c:pt idx="983">
                  <c:v>6.9985117022593399E-2</c:v>
                </c:pt>
                <c:pt idx="984">
                  <c:v>6.9985117022593399E-2</c:v>
                </c:pt>
                <c:pt idx="985">
                  <c:v>6.9985117022593399E-2</c:v>
                </c:pt>
                <c:pt idx="986">
                  <c:v>6.9985117022593399E-2</c:v>
                </c:pt>
                <c:pt idx="987">
                  <c:v>6.9985117022593399E-2</c:v>
                </c:pt>
                <c:pt idx="988">
                  <c:v>6.9985117022593399E-2</c:v>
                </c:pt>
                <c:pt idx="989">
                  <c:v>6.9985117022593399E-2</c:v>
                </c:pt>
                <c:pt idx="990">
                  <c:v>6.9985117022593399E-2</c:v>
                </c:pt>
                <c:pt idx="991">
                  <c:v>6.9985117022593399E-2</c:v>
                </c:pt>
                <c:pt idx="992">
                  <c:v>6.9985117022593399E-2</c:v>
                </c:pt>
                <c:pt idx="993">
                  <c:v>6.9985117022593399E-2</c:v>
                </c:pt>
                <c:pt idx="994">
                  <c:v>6.9985117022593399E-2</c:v>
                </c:pt>
                <c:pt idx="995">
                  <c:v>6.9985117022593399E-2</c:v>
                </c:pt>
                <c:pt idx="996">
                  <c:v>6.9985117022593399E-2</c:v>
                </c:pt>
                <c:pt idx="997">
                  <c:v>6.9985117022593399E-2</c:v>
                </c:pt>
                <c:pt idx="998">
                  <c:v>6.9985117022593399E-2</c:v>
                </c:pt>
                <c:pt idx="999">
                  <c:v>6.9985117022593399E-2</c:v>
                </c:pt>
                <c:pt idx="1000">
                  <c:v>6.9985117022593399E-2</c:v>
                </c:pt>
                <c:pt idx="1001">
                  <c:v>6.9985117022593399E-2</c:v>
                </c:pt>
                <c:pt idx="1002">
                  <c:v>6.9985117022593399E-2</c:v>
                </c:pt>
                <c:pt idx="1003">
                  <c:v>6.9985117022593399E-2</c:v>
                </c:pt>
                <c:pt idx="1004">
                  <c:v>6.9985117022593399E-2</c:v>
                </c:pt>
                <c:pt idx="1005">
                  <c:v>6.9985117022593399E-2</c:v>
                </c:pt>
                <c:pt idx="1006">
                  <c:v>6.9985117022593399E-2</c:v>
                </c:pt>
                <c:pt idx="1007">
                  <c:v>6.9985117022593399E-2</c:v>
                </c:pt>
                <c:pt idx="1008">
                  <c:v>6.9985117022593399E-2</c:v>
                </c:pt>
                <c:pt idx="1009">
                  <c:v>6.9985117022593399E-2</c:v>
                </c:pt>
                <c:pt idx="1010">
                  <c:v>6.9985117022593399E-2</c:v>
                </c:pt>
                <c:pt idx="1011">
                  <c:v>6.9985117022593399E-2</c:v>
                </c:pt>
                <c:pt idx="1012">
                  <c:v>6.9985117022593399E-2</c:v>
                </c:pt>
                <c:pt idx="1013">
                  <c:v>6.9985117022593399E-2</c:v>
                </c:pt>
                <c:pt idx="1014">
                  <c:v>6.9985117022593399E-2</c:v>
                </c:pt>
                <c:pt idx="1015">
                  <c:v>6.9985117022593399E-2</c:v>
                </c:pt>
                <c:pt idx="1016">
                  <c:v>6.9985117022593399E-2</c:v>
                </c:pt>
                <c:pt idx="1017">
                  <c:v>6.9985117022593399E-2</c:v>
                </c:pt>
                <c:pt idx="1018">
                  <c:v>6.9985117022593399E-2</c:v>
                </c:pt>
                <c:pt idx="1019">
                  <c:v>6.9985117022593399E-2</c:v>
                </c:pt>
                <c:pt idx="1020">
                  <c:v>6.9985117022593399E-2</c:v>
                </c:pt>
                <c:pt idx="1021">
                  <c:v>6.9985117022593399E-2</c:v>
                </c:pt>
                <c:pt idx="1022">
                  <c:v>6.9985117022593399E-2</c:v>
                </c:pt>
                <c:pt idx="1023">
                  <c:v>6.9985117022593399E-2</c:v>
                </c:pt>
                <c:pt idx="1024">
                  <c:v>6.9985117022593399E-2</c:v>
                </c:pt>
                <c:pt idx="1025">
                  <c:v>6.9985117022593399E-2</c:v>
                </c:pt>
                <c:pt idx="1026">
                  <c:v>6.9985117022593399E-2</c:v>
                </c:pt>
                <c:pt idx="1027">
                  <c:v>6.9985117022593399E-2</c:v>
                </c:pt>
                <c:pt idx="1028">
                  <c:v>6.9985117022593399E-2</c:v>
                </c:pt>
                <c:pt idx="1029">
                  <c:v>6.9985117022593399E-2</c:v>
                </c:pt>
                <c:pt idx="1030">
                  <c:v>6.9985117022593399E-2</c:v>
                </c:pt>
                <c:pt idx="1031">
                  <c:v>6.9985117022593399E-2</c:v>
                </c:pt>
                <c:pt idx="1032">
                  <c:v>6.9985117022593399E-2</c:v>
                </c:pt>
                <c:pt idx="1033">
                  <c:v>6.9985117022593399E-2</c:v>
                </c:pt>
                <c:pt idx="1034">
                  <c:v>6.9985117022593399E-2</c:v>
                </c:pt>
                <c:pt idx="1035">
                  <c:v>6.9985117022593399E-2</c:v>
                </c:pt>
                <c:pt idx="1036">
                  <c:v>6.9985117022593399E-2</c:v>
                </c:pt>
                <c:pt idx="1037">
                  <c:v>6.9985117022593399E-2</c:v>
                </c:pt>
                <c:pt idx="1038">
                  <c:v>6.9985117022593399E-2</c:v>
                </c:pt>
                <c:pt idx="1039">
                  <c:v>6.9985117022593399E-2</c:v>
                </c:pt>
                <c:pt idx="1040">
                  <c:v>6.9985117022593399E-2</c:v>
                </c:pt>
                <c:pt idx="1041">
                  <c:v>6.9985117022593399E-2</c:v>
                </c:pt>
                <c:pt idx="1042">
                  <c:v>6.9985117022593399E-2</c:v>
                </c:pt>
                <c:pt idx="1043">
                  <c:v>6.9985117022593399E-2</c:v>
                </c:pt>
                <c:pt idx="1044">
                  <c:v>6.9985117022593399E-2</c:v>
                </c:pt>
                <c:pt idx="1045">
                  <c:v>6.9985117022593399E-2</c:v>
                </c:pt>
                <c:pt idx="1046">
                  <c:v>6.9985117022593399E-2</c:v>
                </c:pt>
                <c:pt idx="1047">
                  <c:v>6.9985117022593399E-2</c:v>
                </c:pt>
                <c:pt idx="1048">
                  <c:v>6.9985117022593399E-2</c:v>
                </c:pt>
                <c:pt idx="1049">
                  <c:v>6.9985117022593399E-2</c:v>
                </c:pt>
                <c:pt idx="1050">
                  <c:v>6.9985117022593399E-2</c:v>
                </c:pt>
                <c:pt idx="1051">
                  <c:v>6.9985117022593399E-2</c:v>
                </c:pt>
                <c:pt idx="1052">
                  <c:v>6.9985117022593399E-2</c:v>
                </c:pt>
                <c:pt idx="1053">
                  <c:v>6.9985117022593399E-2</c:v>
                </c:pt>
                <c:pt idx="1054">
                  <c:v>6.9985117022593399E-2</c:v>
                </c:pt>
                <c:pt idx="1055">
                  <c:v>6.9985117022593399E-2</c:v>
                </c:pt>
                <c:pt idx="1056">
                  <c:v>6.9985117022593399E-2</c:v>
                </c:pt>
                <c:pt idx="1057">
                  <c:v>6.9985117022593399E-2</c:v>
                </c:pt>
                <c:pt idx="1058">
                  <c:v>6.9985117022593399E-2</c:v>
                </c:pt>
                <c:pt idx="1059">
                  <c:v>6.9985117022593399E-2</c:v>
                </c:pt>
                <c:pt idx="1060">
                  <c:v>6.9985117022593399E-2</c:v>
                </c:pt>
                <c:pt idx="1061">
                  <c:v>6.9985117022593399E-2</c:v>
                </c:pt>
                <c:pt idx="1062">
                  <c:v>6.9985117022593399E-2</c:v>
                </c:pt>
                <c:pt idx="1063">
                  <c:v>6.9985117022593399E-2</c:v>
                </c:pt>
                <c:pt idx="1064">
                  <c:v>6.9985117022593399E-2</c:v>
                </c:pt>
                <c:pt idx="1065">
                  <c:v>6.9985117022593399E-2</c:v>
                </c:pt>
                <c:pt idx="1066">
                  <c:v>6.9985117022593399E-2</c:v>
                </c:pt>
                <c:pt idx="1067">
                  <c:v>6.9985117022593399E-2</c:v>
                </c:pt>
                <c:pt idx="1068">
                  <c:v>6.9985117022593399E-2</c:v>
                </c:pt>
                <c:pt idx="1069">
                  <c:v>6.9985117022593399E-2</c:v>
                </c:pt>
                <c:pt idx="1070">
                  <c:v>6.9985117022593399E-2</c:v>
                </c:pt>
                <c:pt idx="1071">
                  <c:v>6.9985117022593399E-2</c:v>
                </c:pt>
                <c:pt idx="1072">
                  <c:v>6.9985117022593399E-2</c:v>
                </c:pt>
                <c:pt idx="1073">
                  <c:v>6.9985117022593399E-2</c:v>
                </c:pt>
                <c:pt idx="1074">
                  <c:v>6.9985117022593399E-2</c:v>
                </c:pt>
                <c:pt idx="1075">
                  <c:v>6.9985117022593399E-2</c:v>
                </c:pt>
                <c:pt idx="1076">
                  <c:v>6.9985117022593399E-2</c:v>
                </c:pt>
                <c:pt idx="1077">
                  <c:v>7.7711934528368415E-2</c:v>
                </c:pt>
                <c:pt idx="1078">
                  <c:v>7.7711934528368415E-2</c:v>
                </c:pt>
                <c:pt idx="1079">
                  <c:v>7.7711934528368415E-2</c:v>
                </c:pt>
                <c:pt idx="1080">
                  <c:v>7.7711934528368415E-2</c:v>
                </c:pt>
                <c:pt idx="1081">
                  <c:v>7.7711934528368415E-2</c:v>
                </c:pt>
                <c:pt idx="1082">
                  <c:v>7.7711934528368415E-2</c:v>
                </c:pt>
                <c:pt idx="1083">
                  <c:v>7.7711934528368415E-2</c:v>
                </c:pt>
                <c:pt idx="1084">
                  <c:v>7.7711934528368415E-2</c:v>
                </c:pt>
                <c:pt idx="1085">
                  <c:v>7.7711934528368415E-2</c:v>
                </c:pt>
                <c:pt idx="1086">
                  <c:v>7.7711934528368415E-2</c:v>
                </c:pt>
                <c:pt idx="1087">
                  <c:v>7.7711934528368415E-2</c:v>
                </c:pt>
                <c:pt idx="1088">
                  <c:v>7.7711934528368415E-2</c:v>
                </c:pt>
                <c:pt idx="1089">
                  <c:v>7.7711934528368415E-2</c:v>
                </c:pt>
                <c:pt idx="1090">
                  <c:v>7.7711934528368415E-2</c:v>
                </c:pt>
                <c:pt idx="1091">
                  <c:v>7.7711934528368415E-2</c:v>
                </c:pt>
                <c:pt idx="1092">
                  <c:v>7.7711934528368415E-2</c:v>
                </c:pt>
                <c:pt idx="1093">
                  <c:v>7.7711934528368415E-2</c:v>
                </c:pt>
                <c:pt idx="1094">
                  <c:v>7.7711934528368415E-2</c:v>
                </c:pt>
                <c:pt idx="1095">
                  <c:v>7.7711934528368415E-2</c:v>
                </c:pt>
                <c:pt idx="1096">
                  <c:v>7.7711934528368415E-2</c:v>
                </c:pt>
                <c:pt idx="1097">
                  <c:v>7.7711934528368415E-2</c:v>
                </c:pt>
                <c:pt idx="1098">
                  <c:v>7.7711934528368415E-2</c:v>
                </c:pt>
                <c:pt idx="1099">
                  <c:v>7.7711934528368415E-2</c:v>
                </c:pt>
                <c:pt idx="1100">
                  <c:v>7.7711934528368415E-2</c:v>
                </c:pt>
                <c:pt idx="1101">
                  <c:v>7.7711934528368415E-2</c:v>
                </c:pt>
                <c:pt idx="1102">
                  <c:v>7.7711934528368415E-2</c:v>
                </c:pt>
                <c:pt idx="1103">
                  <c:v>7.7711934528368415E-2</c:v>
                </c:pt>
                <c:pt idx="1104">
                  <c:v>7.7711934528368415E-2</c:v>
                </c:pt>
                <c:pt idx="1105">
                  <c:v>7.7711934528368415E-2</c:v>
                </c:pt>
                <c:pt idx="1106">
                  <c:v>7.7711934528368415E-2</c:v>
                </c:pt>
                <c:pt idx="1107">
                  <c:v>7.7711934528368415E-2</c:v>
                </c:pt>
                <c:pt idx="1108">
                  <c:v>7.7711934528368415E-2</c:v>
                </c:pt>
                <c:pt idx="1109">
                  <c:v>7.7711934528368415E-2</c:v>
                </c:pt>
                <c:pt idx="1110">
                  <c:v>7.7711934528368415E-2</c:v>
                </c:pt>
                <c:pt idx="1111">
                  <c:v>7.7711934528368415E-2</c:v>
                </c:pt>
                <c:pt idx="1112">
                  <c:v>7.7711934528368415E-2</c:v>
                </c:pt>
                <c:pt idx="1113">
                  <c:v>7.7711934528368415E-2</c:v>
                </c:pt>
                <c:pt idx="1114">
                  <c:v>7.7711934528368415E-2</c:v>
                </c:pt>
                <c:pt idx="1115">
                  <c:v>7.7711934528368415E-2</c:v>
                </c:pt>
                <c:pt idx="1116">
                  <c:v>7.7711934528368415E-2</c:v>
                </c:pt>
                <c:pt idx="1117">
                  <c:v>7.7711934528368415E-2</c:v>
                </c:pt>
                <c:pt idx="1118">
                  <c:v>7.7711934528368415E-2</c:v>
                </c:pt>
                <c:pt idx="1119">
                  <c:v>7.7711934528368415E-2</c:v>
                </c:pt>
                <c:pt idx="1120">
                  <c:v>7.7711934528368415E-2</c:v>
                </c:pt>
                <c:pt idx="1121">
                  <c:v>7.7711934528368415E-2</c:v>
                </c:pt>
                <c:pt idx="1122">
                  <c:v>7.7711934528368415E-2</c:v>
                </c:pt>
                <c:pt idx="1123">
                  <c:v>7.7711934528368415E-2</c:v>
                </c:pt>
                <c:pt idx="1124">
                  <c:v>7.7711934528368415E-2</c:v>
                </c:pt>
                <c:pt idx="1125">
                  <c:v>7.7711934528368415E-2</c:v>
                </c:pt>
                <c:pt idx="1126">
                  <c:v>7.7711934528368415E-2</c:v>
                </c:pt>
                <c:pt idx="1127">
                  <c:v>7.7711934528368415E-2</c:v>
                </c:pt>
                <c:pt idx="1128">
                  <c:v>7.7711934528368415E-2</c:v>
                </c:pt>
                <c:pt idx="1129">
                  <c:v>7.7711934528368415E-2</c:v>
                </c:pt>
                <c:pt idx="1130">
                  <c:v>7.7711934528368415E-2</c:v>
                </c:pt>
                <c:pt idx="1131">
                  <c:v>7.7711934528368415E-2</c:v>
                </c:pt>
                <c:pt idx="1132">
                  <c:v>7.7711934528368415E-2</c:v>
                </c:pt>
                <c:pt idx="1133">
                  <c:v>7.7711934528368415E-2</c:v>
                </c:pt>
                <c:pt idx="1134">
                  <c:v>7.7711934528368415E-2</c:v>
                </c:pt>
                <c:pt idx="1135">
                  <c:v>7.7711934528368415E-2</c:v>
                </c:pt>
                <c:pt idx="1136">
                  <c:v>7.7711934528368415E-2</c:v>
                </c:pt>
                <c:pt idx="1137">
                  <c:v>7.7711934528368415E-2</c:v>
                </c:pt>
                <c:pt idx="1138">
                  <c:v>7.7711934528368415E-2</c:v>
                </c:pt>
                <c:pt idx="1139">
                  <c:v>7.7711934528368415E-2</c:v>
                </c:pt>
                <c:pt idx="1140">
                  <c:v>7.7711934528368415E-2</c:v>
                </c:pt>
                <c:pt idx="1141">
                  <c:v>7.7711934528368415E-2</c:v>
                </c:pt>
                <c:pt idx="1142">
                  <c:v>7.7711934528368415E-2</c:v>
                </c:pt>
                <c:pt idx="1143">
                  <c:v>7.7711934528368415E-2</c:v>
                </c:pt>
                <c:pt idx="1144">
                  <c:v>7.7711934528368415E-2</c:v>
                </c:pt>
                <c:pt idx="1145">
                  <c:v>7.7711934528368415E-2</c:v>
                </c:pt>
                <c:pt idx="1146">
                  <c:v>7.7711934528368415E-2</c:v>
                </c:pt>
                <c:pt idx="1147">
                  <c:v>7.7711934528368415E-2</c:v>
                </c:pt>
                <c:pt idx="1148">
                  <c:v>7.7711934528368415E-2</c:v>
                </c:pt>
                <c:pt idx="1149">
                  <c:v>7.7711934528368415E-2</c:v>
                </c:pt>
                <c:pt idx="1150">
                  <c:v>7.7711934528368415E-2</c:v>
                </c:pt>
                <c:pt idx="1151">
                  <c:v>7.7711934528368415E-2</c:v>
                </c:pt>
                <c:pt idx="1152">
                  <c:v>7.7711934528368415E-2</c:v>
                </c:pt>
                <c:pt idx="1153">
                  <c:v>7.7711934528368415E-2</c:v>
                </c:pt>
                <c:pt idx="1154">
                  <c:v>7.7711934528368415E-2</c:v>
                </c:pt>
                <c:pt idx="1155">
                  <c:v>7.7711934528368415E-2</c:v>
                </c:pt>
                <c:pt idx="1156">
                  <c:v>7.7711934528368415E-2</c:v>
                </c:pt>
                <c:pt idx="1157">
                  <c:v>7.7711934528368415E-2</c:v>
                </c:pt>
                <c:pt idx="1158">
                  <c:v>7.7711934528368415E-2</c:v>
                </c:pt>
                <c:pt idx="1159">
                  <c:v>7.7711934528368415E-2</c:v>
                </c:pt>
                <c:pt idx="1160">
                  <c:v>7.7711934528368415E-2</c:v>
                </c:pt>
                <c:pt idx="1161">
                  <c:v>7.7711934528368415E-2</c:v>
                </c:pt>
                <c:pt idx="1162">
                  <c:v>7.7711934528368415E-2</c:v>
                </c:pt>
                <c:pt idx="1163">
                  <c:v>7.7711934528368415E-2</c:v>
                </c:pt>
                <c:pt idx="1164">
                  <c:v>7.7711934528368415E-2</c:v>
                </c:pt>
                <c:pt idx="1165">
                  <c:v>7.7711934528368415E-2</c:v>
                </c:pt>
                <c:pt idx="1166">
                  <c:v>7.7711934528368415E-2</c:v>
                </c:pt>
                <c:pt idx="1167">
                  <c:v>7.7711934528368415E-2</c:v>
                </c:pt>
                <c:pt idx="1168">
                  <c:v>7.7711934528368415E-2</c:v>
                </c:pt>
                <c:pt idx="1169">
                  <c:v>7.7711934528368415E-2</c:v>
                </c:pt>
                <c:pt idx="1170">
                  <c:v>7.7711934528368415E-2</c:v>
                </c:pt>
                <c:pt idx="1171">
                  <c:v>7.7711934528368415E-2</c:v>
                </c:pt>
                <c:pt idx="1172">
                  <c:v>7.7711934528368415E-2</c:v>
                </c:pt>
                <c:pt idx="1173">
                  <c:v>7.7711934528368415E-2</c:v>
                </c:pt>
                <c:pt idx="1174">
                  <c:v>7.7711934528368415E-2</c:v>
                </c:pt>
                <c:pt idx="1175">
                  <c:v>7.7711934528368415E-2</c:v>
                </c:pt>
                <c:pt idx="1176">
                  <c:v>7.7711934528368415E-2</c:v>
                </c:pt>
                <c:pt idx="1177">
                  <c:v>7.7711934528368415E-2</c:v>
                </c:pt>
                <c:pt idx="1178">
                  <c:v>7.7711934528368415E-2</c:v>
                </c:pt>
                <c:pt idx="1179">
                  <c:v>7.7711934528368415E-2</c:v>
                </c:pt>
                <c:pt idx="1180">
                  <c:v>7.7711934528368415E-2</c:v>
                </c:pt>
                <c:pt idx="1181">
                  <c:v>7.7711934528368415E-2</c:v>
                </c:pt>
                <c:pt idx="1182">
                  <c:v>7.7711934528368415E-2</c:v>
                </c:pt>
                <c:pt idx="1183">
                  <c:v>7.7711934528368415E-2</c:v>
                </c:pt>
                <c:pt idx="1184">
                  <c:v>7.7711934528368415E-2</c:v>
                </c:pt>
                <c:pt idx="1185">
                  <c:v>7.7711934528368415E-2</c:v>
                </c:pt>
                <c:pt idx="1186">
                  <c:v>7.7711934528368415E-2</c:v>
                </c:pt>
                <c:pt idx="1187">
                  <c:v>7.7711934528368415E-2</c:v>
                </c:pt>
                <c:pt idx="1188">
                  <c:v>7.7711934528368415E-2</c:v>
                </c:pt>
                <c:pt idx="1189">
                  <c:v>7.7711934528368415E-2</c:v>
                </c:pt>
                <c:pt idx="1190">
                  <c:v>7.7711934528368415E-2</c:v>
                </c:pt>
                <c:pt idx="1191">
                  <c:v>7.7711934528368415E-2</c:v>
                </c:pt>
                <c:pt idx="1192">
                  <c:v>7.7711934528368415E-2</c:v>
                </c:pt>
                <c:pt idx="1193">
                  <c:v>7.7711934528368415E-2</c:v>
                </c:pt>
                <c:pt idx="1194">
                  <c:v>7.7711934528368415E-2</c:v>
                </c:pt>
                <c:pt idx="1195">
                  <c:v>7.7711934528368415E-2</c:v>
                </c:pt>
                <c:pt idx="1196">
                  <c:v>7.7711934528368415E-2</c:v>
                </c:pt>
                <c:pt idx="1197">
                  <c:v>7.7711934528368415E-2</c:v>
                </c:pt>
                <c:pt idx="1198">
                  <c:v>7.7711934528368415E-2</c:v>
                </c:pt>
                <c:pt idx="1199">
                  <c:v>7.7711934528368415E-2</c:v>
                </c:pt>
                <c:pt idx="1200">
                  <c:v>7.7711934528368415E-2</c:v>
                </c:pt>
                <c:pt idx="1201">
                  <c:v>7.7711934528368415E-2</c:v>
                </c:pt>
                <c:pt idx="1202">
                  <c:v>7.7711934528368415E-2</c:v>
                </c:pt>
                <c:pt idx="1203">
                  <c:v>7.7711934528368415E-2</c:v>
                </c:pt>
                <c:pt idx="1204">
                  <c:v>7.7711934528368415E-2</c:v>
                </c:pt>
                <c:pt idx="1205">
                  <c:v>7.7711934528368415E-2</c:v>
                </c:pt>
                <c:pt idx="1206">
                  <c:v>7.7711934528368415E-2</c:v>
                </c:pt>
                <c:pt idx="1207">
                  <c:v>7.7711934528368415E-2</c:v>
                </c:pt>
                <c:pt idx="1208">
                  <c:v>7.7711934528368415E-2</c:v>
                </c:pt>
                <c:pt idx="1209">
                  <c:v>7.7711934528368415E-2</c:v>
                </c:pt>
                <c:pt idx="1210">
                  <c:v>7.7711934528368415E-2</c:v>
                </c:pt>
                <c:pt idx="1211">
                  <c:v>7.7711934528368415E-2</c:v>
                </c:pt>
                <c:pt idx="1212">
                  <c:v>7.7711934528368415E-2</c:v>
                </c:pt>
                <c:pt idx="1213">
                  <c:v>7.7711934528368415E-2</c:v>
                </c:pt>
                <c:pt idx="1214">
                  <c:v>7.7711934528368415E-2</c:v>
                </c:pt>
                <c:pt idx="1215">
                  <c:v>7.7711934528368415E-2</c:v>
                </c:pt>
                <c:pt idx="1216">
                  <c:v>7.7711934528368415E-2</c:v>
                </c:pt>
                <c:pt idx="1217">
                  <c:v>7.7711934528368415E-2</c:v>
                </c:pt>
                <c:pt idx="1218">
                  <c:v>7.7711934528368415E-2</c:v>
                </c:pt>
                <c:pt idx="1219">
                  <c:v>7.7711934528368415E-2</c:v>
                </c:pt>
                <c:pt idx="1220">
                  <c:v>7.7711934528368415E-2</c:v>
                </c:pt>
                <c:pt idx="1221">
                  <c:v>7.7711934528368415E-2</c:v>
                </c:pt>
                <c:pt idx="1222">
                  <c:v>7.7711934528368415E-2</c:v>
                </c:pt>
                <c:pt idx="1223">
                  <c:v>7.7711934528368415E-2</c:v>
                </c:pt>
                <c:pt idx="1224">
                  <c:v>7.7711934528368415E-2</c:v>
                </c:pt>
                <c:pt idx="1225">
                  <c:v>7.7711934528368415E-2</c:v>
                </c:pt>
                <c:pt idx="1226">
                  <c:v>7.7711934528368415E-2</c:v>
                </c:pt>
                <c:pt idx="1227">
                  <c:v>7.7711934528368415E-2</c:v>
                </c:pt>
                <c:pt idx="1228">
                  <c:v>7.7711934528368415E-2</c:v>
                </c:pt>
                <c:pt idx="1229">
                  <c:v>7.7711934528368415E-2</c:v>
                </c:pt>
                <c:pt idx="1230">
                  <c:v>7.7711934528368415E-2</c:v>
                </c:pt>
                <c:pt idx="1231">
                  <c:v>7.7711934528368415E-2</c:v>
                </c:pt>
                <c:pt idx="1232">
                  <c:v>7.7711934528368415E-2</c:v>
                </c:pt>
                <c:pt idx="1233">
                  <c:v>7.7711934528368415E-2</c:v>
                </c:pt>
                <c:pt idx="1234">
                  <c:v>7.7711934528368415E-2</c:v>
                </c:pt>
                <c:pt idx="1235">
                  <c:v>7.7711934528368415E-2</c:v>
                </c:pt>
                <c:pt idx="1236">
                  <c:v>7.7711934528368415E-2</c:v>
                </c:pt>
                <c:pt idx="1237">
                  <c:v>7.7711934528368415E-2</c:v>
                </c:pt>
                <c:pt idx="1238">
                  <c:v>7.7711934528368415E-2</c:v>
                </c:pt>
                <c:pt idx="1239">
                  <c:v>7.7711934528368415E-2</c:v>
                </c:pt>
                <c:pt idx="1240">
                  <c:v>7.7711934528368415E-2</c:v>
                </c:pt>
                <c:pt idx="1241">
                  <c:v>7.7711934528368415E-2</c:v>
                </c:pt>
                <c:pt idx="1242">
                  <c:v>7.7711934528368415E-2</c:v>
                </c:pt>
                <c:pt idx="1243">
                  <c:v>7.7711934528368415E-2</c:v>
                </c:pt>
                <c:pt idx="1244">
                  <c:v>7.7711934528368415E-2</c:v>
                </c:pt>
                <c:pt idx="1245">
                  <c:v>7.7711934528368415E-2</c:v>
                </c:pt>
                <c:pt idx="1246">
                  <c:v>7.7711934528368415E-2</c:v>
                </c:pt>
                <c:pt idx="1247">
                  <c:v>7.7711934528368415E-2</c:v>
                </c:pt>
                <c:pt idx="1248">
                  <c:v>7.7711934528368415E-2</c:v>
                </c:pt>
                <c:pt idx="1249">
                  <c:v>7.7711934528368415E-2</c:v>
                </c:pt>
                <c:pt idx="1250">
                  <c:v>7.7711934528368415E-2</c:v>
                </c:pt>
                <c:pt idx="1251">
                  <c:v>7.7711934528368415E-2</c:v>
                </c:pt>
                <c:pt idx="1252">
                  <c:v>7.7711934528368415E-2</c:v>
                </c:pt>
                <c:pt idx="1253">
                  <c:v>7.7711934528368415E-2</c:v>
                </c:pt>
                <c:pt idx="1254">
                  <c:v>7.7711934528368415E-2</c:v>
                </c:pt>
                <c:pt idx="1255">
                  <c:v>7.7711934528368415E-2</c:v>
                </c:pt>
                <c:pt idx="1256">
                  <c:v>7.7711934528368415E-2</c:v>
                </c:pt>
                <c:pt idx="1257">
                  <c:v>7.7711934528368415E-2</c:v>
                </c:pt>
                <c:pt idx="1258">
                  <c:v>7.7711934528368415E-2</c:v>
                </c:pt>
                <c:pt idx="1259">
                  <c:v>7.7711934528368415E-2</c:v>
                </c:pt>
                <c:pt idx="1260">
                  <c:v>7.7711934528368415E-2</c:v>
                </c:pt>
                <c:pt idx="1261">
                  <c:v>7.7711934528368415E-2</c:v>
                </c:pt>
                <c:pt idx="1262">
                  <c:v>7.7711934528368415E-2</c:v>
                </c:pt>
                <c:pt idx="1263">
                  <c:v>7.7711934528368415E-2</c:v>
                </c:pt>
                <c:pt idx="1264">
                  <c:v>7.7711934528368415E-2</c:v>
                </c:pt>
                <c:pt idx="1265">
                  <c:v>7.7711934528368415E-2</c:v>
                </c:pt>
                <c:pt idx="1266">
                  <c:v>7.7711934528368415E-2</c:v>
                </c:pt>
                <c:pt idx="1267">
                  <c:v>7.7711934528368415E-2</c:v>
                </c:pt>
                <c:pt idx="1268">
                  <c:v>7.7711934528368415E-2</c:v>
                </c:pt>
                <c:pt idx="1269">
                  <c:v>7.7711934528368415E-2</c:v>
                </c:pt>
                <c:pt idx="1270">
                  <c:v>7.7711934528368415E-2</c:v>
                </c:pt>
                <c:pt idx="1271">
                  <c:v>7.7711934528368415E-2</c:v>
                </c:pt>
                <c:pt idx="1272">
                  <c:v>7.7711934528368415E-2</c:v>
                </c:pt>
                <c:pt idx="1273">
                  <c:v>7.7711934528368415E-2</c:v>
                </c:pt>
                <c:pt idx="1274">
                  <c:v>7.7711934528368415E-2</c:v>
                </c:pt>
                <c:pt idx="1275">
                  <c:v>7.7711934528368415E-2</c:v>
                </c:pt>
                <c:pt idx="1276">
                  <c:v>7.7711934528368415E-2</c:v>
                </c:pt>
                <c:pt idx="1277">
                  <c:v>7.7711934528368415E-2</c:v>
                </c:pt>
                <c:pt idx="1278">
                  <c:v>7.7711934528368415E-2</c:v>
                </c:pt>
                <c:pt idx="1279">
                  <c:v>7.7711934528368415E-2</c:v>
                </c:pt>
                <c:pt idx="1280">
                  <c:v>7.7711934528368415E-2</c:v>
                </c:pt>
                <c:pt idx="1281">
                  <c:v>7.7711934528368415E-2</c:v>
                </c:pt>
                <c:pt idx="1282">
                  <c:v>7.7711934528368415E-2</c:v>
                </c:pt>
                <c:pt idx="1283">
                  <c:v>7.7711934528368415E-2</c:v>
                </c:pt>
                <c:pt idx="1284">
                  <c:v>7.7711934528368415E-2</c:v>
                </c:pt>
                <c:pt idx="1285">
                  <c:v>7.7711934528368415E-2</c:v>
                </c:pt>
                <c:pt idx="1286">
                  <c:v>7.7711934528368415E-2</c:v>
                </c:pt>
                <c:pt idx="1287">
                  <c:v>7.7711934528368415E-2</c:v>
                </c:pt>
                <c:pt idx="1288">
                  <c:v>7.7711934528368415E-2</c:v>
                </c:pt>
                <c:pt idx="1289">
                  <c:v>7.7711934528368415E-2</c:v>
                </c:pt>
                <c:pt idx="1290">
                  <c:v>7.7711934528368415E-2</c:v>
                </c:pt>
                <c:pt idx="1291">
                  <c:v>7.7711934528368415E-2</c:v>
                </c:pt>
                <c:pt idx="1292">
                  <c:v>7.7711934528368415E-2</c:v>
                </c:pt>
                <c:pt idx="1293">
                  <c:v>7.7711934528368415E-2</c:v>
                </c:pt>
                <c:pt idx="1294">
                  <c:v>7.7711934528368415E-2</c:v>
                </c:pt>
                <c:pt idx="1295">
                  <c:v>7.7711934528368415E-2</c:v>
                </c:pt>
                <c:pt idx="1296">
                  <c:v>7.7711934528368415E-2</c:v>
                </c:pt>
                <c:pt idx="1297">
                  <c:v>7.7711934528368415E-2</c:v>
                </c:pt>
                <c:pt idx="1298">
                  <c:v>7.7711934528368415E-2</c:v>
                </c:pt>
                <c:pt idx="1299">
                  <c:v>7.7711934528368415E-2</c:v>
                </c:pt>
                <c:pt idx="1300">
                  <c:v>7.7711934528368415E-2</c:v>
                </c:pt>
                <c:pt idx="1301">
                  <c:v>7.7711934528368415E-2</c:v>
                </c:pt>
                <c:pt idx="1302">
                  <c:v>7.7711934528368415E-2</c:v>
                </c:pt>
                <c:pt idx="1303">
                  <c:v>7.7711934528368415E-2</c:v>
                </c:pt>
                <c:pt idx="1304">
                  <c:v>7.7711934528368415E-2</c:v>
                </c:pt>
                <c:pt idx="1305">
                  <c:v>7.7711934528368415E-2</c:v>
                </c:pt>
                <c:pt idx="1306">
                  <c:v>7.7711934528368415E-2</c:v>
                </c:pt>
                <c:pt idx="1307">
                  <c:v>7.7711934528368415E-2</c:v>
                </c:pt>
                <c:pt idx="1308">
                  <c:v>7.7711934528368415E-2</c:v>
                </c:pt>
                <c:pt idx="1309">
                  <c:v>7.7711934528368415E-2</c:v>
                </c:pt>
                <c:pt idx="1310">
                  <c:v>7.7711934528368415E-2</c:v>
                </c:pt>
                <c:pt idx="1311">
                  <c:v>7.7711934528368415E-2</c:v>
                </c:pt>
                <c:pt idx="1312">
                  <c:v>7.7711934528368415E-2</c:v>
                </c:pt>
                <c:pt idx="1313">
                  <c:v>7.7711934528368415E-2</c:v>
                </c:pt>
                <c:pt idx="1314">
                  <c:v>7.7711934528368415E-2</c:v>
                </c:pt>
                <c:pt idx="1315">
                  <c:v>7.7711934528368415E-2</c:v>
                </c:pt>
                <c:pt idx="1316">
                  <c:v>7.7711934528368415E-2</c:v>
                </c:pt>
                <c:pt idx="1317">
                  <c:v>7.7711934528368415E-2</c:v>
                </c:pt>
                <c:pt idx="1318">
                  <c:v>7.7711934528368415E-2</c:v>
                </c:pt>
                <c:pt idx="1319">
                  <c:v>7.7711934528368415E-2</c:v>
                </c:pt>
                <c:pt idx="1320">
                  <c:v>7.7711934528368415E-2</c:v>
                </c:pt>
                <c:pt idx="1321">
                  <c:v>7.7711934528368415E-2</c:v>
                </c:pt>
                <c:pt idx="1322">
                  <c:v>7.7711934528368415E-2</c:v>
                </c:pt>
                <c:pt idx="1323">
                  <c:v>7.7711934528368415E-2</c:v>
                </c:pt>
                <c:pt idx="1324">
                  <c:v>7.7711934528368415E-2</c:v>
                </c:pt>
                <c:pt idx="1325">
                  <c:v>7.7711934528368415E-2</c:v>
                </c:pt>
                <c:pt idx="1326">
                  <c:v>7.7711934528368415E-2</c:v>
                </c:pt>
                <c:pt idx="1327">
                  <c:v>7.7711934528368415E-2</c:v>
                </c:pt>
                <c:pt idx="1328">
                  <c:v>7.7711934528368415E-2</c:v>
                </c:pt>
                <c:pt idx="1329">
                  <c:v>7.7711934528368415E-2</c:v>
                </c:pt>
                <c:pt idx="1330">
                  <c:v>7.7711934528368415E-2</c:v>
                </c:pt>
                <c:pt idx="1331">
                  <c:v>7.7711934528368415E-2</c:v>
                </c:pt>
                <c:pt idx="1332">
                  <c:v>7.7711934528368415E-2</c:v>
                </c:pt>
                <c:pt idx="1333">
                  <c:v>7.7711934528368415E-2</c:v>
                </c:pt>
                <c:pt idx="1334">
                  <c:v>7.7711934528368415E-2</c:v>
                </c:pt>
                <c:pt idx="1335">
                  <c:v>7.7711934528368415E-2</c:v>
                </c:pt>
                <c:pt idx="1336">
                  <c:v>7.7711934528368415E-2</c:v>
                </c:pt>
                <c:pt idx="1337">
                  <c:v>7.7711934528368415E-2</c:v>
                </c:pt>
                <c:pt idx="1338">
                  <c:v>7.7711934528368415E-2</c:v>
                </c:pt>
                <c:pt idx="1339">
                  <c:v>7.7711934528368415E-2</c:v>
                </c:pt>
                <c:pt idx="1340">
                  <c:v>7.7711934528368415E-2</c:v>
                </c:pt>
                <c:pt idx="1341">
                  <c:v>7.7711934528368415E-2</c:v>
                </c:pt>
                <c:pt idx="1342">
                  <c:v>7.7711934528368415E-2</c:v>
                </c:pt>
                <c:pt idx="1343">
                  <c:v>7.7711934528368415E-2</c:v>
                </c:pt>
                <c:pt idx="1344">
                  <c:v>7.7711934528368415E-2</c:v>
                </c:pt>
                <c:pt idx="1345">
                  <c:v>7.7711934528368415E-2</c:v>
                </c:pt>
                <c:pt idx="1346">
                  <c:v>7.7711934528368415E-2</c:v>
                </c:pt>
                <c:pt idx="1347">
                  <c:v>7.7711934528368415E-2</c:v>
                </c:pt>
                <c:pt idx="1348">
                  <c:v>7.7711934528368415E-2</c:v>
                </c:pt>
                <c:pt idx="1349">
                  <c:v>7.7711934528368415E-2</c:v>
                </c:pt>
                <c:pt idx="1350">
                  <c:v>7.7711934528368415E-2</c:v>
                </c:pt>
                <c:pt idx="1351">
                  <c:v>7.7711934528368415E-2</c:v>
                </c:pt>
                <c:pt idx="1352">
                  <c:v>7.7711934528368415E-2</c:v>
                </c:pt>
                <c:pt idx="1353">
                  <c:v>7.7711934528368415E-2</c:v>
                </c:pt>
                <c:pt idx="1354">
                  <c:v>7.7711934528368415E-2</c:v>
                </c:pt>
                <c:pt idx="1355">
                  <c:v>7.7711934528368415E-2</c:v>
                </c:pt>
                <c:pt idx="1356">
                  <c:v>7.7711934528368415E-2</c:v>
                </c:pt>
                <c:pt idx="1357">
                  <c:v>7.7711934528368415E-2</c:v>
                </c:pt>
                <c:pt idx="1358">
                  <c:v>7.7711934528368415E-2</c:v>
                </c:pt>
                <c:pt idx="1359">
                  <c:v>7.7711934528368415E-2</c:v>
                </c:pt>
                <c:pt idx="1360">
                  <c:v>7.7711934528368415E-2</c:v>
                </c:pt>
                <c:pt idx="1361">
                  <c:v>7.7711934528368415E-2</c:v>
                </c:pt>
                <c:pt idx="1362">
                  <c:v>7.7711934528368415E-2</c:v>
                </c:pt>
                <c:pt idx="1363">
                  <c:v>7.7711934528368415E-2</c:v>
                </c:pt>
                <c:pt idx="1364">
                  <c:v>7.7711934528368415E-2</c:v>
                </c:pt>
                <c:pt idx="1365">
                  <c:v>7.7711934528368415E-2</c:v>
                </c:pt>
                <c:pt idx="1366">
                  <c:v>7.7711934528368415E-2</c:v>
                </c:pt>
                <c:pt idx="1367">
                  <c:v>7.7711934528368415E-2</c:v>
                </c:pt>
                <c:pt idx="1368">
                  <c:v>7.7711934528368415E-2</c:v>
                </c:pt>
                <c:pt idx="1369">
                  <c:v>7.7711934528368415E-2</c:v>
                </c:pt>
                <c:pt idx="1370">
                  <c:v>7.7711934528368415E-2</c:v>
                </c:pt>
                <c:pt idx="1371">
                  <c:v>7.7711934528368415E-2</c:v>
                </c:pt>
                <c:pt idx="1372">
                  <c:v>7.7711934528368415E-2</c:v>
                </c:pt>
                <c:pt idx="1373">
                  <c:v>7.7711934528368415E-2</c:v>
                </c:pt>
                <c:pt idx="1374">
                  <c:v>7.7711934528368415E-2</c:v>
                </c:pt>
                <c:pt idx="1375">
                  <c:v>7.7711934528368415E-2</c:v>
                </c:pt>
                <c:pt idx="1376">
                  <c:v>7.7711934528368415E-2</c:v>
                </c:pt>
                <c:pt idx="1377">
                  <c:v>7.7711934528368415E-2</c:v>
                </c:pt>
                <c:pt idx="1378">
                  <c:v>7.7711934528368415E-2</c:v>
                </c:pt>
                <c:pt idx="1379">
                  <c:v>7.7711934528368415E-2</c:v>
                </c:pt>
                <c:pt idx="1380">
                  <c:v>7.7711934528368415E-2</c:v>
                </c:pt>
                <c:pt idx="1381">
                  <c:v>7.7711934528368415E-2</c:v>
                </c:pt>
                <c:pt idx="1382">
                  <c:v>7.7711934528368415E-2</c:v>
                </c:pt>
                <c:pt idx="1383">
                  <c:v>7.7711934528368415E-2</c:v>
                </c:pt>
                <c:pt idx="1384">
                  <c:v>7.7711934528368415E-2</c:v>
                </c:pt>
                <c:pt idx="1385">
                  <c:v>7.7711934528368415E-2</c:v>
                </c:pt>
                <c:pt idx="1386">
                  <c:v>7.7711934528368415E-2</c:v>
                </c:pt>
                <c:pt idx="1387">
                  <c:v>7.7711934528368415E-2</c:v>
                </c:pt>
                <c:pt idx="1388">
                  <c:v>7.7711934528368415E-2</c:v>
                </c:pt>
                <c:pt idx="1389">
                  <c:v>7.7711934528368415E-2</c:v>
                </c:pt>
                <c:pt idx="1390">
                  <c:v>7.7711934528368415E-2</c:v>
                </c:pt>
                <c:pt idx="1391">
                  <c:v>7.7711934528368415E-2</c:v>
                </c:pt>
                <c:pt idx="1392">
                  <c:v>7.7711934528368415E-2</c:v>
                </c:pt>
                <c:pt idx="1393">
                  <c:v>7.7711934528368415E-2</c:v>
                </c:pt>
                <c:pt idx="1394">
                  <c:v>7.7711934528368415E-2</c:v>
                </c:pt>
                <c:pt idx="1395">
                  <c:v>7.7711934528368415E-2</c:v>
                </c:pt>
                <c:pt idx="1396">
                  <c:v>7.7711934528368415E-2</c:v>
                </c:pt>
                <c:pt idx="1397">
                  <c:v>7.7711934528368415E-2</c:v>
                </c:pt>
                <c:pt idx="1398">
                  <c:v>7.7711934528368415E-2</c:v>
                </c:pt>
                <c:pt idx="1399">
                  <c:v>7.7711934528368415E-2</c:v>
                </c:pt>
                <c:pt idx="1400">
                  <c:v>7.7711934528368415E-2</c:v>
                </c:pt>
                <c:pt idx="1401">
                  <c:v>7.7711934528368415E-2</c:v>
                </c:pt>
                <c:pt idx="1402">
                  <c:v>7.7711934528368415E-2</c:v>
                </c:pt>
                <c:pt idx="1403">
                  <c:v>7.7711934528368415E-2</c:v>
                </c:pt>
                <c:pt idx="1404">
                  <c:v>7.7711934528368415E-2</c:v>
                </c:pt>
                <c:pt idx="1405">
                  <c:v>7.7711934528368415E-2</c:v>
                </c:pt>
                <c:pt idx="1406">
                  <c:v>7.7711934528368415E-2</c:v>
                </c:pt>
                <c:pt idx="1407">
                  <c:v>7.7711934528368415E-2</c:v>
                </c:pt>
                <c:pt idx="1408">
                  <c:v>7.7711934528368415E-2</c:v>
                </c:pt>
                <c:pt idx="1409">
                  <c:v>7.7711934528368415E-2</c:v>
                </c:pt>
                <c:pt idx="1410">
                  <c:v>7.7711934528368415E-2</c:v>
                </c:pt>
                <c:pt idx="1411">
                  <c:v>7.7711934528368415E-2</c:v>
                </c:pt>
                <c:pt idx="1412">
                  <c:v>7.7711934528368415E-2</c:v>
                </c:pt>
                <c:pt idx="1413">
                  <c:v>7.7711934528368415E-2</c:v>
                </c:pt>
                <c:pt idx="1414">
                  <c:v>7.7711934528368415E-2</c:v>
                </c:pt>
                <c:pt idx="1415">
                  <c:v>7.7711934528368415E-2</c:v>
                </c:pt>
                <c:pt idx="1416">
                  <c:v>7.7711934528368415E-2</c:v>
                </c:pt>
                <c:pt idx="1417">
                  <c:v>7.7711934528368415E-2</c:v>
                </c:pt>
                <c:pt idx="1418">
                  <c:v>7.7711934528368415E-2</c:v>
                </c:pt>
                <c:pt idx="1419">
                  <c:v>7.7711934528368415E-2</c:v>
                </c:pt>
                <c:pt idx="1420">
                  <c:v>7.7711934528368415E-2</c:v>
                </c:pt>
                <c:pt idx="1421">
                  <c:v>7.7711934528368415E-2</c:v>
                </c:pt>
                <c:pt idx="1422">
                  <c:v>7.7711934528368415E-2</c:v>
                </c:pt>
                <c:pt idx="1423">
                  <c:v>7.7711934528368415E-2</c:v>
                </c:pt>
                <c:pt idx="1424">
                  <c:v>7.7711934528368415E-2</c:v>
                </c:pt>
                <c:pt idx="1425">
                  <c:v>7.7711934528368415E-2</c:v>
                </c:pt>
                <c:pt idx="1426">
                  <c:v>7.7711934528368415E-2</c:v>
                </c:pt>
                <c:pt idx="1427">
                  <c:v>7.7711934528368415E-2</c:v>
                </c:pt>
                <c:pt idx="1428">
                  <c:v>7.7711934528368415E-2</c:v>
                </c:pt>
                <c:pt idx="1429">
                  <c:v>7.7711934528368415E-2</c:v>
                </c:pt>
                <c:pt idx="1430">
                  <c:v>7.7711934528368415E-2</c:v>
                </c:pt>
                <c:pt idx="1431">
                  <c:v>7.7711934528368415E-2</c:v>
                </c:pt>
                <c:pt idx="1432">
                  <c:v>7.7711934528368415E-2</c:v>
                </c:pt>
                <c:pt idx="1433">
                  <c:v>7.7711934528368415E-2</c:v>
                </c:pt>
                <c:pt idx="1434">
                  <c:v>7.7711934528368415E-2</c:v>
                </c:pt>
                <c:pt idx="1435">
                  <c:v>7.7711934528368415E-2</c:v>
                </c:pt>
                <c:pt idx="1436">
                  <c:v>7.7711934528368415E-2</c:v>
                </c:pt>
                <c:pt idx="1437">
                  <c:v>7.7711934528368415E-2</c:v>
                </c:pt>
                <c:pt idx="1438">
                  <c:v>7.7711934528368415E-2</c:v>
                </c:pt>
                <c:pt idx="1439">
                  <c:v>7.7711934528368415E-2</c:v>
                </c:pt>
                <c:pt idx="1440">
                  <c:v>7.7711934528368415E-2</c:v>
                </c:pt>
                <c:pt idx="1441">
                  <c:v>7.7711934528368415E-2</c:v>
                </c:pt>
                <c:pt idx="1442">
                  <c:v>7.7711934528368415E-2</c:v>
                </c:pt>
                <c:pt idx="1443">
                  <c:v>7.7711934528368415E-2</c:v>
                </c:pt>
                <c:pt idx="1444">
                  <c:v>7.7711934528368415E-2</c:v>
                </c:pt>
                <c:pt idx="1445">
                  <c:v>7.7711934528368415E-2</c:v>
                </c:pt>
                <c:pt idx="1446">
                  <c:v>7.7711934528368415E-2</c:v>
                </c:pt>
                <c:pt idx="1447">
                  <c:v>7.7711934528368415E-2</c:v>
                </c:pt>
                <c:pt idx="1448">
                  <c:v>7.7711934528368415E-2</c:v>
                </c:pt>
                <c:pt idx="1449">
                  <c:v>7.7711934528368415E-2</c:v>
                </c:pt>
                <c:pt idx="1450">
                  <c:v>7.7711934528368415E-2</c:v>
                </c:pt>
                <c:pt idx="1451">
                  <c:v>7.7711934528368415E-2</c:v>
                </c:pt>
                <c:pt idx="1452">
                  <c:v>7.7711934528368415E-2</c:v>
                </c:pt>
                <c:pt idx="1453">
                  <c:v>7.7711934528368415E-2</c:v>
                </c:pt>
                <c:pt idx="1454">
                  <c:v>7.7711934528368415E-2</c:v>
                </c:pt>
                <c:pt idx="1455">
                  <c:v>7.7711934528368415E-2</c:v>
                </c:pt>
                <c:pt idx="1456">
                  <c:v>7.7711934528368415E-2</c:v>
                </c:pt>
                <c:pt idx="1457">
                  <c:v>7.7711934528368415E-2</c:v>
                </c:pt>
                <c:pt idx="1458">
                  <c:v>7.7711934528368415E-2</c:v>
                </c:pt>
                <c:pt idx="1459">
                  <c:v>7.7711934528368415E-2</c:v>
                </c:pt>
                <c:pt idx="1460">
                  <c:v>7.7711934528368415E-2</c:v>
                </c:pt>
                <c:pt idx="1461">
                  <c:v>7.7711934528368415E-2</c:v>
                </c:pt>
                <c:pt idx="1462">
                  <c:v>7.7711934528368415E-2</c:v>
                </c:pt>
                <c:pt idx="1463">
                  <c:v>7.7711934528368415E-2</c:v>
                </c:pt>
                <c:pt idx="1464">
                  <c:v>7.7711934528368415E-2</c:v>
                </c:pt>
                <c:pt idx="1465">
                  <c:v>7.7711934528368415E-2</c:v>
                </c:pt>
                <c:pt idx="1466">
                  <c:v>7.7711934528368415E-2</c:v>
                </c:pt>
                <c:pt idx="1467">
                  <c:v>7.7711934528368415E-2</c:v>
                </c:pt>
                <c:pt idx="1468">
                  <c:v>7.7711934528368415E-2</c:v>
                </c:pt>
                <c:pt idx="1469">
                  <c:v>7.7711934528368415E-2</c:v>
                </c:pt>
                <c:pt idx="1470">
                  <c:v>7.7711934528368415E-2</c:v>
                </c:pt>
                <c:pt idx="1471">
                  <c:v>7.7711934528368415E-2</c:v>
                </c:pt>
                <c:pt idx="1472">
                  <c:v>7.7711934528368415E-2</c:v>
                </c:pt>
                <c:pt idx="1473">
                  <c:v>7.7711934528368415E-2</c:v>
                </c:pt>
                <c:pt idx="1474">
                  <c:v>7.7711934528368415E-2</c:v>
                </c:pt>
                <c:pt idx="1475">
                  <c:v>7.7711934528368415E-2</c:v>
                </c:pt>
                <c:pt idx="1476">
                  <c:v>7.7711934528368415E-2</c:v>
                </c:pt>
                <c:pt idx="1477">
                  <c:v>7.7711934528368415E-2</c:v>
                </c:pt>
                <c:pt idx="1478">
                  <c:v>7.7711934528368415E-2</c:v>
                </c:pt>
                <c:pt idx="1479">
                  <c:v>7.7711934528368415E-2</c:v>
                </c:pt>
                <c:pt idx="1480">
                  <c:v>7.7711934528368415E-2</c:v>
                </c:pt>
                <c:pt idx="1481">
                  <c:v>7.7711934528368415E-2</c:v>
                </c:pt>
                <c:pt idx="1482">
                  <c:v>7.7711934528368415E-2</c:v>
                </c:pt>
                <c:pt idx="1483">
                  <c:v>7.7711934528368415E-2</c:v>
                </c:pt>
                <c:pt idx="1484">
                  <c:v>7.7711934528368415E-2</c:v>
                </c:pt>
                <c:pt idx="1485">
                  <c:v>7.7711934528368415E-2</c:v>
                </c:pt>
                <c:pt idx="1486">
                  <c:v>7.7711934528368415E-2</c:v>
                </c:pt>
                <c:pt idx="1487">
                  <c:v>7.7711934528368415E-2</c:v>
                </c:pt>
                <c:pt idx="1488">
                  <c:v>7.7711934528368415E-2</c:v>
                </c:pt>
                <c:pt idx="1489">
                  <c:v>7.7711934528368415E-2</c:v>
                </c:pt>
                <c:pt idx="1490">
                  <c:v>7.7711934528368415E-2</c:v>
                </c:pt>
                <c:pt idx="1491">
                  <c:v>7.7711934528368415E-2</c:v>
                </c:pt>
                <c:pt idx="1492">
                  <c:v>7.7711934528368415E-2</c:v>
                </c:pt>
                <c:pt idx="1493">
                  <c:v>7.7711934528368415E-2</c:v>
                </c:pt>
                <c:pt idx="1494">
                  <c:v>7.7711934528368415E-2</c:v>
                </c:pt>
                <c:pt idx="1495">
                  <c:v>7.7711934528368415E-2</c:v>
                </c:pt>
                <c:pt idx="1496">
                  <c:v>7.7711934528368415E-2</c:v>
                </c:pt>
                <c:pt idx="1497">
                  <c:v>7.7711934528368415E-2</c:v>
                </c:pt>
                <c:pt idx="1498">
                  <c:v>7.7711934528368415E-2</c:v>
                </c:pt>
                <c:pt idx="1499">
                  <c:v>7.7711934528368415E-2</c:v>
                </c:pt>
                <c:pt idx="1500">
                  <c:v>7.7711934528368415E-2</c:v>
                </c:pt>
                <c:pt idx="1501">
                  <c:v>7.7711934528368415E-2</c:v>
                </c:pt>
                <c:pt idx="1502">
                  <c:v>7.7711934528368415E-2</c:v>
                </c:pt>
                <c:pt idx="1503">
                  <c:v>7.7711934528368415E-2</c:v>
                </c:pt>
                <c:pt idx="1504">
                  <c:v>7.7711934528368415E-2</c:v>
                </c:pt>
                <c:pt idx="1505">
                  <c:v>7.7711934528368415E-2</c:v>
                </c:pt>
                <c:pt idx="1506">
                  <c:v>7.7711934528368415E-2</c:v>
                </c:pt>
                <c:pt idx="1507">
                  <c:v>7.7711934528368415E-2</c:v>
                </c:pt>
                <c:pt idx="1508">
                  <c:v>7.7711934528368415E-2</c:v>
                </c:pt>
                <c:pt idx="1509">
                  <c:v>7.7711934528368415E-2</c:v>
                </c:pt>
                <c:pt idx="1510">
                  <c:v>7.7711934528368415E-2</c:v>
                </c:pt>
                <c:pt idx="1511">
                  <c:v>7.7711934528368415E-2</c:v>
                </c:pt>
                <c:pt idx="1512">
                  <c:v>7.7711934528368415E-2</c:v>
                </c:pt>
                <c:pt idx="1513">
                  <c:v>7.7711934528368415E-2</c:v>
                </c:pt>
                <c:pt idx="1514">
                  <c:v>7.7711934528368415E-2</c:v>
                </c:pt>
                <c:pt idx="1515">
                  <c:v>7.7711934528368415E-2</c:v>
                </c:pt>
                <c:pt idx="1516">
                  <c:v>7.7711934528368415E-2</c:v>
                </c:pt>
                <c:pt idx="1517">
                  <c:v>7.7711934528368415E-2</c:v>
                </c:pt>
                <c:pt idx="1518">
                  <c:v>7.7711934528368415E-2</c:v>
                </c:pt>
                <c:pt idx="1519">
                  <c:v>7.7711934528368415E-2</c:v>
                </c:pt>
                <c:pt idx="1520">
                  <c:v>7.7711934528368415E-2</c:v>
                </c:pt>
                <c:pt idx="1521">
                  <c:v>7.7711934528368415E-2</c:v>
                </c:pt>
                <c:pt idx="1522">
                  <c:v>7.7711934528368415E-2</c:v>
                </c:pt>
                <c:pt idx="1523">
                  <c:v>7.7711934528368415E-2</c:v>
                </c:pt>
                <c:pt idx="1524">
                  <c:v>7.7711934528368415E-2</c:v>
                </c:pt>
                <c:pt idx="1525">
                  <c:v>7.7711934528368415E-2</c:v>
                </c:pt>
                <c:pt idx="1526">
                  <c:v>7.7711934528368415E-2</c:v>
                </c:pt>
                <c:pt idx="1527">
                  <c:v>7.7711934528368415E-2</c:v>
                </c:pt>
                <c:pt idx="1528">
                  <c:v>7.7711934528368415E-2</c:v>
                </c:pt>
                <c:pt idx="1529">
                  <c:v>7.7711934528368415E-2</c:v>
                </c:pt>
                <c:pt idx="1530">
                  <c:v>7.7711934528368415E-2</c:v>
                </c:pt>
                <c:pt idx="1531">
                  <c:v>7.7711934528368415E-2</c:v>
                </c:pt>
                <c:pt idx="1532">
                  <c:v>7.7711934528368415E-2</c:v>
                </c:pt>
                <c:pt idx="1533">
                  <c:v>7.7711934528368415E-2</c:v>
                </c:pt>
                <c:pt idx="1534">
                  <c:v>7.7711934528368415E-2</c:v>
                </c:pt>
                <c:pt idx="1535">
                  <c:v>7.7711934528368415E-2</c:v>
                </c:pt>
                <c:pt idx="1536">
                  <c:v>7.7711934528368415E-2</c:v>
                </c:pt>
                <c:pt idx="1537">
                  <c:v>7.7711934528368415E-2</c:v>
                </c:pt>
                <c:pt idx="1538">
                  <c:v>7.7711934528368415E-2</c:v>
                </c:pt>
                <c:pt idx="1539">
                  <c:v>7.7711934528368415E-2</c:v>
                </c:pt>
                <c:pt idx="1540">
                  <c:v>7.7711934528368415E-2</c:v>
                </c:pt>
                <c:pt idx="1541">
                  <c:v>7.7711934528368415E-2</c:v>
                </c:pt>
                <c:pt idx="1542">
                  <c:v>7.7711934528368415E-2</c:v>
                </c:pt>
                <c:pt idx="1543">
                  <c:v>7.7711934528368415E-2</c:v>
                </c:pt>
                <c:pt idx="1544">
                  <c:v>7.7711934528368415E-2</c:v>
                </c:pt>
                <c:pt idx="1545">
                  <c:v>7.7711934528368415E-2</c:v>
                </c:pt>
                <c:pt idx="1546">
                  <c:v>7.7711934528368415E-2</c:v>
                </c:pt>
                <c:pt idx="1547">
                  <c:v>7.7711934528368415E-2</c:v>
                </c:pt>
                <c:pt idx="1548">
                  <c:v>7.7711934528368415E-2</c:v>
                </c:pt>
                <c:pt idx="1549">
                  <c:v>7.7711934528368415E-2</c:v>
                </c:pt>
                <c:pt idx="1550">
                  <c:v>7.7711934528368415E-2</c:v>
                </c:pt>
                <c:pt idx="1551">
                  <c:v>7.7711934528368415E-2</c:v>
                </c:pt>
                <c:pt idx="1552">
                  <c:v>7.7711934528368415E-2</c:v>
                </c:pt>
                <c:pt idx="1553">
                  <c:v>7.7711934528368415E-2</c:v>
                </c:pt>
                <c:pt idx="1554">
                  <c:v>7.7711934528368415E-2</c:v>
                </c:pt>
                <c:pt idx="1555">
                  <c:v>7.7711934528368415E-2</c:v>
                </c:pt>
                <c:pt idx="1556">
                  <c:v>7.7711934528368415E-2</c:v>
                </c:pt>
                <c:pt idx="1557">
                  <c:v>7.7711934528368415E-2</c:v>
                </c:pt>
                <c:pt idx="1558">
                  <c:v>7.7711934528368415E-2</c:v>
                </c:pt>
                <c:pt idx="1559">
                  <c:v>7.7711934528368415E-2</c:v>
                </c:pt>
                <c:pt idx="1560">
                  <c:v>7.7711934528368415E-2</c:v>
                </c:pt>
                <c:pt idx="1561">
                  <c:v>7.7711934528368415E-2</c:v>
                </c:pt>
                <c:pt idx="1562">
                  <c:v>7.7711934528368415E-2</c:v>
                </c:pt>
                <c:pt idx="1563">
                  <c:v>7.7711934528368415E-2</c:v>
                </c:pt>
                <c:pt idx="1564">
                  <c:v>7.7711934528368415E-2</c:v>
                </c:pt>
                <c:pt idx="1565">
                  <c:v>7.7711934528368415E-2</c:v>
                </c:pt>
                <c:pt idx="1566">
                  <c:v>7.7711934528368415E-2</c:v>
                </c:pt>
                <c:pt idx="1567">
                  <c:v>7.7711934528368415E-2</c:v>
                </c:pt>
                <c:pt idx="1568">
                  <c:v>7.7711934528368415E-2</c:v>
                </c:pt>
                <c:pt idx="1569">
                  <c:v>7.7711934528368415E-2</c:v>
                </c:pt>
                <c:pt idx="1570">
                  <c:v>7.7711934528368415E-2</c:v>
                </c:pt>
                <c:pt idx="1571">
                  <c:v>7.7711934528368415E-2</c:v>
                </c:pt>
                <c:pt idx="1572">
                  <c:v>7.7711934528368415E-2</c:v>
                </c:pt>
                <c:pt idx="1573">
                  <c:v>7.7711934528368415E-2</c:v>
                </c:pt>
                <c:pt idx="1574">
                  <c:v>7.7711934528368415E-2</c:v>
                </c:pt>
                <c:pt idx="1575">
                  <c:v>7.7711934528368415E-2</c:v>
                </c:pt>
                <c:pt idx="1576">
                  <c:v>7.7711934528368415E-2</c:v>
                </c:pt>
                <c:pt idx="1577">
                  <c:v>7.7711934528368415E-2</c:v>
                </c:pt>
                <c:pt idx="1578">
                  <c:v>7.7711934528368415E-2</c:v>
                </c:pt>
                <c:pt idx="1579">
                  <c:v>7.7711934528368415E-2</c:v>
                </c:pt>
                <c:pt idx="1580">
                  <c:v>7.7711934528368415E-2</c:v>
                </c:pt>
                <c:pt idx="1581">
                  <c:v>7.7711934528368415E-2</c:v>
                </c:pt>
                <c:pt idx="1582">
                  <c:v>7.7711934528368415E-2</c:v>
                </c:pt>
                <c:pt idx="1583">
                  <c:v>7.7711934528368415E-2</c:v>
                </c:pt>
                <c:pt idx="1584">
                  <c:v>7.7711934528368415E-2</c:v>
                </c:pt>
                <c:pt idx="1585">
                  <c:v>7.7711934528368415E-2</c:v>
                </c:pt>
                <c:pt idx="1586">
                  <c:v>7.7711934528368415E-2</c:v>
                </c:pt>
                <c:pt idx="1587">
                  <c:v>7.7711934528368415E-2</c:v>
                </c:pt>
                <c:pt idx="1588">
                  <c:v>7.7711934528368415E-2</c:v>
                </c:pt>
                <c:pt idx="1589">
                  <c:v>7.7711934528368415E-2</c:v>
                </c:pt>
                <c:pt idx="1590">
                  <c:v>7.7711934528368415E-2</c:v>
                </c:pt>
                <c:pt idx="1591">
                  <c:v>7.7711934528368415E-2</c:v>
                </c:pt>
                <c:pt idx="1592">
                  <c:v>7.7711934528368415E-2</c:v>
                </c:pt>
                <c:pt idx="1593">
                  <c:v>7.7711934528368415E-2</c:v>
                </c:pt>
                <c:pt idx="1594">
                  <c:v>7.7711934528368415E-2</c:v>
                </c:pt>
                <c:pt idx="1595">
                  <c:v>7.7711934528368415E-2</c:v>
                </c:pt>
                <c:pt idx="1596">
                  <c:v>7.7711934528368415E-2</c:v>
                </c:pt>
                <c:pt idx="1597">
                  <c:v>7.7711934528368415E-2</c:v>
                </c:pt>
                <c:pt idx="1598">
                  <c:v>7.7711934528368415E-2</c:v>
                </c:pt>
                <c:pt idx="1599">
                  <c:v>7.7711934528368415E-2</c:v>
                </c:pt>
                <c:pt idx="1600">
                  <c:v>7.7711934528368415E-2</c:v>
                </c:pt>
                <c:pt idx="1601">
                  <c:v>7.7711934528368415E-2</c:v>
                </c:pt>
                <c:pt idx="1602">
                  <c:v>7.7711934528368415E-2</c:v>
                </c:pt>
                <c:pt idx="1603">
                  <c:v>7.7711934528368415E-2</c:v>
                </c:pt>
                <c:pt idx="1604">
                  <c:v>7.7711934528368415E-2</c:v>
                </c:pt>
                <c:pt idx="1605">
                  <c:v>7.7711934528368415E-2</c:v>
                </c:pt>
                <c:pt idx="1606">
                  <c:v>7.7711934528368415E-2</c:v>
                </c:pt>
                <c:pt idx="1607">
                  <c:v>7.7711934528368415E-2</c:v>
                </c:pt>
                <c:pt idx="1608">
                  <c:v>7.7711934528368415E-2</c:v>
                </c:pt>
                <c:pt idx="1609">
                  <c:v>7.7711934528368415E-2</c:v>
                </c:pt>
                <c:pt idx="1610">
                  <c:v>7.7711934528368415E-2</c:v>
                </c:pt>
                <c:pt idx="1611">
                  <c:v>7.7711934528368415E-2</c:v>
                </c:pt>
                <c:pt idx="1612">
                  <c:v>7.7711934528368415E-2</c:v>
                </c:pt>
                <c:pt idx="1613">
                  <c:v>7.7711934528368415E-2</c:v>
                </c:pt>
                <c:pt idx="1614">
                  <c:v>7.7711934528368415E-2</c:v>
                </c:pt>
                <c:pt idx="1615">
                  <c:v>7.7711934528368415E-2</c:v>
                </c:pt>
                <c:pt idx="1616">
                  <c:v>7.7711934528368415E-2</c:v>
                </c:pt>
                <c:pt idx="1617">
                  <c:v>7.7711934528368415E-2</c:v>
                </c:pt>
                <c:pt idx="1618">
                  <c:v>7.7711934528368415E-2</c:v>
                </c:pt>
                <c:pt idx="1619">
                  <c:v>7.7711934528368415E-2</c:v>
                </c:pt>
                <c:pt idx="1620">
                  <c:v>7.7711934528368415E-2</c:v>
                </c:pt>
                <c:pt idx="1621">
                  <c:v>7.7711934528368415E-2</c:v>
                </c:pt>
                <c:pt idx="1622">
                  <c:v>7.7711934528368415E-2</c:v>
                </c:pt>
                <c:pt idx="1623">
                  <c:v>7.7711934528368415E-2</c:v>
                </c:pt>
                <c:pt idx="1624">
                  <c:v>7.7711934528368415E-2</c:v>
                </c:pt>
                <c:pt idx="1625">
                  <c:v>7.7711934528368415E-2</c:v>
                </c:pt>
                <c:pt idx="1626">
                  <c:v>7.7711934528368415E-2</c:v>
                </c:pt>
                <c:pt idx="1627">
                  <c:v>7.7711934528368415E-2</c:v>
                </c:pt>
                <c:pt idx="1628">
                  <c:v>7.7711934528368415E-2</c:v>
                </c:pt>
                <c:pt idx="1629">
                  <c:v>7.7711934528368415E-2</c:v>
                </c:pt>
                <c:pt idx="1630">
                  <c:v>7.7711934528368415E-2</c:v>
                </c:pt>
                <c:pt idx="1631">
                  <c:v>7.7711934528368415E-2</c:v>
                </c:pt>
                <c:pt idx="1632">
                  <c:v>7.7711934528368415E-2</c:v>
                </c:pt>
                <c:pt idx="1633">
                  <c:v>7.7711934528368415E-2</c:v>
                </c:pt>
                <c:pt idx="1634">
                  <c:v>7.7711934528368415E-2</c:v>
                </c:pt>
                <c:pt idx="1635">
                  <c:v>7.7711934528368415E-2</c:v>
                </c:pt>
                <c:pt idx="1636">
                  <c:v>7.7711934528368415E-2</c:v>
                </c:pt>
                <c:pt idx="1637">
                  <c:v>7.7711934528368415E-2</c:v>
                </c:pt>
                <c:pt idx="1638">
                  <c:v>7.7711934528368415E-2</c:v>
                </c:pt>
                <c:pt idx="1639">
                  <c:v>7.7711934528368415E-2</c:v>
                </c:pt>
                <c:pt idx="1640">
                  <c:v>7.7711934528368415E-2</c:v>
                </c:pt>
                <c:pt idx="1641">
                  <c:v>7.7711934528368415E-2</c:v>
                </c:pt>
                <c:pt idx="1642">
                  <c:v>7.7711934528368415E-2</c:v>
                </c:pt>
                <c:pt idx="1643">
                  <c:v>7.7711934528368415E-2</c:v>
                </c:pt>
                <c:pt idx="1644">
                  <c:v>7.7711934528368415E-2</c:v>
                </c:pt>
                <c:pt idx="1645">
                  <c:v>7.7711934528368415E-2</c:v>
                </c:pt>
                <c:pt idx="1646">
                  <c:v>7.7711934528368415E-2</c:v>
                </c:pt>
                <c:pt idx="1647">
                  <c:v>7.7711934528368415E-2</c:v>
                </c:pt>
                <c:pt idx="1648">
                  <c:v>7.7711934528368415E-2</c:v>
                </c:pt>
                <c:pt idx="1649">
                  <c:v>7.7711934528368415E-2</c:v>
                </c:pt>
                <c:pt idx="1650">
                  <c:v>7.7711934528368415E-2</c:v>
                </c:pt>
                <c:pt idx="1651">
                  <c:v>7.7711934528368415E-2</c:v>
                </c:pt>
                <c:pt idx="1652">
                  <c:v>7.7711934528368415E-2</c:v>
                </c:pt>
                <c:pt idx="1653">
                  <c:v>7.7711934528368415E-2</c:v>
                </c:pt>
                <c:pt idx="1654">
                  <c:v>7.7711934528368415E-2</c:v>
                </c:pt>
                <c:pt idx="1655">
                  <c:v>7.7711934528368415E-2</c:v>
                </c:pt>
                <c:pt idx="1656">
                  <c:v>7.7711934528368415E-2</c:v>
                </c:pt>
                <c:pt idx="1657">
                  <c:v>7.7711934528368415E-2</c:v>
                </c:pt>
                <c:pt idx="1658">
                  <c:v>7.7711934528368415E-2</c:v>
                </c:pt>
                <c:pt idx="1659">
                  <c:v>7.7711934528368415E-2</c:v>
                </c:pt>
                <c:pt idx="1660">
                  <c:v>7.7711934528368415E-2</c:v>
                </c:pt>
                <c:pt idx="1661">
                  <c:v>7.7711934528368415E-2</c:v>
                </c:pt>
                <c:pt idx="1662">
                  <c:v>7.7711934528368415E-2</c:v>
                </c:pt>
                <c:pt idx="1663">
                  <c:v>7.7711934528368415E-2</c:v>
                </c:pt>
                <c:pt idx="1664">
                  <c:v>7.7711934528368415E-2</c:v>
                </c:pt>
                <c:pt idx="1665">
                  <c:v>7.7711934528368415E-2</c:v>
                </c:pt>
                <c:pt idx="1666">
                  <c:v>7.7711934528368415E-2</c:v>
                </c:pt>
                <c:pt idx="1667">
                  <c:v>7.7711934528368415E-2</c:v>
                </c:pt>
                <c:pt idx="1668">
                  <c:v>7.7711934528368415E-2</c:v>
                </c:pt>
                <c:pt idx="1669">
                  <c:v>7.7711934528368415E-2</c:v>
                </c:pt>
                <c:pt idx="1670">
                  <c:v>7.7711934528368415E-2</c:v>
                </c:pt>
                <c:pt idx="1671">
                  <c:v>7.7711934528368415E-2</c:v>
                </c:pt>
                <c:pt idx="1672">
                  <c:v>7.7711934528368415E-2</c:v>
                </c:pt>
                <c:pt idx="1673">
                  <c:v>7.7711934528368415E-2</c:v>
                </c:pt>
                <c:pt idx="1674">
                  <c:v>7.7711934528368415E-2</c:v>
                </c:pt>
                <c:pt idx="1675">
                  <c:v>7.7711934528368415E-2</c:v>
                </c:pt>
                <c:pt idx="1676">
                  <c:v>7.7711934528368415E-2</c:v>
                </c:pt>
                <c:pt idx="1677">
                  <c:v>7.7711934528368415E-2</c:v>
                </c:pt>
                <c:pt idx="1678">
                  <c:v>7.7711934528368415E-2</c:v>
                </c:pt>
                <c:pt idx="1679">
                  <c:v>7.7711934528368415E-2</c:v>
                </c:pt>
                <c:pt idx="1680">
                  <c:v>7.7711934528368415E-2</c:v>
                </c:pt>
                <c:pt idx="1681">
                  <c:v>7.7711934528368415E-2</c:v>
                </c:pt>
                <c:pt idx="1682">
                  <c:v>7.7711934528368415E-2</c:v>
                </c:pt>
                <c:pt idx="1683">
                  <c:v>7.7711934528368415E-2</c:v>
                </c:pt>
                <c:pt idx="1684">
                  <c:v>7.7711934528368415E-2</c:v>
                </c:pt>
                <c:pt idx="1685">
                  <c:v>7.7711934528368415E-2</c:v>
                </c:pt>
                <c:pt idx="1686">
                  <c:v>7.7711934528368415E-2</c:v>
                </c:pt>
                <c:pt idx="1687">
                  <c:v>7.7711934528368415E-2</c:v>
                </c:pt>
                <c:pt idx="1688">
                  <c:v>7.7711934528368415E-2</c:v>
                </c:pt>
                <c:pt idx="1689">
                  <c:v>7.7711934528368415E-2</c:v>
                </c:pt>
                <c:pt idx="1690">
                  <c:v>7.7711934528368415E-2</c:v>
                </c:pt>
                <c:pt idx="1691">
                  <c:v>7.7711934528368415E-2</c:v>
                </c:pt>
                <c:pt idx="1692">
                  <c:v>7.7711934528368415E-2</c:v>
                </c:pt>
                <c:pt idx="1693">
                  <c:v>7.7711934528368415E-2</c:v>
                </c:pt>
                <c:pt idx="1694">
                  <c:v>7.7711934528368415E-2</c:v>
                </c:pt>
                <c:pt idx="1695">
                  <c:v>7.7711934528368415E-2</c:v>
                </c:pt>
                <c:pt idx="1696">
                  <c:v>7.7711934528368415E-2</c:v>
                </c:pt>
                <c:pt idx="1697">
                  <c:v>7.7711934528368415E-2</c:v>
                </c:pt>
                <c:pt idx="1698">
                  <c:v>7.7711934528368415E-2</c:v>
                </c:pt>
                <c:pt idx="1699">
                  <c:v>7.7711934528368415E-2</c:v>
                </c:pt>
                <c:pt idx="1700">
                  <c:v>7.7711934528368415E-2</c:v>
                </c:pt>
                <c:pt idx="1701">
                  <c:v>7.7711934528368415E-2</c:v>
                </c:pt>
                <c:pt idx="1702">
                  <c:v>7.7711934528368415E-2</c:v>
                </c:pt>
                <c:pt idx="1703">
                  <c:v>7.7711934528368415E-2</c:v>
                </c:pt>
                <c:pt idx="1704">
                  <c:v>7.7711934528368415E-2</c:v>
                </c:pt>
                <c:pt idx="1705">
                  <c:v>7.7711934528368415E-2</c:v>
                </c:pt>
                <c:pt idx="1706">
                  <c:v>7.7711934528368415E-2</c:v>
                </c:pt>
                <c:pt idx="1707">
                  <c:v>7.7711934528368415E-2</c:v>
                </c:pt>
                <c:pt idx="1708">
                  <c:v>7.7711934528368415E-2</c:v>
                </c:pt>
                <c:pt idx="1709">
                  <c:v>7.7711934528368415E-2</c:v>
                </c:pt>
                <c:pt idx="1710">
                  <c:v>7.7711934528368415E-2</c:v>
                </c:pt>
                <c:pt idx="1711">
                  <c:v>7.7711934528368415E-2</c:v>
                </c:pt>
                <c:pt idx="1712">
                  <c:v>7.7711934528368415E-2</c:v>
                </c:pt>
                <c:pt idx="1713">
                  <c:v>7.7711934528368415E-2</c:v>
                </c:pt>
                <c:pt idx="1714">
                  <c:v>7.7711934528368415E-2</c:v>
                </c:pt>
                <c:pt idx="1715">
                  <c:v>7.7711934528368415E-2</c:v>
                </c:pt>
                <c:pt idx="1716">
                  <c:v>7.7711934528368415E-2</c:v>
                </c:pt>
                <c:pt idx="1717">
                  <c:v>7.7711934528368415E-2</c:v>
                </c:pt>
                <c:pt idx="1718">
                  <c:v>7.7711934528368415E-2</c:v>
                </c:pt>
                <c:pt idx="1719">
                  <c:v>7.7711934528368415E-2</c:v>
                </c:pt>
                <c:pt idx="1720">
                  <c:v>7.7711934528368415E-2</c:v>
                </c:pt>
                <c:pt idx="1721">
                  <c:v>7.7711934528368415E-2</c:v>
                </c:pt>
                <c:pt idx="1722">
                  <c:v>7.7711934528368415E-2</c:v>
                </c:pt>
                <c:pt idx="1723">
                  <c:v>7.7711934528368415E-2</c:v>
                </c:pt>
                <c:pt idx="1724">
                  <c:v>7.7711934528368415E-2</c:v>
                </c:pt>
                <c:pt idx="1725">
                  <c:v>7.7711934528368415E-2</c:v>
                </c:pt>
                <c:pt idx="1726">
                  <c:v>7.7711934528368415E-2</c:v>
                </c:pt>
                <c:pt idx="1727">
                  <c:v>7.7711934528368415E-2</c:v>
                </c:pt>
                <c:pt idx="1728">
                  <c:v>7.7711934528368415E-2</c:v>
                </c:pt>
                <c:pt idx="1729">
                  <c:v>7.7711934528368415E-2</c:v>
                </c:pt>
                <c:pt idx="1730">
                  <c:v>7.7711934528368415E-2</c:v>
                </c:pt>
                <c:pt idx="1731">
                  <c:v>7.7711934528368415E-2</c:v>
                </c:pt>
                <c:pt idx="1732">
                  <c:v>7.7711934528368415E-2</c:v>
                </c:pt>
                <c:pt idx="1733">
                  <c:v>7.7711934528368415E-2</c:v>
                </c:pt>
                <c:pt idx="1734">
                  <c:v>7.7711934528368415E-2</c:v>
                </c:pt>
                <c:pt idx="1735">
                  <c:v>7.7711934528368415E-2</c:v>
                </c:pt>
                <c:pt idx="1736">
                  <c:v>7.7711934528368415E-2</c:v>
                </c:pt>
                <c:pt idx="1737">
                  <c:v>7.7711934528368415E-2</c:v>
                </c:pt>
                <c:pt idx="1738">
                  <c:v>7.7711934528368415E-2</c:v>
                </c:pt>
                <c:pt idx="1739">
                  <c:v>7.7711934528368415E-2</c:v>
                </c:pt>
                <c:pt idx="1740">
                  <c:v>7.7711934528368415E-2</c:v>
                </c:pt>
                <c:pt idx="1741">
                  <c:v>7.7711934528368415E-2</c:v>
                </c:pt>
                <c:pt idx="1742">
                  <c:v>7.7711934528368415E-2</c:v>
                </c:pt>
                <c:pt idx="1743">
                  <c:v>7.7711934528368415E-2</c:v>
                </c:pt>
                <c:pt idx="1744">
                  <c:v>7.7711934528368415E-2</c:v>
                </c:pt>
                <c:pt idx="1745">
                  <c:v>7.7711934528368415E-2</c:v>
                </c:pt>
                <c:pt idx="1746">
                  <c:v>7.7711934528368415E-2</c:v>
                </c:pt>
                <c:pt idx="1747">
                  <c:v>7.7711934528368415E-2</c:v>
                </c:pt>
                <c:pt idx="1748">
                  <c:v>7.7711934528368415E-2</c:v>
                </c:pt>
                <c:pt idx="1749">
                  <c:v>7.7711934528368415E-2</c:v>
                </c:pt>
                <c:pt idx="1750">
                  <c:v>7.7711934528368415E-2</c:v>
                </c:pt>
                <c:pt idx="1751">
                  <c:v>7.7711934528368415E-2</c:v>
                </c:pt>
                <c:pt idx="1752">
                  <c:v>7.7711934528368415E-2</c:v>
                </c:pt>
                <c:pt idx="1753">
                  <c:v>7.7711934528368415E-2</c:v>
                </c:pt>
                <c:pt idx="1754">
                  <c:v>7.7711934528368415E-2</c:v>
                </c:pt>
                <c:pt idx="1755">
                  <c:v>7.7711934528368415E-2</c:v>
                </c:pt>
                <c:pt idx="1756">
                  <c:v>7.7711934528368415E-2</c:v>
                </c:pt>
                <c:pt idx="1757">
                  <c:v>7.7711934528368415E-2</c:v>
                </c:pt>
                <c:pt idx="1758">
                  <c:v>7.7711934528368415E-2</c:v>
                </c:pt>
                <c:pt idx="1759">
                  <c:v>7.7711934528368415E-2</c:v>
                </c:pt>
                <c:pt idx="1760">
                  <c:v>7.7711934528368415E-2</c:v>
                </c:pt>
                <c:pt idx="1761">
                  <c:v>7.7711934528368415E-2</c:v>
                </c:pt>
                <c:pt idx="1762">
                  <c:v>7.7711934528368415E-2</c:v>
                </c:pt>
                <c:pt idx="1763">
                  <c:v>7.7711934528368415E-2</c:v>
                </c:pt>
                <c:pt idx="1764">
                  <c:v>7.7711934528368415E-2</c:v>
                </c:pt>
                <c:pt idx="1765">
                  <c:v>7.7711934528368415E-2</c:v>
                </c:pt>
                <c:pt idx="1766">
                  <c:v>7.7711934528368415E-2</c:v>
                </c:pt>
                <c:pt idx="1767">
                  <c:v>7.7711934528368415E-2</c:v>
                </c:pt>
                <c:pt idx="1768">
                  <c:v>7.7711934528368415E-2</c:v>
                </c:pt>
                <c:pt idx="1769">
                  <c:v>7.7711934528368415E-2</c:v>
                </c:pt>
                <c:pt idx="1770">
                  <c:v>7.7711934528368415E-2</c:v>
                </c:pt>
                <c:pt idx="1771">
                  <c:v>7.7711934528368415E-2</c:v>
                </c:pt>
                <c:pt idx="1772">
                  <c:v>7.7711934528368415E-2</c:v>
                </c:pt>
                <c:pt idx="1773">
                  <c:v>7.7711934528368415E-2</c:v>
                </c:pt>
                <c:pt idx="1774">
                  <c:v>7.7711934528368415E-2</c:v>
                </c:pt>
                <c:pt idx="1775">
                  <c:v>7.7711934528368415E-2</c:v>
                </c:pt>
                <c:pt idx="1776">
                  <c:v>7.7711934528368415E-2</c:v>
                </c:pt>
                <c:pt idx="1777">
                  <c:v>7.7711934528368415E-2</c:v>
                </c:pt>
                <c:pt idx="1778">
                  <c:v>7.7711934528368415E-2</c:v>
                </c:pt>
                <c:pt idx="1779">
                  <c:v>7.7711934528368415E-2</c:v>
                </c:pt>
                <c:pt idx="1780">
                  <c:v>7.7711934528368415E-2</c:v>
                </c:pt>
                <c:pt idx="1781">
                  <c:v>7.7711934528368415E-2</c:v>
                </c:pt>
                <c:pt idx="1782">
                  <c:v>7.7711934528368415E-2</c:v>
                </c:pt>
                <c:pt idx="1783">
                  <c:v>7.7711934528368415E-2</c:v>
                </c:pt>
                <c:pt idx="1784">
                  <c:v>7.7711934528368415E-2</c:v>
                </c:pt>
                <c:pt idx="1785">
                  <c:v>7.7711934528368415E-2</c:v>
                </c:pt>
                <c:pt idx="1786">
                  <c:v>7.7711934528368415E-2</c:v>
                </c:pt>
                <c:pt idx="1787">
                  <c:v>7.7711934528368415E-2</c:v>
                </c:pt>
                <c:pt idx="1788">
                  <c:v>7.7711934528368415E-2</c:v>
                </c:pt>
                <c:pt idx="1789">
                  <c:v>7.7711934528368415E-2</c:v>
                </c:pt>
                <c:pt idx="1790">
                  <c:v>7.7711934528368415E-2</c:v>
                </c:pt>
                <c:pt idx="1791">
                  <c:v>7.7711934528368415E-2</c:v>
                </c:pt>
                <c:pt idx="1792">
                  <c:v>7.7711934528368415E-2</c:v>
                </c:pt>
                <c:pt idx="1793">
                  <c:v>7.7711934528368415E-2</c:v>
                </c:pt>
                <c:pt idx="1794">
                  <c:v>7.7711934528368415E-2</c:v>
                </c:pt>
                <c:pt idx="1795">
                  <c:v>7.7711934528368415E-2</c:v>
                </c:pt>
                <c:pt idx="1796">
                  <c:v>7.7711934528368415E-2</c:v>
                </c:pt>
                <c:pt idx="1797">
                  <c:v>7.7711934528368415E-2</c:v>
                </c:pt>
                <c:pt idx="1798">
                  <c:v>7.7711934528368415E-2</c:v>
                </c:pt>
                <c:pt idx="1799">
                  <c:v>7.7711934528368415E-2</c:v>
                </c:pt>
                <c:pt idx="1800">
                  <c:v>7.7711934528368415E-2</c:v>
                </c:pt>
                <c:pt idx="1801">
                  <c:v>7.7711934528368415E-2</c:v>
                </c:pt>
                <c:pt idx="1802">
                  <c:v>7.7711934528368415E-2</c:v>
                </c:pt>
                <c:pt idx="1803">
                  <c:v>7.7711934528368415E-2</c:v>
                </c:pt>
                <c:pt idx="1804">
                  <c:v>7.7711934528368415E-2</c:v>
                </c:pt>
                <c:pt idx="1805">
                  <c:v>7.7711934528368415E-2</c:v>
                </c:pt>
                <c:pt idx="1806">
                  <c:v>7.7711934528368415E-2</c:v>
                </c:pt>
                <c:pt idx="1807">
                  <c:v>7.7711934528368415E-2</c:v>
                </c:pt>
                <c:pt idx="1808">
                  <c:v>7.7711934528368415E-2</c:v>
                </c:pt>
                <c:pt idx="1809">
                  <c:v>7.7711934528368415E-2</c:v>
                </c:pt>
                <c:pt idx="1810">
                  <c:v>7.7711934528368415E-2</c:v>
                </c:pt>
                <c:pt idx="1811">
                  <c:v>7.7711934528368415E-2</c:v>
                </c:pt>
                <c:pt idx="1812">
                  <c:v>7.7711934528368415E-2</c:v>
                </c:pt>
                <c:pt idx="1813">
                  <c:v>7.7711934528368415E-2</c:v>
                </c:pt>
                <c:pt idx="1826">
                  <c:v>8.9903938494062904E-2</c:v>
                </c:pt>
                <c:pt idx="1827">
                  <c:v>8.9903938494062904E-2</c:v>
                </c:pt>
                <c:pt idx="1828">
                  <c:v>8.9903938494062904E-2</c:v>
                </c:pt>
                <c:pt idx="1829">
                  <c:v>8.9903938494062904E-2</c:v>
                </c:pt>
                <c:pt idx="1830">
                  <c:v>8.9903938494062904E-2</c:v>
                </c:pt>
                <c:pt idx="1831">
                  <c:v>8.9903938494062904E-2</c:v>
                </c:pt>
                <c:pt idx="1832">
                  <c:v>8.9903938494062904E-2</c:v>
                </c:pt>
                <c:pt idx="1833">
                  <c:v>8.9903938494062904E-2</c:v>
                </c:pt>
                <c:pt idx="1834">
                  <c:v>8.9903938494062904E-2</c:v>
                </c:pt>
                <c:pt idx="1835">
                  <c:v>8.9903938494062904E-2</c:v>
                </c:pt>
                <c:pt idx="1836">
                  <c:v>8.9903938494062904E-2</c:v>
                </c:pt>
                <c:pt idx="1837">
                  <c:v>8.9903938494062904E-2</c:v>
                </c:pt>
                <c:pt idx="1838">
                  <c:v>8.9903938494062904E-2</c:v>
                </c:pt>
                <c:pt idx="1839">
                  <c:v>9.2968234997449897E-2</c:v>
                </c:pt>
                <c:pt idx="1840">
                  <c:v>9.2968234997449897E-2</c:v>
                </c:pt>
                <c:pt idx="1841">
                  <c:v>9.2968234997449897E-2</c:v>
                </c:pt>
                <c:pt idx="1842">
                  <c:v>9.2968234997449897E-2</c:v>
                </c:pt>
                <c:pt idx="1843">
                  <c:v>9.2968234997449897E-2</c:v>
                </c:pt>
                <c:pt idx="1844">
                  <c:v>9.2968234997449897E-2</c:v>
                </c:pt>
                <c:pt idx="1845">
                  <c:v>9.2968234997449897E-2</c:v>
                </c:pt>
                <c:pt idx="1846">
                  <c:v>9.2968234997449897E-2</c:v>
                </c:pt>
                <c:pt idx="1847">
                  <c:v>9.2968234997449897E-2</c:v>
                </c:pt>
                <c:pt idx="1848">
                  <c:v>9.2968234997449897E-2</c:v>
                </c:pt>
                <c:pt idx="1849">
                  <c:v>9.2968234997449897E-2</c:v>
                </c:pt>
                <c:pt idx="1850">
                  <c:v>9.6106753215451798E-2</c:v>
                </c:pt>
                <c:pt idx="1851">
                  <c:v>9.6106753215451798E-2</c:v>
                </c:pt>
                <c:pt idx="1852">
                  <c:v>9.6106753215451798E-2</c:v>
                </c:pt>
                <c:pt idx="1853">
                  <c:v>9.6106753215451798E-2</c:v>
                </c:pt>
                <c:pt idx="1854">
                  <c:v>9.6106753215451798E-2</c:v>
                </c:pt>
                <c:pt idx="1855">
                  <c:v>9.6106753215451798E-2</c:v>
                </c:pt>
                <c:pt idx="1856">
                  <c:v>9.6106753215451798E-2</c:v>
                </c:pt>
                <c:pt idx="1857">
                  <c:v>9.6106753215451798E-2</c:v>
                </c:pt>
                <c:pt idx="1858">
                  <c:v>9.6106753215451798E-2</c:v>
                </c:pt>
                <c:pt idx="1859">
                  <c:v>9.6106753215451798E-2</c:v>
                </c:pt>
                <c:pt idx="1860">
                  <c:v>9.6106753215451798E-2</c:v>
                </c:pt>
                <c:pt idx="1861">
                  <c:v>9.6106753215451798E-2</c:v>
                </c:pt>
                <c:pt idx="1862">
                  <c:v>9.6106753215451798E-2</c:v>
                </c:pt>
                <c:pt idx="1863">
                  <c:v>9.6106753215451798E-2</c:v>
                </c:pt>
                <c:pt idx="1864">
                  <c:v>9.6106753215451798E-2</c:v>
                </c:pt>
                <c:pt idx="1865">
                  <c:v>9.6106753215451798E-2</c:v>
                </c:pt>
                <c:pt idx="1866">
                  <c:v>9.6106753215451798E-2</c:v>
                </c:pt>
                <c:pt idx="1867">
                  <c:v>9.6106753215451798E-2</c:v>
                </c:pt>
                <c:pt idx="1868">
                  <c:v>9.6106753215451798E-2</c:v>
                </c:pt>
                <c:pt idx="1869">
                  <c:v>9.6106753215451798E-2</c:v>
                </c:pt>
                <c:pt idx="1870">
                  <c:v>9.6106753215451798E-2</c:v>
                </c:pt>
                <c:pt idx="1871">
                  <c:v>9.6106753215451798E-2</c:v>
                </c:pt>
                <c:pt idx="1872">
                  <c:v>9.6106753215451798E-2</c:v>
                </c:pt>
                <c:pt idx="1873">
                  <c:v>9.6106753215451798E-2</c:v>
                </c:pt>
                <c:pt idx="1874">
                  <c:v>9.6106753215451798E-2</c:v>
                </c:pt>
                <c:pt idx="1875">
                  <c:v>9.6106753215451798E-2</c:v>
                </c:pt>
                <c:pt idx="1876">
                  <c:v>9.6106753215451798E-2</c:v>
                </c:pt>
                <c:pt idx="1877">
                  <c:v>9.6106753215451798E-2</c:v>
                </c:pt>
                <c:pt idx="1878">
                  <c:v>9.6106753215451798E-2</c:v>
                </c:pt>
                <c:pt idx="1879">
                  <c:v>9.6106753215451798E-2</c:v>
                </c:pt>
                <c:pt idx="1880">
                  <c:v>9.6106753215451798E-2</c:v>
                </c:pt>
                <c:pt idx="1881">
                  <c:v>9.6106753215451798E-2</c:v>
                </c:pt>
                <c:pt idx="1882">
                  <c:v>9.6106753215451798E-2</c:v>
                </c:pt>
                <c:pt idx="1883">
                  <c:v>9.6106753215451798E-2</c:v>
                </c:pt>
                <c:pt idx="1884">
                  <c:v>9.6106753215451798E-2</c:v>
                </c:pt>
                <c:pt idx="1885">
                  <c:v>9.6106753215451798E-2</c:v>
                </c:pt>
                <c:pt idx="1886">
                  <c:v>9.6106753215451798E-2</c:v>
                </c:pt>
                <c:pt idx="1887">
                  <c:v>9.6106753215451798E-2</c:v>
                </c:pt>
                <c:pt idx="1888">
                  <c:v>9.6106753215451798E-2</c:v>
                </c:pt>
                <c:pt idx="1889">
                  <c:v>9.6106753215451798E-2</c:v>
                </c:pt>
                <c:pt idx="1890">
                  <c:v>9.6106753215451798E-2</c:v>
                </c:pt>
                <c:pt idx="1891">
                  <c:v>9.6106753215451798E-2</c:v>
                </c:pt>
                <c:pt idx="1892">
                  <c:v>9.6106753215451798E-2</c:v>
                </c:pt>
                <c:pt idx="1893">
                  <c:v>9.6106753215451798E-2</c:v>
                </c:pt>
                <c:pt idx="1894">
                  <c:v>9.6106753215451798E-2</c:v>
                </c:pt>
                <c:pt idx="1895">
                  <c:v>9.6106753215451798E-2</c:v>
                </c:pt>
                <c:pt idx="1896">
                  <c:v>9.6106753215451798E-2</c:v>
                </c:pt>
                <c:pt idx="1897">
                  <c:v>9.6106753215451798E-2</c:v>
                </c:pt>
                <c:pt idx="1898">
                  <c:v>9.6106753215451798E-2</c:v>
                </c:pt>
                <c:pt idx="1899">
                  <c:v>9.6106753215451798E-2</c:v>
                </c:pt>
                <c:pt idx="1900">
                  <c:v>9.6106753215451798E-2</c:v>
                </c:pt>
                <c:pt idx="1901">
                  <c:v>9.6106753215451798E-2</c:v>
                </c:pt>
                <c:pt idx="1902">
                  <c:v>9.6106753215451798E-2</c:v>
                </c:pt>
                <c:pt idx="1903">
                  <c:v>9.6106753215451798E-2</c:v>
                </c:pt>
                <c:pt idx="1904">
                  <c:v>9.6106753215451798E-2</c:v>
                </c:pt>
                <c:pt idx="1905">
                  <c:v>9.6106753215451798E-2</c:v>
                </c:pt>
                <c:pt idx="1906">
                  <c:v>9.6106753215451798E-2</c:v>
                </c:pt>
                <c:pt idx="1907">
                  <c:v>9.6106753215451798E-2</c:v>
                </c:pt>
                <c:pt idx="1908">
                  <c:v>9.6106753215451798E-2</c:v>
                </c:pt>
                <c:pt idx="1909">
                  <c:v>9.6106753215451798E-2</c:v>
                </c:pt>
                <c:pt idx="1910">
                  <c:v>9.6106753215451798E-2</c:v>
                </c:pt>
                <c:pt idx="1911">
                  <c:v>9.6106753215451798E-2</c:v>
                </c:pt>
                <c:pt idx="1912">
                  <c:v>9.6106753215451798E-2</c:v>
                </c:pt>
                <c:pt idx="1913">
                  <c:v>9.6106753215451798E-2</c:v>
                </c:pt>
                <c:pt idx="1914">
                  <c:v>9.6106753215451798E-2</c:v>
                </c:pt>
                <c:pt idx="1915">
                  <c:v>9.6106753215451798E-2</c:v>
                </c:pt>
                <c:pt idx="1916">
                  <c:v>9.6106753215451798E-2</c:v>
                </c:pt>
                <c:pt idx="1917">
                  <c:v>9.6106753215451798E-2</c:v>
                </c:pt>
                <c:pt idx="1918">
                  <c:v>9.6106753215451798E-2</c:v>
                </c:pt>
                <c:pt idx="1919">
                  <c:v>9.6106753215451798E-2</c:v>
                </c:pt>
                <c:pt idx="1920">
                  <c:v>9.6106753215451798E-2</c:v>
                </c:pt>
                <c:pt idx="1921">
                  <c:v>9.6106753215451798E-2</c:v>
                </c:pt>
                <c:pt idx="1922">
                  <c:v>9.6106753215451798E-2</c:v>
                </c:pt>
                <c:pt idx="1923">
                  <c:v>9.6106753215451798E-2</c:v>
                </c:pt>
                <c:pt idx="1924">
                  <c:v>9.9953107457088172E-2</c:v>
                </c:pt>
                <c:pt idx="1925">
                  <c:v>9.9953107457088172E-2</c:v>
                </c:pt>
                <c:pt idx="1926">
                  <c:v>9.9953107457088172E-2</c:v>
                </c:pt>
                <c:pt idx="1927">
                  <c:v>9.9953107457088172E-2</c:v>
                </c:pt>
                <c:pt idx="1928">
                  <c:v>9.9953107457088172E-2</c:v>
                </c:pt>
                <c:pt idx="1929">
                  <c:v>9.9953107457088172E-2</c:v>
                </c:pt>
                <c:pt idx="1930">
                  <c:v>9.9953107457088172E-2</c:v>
                </c:pt>
                <c:pt idx="1931">
                  <c:v>9.9953107457088172E-2</c:v>
                </c:pt>
                <c:pt idx="1932">
                  <c:v>9.9953107457088172E-2</c:v>
                </c:pt>
                <c:pt idx="1933">
                  <c:v>9.9953107457088172E-2</c:v>
                </c:pt>
                <c:pt idx="1934">
                  <c:v>9.9953107457088172E-2</c:v>
                </c:pt>
                <c:pt idx="1935">
                  <c:v>9.9953107457088172E-2</c:v>
                </c:pt>
                <c:pt idx="1936">
                  <c:v>9.9953107457088172E-2</c:v>
                </c:pt>
                <c:pt idx="1937">
                  <c:v>9.9953107457088172E-2</c:v>
                </c:pt>
                <c:pt idx="1938">
                  <c:v>9.9953107457088172E-2</c:v>
                </c:pt>
                <c:pt idx="1939">
                  <c:v>9.9953107457088172E-2</c:v>
                </c:pt>
                <c:pt idx="1940">
                  <c:v>9.9953107457088172E-2</c:v>
                </c:pt>
                <c:pt idx="1941">
                  <c:v>9.9953107457088172E-2</c:v>
                </c:pt>
                <c:pt idx="1942">
                  <c:v>9.9953107457088172E-2</c:v>
                </c:pt>
                <c:pt idx="1943">
                  <c:v>9.9953107457088172E-2</c:v>
                </c:pt>
                <c:pt idx="1944">
                  <c:v>9.9953107457088172E-2</c:v>
                </c:pt>
                <c:pt idx="1945">
                  <c:v>9.9953107457088172E-2</c:v>
                </c:pt>
                <c:pt idx="1946">
                  <c:v>9.9953107457088172E-2</c:v>
                </c:pt>
                <c:pt idx="1947">
                  <c:v>9.9953107457088172E-2</c:v>
                </c:pt>
                <c:pt idx="1948">
                  <c:v>9.9953107457088172E-2</c:v>
                </c:pt>
                <c:pt idx="1949">
                  <c:v>9.9953107457088172E-2</c:v>
                </c:pt>
                <c:pt idx="1950">
                  <c:v>9.9953107457088172E-2</c:v>
                </c:pt>
                <c:pt idx="1951">
                  <c:v>9.9953107457088172E-2</c:v>
                </c:pt>
                <c:pt idx="1952">
                  <c:v>9.9953107457088172E-2</c:v>
                </c:pt>
                <c:pt idx="1953">
                  <c:v>9.9953107457088172E-2</c:v>
                </c:pt>
                <c:pt idx="1954">
                  <c:v>9.9953107457088172E-2</c:v>
                </c:pt>
                <c:pt idx="1955">
                  <c:v>9.9953107457088172E-2</c:v>
                </c:pt>
                <c:pt idx="1956">
                  <c:v>9.9953107457088172E-2</c:v>
                </c:pt>
                <c:pt idx="1957">
                  <c:v>9.9953107457088172E-2</c:v>
                </c:pt>
                <c:pt idx="1958">
                  <c:v>9.9953107457088172E-2</c:v>
                </c:pt>
                <c:pt idx="1959">
                  <c:v>9.9953107457088172E-2</c:v>
                </c:pt>
                <c:pt idx="1960">
                  <c:v>9.9953107457088172E-2</c:v>
                </c:pt>
                <c:pt idx="1961">
                  <c:v>9.9953107457088172E-2</c:v>
                </c:pt>
                <c:pt idx="1962">
                  <c:v>9.9953107457088172E-2</c:v>
                </c:pt>
                <c:pt idx="1963">
                  <c:v>9.9953107457088172E-2</c:v>
                </c:pt>
                <c:pt idx="1964">
                  <c:v>9.9953107457088172E-2</c:v>
                </c:pt>
                <c:pt idx="1965">
                  <c:v>9.9953107457088172E-2</c:v>
                </c:pt>
                <c:pt idx="1966">
                  <c:v>9.9953107457088172E-2</c:v>
                </c:pt>
                <c:pt idx="1967">
                  <c:v>9.9953107457088172E-2</c:v>
                </c:pt>
                <c:pt idx="1968">
                  <c:v>9.9953107457088172E-2</c:v>
                </c:pt>
                <c:pt idx="1969">
                  <c:v>9.9953107457088172E-2</c:v>
                </c:pt>
                <c:pt idx="1970">
                  <c:v>9.9953107457088172E-2</c:v>
                </c:pt>
                <c:pt idx="1971">
                  <c:v>9.9953107457088172E-2</c:v>
                </c:pt>
                <c:pt idx="1972">
                  <c:v>9.9953107457088172E-2</c:v>
                </c:pt>
                <c:pt idx="1973">
                  <c:v>9.9953107457088172E-2</c:v>
                </c:pt>
                <c:pt idx="1974">
                  <c:v>9.9953107457088172E-2</c:v>
                </c:pt>
                <c:pt idx="1975">
                  <c:v>9.9953107457088172E-2</c:v>
                </c:pt>
                <c:pt idx="1976">
                  <c:v>9.9953107457088172E-2</c:v>
                </c:pt>
                <c:pt idx="1977">
                  <c:v>9.9953107457088172E-2</c:v>
                </c:pt>
                <c:pt idx="1978">
                  <c:v>9.9953107457088172E-2</c:v>
                </c:pt>
                <c:pt idx="1979">
                  <c:v>9.9953107457088172E-2</c:v>
                </c:pt>
                <c:pt idx="1980">
                  <c:v>9.9953107457088172E-2</c:v>
                </c:pt>
                <c:pt idx="1981">
                  <c:v>9.9953107457088172E-2</c:v>
                </c:pt>
                <c:pt idx="1982">
                  <c:v>9.9953107457088172E-2</c:v>
                </c:pt>
                <c:pt idx="1983">
                  <c:v>9.9953107457088172E-2</c:v>
                </c:pt>
                <c:pt idx="1984">
                  <c:v>9.9953107457088172E-2</c:v>
                </c:pt>
                <c:pt idx="1985">
                  <c:v>9.9953107457088172E-2</c:v>
                </c:pt>
                <c:pt idx="1986">
                  <c:v>9.9953107457088172E-2</c:v>
                </c:pt>
                <c:pt idx="1987">
                  <c:v>9.9953107457088172E-2</c:v>
                </c:pt>
                <c:pt idx="1988">
                  <c:v>0.10527882871473854</c:v>
                </c:pt>
                <c:pt idx="1989">
                  <c:v>0.10527882871473854</c:v>
                </c:pt>
                <c:pt idx="1990">
                  <c:v>0.10527882871473854</c:v>
                </c:pt>
                <c:pt idx="1991">
                  <c:v>0.11066871528874614</c:v>
                </c:pt>
                <c:pt idx="1992">
                  <c:v>0.11066871528874614</c:v>
                </c:pt>
                <c:pt idx="1993">
                  <c:v>0.11066871528874614</c:v>
                </c:pt>
                <c:pt idx="1994">
                  <c:v>0.11066871528874614</c:v>
                </c:pt>
                <c:pt idx="1995">
                  <c:v>0.11066871528874614</c:v>
                </c:pt>
                <c:pt idx="1996">
                  <c:v>0.11066871528874614</c:v>
                </c:pt>
                <c:pt idx="1997">
                  <c:v>0.11066871528874614</c:v>
                </c:pt>
                <c:pt idx="1998">
                  <c:v>0.11066871528874614</c:v>
                </c:pt>
                <c:pt idx="1999">
                  <c:v>0.11066871528874614</c:v>
                </c:pt>
                <c:pt idx="2000">
                  <c:v>0.11066871528874614</c:v>
                </c:pt>
                <c:pt idx="2001">
                  <c:v>0.11066871528874614</c:v>
                </c:pt>
                <c:pt idx="2002">
                  <c:v>0.11066871528874614</c:v>
                </c:pt>
                <c:pt idx="2003">
                  <c:v>0.11066871528874614</c:v>
                </c:pt>
                <c:pt idx="2004">
                  <c:v>0.11066871528874614</c:v>
                </c:pt>
                <c:pt idx="2005">
                  <c:v>0.11066871528874614</c:v>
                </c:pt>
                <c:pt idx="2006">
                  <c:v>0.11066871528874614</c:v>
                </c:pt>
                <c:pt idx="2007">
                  <c:v>0.11066871528874614</c:v>
                </c:pt>
                <c:pt idx="2008">
                  <c:v>0.11066871528874614</c:v>
                </c:pt>
                <c:pt idx="2009">
                  <c:v>0.11066871528874614</c:v>
                </c:pt>
                <c:pt idx="2010">
                  <c:v>0.11671858797385672</c:v>
                </c:pt>
                <c:pt idx="2011">
                  <c:v>0.11671858797385672</c:v>
                </c:pt>
                <c:pt idx="2012">
                  <c:v>0.11671858797385672</c:v>
                </c:pt>
                <c:pt idx="2013">
                  <c:v>0.11671858797385672</c:v>
                </c:pt>
                <c:pt idx="2014">
                  <c:v>0.11671858797385672</c:v>
                </c:pt>
                <c:pt idx="2015">
                  <c:v>0.11671858797385672</c:v>
                </c:pt>
                <c:pt idx="2016">
                  <c:v>0.11671858797385672</c:v>
                </c:pt>
                <c:pt idx="2017">
                  <c:v>0.11671858797385672</c:v>
                </c:pt>
                <c:pt idx="2018">
                  <c:v>0.11671858797385672</c:v>
                </c:pt>
                <c:pt idx="2019">
                  <c:v>0.11671858797385672</c:v>
                </c:pt>
                <c:pt idx="2020">
                  <c:v>0.11671858797385672</c:v>
                </c:pt>
                <c:pt idx="2021">
                  <c:v>0.11671858797385672</c:v>
                </c:pt>
                <c:pt idx="2022">
                  <c:v>0.11671858797385672</c:v>
                </c:pt>
                <c:pt idx="2023">
                  <c:v>0.11671858797385672</c:v>
                </c:pt>
                <c:pt idx="2024">
                  <c:v>0.11671858797385672</c:v>
                </c:pt>
                <c:pt idx="2025">
                  <c:v>0.11671858797385672</c:v>
                </c:pt>
                <c:pt idx="2026">
                  <c:v>0.11671858797385672</c:v>
                </c:pt>
                <c:pt idx="2027">
                  <c:v>0.11671858797385672</c:v>
                </c:pt>
                <c:pt idx="2028">
                  <c:v>0.11671858797385672</c:v>
                </c:pt>
                <c:pt idx="2029">
                  <c:v>0.11671858797385672</c:v>
                </c:pt>
                <c:pt idx="2030">
                  <c:v>0.11671858797385672</c:v>
                </c:pt>
                <c:pt idx="2031">
                  <c:v>0.11671858797385672</c:v>
                </c:pt>
                <c:pt idx="2032">
                  <c:v>0.11671858797385672</c:v>
                </c:pt>
                <c:pt idx="2033">
                  <c:v>0.11671858797385672</c:v>
                </c:pt>
                <c:pt idx="2034">
                  <c:v>0.11671858797385672</c:v>
                </c:pt>
                <c:pt idx="2035">
                  <c:v>0.11671858797385672</c:v>
                </c:pt>
                <c:pt idx="2036">
                  <c:v>0.11671858797385672</c:v>
                </c:pt>
                <c:pt idx="2037">
                  <c:v>0.12407926640740791</c:v>
                </c:pt>
                <c:pt idx="2038">
                  <c:v>0.12407926640740791</c:v>
                </c:pt>
                <c:pt idx="2039">
                  <c:v>0.12407926640740791</c:v>
                </c:pt>
                <c:pt idx="2040">
                  <c:v>0.12407926640740791</c:v>
                </c:pt>
                <c:pt idx="2041">
                  <c:v>0.12407926640740791</c:v>
                </c:pt>
                <c:pt idx="2042">
                  <c:v>0.12407926640740791</c:v>
                </c:pt>
                <c:pt idx="2043">
                  <c:v>0.12407926640740791</c:v>
                </c:pt>
                <c:pt idx="2044">
                  <c:v>0.12407926640740791</c:v>
                </c:pt>
                <c:pt idx="2045">
                  <c:v>0.12407926640740791</c:v>
                </c:pt>
                <c:pt idx="2046">
                  <c:v>0.12407926640740791</c:v>
                </c:pt>
                <c:pt idx="2047">
                  <c:v>0.12407926640740791</c:v>
                </c:pt>
                <c:pt idx="2048">
                  <c:v>0.12407926640740791</c:v>
                </c:pt>
                <c:pt idx="2049">
                  <c:v>0.12407926640740791</c:v>
                </c:pt>
                <c:pt idx="2050">
                  <c:v>0.12407926640740791</c:v>
                </c:pt>
                <c:pt idx="2051">
                  <c:v>0.12407926640740791</c:v>
                </c:pt>
                <c:pt idx="2052">
                  <c:v>0.12407926640740791</c:v>
                </c:pt>
                <c:pt idx="2053">
                  <c:v>0.12407926640740791</c:v>
                </c:pt>
                <c:pt idx="2054">
                  <c:v>0.12407926640740791</c:v>
                </c:pt>
                <c:pt idx="2055">
                  <c:v>0.12407926640740791</c:v>
                </c:pt>
                <c:pt idx="2056">
                  <c:v>0.12407926640740791</c:v>
                </c:pt>
                <c:pt idx="2057">
                  <c:v>0.12407926640740791</c:v>
                </c:pt>
                <c:pt idx="2058">
                  <c:v>0.12407926640740791</c:v>
                </c:pt>
                <c:pt idx="2059">
                  <c:v>0.12407926640740791</c:v>
                </c:pt>
                <c:pt idx="2060">
                  <c:v>0.12407926640740791</c:v>
                </c:pt>
                <c:pt idx="2061">
                  <c:v>0.12407926640740791</c:v>
                </c:pt>
                <c:pt idx="2062">
                  <c:v>0.12407926640740791</c:v>
                </c:pt>
                <c:pt idx="2063">
                  <c:v>0.12407926640740791</c:v>
                </c:pt>
                <c:pt idx="2064">
                  <c:v>0.12407926640740791</c:v>
                </c:pt>
                <c:pt idx="2065">
                  <c:v>0.12407926640740791</c:v>
                </c:pt>
                <c:pt idx="2066">
                  <c:v>0.12407926640740791</c:v>
                </c:pt>
                <c:pt idx="2067">
                  <c:v>0.12407926640740791</c:v>
                </c:pt>
                <c:pt idx="2068">
                  <c:v>0.12407926640740791</c:v>
                </c:pt>
                <c:pt idx="2069">
                  <c:v>0.12407926640740791</c:v>
                </c:pt>
                <c:pt idx="2070">
                  <c:v>0.12407926640740791</c:v>
                </c:pt>
                <c:pt idx="2071">
                  <c:v>0.12407926640740791</c:v>
                </c:pt>
                <c:pt idx="2072">
                  <c:v>0.12407926640740791</c:v>
                </c:pt>
                <c:pt idx="2073">
                  <c:v>0.12407926640740791</c:v>
                </c:pt>
                <c:pt idx="2074">
                  <c:v>0.12407926640740791</c:v>
                </c:pt>
                <c:pt idx="2075">
                  <c:v>0.12407926640740791</c:v>
                </c:pt>
                <c:pt idx="2076">
                  <c:v>0.12407926640740791</c:v>
                </c:pt>
                <c:pt idx="2077">
                  <c:v>0.12407926640740791</c:v>
                </c:pt>
                <c:pt idx="2078">
                  <c:v>0.12407926640740791</c:v>
                </c:pt>
                <c:pt idx="2079">
                  <c:v>0.12407926640740791</c:v>
                </c:pt>
                <c:pt idx="2080">
                  <c:v>0.12407926640740791</c:v>
                </c:pt>
                <c:pt idx="2081">
                  <c:v>0.12407926640740791</c:v>
                </c:pt>
                <c:pt idx="2082">
                  <c:v>0.12407926640740791</c:v>
                </c:pt>
                <c:pt idx="2083">
                  <c:v>0.12407926640740791</c:v>
                </c:pt>
                <c:pt idx="2084">
                  <c:v>0.12407926640740791</c:v>
                </c:pt>
                <c:pt idx="2085">
                  <c:v>0.12407926640740791</c:v>
                </c:pt>
                <c:pt idx="2086">
                  <c:v>0.12407926640740791</c:v>
                </c:pt>
                <c:pt idx="2087">
                  <c:v>0.12407926640740791</c:v>
                </c:pt>
                <c:pt idx="2088">
                  <c:v>0.12407926640740791</c:v>
                </c:pt>
                <c:pt idx="2089">
                  <c:v>0.12407926640740791</c:v>
                </c:pt>
                <c:pt idx="2090">
                  <c:v>0.12407926640740791</c:v>
                </c:pt>
                <c:pt idx="2091">
                  <c:v>0.12407926640740791</c:v>
                </c:pt>
                <c:pt idx="2092">
                  <c:v>0.12407926640740791</c:v>
                </c:pt>
                <c:pt idx="2093">
                  <c:v>0.12407926640740791</c:v>
                </c:pt>
                <c:pt idx="2094">
                  <c:v>0.12407926640740791</c:v>
                </c:pt>
                <c:pt idx="2095">
                  <c:v>0.12407926640740791</c:v>
                </c:pt>
                <c:pt idx="2096">
                  <c:v>0.12407926640740791</c:v>
                </c:pt>
                <c:pt idx="2097">
                  <c:v>0.12407926640740791</c:v>
                </c:pt>
                <c:pt idx="2098">
                  <c:v>0.12407926640740791</c:v>
                </c:pt>
                <c:pt idx="2099">
                  <c:v>0.12407926640740791</c:v>
                </c:pt>
                <c:pt idx="2100">
                  <c:v>0.12407926640740791</c:v>
                </c:pt>
                <c:pt idx="2101">
                  <c:v>0.12407926640740791</c:v>
                </c:pt>
                <c:pt idx="2102">
                  <c:v>0.12407926640740791</c:v>
                </c:pt>
                <c:pt idx="2103">
                  <c:v>0.12407926640740791</c:v>
                </c:pt>
                <c:pt idx="2104">
                  <c:v>0.12407926640740791</c:v>
                </c:pt>
                <c:pt idx="2105">
                  <c:v>0.12407926640740791</c:v>
                </c:pt>
                <c:pt idx="2106">
                  <c:v>0.12407926640740791</c:v>
                </c:pt>
                <c:pt idx="2107">
                  <c:v>0.12407926640740791</c:v>
                </c:pt>
                <c:pt idx="2108">
                  <c:v>0.12407926640740791</c:v>
                </c:pt>
                <c:pt idx="2109">
                  <c:v>0.12407926640740791</c:v>
                </c:pt>
                <c:pt idx="2110">
                  <c:v>0.12407926640740791</c:v>
                </c:pt>
                <c:pt idx="2111">
                  <c:v>0.12407926640740791</c:v>
                </c:pt>
                <c:pt idx="2112">
                  <c:v>0.12407926640740791</c:v>
                </c:pt>
                <c:pt idx="2113">
                  <c:v>0.12407926640740791</c:v>
                </c:pt>
                <c:pt idx="2114">
                  <c:v>0.12407926640740791</c:v>
                </c:pt>
                <c:pt idx="2115">
                  <c:v>0.12407926640740791</c:v>
                </c:pt>
                <c:pt idx="2116">
                  <c:v>0.12407926640740791</c:v>
                </c:pt>
                <c:pt idx="2117">
                  <c:v>0.12407926640740791</c:v>
                </c:pt>
                <c:pt idx="2118">
                  <c:v>0.12407926640740791</c:v>
                </c:pt>
                <c:pt idx="2119">
                  <c:v>0.12407926640740791</c:v>
                </c:pt>
                <c:pt idx="2120">
                  <c:v>0.12407926640740791</c:v>
                </c:pt>
                <c:pt idx="2121">
                  <c:v>0.12407926640740791</c:v>
                </c:pt>
                <c:pt idx="2122">
                  <c:v>0.12407926640740791</c:v>
                </c:pt>
                <c:pt idx="2123">
                  <c:v>0.12407926640740791</c:v>
                </c:pt>
                <c:pt idx="2124">
                  <c:v>0.12407926640740791</c:v>
                </c:pt>
                <c:pt idx="2125">
                  <c:v>0.12407926640740791</c:v>
                </c:pt>
                <c:pt idx="2126">
                  <c:v>0.12407926640740791</c:v>
                </c:pt>
                <c:pt idx="2127">
                  <c:v>0.12407926640740791</c:v>
                </c:pt>
                <c:pt idx="2128">
                  <c:v>0.12407926640740791</c:v>
                </c:pt>
                <c:pt idx="2129">
                  <c:v>0.12407926640740791</c:v>
                </c:pt>
                <c:pt idx="2130">
                  <c:v>0.12407926640740791</c:v>
                </c:pt>
                <c:pt idx="2131">
                  <c:v>0.12407926640740791</c:v>
                </c:pt>
                <c:pt idx="2132">
                  <c:v>0.12407926640740791</c:v>
                </c:pt>
                <c:pt idx="2133">
                  <c:v>0.12407926640740791</c:v>
                </c:pt>
                <c:pt idx="2134">
                  <c:v>0.12407926640740791</c:v>
                </c:pt>
                <c:pt idx="2135">
                  <c:v>0.12407926640740791</c:v>
                </c:pt>
                <c:pt idx="2136">
                  <c:v>0.12407926640740791</c:v>
                </c:pt>
                <c:pt idx="2137">
                  <c:v>0.12407926640740791</c:v>
                </c:pt>
                <c:pt idx="2138">
                  <c:v>0.12407926640740791</c:v>
                </c:pt>
                <c:pt idx="2139">
                  <c:v>0.12407926640740791</c:v>
                </c:pt>
                <c:pt idx="2140">
                  <c:v>0.12407926640740791</c:v>
                </c:pt>
                <c:pt idx="2141">
                  <c:v>0.12407926640740791</c:v>
                </c:pt>
                <c:pt idx="2142">
                  <c:v>0.12407926640740791</c:v>
                </c:pt>
                <c:pt idx="2143">
                  <c:v>0.12407926640740791</c:v>
                </c:pt>
                <c:pt idx="2144">
                  <c:v>0.12407926640740791</c:v>
                </c:pt>
                <c:pt idx="2145">
                  <c:v>0.12407926640740791</c:v>
                </c:pt>
                <c:pt idx="2146">
                  <c:v>0.12407926640740791</c:v>
                </c:pt>
                <c:pt idx="2147">
                  <c:v>0.12407926640740791</c:v>
                </c:pt>
                <c:pt idx="2148">
                  <c:v>0.12407926640740791</c:v>
                </c:pt>
                <c:pt idx="2149">
                  <c:v>0.12407926640740791</c:v>
                </c:pt>
                <c:pt idx="2150">
                  <c:v>0.12407926640740791</c:v>
                </c:pt>
                <c:pt idx="2151">
                  <c:v>0.12407926640740791</c:v>
                </c:pt>
                <c:pt idx="2152">
                  <c:v>0.12407926640740791</c:v>
                </c:pt>
                <c:pt idx="2153">
                  <c:v>0.12407926640740791</c:v>
                </c:pt>
                <c:pt idx="2154">
                  <c:v>0.12407926640740791</c:v>
                </c:pt>
                <c:pt idx="2155">
                  <c:v>0.12407926640740791</c:v>
                </c:pt>
                <c:pt idx="2156">
                  <c:v>0.12407926640740791</c:v>
                </c:pt>
                <c:pt idx="2157">
                  <c:v>0.12407926640740791</c:v>
                </c:pt>
                <c:pt idx="2158">
                  <c:v>0.12407926640740791</c:v>
                </c:pt>
                <c:pt idx="2159">
                  <c:v>0.12407926640740791</c:v>
                </c:pt>
                <c:pt idx="2160">
                  <c:v>0.12407926640740791</c:v>
                </c:pt>
                <c:pt idx="2161">
                  <c:v>0.12407926640740791</c:v>
                </c:pt>
                <c:pt idx="2162">
                  <c:v>0.12407926640740791</c:v>
                </c:pt>
                <c:pt idx="2163">
                  <c:v>0.12407926640740791</c:v>
                </c:pt>
                <c:pt idx="2164">
                  <c:v>0.12407926640740791</c:v>
                </c:pt>
                <c:pt idx="2165">
                  <c:v>0.12407926640740791</c:v>
                </c:pt>
                <c:pt idx="2166">
                  <c:v>0.12407926640740791</c:v>
                </c:pt>
                <c:pt idx="2167">
                  <c:v>0.12407926640740791</c:v>
                </c:pt>
                <c:pt idx="2168">
                  <c:v>0.12407926640740791</c:v>
                </c:pt>
                <c:pt idx="2169">
                  <c:v>0.12407926640740791</c:v>
                </c:pt>
                <c:pt idx="2170">
                  <c:v>0.12407926640740791</c:v>
                </c:pt>
                <c:pt idx="2171">
                  <c:v>0.12407926640740791</c:v>
                </c:pt>
                <c:pt idx="2172">
                  <c:v>0.12407926640740791</c:v>
                </c:pt>
                <c:pt idx="2173">
                  <c:v>0.12407926640740791</c:v>
                </c:pt>
                <c:pt idx="2174">
                  <c:v>0.12407926640740791</c:v>
                </c:pt>
                <c:pt idx="2175">
                  <c:v>0.12407926640740791</c:v>
                </c:pt>
                <c:pt idx="2176">
                  <c:v>0.12407926640740791</c:v>
                </c:pt>
                <c:pt idx="2177">
                  <c:v>0.12407926640740791</c:v>
                </c:pt>
                <c:pt idx="2178">
                  <c:v>0.12407926640740791</c:v>
                </c:pt>
                <c:pt idx="2179">
                  <c:v>0.12407926640740791</c:v>
                </c:pt>
                <c:pt idx="2180">
                  <c:v>0.12407926640740791</c:v>
                </c:pt>
                <c:pt idx="2181">
                  <c:v>0.12407926640740791</c:v>
                </c:pt>
                <c:pt idx="2182">
                  <c:v>0.12407926640740791</c:v>
                </c:pt>
                <c:pt idx="2183">
                  <c:v>0.12407926640740791</c:v>
                </c:pt>
                <c:pt idx="2184">
                  <c:v>0.12407926640740791</c:v>
                </c:pt>
                <c:pt idx="2185">
                  <c:v>0.12407926640740791</c:v>
                </c:pt>
                <c:pt idx="2186">
                  <c:v>0.12407926640740791</c:v>
                </c:pt>
                <c:pt idx="2187">
                  <c:v>0.12407926640740791</c:v>
                </c:pt>
                <c:pt idx="2188">
                  <c:v>0.12407926640740791</c:v>
                </c:pt>
                <c:pt idx="2189">
                  <c:v>0.12407926640740791</c:v>
                </c:pt>
                <c:pt idx="2190">
                  <c:v>0.12407926640740791</c:v>
                </c:pt>
                <c:pt idx="2191">
                  <c:v>0.12407926640740791</c:v>
                </c:pt>
                <c:pt idx="2192">
                  <c:v>0.12407926640740791</c:v>
                </c:pt>
                <c:pt idx="2193">
                  <c:v>0.12407926640740791</c:v>
                </c:pt>
                <c:pt idx="2194">
                  <c:v>0.12407926640740791</c:v>
                </c:pt>
                <c:pt idx="2195">
                  <c:v>0.12407926640740791</c:v>
                </c:pt>
                <c:pt idx="2196">
                  <c:v>0.12407926640740791</c:v>
                </c:pt>
                <c:pt idx="2197">
                  <c:v>0.12407926640740791</c:v>
                </c:pt>
                <c:pt idx="2198">
                  <c:v>0.12407926640740791</c:v>
                </c:pt>
                <c:pt idx="2199">
                  <c:v>0.12407926640740791</c:v>
                </c:pt>
                <c:pt idx="2200">
                  <c:v>0.12407926640740791</c:v>
                </c:pt>
              </c:numCache>
            </c:numRef>
          </c:yVal>
          <c:smooth val="1"/>
          <c:extLst>
            <c:ext xmlns:c16="http://schemas.microsoft.com/office/drawing/2014/chart" uri="{C3380CC4-5D6E-409C-BE32-E72D297353CC}">
              <c16:uniqueId val="{00000001-2E4C-4A11-9193-8F5256BA8590}"/>
            </c:ext>
          </c:extLst>
        </c:ser>
        <c:dLbls>
          <c:showLegendKey val="0"/>
          <c:showVal val="0"/>
          <c:showCatName val="0"/>
          <c:showSerName val="0"/>
          <c:showPercent val="0"/>
          <c:showBubbleSize val="0"/>
        </c:dLbls>
        <c:axId val="662556968"/>
        <c:axId val="1"/>
      </c:scatterChart>
      <c:valAx>
        <c:axId val="662556968"/>
        <c:scaling>
          <c:orientation val="minMax"/>
          <c:max val="4"/>
        </c:scaling>
        <c:delete val="0"/>
        <c:axPos val="b"/>
        <c:title>
          <c:tx>
            <c:rich>
              <a:bodyPr/>
              <a:lstStyle/>
              <a:p>
                <a:pPr>
                  <a:defRPr/>
                </a:pPr>
                <a:r>
                  <a:rPr lang="en-US" dirty="0"/>
                  <a:t>Follow up (years)</a:t>
                </a:r>
              </a:p>
            </c:rich>
          </c:tx>
          <c:layout>
            <c:manualLayout>
              <c:xMode val="edge"/>
              <c:yMode val="edge"/>
              <c:x val="0.46977032588949519"/>
              <c:y val="0.93238279566724247"/>
            </c:manualLayout>
          </c:layout>
          <c:overlay val="0"/>
          <c:spPr>
            <a:noFill/>
            <a:ln w="25400">
              <a:noFill/>
            </a:ln>
          </c:sp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b="1"/>
            </a:pPr>
            <a:endParaRPr lang="en-US"/>
          </a:p>
        </c:txPr>
        <c:crossAx val="1"/>
        <c:crosses val="autoZero"/>
        <c:crossBetween val="midCat"/>
        <c:majorUnit val="1"/>
      </c:valAx>
      <c:valAx>
        <c:axId val="1"/>
        <c:scaling>
          <c:orientation val="minMax"/>
          <c:max val="0.30000000000000004"/>
          <c:min val="0"/>
        </c:scaling>
        <c:delete val="0"/>
        <c:axPos val="l"/>
        <c:title>
          <c:tx>
            <c:rich>
              <a:bodyPr/>
              <a:lstStyle/>
              <a:p>
                <a:pPr>
                  <a:defRPr/>
                </a:pPr>
                <a:r>
                  <a:rPr lang="en-US" dirty="0"/>
                  <a:t>Cumulative Incidence</a:t>
                </a:r>
                <a:r>
                  <a:rPr lang="en-US" baseline="0" dirty="0"/>
                  <a:t> (%)</a:t>
                </a:r>
                <a:endParaRPr lang="en-US" dirty="0"/>
              </a:p>
            </c:rich>
          </c:tx>
          <c:layout>
            <c:manualLayout>
              <c:xMode val="edge"/>
              <c:yMode val="edge"/>
              <c:x val="1.4612472838074934E-2"/>
              <c:y val="0.1712467860026517"/>
            </c:manualLayout>
          </c:layout>
          <c:overlay val="0"/>
          <c:spPr>
            <a:noFill/>
            <a:ln w="25400">
              <a:noFill/>
            </a:ln>
          </c:sp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b="1"/>
            </a:pPr>
            <a:endParaRPr lang="en-US"/>
          </a:p>
        </c:txPr>
        <c:crossAx val="662556968"/>
        <c:crosses val="autoZero"/>
        <c:crossBetween val="midCat"/>
      </c:valAx>
      <c:spPr>
        <a:noFill/>
        <a:ln w="25400">
          <a:noFill/>
        </a:ln>
      </c:spPr>
    </c:plotArea>
    <c:plotVisOnly val="1"/>
    <c:dispBlanksAs val="gap"/>
    <c:showDLblsOverMax val="0"/>
  </c:chart>
  <c:spPr>
    <a:noFill/>
    <a:ln w="9525" cap="flat" cmpd="sng" algn="ctr">
      <a:noFill/>
      <a:round/>
    </a:ln>
    <a:effectLst/>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'[Chart in Microsoft PowerPoint]Sheet1'!$C$10</c:f>
              <c:strCache>
                <c:ptCount val="1"/>
                <c:pt idx="0">
                  <c:v>INV (N=1963) </c:v>
                </c:pt>
              </c:strCache>
            </c:strRef>
          </c:tx>
          <c:spPr>
            <a:solidFill>
              <a:srgbClr val="FF0000"/>
            </a:solidFill>
            <a:ln w="25400" cap="flat" cmpd="sng" algn="ctr">
              <a:solidFill>
                <a:schemeClr val="accent2"/>
              </a:solidFill>
              <a:miter lim="800000"/>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in Microsoft PowerPoint]Sheet1'!$A$11:$A$13</c:f>
              <c:strCache>
                <c:ptCount val="3"/>
                <c:pt idx="0">
                  <c:v>1</c:v>
                </c:pt>
                <c:pt idx="1">
                  <c:v>2</c:v>
                </c:pt>
                <c:pt idx="2">
                  <c:v>≥ 3</c:v>
                </c:pt>
              </c:strCache>
            </c:strRef>
          </c:cat>
          <c:val>
            <c:numRef>
              <c:f>'[Chart in Microsoft PowerPoint]Sheet1'!$C$11:$C$13</c:f>
              <c:numCache>
                <c:formatCode>General</c:formatCode>
                <c:ptCount val="3"/>
                <c:pt idx="0">
                  <c:v>24</c:v>
                </c:pt>
                <c:pt idx="1">
                  <c:v>29</c:v>
                </c:pt>
                <c:pt idx="2">
                  <c:v>47</c:v>
                </c:pt>
              </c:numCache>
            </c:numRef>
          </c:val>
          <c:extLst>
            <c:ext xmlns:c16="http://schemas.microsoft.com/office/drawing/2014/chart" uri="{C3380CC4-5D6E-409C-BE32-E72D297353CC}">
              <c16:uniqueId val="{00000000-8C74-440D-9F4C-3BA1DDD74235}"/>
            </c:ext>
          </c:extLst>
        </c:ser>
        <c:ser>
          <c:idx val="2"/>
          <c:order val="2"/>
          <c:tx>
            <c:strRef>
              <c:f>'[Chart in Microsoft PowerPoint]Sheet1'!$D$10</c:f>
              <c:strCache>
                <c:ptCount val="1"/>
                <c:pt idx="0">
                  <c:v>CON (N=1950)</c:v>
                </c:pt>
              </c:strCache>
            </c:strRef>
          </c:tx>
          <c:spPr>
            <a:solidFill>
              <a:srgbClr val="00B0F0"/>
            </a:solidFill>
            <a:ln w="25400" cap="flat" cmpd="sng" algn="ctr">
              <a:solidFill>
                <a:schemeClr val="accent3"/>
              </a:solidFill>
              <a:miter lim="800000"/>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in Microsoft PowerPoint]Sheet1'!$A$11:$A$13</c:f>
              <c:strCache>
                <c:ptCount val="3"/>
                <c:pt idx="0">
                  <c:v>1</c:v>
                </c:pt>
                <c:pt idx="1">
                  <c:v>2</c:v>
                </c:pt>
                <c:pt idx="2">
                  <c:v>≥ 3</c:v>
                </c:pt>
              </c:strCache>
            </c:strRef>
          </c:cat>
          <c:val>
            <c:numRef>
              <c:f>'[Chart in Microsoft PowerPoint]Sheet1'!$D$11:$D$13</c:f>
              <c:numCache>
                <c:formatCode>General</c:formatCode>
                <c:ptCount val="3"/>
                <c:pt idx="0">
                  <c:v>22</c:v>
                </c:pt>
                <c:pt idx="1">
                  <c:v>34</c:v>
                </c:pt>
                <c:pt idx="2">
                  <c:v>44</c:v>
                </c:pt>
              </c:numCache>
            </c:numRef>
          </c:val>
          <c:extLst>
            <c:ext xmlns:c16="http://schemas.microsoft.com/office/drawing/2014/chart" uri="{C3380CC4-5D6E-409C-BE32-E72D297353CC}">
              <c16:uniqueId val="{00000001-8C74-440D-9F4C-3BA1DDD74235}"/>
            </c:ext>
          </c:extLst>
        </c:ser>
        <c:dLbls>
          <c:dLblPos val="outEnd"/>
          <c:showLegendKey val="0"/>
          <c:showVal val="1"/>
          <c:showCatName val="0"/>
          <c:showSerName val="0"/>
          <c:showPercent val="0"/>
          <c:showBubbleSize val="0"/>
        </c:dLbls>
        <c:gapWidth val="164"/>
        <c:overlap val="-35"/>
        <c:axId val="655106920"/>
        <c:axId val="655107576"/>
        <c:extLst>
          <c:ext xmlns:c15="http://schemas.microsoft.com/office/drawing/2012/chart" uri="{02D57815-91ED-43cb-92C2-25804820EDAC}">
            <c15:filteredBarSeries>
              <c15:ser>
                <c:idx val="0"/>
                <c:order val="0"/>
                <c:tx>
                  <c:strRef>
                    <c:extLst>
                      <c:ext uri="{02D57815-91ED-43cb-92C2-25804820EDAC}">
                        <c15:formulaRef>
                          <c15:sqref>'[Chart in Microsoft PowerPoint]Sheet1'!$B$10</c15:sqref>
                        </c15:formulaRef>
                      </c:ext>
                    </c:extLst>
                    <c:strCache>
                      <c:ptCount val="1"/>
                      <c:pt idx="0">
                        <c:v>Total (N=3913)</c:v>
                      </c:pt>
                    </c:strCache>
                  </c:strRef>
                </c:tx>
                <c:spPr>
                  <a:noFill/>
                  <a:ln w="25400" cap="flat" cmpd="sng" algn="ctr">
                    <a:solidFill>
                      <a:schemeClr val="accent1"/>
                    </a:solidFill>
                    <a:miter lim="800000"/>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'[Chart in Microsoft PowerPoint]Sheet1'!$A$11:$A$13</c15:sqref>
                        </c15:formulaRef>
                      </c:ext>
                    </c:extLst>
                    <c:strCache>
                      <c:ptCount val="3"/>
                      <c:pt idx="0">
                        <c:v>1</c:v>
                      </c:pt>
                      <c:pt idx="1">
                        <c:v>2</c:v>
                      </c:pt>
                      <c:pt idx="2">
                        <c:v>≥ 3</c:v>
                      </c:pt>
                    </c:strCache>
                  </c:strRef>
                </c:cat>
                <c:val>
                  <c:numRef>
                    <c:extLst>
                      <c:ext uri="{02D57815-91ED-43cb-92C2-25804820EDAC}">
                        <c15:formulaRef>
                          <c15:sqref>'[Chart in Microsoft PowerPoint]Sheet1'!$B$11:$B$13</c15:sqref>
                        </c15:formulaRef>
                      </c:ext>
                    </c:extLst>
                    <c:numCache>
                      <c:formatCode>General</c:formatCode>
                      <c:ptCount val="3"/>
                      <c:pt idx="0">
                        <c:v>23</c:v>
                      </c:pt>
                      <c:pt idx="1">
                        <c:v>31</c:v>
                      </c:pt>
                      <c:pt idx="2">
                        <c:v>45</c:v>
                      </c:pt>
                    </c:numCache>
                  </c:numRef>
                </c:val>
                <c:extLst>
                  <c:ext xmlns:c16="http://schemas.microsoft.com/office/drawing/2014/chart" uri="{C3380CC4-5D6E-409C-BE32-E72D297353CC}">
                    <c16:uniqueId val="{00000002-8C74-440D-9F4C-3BA1DDD74235}"/>
                  </c:ext>
                </c:extLst>
              </c15:ser>
            </c15:filteredBarSeries>
          </c:ext>
        </c:extLst>
      </c:barChart>
      <c:catAx>
        <c:axId val="65510692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655107576"/>
        <c:crosses val="autoZero"/>
        <c:auto val="1"/>
        <c:lblAlgn val="ctr"/>
        <c:lblOffset val="100"/>
        <c:noMultiLvlLbl val="0"/>
      </c:catAx>
      <c:valAx>
        <c:axId val="655107576"/>
        <c:scaling>
          <c:orientation val="minMax"/>
          <c:max val="10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6551069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200484099532099"/>
          <c:y val="2.7960636432561345E-2"/>
          <c:w val="0.79473064951656658"/>
          <c:h val="0.81534401667691792"/>
        </c:manualLayout>
      </c:layout>
      <c:scatterChart>
        <c:scatterStyle val="smoothMarker"/>
        <c:varyColors val="0"/>
        <c:ser>
          <c:idx val="0"/>
          <c:order val="0"/>
          <c:tx>
            <c:strRef>
              <c:f>CUM_INCID_CR1!$B$1</c:f>
              <c:strCache>
                <c:ptCount val="1"/>
                <c:pt idx="0">
                  <c:v>cif_con</c:v>
                </c:pt>
              </c:strCache>
            </c:strRef>
          </c:tx>
          <c:spPr>
            <a:ln w="57150" cap="rnd">
              <a:solidFill>
                <a:srgbClr val="0070C0"/>
              </a:solidFill>
              <a:round/>
            </a:ln>
            <a:effectLst/>
          </c:spPr>
          <c:marker>
            <c:symbol val="none"/>
          </c:marker>
          <c:xVal>
            <c:numRef>
              <c:f>CUM_INCID_CR1!$A$2:$A$2202</c:f>
              <c:numCache>
                <c:formatCode>General</c:formatCode>
                <c:ptCount val="2201"/>
                <c:pt idx="0">
                  <c:v>0</c:v>
                </c:pt>
                <c:pt idx="1">
                  <c:v>2.7397260273972603E-3</c:v>
                </c:pt>
                <c:pt idx="2">
                  <c:v>5.4794520547945206E-3</c:v>
                </c:pt>
                <c:pt idx="3">
                  <c:v>8.21917808219178E-3</c:v>
                </c:pt>
                <c:pt idx="4">
                  <c:v>1.0958904109589041E-2</c:v>
                </c:pt>
                <c:pt idx="5">
                  <c:v>1.3698630136986301E-2</c:v>
                </c:pt>
                <c:pt idx="6">
                  <c:v>1.643835616438356E-2</c:v>
                </c:pt>
                <c:pt idx="7">
                  <c:v>1.9178082191780823E-2</c:v>
                </c:pt>
                <c:pt idx="8">
                  <c:v>2.1917808219178082E-2</c:v>
                </c:pt>
                <c:pt idx="9">
                  <c:v>2.4657534246575342E-2</c:v>
                </c:pt>
                <c:pt idx="10">
                  <c:v>2.7397260273972601E-2</c:v>
                </c:pt>
                <c:pt idx="11">
                  <c:v>3.0136986301369864E-2</c:v>
                </c:pt>
                <c:pt idx="12">
                  <c:v>3.287671232876712E-2</c:v>
                </c:pt>
                <c:pt idx="13">
                  <c:v>3.5616438356164383E-2</c:v>
                </c:pt>
                <c:pt idx="14">
                  <c:v>3.8356164383561646E-2</c:v>
                </c:pt>
                <c:pt idx="15">
                  <c:v>4.1095890410958902E-2</c:v>
                </c:pt>
                <c:pt idx="16">
                  <c:v>4.3835616438356165E-2</c:v>
                </c:pt>
                <c:pt idx="17">
                  <c:v>4.6575342465753428E-2</c:v>
                </c:pt>
                <c:pt idx="18">
                  <c:v>4.9315068493150684E-2</c:v>
                </c:pt>
                <c:pt idx="19">
                  <c:v>5.2054794520547946E-2</c:v>
                </c:pt>
                <c:pt idx="20">
                  <c:v>5.4794520547945202E-2</c:v>
                </c:pt>
                <c:pt idx="21">
                  <c:v>5.7534246575342465E-2</c:v>
                </c:pt>
                <c:pt idx="22">
                  <c:v>6.0273972602739728E-2</c:v>
                </c:pt>
                <c:pt idx="23">
                  <c:v>6.3013698630136991E-2</c:v>
                </c:pt>
                <c:pt idx="24">
                  <c:v>6.575342465753424E-2</c:v>
                </c:pt>
                <c:pt idx="25">
                  <c:v>6.8493150684931503E-2</c:v>
                </c:pt>
                <c:pt idx="26">
                  <c:v>7.1232876712328766E-2</c:v>
                </c:pt>
                <c:pt idx="27">
                  <c:v>7.3972602739726029E-2</c:v>
                </c:pt>
                <c:pt idx="28">
                  <c:v>7.6712328767123292E-2</c:v>
                </c:pt>
                <c:pt idx="29">
                  <c:v>7.9452054794520555E-2</c:v>
                </c:pt>
                <c:pt idx="30">
                  <c:v>8.2191780821917804E-2</c:v>
                </c:pt>
                <c:pt idx="31">
                  <c:v>8.4931506849315067E-2</c:v>
                </c:pt>
                <c:pt idx="32">
                  <c:v>8.7671232876712329E-2</c:v>
                </c:pt>
                <c:pt idx="33">
                  <c:v>9.0410958904109592E-2</c:v>
                </c:pt>
                <c:pt idx="34">
                  <c:v>9.3150684931506855E-2</c:v>
                </c:pt>
                <c:pt idx="35">
                  <c:v>9.5890410958904104E-2</c:v>
                </c:pt>
                <c:pt idx="36">
                  <c:v>9.8630136986301367E-2</c:v>
                </c:pt>
                <c:pt idx="37">
                  <c:v>0.10136986301369863</c:v>
                </c:pt>
                <c:pt idx="38">
                  <c:v>0.10410958904109589</c:v>
                </c:pt>
                <c:pt idx="39">
                  <c:v>0.10684931506849316</c:v>
                </c:pt>
                <c:pt idx="40">
                  <c:v>0.1095890410958904</c:v>
                </c:pt>
                <c:pt idx="41">
                  <c:v>0.11232876712328767</c:v>
                </c:pt>
                <c:pt idx="42">
                  <c:v>0.11506849315068493</c:v>
                </c:pt>
                <c:pt idx="43">
                  <c:v>0.11780821917808219</c:v>
                </c:pt>
                <c:pt idx="44">
                  <c:v>0.12054794520547946</c:v>
                </c:pt>
                <c:pt idx="45">
                  <c:v>0.12328767123287671</c:v>
                </c:pt>
                <c:pt idx="46">
                  <c:v>0.12602739726027398</c:v>
                </c:pt>
                <c:pt idx="47">
                  <c:v>0.12876712328767123</c:v>
                </c:pt>
                <c:pt idx="48">
                  <c:v>0.13150684931506848</c:v>
                </c:pt>
                <c:pt idx="49">
                  <c:v>0.13424657534246576</c:v>
                </c:pt>
                <c:pt idx="50">
                  <c:v>0.13698630136986301</c:v>
                </c:pt>
                <c:pt idx="51">
                  <c:v>0.13972602739726028</c:v>
                </c:pt>
                <c:pt idx="52">
                  <c:v>0.14246575342465753</c:v>
                </c:pt>
                <c:pt idx="53">
                  <c:v>0.14520547945205478</c:v>
                </c:pt>
                <c:pt idx="54">
                  <c:v>0.14794520547945206</c:v>
                </c:pt>
                <c:pt idx="55">
                  <c:v>0.15068493150684931</c:v>
                </c:pt>
                <c:pt idx="56">
                  <c:v>0.15342465753424658</c:v>
                </c:pt>
                <c:pt idx="57">
                  <c:v>0.15616438356164383</c:v>
                </c:pt>
                <c:pt idx="58">
                  <c:v>0.15890410958904111</c:v>
                </c:pt>
                <c:pt idx="59">
                  <c:v>0.16164383561643836</c:v>
                </c:pt>
                <c:pt idx="60">
                  <c:v>0.16438356164383561</c:v>
                </c:pt>
                <c:pt idx="61">
                  <c:v>0.16712328767123288</c:v>
                </c:pt>
                <c:pt idx="62">
                  <c:v>0.16986301369863013</c:v>
                </c:pt>
                <c:pt idx="63">
                  <c:v>0.17260273972602741</c:v>
                </c:pt>
                <c:pt idx="64">
                  <c:v>0.17534246575342466</c:v>
                </c:pt>
                <c:pt idx="65">
                  <c:v>0.17808219178082191</c:v>
                </c:pt>
                <c:pt idx="66">
                  <c:v>0.18082191780821918</c:v>
                </c:pt>
                <c:pt idx="67">
                  <c:v>0.18356164383561643</c:v>
                </c:pt>
                <c:pt idx="68">
                  <c:v>0.18630136986301371</c:v>
                </c:pt>
                <c:pt idx="69">
                  <c:v>0.18904109589041096</c:v>
                </c:pt>
                <c:pt idx="70">
                  <c:v>0.19178082191780821</c:v>
                </c:pt>
                <c:pt idx="71">
                  <c:v>0.19452054794520549</c:v>
                </c:pt>
                <c:pt idx="72">
                  <c:v>0.19726027397260273</c:v>
                </c:pt>
                <c:pt idx="73">
                  <c:v>0.2</c:v>
                </c:pt>
                <c:pt idx="74">
                  <c:v>0.20273972602739726</c:v>
                </c:pt>
                <c:pt idx="75">
                  <c:v>0.20547945205479451</c:v>
                </c:pt>
                <c:pt idx="76">
                  <c:v>0.20821917808219179</c:v>
                </c:pt>
                <c:pt idx="77">
                  <c:v>0.21095890410958903</c:v>
                </c:pt>
                <c:pt idx="78">
                  <c:v>0.21369863013698631</c:v>
                </c:pt>
                <c:pt idx="79">
                  <c:v>0.21643835616438356</c:v>
                </c:pt>
                <c:pt idx="80">
                  <c:v>0.21917808219178081</c:v>
                </c:pt>
                <c:pt idx="81">
                  <c:v>0.22191780821917809</c:v>
                </c:pt>
                <c:pt idx="82">
                  <c:v>0.22465753424657534</c:v>
                </c:pt>
                <c:pt idx="83">
                  <c:v>0.22739726027397261</c:v>
                </c:pt>
                <c:pt idx="84">
                  <c:v>0.23013698630136986</c:v>
                </c:pt>
                <c:pt idx="85">
                  <c:v>0.23287671232876711</c:v>
                </c:pt>
                <c:pt idx="86">
                  <c:v>0.23561643835616439</c:v>
                </c:pt>
                <c:pt idx="87">
                  <c:v>0.23835616438356164</c:v>
                </c:pt>
                <c:pt idx="88">
                  <c:v>0.24109589041095891</c:v>
                </c:pt>
                <c:pt idx="89">
                  <c:v>0.24383561643835616</c:v>
                </c:pt>
                <c:pt idx="90">
                  <c:v>0.24657534246575341</c:v>
                </c:pt>
                <c:pt idx="91">
                  <c:v>0.24931506849315069</c:v>
                </c:pt>
                <c:pt idx="92">
                  <c:v>0.25205479452054796</c:v>
                </c:pt>
                <c:pt idx="93">
                  <c:v>0.25479452054794521</c:v>
                </c:pt>
                <c:pt idx="94">
                  <c:v>0.25753424657534246</c:v>
                </c:pt>
                <c:pt idx="95">
                  <c:v>0.26027397260273971</c:v>
                </c:pt>
                <c:pt idx="96">
                  <c:v>0.26301369863013696</c:v>
                </c:pt>
                <c:pt idx="97">
                  <c:v>0.26575342465753427</c:v>
                </c:pt>
                <c:pt idx="98">
                  <c:v>0.26849315068493151</c:v>
                </c:pt>
                <c:pt idx="99">
                  <c:v>0.27123287671232876</c:v>
                </c:pt>
                <c:pt idx="100">
                  <c:v>0.27397260273972601</c:v>
                </c:pt>
                <c:pt idx="101">
                  <c:v>0.27671232876712326</c:v>
                </c:pt>
                <c:pt idx="102">
                  <c:v>0.27945205479452057</c:v>
                </c:pt>
                <c:pt idx="103">
                  <c:v>0.28219178082191781</c:v>
                </c:pt>
                <c:pt idx="104">
                  <c:v>0.28493150684931506</c:v>
                </c:pt>
                <c:pt idx="105">
                  <c:v>0.28767123287671231</c:v>
                </c:pt>
                <c:pt idx="106">
                  <c:v>0.29041095890410956</c:v>
                </c:pt>
                <c:pt idx="107">
                  <c:v>0.29315068493150687</c:v>
                </c:pt>
                <c:pt idx="108">
                  <c:v>0.29589041095890412</c:v>
                </c:pt>
                <c:pt idx="109">
                  <c:v>0.29863013698630136</c:v>
                </c:pt>
                <c:pt idx="110">
                  <c:v>0.30136986301369861</c:v>
                </c:pt>
                <c:pt idx="111">
                  <c:v>0.30410958904109592</c:v>
                </c:pt>
                <c:pt idx="112">
                  <c:v>0.30684931506849317</c:v>
                </c:pt>
                <c:pt idx="113">
                  <c:v>0.30958904109589042</c:v>
                </c:pt>
                <c:pt idx="114">
                  <c:v>0.31232876712328766</c:v>
                </c:pt>
                <c:pt idx="115">
                  <c:v>0.31506849315068491</c:v>
                </c:pt>
                <c:pt idx="116">
                  <c:v>0.31780821917808222</c:v>
                </c:pt>
                <c:pt idx="117">
                  <c:v>0.32054794520547947</c:v>
                </c:pt>
                <c:pt idx="118">
                  <c:v>0.32328767123287672</c:v>
                </c:pt>
                <c:pt idx="119">
                  <c:v>0.32602739726027397</c:v>
                </c:pt>
                <c:pt idx="120">
                  <c:v>0.32876712328767121</c:v>
                </c:pt>
                <c:pt idx="121">
                  <c:v>0.33150684931506852</c:v>
                </c:pt>
                <c:pt idx="122">
                  <c:v>0.33424657534246577</c:v>
                </c:pt>
                <c:pt idx="123">
                  <c:v>0.33698630136986302</c:v>
                </c:pt>
                <c:pt idx="124">
                  <c:v>0.33972602739726027</c:v>
                </c:pt>
                <c:pt idx="125">
                  <c:v>0.34246575342465752</c:v>
                </c:pt>
                <c:pt idx="126">
                  <c:v>0.34520547945205482</c:v>
                </c:pt>
                <c:pt idx="127">
                  <c:v>0.34794520547945207</c:v>
                </c:pt>
                <c:pt idx="128">
                  <c:v>0.35068493150684932</c:v>
                </c:pt>
                <c:pt idx="129">
                  <c:v>0.35342465753424657</c:v>
                </c:pt>
                <c:pt idx="130">
                  <c:v>0.35616438356164382</c:v>
                </c:pt>
                <c:pt idx="131">
                  <c:v>0.35890410958904112</c:v>
                </c:pt>
                <c:pt idx="132">
                  <c:v>0.36164383561643837</c:v>
                </c:pt>
                <c:pt idx="133">
                  <c:v>0.36438356164383562</c:v>
                </c:pt>
                <c:pt idx="134">
                  <c:v>0.36712328767123287</c:v>
                </c:pt>
                <c:pt idx="135">
                  <c:v>0.36986301369863012</c:v>
                </c:pt>
                <c:pt idx="136">
                  <c:v>0.37260273972602742</c:v>
                </c:pt>
                <c:pt idx="137">
                  <c:v>0.37534246575342467</c:v>
                </c:pt>
                <c:pt idx="138">
                  <c:v>0.37808219178082192</c:v>
                </c:pt>
                <c:pt idx="139">
                  <c:v>0.38082191780821917</c:v>
                </c:pt>
                <c:pt idx="140">
                  <c:v>0.38356164383561642</c:v>
                </c:pt>
                <c:pt idx="141">
                  <c:v>0.38630136986301372</c:v>
                </c:pt>
                <c:pt idx="142">
                  <c:v>0.38904109589041097</c:v>
                </c:pt>
                <c:pt idx="143">
                  <c:v>0.39178082191780822</c:v>
                </c:pt>
                <c:pt idx="144">
                  <c:v>0.39452054794520547</c:v>
                </c:pt>
                <c:pt idx="145">
                  <c:v>0.39726027397260272</c:v>
                </c:pt>
                <c:pt idx="146">
                  <c:v>0.4</c:v>
                </c:pt>
                <c:pt idx="147">
                  <c:v>0.40273972602739727</c:v>
                </c:pt>
                <c:pt idx="148">
                  <c:v>0.40547945205479452</c:v>
                </c:pt>
                <c:pt idx="149">
                  <c:v>0.40821917808219177</c:v>
                </c:pt>
                <c:pt idx="150">
                  <c:v>0.41095890410958902</c:v>
                </c:pt>
                <c:pt idx="151">
                  <c:v>0.41369863013698632</c:v>
                </c:pt>
                <c:pt idx="152">
                  <c:v>0.41643835616438357</c:v>
                </c:pt>
                <c:pt idx="153">
                  <c:v>0.41917808219178082</c:v>
                </c:pt>
                <c:pt idx="154">
                  <c:v>0.42191780821917807</c:v>
                </c:pt>
                <c:pt idx="155">
                  <c:v>0.42465753424657532</c:v>
                </c:pt>
                <c:pt idx="156">
                  <c:v>0.42739726027397262</c:v>
                </c:pt>
                <c:pt idx="157">
                  <c:v>0.43013698630136987</c:v>
                </c:pt>
                <c:pt idx="158">
                  <c:v>0.43287671232876712</c:v>
                </c:pt>
                <c:pt idx="159">
                  <c:v>0.43561643835616437</c:v>
                </c:pt>
                <c:pt idx="160">
                  <c:v>0.43835616438356162</c:v>
                </c:pt>
                <c:pt idx="161">
                  <c:v>0.44109589041095892</c:v>
                </c:pt>
                <c:pt idx="162">
                  <c:v>0.44383561643835617</c:v>
                </c:pt>
                <c:pt idx="163">
                  <c:v>0.44657534246575342</c:v>
                </c:pt>
                <c:pt idx="164">
                  <c:v>0.44931506849315067</c:v>
                </c:pt>
                <c:pt idx="165">
                  <c:v>0.45205479452054792</c:v>
                </c:pt>
                <c:pt idx="166">
                  <c:v>0.45479452054794522</c:v>
                </c:pt>
                <c:pt idx="167">
                  <c:v>0.45753424657534247</c:v>
                </c:pt>
                <c:pt idx="168">
                  <c:v>0.46027397260273972</c:v>
                </c:pt>
                <c:pt idx="169">
                  <c:v>0.46301369863013697</c:v>
                </c:pt>
                <c:pt idx="170">
                  <c:v>0.46575342465753422</c:v>
                </c:pt>
                <c:pt idx="171">
                  <c:v>0.46849315068493153</c:v>
                </c:pt>
                <c:pt idx="172">
                  <c:v>0.47123287671232877</c:v>
                </c:pt>
                <c:pt idx="173">
                  <c:v>0.47397260273972602</c:v>
                </c:pt>
                <c:pt idx="174">
                  <c:v>0.47671232876712327</c:v>
                </c:pt>
                <c:pt idx="175">
                  <c:v>0.47945205479452052</c:v>
                </c:pt>
                <c:pt idx="176">
                  <c:v>0.48219178082191783</c:v>
                </c:pt>
                <c:pt idx="177">
                  <c:v>0.48493150684931507</c:v>
                </c:pt>
                <c:pt idx="178">
                  <c:v>0.48767123287671232</c:v>
                </c:pt>
                <c:pt idx="179">
                  <c:v>0.49041095890410957</c:v>
                </c:pt>
                <c:pt idx="180">
                  <c:v>0.49315068493150682</c:v>
                </c:pt>
                <c:pt idx="181">
                  <c:v>0.49589041095890413</c:v>
                </c:pt>
                <c:pt idx="182">
                  <c:v>0.49863013698630138</c:v>
                </c:pt>
                <c:pt idx="183">
                  <c:v>0.50136986301369868</c:v>
                </c:pt>
                <c:pt idx="184">
                  <c:v>0.50410958904109593</c:v>
                </c:pt>
                <c:pt idx="185">
                  <c:v>0.50684931506849318</c:v>
                </c:pt>
                <c:pt idx="186">
                  <c:v>0.50958904109589043</c:v>
                </c:pt>
                <c:pt idx="187">
                  <c:v>0.51232876712328768</c:v>
                </c:pt>
                <c:pt idx="188">
                  <c:v>0.51506849315068493</c:v>
                </c:pt>
                <c:pt idx="189">
                  <c:v>0.51780821917808217</c:v>
                </c:pt>
                <c:pt idx="190">
                  <c:v>0.52054794520547942</c:v>
                </c:pt>
                <c:pt idx="191">
                  <c:v>0.52328767123287667</c:v>
                </c:pt>
                <c:pt idx="192">
                  <c:v>0.52602739726027392</c:v>
                </c:pt>
                <c:pt idx="193">
                  <c:v>0.52876712328767128</c:v>
                </c:pt>
                <c:pt idx="194">
                  <c:v>0.53150684931506853</c:v>
                </c:pt>
                <c:pt idx="195">
                  <c:v>0.53424657534246578</c:v>
                </c:pt>
                <c:pt idx="196">
                  <c:v>0.53698630136986303</c:v>
                </c:pt>
                <c:pt idx="197">
                  <c:v>0.53972602739726028</c:v>
                </c:pt>
                <c:pt idx="198">
                  <c:v>0.54246575342465753</c:v>
                </c:pt>
                <c:pt idx="199">
                  <c:v>0.54520547945205478</c:v>
                </c:pt>
                <c:pt idx="200">
                  <c:v>0.54794520547945202</c:v>
                </c:pt>
                <c:pt idx="201">
                  <c:v>0.55068493150684927</c:v>
                </c:pt>
                <c:pt idx="202">
                  <c:v>0.55342465753424652</c:v>
                </c:pt>
                <c:pt idx="203">
                  <c:v>0.55616438356164388</c:v>
                </c:pt>
                <c:pt idx="204">
                  <c:v>0.55890410958904113</c:v>
                </c:pt>
                <c:pt idx="205">
                  <c:v>0.56164383561643838</c:v>
                </c:pt>
                <c:pt idx="206">
                  <c:v>0.56438356164383563</c:v>
                </c:pt>
                <c:pt idx="207">
                  <c:v>0.56712328767123288</c:v>
                </c:pt>
                <c:pt idx="208">
                  <c:v>0.56986301369863013</c:v>
                </c:pt>
                <c:pt idx="209">
                  <c:v>0.57260273972602738</c:v>
                </c:pt>
                <c:pt idx="210">
                  <c:v>0.57534246575342463</c:v>
                </c:pt>
                <c:pt idx="211">
                  <c:v>0.57808219178082187</c:v>
                </c:pt>
                <c:pt idx="212">
                  <c:v>0.58082191780821912</c:v>
                </c:pt>
                <c:pt idx="213">
                  <c:v>0.58356164383561648</c:v>
                </c:pt>
                <c:pt idx="214">
                  <c:v>0.58630136986301373</c:v>
                </c:pt>
                <c:pt idx="215">
                  <c:v>0.58904109589041098</c:v>
                </c:pt>
                <c:pt idx="216">
                  <c:v>0.59178082191780823</c:v>
                </c:pt>
                <c:pt idx="217">
                  <c:v>0.59452054794520548</c:v>
                </c:pt>
                <c:pt idx="218">
                  <c:v>0.59726027397260273</c:v>
                </c:pt>
                <c:pt idx="219">
                  <c:v>0.6</c:v>
                </c:pt>
                <c:pt idx="220">
                  <c:v>0.60273972602739723</c:v>
                </c:pt>
                <c:pt idx="221">
                  <c:v>0.60547945205479448</c:v>
                </c:pt>
                <c:pt idx="222">
                  <c:v>0.60821917808219184</c:v>
                </c:pt>
                <c:pt idx="223">
                  <c:v>0.61095890410958908</c:v>
                </c:pt>
                <c:pt idx="224">
                  <c:v>0.61369863013698633</c:v>
                </c:pt>
                <c:pt idx="225">
                  <c:v>0.61643835616438358</c:v>
                </c:pt>
                <c:pt idx="226">
                  <c:v>0.61917808219178083</c:v>
                </c:pt>
                <c:pt idx="227">
                  <c:v>0.62191780821917808</c:v>
                </c:pt>
                <c:pt idx="228">
                  <c:v>0.62465753424657533</c:v>
                </c:pt>
                <c:pt idx="229">
                  <c:v>0.62739726027397258</c:v>
                </c:pt>
                <c:pt idx="230">
                  <c:v>0.63013698630136983</c:v>
                </c:pt>
                <c:pt idx="231">
                  <c:v>0.63287671232876708</c:v>
                </c:pt>
                <c:pt idx="232">
                  <c:v>0.63561643835616444</c:v>
                </c:pt>
                <c:pt idx="233">
                  <c:v>0.63835616438356169</c:v>
                </c:pt>
                <c:pt idx="234">
                  <c:v>0.64109589041095894</c:v>
                </c:pt>
                <c:pt idx="235">
                  <c:v>0.64383561643835618</c:v>
                </c:pt>
                <c:pt idx="236">
                  <c:v>0.64657534246575343</c:v>
                </c:pt>
                <c:pt idx="237">
                  <c:v>0.64931506849315068</c:v>
                </c:pt>
                <c:pt idx="238">
                  <c:v>0.65205479452054793</c:v>
                </c:pt>
                <c:pt idx="239">
                  <c:v>0.65479452054794518</c:v>
                </c:pt>
                <c:pt idx="240">
                  <c:v>0.65753424657534243</c:v>
                </c:pt>
                <c:pt idx="241">
                  <c:v>0.66027397260273968</c:v>
                </c:pt>
                <c:pt idx="242">
                  <c:v>0.66301369863013704</c:v>
                </c:pt>
                <c:pt idx="243">
                  <c:v>0.66575342465753429</c:v>
                </c:pt>
                <c:pt idx="244">
                  <c:v>0.66849315068493154</c:v>
                </c:pt>
                <c:pt idx="245">
                  <c:v>0.67123287671232879</c:v>
                </c:pt>
                <c:pt idx="246">
                  <c:v>0.67397260273972603</c:v>
                </c:pt>
                <c:pt idx="247">
                  <c:v>0.67671232876712328</c:v>
                </c:pt>
                <c:pt idx="248">
                  <c:v>0.67945205479452053</c:v>
                </c:pt>
                <c:pt idx="249">
                  <c:v>0.68219178082191778</c:v>
                </c:pt>
                <c:pt idx="250">
                  <c:v>0.68493150684931503</c:v>
                </c:pt>
                <c:pt idx="251">
                  <c:v>0.68767123287671228</c:v>
                </c:pt>
                <c:pt idx="252">
                  <c:v>0.69041095890410964</c:v>
                </c:pt>
                <c:pt idx="253">
                  <c:v>0.69315068493150689</c:v>
                </c:pt>
                <c:pt idx="254">
                  <c:v>0.69589041095890414</c:v>
                </c:pt>
                <c:pt idx="255">
                  <c:v>0.69863013698630139</c:v>
                </c:pt>
                <c:pt idx="256">
                  <c:v>0.70136986301369864</c:v>
                </c:pt>
                <c:pt idx="257">
                  <c:v>0.70410958904109588</c:v>
                </c:pt>
                <c:pt idx="258">
                  <c:v>0.70684931506849313</c:v>
                </c:pt>
                <c:pt idx="259">
                  <c:v>0.70958904109589038</c:v>
                </c:pt>
                <c:pt idx="260">
                  <c:v>0.71232876712328763</c:v>
                </c:pt>
                <c:pt idx="261">
                  <c:v>0.71506849315068488</c:v>
                </c:pt>
                <c:pt idx="262">
                  <c:v>0.71780821917808224</c:v>
                </c:pt>
                <c:pt idx="263">
                  <c:v>0.72054794520547949</c:v>
                </c:pt>
                <c:pt idx="264">
                  <c:v>0.72328767123287674</c:v>
                </c:pt>
                <c:pt idx="265">
                  <c:v>0.72602739726027399</c:v>
                </c:pt>
                <c:pt idx="266">
                  <c:v>0.72876712328767124</c:v>
                </c:pt>
                <c:pt idx="267">
                  <c:v>0.73150684931506849</c:v>
                </c:pt>
                <c:pt idx="268">
                  <c:v>0.73424657534246573</c:v>
                </c:pt>
                <c:pt idx="269">
                  <c:v>0.73698630136986298</c:v>
                </c:pt>
                <c:pt idx="270">
                  <c:v>0.73972602739726023</c:v>
                </c:pt>
                <c:pt idx="271">
                  <c:v>0.74246575342465748</c:v>
                </c:pt>
                <c:pt idx="272">
                  <c:v>0.74520547945205484</c:v>
                </c:pt>
                <c:pt idx="273">
                  <c:v>0.74794520547945209</c:v>
                </c:pt>
                <c:pt idx="274">
                  <c:v>0.75068493150684934</c:v>
                </c:pt>
                <c:pt idx="275">
                  <c:v>0.75342465753424659</c:v>
                </c:pt>
                <c:pt idx="276">
                  <c:v>0.75616438356164384</c:v>
                </c:pt>
                <c:pt idx="277">
                  <c:v>0.75890410958904109</c:v>
                </c:pt>
                <c:pt idx="278">
                  <c:v>0.76164383561643834</c:v>
                </c:pt>
                <c:pt idx="279">
                  <c:v>0.76438356164383559</c:v>
                </c:pt>
                <c:pt idx="280">
                  <c:v>0.76712328767123283</c:v>
                </c:pt>
                <c:pt idx="281">
                  <c:v>0.76986301369863008</c:v>
                </c:pt>
                <c:pt idx="282">
                  <c:v>0.77260273972602744</c:v>
                </c:pt>
                <c:pt idx="283">
                  <c:v>0.77534246575342469</c:v>
                </c:pt>
                <c:pt idx="284">
                  <c:v>0.77808219178082194</c:v>
                </c:pt>
                <c:pt idx="285">
                  <c:v>0.78082191780821919</c:v>
                </c:pt>
                <c:pt idx="286">
                  <c:v>0.78356164383561644</c:v>
                </c:pt>
                <c:pt idx="287">
                  <c:v>0.78630136986301369</c:v>
                </c:pt>
                <c:pt idx="288">
                  <c:v>0.78904109589041094</c:v>
                </c:pt>
                <c:pt idx="289">
                  <c:v>0.79178082191780819</c:v>
                </c:pt>
                <c:pt idx="290">
                  <c:v>0.79452054794520544</c:v>
                </c:pt>
                <c:pt idx="291">
                  <c:v>0.79726027397260268</c:v>
                </c:pt>
                <c:pt idx="292">
                  <c:v>0.8</c:v>
                </c:pt>
                <c:pt idx="293">
                  <c:v>0.80273972602739729</c:v>
                </c:pt>
                <c:pt idx="294">
                  <c:v>0.80547945205479454</c:v>
                </c:pt>
                <c:pt idx="295">
                  <c:v>0.80821917808219179</c:v>
                </c:pt>
                <c:pt idx="296">
                  <c:v>0.81095890410958904</c:v>
                </c:pt>
                <c:pt idx="297">
                  <c:v>0.81369863013698629</c:v>
                </c:pt>
                <c:pt idx="298">
                  <c:v>0.81643835616438354</c:v>
                </c:pt>
                <c:pt idx="299">
                  <c:v>0.81917808219178079</c:v>
                </c:pt>
                <c:pt idx="300">
                  <c:v>0.82191780821917804</c:v>
                </c:pt>
                <c:pt idx="301">
                  <c:v>0.8246575342465754</c:v>
                </c:pt>
                <c:pt idx="302">
                  <c:v>0.82739726027397265</c:v>
                </c:pt>
                <c:pt idx="303">
                  <c:v>0.83013698630136989</c:v>
                </c:pt>
                <c:pt idx="304">
                  <c:v>0.83287671232876714</c:v>
                </c:pt>
                <c:pt idx="305">
                  <c:v>0.83561643835616439</c:v>
                </c:pt>
                <c:pt idx="306">
                  <c:v>0.83835616438356164</c:v>
                </c:pt>
                <c:pt idx="307">
                  <c:v>0.84109589041095889</c:v>
                </c:pt>
                <c:pt idx="308">
                  <c:v>0.84383561643835614</c:v>
                </c:pt>
                <c:pt idx="309">
                  <c:v>0.84657534246575339</c:v>
                </c:pt>
                <c:pt idx="310">
                  <c:v>0.84931506849315064</c:v>
                </c:pt>
                <c:pt idx="311">
                  <c:v>0.852054794520548</c:v>
                </c:pt>
                <c:pt idx="312">
                  <c:v>0.85479452054794525</c:v>
                </c:pt>
                <c:pt idx="313">
                  <c:v>0.8575342465753425</c:v>
                </c:pt>
                <c:pt idx="314">
                  <c:v>0.86027397260273974</c:v>
                </c:pt>
                <c:pt idx="315">
                  <c:v>0.86301369863013699</c:v>
                </c:pt>
                <c:pt idx="316">
                  <c:v>0.86575342465753424</c:v>
                </c:pt>
                <c:pt idx="317">
                  <c:v>0.86849315068493149</c:v>
                </c:pt>
                <c:pt idx="318">
                  <c:v>0.87123287671232874</c:v>
                </c:pt>
                <c:pt idx="319">
                  <c:v>0.87397260273972599</c:v>
                </c:pt>
                <c:pt idx="320">
                  <c:v>0.87671232876712324</c:v>
                </c:pt>
                <c:pt idx="321">
                  <c:v>0.8794520547945206</c:v>
                </c:pt>
                <c:pt idx="322">
                  <c:v>0.88219178082191785</c:v>
                </c:pt>
                <c:pt idx="323">
                  <c:v>0.8849315068493151</c:v>
                </c:pt>
                <c:pt idx="324">
                  <c:v>0.88767123287671235</c:v>
                </c:pt>
                <c:pt idx="325">
                  <c:v>0.8904109589041096</c:v>
                </c:pt>
                <c:pt idx="326">
                  <c:v>0.89315068493150684</c:v>
                </c:pt>
                <c:pt idx="327">
                  <c:v>0.89589041095890409</c:v>
                </c:pt>
                <c:pt idx="328">
                  <c:v>0.89863013698630134</c:v>
                </c:pt>
                <c:pt idx="329">
                  <c:v>0.90136986301369859</c:v>
                </c:pt>
                <c:pt idx="330">
                  <c:v>0.90410958904109584</c:v>
                </c:pt>
                <c:pt idx="331">
                  <c:v>0.9068493150684932</c:v>
                </c:pt>
                <c:pt idx="332">
                  <c:v>0.90958904109589045</c:v>
                </c:pt>
                <c:pt idx="333">
                  <c:v>0.9123287671232877</c:v>
                </c:pt>
                <c:pt idx="334">
                  <c:v>0.91506849315068495</c:v>
                </c:pt>
                <c:pt idx="335">
                  <c:v>0.9178082191780822</c:v>
                </c:pt>
                <c:pt idx="336">
                  <c:v>0.92054794520547945</c:v>
                </c:pt>
                <c:pt idx="337">
                  <c:v>0.92328767123287669</c:v>
                </c:pt>
                <c:pt idx="338">
                  <c:v>0.92602739726027394</c:v>
                </c:pt>
                <c:pt idx="339">
                  <c:v>0.92876712328767119</c:v>
                </c:pt>
                <c:pt idx="340">
                  <c:v>0.93150684931506844</c:v>
                </c:pt>
                <c:pt idx="341">
                  <c:v>0.9342465753424658</c:v>
                </c:pt>
                <c:pt idx="342">
                  <c:v>0.93698630136986305</c:v>
                </c:pt>
                <c:pt idx="343">
                  <c:v>0.9397260273972603</c:v>
                </c:pt>
                <c:pt idx="344">
                  <c:v>0.94246575342465755</c:v>
                </c:pt>
                <c:pt idx="345">
                  <c:v>0.9452054794520548</c:v>
                </c:pt>
                <c:pt idx="346">
                  <c:v>0.94794520547945205</c:v>
                </c:pt>
                <c:pt idx="347">
                  <c:v>0.9506849315068493</c:v>
                </c:pt>
                <c:pt idx="348">
                  <c:v>0.95342465753424654</c:v>
                </c:pt>
                <c:pt idx="349">
                  <c:v>0.95616438356164379</c:v>
                </c:pt>
                <c:pt idx="350">
                  <c:v>0.95890410958904104</c:v>
                </c:pt>
                <c:pt idx="351">
                  <c:v>0.9616438356164384</c:v>
                </c:pt>
                <c:pt idx="352">
                  <c:v>0.96438356164383565</c:v>
                </c:pt>
                <c:pt idx="353">
                  <c:v>0.9671232876712329</c:v>
                </c:pt>
                <c:pt idx="354">
                  <c:v>0.96986301369863015</c:v>
                </c:pt>
                <c:pt idx="355">
                  <c:v>0.9726027397260274</c:v>
                </c:pt>
                <c:pt idx="356">
                  <c:v>0.97534246575342465</c:v>
                </c:pt>
                <c:pt idx="357">
                  <c:v>0.9780821917808219</c:v>
                </c:pt>
                <c:pt idx="358">
                  <c:v>0.98082191780821915</c:v>
                </c:pt>
                <c:pt idx="359">
                  <c:v>0.98356164383561639</c:v>
                </c:pt>
                <c:pt idx="360">
                  <c:v>0.98630136986301364</c:v>
                </c:pt>
                <c:pt idx="361">
                  <c:v>0.989041095890411</c:v>
                </c:pt>
                <c:pt idx="362">
                  <c:v>0.99178082191780825</c:v>
                </c:pt>
                <c:pt idx="363">
                  <c:v>0.9945205479452055</c:v>
                </c:pt>
                <c:pt idx="364">
                  <c:v>0.99726027397260275</c:v>
                </c:pt>
                <c:pt idx="365">
                  <c:v>1</c:v>
                </c:pt>
                <c:pt idx="366">
                  <c:v>1.0027397260273974</c:v>
                </c:pt>
                <c:pt idx="367">
                  <c:v>1.0054794520547945</c:v>
                </c:pt>
                <c:pt idx="368">
                  <c:v>1.0082191780821919</c:v>
                </c:pt>
                <c:pt idx="369">
                  <c:v>1.010958904109589</c:v>
                </c:pt>
                <c:pt idx="370">
                  <c:v>1.0136986301369864</c:v>
                </c:pt>
                <c:pt idx="371">
                  <c:v>1.0164383561643835</c:v>
                </c:pt>
                <c:pt idx="372">
                  <c:v>1.0191780821917809</c:v>
                </c:pt>
                <c:pt idx="373">
                  <c:v>1.021917808219178</c:v>
                </c:pt>
                <c:pt idx="374">
                  <c:v>1.0246575342465754</c:v>
                </c:pt>
                <c:pt idx="375">
                  <c:v>1.0273972602739727</c:v>
                </c:pt>
                <c:pt idx="376">
                  <c:v>1.0301369863013699</c:v>
                </c:pt>
                <c:pt idx="377">
                  <c:v>1.0328767123287672</c:v>
                </c:pt>
                <c:pt idx="378">
                  <c:v>1.0356164383561643</c:v>
                </c:pt>
                <c:pt idx="379">
                  <c:v>1.0383561643835617</c:v>
                </c:pt>
                <c:pt idx="380">
                  <c:v>1.0410958904109588</c:v>
                </c:pt>
                <c:pt idx="381">
                  <c:v>1.0438356164383562</c:v>
                </c:pt>
                <c:pt idx="382">
                  <c:v>1.0465753424657533</c:v>
                </c:pt>
                <c:pt idx="383">
                  <c:v>1.0493150684931507</c:v>
                </c:pt>
                <c:pt idx="384">
                  <c:v>1.0520547945205478</c:v>
                </c:pt>
                <c:pt idx="385">
                  <c:v>1.0547945205479452</c:v>
                </c:pt>
                <c:pt idx="386">
                  <c:v>1.0575342465753426</c:v>
                </c:pt>
                <c:pt idx="387">
                  <c:v>1.0602739726027397</c:v>
                </c:pt>
                <c:pt idx="388">
                  <c:v>1.0630136986301371</c:v>
                </c:pt>
                <c:pt idx="389">
                  <c:v>1.0657534246575342</c:v>
                </c:pt>
                <c:pt idx="390">
                  <c:v>1.0684931506849316</c:v>
                </c:pt>
                <c:pt idx="391">
                  <c:v>1.0712328767123287</c:v>
                </c:pt>
                <c:pt idx="392">
                  <c:v>1.0739726027397261</c:v>
                </c:pt>
                <c:pt idx="393">
                  <c:v>1.0767123287671232</c:v>
                </c:pt>
                <c:pt idx="394">
                  <c:v>1.0794520547945206</c:v>
                </c:pt>
                <c:pt idx="395">
                  <c:v>1.0821917808219179</c:v>
                </c:pt>
                <c:pt idx="396">
                  <c:v>1.0849315068493151</c:v>
                </c:pt>
                <c:pt idx="397">
                  <c:v>1.0876712328767124</c:v>
                </c:pt>
                <c:pt idx="398">
                  <c:v>1.0904109589041096</c:v>
                </c:pt>
                <c:pt idx="399">
                  <c:v>1.0931506849315069</c:v>
                </c:pt>
                <c:pt idx="400">
                  <c:v>1.095890410958904</c:v>
                </c:pt>
                <c:pt idx="401">
                  <c:v>1.0986301369863014</c:v>
                </c:pt>
                <c:pt idx="402">
                  <c:v>1.1013698630136985</c:v>
                </c:pt>
                <c:pt idx="403">
                  <c:v>1.1041095890410959</c:v>
                </c:pt>
                <c:pt idx="404">
                  <c:v>1.106849315068493</c:v>
                </c:pt>
                <c:pt idx="405">
                  <c:v>1.1095890410958904</c:v>
                </c:pt>
                <c:pt idx="406">
                  <c:v>1.1123287671232878</c:v>
                </c:pt>
                <c:pt idx="407">
                  <c:v>1.1150684931506849</c:v>
                </c:pt>
                <c:pt idx="408">
                  <c:v>1.1178082191780823</c:v>
                </c:pt>
                <c:pt idx="409">
                  <c:v>1.1205479452054794</c:v>
                </c:pt>
                <c:pt idx="410">
                  <c:v>1.1232876712328768</c:v>
                </c:pt>
                <c:pt idx="411">
                  <c:v>1.1260273972602739</c:v>
                </c:pt>
                <c:pt idx="412">
                  <c:v>1.1287671232876713</c:v>
                </c:pt>
                <c:pt idx="413">
                  <c:v>1.1315068493150684</c:v>
                </c:pt>
                <c:pt idx="414">
                  <c:v>1.1342465753424658</c:v>
                </c:pt>
                <c:pt idx="415">
                  <c:v>1.1369863013698631</c:v>
                </c:pt>
                <c:pt idx="416">
                  <c:v>1.1397260273972603</c:v>
                </c:pt>
                <c:pt idx="417">
                  <c:v>1.1424657534246576</c:v>
                </c:pt>
                <c:pt idx="418">
                  <c:v>1.1452054794520548</c:v>
                </c:pt>
                <c:pt idx="419">
                  <c:v>1.1479452054794521</c:v>
                </c:pt>
                <c:pt idx="420">
                  <c:v>1.1506849315068493</c:v>
                </c:pt>
                <c:pt idx="421">
                  <c:v>1.1534246575342466</c:v>
                </c:pt>
                <c:pt idx="422">
                  <c:v>1.1561643835616437</c:v>
                </c:pt>
                <c:pt idx="423">
                  <c:v>1.1589041095890411</c:v>
                </c:pt>
                <c:pt idx="424">
                  <c:v>1.1616438356164382</c:v>
                </c:pt>
                <c:pt idx="425">
                  <c:v>1.1643835616438356</c:v>
                </c:pt>
                <c:pt idx="426">
                  <c:v>1.167123287671233</c:v>
                </c:pt>
                <c:pt idx="427">
                  <c:v>1.1698630136986301</c:v>
                </c:pt>
                <c:pt idx="428">
                  <c:v>1.1726027397260275</c:v>
                </c:pt>
                <c:pt idx="429">
                  <c:v>1.1753424657534246</c:v>
                </c:pt>
                <c:pt idx="430">
                  <c:v>1.178082191780822</c:v>
                </c:pt>
                <c:pt idx="431">
                  <c:v>1.1808219178082191</c:v>
                </c:pt>
                <c:pt idx="432">
                  <c:v>1.1835616438356165</c:v>
                </c:pt>
                <c:pt idx="433">
                  <c:v>1.1863013698630136</c:v>
                </c:pt>
                <c:pt idx="434">
                  <c:v>1.189041095890411</c:v>
                </c:pt>
                <c:pt idx="435">
                  <c:v>1.1917808219178083</c:v>
                </c:pt>
                <c:pt idx="436">
                  <c:v>1.1945205479452055</c:v>
                </c:pt>
                <c:pt idx="437">
                  <c:v>1.1972602739726028</c:v>
                </c:pt>
                <c:pt idx="438">
                  <c:v>1.2</c:v>
                </c:pt>
                <c:pt idx="439">
                  <c:v>1.2027397260273973</c:v>
                </c:pt>
                <c:pt idx="440">
                  <c:v>1.2054794520547945</c:v>
                </c:pt>
                <c:pt idx="441">
                  <c:v>1.2082191780821918</c:v>
                </c:pt>
                <c:pt idx="442">
                  <c:v>1.210958904109589</c:v>
                </c:pt>
                <c:pt idx="443">
                  <c:v>1.2136986301369863</c:v>
                </c:pt>
                <c:pt idx="444">
                  <c:v>1.2164383561643837</c:v>
                </c:pt>
                <c:pt idx="445">
                  <c:v>1.2191780821917808</c:v>
                </c:pt>
                <c:pt idx="446">
                  <c:v>1.2219178082191782</c:v>
                </c:pt>
                <c:pt idx="447">
                  <c:v>1.2246575342465753</c:v>
                </c:pt>
                <c:pt idx="448">
                  <c:v>1.2273972602739727</c:v>
                </c:pt>
                <c:pt idx="449">
                  <c:v>1.2301369863013698</c:v>
                </c:pt>
                <c:pt idx="450">
                  <c:v>1.2328767123287672</c:v>
                </c:pt>
                <c:pt idx="451">
                  <c:v>1.2356164383561643</c:v>
                </c:pt>
                <c:pt idx="452">
                  <c:v>1.2383561643835617</c:v>
                </c:pt>
                <c:pt idx="453">
                  <c:v>1.2410958904109588</c:v>
                </c:pt>
                <c:pt idx="454">
                  <c:v>1.2438356164383562</c:v>
                </c:pt>
                <c:pt idx="455">
                  <c:v>1.2465753424657535</c:v>
                </c:pt>
                <c:pt idx="456">
                  <c:v>1.2493150684931507</c:v>
                </c:pt>
                <c:pt idx="457">
                  <c:v>1.252054794520548</c:v>
                </c:pt>
                <c:pt idx="458">
                  <c:v>1.2547945205479452</c:v>
                </c:pt>
                <c:pt idx="459">
                  <c:v>1.2575342465753425</c:v>
                </c:pt>
                <c:pt idx="460">
                  <c:v>1.2602739726027397</c:v>
                </c:pt>
                <c:pt idx="461">
                  <c:v>1.263013698630137</c:v>
                </c:pt>
                <c:pt idx="462">
                  <c:v>1.2657534246575342</c:v>
                </c:pt>
                <c:pt idx="463">
                  <c:v>1.2684931506849315</c:v>
                </c:pt>
                <c:pt idx="464">
                  <c:v>1.2712328767123289</c:v>
                </c:pt>
                <c:pt idx="465">
                  <c:v>1.273972602739726</c:v>
                </c:pt>
                <c:pt idx="466">
                  <c:v>1.2767123287671234</c:v>
                </c:pt>
                <c:pt idx="467">
                  <c:v>1.2794520547945205</c:v>
                </c:pt>
                <c:pt idx="468">
                  <c:v>1.2821917808219179</c:v>
                </c:pt>
                <c:pt idx="469">
                  <c:v>1.284931506849315</c:v>
                </c:pt>
                <c:pt idx="470">
                  <c:v>1.2876712328767124</c:v>
                </c:pt>
                <c:pt idx="471">
                  <c:v>1.2904109589041095</c:v>
                </c:pt>
                <c:pt idx="472">
                  <c:v>1.2931506849315069</c:v>
                </c:pt>
                <c:pt idx="473">
                  <c:v>1.295890410958904</c:v>
                </c:pt>
                <c:pt idx="474">
                  <c:v>1.2986301369863014</c:v>
                </c:pt>
                <c:pt idx="475">
                  <c:v>1.3013698630136987</c:v>
                </c:pt>
                <c:pt idx="476">
                  <c:v>1.3041095890410959</c:v>
                </c:pt>
                <c:pt idx="477">
                  <c:v>1.3068493150684932</c:v>
                </c:pt>
                <c:pt idx="478">
                  <c:v>1.3095890410958904</c:v>
                </c:pt>
                <c:pt idx="479">
                  <c:v>1.3123287671232877</c:v>
                </c:pt>
                <c:pt idx="480">
                  <c:v>1.3150684931506849</c:v>
                </c:pt>
                <c:pt idx="481">
                  <c:v>1.3178082191780822</c:v>
                </c:pt>
                <c:pt idx="482">
                  <c:v>1.3205479452054794</c:v>
                </c:pt>
                <c:pt idx="483">
                  <c:v>1.3232876712328767</c:v>
                </c:pt>
                <c:pt idx="484">
                  <c:v>1.3260273972602741</c:v>
                </c:pt>
                <c:pt idx="485">
                  <c:v>1.3287671232876712</c:v>
                </c:pt>
                <c:pt idx="486">
                  <c:v>1.3315068493150686</c:v>
                </c:pt>
                <c:pt idx="487">
                  <c:v>1.3342465753424657</c:v>
                </c:pt>
                <c:pt idx="488">
                  <c:v>1.3369863013698631</c:v>
                </c:pt>
                <c:pt idx="489">
                  <c:v>1.3397260273972602</c:v>
                </c:pt>
                <c:pt idx="490">
                  <c:v>1.3424657534246576</c:v>
                </c:pt>
                <c:pt idx="491">
                  <c:v>1.3452054794520547</c:v>
                </c:pt>
                <c:pt idx="492">
                  <c:v>1.3479452054794521</c:v>
                </c:pt>
                <c:pt idx="493">
                  <c:v>1.3506849315068492</c:v>
                </c:pt>
                <c:pt idx="494">
                  <c:v>1.3534246575342466</c:v>
                </c:pt>
                <c:pt idx="495">
                  <c:v>1.3561643835616439</c:v>
                </c:pt>
                <c:pt idx="496">
                  <c:v>1.3589041095890411</c:v>
                </c:pt>
                <c:pt idx="497">
                  <c:v>1.3616438356164384</c:v>
                </c:pt>
                <c:pt idx="498">
                  <c:v>1.3643835616438356</c:v>
                </c:pt>
                <c:pt idx="499">
                  <c:v>1.3671232876712329</c:v>
                </c:pt>
                <c:pt idx="500">
                  <c:v>1.3698630136986301</c:v>
                </c:pt>
                <c:pt idx="501">
                  <c:v>1.3726027397260274</c:v>
                </c:pt>
                <c:pt idx="502">
                  <c:v>1.3753424657534246</c:v>
                </c:pt>
                <c:pt idx="503">
                  <c:v>1.3780821917808219</c:v>
                </c:pt>
                <c:pt idx="504">
                  <c:v>1.3808219178082193</c:v>
                </c:pt>
                <c:pt idx="505">
                  <c:v>1.3835616438356164</c:v>
                </c:pt>
                <c:pt idx="506">
                  <c:v>1.3863013698630138</c:v>
                </c:pt>
                <c:pt idx="507">
                  <c:v>1.3890410958904109</c:v>
                </c:pt>
                <c:pt idx="508">
                  <c:v>1.3917808219178083</c:v>
                </c:pt>
                <c:pt idx="509">
                  <c:v>1.3945205479452054</c:v>
                </c:pt>
                <c:pt idx="510">
                  <c:v>1.3972602739726028</c:v>
                </c:pt>
                <c:pt idx="511">
                  <c:v>1.4</c:v>
                </c:pt>
                <c:pt idx="512">
                  <c:v>1.4027397260273973</c:v>
                </c:pt>
                <c:pt idx="513">
                  <c:v>1.4054794520547946</c:v>
                </c:pt>
                <c:pt idx="514">
                  <c:v>1.4082191780821918</c:v>
                </c:pt>
                <c:pt idx="515">
                  <c:v>1.4109589041095891</c:v>
                </c:pt>
                <c:pt idx="516">
                  <c:v>1.4136986301369863</c:v>
                </c:pt>
                <c:pt idx="517">
                  <c:v>1.4164383561643836</c:v>
                </c:pt>
                <c:pt idx="518">
                  <c:v>1.4191780821917808</c:v>
                </c:pt>
                <c:pt idx="519">
                  <c:v>1.4219178082191781</c:v>
                </c:pt>
                <c:pt idx="520">
                  <c:v>1.4246575342465753</c:v>
                </c:pt>
                <c:pt idx="521">
                  <c:v>1.4273972602739726</c:v>
                </c:pt>
                <c:pt idx="522">
                  <c:v>1.4301369863013698</c:v>
                </c:pt>
                <c:pt idx="523">
                  <c:v>1.4328767123287671</c:v>
                </c:pt>
                <c:pt idx="524">
                  <c:v>1.4356164383561645</c:v>
                </c:pt>
                <c:pt idx="525">
                  <c:v>1.4383561643835616</c:v>
                </c:pt>
                <c:pt idx="526">
                  <c:v>1.441095890410959</c:v>
                </c:pt>
                <c:pt idx="527">
                  <c:v>1.4438356164383561</c:v>
                </c:pt>
                <c:pt idx="528">
                  <c:v>1.4465753424657535</c:v>
                </c:pt>
                <c:pt idx="529">
                  <c:v>1.4493150684931506</c:v>
                </c:pt>
                <c:pt idx="530">
                  <c:v>1.452054794520548</c:v>
                </c:pt>
                <c:pt idx="531">
                  <c:v>1.4547945205479451</c:v>
                </c:pt>
                <c:pt idx="532">
                  <c:v>1.4575342465753425</c:v>
                </c:pt>
                <c:pt idx="533">
                  <c:v>1.4602739726027398</c:v>
                </c:pt>
                <c:pt idx="534">
                  <c:v>1.463013698630137</c:v>
                </c:pt>
                <c:pt idx="535">
                  <c:v>1.4657534246575343</c:v>
                </c:pt>
                <c:pt idx="536">
                  <c:v>1.4684931506849315</c:v>
                </c:pt>
                <c:pt idx="537">
                  <c:v>1.4712328767123288</c:v>
                </c:pt>
                <c:pt idx="538">
                  <c:v>1.473972602739726</c:v>
                </c:pt>
                <c:pt idx="539">
                  <c:v>1.4767123287671233</c:v>
                </c:pt>
                <c:pt idx="540">
                  <c:v>1.4794520547945205</c:v>
                </c:pt>
                <c:pt idx="541">
                  <c:v>1.4821917808219178</c:v>
                </c:pt>
                <c:pt idx="542">
                  <c:v>1.484931506849315</c:v>
                </c:pt>
                <c:pt idx="543">
                  <c:v>1.4876712328767123</c:v>
                </c:pt>
                <c:pt idx="544">
                  <c:v>1.4904109589041097</c:v>
                </c:pt>
                <c:pt idx="545">
                  <c:v>1.4931506849315068</c:v>
                </c:pt>
                <c:pt idx="546">
                  <c:v>1.4958904109589042</c:v>
                </c:pt>
                <c:pt idx="547">
                  <c:v>1.4986301369863013</c:v>
                </c:pt>
                <c:pt idx="548">
                  <c:v>1.5013698630136987</c:v>
                </c:pt>
                <c:pt idx="549">
                  <c:v>1.5041095890410958</c:v>
                </c:pt>
                <c:pt idx="550">
                  <c:v>1.5068493150684932</c:v>
                </c:pt>
                <c:pt idx="551">
                  <c:v>1.5095890410958903</c:v>
                </c:pt>
                <c:pt idx="552">
                  <c:v>1.5123287671232877</c:v>
                </c:pt>
                <c:pt idx="553">
                  <c:v>1.515068493150685</c:v>
                </c:pt>
                <c:pt idx="554">
                  <c:v>1.5178082191780822</c:v>
                </c:pt>
                <c:pt idx="555">
                  <c:v>1.5205479452054795</c:v>
                </c:pt>
                <c:pt idx="556">
                  <c:v>1.5232876712328767</c:v>
                </c:pt>
                <c:pt idx="557">
                  <c:v>1.526027397260274</c:v>
                </c:pt>
                <c:pt idx="558">
                  <c:v>1.5287671232876712</c:v>
                </c:pt>
                <c:pt idx="559">
                  <c:v>1.5315068493150685</c:v>
                </c:pt>
                <c:pt idx="560">
                  <c:v>1.5342465753424657</c:v>
                </c:pt>
                <c:pt idx="561">
                  <c:v>1.536986301369863</c:v>
                </c:pt>
                <c:pt idx="562">
                  <c:v>1.5397260273972602</c:v>
                </c:pt>
                <c:pt idx="563">
                  <c:v>1.5424657534246575</c:v>
                </c:pt>
                <c:pt idx="564">
                  <c:v>1.5452054794520549</c:v>
                </c:pt>
                <c:pt idx="565">
                  <c:v>1.547945205479452</c:v>
                </c:pt>
                <c:pt idx="566">
                  <c:v>1.5506849315068494</c:v>
                </c:pt>
                <c:pt idx="567">
                  <c:v>1.5534246575342465</c:v>
                </c:pt>
                <c:pt idx="568">
                  <c:v>1.5561643835616439</c:v>
                </c:pt>
                <c:pt idx="569">
                  <c:v>1.558904109589041</c:v>
                </c:pt>
                <c:pt idx="570">
                  <c:v>1.5616438356164384</c:v>
                </c:pt>
                <c:pt idx="571">
                  <c:v>1.5643835616438355</c:v>
                </c:pt>
                <c:pt idx="572">
                  <c:v>1.5671232876712329</c:v>
                </c:pt>
                <c:pt idx="573">
                  <c:v>1.5698630136986302</c:v>
                </c:pt>
                <c:pt idx="574">
                  <c:v>1.5726027397260274</c:v>
                </c:pt>
                <c:pt idx="575">
                  <c:v>1.5753424657534247</c:v>
                </c:pt>
                <c:pt idx="576">
                  <c:v>1.5780821917808219</c:v>
                </c:pt>
                <c:pt idx="577">
                  <c:v>1.5808219178082192</c:v>
                </c:pt>
                <c:pt idx="578">
                  <c:v>1.5835616438356164</c:v>
                </c:pt>
                <c:pt idx="579">
                  <c:v>1.5863013698630137</c:v>
                </c:pt>
                <c:pt idx="580">
                  <c:v>1.5890410958904109</c:v>
                </c:pt>
                <c:pt idx="581">
                  <c:v>1.5917808219178082</c:v>
                </c:pt>
                <c:pt idx="582">
                  <c:v>1.5945205479452054</c:v>
                </c:pt>
                <c:pt idx="583">
                  <c:v>1.5972602739726027</c:v>
                </c:pt>
                <c:pt idx="584">
                  <c:v>1.6</c:v>
                </c:pt>
                <c:pt idx="585">
                  <c:v>1.6027397260273972</c:v>
                </c:pt>
                <c:pt idx="586">
                  <c:v>1.6054794520547946</c:v>
                </c:pt>
                <c:pt idx="587">
                  <c:v>1.6082191780821917</c:v>
                </c:pt>
                <c:pt idx="588">
                  <c:v>1.6109589041095891</c:v>
                </c:pt>
                <c:pt idx="589">
                  <c:v>1.6136986301369862</c:v>
                </c:pt>
                <c:pt idx="590">
                  <c:v>1.6164383561643836</c:v>
                </c:pt>
                <c:pt idx="591">
                  <c:v>1.6191780821917807</c:v>
                </c:pt>
                <c:pt idx="592">
                  <c:v>1.6219178082191781</c:v>
                </c:pt>
                <c:pt idx="593">
                  <c:v>1.6246575342465754</c:v>
                </c:pt>
                <c:pt idx="594">
                  <c:v>1.6273972602739726</c:v>
                </c:pt>
                <c:pt idx="595">
                  <c:v>1.6301369863013699</c:v>
                </c:pt>
                <c:pt idx="596">
                  <c:v>1.6328767123287671</c:v>
                </c:pt>
                <c:pt idx="597">
                  <c:v>1.6356164383561644</c:v>
                </c:pt>
                <c:pt idx="598">
                  <c:v>1.6383561643835616</c:v>
                </c:pt>
                <c:pt idx="599">
                  <c:v>1.6410958904109589</c:v>
                </c:pt>
                <c:pt idx="600">
                  <c:v>1.6438356164383561</c:v>
                </c:pt>
                <c:pt idx="601">
                  <c:v>1.6465753424657534</c:v>
                </c:pt>
                <c:pt idx="602">
                  <c:v>1.6493150684931508</c:v>
                </c:pt>
                <c:pt idx="603">
                  <c:v>1.6520547945205479</c:v>
                </c:pt>
                <c:pt idx="604">
                  <c:v>1.6547945205479453</c:v>
                </c:pt>
                <c:pt idx="605">
                  <c:v>1.6575342465753424</c:v>
                </c:pt>
                <c:pt idx="606">
                  <c:v>1.6602739726027398</c:v>
                </c:pt>
                <c:pt idx="607">
                  <c:v>1.6630136986301369</c:v>
                </c:pt>
                <c:pt idx="608">
                  <c:v>1.6657534246575343</c:v>
                </c:pt>
                <c:pt idx="609">
                  <c:v>1.6684931506849314</c:v>
                </c:pt>
                <c:pt idx="610">
                  <c:v>1.6712328767123288</c:v>
                </c:pt>
                <c:pt idx="611">
                  <c:v>1.6739726027397259</c:v>
                </c:pt>
                <c:pt idx="612">
                  <c:v>1.6767123287671233</c:v>
                </c:pt>
                <c:pt idx="613">
                  <c:v>1.6794520547945206</c:v>
                </c:pt>
                <c:pt idx="614">
                  <c:v>1.6821917808219178</c:v>
                </c:pt>
                <c:pt idx="615">
                  <c:v>1.6849315068493151</c:v>
                </c:pt>
                <c:pt idx="616">
                  <c:v>1.6876712328767123</c:v>
                </c:pt>
                <c:pt idx="617">
                  <c:v>1.6904109589041096</c:v>
                </c:pt>
                <c:pt idx="618">
                  <c:v>1.6931506849315068</c:v>
                </c:pt>
                <c:pt idx="619">
                  <c:v>1.6958904109589041</c:v>
                </c:pt>
                <c:pt idx="620">
                  <c:v>1.6986301369863013</c:v>
                </c:pt>
                <c:pt idx="621">
                  <c:v>1.7013698630136986</c:v>
                </c:pt>
                <c:pt idx="622">
                  <c:v>1.704109589041096</c:v>
                </c:pt>
                <c:pt idx="623">
                  <c:v>1.7068493150684931</c:v>
                </c:pt>
                <c:pt idx="624">
                  <c:v>1.7095890410958905</c:v>
                </c:pt>
                <c:pt idx="625">
                  <c:v>1.7123287671232876</c:v>
                </c:pt>
                <c:pt idx="626">
                  <c:v>1.715068493150685</c:v>
                </c:pt>
                <c:pt idx="627">
                  <c:v>1.7178082191780821</c:v>
                </c:pt>
                <c:pt idx="628">
                  <c:v>1.7205479452054795</c:v>
                </c:pt>
                <c:pt idx="629">
                  <c:v>1.7232876712328766</c:v>
                </c:pt>
                <c:pt idx="630">
                  <c:v>1.726027397260274</c:v>
                </c:pt>
                <c:pt idx="631">
                  <c:v>1.7287671232876711</c:v>
                </c:pt>
                <c:pt idx="632">
                  <c:v>1.7315068493150685</c:v>
                </c:pt>
                <c:pt idx="633">
                  <c:v>1.7342465753424658</c:v>
                </c:pt>
                <c:pt idx="634">
                  <c:v>1.736986301369863</c:v>
                </c:pt>
                <c:pt idx="635">
                  <c:v>1.7397260273972603</c:v>
                </c:pt>
                <c:pt idx="636">
                  <c:v>1.7424657534246575</c:v>
                </c:pt>
                <c:pt idx="637">
                  <c:v>1.7452054794520548</c:v>
                </c:pt>
                <c:pt idx="638">
                  <c:v>1.747945205479452</c:v>
                </c:pt>
                <c:pt idx="639">
                  <c:v>1.7506849315068493</c:v>
                </c:pt>
                <c:pt idx="640">
                  <c:v>1.7534246575342465</c:v>
                </c:pt>
                <c:pt idx="641">
                  <c:v>1.7561643835616438</c:v>
                </c:pt>
                <c:pt idx="642">
                  <c:v>1.7589041095890412</c:v>
                </c:pt>
                <c:pt idx="643">
                  <c:v>1.7616438356164383</c:v>
                </c:pt>
                <c:pt idx="644">
                  <c:v>1.7643835616438357</c:v>
                </c:pt>
                <c:pt idx="645">
                  <c:v>1.7671232876712328</c:v>
                </c:pt>
                <c:pt idx="646">
                  <c:v>1.7698630136986302</c:v>
                </c:pt>
                <c:pt idx="647">
                  <c:v>1.7726027397260273</c:v>
                </c:pt>
                <c:pt idx="648">
                  <c:v>1.7753424657534247</c:v>
                </c:pt>
                <c:pt idx="649">
                  <c:v>1.7780821917808218</c:v>
                </c:pt>
                <c:pt idx="650">
                  <c:v>1.7808219178082192</c:v>
                </c:pt>
                <c:pt idx="651">
                  <c:v>1.7835616438356163</c:v>
                </c:pt>
                <c:pt idx="652">
                  <c:v>1.7863013698630137</c:v>
                </c:pt>
                <c:pt idx="653">
                  <c:v>1.789041095890411</c:v>
                </c:pt>
                <c:pt idx="654">
                  <c:v>1.7917808219178082</c:v>
                </c:pt>
                <c:pt idx="655">
                  <c:v>1.7945205479452055</c:v>
                </c:pt>
                <c:pt idx="656">
                  <c:v>1.7972602739726027</c:v>
                </c:pt>
                <c:pt idx="657">
                  <c:v>1.8</c:v>
                </c:pt>
                <c:pt idx="658">
                  <c:v>1.8027397260273972</c:v>
                </c:pt>
                <c:pt idx="659">
                  <c:v>1.8054794520547945</c:v>
                </c:pt>
                <c:pt idx="660">
                  <c:v>1.8082191780821917</c:v>
                </c:pt>
                <c:pt idx="661">
                  <c:v>1.810958904109589</c:v>
                </c:pt>
                <c:pt idx="662">
                  <c:v>1.8136986301369864</c:v>
                </c:pt>
                <c:pt idx="663">
                  <c:v>1.8164383561643835</c:v>
                </c:pt>
                <c:pt idx="664">
                  <c:v>1.8191780821917809</c:v>
                </c:pt>
                <c:pt idx="665">
                  <c:v>1.821917808219178</c:v>
                </c:pt>
                <c:pt idx="666">
                  <c:v>1.8246575342465754</c:v>
                </c:pt>
                <c:pt idx="667">
                  <c:v>1.8273972602739725</c:v>
                </c:pt>
                <c:pt idx="668">
                  <c:v>1.8301369863013699</c:v>
                </c:pt>
                <c:pt idx="669">
                  <c:v>1.832876712328767</c:v>
                </c:pt>
                <c:pt idx="670">
                  <c:v>1.8356164383561644</c:v>
                </c:pt>
                <c:pt idx="671">
                  <c:v>1.8383561643835618</c:v>
                </c:pt>
                <c:pt idx="672">
                  <c:v>1.8410958904109589</c:v>
                </c:pt>
                <c:pt idx="673">
                  <c:v>1.8438356164383563</c:v>
                </c:pt>
                <c:pt idx="674">
                  <c:v>1.8465753424657534</c:v>
                </c:pt>
                <c:pt idx="675">
                  <c:v>1.8493150684931507</c:v>
                </c:pt>
                <c:pt idx="676">
                  <c:v>1.8520547945205479</c:v>
                </c:pt>
                <c:pt idx="677">
                  <c:v>1.8547945205479452</c:v>
                </c:pt>
                <c:pt idx="678">
                  <c:v>1.8575342465753424</c:v>
                </c:pt>
                <c:pt idx="679">
                  <c:v>1.8602739726027397</c:v>
                </c:pt>
                <c:pt idx="680">
                  <c:v>1.8630136986301369</c:v>
                </c:pt>
                <c:pt idx="681">
                  <c:v>1.8657534246575342</c:v>
                </c:pt>
                <c:pt idx="682">
                  <c:v>1.8684931506849316</c:v>
                </c:pt>
                <c:pt idx="683">
                  <c:v>1.8712328767123287</c:v>
                </c:pt>
                <c:pt idx="684">
                  <c:v>1.8739726027397261</c:v>
                </c:pt>
                <c:pt idx="685">
                  <c:v>1.8767123287671232</c:v>
                </c:pt>
                <c:pt idx="686">
                  <c:v>1.8794520547945206</c:v>
                </c:pt>
                <c:pt idx="687">
                  <c:v>1.8821917808219177</c:v>
                </c:pt>
                <c:pt idx="688">
                  <c:v>1.8849315068493151</c:v>
                </c:pt>
                <c:pt idx="689">
                  <c:v>1.8876712328767122</c:v>
                </c:pt>
                <c:pt idx="690">
                  <c:v>1.8904109589041096</c:v>
                </c:pt>
                <c:pt idx="691">
                  <c:v>1.893150684931507</c:v>
                </c:pt>
                <c:pt idx="692">
                  <c:v>1.8958904109589041</c:v>
                </c:pt>
                <c:pt idx="693">
                  <c:v>1.8986301369863015</c:v>
                </c:pt>
                <c:pt idx="694">
                  <c:v>1.9013698630136986</c:v>
                </c:pt>
                <c:pt idx="695">
                  <c:v>1.904109589041096</c:v>
                </c:pt>
                <c:pt idx="696">
                  <c:v>1.9068493150684931</c:v>
                </c:pt>
                <c:pt idx="697">
                  <c:v>1.9095890410958904</c:v>
                </c:pt>
                <c:pt idx="698">
                  <c:v>1.9123287671232876</c:v>
                </c:pt>
                <c:pt idx="699">
                  <c:v>1.9150684931506849</c:v>
                </c:pt>
                <c:pt idx="700">
                  <c:v>1.9178082191780821</c:v>
                </c:pt>
                <c:pt idx="701">
                  <c:v>1.9205479452054794</c:v>
                </c:pt>
                <c:pt idx="702">
                  <c:v>1.9232876712328768</c:v>
                </c:pt>
                <c:pt idx="703">
                  <c:v>1.9260273972602739</c:v>
                </c:pt>
                <c:pt idx="704">
                  <c:v>1.9287671232876713</c:v>
                </c:pt>
                <c:pt idx="705">
                  <c:v>1.9315068493150684</c:v>
                </c:pt>
                <c:pt idx="706">
                  <c:v>1.9342465753424658</c:v>
                </c:pt>
                <c:pt idx="707">
                  <c:v>1.9369863013698629</c:v>
                </c:pt>
                <c:pt idx="708">
                  <c:v>1.9397260273972603</c:v>
                </c:pt>
                <c:pt idx="709">
                  <c:v>1.9424657534246574</c:v>
                </c:pt>
                <c:pt idx="710">
                  <c:v>1.9452054794520548</c:v>
                </c:pt>
                <c:pt idx="711">
                  <c:v>1.9479452054794522</c:v>
                </c:pt>
                <c:pt idx="712">
                  <c:v>1.9506849315068493</c:v>
                </c:pt>
                <c:pt idx="713">
                  <c:v>1.9534246575342467</c:v>
                </c:pt>
                <c:pt idx="714">
                  <c:v>1.9561643835616438</c:v>
                </c:pt>
                <c:pt idx="715">
                  <c:v>1.9589041095890412</c:v>
                </c:pt>
                <c:pt idx="716">
                  <c:v>1.9616438356164383</c:v>
                </c:pt>
                <c:pt idx="717">
                  <c:v>1.9643835616438357</c:v>
                </c:pt>
                <c:pt idx="718">
                  <c:v>1.9671232876712328</c:v>
                </c:pt>
                <c:pt idx="719">
                  <c:v>1.9698630136986301</c:v>
                </c:pt>
                <c:pt idx="720">
                  <c:v>1.9726027397260273</c:v>
                </c:pt>
                <c:pt idx="721">
                  <c:v>1.9753424657534246</c:v>
                </c:pt>
                <c:pt idx="722">
                  <c:v>1.978082191780822</c:v>
                </c:pt>
                <c:pt idx="723">
                  <c:v>1.9808219178082191</c:v>
                </c:pt>
                <c:pt idx="724">
                  <c:v>1.9835616438356165</c:v>
                </c:pt>
                <c:pt idx="725">
                  <c:v>1.9863013698630136</c:v>
                </c:pt>
                <c:pt idx="726">
                  <c:v>1.989041095890411</c:v>
                </c:pt>
                <c:pt idx="727">
                  <c:v>1.9917808219178081</c:v>
                </c:pt>
                <c:pt idx="728">
                  <c:v>1.9945205479452055</c:v>
                </c:pt>
                <c:pt idx="729">
                  <c:v>1.9972602739726026</c:v>
                </c:pt>
                <c:pt idx="730">
                  <c:v>2</c:v>
                </c:pt>
                <c:pt idx="731">
                  <c:v>2.0027397260273974</c:v>
                </c:pt>
                <c:pt idx="732">
                  <c:v>2.0054794520547947</c:v>
                </c:pt>
                <c:pt idx="733">
                  <c:v>2.0082191780821916</c:v>
                </c:pt>
                <c:pt idx="734">
                  <c:v>2.010958904109589</c:v>
                </c:pt>
                <c:pt idx="735">
                  <c:v>2.0136986301369864</c:v>
                </c:pt>
                <c:pt idx="736">
                  <c:v>2.0164383561643837</c:v>
                </c:pt>
                <c:pt idx="737">
                  <c:v>2.0191780821917806</c:v>
                </c:pt>
                <c:pt idx="738">
                  <c:v>2.021917808219178</c:v>
                </c:pt>
                <c:pt idx="739">
                  <c:v>2.0246575342465754</c:v>
                </c:pt>
                <c:pt idx="740">
                  <c:v>2.0273972602739727</c:v>
                </c:pt>
                <c:pt idx="741">
                  <c:v>2.0301369863013701</c:v>
                </c:pt>
                <c:pt idx="742">
                  <c:v>2.032876712328767</c:v>
                </c:pt>
                <c:pt idx="743">
                  <c:v>2.0356164383561643</c:v>
                </c:pt>
                <c:pt idx="744">
                  <c:v>2.0383561643835617</c:v>
                </c:pt>
                <c:pt idx="745">
                  <c:v>2.0410958904109591</c:v>
                </c:pt>
                <c:pt idx="746">
                  <c:v>2.043835616438356</c:v>
                </c:pt>
                <c:pt idx="747">
                  <c:v>2.0465753424657533</c:v>
                </c:pt>
                <c:pt idx="748">
                  <c:v>2.0493150684931507</c:v>
                </c:pt>
                <c:pt idx="749">
                  <c:v>2.0520547945205481</c:v>
                </c:pt>
                <c:pt idx="750">
                  <c:v>2.0547945205479454</c:v>
                </c:pt>
                <c:pt idx="751">
                  <c:v>2.0575342465753423</c:v>
                </c:pt>
                <c:pt idx="752">
                  <c:v>2.0602739726027397</c:v>
                </c:pt>
                <c:pt idx="753">
                  <c:v>2.0630136986301371</c:v>
                </c:pt>
                <c:pt idx="754">
                  <c:v>2.0657534246575344</c:v>
                </c:pt>
                <c:pt idx="755">
                  <c:v>2.0684931506849313</c:v>
                </c:pt>
                <c:pt idx="756">
                  <c:v>2.0712328767123287</c:v>
                </c:pt>
                <c:pt idx="757">
                  <c:v>2.0739726027397261</c:v>
                </c:pt>
                <c:pt idx="758">
                  <c:v>2.0767123287671234</c:v>
                </c:pt>
                <c:pt idx="759">
                  <c:v>2.0794520547945203</c:v>
                </c:pt>
                <c:pt idx="760">
                  <c:v>2.0821917808219177</c:v>
                </c:pt>
                <c:pt idx="761">
                  <c:v>2.0849315068493151</c:v>
                </c:pt>
                <c:pt idx="762">
                  <c:v>2.0876712328767124</c:v>
                </c:pt>
                <c:pt idx="763">
                  <c:v>2.0904109589041098</c:v>
                </c:pt>
                <c:pt idx="764">
                  <c:v>2.0931506849315067</c:v>
                </c:pt>
                <c:pt idx="765">
                  <c:v>2.095890410958904</c:v>
                </c:pt>
                <c:pt idx="766">
                  <c:v>2.0986301369863014</c:v>
                </c:pt>
                <c:pt idx="767">
                  <c:v>2.1013698630136988</c:v>
                </c:pt>
                <c:pt idx="768">
                  <c:v>2.1041095890410957</c:v>
                </c:pt>
                <c:pt idx="769">
                  <c:v>2.106849315068493</c:v>
                </c:pt>
                <c:pt idx="770">
                  <c:v>2.1095890410958904</c:v>
                </c:pt>
                <c:pt idx="771">
                  <c:v>2.1123287671232878</c:v>
                </c:pt>
                <c:pt idx="772">
                  <c:v>2.1150684931506851</c:v>
                </c:pt>
                <c:pt idx="773">
                  <c:v>2.117808219178082</c:v>
                </c:pt>
                <c:pt idx="774">
                  <c:v>2.1205479452054794</c:v>
                </c:pt>
                <c:pt idx="775">
                  <c:v>2.1232876712328768</c:v>
                </c:pt>
                <c:pt idx="776">
                  <c:v>2.1260273972602741</c:v>
                </c:pt>
                <c:pt idx="777">
                  <c:v>2.128767123287671</c:v>
                </c:pt>
                <c:pt idx="778">
                  <c:v>2.1315068493150684</c:v>
                </c:pt>
                <c:pt idx="779">
                  <c:v>2.1342465753424658</c:v>
                </c:pt>
                <c:pt idx="780">
                  <c:v>2.1369863013698631</c:v>
                </c:pt>
                <c:pt idx="781">
                  <c:v>2.1397260273972605</c:v>
                </c:pt>
                <c:pt idx="782">
                  <c:v>2.1424657534246574</c:v>
                </c:pt>
                <c:pt idx="783">
                  <c:v>2.1452054794520548</c:v>
                </c:pt>
                <c:pt idx="784">
                  <c:v>2.1479452054794521</c:v>
                </c:pt>
                <c:pt idx="785">
                  <c:v>2.1506849315068495</c:v>
                </c:pt>
                <c:pt idx="786">
                  <c:v>2.1534246575342464</c:v>
                </c:pt>
                <c:pt idx="787">
                  <c:v>2.1561643835616437</c:v>
                </c:pt>
                <c:pt idx="788">
                  <c:v>2.1589041095890411</c:v>
                </c:pt>
                <c:pt idx="789">
                  <c:v>2.1616438356164385</c:v>
                </c:pt>
                <c:pt idx="790">
                  <c:v>2.1643835616438358</c:v>
                </c:pt>
                <c:pt idx="791">
                  <c:v>2.1671232876712327</c:v>
                </c:pt>
                <c:pt idx="792">
                  <c:v>2.1698630136986301</c:v>
                </c:pt>
                <c:pt idx="793">
                  <c:v>2.1726027397260275</c:v>
                </c:pt>
                <c:pt idx="794">
                  <c:v>2.1753424657534248</c:v>
                </c:pt>
                <c:pt idx="795">
                  <c:v>2.1780821917808217</c:v>
                </c:pt>
                <c:pt idx="796">
                  <c:v>2.1808219178082191</c:v>
                </c:pt>
                <c:pt idx="797">
                  <c:v>2.1835616438356165</c:v>
                </c:pt>
                <c:pt idx="798">
                  <c:v>2.1863013698630138</c:v>
                </c:pt>
                <c:pt idx="799">
                  <c:v>2.1890410958904107</c:v>
                </c:pt>
                <c:pt idx="800">
                  <c:v>2.1917808219178081</c:v>
                </c:pt>
                <c:pt idx="801">
                  <c:v>2.1945205479452055</c:v>
                </c:pt>
                <c:pt idx="802">
                  <c:v>2.1972602739726028</c:v>
                </c:pt>
                <c:pt idx="803">
                  <c:v>2.2000000000000002</c:v>
                </c:pt>
                <c:pt idx="804">
                  <c:v>2.2027397260273971</c:v>
                </c:pt>
                <c:pt idx="805">
                  <c:v>2.2054794520547945</c:v>
                </c:pt>
                <c:pt idx="806">
                  <c:v>2.2082191780821918</c:v>
                </c:pt>
                <c:pt idx="807">
                  <c:v>2.2109589041095892</c:v>
                </c:pt>
                <c:pt idx="808">
                  <c:v>2.2136986301369861</c:v>
                </c:pt>
                <c:pt idx="809">
                  <c:v>2.2164383561643834</c:v>
                </c:pt>
                <c:pt idx="810">
                  <c:v>2.2191780821917808</c:v>
                </c:pt>
                <c:pt idx="811">
                  <c:v>2.2219178082191782</c:v>
                </c:pt>
                <c:pt idx="812">
                  <c:v>2.2246575342465755</c:v>
                </c:pt>
                <c:pt idx="813">
                  <c:v>2.2273972602739724</c:v>
                </c:pt>
                <c:pt idx="814">
                  <c:v>2.2301369863013698</c:v>
                </c:pt>
                <c:pt idx="815">
                  <c:v>2.2328767123287672</c:v>
                </c:pt>
                <c:pt idx="816">
                  <c:v>2.2356164383561645</c:v>
                </c:pt>
                <c:pt idx="817">
                  <c:v>2.2383561643835614</c:v>
                </c:pt>
                <c:pt idx="818">
                  <c:v>2.2410958904109588</c:v>
                </c:pt>
                <c:pt idx="819">
                  <c:v>2.2438356164383562</c:v>
                </c:pt>
                <c:pt idx="820">
                  <c:v>2.2465753424657535</c:v>
                </c:pt>
                <c:pt idx="821">
                  <c:v>2.2493150684931509</c:v>
                </c:pt>
                <c:pt idx="822">
                  <c:v>2.2520547945205478</c:v>
                </c:pt>
                <c:pt idx="823">
                  <c:v>2.2547945205479452</c:v>
                </c:pt>
                <c:pt idx="824">
                  <c:v>2.2575342465753425</c:v>
                </c:pt>
                <c:pt idx="825">
                  <c:v>2.2602739726027399</c:v>
                </c:pt>
                <c:pt idx="826">
                  <c:v>2.2630136986301368</c:v>
                </c:pt>
                <c:pt idx="827">
                  <c:v>2.2657534246575342</c:v>
                </c:pt>
                <c:pt idx="828">
                  <c:v>2.2684931506849315</c:v>
                </c:pt>
                <c:pt idx="829">
                  <c:v>2.2712328767123289</c:v>
                </c:pt>
                <c:pt idx="830">
                  <c:v>2.2739726027397262</c:v>
                </c:pt>
                <c:pt idx="831">
                  <c:v>2.2767123287671232</c:v>
                </c:pt>
                <c:pt idx="832">
                  <c:v>2.2794520547945205</c:v>
                </c:pt>
                <c:pt idx="833">
                  <c:v>2.2821917808219179</c:v>
                </c:pt>
                <c:pt idx="834">
                  <c:v>2.2849315068493152</c:v>
                </c:pt>
                <c:pt idx="835">
                  <c:v>2.2876712328767121</c:v>
                </c:pt>
                <c:pt idx="836">
                  <c:v>2.2904109589041095</c:v>
                </c:pt>
                <c:pt idx="837">
                  <c:v>2.2931506849315069</c:v>
                </c:pt>
                <c:pt idx="838">
                  <c:v>2.2958904109589042</c:v>
                </c:pt>
                <c:pt idx="839">
                  <c:v>2.2986301369863016</c:v>
                </c:pt>
                <c:pt idx="840">
                  <c:v>2.3013698630136985</c:v>
                </c:pt>
                <c:pt idx="841">
                  <c:v>2.3041095890410959</c:v>
                </c:pt>
                <c:pt idx="842">
                  <c:v>2.3068493150684932</c:v>
                </c:pt>
                <c:pt idx="843">
                  <c:v>2.3095890410958906</c:v>
                </c:pt>
                <c:pt idx="844">
                  <c:v>2.3123287671232875</c:v>
                </c:pt>
                <c:pt idx="845">
                  <c:v>2.3150684931506849</c:v>
                </c:pt>
                <c:pt idx="846">
                  <c:v>2.3178082191780822</c:v>
                </c:pt>
                <c:pt idx="847">
                  <c:v>2.3205479452054796</c:v>
                </c:pt>
                <c:pt idx="848">
                  <c:v>2.3232876712328765</c:v>
                </c:pt>
                <c:pt idx="849">
                  <c:v>2.3260273972602739</c:v>
                </c:pt>
                <c:pt idx="850">
                  <c:v>2.3287671232876712</c:v>
                </c:pt>
                <c:pt idx="851">
                  <c:v>2.3315068493150686</c:v>
                </c:pt>
                <c:pt idx="852">
                  <c:v>2.3342465753424659</c:v>
                </c:pt>
                <c:pt idx="853">
                  <c:v>2.3369863013698629</c:v>
                </c:pt>
                <c:pt idx="854">
                  <c:v>2.3397260273972602</c:v>
                </c:pt>
                <c:pt idx="855">
                  <c:v>2.3424657534246576</c:v>
                </c:pt>
                <c:pt idx="856">
                  <c:v>2.3452054794520549</c:v>
                </c:pt>
                <c:pt idx="857">
                  <c:v>2.3479452054794518</c:v>
                </c:pt>
                <c:pt idx="858">
                  <c:v>2.3506849315068492</c:v>
                </c:pt>
                <c:pt idx="859">
                  <c:v>2.3534246575342466</c:v>
                </c:pt>
                <c:pt idx="860">
                  <c:v>2.3561643835616439</c:v>
                </c:pt>
                <c:pt idx="861">
                  <c:v>2.3589041095890413</c:v>
                </c:pt>
                <c:pt idx="862">
                  <c:v>2.3616438356164382</c:v>
                </c:pt>
                <c:pt idx="863">
                  <c:v>2.3643835616438356</c:v>
                </c:pt>
                <c:pt idx="864">
                  <c:v>2.3671232876712329</c:v>
                </c:pt>
                <c:pt idx="865">
                  <c:v>2.3698630136986303</c:v>
                </c:pt>
                <c:pt idx="866">
                  <c:v>2.3726027397260272</c:v>
                </c:pt>
                <c:pt idx="867">
                  <c:v>2.3753424657534246</c:v>
                </c:pt>
                <c:pt idx="868">
                  <c:v>2.3780821917808219</c:v>
                </c:pt>
                <c:pt idx="869">
                  <c:v>2.3808219178082193</c:v>
                </c:pt>
                <c:pt idx="870">
                  <c:v>2.3835616438356166</c:v>
                </c:pt>
                <c:pt idx="871">
                  <c:v>2.3863013698630136</c:v>
                </c:pt>
                <c:pt idx="872">
                  <c:v>2.3890410958904109</c:v>
                </c:pt>
                <c:pt idx="873">
                  <c:v>2.3917808219178083</c:v>
                </c:pt>
                <c:pt idx="874">
                  <c:v>2.3945205479452056</c:v>
                </c:pt>
                <c:pt idx="875">
                  <c:v>2.3972602739726026</c:v>
                </c:pt>
                <c:pt idx="876">
                  <c:v>2.4</c:v>
                </c:pt>
                <c:pt idx="877">
                  <c:v>2.4027397260273973</c:v>
                </c:pt>
                <c:pt idx="878">
                  <c:v>2.4054794520547946</c:v>
                </c:pt>
                <c:pt idx="879">
                  <c:v>2.408219178082192</c:v>
                </c:pt>
                <c:pt idx="880">
                  <c:v>2.4109589041095889</c:v>
                </c:pt>
                <c:pt idx="881">
                  <c:v>2.4136986301369863</c:v>
                </c:pt>
                <c:pt idx="882">
                  <c:v>2.4164383561643836</c:v>
                </c:pt>
                <c:pt idx="883">
                  <c:v>2.419178082191781</c:v>
                </c:pt>
                <c:pt idx="884">
                  <c:v>2.4219178082191779</c:v>
                </c:pt>
                <c:pt idx="885">
                  <c:v>2.4246575342465753</c:v>
                </c:pt>
                <c:pt idx="886">
                  <c:v>2.4273972602739726</c:v>
                </c:pt>
                <c:pt idx="887">
                  <c:v>2.43013698630137</c:v>
                </c:pt>
                <c:pt idx="888">
                  <c:v>2.4328767123287673</c:v>
                </c:pt>
                <c:pt idx="889">
                  <c:v>2.4356164383561643</c:v>
                </c:pt>
                <c:pt idx="890">
                  <c:v>2.4383561643835616</c:v>
                </c:pt>
                <c:pt idx="891">
                  <c:v>2.441095890410959</c:v>
                </c:pt>
                <c:pt idx="892">
                  <c:v>2.4438356164383563</c:v>
                </c:pt>
                <c:pt idx="893">
                  <c:v>2.4465753424657533</c:v>
                </c:pt>
                <c:pt idx="894">
                  <c:v>2.4493150684931506</c:v>
                </c:pt>
                <c:pt idx="895">
                  <c:v>2.452054794520548</c:v>
                </c:pt>
                <c:pt idx="896">
                  <c:v>2.4547945205479453</c:v>
                </c:pt>
                <c:pt idx="897">
                  <c:v>2.4575342465753423</c:v>
                </c:pt>
                <c:pt idx="898">
                  <c:v>2.4602739726027396</c:v>
                </c:pt>
                <c:pt idx="899">
                  <c:v>2.463013698630137</c:v>
                </c:pt>
                <c:pt idx="900">
                  <c:v>2.4657534246575343</c:v>
                </c:pt>
                <c:pt idx="901">
                  <c:v>2.4684931506849317</c:v>
                </c:pt>
                <c:pt idx="902">
                  <c:v>2.4712328767123286</c:v>
                </c:pt>
                <c:pt idx="903">
                  <c:v>2.473972602739726</c:v>
                </c:pt>
                <c:pt idx="904">
                  <c:v>2.4767123287671233</c:v>
                </c:pt>
                <c:pt idx="905">
                  <c:v>2.4794520547945207</c:v>
                </c:pt>
                <c:pt idx="906">
                  <c:v>2.4821917808219176</c:v>
                </c:pt>
                <c:pt idx="907">
                  <c:v>2.484931506849315</c:v>
                </c:pt>
                <c:pt idx="908">
                  <c:v>2.4876712328767123</c:v>
                </c:pt>
                <c:pt idx="909">
                  <c:v>2.4904109589041097</c:v>
                </c:pt>
                <c:pt idx="910">
                  <c:v>2.493150684931507</c:v>
                </c:pt>
                <c:pt idx="911">
                  <c:v>2.495890410958904</c:v>
                </c:pt>
                <c:pt idx="912">
                  <c:v>2.4986301369863013</c:v>
                </c:pt>
                <c:pt idx="913">
                  <c:v>2.5013698630136987</c:v>
                </c:pt>
                <c:pt idx="914">
                  <c:v>2.504109589041096</c:v>
                </c:pt>
                <c:pt idx="915">
                  <c:v>2.506849315068493</c:v>
                </c:pt>
                <c:pt idx="916">
                  <c:v>2.5095890410958903</c:v>
                </c:pt>
                <c:pt idx="917">
                  <c:v>2.5123287671232877</c:v>
                </c:pt>
                <c:pt idx="918">
                  <c:v>2.515068493150685</c:v>
                </c:pt>
                <c:pt idx="919">
                  <c:v>2.5178082191780824</c:v>
                </c:pt>
                <c:pt idx="920">
                  <c:v>2.5205479452054793</c:v>
                </c:pt>
                <c:pt idx="921">
                  <c:v>2.5232876712328767</c:v>
                </c:pt>
                <c:pt idx="922">
                  <c:v>2.526027397260274</c:v>
                </c:pt>
                <c:pt idx="923">
                  <c:v>2.5287671232876714</c:v>
                </c:pt>
                <c:pt idx="924">
                  <c:v>2.5315068493150683</c:v>
                </c:pt>
                <c:pt idx="925">
                  <c:v>2.5342465753424657</c:v>
                </c:pt>
                <c:pt idx="926">
                  <c:v>2.536986301369863</c:v>
                </c:pt>
                <c:pt idx="927">
                  <c:v>2.5397260273972604</c:v>
                </c:pt>
                <c:pt idx="928">
                  <c:v>2.5424657534246577</c:v>
                </c:pt>
                <c:pt idx="929">
                  <c:v>2.5452054794520547</c:v>
                </c:pt>
                <c:pt idx="930">
                  <c:v>2.547945205479452</c:v>
                </c:pt>
                <c:pt idx="931">
                  <c:v>2.5506849315068494</c:v>
                </c:pt>
                <c:pt idx="932">
                  <c:v>2.5534246575342467</c:v>
                </c:pt>
                <c:pt idx="933">
                  <c:v>2.5561643835616437</c:v>
                </c:pt>
                <c:pt idx="934">
                  <c:v>2.558904109589041</c:v>
                </c:pt>
                <c:pt idx="935">
                  <c:v>2.5616438356164384</c:v>
                </c:pt>
                <c:pt idx="936">
                  <c:v>2.5643835616438357</c:v>
                </c:pt>
                <c:pt idx="937">
                  <c:v>2.5671232876712327</c:v>
                </c:pt>
                <c:pt idx="938">
                  <c:v>2.56986301369863</c:v>
                </c:pt>
                <c:pt idx="939">
                  <c:v>2.5726027397260274</c:v>
                </c:pt>
                <c:pt idx="940">
                  <c:v>2.5753424657534247</c:v>
                </c:pt>
                <c:pt idx="941">
                  <c:v>2.5780821917808221</c:v>
                </c:pt>
                <c:pt idx="942">
                  <c:v>2.580821917808219</c:v>
                </c:pt>
                <c:pt idx="943">
                  <c:v>2.5835616438356164</c:v>
                </c:pt>
                <c:pt idx="944">
                  <c:v>2.5863013698630137</c:v>
                </c:pt>
                <c:pt idx="945">
                  <c:v>2.5890410958904111</c:v>
                </c:pt>
                <c:pt idx="946">
                  <c:v>2.591780821917808</c:v>
                </c:pt>
                <c:pt idx="947">
                  <c:v>2.5945205479452054</c:v>
                </c:pt>
                <c:pt idx="948">
                  <c:v>2.5972602739726027</c:v>
                </c:pt>
                <c:pt idx="949">
                  <c:v>2.6</c:v>
                </c:pt>
                <c:pt idx="950">
                  <c:v>2.6027397260273974</c:v>
                </c:pt>
                <c:pt idx="951">
                  <c:v>2.6054794520547944</c:v>
                </c:pt>
                <c:pt idx="952">
                  <c:v>2.6082191780821917</c:v>
                </c:pt>
                <c:pt idx="953">
                  <c:v>2.6109589041095891</c:v>
                </c:pt>
                <c:pt idx="954">
                  <c:v>2.6136986301369864</c:v>
                </c:pt>
                <c:pt idx="955">
                  <c:v>2.6164383561643834</c:v>
                </c:pt>
                <c:pt idx="956">
                  <c:v>2.6191780821917807</c:v>
                </c:pt>
                <c:pt idx="957">
                  <c:v>2.6219178082191781</c:v>
                </c:pt>
                <c:pt idx="958">
                  <c:v>2.6246575342465754</c:v>
                </c:pt>
                <c:pt idx="959">
                  <c:v>2.6273972602739728</c:v>
                </c:pt>
                <c:pt idx="960">
                  <c:v>2.6301369863013697</c:v>
                </c:pt>
                <c:pt idx="961">
                  <c:v>2.6328767123287671</c:v>
                </c:pt>
                <c:pt idx="962">
                  <c:v>2.6356164383561644</c:v>
                </c:pt>
                <c:pt idx="963">
                  <c:v>2.6383561643835618</c:v>
                </c:pt>
                <c:pt idx="964">
                  <c:v>2.6410958904109587</c:v>
                </c:pt>
                <c:pt idx="965">
                  <c:v>2.6438356164383561</c:v>
                </c:pt>
                <c:pt idx="966">
                  <c:v>2.6465753424657534</c:v>
                </c:pt>
                <c:pt idx="967">
                  <c:v>2.6493150684931508</c:v>
                </c:pt>
                <c:pt idx="968">
                  <c:v>2.6520547945205482</c:v>
                </c:pt>
                <c:pt idx="969">
                  <c:v>2.6547945205479451</c:v>
                </c:pt>
                <c:pt idx="970">
                  <c:v>2.6575342465753424</c:v>
                </c:pt>
                <c:pt idx="971">
                  <c:v>2.6602739726027398</c:v>
                </c:pt>
                <c:pt idx="972">
                  <c:v>2.6630136986301371</c:v>
                </c:pt>
                <c:pt idx="973">
                  <c:v>2.6657534246575341</c:v>
                </c:pt>
                <c:pt idx="974">
                  <c:v>2.6684931506849314</c:v>
                </c:pt>
                <c:pt idx="975">
                  <c:v>2.6712328767123288</c:v>
                </c:pt>
                <c:pt idx="976">
                  <c:v>2.6739726027397261</c:v>
                </c:pt>
                <c:pt idx="977">
                  <c:v>2.6767123287671235</c:v>
                </c:pt>
                <c:pt idx="978">
                  <c:v>2.6794520547945204</c:v>
                </c:pt>
                <c:pt idx="979">
                  <c:v>2.6821917808219178</c:v>
                </c:pt>
                <c:pt idx="980">
                  <c:v>2.6849315068493151</c:v>
                </c:pt>
                <c:pt idx="981">
                  <c:v>2.6876712328767125</c:v>
                </c:pt>
                <c:pt idx="982">
                  <c:v>2.6904109589041094</c:v>
                </c:pt>
                <c:pt idx="983">
                  <c:v>2.6931506849315068</c:v>
                </c:pt>
                <c:pt idx="984">
                  <c:v>2.6958904109589041</c:v>
                </c:pt>
                <c:pt idx="985">
                  <c:v>2.6986301369863015</c:v>
                </c:pt>
                <c:pt idx="986">
                  <c:v>2.7013698630136984</c:v>
                </c:pt>
                <c:pt idx="987">
                  <c:v>2.7041095890410958</c:v>
                </c:pt>
                <c:pt idx="988">
                  <c:v>2.7068493150684931</c:v>
                </c:pt>
                <c:pt idx="989">
                  <c:v>2.7095890410958905</c:v>
                </c:pt>
                <c:pt idx="990">
                  <c:v>2.7123287671232879</c:v>
                </c:pt>
                <c:pt idx="991">
                  <c:v>2.7150684931506848</c:v>
                </c:pt>
                <c:pt idx="992">
                  <c:v>2.7178082191780821</c:v>
                </c:pt>
                <c:pt idx="993">
                  <c:v>2.7205479452054795</c:v>
                </c:pt>
                <c:pt idx="994">
                  <c:v>2.7232876712328768</c:v>
                </c:pt>
                <c:pt idx="995">
                  <c:v>2.7260273972602738</c:v>
                </c:pt>
                <c:pt idx="996">
                  <c:v>2.7287671232876711</c:v>
                </c:pt>
                <c:pt idx="997">
                  <c:v>2.7315068493150685</c:v>
                </c:pt>
                <c:pt idx="998">
                  <c:v>2.7342465753424658</c:v>
                </c:pt>
                <c:pt idx="999">
                  <c:v>2.7369863013698632</c:v>
                </c:pt>
                <c:pt idx="1000">
                  <c:v>2.7397260273972601</c:v>
                </c:pt>
                <c:pt idx="1001">
                  <c:v>2.7424657534246575</c:v>
                </c:pt>
                <c:pt idx="1002">
                  <c:v>2.7452054794520548</c:v>
                </c:pt>
                <c:pt idx="1003">
                  <c:v>2.7479452054794522</c:v>
                </c:pt>
                <c:pt idx="1004">
                  <c:v>2.7506849315068491</c:v>
                </c:pt>
                <c:pt idx="1005">
                  <c:v>2.7534246575342465</c:v>
                </c:pt>
                <c:pt idx="1006">
                  <c:v>2.7561643835616438</c:v>
                </c:pt>
                <c:pt idx="1007">
                  <c:v>2.7589041095890412</c:v>
                </c:pt>
                <c:pt idx="1008">
                  <c:v>2.7616438356164386</c:v>
                </c:pt>
                <c:pt idx="1009">
                  <c:v>2.7643835616438355</c:v>
                </c:pt>
                <c:pt idx="1010">
                  <c:v>2.7671232876712328</c:v>
                </c:pt>
                <c:pt idx="1011">
                  <c:v>2.7698630136986302</c:v>
                </c:pt>
                <c:pt idx="1012">
                  <c:v>2.7726027397260276</c:v>
                </c:pt>
                <c:pt idx="1013">
                  <c:v>2.7753424657534245</c:v>
                </c:pt>
                <c:pt idx="1014">
                  <c:v>2.7780821917808218</c:v>
                </c:pt>
                <c:pt idx="1015">
                  <c:v>2.7808219178082192</c:v>
                </c:pt>
                <c:pt idx="1016">
                  <c:v>2.7835616438356166</c:v>
                </c:pt>
                <c:pt idx="1017">
                  <c:v>2.7863013698630139</c:v>
                </c:pt>
                <c:pt idx="1018">
                  <c:v>2.7890410958904108</c:v>
                </c:pt>
                <c:pt idx="1019">
                  <c:v>2.7917808219178082</c:v>
                </c:pt>
                <c:pt idx="1020">
                  <c:v>2.7945205479452055</c:v>
                </c:pt>
                <c:pt idx="1021">
                  <c:v>2.7972602739726029</c:v>
                </c:pt>
                <c:pt idx="1022">
                  <c:v>2.8</c:v>
                </c:pt>
                <c:pt idx="1023">
                  <c:v>2.8027397260273972</c:v>
                </c:pt>
                <c:pt idx="1024">
                  <c:v>2.8054794520547945</c:v>
                </c:pt>
                <c:pt idx="1025">
                  <c:v>2.8082191780821919</c:v>
                </c:pt>
                <c:pt idx="1026">
                  <c:v>2.8109589041095893</c:v>
                </c:pt>
                <c:pt idx="1027">
                  <c:v>2.8136986301369862</c:v>
                </c:pt>
                <c:pt idx="1028">
                  <c:v>2.8164383561643835</c:v>
                </c:pt>
                <c:pt idx="1029">
                  <c:v>2.8191780821917809</c:v>
                </c:pt>
                <c:pt idx="1030">
                  <c:v>2.8219178082191783</c:v>
                </c:pt>
                <c:pt idx="1031">
                  <c:v>2.8246575342465752</c:v>
                </c:pt>
                <c:pt idx="1032">
                  <c:v>2.8273972602739725</c:v>
                </c:pt>
                <c:pt idx="1033">
                  <c:v>2.8301369863013699</c:v>
                </c:pt>
                <c:pt idx="1034">
                  <c:v>2.8328767123287673</c:v>
                </c:pt>
                <c:pt idx="1035">
                  <c:v>2.8356164383561642</c:v>
                </c:pt>
                <c:pt idx="1036">
                  <c:v>2.8383561643835615</c:v>
                </c:pt>
                <c:pt idx="1037">
                  <c:v>2.8410958904109589</c:v>
                </c:pt>
                <c:pt idx="1038">
                  <c:v>2.8438356164383563</c:v>
                </c:pt>
                <c:pt idx="1039">
                  <c:v>2.8465753424657536</c:v>
                </c:pt>
                <c:pt idx="1040">
                  <c:v>2.8493150684931505</c:v>
                </c:pt>
                <c:pt idx="1041">
                  <c:v>2.8520547945205479</c:v>
                </c:pt>
                <c:pt idx="1042">
                  <c:v>2.8547945205479452</c:v>
                </c:pt>
                <c:pt idx="1043">
                  <c:v>2.8575342465753426</c:v>
                </c:pt>
                <c:pt idx="1044">
                  <c:v>2.8602739726027395</c:v>
                </c:pt>
                <c:pt idx="1045">
                  <c:v>2.8630136986301369</c:v>
                </c:pt>
                <c:pt idx="1046">
                  <c:v>2.8657534246575342</c:v>
                </c:pt>
                <c:pt idx="1047">
                  <c:v>2.8684931506849316</c:v>
                </c:pt>
                <c:pt idx="1048">
                  <c:v>2.871232876712329</c:v>
                </c:pt>
                <c:pt idx="1049">
                  <c:v>2.8739726027397259</c:v>
                </c:pt>
                <c:pt idx="1050">
                  <c:v>2.8767123287671232</c:v>
                </c:pt>
                <c:pt idx="1051">
                  <c:v>2.8794520547945206</c:v>
                </c:pt>
                <c:pt idx="1052">
                  <c:v>2.882191780821918</c:v>
                </c:pt>
                <c:pt idx="1053">
                  <c:v>2.8849315068493149</c:v>
                </c:pt>
                <c:pt idx="1054">
                  <c:v>2.8876712328767122</c:v>
                </c:pt>
                <c:pt idx="1055">
                  <c:v>2.8904109589041096</c:v>
                </c:pt>
                <c:pt idx="1056">
                  <c:v>2.893150684931507</c:v>
                </c:pt>
                <c:pt idx="1057">
                  <c:v>2.8958904109589043</c:v>
                </c:pt>
                <c:pt idx="1058">
                  <c:v>2.8986301369863012</c:v>
                </c:pt>
                <c:pt idx="1059">
                  <c:v>2.9013698630136986</c:v>
                </c:pt>
                <c:pt idx="1060">
                  <c:v>2.904109589041096</c:v>
                </c:pt>
                <c:pt idx="1061">
                  <c:v>2.9068493150684933</c:v>
                </c:pt>
                <c:pt idx="1062">
                  <c:v>2.9095890410958902</c:v>
                </c:pt>
                <c:pt idx="1063">
                  <c:v>2.9123287671232876</c:v>
                </c:pt>
                <c:pt idx="1064">
                  <c:v>2.9150684931506849</c:v>
                </c:pt>
                <c:pt idx="1065">
                  <c:v>2.9178082191780823</c:v>
                </c:pt>
                <c:pt idx="1066">
                  <c:v>2.9205479452054797</c:v>
                </c:pt>
                <c:pt idx="1067">
                  <c:v>2.9232876712328766</c:v>
                </c:pt>
                <c:pt idx="1068">
                  <c:v>2.9260273972602739</c:v>
                </c:pt>
                <c:pt idx="1069">
                  <c:v>2.9287671232876713</c:v>
                </c:pt>
                <c:pt idx="1070">
                  <c:v>2.9315068493150687</c:v>
                </c:pt>
                <c:pt idx="1071">
                  <c:v>2.9342465753424656</c:v>
                </c:pt>
                <c:pt idx="1072">
                  <c:v>2.9369863013698629</c:v>
                </c:pt>
                <c:pt idx="1073">
                  <c:v>2.9397260273972603</c:v>
                </c:pt>
                <c:pt idx="1074">
                  <c:v>2.9424657534246577</c:v>
                </c:pt>
                <c:pt idx="1075">
                  <c:v>2.9452054794520546</c:v>
                </c:pt>
                <c:pt idx="1076">
                  <c:v>2.9479452054794519</c:v>
                </c:pt>
                <c:pt idx="1077">
                  <c:v>2.9506849315068493</c:v>
                </c:pt>
                <c:pt idx="1078">
                  <c:v>2.9534246575342467</c:v>
                </c:pt>
                <c:pt idx="1079">
                  <c:v>2.956164383561644</c:v>
                </c:pt>
                <c:pt idx="1080">
                  <c:v>2.9589041095890409</c:v>
                </c:pt>
                <c:pt idx="1081">
                  <c:v>2.9616438356164383</c:v>
                </c:pt>
                <c:pt idx="1082">
                  <c:v>2.9643835616438357</c:v>
                </c:pt>
                <c:pt idx="1083">
                  <c:v>2.967123287671233</c:v>
                </c:pt>
                <c:pt idx="1084">
                  <c:v>2.9698630136986299</c:v>
                </c:pt>
                <c:pt idx="1085">
                  <c:v>2.9726027397260273</c:v>
                </c:pt>
                <c:pt idx="1086">
                  <c:v>2.9753424657534246</c:v>
                </c:pt>
                <c:pt idx="1087">
                  <c:v>2.978082191780822</c:v>
                </c:pt>
                <c:pt idx="1088">
                  <c:v>2.9808219178082194</c:v>
                </c:pt>
                <c:pt idx="1089">
                  <c:v>2.9835616438356163</c:v>
                </c:pt>
                <c:pt idx="1090">
                  <c:v>2.9863013698630136</c:v>
                </c:pt>
                <c:pt idx="1091">
                  <c:v>2.989041095890411</c:v>
                </c:pt>
                <c:pt idx="1092">
                  <c:v>2.9917808219178084</c:v>
                </c:pt>
                <c:pt idx="1093">
                  <c:v>2.9945205479452053</c:v>
                </c:pt>
                <c:pt idx="1094">
                  <c:v>2.9972602739726026</c:v>
                </c:pt>
                <c:pt idx="1095">
                  <c:v>3</c:v>
                </c:pt>
                <c:pt idx="1096">
                  <c:v>3.0027397260273974</c:v>
                </c:pt>
                <c:pt idx="1097">
                  <c:v>3.0054794520547947</c:v>
                </c:pt>
                <c:pt idx="1098">
                  <c:v>3.0082191780821916</c:v>
                </c:pt>
                <c:pt idx="1099">
                  <c:v>3.010958904109589</c:v>
                </c:pt>
                <c:pt idx="1100">
                  <c:v>3.0136986301369864</c:v>
                </c:pt>
                <c:pt idx="1101">
                  <c:v>3.0164383561643837</c:v>
                </c:pt>
                <c:pt idx="1102">
                  <c:v>3.0191780821917806</c:v>
                </c:pt>
                <c:pt idx="1103">
                  <c:v>3.021917808219178</c:v>
                </c:pt>
                <c:pt idx="1104">
                  <c:v>3.0246575342465754</c:v>
                </c:pt>
                <c:pt idx="1105">
                  <c:v>3.0273972602739727</c:v>
                </c:pt>
                <c:pt idx="1106">
                  <c:v>3.0301369863013701</c:v>
                </c:pt>
                <c:pt idx="1107">
                  <c:v>3.032876712328767</c:v>
                </c:pt>
                <c:pt idx="1108">
                  <c:v>3.0356164383561643</c:v>
                </c:pt>
                <c:pt idx="1109">
                  <c:v>3.0383561643835617</c:v>
                </c:pt>
                <c:pt idx="1110">
                  <c:v>3.0410958904109591</c:v>
                </c:pt>
                <c:pt idx="1111">
                  <c:v>3.043835616438356</c:v>
                </c:pt>
                <c:pt idx="1112">
                  <c:v>3.0465753424657533</c:v>
                </c:pt>
                <c:pt idx="1113">
                  <c:v>3.0493150684931507</c:v>
                </c:pt>
                <c:pt idx="1114">
                  <c:v>3.0520547945205481</c:v>
                </c:pt>
                <c:pt idx="1115">
                  <c:v>3.0547945205479454</c:v>
                </c:pt>
                <c:pt idx="1116">
                  <c:v>3.0575342465753423</c:v>
                </c:pt>
                <c:pt idx="1117">
                  <c:v>3.0602739726027397</c:v>
                </c:pt>
                <c:pt idx="1118">
                  <c:v>3.0630136986301371</c:v>
                </c:pt>
                <c:pt idx="1119">
                  <c:v>3.0657534246575344</c:v>
                </c:pt>
                <c:pt idx="1120">
                  <c:v>3.0684931506849313</c:v>
                </c:pt>
                <c:pt idx="1121">
                  <c:v>3.0712328767123287</c:v>
                </c:pt>
                <c:pt idx="1122">
                  <c:v>3.0739726027397261</c:v>
                </c:pt>
                <c:pt idx="1123">
                  <c:v>3.0767123287671234</c:v>
                </c:pt>
                <c:pt idx="1124">
                  <c:v>3.0794520547945203</c:v>
                </c:pt>
                <c:pt idx="1125">
                  <c:v>3.0821917808219177</c:v>
                </c:pt>
                <c:pt idx="1126">
                  <c:v>3.0849315068493151</c:v>
                </c:pt>
                <c:pt idx="1127">
                  <c:v>3.0876712328767124</c:v>
                </c:pt>
                <c:pt idx="1128">
                  <c:v>3.0904109589041098</c:v>
                </c:pt>
                <c:pt idx="1129">
                  <c:v>3.0931506849315067</c:v>
                </c:pt>
                <c:pt idx="1130">
                  <c:v>3.095890410958904</c:v>
                </c:pt>
                <c:pt idx="1131">
                  <c:v>3.0986301369863014</c:v>
                </c:pt>
                <c:pt idx="1132">
                  <c:v>3.1013698630136988</c:v>
                </c:pt>
                <c:pt idx="1133">
                  <c:v>3.1041095890410957</c:v>
                </c:pt>
                <c:pt idx="1134">
                  <c:v>3.106849315068493</c:v>
                </c:pt>
                <c:pt idx="1135">
                  <c:v>3.1095890410958904</c:v>
                </c:pt>
                <c:pt idx="1136">
                  <c:v>3.1123287671232878</c:v>
                </c:pt>
                <c:pt idx="1137">
                  <c:v>3.1150684931506851</c:v>
                </c:pt>
                <c:pt idx="1138">
                  <c:v>3.117808219178082</c:v>
                </c:pt>
                <c:pt idx="1139">
                  <c:v>3.1205479452054794</c:v>
                </c:pt>
                <c:pt idx="1140">
                  <c:v>3.1232876712328768</c:v>
                </c:pt>
                <c:pt idx="1141">
                  <c:v>3.1260273972602741</c:v>
                </c:pt>
                <c:pt idx="1142">
                  <c:v>3.128767123287671</c:v>
                </c:pt>
                <c:pt idx="1143">
                  <c:v>3.1315068493150684</c:v>
                </c:pt>
                <c:pt idx="1144">
                  <c:v>3.1342465753424658</c:v>
                </c:pt>
                <c:pt idx="1145">
                  <c:v>3.1369863013698631</c:v>
                </c:pt>
                <c:pt idx="1146">
                  <c:v>3.1397260273972605</c:v>
                </c:pt>
                <c:pt idx="1147">
                  <c:v>3.1424657534246574</c:v>
                </c:pt>
                <c:pt idx="1148">
                  <c:v>3.1452054794520548</c:v>
                </c:pt>
                <c:pt idx="1149">
                  <c:v>3.1479452054794521</c:v>
                </c:pt>
                <c:pt idx="1150">
                  <c:v>3.1506849315068495</c:v>
                </c:pt>
                <c:pt idx="1151">
                  <c:v>3.1534246575342464</c:v>
                </c:pt>
                <c:pt idx="1152">
                  <c:v>3.1561643835616437</c:v>
                </c:pt>
                <c:pt idx="1153">
                  <c:v>3.1589041095890411</c:v>
                </c:pt>
                <c:pt idx="1154">
                  <c:v>3.1616438356164385</c:v>
                </c:pt>
                <c:pt idx="1155">
                  <c:v>3.1643835616438358</c:v>
                </c:pt>
                <c:pt idx="1156">
                  <c:v>3.1671232876712327</c:v>
                </c:pt>
                <c:pt idx="1157">
                  <c:v>3.1698630136986301</c:v>
                </c:pt>
                <c:pt idx="1158">
                  <c:v>3.1726027397260275</c:v>
                </c:pt>
                <c:pt idx="1159">
                  <c:v>3.1753424657534248</c:v>
                </c:pt>
                <c:pt idx="1160">
                  <c:v>3.1780821917808217</c:v>
                </c:pt>
                <c:pt idx="1161">
                  <c:v>3.1808219178082191</c:v>
                </c:pt>
                <c:pt idx="1162">
                  <c:v>3.1835616438356165</c:v>
                </c:pt>
                <c:pt idx="1163">
                  <c:v>3.1863013698630138</c:v>
                </c:pt>
                <c:pt idx="1164">
                  <c:v>3.1890410958904107</c:v>
                </c:pt>
                <c:pt idx="1165">
                  <c:v>3.1917808219178081</c:v>
                </c:pt>
                <c:pt idx="1166">
                  <c:v>3.1945205479452055</c:v>
                </c:pt>
                <c:pt idx="1167">
                  <c:v>3.1972602739726028</c:v>
                </c:pt>
                <c:pt idx="1168">
                  <c:v>3.2</c:v>
                </c:pt>
                <c:pt idx="1169">
                  <c:v>3.2027397260273971</c:v>
                </c:pt>
                <c:pt idx="1170">
                  <c:v>3.2054794520547945</c:v>
                </c:pt>
                <c:pt idx="1171">
                  <c:v>3.2082191780821918</c:v>
                </c:pt>
                <c:pt idx="1172">
                  <c:v>3.2109589041095892</c:v>
                </c:pt>
                <c:pt idx="1173">
                  <c:v>3.2136986301369861</c:v>
                </c:pt>
                <c:pt idx="1174">
                  <c:v>3.2164383561643834</c:v>
                </c:pt>
                <c:pt idx="1175">
                  <c:v>3.2191780821917808</c:v>
                </c:pt>
                <c:pt idx="1176">
                  <c:v>3.2219178082191782</c:v>
                </c:pt>
                <c:pt idx="1177">
                  <c:v>3.2246575342465755</c:v>
                </c:pt>
                <c:pt idx="1178">
                  <c:v>3.2273972602739724</c:v>
                </c:pt>
                <c:pt idx="1179">
                  <c:v>3.2301369863013698</c:v>
                </c:pt>
                <c:pt idx="1180">
                  <c:v>3.2328767123287672</c:v>
                </c:pt>
                <c:pt idx="1181">
                  <c:v>3.2356164383561645</c:v>
                </c:pt>
                <c:pt idx="1182">
                  <c:v>3.2383561643835614</c:v>
                </c:pt>
                <c:pt idx="1183">
                  <c:v>3.2410958904109588</c:v>
                </c:pt>
                <c:pt idx="1184">
                  <c:v>3.2438356164383562</c:v>
                </c:pt>
                <c:pt idx="1185">
                  <c:v>3.2465753424657535</c:v>
                </c:pt>
                <c:pt idx="1186">
                  <c:v>3.2493150684931509</c:v>
                </c:pt>
                <c:pt idx="1187">
                  <c:v>3.2520547945205478</c:v>
                </c:pt>
                <c:pt idx="1188">
                  <c:v>3.2547945205479452</c:v>
                </c:pt>
                <c:pt idx="1189">
                  <c:v>3.2575342465753425</c:v>
                </c:pt>
                <c:pt idx="1190">
                  <c:v>3.2602739726027399</c:v>
                </c:pt>
                <c:pt idx="1191">
                  <c:v>3.2630136986301368</c:v>
                </c:pt>
                <c:pt idx="1192">
                  <c:v>3.2657534246575342</c:v>
                </c:pt>
                <c:pt idx="1193">
                  <c:v>3.2684931506849315</c:v>
                </c:pt>
                <c:pt idx="1194">
                  <c:v>3.2712328767123289</c:v>
                </c:pt>
                <c:pt idx="1195">
                  <c:v>3.2739726027397262</c:v>
                </c:pt>
                <c:pt idx="1196">
                  <c:v>3.2767123287671232</c:v>
                </c:pt>
                <c:pt idx="1197">
                  <c:v>3.2794520547945205</c:v>
                </c:pt>
                <c:pt idx="1198">
                  <c:v>3.2821917808219179</c:v>
                </c:pt>
                <c:pt idx="1199">
                  <c:v>3.2849315068493152</c:v>
                </c:pt>
                <c:pt idx="1200">
                  <c:v>3.2876712328767121</c:v>
                </c:pt>
                <c:pt idx="1201">
                  <c:v>3.2904109589041095</c:v>
                </c:pt>
                <c:pt idx="1202">
                  <c:v>3.2931506849315069</c:v>
                </c:pt>
                <c:pt idx="1203">
                  <c:v>3.2958904109589042</c:v>
                </c:pt>
                <c:pt idx="1204">
                  <c:v>3.2986301369863016</c:v>
                </c:pt>
                <c:pt idx="1205">
                  <c:v>3.3013698630136985</c:v>
                </c:pt>
                <c:pt idx="1206">
                  <c:v>3.3041095890410959</c:v>
                </c:pt>
                <c:pt idx="1207">
                  <c:v>3.3068493150684932</c:v>
                </c:pt>
                <c:pt idx="1208">
                  <c:v>3.3095890410958906</c:v>
                </c:pt>
                <c:pt idx="1209">
                  <c:v>3.3123287671232875</c:v>
                </c:pt>
                <c:pt idx="1210">
                  <c:v>3.3150684931506849</c:v>
                </c:pt>
                <c:pt idx="1211">
                  <c:v>3.3178082191780822</c:v>
                </c:pt>
                <c:pt idx="1212">
                  <c:v>3.3205479452054796</c:v>
                </c:pt>
                <c:pt idx="1213">
                  <c:v>3.3232876712328765</c:v>
                </c:pt>
                <c:pt idx="1214">
                  <c:v>3.3260273972602739</c:v>
                </c:pt>
                <c:pt idx="1215">
                  <c:v>3.3287671232876712</c:v>
                </c:pt>
                <c:pt idx="1216">
                  <c:v>3.3315068493150686</c:v>
                </c:pt>
                <c:pt idx="1217">
                  <c:v>3.3342465753424659</c:v>
                </c:pt>
                <c:pt idx="1218">
                  <c:v>3.3369863013698629</c:v>
                </c:pt>
                <c:pt idx="1219">
                  <c:v>3.3397260273972602</c:v>
                </c:pt>
                <c:pt idx="1220">
                  <c:v>3.3424657534246576</c:v>
                </c:pt>
                <c:pt idx="1221">
                  <c:v>3.3452054794520549</c:v>
                </c:pt>
                <c:pt idx="1222">
                  <c:v>3.3479452054794518</c:v>
                </c:pt>
                <c:pt idx="1223">
                  <c:v>3.3506849315068492</c:v>
                </c:pt>
                <c:pt idx="1224">
                  <c:v>3.3534246575342466</c:v>
                </c:pt>
                <c:pt idx="1225">
                  <c:v>3.3561643835616439</c:v>
                </c:pt>
                <c:pt idx="1226">
                  <c:v>3.3589041095890413</c:v>
                </c:pt>
                <c:pt idx="1227">
                  <c:v>3.3616438356164382</c:v>
                </c:pt>
                <c:pt idx="1228">
                  <c:v>3.3643835616438356</c:v>
                </c:pt>
                <c:pt idx="1229">
                  <c:v>3.3671232876712329</c:v>
                </c:pt>
                <c:pt idx="1230">
                  <c:v>3.3698630136986303</c:v>
                </c:pt>
                <c:pt idx="1231">
                  <c:v>3.3726027397260272</c:v>
                </c:pt>
                <c:pt idx="1232">
                  <c:v>3.3753424657534246</c:v>
                </c:pt>
                <c:pt idx="1233">
                  <c:v>3.3780821917808219</c:v>
                </c:pt>
                <c:pt idx="1234">
                  <c:v>3.3808219178082193</c:v>
                </c:pt>
                <c:pt idx="1235">
                  <c:v>3.3835616438356166</c:v>
                </c:pt>
                <c:pt idx="1236">
                  <c:v>3.3863013698630136</c:v>
                </c:pt>
                <c:pt idx="1237">
                  <c:v>3.3890410958904109</c:v>
                </c:pt>
                <c:pt idx="1238">
                  <c:v>3.3917808219178083</c:v>
                </c:pt>
                <c:pt idx="1239">
                  <c:v>3.3945205479452056</c:v>
                </c:pt>
                <c:pt idx="1240">
                  <c:v>3.3972602739726026</c:v>
                </c:pt>
                <c:pt idx="1241">
                  <c:v>3.4</c:v>
                </c:pt>
                <c:pt idx="1242">
                  <c:v>3.4027397260273973</c:v>
                </c:pt>
                <c:pt idx="1243">
                  <c:v>3.4054794520547946</c:v>
                </c:pt>
                <c:pt idx="1244">
                  <c:v>3.408219178082192</c:v>
                </c:pt>
                <c:pt idx="1245">
                  <c:v>3.4109589041095889</c:v>
                </c:pt>
                <c:pt idx="1246">
                  <c:v>3.4136986301369863</c:v>
                </c:pt>
                <c:pt idx="1247">
                  <c:v>3.4164383561643836</c:v>
                </c:pt>
                <c:pt idx="1248">
                  <c:v>3.419178082191781</c:v>
                </c:pt>
                <c:pt idx="1249">
                  <c:v>3.4219178082191779</c:v>
                </c:pt>
                <c:pt idx="1250">
                  <c:v>3.4246575342465753</c:v>
                </c:pt>
                <c:pt idx="1251">
                  <c:v>3.4273972602739726</c:v>
                </c:pt>
                <c:pt idx="1252">
                  <c:v>3.43013698630137</c:v>
                </c:pt>
                <c:pt idx="1253">
                  <c:v>3.4328767123287673</c:v>
                </c:pt>
                <c:pt idx="1254">
                  <c:v>3.4356164383561643</c:v>
                </c:pt>
                <c:pt idx="1255">
                  <c:v>3.4383561643835616</c:v>
                </c:pt>
                <c:pt idx="1256">
                  <c:v>3.441095890410959</c:v>
                </c:pt>
                <c:pt idx="1257">
                  <c:v>3.4438356164383563</c:v>
                </c:pt>
                <c:pt idx="1258">
                  <c:v>3.4465753424657533</c:v>
                </c:pt>
                <c:pt idx="1259">
                  <c:v>3.4493150684931506</c:v>
                </c:pt>
                <c:pt idx="1260">
                  <c:v>3.452054794520548</c:v>
                </c:pt>
                <c:pt idx="1261">
                  <c:v>3.4547945205479453</c:v>
                </c:pt>
                <c:pt idx="1262">
                  <c:v>3.4575342465753423</c:v>
                </c:pt>
                <c:pt idx="1263">
                  <c:v>3.4602739726027396</c:v>
                </c:pt>
                <c:pt idx="1264">
                  <c:v>3.463013698630137</c:v>
                </c:pt>
                <c:pt idx="1265">
                  <c:v>3.4657534246575343</c:v>
                </c:pt>
                <c:pt idx="1266">
                  <c:v>3.4684931506849317</c:v>
                </c:pt>
                <c:pt idx="1267">
                  <c:v>3.4712328767123286</c:v>
                </c:pt>
                <c:pt idx="1268">
                  <c:v>3.473972602739726</c:v>
                </c:pt>
                <c:pt idx="1269">
                  <c:v>3.4767123287671233</c:v>
                </c:pt>
                <c:pt idx="1270">
                  <c:v>3.4794520547945207</c:v>
                </c:pt>
                <c:pt idx="1271">
                  <c:v>3.4821917808219176</c:v>
                </c:pt>
                <c:pt idx="1272">
                  <c:v>3.484931506849315</c:v>
                </c:pt>
                <c:pt idx="1273">
                  <c:v>3.4876712328767123</c:v>
                </c:pt>
                <c:pt idx="1274">
                  <c:v>3.4904109589041097</c:v>
                </c:pt>
                <c:pt idx="1275">
                  <c:v>3.493150684931507</c:v>
                </c:pt>
                <c:pt idx="1276">
                  <c:v>3.495890410958904</c:v>
                </c:pt>
                <c:pt idx="1277">
                  <c:v>3.4986301369863013</c:v>
                </c:pt>
                <c:pt idx="1278">
                  <c:v>3.5013698630136987</c:v>
                </c:pt>
                <c:pt idx="1279">
                  <c:v>3.504109589041096</c:v>
                </c:pt>
                <c:pt idx="1280">
                  <c:v>3.506849315068493</c:v>
                </c:pt>
                <c:pt idx="1281">
                  <c:v>3.5095890410958903</c:v>
                </c:pt>
                <c:pt idx="1282">
                  <c:v>3.5123287671232877</c:v>
                </c:pt>
                <c:pt idx="1283">
                  <c:v>3.515068493150685</c:v>
                </c:pt>
                <c:pt idx="1284">
                  <c:v>3.5178082191780824</c:v>
                </c:pt>
                <c:pt idx="1285">
                  <c:v>3.5205479452054793</c:v>
                </c:pt>
                <c:pt idx="1286">
                  <c:v>3.5232876712328767</c:v>
                </c:pt>
                <c:pt idx="1287">
                  <c:v>3.526027397260274</c:v>
                </c:pt>
                <c:pt idx="1288">
                  <c:v>3.5287671232876714</c:v>
                </c:pt>
                <c:pt idx="1289">
                  <c:v>3.5315068493150683</c:v>
                </c:pt>
                <c:pt idx="1290">
                  <c:v>3.5342465753424657</c:v>
                </c:pt>
                <c:pt idx="1291">
                  <c:v>3.536986301369863</c:v>
                </c:pt>
                <c:pt idx="1292">
                  <c:v>3.5397260273972604</c:v>
                </c:pt>
                <c:pt idx="1293">
                  <c:v>3.5424657534246577</c:v>
                </c:pt>
                <c:pt idx="1294">
                  <c:v>3.5452054794520547</c:v>
                </c:pt>
                <c:pt idx="1295">
                  <c:v>3.547945205479452</c:v>
                </c:pt>
                <c:pt idx="1296">
                  <c:v>3.5506849315068494</c:v>
                </c:pt>
                <c:pt idx="1297">
                  <c:v>3.5534246575342467</c:v>
                </c:pt>
                <c:pt idx="1298">
                  <c:v>3.5561643835616437</c:v>
                </c:pt>
                <c:pt idx="1299">
                  <c:v>3.558904109589041</c:v>
                </c:pt>
                <c:pt idx="1300">
                  <c:v>3.5616438356164384</c:v>
                </c:pt>
                <c:pt idx="1301">
                  <c:v>3.5643835616438357</c:v>
                </c:pt>
                <c:pt idx="1302">
                  <c:v>3.5671232876712327</c:v>
                </c:pt>
                <c:pt idx="1303">
                  <c:v>3.56986301369863</c:v>
                </c:pt>
                <c:pt idx="1304">
                  <c:v>3.5726027397260274</c:v>
                </c:pt>
                <c:pt idx="1305">
                  <c:v>3.5753424657534247</c:v>
                </c:pt>
                <c:pt idx="1306">
                  <c:v>3.5780821917808221</c:v>
                </c:pt>
                <c:pt idx="1307">
                  <c:v>3.580821917808219</c:v>
                </c:pt>
                <c:pt idx="1308">
                  <c:v>3.5835616438356164</c:v>
                </c:pt>
                <c:pt idx="1309">
                  <c:v>3.5863013698630137</c:v>
                </c:pt>
                <c:pt idx="1310">
                  <c:v>3.5890410958904111</c:v>
                </c:pt>
                <c:pt idx="1311">
                  <c:v>3.591780821917808</c:v>
                </c:pt>
                <c:pt idx="1312">
                  <c:v>3.5945205479452054</c:v>
                </c:pt>
                <c:pt idx="1313">
                  <c:v>3.5972602739726027</c:v>
                </c:pt>
                <c:pt idx="1314">
                  <c:v>3.6</c:v>
                </c:pt>
                <c:pt idx="1315">
                  <c:v>3.6027397260273974</c:v>
                </c:pt>
                <c:pt idx="1316">
                  <c:v>3.6054794520547944</c:v>
                </c:pt>
                <c:pt idx="1317">
                  <c:v>3.6082191780821917</c:v>
                </c:pt>
                <c:pt idx="1318">
                  <c:v>3.6109589041095891</c:v>
                </c:pt>
                <c:pt idx="1319">
                  <c:v>3.6136986301369864</c:v>
                </c:pt>
                <c:pt idx="1320">
                  <c:v>3.6164383561643834</c:v>
                </c:pt>
                <c:pt idx="1321">
                  <c:v>3.6191780821917807</c:v>
                </c:pt>
                <c:pt idx="1322">
                  <c:v>3.6219178082191781</c:v>
                </c:pt>
                <c:pt idx="1323">
                  <c:v>3.6246575342465754</c:v>
                </c:pt>
                <c:pt idx="1324">
                  <c:v>3.6273972602739728</c:v>
                </c:pt>
                <c:pt idx="1325">
                  <c:v>3.6301369863013697</c:v>
                </c:pt>
                <c:pt idx="1326">
                  <c:v>3.6328767123287671</c:v>
                </c:pt>
                <c:pt idx="1327">
                  <c:v>3.6356164383561644</c:v>
                </c:pt>
                <c:pt idx="1328">
                  <c:v>3.6383561643835618</c:v>
                </c:pt>
                <c:pt idx="1329">
                  <c:v>3.6410958904109587</c:v>
                </c:pt>
                <c:pt idx="1330">
                  <c:v>3.6438356164383561</c:v>
                </c:pt>
                <c:pt idx="1331">
                  <c:v>3.6465753424657534</c:v>
                </c:pt>
                <c:pt idx="1332">
                  <c:v>3.6493150684931508</c:v>
                </c:pt>
                <c:pt idx="1333">
                  <c:v>3.6520547945205482</c:v>
                </c:pt>
                <c:pt idx="1334">
                  <c:v>3.6547945205479451</c:v>
                </c:pt>
                <c:pt idx="1335">
                  <c:v>3.6575342465753424</c:v>
                </c:pt>
                <c:pt idx="1336">
                  <c:v>3.6602739726027398</c:v>
                </c:pt>
                <c:pt idx="1337">
                  <c:v>3.6630136986301371</c:v>
                </c:pt>
                <c:pt idx="1338">
                  <c:v>3.6657534246575341</c:v>
                </c:pt>
                <c:pt idx="1339">
                  <c:v>3.6684931506849314</c:v>
                </c:pt>
                <c:pt idx="1340">
                  <c:v>3.6712328767123288</c:v>
                </c:pt>
                <c:pt idx="1341">
                  <c:v>3.6739726027397261</c:v>
                </c:pt>
                <c:pt idx="1342">
                  <c:v>3.6767123287671235</c:v>
                </c:pt>
                <c:pt idx="1343">
                  <c:v>3.6794520547945204</c:v>
                </c:pt>
                <c:pt idx="1344">
                  <c:v>3.6821917808219178</c:v>
                </c:pt>
                <c:pt idx="1345">
                  <c:v>3.6849315068493151</c:v>
                </c:pt>
                <c:pt idx="1346">
                  <c:v>3.6876712328767125</c:v>
                </c:pt>
                <c:pt idx="1347">
                  <c:v>3.6904109589041094</c:v>
                </c:pt>
                <c:pt idx="1348">
                  <c:v>3.6931506849315068</c:v>
                </c:pt>
                <c:pt idx="1349">
                  <c:v>3.6958904109589041</c:v>
                </c:pt>
                <c:pt idx="1350">
                  <c:v>3.6986301369863015</c:v>
                </c:pt>
                <c:pt idx="1351">
                  <c:v>3.7013698630136984</c:v>
                </c:pt>
                <c:pt idx="1352">
                  <c:v>3.7041095890410958</c:v>
                </c:pt>
                <c:pt idx="1353">
                  <c:v>3.7068493150684931</c:v>
                </c:pt>
                <c:pt idx="1354">
                  <c:v>3.7095890410958905</c:v>
                </c:pt>
                <c:pt idx="1355">
                  <c:v>3.7123287671232879</c:v>
                </c:pt>
                <c:pt idx="1356">
                  <c:v>3.7150684931506848</c:v>
                </c:pt>
                <c:pt idx="1357">
                  <c:v>3.7178082191780821</c:v>
                </c:pt>
                <c:pt idx="1358">
                  <c:v>3.7205479452054795</c:v>
                </c:pt>
                <c:pt idx="1359">
                  <c:v>3.7232876712328768</c:v>
                </c:pt>
                <c:pt idx="1360">
                  <c:v>3.7260273972602738</c:v>
                </c:pt>
                <c:pt idx="1361">
                  <c:v>3.7287671232876711</c:v>
                </c:pt>
                <c:pt idx="1362">
                  <c:v>3.7315068493150685</c:v>
                </c:pt>
                <c:pt idx="1363">
                  <c:v>3.7342465753424658</c:v>
                </c:pt>
                <c:pt idx="1364">
                  <c:v>3.7369863013698632</c:v>
                </c:pt>
                <c:pt idx="1365">
                  <c:v>3.7397260273972601</c:v>
                </c:pt>
                <c:pt idx="1366">
                  <c:v>3.7424657534246575</c:v>
                </c:pt>
                <c:pt idx="1367">
                  <c:v>3.7452054794520548</c:v>
                </c:pt>
                <c:pt idx="1368">
                  <c:v>3.7479452054794522</c:v>
                </c:pt>
                <c:pt idx="1369">
                  <c:v>3.7506849315068491</c:v>
                </c:pt>
                <c:pt idx="1370">
                  <c:v>3.7534246575342465</c:v>
                </c:pt>
                <c:pt idx="1371">
                  <c:v>3.7561643835616438</c:v>
                </c:pt>
                <c:pt idx="1372">
                  <c:v>3.7589041095890412</c:v>
                </c:pt>
                <c:pt idx="1373">
                  <c:v>3.7616438356164386</c:v>
                </c:pt>
                <c:pt idx="1374">
                  <c:v>3.7643835616438355</c:v>
                </c:pt>
                <c:pt idx="1375">
                  <c:v>3.7671232876712328</c:v>
                </c:pt>
                <c:pt idx="1376">
                  <c:v>3.7698630136986302</c:v>
                </c:pt>
                <c:pt idx="1377">
                  <c:v>3.7726027397260276</c:v>
                </c:pt>
                <c:pt idx="1378">
                  <c:v>3.7753424657534245</c:v>
                </c:pt>
                <c:pt idx="1379">
                  <c:v>3.7780821917808218</c:v>
                </c:pt>
                <c:pt idx="1380">
                  <c:v>3.7808219178082192</c:v>
                </c:pt>
                <c:pt idx="1381">
                  <c:v>3.7835616438356166</c:v>
                </c:pt>
                <c:pt idx="1382">
                  <c:v>3.7863013698630139</c:v>
                </c:pt>
                <c:pt idx="1383">
                  <c:v>3.7890410958904108</c:v>
                </c:pt>
                <c:pt idx="1384">
                  <c:v>3.7917808219178082</c:v>
                </c:pt>
                <c:pt idx="1385">
                  <c:v>3.7945205479452055</c:v>
                </c:pt>
                <c:pt idx="1386">
                  <c:v>3.7972602739726029</c:v>
                </c:pt>
                <c:pt idx="1387">
                  <c:v>3.8</c:v>
                </c:pt>
                <c:pt idx="1388">
                  <c:v>3.8027397260273972</c:v>
                </c:pt>
                <c:pt idx="1389">
                  <c:v>3.8054794520547945</c:v>
                </c:pt>
                <c:pt idx="1390">
                  <c:v>3.8082191780821919</c:v>
                </c:pt>
                <c:pt idx="1391">
                  <c:v>3.8109589041095893</c:v>
                </c:pt>
                <c:pt idx="1392">
                  <c:v>3.8136986301369862</c:v>
                </c:pt>
                <c:pt idx="1393">
                  <c:v>3.8164383561643835</c:v>
                </c:pt>
                <c:pt idx="1394">
                  <c:v>3.8191780821917809</c:v>
                </c:pt>
                <c:pt idx="1395">
                  <c:v>3.8219178082191783</c:v>
                </c:pt>
                <c:pt idx="1396">
                  <c:v>3.8246575342465752</c:v>
                </c:pt>
                <c:pt idx="1397">
                  <c:v>3.8273972602739725</c:v>
                </c:pt>
                <c:pt idx="1398">
                  <c:v>3.8301369863013699</c:v>
                </c:pt>
                <c:pt idx="1399">
                  <c:v>3.8328767123287673</c:v>
                </c:pt>
                <c:pt idx="1400">
                  <c:v>3.8356164383561642</c:v>
                </c:pt>
                <c:pt idx="1401">
                  <c:v>3.8383561643835615</c:v>
                </c:pt>
                <c:pt idx="1402">
                  <c:v>3.8410958904109589</c:v>
                </c:pt>
                <c:pt idx="1403">
                  <c:v>3.8438356164383563</c:v>
                </c:pt>
                <c:pt idx="1404">
                  <c:v>3.8465753424657536</c:v>
                </c:pt>
                <c:pt idx="1405">
                  <c:v>3.8493150684931505</c:v>
                </c:pt>
                <c:pt idx="1406">
                  <c:v>3.8520547945205479</c:v>
                </c:pt>
                <c:pt idx="1407">
                  <c:v>3.8547945205479452</c:v>
                </c:pt>
                <c:pt idx="1408">
                  <c:v>3.8575342465753426</c:v>
                </c:pt>
                <c:pt idx="1409">
                  <c:v>3.8602739726027395</c:v>
                </c:pt>
                <c:pt idx="1410">
                  <c:v>3.8630136986301369</c:v>
                </c:pt>
                <c:pt idx="1411">
                  <c:v>3.8657534246575342</c:v>
                </c:pt>
                <c:pt idx="1412">
                  <c:v>3.8684931506849316</c:v>
                </c:pt>
                <c:pt idx="1413">
                  <c:v>3.871232876712329</c:v>
                </c:pt>
                <c:pt idx="1414">
                  <c:v>3.8739726027397259</c:v>
                </c:pt>
                <c:pt idx="1415">
                  <c:v>3.8767123287671232</c:v>
                </c:pt>
                <c:pt idx="1416">
                  <c:v>3.8794520547945206</c:v>
                </c:pt>
                <c:pt idx="1417">
                  <c:v>3.882191780821918</c:v>
                </c:pt>
                <c:pt idx="1418">
                  <c:v>3.8849315068493149</c:v>
                </c:pt>
                <c:pt idx="1419">
                  <c:v>3.8876712328767122</c:v>
                </c:pt>
                <c:pt idx="1420">
                  <c:v>3.8904109589041096</c:v>
                </c:pt>
                <c:pt idx="1421">
                  <c:v>3.893150684931507</c:v>
                </c:pt>
                <c:pt idx="1422">
                  <c:v>3.8958904109589043</c:v>
                </c:pt>
                <c:pt idx="1423">
                  <c:v>3.8986301369863012</c:v>
                </c:pt>
                <c:pt idx="1424">
                  <c:v>3.9013698630136986</c:v>
                </c:pt>
                <c:pt idx="1425">
                  <c:v>3.904109589041096</c:v>
                </c:pt>
                <c:pt idx="1426">
                  <c:v>3.9068493150684933</c:v>
                </c:pt>
                <c:pt idx="1427">
                  <c:v>3.9095890410958902</c:v>
                </c:pt>
                <c:pt idx="1428">
                  <c:v>3.9123287671232876</c:v>
                </c:pt>
                <c:pt idx="1429">
                  <c:v>3.9150684931506849</c:v>
                </c:pt>
                <c:pt idx="1430">
                  <c:v>3.9178082191780823</c:v>
                </c:pt>
                <c:pt idx="1431">
                  <c:v>3.9205479452054797</c:v>
                </c:pt>
                <c:pt idx="1432">
                  <c:v>3.9232876712328766</c:v>
                </c:pt>
                <c:pt idx="1433">
                  <c:v>3.9260273972602739</c:v>
                </c:pt>
                <c:pt idx="1434">
                  <c:v>3.9287671232876713</c:v>
                </c:pt>
                <c:pt idx="1435">
                  <c:v>3.9315068493150687</c:v>
                </c:pt>
                <c:pt idx="1436">
                  <c:v>3.9342465753424656</c:v>
                </c:pt>
                <c:pt idx="1437">
                  <c:v>3.9369863013698629</c:v>
                </c:pt>
                <c:pt idx="1438">
                  <c:v>3.9397260273972603</c:v>
                </c:pt>
                <c:pt idx="1439">
                  <c:v>3.9424657534246577</c:v>
                </c:pt>
                <c:pt idx="1440">
                  <c:v>3.9452054794520546</c:v>
                </c:pt>
                <c:pt idx="1441">
                  <c:v>3.9479452054794519</c:v>
                </c:pt>
                <c:pt idx="1442">
                  <c:v>3.9506849315068493</c:v>
                </c:pt>
                <c:pt idx="1443">
                  <c:v>3.9534246575342467</c:v>
                </c:pt>
                <c:pt idx="1444">
                  <c:v>3.956164383561644</c:v>
                </c:pt>
                <c:pt idx="1445">
                  <c:v>3.9589041095890409</c:v>
                </c:pt>
                <c:pt idx="1446">
                  <c:v>3.9616438356164383</c:v>
                </c:pt>
                <c:pt idx="1447">
                  <c:v>3.9643835616438357</c:v>
                </c:pt>
                <c:pt idx="1448">
                  <c:v>3.967123287671233</c:v>
                </c:pt>
                <c:pt idx="1449">
                  <c:v>3.9698630136986299</c:v>
                </c:pt>
                <c:pt idx="1450">
                  <c:v>3.9726027397260273</c:v>
                </c:pt>
                <c:pt idx="1451">
                  <c:v>3.9753424657534246</c:v>
                </c:pt>
                <c:pt idx="1452">
                  <c:v>3.978082191780822</c:v>
                </c:pt>
                <c:pt idx="1453">
                  <c:v>3.9808219178082194</c:v>
                </c:pt>
                <c:pt idx="1454">
                  <c:v>3.9835616438356163</c:v>
                </c:pt>
                <c:pt idx="1455">
                  <c:v>3.9863013698630136</c:v>
                </c:pt>
                <c:pt idx="1456">
                  <c:v>3.989041095890411</c:v>
                </c:pt>
                <c:pt idx="1457">
                  <c:v>3.9917808219178084</c:v>
                </c:pt>
                <c:pt idx="1458">
                  <c:v>3.9945205479452053</c:v>
                </c:pt>
                <c:pt idx="1459">
                  <c:v>3.9972602739726026</c:v>
                </c:pt>
                <c:pt idx="1460">
                  <c:v>4</c:v>
                </c:pt>
                <c:pt idx="1461">
                  <c:v>4.0027397260273974</c:v>
                </c:pt>
                <c:pt idx="1462">
                  <c:v>4.0054794520547947</c:v>
                </c:pt>
                <c:pt idx="1463">
                  <c:v>4.0082191780821921</c:v>
                </c:pt>
                <c:pt idx="1464">
                  <c:v>4.0109589041095894</c:v>
                </c:pt>
                <c:pt idx="1465">
                  <c:v>4.0136986301369859</c:v>
                </c:pt>
                <c:pt idx="1466">
                  <c:v>4.0164383561643833</c:v>
                </c:pt>
                <c:pt idx="1467">
                  <c:v>4.0191780821917806</c:v>
                </c:pt>
                <c:pt idx="1468">
                  <c:v>4.021917808219178</c:v>
                </c:pt>
                <c:pt idx="1469">
                  <c:v>4.0246575342465754</c:v>
                </c:pt>
                <c:pt idx="1470">
                  <c:v>4.0273972602739727</c:v>
                </c:pt>
                <c:pt idx="1471">
                  <c:v>4.0301369863013701</c:v>
                </c:pt>
                <c:pt idx="1472">
                  <c:v>4.0328767123287674</c:v>
                </c:pt>
                <c:pt idx="1473">
                  <c:v>4.0356164383561648</c:v>
                </c:pt>
                <c:pt idx="1474">
                  <c:v>4.0383561643835613</c:v>
                </c:pt>
                <c:pt idx="1475">
                  <c:v>4.0410958904109586</c:v>
                </c:pt>
                <c:pt idx="1476">
                  <c:v>4.043835616438356</c:v>
                </c:pt>
                <c:pt idx="1477">
                  <c:v>4.0465753424657533</c:v>
                </c:pt>
                <c:pt idx="1478">
                  <c:v>4.0493150684931507</c:v>
                </c:pt>
                <c:pt idx="1479">
                  <c:v>4.0520547945205481</c:v>
                </c:pt>
                <c:pt idx="1480">
                  <c:v>4.0547945205479454</c:v>
                </c:pt>
                <c:pt idx="1481">
                  <c:v>4.0575342465753428</c:v>
                </c:pt>
                <c:pt idx="1482">
                  <c:v>4.0602739726027401</c:v>
                </c:pt>
                <c:pt idx="1483">
                  <c:v>4.0630136986301366</c:v>
                </c:pt>
                <c:pt idx="1484">
                  <c:v>4.065753424657534</c:v>
                </c:pt>
                <c:pt idx="1485">
                  <c:v>4.0684931506849313</c:v>
                </c:pt>
                <c:pt idx="1486">
                  <c:v>4.0712328767123287</c:v>
                </c:pt>
                <c:pt idx="1487">
                  <c:v>4.0739726027397261</c:v>
                </c:pt>
                <c:pt idx="1488">
                  <c:v>4.0767123287671234</c:v>
                </c:pt>
                <c:pt idx="1489">
                  <c:v>4.0794520547945208</c:v>
                </c:pt>
                <c:pt idx="1490">
                  <c:v>4.0821917808219181</c:v>
                </c:pt>
                <c:pt idx="1491">
                  <c:v>4.0849315068493155</c:v>
                </c:pt>
                <c:pt idx="1492">
                  <c:v>4.087671232876712</c:v>
                </c:pt>
                <c:pt idx="1493">
                  <c:v>4.0904109589041093</c:v>
                </c:pt>
                <c:pt idx="1494">
                  <c:v>4.0931506849315067</c:v>
                </c:pt>
                <c:pt idx="1495">
                  <c:v>4.095890410958904</c:v>
                </c:pt>
                <c:pt idx="1496">
                  <c:v>4.0986301369863014</c:v>
                </c:pt>
                <c:pt idx="1497">
                  <c:v>4.1013698630136988</c:v>
                </c:pt>
                <c:pt idx="1498">
                  <c:v>4.1041095890410961</c:v>
                </c:pt>
                <c:pt idx="1499">
                  <c:v>4.1068493150684935</c:v>
                </c:pt>
                <c:pt idx="1500">
                  <c:v>4.1095890410958908</c:v>
                </c:pt>
                <c:pt idx="1501">
                  <c:v>4.1123287671232873</c:v>
                </c:pt>
                <c:pt idx="1502">
                  <c:v>4.1150684931506847</c:v>
                </c:pt>
                <c:pt idx="1503">
                  <c:v>4.117808219178082</c:v>
                </c:pt>
                <c:pt idx="1504">
                  <c:v>4.1205479452054794</c:v>
                </c:pt>
                <c:pt idx="1505">
                  <c:v>4.1232876712328768</c:v>
                </c:pt>
                <c:pt idx="1506">
                  <c:v>4.1260273972602741</c:v>
                </c:pt>
                <c:pt idx="1507">
                  <c:v>4.1287671232876715</c:v>
                </c:pt>
                <c:pt idx="1508">
                  <c:v>4.1315068493150688</c:v>
                </c:pt>
                <c:pt idx="1509">
                  <c:v>4.1342465753424653</c:v>
                </c:pt>
                <c:pt idx="1510">
                  <c:v>4.1369863013698627</c:v>
                </c:pt>
                <c:pt idx="1511">
                  <c:v>4.13972602739726</c:v>
                </c:pt>
                <c:pt idx="1512">
                  <c:v>4.1424657534246574</c:v>
                </c:pt>
                <c:pt idx="1513">
                  <c:v>4.1452054794520548</c:v>
                </c:pt>
                <c:pt idx="1514">
                  <c:v>4.1479452054794521</c:v>
                </c:pt>
                <c:pt idx="1515">
                  <c:v>4.1506849315068495</c:v>
                </c:pt>
                <c:pt idx="1516">
                  <c:v>4.1534246575342468</c:v>
                </c:pt>
                <c:pt idx="1517">
                  <c:v>4.1561643835616442</c:v>
                </c:pt>
                <c:pt idx="1518">
                  <c:v>4.1589041095890407</c:v>
                </c:pt>
                <c:pt idx="1519">
                  <c:v>4.161643835616438</c:v>
                </c:pt>
                <c:pt idx="1520">
                  <c:v>4.1643835616438354</c:v>
                </c:pt>
                <c:pt idx="1521">
                  <c:v>4.1671232876712327</c:v>
                </c:pt>
                <c:pt idx="1522">
                  <c:v>4.1698630136986301</c:v>
                </c:pt>
                <c:pt idx="1523">
                  <c:v>4.1726027397260275</c:v>
                </c:pt>
                <c:pt idx="1524">
                  <c:v>4.1753424657534248</c:v>
                </c:pt>
                <c:pt idx="1525">
                  <c:v>4.1780821917808222</c:v>
                </c:pt>
                <c:pt idx="1526">
                  <c:v>4.1808219178082195</c:v>
                </c:pt>
                <c:pt idx="1527">
                  <c:v>4.183561643835616</c:v>
                </c:pt>
                <c:pt idx="1528">
                  <c:v>4.1863013698630134</c:v>
                </c:pt>
                <c:pt idx="1529">
                  <c:v>4.1890410958904107</c:v>
                </c:pt>
                <c:pt idx="1530">
                  <c:v>4.1917808219178081</c:v>
                </c:pt>
                <c:pt idx="1531">
                  <c:v>4.1945205479452055</c:v>
                </c:pt>
                <c:pt idx="1532">
                  <c:v>4.1972602739726028</c:v>
                </c:pt>
                <c:pt idx="1533">
                  <c:v>4.2</c:v>
                </c:pt>
                <c:pt idx="1534">
                  <c:v>4.2027397260273975</c:v>
                </c:pt>
                <c:pt idx="1535">
                  <c:v>4.2054794520547949</c:v>
                </c:pt>
                <c:pt idx="1536">
                  <c:v>4.2082191780821914</c:v>
                </c:pt>
                <c:pt idx="1537">
                  <c:v>4.2109589041095887</c:v>
                </c:pt>
                <c:pt idx="1538">
                  <c:v>4.2136986301369861</c:v>
                </c:pt>
                <c:pt idx="1539">
                  <c:v>4.2164383561643834</c:v>
                </c:pt>
                <c:pt idx="1540">
                  <c:v>4.2191780821917808</c:v>
                </c:pt>
                <c:pt idx="1541">
                  <c:v>4.2219178082191782</c:v>
                </c:pt>
                <c:pt idx="1542">
                  <c:v>4.2246575342465755</c:v>
                </c:pt>
                <c:pt idx="1543">
                  <c:v>4.2273972602739729</c:v>
                </c:pt>
                <c:pt idx="1544">
                  <c:v>4.2301369863013702</c:v>
                </c:pt>
                <c:pt idx="1545">
                  <c:v>4.2328767123287667</c:v>
                </c:pt>
                <c:pt idx="1546">
                  <c:v>4.2356164383561641</c:v>
                </c:pt>
                <c:pt idx="1547">
                  <c:v>4.2383561643835614</c:v>
                </c:pt>
                <c:pt idx="1548">
                  <c:v>4.2410958904109588</c:v>
                </c:pt>
                <c:pt idx="1549">
                  <c:v>4.2438356164383562</c:v>
                </c:pt>
                <c:pt idx="1550">
                  <c:v>4.2465753424657535</c:v>
                </c:pt>
                <c:pt idx="1551">
                  <c:v>4.2493150684931509</c:v>
                </c:pt>
                <c:pt idx="1552">
                  <c:v>4.2520547945205482</c:v>
                </c:pt>
                <c:pt idx="1553">
                  <c:v>4.2547945205479456</c:v>
                </c:pt>
                <c:pt idx="1554">
                  <c:v>4.2575342465753421</c:v>
                </c:pt>
                <c:pt idx="1555">
                  <c:v>4.2602739726027394</c:v>
                </c:pt>
                <c:pt idx="1556">
                  <c:v>4.2630136986301368</c:v>
                </c:pt>
                <c:pt idx="1557">
                  <c:v>4.2657534246575342</c:v>
                </c:pt>
                <c:pt idx="1558">
                  <c:v>4.2684931506849315</c:v>
                </c:pt>
                <c:pt idx="1559">
                  <c:v>4.2712328767123289</c:v>
                </c:pt>
                <c:pt idx="1560">
                  <c:v>4.2739726027397262</c:v>
                </c:pt>
                <c:pt idx="1561">
                  <c:v>4.2767123287671236</c:v>
                </c:pt>
                <c:pt idx="1562">
                  <c:v>4.279452054794521</c:v>
                </c:pt>
                <c:pt idx="1563">
                  <c:v>4.2821917808219174</c:v>
                </c:pt>
                <c:pt idx="1564">
                  <c:v>4.2849315068493148</c:v>
                </c:pt>
                <c:pt idx="1565">
                  <c:v>4.2876712328767121</c:v>
                </c:pt>
                <c:pt idx="1566">
                  <c:v>4.2904109589041095</c:v>
                </c:pt>
                <c:pt idx="1567">
                  <c:v>4.2931506849315069</c:v>
                </c:pt>
                <c:pt idx="1568">
                  <c:v>4.2958904109589042</c:v>
                </c:pt>
                <c:pt idx="1569">
                  <c:v>4.2986301369863016</c:v>
                </c:pt>
                <c:pt idx="1570">
                  <c:v>4.3013698630136989</c:v>
                </c:pt>
                <c:pt idx="1571">
                  <c:v>4.3041095890410963</c:v>
                </c:pt>
                <c:pt idx="1572">
                  <c:v>4.3068493150684928</c:v>
                </c:pt>
                <c:pt idx="1573">
                  <c:v>4.3095890410958901</c:v>
                </c:pt>
                <c:pt idx="1574">
                  <c:v>4.3123287671232875</c:v>
                </c:pt>
                <c:pt idx="1575">
                  <c:v>4.3150684931506849</c:v>
                </c:pt>
                <c:pt idx="1576">
                  <c:v>4.3178082191780822</c:v>
                </c:pt>
                <c:pt idx="1577">
                  <c:v>4.3205479452054796</c:v>
                </c:pt>
                <c:pt idx="1578">
                  <c:v>4.3232876712328769</c:v>
                </c:pt>
                <c:pt idx="1579">
                  <c:v>4.3260273972602743</c:v>
                </c:pt>
                <c:pt idx="1580">
                  <c:v>4.3287671232876717</c:v>
                </c:pt>
                <c:pt idx="1581">
                  <c:v>4.3315068493150681</c:v>
                </c:pt>
                <c:pt idx="1582">
                  <c:v>4.3342465753424655</c:v>
                </c:pt>
                <c:pt idx="1583">
                  <c:v>4.3369863013698629</c:v>
                </c:pt>
                <c:pt idx="1584">
                  <c:v>4.3397260273972602</c:v>
                </c:pt>
                <c:pt idx="1585">
                  <c:v>4.3424657534246576</c:v>
                </c:pt>
                <c:pt idx="1586">
                  <c:v>4.3452054794520549</c:v>
                </c:pt>
                <c:pt idx="1587">
                  <c:v>4.3479452054794523</c:v>
                </c:pt>
                <c:pt idx="1588">
                  <c:v>4.3506849315068497</c:v>
                </c:pt>
                <c:pt idx="1589">
                  <c:v>4.353424657534247</c:v>
                </c:pt>
                <c:pt idx="1590">
                  <c:v>4.3561643835616435</c:v>
                </c:pt>
                <c:pt idx="1591">
                  <c:v>4.3589041095890408</c:v>
                </c:pt>
                <c:pt idx="1592">
                  <c:v>4.3616438356164382</c:v>
                </c:pt>
                <c:pt idx="1593">
                  <c:v>4.3643835616438356</c:v>
                </c:pt>
                <c:pt idx="1594">
                  <c:v>4.3671232876712329</c:v>
                </c:pt>
                <c:pt idx="1595">
                  <c:v>4.3698630136986303</c:v>
                </c:pt>
                <c:pt idx="1596">
                  <c:v>4.3726027397260276</c:v>
                </c:pt>
                <c:pt idx="1597">
                  <c:v>4.375342465753425</c:v>
                </c:pt>
                <c:pt idx="1598">
                  <c:v>4.3780821917808215</c:v>
                </c:pt>
                <c:pt idx="1599">
                  <c:v>4.3808219178082188</c:v>
                </c:pt>
                <c:pt idx="1600">
                  <c:v>4.3835616438356162</c:v>
                </c:pt>
                <c:pt idx="1601">
                  <c:v>4.3863013698630136</c:v>
                </c:pt>
                <c:pt idx="1602">
                  <c:v>4.3890410958904109</c:v>
                </c:pt>
                <c:pt idx="1603">
                  <c:v>4.3917808219178083</c:v>
                </c:pt>
                <c:pt idx="1604">
                  <c:v>4.3945205479452056</c:v>
                </c:pt>
                <c:pt idx="1605">
                  <c:v>4.397260273972603</c:v>
                </c:pt>
                <c:pt idx="1606">
                  <c:v>4.4000000000000004</c:v>
                </c:pt>
                <c:pt idx="1607">
                  <c:v>4.4027397260273968</c:v>
                </c:pt>
                <c:pt idx="1608">
                  <c:v>4.4054794520547942</c:v>
                </c:pt>
                <c:pt idx="1609">
                  <c:v>4.4082191780821915</c:v>
                </c:pt>
                <c:pt idx="1610">
                  <c:v>4.4109589041095889</c:v>
                </c:pt>
                <c:pt idx="1611">
                  <c:v>4.4136986301369863</c:v>
                </c:pt>
                <c:pt idx="1612">
                  <c:v>4.4164383561643836</c:v>
                </c:pt>
                <c:pt idx="1613">
                  <c:v>4.419178082191781</c:v>
                </c:pt>
                <c:pt idx="1614">
                  <c:v>4.4219178082191783</c:v>
                </c:pt>
                <c:pt idx="1615">
                  <c:v>4.4246575342465757</c:v>
                </c:pt>
                <c:pt idx="1616">
                  <c:v>4.4273972602739722</c:v>
                </c:pt>
                <c:pt idx="1617">
                  <c:v>4.4301369863013695</c:v>
                </c:pt>
                <c:pt idx="1618">
                  <c:v>4.4328767123287669</c:v>
                </c:pt>
                <c:pt idx="1619">
                  <c:v>4.4356164383561643</c:v>
                </c:pt>
                <c:pt idx="1620">
                  <c:v>4.4383561643835616</c:v>
                </c:pt>
                <c:pt idx="1621">
                  <c:v>4.441095890410959</c:v>
                </c:pt>
                <c:pt idx="1622">
                  <c:v>4.4438356164383563</c:v>
                </c:pt>
                <c:pt idx="1623">
                  <c:v>4.4465753424657537</c:v>
                </c:pt>
                <c:pt idx="1624">
                  <c:v>4.4493150684931511</c:v>
                </c:pt>
                <c:pt idx="1625">
                  <c:v>4.4520547945205475</c:v>
                </c:pt>
                <c:pt idx="1626">
                  <c:v>4.4547945205479449</c:v>
                </c:pt>
                <c:pt idx="1627">
                  <c:v>4.4575342465753423</c:v>
                </c:pt>
                <c:pt idx="1628">
                  <c:v>4.4602739726027396</c:v>
                </c:pt>
                <c:pt idx="1629">
                  <c:v>4.463013698630137</c:v>
                </c:pt>
                <c:pt idx="1630">
                  <c:v>4.4657534246575343</c:v>
                </c:pt>
                <c:pt idx="1631">
                  <c:v>4.4684931506849317</c:v>
                </c:pt>
                <c:pt idx="1632">
                  <c:v>4.4712328767123291</c:v>
                </c:pt>
                <c:pt idx="1633">
                  <c:v>4.4739726027397264</c:v>
                </c:pt>
                <c:pt idx="1634">
                  <c:v>4.4767123287671229</c:v>
                </c:pt>
                <c:pt idx="1635">
                  <c:v>4.4794520547945202</c:v>
                </c:pt>
                <c:pt idx="1636">
                  <c:v>4.4821917808219176</c:v>
                </c:pt>
                <c:pt idx="1637">
                  <c:v>4.484931506849315</c:v>
                </c:pt>
                <c:pt idx="1638">
                  <c:v>4.4876712328767123</c:v>
                </c:pt>
                <c:pt idx="1639">
                  <c:v>4.4904109589041097</c:v>
                </c:pt>
                <c:pt idx="1640">
                  <c:v>4.493150684931507</c:v>
                </c:pt>
                <c:pt idx="1641">
                  <c:v>4.4958904109589044</c:v>
                </c:pt>
                <c:pt idx="1642">
                  <c:v>4.4986301369863018</c:v>
                </c:pt>
                <c:pt idx="1643">
                  <c:v>4.5013698630136982</c:v>
                </c:pt>
                <c:pt idx="1644">
                  <c:v>4.5041095890410956</c:v>
                </c:pt>
                <c:pt idx="1645">
                  <c:v>4.506849315068493</c:v>
                </c:pt>
                <c:pt idx="1646">
                  <c:v>4.5095890410958903</c:v>
                </c:pt>
                <c:pt idx="1647">
                  <c:v>4.5123287671232877</c:v>
                </c:pt>
                <c:pt idx="1648">
                  <c:v>4.515068493150685</c:v>
                </c:pt>
                <c:pt idx="1649">
                  <c:v>4.5178082191780824</c:v>
                </c:pt>
                <c:pt idx="1650">
                  <c:v>4.5205479452054798</c:v>
                </c:pt>
                <c:pt idx="1651">
                  <c:v>4.5232876712328771</c:v>
                </c:pt>
                <c:pt idx="1652">
                  <c:v>4.5260273972602736</c:v>
                </c:pt>
                <c:pt idx="1653">
                  <c:v>4.5287671232876709</c:v>
                </c:pt>
                <c:pt idx="1654">
                  <c:v>4.5315068493150683</c:v>
                </c:pt>
                <c:pt idx="1655">
                  <c:v>4.5342465753424657</c:v>
                </c:pt>
                <c:pt idx="1656">
                  <c:v>4.536986301369863</c:v>
                </c:pt>
                <c:pt idx="1657">
                  <c:v>4.5397260273972604</c:v>
                </c:pt>
                <c:pt idx="1658">
                  <c:v>4.5424657534246577</c:v>
                </c:pt>
                <c:pt idx="1659">
                  <c:v>4.5452054794520551</c:v>
                </c:pt>
                <c:pt idx="1660">
                  <c:v>4.5479452054794525</c:v>
                </c:pt>
                <c:pt idx="1661">
                  <c:v>4.5506849315068489</c:v>
                </c:pt>
                <c:pt idx="1662">
                  <c:v>4.5534246575342463</c:v>
                </c:pt>
                <c:pt idx="1663">
                  <c:v>4.5561643835616437</c:v>
                </c:pt>
                <c:pt idx="1664">
                  <c:v>4.558904109589041</c:v>
                </c:pt>
                <c:pt idx="1665">
                  <c:v>4.5616438356164384</c:v>
                </c:pt>
                <c:pt idx="1666">
                  <c:v>4.5643835616438357</c:v>
                </c:pt>
                <c:pt idx="1667">
                  <c:v>4.5671232876712331</c:v>
                </c:pt>
                <c:pt idx="1668">
                  <c:v>4.5698630136986305</c:v>
                </c:pt>
                <c:pt idx="1669">
                  <c:v>4.5726027397260278</c:v>
                </c:pt>
                <c:pt idx="1670">
                  <c:v>4.5753424657534243</c:v>
                </c:pt>
                <c:pt idx="1671">
                  <c:v>4.5780821917808217</c:v>
                </c:pt>
                <c:pt idx="1672">
                  <c:v>4.580821917808219</c:v>
                </c:pt>
                <c:pt idx="1673">
                  <c:v>4.5835616438356164</c:v>
                </c:pt>
                <c:pt idx="1674">
                  <c:v>4.5863013698630137</c:v>
                </c:pt>
                <c:pt idx="1675">
                  <c:v>4.5890410958904111</c:v>
                </c:pt>
                <c:pt idx="1676">
                  <c:v>4.5917808219178085</c:v>
                </c:pt>
                <c:pt idx="1677">
                  <c:v>4.5945205479452058</c:v>
                </c:pt>
                <c:pt idx="1678">
                  <c:v>4.5972602739726032</c:v>
                </c:pt>
                <c:pt idx="1679">
                  <c:v>4.5999999999999996</c:v>
                </c:pt>
                <c:pt idx="1680">
                  <c:v>4.602739726027397</c:v>
                </c:pt>
                <c:pt idx="1681">
                  <c:v>4.6054794520547944</c:v>
                </c:pt>
                <c:pt idx="1682">
                  <c:v>4.6082191780821917</c:v>
                </c:pt>
                <c:pt idx="1683">
                  <c:v>4.6109589041095891</c:v>
                </c:pt>
                <c:pt idx="1684">
                  <c:v>4.6136986301369864</c:v>
                </c:pt>
                <c:pt idx="1685">
                  <c:v>4.6164383561643838</c:v>
                </c:pt>
                <c:pt idx="1686">
                  <c:v>4.6191780821917812</c:v>
                </c:pt>
                <c:pt idx="1687">
                  <c:v>4.6219178082191785</c:v>
                </c:pt>
                <c:pt idx="1688">
                  <c:v>4.624657534246575</c:v>
                </c:pt>
                <c:pt idx="1689">
                  <c:v>4.6273972602739724</c:v>
                </c:pt>
                <c:pt idx="1690">
                  <c:v>4.6301369863013697</c:v>
                </c:pt>
                <c:pt idx="1691">
                  <c:v>4.6328767123287671</c:v>
                </c:pt>
                <c:pt idx="1692">
                  <c:v>4.6356164383561644</c:v>
                </c:pt>
                <c:pt idx="1693">
                  <c:v>4.6383561643835618</c:v>
                </c:pt>
                <c:pt idx="1694">
                  <c:v>4.6410958904109592</c:v>
                </c:pt>
                <c:pt idx="1695">
                  <c:v>4.6438356164383565</c:v>
                </c:pt>
                <c:pt idx="1696">
                  <c:v>4.646575342465753</c:v>
                </c:pt>
                <c:pt idx="1697">
                  <c:v>4.6493150684931503</c:v>
                </c:pt>
                <c:pt idx="1698">
                  <c:v>4.6520547945205477</c:v>
                </c:pt>
                <c:pt idx="1699">
                  <c:v>4.6547945205479451</c:v>
                </c:pt>
                <c:pt idx="1700">
                  <c:v>4.6575342465753424</c:v>
                </c:pt>
                <c:pt idx="1701">
                  <c:v>4.6602739726027398</c:v>
                </c:pt>
                <c:pt idx="1702">
                  <c:v>4.6630136986301371</c:v>
                </c:pt>
                <c:pt idx="1703">
                  <c:v>4.6657534246575345</c:v>
                </c:pt>
                <c:pt idx="1704">
                  <c:v>4.6684931506849319</c:v>
                </c:pt>
                <c:pt idx="1705">
                  <c:v>4.6712328767123283</c:v>
                </c:pt>
                <c:pt idx="1706">
                  <c:v>4.6739726027397257</c:v>
                </c:pt>
                <c:pt idx="1707">
                  <c:v>4.6767123287671231</c:v>
                </c:pt>
                <c:pt idx="1708">
                  <c:v>4.6794520547945204</c:v>
                </c:pt>
                <c:pt idx="1709">
                  <c:v>4.6821917808219178</c:v>
                </c:pt>
                <c:pt idx="1710">
                  <c:v>4.6849315068493151</c:v>
                </c:pt>
                <c:pt idx="1711">
                  <c:v>4.6876712328767125</c:v>
                </c:pt>
                <c:pt idx="1712">
                  <c:v>4.6904109589041099</c:v>
                </c:pt>
                <c:pt idx="1713">
                  <c:v>4.6931506849315072</c:v>
                </c:pt>
                <c:pt idx="1714">
                  <c:v>4.6958904109589037</c:v>
                </c:pt>
                <c:pt idx="1715">
                  <c:v>4.6986301369863011</c:v>
                </c:pt>
                <c:pt idx="1716">
                  <c:v>4.7013698630136984</c:v>
                </c:pt>
                <c:pt idx="1717">
                  <c:v>4.7041095890410958</c:v>
                </c:pt>
                <c:pt idx="1718">
                  <c:v>4.7068493150684931</c:v>
                </c:pt>
                <c:pt idx="1719">
                  <c:v>4.7095890410958905</c:v>
                </c:pt>
                <c:pt idx="1720">
                  <c:v>4.7123287671232879</c:v>
                </c:pt>
                <c:pt idx="1721">
                  <c:v>4.7150684931506852</c:v>
                </c:pt>
                <c:pt idx="1722">
                  <c:v>4.7178082191780826</c:v>
                </c:pt>
                <c:pt idx="1723">
                  <c:v>4.720547945205479</c:v>
                </c:pt>
                <c:pt idx="1724">
                  <c:v>4.7232876712328764</c:v>
                </c:pt>
                <c:pt idx="1725">
                  <c:v>4.7260273972602738</c:v>
                </c:pt>
                <c:pt idx="1726">
                  <c:v>4.7287671232876711</c:v>
                </c:pt>
                <c:pt idx="1727">
                  <c:v>4.7315068493150685</c:v>
                </c:pt>
                <c:pt idx="1728">
                  <c:v>4.7342465753424658</c:v>
                </c:pt>
                <c:pt idx="1729">
                  <c:v>4.7369863013698632</c:v>
                </c:pt>
                <c:pt idx="1730">
                  <c:v>4.7397260273972606</c:v>
                </c:pt>
                <c:pt idx="1731">
                  <c:v>4.7424657534246579</c:v>
                </c:pt>
                <c:pt idx="1732">
                  <c:v>4.7452054794520544</c:v>
                </c:pt>
                <c:pt idx="1733">
                  <c:v>4.7479452054794518</c:v>
                </c:pt>
                <c:pt idx="1734">
                  <c:v>4.7506849315068491</c:v>
                </c:pt>
                <c:pt idx="1735">
                  <c:v>4.7534246575342465</c:v>
                </c:pt>
                <c:pt idx="1736">
                  <c:v>4.7561643835616438</c:v>
                </c:pt>
                <c:pt idx="1737">
                  <c:v>4.7589041095890412</c:v>
                </c:pt>
                <c:pt idx="1738">
                  <c:v>4.7616438356164386</c:v>
                </c:pt>
                <c:pt idx="1739">
                  <c:v>4.7643835616438359</c:v>
                </c:pt>
                <c:pt idx="1740">
                  <c:v>4.7671232876712333</c:v>
                </c:pt>
                <c:pt idx="1741">
                  <c:v>4.7698630136986298</c:v>
                </c:pt>
                <c:pt idx="1742">
                  <c:v>4.7726027397260271</c:v>
                </c:pt>
                <c:pt idx="1743">
                  <c:v>4.7753424657534245</c:v>
                </c:pt>
                <c:pt idx="1744">
                  <c:v>4.7780821917808218</c:v>
                </c:pt>
                <c:pt idx="1745">
                  <c:v>4.7808219178082192</c:v>
                </c:pt>
                <c:pt idx="1746">
                  <c:v>4.7835616438356166</c:v>
                </c:pt>
                <c:pt idx="1747">
                  <c:v>4.7863013698630139</c:v>
                </c:pt>
                <c:pt idx="1748">
                  <c:v>4.7890410958904113</c:v>
                </c:pt>
                <c:pt idx="1749">
                  <c:v>4.7917808219178086</c:v>
                </c:pt>
                <c:pt idx="1750">
                  <c:v>4.7945205479452051</c:v>
                </c:pt>
                <c:pt idx="1751">
                  <c:v>4.7972602739726025</c:v>
                </c:pt>
                <c:pt idx="1752">
                  <c:v>4.8</c:v>
                </c:pt>
                <c:pt idx="1753">
                  <c:v>4.8027397260273972</c:v>
                </c:pt>
                <c:pt idx="1754">
                  <c:v>4.8054794520547945</c:v>
                </c:pt>
                <c:pt idx="1755">
                  <c:v>4.8082191780821919</c:v>
                </c:pt>
                <c:pt idx="1756">
                  <c:v>4.8109589041095893</c:v>
                </c:pt>
                <c:pt idx="1757">
                  <c:v>4.8136986301369866</c:v>
                </c:pt>
                <c:pt idx="1758">
                  <c:v>4.816438356164384</c:v>
                </c:pt>
                <c:pt idx="1759">
                  <c:v>4.8191780821917805</c:v>
                </c:pt>
                <c:pt idx="1760">
                  <c:v>4.8219178082191778</c:v>
                </c:pt>
                <c:pt idx="1761">
                  <c:v>4.8246575342465752</c:v>
                </c:pt>
                <c:pt idx="1762">
                  <c:v>4.8273972602739725</c:v>
                </c:pt>
                <c:pt idx="1763">
                  <c:v>4.8301369863013699</c:v>
                </c:pt>
                <c:pt idx="1764">
                  <c:v>4.8328767123287673</c:v>
                </c:pt>
                <c:pt idx="1765">
                  <c:v>4.8356164383561646</c:v>
                </c:pt>
                <c:pt idx="1766">
                  <c:v>4.838356164383562</c:v>
                </c:pt>
                <c:pt idx="1767">
                  <c:v>4.8410958904109593</c:v>
                </c:pt>
                <c:pt idx="1768">
                  <c:v>4.8438356164383558</c:v>
                </c:pt>
                <c:pt idx="1769">
                  <c:v>4.8465753424657532</c:v>
                </c:pt>
                <c:pt idx="1770">
                  <c:v>4.8493150684931505</c:v>
                </c:pt>
                <c:pt idx="1771">
                  <c:v>4.8520547945205479</c:v>
                </c:pt>
                <c:pt idx="1772">
                  <c:v>4.8547945205479452</c:v>
                </c:pt>
                <c:pt idx="1773">
                  <c:v>4.8575342465753426</c:v>
                </c:pt>
                <c:pt idx="1774">
                  <c:v>4.86027397260274</c:v>
                </c:pt>
                <c:pt idx="1775">
                  <c:v>4.8630136986301373</c:v>
                </c:pt>
                <c:pt idx="1776">
                  <c:v>4.8657534246575347</c:v>
                </c:pt>
                <c:pt idx="1777">
                  <c:v>4.8684931506849312</c:v>
                </c:pt>
                <c:pt idx="1778">
                  <c:v>4.8712328767123285</c:v>
                </c:pt>
                <c:pt idx="1779">
                  <c:v>4.8739726027397259</c:v>
                </c:pt>
                <c:pt idx="1780">
                  <c:v>4.8767123287671232</c:v>
                </c:pt>
                <c:pt idx="1781">
                  <c:v>4.8794520547945206</c:v>
                </c:pt>
                <c:pt idx="1782">
                  <c:v>4.882191780821918</c:v>
                </c:pt>
                <c:pt idx="1783">
                  <c:v>4.8849315068493153</c:v>
                </c:pt>
                <c:pt idx="1784">
                  <c:v>4.8876712328767127</c:v>
                </c:pt>
                <c:pt idx="1785">
                  <c:v>4.8904109589041092</c:v>
                </c:pt>
                <c:pt idx="1786">
                  <c:v>4.8931506849315065</c:v>
                </c:pt>
                <c:pt idx="1787">
                  <c:v>4.8958904109589039</c:v>
                </c:pt>
                <c:pt idx="1788">
                  <c:v>4.8986301369863012</c:v>
                </c:pt>
                <c:pt idx="1789">
                  <c:v>4.9013698630136986</c:v>
                </c:pt>
                <c:pt idx="1790">
                  <c:v>4.904109589041096</c:v>
                </c:pt>
                <c:pt idx="1791">
                  <c:v>4.9068493150684933</c:v>
                </c:pt>
                <c:pt idx="1792">
                  <c:v>4.9095890410958907</c:v>
                </c:pt>
                <c:pt idx="1793">
                  <c:v>4.912328767123288</c:v>
                </c:pt>
                <c:pt idx="1794">
                  <c:v>4.9150684931506845</c:v>
                </c:pt>
                <c:pt idx="1795">
                  <c:v>4.9178082191780819</c:v>
                </c:pt>
                <c:pt idx="1796">
                  <c:v>4.9205479452054792</c:v>
                </c:pt>
                <c:pt idx="1797">
                  <c:v>4.9232876712328766</c:v>
                </c:pt>
                <c:pt idx="1798">
                  <c:v>4.9260273972602739</c:v>
                </c:pt>
                <c:pt idx="1799">
                  <c:v>4.9287671232876713</c:v>
                </c:pt>
                <c:pt idx="1800">
                  <c:v>4.9315068493150687</c:v>
                </c:pt>
                <c:pt idx="1801">
                  <c:v>4.934246575342466</c:v>
                </c:pt>
                <c:pt idx="1802">
                  <c:v>4.9369863013698634</c:v>
                </c:pt>
                <c:pt idx="1803">
                  <c:v>4.9397260273972599</c:v>
                </c:pt>
                <c:pt idx="1804">
                  <c:v>4.9424657534246572</c:v>
                </c:pt>
                <c:pt idx="1805">
                  <c:v>4.9452054794520546</c:v>
                </c:pt>
                <c:pt idx="1806">
                  <c:v>4.9479452054794519</c:v>
                </c:pt>
                <c:pt idx="1807">
                  <c:v>4.9506849315068493</c:v>
                </c:pt>
                <c:pt idx="1808">
                  <c:v>4.9534246575342467</c:v>
                </c:pt>
                <c:pt idx="1809">
                  <c:v>4.956164383561644</c:v>
                </c:pt>
                <c:pt idx="1810">
                  <c:v>4.9589041095890414</c:v>
                </c:pt>
                <c:pt idx="1811">
                  <c:v>4.9616438356164387</c:v>
                </c:pt>
                <c:pt idx="1812">
                  <c:v>4.9643835616438352</c:v>
                </c:pt>
                <c:pt idx="1813">
                  <c:v>4.9671232876712326</c:v>
                </c:pt>
                <c:pt idx="1814">
                  <c:v>4.9698630136986299</c:v>
                </c:pt>
                <c:pt idx="1815">
                  <c:v>4.9726027397260273</c:v>
                </c:pt>
                <c:pt idx="1816">
                  <c:v>4.9753424657534246</c:v>
                </c:pt>
                <c:pt idx="1817">
                  <c:v>4.978082191780822</c:v>
                </c:pt>
                <c:pt idx="1818">
                  <c:v>4.9808219178082194</c:v>
                </c:pt>
                <c:pt idx="1819">
                  <c:v>4.9835616438356167</c:v>
                </c:pt>
                <c:pt idx="1820">
                  <c:v>4.9863013698630141</c:v>
                </c:pt>
                <c:pt idx="1821">
                  <c:v>4.9890410958904106</c:v>
                </c:pt>
                <c:pt idx="1822">
                  <c:v>4.9917808219178079</c:v>
                </c:pt>
                <c:pt idx="1823">
                  <c:v>4.9945205479452053</c:v>
                </c:pt>
                <c:pt idx="1824">
                  <c:v>4.9972602739726026</c:v>
                </c:pt>
                <c:pt idx="1825">
                  <c:v>5</c:v>
                </c:pt>
                <c:pt idx="1826">
                  <c:v>5.0027397260273974</c:v>
                </c:pt>
                <c:pt idx="1827">
                  <c:v>5.0054794520547947</c:v>
                </c:pt>
                <c:pt idx="1828">
                  <c:v>5.0082191780821921</c:v>
                </c:pt>
                <c:pt idx="1829">
                  <c:v>5.0109589041095894</c:v>
                </c:pt>
                <c:pt idx="1830">
                  <c:v>5.0136986301369859</c:v>
                </c:pt>
                <c:pt idx="1831">
                  <c:v>5.0164383561643833</c:v>
                </c:pt>
                <c:pt idx="1832">
                  <c:v>5.0191780821917806</c:v>
                </c:pt>
                <c:pt idx="1833">
                  <c:v>5.021917808219178</c:v>
                </c:pt>
                <c:pt idx="1834">
                  <c:v>5.0246575342465754</c:v>
                </c:pt>
                <c:pt idx="1835">
                  <c:v>5.0273972602739727</c:v>
                </c:pt>
                <c:pt idx="1836">
                  <c:v>5.0301369863013701</c:v>
                </c:pt>
                <c:pt idx="1837">
                  <c:v>5.0328767123287674</c:v>
                </c:pt>
                <c:pt idx="1838">
                  <c:v>5.0356164383561648</c:v>
                </c:pt>
                <c:pt idx="1839">
                  <c:v>5.0383561643835613</c:v>
                </c:pt>
                <c:pt idx="1840">
                  <c:v>5.0410958904109586</c:v>
                </c:pt>
                <c:pt idx="1841">
                  <c:v>5.043835616438356</c:v>
                </c:pt>
                <c:pt idx="1842">
                  <c:v>5.0465753424657533</c:v>
                </c:pt>
                <c:pt idx="1843">
                  <c:v>5.0493150684931507</c:v>
                </c:pt>
                <c:pt idx="1844">
                  <c:v>5.0520547945205481</c:v>
                </c:pt>
                <c:pt idx="1845">
                  <c:v>5.0547945205479454</c:v>
                </c:pt>
                <c:pt idx="1846">
                  <c:v>5.0575342465753428</c:v>
                </c:pt>
                <c:pt idx="1847">
                  <c:v>5.0602739726027401</c:v>
                </c:pt>
                <c:pt idx="1848">
                  <c:v>5.0630136986301366</c:v>
                </c:pt>
                <c:pt idx="1849">
                  <c:v>5.065753424657534</c:v>
                </c:pt>
                <c:pt idx="1850">
                  <c:v>5.0684931506849313</c:v>
                </c:pt>
                <c:pt idx="1851">
                  <c:v>5.0712328767123287</c:v>
                </c:pt>
                <c:pt idx="1852">
                  <c:v>5.0739726027397261</c:v>
                </c:pt>
                <c:pt idx="1853">
                  <c:v>5.0767123287671234</c:v>
                </c:pt>
                <c:pt idx="1854">
                  <c:v>5.0794520547945208</c:v>
                </c:pt>
                <c:pt idx="1855">
                  <c:v>5.0821917808219181</c:v>
                </c:pt>
                <c:pt idx="1856">
                  <c:v>5.0849315068493155</c:v>
                </c:pt>
                <c:pt idx="1857">
                  <c:v>5.087671232876712</c:v>
                </c:pt>
                <c:pt idx="1858">
                  <c:v>5.0904109589041093</c:v>
                </c:pt>
                <c:pt idx="1859">
                  <c:v>5.0931506849315067</c:v>
                </c:pt>
                <c:pt idx="1860">
                  <c:v>5.095890410958904</c:v>
                </c:pt>
                <c:pt idx="1861">
                  <c:v>5.0986301369863014</c:v>
                </c:pt>
                <c:pt idx="1862">
                  <c:v>5.1013698630136988</c:v>
                </c:pt>
                <c:pt idx="1863">
                  <c:v>5.1041095890410961</c:v>
                </c:pt>
                <c:pt idx="1864">
                  <c:v>5.1068493150684935</c:v>
                </c:pt>
                <c:pt idx="1865">
                  <c:v>5.1095890410958908</c:v>
                </c:pt>
                <c:pt idx="1866">
                  <c:v>5.1123287671232873</c:v>
                </c:pt>
                <c:pt idx="1867">
                  <c:v>5.1150684931506847</c:v>
                </c:pt>
                <c:pt idx="1868">
                  <c:v>5.117808219178082</c:v>
                </c:pt>
                <c:pt idx="1869">
                  <c:v>5.1205479452054794</c:v>
                </c:pt>
                <c:pt idx="1870">
                  <c:v>5.1232876712328768</c:v>
                </c:pt>
                <c:pt idx="1871">
                  <c:v>5.1260273972602741</c:v>
                </c:pt>
                <c:pt idx="1872">
                  <c:v>5.1287671232876715</c:v>
                </c:pt>
                <c:pt idx="1873">
                  <c:v>5.1315068493150688</c:v>
                </c:pt>
                <c:pt idx="1874">
                  <c:v>5.1342465753424653</c:v>
                </c:pt>
                <c:pt idx="1875">
                  <c:v>5.1369863013698627</c:v>
                </c:pt>
                <c:pt idx="1876">
                  <c:v>5.13972602739726</c:v>
                </c:pt>
                <c:pt idx="1877">
                  <c:v>5.1424657534246574</c:v>
                </c:pt>
                <c:pt idx="1878">
                  <c:v>5.1452054794520548</c:v>
                </c:pt>
                <c:pt idx="1879">
                  <c:v>5.1479452054794521</c:v>
                </c:pt>
                <c:pt idx="1880">
                  <c:v>5.1506849315068495</c:v>
                </c:pt>
                <c:pt idx="1881">
                  <c:v>5.1534246575342468</c:v>
                </c:pt>
                <c:pt idx="1882">
                  <c:v>5.1561643835616442</c:v>
                </c:pt>
                <c:pt idx="1883">
                  <c:v>5.1589041095890407</c:v>
                </c:pt>
                <c:pt idx="1884">
                  <c:v>5.161643835616438</c:v>
                </c:pt>
                <c:pt idx="1885">
                  <c:v>5.1643835616438354</c:v>
                </c:pt>
                <c:pt idx="1886">
                  <c:v>5.1671232876712327</c:v>
                </c:pt>
                <c:pt idx="1887">
                  <c:v>5.1698630136986301</c:v>
                </c:pt>
                <c:pt idx="1888">
                  <c:v>5.1726027397260275</c:v>
                </c:pt>
                <c:pt idx="1889">
                  <c:v>5.1753424657534248</c:v>
                </c:pt>
                <c:pt idx="1890">
                  <c:v>5.1780821917808222</c:v>
                </c:pt>
                <c:pt idx="1891">
                  <c:v>5.1808219178082195</c:v>
                </c:pt>
                <c:pt idx="1892">
                  <c:v>5.183561643835616</c:v>
                </c:pt>
                <c:pt idx="1893">
                  <c:v>5.1863013698630134</c:v>
                </c:pt>
                <c:pt idx="1894">
                  <c:v>5.1890410958904107</c:v>
                </c:pt>
                <c:pt idx="1895">
                  <c:v>5.1917808219178081</c:v>
                </c:pt>
                <c:pt idx="1896">
                  <c:v>5.1945205479452055</c:v>
                </c:pt>
                <c:pt idx="1897">
                  <c:v>5.1972602739726028</c:v>
                </c:pt>
                <c:pt idx="1898">
                  <c:v>5.2</c:v>
                </c:pt>
                <c:pt idx="1899">
                  <c:v>5.2027397260273975</c:v>
                </c:pt>
                <c:pt idx="1900">
                  <c:v>5.2054794520547949</c:v>
                </c:pt>
                <c:pt idx="1901">
                  <c:v>5.2082191780821914</c:v>
                </c:pt>
                <c:pt idx="1902">
                  <c:v>5.2109589041095887</c:v>
                </c:pt>
                <c:pt idx="1903">
                  <c:v>5.2136986301369861</c:v>
                </c:pt>
                <c:pt idx="1904">
                  <c:v>5.2164383561643834</c:v>
                </c:pt>
                <c:pt idx="1905">
                  <c:v>5.2191780821917808</c:v>
                </c:pt>
                <c:pt idx="1906">
                  <c:v>5.2219178082191782</c:v>
                </c:pt>
                <c:pt idx="1907">
                  <c:v>5.2246575342465755</c:v>
                </c:pt>
                <c:pt idx="1908">
                  <c:v>5.2273972602739729</c:v>
                </c:pt>
                <c:pt idx="1909">
                  <c:v>5.2301369863013702</c:v>
                </c:pt>
                <c:pt idx="1910">
                  <c:v>5.2328767123287667</c:v>
                </c:pt>
                <c:pt idx="1911">
                  <c:v>5.2356164383561641</c:v>
                </c:pt>
                <c:pt idx="1912">
                  <c:v>5.2383561643835614</c:v>
                </c:pt>
                <c:pt idx="1913">
                  <c:v>5.2410958904109588</c:v>
                </c:pt>
                <c:pt idx="1914">
                  <c:v>5.2438356164383562</c:v>
                </c:pt>
                <c:pt idx="1915">
                  <c:v>5.2465753424657535</c:v>
                </c:pt>
                <c:pt idx="1916">
                  <c:v>5.2493150684931509</c:v>
                </c:pt>
                <c:pt idx="1917">
                  <c:v>5.2520547945205482</c:v>
                </c:pt>
                <c:pt idx="1918">
                  <c:v>5.2547945205479456</c:v>
                </c:pt>
                <c:pt idx="1919">
                  <c:v>5.2575342465753421</c:v>
                </c:pt>
                <c:pt idx="1920">
                  <c:v>5.2602739726027394</c:v>
                </c:pt>
                <c:pt idx="1921">
                  <c:v>5.2630136986301368</c:v>
                </c:pt>
                <c:pt idx="1922">
                  <c:v>5.2657534246575342</c:v>
                </c:pt>
                <c:pt idx="1923">
                  <c:v>5.2684931506849315</c:v>
                </c:pt>
                <c:pt idx="1924">
                  <c:v>5.2712328767123289</c:v>
                </c:pt>
                <c:pt idx="1925">
                  <c:v>5.2739726027397262</c:v>
                </c:pt>
                <c:pt idx="1926">
                  <c:v>5.2767123287671236</c:v>
                </c:pt>
                <c:pt idx="1927">
                  <c:v>5.279452054794521</c:v>
                </c:pt>
                <c:pt idx="1928">
                  <c:v>5.2821917808219174</c:v>
                </c:pt>
                <c:pt idx="1929">
                  <c:v>5.2849315068493148</c:v>
                </c:pt>
                <c:pt idx="1930">
                  <c:v>5.2876712328767121</c:v>
                </c:pt>
                <c:pt idx="1931">
                  <c:v>5.2904109589041095</c:v>
                </c:pt>
                <c:pt idx="1932">
                  <c:v>5.2931506849315069</c:v>
                </c:pt>
                <c:pt idx="1933">
                  <c:v>5.2958904109589042</c:v>
                </c:pt>
                <c:pt idx="1934">
                  <c:v>5.2986301369863016</c:v>
                </c:pt>
                <c:pt idx="1935">
                  <c:v>5.3013698630136989</c:v>
                </c:pt>
                <c:pt idx="1936">
                  <c:v>5.3041095890410963</c:v>
                </c:pt>
                <c:pt idx="1937">
                  <c:v>5.3068493150684928</c:v>
                </c:pt>
                <c:pt idx="1938">
                  <c:v>5.3095890410958901</c:v>
                </c:pt>
                <c:pt idx="1939">
                  <c:v>5.3123287671232875</c:v>
                </c:pt>
                <c:pt idx="1940">
                  <c:v>5.3150684931506849</c:v>
                </c:pt>
                <c:pt idx="1941">
                  <c:v>5.3178082191780822</c:v>
                </c:pt>
                <c:pt idx="1942">
                  <c:v>5.3205479452054796</c:v>
                </c:pt>
                <c:pt idx="1943">
                  <c:v>5.3232876712328769</c:v>
                </c:pt>
                <c:pt idx="1944">
                  <c:v>5.3260273972602743</c:v>
                </c:pt>
                <c:pt idx="1945">
                  <c:v>5.3287671232876717</c:v>
                </c:pt>
                <c:pt idx="1946">
                  <c:v>5.3315068493150681</c:v>
                </c:pt>
                <c:pt idx="1947">
                  <c:v>5.3342465753424655</c:v>
                </c:pt>
                <c:pt idx="1948">
                  <c:v>5.3369863013698629</c:v>
                </c:pt>
                <c:pt idx="1949">
                  <c:v>5.3397260273972602</c:v>
                </c:pt>
                <c:pt idx="1950">
                  <c:v>5.3424657534246576</c:v>
                </c:pt>
                <c:pt idx="1951">
                  <c:v>5.3452054794520549</c:v>
                </c:pt>
                <c:pt idx="1952">
                  <c:v>5.3479452054794523</c:v>
                </c:pt>
                <c:pt idx="1953">
                  <c:v>5.3506849315068497</c:v>
                </c:pt>
                <c:pt idx="1954">
                  <c:v>5.353424657534247</c:v>
                </c:pt>
                <c:pt idx="1955">
                  <c:v>5.3561643835616435</c:v>
                </c:pt>
                <c:pt idx="1956">
                  <c:v>5.3589041095890408</c:v>
                </c:pt>
                <c:pt idx="1957">
                  <c:v>5.3616438356164382</c:v>
                </c:pt>
                <c:pt idx="1958">
                  <c:v>5.3643835616438356</c:v>
                </c:pt>
                <c:pt idx="1959">
                  <c:v>5.3671232876712329</c:v>
                </c:pt>
                <c:pt idx="1960">
                  <c:v>5.3698630136986303</c:v>
                </c:pt>
                <c:pt idx="1961">
                  <c:v>5.3726027397260276</c:v>
                </c:pt>
                <c:pt idx="1962">
                  <c:v>5.375342465753425</c:v>
                </c:pt>
                <c:pt idx="1963">
                  <c:v>5.3780821917808215</c:v>
                </c:pt>
                <c:pt idx="1964">
                  <c:v>5.3808219178082188</c:v>
                </c:pt>
                <c:pt idx="1965">
                  <c:v>5.3835616438356162</c:v>
                </c:pt>
                <c:pt idx="1966">
                  <c:v>5.3863013698630136</c:v>
                </c:pt>
                <c:pt idx="1967">
                  <c:v>5.3890410958904109</c:v>
                </c:pt>
                <c:pt idx="1968">
                  <c:v>5.3917808219178083</c:v>
                </c:pt>
                <c:pt idx="1969">
                  <c:v>5.3945205479452056</c:v>
                </c:pt>
                <c:pt idx="1970">
                  <c:v>5.397260273972603</c:v>
                </c:pt>
                <c:pt idx="1971">
                  <c:v>5.4</c:v>
                </c:pt>
                <c:pt idx="1972">
                  <c:v>5.4027397260273968</c:v>
                </c:pt>
                <c:pt idx="1973">
                  <c:v>5.4054794520547942</c:v>
                </c:pt>
                <c:pt idx="1974">
                  <c:v>5.4082191780821915</c:v>
                </c:pt>
                <c:pt idx="1975">
                  <c:v>5.4109589041095889</c:v>
                </c:pt>
                <c:pt idx="1976">
                  <c:v>5.4136986301369863</c:v>
                </c:pt>
                <c:pt idx="1977">
                  <c:v>5.4164383561643836</c:v>
                </c:pt>
                <c:pt idx="1978">
                  <c:v>5.419178082191781</c:v>
                </c:pt>
                <c:pt idx="1979">
                  <c:v>5.4219178082191783</c:v>
                </c:pt>
                <c:pt idx="1980">
                  <c:v>5.4246575342465757</c:v>
                </c:pt>
                <c:pt idx="1981">
                  <c:v>5.4273972602739722</c:v>
                </c:pt>
                <c:pt idx="1982">
                  <c:v>5.4301369863013695</c:v>
                </c:pt>
                <c:pt idx="1983">
                  <c:v>5.4328767123287669</c:v>
                </c:pt>
                <c:pt idx="1984">
                  <c:v>5.4356164383561643</c:v>
                </c:pt>
                <c:pt idx="1985">
                  <c:v>5.4383561643835616</c:v>
                </c:pt>
                <c:pt idx="1986">
                  <c:v>5.441095890410959</c:v>
                </c:pt>
                <c:pt idx="1987">
                  <c:v>5.4438356164383563</c:v>
                </c:pt>
                <c:pt idx="1988">
                  <c:v>5.4465753424657537</c:v>
                </c:pt>
                <c:pt idx="1989">
                  <c:v>5.4493150684931511</c:v>
                </c:pt>
                <c:pt idx="1990">
                  <c:v>5.4520547945205475</c:v>
                </c:pt>
                <c:pt idx="1991">
                  <c:v>5.4547945205479449</c:v>
                </c:pt>
                <c:pt idx="1992">
                  <c:v>5.4575342465753423</c:v>
                </c:pt>
                <c:pt idx="1993">
                  <c:v>5.4602739726027396</c:v>
                </c:pt>
                <c:pt idx="1994">
                  <c:v>5.463013698630137</c:v>
                </c:pt>
                <c:pt idx="1995">
                  <c:v>5.4657534246575343</c:v>
                </c:pt>
                <c:pt idx="1996">
                  <c:v>5.4684931506849317</c:v>
                </c:pt>
                <c:pt idx="1997">
                  <c:v>5.4712328767123291</c:v>
                </c:pt>
                <c:pt idx="1998">
                  <c:v>5.4739726027397264</c:v>
                </c:pt>
                <c:pt idx="1999">
                  <c:v>5.4767123287671229</c:v>
                </c:pt>
                <c:pt idx="2000">
                  <c:v>5.4794520547945202</c:v>
                </c:pt>
                <c:pt idx="2001">
                  <c:v>5.4821917808219176</c:v>
                </c:pt>
                <c:pt idx="2002">
                  <c:v>5.484931506849315</c:v>
                </c:pt>
                <c:pt idx="2003">
                  <c:v>5.4876712328767123</c:v>
                </c:pt>
                <c:pt idx="2004">
                  <c:v>5.4904109589041097</c:v>
                </c:pt>
                <c:pt idx="2005">
                  <c:v>5.493150684931507</c:v>
                </c:pt>
                <c:pt idx="2006">
                  <c:v>5.4958904109589044</c:v>
                </c:pt>
                <c:pt idx="2007">
                  <c:v>5.4986301369863018</c:v>
                </c:pt>
                <c:pt idx="2008">
                  <c:v>5.5013698630136982</c:v>
                </c:pt>
                <c:pt idx="2009">
                  <c:v>5.5041095890410956</c:v>
                </c:pt>
                <c:pt idx="2010">
                  <c:v>5.506849315068493</c:v>
                </c:pt>
                <c:pt idx="2011">
                  <c:v>5.5095890410958903</c:v>
                </c:pt>
                <c:pt idx="2012">
                  <c:v>5.5123287671232877</c:v>
                </c:pt>
                <c:pt idx="2013">
                  <c:v>5.515068493150685</c:v>
                </c:pt>
                <c:pt idx="2014">
                  <c:v>5.5178082191780824</c:v>
                </c:pt>
                <c:pt idx="2015">
                  <c:v>5.5205479452054798</c:v>
                </c:pt>
                <c:pt idx="2016">
                  <c:v>5.5232876712328771</c:v>
                </c:pt>
                <c:pt idx="2017">
                  <c:v>5.5260273972602736</c:v>
                </c:pt>
                <c:pt idx="2018">
                  <c:v>5.5287671232876709</c:v>
                </c:pt>
                <c:pt idx="2019">
                  <c:v>5.5315068493150683</c:v>
                </c:pt>
                <c:pt idx="2020">
                  <c:v>5.5342465753424657</c:v>
                </c:pt>
                <c:pt idx="2021">
                  <c:v>5.536986301369863</c:v>
                </c:pt>
                <c:pt idx="2022">
                  <c:v>5.5397260273972604</c:v>
                </c:pt>
                <c:pt idx="2023">
                  <c:v>5.5424657534246577</c:v>
                </c:pt>
                <c:pt idx="2024">
                  <c:v>5.5452054794520551</c:v>
                </c:pt>
                <c:pt idx="2025">
                  <c:v>5.5479452054794525</c:v>
                </c:pt>
                <c:pt idx="2026">
                  <c:v>5.5506849315068489</c:v>
                </c:pt>
                <c:pt idx="2027">
                  <c:v>5.5534246575342463</c:v>
                </c:pt>
                <c:pt idx="2028">
                  <c:v>5.5561643835616437</c:v>
                </c:pt>
                <c:pt idx="2029">
                  <c:v>5.558904109589041</c:v>
                </c:pt>
                <c:pt idx="2030">
                  <c:v>5.5616438356164384</c:v>
                </c:pt>
                <c:pt idx="2031">
                  <c:v>5.5643835616438357</c:v>
                </c:pt>
                <c:pt idx="2032">
                  <c:v>5.5671232876712331</c:v>
                </c:pt>
                <c:pt idx="2033">
                  <c:v>5.5698630136986305</c:v>
                </c:pt>
                <c:pt idx="2034">
                  <c:v>5.5726027397260278</c:v>
                </c:pt>
                <c:pt idx="2035">
                  <c:v>5.5753424657534243</c:v>
                </c:pt>
                <c:pt idx="2036">
                  <c:v>5.5780821917808217</c:v>
                </c:pt>
                <c:pt idx="2037">
                  <c:v>5.580821917808219</c:v>
                </c:pt>
                <c:pt idx="2038">
                  <c:v>5.5835616438356164</c:v>
                </c:pt>
                <c:pt idx="2039">
                  <c:v>5.5863013698630137</c:v>
                </c:pt>
                <c:pt idx="2040">
                  <c:v>5.5890410958904111</c:v>
                </c:pt>
                <c:pt idx="2041">
                  <c:v>5.5917808219178085</c:v>
                </c:pt>
                <c:pt idx="2042">
                  <c:v>5.5945205479452058</c:v>
                </c:pt>
                <c:pt idx="2043">
                  <c:v>5.5972602739726032</c:v>
                </c:pt>
                <c:pt idx="2044">
                  <c:v>5.6</c:v>
                </c:pt>
                <c:pt idx="2045">
                  <c:v>5.602739726027397</c:v>
                </c:pt>
                <c:pt idx="2046">
                  <c:v>5.6054794520547944</c:v>
                </c:pt>
                <c:pt idx="2047">
                  <c:v>5.6082191780821917</c:v>
                </c:pt>
                <c:pt idx="2048">
                  <c:v>5.6109589041095891</c:v>
                </c:pt>
                <c:pt idx="2049">
                  <c:v>5.6136986301369864</c:v>
                </c:pt>
                <c:pt idx="2050">
                  <c:v>5.6164383561643838</c:v>
                </c:pt>
                <c:pt idx="2051">
                  <c:v>5.6191780821917812</c:v>
                </c:pt>
                <c:pt idx="2052">
                  <c:v>5.6219178082191785</c:v>
                </c:pt>
                <c:pt idx="2053">
                  <c:v>5.624657534246575</c:v>
                </c:pt>
                <c:pt idx="2054">
                  <c:v>5.6273972602739724</c:v>
                </c:pt>
                <c:pt idx="2055">
                  <c:v>5.6301369863013697</c:v>
                </c:pt>
                <c:pt idx="2056">
                  <c:v>5.6328767123287671</c:v>
                </c:pt>
                <c:pt idx="2057">
                  <c:v>5.6356164383561644</c:v>
                </c:pt>
                <c:pt idx="2058">
                  <c:v>5.6383561643835618</c:v>
                </c:pt>
                <c:pt idx="2059">
                  <c:v>5.6410958904109592</c:v>
                </c:pt>
                <c:pt idx="2060">
                  <c:v>5.6438356164383565</c:v>
                </c:pt>
                <c:pt idx="2061">
                  <c:v>5.646575342465753</c:v>
                </c:pt>
                <c:pt idx="2062">
                  <c:v>5.6493150684931503</c:v>
                </c:pt>
                <c:pt idx="2063">
                  <c:v>5.6520547945205477</c:v>
                </c:pt>
                <c:pt idx="2064">
                  <c:v>5.6547945205479451</c:v>
                </c:pt>
                <c:pt idx="2065">
                  <c:v>5.6575342465753424</c:v>
                </c:pt>
                <c:pt idx="2066">
                  <c:v>5.6602739726027398</c:v>
                </c:pt>
                <c:pt idx="2067">
                  <c:v>5.6630136986301371</c:v>
                </c:pt>
                <c:pt idx="2068">
                  <c:v>5.6657534246575345</c:v>
                </c:pt>
                <c:pt idx="2069">
                  <c:v>5.6684931506849319</c:v>
                </c:pt>
                <c:pt idx="2070">
                  <c:v>5.6712328767123283</c:v>
                </c:pt>
                <c:pt idx="2071">
                  <c:v>5.6739726027397257</c:v>
                </c:pt>
                <c:pt idx="2072">
                  <c:v>5.6767123287671231</c:v>
                </c:pt>
                <c:pt idx="2073">
                  <c:v>5.6794520547945204</c:v>
                </c:pt>
                <c:pt idx="2074">
                  <c:v>5.6821917808219178</c:v>
                </c:pt>
                <c:pt idx="2075">
                  <c:v>5.6849315068493151</c:v>
                </c:pt>
                <c:pt idx="2076">
                  <c:v>5.6876712328767125</c:v>
                </c:pt>
                <c:pt idx="2077">
                  <c:v>5.6904109589041099</c:v>
                </c:pt>
                <c:pt idx="2078">
                  <c:v>5.6931506849315072</c:v>
                </c:pt>
                <c:pt idx="2079">
                  <c:v>5.6958904109589037</c:v>
                </c:pt>
                <c:pt idx="2080">
                  <c:v>5.6986301369863011</c:v>
                </c:pt>
                <c:pt idx="2081">
                  <c:v>5.7013698630136984</c:v>
                </c:pt>
                <c:pt idx="2082">
                  <c:v>5.7041095890410958</c:v>
                </c:pt>
                <c:pt idx="2083">
                  <c:v>5.7068493150684931</c:v>
                </c:pt>
                <c:pt idx="2084">
                  <c:v>5.7095890410958905</c:v>
                </c:pt>
                <c:pt idx="2085">
                  <c:v>5.7123287671232879</c:v>
                </c:pt>
                <c:pt idx="2086">
                  <c:v>5.7150684931506852</c:v>
                </c:pt>
                <c:pt idx="2087">
                  <c:v>5.7178082191780826</c:v>
                </c:pt>
                <c:pt idx="2088">
                  <c:v>5.720547945205479</c:v>
                </c:pt>
                <c:pt idx="2089">
                  <c:v>5.7232876712328764</c:v>
                </c:pt>
                <c:pt idx="2090">
                  <c:v>5.7260273972602738</c:v>
                </c:pt>
                <c:pt idx="2091">
                  <c:v>5.7287671232876711</c:v>
                </c:pt>
                <c:pt idx="2092">
                  <c:v>5.7315068493150685</c:v>
                </c:pt>
                <c:pt idx="2093">
                  <c:v>5.7342465753424658</c:v>
                </c:pt>
                <c:pt idx="2094">
                  <c:v>5.7369863013698632</c:v>
                </c:pt>
                <c:pt idx="2095">
                  <c:v>5.7397260273972606</c:v>
                </c:pt>
                <c:pt idx="2096">
                  <c:v>5.7424657534246579</c:v>
                </c:pt>
                <c:pt idx="2097">
                  <c:v>5.7452054794520544</c:v>
                </c:pt>
                <c:pt idx="2098">
                  <c:v>5.7479452054794518</c:v>
                </c:pt>
                <c:pt idx="2099">
                  <c:v>5.7506849315068491</c:v>
                </c:pt>
                <c:pt idx="2100">
                  <c:v>5.7534246575342465</c:v>
                </c:pt>
                <c:pt idx="2101">
                  <c:v>5.7561643835616438</c:v>
                </c:pt>
                <c:pt idx="2102">
                  <c:v>5.7589041095890412</c:v>
                </c:pt>
                <c:pt idx="2103">
                  <c:v>5.7616438356164386</c:v>
                </c:pt>
                <c:pt idx="2104">
                  <c:v>5.7643835616438359</c:v>
                </c:pt>
                <c:pt idx="2105">
                  <c:v>5.7671232876712333</c:v>
                </c:pt>
                <c:pt idx="2106">
                  <c:v>5.7698630136986298</c:v>
                </c:pt>
                <c:pt idx="2107">
                  <c:v>5.7726027397260271</c:v>
                </c:pt>
                <c:pt idx="2108">
                  <c:v>5.7753424657534245</c:v>
                </c:pt>
                <c:pt idx="2109">
                  <c:v>5.7780821917808218</c:v>
                </c:pt>
                <c:pt idx="2110">
                  <c:v>5.7808219178082192</c:v>
                </c:pt>
                <c:pt idx="2111">
                  <c:v>5.7835616438356166</c:v>
                </c:pt>
                <c:pt idx="2112">
                  <c:v>5.7863013698630139</c:v>
                </c:pt>
                <c:pt idx="2113">
                  <c:v>5.7890410958904113</c:v>
                </c:pt>
                <c:pt idx="2114">
                  <c:v>5.7917808219178086</c:v>
                </c:pt>
                <c:pt idx="2115">
                  <c:v>5.7945205479452051</c:v>
                </c:pt>
                <c:pt idx="2116">
                  <c:v>5.7972602739726025</c:v>
                </c:pt>
                <c:pt idx="2117">
                  <c:v>5.8</c:v>
                </c:pt>
                <c:pt idx="2118">
                  <c:v>5.8027397260273972</c:v>
                </c:pt>
                <c:pt idx="2119">
                  <c:v>5.8054794520547945</c:v>
                </c:pt>
                <c:pt idx="2120">
                  <c:v>5.8082191780821919</c:v>
                </c:pt>
                <c:pt idx="2121">
                  <c:v>5.8109589041095893</c:v>
                </c:pt>
                <c:pt idx="2122">
                  <c:v>5.8136986301369866</c:v>
                </c:pt>
                <c:pt idx="2123">
                  <c:v>5.816438356164384</c:v>
                </c:pt>
                <c:pt idx="2124">
                  <c:v>5.8191780821917805</c:v>
                </c:pt>
                <c:pt idx="2125">
                  <c:v>5.8219178082191778</c:v>
                </c:pt>
                <c:pt idx="2126">
                  <c:v>5.8246575342465752</c:v>
                </c:pt>
                <c:pt idx="2127">
                  <c:v>5.8273972602739725</c:v>
                </c:pt>
                <c:pt idx="2128">
                  <c:v>5.8301369863013699</c:v>
                </c:pt>
                <c:pt idx="2129">
                  <c:v>5.8328767123287673</c:v>
                </c:pt>
                <c:pt idx="2130">
                  <c:v>5.8356164383561646</c:v>
                </c:pt>
                <c:pt idx="2131">
                  <c:v>5.838356164383562</c:v>
                </c:pt>
                <c:pt idx="2132">
                  <c:v>5.8410958904109593</c:v>
                </c:pt>
                <c:pt idx="2133">
                  <c:v>5.8438356164383558</c:v>
                </c:pt>
                <c:pt idx="2134">
                  <c:v>5.8465753424657532</c:v>
                </c:pt>
                <c:pt idx="2135">
                  <c:v>5.8493150684931505</c:v>
                </c:pt>
                <c:pt idx="2136">
                  <c:v>5.8520547945205479</c:v>
                </c:pt>
                <c:pt idx="2137">
                  <c:v>5.8547945205479452</c:v>
                </c:pt>
                <c:pt idx="2138">
                  <c:v>5.8575342465753426</c:v>
                </c:pt>
                <c:pt idx="2139">
                  <c:v>5.86027397260274</c:v>
                </c:pt>
                <c:pt idx="2140">
                  <c:v>5.8630136986301373</c:v>
                </c:pt>
                <c:pt idx="2141">
                  <c:v>5.8657534246575347</c:v>
                </c:pt>
                <c:pt idx="2142">
                  <c:v>5.8684931506849312</c:v>
                </c:pt>
                <c:pt idx="2143">
                  <c:v>5.8712328767123285</c:v>
                </c:pt>
                <c:pt idx="2144">
                  <c:v>5.8739726027397259</c:v>
                </c:pt>
                <c:pt idx="2145">
                  <c:v>5.8767123287671232</c:v>
                </c:pt>
                <c:pt idx="2146">
                  <c:v>5.8794520547945206</c:v>
                </c:pt>
                <c:pt idx="2147">
                  <c:v>5.882191780821918</c:v>
                </c:pt>
                <c:pt idx="2148">
                  <c:v>5.8849315068493153</c:v>
                </c:pt>
                <c:pt idx="2149">
                  <c:v>5.8876712328767127</c:v>
                </c:pt>
                <c:pt idx="2150">
                  <c:v>5.8904109589041092</c:v>
                </c:pt>
                <c:pt idx="2151">
                  <c:v>5.8931506849315065</c:v>
                </c:pt>
                <c:pt idx="2152">
                  <c:v>5.8958904109589039</c:v>
                </c:pt>
                <c:pt idx="2153">
                  <c:v>5.8986301369863012</c:v>
                </c:pt>
                <c:pt idx="2154">
                  <c:v>5.9013698630136986</c:v>
                </c:pt>
                <c:pt idx="2155">
                  <c:v>5.904109589041096</c:v>
                </c:pt>
                <c:pt idx="2156">
                  <c:v>5.9068493150684933</c:v>
                </c:pt>
                <c:pt idx="2157">
                  <c:v>5.9095890410958907</c:v>
                </c:pt>
                <c:pt idx="2158">
                  <c:v>5.912328767123288</c:v>
                </c:pt>
                <c:pt idx="2159">
                  <c:v>5.9150684931506845</c:v>
                </c:pt>
                <c:pt idx="2160">
                  <c:v>5.9178082191780819</c:v>
                </c:pt>
                <c:pt idx="2161">
                  <c:v>5.9205479452054792</c:v>
                </c:pt>
                <c:pt idx="2162">
                  <c:v>5.9232876712328766</c:v>
                </c:pt>
                <c:pt idx="2163">
                  <c:v>5.9260273972602739</c:v>
                </c:pt>
                <c:pt idx="2164">
                  <c:v>5.9287671232876713</c:v>
                </c:pt>
                <c:pt idx="2165">
                  <c:v>5.9315068493150687</c:v>
                </c:pt>
                <c:pt idx="2166">
                  <c:v>5.934246575342466</c:v>
                </c:pt>
                <c:pt idx="2167">
                  <c:v>5.9369863013698634</c:v>
                </c:pt>
                <c:pt idx="2168">
                  <c:v>5.9397260273972599</c:v>
                </c:pt>
                <c:pt idx="2169">
                  <c:v>5.9424657534246572</c:v>
                </c:pt>
                <c:pt idx="2170">
                  <c:v>5.9452054794520546</c:v>
                </c:pt>
                <c:pt idx="2171">
                  <c:v>5.9479452054794519</c:v>
                </c:pt>
                <c:pt idx="2172">
                  <c:v>5.9506849315068493</c:v>
                </c:pt>
                <c:pt idx="2173">
                  <c:v>5.9534246575342467</c:v>
                </c:pt>
                <c:pt idx="2174">
                  <c:v>5.956164383561644</c:v>
                </c:pt>
                <c:pt idx="2175">
                  <c:v>5.9589041095890414</c:v>
                </c:pt>
                <c:pt idx="2176">
                  <c:v>5.9616438356164387</c:v>
                </c:pt>
                <c:pt idx="2177">
                  <c:v>5.9643835616438352</c:v>
                </c:pt>
                <c:pt idx="2178">
                  <c:v>5.9671232876712326</c:v>
                </c:pt>
                <c:pt idx="2179">
                  <c:v>5.9698630136986299</c:v>
                </c:pt>
                <c:pt idx="2180">
                  <c:v>5.9726027397260273</c:v>
                </c:pt>
                <c:pt idx="2181">
                  <c:v>5.9753424657534246</c:v>
                </c:pt>
                <c:pt idx="2182">
                  <c:v>5.978082191780822</c:v>
                </c:pt>
                <c:pt idx="2183">
                  <c:v>5.9808219178082194</c:v>
                </c:pt>
                <c:pt idx="2184">
                  <c:v>5.9835616438356167</c:v>
                </c:pt>
                <c:pt idx="2185">
                  <c:v>5.9863013698630141</c:v>
                </c:pt>
                <c:pt idx="2186">
                  <c:v>5.9890410958904106</c:v>
                </c:pt>
                <c:pt idx="2187">
                  <c:v>5.9917808219178079</c:v>
                </c:pt>
                <c:pt idx="2188">
                  <c:v>5.9945205479452053</c:v>
                </c:pt>
                <c:pt idx="2189">
                  <c:v>5.9972602739726026</c:v>
                </c:pt>
                <c:pt idx="2190">
                  <c:v>6</c:v>
                </c:pt>
                <c:pt idx="2191">
                  <c:v>6.0027397260273974</c:v>
                </c:pt>
                <c:pt idx="2192">
                  <c:v>6.0054794520547947</c:v>
                </c:pt>
                <c:pt idx="2193">
                  <c:v>6.0082191780821921</c:v>
                </c:pt>
                <c:pt idx="2194">
                  <c:v>6.0109589041095894</c:v>
                </c:pt>
                <c:pt idx="2195">
                  <c:v>6.0136986301369859</c:v>
                </c:pt>
                <c:pt idx="2196">
                  <c:v>6.0164383561643833</c:v>
                </c:pt>
                <c:pt idx="2197">
                  <c:v>6.0191780821917806</c:v>
                </c:pt>
                <c:pt idx="2198">
                  <c:v>6.021917808219178</c:v>
                </c:pt>
                <c:pt idx="2199">
                  <c:v>6.0246575342465754</c:v>
                </c:pt>
                <c:pt idx="2200">
                  <c:v>6.0273972602739727</c:v>
                </c:pt>
              </c:numCache>
            </c:numRef>
          </c:xVal>
          <c:yVal>
            <c:numRef>
              <c:f>CUM_INCID_CR1!$B$2:$B$2202</c:f>
              <c:numCache>
                <c:formatCode>General</c:formatCode>
                <c:ptCount val="22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2.5773195876288664E-3</c:v>
                </c:pt>
                <c:pt idx="58">
                  <c:v>2.5773195876288664E-3</c:v>
                </c:pt>
                <c:pt idx="59">
                  <c:v>2.5773195876288664E-3</c:v>
                </c:pt>
                <c:pt idx="60">
                  <c:v>2.5773195876288664E-3</c:v>
                </c:pt>
                <c:pt idx="61">
                  <c:v>2.5773195876288664E-3</c:v>
                </c:pt>
                <c:pt idx="62">
                  <c:v>2.5773195876288664E-3</c:v>
                </c:pt>
                <c:pt idx="63">
                  <c:v>2.5773195876288664E-3</c:v>
                </c:pt>
                <c:pt idx="64">
                  <c:v>2.5773195876288664E-3</c:v>
                </c:pt>
                <c:pt idx="65">
                  <c:v>2.5773195876288664E-3</c:v>
                </c:pt>
                <c:pt idx="66">
                  <c:v>2.5773195876288664E-3</c:v>
                </c:pt>
                <c:pt idx="67">
                  <c:v>2.5773195876288664E-3</c:v>
                </c:pt>
                <c:pt idx="68">
                  <c:v>2.5773195876288664E-3</c:v>
                </c:pt>
                <c:pt idx="69">
                  <c:v>2.5773195876288664E-3</c:v>
                </c:pt>
                <c:pt idx="70">
                  <c:v>2.5773195876288664E-3</c:v>
                </c:pt>
                <c:pt idx="71">
                  <c:v>2.5773195876288664E-3</c:v>
                </c:pt>
                <c:pt idx="72">
                  <c:v>2.5773195876288664E-3</c:v>
                </c:pt>
                <c:pt idx="73">
                  <c:v>2.5773195876288664E-3</c:v>
                </c:pt>
                <c:pt idx="74">
                  <c:v>2.5773195876288664E-3</c:v>
                </c:pt>
                <c:pt idx="75">
                  <c:v>2.5773195876288664E-3</c:v>
                </c:pt>
                <c:pt idx="76">
                  <c:v>2.5773195876288664E-3</c:v>
                </c:pt>
                <c:pt idx="77">
                  <c:v>2.5773195876288664E-3</c:v>
                </c:pt>
                <c:pt idx="78">
                  <c:v>2.5773195876288664E-3</c:v>
                </c:pt>
                <c:pt idx="79">
                  <c:v>2.5773195876288664E-3</c:v>
                </c:pt>
                <c:pt idx="80">
                  <c:v>2.5773195876288664E-3</c:v>
                </c:pt>
                <c:pt idx="81">
                  <c:v>2.5773195876288664E-3</c:v>
                </c:pt>
                <c:pt idx="82">
                  <c:v>2.5773195876288664E-3</c:v>
                </c:pt>
                <c:pt idx="83">
                  <c:v>2.5773195876288664E-3</c:v>
                </c:pt>
                <c:pt idx="84">
                  <c:v>2.5773195876288664E-3</c:v>
                </c:pt>
                <c:pt idx="85">
                  <c:v>2.5773195876288664E-3</c:v>
                </c:pt>
                <c:pt idx="86">
                  <c:v>2.5773195876288664E-3</c:v>
                </c:pt>
                <c:pt idx="87">
                  <c:v>2.5773195876288664E-3</c:v>
                </c:pt>
                <c:pt idx="88">
                  <c:v>2.5773195876288664E-3</c:v>
                </c:pt>
                <c:pt idx="89">
                  <c:v>2.5773195876288664E-3</c:v>
                </c:pt>
                <c:pt idx="90">
                  <c:v>2.5773195876288664E-3</c:v>
                </c:pt>
                <c:pt idx="91">
                  <c:v>2.5773195876288664E-3</c:v>
                </c:pt>
                <c:pt idx="92">
                  <c:v>2.5773195876288664E-3</c:v>
                </c:pt>
                <c:pt idx="93">
                  <c:v>2.5773195876288664E-3</c:v>
                </c:pt>
                <c:pt idx="94">
                  <c:v>2.5773195876288664E-3</c:v>
                </c:pt>
                <c:pt idx="95">
                  <c:v>2.5773195876288664E-3</c:v>
                </c:pt>
                <c:pt idx="96">
                  <c:v>2.5773195876288664E-3</c:v>
                </c:pt>
                <c:pt idx="97">
                  <c:v>2.5773195876288664E-3</c:v>
                </c:pt>
                <c:pt idx="98">
                  <c:v>2.5773195876288664E-3</c:v>
                </c:pt>
                <c:pt idx="99">
                  <c:v>2.5773195876288664E-3</c:v>
                </c:pt>
                <c:pt idx="100">
                  <c:v>2.5773195876288664E-3</c:v>
                </c:pt>
                <c:pt idx="101">
                  <c:v>2.5773195876288664E-3</c:v>
                </c:pt>
                <c:pt idx="102">
                  <c:v>2.5773195876288664E-3</c:v>
                </c:pt>
                <c:pt idx="103">
                  <c:v>2.5773195876288664E-3</c:v>
                </c:pt>
                <c:pt idx="104">
                  <c:v>2.5773195876288664E-3</c:v>
                </c:pt>
                <c:pt idx="105">
                  <c:v>2.5773195876288664E-3</c:v>
                </c:pt>
                <c:pt idx="106">
                  <c:v>2.5773195876288664E-3</c:v>
                </c:pt>
                <c:pt idx="107">
                  <c:v>2.5773195876288664E-3</c:v>
                </c:pt>
                <c:pt idx="108">
                  <c:v>2.5773195876288664E-3</c:v>
                </c:pt>
                <c:pt idx="109">
                  <c:v>2.5773195876288664E-3</c:v>
                </c:pt>
                <c:pt idx="110">
                  <c:v>2.5773195876288664E-3</c:v>
                </c:pt>
                <c:pt idx="111">
                  <c:v>2.5773195876288664E-3</c:v>
                </c:pt>
                <c:pt idx="112">
                  <c:v>2.5773195876288664E-3</c:v>
                </c:pt>
                <c:pt idx="113">
                  <c:v>2.5773195876288664E-3</c:v>
                </c:pt>
                <c:pt idx="114">
                  <c:v>2.5773195876288664E-3</c:v>
                </c:pt>
                <c:pt idx="115">
                  <c:v>2.5773195876288664E-3</c:v>
                </c:pt>
                <c:pt idx="116">
                  <c:v>2.5773195876288664E-3</c:v>
                </c:pt>
                <c:pt idx="117">
                  <c:v>2.5773195876288664E-3</c:v>
                </c:pt>
                <c:pt idx="118">
                  <c:v>2.5773195876288664E-3</c:v>
                </c:pt>
                <c:pt idx="119">
                  <c:v>2.5773195876288664E-3</c:v>
                </c:pt>
                <c:pt idx="120">
                  <c:v>2.5773195876288664E-3</c:v>
                </c:pt>
                <c:pt idx="121">
                  <c:v>2.5773195876288664E-3</c:v>
                </c:pt>
                <c:pt idx="122">
                  <c:v>2.5773195876288664E-3</c:v>
                </c:pt>
                <c:pt idx="123">
                  <c:v>2.5773195876288664E-3</c:v>
                </c:pt>
                <c:pt idx="124">
                  <c:v>2.5773195876288664E-3</c:v>
                </c:pt>
                <c:pt idx="125">
                  <c:v>2.5773195876288664E-3</c:v>
                </c:pt>
                <c:pt idx="126">
                  <c:v>2.5773195876288664E-3</c:v>
                </c:pt>
                <c:pt idx="127">
                  <c:v>2.5773195876288664E-3</c:v>
                </c:pt>
                <c:pt idx="128">
                  <c:v>2.5773195876288664E-3</c:v>
                </c:pt>
                <c:pt idx="129">
                  <c:v>2.5773195876288664E-3</c:v>
                </c:pt>
                <c:pt idx="130">
                  <c:v>2.5773195876288664E-3</c:v>
                </c:pt>
                <c:pt idx="131">
                  <c:v>2.5773195876288664E-3</c:v>
                </c:pt>
                <c:pt idx="132">
                  <c:v>2.5773195876288664E-3</c:v>
                </c:pt>
                <c:pt idx="133">
                  <c:v>2.5773195876288664E-3</c:v>
                </c:pt>
                <c:pt idx="134">
                  <c:v>2.5773195876288664E-3</c:v>
                </c:pt>
                <c:pt idx="135">
                  <c:v>2.5773195876288664E-3</c:v>
                </c:pt>
                <c:pt idx="136">
                  <c:v>2.5773195876288664E-3</c:v>
                </c:pt>
                <c:pt idx="137">
                  <c:v>2.5773195876288664E-3</c:v>
                </c:pt>
                <c:pt idx="138">
                  <c:v>2.5773195876288664E-3</c:v>
                </c:pt>
                <c:pt idx="139">
                  <c:v>2.5773195876288664E-3</c:v>
                </c:pt>
                <c:pt idx="140">
                  <c:v>2.5773195876288664E-3</c:v>
                </c:pt>
                <c:pt idx="141">
                  <c:v>2.5773195876288664E-3</c:v>
                </c:pt>
                <c:pt idx="142">
                  <c:v>2.5773195876288664E-3</c:v>
                </c:pt>
                <c:pt idx="143">
                  <c:v>2.5773195876288664E-3</c:v>
                </c:pt>
                <c:pt idx="144">
                  <c:v>2.5773195876288664E-3</c:v>
                </c:pt>
                <c:pt idx="145">
                  <c:v>2.5773195876288664E-3</c:v>
                </c:pt>
                <c:pt idx="146">
                  <c:v>2.5773195876288664E-3</c:v>
                </c:pt>
                <c:pt idx="147">
                  <c:v>2.5773195876288664E-3</c:v>
                </c:pt>
                <c:pt idx="148">
                  <c:v>2.5773195876288664E-3</c:v>
                </c:pt>
                <c:pt idx="149">
                  <c:v>2.5773195876288664E-3</c:v>
                </c:pt>
                <c:pt idx="150">
                  <c:v>5.1546391752577327E-3</c:v>
                </c:pt>
                <c:pt idx="151">
                  <c:v>5.1546391752577327E-3</c:v>
                </c:pt>
                <c:pt idx="152">
                  <c:v>5.1546391752577327E-3</c:v>
                </c:pt>
                <c:pt idx="153">
                  <c:v>5.1546391752577327E-3</c:v>
                </c:pt>
                <c:pt idx="154">
                  <c:v>5.1546391752577327E-3</c:v>
                </c:pt>
                <c:pt idx="155">
                  <c:v>5.1546391752577327E-3</c:v>
                </c:pt>
                <c:pt idx="156">
                  <c:v>5.1546391752577327E-3</c:v>
                </c:pt>
                <c:pt idx="157">
                  <c:v>5.1546391752577327E-3</c:v>
                </c:pt>
                <c:pt idx="158">
                  <c:v>5.1546391752577327E-3</c:v>
                </c:pt>
                <c:pt idx="159">
                  <c:v>5.1546391752577327E-3</c:v>
                </c:pt>
                <c:pt idx="160">
                  <c:v>5.1546391752577327E-3</c:v>
                </c:pt>
                <c:pt idx="161">
                  <c:v>5.1546391752577327E-3</c:v>
                </c:pt>
                <c:pt idx="162">
                  <c:v>5.1546391752577327E-3</c:v>
                </c:pt>
                <c:pt idx="163">
                  <c:v>5.1546391752577327E-3</c:v>
                </c:pt>
                <c:pt idx="164">
                  <c:v>5.1546391752577327E-3</c:v>
                </c:pt>
                <c:pt idx="165">
                  <c:v>5.1546391752577327E-3</c:v>
                </c:pt>
                <c:pt idx="166">
                  <c:v>5.1546391752577327E-3</c:v>
                </c:pt>
                <c:pt idx="167">
                  <c:v>5.1546391752577327E-3</c:v>
                </c:pt>
                <c:pt idx="168">
                  <c:v>5.1546391752577327E-3</c:v>
                </c:pt>
                <c:pt idx="169">
                  <c:v>5.1546391752577327E-3</c:v>
                </c:pt>
                <c:pt idx="170">
                  <c:v>5.1546391752577327E-3</c:v>
                </c:pt>
                <c:pt idx="171">
                  <c:v>5.1546391752577327E-3</c:v>
                </c:pt>
                <c:pt idx="172">
                  <c:v>5.1546391752577327E-3</c:v>
                </c:pt>
                <c:pt idx="173">
                  <c:v>5.1546391752577327E-3</c:v>
                </c:pt>
                <c:pt idx="174">
                  <c:v>5.1546391752577327E-3</c:v>
                </c:pt>
                <c:pt idx="175">
                  <c:v>5.1546391752577327E-3</c:v>
                </c:pt>
                <c:pt idx="176">
                  <c:v>5.1546391752577327E-3</c:v>
                </c:pt>
                <c:pt idx="177">
                  <c:v>5.1546391752577327E-3</c:v>
                </c:pt>
                <c:pt idx="178">
                  <c:v>5.1546391752577327E-3</c:v>
                </c:pt>
                <c:pt idx="179">
                  <c:v>5.1546391752577327E-3</c:v>
                </c:pt>
                <c:pt idx="180">
                  <c:v>5.1546391752577327E-3</c:v>
                </c:pt>
                <c:pt idx="181">
                  <c:v>5.1546391752577327E-3</c:v>
                </c:pt>
                <c:pt idx="182">
                  <c:v>5.1546391752577327E-3</c:v>
                </c:pt>
                <c:pt idx="183">
                  <c:v>5.1546391752577327E-3</c:v>
                </c:pt>
                <c:pt idx="184">
                  <c:v>5.1546391752577327E-3</c:v>
                </c:pt>
                <c:pt idx="185">
                  <c:v>5.1546391752577327E-3</c:v>
                </c:pt>
                <c:pt idx="186">
                  <c:v>5.1546391752577327E-3</c:v>
                </c:pt>
                <c:pt idx="187">
                  <c:v>5.1546391752577327E-3</c:v>
                </c:pt>
                <c:pt idx="188">
                  <c:v>5.1546391752577327E-3</c:v>
                </c:pt>
                <c:pt idx="189">
                  <c:v>5.1546391752577327E-3</c:v>
                </c:pt>
                <c:pt idx="190">
                  <c:v>5.1546391752577327E-3</c:v>
                </c:pt>
                <c:pt idx="191">
                  <c:v>5.1546391752577327E-3</c:v>
                </c:pt>
                <c:pt idx="192">
                  <c:v>5.1546391752577327E-3</c:v>
                </c:pt>
                <c:pt idx="193">
                  <c:v>5.1546391752577327E-3</c:v>
                </c:pt>
                <c:pt idx="194">
                  <c:v>5.1546391752577327E-3</c:v>
                </c:pt>
                <c:pt idx="195">
                  <c:v>5.1546391752577327E-3</c:v>
                </c:pt>
                <c:pt idx="196">
                  <c:v>5.1546391752577327E-3</c:v>
                </c:pt>
                <c:pt idx="197">
                  <c:v>5.1546391752577327E-3</c:v>
                </c:pt>
                <c:pt idx="198">
                  <c:v>5.1546391752577327E-3</c:v>
                </c:pt>
                <c:pt idx="199">
                  <c:v>5.1546391752577327E-3</c:v>
                </c:pt>
                <c:pt idx="200">
                  <c:v>5.1546391752577327E-3</c:v>
                </c:pt>
                <c:pt idx="201">
                  <c:v>5.1546391752577327E-3</c:v>
                </c:pt>
                <c:pt idx="202">
                  <c:v>5.1546391752577327E-3</c:v>
                </c:pt>
                <c:pt idx="203">
                  <c:v>5.1546391752577327E-3</c:v>
                </c:pt>
                <c:pt idx="204">
                  <c:v>5.1546391752577327E-3</c:v>
                </c:pt>
                <c:pt idx="205">
                  <c:v>5.1546391752577327E-3</c:v>
                </c:pt>
                <c:pt idx="206">
                  <c:v>5.1546391752577327E-3</c:v>
                </c:pt>
                <c:pt idx="207">
                  <c:v>5.1546391752577327E-3</c:v>
                </c:pt>
                <c:pt idx="208">
                  <c:v>5.1546391752577327E-3</c:v>
                </c:pt>
                <c:pt idx="209">
                  <c:v>5.1546391752577327E-3</c:v>
                </c:pt>
                <c:pt idx="210">
                  <c:v>5.1546391752577327E-3</c:v>
                </c:pt>
                <c:pt idx="211">
                  <c:v>5.1546391752577327E-3</c:v>
                </c:pt>
                <c:pt idx="212">
                  <c:v>5.1546391752577327E-3</c:v>
                </c:pt>
                <c:pt idx="213">
                  <c:v>5.1546391752577327E-3</c:v>
                </c:pt>
                <c:pt idx="214">
                  <c:v>5.1546391752577327E-3</c:v>
                </c:pt>
                <c:pt idx="215">
                  <c:v>5.1546391752577327E-3</c:v>
                </c:pt>
                <c:pt idx="216">
                  <c:v>5.1546391752577327E-3</c:v>
                </c:pt>
                <c:pt idx="217">
                  <c:v>5.1546391752577327E-3</c:v>
                </c:pt>
                <c:pt idx="218">
                  <c:v>5.1546391752577327E-3</c:v>
                </c:pt>
                <c:pt idx="219">
                  <c:v>5.1546391752577327E-3</c:v>
                </c:pt>
                <c:pt idx="220">
                  <c:v>5.1546391752577327E-3</c:v>
                </c:pt>
                <c:pt idx="221">
                  <c:v>5.1546391752577327E-3</c:v>
                </c:pt>
                <c:pt idx="222">
                  <c:v>5.1546391752577327E-3</c:v>
                </c:pt>
                <c:pt idx="223">
                  <c:v>5.1546391752577327E-3</c:v>
                </c:pt>
                <c:pt idx="224">
                  <c:v>5.1546391752577327E-3</c:v>
                </c:pt>
                <c:pt idx="225">
                  <c:v>5.1546391752577327E-3</c:v>
                </c:pt>
                <c:pt idx="226">
                  <c:v>5.1546391752577327E-3</c:v>
                </c:pt>
                <c:pt idx="227">
                  <c:v>5.1546391752577327E-3</c:v>
                </c:pt>
                <c:pt idx="228">
                  <c:v>5.1546391752577327E-3</c:v>
                </c:pt>
                <c:pt idx="229">
                  <c:v>5.1546391752577327E-3</c:v>
                </c:pt>
                <c:pt idx="230">
                  <c:v>5.1546391752577327E-3</c:v>
                </c:pt>
                <c:pt idx="231">
                  <c:v>5.1546391752577327E-3</c:v>
                </c:pt>
                <c:pt idx="232">
                  <c:v>5.1546391752577327E-3</c:v>
                </c:pt>
                <c:pt idx="233">
                  <c:v>5.1546391752577327E-3</c:v>
                </c:pt>
                <c:pt idx="234">
                  <c:v>5.1546391752577327E-3</c:v>
                </c:pt>
                <c:pt idx="235">
                  <c:v>5.1546391752577327E-3</c:v>
                </c:pt>
                <c:pt idx="236">
                  <c:v>5.1546391752577327E-3</c:v>
                </c:pt>
                <c:pt idx="237">
                  <c:v>5.1546391752577327E-3</c:v>
                </c:pt>
                <c:pt idx="238">
                  <c:v>5.1546391752577327E-3</c:v>
                </c:pt>
                <c:pt idx="239">
                  <c:v>5.1546391752577327E-3</c:v>
                </c:pt>
                <c:pt idx="240">
                  <c:v>5.1546391752577327E-3</c:v>
                </c:pt>
                <c:pt idx="241">
                  <c:v>5.1546391752577327E-3</c:v>
                </c:pt>
                <c:pt idx="242">
                  <c:v>5.1546391752577327E-3</c:v>
                </c:pt>
                <c:pt idx="243">
                  <c:v>5.1546391752577327E-3</c:v>
                </c:pt>
                <c:pt idx="244">
                  <c:v>5.1546391752577327E-3</c:v>
                </c:pt>
                <c:pt idx="245">
                  <c:v>5.1546391752577327E-3</c:v>
                </c:pt>
                <c:pt idx="246">
                  <c:v>5.1546391752577327E-3</c:v>
                </c:pt>
                <c:pt idx="247">
                  <c:v>5.1546391752577327E-3</c:v>
                </c:pt>
                <c:pt idx="248">
                  <c:v>5.1546391752577327E-3</c:v>
                </c:pt>
                <c:pt idx="249">
                  <c:v>5.1546391752577327E-3</c:v>
                </c:pt>
                <c:pt idx="250">
                  <c:v>5.1546391752577327E-3</c:v>
                </c:pt>
                <c:pt idx="251">
                  <c:v>5.1546391752577327E-3</c:v>
                </c:pt>
                <c:pt idx="252">
                  <c:v>5.1546391752577327E-3</c:v>
                </c:pt>
                <c:pt idx="253">
                  <c:v>5.1546391752577327E-3</c:v>
                </c:pt>
                <c:pt idx="254">
                  <c:v>5.1546391752577327E-3</c:v>
                </c:pt>
                <c:pt idx="255">
                  <c:v>5.1546391752577327E-3</c:v>
                </c:pt>
                <c:pt idx="256">
                  <c:v>5.1546391752577327E-3</c:v>
                </c:pt>
                <c:pt idx="257">
                  <c:v>5.1546391752577327E-3</c:v>
                </c:pt>
                <c:pt idx="258">
                  <c:v>5.1546391752577327E-3</c:v>
                </c:pt>
                <c:pt idx="259">
                  <c:v>5.1546391752577327E-3</c:v>
                </c:pt>
                <c:pt idx="260">
                  <c:v>5.1546391752577327E-3</c:v>
                </c:pt>
                <c:pt idx="261">
                  <c:v>5.1546391752577327E-3</c:v>
                </c:pt>
                <c:pt idx="262">
                  <c:v>5.1546391752577327E-3</c:v>
                </c:pt>
                <c:pt idx="263">
                  <c:v>5.1546391752577327E-3</c:v>
                </c:pt>
                <c:pt idx="264">
                  <c:v>5.1546391752577327E-3</c:v>
                </c:pt>
                <c:pt idx="265">
                  <c:v>5.1546391752577327E-3</c:v>
                </c:pt>
                <c:pt idx="266">
                  <c:v>5.1546391752577327E-3</c:v>
                </c:pt>
                <c:pt idx="267">
                  <c:v>5.1546391752577327E-3</c:v>
                </c:pt>
                <c:pt idx="268">
                  <c:v>5.1546391752577327E-3</c:v>
                </c:pt>
                <c:pt idx="269">
                  <c:v>5.1546391752577327E-3</c:v>
                </c:pt>
                <c:pt idx="270">
                  <c:v>5.1546391752577327E-3</c:v>
                </c:pt>
                <c:pt idx="271">
                  <c:v>5.1546391752577327E-3</c:v>
                </c:pt>
                <c:pt idx="272">
                  <c:v>5.1546391752577327E-3</c:v>
                </c:pt>
                <c:pt idx="273">
                  <c:v>5.1546391752577327E-3</c:v>
                </c:pt>
                <c:pt idx="274">
                  <c:v>5.1546391752577327E-3</c:v>
                </c:pt>
                <c:pt idx="275">
                  <c:v>5.1546391752577327E-3</c:v>
                </c:pt>
                <c:pt idx="276">
                  <c:v>5.1546391752577327E-3</c:v>
                </c:pt>
                <c:pt idx="277">
                  <c:v>5.1546391752577327E-3</c:v>
                </c:pt>
                <c:pt idx="278">
                  <c:v>5.1546391752577327E-3</c:v>
                </c:pt>
                <c:pt idx="279">
                  <c:v>5.1546391752577327E-3</c:v>
                </c:pt>
                <c:pt idx="280">
                  <c:v>5.1546391752577327E-3</c:v>
                </c:pt>
                <c:pt idx="281">
                  <c:v>5.1546391752577327E-3</c:v>
                </c:pt>
                <c:pt idx="282">
                  <c:v>5.1546391752577327E-3</c:v>
                </c:pt>
                <c:pt idx="283">
                  <c:v>5.1546391752577327E-3</c:v>
                </c:pt>
                <c:pt idx="284">
                  <c:v>5.1546391752577327E-3</c:v>
                </c:pt>
                <c:pt idx="285">
                  <c:v>5.1546391752577327E-3</c:v>
                </c:pt>
                <c:pt idx="286">
                  <c:v>5.1546391752577327E-3</c:v>
                </c:pt>
                <c:pt idx="287">
                  <c:v>5.1546391752577327E-3</c:v>
                </c:pt>
                <c:pt idx="288">
                  <c:v>5.1546391752577327E-3</c:v>
                </c:pt>
                <c:pt idx="289">
                  <c:v>5.1546391752577327E-3</c:v>
                </c:pt>
                <c:pt idx="290">
                  <c:v>5.1546391752577327E-3</c:v>
                </c:pt>
                <c:pt idx="291">
                  <c:v>5.1546391752577327E-3</c:v>
                </c:pt>
                <c:pt idx="292">
                  <c:v>5.1546391752577327E-3</c:v>
                </c:pt>
                <c:pt idx="293">
                  <c:v>5.1546391752577327E-3</c:v>
                </c:pt>
                <c:pt idx="294">
                  <c:v>5.1546391752577327E-3</c:v>
                </c:pt>
                <c:pt idx="295">
                  <c:v>5.1546391752577327E-3</c:v>
                </c:pt>
                <c:pt idx="296">
                  <c:v>5.1546391752577327E-3</c:v>
                </c:pt>
                <c:pt idx="297">
                  <c:v>5.1546391752577327E-3</c:v>
                </c:pt>
                <c:pt idx="298">
                  <c:v>5.1546391752577327E-3</c:v>
                </c:pt>
                <c:pt idx="299">
                  <c:v>5.1546391752577327E-3</c:v>
                </c:pt>
                <c:pt idx="300">
                  <c:v>5.1546391752577327E-3</c:v>
                </c:pt>
                <c:pt idx="301">
                  <c:v>5.1546391752577327E-3</c:v>
                </c:pt>
                <c:pt idx="302">
                  <c:v>5.1546391752577327E-3</c:v>
                </c:pt>
                <c:pt idx="303">
                  <c:v>5.1546391752577327E-3</c:v>
                </c:pt>
                <c:pt idx="304">
                  <c:v>5.1546391752577327E-3</c:v>
                </c:pt>
                <c:pt idx="305">
                  <c:v>5.1546391752577327E-3</c:v>
                </c:pt>
                <c:pt idx="306">
                  <c:v>5.1546391752577327E-3</c:v>
                </c:pt>
                <c:pt idx="307">
                  <c:v>5.1546391752577327E-3</c:v>
                </c:pt>
                <c:pt idx="308">
                  <c:v>5.1546391752577327E-3</c:v>
                </c:pt>
                <c:pt idx="309">
                  <c:v>5.1546391752577327E-3</c:v>
                </c:pt>
                <c:pt idx="310">
                  <c:v>5.1546391752577327E-3</c:v>
                </c:pt>
                <c:pt idx="311">
                  <c:v>5.1546391752577327E-3</c:v>
                </c:pt>
                <c:pt idx="312">
                  <c:v>5.1546391752577327E-3</c:v>
                </c:pt>
                <c:pt idx="313">
                  <c:v>5.1546391752577327E-3</c:v>
                </c:pt>
                <c:pt idx="314">
                  <c:v>5.1546391752577327E-3</c:v>
                </c:pt>
                <c:pt idx="315">
                  <c:v>5.1546391752577327E-3</c:v>
                </c:pt>
                <c:pt idx="316">
                  <c:v>5.1546391752577327E-3</c:v>
                </c:pt>
                <c:pt idx="317">
                  <c:v>5.1546391752577327E-3</c:v>
                </c:pt>
                <c:pt idx="318">
                  <c:v>5.1546391752577327E-3</c:v>
                </c:pt>
                <c:pt idx="319">
                  <c:v>5.1546391752577327E-3</c:v>
                </c:pt>
                <c:pt idx="320">
                  <c:v>5.1546391752577327E-3</c:v>
                </c:pt>
                <c:pt idx="321">
                  <c:v>5.1546391752577327E-3</c:v>
                </c:pt>
                <c:pt idx="322">
                  <c:v>5.1546391752577327E-3</c:v>
                </c:pt>
                <c:pt idx="323">
                  <c:v>5.1546391752577327E-3</c:v>
                </c:pt>
                <c:pt idx="324">
                  <c:v>5.1546391752577327E-3</c:v>
                </c:pt>
                <c:pt idx="325">
                  <c:v>5.1546391752577327E-3</c:v>
                </c:pt>
                <c:pt idx="326">
                  <c:v>5.1546391752577327E-3</c:v>
                </c:pt>
                <c:pt idx="327">
                  <c:v>5.1546391752577327E-3</c:v>
                </c:pt>
                <c:pt idx="328">
                  <c:v>5.1546391752577327E-3</c:v>
                </c:pt>
                <c:pt idx="329">
                  <c:v>5.1546391752577327E-3</c:v>
                </c:pt>
                <c:pt idx="330">
                  <c:v>5.1546391752577327E-3</c:v>
                </c:pt>
                <c:pt idx="331">
                  <c:v>5.1546391752577327E-3</c:v>
                </c:pt>
                <c:pt idx="332">
                  <c:v>5.1546391752577327E-3</c:v>
                </c:pt>
                <c:pt idx="333">
                  <c:v>5.1546391752577327E-3</c:v>
                </c:pt>
                <c:pt idx="334">
                  <c:v>5.1546391752577327E-3</c:v>
                </c:pt>
                <c:pt idx="335">
                  <c:v>5.1546391752577327E-3</c:v>
                </c:pt>
                <c:pt idx="336">
                  <c:v>5.1546391752577327E-3</c:v>
                </c:pt>
                <c:pt idx="337">
                  <c:v>5.1546391752577327E-3</c:v>
                </c:pt>
                <c:pt idx="338">
                  <c:v>5.1546391752577327E-3</c:v>
                </c:pt>
                <c:pt idx="339">
                  <c:v>5.1546391752577327E-3</c:v>
                </c:pt>
                <c:pt idx="340">
                  <c:v>5.1546391752577327E-3</c:v>
                </c:pt>
                <c:pt idx="341">
                  <c:v>5.1546391752577327E-3</c:v>
                </c:pt>
                <c:pt idx="342">
                  <c:v>5.1546391752577327E-3</c:v>
                </c:pt>
                <c:pt idx="343">
                  <c:v>5.1546391752577327E-3</c:v>
                </c:pt>
                <c:pt idx="344">
                  <c:v>5.1546391752577327E-3</c:v>
                </c:pt>
                <c:pt idx="345">
                  <c:v>5.1546391752577327E-3</c:v>
                </c:pt>
                <c:pt idx="346">
                  <c:v>5.1546391752577327E-3</c:v>
                </c:pt>
                <c:pt idx="347">
                  <c:v>5.1546391752577327E-3</c:v>
                </c:pt>
                <c:pt idx="348">
                  <c:v>5.1546391752577327E-3</c:v>
                </c:pt>
                <c:pt idx="349">
                  <c:v>5.1546391752577327E-3</c:v>
                </c:pt>
                <c:pt idx="350">
                  <c:v>5.1546391752577327E-3</c:v>
                </c:pt>
                <c:pt idx="351">
                  <c:v>5.1546391752577327E-3</c:v>
                </c:pt>
                <c:pt idx="352">
                  <c:v>5.1546391752577327E-3</c:v>
                </c:pt>
                <c:pt idx="353">
                  <c:v>5.1546391752577327E-3</c:v>
                </c:pt>
                <c:pt idx="354">
                  <c:v>5.1546391752577327E-3</c:v>
                </c:pt>
                <c:pt idx="355">
                  <c:v>5.1546391752577327E-3</c:v>
                </c:pt>
                <c:pt idx="356">
                  <c:v>5.1546391752577327E-3</c:v>
                </c:pt>
                <c:pt idx="357">
                  <c:v>5.1546391752577327E-3</c:v>
                </c:pt>
                <c:pt idx="358">
                  <c:v>5.1546391752577327E-3</c:v>
                </c:pt>
                <c:pt idx="359">
                  <c:v>5.1546391752577327E-3</c:v>
                </c:pt>
                <c:pt idx="360">
                  <c:v>5.1546391752577327E-3</c:v>
                </c:pt>
                <c:pt idx="361">
                  <c:v>5.1546391752577327E-3</c:v>
                </c:pt>
                <c:pt idx="362">
                  <c:v>5.1546391752577327E-3</c:v>
                </c:pt>
                <c:pt idx="363">
                  <c:v>5.1546391752577327E-3</c:v>
                </c:pt>
                <c:pt idx="364">
                  <c:v>5.1546391752577327E-3</c:v>
                </c:pt>
                <c:pt idx="365">
                  <c:v>5.1546391752577327E-3</c:v>
                </c:pt>
                <c:pt idx="366">
                  <c:v>5.1546391752577327E-3</c:v>
                </c:pt>
                <c:pt idx="367">
                  <c:v>5.1546391752577327E-3</c:v>
                </c:pt>
                <c:pt idx="368">
                  <c:v>5.1546391752577327E-3</c:v>
                </c:pt>
                <c:pt idx="369">
                  <c:v>5.1546391752577327E-3</c:v>
                </c:pt>
                <c:pt idx="370">
                  <c:v>5.1546391752577327E-3</c:v>
                </c:pt>
                <c:pt idx="371">
                  <c:v>5.1546391752577327E-3</c:v>
                </c:pt>
                <c:pt idx="372">
                  <c:v>5.1546391752577327E-3</c:v>
                </c:pt>
                <c:pt idx="373">
                  <c:v>5.1546391752577327E-3</c:v>
                </c:pt>
                <c:pt idx="374">
                  <c:v>5.1546391752577327E-3</c:v>
                </c:pt>
                <c:pt idx="375">
                  <c:v>5.1546391752577327E-3</c:v>
                </c:pt>
                <c:pt idx="376">
                  <c:v>5.1546391752577327E-3</c:v>
                </c:pt>
                <c:pt idx="377">
                  <c:v>5.1546391752577327E-3</c:v>
                </c:pt>
                <c:pt idx="378">
                  <c:v>5.1546391752577327E-3</c:v>
                </c:pt>
                <c:pt idx="379">
                  <c:v>5.1546391752577327E-3</c:v>
                </c:pt>
                <c:pt idx="380">
                  <c:v>5.1546391752577327E-3</c:v>
                </c:pt>
                <c:pt idx="381">
                  <c:v>5.1546391752577327E-3</c:v>
                </c:pt>
                <c:pt idx="382">
                  <c:v>5.1546391752577327E-3</c:v>
                </c:pt>
                <c:pt idx="383">
                  <c:v>5.1546391752577327E-3</c:v>
                </c:pt>
                <c:pt idx="384">
                  <c:v>5.1546391752577327E-3</c:v>
                </c:pt>
                <c:pt idx="385">
                  <c:v>5.1546391752577327E-3</c:v>
                </c:pt>
                <c:pt idx="386">
                  <c:v>5.1546391752577327E-3</c:v>
                </c:pt>
                <c:pt idx="387">
                  <c:v>5.1546391752577327E-3</c:v>
                </c:pt>
                <c:pt idx="388">
                  <c:v>5.1546391752577327E-3</c:v>
                </c:pt>
                <c:pt idx="389">
                  <c:v>5.1546391752577327E-3</c:v>
                </c:pt>
                <c:pt idx="390">
                  <c:v>5.1546391752577327E-3</c:v>
                </c:pt>
                <c:pt idx="391">
                  <c:v>5.1546391752577327E-3</c:v>
                </c:pt>
                <c:pt idx="392">
                  <c:v>5.1546391752577327E-3</c:v>
                </c:pt>
                <c:pt idx="393">
                  <c:v>7.7534677008390023E-3</c:v>
                </c:pt>
                <c:pt idx="394">
                  <c:v>7.7534677008390023E-3</c:v>
                </c:pt>
                <c:pt idx="395">
                  <c:v>7.7534677008390023E-3</c:v>
                </c:pt>
                <c:pt idx="396">
                  <c:v>7.7534677008390023E-3</c:v>
                </c:pt>
                <c:pt idx="397">
                  <c:v>7.7534677008390023E-3</c:v>
                </c:pt>
                <c:pt idx="398">
                  <c:v>7.7534677008390023E-3</c:v>
                </c:pt>
                <c:pt idx="399">
                  <c:v>7.7534677008390023E-3</c:v>
                </c:pt>
                <c:pt idx="400">
                  <c:v>7.7534677008390023E-3</c:v>
                </c:pt>
                <c:pt idx="401">
                  <c:v>7.7534677008390023E-3</c:v>
                </c:pt>
                <c:pt idx="402">
                  <c:v>7.7534677008390023E-3</c:v>
                </c:pt>
                <c:pt idx="403">
                  <c:v>7.7534677008390023E-3</c:v>
                </c:pt>
                <c:pt idx="404">
                  <c:v>7.7534677008390023E-3</c:v>
                </c:pt>
                <c:pt idx="405">
                  <c:v>7.7534677008390023E-3</c:v>
                </c:pt>
                <c:pt idx="406">
                  <c:v>7.7534677008390023E-3</c:v>
                </c:pt>
                <c:pt idx="407">
                  <c:v>7.7534677008390023E-3</c:v>
                </c:pt>
                <c:pt idx="408">
                  <c:v>7.7534677008390023E-3</c:v>
                </c:pt>
                <c:pt idx="409">
                  <c:v>7.7534677008390023E-3</c:v>
                </c:pt>
                <c:pt idx="410">
                  <c:v>7.7534677008390023E-3</c:v>
                </c:pt>
                <c:pt idx="411">
                  <c:v>7.7534677008390023E-3</c:v>
                </c:pt>
                <c:pt idx="412">
                  <c:v>7.7534677008390023E-3</c:v>
                </c:pt>
                <c:pt idx="413">
                  <c:v>7.7534677008390023E-3</c:v>
                </c:pt>
                <c:pt idx="414">
                  <c:v>7.7534677008390023E-3</c:v>
                </c:pt>
                <c:pt idx="415">
                  <c:v>7.7534677008390023E-3</c:v>
                </c:pt>
                <c:pt idx="416">
                  <c:v>7.7534677008390023E-3</c:v>
                </c:pt>
                <c:pt idx="417">
                  <c:v>7.7534677008390023E-3</c:v>
                </c:pt>
                <c:pt idx="418">
                  <c:v>7.7534677008390023E-3</c:v>
                </c:pt>
                <c:pt idx="419">
                  <c:v>7.7534677008390023E-3</c:v>
                </c:pt>
                <c:pt idx="420">
                  <c:v>7.7534677008390023E-3</c:v>
                </c:pt>
                <c:pt idx="421">
                  <c:v>7.7534677008390023E-3</c:v>
                </c:pt>
                <c:pt idx="422">
                  <c:v>7.7534677008390023E-3</c:v>
                </c:pt>
                <c:pt idx="423">
                  <c:v>7.7534677008390023E-3</c:v>
                </c:pt>
                <c:pt idx="424">
                  <c:v>7.7534677008390023E-3</c:v>
                </c:pt>
                <c:pt idx="425">
                  <c:v>7.7534677008390023E-3</c:v>
                </c:pt>
                <c:pt idx="426">
                  <c:v>7.7534677008390023E-3</c:v>
                </c:pt>
                <c:pt idx="427">
                  <c:v>7.7534677008390023E-3</c:v>
                </c:pt>
                <c:pt idx="428">
                  <c:v>7.7534677008390023E-3</c:v>
                </c:pt>
                <c:pt idx="429">
                  <c:v>7.7534677008390023E-3</c:v>
                </c:pt>
                <c:pt idx="430">
                  <c:v>7.7534677008390023E-3</c:v>
                </c:pt>
                <c:pt idx="431">
                  <c:v>7.7534677008390023E-3</c:v>
                </c:pt>
                <c:pt idx="432">
                  <c:v>7.7534677008390023E-3</c:v>
                </c:pt>
                <c:pt idx="433">
                  <c:v>7.7534677008390023E-3</c:v>
                </c:pt>
                <c:pt idx="434">
                  <c:v>7.7534677008390023E-3</c:v>
                </c:pt>
                <c:pt idx="435">
                  <c:v>7.7534677008390023E-3</c:v>
                </c:pt>
                <c:pt idx="436">
                  <c:v>7.7534677008390023E-3</c:v>
                </c:pt>
                <c:pt idx="437">
                  <c:v>7.7534677008390023E-3</c:v>
                </c:pt>
                <c:pt idx="438">
                  <c:v>7.7534677008390023E-3</c:v>
                </c:pt>
                <c:pt idx="439">
                  <c:v>7.7534677008390023E-3</c:v>
                </c:pt>
                <c:pt idx="440">
                  <c:v>7.7534677008390023E-3</c:v>
                </c:pt>
                <c:pt idx="441">
                  <c:v>7.7534677008390023E-3</c:v>
                </c:pt>
                <c:pt idx="442">
                  <c:v>7.7534677008390023E-3</c:v>
                </c:pt>
                <c:pt idx="443">
                  <c:v>7.7534677008390023E-3</c:v>
                </c:pt>
                <c:pt idx="444">
                  <c:v>7.7534677008390023E-3</c:v>
                </c:pt>
                <c:pt idx="445">
                  <c:v>7.7534677008390023E-3</c:v>
                </c:pt>
                <c:pt idx="446">
                  <c:v>7.7534677008390023E-3</c:v>
                </c:pt>
                <c:pt idx="447">
                  <c:v>7.7534677008390023E-3</c:v>
                </c:pt>
                <c:pt idx="448">
                  <c:v>7.7534677008390023E-3</c:v>
                </c:pt>
                <c:pt idx="449">
                  <c:v>7.7534677008390023E-3</c:v>
                </c:pt>
                <c:pt idx="450">
                  <c:v>7.7534677008390023E-3</c:v>
                </c:pt>
                <c:pt idx="451">
                  <c:v>7.7534677008390023E-3</c:v>
                </c:pt>
                <c:pt idx="452">
                  <c:v>7.7534677008390023E-3</c:v>
                </c:pt>
                <c:pt idx="453">
                  <c:v>7.7534677008390023E-3</c:v>
                </c:pt>
                <c:pt idx="454">
                  <c:v>7.7534677008390023E-3</c:v>
                </c:pt>
                <c:pt idx="455">
                  <c:v>7.7534677008390023E-3</c:v>
                </c:pt>
                <c:pt idx="456">
                  <c:v>7.7534677008390023E-3</c:v>
                </c:pt>
                <c:pt idx="457">
                  <c:v>7.7534677008390023E-3</c:v>
                </c:pt>
                <c:pt idx="458">
                  <c:v>7.7534677008390023E-3</c:v>
                </c:pt>
                <c:pt idx="459">
                  <c:v>7.7534677008390023E-3</c:v>
                </c:pt>
                <c:pt idx="460">
                  <c:v>7.7534677008390023E-3</c:v>
                </c:pt>
                <c:pt idx="461">
                  <c:v>7.7534677008390023E-3</c:v>
                </c:pt>
                <c:pt idx="462">
                  <c:v>7.7534677008390023E-3</c:v>
                </c:pt>
                <c:pt idx="463">
                  <c:v>7.7534677008390023E-3</c:v>
                </c:pt>
                <c:pt idx="464">
                  <c:v>7.7534677008390023E-3</c:v>
                </c:pt>
                <c:pt idx="465">
                  <c:v>7.7534677008390023E-3</c:v>
                </c:pt>
                <c:pt idx="466">
                  <c:v>7.7534677008390023E-3</c:v>
                </c:pt>
                <c:pt idx="467">
                  <c:v>7.7534677008390023E-3</c:v>
                </c:pt>
                <c:pt idx="468">
                  <c:v>7.7534677008390023E-3</c:v>
                </c:pt>
                <c:pt idx="469">
                  <c:v>7.7534677008390023E-3</c:v>
                </c:pt>
                <c:pt idx="470">
                  <c:v>7.7534677008390023E-3</c:v>
                </c:pt>
                <c:pt idx="471">
                  <c:v>7.7534677008390023E-3</c:v>
                </c:pt>
                <c:pt idx="472">
                  <c:v>7.7534677008390023E-3</c:v>
                </c:pt>
                <c:pt idx="473">
                  <c:v>7.7534677008390023E-3</c:v>
                </c:pt>
                <c:pt idx="474">
                  <c:v>7.7534677008390023E-3</c:v>
                </c:pt>
                <c:pt idx="475">
                  <c:v>7.7534677008390023E-3</c:v>
                </c:pt>
                <c:pt idx="476">
                  <c:v>7.7534677008390023E-3</c:v>
                </c:pt>
                <c:pt idx="477">
                  <c:v>7.7534677008390023E-3</c:v>
                </c:pt>
                <c:pt idx="478">
                  <c:v>7.7534677008390023E-3</c:v>
                </c:pt>
                <c:pt idx="479">
                  <c:v>7.7534677008390023E-3</c:v>
                </c:pt>
                <c:pt idx="480">
                  <c:v>7.7534677008390023E-3</c:v>
                </c:pt>
                <c:pt idx="481">
                  <c:v>7.7534677008390023E-3</c:v>
                </c:pt>
                <c:pt idx="482">
                  <c:v>7.7534677008390023E-3</c:v>
                </c:pt>
                <c:pt idx="483">
                  <c:v>7.7534677008390023E-3</c:v>
                </c:pt>
                <c:pt idx="484">
                  <c:v>7.7534677008390023E-3</c:v>
                </c:pt>
                <c:pt idx="485">
                  <c:v>7.7534677008390023E-3</c:v>
                </c:pt>
                <c:pt idx="486">
                  <c:v>7.7534677008390023E-3</c:v>
                </c:pt>
                <c:pt idx="487">
                  <c:v>7.7534677008390023E-3</c:v>
                </c:pt>
                <c:pt idx="488">
                  <c:v>7.7534677008390023E-3</c:v>
                </c:pt>
                <c:pt idx="489">
                  <c:v>7.7534677008390023E-3</c:v>
                </c:pt>
                <c:pt idx="490">
                  <c:v>7.7534677008390023E-3</c:v>
                </c:pt>
                <c:pt idx="491">
                  <c:v>7.7534677008390023E-3</c:v>
                </c:pt>
                <c:pt idx="492">
                  <c:v>7.7534677008390023E-3</c:v>
                </c:pt>
                <c:pt idx="493">
                  <c:v>7.7534677008390023E-3</c:v>
                </c:pt>
                <c:pt idx="494">
                  <c:v>7.7534677008390023E-3</c:v>
                </c:pt>
                <c:pt idx="495">
                  <c:v>7.7534677008390023E-3</c:v>
                </c:pt>
                <c:pt idx="496">
                  <c:v>7.7534677008390023E-3</c:v>
                </c:pt>
                <c:pt idx="497">
                  <c:v>7.7534677008390023E-3</c:v>
                </c:pt>
                <c:pt idx="498">
                  <c:v>7.7534677008390023E-3</c:v>
                </c:pt>
                <c:pt idx="499">
                  <c:v>7.7534677008390023E-3</c:v>
                </c:pt>
                <c:pt idx="500">
                  <c:v>7.7534677008390023E-3</c:v>
                </c:pt>
                <c:pt idx="501">
                  <c:v>7.7534677008390023E-3</c:v>
                </c:pt>
                <c:pt idx="502">
                  <c:v>7.7534677008390023E-3</c:v>
                </c:pt>
                <c:pt idx="503">
                  <c:v>7.7534677008390023E-3</c:v>
                </c:pt>
                <c:pt idx="504">
                  <c:v>7.7534677008390023E-3</c:v>
                </c:pt>
                <c:pt idx="505">
                  <c:v>7.7534677008390023E-3</c:v>
                </c:pt>
                <c:pt idx="506">
                  <c:v>7.7534677008390023E-3</c:v>
                </c:pt>
                <c:pt idx="507">
                  <c:v>7.7534677008390023E-3</c:v>
                </c:pt>
                <c:pt idx="508">
                  <c:v>7.7534677008390023E-3</c:v>
                </c:pt>
                <c:pt idx="509">
                  <c:v>7.7534677008390023E-3</c:v>
                </c:pt>
                <c:pt idx="510">
                  <c:v>7.7534677008390023E-3</c:v>
                </c:pt>
                <c:pt idx="511">
                  <c:v>7.7534677008390023E-3</c:v>
                </c:pt>
                <c:pt idx="512">
                  <c:v>7.7534677008390023E-3</c:v>
                </c:pt>
                <c:pt idx="513">
                  <c:v>7.7534677008390023E-3</c:v>
                </c:pt>
                <c:pt idx="514">
                  <c:v>7.7534677008390023E-3</c:v>
                </c:pt>
                <c:pt idx="515">
                  <c:v>7.7534677008390023E-3</c:v>
                </c:pt>
                <c:pt idx="516">
                  <c:v>7.7534677008390023E-3</c:v>
                </c:pt>
                <c:pt idx="517">
                  <c:v>7.7534677008390023E-3</c:v>
                </c:pt>
                <c:pt idx="518">
                  <c:v>7.7534677008390023E-3</c:v>
                </c:pt>
                <c:pt idx="519">
                  <c:v>7.7534677008390023E-3</c:v>
                </c:pt>
                <c:pt idx="520">
                  <c:v>7.7534677008390023E-3</c:v>
                </c:pt>
                <c:pt idx="521">
                  <c:v>7.7534677008390023E-3</c:v>
                </c:pt>
                <c:pt idx="522">
                  <c:v>7.7534677008390023E-3</c:v>
                </c:pt>
                <c:pt idx="523">
                  <c:v>7.7534677008390023E-3</c:v>
                </c:pt>
                <c:pt idx="524">
                  <c:v>7.7534677008390023E-3</c:v>
                </c:pt>
                <c:pt idx="525">
                  <c:v>7.7534677008390023E-3</c:v>
                </c:pt>
                <c:pt idx="526">
                  <c:v>7.7534677008390023E-3</c:v>
                </c:pt>
                <c:pt idx="527">
                  <c:v>7.7534677008390023E-3</c:v>
                </c:pt>
                <c:pt idx="528">
                  <c:v>7.7534677008390023E-3</c:v>
                </c:pt>
                <c:pt idx="529">
                  <c:v>7.7534677008390023E-3</c:v>
                </c:pt>
                <c:pt idx="530">
                  <c:v>7.7534677008390023E-3</c:v>
                </c:pt>
                <c:pt idx="531">
                  <c:v>7.7534677008390023E-3</c:v>
                </c:pt>
                <c:pt idx="532">
                  <c:v>7.7534677008390023E-3</c:v>
                </c:pt>
                <c:pt idx="533">
                  <c:v>7.7534677008390023E-3</c:v>
                </c:pt>
                <c:pt idx="534">
                  <c:v>7.7534677008390023E-3</c:v>
                </c:pt>
                <c:pt idx="535">
                  <c:v>7.7534677008390023E-3</c:v>
                </c:pt>
                <c:pt idx="536">
                  <c:v>7.7534677008390023E-3</c:v>
                </c:pt>
                <c:pt idx="537">
                  <c:v>7.7534677008390023E-3</c:v>
                </c:pt>
                <c:pt idx="538">
                  <c:v>7.7534677008390023E-3</c:v>
                </c:pt>
                <c:pt idx="539">
                  <c:v>7.7534677008390023E-3</c:v>
                </c:pt>
                <c:pt idx="540">
                  <c:v>7.7534677008390023E-3</c:v>
                </c:pt>
                <c:pt idx="541">
                  <c:v>7.7534677008390023E-3</c:v>
                </c:pt>
                <c:pt idx="542">
                  <c:v>7.7534677008390023E-3</c:v>
                </c:pt>
                <c:pt idx="543">
                  <c:v>7.7534677008390023E-3</c:v>
                </c:pt>
                <c:pt idx="544">
                  <c:v>7.7534677008390023E-3</c:v>
                </c:pt>
                <c:pt idx="545">
                  <c:v>7.7534677008390023E-3</c:v>
                </c:pt>
                <c:pt idx="546">
                  <c:v>7.7534677008390023E-3</c:v>
                </c:pt>
                <c:pt idx="547">
                  <c:v>7.7534677008390023E-3</c:v>
                </c:pt>
                <c:pt idx="548">
                  <c:v>7.7534677008390023E-3</c:v>
                </c:pt>
                <c:pt idx="549">
                  <c:v>7.7534677008390023E-3</c:v>
                </c:pt>
                <c:pt idx="550">
                  <c:v>7.7534677008390023E-3</c:v>
                </c:pt>
                <c:pt idx="551">
                  <c:v>7.7534677008390023E-3</c:v>
                </c:pt>
                <c:pt idx="552">
                  <c:v>7.7534677008390023E-3</c:v>
                </c:pt>
                <c:pt idx="553">
                  <c:v>7.7534677008390023E-3</c:v>
                </c:pt>
                <c:pt idx="554">
                  <c:v>7.7534677008390023E-3</c:v>
                </c:pt>
                <c:pt idx="555">
                  <c:v>7.7534677008390023E-3</c:v>
                </c:pt>
                <c:pt idx="556">
                  <c:v>7.7534677008390023E-3</c:v>
                </c:pt>
                <c:pt idx="557">
                  <c:v>7.7534677008390023E-3</c:v>
                </c:pt>
                <c:pt idx="558">
                  <c:v>7.7534677008390023E-3</c:v>
                </c:pt>
                <c:pt idx="559">
                  <c:v>7.7534677008390023E-3</c:v>
                </c:pt>
                <c:pt idx="560">
                  <c:v>7.7534677008390023E-3</c:v>
                </c:pt>
                <c:pt idx="561">
                  <c:v>7.7534677008390023E-3</c:v>
                </c:pt>
                <c:pt idx="562">
                  <c:v>7.7534677008390023E-3</c:v>
                </c:pt>
                <c:pt idx="563">
                  <c:v>7.7534677008390023E-3</c:v>
                </c:pt>
                <c:pt idx="564">
                  <c:v>7.7534677008390023E-3</c:v>
                </c:pt>
                <c:pt idx="565">
                  <c:v>7.7534677008390023E-3</c:v>
                </c:pt>
                <c:pt idx="566">
                  <c:v>7.7534677008390023E-3</c:v>
                </c:pt>
                <c:pt idx="567">
                  <c:v>7.7534677008390023E-3</c:v>
                </c:pt>
                <c:pt idx="568">
                  <c:v>7.7534677008390023E-3</c:v>
                </c:pt>
                <c:pt idx="569">
                  <c:v>7.7534677008390023E-3</c:v>
                </c:pt>
                <c:pt idx="570">
                  <c:v>7.7534677008390023E-3</c:v>
                </c:pt>
                <c:pt idx="571">
                  <c:v>7.7534677008390023E-3</c:v>
                </c:pt>
                <c:pt idx="572">
                  <c:v>7.7534677008390023E-3</c:v>
                </c:pt>
                <c:pt idx="573">
                  <c:v>7.7534677008390023E-3</c:v>
                </c:pt>
                <c:pt idx="574">
                  <c:v>7.7534677008390023E-3</c:v>
                </c:pt>
                <c:pt idx="575">
                  <c:v>7.7534677008390023E-3</c:v>
                </c:pt>
                <c:pt idx="576">
                  <c:v>7.7534677008390023E-3</c:v>
                </c:pt>
                <c:pt idx="577">
                  <c:v>7.7534677008390023E-3</c:v>
                </c:pt>
                <c:pt idx="578">
                  <c:v>7.7534677008390023E-3</c:v>
                </c:pt>
                <c:pt idx="579">
                  <c:v>7.7534677008390023E-3</c:v>
                </c:pt>
                <c:pt idx="580">
                  <c:v>7.7534677008390023E-3</c:v>
                </c:pt>
                <c:pt idx="581">
                  <c:v>7.7534677008390023E-3</c:v>
                </c:pt>
                <c:pt idx="582">
                  <c:v>7.7534677008390023E-3</c:v>
                </c:pt>
                <c:pt idx="583">
                  <c:v>7.7534677008390023E-3</c:v>
                </c:pt>
                <c:pt idx="584">
                  <c:v>7.7534677008390023E-3</c:v>
                </c:pt>
                <c:pt idx="585">
                  <c:v>7.7534677008390023E-3</c:v>
                </c:pt>
                <c:pt idx="586">
                  <c:v>7.7534677008390023E-3</c:v>
                </c:pt>
                <c:pt idx="587">
                  <c:v>7.7534677008390023E-3</c:v>
                </c:pt>
                <c:pt idx="588">
                  <c:v>7.7534677008390023E-3</c:v>
                </c:pt>
                <c:pt idx="589">
                  <c:v>7.7534677008390023E-3</c:v>
                </c:pt>
                <c:pt idx="590">
                  <c:v>7.7534677008390023E-3</c:v>
                </c:pt>
                <c:pt idx="591">
                  <c:v>7.7534677008390023E-3</c:v>
                </c:pt>
                <c:pt idx="592">
                  <c:v>7.7534677008390023E-3</c:v>
                </c:pt>
                <c:pt idx="593">
                  <c:v>7.7534677008390023E-3</c:v>
                </c:pt>
                <c:pt idx="594">
                  <c:v>7.7534677008390023E-3</c:v>
                </c:pt>
                <c:pt idx="595">
                  <c:v>7.7534677008390023E-3</c:v>
                </c:pt>
                <c:pt idx="596">
                  <c:v>7.7534677008390023E-3</c:v>
                </c:pt>
                <c:pt idx="597">
                  <c:v>7.7534677008390023E-3</c:v>
                </c:pt>
                <c:pt idx="598">
                  <c:v>7.7534677008390023E-3</c:v>
                </c:pt>
                <c:pt idx="599">
                  <c:v>7.7534677008390023E-3</c:v>
                </c:pt>
                <c:pt idx="600">
                  <c:v>7.7534677008390023E-3</c:v>
                </c:pt>
                <c:pt idx="601">
                  <c:v>7.7534677008390023E-3</c:v>
                </c:pt>
                <c:pt idx="602">
                  <c:v>7.7534677008390023E-3</c:v>
                </c:pt>
                <c:pt idx="603">
                  <c:v>7.7534677008390023E-3</c:v>
                </c:pt>
                <c:pt idx="604">
                  <c:v>7.7534677008390023E-3</c:v>
                </c:pt>
                <c:pt idx="605">
                  <c:v>7.7534677008390023E-3</c:v>
                </c:pt>
                <c:pt idx="606">
                  <c:v>7.7534677008390023E-3</c:v>
                </c:pt>
                <c:pt idx="607">
                  <c:v>7.7534677008390023E-3</c:v>
                </c:pt>
                <c:pt idx="608">
                  <c:v>7.7534677008390023E-3</c:v>
                </c:pt>
                <c:pt idx="609">
                  <c:v>7.7534677008390023E-3</c:v>
                </c:pt>
                <c:pt idx="610">
                  <c:v>7.7534677008390023E-3</c:v>
                </c:pt>
                <c:pt idx="611">
                  <c:v>7.7534677008390023E-3</c:v>
                </c:pt>
                <c:pt idx="612">
                  <c:v>7.7534677008390023E-3</c:v>
                </c:pt>
                <c:pt idx="613">
                  <c:v>7.7534677008390023E-3</c:v>
                </c:pt>
                <c:pt idx="614">
                  <c:v>7.7534677008390023E-3</c:v>
                </c:pt>
                <c:pt idx="615">
                  <c:v>7.7534677008390023E-3</c:v>
                </c:pt>
                <c:pt idx="616">
                  <c:v>7.7534677008390023E-3</c:v>
                </c:pt>
                <c:pt idx="617">
                  <c:v>7.7534677008390023E-3</c:v>
                </c:pt>
                <c:pt idx="618">
                  <c:v>7.7534677008390023E-3</c:v>
                </c:pt>
                <c:pt idx="619">
                  <c:v>7.7534677008390023E-3</c:v>
                </c:pt>
                <c:pt idx="620">
                  <c:v>7.7534677008390023E-3</c:v>
                </c:pt>
                <c:pt idx="621">
                  <c:v>7.7534677008390023E-3</c:v>
                </c:pt>
                <c:pt idx="622">
                  <c:v>7.7534677008390023E-3</c:v>
                </c:pt>
                <c:pt idx="623">
                  <c:v>7.7534677008390023E-3</c:v>
                </c:pt>
                <c:pt idx="624">
                  <c:v>7.7534677008390023E-3</c:v>
                </c:pt>
                <c:pt idx="625">
                  <c:v>7.7534677008390023E-3</c:v>
                </c:pt>
                <c:pt idx="626">
                  <c:v>7.7534677008390023E-3</c:v>
                </c:pt>
                <c:pt idx="627">
                  <c:v>7.7534677008390023E-3</c:v>
                </c:pt>
                <c:pt idx="628">
                  <c:v>7.7534677008390023E-3</c:v>
                </c:pt>
                <c:pt idx="629">
                  <c:v>7.7534677008390023E-3</c:v>
                </c:pt>
                <c:pt idx="630">
                  <c:v>7.7534677008390023E-3</c:v>
                </c:pt>
                <c:pt idx="631">
                  <c:v>7.7534677008390023E-3</c:v>
                </c:pt>
                <c:pt idx="632">
                  <c:v>7.7534677008390023E-3</c:v>
                </c:pt>
                <c:pt idx="633">
                  <c:v>7.7534677008390023E-3</c:v>
                </c:pt>
                <c:pt idx="634">
                  <c:v>7.7534677008390023E-3</c:v>
                </c:pt>
                <c:pt idx="635">
                  <c:v>7.7534677008390023E-3</c:v>
                </c:pt>
                <c:pt idx="636">
                  <c:v>7.7534677008390023E-3</c:v>
                </c:pt>
                <c:pt idx="637">
                  <c:v>1.0789128089451448E-2</c:v>
                </c:pt>
                <c:pt idx="638">
                  <c:v>1.0789128089451448E-2</c:v>
                </c:pt>
                <c:pt idx="639">
                  <c:v>1.0789128089451448E-2</c:v>
                </c:pt>
                <c:pt idx="640">
                  <c:v>1.0789128089451448E-2</c:v>
                </c:pt>
                <c:pt idx="641">
                  <c:v>1.0789128089451448E-2</c:v>
                </c:pt>
                <c:pt idx="642">
                  <c:v>1.0789128089451448E-2</c:v>
                </c:pt>
                <c:pt idx="643">
                  <c:v>1.0789128089451448E-2</c:v>
                </c:pt>
                <c:pt idx="644">
                  <c:v>1.0789128089451448E-2</c:v>
                </c:pt>
                <c:pt idx="645">
                  <c:v>1.0789128089451448E-2</c:v>
                </c:pt>
                <c:pt idx="646">
                  <c:v>1.0789128089451448E-2</c:v>
                </c:pt>
                <c:pt idx="647">
                  <c:v>1.0789128089451448E-2</c:v>
                </c:pt>
                <c:pt idx="648">
                  <c:v>1.0789128089451448E-2</c:v>
                </c:pt>
                <c:pt idx="649">
                  <c:v>1.0789128089451448E-2</c:v>
                </c:pt>
                <c:pt idx="650">
                  <c:v>1.0789128089451448E-2</c:v>
                </c:pt>
                <c:pt idx="651">
                  <c:v>1.0789128089451448E-2</c:v>
                </c:pt>
                <c:pt idx="652">
                  <c:v>1.0789128089451448E-2</c:v>
                </c:pt>
                <c:pt idx="653">
                  <c:v>1.0789128089451448E-2</c:v>
                </c:pt>
                <c:pt idx="654">
                  <c:v>1.0789128089451448E-2</c:v>
                </c:pt>
                <c:pt idx="655">
                  <c:v>1.0789128089451448E-2</c:v>
                </c:pt>
                <c:pt idx="656">
                  <c:v>1.0789128089451448E-2</c:v>
                </c:pt>
                <c:pt idx="657">
                  <c:v>1.0789128089451448E-2</c:v>
                </c:pt>
                <c:pt idx="658">
                  <c:v>1.0789128089451448E-2</c:v>
                </c:pt>
                <c:pt idx="659">
                  <c:v>1.0789128089451448E-2</c:v>
                </c:pt>
                <c:pt idx="660">
                  <c:v>1.0789128089451448E-2</c:v>
                </c:pt>
                <c:pt idx="661">
                  <c:v>1.0789128089451448E-2</c:v>
                </c:pt>
                <c:pt idx="662">
                  <c:v>1.0789128089451448E-2</c:v>
                </c:pt>
                <c:pt idx="663">
                  <c:v>1.0789128089451448E-2</c:v>
                </c:pt>
                <c:pt idx="664">
                  <c:v>1.0789128089451448E-2</c:v>
                </c:pt>
                <c:pt idx="665">
                  <c:v>1.0789128089451448E-2</c:v>
                </c:pt>
                <c:pt idx="666">
                  <c:v>1.0789128089451448E-2</c:v>
                </c:pt>
                <c:pt idx="667">
                  <c:v>1.0789128089451448E-2</c:v>
                </c:pt>
                <c:pt idx="668">
                  <c:v>1.0789128089451448E-2</c:v>
                </c:pt>
                <c:pt idx="669">
                  <c:v>1.0789128089451448E-2</c:v>
                </c:pt>
                <c:pt idx="670">
                  <c:v>1.0789128089451448E-2</c:v>
                </c:pt>
                <c:pt idx="671">
                  <c:v>1.0789128089451448E-2</c:v>
                </c:pt>
                <c:pt idx="672">
                  <c:v>1.0789128089451448E-2</c:v>
                </c:pt>
                <c:pt idx="673">
                  <c:v>1.0789128089451448E-2</c:v>
                </c:pt>
                <c:pt idx="674">
                  <c:v>1.0789128089451448E-2</c:v>
                </c:pt>
                <c:pt idx="675">
                  <c:v>1.0789128089451448E-2</c:v>
                </c:pt>
                <c:pt idx="676">
                  <c:v>1.0789128089451448E-2</c:v>
                </c:pt>
                <c:pt idx="677">
                  <c:v>1.0789128089451448E-2</c:v>
                </c:pt>
                <c:pt idx="678">
                  <c:v>1.0789128089451448E-2</c:v>
                </c:pt>
                <c:pt idx="679">
                  <c:v>1.0789128089451448E-2</c:v>
                </c:pt>
                <c:pt idx="680">
                  <c:v>1.0789128089451448E-2</c:v>
                </c:pt>
                <c:pt idx="681">
                  <c:v>1.0789128089451448E-2</c:v>
                </c:pt>
                <c:pt idx="682">
                  <c:v>1.0789128089451448E-2</c:v>
                </c:pt>
                <c:pt idx="683">
                  <c:v>1.0789128089451448E-2</c:v>
                </c:pt>
                <c:pt idx="684">
                  <c:v>1.0789128089451448E-2</c:v>
                </c:pt>
                <c:pt idx="685">
                  <c:v>1.0789128089451448E-2</c:v>
                </c:pt>
                <c:pt idx="686">
                  <c:v>1.0789128089451448E-2</c:v>
                </c:pt>
                <c:pt idx="687">
                  <c:v>1.0789128089451448E-2</c:v>
                </c:pt>
                <c:pt idx="688">
                  <c:v>1.0789128089451448E-2</c:v>
                </c:pt>
                <c:pt idx="689">
                  <c:v>1.0789128089451448E-2</c:v>
                </c:pt>
                <c:pt idx="690">
                  <c:v>1.0789128089451448E-2</c:v>
                </c:pt>
                <c:pt idx="691">
                  <c:v>1.0789128089451448E-2</c:v>
                </c:pt>
                <c:pt idx="692">
                  <c:v>1.0789128089451448E-2</c:v>
                </c:pt>
                <c:pt idx="693">
                  <c:v>1.0789128089451448E-2</c:v>
                </c:pt>
                <c:pt idx="694">
                  <c:v>1.0789128089451448E-2</c:v>
                </c:pt>
                <c:pt idx="695">
                  <c:v>1.0789128089451448E-2</c:v>
                </c:pt>
                <c:pt idx="696">
                  <c:v>1.0789128089451448E-2</c:v>
                </c:pt>
                <c:pt idx="697">
                  <c:v>1.0789128089451448E-2</c:v>
                </c:pt>
                <c:pt idx="698">
                  <c:v>1.0789128089451448E-2</c:v>
                </c:pt>
                <c:pt idx="699">
                  <c:v>1.0789128089451448E-2</c:v>
                </c:pt>
                <c:pt idx="700">
                  <c:v>1.0789128089451448E-2</c:v>
                </c:pt>
                <c:pt idx="701">
                  <c:v>1.0789128089451448E-2</c:v>
                </c:pt>
                <c:pt idx="702">
                  <c:v>1.0789128089451448E-2</c:v>
                </c:pt>
                <c:pt idx="703">
                  <c:v>1.0789128089451448E-2</c:v>
                </c:pt>
                <c:pt idx="704">
                  <c:v>1.0789128089451448E-2</c:v>
                </c:pt>
                <c:pt idx="705">
                  <c:v>1.0789128089451448E-2</c:v>
                </c:pt>
                <c:pt idx="706">
                  <c:v>1.0789128089451448E-2</c:v>
                </c:pt>
                <c:pt idx="707">
                  <c:v>1.0789128089451448E-2</c:v>
                </c:pt>
                <c:pt idx="708">
                  <c:v>1.0789128089451448E-2</c:v>
                </c:pt>
                <c:pt idx="709">
                  <c:v>1.0789128089451448E-2</c:v>
                </c:pt>
                <c:pt idx="710">
                  <c:v>1.0789128089451448E-2</c:v>
                </c:pt>
                <c:pt idx="711">
                  <c:v>1.0789128089451448E-2</c:v>
                </c:pt>
                <c:pt idx="712">
                  <c:v>1.0789128089451448E-2</c:v>
                </c:pt>
                <c:pt idx="713">
                  <c:v>1.0789128089451448E-2</c:v>
                </c:pt>
                <c:pt idx="714">
                  <c:v>1.0789128089451448E-2</c:v>
                </c:pt>
                <c:pt idx="715">
                  <c:v>1.0789128089451448E-2</c:v>
                </c:pt>
                <c:pt idx="716">
                  <c:v>1.0789128089451448E-2</c:v>
                </c:pt>
                <c:pt idx="717">
                  <c:v>1.0789128089451448E-2</c:v>
                </c:pt>
                <c:pt idx="718">
                  <c:v>1.0789128089451448E-2</c:v>
                </c:pt>
                <c:pt idx="719">
                  <c:v>1.0789128089451448E-2</c:v>
                </c:pt>
                <c:pt idx="720">
                  <c:v>1.0789128089451448E-2</c:v>
                </c:pt>
                <c:pt idx="721">
                  <c:v>1.0789128089451448E-2</c:v>
                </c:pt>
                <c:pt idx="722">
                  <c:v>1.0789128089451448E-2</c:v>
                </c:pt>
                <c:pt idx="723">
                  <c:v>1.0789128089451448E-2</c:v>
                </c:pt>
                <c:pt idx="724">
                  <c:v>1.0789128089451448E-2</c:v>
                </c:pt>
                <c:pt idx="725">
                  <c:v>1.0789128089451448E-2</c:v>
                </c:pt>
                <c:pt idx="726">
                  <c:v>1.0789128089451448E-2</c:v>
                </c:pt>
                <c:pt idx="727">
                  <c:v>1.0789128089451448E-2</c:v>
                </c:pt>
                <c:pt idx="728">
                  <c:v>1.0789128089451448E-2</c:v>
                </c:pt>
                <c:pt idx="729">
                  <c:v>1.0789128089451448E-2</c:v>
                </c:pt>
                <c:pt idx="730">
                  <c:v>1.0789128089451448E-2</c:v>
                </c:pt>
                <c:pt idx="731">
                  <c:v>1.0789128089451448E-2</c:v>
                </c:pt>
                <c:pt idx="732">
                  <c:v>1.0789128089451448E-2</c:v>
                </c:pt>
                <c:pt idx="733">
                  <c:v>1.0789128089451448E-2</c:v>
                </c:pt>
                <c:pt idx="734">
                  <c:v>1.0789128089451448E-2</c:v>
                </c:pt>
                <c:pt idx="735">
                  <c:v>1.0789128089451448E-2</c:v>
                </c:pt>
                <c:pt idx="736">
                  <c:v>1.0789128089451448E-2</c:v>
                </c:pt>
                <c:pt idx="737">
                  <c:v>1.0789128089451448E-2</c:v>
                </c:pt>
                <c:pt idx="738">
                  <c:v>1.0789128089451448E-2</c:v>
                </c:pt>
                <c:pt idx="739">
                  <c:v>1.0789128089451448E-2</c:v>
                </c:pt>
                <c:pt idx="740">
                  <c:v>1.0789128089451448E-2</c:v>
                </c:pt>
                <c:pt idx="741">
                  <c:v>1.0789128089451448E-2</c:v>
                </c:pt>
                <c:pt idx="742">
                  <c:v>1.0789128089451448E-2</c:v>
                </c:pt>
                <c:pt idx="743">
                  <c:v>1.0789128089451448E-2</c:v>
                </c:pt>
                <c:pt idx="744">
                  <c:v>1.0789128089451448E-2</c:v>
                </c:pt>
                <c:pt idx="745">
                  <c:v>1.0789128089451448E-2</c:v>
                </c:pt>
                <c:pt idx="746">
                  <c:v>1.0789128089451448E-2</c:v>
                </c:pt>
                <c:pt idx="747">
                  <c:v>1.0789128089451448E-2</c:v>
                </c:pt>
                <c:pt idx="748">
                  <c:v>1.0789128089451448E-2</c:v>
                </c:pt>
                <c:pt idx="749">
                  <c:v>1.0789128089451448E-2</c:v>
                </c:pt>
                <c:pt idx="750">
                  <c:v>1.0789128089451448E-2</c:v>
                </c:pt>
                <c:pt idx="751">
                  <c:v>1.0789128089451448E-2</c:v>
                </c:pt>
                <c:pt idx="752">
                  <c:v>1.0789128089451448E-2</c:v>
                </c:pt>
                <c:pt idx="753">
                  <c:v>1.0789128089451448E-2</c:v>
                </c:pt>
                <c:pt idx="754">
                  <c:v>1.0789128089451448E-2</c:v>
                </c:pt>
                <c:pt idx="755">
                  <c:v>1.0789128089451448E-2</c:v>
                </c:pt>
                <c:pt idx="756">
                  <c:v>1.0789128089451448E-2</c:v>
                </c:pt>
                <c:pt idx="757">
                  <c:v>1.0789128089451448E-2</c:v>
                </c:pt>
                <c:pt idx="758">
                  <c:v>1.0789128089451448E-2</c:v>
                </c:pt>
                <c:pt idx="759">
                  <c:v>1.0789128089451448E-2</c:v>
                </c:pt>
                <c:pt idx="760">
                  <c:v>1.0789128089451448E-2</c:v>
                </c:pt>
                <c:pt idx="761">
                  <c:v>1.0789128089451448E-2</c:v>
                </c:pt>
                <c:pt idx="762">
                  <c:v>1.0789128089451448E-2</c:v>
                </c:pt>
                <c:pt idx="763">
                  <c:v>1.0789128089451448E-2</c:v>
                </c:pt>
                <c:pt idx="764">
                  <c:v>1.0789128089451448E-2</c:v>
                </c:pt>
                <c:pt idx="765">
                  <c:v>1.0789128089451448E-2</c:v>
                </c:pt>
                <c:pt idx="766">
                  <c:v>1.0789128089451448E-2</c:v>
                </c:pt>
                <c:pt idx="767">
                  <c:v>1.0789128089451448E-2</c:v>
                </c:pt>
                <c:pt idx="768">
                  <c:v>1.0789128089451448E-2</c:v>
                </c:pt>
                <c:pt idx="769">
                  <c:v>1.0789128089451448E-2</c:v>
                </c:pt>
                <c:pt idx="770">
                  <c:v>1.0789128089451448E-2</c:v>
                </c:pt>
                <c:pt idx="771">
                  <c:v>1.0789128089451448E-2</c:v>
                </c:pt>
                <c:pt idx="772">
                  <c:v>1.0789128089451448E-2</c:v>
                </c:pt>
                <c:pt idx="773">
                  <c:v>1.0789128089451448E-2</c:v>
                </c:pt>
                <c:pt idx="774">
                  <c:v>1.0789128089451448E-2</c:v>
                </c:pt>
                <c:pt idx="775">
                  <c:v>1.0789128089451448E-2</c:v>
                </c:pt>
                <c:pt idx="776">
                  <c:v>1.0789128089451448E-2</c:v>
                </c:pt>
                <c:pt idx="777">
                  <c:v>1.0789128089451448E-2</c:v>
                </c:pt>
                <c:pt idx="778">
                  <c:v>1.0789128089451448E-2</c:v>
                </c:pt>
                <c:pt idx="779">
                  <c:v>1.0789128089451448E-2</c:v>
                </c:pt>
                <c:pt idx="780">
                  <c:v>1.0789128089451448E-2</c:v>
                </c:pt>
                <c:pt idx="781">
                  <c:v>1.0789128089451448E-2</c:v>
                </c:pt>
                <c:pt idx="782">
                  <c:v>1.0789128089451448E-2</c:v>
                </c:pt>
                <c:pt idx="783">
                  <c:v>1.0789128089451448E-2</c:v>
                </c:pt>
                <c:pt idx="784">
                  <c:v>1.0789128089451448E-2</c:v>
                </c:pt>
                <c:pt idx="785">
                  <c:v>1.0789128089451448E-2</c:v>
                </c:pt>
                <c:pt idx="786">
                  <c:v>1.0789128089451448E-2</c:v>
                </c:pt>
                <c:pt idx="787">
                  <c:v>1.0789128089451448E-2</c:v>
                </c:pt>
                <c:pt idx="788">
                  <c:v>1.0789128089451448E-2</c:v>
                </c:pt>
                <c:pt idx="789">
                  <c:v>1.0789128089451448E-2</c:v>
                </c:pt>
                <c:pt idx="790">
                  <c:v>1.0789128089451448E-2</c:v>
                </c:pt>
                <c:pt idx="791">
                  <c:v>1.0789128089451448E-2</c:v>
                </c:pt>
                <c:pt idx="792">
                  <c:v>1.0789128089451448E-2</c:v>
                </c:pt>
                <c:pt idx="793">
                  <c:v>1.0789128089451448E-2</c:v>
                </c:pt>
                <c:pt idx="794">
                  <c:v>1.0789128089451448E-2</c:v>
                </c:pt>
                <c:pt idx="795">
                  <c:v>1.0789128089451448E-2</c:v>
                </c:pt>
                <c:pt idx="796">
                  <c:v>1.0789128089451448E-2</c:v>
                </c:pt>
                <c:pt idx="797">
                  <c:v>1.0789128089451448E-2</c:v>
                </c:pt>
                <c:pt idx="798">
                  <c:v>1.0789128089451448E-2</c:v>
                </c:pt>
                <c:pt idx="799">
                  <c:v>1.0789128089451448E-2</c:v>
                </c:pt>
                <c:pt idx="800">
                  <c:v>1.0789128089451448E-2</c:v>
                </c:pt>
                <c:pt idx="801">
                  <c:v>1.0789128089451448E-2</c:v>
                </c:pt>
                <c:pt idx="802">
                  <c:v>1.0789128089451448E-2</c:v>
                </c:pt>
                <c:pt idx="803">
                  <c:v>1.0789128089451448E-2</c:v>
                </c:pt>
                <c:pt idx="804">
                  <c:v>1.0789128089451448E-2</c:v>
                </c:pt>
                <c:pt idx="805">
                  <c:v>1.0789128089451448E-2</c:v>
                </c:pt>
                <c:pt idx="806">
                  <c:v>1.0789128089451448E-2</c:v>
                </c:pt>
                <c:pt idx="807">
                  <c:v>1.0789128089451448E-2</c:v>
                </c:pt>
                <c:pt idx="808">
                  <c:v>1.0789128089451448E-2</c:v>
                </c:pt>
                <c:pt idx="809">
                  <c:v>1.0789128089451448E-2</c:v>
                </c:pt>
                <c:pt idx="810">
                  <c:v>1.0789128089451448E-2</c:v>
                </c:pt>
                <c:pt idx="811">
                  <c:v>1.0789128089451448E-2</c:v>
                </c:pt>
                <c:pt idx="812">
                  <c:v>1.0789128089451448E-2</c:v>
                </c:pt>
                <c:pt idx="813">
                  <c:v>1.0789128089451448E-2</c:v>
                </c:pt>
                <c:pt idx="814">
                  <c:v>1.0789128089451448E-2</c:v>
                </c:pt>
                <c:pt idx="815">
                  <c:v>1.0789128089451448E-2</c:v>
                </c:pt>
                <c:pt idx="816">
                  <c:v>1.0789128089451448E-2</c:v>
                </c:pt>
                <c:pt idx="817">
                  <c:v>1.0789128089451448E-2</c:v>
                </c:pt>
                <c:pt idx="818">
                  <c:v>1.0789128089451448E-2</c:v>
                </c:pt>
                <c:pt idx="819">
                  <c:v>1.0789128089451448E-2</c:v>
                </c:pt>
                <c:pt idx="820">
                  <c:v>1.0789128089451448E-2</c:v>
                </c:pt>
                <c:pt idx="821">
                  <c:v>1.0789128089451448E-2</c:v>
                </c:pt>
                <c:pt idx="822">
                  <c:v>1.0789128089451448E-2</c:v>
                </c:pt>
                <c:pt idx="823">
                  <c:v>1.0789128089451448E-2</c:v>
                </c:pt>
                <c:pt idx="824">
                  <c:v>1.0789128089451448E-2</c:v>
                </c:pt>
                <c:pt idx="825">
                  <c:v>1.0789128089451448E-2</c:v>
                </c:pt>
                <c:pt idx="826">
                  <c:v>1.0789128089451448E-2</c:v>
                </c:pt>
                <c:pt idx="827">
                  <c:v>1.0789128089451448E-2</c:v>
                </c:pt>
                <c:pt idx="828">
                  <c:v>1.0789128089451448E-2</c:v>
                </c:pt>
                <c:pt idx="829">
                  <c:v>1.0789128089451448E-2</c:v>
                </c:pt>
                <c:pt idx="830">
                  <c:v>1.0789128089451448E-2</c:v>
                </c:pt>
                <c:pt idx="831">
                  <c:v>1.0789128089451448E-2</c:v>
                </c:pt>
                <c:pt idx="832">
                  <c:v>1.0789128089451448E-2</c:v>
                </c:pt>
                <c:pt idx="833">
                  <c:v>1.0789128089451448E-2</c:v>
                </c:pt>
                <c:pt idx="834">
                  <c:v>1.0789128089451448E-2</c:v>
                </c:pt>
                <c:pt idx="835">
                  <c:v>1.0789128089451448E-2</c:v>
                </c:pt>
                <c:pt idx="836">
                  <c:v>1.0789128089451448E-2</c:v>
                </c:pt>
                <c:pt idx="837">
                  <c:v>1.0789128089451448E-2</c:v>
                </c:pt>
                <c:pt idx="838">
                  <c:v>1.0789128089451448E-2</c:v>
                </c:pt>
                <c:pt idx="839">
                  <c:v>1.0789128089451448E-2</c:v>
                </c:pt>
                <c:pt idx="840">
                  <c:v>1.0789128089451448E-2</c:v>
                </c:pt>
                <c:pt idx="841">
                  <c:v>1.0789128089451448E-2</c:v>
                </c:pt>
                <c:pt idx="842">
                  <c:v>1.0789128089451448E-2</c:v>
                </c:pt>
                <c:pt idx="843">
                  <c:v>1.0789128089451448E-2</c:v>
                </c:pt>
                <c:pt idx="844">
                  <c:v>1.0789128089451448E-2</c:v>
                </c:pt>
                <c:pt idx="845">
                  <c:v>1.0789128089451448E-2</c:v>
                </c:pt>
                <c:pt idx="846">
                  <c:v>1.0789128089451448E-2</c:v>
                </c:pt>
                <c:pt idx="847">
                  <c:v>1.0789128089451448E-2</c:v>
                </c:pt>
                <c:pt idx="848">
                  <c:v>1.0789128089451448E-2</c:v>
                </c:pt>
                <c:pt idx="849">
                  <c:v>1.0789128089451448E-2</c:v>
                </c:pt>
                <c:pt idx="850">
                  <c:v>1.0789128089451448E-2</c:v>
                </c:pt>
                <c:pt idx="851">
                  <c:v>1.0789128089451448E-2</c:v>
                </c:pt>
                <c:pt idx="852">
                  <c:v>1.0789128089451448E-2</c:v>
                </c:pt>
                <c:pt idx="853">
                  <c:v>1.0789128089451448E-2</c:v>
                </c:pt>
                <c:pt idx="854">
                  <c:v>1.0789128089451448E-2</c:v>
                </c:pt>
                <c:pt idx="855">
                  <c:v>1.0789128089451448E-2</c:v>
                </c:pt>
                <c:pt idx="856">
                  <c:v>1.0789128089451448E-2</c:v>
                </c:pt>
                <c:pt idx="857">
                  <c:v>1.0789128089451448E-2</c:v>
                </c:pt>
                <c:pt idx="858">
                  <c:v>1.0789128089451448E-2</c:v>
                </c:pt>
                <c:pt idx="859">
                  <c:v>1.0789128089451448E-2</c:v>
                </c:pt>
                <c:pt idx="860">
                  <c:v>1.0789128089451448E-2</c:v>
                </c:pt>
                <c:pt idx="861">
                  <c:v>1.0789128089451448E-2</c:v>
                </c:pt>
                <c:pt idx="862">
                  <c:v>1.0789128089451448E-2</c:v>
                </c:pt>
                <c:pt idx="863">
                  <c:v>1.0789128089451448E-2</c:v>
                </c:pt>
                <c:pt idx="864">
                  <c:v>1.0789128089451448E-2</c:v>
                </c:pt>
                <c:pt idx="865">
                  <c:v>1.0789128089451448E-2</c:v>
                </c:pt>
                <c:pt idx="866">
                  <c:v>1.0789128089451448E-2</c:v>
                </c:pt>
                <c:pt idx="867">
                  <c:v>1.0789128089451448E-2</c:v>
                </c:pt>
                <c:pt idx="868">
                  <c:v>1.0789128089451448E-2</c:v>
                </c:pt>
                <c:pt idx="869">
                  <c:v>1.0789128089451448E-2</c:v>
                </c:pt>
                <c:pt idx="870">
                  <c:v>1.0789128089451448E-2</c:v>
                </c:pt>
                <c:pt idx="871">
                  <c:v>1.0789128089451448E-2</c:v>
                </c:pt>
                <c:pt idx="872">
                  <c:v>1.0789128089451448E-2</c:v>
                </c:pt>
                <c:pt idx="873">
                  <c:v>1.0789128089451448E-2</c:v>
                </c:pt>
                <c:pt idx="874">
                  <c:v>1.0789128089451448E-2</c:v>
                </c:pt>
                <c:pt idx="875">
                  <c:v>1.0789128089451448E-2</c:v>
                </c:pt>
                <c:pt idx="876">
                  <c:v>1.0789128089451448E-2</c:v>
                </c:pt>
                <c:pt idx="877">
                  <c:v>1.0789128089451448E-2</c:v>
                </c:pt>
                <c:pt idx="878">
                  <c:v>1.0789128089451448E-2</c:v>
                </c:pt>
                <c:pt idx="879">
                  <c:v>1.0789128089451448E-2</c:v>
                </c:pt>
                <c:pt idx="880">
                  <c:v>1.0789128089451448E-2</c:v>
                </c:pt>
                <c:pt idx="881">
                  <c:v>1.0789128089451448E-2</c:v>
                </c:pt>
                <c:pt idx="882">
                  <c:v>1.0789128089451448E-2</c:v>
                </c:pt>
                <c:pt idx="883">
                  <c:v>1.0789128089451448E-2</c:v>
                </c:pt>
                <c:pt idx="884">
                  <c:v>1.0789128089451448E-2</c:v>
                </c:pt>
                <c:pt idx="885">
                  <c:v>1.0789128089451448E-2</c:v>
                </c:pt>
                <c:pt idx="886">
                  <c:v>1.0789128089451448E-2</c:v>
                </c:pt>
                <c:pt idx="887">
                  <c:v>1.0789128089451448E-2</c:v>
                </c:pt>
                <c:pt idx="888">
                  <c:v>1.0789128089451448E-2</c:v>
                </c:pt>
                <c:pt idx="889">
                  <c:v>1.0789128089451448E-2</c:v>
                </c:pt>
                <c:pt idx="890">
                  <c:v>1.0789128089451448E-2</c:v>
                </c:pt>
                <c:pt idx="891">
                  <c:v>1.0789128089451448E-2</c:v>
                </c:pt>
                <c:pt idx="892">
                  <c:v>1.0789128089451448E-2</c:v>
                </c:pt>
                <c:pt idx="893">
                  <c:v>1.0789128089451448E-2</c:v>
                </c:pt>
                <c:pt idx="894">
                  <c:v>1.0789128089451448E-2</c:v>
                </c:pt>
                <c:pt idx="895">
                  <c:v>1.0789128089451448E-2</c:v>
                </c:pt>
                <c:pt idx="896">
                  <c:v>1.0789128089451448E-2</c:v>
                </c:pt>
                <c:pt idx="897">
                  <c:v>1.0789128089451448E-2</c:v>
                </c:pt>
                <c:pt idx="898">
                  <c:v>1.0789128089451448E-2</c:v>
                </c:pt>
                <c:pt idx="899">
                  <c:v>1.0789128089451448E-2</c:v>
                </c:pt>
                <c:pt idx="900">
                  <c:v>1.0789128089451448E-2</c:v>
                </c:pt>
                <c:pt idx="901">
                  <c:v>1.0789128089451448E-2</c:v>
                </c:pt>
                <c:pt idx="902">
                  <c:v>1.0789128089451448E-2</c:v>
                </c:pt>
                <c:pt idx="903">
                  <c:v>1.0789128089451448E-2</c:v>
                </c:pt>
                <c:pt idx="904">
                  <c:v>1.0789128089451448E-2</c:v>
                </c:pt>
                <c:pt idx="905">
                  <c:v>1.0789128089451448E-2</c:v>
                </c:pt>
                <c:pt idx="906">
                  <c:v>1.0789128089451448E-2</c:v>
                </c:pt>
                <c:pt idx="907">
                  <c:v>1.0789128089451448E-2</c:v>
                </c:pt>
                <c:pt idx="908">
                  <c:v>1.0789128089451448E-2</c:v>
                </c:pt>
                <c:pt idx="909">
                  <c:v>1.0789128089451448E-2</c:v>
                </c:pt>
                <c:pt idx="910">
                  <c:v>1.0789128089451448E-2</c:v>
                </c:pt>
                <c:pt idx="911">
                  <c:v>1.0789128089451448E-2</c:v>
                </c:pt>
                <c:pt idx="912">
                  <c:v>1.0789128089451448E-2</c:v>
                </c:pt>
                <c:pt idx="913">
                  <c:v>1.0789128089451448E-2</c:v>
                </c:pt>
                <c:pt idx="914">
                  <c:v>1.0789128089451448E-2</c:v>
                </c:pt>
                <c:pt idx="915">
                  <c:v>1.0789128089451448E-2</c:v>
                </c:pt>
                <c:pt idx="916">
                  <c:v>1.0789128089451448E-2</c:v>
                </c:pt>
                <c:pt idx="917">
                  <c:v>1.0789128089451448E-2</c:v>
                </c:pt>
                <c:pt idx="918">
                  <c:v>1.0789128089451448E-2</c:v>
                </c:pt>
                <c:pt idx="919">
                  <c:v>1.0789128089451448E-2</c:v>
                </c:pt>
                <c:pt idx="920">
                  <c:v>1.0789128089451448E-2</c:v>
                </c:pt>
                <c:pt idx="921">
                  <c:v>1.0789128089451448E-2</c:v>
                </c:pt>
                <c:pt idx="922">
                  <c:v>1.0789128089451448E-2</c:v>
                </c:pt>
                <c:pt idx="923">
                  <c:v>1.0789128089451448E-2</c:v>
                </c:pt>
                <c:pt idx="924">
                  <c:v>1.0789128089451448E-2</c:v>
                </c:pt>
                <c:pt idx="925">
                  <c:v>1.0789128089451448E-2</c:v>
                </c:pt>
                <c:pt idx="926">
                  <c:v>1.0789128089451448E-2</c:v>
                </c:pt>
                <c:pt idx="927">
                  <c:v>1.0789128089451448E-2</c:v>
                </c:pt>
                <c:pt idx="928">
                  <c:v>1.0789128089451448E-2</c:v>
                </c:pt>
                <c:pt idx="929">
                  <c:v>1.0789128089451448E-2</c:v>
                </c:pt>
                <c:pt idx="930">
                  <c:v>1.0789128089451448E-2</c:v>
                </c:pt>
                <c:pt idx="931">
                  <c:v>1.0789128089451448E-2</c:v>
                </c:pt>
                <c:pt idx="932">
                  <c:v>1.0789128089451448E-2</c:v>
                </c:pt>
                <c:pt idx="933">
                  <c:v>1.0789128089451448E-2</c:v>
                </c:pt>
                <c:pt idx="934">
                  <c:v>1.0789128089451448E-2</c:v>
                </c:pt>
                <c:pt idx="935">
                  <c:v>1.0789128089451448E-2</c:v>
                </c:pt>
                <c:pt idx="936">
                  <c:v>1.0789128089451448E-2</c:v>
                </c:pt>
                <c:pt idx="937">
                  <c:v>1.0789128089451448E-2</c:v>
                </c:pt>
                <c:pt idx="938">
                  <c:v>1.0789128089451448E-2</c:v>
                </c:pt>
                <c:pt idx="939">
                  <c:v>1.0789128089451448E-2</c:v>
                </c:pt>
                <c:pt idx="940">
                  <c:v>1.0789128089451448E-2</c:v>
                </c:pt>
                <c:pt idx="941">
                  <c:v>1.0789128089451448E-2</c:v>
                </c:pt>
                <c:pt idx="942">
                  <c:v>1.0789128089451448E-2</c:v>
                </c:pt>
                <c:pt idx="943">
                  <c:v>1.0789128089451448E-2</c:v>
                </c:pt>
                <c:pt idx="944">
                  <c:v>1.0789128089451448E-2</c:v>
                </c:pt>
                <c:pt idx="945">
                  <c:v>1.0789128089451448E-2</c:v>
                </c:pt>
                <c:pt idx="946">
                  <c:v>1.0789128089451448E-2</c:v>
                </c:pt>
                <c:pt idx="947">
                  <c:v>1.0789128089451448E-2</c:v>
                </c:pt>
                <c:pt idx="948">
                  <c:v>1.0789128089451448E-2</c:v>
                </c:pt>
                <c:pt idx="949">
                  <c:v>1.0789128089451448E-2</c:v>
                </c:pt>
                <c:pt idx="950">
                  <c:v>1.0789128089451448E-2</c:v>
                </c:pt>
                <c:pt idx="951">
                  <c:v>1.0789128089451448E-2</c:v>
                </c:pt>
                <c:pt idx="952">
                  <c:v>1.0789128089451448E-2</c:v>
                </c:pt>
                <c:pt idx="953">
                  <c:v>1.0789128089451448E-2</c:v>
                </c:pt>
                <c:pt idx="954">
                  <c:v>1.0789128089451448E-2</c:v>
                </c:pt>
                <c:pt idx="955">
                  <c:v>1.0789128089451448E-2</c:v>
                </c:pt>
                <c:pt idx="956">
                  <c:v>1.0789128089451448E-2</c:v>
                </c:pt>
                <c:pt idx="957">
                  <c:v>1.0789128089451448E-2</c:v>
                </c:pt>
                <c:pt idx="958">
                  <c:v>1.0789128089451448E-2</c:v>
                </c:pt>
                <c:pt idx="959">
                  <c:v>1.0789128089451448E-2</c:v>
                </c:pt>
                <c:pt idx="960">
                  <c:v>1.0789128089451448E-2</c:v>
                </c:pt>
                <c:pt idx="961">
                  <c:v>1.0789128089451448E-2</c:v>
                </c:pt>
                <c:pt idx="962">
                  <c:v>1.0789128089451448E-2</c:v>
                </c:pt>
                <c:pt idx="963">
                  <c:v>1.0789128089451448E-2</c:v>
                </c:pt>
                <c:pt idx="964">
                  <c:v>1.0789128089451448E-2</c:v>
                </c:pt>
                <c:pt idx="965">
                  <c:v>1.0789128089451448E-2</c:v>
                </c:pt>
                <c:pt idx="966">
                  <c:v>1.0789128089451448E-2</c:v>
                </c:pt>
                <c:pt idx="967">
                  <c:v>1.0789128089451448E-2</c:v>
                </c:pt>
                <c:pt idx="968">
                  <c:v>1.0789128089451448E-2</c:v>
                </c:pt>
                <c:pt idx="969">
                  <c:v>1.0789128089451448E-2</c:v>
                </c:pt>
                <c:pt idx="970">
                  <c:v>1.0789128089451448E-2</c:v>
                </c:pt>
                <c:pt idx="971">
                  <c:v>1.0789128089451448E-2</c:v>
                </c:pt>
                <c:pt idx="972">
                  <c:v>1.0789128089451448E-2</c:v>
                </c:pt>
                <c:pt idx="973">
                  <c:v>1.0789128089451448E-2</c:v>
                </c:pt>
                <c:pt idx="974">
                  <c:v>1.0789128089451448E-2</c:v>
                </c:pt>
                <c:pt idx="975">
                  <c:v>1.0789128089451448E-2</c:v>
                </c:pt>
                <c:pt idx="976">
                  <c:v>1.0789128089451448E-2</c:v>
                </c:pt>
                <c:pt idx="977">
                  <c:v>1.0789128089451448E-2</c:v>
                </c:pt>
                <c:pt idx="978">
                  <c:v>1.0789128089451448E-2</c:v>
                </c:pt>
                <c:pt idx="979">
                  <c:v>1.0789128089451448E-2</c:v>
                </c:pt>
                <c:pt idx="980">
                  <c:v>1.0789128089451448E-2</c:v>
                </c:pt>
                <c:pt idx="981">
                  <c:v>1.0789128089451448E-2</c:v>
                </c:pt>
                <c:pt idx="982">
                  <c:v>1.0789128089451448E-2</c:v>
                </c:pt>
                <c:pt idx="983">
                  <c:v>1.0789128089451448E-2</c:v>
                </c:pt>
                <c:pt idx="984">
                  <c:v>1.0789128089451448E-2</c:v>
                </c:pt>
                <c:pt idx="985">
                  <c:v>1.0789128089451448E-2</c:v>
                </c:pt>
                <c:pt idx="986">
                  <c:v>1.0789128089451448E-2</c:v>
                </c:pt>
                <c:pt idx="987">
                  <c:v>1.0789128089451448E-2</c:v>
                </c:pt>
                <c:pt idx="988">
                  <c:v>1.0789128089451448E-2</c:v>
                </c:pt>
                <c:pt idx="989">
                  <c:v>1.0789128089451448E-2</c:v>
                </c:pt>
                <c:pt idx="990">
                  <c:v>1.0789128089451448E-2</c:v>
                </c:pt>
                <c:pt idx="991">
                  <c:v>1.0789128089451448E-2</c:v>
                </c:pt>
                <c:pt idx="992">
                  <c:v>1.0789128089451448E-2</c:v>
                </c:pt>
                <c:pt idx="993">
                  <c:v>1.0789128089451448E-2</c:v>
                </c:pt>
                <c:pt idx="994">
                  <c:v>1.0789128089451448E-2</c:v>
                </c:pt>
                <c:pt idx="995">
                  <c:v>1.0789128089451448E-2</c:v>
                </c:pt>
                <c:pt idx="996">
                  <c:v>1.0789128089451448E-2</c:v>
                </c:pt>
                <c:pt idx="997">
                  <c:v>1.0789128089451448E-2</c:v>
                </c:pt>
                <c:pt idx="998">
                  <c:v>1.0789128089451448E-2</c:v>
                </c:pt>
                <c:pt idx="999">
                  <c:v>1.0789128089451448E-2</c:v>
                </c:pt>
                <c:pt idx="1000">
                  <c:v>1.0789128089451448E-2</c:v>
                </c:pt>
                <c:pt idx="1001">
                  <c:v>1.0789128089451448E-2</c:v>
                </c:pt>
                <c:pt idx="1002">
                  <c:v>1.0789128089451448E-2</c:v>
                </c:pt>
                <c:pt idx="1003">
                  <c:v>1.0789128089451448E-2</c:v>
                </c:pt>
                <c:pt idx="1004">
                  <c:v>1.0789128089451448E-2</c:v>
                </c:pt>
                <c:pt idx="1005">
                  <c:v>1.0789128089451448E-2</c:v>
                </c:pt>
                <c:pt idx="1006">
                  <c:v>1.0789128089451448E-2</c:v>
                </c:pt>
                <c:pt idx="1007">
                  <c:v>1.0789128089451448E-2</c:v>
                </c:pt>
                <c:pt idx="1008">
                  <c:v>1.0789128089451448E-2</c:v>
                </c:pt>
                <c:pt idx="1009">
                  <c:v>1.0789128089451448E-2</c:v>
                </c:pt>
                <c:pt idx="1010">
                  <c:v>1.0789128089451448E-2</c:v>
                </c:pt>
                <c:pt idx="1011">
                  <c:v>1.0789128089451448E-2</c:v>
                </c:pt>
                <c:pt idx="1012">
                  <c:v>1.0789128089451448E-2</c:v>
                </c:pt>
                <c:pt idx="1013">
                  <c:v>1.0789128089451448E-2</c:v>
                </c:pt>
                <c:pt idx="1014">
                  <c:v>1.0789128089451448E-2</c:v>
                </c:pt>
                <c:pt idx="1015">
                  <c:v>1.0789128089451448E-2</c:v>
                </c:pt>
                <c:pt idx="1016">
                  <c:v>1.0789128089451448E-2</c:v>
                </c:pt>
                <c:pt idx="1017">
                  <c:v>1.6578481610051439E-2</c:v>
                </c:pt>
                <c:pt idx="1018">
                  <c:v>1.6578481610051439E-2</c:v>
                </c:pt>
                <c:pt idx="1019">
                  <c:v>1.6578481610051439E-2</c:v>
                </c:pt>
                <c:pt idx="1020">
                  <c:v>1.6578481610051439E-2</c:v>
                </c:pt>
                <c:pt idx="1021">
                  <c:v>1.6578481610051439E-2</c:v>
                </c:pt>
                <c:pt idx="1022">
                  <c:v>1.6578481610051439E-2</c:v>
                </c:pt>
                <c:pt idx="1023">
                  <c:v>1.6578481610051439E-2</c:v>
                </c:pt>
                <c:pt idx="1024">
                  <c:v>1.6578481610051439E-2</c:v>
                </c:pt>
                <c:pt idx="1025">
                  <c:v>1.6578481610051439E-2</c:v>
                </c:pt>
                <c:pt idx="1026">
                  <c:v>1.6578481610051439E-2</c:v>
                </c:pt>
                <c:pt idx="1027">
                  <c:v>1.6578481610051439E-2</c:v>
                </c:pt>
                <c:pt idx="1028">
                  <c:v>1.6578481610051439E-2</c:v>
                </c:pt>
                <c:pt idx="1029">
                  <c:v>1.6578481610051439E-2</c:v>
                </c:pt>
                <c:pt idx="1030">
                  <c:v>1.6578481610051439E-2</c:v>
                </c:pt>
                <c:pt idx="1031">
                  <c:v>1.6578481610051439E-2</c:v>
                </c:pt>
                <c:pt idx="1032">
                  <c:v>1.6578481610051439E-2</c:v>
                </c:pt>
                <c:pt idx="1033">
                  <c:v>1.6578481610051439E-2</c:v>
                </c:pt>
                <c:pt idx="1034">
                  <c:v>1.6578481610051439E-2</c:v>
                </c:pt>
                <c:pt idx="1035">
                  <c:v>1.6578481610051439E-2</c:v>
                </c:pt>
                <c:pt idx="1036">
                  <c:v>1.6578481610051439E-2</c:v>
                </c:pt>
                <c:pt idx="1037">
                  <c:v>1.6578481610051439E-2</c:v>
                </c:pt>
                <c:pt idx="1038">
                  <c:v>1.6578481610051439E-2</c:v>
                </c:pt>
                <c:pt idx="1039">
                  <c:v>1.6578481610051439E-2</c:v>
                </c:pt>
                <c:pt idx="1040">
                  <c:v>1.6578481610051439E-2</c:v>
                </c:pt>
                <c:pt idx="1041">
                  <c:v>1.6578481610051439E-2</c:v>
                </c:pt>
                <c:pt idx="1042">
                  <c:v>1.6578481610051439E-2</c:v>
                </c:pt>
                <c:pt idx="1043">
                  <c:v>1.6578481610051439E-2</c:v>
                </c:pt>
                <c:pt idx="1044">
                  <c:v>1.6578481610051439E-2</c:v>
                </c:pt>
                <c:pt idx="1045">
                  <c:v>1.6578481610051439E-2</c:v>
                </c:pt>
                <c:pt idx="1046">
                  <c:v>1.6578481610051439E-2</c:v>
                </c:pt>
                <c:pt idx="1047">
                  <c:v>1.6578481610051439E-2</c:v>
                </c:pt>
                <c:pt idx="1048">
                  <c:v>1.6578481610051439E-2</c:v>
                </c:pt>
                <c:pt idx="1049">
                  <c:v>1.6578481610051439E-2</c:v>
                </c:pt>
                <c:pt idx="1050">
                  <c:v>1.6578481610051439E-2</c:v>
                </c:pt>
                <c:pt idx="1051">
                  <c:v>1.6578481610051439E-2</c:v>
                </c:pt>
                <c:pt idx="1052">
                  <c:v>1.6578481610051439E-2</c:v>
                </c:pt>
                <c:pt idx="1053">
                  <c:v>1.6578481610051439E-2</c:v>
                </c:pt>
                <c:pt idx="1054">
                  <c:v>1.6578481610051439E-2</c:v>
                </c:pt>
                <c:pt idx="1055">
                  <c:v>1.6578481610051439E-2</c:v>
                </c:pt>
                <c:pt idx="1056">
                  <c:v>1.6578481610051439E-2</c:v>
                </c:pt>
                <c:pt idx="1057">
                  <c:v>1.6578481610051439E-2</c:v>
                </c:pt>
                <c:pt idx="1058">
                  <c:v>1.6578481610051439E-2</c:v>
                </c:pt>
                <c:pt idx="1059">
                  <c:v>1.6578481610051439E-2</c:v>
                </c:pt>
                <c:pt idx="1060">
                  <c:v>1.6578481610051439E-2</c:v>
                </c:pt>
                <c:pt idx="1061">
                  <c:v>1.6578481610051439E-2</c:v>
                </c:pt>
                <c:pt idx="1062">
                  <c:v>1.6578481610051439E-2</c:v>
                </c:pt>
                <c:pt idx="1063">
                  <c:v>1.6578481610051439E-2</c:v>
                </c:pt>
                <c:pt idx="1064">
                  <c:v>1.6578481610051439E-2</c:v>
                </c:pt>
                <c:pt idx="1065">
                  <c:v>1.6578481610051439E-2</c:v>
                </c:pt>
                <c:pt idx="1066">
                  <c:v>1.6578481610051439E-2</c:v>
                </c:pt>
                <c:pt idx="1067">
                  <c:v>1.6578481610051439E-2</c:v>
                </c:pt>
                <c:pt idx="1068">
                  <c:v>1.6578481610051439E-2</c:v>
                </c:pt>
                <c:pt idx="1069">
                  <c:v>1.6578481610051439E-2</c:v>
                </c:pt>
                <c:pt idx="1070">
                  <c:v>1.6578481610051439E-2</c:v>
                </c:pt>
                <c:pt idx="1071">
                  <c:v>1.6578481610051439E-2</c:v>
                </c:pt>
                <c:pt idx="1072">
                  <c:v>1.6578481610051439E-2</c:v>
                </c:pt>
                <c:pt idx="1073">
                  <c:v>1.6578481610051439E-2</c:v>
                </c:pt>
                <c:pt idx="1074">
                  <c:v>1.6578481610051439E-2</c:v>
                </c:pt>
                <c:pt idx="1075">
                  <c:v>1.6578481610051439E-2</c:v>
                </c:pt>
                <c:pt idx="1076">
                  <c:v>1.6578481610051439E-2</c:v>
                </c:pt>
                <c:pt idx="1077">
                  <c:v>1.6578481610051439E-2</c:v>
                </c:pt>
                <c:pt idx="1078">
                  <c:v>1.6578481610051439E-2</c:v>
                </c:pt>
                <c:pt idx="1079">
                  <c:v>1.6578481610051439E-2</c:v>
                </c:pt>
                <c:pt idx="1080">
                  <c:v>1.6578481610051439E-2</c:v>
                </c:pt>
                <c:pt idx="1081">
                  <c:v>1.6578481610051439E-2</c:v>
                </c:pt>
                <c:pt idx="1082">
                  <c:v>1.6578481610051439E-2</c:v>
                </c:pt>
                <c:pt idx="1083">
                  <c:v>1.6578481610051439E-2</c:v>
                </c:pt>
                <c:pt idx="1084">
                  <c:v>1.6578481610051439E-2</c:v>
                </c:pt>
                <c:pt idx="1085">
                  <c:v>1.6578481610051439E-2</c:v>
                </c:pt>
                <c:pt idx="1086">
                  <c:v>1.6578481610051439E-2</c:v>
                </c:pt>
                <c:pt idx="1087">
                  <c:v>1.6578481610051439E-2</c:v>
                </c:pt>
                <c:pt idx="1088">
                  <c:v>1.6578481610051439E-2</c:v>
                </c:pt>
                <c:pt idx="1089">
                  <c:v>1.6578481610051439E-2</c:v>
                </c:pt>
                <c:pt idx="1090">
                  <c:v>1.6578481610051439E-2</c:v>
                </c:pt>
                <c:pt idx="1091">
                  <c:v>1.6578481610051439E-2</c:v>
                </c:pt>
                <c:pt idx="1092">
                  <c:v>1.6578481610051439E-2</c:v>
                </c:pt>
                <c:pt idx="1093">
                  <c:v>1.6578481610051439E-2</c:v>
                </c:pt>
                <c:pt idx="1094">
                  <c:v>1.6578481610051439E-2</c:v>
                </c:pt>
                <c:pt idx="1095">
                  <c:v>1.6578481610051439E-2</c:v>
                </c:pt>
                <c:pt idx="1096">
                  <c:v>1.6578481610051439E-2</c:v>
                </c:pt>
                <c:pt idx="1097">
                  <c:v>1.6578481610051439E-2</c:v>
                </c:pt>
                <c:pt idx="1098">
                  <c:v>1.6578481610051439E-2</c:v>
                </c:pt>
                <c:pt idx="1099">
                  <c:v>1.6578481610051439E-2</c:v>
                </c:pt>
                <c:pt idx="1100">
                  <c:v>1.6578481610051439E-2</c:v>
                </c:pt>
                <c:pt idx="1101">
                  <c:v>1.6578481610051439E-2</c:v>
                </c:pt>
                <c:pt idx="1102">
                  <c:v>1.6578481610051439E-2</c:v>
                </c:pt>
                <c:pt idx="1103">
                  <c:v>1.6578481610051439E-2</c:v>
                </c:pt>
                <c:pt idx="1104">
                  <c:v>1.6578481610051439E-2</c:v>
                </c:pt>
                <c:pt idx="1105">
                  <c:v>1.6578481610051439E-2</c:v>
                </c:pt>
                <c:pt idx="1106">
                  <c:v>1.6578481610051439E-2</c:v>
                </c:pt>
                <c:pt idx="1107">
                  <c:v>1.6578481610051439E-2</c:v>
                </c:pt>
                <c:pt idx="1108">
                  <c:v>1.6578481610051439E-2</c:v>
                </c:pt>
                <c:pt idx="1109">
                  <c:v>1.6578481610051439E-2</c:v>
                </c:pt>
                <c:pt idx="1110">
                  <c:v>1.6578481610051439E-2</c:v>
                </c:pt>
                <c:pt idx="1111">
                  <c:v>1.6578481610051439E-2</c:v>
                </c:pt>
                <c:pt idx="1112">
                  <c:v>1.6578481610051439E-2</c:v>
                </c:pt>
                <c:pt idx="1113">
                  <c:v>1.6578481610051439E-2</c:v>
                </c:pt>
                <c:pt idx="1114">
                  <c:v>1.6578481610051439E-2</c:v>
                </c:pt>
                <c:pt idx="1115">
                  <c:v>1.6578481610051439E-2</c:v>
                </c:pt>
                <c:pt idx="1116">
                  <c:v>1.6578481610051439E-2</c:v>
                </c:pt>
                <c:pt idx="1117">
                  <c:v>1.6578481610051439E-2</c:v>
                </c:pt>
                <c:pt idx="1118">
                  <c:v>1.6578481610051439E-2</c:v>
                </c:pt>
                <c:pt idx="1119">
                  <c:v>1.6578481610051439E-2</c:v>
                </c:pt>
                <c:pt idx="1120">
                  <c:v>1.6578481610051439E-2</c:v>
                </c:pt>
                <c:pt idx="1121">
                  <c:v>1.6578481610051439E-2</c:v>
                </c:pt>
                <c:pt idx="1122">
                  <c:v>1.6578481610051439E-2</c:v>
                </c:pt>
                <c:pt idx="1123">
                  <c:v>1.6578481610051439E-2</c:v>
                </c:pt>
                <c:pt idx="1124">
                  <c:v>1.6578481610051439E-2</c:v>
                </c:pt>
                <c:pt idx="1125">
                  <c:v>1.6578481610051439E-2</c:v>
                </c:pt>
                <c:pt idx="1126">
                  <c:v>1.6578481610051439E-2</c:v>
                </c:pt>
                <c:pt idx="1127">
                  <c:v>1.6578481610051439E-2</c:v>
                </c:pt>
                <c:pt idx="1128">
                  <c:v>1.6578481610051439E-2</c:v>
                </c:pt>
                <c:pt idx="1129">
                  <c:v>1.6578481610051439E-2</c:v>
                </c:pt>
                <c:pt idx="1130">
                  <c:v>1.6578481610051439E-2</c:v>
                </c:pt>
                <c:pt idx="1131">
                  <c:v>1.6578481610051439E-2</c:v>
                </c:pt>
                <c:pt idx="1132">
                  <c:v>1.6578481610051439E-2</c:v>
                </c:pt>
                <c:pt idx="1133">
                  <c:v>1.6578481610051439E-2</c:v>
                </c:pt>
                <c:pt idx="1134">
                  <c:v>1.6578481610051439E-2</c:v>
                </c:pt>
                <c:pt idx="1135">
                  <c:v>1.6578481610051439E-2</c:v>
                </c:pt>
                <c:pt idx="1136">
                  <c:v>1.6578481610051439E-2</c:v>
                </c:pt>
                <c:pt idx="1137">
                  <c:v>1.6578481610051439E-2</c:v>
                </c:pt>
                <c:pt idx="1138">
                  <c:v>1.6578481610051439E-2</c:v>
                </c:pt>
                <c:pt idx="1139">
                  <c:v>1.6578481610051439E-2</c:v>
                </c:pt>
                <c:pt idx="1140">
                  <c:v>1.6578481610051439E-2</c:v>
                </c:pt>
                <c:pt idx="1141">
                  <c:v>1.6578481610051439E-2</c:v>
                </c:pt>
                <c:pt idx="1142">
                  <c:v>1.6578481610051439E-2</c:v>
                </c:pt>
                <c:pt idx="1143">
                  <c:v>1.6578481610051439E-2</c:v>
                </c:pt>
                <c:pt idx="1144">
                  <c:v>1.6578481610051439E-2</c:v>
                </c:pt>
                <c:pt idx="1145">
                  <c:v>1.6578481610051439E-2</c:v>
                </c:pt>
                <c:pt idx="1146">
                  <c:v>1.6578481610051439E-2</c:v>
                </c:pt>
                <c:pt idx="1147">
                  <c:v>1.6578481610051439E-2</c:v>
                </c:pt>
                <c:pt idx="1148">
                  <c:v>1.6578481610051439E-2</c:v>
                </c:pt>
                <c:pt idx="1149">
                  <c:v>1.6578481610051439E-2</c:v>
                </c:pt>
                <c:pt idx="1150">
                  <c:v>1.6578481610051439E-2</c:v>
                </c:pt>
                <c:pt idx="1151">
                  <c:v>1.6578481610051439E-2</c:v>
                </c:pt>
                <c:pt idx="1152">
                  <c:v>1.6578481610051439E-2</c:v>
                </c:pt>
                <c:pt idx="1153">
                  <c:v>1.6578481610051439E-2</c:v>
                </c:pt>
                <c:pt idx="1154">
                  <c:v>1.6578481610051439E-2</c:v>
                </c:pt>
                <c:pt idx="1155">
                  <c:v>1.6578481610051439E-2</c:v>
                </c:pt>
                <c:pt idx="1156">
                  <c:v>1.6578481610051439E-2</c:v>
                </c:pt>
                <c:pt idx="1157">
                  <c:v>1.6578481610051439E-2</c:v>
                </c:pt>
                <c:pt idx="1158">
                  <c:v>1.6578481610051439E-2</c:v>
                </c:pt>
                <c:pt idx="1159">
                  <c:v>1.6578481610051439E-2</c:v>
                </c:pt>
                <c:pt idx="1160">
                  <c:v>1.6578481610051439E-2</c:v>
                </c:pt>
                <c:pt idx="1161">
                  <c:v>1.6578481610051439E-2</c:v>
                </c:pt>
                <c:pt idx="1162">
                  <c:v>1.6578481610051439E-2</c:v>
                </c:pt>
                <c:pt idx="1163">
                  <c:v>1.6578481610051439E-2</c:v>
                </c:pt>
                <c:pt idx="1164">
                  <c:v>1.6578481610051439E-2</c:v>
                </c:pt>
                <c:pt idx="1165">
                  <c:v>1.6578481610051439E-2</c:v>
                </c:pt>
                <c:pt idx="1166">
                  <c:v>1.6578481610051439E-2</c:v>
                </c:pt>
                <c:pt idx="1167">
                  <c:v>1.6578481610051439E-2</c:v>
                </c:pt>
                <c:pt idx="1168">
                  <c:v>1.6578481610051439E-2</c:v>
                </c:pt>
                <c:pt idx="1169">
                  <c:v>1.6578481610051439E-2</c:v>
                </c:pt>
                <c:pt idx="1170">
                  <c:v>1.6578481610051439E-2</c:v>
                </c:pt>
                <c:pt idx="1171">
                  <c:v>1.6578481610051439E-2</c:v>
                </c:pt>
                <c:pt idx="1172">
                  <c:v>1.6578481610051439E-2</c:v>
                </c:pt>
                <c:pt idx="1173">
                  <c:v>1.6578481610051439E-2</c:v>
                </c:pt>
                <c:pt idx="1174">
                  <c:v>1.6578481610051439E-2</c:v>
                </c:pt>
                <c:pt idx="1175">
                  <c:v>1.6578481610051439E-2</c:v>
                </c:pt>
                <c:pt idx="1176">
                  <c:v>1.6578481610051439E-2</c:v>
                </c:pt>
                <c:pt idx="1177">
                  <c:v>1.6578481610051439E-2</c:v>
                </c:pt>
                <c:pt idx="1178">
                  <c:v>1.6578481610051439E-2</c:v>
                </c:pt>
                <c:pt idx="1179">
                  <c:v>1.6578481610051439E-2</c:v>
                </c:pt>
                <c:pt idx="1180">
                  <c:v>1.6578481610051439E-2</c:v>
                </c:pt>
                <c:pt idx="1181">
                  <c:v>1.6578481610051439E-2</c:v>
                </c:pt>
                <c:pt idx="1182">
                  <c:v>1.6578481610051439E-2</c:v>
                </c:pt>
                <c:pt idx="1183">
                  <c:v>1.6578481610051439E-2</c:v>
                </c:pt>
                <c:pt idx="1184">
                  <c:v>1.6578481610051439E-2</c:v>
                </c:pt>
                <c:pt idx="1185">
                  <c:v>1.6578481610051439E-2</c:v>
                </c:pt>
                <c:pt idx="1186">
                  <c:v>1.6578481610051439E-2</c:v>
                </c:pt>
                <c:pt idx="1187">
                  <c:v>1.6578481610051439E-2</c:v>
                </c:pt>
                <c:pt idx="1188">
                  <c:v>1.6578481610051439E-2</c:v>
                </c:pt>
                <c:pt idx="1189">
                  <c:v>1.6578481610051439E-2</c:v>
                </c:pt>
                <c:pt idx="1190">
                  <c:v>1.6578481610051439E-2</c:v>
                </c:pt>
                <c:pt idx="1191">
                  <c:v>1.6578481610051439E-2</c:v>
                </c:pt>
                <c:pt idx="1192">
                  <c:v>1.6578481610051439E-2</c:v>
                </c:pt>
                <c:pt idx="1193">
                  <c:v>1.6578481610051439E-2</c:v>
                </c:pt>
                <c:pt idx="1194">
                  <c:v>1.6578481610051439E-2</c:v>
                </c:pt>
                <c:pt idx="1195">
                  <c:v>1.6578481610051439E-2</c:v>
                </c:pt>
                <c:pt idx="1196">
                  <c:v>1.6578481610051439E-2</c:v>
                </c:pt>
                <c:pt idx="1197">
                  <c:v>1.6578481610051439E-2</c:v>
                </c:pt>
                <c:pt idx="1198">
                  <c:v>1.6578481610051439E-2</c:v>
                </c:pt>
                <c:pt idx="1199">
                  <c:v>1.6578481610051439E-2</c:v>
                </c:pt>
                <c:pt idx="1200">
                  <c:v>1.6578481610051439E-2</c:v>
                </c:pt>
                <c:pt idx="1201">
                  <c:v>1.6578481610051439E-2</c:v>
                </c:pt>
                <c:pt idx="1202">
                  <c:v>1.6578481610051439E-2</c:v>
                </c:pt>
                <c:pt idx="1203">
                  <c:v>1.6578481610051439E-2</c:v>
                </c:pt>
                <c:pt idx="1204">
                  <c:v>1.6578481610051439E-2</c:v>
                </c:pt>
                <c:pt idx="1205">
                  <c:v>1.6578481610051439E-2</c:v>
                </c:pt>
                <c:pt idx="1206">
                  <c:v>1.6578481610051439E-2</c:v>
                </c:pt>
                <c:pt idx="1207">
                  <c:v>1.6578481610051439E-2</c:v>
                </c:pt>
                <c:pt idx="1208">
                  <c:v>1.6578481610051439E-2</c:v>
                </c:pt>
                <c:pt idx="1209">
                  <c:v>1.6578481610051439E-2</c:v>
                </c:pt>
                <c:pt idx="1210">
                  <c:v>1.6578481610051439E-2</c:v>
                </c:pt>
                <c:pt idx="1211">
                  <c:v>1.6578481610051439E-2</c:v>
                </c:pt>
                <c:pt idx="1212">
                  <c:v>1.6578481610051439E-2</c:v>
                </c:pt>
                <c:pt idx="1213">
                  <c:v>1.6578481610051439E-2</c:v>
                </c:pt>
                <c:pt idx="1214">
                  <c:v>1.6578481610051439E-2</c:v>
                </c:pt>
                <c:pt idx="1215">
                  <c:v>1.6578481610051439E-2</c:v>
                </c:pt>
                <c:pt idx="1216">
                  <c:v>1.6578481610051439E-2</c:v>
                </c:pt>
                <c:pt idx="1217">
                  <c:v>1.6578481610051439E-2</c:v>
                </c:pt>
                <c:pt idx="1218">
                  <c:v>1.6578481610051439E-2</c:v>
                </c:pt>
                <c:pt idx="1219">
                  <c:v>1.6578481610051439E-2</c:v>
                </c:pt>
                <c:pt idx="1220">
                  <c:v>1.6578481610051439E-2</c:v>
                </c:pt>
                <c:pt idx="1221">
                  <c:v>1.6578481610051439E-2</c:v>
                </c:pt>
                <c:pt idx="1222">
                  <c:v>1.6578481610051439E-2</c:v>
                </c:pt>
                <c:pt idx="1223">
                  <c:v>1.6578481610051439E-2</c:v>
                </c:pt>
                <c:pt idx="1224">
                  <c:v>1.6578481610051439E-2</c:v>
                </c:pt>
                <c:pt idx="1225">
                  <c:v>1.6578481610051439E-2</c:v>
                </c:pt>
                <c:pt idx="1226">
                  <c:v>1.6578481610051439E-2</c:v>
                </c:pt>
                <c:pt idx="1227">
                  <c:v>1.6578481610051439E-2</c:v>
                </c:pt>
                <c:pt idx="1228">
                  <c:v>1.6578481610051439E-2</c:v>
                </c:pt>
                <c:pt idx="1229">
                  <c:v>1.6578481610051439E-2</c:v>
                </c:pt>
                <c:pt idx="1230">
                  <c:v>1.6578481610051439E-2</c:v>
                </c:pt>
                <c:pt idx="1231">
                  <c:v>1.6578481610051439E-2</c:v>
                </c:pt>
                <c:pt idx="1232">
                  <c:v>1.6578481610051439E-2</c:v>
                </c:pt>
                <c:pt idx="1233">
                  <c:v>1.6578481610051439E-2</c:v>
                </c:pt>
                <c:pt idx="1234">
                  <c:v>1.6578481610051439E-2</c:v>
                </c:pt>
                <c:pt idx="1235">
                  <c:v>1.6578481610051439E-2</c:v>
                </c:pt>
                <c:pt idx="1236">
                  <c:v>1.6578481610051439E-2</c:v>
                </c:pt>
                <c:pt idx="1237">
                  <c:v>1.6578481610051439E-2</c:v>
                </c:pt>
                <c:pt idx="1238">
                  <c:v>1.6578481610051439E-2</c:v>
                </c:pt>
                <c:pt idx="1239">
                  <c:v>1.6578481610051439E-2</c:v>
                </c:pt>
                <c:pt idx="1240">
                  <c:v>1.6578481610051439E-2</c:v>
                </c:pt>
                <c:pt idx="1241">
                  <c:v>1.6578481610051439E-2</c:v>
                </c:pt>
                <c:pt idx="1242">
                  <c:v>1.6578481610051439E-2</c:v>
                </c:pt>
                <c:pt idx="1243">
                  <c:v>1.6578481610051439E-2</c:v>
                </c:pt>
                <c:pt idx="1244">
                  <c:v>1.6578481610051439E-2</c:v>
                </c:pt>
                <c:pt idx="1245">
                  <c:v>1.6578481610051439E-2</c:v>
                </c:pt>
                <c:pt idx="1246">
                  <c:v>1.6578481610051439E-2</c:v>
                </c:pt>
                <c:pt idx="1247">
                  <c:v>1.6578481610051439E-2</c:v>
                </c:pt>
                <c:pt idx="1248">
                  <c:v>1.6578481610051439E-2</c:v>
                </c:pt>
                <c:pt idx="1249">
                  <c:v>1.6578481610051439E-2</c:v>
                </c:pt>
                <c:pt idx="1250">
                  <c:v>1.6578481610051439E-2</c:v>
                </c:pt>
                <c:pt idx="1251">
                  <c:v>1.6578481610051439E-2</c:v>
                </c:pt>
                <c:pt idx="1252">
                  <c:v>1.6578481610051439E-2</c:v>
                </c:pt>
                <c:pt idx="1253">
                  <c:v>1.6578481610051439E-2</c:v>
                </c:pt>
                <c:pt idx="1254">
                  <c:v>1.6578481610051439E-2</c:v>
                </c:pt>
                <c:pt idx="1255">
                  <c:v>1.6578481610051439E-2</c:v>
                </c:pt>
                <c:pt idx="1256">
                  <c:v>1.6578481610051439E-2</c:v>
                </c:pt>
                <c:pt idx="1257">
                  <c:v>1.6578481610051439E-2</c:v>
                </c:pt>
                <c:pt idx="1258">
                  <c:v>1.6578481610051439E-2</c:v>
                </c:pt>
                <c:pt idx="1259">
                  <c:v>1.6578481610051439E-2</c:v>
                </c:pt>
                <c:pt idx="1260">
                  <c:v>1.6578481610051439E-2</c:v>
                </c:pt>
                <c:pt idx="1261">
                  <c:v>1.6578481610051439E-2</c:v>
                </c:pt>
                <c:pt idx="1262">
                  <c:v>1.6578481610051439E-2</c:v>
                </c:pt>
                <c:pt idx="1263">
                  <c:v>1.6578481610051439E-2</c:v>
                </c:pt>
                <c:pt idx="1264">
                  <c:v>1.6578481610051439E-2</c:v>
                </c:pt>
                <c:pt idx="1265">
                  <c:v>1.6578481610051439E-2</c:v>
                </c:pt>
                <c:pt idx="1266">
                  <c:v>1.6578481610051439E-2</c:v>
                </c:pt>
                <c:pt idx="1267">
                  <c:v>1.6578481610051439E-2</c:v>
                </c:pt>
                <c:pt idx="1268">
                  <c:v>1.6578481610051439E-2</c:v>
                </c:pt>
                <c:pt idx="1269">
                  <c:v>1.6578481610051439E-2</c:v>
                </c:pt>
                <c:pt idx="1270">
                  <c:v>1.6578481610051439E-2</c:v>
                </c:pt>
                <c:pt idx="1271">
                  <c:v>1.6578481610051439E-2</c:v>
                </c:pt>
                <c:pt idx="1272">
                  <c:v>1.6578481610051439E-2</c:v>
                </c:pt>
                <c:pt idx="1273">
                  <c:v>1.6578481610051439E-2</c:v>
                </c:pt>
                <c:pt idx="1274">
                  <c:v>1.6578481610051439E-2</c:v>
                </c:pt>
                <c:pt idx="1275">
                  <c:v>1.6578481610051439E-2</c:v>
                </c:pt>
                <c:pt idx="1276">
                  <c:v>1.6578481610051439E-2</c:v>
                </c:pt>
                <c:pt idx="1277">
                  <c:v>1.6578481610051439E-2</c:v>
                </c:pt>
                <c:pt idx="1278">
                  <c:v>1.6578481610051439E-2</c:v>
                </c:pt>
                <c:pt idx="1279">
                  <c:v>1.6578481610051439E-2</c:v>
                </c:pt>
                <c:pt idx="1280">
                  <c:v>1.6578481610051439E-2</c:v>
                </c:pt>
                <c:pt idx="1281">
                  <c:v>1.6578481610051439E-2</c:v>
                </c:pt>
                <c:pt idx="1282">
                  <c:v>1.6578481610051439E-2</c:v>
                </c:pt>
                <c:pt idx="1283">
                  <c:v>1.6578481610051439E-2</c:v>
                </c:pt>
                <c:pt idx="1284">
                  <c:v>1.6578481610051439E-2</c:v>
                </c:pt>
                <c:pt idx="1285">
                  <c:v>1.6578481610051439E-2</c:v>
                </c:pt>
                <c:pt idx="1286">
                  <c:v>1.6578481610051439E-2</c:v>
                </c:pt>
                <c:pt idx="1287">
                  <c:v>1.6578481610051439E-2</c:v>
                </c:pt>
                <c:pt idx="1288">
                  <c:v>1.6578481610051439E-2</c:v>
                </c:pt>
                <c:pt idx="1289">
                  <c:v>1.6578481610051439E-2</c:v>
                </c:pt>
                <c:pt idx="1290">
                  <c:v>1.6578481610051439E-2</c:v>
                </c:pt>
                <c:pt idx="1291">
                  <c:v>1.6578481610051439E-2</c:v>
                </c:pt>
                <c:pt idx="1292">
                  <c:v>1.6578481610051439E-2</c:v>
                </c:pt>
                <c:pt idx="1293">
                  <c:v>1.6578481610051439E-2</c:v>
                </c:pt>
                <c:pt idx="1294">
                  <c:v>1.6578481610051439E-2</c:v>
                </c:pt>
                <c:pt idx="1295">
                  <c:v>1.6578481610051439E-2</c:v>
                </c:pt>
                <c:pt idx="1296">
                  <c:v>1.6578481610051439E-2</c:v>
                </c:pt>
                <c:pt idx="1297">
                  <c:v>1.6578481610051439E-2</c:v>
                </c:pt>
                <c:pt idx="1298">
                  <c:v>1.6578481610051439E-2</c:v>
                </c:pt>
                <c:pt idx="1299">
                  <c:v>1.6578481610051439E-2</c:v>
                </c:pt>
                <c:pt idx="1300">
                  <c:v>1.6578481610051439E-2</c:v>
                </c:pt>
                <c:pt idx="1301">
                  <c:v>1.6578481610051439E-2</c:v>
                </c:pt>
                <c:pt idx="1302">
                  <c:v>1.6578481610051439E-2</c:v>
                </c:pt>
                <c:pt idx="1303">
                  <c:v>1.6578481610051439E-2</c:v>
                </c:pt>
                <c:pt idx="1304">
                  <c:v>1.6578481610051439E-2</c:v>
                </c:pt>
                <c:pt idx="1305">
                  <c:v>1.6578481610051439E-2</c:v>
                </c:pt>
                <c:pt idx="1306">
                  <c:v>1.6578481610051439E-2</c:v>
                </c:pt>
                <c:pt idx="1307">
                  <c:v>1.6578481610051439E-2</c:v>
                </c:pt>
                <c:pt idx="1308">
                  <c:v>1.6578481610051439E-2</c:v>
                </c:pt>
                <c:pt idx="1309">
                  <c:v>1.6578481610051439E-2</c:v>
                </c:pt>
                <c:pt idx="1310">
                  <c:v>1.6578481610051439E-2</c:v>
                </c:pt>
                <c:pt idx="1311">
                  <c:v>1.6578481610051439E-2</c:v>
                </c:pt>
                <c:pt idx="1312">
                  <c:v>1.6578481610051439E-2</c:v>
                </c:pt>
                <c:pt idx="1313">
                  <c:v>1.6578481610051439E-2</c:v>
                </c:pt>
                <c:pt idx="1314">
                  <c:v>1.6578481610051439E-2</c:v>
                </c:pt>
                <c:pt idx="1315">
                  <c:v>1.6578481610051439E-2</c:v>
                </c:pt>
                <c:pt idx="1316">
                  <c:v>1.6578481610051439E-2</c:v>
                </c:pt>
                <c:pt idx="1317">
                  <c:v>1.6578481610051439E-2</c:v>
                </c:pt>
                <c:pt idx="1318">
                  <c:v>1.6578481610051439E-2</c:v>
                </c:pt>
                <c:pt idx="1319">
                  <c:v>1.6578481610051439E-2</c:v>
                </c:pt>
                <c:pt idx="1320">
                  <c:v>1.6578481610051439E-2</c:v>
                </c:pt>
                <c:pt idx="1321">
                  <c:v>1.6578481610051439E-2</c:v>
                </c:pt>
                <c:pt idx="1322">
                  <c:v>1.6578481610051439E-2</c:v>
                </c:pt>
                <c:pt idx="1323">
                  <c:v>1.6578481610051439E-2</c:v>
                </c:pt>
                <c:pt idx="1324">
                  <c:v>1.6578481610051439E-2</c:v>
                </c:pt>
                <c:pt idx="1325">
                  <c:v>1.6578481610051439E-2</c:v>
                </c:pt>
                <c:pt idx="1326">
                  <c:v>1.6578481610051439E-2</c:v>
                </c:pt>
                <c:pt idx="1327">
                  <c:v>1.6578481610051439E-2</c:v>
                </c:pt>
                <c:pt idx="1328">
                  <c:v>1.6578481610051439E-2</c:v>
                </c:pt>
                <c:pt idx="1329">
                  <c:v>1.6578481610051439E-2</c:v>
                </c:pt>
                <c:pt idx="1330">
                  <c:v>1.6578481610051439E-2</c:v>
                </c:pt>
                <c:pt idx="1331">
                  <c:v>1.6578481610051439E-2</c:v>
                </c:pt>
                <c:pt idx="1332">
                  <c:v>1.6578481610051439E-2</c:v>
                </c:pt>
                <c:pt idx="1333">
                  <c:v>1.6578481610051439E-2</c:v>
                </c:pt>
                <c:pt idx="1334">
                  <c:v>1.6578481610051439E-2</c:v>
                </c:pt>
                <c:pt idx="1335">
                  <c:v>1.6578481610051439E-2</c:v>
                </c:pt>
                <c:pt idx="1336">
                  <c:v>1.6578481610051439E-2</c:v>
                </c:pt>
                <c:pt idx="1337">
                  <c:v>1.6578481610051439E-2</c:v>
                </c:pt>
                <c:pt idx="1338">
                  <c:v>1.6578481610051439E-2</c:v>
                </c:pt>
                <c:pt idx="1339">
                  <c:v>1.6578481610051439E-2</c:v>
                </c:pt>
                <c:pt idx="1340">
                  <c:v>1.6578481610051439E-2</c:v>
                </c:pt>
                <c:pt idx="1341">
                  <c:v>1.6578481610051439E-2</c:v>
                </c:pt>
                <c:pt idx="1342">
                  <c:v>1.6578481610051439E-2</c:v>
                </c:pt>
                <c:pt idx="1343">
                  <c:v>1.6578481610051439E-2</c:v>
                </c:pt>
                <c:pt idx="1344">
                  <c:v>1.6578481610051439E-2</c:v>
                </c:pt>
                <c:pt idx="1345">
                  <c:v>1.6578481610051439E-2</c:v>
                </c:pt>
                <c:pt idx="1346">
                  <c:v>1.6578481610051439E-2</c:v>
                </c:pt>
                <c:pt idx="1347">
                  <c:v>1.6578481610051439E-2</c:v>
                </c:pt>
                <c:pt idx="1348">
                  <c:v>1.6578481610051439E-2</c:v>
                </c:pt>
                <c:pt idx="1349">
                  <c:v>1.6578481610051439E-2</c:v>
                </c:pt>
                <c:pt idx="1350">
                  <c:v>1.6578481610051439E-2</c:v>
                </c:pt>
                <c:pt idx="1351">
                  <c:v>1.6578481610051439E-2</c:v>
                </c:pt>
                <c:pt idx="1352">
                  <c:v>1.6578481610051439E-2</c:v>
                </c:pt>
                <c:pt idx="1353">
                  <c:v>1.6578481610051439E-2</c:v>
                </c:pt>
                <c:pt idx="1354">
                  <c:v>1.6578481610051439E-2</c:v>
                </c:pt>
                <c:pt idx="1355">
                  <c:v>1.6578481610051439E-2</c:v>
                </c:pt>
                <c:pt idx="1356">
                  <c:v>1.6578481610051439E-2</c:v>
                </c:pt>
                <c:pt idx="1357">
                  <c:v>1.6578481610051439E-2</c:v>
                </c:pt>
                <c:pt idx="1358">
                  <c:v>1.6578481610051439E-2</c:v>
                </c:pt>
                <c:pt idx="1359">
                  <c:v>1.6578481610051439E-2</c:v>
                </c:pt>
                <c:pt idx="1360">
                  <c:v>1.6578481610051439E-2</c:v>
                </c:pt>
                <c:pt idx="1361">
                  <c:v>1.6578481610051439E-2</c:v>
                </c:pt>
                <c:pt idx="1362">
                  <c:v>1.6578481610051439E-2</c:v>
                </c:pt>
                <c:pt idx="1363">
                  <c:v>1.6578481610051439E-2</c:v>
                </c:pt>
                <c:pt idx="1364">
                  <c:v>1.6578481610051439E-2</c:v>
                </c:pt>
                <c:pt idx="1365">
                  <c:v>1.6578481610051439E-2</c:v>
                </c:pt>
                <c:pt idx="1366">
                  <c:v>1.6578481610051439E-2</c:v>
                </c:pt>
                <c:pt idx="1367">
                  <c:v>1.6578481610051439E-2</c:v>
                </c:pt>
                <c:pt idx="1368">
                  <c:v>1.6578481610051439E-2</c:v>
                </c:pt>
                <c:pt idx="1369">
                  <c:v>1.6578481610051439E-2</c:v>
                </c:pt>
                <c:pt idx="1370">
                  <c:v>1.6578481610051439E-2</c:v>
                </c:pt>
                <c:pt idx="1371">
                  <c:v>1.6578481610051439E-2</c:v>
                </c:pt>
                <c:pt idx="1372">
                  <c:v>1.6578481610051439E-2</c:v>
                </c:pt>
                <c:pt idx="1373">
                  <c:v>1.6578481610051439E-2</c:v>
                </c:pt>
                <c:pt idx="1374">
                  <c:v>1.6578481610051439E-2</c:v>
                </c:pt>
                <c:pt idx="1375">
                  <c:v>1.6578481610051439E-2</c:v>
                </c:pt>
                <c:pt idx="1376">
                  <c:v>1.6578481610051439E-2</c:v>
                </c:pt>
                <c:pt idx="1377">
                  <c:v>1.6578481610051439E-2</c:v>
                </c:pt>
                <c:pt idx="1378">
                  <c:v>1.6578481610051439E-2</c:v>
                </c:pt>
                <c:pt idx="1379">
                  <c:v>1.6578481610051439E-2</c:v>
                </c:pt>
                <c:pt idx="1380">
                  <c:v>1.6578481610051439E-2</c:v>
                </c:pt>
                <c:pt idx="1381">
                  <c:v>1.6578481610051439E-2</c:v>
                </c:pt>
                <c:pt idx="1382">
                  <c:v>1.6578481610051439E-2</c:v>
                </c:pt>
                <c:pt idx="1383">
                  <c:v>1.6578481610051439E-2</c:v>
                </c:pt>
                <c:pt idx="1384">
                  <c:v>1.6578481610051439E-2</c:v>
                </c:pt>
                <c:pt idx="1385">
                  <c:v>1.6578481610051439E-2</c:v>
                </c:pt>
                <c:pt idx="1386">
                  <c:v>1.6578481610051439E-2</c:v>
                </c:pt>
                <c:pt idx="1387">
                  <c:v>1.6578481610051439E-2</c:v>
                </c:pt>
                <c:pt idx="1388">
                  <c:v>1.6578481610051439E-2</c:v>
                </c:pt>
                <c:pt idx="1389">
                  <c:v>1.6578481610051439E-2</c:v>
                </c:pt>
                <c:pt idx="1390">
                  <c:v>1.6578481610051439E-2</c:v>
                </c:pt>
                <c:pt idx="1391">
                  <c:v>1.6578481610051439E-2</c:v>
                </c:pt>
                <c:pt idx="1392">
                  <c:v>1.6578481610051439E-2</c:v>
                </c:pt>
                <c:pt idx="1393">
                  <c:v>1.6578481610051439E-2</c:v>
                </c:pt>
                <c:pt idx="1394">
                  <c:v>1.6578481610051439E-2</c:v>
                </c:pt>
                <c:pt idx="1395">
                  <c:v>1.6578481610051439E-2</c:v>
                </c:pt>
                <c:pt idx="1396">
                  <c:v>1.6578481610051439E-2</c:v>
                </c:pt>
                <c:pt idx="1397">
                  <c:v>1.6578481610051439E-2</c:v>
                </c:pt>
                <c:pt idx="1398">
                  <c:v>1.6578481610051439E-2</c:v>
                </c:pt>
                <c:pt idx="1399">
                  <c:v>1.6578481610051439E-2</c:v>
                </c:pt>
                <c:pt idx="1400">
                  <c:v>1.6578481610051439E-2</c:v>
                </c:pt>
                <c:pt idx="1401">
                  <c:v>1.6578481610051439E-2</c:v>
                </c:pt>
                <c:pt idx="1402">
                  <c:v>1.6578481610051439E-2</c:v>
                </c:pt>
                <c:pt idx="1403">
                  <c:v>1.6578481610051439E-2</c:v>
                </c:pt>
                <c:pt idx="1404">
                  <c:v>1.6578481610051439E-2</c:v>
                </c:pt>
                <c:pt idx="1405">
                  <c:v>1.6578481610051439E-2</c:v>
                </c:pt>
                <c:pt idx="1406">
                  <c:v>1.6578481610051439E-2</c:v>
                </c:pt>
                <c:pt idx="1407">
                  <c:v>1.6578481610051439E-2</c:v>
                </c:pt>
                <c:pt idx="1408">
                  <c:v>1.6578481610051439E-2</c:v>
                </c:pt>
                <c:pt idx="1409">
                  <c:v>1.6578481610051439E-2</c:v>
                </c:pt>
                <c:pt idx="1410">
                  <c:v>1.6578481610051439E-2</c:v>
                </c:pt>
                <c:pt idx="1411">
                  <c:v>1.6578481610051439E-2</c:v>
                </c:pt>
                <c:pt idx="1412">
                  <c:v>1.6578481610051439E-2</c:v>
                </c:pt>
                <c:pt idx="1413">
                  <c:v>1.6578481610051439E-2</c:v>
                </c:pt>
                <c:pt idx="1414">
                  <c:v>1.6578481610051439E-2</c:v>
                </c:pt>
                <c:pt idx="1415">
                  <c:v>1.6578481610051439E-2</c:v>
                </c:pt>
                <c:pt idx="1416">
                  <c:v>1.6578481610051439E-2</c:v>
                </c:pt>
                <c:pt idx="1417">
                  <c:v>1.6578481610051439E-2</c:v>
                </c:pt>
                <c:pt idx="1418">
                  <c:v>1.6578481610051439E-2</c:v>
                </c:pt>
                <c:pt idx="1419">
                  <c:v>1.6578481610051439E-2</c:v>
                </c:pt>
                <c:pt idx="1420">
                  <c:v>1.6578481610051439E-2</c:v>
                </c:pt>
                <c:pt idx="1421">
                  <c:v>1.6578481610051439E-2</c:v>
                </c:pt>
                <c:pt idx="1422">
                  <c:v>1.6578481610051439E-2</c:v>
                </c:pt>
                <c:pt idx="1423">
                  <c:v>1.6578481610051439E-2</c:v>
                </c:pt>
                <c:pt idx="1424">
                  <c:v>1.6578481610051439E-2</c:v>
                </c:pt>
                <c:pt idx="1425">
                  <c:v>1.6578481610051439E-2</c:v>
                </c:pt>
                <c:pt idx="1426">
                  <c:v>1.6578481610051439E-2</c:v>
                </c:pt>
                <c:pt idx="1427">
                  <c:v>1.6578481610051439E-2</c:v>
                </c:pt>
                <c:pt idx="1428">
                  <c:v>1.6578481610051439E-2</c:v>
                </c:pt>
                <c:pt idx="1429">
                  <c:v>1.6578481610051439E-2</c:v>
                </c:pt>
                <c:pt idx="1430">
                  <c:v>1.6578481610051439E-2</c:v>
                </c:pt>
                <c:pt idx="1431">
                  <c:v>1.6578481610051439E-2</c:v>
                </c:pt>
                <c:pt idx="1432">
                  <c:v>1.6578481610051439E-2</c:v>
                </c:pt>
                <c:pt idx="1433">
                  <c:v>1.6578481610051439E-2</c:v>
                </c:pt>
                <c:pt idx="1434">
                  <c:v>1.6578481610051439E-2</c:v>
                </c:pt>
                <c:pt idx="1435">
                  <c:v>1.6578481610051439E-2</c:v>
                </c:pt>
                <c:pt idx="1436">
                  <c:v>1.6578481610051439E-2</c:v>
                </c:pt>
                <c:pt idx="1437">
                  <c:v>1.6578481610051439E-2</c:v>
                </c:pt>
                <c:pt idx="1438">
                  <c:v>1.6578481610051439E-2</c:v>
                </c:pt>
                <c:pt idx="1439">
                  <c:v>1.6578481610051439E-2</c:v>
                </c:pt>
                <c:pt idx="1440">
                  <c:v>1.6578481610051439E-2</c:v>
                </c:pt>
                <c:pt idx="1441">
                  <c:v>1.6578481610051439E-2</c:v>
                </c:pt>
                <c:pt idx="1442">
                  <c:v>1.6578481610051439E-2</c:v>
                </c:pt>
                <c:pt idx="1443">
                  <c:v>1.6578481610051439E-2</c:v>
                </c:pt>
                <c:pt idx="1444">
                  <c:v>1.6578481610051439E-2</c:v>
                </c:pt>
                <c:pt idx="1445">
                  <c:v>1.6578481610051439E-2</c:v>
                </c:pt>
                <c:pt idx="1446">
                  <c:v>1.6578481610051439E-2</c:v>
                </c:pt>
                <c:pt idx="1447">
                  <c:v>1.6578481610051439E-2</c:v>
                </c:pt>
                <c:pt idx="1448">
                  <c:v>1.6578481610051439E-2</c:v>
                </c:pt>
                <c:pt idx="1449">
                  <c:v>1.6578481610051439E-2</c:v>
                </c:pt>
                <c:pt idx="1450">
                  <c:v>1.6578481610051439E-2</c:v>
                </c:pt>
                <c:pt idx="1451">
                  <c:v>1.6578481610051439E-2</c:v>
                </c:pt>
                <c:pt idx="1452">
                  <c:v>1.6578481610051439E-2</c:v>
                </c:pt>
                <c:pt idx="1453">
                  <c:v>1.6578481610051439E-2</c:v>
                </c:pt>
                <c:pt idx="1454">
                  <c:v>1.6578481610051439E-2</c:v>
                </c:pt>
                <c:pt idx="1455">
                  <c:v>1.6578481610051439E-2</c:v>
                </c:pt>
                <c:pt idx="1456">
                  <c:v>1.6578481610051439E-2</c:v>
                </c:pt>
                <c:pt idx="1457">
                  <c:v>1.6578481610051439E-2</c:v>
                </c:pt>
                <c:pt idx="1458">
                  <c:v>1.6578481610051439E-2</c:v>
                </c:pt>
                <c:pt idx="1459">
                  <c:v>1.6578481610051439E-2</c:v>
                </c:pt>
                <c:pt idx="1460">
                  <c:v>1.6578481610051439E-2</c:v>
                </c:pt>
                <c:pt idx="1461">
                  <c:v>1.6578481610051439E-2</c:v>
                </c:pt>
                <c:pt idx="1462">
                  <c:v>1.6578481610051439E-2</c:v>
                </c:pt>
                <c:pt idx="1463">
                  <c:v>1.6578481610051439E-2</c:v>
                </c:pt>
                <c:pt idx="1464">
                  <c:v>1.6578481610051439E-2</c:v>
                </c:pt>
                <c:pt idx="1465">
                  <c:v>1.6578481610051439E-2</c:v>
                </c:pt>
                <c:pt idx="1466">
                  <c:v>1.6578481610051439E-2</c:v>
                </c:pt>
                <c:pt idx="1467">
                  <c:v>1.6578481610051439E-2</c:v>
                </c:pt>
                <c:pt idx="1468">
                  <c:v>1.6578481610051439E-2</c:v>
                </c:pt>
                <c:pt idx="1469">
                  <c:v>1.6578481610051439E-2</c:v>
                </c:pt>
                <c:pt idx="1470">
                  <c:v>1.6578481610051439E-2</c:v>
                </c:pt>
                <c:pt idx="1471">
                  <c:v>1.6578481610051439E-2</c:v>
                </c:pt>
                <c:pt idx="1472">
                  <c:v>1.6578481610051439E-2</c:v>
                </c:pt>
                <c:pt idx="1473">
                  <c:v>1.6578481610051439E-2</c:v>
                </c:pt>
                <c:pt idx="1474">
                  <c:v>1.6578481610051439E-2</c:v>
                </c:pt>
                <c:pt idx="1475">
                  <c:v>1.6578481610051439E-2</c:v>
                </c:pt>
                <c:pt idx="1476">
                  <c:v>1.6578481610051439E-2</c:v>
                </c:pt>
                <c:pt idx="1477">
                  <c:v>1.6578481610051439E-2</c:v>
                </c:pt>
                <c:pt idx="1478">
                  <c:v>1.6578481610051439E-2</c:v>
                </c:pt>
                <c:pt idx="1479">
                  <c:v>1.6578481610051439E-2</c:v>
                </c:pt>
                <c:pt idx="1480">
                  <c:v>1.6578481610051439E-2</c:v>
                </c:pt>
                <c:pt idx="1481">
                  <c:v>1.6578481610051439E-2</c:v>
                </c:pt>
                <c:pt idx="1482">
                  <c:v>1.6578481610051439E-2</c:v>
                </c:pt>
                <c:pt idx="1483">
                  <c:v>1.6578481610051439E-2</c:v>
                </c:pt>
                <c:pt idx="1484">
                  <c:v>1.6578481610051439E-2</c:v>
                </c:pt>
                <c:pt idx="1485">
                  <c:v>1.6578481610051439E-2</c:v>
                </c:pt>
                <c:pt idx="1486">
                  <c:v>1.6578481610051439E-2</c:v>
                </c:pt>
                <c:pt idx="1487">
                  <c:v>1.6578481610051439E-2</c:v>
                </c:pt>
                <c:pt idx="1488">
                  <c:v>1.6578481610051439E-2</c:v>
                </c:pt>
                <c:pt idx="1489">
                  <c:v>1.6578481610051439E-2</c:v>
                </c:pt>
                <c:pt idx="1490">
                  <c:v>1.6578481610051439E-2</c:v>
                </c:pt>
                <c:pt idx="1491">
                  <c:v>1.6578481610051439E-2</c:v>
                </c:pt>
                <c:pt idx="1492">
                  <c:v>1.6578481610051439E-2</c:v>
                </c:pt>
                <c:pt idx="1493">
                  <c:v>1.6578481610051439E-2</c:v>
                </c:pt>
                <c:pt idx="1494">
                  <c:v>1.6578481610051439E-2</c:v>
                </c:pt>
                <c:pt idx="1495">
                  <c:v>1.6578481610051439E-2</c:v>
                </c:pt>
                <c:pt idx="1496">
                  <c:v>1.6578481610051439E-2</c:v>
                </c:pt>
                <c:pt idx="1497">
                  <c:v>1.6578481610051439E-2</c:v>
                </c:pt>
                <c:pt idx="1498">
                  <c:v>1.6578481610051439E-2</c:v>
                </c:pt>
                <c:pt idx="1499">
                  <c:v>1.6578481610051439E-2</c:v>
                </c:pt>
                <c:pt idx="1500">
                  <c:v>1.6578481610051439E-2</c:v>
                </c:pt>
                <c:pt idx="1501">
                  <c:v>1.6578481610051439E-2</c:v>
                </c:pt>
                <c:pt idx="1502">
                  <c:v>1.6578481610051439E-2</c:v>
                </c:pt>
                <c:pt idx="1503">
                  <c:v>1.6578481610051439E-2</c:v>
                </c:pt>
                <c:pt idx="1504">
                  <c:v>1.6578481610051439E-2</c:v>
                </c:pt>
                <c:pt idx="1505">
                  <c:v>1.6578481610051439E-2</c:v>
                </c:pt>
                <c:pt idx="1506">
                  <c:v>1.6578481610051439E-2</c:v>
                </c:pt>
                <c:pt idx="1507">
                  <c:v>1.6578481610051439E-2</c:v>
                </c:pt>
                <c:pt idx="1508">
                  <c:v>1.6578481610051439E-2</c:v>
                </c:pt>
                <c:pt idx="1509">
                  <c:v>1.6578481610051439E-2</c:v>
                </c:pt>
                <c:pt idx="1510">
                  <c:v>1.6578481610051439E-2</c:v>
                </c:pt>
                <c:pt idx="1511">
                  <c:v>1.6578481610051439E-2</c:v>
                </c:pt>
                <c:pt idx="1512">
                  <c:v>1.6578481610051439E-2</c:v>
                </c:pt>
                <c:pt idx="1513">
                  <c:v>1.6578481610051439E-2</c:v>
                </c:pt>
                <c:pt idx="1514">
                  <c:v>1.6578481610051439E-2</c:v>
                </c:pt>
                <c:pt idx="1515">
                  <c:v>1.6578481610051439E-2</c:v>
                </c:pt>
                <c:pt idx="1516">
                  <c:v>1.6578481610051439E-2</c:v>
                </c:pt>
                <c:pt idx="1517">
                  <c:v>1.6578481610051439E-2</c:v>
                </c:pt>
                <c:pt idx="1518">
                  <c:v>1.6578481610051439E-2</c:v>
                </c:pt>
                <c:pt idx="1519">
                  <c:v>1.6578481610051439E-2</c:v>
                </c:pt>
                <c:pt idx="1520">
                  <c:v>1.6578481610051439E-2</c:v>
                </c:pt>
                <c:pt idx="1521">
                  <c:v>1.6578481610051439E-2</c:v>
                </c:pt>
                <c:pt idx="1522">
                  <c:v>1.6578481610051439E-2</c:v>
                </c:pt>
                <c:pt idx="1523">
                  <c:v>1.6578481610051439E-2</c:v>
                </c:pt>
                <c:pt idx="1524">
                  <c:v>1.6578481610051439E-2</c:v>
                </c:pt>
                <c:pt idx="1525">
                  <c:v>6.390492009804985E-2</c:v>
                </c:pt>
                <c:pt idx="1526">
                  <c:v>6.390492009804985E-2</c:v>
                </c:pt>
                <c:pt idx="1527">
                  <c:v>6.390492009804985E-2</c:v>
                </c:pt>
                <c:pt idx="1528">
                  <c:v>6.390492009804985E-2</c:v>
                </c:pt>
                <c:pt idx="1529">
                  <c:v>6.390492009804985E-2</c:v>
                </c:pt>
                <c:pt idx="1530">
                  <c:v>6.390492009804985E-2</c:v>
                </c:pt>
                <c:pt idx="1531">
                  <c:v>6.390492009804985E-2</c:v>
                </c:pt>
                <c:pt idx="1532">
                  <c:v>6.390492009804985E-2</c:v>
                </c:pt>
                <c:pt idx="1533">
                  <c:v>6.390492009804985E-2</c:v>
                </c:pt>
                <c:pt idx="1534">
                  <c:v>6.390492009804985E-2</c:v>
                </c:pt>
                <c:pt idx="1535">
                  <c:v>6.390492009804985E-2</c:v>
                </c:pt>
                <c:pt idx="1536">
                  <c:v>6.390492009804985E-2</c:v>
                </c:pt>
                <c:pt idx="1537">
                  <c:v>6.390492009804985E-2</c:v>
                </c:pt>
                <c:pt idx="1538">
                  <c:v>6.390492009804985E-2</c:v>
                </c:pt>
                <c:pt idx="1539">
                  <c:v>6.390492009804985E-2</c:v>
                </c:pt>
                <c:pt idx="1540">
                  <c:v>6.390492009804985E-2</c:v>
                </c:pt>
                <c:pt idx="1541">
                  <c:v>6.390492009804985E-2</c:v>
                </c:pt>
                <c:pt idx="1542">
                  <c:v>6.390492009804985E-2</c:v>
                </c:pt>
                <c:pt idx="1543">
                  <c:v>6.390492009804985E-2</c:v>
                </c:pt>
                <c:pt idx="1544">
                  <c:v>6.390492009804985E-2</c:v>
                </c:pt>
                <c:pt idx="1545">
                  <c:v>6.390492009804985E-2</c:v>
                </c:pt>
                <c:pt idx="1546">
                  <c:v>6.390492009804985E-2</c:v>
                </c:pt>
                <c:pt idx="1547">
                  <c:v>6.390492009804985E-2</c:v>
                </c:pt>
                <c:pt idx="1548">
                  <c:v>6.390492009804985E-2</c:v>
                </c:pt>
                <c:pt idx="1549">
                  <c:v>6.390492009804985E-2</c:v>
                </c:pt>
                <c:pt idx="1550">
                  <c:v>6.390492009804985E-2</c:v>
                </c:pt>
                <c:pt idx="1551">
                  <c:v>6.390492009804985E-2</c:v>
                </c:pt>
                <c:pt idx="1552">
                  <c:v>6.390492009804985E-2</c:v>
                </c:pt>
                <c:pt idx="1553">
                  <c:v>6.390492009804985E-2</c:v>
                </c:pt>
                <c:pt idx="1554">
                  <c:v>6.390492009804985E-2</c:v>
                </c:pt>
                <c:pt idx="1555">
                  <c:v>6.390492009804985E-2</c:v>
                </c:pt>
                <c:pt idx="1556">
                  <c:v>6.390492009804985E-2</c:v>
                </c:pt>
                <c:pt idx="1557">
                  <c:v>6.390492009804985E-2</c:v>
                </c:pt>
                <c:pt idx="1558">
                  <c:v>6.390492009804985E-2</c:v>
                </c:pt>
                <c:pt idx="1559">
                  <c:v>6.390492009804985E-2</c:v>
                </c:pt>
                <c:pt idx="1560">
                  <c:v>6.390492009804985E-2</c:v>
                </c:pt>
                <c:pt idx="1561">
                  <c:v>6.390492009804985E-2</c:v>
                </c:pt>
                <c:pt idx="1562">
                  <c:v>6.390492009804985E-2</c:v>
                </c:pt>
                <c:pt idx="1563">
                  <c:v>6.390492009804985E-2</c:v>
                </c:pt>
                <c:pt idx="1564">
                  <c:v>6.390492009804985E-2</c:v>
                </c:pt>
                <c:pt idx="1565">
                  <c:v>6.390492009804985E-2</c:v>
                </c:pt>
                <c:pt idx="1566">
                  <c:v>6.390492009804985E-2</c:v>
                </c:pt>
                <c:pt idx="1567">
                  <c:v>6.390492009804985E-2</c:v>
                </c:pt>
                <c:pt idx="1568">
                  <c:v>6.390492009804985E-2</c:v>
                </c:pt>
                <c:pt idx="1569">
                  <c:v>6.390492009804985E-2</c:v>
                </c:pt>
                <c:pt idx="1570">
                  <c:v>6.390492009804985E-2</c:v>
                </c:pt>
                <c:pt idx="1571">
                  <c:v>6.390492009804985E-2</c:v>
                </c:pt>
                <c:pt idx="1572">
                  <c:v>6.390492009804985E-2</c:v>
                </c:pt>
                <c:pt idx="1573">
                  <c:v>6.390492009804985E-2</c:v>
                </c:pt>
                <c:pt idx="1574">
                  <c:v>6.390492009804985E-2</c:v>
                </c:pt>
                <c:pt idx="1575">
                  <c:v>6.390492009804985E-2</c:v>
                </c:pt>
                <c:pt idx="1576">
                  <c:v>6.390492009804985E-2</c:v>
                </c:pt>
                <c:pt idx="1577">
                  <c:v>6.390492009804985E-2</c:v>
                </c:pt>
                <c:pt idx="1578">
                  <c:v>6.390492009804985E-2</c:v>
                </c:pt>
                <c:pt idx="1579">
                  <c:v>6.390492009804985E-2</c:v>
                </c:pt>
                <c:pt idx="1580">
                  <c:v>6.390492009804985E-2</c:v>
                </c:pt>
                <c:pt idx="1581">
                  <c:v>6.390492009804985E-2</c:v>
                </c:pt>
                <c:pt idx="1582">
                  <c:v>6.390492009804985E-2</c:v>
                </c:pt>
                <c:pt idx="1583">
                  <c:v>6.390492009804985E-2</c:v>
                </c:pt>
                <c:pt idx="1584">
                  <c:v>6.390492009804985E-2</c:v>
                </c:pt>
                <c:pt idx="1585">
                  <c:v>6.390492009804985E-2</c:v>
                </c:pt>
                <c:pt idx="1586">
                  <c:v>6.390492009804985E-2</c:v>
                </c:pt>
                <c:pt idx="1587">
                  <c:v>6.390492009804985E-2</c:v>
                </c:pt>
                <c:pt idx="1588">
                  <c:v>6.390492009804985E-2</c:v>
                </c:pt>
                <c:pt idx="1589">
                  <c:v>6.390492009804985E-2</c:v>
                </c:pt>
                <c:pt idx="1590">
                  <c:v>6.390492009804985E-2</c:v>
                </c:pt>
                <c:pt idx="1591">
                  <c:v>6.390492009804985E-2</c:v>
                </c:pt>
                <c:pt idx="1592">
                  <c:v>6.390492009804985E-2</c:v>
                </c:pt>
                <c:pt idx="1593">
                  <c:v>6.390492009804985E-2</c:v>
                </c:pt>
                <c:pt idx="1594">
                  <c:v>6.390492009804985E-2</c:v>
                </c:pt>
                <c:pt idx="1595">
                  <c:v>6.390492009804985E-2</c:v>
                </c:pt>
                <c:pt idx="1596">
                  <c:v>6.390492009804985E-2</c:v>
                </c:pt>
                <c:pt idx="1597">
                  <c:v>6.390492009804985E-2</c:v>
                </c:pt>
                <c:pt idx="1598">
                  <c:v>6.390492009804985E-2</c:v>
                </c:pt>
                <c:pt idx="1599">
                  <c:v>6.390492009804985E-2</c:v>
                </c:pt>
                <c:pt idx="1600">
                  <c:v>6.390492009804985E-2</c:v>
                </c:pt>
                <c:pt idx="1601">
                  <c:v>6.390492009804985E-2</c:v>
                </c:pt>
                <c:pt idx="1602">
                  <c:v>6.390492009804985E-2</c:v>
                </c:pt>
                <c:pt idx="1603">
                  <c:v>6.390492009804985E-2</c:v>
                </c:pt>
                <c:pt idx="1604">
                  <c:v>6.390492009804985E-2</c:v>
                </c:pt>
                <c:pt idx="1605">
                  <c:v>6.390492009804985E-2</c:v>
                </c:pt>
                <c:pt idx="1606">
                  <c:v>6.390492009804985E-2</c:v>
                </c:pt>
                <c:pt idx="1607">
                  <c:v>6.390492009804985E-2</c:v>
                </c:pt>
                <c:pt idx="1608">
                  <c:v>6.390492009804985E-2</c:v>
                </c:pt>
                <c:pt idx="1609">
                  <c:v>6.390492009804985E-2</c:v>
                </c:pt>
                <c:pt idx="1610">
                  <c:v>6.390492009804985E-2</c:v>
                </c:pt>
                <c:pt idx="1611">
                  <c:v>6.390492009804985E-2</c:v>
                </c:pt>
                <c:pt idx="1612">
                  <c:v>6.390492009804985E-2</c:v>
                </c:pt>
                <c:pt idx="1613">
                  <c:v>6.390492009804985E-2</c:v>
                </c:pt>
                <c:pt idx="1614">
                  <c:v>6.390492009804985E-2</c:v>
                </c:pt>
                <c:pt idx="1615">
                  <c:v>6.390492009804985E-2</c:v>
                </c:pt>
                <c:pt idx="1616">
                  <c:v>6.390492009804985E-2</c:v>
                </c:pt>
                <c:pt idx="1617">
                  <c:v>6.390492009804985E-2</c:v>
                </c:pt>
                <c:pt idx="1618">
                  <c:v>6.390492009804985E-2</c:v>
                </c:pt>
                <c:pt idx="1619">
                  <c:v>6.390492009804985E-2</c:v>
                </c:pt>
                <c:pt idx="1620">
                  <c:v>6.390492009804985E-2</c:v>
                </c:pt>
                <c:pt idx="1621">
                  <c:v>6.390492009804985E-2</c:v>
                </c:pt>
                <c:pt idx="1622">
                  <c:v>6.390492009804985E-2</c:v>
                </c:pt>
                <c:pt idx="1623">
                  <c:v>6.390492009804985E-2</c:v>
                </c:pt>
                <c:pt idx="1624">
                  <c:v>6.390492009804985E-2</c:v>
                </c:pt>
                <c:pt idx="1625">
                  <c:v>6.390492009804985E-2</c:v>
                </c:pt>
                <c:pt idx="1626">
                  <c:v>6.390492009804985E-2</c:v>
                </c:pt>
                <c:pt idx="1627">
                  <c:v>6.390492009804985E-2</c:v>
                </c:pt>
                <c:pt idx="1628">
                  <c:v>6.390492009804985E-2</c:v>
                </c:pt>
                <c:pt idx="1629">
                  <c:v>6.390492009804985E-2</c:v>
                </c:pt>
                <c:pt idx="1630">
                  <c:v>6.390492009804985E-2</c:v>
                </c:pt>
                <c:pt idx="1631">
                  <c:v>6.390492009804985E-2</c:v>
                </c:pt>
                <c:pt idx="1632">
                  <c:v>6.390492009804985E-2</c:v>
                </c:pt>
                <c:pt idx="1633">
                  <c:v>6.390492009804985E-2</c:v>
                </c:pt>
                <c:pt idx="1634">
                  <c:v>6.390492009804985E-2</c:v>
                </c:pt>
                <c:pt idx="1635">
                  <c:v>6.390492009804985E-2</c:v>
                </c:pt>
                <c:pt idx="1636">
                  <c:v>6.390492009804985E-2</c:v>
                </c:pt>
                <c:pt idx="1637">
                  <c:v>6.390492009804985E-2</c:v>
                </c:pt>
                <c:pt idx="1638">
                  <c:v>6.390492009804985E-2</c:v>
                </c:pt>
                <c:pt idx="1639">
                  <c:v>6.390492009804985E-2</c:v>
                </c:pt>
                <c:pt idx="1640">
                  <c:v>6.390492009804985E-2</c:v>
                </c:pt>
                <c:pt idx="1641">
                  <c:v>6.390492009804985E-2</c:v>
                </c:pt>
                <c:pt idx="1642">
                  <c:v>6.390492009804985E-2</c:v>
                </c:pt>
                <c:pt idx="1643">
                  <c:v>6.390492009804985E-2</c:v>
                </c:pt>
                <c:pt idx="1644">
                  <c:v>6.390492009804985E-2</c:v>
                </c:pt>
                <c:pt idx="1645">
                  <c:v>6.390492009804985E-2</c:v>
                </c:pt>
                <c:pt idx="1646">
                  <c:v>6.390492009804985E-2</c:v>
                </c:pt>
                <c:pt idx="1647">
                  <c:v>6.390492009804985E-2</c:v>
                </c:pt>
                <c:pt idx="1648">
                  <c:v>6.390492009804985E-2</c:v>
                </c:pt>
                <c:pt idx="1649">
                  <c:v>6.390492009804985E-2</c:v>
                </c:pt>
                <c:pt idx="1650">
                  <c:v>6.390492009804985E-2</c:v>
                </c:pt>
                <c:pt idx="1651">
                  <c:v>6.390492009804985E-2</c:v>
                </c:pt>
                <c:pt idx="1652">
                  <c:v>6.390492009804985E-2</c:v>
                </c:pt>
                <c:pt idx="1653">
                  <c:v>6.390492009804985E-2</c:v>
                </c:pt>
                <c:pt idx="1654">
                  <c:v>6.390492009804985E-2</c:v>
                </c:pt>
                <c:pt idx="1655">
                  <c:v>6.390492009804985E-2</c:v>
                </c:pt>
                <c:pt idx="1656">
                  <c:v>6.390492009804985E-2</c:v>
                </c:pt>
                <c:pt idx="1657">
                  <c:v>6.390492009804985E-2</c:v>
                </c:pt>
                <c:pt idx="1658">
                  <c:v>6.390492009804985E-2</c:v>
                </c:pt>
                <c:pt idx="1659">
                  <c:v>6.390492009804985E-2</c:v>
                </c:pt>
                <c:pt idx="1660">
                  <c:v>6.390492009804985E-2</c:v>
                </c:pt>
                <c:pt idx="1661">
                  <c:v>6.390492009804985E-2</c:v>
                </c:pt>
                <c:pt idx="1662">
                  <c:v>6.390492009804985E-2</c:v>
                </c:pt>
                <c:pt idx="1663">
                  <c:v>6.390492009804985E-2</c:v>
                </c:pt>
                <c:pt idx="1664">
                  <c:v>6.390492009804985E-2</c:v>
                </c:pt>
                <c:pt idx="1665">
                  <c:v>6.390492009804985E-2</c:v>
                </c:pt>
                <c:pt idx="1666">
                  <c:v>6.390492009804985E-2</c:v>
                </c:pt>
                <c:pt idx="1667">
                  <c:v>6.390492009804985E-2</c:v>
                </c:pt>
                <c:pt idx="1668">
                  <c:v>6.390492009804985E-2</c:v>
                </c:pt>
                <c:pt idx="1669">
                  <c:v>6.390492009804985E-2</c:v>
                </c:pt>
                <c:pt idx="1670">
                  <c:v>6.390492009804985E-2</c:v>
                </c:pt>
                <c:pt idx="1671">
                  <c:v>6.390492009804985E-2</c:v>
                </c:pt>
                <c:pt idx="1672">
                  <c:v>6.390492009804985E-2</c:v>
                </c:pt>
                <c:pt idx="1673">
                  <c:v>6.390492009804985E-2</c:v>
                </c:pt>
                <c:pt idx="1674">
                  <c:v>6.390492009804985E-2</c:v>
                </c:pt>
                <c:pt idx="1675">
                  <c:v>6.390492009804985E-2</c:v>
                </c:pt>
                <c:pt idx="1676">
                  <c:v>6.390492009804985E-2</c:v>
                </c:pt>
                <c:pt idx="1677">
                  <c:v>6.390492009804985E-2</c:v>
                </c:pt>
                <c:pt idx="1678">
                  <c:v>6.390492009804985E-2</c:v>
                </c:pt>
                <c:pt idx="1679">
                  <c:v>6.390492009804985E-2</c:v>
                </c:pt>
                <c:pt idx="1680">
                  <c:v>6.390492009804985E-2</c:v>
                </c:pt>
                <c:pt idx="1681">
                  <c:v>6.390492009804985E-2</c:v>
                </c:pt>
                <c:pt idx="1682">
                  <c:v>6.390492009804985E-2</c:v>
                </c:pt>
                <c:pt idx="1683">
                  <c:v>6.390492009804985E-2</c:v>
                </c:pt>
                <c:pt idx="1684">
                  <c:v>6.390492009804985E-2</c:v>
                </c:pt>
                <c:pt idx="1685">
                  <c:v>6.390492009804985E-2</c:v>
                </c:pt>
                <c:pt idx="1686">
                  <c:v>6.390492009804985E-2</c:v>
                </c:pt>
                <c:pt idx="1687">
                  <c:v>6.390492009804985E-2</c:v>
                </c:pt>
                <c:pt idx="1688">
                  <c:v>6.390492009804985E-2</c:v>
                </c:pt>
                <c:pt idx="1689">
                  <c:v>6.390492009804985E-2</c:v>
                </c:pt>
                <c:pt idx="1690">
                  <c:v>6.390492009804985E-2</c:v>
                </c:pt>
                <c:pt idx="1691">
                  <c:v>6.390492009804985E-2</c:v>
                </c:pt>
                <c:pt idx="1692">
                  <c:v>6.390492009804985E-2</c:v>
                </c:pt>
                <c:pt idx="1693">
                  <c:v>6.390492009804985E-2</c:v>
                </c:pt>
                <c:pt idx="1694">
                  <c:v>6.390492009804985E-2</c:v>
                </c:pt>
                <c:pt idx="1695">
                  <c:v>6.390492009804985E-2</c:v>
                </c:pt>
                <c:pt idx="1696">
                  <c:v>6.390492009804985E-2</c:v>
                </c:pt>
                <c:pt idx="1697">
                  <c:v>6.390492009804985E-2</c:v>
                </c:pt>
                <c:pt idx="1698">
                  <c:v>6.390492009804985E-2</c:v>
                </c:pt>
                <c:pt idx="1699">
                  <c:v>6.390492009804985E-2</c:v>
                </c:pt>
                <c:pt idx="1700">
                  <c:v>6.390492009804985E-2</c:v>
                </c:pt>
                <c:pt idx="1701">
                  <c:v>6.390492009804985E-2</c:v>
                </c:pt>
                <c:pt idx="1702">
                  <c:v>6.390492009804985E-2</c:v>
                </c:pt>
                <c:pt idx="1703">
                  <c:v>6.390492009804985E-2</c:v>
                </c:pt>
                <c:pt idx="1704">
                  <c:v>6.390492009804985E-2</c:v>
                </c:pt>
                <c:pt idx="1705">
                  <c:v>6.390492009804985E-2</c:v>
                </c:pt>
                <c:pt idx="1706">
                  <c:v>6.390492009804985E-2</c:v>
                </c:pt>
                <c:pt idx="1707">
                  <c:v>6.390492009804985E-2</c:v>
                </c:pt>
                <c:pt idx="1708">
                  <c:v>6.390492009804985E-2</c:v>
                </c:pt>
                <c:pt idx="1709">
                  <c:v>6.390492009804985E-2</c:v>
                </c:pt>
                <c:pt idx="1710">
                  <c:v>6.390492009804985E-2</c:v>
                </c:pt>
                <c:pt idx="1711">
                  <c:v>6.390492009804985E-2</c:v>
                </c:pt>
                <c:pt idx="1712">
                  <c:v>6.390492009804985E-2</c:v>
                </c:pt>
                <c:pt idx="1713">
                  <c:v>6.390492009804985E-2</c:v>
                </c:pt>
                <c:pt idx="1714">
                  <c:v>6.390492009804985E-2</c:v>
                </c:pt>
                <c:pt idx="1715">
                  <c:v>6.390492009804985E-2</c:v>
                </c:pt>
                <c:pt idx="1716">
                  <c:v>6.390492009804985E-2</c:v>
                </c:pt>
                <c:pt idx="1717">
                  <c:v>6.390492009804985E-2</c:v>
                </c:pt>
                <c:pt idx="1718">
                  <c:v>6.390492009804985E-2</c:v>
                </c:pt>
                <c:pt idx="1719">
                  <c:v>6.390492009804985E-2</c:v>
                </c:pt>
                <c:pt idx="1720">
                  <c:v>6.390492009804985E-2</c:v>
                </c:pt>
                <c:pt idx="1721">
                  <c:v>6.390492009804985E-2</c:v>
                </c:pt>
                <c:pt idx="1722">
                  <c:v>6.390492009804985E-2</c:v>
                </c:pt>
                <c:pt idx="1723">
                  <c:v>6.390492009804985E-2</c:v>
                </c:pt>
                <c:pt idx="1724">
                  <c:v>6.390492009804985E-2</c:v>
                </c:pt>
                <c:pt idx="1725">
                  <c:v>6.390492009804985E-2</c:v>
                </c:pt>
                <c:pt idx="1726">
                  <c:v>6.390492009804985E-2</c:v>
                </c:pt>
                <c:pt idx="1727">
                  <c:v>6.390492009804985E-2</c:v>
                </c:pt>
                <c:pt idx="1728">
                  <c:v>6.390492009804985E-2</c:v>
                </c:pt>
                <c:pt idx="1729">
                  <c:v>6.390492009804985E-2</c:v>
                </c:pt>
                <c:pt idx="1730">
                  <c:v>6.390492009804985E-2</c:v>
                </c:pt>
                <c:pt idx="1731">
                  <c:v>6.390492009804985E-2</c:v>
                </c:pt>
                <c:pt idx="1732">
                  <c:v>6.390492009804985E-2</c:v>
                </c:pt>
                <c:pt idx="1733">
                  <c:v>6.390492009804985E-2</c:v>
                </c:pt>
                <c:pt idx="1734">
                  <c:v>6.390492009804985E-2</c:v>
                </c:pt>
                <c:pt idx="1735">
                  <c:v>6.390492009804985E-2</c:v>
                </c:pt>
                <c:pt idx="1736">
                  <c:v>6.390492009804985E-2</c:v>
                </c:pt>
                <c:pt idx="1737">
                  <c:v>6.390492009804985E-2</c:v>
                </c:pt>
                <c:pt idx="1738">
                  <c:v>6.390492009804985E-2</c:v>
                </c:pt>
                <c:pt idx="1739">
                  <c:v>6.390492009804985E-2</c:v>
                </c:pt>
                <c:pt idx="1740">
                  <c:v>6.390492009804985E-2</c:v>
                </c:pt>
                <c:pt idx="1741">
                  <c:v>6.390492009804985E-2</c:v>
                </c:pt>
                <c:pt idx="1742">
                  <c:v>6.390492009804985E-2</c:v>
                </c:pt>
                <c:pt idx="1743">
                  <c:v>6.390492009804985E-2</c:v>
                </c:pt>
                <c:pt idx="1744">
                  <c:v>6.390492009804985E-2</c:v>
                </c:pt>
                <c:pt idx="1745">
                  <c:v>6.390492009804985E-2</c:v>
                </c:pt>
                <c:pt idx="1746">
                  <c:v>6.390492009804985E-2</c:v>
                </c:pt>
                <c:pt idx="1747">
                  <c:v>6.390492009804985E-2</c:v>
                </c:pt>
                <c:pt idx="1748">
                  <c:v>6.390492009804985E-2</c:v>
                </c:pt>
                <c:pt idx="1749">
                  <c:v>6.390492009804985E-2</c:v>
                </c:pt>
                <c:pt idx="1750">
                  <c:v>6.390492009804985E-2</c:v>
                </c:pt>
                <c:pt idx="1751">
                  <c:v>6.390492009804985E-2</c:v>
                </c:pt>
                <c:pt idx="1752">
                  <c:v>6.390492009804985E-2</c:v>
                </c:pt>
                <c:pt idx="1753">
                  <c:v>6.390492009804985E-2</c:v>
                </c:pt>
                <c:pt idx="1754">
                  <c:v>6.390492009804985E-2</c:v>
                </c:pt>
                <c:pt idx="1755">
                  <c:v>6.390492009804985E-2</c:v>
                </c:pt>
                <c:pt idx="1756">
                  <c:v>6.390492009804985E-2</c:v>
                </c:pt>
                <c:pt idx="1757">
                  <c:v>6.390492009804985E-2</c:v>
                </c:pt>
                <c:pt idx="1758">
                  <c:v>6.390492009804985E-2</c:v>
                </c:pt>
                <c:pt idx="1759">
                  <c:v>6.390492009804985E-2</c:v>
                </c:pt>
                <c:pt idx="1760">
                  <c:v>6.390492009804985E-2</c:v>
                </c:pt>
                <c:pt idx="1761">
                  <c:v>6.390492009804985E-2</c:v>
                </c:pt>
                <c:pt idx="1762">
                  <c:v>6.390492009804985E-2</c:v>
                </c:pt>
                <c:pt idx="1763">
                  <c:v>6.390492009804985E-2</c:v>
                </c:pt>
                <c:pt idx="1764">
                  <c:v>6.390492009804985E-2</c:v>
                </c:pt>
                <c:pt idx="1765">
                  <c:v>6.390492009804985E-2</c:v>
                </c:pt>
                <c:pt idx="1766">
                  <c:v>6.390492009804985E-2</c:v>
                </c:pt>
                <c:pt idx="1767">
                  <c:v>6.390492009804985E-2</c:v>
                </c:pt>
                <c:pt idx="1768">
                  <c:v>6.390492009804985E-2</c:v>
                </c:pt>
                <c:pt idx="1769">
                  <c:v>6.390492009804985E-2</c:v>
                </c:pt>
                <c:pt idx="1770">
                  <c:v>6.390492009804985E-2</c:v>
                </c:pt>
                <c:pt idx="1771">
                  <c:v>6.390492009804985E-2</c:v>
                </c:pt>
                <c:pt idx="1772">
                  <c:v>6.390492009804985E-2</c:v>
                </c:pt>
                <c:pt idx="1773">
                  <c:v>6.390492009804985E-2</c:v>
                </c:pt>
                <c:pt idx="1774">
                  <c:v>6.390492009804985E-2</c:v>
                </c:pt>
                <c:pt idx="1775">
                  <c:v>6.390492009804985E-2</c:v>
                </c:pt>
                <c:pt idx="1776">
                  <c:v>6.390492009804985E-2</c:v>
                </c:pt>
                <c:pt idx="1777">
                  <c:v>6.390492009804985E-2</c:v>
                </c:pt>
                <c:pt idx="1778">
                  <c:v>6.390492009804985E-2</c:v>
                </c:pt>
                <c:pt idx="1779">
                  <c:v>6.390492009804985E-2</c:v>
                </c:pt>
                <c:pt idx="1780">
                  <c:v>6.390492009804985E-2</c:v>
                </c:pt>
                <c:pt idx="1781">
                  <c:v>6.390492009804985E-2</c:v>
                </c:pt>
                <c:pt idx="1782">
                  <c:v>6.390492009804985E-2</c:v>
                </c:pt>
                <c:pt idx="1783">
                  <c:v>6.390492009804985E-2</c:v>
                </c:pt>
                <c:pt idx="1784">
                  <c:v>6.390492009804985E-2</c:v>
                </c:pt>
                <c:pt idx="1785">
                  <c:v>6.390492009804985E-2</c:v>
                </c:pt>
                <c:pt idx="1786">
                  <c:v>6.390492009804985E-2</c:v>
                </c:pt>
                <c:pt idx="1787">
                  <c:v>6.390492009804985E-2</c:v>
                </c:pt>
                <c:pt idx="1788">
                  <c:v>6.390492009804985E-2</c:v>
                </c:pt>
                <c:pt idx="1789">
                  <c:v>6.390492009804985E-2</c:v>
                </c:pt>
                <c:pt idx="1790">
                  <c:v>6.390492009804985E-2</c:v>
                </c:pt>
                <c:pt idx="1791">
                  <c:v>6.390492009804985E-2</c:v>
                </c:pt>
                <c:pt idx="1792">
                  <c:v>6.390492009804985E-2</c:v>
                </c:pt>
                <c:pt idx="1793">
                  <c:v>6.390492009804985E-2</c:v>
                </c:pt>
                <c:pt idx="1794">
                  <c:v>6.390492009804985E-2</c:v>
                </c:pt>
                <c:pt idx="1795">
                  <c:v>6.390492009804985E-2</c:v>
                </c:pt>
                <c:pt idx="1796">
                  <c:v>6.390492009804985E-2</c:v>
                </c:pt>
                <c:pt idx="1797">
                  <c:v>6.390492009804985E-2</c:v>
                </c:pt>
                <c:pt idx="1798">
                  <c:v>6.390492009804985E-2</c:v>
                </c:pt>
                <c:pt idx="1799">
                  <c:v>6.390492009804985E-2</c:v>
                </c:pt>
                <c:pt idx="1826">
                  <c:v>8.5365738530033514E-2</c:v>
                </c:pt>
                <c:pt idx="1827">
                  <c:v>8.5365738530033514E-2</c:v>
                </c:pt>
                <c:pt idx="1828">
                  <c:v>8.8055839299062827E-2</c:v>
                </c:pt>
                <c:pt idx="1829">
                  <c:v>9.0761905057819309E-2</c:v>
                </c:pt>
                <c:pt idx="1830">
                  <c:v>9.0761905057819309E-2</c:v>
                </c:pt>
                <c:pt idx="1831">
                  <c:v>9.0761905057819309E-2</c:v>
                </c:pt>
                <c:pt idx="1832">
                  <c:v>9.0761905057819309E-2</c:v>
                </c:pt>
                <c:pt idx="1833">
                  <c:v>9.0761905057819309E-2</c:v>
                </c:pt>
                <c:pt idx="1834">
                  <c:v>9.0761905057819309E-2</c:v>
                </c:pt>
                <c:pt idx="1835">
                  <c:v>9.0761905057819309E-2</c:v>
                </c:pt>
                <c:pt idx="1836">
                  <c:v>9.0761905057819309E-2</c:v>
                </c:pt>
                <c:pt idx="1837">
                  <c:v>9.0761905057819309E-2</c:v>
                </c:pt>
                <c:pt idx="1838">
                  <c:v>9.0761905057819309E-2</c:v>
                </c:pt>
                <c:pt idx="1839">
                  <c:v>9.0761905057819309E-2</c:v>
                </c:pt>
                <c:pt idx="1840">
                  <c:v>9.0761905057819309E-2</c:v>
                </c:pt>
                <c:pt idx="1841">
                  <c:v>9.0761905057819309E-2</c:v>
                </c:pt>
                <c:pt idx="1842">
                  <c:v>9.0761905057819309E-2</c:v>
                </c:pt>
                <c:pt idx="1843">
                  <c:v>9.0761905057819309E-2</c:v>
                </c:pt>
                <c:pt idx="1844">
                  <c:v>9.0761905057819309E-2</c:v>
                </c:pt>
                <c:pt idx="1845">
                  <c:v>9.0761905057819309E-2</c:v>
                </c:pt>
                <c:pt idx="1846">
                  <c:v>9.0761905057819309E-2</c:v>
                </c:pt>
                <c:pt idx="1847">
                  <c:v>9.0761905057819309E-2</c:v>
                </c:pt>
                <c:pt idx="1848">
                  <c:v>9.0761905057819309E-2</c:v>
                </c:pt>
                <c:pt idx="1849">
                  <c:v>9.0761905057819309E-2</c:v>
                </c:pt>
                <c:pt idx="1850">
                  <c:v>9.0761905057819309E-2</c:v>
                </c:pt>
                <c:pt idx="1851">
                  <c:v>9.0761905057819309E-2</c:v>
                </c:pt>
                <c:pt idx="1852">
                  <c:v>9.0761905057819309E-2</c:v>
                </c:pt>
                <c:pt idx="1853">
                  <c:v>9.0761905057819309E-2</c:v>
                </c:pt>
                <c:pt idx="1854">
                  <c:v>9.0761905057819309E-2</c:v>
                </c:pt>
                <c:pt idx="1855">
                  <c:v>9.0761905057819309E-2</c:v>
                </c:pt>
                <c:pt idx="1856">
                  <c:v>9.0761905057819309E-2</c:v>
                </c:pt>
                <c:pt idx="1857">
                  <c:v>9.0761905057819309E-2</c:v>
                </c:pt>
                <c:pt idx="1858">
                  <c:v>9.0761905057819309E-2</c:v>
                </c:pt>
                <c:pt idx="1859">
                  <c:v>9.0761905057819309E-2</c:v>
                </c:pt>
                <c:pt idx="1860">
                  <c:v>9.0761905057819309E-2</c:v>
                </c:pt>
                <c:pt idx="1861">
                  <c:v>9.0761905057819309E-2</c:v>
                </c:pt>
                <c:pt idx="1862">
                  <c:v>9.0761905057819309E-2</c:v>
                </c:pt>
                <c:pt idx="1863">
                  <c:v>9.0761905057819309E-2</c:v>
                </c:pt>
                <c:pt idx="1864">
                  <c:v>9.0761905057819309E-2</c:v>
                </c:pt>
                <c:pt idx="1865">
                  <c:v>9.0761905057819309E-2</c:v>
                </c:pt>
                <c:pt idx="1866">
                  <c:v>9.0761905057819309E-2</c:v>
                </c:pt>
                <c:pt idx="1867">
                  <c:v>9.0761905057819309E-2</c:v>
                </c:pt>
                <c:pt idx="1868">
                  <c:v>9.0761905057819309E-2</c:v>
                </c:pt>
                <c:pt idx="1869">
                  <c:v>9.0761905057819309E-2</c:v>
                </c:pt>
                <c:pt idx="1870">
                  <c:v>9.0761905057819309E-2</c:v>
                </c:pt>
                <c:pt idx="1871">
                  <c:v>9.0761905057819309E-2</c:v>
                </c:pt>
                <c:pt idx="1872">
                  <c:v>9.0761905057819309E-2</c:v>
                </c:pt>
                <c:pt idx="1873">
                  <c:v>9.0761905057819309E-2</c:v>
                </c:pt>
                <c:pt idx="1874">
                  <c:v>9.0761905057819309E-2</c:v>
                </c:pt>
                <c:pt idx="1875">
                  <c:v>9.0761905057819309E-2</c:v>
                </c:pt>
                <c:pt idx="1876">
                  <c:v>9.0761905057819309E-2</c:v>
                </c:pt>
                <c:pt idx="1877">
                  <c:v>9.0761905057819309E-2</c:v>
                </c:pt>
                <c:pt idx="1878">
                  <c:v>9.0761905057819309E-2</c:v>
                </c:pt>
                <c:pt idx="1879">
                  <c:v>9.0761905057819309E-2</c:v>
                </c:pt>
                <c:pt idx="1880">
                  <c:v>9.0761905057819309E-2</c:v>
                </c:pt>
                <c:pt idx="1881">
                  <c:v>9.3941059235938817E-2</c:v>
                </c:pt>
                <c:pt idx="1882">
                  <c:v>9.3941059235938817E-2</c:v>
                </c:pt>
                <c:pt idx="1883">
                  <c:v>9.3941059235938817E-2</c:v>
                </c:pt>
                <c:pt idx="1884">
                  <c:v>9.3941059235938817E-2</c:v>
                </c:pt>
                <c:pt idx="1885">
                  <c:v>9.3941059235938817E-2</c:v>
                </c:pt>
                <c:pt idx="1886">
                  <c:v>9.3941059235938817E-2</c:v>
                </c:pt>
                <c:pt idx="1887">
                  <c:v>9.3941059235938817E-2</c:v>
                </c:pt>
                <c:pt idx="1888">
                  <c:v>9.3941059235938817E-2</c:v>
                </c:pt>
                <c:pt idx="1889">
                  <c:v>9.3941059235938817E-2</c:v>
                </c:pt>
                <c:pt idx="1890">
                  <c:v>9.3941059235938817E-2</c:v>
                </c:pt>
                <c:pt idx="1891">
                  <c:v>9.3941059235938817E-2</c:v>
                </c:pt>
                <c:pt idx="1892">
                  <c:v>9.3941059235938817E-2</c:v>
                </c:pt>
                <c:pt idx="1893">
                  <c:v>9.3941059235938817E-2</c:v>
                </c:pt>
                <c:pt idx="1894">
                  <c:v>9.3941059235938817E-2</c:v>
                </c:pt>
                <c:pt idx="1895">
                  <c:v>9.3941059235938817E-2</c:v>
                </c:pt>
                <c:pt idx="1896">
                  <c:v>9.3941059235938817E-2</c:v>
                </c:pt>
                <c:pt idx="1897">
                  <c:v>9.3941059235938817E-2</c:v>
                </c:pt>
                <c:pt idx="1898">
                  <c:v>9.3941059235938817E-2</c:v>
                </c:pt>
                <c:pt idx="1899">
                  <c:v>9.3941059235938817E-2</c:v>
                </c:pt>
                <c:pt idx="1900">
                  <c:v>9.3941059235938817E-2</c:v>
                </c:pt>
                <c:pt idx="1901">
                  <c:v>9.3941059235938817E-2</c:v>
                </c:pt>
                <c:pt idx="1902">
                  <c:v>9.3941059235938817E-2</c:v>
                </c:pt>
                <c:pt idx="1903">
                  <c:v>9.3941059235938817E-2</c:v>
                </c:pt>
                <c:pt idx="1904">
                  <c:v>9.3941059235938817E-2</c:v>
                </c:pt>
                <c:pt idx="1905">
                  <c:v>9.3941059235938817E-2</c:v>
                </c:pt>
                <c:pt idx="1906">
                  <c:v>9.3941059235938817E-2</c:v>
                </c:pt>
                <c:pt idx="1907">
                  <c:v>9.3941059235938817E-2</c:v>
                </c:pt>
                <c:pt idx="1908">
                  <c:v>9.3941059235938817E-2</c:v>
                </c:pt>
                <c:pt idx="1909">
                  <c:v>9.3941059235938817E-2</c:v>
                </c:pt>
                <c:pt idx="1910">
                  <c:v>9.3941059235938817E-2</c:v>
                </c:pt>
                <c:pt idx="1911">
                  <c:v>9.3941059235938817E-2</c:v>
                </c:pt>
                <c:pt idx="1912">
                  <c:v>9.3941059235938817E-2</c:v>
                </c:pt>
                <c:pt idx="1913">
                  <c:v>9.3941059235938817E-2</c:v>
                </c:pt>
                <c:pt idx="1914">
                  <c:v>9.3941059235938817E-2</c:v>
                </c:pt>
                <c:pt idx="1915">
                  <c:v>9.3941059235938817E-2</c:v>
                </c:pt>
                <c:pt idx="1916">
                  <c:v>9.3941059235938817E-2</c:v>
                </c:pt>
                <c:pt idx="1917">
                  <c:v>9.3941059235938817E-2</c:v>
                </c:pt>
                <c:pt idx="1918">
                  <c:v>9.3941059235938817E-2</c:v>
                </c:pt>
                <c:pt idx="1919">
                  <c:v>9.3941059235938817E-2</c:v>
                </c:pt>
                <c:pt idx="1920">
                  <c:v>9.3941059235938817E-2</c:v>
                </c:pt>
                <c:pt idx="1921">
                  <c:v>9.3941059235938817E-2</c:v>
                </c:pt>
                <c:pt idx="1922">
                  <c:v>9.3941059235938817E-2</c:v>
                </c:pt>
                <c:pt idx="1923">
                  <c:v>9.3941059235938817E-2</c:v>
                </c:pt>
                <c:pt idx="1924">
                  <c:v>9.3941059235938817E-2</c:v>
                </c:pt>
                <c:pt idx="1925">
                  <c:v>9.3941059235938817E-2</c:v>
                </c:pt>
                <c:pt idx="1926">
                  <c:v>9.3941059235938817E-2</c:v>
                </c:pt>
                <c:pt idx="1927">
                  <c:v>9.3941059235938817E-2</c:v>
                </c:pt>
                <c:pt idx="1928">
                  <c:v>9.3941059235938817E-2</c:v>
                </c:pt>
                <c:pt idx="1929">
                  <c:v>9.3941059235938817E-2</c:v>
                </c:pt>
                <c:pt idx="1930">
                  <c:v>9.3941059235938817E-2</c:v>
                </c:pt>
                <c:pt idx="1931">
                  <c:v>9.3941059235938817E-2</c:v>
                </c:pt>
                <c:pt idx="1932">
                  <c:v>9.3941059235938817E-2</c:v>
                </c:pt>
                <c:pt idx="1933">
                  <c:v>9.3941059235938817E-2</c:v>
                </c:pt>
                <c:pt idx="1934">
                  <c:v>9.3941059235938817E-2</c:v>
                </c:pt>
                <c:pt idx="1935">
                  <c:v>9.3941059235938817E-2</c:v>
                </c:pt>
                <c:pt idx="1936">
                  <c:v>9.3941059235938817E-2</c:v>
                </c:pt>
                <c:pt idx="1937">
                  <c:v>9.3941059235938817E-2</c:v>
                </c:pt>
                <c:pt idx="1938">
                  <c:v>9.3941059235938817E-2</c:v>
                </c:pt>
                <c:pt idx="1939">
                  <c:v>9.3941059235938817E-2</c:v>
                </c:pt>
                <c:pt idx="1940">
                  <c:v>9.3941059235938817E-2</c:v>
                </c:pt>
                <c:pt idx="1941">
                  <c:v>9.3941059235938817E-2</c:v>
                </c:pt>
                <c:pt idx="1942">
                  <c:v>9.3941059235938817E-2</c:v>
                </c:pt>
                <c:pt idx="1943">
                  <c:v>9.3941059235938817E-2</c:v>
                </c:pt>
                <c:pt idx="1944">
                  <c:v>9.3941059235938817E-2</c:v>
                </c:pt>
                <c:pt idx="1945">
                  <c:v>9.3941059235938817E-2</c:v>
                </c:pt>
                <c:pt idx="1946">
                  <c:v>9.3941059235938817E-2</c:v>
                </c:pt>
                <c:pt idx="1947">
                  <c:v>9.3941059235938817E-2</c:v>
                </c:pt>
                <c:pt idx="1948">
                  <c:v>9.3941059235938817E-2</c:v>
                </c:pt>
                <c:pt idx="1949">
                  <c:v>9.3941059235938817E-2</c:v>
                </c:pt>
                <c:pt idx="1950">
                  <c:v>9.3941059235938817E-2</c:v>
                </c:pt>
                <c:pt idx="1951">
                  <c:v>9.3941059235938817E-2</c:v>
                </c:pt>
                <c:pt idx="1952">
                  <c:v>9.3941059235938817E-2</c:v>
                </c:pt>
                <c:pt idx="1953">
                  <c:v>9.3941059235938817E-2</c:v>
                </c:pt>
                <c:pt idx="1954">
                  <c:v>9.3941059235938817E-2</c:v>
                </c:pt>
                <c:pt idx="1955">
                  <c:v>9.3941059235938817E-2</c:v>
                </c:pt>
                <c:pt idx="1956">
                  <c:v>9.3941059235938817E-2</c:v>
                </c:pt>
                <c:pt idx="1957">
                  <c:v>9.3941059235938817E-2</c:v>
                </c:pt>
                <c:pt idx="1958">
                  <c:v>9.3941059235938817E-2</c:v>
                </c:pt>
                <c:pt idx="1959">
                  <c:v>9.3941059235938817E-2</c:v>
                </c:pt>
                <c:pt idx="1960">
                  <c:v>9.3941059235938817E-2</c:v>
                </c:pt>
                <c:pt idx="1961">
                  <c:v>9.8174979519883021E-2</c:v>
                </c:pt>
                <c:pt idx="1962">
                  <c:v>9.8174979519883021E-2</c:v>
                </c:pt>
                <c:pt idx="1963">
                  <c:v>9.8174979519883021E-2</c:v>
                </c:pt>
                <c:pt idx="1964">
                  <c:v>9.8174979519883021E-2</c:v>
                </c:pt>
                <c:pt idx="1965">
                  <c:v>9.8174979519883021E-2</c:v>
                </c:pt>
                <c:pt idx="1966">
                  <c:v>9.8174979519883021E-2</c:v>
                </c:pt>
                <c:pt idx="1967">
                  <c:v>9.8174979519883021E-2</c:v>
                </c:pt>
                <c:pt idx="1968">
                  <c:v>9.8174979519883021E-2</c:v>
                </c:pt>
                <c:pt idx="1969">
                  <c:v>9.8174979519883021E-2</c:v>
                </c:pt>
                <c:pt idx="1970">
                  <c:v>0.10257412596124944</c:v>
                </c:pt>
                <c:pt idx="1971">
                  <c:v>0.10257412596124944</c:v>
                </c:pt>
                <c:pt idx="1972">
                  <c:v>0.10257412596124944</c:v>
                </c:pt>
                <c:pt idx="1973">
                  <c:v>0.10257412596124944</c:v>
                </c:pt>
                <c:pt idx="1974">
                  <c:v>0.10257412596124944</c:v>
                </c:pt>
                <c:pt idx="1975">
                  <c:v>0.10257412596124944</c:v>
                </c:pt>
                <c:pt idx="1976">
                  <c:v>0.10257412596124944</c:v>
                </c:pt>
                <c:pt idx="1977">
                  <c:v>0.10257412596124944</c:v>
                </c:pt>
                <c:pt idx="1978">
                  <c:v>0.10257412596124944</c:v>
                </c:pt>
                <c:pt idx="1979">
                  <c:v>0.10257412596124944</c:v>
                </c:pt>
                <c:pt idx="1980">
                  <c:v>0.10257412596124944</c:v>
                </c:pt>
                <c:pt idx="1981">
                  <c:v>0.10257412596124944</c:v>
                </c:pt>
                <c:pt idx="1982">
                  <c:v>0.10257412596124944</c:v>
                </c:pt>
                <c:pt idx="1983">
                  <c:v>0.10257412596124944</c:v>
                </c:pt>
                <c:pt idx="1984">
                  <c:v>0.10257412596124944</c:v>
                </c:pt>
                <c:pt idx="1985">
                  <c:v>0.10257412596124944</c:v>
                </c:pt>
                <c:pt idx="1986">
                  <c:v>0.10257412596124944</c:v>
                </c:pt>
                <c:pt idx="1987">
                  <c:v>0.10257412596124944</c:v>
                </c:pt>
                <c:pt idx="1988">
                  <c:v>0.10257412596124944</c:v>
                </c:pt>
                <c:pt idx="1989">
                  <c:v>0.10257412596124944</c:v>
                </c:pt>
                <c:pt idx="1990">
                  <c:v>0.10257412596124944</c:v>
                </c:pt>
                <c:pt idx="1991">
                  <c:v>0.10257412596124944</c:v>
                </c:pt>
                <c:pt idx="1992">
                  <c:v>0.10257412596124944</c:v>
                </c:pt>
                <c:pt idx="1993">
                  <c:v>0.10257412596124944</c:v>
                </c:pt>
                <c:pt idx="1994">
                  <c:v>0.10257412596124944</c:v>
                </c:pt>
                <c:pt idx="1995">
                  <c:v>0.10257412596124944</c:v>
                </c:pt>
                <c:pt idx="1996">
                  <c:v>0.10257412596124944</c:v>
                </c:pt>
                <c:pt idx="1997">
                  <c:v>0.10257412596124944</c:v>
                </c:pt>
                <c:pt idx="1998">
                  <c:v>0.10257412596124944</c:v>
                </c:pt>
                <c:pt idx="1999">
                  <c:v>0.10257412596124944</c:v>
                </c:pt>
                <c:pt idx="2000">
                  <c:v>0.10257412596124944</c:v>
                </c:pt>
                <c:pt idx="2001">
                  <c:v>0.10257412596124944</c:v>
                </c:pt>
                <c:pt idx="2002">
                  <c:v>0.10257412596124944</c:v>
                </c:pt>
                <c:pt idx="2003">
                  <c:v>0.10257412596124944</c:v>
                </c:pt>
                <c:pt idx="2004">
                  <c:v>0.10257412596124944</c:v>
                </c:pt>
                <c:pt idx="2005">
                  <c:v>0.10257412596124944</c:v>
                </c:pt>
                <c:pt idx="2006">
                  <c:v>0.10257412596124944</c:v>
                </c:pt>
                <c:pt idx="2007">
                  <c:v>0.10257412596124944</c:v>
                </c:pt>
                <c:pt idx="2008">
                  <c:v>0.10257412596124944</c:v>
                </c:pt>
                <c:pt idx="2009">
                  <c:v>0.10257412596124944</c:v>
                </c:pt>
                <c:pt idx="2010">
                  <c:v>0.10257412596124944</c:v>
                </c:pt>
                <c:pt idx="2011">
                  <c:v>0.10257412596124944</c:v>
                </c:pt>
                <c:pt idx="2012">
                  <c:v>0.10257412596124944</c:v>
                </c:pt>
                <c:pt idx="2013">
                  <c:v>0.10257412596124944</c:v>
                </c:pt>
                <c:pt idx="2014">
                  <c:v>0.10257412596124944</c:v>
                </c:pt>
                <c:pt idx="2015">
                  <c:v>0.10257412596124944</c:v>
                </c:pt>
                <c:pt idx="2016">
                  <c:v>0.10257412596124944</c:v>
                </c:pt>
                <c:pt idx="2017">
                  <c:v>0.10257412596124944</c:v>
                </c:pt>
                <c:pt idx="2018">
                  <c:v>0.10257412596124944</c:v>
                </c:pt>
                <c:pt idx="2019">
                  <c:v>0.10859711840446253</c:v>
                </c:pt>
                <c:pt idx="2020">
                  <c:v>0.10859711840446253</c:v>
                </c:pt>
                <c:pt idx="2021">
                  <c:v>0.10859711840446253</c:v>
                </c:pt>
                <c:pt idx="2022">
                  <c:v>0.10859711840446253</c:v>
                </c:pt>
                <c:pt idx="2023">
                  <c:v>0.10859711840446253</c:v>
                </c:pt>
                <c:pt idx="2024">
                  <c:v>0.10859711840446253</c:v>
                </c:pt>
                <c:pt idx="2025">
                  <c:v>0.10859711840446253</c:v>
                </c:pt>
                <c:pt idx="2026">
                  <c:v>0.10859711840446253</c:v>
                </c:pt>
                <c:pt idx="2027">
                  <c:v>0.10859711840446253</c:v>
                </c:pt>
                <c:pt idx="2028">
                  <c:v>0.10859711840446253</c:v>
                </c:pt>
                <c:pt idx="2029">
                  <c:v>0.10859711840446253</c:v>
                </c:pt>
                <c:pt idx="2030">
                  <c:v>0.10859711840446253</c:v>
                </c:pt>
                <c:pt idx="2031">
                  <c:v>0.10859711840446253</c:v>
                </c:pt>
                <c:pt idx="2032">
                  <c:v>0.10859711840446253</c:v>
                </c:pt>
                <c:pt idx="2033">
                  <c:v>0.10859711840446253</c:v>
                </c:pt>
                <c:pt idx="2034">
                  <c:v>0.10859711840446253</c:v>
                </c:pt>
                <c:pt idx="2035">
                  <c:v>0.10859711840446253</c:v>
                </c:pt>
                <c:pt idx="2036">
                  <c:v>0.10859711840446253</c:v>
                </c:pt>
                <c:pt idx="2037">
                  <c:v>0.10859711840446253</c:v>
                </c:pt>
                <c:pt idx="2038">
                  <c:v>0.10859711840446253</c:v>
                </c:pt>
                <c:pt idx="2039">
                  <c:v>0.10859711840446253</c:v>
                </c:pt>
                <c:pt idx="2040">
                  <c:v>0.10859711840446253</c:v>
                </c:pt>
                <c:pt idx="2041">
                  <c:v>0.10859711840446253</c:v>
                </c:pt>
                <c:pt idx="2042">
                  <c:v>0.10859711840446253</c:v>
                </c:pt>
                <c:pt idx="2043">
                  <c:v>0.10859711840446253</c:v>
                </c:pt>
                <c:pt idx="2044">
                  <c:v>0.10859711840446253</c:v>
                </c:pt>
                <c:pt idx="2045">
                  <c:v>0.10859711840446253</c:v>
                </c:pt>
                <c:pt idx="2046">
                  <c:v>0.10859711840446253</c:v>
                </c:pt>
                <c:pt idx="2047">
                  <c:v>0.10859711840446253</c:v>
                </c:pt>
                <c:pt idx="2048">
                  <c:v>0.10859711840446253</c:v>
                </c:pt>
                <c:pt idx="2049">
                  <c:v>0.10859711840446253</c:v>
                </c:pt>
                <c:pt idx="2050">
                  <c:v>0.10859711840446253</c:v>
                </c:pt>
                <c:pt idx="2051">
                  <c:v>0.10859711840446253</c:v>
                </c:pt>
                <c:pt idx="2052">
                  <c:v>0.10859711840446253</c:v>
                </c:pt>
                <c:pt idx="2053">
                  <c:v>0.10859711840446253</c:v>
                </c:pt>
                <c:pt idx="2054">
                  <c:v>0.10859711840446253</c:v>
                </c:pt>
                <c:pt idx="2055">
                  <c:v>0.10859711840446253</c:v>
                </c:pt>
                <c:pt idx="2056">
                  <c:v>0.10859711840446253</c:v>
                </c:pt>
                <c:pt idx="2057">
                  <c:v>0.10859711840446253</c:v>
                </c:pt>
                <c:pt idx="2058">
                  <c:v>0.10859711840446253</c:v>
                </c:pt>
                <c:pt idx="2059">
                  <c:v>0.10859711840446253</c:v>
                </c:pt>
                <c:pt idx="2060">
                  <c:v>0.10859711840446253</c:v>
                </c:pt>
                <c:pt idx="2061">
                  <c:v>0.10859711840446253</c:v>
                </c:pt>
                <c:pt idx="2062">
                  <c:v>0.10859711840446253</c:v>
                </c:pt>
                <c:pt idx="2063">
                  <c:v>0.10859711840446253</c:v>
                </c:pt>
                <c:pt idx="2064">
                  <c:v>0.10859711840446253</c:v>
                </c:pt>
                <c:pt idx="2065">
                  <c:v>0.10859711840446253</c:v>
                </c:pt>
                <c:pt idx="2066">
                  <c:v>0.10859711840446253</c:v>
                </c:pt>
                <c:pt idx="2067">
                  <c:v>0.10859711840446253</c:v>
                </c:pt>
                <c:pt idx="2068">
                  <c:v>0.10859711840446253</c:v>
                </c:pt>
                <c:pt idx="2069">
                  <c:v>0.10859711840446253</c:v>
                </c:pt>
                <c:pt idx="2070">
                  <c:v>0.10859711840446253</c:v>
                </c:pt>
                <c:pt idx="2071">
                  <c:v>0.10859711840446253</c:v>
                </c:pt>
                <c:pt idx="2072">
                  <c:v>0.10859711840446253</c:v>
                </c:pt>
                <c:pt idx="2073">
                  <c:v>0.10859711840446253</c:v>
                </c:pt>
                <c:pt idx="2074">
                  <c:v>0.10859711840446253</c:v>
                </c:pt>
                <c:pt idx="2075">
                  <c:v>0.10859711840446253</c:v>
                </c:pt>
                <c:pt idx="2076">
                  <c:v>0.10859711840446253</c:v>
                </c:pt>
                <c:pt idx="2077">
                  <c:v>0.10859711840446253</c:v>
                </c:pt>
                <c:pt idx="2078">
                  <c:v>0.10859711840446253</c:v>
                </c:pt>
                <c:pt idx="2079">
                  <c:v>0.10859711840446253</c:v>
                </c:pt>
                <c:pt idx="2080">
                  <c:v>0.10859711840446253</c:v>
                </c:pt>
                <c:pt idx="2081">
                  <c:v>0.10859711840446253</c:v>
                </c:pt>
                <c:pt idx="2082">
                  <c:v>0.10859711840446253</c:v>
                </c:pt>
                <c:pt idx="2083">
                  <c:v>0.10859711840446253</c:v>
                </c:pt>
                <c:pt idx="2084">
                  <c:v>0.10859711840446253</c:v>
                </c:pt>
                <c:pt idx="2085">
                  <c:v>0.10859711840446253</c:v>
                </c:pt>
                <c:pt idx="2086">
                  <c:v>0.10859711840446253</c:v>
                </c:pt>
                <c:pt idx="2087">
                  <c:v>0.11751114722041789</c:v>
                </c:pt>
                <c:pt idx="2088">
                  <c:v>0.11751114722041789</c:v>
                </c:pt>
                <c:pt idx="2089">
                  <c:v>0.11751114722041789</c:v>
                </c:pt>
                <c:pt idx="2090">
                  <c:v>0.11751114722041789</c:v>
                </c:pt>
                <c:pt idx="2091">
                  <c:v>0.11751114722041789</c:v>
                </c:pt>
                <c:pt idx="2092">
                  <c:v>0.11751114722041789</c:v>
                </c:pt>
                <c:pt idx="2093">
                  <c:v>0.11751114722041789</c:v>
                </c:pt>
                <c:pt idx="2094">
                  <c:v>0.11751114722041789</c:v>
                </c:pt>
                <c:pt idx="2095">
                  <c:v>0.11751114722041789</c:v>
                </c:pt>
                <c:pt idx="2096">
                  <c:v>0.11751114722041789</c:v>
                </c:pt>
                <c:pt idx="2097">
                  <c:v>0.11751114722041789</c:v>
                </c:pt>
                <c:pt idx="2098">
                  <c:v>0.11751114722041789</c:v>
                </c:pt>
                <c:pt idx="2099">
                  <c:v>0.11751114722041789</c:v>
                </c:pt>
                <c:pt idx="2100">
                  <c:v>0.11751114722041789</c:v>
                </c:pt>
                <c:pt idx="2101">
                  <c:v>0.11751114722041789</c:v>
                </c:pt>
                <c:pt idx="2102">
                  <c:v>0.11751114722041789</c:v>
                </c:pt>
                <c:pt idx="2103">
                  <c:v>0.11751114722041789</c:v>
                </c:pt>
                <c:pt idx="2104">
                  <c:v>0.11751114722041789</c:v>
                </c:pt>
                <c:pt idx="2105">
                  <c:v>0.11751114722041789</c:v>
                </c:pt>
                <c:pt idx="2106">
                  <c:v>0.11751114722041789</c:v>
                </c:pt>
                <c:pt idx="2107">
                  <c:v>0.11751114722041789</c:v>
                </c:pt>
                <c:pt idx="2108">
                  <c:v>0.11751114722041789</c:v>
                </c:pt>
                <c:pt idx="2109">
                  <c:v>0.11751114722041789</c:v>
                </c:pt>
                <c:pt idx="2110">
                  <c:v>0.11751114722041789</c:v>
                </c:pt>
                <c:pt idx="2111">
                  <c:v>0.11751114722041789</c:v>
                </c:pt>
                <c:pt idx="2112">
                  <c:v>0.11751114722041789</c:v>
                </c:pt>
                <c:pt idx="2113">
                  <c:v>0.11751114722041789</c:v>
                </c:pt>
                <c:pt idx="2114">
                  <c:v>0.11751114722041789</c:v>
                </c:pt>
                <c:pt idx="2115">
                  <c:v>0.11751114722041789</c:v>
                </c:pt>
                <c:pt idx="2116">
                  <c:v>0.11751114722041789</c:v>
                </c:pt>
                <c:pt idx="2117">
                  <c:v>0.11751114722041789</c:v>
                </c:pt>
                <c:pt idx="2118">
                  <c:v>0.11751114722041789</c:v>
                </c:pt>
                <c:pt idx="2119">
                  <c:v>0.11751114722041789</c:v>
                </c:pt>
                <c:pt idx="2120">
                  <c:v>0.11751114722041789</c:v>
                </c:pt>
                <c:pt idx="2121">
                  <c:v>0.11751114722041789</c:v>
                </c:pt>
                <c:pt idx="2122">
                  <c:v>0.11751114722041789</c:v>
                </c:pt>
                <c:pt idx="2123">
                  <c:v>0.11751114722041789</c:v>
                </c:pt>
                <c:pt idx="2124">
                  <c:v>0.11751114722041789</c:v>
                </c:pt>
                <c:pt idx="2125">
                  <c:v>0.11751114722041789</c:v>
                </c:pt>
                <c:pt idx="2126">
                  <c:v>0.11751114722041789</c:v>
                </c:pt>
                <c:pt idx="2127">
                  <c:v>0.11751114722041789</c:v>
                </c:pt>
                <c:pt idx="2128">
                  <c:v>0.11751114722041789</c:v>
                </c:pt>
                <c:pt idx="2129">
                  <c:v>0.11751114722041789</c:v>
                </c:pt>
                <c:pt idx="2130">
                  <c:v>0.11751114722041789</c:v>
                </c:pt>
                <c:pt idx="2131">
                  <c:v>0.11751114722041789</c:v>
                </c:pt>
                <c:pt idx="2132">
                  <c:v>0.11751114722041789</c:v>
                </c:pt>
                <c:pt idx="2133">
                  <c:v>0.11751114722041789</c:v>
                </c:pt>
                <c:pt idx="2134">
                  <c:v>0.11751114722041789</c:v>
                </c:pt>
                <c:pt idx="2135">
                  <c:v>0.11751114722041789</c:v>
                </c:pt>
                <c:pt idx="2136">
                  <c:v>0.11751114722041789</c:v>
                </c:pt>
                <c:pt idx="2137">
                  <c:v>0.11751114722041789</c:v>
                </c:pt>
                <c:pt idx="2138">
                  <c:v>0.11751114722041789</c:v>
                </c:pt>
                <c:pt idx="2139">
                  <c:v>0.11751114722041789</c:v>
                </c:pt>
                <c:pt idx="2140">
                  <c:v>0.11751114722041789</c:v>
                </c:pt>
                <c:pt idx="2141">
                  <c:v>0.11751114722041789</c:v>
                </c:pt>
                <c:pt idx="2142">
                  <c:v>0.11751114722041789</c:v>
                </c:pt>
                <c:pt idx="2143">
                  <c:v>0.11751114722041789</c:v>
                </c:pt>
                <c:pt idx="2144">
                  <c:v>0.11751114722041789</c:v>
                </c:pt>
                <c:pt idx="2145">
                  <c:v>0.11751114722041789</c:v>
                </c:pt>
                <c:pt idx="2146">
                  <c:v>0.11751114722041789</c:v>
                </c:pt>
                <c:pt idx="2147">
                  <c:v>0.11751114722041789</c:v>
                </c:pt>
                <c:pt idx="2148">
                  <c:v>0.11751114722041789</c:v>
                </c:pt>
                <c:pt idx="2149">
                  <c:v>0.11751114722041789</c:v>
                </c:pt>
                <c:pt idx="2150">
                  <c:v>0.11751114722041789</c:v>
                </c:pt>
                <c:pt idx="2151">
                  <c:v>0.11751114722041789</c:v>
                </c:pt>
                <c:pt idx="2152">
                  <c:v>0.13130003554509886</c:v>
                </c:pt>
                <c:pt idx="2153">
                  <c:v>0.13130003554509886</c:v>
                </c:pt>
                <c:pt idx="2154">
                  <c:v>0.13130003554509886</c:v>
                </c:pt>
                <c:pt idx="2155">
                  <c:v>0.13130003554509886</c:v>
                </c:pt>
                <c:pt idx="2156">
                  <c:v>0.13130003554509886</c:v>
                </c:pt>
                <c:pt idx="2157">
                  <c:v>0.13130003554509886</c:v>
                </c:pt>
                <c:pt idx="2158">
                  <c:v>0.13130003554509886</c:v>
                </c:pt>
                <c:pt idx="2159">
                  <c:v>0.13130003554509886</c:v>
                </c:pt>
                <c:pt idx="2160">
                  <c:v>0.13130003554509886</c:v>
                </c:pt>
                <c:pt idx="2161">
                  <c:v>0.13130003554509886</c:v>
                </c:pt>
                <c:pt idx="2162">
                  <c:v>0.13130003554509886</c:v>
                </c:pt>
                <c:pt idx="2163">
                  <c:v>0.13130003554509886</c:v>
                </c:pt>
                <c:pt idx="2164">
                  <c:v>0.13130003554509886</c:v>
                </c:pt>
                <c:pt idx="2165">
                  <c:v>0.13130003554509886</c:v>
                </c:pt>
                <c:pt idx="2166">
                  <c:v>0.13130003554509886</c:v>
                </c:pt>
                <c:pt idx="2167">
                  <c:v>0.13130003554509886</c:v>
                </c:pt>
                <c:pt idx="2168">
                  <c:v>0.13130003554509886</c:v>
                </c:pt>
                <c:pt idx="2169">
                  <c:v>0.13130003554509886</c:v>
                </c:pt>
                <c:pt idx="2170">
                  <c:v>0.13130003554509886</c:v>
                </c:pt>
                <c:pt idx="2171">
                  <c:v>0.13130003554509886</c:v>
                </c:pt>
                <c:pt idx="2172">
                  <c:v>0.13130003554509886</c:v>
                </c:pt>
                <c:pt idx="2173">
                  <c:v>0.13130003554509886</c:v>
                </c:pt>
                <c:pt idx="2174">
                  <c:v>0.13130003554509886</c:v>
                </c:pt>
                <c:pt idx="2175">
                  <c:v>0.13130003554509886</c:v>
                </c:pt>
                <c:pt idx="2176">
                  <c:v>0.13130003554509886</c:v>
                </c:pt>
                <c:pt idx="2177">
                  <c:v>0.13130003554509886</c:v>
                </c:pt>
                <c:pt idx="2178">
                  <c:v>0.13130003554509886</c:v>
                </c:pt>
                <c:pt idx="2179">
                  <c:v>0.13130003554509886</c:v>
                </c:pt>
                <c:pt idx="2180">
                  <c:v>0.13130003554509886</c:v>
                </c:pt>
                <c:pt idx="2181">
                  <c:v>0.13130003554509886</c:v>
                </c:pt>
                <c:pt idx="2182">
                  <c:v>0.13130003554509886</c:v>
                </c:pt>
                <c:pt idx="2183">
                  <c:v>0.13130003554509886</c:v>
                </c:pt>
                <c:pt idx="2184">
                  <c:v>0.13130003554509886</c:v>
                </c:pt>
                <c:pt idx="2185">
                  <c:v>0.13130003554509886</c:v>
                </c:pt>
                <c:pt idx="2186">
                  <c:v>0.13130003554509886</c:v>
                </c:pt>
                <c:pt idx="2187">
                  <c:v>0.13130003554509886</c:v>
                </c:pt>
                <c:pt idx="2188">
                  <c:v>0.13130003554509886</c:v>
                </c:pt>
                <c:pt idx="2189">
                  <c:v>0.13130003554509886</c:v>
                </c:pt>
                <c:pt idx="2190">
                  <c:v>0.13130003554509886</c:v>
                </c:pt>
                <c:pt idx="2191">
                  <c:v>0.13130003554509886</c:v>
                </c:pt>
                <c:pt idx="2192">
                  <c:v>0.13130003554509886</c:v>
                </c:pt>
                <c:pt idx="2193">
                  <c:v>0.13130003554509886</c:v>
                </c:pt>
                <c:pt idx="2194">
                  <c:v>0.13130003554509886</c:v>
                </c:pt>
                <c:pt idx="2195">
                  <c:v>0.13130003554509886</c:v>
                </c:pt>
                <c:pt idx="2196">
                  <c:v>0.13130003554509886</c:v>
                </c:pt>
                <c:pt idx="2197">
                  <c:v>0.13130003554509886</c:v>
                </c:pt>
                <c:pt idx="2198">
                  <c:v>0.13130003554509886</c:v>
                </c:pt>
                <c:pt idx="2199">
                  <c:v>0.13130003554509886</c:v>
                </c:pt>
                <c:pt idx="2200">
                  <c:v>0.13130003554509886</c:v>
                </c:pt>
              </c:numCache>
            </c:numRef>
          </c:yVal>
          <c:smooth val="1"/>
          <c:extLst>
            <c:ext xmlns:c16="http://schemas.microsoft.com/office/drawing/2014/chart" uri="{C3380CC4-5D6E-409C-BE32-E72D297353CC}">
              <c16:uniqueId val="{00000000-1719-4E03-AD1C-C47537CFEAF3}"/>
            </c:ext>
          </c:extLst>
        </c:ser>
        <c:ser>
          <c:idx val="1"/>
          <c:order val="1"/>
          <c:tx>
            <c:strRef>
              <c:f>CUM_INCID_CR1!$C$1</c:f>
              <c:strCache>
                <c:ptCount val="1"/>
                <c:pt idx="0">
                  <c:v>cif_inv</c:v>
                </c:pt>
              </c:strCache>
            </c:strRef>
          </c:tx>
          <c:spPr>
            <a:ln w="57150" cap="rnd">
              <a:solidFill>
                <a:srgbClr val="FF0000"/>
              </a:solidFill>
              <a:round/>
            </a:ln>
            <a:effectLst/>
          </c:spPr>
          <c:marker>
            <c:symbol val="none"/>
          </c:marker>
          <c:xVal>
            <c:numRef>
              <c:f>CUM_INCID_CR1!$A$2:$A$2202</c:f>
              <c:numCache>
                <c:formatCode>General</c:formatCode>
                <c:ptCount val="2201"/>
                <c:pt idx="0">
                  <c:v>0</c:v>
                </c:pt>
                <c:pt idx="1">
                  <c:v>2.7397260273972603E-3</c:v>
                </c:pt>
                <c:pt idx="2">
                  <c:v>5.4794520547945206E-3</c:v>
                </c:pt>
                <c:pt idx="3">
                  <c:v>8.21917808219178E-3</c:v>
                </c:pt>
                <c:pt idx="4">
                  <c:v>1.0958904109589041E-2</c:v>
                </c:pt>
                <c:pt idx="5">
                  <c:v>1.3698630136986301E-2</c:v>
                </c:pt>
                <c:pt idx="6">
                  <c:v>1.643835616438356E-2</c:v>
                </c:pt>
                <c:pt idx="7">
                  <c:v>1.9178082191780823E-2</c:v>
                </c:pt>
                <c:pt idx="8">
                  <c:v>2.1917808219178082E-2</c:v>
                </c:pt>
                <c:pt idx="9">
                  <c:v>2.4657534246575342E-2</c:v>
                </c:pt>
                <c:pt idx="10">
                  <c:v>2.7397260273972601E-2</c:v>
                </c:pt>
                <c:pt idx="11">
                  <c:v>3.0136986301369864E-2</c:v>
                </c:pt>
                <c:pt idx="12">
                  <c:v>3.287671232876712E-2</c:v>
                </c:pt>
                <c:pt idx="13">
                  <c:v>3.5616438356164383E-2</c:v>
                </c:pt>
                <c:pt idx="14">
                  <c:v>3.8356164383561646E-2</c:v>
                </c:pt>
                <c:pt idx="15">
                  <c:v>4.1095890410958902E-2</c:v>
                </c:pt>
                <c:pt idx="16">
                  <c:v>4.3835616438356165E-2</c:v>
                </c:pt>
                <c:pt idx="17">
                  <c:v>4.6575342465753428E-2</c:v>
                </c:pt>
                <c:pt idx="18">
                  <c:v>4.9315068493150684E-2</c:v>
                </c:pt>
                <c:pt idx="19">
                  <c:v>5.2054794520547946E-2</c:v>
                </c:pt>
                <c:pt idx="20">
                  <c:v>5.4794520547945202E-2</c:v>
                </c:pt>
                <c:pt idx="21">
                  <c:v>5.7534246575342465E-2</c:v>
                </c:pt>
                <c:pt idx="22">
                  <c:v>6.0273972602739728E-2</c:v>
                </c:pt>
                <c:pt idx="23">
                  <c:v>6.3013698630136991E-2</c:v>
                </c:pt>
                <c:pt idx="24">
                  <c:v>6.575342465753424E-2</c:v>
                </c:pt>
                <c:pt idx="25">
                  <c:v>6.8493150684931503E-2</c:v>
                </c:pt>
                <c:pt idx="26">
                  <c:v>7.1232876712328766E-2</c:v>
                </c:pt>
                <c:pt idx="27">
                  <c:v>7.3972602739726029E-2</c:v>
                </c:pt>
                <c:pt idx="28">
                  <c:v>7.6712328767123292E-2</c:v>
                </c:pt>
                <c:pt idx="29">
                  <c:v>7.9452054794520555E-2</c:v>
                </c:pt>
                <c:pt idx="30">
                  <c:v>8.2191780821917804E-2</c:v>
                </c:pt>
                <c:pt idx="31">
                  <c:v>8.4931506849315067E-2</c:v>
                </c:pt>
                <c:pt idx="32">
                  <c:v>8.7671232876712329E-2</c:v>
                </c:pt>
                <c:pt idx="33">
                  <c:v>9.0410958904109592E-2</c:v>
                </c:pt>
                <c:pt idx="34">
                  <c:v>9.3150684931506855E-2</c:v>
                </c:pt>
                <c:pt idx="35">
                  <c:v>9.5890410958904104E-2</c:v>
                </c:pt>
                <c:pt idx="36">
                  <c:v>9.8630136986301367E-2</c:v>
                </c:pt>
                <c:pt idx="37">
                  <c:v>0.10136986301369863</c:v>
                </c:pt>
                <c:pt idx="38">
                  <c:v>0.10410958904109589</c:v>
                </c:pt>
                <c:pt idx="39">
                  <c:v>0.10684931506849316</c:v>
                </c:pt>
                <c:pt idx="40">
                  <c:v>0.1095890410958904</c:v>
                </c:pt>
                <c:pt idx="41">
                  <c:v>0.11232876712328767</c:v>
                </c:pt>
                <c:pt idx="42">
                  <c:v>0.11506849315068493</c:v>
                </c:pt>
                <c:pt idx="43">
                  <c:v>0.11780821917808219</c:v>
                </c:pt>
                <c:pt idx="44">
                  <c:v>0.12054794520547946</c:v>
                </c:pt>
                <c:pt idx="45">
                  <c:v>0.12328767123287671</c:v>
                </c:pt>
                <c:pt idx="46">
                  <c:v>0.12602739726027398</c:v>
                </c:pt>
                <c:pt idx="47">
                  <c:v>0.12876712328767123</c:v>
                </c:pt>
                <c:pt idx="48">
                  <c:v>0.13150684931506848</c:v>
                </c:pt>
                <c:pt idx="49">
                  <c:v>0.13424657534246576</c:v>
                </c:pt>
                <c:pt idx="50">
                  <c:v>0.13698630136986301</c:v>
                </c:pt>
                <c:pt idx="51">
                  <c:v>0.13972602739726028</c:v>
                </c:pt>
                <c:pt idx="52">
                  <c:v>0.14246575342465753</c:v>
                </c:pt>
                <c:pt idx="53">
                  <c:v>0.14520547945205478</c:v>
                </c:pt>
                <c:pt idx="54">
                  <c:v>0.14794520547945206</c:v>
                </c:pt>
                <c:pt idx="55">
                  <c:v>0.15068493150684931</c:v>
                </c:pt>
                <c:pt idx="56">
                  <c:v>0.15342465753424658</c:v>
                </c:pt>
                <c:pt idx="57">
                  <c:v>0.15616438356164383</c:v>
                </c:pt>
                <c:pt idx="58">
                  <c:v>0.15890410958904111</c:v>
                </c:pt>
                <c:pt idx="59">
                  <c:v>0.16164383561643836</c:v>
                </c:pt>
                <c:pt idx="60">
                  <c:v>0.16438356164383561</c:v>
                </c:pt>
                <c:pt idx="61">
                  <c:v>0.16712328767123288</c:v>
                </c:pt>
                <c:pt idx="62">
                  <c:v>0.16986301369863013</c:v>
                </c:pt>
                <c:pt idx="63">
                  <c:v>0.17260273972602741</c:v>
                </c:pt>
                <c:pt idx="64">
                  <c:v>0.17534246575342466</c:v>
                </c:pt>
                <c:pt idx="65">
                  <c:v>0.17808219178082191</c:v>
                </c:pt>
                <c:pt idx="66">
                  <c:v>0.18082191780821918</c:v>
                </c:pt>
                <c:pt idx="67">
                  <c:v>0.18356164383561643</c:v>
                </c:pt>
                <c:pt idx="68">
                  <c:v>0.18630136986301371</c:v>
                </c:pt>
                <c:pt idx="69">
                  <c:v>0.18904109589041096</c:v>
                </c:pt>
                <c:pt idx="70">
                  <c:v>0.19178082191780821</c:v>
                </c:pt>
                <c:pt idx="71">
                  <c:v>0.19452054794520549</c:v>
                </c:pt>
                <c:pt idx="72">
                  <c:v>0.19726027397260273</c:v>
                </c:pt>
                <c:pt idx="73">
                  <c:v>0.2</c:v>
                </c:pt>
                <c:pt idx="74">
                  <c:v>0.20273972602739726</c:v>
                </c:pt>
                <c:pt idx="75">
                  <c:v>0.20547945205479451</c:v>
                </c:pt>
                <c:pt idx="76">
                  <c:v>0.20821917808219179</c:v>
                </c:pt>
                <c:pt idx="77">
                  <c:v>0.21095890410958903</c:v>
                </c:pt>
                <c:pt idx="78">
                  <c:v>0.21369863013698631</c:v>
                </c:pt>
                <c:pt idx="79">
                  <c:v>0.21643835616438356</c:v>
                </c:pt>
                <c:pt idx="80">
                  <c:v>0.21917808219178081</c:v>
                </c:pt>
                <c:pt idx="81">
                  <c:v>0.22191780821917809</c:v>
                </c:pt>
                <c:pt idx="82">
                  <c:v>0.22465753424657534</c:v>
                </c:pt>
                <c:pt idx="83">
                  <c:v>0.22739726027397261</c:v>
                </c:pt>
                <c:pt idx="84">
                  <c:v>0.23013698630136986</c:v>
                </c:pt>
                <c:pt idx="85">
                  <c:v>0.23287671232876711</c:v>
                </c:pt>
                <c:pt idx="86">
                  <c:v>0.23561643835616439</c:v>
                </c:pt>
                <c:pt idx="87">
                  <c:v>0.23835616438356164</c:v>
                </c:pt>
                <c:pt idx="88">
                  <c:v>0.24109589041095891</c:v>
                </c:pt>
                <c:pt idx="89">
                  <c:v>0.24383561643835616</c:v>
                </c:pt>
                <c:pt idx="90">
                  <c:v>0.24657534246575341</c:v>
                </c:pt>
                <c:pt idx="91">
                  <c:v>0.24931506849315069</c:v>
                </c:pt>
                <c:pt idx="92">
                  <c:v>0.25205479452054796</c:v>
                </c:pt>
                <c:pt idx="93">
                  <c:v>0.25479452054794521</c:v>
                </c:pt>
                <c:pt idx="94">
                  <c:v>0.25753424657534246</c:v>
                </c:pt>
                <c:pt idx="95">
                  <c:v>0.26027397260273971</c:v>
                </c:pt>
                <c:pt idx="96">
                  <c:v>0.26301369863013696</c:v>
                </c:pt>
                <c:pt idx="97">
                  <c:v>0.26575342465753427</c:v>
                </c:pt>
                <c:pt idx="98">
                  <c:v>0.26849315068493151</c:v>
                </c:pt>
                <c:pt idx="99">
                  <c:v>0.27123287671232876</c:v>
                </c:pt>
                <c:pt idx="100">
                  <c:v>0.27397260273972601</c:v>
                </c:pt>
                <c:pt idx="101">
                  <c:v>0.27671232876712326</c:v>
                </c:pt>
                <c:pt idx="102">
                  <c:v>0.27945205479452057</c:v>
                </c:pt>
                <c:pt idx="103">
                  <c:v>0.28219178082191781</c:v>
                </c:pt>
                <c:pt idx="104">
                  <c:v>0.28493150684931506</c:v>
                </c:pt>
                <c:pt idx="105">
                  <c:v>0.28767123287671231</c:v>
                </c:pt>
                <c:pt idx="106">
                  <c:v>0.29041095890410956</c:v>
                </c:pt>
                <c:pt idx="107">
                  <c:v>0.29315068493150687</c:v>
                </c:pt>
                <c:pt idx="108">
                  <c:v>0.29589041095890412</c:v>
                </c:pt>
                <c:pt idx="109">
                  <c:v>0.29863013698630136</c:v>
                </c:pt>
                <c:pt idx="110">
                  <c:v>0.30136986301369861</c:v>
                </c:pt>
                <c:pt idx="111">
                  <c:v>0.30410958904109592</c:v>
                </c:pt>
                <c:pt idx="112">
                  <c:v>0.30684931506849317</c:v>
                </c:pt>
                <c:pt idx="113">
                  <c:v>0.30958904109589042</c:v>
                </c:pt>
                <c:pt idx="114">
                  <c:v>0.31232876712328766</c:v>
                </c:pt>
                <c:pt idx="115">
                  <c:v>0.31506849315068491</c:v>
                </c:pt>
                <c:pt idx="116">
                  <c:v>0.31780821917808222</c:v>
                </c:pt>
                <c:pt idx="117">
                  <c:v>0.32054794520547947</c:v>
                </c:pt>
                <c:pt idx="118">
                  <c:v>0.32328767123287672</c:v>
                </c:pt>
                <c:pt idx="119">
                  <c:v>0.32602739726027397</c:v>
                </c:pt>
                <c:pt idx="120">
                  <c:v>0.32876712328767121</c:v>
                </c:pt>
                <c:pt idx="121">
                  <c:v>0.33150684931506852</c:v>
                </c:pt>
                <c:pt idx="122">
                  <c:v>0.33424657534246577</c:v>
                </c:pt>
                <c:pt idx="123">
                  <c:v>0.33698630136986302</c:v>
                </c:pt>
                <c:pt idx="124">
                  <c:v>0.33972602739726027</c:v>
                </c:pt>
                <c:pt idx="125">
                  <c:v>0.34246575342465752</c:v>
                </c:pt>
                <c:pt idx="126">
                  <c:v>0.34520547945205482</c:v>
                </c:pt>
                <c:pt idx="127">
                  <c:v>0.34794520547945207</c:v>
                </c:pt>
                <c:pt idx="128">
                  <c:v>0.35068493150684932</c:v>
                </c:pt>
                <c:pt idx="129">
                  <c:v>0.35342465753424657</c:v>
                </c:pt>
                <c:pt idx="130">
                  <c:v>0.35616438356164382</c:v>
                </c:pt>
                <c:pt idx="131">
                  <c:v>0.35890410958904112</c:v>
                </c:pt>
                <c:pt idx="132">
                  <c:v>0.36164383561643837</c:v>
                </c:pt>
                <c:pt idx="133">
                  <c:v>0.36438356164383562</c:v>
                </c:pt>
                <c:pt idx="134">
                  <c:v>0.36712328767123287</c:v>
                </c:pt>
                <c:pt idx="135">
                  <c:v>0.36986301369863012</c:v>
                </c:pt>
                <c:pt idx="136">
                  <c:v>0.37260273972602742</c:v>
                </c:pt>
                <c:pt idx="137">
                  <c:v>0.37534246575342467</c:v>
                </c:pt>
                <c:pt idx="138">
                  <c:v>0.37808219178082192</c:v>
                </c:pt>
                <c:pt idx="139">
                  <c:v>0.38082191780821917</c:v>
                </c:pt>
                <c:pt idx="140">
                  <c:v>0.38356164383561642</c:v>
                </c:pt>
                <c:pt idx="141">
                  <c:v>0.38630136986301372</c:v>
                </c:pt>
                <c:pt idx="142">
                  <c:v>0.38904109589041097</c:v>
                </c:pt>
                <c:pt idx="143">
                  <c:v>0.39178082191780822</c:v>
                </c:pt>
                <c:pt idx="144">
                  <c:v>0.39452054794520547</c:v>
                </c:pt>
                <c:pt idx="145">
                  <c:v>0.39726027397260272</c:v>
                </c:pt>
                <c:pt idx="146">
                  <c:v>0.4</c:v>
                </c:pt>
                <c:pt idx="147">
                  <c:v>0.40273972602739727</c:v>
                </c:pt>
                <c:pt idx="148">
                  <c:v>0.40547945205479452</c:v>
                </c:pt>
                <c:pt idx="149">
                  <c:v>0.40821917808219177</c:v>
                </c:pt>
                <c:pt idx="150">
                  <c:v>0.41095890410958902</c:v>
                </c:pt>
                <c:pt idx="151">
                  <c:v>0.41369863013698632</c:v>
                </c:pt>
                <c:pt idx="152">
                  <c:v>0.41643835616438357</c:v>
                </c:pt>
                <c:pt idx="153">
                  <c:v>0.41917808219178082</c:v>
                </c:pt>
                <c:pt idx="154">
                  <c:v>0.42191780821917807</c:v>
                </c:pt>
                <c:pt idx="155">
                  <c:v>0.42465753424657532</c:v>
                </c:pt>
                <c:pt idx="156">
                  <c:v>0.42739726027397262</c:v>
                </c:pt>
                <c:pt idx="157">
                  <c:v>0.43013698630136987</c:v>
                </c:pt>
                <c:pt idx="158">
                  <c:v>0.43287671232876712</c:v>
                </c:pt>
                <c:pt idx="159">
                  <c:v>0.43561643835616437</c:v>
                </c:pt>
                <c:pt idx="160">
                  <c:v>0.43835616438356162</c:v>
                </c:pt>
                <c:pt idx="161">
                  <c:v>0.44109589041095892</c:v>
                </c:pt>
                <c:pt idx="162">
                  <c:v>0.44383561643835617</c:v>
                </c:pt>
                <c:pt idx="163">
                  <c:v>0.44657534246575342</c:v>
                </c:pt>
                <c:pt idx="164">
                  <c:v>0.44931506849315067</c:v>
                </c:pt>
                <c:pt idx="165">
                  <c:v>0.45205479452054792</c:v>
                </c:pt>
                <c:pt idx="166">
                  <c:v>0.45479452054794522</c:v>
                </c:pt>
                <c:pt idx="167">
                  <c:v>0.45753424657534247</c:v>
                </c:pt>
                <c:pt idx="168">
                  <c:v>0.46027397260273972</c:v>
                </c:pt>
                <c:pt idx="169">
                  <c:v>0.46301369863013697</c:v>
                </c:pt>
                <c:pt idx="170">
                  <c:v>0.46575342465753422</c:v>
                </c:pt>
                <c:pt idx="171">
                  <c:v>0.46849315068493153</c:v>
                </c:pt>
                <c:pt idx="172">
                  <c:v>0.47123287671232877</c:v>
                </c:pt>
                <c:pt idx="173">
                  <c:v>0.47397260273972602</c:v>
                </c:pt>
                <c:pt idx="174">
                  <c:v>0.47671232876712327</c:v>
                </c:pt>
                <c:pt idx="175">
                  <c:v>0.47945205479452052</c:v>
                </c:pt>
                <c:pt idx="176">
                  <c:v>0.48219178082191783</c:v>
                </c:pt>
                <c:pt idx="177">
                  <c:v>0.48493150684931507</c:v>
                </c:pt>
                <c:pt idx="178">
                  <c:v>0.48767123287671232</c:v>
                </c:pt>
                <c:pt idx="179">
                  <c:v>0.49041095890410957</c:v>
                </c:pt>
                <c:pt idx="180">
                  <c:v>0.49315068493150682</c:v>
                </c:pt>
                <c:pt idx="181">
                  <c:v>0.49589041095890413</c:v>
                </c:pt>
                <c:pt idx="182">
                  <c:v>0.49863013698630138</c:v>
                </c:pt>
                <c:pt idx="183">
                  <c:v>0.50136986301369868</c:v>
                </c:pt>
                <c:pt idx="184">
                  <c:v>0.50410958904109593</c:v>
                </c:pt>
                <c:pt idx="185">
                  <c:v>0.50684931506849318</c:v>
                </c:pt>
                <c:pt idx="186">
                  <c:v>0.50958904109589043</c:v>
                </c:pt>
                <c:pt idx="187">
                  <c:v>0.51232876712328768</c:v>
                </c:pt>
                <c:pt idx="188">
                  <c:v>0.51506849315068493</c:v>
                </c:pt>
                <c:pt idx="189">
                  <c:v>0.51780821917808217</c:v>
                </c:pt>
                <c:pt idx="190">
                  <c:v>0.52054794520547942</c:v>
                </c:pt>
                <c:pt idx="191">
                  <c:v>0.52328767123287667</c:v>
                </c:pt>
                <c:pt idx="192">
                  <c:v>0.52602739726027392</c:v>
                </c:pt>
                <c:pt idx="193">
                  <c:v>0.52876712328767128</c:v>
                </c:pt>
                <c:pt idx="194">
                  <c:v>0.53150684931506853</c:v>
                </c:pt>
                <c:pt idx="195">
                  <c:v>0.53424657534246578</c:v>
                </c:pt>
                <c:pt idx="196">
                  <c:v>0.53698630136986303</c:v>
                </c:pt>
                <c:pt idx="197">
                  <c:v>0.53972602739726028</c:v>
                </c:pt>
                <c:pt idx="198">
                  <c:v>0.54246575342465753</c:v>
                </c:pt>
                <c:pt idx="199">
                  <c:v>0.54520547945205478</c:v>
                </c:pt>
                <c:pt idx="200">
                  <c:v>0.54794520547945202</c:v>
                </c:pt>
                <c:pt idx="201">
                  <c:v>0.55068493150684927</c:v>
                </c:pt>
                <c:pt idx="202">
                  <c:v>0.55342465753424652</c:v>
                </c:pt>
                <c:pt idx="203">
                  <c:v>0.55616438356164388</c:v>
                </c:pt>
                <c:pt idx="204">
                  <c:v>0.55890410958904113</c:v>
                </c:pt>
                <c:pt idx="205">
                  <c:v>0.56164383561643838</c:v>
                </c:pt>
                <c:pt idx="206">
                  <c:v>0.56438356164383563</c:v>
                </c:pt>
                <c:pt idx="207">
                  <c:v>0.56712328767123288</c:v>
                </c:pt>
                <c:pt idx="208">
                  <c:v>0.56986301369863013</c:v>
                </c:pt>
                <c:pt idx="209">
                  <c:v>0.57260273972602738</c:v>
                </c:pt>
                <c:pt idx="210">
                  <c:v>0.57534246575342463</c:v>
                </c:pt>
                <c:pt idx="211">
                  <c:v>0.57808219178082187</c:v>
                </c:pt>
                <c:pt idx="212">
                  <c:v>0.58082191780821912</c:v>
                </c:pt>
                <c:pt idx="213">
                  <c:v>0.58356164383561648</c:v>
                </c:pt>
                <c:pt idx="214">
                  <c:v>0.58630136986301373</c:v>
                </c:pt>
                <c:pt idx="215">
                  <c:v>0.58904109589041098</c:v>
                </c:pt>
                <c:pt idx="216">
                  <c:v>0.59178082191780823</c:v>
                </c:pt>
                <c:pt idx="217">
                  <c:v>0.59452054794520548</c:v>
                </c:pt>
                <c:pt idx="218">
                  <c:v>0.59726027397260273</c:v>
                </c:pt>
                <c:pt idx="219">
                  <c:v>0.6</c:v>
                </c:pt>
                <c:pt idx="220">
                  <c:v>0.60273972602739723</c:v>
                </c:pt>
                <c:pt idx="221">
                  <c:v>0.60547945205479448</c:v>
                </c:pt>
                <c:pt idx="222">
                  <c:v>0.60821917808219184</c:v>
                </c:pt>
                <c:pt idx="223">
                  <c:v>0.61095890410958908</c:v>
                </c:pt>
                <c:pt idx="224">
                  <c:v>0.61369863013698633</c:v>
                </c:pt>
                <c:pt idx="225">
                  <c:v>0.61643835616438358</c:v>
                </c:pt>
                <c:pt idx="226">
                  <c:v>0.61917808219178083</c:v>
                </c:pt>
                <c:pt idx="227">
                  <c:v>0.62191780821917808</c:v>
                </c:pt>
                <c:pt idx="228">
                  <c:v>0.62465753424657533</c:v>
                </c:pt>
                <c:pt idx="229">
                  <c:v>0.62739726027397258</c:v>
                </c:pt>
                <c:pt idx="230">
                  <c:v>0.63013698630136983</c:v>
                </c:pt>
                <c:pt idx="231">
                  <c:v>0.63287671232876708</c:v>
                </c:pt>
                <c:pt idx="232">
                  <c:v>0.63561643835616444</c:v>
                </c:pt>
                <c:pt idx="233">
                  <c:v>0.63835616438356169</c:v>
                </c:pt>
                <c:pt idx="234">
                  <c:v>0.64109589041095894</c:v>
                </c:pt>
                <c:pt idx="235">
                  <c:v>0.64383561643835618</c:v>
                </c:pt>
                <c:pt idx="236">
                  <c:v>0.64657534246575343</c:v>
                </c:pt>
                <c:pt idx="237">
                  <c:v>0.64931506849315068</c:v>
                </c:pt>
                <c:pt idx="238">
                  <c:v>0.65205479452054793</c:v>
                </c:pt>
                <c:pt idx="239">
                  <c:v>0.65479452054794518</c:v>
                </c:pt>
                <c:pt idx="240">
                  <c:v>0.65753424657534243</c:v>
                </c:pt>
                <c:pt idx="241">
                  <c:v>0.66027397260273968</c:v>
                </c:pt>
                <c:pt idx="242">
                  <c:v>0.66301369863013704</c:v>
                </c:pt>
                <c:pt idx="243">
                  <c:v>0.66575342465753429</c:v>
                </c:pt>
                <c:pt idx="244">
                  <c:v>0.66849315068493154</c:v>
                </c:pt>
                <c:pt idx="245">
                  <c:v>0.67123287671232879</c:v>
                </c:pt>
                <c:pt idx="246">
                  <c:v>0.67397260273972603</c:v>
                </c:pt>
                <c:pt idx="247">
                  <c:v>0.67671232876712328</c:v>
                </c:pt>
                <c:pt idx="248">
                  <c:v>0.67945205479452053</c:v>
                </c:pt>
                <c:pt idx="249">
                  <c:v>0.68219178082191778</c:v>
                </c:pt>
                <c:pt idx="250">
                  <c:v>0.68493150684931503</c:v>
                </c:pt>
                <c:pt idx="251">
                  <c:v>0.68767123287671228</c:v>
                </c:pt>
                <c:pt idx="252">
                  <c:v>0.69041095890410964</c:v>
                </c:pt>
                <c:pt idx="253">
                  <c:v>0.69315068493150689</c:v>
                </c:pt>
                <c:pt idx="254">
                  <c:v>0.69589041095890414</c:v>
                </c:pt>
                <c:pt idx="255">
                  <c:v>0.69863013698630139</c:v>
                </c:pt>
                <c:pt idx="256">
                  <c:v>0.70136986301369864</c:v>
                </c:pt>
                <c:pt idx="257">
                  <c:v>0.70410958904109588</c:v>
                </c:pt>
                <c:pt idx="258">
                  <c:v>0.70684931506849313</c:v>
                </c:pt>
                <c:pt idx="259">
                  <c:v>0.70958904109589038</c:v>
                </c:pt>
                <c:pt idx="260">
                  <c:v>0.71232876712328763</c:v>
                </c:pt>
                <c:pt idx="261">
                  <c:v>0.71506849315068488</c:v>
                </c:pt>
                <c:pt idx="262">
                  <c:v>0.71780821917808224</c:v>
                </c:pt>
                <c:pt idx="263">
                  <c:v>0.72054794520547949</c:v>
                </c:pt>
                <c:pt idx="264">
                  <c:v>0.72328767123287674</c:v>
                </c:pt>
                <c:pt idx="265">
                  <c:v>0.72602739726027399</c:v>
                </c:pt>
                <c:pt idx="266">
                  <c:v>0.72876712328767124</c:v>
                </c:pt>
                <c:pt idx="267">
                  <c:v>0.73150684931506849</c:v>
                </c:pt>
                <c:pt idx="268">
                  <c:v>0.73424657534246573</c:v>
                </c:pt>
                <c:pt idx="269">
                  <c:v>0.73698630136986298</c:v>
                </c:pt>
                <c:pt idx="270">
                  <c:v>0.73972602739726023</c:v>
                </c:pt>
                <c:pt idx="271">
                  <c:v>0.74246575342465748</c:v>
                </c:pt>
                <c:pt idx="272">
                  <c:v>0.74520547945205484</c:v>
                </c:pt>
                <c:pt idx="273">
                  <c:v>0.74794520547945209</c:v>
                </c:pt>
                <c:pt idx="274">
                  <c:v>0.75068493150684934</c:v>
                </c:pt>
                <c:pt idx="275">
                  <c:v>0.75342465753424659</c:v>
                </c:pt>
                <c:pt idx="276">
                  <c:v>0.75616438356164384</c:v>
                </c:pt>
                <c:pt idx="277">
                  <c:v>0.75890410958904109</c:v>
                </c:pt>
                <c:pt idx="278">
                  <c:v>0.76164383561643834</c:v>
                </c:pt>
                <c:pt idx="279">
                  <c:v>0.76438356164383559</c:v>
                </c:pt>
                <c:pt idx="280">
                  <c:v>0.76712328767123283</c:v>
                </c:pt>
                <c:pt idx="281">
                  <c:v>0.76986301369863008</c:v>
                </c:pt>
                <c:pt idx="282">
                  <c:v>0.77260273972602744</c:v>
                </c:pt>
                <c:pt idx="283">
                  <c:v>0.77534246575342469</c:v>
                </c:pt>
                <c:pt idx="284">
                  <c:v>0.77808219178082194</c:v>
                </c:pt>
                <c:pt idx="285">
                  <c:v>0.78082191780821919</c:v>
                </c:pt>
                <c:pt idx="286">
                  <c:v>0.78356164383561644</c:v>
                </c:pt>
                <c:pt idx="287">
                  <c:v>0.78630136986301369</c:v>
                </c:pt>
                <c:pt idx="288">
                  <c:v>0.78904109589041094</c:v>
                </c:pt>
                <c:pt idx="289">
                  <c:v>0.79178082191780819</c:v>
                </c:pt>
                <c:pt idx="290">
                  <c:v>0.79452054794520544</c:v>
                </c:pt>
                <c:pt idx="291">
                  <c:v>0.79726027397260268</c:v>
                </c:pt>
                <c:pt idx="292">
                  <c:v>0.8</c:v>
                </c:pt>
                <c:pt idx="293">
                  <c:v>0.80273972602739729</c:v>
                </c:pt>
                <c:pt idx="294">
                  <c:v>0.80547945205479454</c:v>
                </c:pt>
                <c:pt idx="295">
                  <c:v>0.80821917808219179</c:v>
                </c:pt>
                <c:pt idx="296">
                  <c:v>0.81095890410958904</c:v>
                </c:pt>
                <c:pt idx="297">
                  <c:v>0.81369863013698629</c:v>
                </c:pt>
                <c:pt idx="298">
                  <c:v>0.81643835616438354</c:v>
                </c:pt>
                <c:pt idx="299">
                  <c:v>0.81917808219178079</c:v>
                </c:pt>
                <c:pt idx="300">
                  <c:v>0.82191780821917804</c:v>
                </c:pt>
                <c:pt idx="301">
                  <c:v>0.8246575342465754</c:v>
                </c:pt>
                <c:pt idx="302">
                  <c:v>0.82739726027397265</c:v>
                </c:pt>
                <c:pt idx="303">
                  <c:v>0.83013698630136989</c:v>
                </c:pt>
                <c:pt idx="304">
                  <c:v>0.83287671232876714</c:v>
                </c:pt>
                <c:pt idx="305">
                  <c:v>0.83561643835616439</c:v>
                </c:pt>
                <c:pt idx="306">
                  <c:v>0.83835616438356164</c:v>
                </c:pt>
                <c:pt idx="307">
                  <c:v>0.84109589041095889</c:v>
                </c:pt>
                <c:pt idx="308">
                  <c:v>0.84383561643835614</c:v>
                </c:pt>
                <c:pt idx="309">
                  <c:v>0.84657534246575339</c:v>
                </c:pt>
                <c:pt idx="310">
                  <c:v>0.84931506849315064</c:v>
                </c:pt>
                <c:pt idx="311">
                  <c:v>0.852054794520548</c:v>
                </c:pt>
                <c:pt idx="312">
                  <c:v>0.85479452054794525</c:v>
                </c:pt>
                <c:pt idx="313">
                  <c:v>0.8575342465753425</c:v>
                </c:pt>
                <c:pt idx="314">
                  <c:v>0.86027397260273974</c:v>
                </c:pt>
                <c:pt idx="315">
                  <c:v>0.86301369863013699</c:v>
                </c:pt>
                <c:pt idx="316">
                  <c:v>0.86575342465753424</c:v>
                </c:pt>
                <c:pt idx="317">
                  <c:v>0.86849315068493149</c:v>
                </c:pt>
                <c:pt idx="318">
                  <c:v>0.87123287671232874</c:v>
                </c:pt>
                <c:pt idx="319">
                  <c:v>0.87397260273972599</c:v>
                </c:pt>
                <c:pt idx="320">
                  <c:v>0.87671232876712324</c:v>
                </c:pt>
                <c:pt idx="321">
                  <c:v>0.8794520547945206</c:v>
                </c:pt>
                <c:pt idx="322">
                  <c:v>0.88219178082191785</c:v>
                </c:pt>
                <c:pt idx="323">
                  <c:v>0.8849315068493151</c:v>
                </c:pt>
                <c:pt idx="324">
                  <c:v>0.88767123287671235</c:v>
                </c:pt>
                <c:pt idx="325">
                  <c:v>0.8904109589041096</c:v>
                </c:pt>
                <c:pt idx="326">
                  <c:v>0.89315068493150684</c:v>
                </c:pt>
                <c:pt idx="327">
                  <c:v>0.89589041095890409</c:v>
                </c:pt>
                <c:pt idx="328">
                  <c:v>0.89863013698630134</c:v>
                </c:pt>
                <c:pt idx="329">
                  <c:v>0.90136986301369859</c:v>
                </c:pt>
                <c:pt idx="330">
                  <c:v>0.90410958904109584</c:v>
                </c:pt>
                <c:pt idx="331">
                  <c:v>0.9068493150684932</c:v>
                </c:pt>
                <c:pt idx="332">
                  <c:v>0.90958904109589045</c:v>
                </c:pt>
                <c:pt idx="333">
                  <c:v>0.9123287671232877</c:v>
                </c:pt>
                <c:pt idx="334">
                  <c:v>0.91506849315068495</c:v>
                </c:pt>
                <c:pt idx="335">
                  <c:v>0.9178082191780822</c:v>
                </c:pt>
                <c:pt idx="336">
                  <c:v>0.92054794520547945</c:v>
                </c:pt>
                <c:pt idx="337">
                  <c:v>0.92328767123287669</c:v>
                </c:pt>
                <c:pt idx="338">
                  <c:v>0.92602739726027394</c:v>
                </c:pt>
                <c:pt idx="339">
                  <c:v>0.92876712328767119</c:v>
                </c:pt>
                <c:pt idx="340">
                  <c:v>0.93150684931506844</c:v>
                </c:pt>
                <c:pt idx="341">
                  <c:v>0.9342465753424658</c:v>
                </c:pt>
                <c:pt idx="342">
                  <c:v>0.93698630136986305</c:v>
                </c:pt>
                <c:pt idx="343">
                  <c:v>0.9397260273972603</c:v>
                </c:pt>
                <c:pt idx="344">
                  <c:v>0.94246575342465755</c:v>
                </c:pt>
                <c:pt idx="345">
                  <c:v>0.9452054794520548</c:v>
                </c:pt>
                <c:pt idx="346">
                  <c:v>0.94794520547945205</c:v>
                </c:pt>
                <c:pt idx="347">
                  <c:v>0.9506849315068493</c:v>
                </c:pt>
                <c:pt idx="348">
                  <c:v>0.95342465753424654</c:v>
                </c:pt>
                <c:pt idx="349">
                  <c:v>0.95616438356164379</c:v>
                </c:pt>
                <c:pt idx="350">
                  <c:v>0.95890410958904104</c:v>
                </c:pt>
                <c:pt idx="351">
                  <c:v>0.9616438356164384</c:v>
                </c:pt>
                <c:pt idx="352">
                  <c:v>0.96438356164383565</c:v>
                </c:pt>
                <c:pt idx="353">
                  <c:v>0.9671232876712329</c:v>
                </c:pt>
                <c:pt idx="354">
                  <c:v>0.96986301369863015</c:v>
                </c:pt>
                <c:pt idx="355">
                  <c:v>0.9726027397260274</c:v>
                </c:pt>
                <c:pt idx="356">
                  <c:v>0.97534246575342465</c:v>
                </c:pt>
                <c:pt idx="357">
                  <c:v>0.9780821917808219</c:v>
                </c:pt>
                <c:pt idx="358">
                  <c:v>0.98082191780821915</c:v>
                </c:pt>
                <c:pt idx="359">
                  <c:v>0.98356164383561639</c:v>
                </c:pt>
                <c:pt idx="360">
                  <c:v>0.98630136986301364</c:v>
                </c:pt>
                <c:pt idx="361">
                  <c:v>0.989041095890411</c:v>
                </c:pt>
                <c:pt idx="362">
                  <c:v>0.99178082191780825</c:v>
                </c:pt>
                <c:pt idx="363">
                  <c:v>0.9945205479452055</c:v>
                </c:pt>
                <c:pt idx="364">
                  <c:v>0.99726027397260275</c:v>
                </c:pt>
                <c:pt idx="365">
                  <c:v>1</c:v>
                </c:pt>
                <c:pt idx="366">
                  <c:v>1.0027397260273974</c:v>
                </c:pt>
                <c:pt idx="367">
                  <c:v>1.0054794520547945</c:v>
                </c:pt>
                <c:pt idx="368">
                  <c:v>1.0082191780821919</c:v>
                </c:pt>
                <c:pt idx="369">
                  <c:v>1.010958904109589</c:v>
                </c:pt>
                <c:pt idx="370">
                  <c:v>1.0136986301369864</c:v>
                </c:pt>
                <c:pt idx="371">
                  <c:v>1.0164383561643835</c:v>
                </c:pt>
                <c:pt idx="372">
                  <c:v>1.0191780821917809</c:v>
                </c:pt>
                <c:pt idx="373">
                  <c:v>1.021917808219178</c:v>
                </c:pt>
                <c:pt idx="374">
                  <c:v>1.0246575342465754</c:v>
                </c:pt>
                <c:pt idx="375">
                  <c:v>1.0273972602739727</c:v>
                </c:pt>
                <c:pt idx="376">
                  <c:v>1.0301369863013699</c:v>
                </c:pt>
                <c:pt idx="377">
                  <c:v>1.0328767123287672</c:v>
                </c:pt>
                <c:pt idx="378">
                  <c:v>1.0356164383561643</c:v>
                </c:pt>
                <c:pt idx="379">
                  <c:v>1.0383561643835617</c:v>
                </c:pt>
                <c:pt idx="380">
                  <c:v>1.0410958904109588</c:v>
                </c:pt>
                <c:pt idx="381">
                  <c:v>1.0438356164383562</c:v>
                </c:pt>
                <c:pt idx="382">
                  <c:v>1.0465753424657533</c:v>
                </c:pt>
                <c:pt idx="383">
                  <c:v>1.0493150684931507</c:v>
                </c:pt>
                <c:pt idx="384">
                  <c:v>1.0520547945205478</c:v>
                </c:pt>
                <c:pt idx="385">
                  <c:v>1.0547945205479452</c:v>
                </c:pt>
                <c:pt idx="386">
                  <c:v>1.0575342465753426</c:v>
                </c:pt>
                <c:pt idx="387">
                  <c:v>1.0602739726027397</c:v>
                </c:pt>
                <c:pt idx="388">
                  <c:v>1.0630136986301371</c:v>
                </c:pt>
                <c:pt idx="389">
                  <c:v>1.0657534246575342</c:v>
                </c:pt>
                <c:pt idx="390">
                  <c:v>1.0684931506849316</c:v>
                </c:pt>
                <c:pt idx="391">
                  <c:v>1.0712328767123287</c:v>
                </c:pt>
                <c:pt idx="392">
                  <c:v>1.0739726027397261</c:v>
                </c:pt>
                <c:pt idx="393">
                  <c:v>1.0767123287671232</c:v>
                </c:pt>
                <c:pt idx="394">
                  <c:v>1.0794520547945206</c:v>
                </c:pt>
                <c:pt idx="395">
                  <c:v>1.0821917808219179</c:v>
                </c:pt>
                <c:pt idx="396">
                  <c:v>1.0849315068493151</c:v>
                </c:pt>
                <c:pt idx="397">
                  <c:v>1.0876712328767124</c:v>
                </c:pt>
                <c:pt idx="398">
                  <c:v>1.0904109589041096</c:v>
                </c:pt>
                <c:pt idx="399">
                  <c:v>1.0931506849315069</c:v>
                </c:pt>
                <c:pt idx="400">
                  <c:v>1.095890410958904</c:v>
                </c:pt>
                <c:pt idx="401">
                  <c:v>1.0986301369863014</c:v>
                </c:pt>
                <c:pt idx="402">
                  <c:v>1.1013698630136985</c:v>
                </c:pt>
                <c:pt idx="403">
                  <c:v>1.1041095890410959</c:v>
                </c:pt>
                <c:pt idx="404">
                  <c:v>1.106849315068493</c:v>
                </c:pt>
                <c:pt idx="405">
                  <c:v>1.1095890410958904</c:v>
                </c:pt>
                <c:pt idx="406">
                  <c:v>1.1123287671232878</c:v>
                </c:pt>
                <c:pt idx="407">
                  <c:v>1.1150684931506849</c:v>
                </c:pt>
                <c:pt idx="408">
                  <c:v>1.1178082191780823</c:v>
                </c:pt>
                <c:pt idx="409">
                  <c:v>1.1205479452054794</c:v>
                </c:pt>
                <c:pt idx="410">
                  <c:v>1.1232876712328768</c:v>
                </c:pt>
                <c:pt idx="411">
                  <c:v>1.1260273972602739</c:v>
                </c:pt>
                <c:pt idx="412">
                  <c:v>1.1287671232876713</c:v>
                </c:pt>
                <c:pt idx="413">
                  <c:v>1.1315068493150684</c:v>
                </c:pt>
                <c:pt idx="414">
                  <c:v>1.1342465753424658</c:v>
                </c:pt>
                <c:pt idx="415">
                  <c:v>1.1369863013698631</c:v>
                </c:pt>
                <c:pt idx="416">
                  <c:v>1.1397260273972603</c:v>
                </c:pt>
                <c:pt idx="417">
                  <c:v>1.1424657534246576</c:v>
                </c:pt>
                <c:pt idx="418">
                  <c:v>1.1452054794520548</c:v>
                </c:pt>
                <c:pt idx="419">
                  <c:v>1.1479452054794521</c:v>
                </c:pt>
                <c:pt idx="420">
                  <c:v>1.1506849315068493</c:v>
                </c:pt>
                <c:pt idx="421">
                  <c:v>1.1534246575342466</c:v>
                </c:pt>
                <c:pt idx="422">
                  <c:v>1.1561643835616437</c:v>
                </c:pt>
                <c:pt idx="423">
                  <c:v>1.1589041095890411</c:v>
                </c:pt>
                <c:pt idx="424">
                  <c:v>1.1616438356164382</c:v>
                </c:pt>
                <c:pt idx="425">
                  <c:v>1.1643835616438356</c:v>
                </c:pt>
                <c:pt idx="426">
                  <c:v>1.167123287671233</c:v>
                </c:pt>
                <c:pt idx="427">
                  <c:v>1.1698630136986301</c:v>
                </c:pt>
                <c:pt idx="428">
                  <c:v>1.1726027397260275</c:v>
                </c:pt>
                <c:pt idx="429">
                  <c:v>1.1753424657534246</c:v>
                </c:pt>
                <c:pt idx="430">
                  <c:v>1.178082191780822</c:v>
                </c:pt>
                <c:pt idx="431">
                  <c:v>1.1808219178082191</c:v>
                </c:pt>
                <c:pt idx="432">
                  <c:v>1.1835616438356165</c:v>
                </c:pt>
                <c:pt idx="433">
                  <c:v>1.1863013698630136</c:v>
                </c:pt>
                <c:pt idx="434">
                  <c:v>1.189041095890411</c:v>
                </c:pt>
                <c:pt idx="435">
                  <c:v>1.1917808219178083</c:v>
                </c:pt>
                <c:pt idx="436">
                  <c:v>1.1945205479452055</c:v>
                </c:pt>
                <c:pt idx="437">
                  <c:v>1.1972602739726028</c:v>
                </c:pt>
                <c:pt idx="438">
                  <c:v>1.2</c:v>
                </c:pt>
                <c:pt idx="439">
                  <c:v>1.2027397260273973</c:v>
                </c:pt>
                <c:pt idx="440">
                  <c:v>1.2054794520547945</c:v>
                </c:pt>
                <c:pt idx="441">
                  <c:v>1.2082191780821918</c:v>
                </c:pt>
                <c:pt idx="442">
                  <c:v>1.210958904109589</c:v>
                </c:pt>
                <c:pt idx="443">
                  <c:v>1.2136986301369863</c:v>
                </c:pt>
                <c:pt idx="444">
                  <c:v>1.2164383561643837</c:v>
                </c:pt>
                <c:pt idx="445">
                  <c:v>1.2191780821917808</c:v>
                </c:pt>
                <c:pt idx="446">
                  <c:v>1.2219178082191782</c:v>
                </c:pt>
                <c:pt idx="447">
                  <c:v>1.2246575342465753</c:v>
                </c:pt>
                <c:pt idx="448">
                  <c:v>1.2273972602739727</c:v>
                </c:pt>
                <c:pt idx="449">
                  <c:v>1.2301369863013698</c:v>
                </c:pt>
                <c:pt idx="450">
                  <c:v>1.2328767123287672</c:v>
                </c:pt>
                <c:pt idx="451">
                  <c:v>1.2356164383561643</c:v>
                </c:pt>
                <c:pt idx="452">
                  <c:v>1.2383561643835617</c:v>
                </c:pt>
                <c:pt idx="453">
                  <c:v>1.2410958904109588</c:v>
                </c:pt>
                <c:pt idx="454">
                  <c:v>1.2438356164383562</c:v>
                </c:pt>
                <c:pt idx="455">
                  <c:v>1.2465753424657535</c:v>
                </c:pt>
                <c:pt idx="456">
                  <c:v>1.2493150684931507</c:v>
                </c:pt>
                <c:pt idx="457">
                  <c:v>1.252054794520548</c:v>
                </c:pt>
                <c:pt idx="458">
                  <c:v>1.2547945205479452</c:v>
                </c:pt>
                <c:pt idx="459">
                  <c:v>1.2575342465753425</c:v>
                </c:pt>
                <c:pt idx="460">
                  <c:v>1.2602739726027397</c:v>
                </c:pt>
                <c:pt idx="461">
                  <c:v>1.263013698630137</c:v>
                </c:pt>
                <c:pt idx="462">
                  <c:v>1.2657534246575342</c:v>
                </c:pt>
                <c:pt idx="463">
                  <c:v>1.2684931506849315</c:v>
                </c:pt>
                <c:pt idx="464">
                  <c:v>1.2712328767123289</c:v>
                </c:pt>
                <c:pt idx="465">
                  <c:v>1.273972602739726</c:v>
                </c:pt>
                <c:pt idx="466">
                  <c:v>1.2767123287671234</c:v>
                </c:pt>
                <c:pt idx="467">
                  <c:v>1.2794520547945205</c:v>
                </c:pt>
                <c:pt idx="468">
                  <c:v>1.2821917808219179</c:v>
                </c:pt>
                <c:pt idx="469">
                  <c:v>1.284931506849315</c:v>
                </c:pt>
                <c:pt idx="470">
                  <c:v>1.2876712328767124</c:v>
                </c:pt>
                <c:pt idx="471">
                  <c:v>1.2904109589041095</c:v>
                </c:pt>
                <c:pt idx="472">
                  <c:v>1.2931506849315069</c:v>
                </c:pt>
                <c:pt idx="473">
                  <c:v>1.295890410958904</c:v>
                </c:pt>
                <c:pt idx="474">
                  <c:v>1.2986301369863014</c:v>
                </c:pt>
                <c:pt idx="475">
                  <c:v>1.3013698630136987</c:v>
                </c:pt>
                <c:pt idx="476">
                  <c:v>1.3041095890410959</c:v>
                </c:pt>
                <c:pt idx="477">
                  <c:v>1.3068493150684932</c:v>
                </c:pt>
                <c:pt idx="478">
                  <c:v>1.3095890410958904</c:v>
                </c:pt>
                <c:pt idx="479">
                  <c:v>1.3123287671232877</c:v>
                </c:pt>
                <c:pt idx="480">
                  <c:v>1.3150684931506849</c:v>
                </c:pt>
                <c:pt idx="481">
                  <c:v>1.3178082191780822</c:v>
                </c:pt>
                <c:pt idx="482">
                  <c:v>1.3205479452054794</c:v>
                </c:pt>
                <c:pt idx="483">
                  <c:v>1.3232876712328767</c:v>
                </c:pt>
                <c:pt idx="484">
                  <c:v>1.3260273972602741</c:v>
                </c:pt>
                <c:pt idx="485">
                  <c:v>1.3287671232876712</c:v>
                </c:pt>
                <c:pt idx="486">
                  <c:v>1.3315068493150686</c:v>
                </c:pt>
                <c:pt idx="487">
                  <c:v>1.3342465753424657</c:v>
                </c:pt>
                <c:pt idx="488">
                  <c:v>1.3369863013698631</c:v>
                </c:pt>
                <c:pt idx="489">
                  <c:v>1.3397260273972602</c:v>
                </c:pt>
                <c:pt idx="490">
                  <c:v>1.3424657534246576</c:v>
                </c:pt>
                <c:pt idx="491">
                  <c:v>1.3452054794520547</c:v>
                </c:pt>
                <c:pt idx="492">
                  <c:v>1.3479452054794521</c:v>
                </c:pt>
                <c:pt idx="493">
                  <c:v>1.3506849315068492</c:v>
                </c:pt>
                <c:pt idx="494">
                  <c:v>1.3534246575342466</c:v>
                </c:pt>
                <c:pt idx="495">
                  <c:v>1.3561643835616439</c:v>
                </c:pt>
                <c:pt idx="496">
                  <c:v>1.3589041095890411</c:v>
                </c:pt>
                <c:pt idx="497">
                  <c:v>1.3616438356164384</c:v>
                </c:pt>
                <c:pt idx="498">
                  <c:v>1.3643835616438356</c:v>
                </c:pt>
                <c:pt idx="499">
                  <c:v>1.3671232876712329</c:v>
                </c:pt>
                <c:pt idx="500">
                  <c:v>1.3698630136986301</c:v>
                </c:pt>
                <c:pt idx="501">
                  <c:v>1.3726027397260274</c:v>
                </c:pt>
                <c:pt idx="502">
                  <c:v>1.3753424657534246</c:v>
                </c:pt>
                <c:pt idx="503">
                  <c:v>1.3780821917808219</c:v>
                </c:pt>
                <c:pt idx="504">
                  <c:v>1.3808219178082193</c:v>
                </c:pt>
                <c:pt idx="505">
                  <c:v>1.3835616438356164</c:v>
                </c:pt>
                <c:pt idx="506">
                  <c:v>1.3863013698630138</c:v>
                </c:pt>
                <c:pt idx="507">
                  <c:v>1.3890410958904109</c:v>
                </c:pt>
                <c:pt idx="508">
                  <c:v>1.3917808219178083</c:v>
                </c:pt>
                <c:pt idx="509">
                  <c:v>1.3945205479452054</c:v>
                </c:pt>
                <c:pt idx="510">
                  <c:v>1.3972602739726028</c:v>
                </c:pt>
                <c:pt idx="511">
                  <c:v>1.4</c:v>
                </c:pt>
                <c:pt idx="512">
                  <c:v>1.4027397260273973</c:v>
                </c:pt>
                <c:pt idx="513">
                  <c:v>1.4054794520547946</c:v>
                </c:pt>
                <c:pt idx="514">
                  <c:v>1.4082191780821918</c:v>
                </c:pt>
                <c:pt idx="515">
                  <c:v>1.4109589041095891</c:v>
                </c:pt>
                <c:pt idx="516">
                  <c:v>1.4136986301369863</c:v>
                </c:pt>
                <c:pt idx="517">
                  <c:v>1.4164383561643836</c:v>
                </c:pt>
                <c:pt idx="518">
                  <c:v>1.4191780821917808</c:v>
                </c:pt>
                <c:pt idx="519">
                  <c:v>1.4219178082191781</c:v>
                </c:pt>
                <c:pt idx="520">
                  <c:v>1.4246575342465753</c:v>
                </c:pt>
                <c:pt idx="521">
                  <c:v>1.4273972602739726</c:v>
                </c:pt>
                <c:pt idx="522">
                  <c:v>1.4301369863013698</c:v>
                </c:pt>
                <c:pt idx="523">
                  <c:v>1.4328767123287671</c:v>
                </c:pt>
                <c:pt idx="524">
                  <c:v>1.4356164383561645</c:v>
                </c:pt>
                <c:pt idx="525">
                  <c:v>1.4383561643835616</c:v>
                </c:pt>
                <c:pt idx="526">
                  <c:v>1.441095890410959</c:v>
                </c:pt>
                <c:pt idx="527">
                  <c:v>1.4438356164383561</c:v>
                </c:pt>
                <c:pt idx="528">
                  <c:v>1.4465753424657535</c:v>
                </c:pt>
                <c:pt idx="529">
                  <c:v>1.4493150684931506</c:v>
                </c:pt>
                <c:pt idx="530">
                  <c:v>1.452054794520548</c:v>
                </c:pt>
                <c:pt idx="531">
                  <c:v>1.4547945205479451</c:v>
                </c:pt>
                <c:pt idx="532">
                  <c:v>1.4575342465753425</c:v>
                </c:pt>
                <c:pt idx="533">
                  <c:v>1.4602739726027398</c:v>
                </c:pt>
                <c:pt idx="534">
                  <c:v>1.463013698630137</c:v>
                </c:pt>
                <c:pt idx="535">
                  <c:v>1.4657534246575343</c:v>
                </c:pt>
                <c:pt idx="536">
                  <c:v>1.4684931506849315</c:v>
                </c:pt>
                <c:pt idx="537">
                  <c:v>1.4712328767123288</c:v>
                </c:pt>
                <c:pt idx="538">
                  <c:v>1.473972602739726</c:v>
                </c:pt>
                <c:pt idx="539">
                  <c:v>1.4767123287671233</c:v>
                </c:pt>
                <c:pt idx="540">
                  <c:v>1.4794520547945205</c:v>
                </c:pt>
                <c:pt idx="541">
                  <c:v>1.4821917808219178</c:v>
                </c:pt>
                <c:pt idx="542">
                  <c:v>1.484931506849315</c:v>
                </c:pt>
                <c:pt idx="543">
                  <c:v>1.4876712328767123</c:v>
                </c:pt>
                <c:pt idx="544">
                  <c:v>1.4904109589041097</c:v>
                </c:pt>
                <c:pt idx="545">
                  <c:v>1.4931506849315068</c:v>
                </c:pt>
                <c:pt idx="546">
                  <c:v>1.4958904109589042</c:v>
                </c:pt>
                <c:pt idx="547">
                  <c:v>1.4986301369863013</c:v>
                </c:pt>
                <c:pt idx="548">
                  <c:v>1.5013698630136987</c:v>
                </c:pt>
                <c:pt idx="549">
                  <c:v>1.5041095890410958</c:v>
                </c:pt>
                <c:pt idx="550">
                  <c:v>1.5068493150684932</c:v>
                </c:pt>
                <c:pt idx="551">
                  <c:v>1.5095890410958903</c:v>
                </c:pt>
                <c:pt idx="552">
                  <c:v>1.5123287671232877</c:v>
                </c:pt>
                <c:pt idx="553">
                  <c:v>1.515068493150685</c:v>
                </c:pt>
                <c:pt idx="554">
                  <c:v>1.5178082191780822</c:v>
                </c:pt>
                <c:pt idx="555">
                  <c:v>1.5205479452054795</c:v>
                </c:pt>
                <c:pt idx="556">
                  <c:v>1.5232876712328767</c:v>
                </c:pt>
                <c:pt idx="557">
                  <c:v>1.526027397260274</c:v>
                </c:pt>
                <c:pt idx="558">
                  <c:v>1.5287671232876712</c:v>
                </c:pt>
                <c:pt idx="559">
                  <c:v>1.5315068493150685</c:v>
                </c:pt>
                <c:pt idx="560">
                  <c:v>1.5342465753424657</c:v>
                </c:pt>
                <c:pt idx="561">
                  <c:v>1.536986301369863</c:v>
                </c:pt>
                <c:pt idx="562">
                  <c:v>1.5397260273972602</c:v>
                </c:pt>
                <c:pt idx="563">
                  <c:v>1.5424657534246575</c:v>
                </c:pt>
                <c:pt idx="564">
                  <c:v>1.5452054794520549</c:v>
                </c:pt>
                <c:pt idx="565">
                  <c:v>1.547945205479452</c:v>
                </c:pt>
                <c:pt idx="566">
                  <c:v>1.5506849315068494</c:v>
                </c:pt>
                <c:pt idx="567">
                  <c:v>1.5534246575342465</c:v>
                </c:pt>
                <c:pt idx="568">
                  <c:v>1.5561643835616439</c:v>
                </c:pt>
                <c:pt idx="569">
                  <c:v>1.558904109589041</c:v>
                </c:pt>
                <c:pt idx="570">
                  <c:v>1.5616438356164384</c:v>
                </c:pt>
                <c:pt idx="571">
                  <c:v>1.5643835616438355</c:v>
                </c:pt>
                <c:pt idx="572">
                  <c:v>1.5671232876712329</c:v>
                </c:pt>
                <c:pt idx="573">
                  <c:v>1.5698630136986302</c:v>
                </c:pt>
                <c:pt idx="574">
                  <c:v>1.5726027397260274</c:v>
                </c:pt>
                <c:pt idx="575">
                  <c:v>1.5753424657534247</c:v>
                </c:pt>
                <c:pt idx="576">
                  <c:v>1.5780821917808219</c:v>
                </c:pt>
                <c:pt idx="577">
                  <c:v>1.5808219178082192</c:v>
                </c:pt>
                <c:pt idx="578">
                  <c:v>1.5835616438356164</c:v>
                </c:pt>
                <c:pt idx="579">
                  <c:v>1.5863013698630137</c:v>
                </c:pt>
                <c:pt idx="580">
                  <c:v>1.5890410958904109</c:v>
                </c:pt>
                <c:pt idx="581">
                  <c:v>1.5917808219178082</c:v>
                </c:pt>
                <c:pt idx="582">
                  <c:v>1.5945205479452054</c:v>
                </c:pt>
                <c:pt idx="583">
                  <c:v>1.5972602739726027</c:v>
                </c:pt>
                <c:pt idx="584">
                  <c:v>1.6</c:v>
                </c:pt>
                <c:pt idx="585">
                  <c:v>1.6027397260273972</c:v>
                </c:pt>
                <c:pt idx="586">
                  <c:v>1.6054794520547946</c:v>
                </c:pt>
                <c:pt idx="587">
                  <c:v>1.6082191780821917</c:v>
                </c:pt>
                <c:pt idx="588">
                  <c:v>1.6109589041095891</c:v>
                </c:pt>
                <c:pt idx="589">
                  <c:v>1.6136986301369862</c:v>
                </c:pt>
                <c:pt idx="590">
                  <c:v>1.6164383561643836</c:v>
                </c:pt>
                <c:pt idx="591">
                  <c:v>1.6191780821917807</c:v>
                </c:pt>
                <c:pt idx="592">
                  <c:v>1.6219178082191781</c:v>
                </c:pt>
                <c:pt idx="593">
                  <c:v>1.6246575342465754</c:v>
                </c:pt>
                <c:pt idx="594">
                  <c:v>1.6273972602739726</c:v>
                </c:pt>
                <c:pt idx="595">
                  <c:v>1.6301369863013699</c:v>
                </c:pt>
                <c:pt idx="596">
                  <c:v>1.6328767123287671</c:v>
                </c:pt>
                <c:pt idx="597">
                  <c:v>1.6356164383561644</c:v>
                </c:pt>
                <c:pt idx="598">
                  <c:v>1.6383561643835616</c:v>
                </c:pt>
                <c:pt idx="599">
                  <c:v>1.6410958904109589</c:v>
                </c:pt>
                <c:pt idx="600">
                  <c:v>1.6438356164383561</c:v>
                </c:pt>
                <c:pt idx="601">
                  <c:v>1.6465753424657534</c:v>
                </c:pt>
                <c:pt idx="602">
                  <c:v>1.6493150684931508</c:v>
                </c:pt>
                <c:pt idx="603">
                  <c:v>1.6520547945205479</c:v>
                </c:pt>
                <c:pt idx="604">
                  <c:v>1.6547945205479453</c:v>
                </c:pt>
                <c:pt idx="605">
                  <c:v>1.6575342465753424</c:v>
                </c:pt>
                <c:pt idx="606">
                  <c:v>1.6602739726027398</c:v>
                </c:pt>
                <c:pt idx="607">
                  <c:v>1.6630136986301369</c:v>
                </c:pt>
                <c:pt idx="608">
                  <c:v>1.6657534246575343</c:v>
                </c:pt>
                <c:pt idx="609">
                  <c:v>1.6684931506849314</c:v>
                </c:pt>
                <c:pt idx="610">
                  <c:v>1.6712328767123288</c:v>
                </c:pt>
                <c:pt idx="611">
                  <c:v>1.6739726027397259</c:v>
                </c:pt>
                <c:pt idx="612">
                  <c:v>1.6767123287671233</c:v>
                </c:pt>
                <c:pt idx="613">
                  <c:v>1.6794520547945206</c:v>
                </c:pt>
                <c:pt idx="614">
                  <c:v>1.6821917808219178</c:v>
                </c:pt>
                <c:pt idx="615">
                  <c:v>1.6849315068493151</c:v>
                </c:pt>
                <c:pt idx="616">
                  <c:v>1.6876712328767123</c:v>
                </c:pt>
                <c:pt idx="617">
                  <c:v>1.6904109589041096</c:v>
                </c:pt>
                <c:pt idx="618">
                  <c:v>1.6931506849315068</c:v>
                </c:pt>
                <c:pt idx="619">
                  <c:v>1.6958904109589041</c:v>
                </c:pt>
                <c:pt idx="620">
                  <c:v>1.6986301369863013</c:v>
                </c:pt>
                <c:pt idx="621">
                  <c:v>1.7013698630136986</c:v>
                </c:pt>
                <c:pt idx="622">
                  <c:v>1.704109589041096</c:v>
                </c:pt>
                <c:pt idx="623">
                  <c:v>1.7068493150684931</c:v>
                </c:pt>
                <c:pt idx="624">
                  <c:v>1.7095890410958905</c:v>
                </c:pt>
                <c:pt idx="625">
                  <c:v>1.7123287671232876</c:v>
                </c:pt>
                <c:pt idx="626">
                  <c:v>1.715068493150685</c:v>
                </c:pt>
                <c:pt idx="627">
                  <c:v>1.7178082191780821</c:v>
                </c:pt>
                <c:pt idx="628">
                  <c:v>1.7205479452054795</c:v>
                </c:pt>
                <c:pt idx="629">
                  <c:v>1.7232876712328766</c:v>
                </c:pt>
                <c:pt idx="630">
                  <c:v>1.726027397260274</c:v>
                </c:pt>
                <c:pt idx="631">
                  <c:v>1.7287671232876711</c:v>
                </c:pt>
                <c:pt idx="632">
                  <c:v>1.7315068493150685</c:v>
                </c:pt>
                <c:pt idx="633">
                  <c:v>1.7342465753424658</c:v>
                </c:pt>
                <c:pt idx="634">
                  <c:v>1.736986301369863</c:v>
                </c:pt>
                <c:pt idx="635">
                  <c:v>1.7397260273972603</c:v>
                </c:pt>
                <c:pt idx="636">
                  <c:v>1.7424657534246575</c:v>
                </c:pt>
                <c:pt idx="637">
                  <c:v>1.7452054794520548</c:v>
                </c:pt>
                <c:pt idx="638">
                  <c:v>1.747945205479452</c:v>
                </c:pt>
                <c:pt idx="639">
                  <c:v>1.7506849315068493</c:v>
                </c:pt>
                <c:pt idx="640">
                  <c:v>1.7534246575342465</c:v>
                </c:pt>
                <c:pt idx="641">
                  <c:v>1.7561643835616438</c:v>
                </c:pt>
                <c:pt idx="642">
                  <c:v>1.7589041095890412</c:v>
                </c:pt>
                <c:pt idx="643">
                  <c:v>1.7616438356164383</c:v>
                </c:pt>
                <c:pt idx="644">
                  <c:v>1.7643835616438357</c:v>
                </c:pt>
                <c:pt idx="645">
                  <c:v>1.7671232876712328</c:v>
                </c:pt>
                <c:pt idx="646">
                  <c:v>1.7698630136986302</c:v>
                </c:pt>
                <c:pt idx="647">
                  <c:v>1.7726027397260273</c:v>
                </c:pt>
                <c:pt idx="648">
                  <c:v>1.7753424657534247</c:v>
                </c:pt>
                <c:pt idx="649">
                  <c:v>1.7780821917808218</c:v>
                </c:pt>
                <c:pt idx="650">
                  <c:v>1.7808219178082192</c:v>
                </c:pt>
                <c:pt idx="651">
                  <c:v>1.7835616438356163</c:v>
                </c:pt>
                <c:pt idx="652">
                  <c:v>1.7863013698630137</c:v>
                </c:pt>
                <c:pt idx="653">
                  <c:v>1.789041095890411</c:v>
                </c:pt>
                <c:pt idx="654">
                  <c:v>1.7917808219178082</c:v>
                </c:pt>
                <c:pt idx="655">
                  <c:v>1.7945205479452055</c:v>
                </c:pt>
                <c:pt idx="656">
                  <c:v>1.7972602739726027</c:v>
                </c:pt>
                <c:pt idx="657">
                  <c:v>1.8</c:v>
                </c:pt>
                <c:pt idx="658">
                  <c:v>1.8027397260273972</c:v>
                </c:pt>
                <c:pt idx="659">
                  <c:v>1.8054794520547945</c:v>
                </c:pt>
                <c:pt idx="660">
                  <c:v>1.8082191780821917</c:v>
                </c:pt>
                <c:pt idx="661">
                  <c:v>1.810958904109589</c:v>
                </c:pt>
                <c:pt idx="662">
                  <c:v>1.8136986301369864</c:v>
                </c:pt>
                <c:pt idx="663">
                  <c:v>1.8164383561643835</c:v>
                </c:pt>
                <c:pt idx="664">
                  <c:v>1.8191780821917809</c:v>
                </c:pt>
                <c:pt idx="665">
                  <c:v>1.821917808219178</c:v>
                </c:pt>
                <c:pt idx="666">
                  <c:v>1.8246575342465754</c:v>
                </c:pt>
                <c:pt idx="667">
                  <c:v>1.8273972602739725</c:v>
                </c:pt>
                <c:pt idx="668">
                  <c:v>1.8301369863013699</c:v>
                </c:pt>
                <c:pt idx="669">
                  <c:v>1.832876712328767</c:v>
                </c:pt>
                <c:pt idx="670">
                  <c:v>1.8356164383561644</c:v>
                </c:pt>
                <c:pt idx="671">
                  <c:v>1.8383561643835618</c:v>
                </c:pt>
                <c:pt idx="672">
                  <c:v>1.8410958904109589</c:v>
                </c:pt>
                <c:pt idx="673">
                  <c:v>1.8438356164383563</c:v>
                </c:pt>
                <c:pt idx="674">
                  <c:v>1.8465753424657534</c:v>
                </c:pt>
                <c:pt idx="675">
                  <c:v>1.8493150684931507</c:v>
                </c:pt>
                <c:pt idx="676">
                  <c:v>1.8520547945205479</c:v>
                </c:pt>
                <c:pt idx="677">
                  <c:v>1.8547945205479452</c:v>
                </c:pt>
                <c:pt idx="678">
                  <c:v>1.8575342465753424</c:v>
                </c:pt>
                <c:pt idx="679">
                  <c:v>1.8602739726027397</c:v>
                </c:pt>
                <c:pt idx="680">
                  <c:v>1.8630136986301369</c:v>
                </c:pt>
                <c:pt idx="681">
                  <c:v>1.8657534246575342</c:v>
                </c:pt>
                <c:pt idx="682">
                  <c:v>1.8684931506849316</c:v>
                </c:pt>
                <c:pt idx="683">
                  <c:v>1.8712328767123287</c:v>
                </c:pt>
                <c:pt idx="684">
                  <c:v>1.8739726027397261</c:v>
                </c:pt>
                <c:pt idx="685">
                  <c:v>1.8767123287671232</c:v>
                </c:pt>
                <c:pt idx="686">
                  <c:v>1.8794520547945206</c:v>
                </c:pt>
                <c:pt idx="687">
                  <c:v>1.8821917808219177</c:v>
                </c:pt>
                <c:pt idx="688">
                  <c:v>1.8849315068493151</c:v>
                </c:pt>
                <c:pt idx="689">
                  <c:v>1.8876712328767122</c:v>
                </c:pt>
                <c:pt idx="690">
                  <c:v>1.8904109589041096</c:v>
                </c:pt>
                <c:pt idx="691">
                  <c:v>1.893150684931507</c:v>
                </c:pt>
                <c:pt idx="692">
                  <c:v>1.8958904109589041</c:v>
                </c:pt>
                <c:pt idx="693">
                  <c:v>1.8986301369863015</c:v>
                </c:pt>
                <c:pt idx="694">
                  <c:v>1.9013698630136986</c:v>
                </c:pt>
                <c:pt idx="695">
                  <c:v>1.904109589041096</c:v>
                </c:pt>
                <c:pt idx="696">
                  <c:v>1.9068493150684931</c:v>
                </c:pt>
                <c:pt idx="697">
                  <c:v>1.9095890410958904</c:v>
                </c:pt>
                <c:pt idx="698">
                  <c:v>1.9123287671232876</c:v>
                </c:pt>
                <c:pt idx="699">
                  <c:v>1.9150684931506849</c:v>
                </c:pt>
                <c:pt idx="700">
                  <c:v>1.9178082191780821</c:v>
                </c:pt>
                <c:pt idx="701">
                  <c:v>1.9205479452054794</c:v>
                </c:pt>
                <c:pt idx="702">
                  <c:v>1.9232876712328768</c:v>
                </c:pt>
                <c:pt idx="703">
                  <c:v>1.9260273972602739</c:v>
                </c:pt>
                <c:pt idx="704">
                  <c:v>1.9287671232876713</c:v>
                </c:pt>
                <c:pt idx="705">
                  <c:v>1.9315068493150684</c:v>
                </c:pt>
                <c:pt idx="706">
                  <c:v>1.9342465753424658</c:v>
                </c:pt>
                <c:pt idx="707">
                  <c:v>1.9369863013698629</c:v>
                </c:pt>
                <c:pt idx="708">
                  <c:v>1.9397260273972603</c:v>
                </c:pt>
                <c:pt idx="709">
                  <c:v>1.9424657534246574</c:v>
                </c:pt>
                <c:pt idx="710">
                  <c:v>1.9452054794520548</c:v>
                </c:pt>
                <c:pt idx="711">
                  <c:v>1.9479452054794522</c:v>
                </c:pt>
                <c:pt idx="712">
                  <c:v>1.9506849315068493</c:v>
                </c:pt>
                <c:pt idx="713">
                  <c:v>1.9534246575342467</c:v>
                </c:pt>
                <c:pt idx="714">
                  <c:v>1.9561643835616438</c:v>
                </c:pt>
                <c:pt idx="715">
                  <c:v>1.9589041095890412</c:v>
                </c:pt>
                <c:pt idx="716">
                  <c:v>1.9616438356164383</c:v>
                </c:pt>
                <c:pt idx="717">
                  <c:v>1.9643835616438357</c:v>
                </c:pt>
                <c:pt idx="718">
                  <c:v>1.9671232876712328</c:v>
                </c:pt>
                <c:pt idx="719">
                  <c:v>1.9698630136986301</c:v>
                </c:pt>
                <c:pt idx="720">
                  <c:v>1.9726027397260273</c:v>
                </c:pt>
                <c:pt idx="721">
                  <c:v>1.9753424657534246</c:v>
                </c:pt>
                <c:pt idx="722">
                  <c:v>1.978082191780822</c:v>
                </c:pt>
                <c:pt idx="723">
                  <c:v>1.9808219178082191</c:v>
                </c:pt>
                <c:pt idx="724">
                  <c:v>1.9835616438356165</c:v>
                </c:pt>
                <c:pt idx="725">
                  <c:v>1.9863013698630136</c:v>
                </c:pt>
                <c:pt idx="726">
                  <c:v>1.989041095890411</c:v>
                </c:pt>
                <c:pt idx="727">
                  <c:v>1.9917808219178081</c:v>
                </c:pt>
                <c:pt idx="728">
                  <c:v>1.9945205479452055</c:v>
                </c:pt>
                <c:pt idx="729">
                  <c:v>1.9972602739726026</c:v>
                </c:pt>
                <c:pt idx="730">
                  <c:v>2</c:v>
                </c:pt>
                <c:pt idx="731">
                  <c:v>2.0027397260273974</c:v>
                </c:pt>
                <c:pt idx="732">
                  <c:v>2.0054794520547947</c:v>
                </c:pt>
                <c:pt idx="733">
                  <c:v>2.0082191780821916</c:v>
                </c:pt>
                <c:pt idx="734">
                  <c:v>2.010958904109589</c:v>
                </c:pt>
                <c:pt idx="735">
                  <c:v>2.0136986301369864</c:v>
                </c:pt>
                <c:pt idx="736">
                  <c:v>2.0164383561643837</c:v>
                </c:pt>
                <c:pt idx="737">
                  <c:v>2.0191780821917806</c:v>
                </c:pt>
                <c:pt idx="738">
                  <c:v>2.021917808219178</c:v>
                </c:pt>
                <c:pt idx="739">
                  <c:v>2.0246575342465754</c:v>
                </c:pt>
                <c:pt idx="740">
                  <c:v>2.0273972602739727</c:v>
                </c:pt>
                <c:pt idx="741">
                  <c:v>2.0301369863013701</c:v>
                </c:pt>
                <c:pt idx="742">
                  <c:v>2.032876712328767</c:v>
                </c:pt>
                <c:pt idx="743">
                  <c:v>2.0356164383561643</c:v>
                </c:pt>
                <c:pt idx="744">
                  <c:v>2.0383561643835617</c:v>
                </c:pt>
                <c:pt idx="745">
                  <c:v>2.0410958904109591</c:v>
                </c:pt>
                <c:pt idx="746">
                  <c:v>2.043835616438356</c:v>
                </c:pt>
                <c:pt idx="747">
                  <c:v>2.0465753424657533</c:v>
                </c:pt>
                <c:pt idx="748">
                  <c:v>2.0493150684931507</c:v>
                </c:pt>
                <c:pt idx="749">
                  <c:v>2.0520547945205481</c:v>
                </c:pt>
                <c:pt idx="750">
                  <c:v>2.0547945205479454</c:v>
                </c:pt>
                <c:pt idx="751">
                  <c:v>2.0575342465753423</c:v>
                </c:pt>
                <c:pt idx="752">
                  <c:v>2.0602739726027397</c:v>
                </c:pt>
                <c:pt idx="753">
                  <c:v>2.0630136986301371</c:v>
                </c:pt>
                <c:pt idx="754">
                  <c:v>2.0657534246575344</c:v>
                </c:pt>
                <c:pt idx="755">
                  <c:v>2.0684931506849313</c:v>
                </c:pt>
                <c:pt idx="756">
                  <c:v>2.0712328767123287</c:v>
                </c:pt>
                <c:pt idx="757">
                  <c:v>2.0739726027397261</c:v>
                </c:pt>
                <c:pt idx="758">
                  <c:v>2.0767123287671234</c:v>
                </c:pt>
                <c:pt idx="759">
                  <c:v>2.0794520547945203</c:v>
                </c:pt>
                <c:pt idx="760">
                  <c:v>2.0821917808219177</c:v>
                </c:pt>
                <c:pt idx="761">
                  <c:v>2.0849315068493151</c:v>
                </c:pt>
                <c:pt idx="762">
                  <c:v>2.0876712328767124</c:v>
                </c:pt>
                <c:pt idx="763">
                  <c:v>2.0904109589041098</c:v>
                </c:pt>
                <c:pt idx="764">
                  <c:v>2.0931506849315067</c:v>
                </c:pt>
                <c:pt idx="765">
                  <c:v>2.095890410958904</c:v>
                </c:pt>
                <c:pt idx="766">
                  <c:v>2.0986301369863014</c:v>
                </c:pt>
                <c:pt idx="767">
                  <c:v>2.1013698630136988</c:v>
                </c:pt>
                <c:pt idx="768">
                  <c:v>2.1041095890410957</c:v>
                </c:pt>
                <c:pt idx="769">
                  <c:v>2.106849315068493</c:v>
                </c:pt>
                <c:pt idx="770">
                  <c:v>2.1095890410958904</c:v>
                </c:pt>
                <c:pt idx="771">
                  <c:v>2.1123287671232878</c:v>
                </c:pt>
                <c:pt idx="772">
                  <c:v>2.1150684931506851</c:v>
                </c:pt>
                <c:pt idx="773">
                  <c:v>2.117808219178082</c:v>
                </c:pt>
                <c:pt idx="774">
                  <c:v>2.1205479452054794</c:v>
                </c:pt>
                <c:pt idx="775">
                  <c:v>2.1232876712328768</c:v>
                </c:pt>
                <c:pt idx="776">
                  <c:v>2.1260273972602741</c:v>
                </c:pt>
                <c:pt idx="777">
                  <c:v>2.128767123287671</c:v>
                </c:pt>
                <c:pt idx="778">
                  <c:v>2.1315068493150684</c:v>
                </c:pt>
                <c:pt idx="779">
                  <c:v>2.1342465753424658</c:v>
                </c:pt>
                <c:pt idx="780">
                  <c:v>2.1369863013698631</c:v>
                </c:pt>
                <c:pt idx="781">
                  <c:v>2.1397260273972605</c:v>
                </c:pt>
                <c:pt idx="782">
                  <c:v>2.1424657534246574</c:v>
                </c:pt>
                <c:pt idx="783">
                  <c:v>2.1452054794520548</c:v>
                </c:pt>
                <c:pt idx="784">
                  <c:v>2.1479452054794521</c:v>
                </c:pt>
                <c:pt idx="785">
                  <c:v>2.1506849315068495</c:v>
                </c:pt>
                <c:pt idx="786">
                  <c:v>2.1534246575342464</c:v>
                </c:pt>
                <c:pt idx="787">
                  <c:v>2.1561643835616437</c:v>
                </c:pt>
                <c:pt idx="788">
                  <c:v>2.1589041095890411</c:v>
                </c:pt>
                <c:pt idx="789">
                  <c:v>2.1616438356164385</c:v>
                </c:pt>
                <c:pt idx="790">
                  <c:v>2.1643835616438358</c:v>
                </c:pt>
                <c:pt idx="791">
                  <c:v>2.1671232876712327</c:v>
                </c:pt>
                <c:pt idx="792">
                  <c:v>2.1698630136986301</c:v>
                </c:pt>
                <c:pt idx="793">
                  <c:v>2.1726027397260275</c:v>
                </c:pt>
                <c:pt idx="794">
                  <c:v>2.1753424657534248</c:v>
                </c:pt>
                <c:pt idx="795">
                  <c:v>2.1780821917808217</c:v>
                </c:pt>
                <c:pt idx="796">
                  <c:v>2.1808219178082191</c:v>
                </c:pt>
                <c:pt idx="797">
                  <c:v>2.1835616438356165</c:v>
                </c:pt>
                <c:pt idx="798">
                  <c:v>2.1863013698630138</c:v>
                </c:pt>
                <c:pt idx="799">
                  <c:v>2.1890410958904107</c:v>
                </c:pt>
                <c:pt idx="800">
                  <c:v>2.1917808219178081</c:v>
                </c:pt>
                <c:pt idx="801">
                  <c:v>2.1945205479452055</c:v>
                </c:pt>
                <c:pt idx="802">
                  <c:v>2.1972602739726028</c:v>
                </c:pt>
                <c:pt idx="803">
                  <c:v>2.2000000000000002</c:v>
                </c:pt>
                <c:pt idx="804">
                  <c:v>2.2027397260273971</c:v>
                </c:pt>
                <c:pt idx="805">
                  <c:v>2.2054794520547945</c:v>
                </c:pt>
                <c:pt idx="806">
                  <c:v>2.2082191780821918</c:v>
                </c:pt>
                <c:pt idx="807">
                  <c:v>2.2109589041095892</c:v>
                </c:pt>
                <c:pt idx="808">
                  <c:v>2.2136986301369861</c:v>
                </c:pt>
                <c:pt idx="809">
                  <c:v>2.2164383561643834</c:v>
                </c:pt>
                <c:pt idx="810">
                  <c:v>2.2191780821917808</c:v>
                </c:pt>
                <c:pt idx="811">
                  <c:v>2.2219178082191782</c:v>
                </c:pt>
                <c:pt idx="812">
                  <c:v>2.2246575342465755</c:v>
                </c:pt>
                <c:pt idx="813">
                  <c:v>2.2273972602739724</c:v>
                </c:pt>
                <c:pt idx="814">
                  <c:v>2.2301369863013698</c:v>
                </c:pt>
                <c:pt idx="815">
                  <c:v>2.2328767123287672</c:v>
                </c:pt>
                <c:pt idx="816">
                  <c:v>2.2356164383561645</c:v>
                </c:pt>
                <c:pt idx="817">
                  <c:v>2.2383561643835614</c:v>
                </c:pt>
                <c:pt idx="818">
                  <c:v>2.2410958904109588</c:v>
                </c:pt>
                <c:pt idx="819">
                  <c:v>2.2438356164383562</c:v>
                </c:pt>
                <c:pt idx="820">
                  <c:v>2.2465753424657535</c:v>
                </c:pt>
                <c:pt idx="821">
                  <c:v>2.2493150684931509</c:v>
                </c:pt>
                <c:pt idx="822">
                  <c:v>2.2520547945205478</c:v>
                </c:pt>
                <c:pt idx="823">
                  <c:v>2.2547945205479452</c:v>
                </c:pt>
                <c:pt idx="824">
                  <c:v>2.2575342465753425</c:v>
                </c:pt>
                <c:pt idx="825">
                  <c:v>2.2602739726027399</c:v>
                </c:pt>
                <c:pt idx="826">
                  <c:v>2.2630136986301368</c:v>
                </c:pt>
                <c:pt idx="827">
                  <c:v>2.2657534246575342</c:v>
                </c:pt>
                <c:pt idx="828">
                  <c:v>2.2684931506849315</c:v>
                </c:pt>
                <c:pt idx="829">
                  <c:v>2.2712328767123289</c:v>
                </c:pt>
                <c:pt idx="830">
                  <c:v>2.2739726027397262</c:v>
                </c:pt>
                <c:pt idx="831">
                  <c:v>2.2767123287671232</c:v>
                </c:pt>
                <c:pt idx="832">
                  <c:v>2.2794520547945205</c:v>
                </c:pt>
                <c:pt idx="833">
                  <c:v>2.2821917808219179</c:v>
                </c:pt>
                <c:pt idx="834">
                  <c:v>2.2849315068493152</c:v>
                </c:pt>
                <c:pt idx="835">
                  <c:v>2.2876712328767121</c:v>
                </c:pt>
                <c:pt idx="836">
                  <c:v>2.2904109589041095</c:v>
                </c:pt>
                <c:pt idx="837">
                  <c:v>2.2931506849315069</c:v>
                </c:pt>
                <c:pt idx="838">
                  <c:v>2.2958904109589042</c:v>
                </c:pt>
                <c:pt idx="839">
                  <c:v>2.2986301369863016</c:v>
                </c:pt>
                <c:pt idx="840">
                  <c:v>2.3013698630136985</c:v>
                </c:pt>
                <c:pt idx="841">
                  <c:v>2.3041095890410959</c:v>
                </c:pt>
                <c:pt idx="842">
                  <c:v>2.3068493150684932</c:v>
                </c:pt>
                <c:pt idx="843">
                  <c:v>2.3095890410958906</c:v>
                </c:pt>
                <c:pt idx="844">
                  <c:v>2.3123287671232875</c:v>
                </c:pt>
                <c:pt idx="845">
                  <c:v>2.3150684931506849</c:v>
                </c:pt>
                <c:pt idx="846">
                  <c:v>2.3178082191780822</c:v>
                </c:pt>
                <c:pt idx="847">
                  <c:v>2.3205479452054796</c:v>
                </c:pt>
                <c:pt idx="848">
                  <c:v>2.3232876712328765</c:v>
                </c:pt>
                <c:pt idx="849">
                  <c:v>2.3260273972602739</c:v>
                </c:pt>
                <c:pt idx="850">
                  <c:v>2.3287671232876712</c:v>
                </c:pt>
                <c:pt idx="851">
                  <c:v>2.3315068493150686</c:v>
                </c:pt>
                <c:pt idx="852">
                  <c:v>2.3342465753424659</c:v>
                </c:pt>
                <c:pt idx="853">
                  <c:v>2.3369863013698629</c:v>
                </c:pt>
                <c:pt idx="854">
                  <c:v>2.3397260273972602</c:v>
                </c:pt>
                <c:pt idx="855">
                  <c:v>2.3424657534246576</c:v>
                </c:pt>
                <c:pt idx="856">
                  <c:v>2.3452054794520549</c:v>
                </c:pt>
                <c:pt idx="857">
                  <c:v>2.3479452054794518</c:v>
                </c:pt>
                <c:pt idx="858">
                  <c:v>2.3506849315068492</c:v>
                </c:pt>
                <c:pt idx="859">
                  <c:v>2.3534246575342466</c:v>
                </c:pt>
                <c:pt idx="860">
                  <c:v>2.3561643835616439</c:v>
                </c:pt>
                <c:pt idx="861">
                  <c:v>2.3589041095890413</c:v>
                </c:pt>
                <c:pt idx="862">
                  <c:v>2.3616438356164382</c:v>
                </c:pt>
                <c:pt idx="863">
                  <c:v>2.3643835616438356</c:v>
                </c:pt>
                <c:pt idx="864">
                  <c:v>2.3671232876712329</c:v>
                </c:pt>
                <c:pt idx="865">
                  <c:v>2.3698630136986303</c:v>
                </c:pt>
                <c:pt idx="866">
                  <c:v>2.3726027397260272</c:v>
                </c:pt>
                <c:pt idx="867">
                  <c:v>2.3753424657534246</c:v>
                </c:pt>
                <c:pt idx="868">
                  <c:v>2.3780821917808219</c:v>
                </c:pt>
                <c:pt idx="869">
                  <c:v>2.3808219178082193</c:v>
                </c:pt>
                <c:pt idx="870">
                  <c:v>2.3835616438356166</c:v>
                </c:pt>
                <c:pt idx="871">
                  <c:v>2.3863013698630136</c:v>
                </c:pt>
                <c:pt idx="872">
                  <c:v>2.3890410958904109</c:v>
                </c:pt>
                <c:pt idx="873">
                  <c:v>2.3917808219178083</c:v>
                </c:pt>
                <c:pt idx="874">
                  <c:v>2.3945205479452056</c:v>
                </c:pt>
                <c:pt idx="875">
                  <c:v>2.3972602739726026</c:v>
                </c:pt>
                <c:pt idx="876">
                  <c:v>2.4</c:v>
                </c:pt>
                <c:pt idx="877">
                  <c:v>2.4027397260273973</c:v>
                </c:pt>
                <c:pt idx="878">
                  <c:v>2.4054794520547946</c:v>
                </c:pt>
                <c:pt idx="879">
                  <c:v>2.408219178082192</c:v>
                </c:pt>
                <c:pt idx="880">
                  <c:v>2.4109589041095889</c:v>
                </c:pt>
                <c:pt idx="881">
                  <c:v>2.4136986301369863</c:v>
                </c:pt>
                <c:pt idx="882">
                  <c:v>2.4164383561643836</c:v>
                </c:pt>
                <c:pt idx="883">
                  <c:v>2.419178082191781</c:v>
                </c:pt>
                <c:pt idx="884">
                  <c:v>2.4219178082191779</c:v>
                </c:pt>
                <c:pt idx="885">
                  <c:v>2.4246575342465753</c:v>
                </c:pt>
                <c:pt idx="886">
                  <c:v>2.4273972602739726</c:v>
                </c:pt>
                <c:pt idx="887">
                  <c:v>2.43013698630137</c:v>
                </c:pt>
                <c:pt idx="888">
                  <c:v>2.4328767123287673</c:v>
                </c:pt>
                <c:pt idx="889">
                  <c:v>2.4356164383561643</c:v>
                </c:pt>
                <c:pt idx="890">
                  <c:v>2.4383561643835616</c:v>
                </c:pt>
                <c:pt idx="891">
                  <c:v>2.441095890410959</c:v>
                </c:pt>
                <c:pt idx="892">
                  <c:v>2.4438356164383563</c:v>
                </c:pt>
                <c:pt idx="893">
                  <c:v>2.4465753424657533</c:v>
                </c:pt>
                <c:pt idx="894">
                  <c:v>2.4493150684931506</c:v>
                </c:pt>
                <c:pt idx="895">
                  <c:v>2.452054794520548</c:v>
                </c:pt>
                <c:pt idx="896">
                  <c:v>2.4547945205479453</c:v>
                </c:pt>
                <c:pt idx="897">
                  <c:v>2.4575342465753423</c:v>
                </c:pt>
                <c:pt idx="898">
                  <c:v>2.4602739726027396</c:v>
                </c:pt>
                <c:pt idx="899">
                  <c:v>2.463013698630137</c:v>
                </c:pt>
                <c:pt idx="900">
                  <c:v>2.4657534246575343</c:v>
                </c:pt>
                <c:pt idx="901">
                  <c:v>2.4684931506849317</c:v>
                </c:pt>
                <c:pt idx="902">
                  <c:v>2.4712328767123286</c:v>
                </c:pt>
                <c:pt idx="903">
                  <c:v>2.473972602739726</c:v>
                </c:pt>
                <c:pt idx="904">
                  <c:v>2.4767123287671233</c:v>
                </c:pt>
                <c:pt idx="905">
                  <c:v>2.4794520547945207</c:v>
                </c:pt>
                <c:pt idx="906">
                  <c:v>2.4821917808219176</c:v>
                </c:pt>
                <c:pt idx="907">
                  <c:v>2.484931506849315</c:v>
                </c:pt>
                <c:pt idx="908">
                  <c:v>2.4876712328767123</c:v>
                </c:pt>
                <c:pt idx="909">
                  <c:v>2.4904109589041097</c:v>
                </c:pt>
                <c:pt idx="910">
                  <c:v>2.493150684931507</c:v>
                </c:pt>
                <c:pt idx="911">
                  <c:v>2.495890410958904</c:v>
                </c:pt>
                <c:pt idx="912">
                  <c:v>2.4986301369863013</c:v>
                </c:pt>
                <c:pt idx="913">
                  <c:v>2.5013698630136987</c:v>
                </c:pt>
                <c:pt idx="914">
                  <c:v>2.504109589041096</c:v>
                </c:pt>
                <c:pt idx="915">
                  <c:v>2.506849315068493</c:v>
                </c:pt>
                <c:pt idx="916">
                  <c:v>2.5095890410958903</c:v>
                </c:pt>
                <c:pt idx="917">
                  <c:v>2.5123287671232877</c:v>
                </c:pt>
                <c:pt idx="918">
                  <c:v>2.515068493150685</c:v>
                </c:pt>
                <c:pt idx="919">
                  <c:v>2.5178082191780824</c:v>
                </c:pt>
                <c:pt idx="920">
                  <c:v>2.5205479452054793</c:v>
                </c:pt>
                <c:pt idx="921">
                  <c:v>2.5232876712328767</c:v>
                </c:pt>
                <c:pt idx="922">
                  <c:v>2.526027397260274</c:v>
                </c:pt>
                <c:pt idx="923">
                  <c:v>2.5287671232876714</c:v>
                </c:pt>
                <c:pt idx="924">
                  <c:v>2.5315068493150683</c:v>
                </c:pt>
                <c:pt idx="925">
                  <c:v>2.5342465753424657</c:v>
                </c:pt>
                <c:pt idx="926">
                  <c:v>2.536986301369863</c:v>
                </c:pt>
                <c:pt idx="927">
                  <c:v>2.5397260273972604</c:v>
                </c:pt>
                <c:pt idx="928">
                  <c:v>2.5424657534246577</c:v>
                </c:pt>
                <c:pt idx="929">
                  <c:v>2.5452054794520547</c:v>
                </c:pt>
                <c:pt idx="930">
                  <c:v>2.547945205479452</c:v>
                </c:pt>
                <c:pt idx="931">
                  <c:v>2.5506849315068494</c:v>
                </c:pt>
                <c:pt idx="932">
                  <c:v>2.5534246575342467</c:v>
                </c:pt>
                <c:pt idx="933">
                  <c:v>2.5561643835616437</c:v>
                </c:pt>
                <c:pt idx="934">
                  <c:v>2.558904109589041</c:v>
                </c:pt>
                <c:pt idx="935">
                  <c:v>2.5616438356164384</c:v>
                </c:pt>
                <c:pt idx="936">
                  <c:v>2.5643835616438357</c:v>
                </c:pt>
                <c:pt idx="937">
                  <c:v>2.5671232876712327</c:v>
                </c:pt>
                <c:pt idx="938">
                  <c:v>2.56986301369863</c:v>
                </c:pt>
                <c:pt idx="939">
                  <c:v>2.5726027397260274</c:v>
                </c:pt>
                <c:pt idx="940">
                  <c:v>2.5753424657534247</c:v>
                </c:pt>
                <c:pt idx="941">
                  <c:v>2.5780821917808221</c:v>
                </c:pt>
                <c:pt idx="942">
                  <c:v>2.580821917808219</c:v>
                </c:pt>
                <c:pt idx="943">
                  <c:v>2.5835616438356164</c:v>
                </c:pt>
                <c:pt idx="944">
                  <c:v>2.5863013698630137</c:v>
                </c:pt>
                <c:pt idx="945">
                  <c:v>2.5890410958904111</c:v>
                </c:pt>
                <c:pt idx="946">
                  <c:v>2.591780821917808</c:v>
                </c:pt>
                <c:pt idx="947">
                  <c:v>2.5945205479452054</c:v>
                </c:pt>
                <c:pt idx="948">
                  <c:v>2.5972602739726027</c:v>
                </c:pt>
                <c:pt idx="949">
                  <c:v>2.6</c:v>
                </c:pt>
                <c:pt idx="950">
                  <c:v>2.6027397260273974</c:v>
                </c:pt>
                <c:pt idx="951">
                  <c:v>2.6054794520547944</c:v>
                </c:pt>
                <c:pt idx="952">
                  <c:v>2.6082191780821917</c:v>
                </c:pt>
                <c:pt idx="953">
                  <c:v>2.6109589041095891</c:v>
                </c:pt>
                <c:pt idx="954">
                  <c:v>2.6136986301369864</c:v>
                </c:pt>
                <c:pt idx="955">
                  <c:v>2.6164383561643834</c:v>
                </c:pt>
                <c:pt idx="956">
                  <c:v>2.6191780821917807</c:v>
                </c:pt>
                <c:pt idx="957">
                  <c:v>2.6219178082191781</c:v>
                </c:pt>
                <c:pt idx="958">
                  <c:v>2.6246575342465754</c:v>
                </c:pt>
                <c:pt idx="959">
                  <c:v>2.6273972602739728</c:v>
                </c:pt>
                <c:pt idx="960">
                  <c:v>2.6301369863013697</c:v>
                </c:pt>
                <c:pt idx="961">
                  <c:v>2.6328767123287671</c:v>
                </c:pt>
                <c:pt idx="962">
                  <c:v>2.6356164383561644</c:v>
                </c:pt>
                <c:pt idx="963">
                  <c:v>2.6383561643835618</c:v>
                </c:pt>
                <c:pt idx="964">
                  <c:v>2.6410958904109587</c:v>
                </c:pt>
                <c:pt idx="965">
                  <c:v>2.6438356164383561</c:v>
                </c:pt>
                <c:pt idx="966">
                  <c:v>2.6465753424657534</c:v>
                </c:pt>
                <c:pt idx="967">
                  <c:v>2.6493150684931508</c:v>
                </c:pt>
                <c:pt idx="968">
                  <c:v>2.6520547945205482</c:v>
                </c:pt>
                <c:pt idx="969">
                  <c:v>2.6547945205479451</c:v>
                </c:pt>
                <c:pt idx="970">
                  <c:v>2.6575342465753424</c:v>
                </c:pt>
                <c:pt idx="971">
                  <c:v>2.6602739726027398</c:v>
                </c:pt>
                <c:pt idx="972">
                  <c:v>2.6630136986301371</c:v>
                </c:pt>
                <c:pt idx="973">
                  <c:v>2.6657534246575341</c:v>
                </c:pt>
                <c:pt idx="974">
                  <c:v>2.6684931506849314</c:v>
                </c:pt>
                <c:pt idx="975">
                  <c:v>2.6712328767123288</c:v>
                </c:pt>
                <c:pt idx="976">
                  <c:v>2.6739726027397261</c:v>
                </c:pt>
                <c:pt idx="977">
                  <c:v>2.6767123287671235</c:v>
                </c:pt>
                <c:pt idx="978">
                  <c:v>2.6794520547945204</c:v>
                </c:pt>
                <c:pt idx="979">
                  <c:v>2.6821917808219178</c:v>
                </c:pt>
                <c:pt idx="980">
                  <c:v>2.6849315068493151</c:v>
                </c:pt>
                <c:pt idx="981">
                  <c:v>2.6876712328767125</c:v>
                </c:pt>
                <c:pt idx="982">
                  <c:v>2.6904109589041094</c:v>
                </c:pt>
                <c:pt idx="983">
                  <c:v>2.6931506849315068</c:v>
                </c:pt>
                <c:pt idx="984">
                  <c:v>2.6958904109589041</c:v>
                </c:pt>
                <c:pt idx="985">
                  <c:v>2.6986301369863015</c:v>
                </c:pt>
                <c:pt idx="986">
                  <c:v>2.7013698630136984</c:v>
                </c:pt>
                <c:pt idx="987">
                  <c:v>2.7041095890410958</c:v>
                </c:pt>
                <c:pt idx="988">
                  <c:v>2.7068493150684931</c:v>
                </c:pt>
                <c:pt idx="989">
                  <c:v>2.7095890410958905</c:v>
                </c:pt>
                <c:pt idx="990">
                  <c:v>2.7123287671232879</c:v>
                </c:pt>
                <c:pt idx="991">
                  <c:v>2.7150684931506848</c:v>
                </c:pt>
                <c:pt idx="992">
                  <c:v>2.7178082191780821</c:v>
                </c:pt>
                <c:pt idx="993">
                  <c:v>2.7205479452054795</c:v>
                </c:pt>
                <c:pt idx="994">
                  <c:v>2.7232876712328768</c:v>
                </c:pt>
                <c:pt idx="995">
                  <c:v>2.7260273972602738</c:v>
                </c:pt>
                <c:pt idx="996">
                  <c:v>2.7287671232876711</c:v>
                </c:pt>
                <c:pt idx="997">
                  <c:v>2.7315068493150685</c:v>
                </c:pt>
                <c:pt idx="998">
                  <c:v>2.7342465753424658</c:v>
                </c:pt>
                <c:pt idx="999">
                  <c:v>2.7369863013698632</c:v>
                </c:pt>
                <c:pt idx="1000">
                  <c:v>2.7397260273972601</c:v>
                </c:pt>
                <c:pt idx="1001">
                  <c:v>2.7424657534246575</c:v>
                </c:pt>
                <c:pt idx="1002">
                  <c:v>2.7452054794520548</c:v>
                </c:pt>
                <c:pt idx="1003">
                  <c:v>2.7479452054794522</c:v>
                </c:pt>
                <c:pt idx="1004">
                  <c:v>2.7506849315068491</c:v>
                </c:pt>
                <c:pt idx="1005">
                  <c:v>2.7534246575342465</c:v>
                </c:pt>
                <c:pt idx="1006">
                  <c:v>2.7561643835616438</c:v>
                </c:pt>
                <c:pt idx="1007">
                  <c:v>2.7589041095890412</c:v>
                </c:pt>
                <c:pt idx="1008">
                  <c:v>2.7616438356164386</c:v>
                </c:pt>
                <c:pt idx="1009">
                  <c:v>2.7643835616438355</c:v>
                </c:pt>
                <c:pt idx="1010">
                  <c:v>2.7671232876712328</c:v>
                </c:pt>
                <c:pt idx="1011">
                  <c:v>2.7698630136986302</c:v>
                </c:pt>
                <c:pt idx="1012">
                  <c:v>2.7726027397260276</c:v>
                </c:pt>
                <c:pt idx="1013">
                  <c:v>2.7753424657534245</c:v>
                </c:pt>
                <c:pt idx="1014">
                  <c:v>2.7780821917808218</c:v>
                </c:pt>
                <c:pt idx="1015">
                  <c:v>2.7808219178082192</c:v>
                </c:pt>
                <c:pt idx="1016">
                  <c:v>2.7835616438356166</c:v>
                </c:pt>
                <c:pt idx="1017">
                  <c:v>2.7863013698630139</c:v>
                </c:pt>
                <c:pt idx="1018">
                  <c:v>2.7890410958904108</c:v>
                </c:pt>
                <c:pt idx="1019">
                  <c:v>2.7917808219178082</c:v>
                </c:pt>
                <c:pt idx="1020">
                  <c:v>2.7945205479452055</c:v>
                </c:pt>
                <c:pt idx="1021">
                  <c:v>2.7972602739726029</c:v>
                </c:pt>
                <c:pt idx="1022">
                  <c:v>2.8</c:v>
                </c:pt>
                <c:pt idx="1023">
                  <c:v>2.8027397260273972</c:v>
                </c:pt>
                <c:pt idx="1024">
                  <c:v>2.8054794520547945</c:v>
                </c:pt>
                <c:pt idx="1025">
                  <c:v>2.8082191780821919</c:v>
                </c:pt>
                <c:pt idx="1026">
                  <c:v>2.8109589041095893</c:v>
                </c:pt>
                <c:pt idx="1027">
                  <c:v>2.8136986301369862</c:v>
                </c:pt>
                <c:pt idx="1028">
                  <c:v>2.8164383561643835</c:v>
                </c:pt>
                <c:pt idx="1029">
                  <c:v>2.8191780821917809</c:v>
                </c:pt>
                <c:pt idx="1030">
                  <c:v>2.8219178082191783</c:v>
                </c:pt>
                <c:pt idx="1031">
                  <c:v>2.8246575342465752</c:v>
                </c:pt>
                <c:pt idx="1032">
                  <c:v>2.8273972602739725</c:v>
                </c:pt>
                <c:pt idx="1033">
                  <c:v>2.8301369863013699</c:v>
                </c:pt>
                <c:pt idx="1034">
                  <c:v>2.8328767123287673</c:v>
                </c:pt>
                <c:pt idx="1035">
                  <c:v>2.8356164383561642</c:v>
                </c:pt>
                <c:pt idx="1036">
                  <c:v>2.8383561643835615</c:v>
                </c:pt>
                <c:pt idx="1037">
                  <c:v>2.8410958904109589</c:v>
                </c:pt>
                <c:pt idx="1038">
                  <c:v>2.8438356164383563</c:v>
                </c:pt>
                <c:pt idx="1039">
                  <c:v>2.8465753424657536</c:v>
                </c:pt>
                <c:pt idx="1040">
                  <c:v>2.8493150684931505</c:v>
                </c:pt>
                <c:pt idx="1041">
                  <c:v>2.8520547945205479</c:v>
                </c:pt>
                <c:pt idx="1042">
                  <c:v>2.8547945205479452</c:v>
                </c:pt>
                <c:pt idx="1043">
                  <c:v>2.8575342465753426</c:v>
                </c:pt>
                <c:pt idx="1044">
                  <c:v>2.8602739726027395</c:v>
                </c:pt>
                <c:pt idx="1045">
                  <c:v>2.8630136986301369</c:v>
                </c:pt>
                <c:pt idx="1046">
                  <c:v>2.8657534246575342</c:v>
                </c:pt>
                <c:pt idx="1047">
                  <c:v>2.8684931506849316</c:v>
                </c:pt>
                <c:pt idx="1048">
                  <c:v>2.871232876712329</c:v>
                </c:pt>
                <c:pt idx="1049">
                  <c:v>2.8739726027397259</c:v>
                </c:pt>
                <c:pt idx="1050">
                  <c:v>2.8767123287671232</c:v>
                </c:pt>
                <c:pt idx="1051">
                  <c:v>2.8794520547945206</c:v>
                </c:pt>
                <c:pt idx="1052">
                  <c:v>2.882191780821918</c:v>
                </c:pt>
                <c:pt idx="1053">
                  <c:v>2.8849315068493149</c:v>
                </c:pt>
                <c:pt idx="1054">
                  <c:v>2.8876712328767122</c:v>
                </c:pt>
                <c:pt idx="1055">
                  <c:v>2.8904109589041096</c:v>
                </c:pt>
                <c:pt idx="1056">
                  <c:v>2.893150684931507</c:v>
                </c:pt>
                <c:pt idx="1057">
                  <c:v>2.8958904109589043</c:v>
                </c:pt>
                <c:pt idx="1058">
                  <c:v>2.8986301369863012</c:v>
                </c:pt>
                <c:pt idx="1059">
                  <c:v>2.9013698630136986</c:v>
                </c:pt>
                <c:pt idx="1060">
                  <c:v>2.904109589041096</c:v>
                </c:pt>
                <c:pt idx="1061">
                  <c:v>2.9068493150684933</c:v>
                </c:pt>
                <c:pt idx="1062">
                  <c:v>2.9095890410958902</c:v>
                </c:pt>
                <c:pt idx="1063">
                  <c:v>2.9123287671232876</c:v>
                </c:pt>
                <c:pt idx="1064">
                  <c:v>2.9150684931506849</c:v>
                </c:pt>
                <c:pt idx="1065">
                  <c:v>2.9178082191780823</c:v>
                </c:pt>
                <c:pt idx="1066">
                  <c:v>2.9205479452054797</c:v>
                </c:pt>
                <c:pt idx="1067">
                  <c:v>2.9232876712328766</c:v>
                </c:pt>
                <c:pt idx="1068">
                  <c:v>2.9260273972602739</c:v>
                </c:pt>
                <c:pt idx="1069">
                  <c:v>2.9287671232876713</c:v>
                </c:pt>
                <c:pt idx="1070">
                  <c:v>2.9315068493150687</c:v>
                </c:pt>
                <c:pt idx="1071">
                  <c:v>2.9342465753424656</c:v>
                </c:pt>
                <c:pt idx="1072">
                  <c:v>2.9369863013698629</c:v>
                </c:pt>
                <c:pt idx="1073">
                  <c:v>2.9397260273972603</c:v>
                </c:pt>
                <c:pt idx="1074">
                  <c:v>2.9424657534246577</c:v>
                </c:pt>
                <c:pt idx="1075">
                  <c:v>2.9452054794520546</c:v>
                </c:pt>
                <c:pt idx="1076">
                  <c:v>2.9479452054794519</c:v>
                </c:pt>
                <c:pt idx="1077">
                  <c:v>2.9506849315068493</c:v>
                </c:pt>
                <c:pt idx="1078">
                  <c:v>2.9534246575342467</c:v>
                </c:pt>
                <c:pt idx="1079">
                  <c:v>2.956164383561644</c:v>
                </c:pt>
                <c:pt idx="1080">
                  <c:v>2.9589041095890409</c:v>
                </c:pt>
                <c:pt idx="1081">
                  <c:v>2.9616438356164383</c:v>
                </c:pt>
                <c:pt idx="1082">
                  <c:v>2.9643835616438357</c:v>
                </c:pt>
                <c:pt idx="1083">
                  <c:v>2.967123287671233</c:v>
                </c:pt>
                <c:pt idx="1084">
                  <c:v>2.9698630136986299</c:v>
                </c:pt>
                <c:pt idx="1085">
                  <c:v>2.9726027397260273</c:v>
                </c:pt>
                <c:pt idx="1086">
                  <c:v>2.9753424657534246</c:v>
                </c:pt>
                <c:pt idx="1087">
                  <c:v>2.978082191780822</c:v>
                </c:pt>
                <c:pt idx="1088">
                  <c:v>2.9808219178082194</c:v>
                </c:pt>
                <c:pt idx="1089">
                  <c:v>2.9835616438356163</c:v>
                </c:pt>
                <c:pt idx="1090">
                  <c:v>2.9863013698630136</c:v>
                </c:pt>
                <c:pt idx="1091">
                  <c:v>2.989041095890411</c:v>
                </c:pt>
                <c:pt idx="1092">
                  <c:v>2.9917808219178084</c:v>
                </c:pt>
                <c:pt idx="1093">
                  <c:v>2.9945205479452053</c:v>
                </c:pt>
                <c:pt idx="1094">
                  <c:v>2.9972602739726026</c:v>
                </c:pt>
                <c:pt idx="1095">
                  <c:v>3</c:v>
                </c:pt>
                <c:pt idx="1096">
                  <c:v>3.0027397260273974</c:v>
                </c:pt>
                <c:pt idx="1097">
                  <c:v>3.0054794520547947</c:v>
                </c:pt>
                <c:pt idx="1098">
                  <c:v>3.0082191780821916</c:v>
                </c:pt>
                <c:pt idx="1099">
                  <c:v>3.010958904109589</c:v>
                </c:pt>
                <c:pt idx="1100">
                  <c:v>3.0136986301369864</c:v>
                </c:pt>
                <c:pt idx="1101">
                  <c:v>3.0164383561643837</c:v>
                </c:pt>
                <c:pt idx="1102">
                  <c:v>3.0191780821917806</c:v>
                </c:pt>
                <c:pt idx="1103">
                  <c:v>3.021917808219178</c:v>
                </c:pt>
                <c:pt idx="1104">
                  <c:v>3.0246575342465754</c:v>
                </c:pt>
                <c:pt idx="1105">
                  <c:v>3.0273972602739727</c:v>
                </c:pt>
                <c:pt idx="1106">
                  <c:v>3.0301369863013701</c:v>
                </c:pt>
                <c:pt idx="1107">
                  <c:v>3.032876712328767</c:v>
                </c:pt>
                <c:pt idx="1108">
                  <c:v>3.0356164383561643</c:v>
                </c:pt>
                <c:pt idx="1109">
                  <c:v>3.0383561643835617</c:v>
                </c:pt>
                <c:pt idx="1110">
                  <c:v>3.0410958904109591</c:v>
                </c:pt>
                <c:pt idx="1111">
                  <c:v>3.043835616438356</c:v>
                </c:pt>
                <c:pt idx="1112">
                  <c:v>3.0465753424657533</c:v>
                </c:pt>
                <c:pt idx="1113">
                  <c:v>3.0493150684931507</c:v>
                </c:pt>
                <c:pt idx="1114">
                  <c:v>3.0520547945205481</c:v>
                </c:pt>
                <c:pt idx="1115">
                  <c:v>3.0547945205479454</c:v>
                </c:pt>
                <c:pt idx="1116">
                  <c:v>3.0575342465753423</c:v>
                </c:pt>
                <c:pt idx="1117">
                  <c:v>3.0602739726027397</c:v>
                </c:pt>
                <c:pt idx="1118">
                  <c:v>3.0630136986301371</c:v>
                </c:pt>
                <c:pt idx="1119">
                  <c:v>3.0657534246575344</c:v>
                </c:pt>
                <c:pt idx="1120">
                  <c:v>3.0684931506849313</c:v>
                </c:pt>
                <c:pt idx="1121">
                  <c:v>3.0712328767123287</c:v>
                </c:pt>
                <c:pt idx="1122">
                  <c:v>3.0739726027397261</c:v>
                </c:pt>
                <c:pt idx="1123">
                  <c:v>3.0767123287671234</c:v>
                </c:pt>
                <c:pt idx="1124">
                  <c:v>3.0794520547945203</c:v>
                </c:pt>
                <c:pt idx="1125">
                  <c:v>3.0821917808219177</c:v>
                </c:pt>
                <c:pt idx="1126">
                  <c:v>3.0849315068493151</c:v>
                </c:pt>
                <c:pt idx="1127">
                  <c:v>3.0876712328767124</c:v>
                </c:pt>
                <c:pt idx="1128">
                  <c:v>3.0904109589041098</c:v>
                </c:pt>
                <c:pt idx="1129">
                  <c:v>3.0931506849315067</c:v>
                </c:pt>
                <c:pt idx="1130">
                  <c:v>3.095890410958904</c:v>
                </c:pt>
                <c:pt idx="1131">
                  <c:v>3.0986301369863014</c:v>
                </c:pt>
                <c:pt idx="1132">
                  <c:v>3.1013698630136988</c:v>
                </c:pt>
                <c:pt idx="1133">
                  <c:v>3.1041095890410957</c:v>
                </c:pt>
                <c:pt idx="1134">
                  <c:v>3.106849315068493</c:v>
                </c:pt>
                <c:pt idx="1135">
                  <c:v>3.1095890410958904</c:v>
                </c:pt>
                <c:pt idx="1136">
                  <c:v>3.1123287671232878</c:v>
                </c:pt>
                <c:pt idx="1137">
                  <c:v>3.1150684931506851</c:v>
                </c:pt>
                <c:pt idx="1138">
                  <c:v>3.117808219178082</c:v>
                </c:pt>
                <c:pt idx="1139">
                  <c:v>3.1205479452054794</c:v>
                </c:pt>
                <c:pt idx="1140">
                  <c:v>3.1232876712328768</c:v>
                </c:pt>
                <c:pt idx="1141">
                  <c:v>3.1260273972602741</c:v>
                </c:pt>
                <c:pt idx="1142">
                  <c:v>3.128767123287671</c:v>
                </c:pt>
                <c:pt idx="1143">
                  <c:v>3.1315068493150684</c:v>
                </c:pt>
                <c:pt idx="1144">
                  <c:v>3.1342465753424658</c:v>
                </c:pt>
                <c:pt idx="1145">
                  <c:v>3.1369863013698631</c:v>
                </c:pt>
                <c:pt idx="1146">
                  <c:v>3.1397260273972605</c:v>
                </c:pt>
                <c:pt idx="1147">
                  <c:v>3.1424657534246574</c:v>
                </c:pt>
                <c:pt idx="1148">
                  <c:v>3.1452054794520548</c:v>
                </c:pt>
                <c:pt idx="1149">
                  <c:v>3.1479452054794521</c:v>
                </c:pt>
                <c:pt idx="1150">
                  <c:v>3.1506849315068495</c:v>
                </c:pt>
                <c:pt idx="1151">
                  <c:v>3.1534246575342464</c:v>
                </c:pt>
                <c:pt idx="1152">
                  <c:v>3.1561643835616437</c:v>
                </c:pt>
                <c:pt idx="1153">
                  <c:v>3.1589041095890411</c:v>
                </c:pt>
                <c:pt idx="1154">
                  <c:v>3.1616438356164385</c:v>
                </c:pt>
                <c:pt idx="1155">
                  <c:v>3.1643835616438358</c:v>
                </c:pt>
                <c:pt idx="1156">
                  <c:v>3.1671232876712327</c:v>
                </c:pt>
                <c:pt idx="1157">
                  <c:v>3.1698630136986301</c:v>
                </c:pt>
                <c:pt idx="1158">
                  <c:v>3.1726027397260275</c:v>
                </c:pt>
                <c:pt idx="1159">
                  <c:v>3.1753424657534248</c:v>
                </c:pt>
                <c:pt idx="1160">
                  <c:v>3.1780821917808217</c:v>
                </c:pt>
                <c:pt idx="1161">
                  <c:v>3.1808219178082191</c:v>
                </c:pt>
                <c:pt idx="1162">
                  <c:v>3.1835616438356165</c:v>
                </c:pt>
                <c:pt idx="1163">
                  <c:v>3.1863013698630138</c:v>
                </c:pt>
                <c:pt idx="1164">
                  <c:v>3.1890410958904107</c:v>
                </c:pt>
                <c:pt idx="1165">
                  <c:v>3.1917808219178081</c:v>
                </c:pt>
                <c:pt idx="1166">
                  <c:v>3.1945205479452055</c:v>
                </c:pt>
                <c:pt idx="1167">
                  <c:v>3.1972602739726028</c:v>
                </c:pt>
                <c:pt idx="1168">
                  <c:v>3.2</c:v>
                </c:pt>
                <c:pt idx="1169">
                  <c:v>3.2027397260273971</c:v>
                </c:pt>
                <c:pt idx="1170">
                  <c:v>3.2054794520547945</c:v>
                </c:pt>
                <c:pt idx="1171">
                  <c:v>3.2082191780821918</c:v>
                </c:pt>
                <c:pt idx="1172">
                  <c:v>3.2109589041095892</c:v>
                </c:pt>
                <c:pt idx="1173">
                  <c:v>3.2136986301369861</c:v>
                </c:pt>
                <c:pt idx="1174">
                  <c:v>3.2164383561643834</c:v>
                </c:pt>
                <c:pt idx="1175">
                  <c:v>3.2191780821917808</c:v>
                </c:pt>
                <c:pt idx="1176">
                  <c:v>3.2219178082191782</c:v>
                </c:pt>
                <c:pt idx="1177">
                  <c:v>3.2246575342465755</c:v>
                </c:pt>
                <c:pt idx="1178">
                  <c:v>3.2273972602739724</c:v>
                </c:pt>
                <c:pt idx="1179">
                  <c:v>3.2301369863013698</c:v>
                </c:pt>
                <c:pt idx="1180">
                  <c:v>3.2328767123287672</c:v>
                </c:pt>
                <c:pt idx="1181">
                  <c:v>3.2356164383561645</c:v>
                </c:pt>
                <c:pt idx="1182">
                  <c:v>3.2383561643835614</c:v>
                </c:pt>
                <c:pt idx="1183">
                  <c:v>3.2410958904109588</c:v>
                </c:pt>
                <c:pt idx="1184">
                  <c:v>3.2438356164383562</c:v>
                </c:pt>
                <c:pt idx="1185">
                  <c:v>3.2465753424657535</c:v>
                </c:pt>
                <c:pt idx="1186">
                  <c:v>3.2493150684931509</c:v>
                </c:pt>
                <c:pt idx="1187">
                  <c:v>3.2520547945205478</c:v>
                </c:pt>
                <c:pt idx="1188">
                  <c:v>3.2547945205479452</c:v>
                </c:pt>
                <c:pt idx="1189">
                  <c:v>3.2575342465753425</c:v>
                </c:pt>
                <c:pt idx="1190">
                  <c:v>3.2602739726027399</c:v>
                </c:pt>
                <c:pt idx="1191">
                  <c:v>3.2630136986301368</c:v>
                </c:pt>
                <c:pt idx="1192">
                  <c:v>3.2657534246575342</c:v>
                </c:pt>
                <c:pt idx="1193">
                  <c:v>3.2684931506849315</c:v>
                </c:pt>
                <c:pt idx="1194">
                  <c:v>3.2712328767123289</c:v>
                </c:pt>
                <c:pt idx="1195">
                  <c:v>3.2739726027397262</c:v>
                </c:pt>
                <c:pt idx="1196">
                  <c:v>3.2767123287671232</c:v>
                </c:pt>
                <c:pt idx="1197">
                  <c:v>3.2794520547945205</c:v>
                </c:pt>
                <c:pt idx="1198">
                  <c:v>3.2821917808219179</c:v>
                </c:pt>
                <c:pt idx="1199">
                  <c:v>3.2849315068493152</c:v>
                </c:pt>
                <c:pt idx="1200">
                  <c:v>3.2876712328767121</c:v>
                </c:pt>
                <c:pt idx="1201">
                  <c:v>3.2904109589041095</c:v>
                </c:pt>
                <c:pt idx="1202">
                  <c:v>3.2931506849315069</c:v>
                </c:pt>
                <c:pt idx="1203">
                  <c:v>3.2958904109589042</c:v>
                </c:pt>
                <c:pt idx="1204">
                  <c:v>3.2986301369863016</c:v>
                </c:pt>
                <c:pt idx="1205">
                  <c:v>3.3013698630136985</c:v>
                </c:pt>
                <c:pt idx="1206">
                  <c:v>3.3041095890410959</c:v>
                </c:pt>
                <c:pt idx="1207">
                  <c:v>3.3068493150684932</c:v>
                </c:pt>
                <c:pt idx="1208">
                  <c:v>3.3095890410958906</c:v>
                </c:pt>
                <c:pt idx="1209">
                  <c:v>3.3123287671232875</c:v>
                </c:pt>
                <c:pt idx="1210">
                  <c:v>3.3150684931506849</c:v>
                </c:pt>
                <c:pt idx="1211">
                  <c:v>3.3178082191780822</c:v>
                </c:pt>
                <c:pt idx="1212">
                  <c:v>3.3205479452054796</c:v>
                </c:pt>
                <c:pt idx="1213">
                  <c:v>3.3232876712328765</c:v>
                </c:pt>
                <c:pt idx="1214">
                  <c:v>3.3260273972602739</c:v>
                </c:pt>
                <c:pt idx="1215">
                  <c:v>3.3287671232876712</c:v>
                </c:pt>
                <c:pt idx="1216">
                  <c:v>3.3315068493150686</c:v>
                </c:pt>
                <c:pt idx="1217">
                  <c:v>3.3342465753424659</c:v>
                </c:pt>
                <c:pt idx="1218">
                  <c:v>3.3369863013698629</c:v>
                </c:pt>
                <c:pt idx="1219">
                  <c:v>3.3397260273972602</c:v>
                </c:pt>
                <c:pt idx="1220">
                  <c:v>3.3424657534246576</c:v>
                </c:pt>
                <c:pt idx="1221">
                  <c:v>3.3452054794520549</c:v>
                </c:pt>
                <c:pt idx="1222">
                  <c:v>3.3479452054794518</c:v>
                </c:pt>
                <c:pt idx="1223">
                  <c:v>3.3506849315068492</c:v>
                </c:pt>
                <c:pt idx="1224">
                  <c:v>3.3534246575342466</c:v>
                </c:pt>
                <c:pt idx="1225">
                  <c:v>3.3561643835616439</c:v>
                </c:pt>
                <c:pt idx="1226">
                  <c:v>3.3589041095890413</c:v>
                </c:pt>
                <c:pt idx="1227">
                  <c:v>3.3616438356164382</c:v>
                </c:pt>
                <c:pt idx="1228">
                  <c:v>3.3643835616438356</c:v>
                </c:pt>
                <c:pt idx="1229">
                  <c:v>3.3671232876712329</c:v>
                </c:pt>
                <c:pt idx="1230">
                  <c:v>3.3698630136986303</c:v>
                </c:pt>
                <c:pt idx="1231">
                  <c:v>3.3726027397260272</c:v>
                </c:pt>
                <c:pt idx="1232">
                  <c:v>3.3753424657534246</c:v>
                </c:pt>
                <c:pt idx="1233">
                  <c:v>3.3780821917808219</c:v>
                </c:pt>
                <c:pt idx="1234">
                  <c:v>3.3808219178082193</c:v>
                </c:pt>
                <c:pt idx="1235">
                  <c:v>3.3835616438356166</c:v>
                </c:pt>
                <c:pt idx="1236">
                  <c:v>3.3863013698630136</c:v>
                </c:pt>
                <c:pt idx="1237">
                  <c:v>3.3890410958904109</c:v>
                </c:pt>
                <c:pt idx="1238">
                  <c:v>3.3917808219178083</c:v>
                </c:pt>
                <c:pt idx="1239">
                  <c:v>3.3945205479452056</c:v>
                </c:pt>
                <c:pt idx="1240">
                  <c:v>3.3972602739726026</c:v>
                </c:pt>
                <c:pt idx="1241">
                  <c:v>3.4</c:v>
                </c:pt>
                <c:pt idx="1242">
                  <c:v>3.4027397260273973</c:v>
                </c:pt>
                <c:pt idx="1243">
                  <c:v>3.4054794520547946</c:v>
                </c:pt>
                <c:pt idx="1244">
                  <c:v>3.408219178082192</c:v>
                </c:pt>
                <c:pt idx="1245">
                  <c:v>3.4109589041095889</c:v>
                </c:pt>
                <c:pt idx="1246">
                  <c:v>3.4136986301369863</c:v>
                </c:pt>
                <c:pt idx="1247">
                  <c:v>3.4164383561643836</c:v>
                </c:pt>
                <c:pt idx="1248">
                  <c:v>3.419178082191781</c:v>
                </c:pt>
                <c:pt idx="1249">
                  <c:v>3.4219178082191779</c:v>
                </c:pt>
                <c:pt idx="1250">
                  <c:v>3.4246575342465753</c:v>
                </c:pt>
                <c:pt idx="1251">
                  <c:v>3.4273972602739726</c:v>
                </c:pt>
                <c:pt idx="1252">
                  <c:v>3.43013698630137</c:v>
                </c:pt>
                <c:pt idx="1253">
                  <c:v>3.4328767123287673</c:v>
                </c:pt>
                <c:pt idx="1254">
                  <c:v>3.4356164383561643</c:v>
                </c:pt>
                <c:pt idx="1255">
                  <c:v>3.4383561643835616</c:v>
                </c:pt>
                <c:pt idx="1256">
                  <c:v>3.441095890410959</c:v>
                </c:pt>
                <c:pt idx="1257">
                  <c:v>3.4438356164383563</c:v>
                </c:pt>
                <c:pt idx="1258">
                  <c:v>3.4465753424657533</c:v>
                </c:pt>
                <c:pt idx="1259">
                  <c:v>3.4493150684931506</c:v>
                </c:pt>
                <c:pt idx="1260">
                  <c:v>3.452054794520548</c:v>
                </c:pt>
                <c:pt idx="1261">
                  <c:v>3.4547945205479453</c:v>
                </c:pt>
                <c:pt idx="1262">
                  <c:v>3.4575342465753423</c:v>
                </c:pt>
                <c:pt idx="1263">
                  <c:v>3.4602739726027396</c:v>
                </c:pt>
                <c:pt idx="1264">
                  <c:v>3.463013698630137</c:v>
                </c:pt>
                <c:pt idx="1265">
                  <c:v>3.4657534246575343</c:v>
                </c:pt>
                <c:pt idx="1266">
                  <c:v>3.4684931506849317</c:v>
                </c:pt>
                <c:pt idx="1267">
                  <c:v>3.4712328767123286</c:v>
                </c:pt>
                <c:pt idx="1268">
                  <c:v>3.473972602739726</c:v>
                </c:pt>
                <c:pt idx="1269">
                  <c:v>3.4767123287671233</c:v>
                </c:pt>
                <c:pt idx="1270">
                  <c:v>3.4794520547945207</c:v>
                </c:pt>
                <c:pt idx="1271">
                  <c:v>3.4821917808219176</c:v>
                </c:pt>
                <c:pt idx="1272">
                  <c:v>3.484931506849315</c:v>
                </c:pt>
                <c:pt idx="1273">
                  <c:v>3.4876712328767123</c:v>
                </c:pt>
                <c:pt idx="1274">
                  <c:v>3.4904109589041097</c:v>
                </c:pt>
                <c:pt idx="1275">
                  <c:v>3.493150684931507</c:v>
                </c:pt>
                <c:pt idx="1276">
                  <c:v>3.495890410958904</c:v>
                </c:pt>
                <c:pt idx="1277">
                  <c:v>3.4986301369863013</c:v>
                </c:pt>
                <c:pt idx="1278">
                  <c:v>3.5013698630136987</c:v>
                </c:pt>
                <c:pt idx="1279">
                  <c:v>3.504109589041096</c:v>
                </c:pt>
                <c:pt idx="1280">
                  <c:v>3.506849315068493</c:v>
                </c:pt>
                <c:pt idx="1281">
                  <c:v>3.5095890410958903</c:v>
                </c:pt>
                <c:pt idx="1282">
                  <c:v>3.5123287671232877</c:v>
                </c:pt>
                <c:pt idx="1283">
                  <c:v>3.515068493150685</c:v>
                </c:pt>
                <c:pt idx="1284">
                  <c:v>3.5178082191780824</c:v>
                </c:pt>
                <c:pt idx="1285">
                  <c:v>3.5205479452054793</c:v>
                </c:pt>
                <c:pt idx="1286">
                  <c:v>3.5232876712328767</c:v>
                </c:pt>
                <c:pt idx="1287">
                  <c:v>3.526027397260274</c:v>
                </c:pt>
                <c:pt idx="1288">
                  <c:v>3.5287671232876714</c:v>
                </c:pt>
                <c:pt idx="1289">
                  <c:v>3.5315068493150683</c:v>
                </c:pt>
                <c:pt idx="1290">
                  <c:v>3.5342465753424657</c:v>
                </c:pt>
                <c:pt idx="1291">
                  <c:v>3.536986301369863</c:v>
                </c:pt>
                <c:pt idx="1292">
                  <c:v>3.5397260273972604</c:v>
                </c:pt>
                <c:pt idx="1293">
                  <c:v>3.5424657534246577</c:v>
                </c:pt>
                <c:pt idx="1294">
                  <c:v>3.5452054794520547</c:v>
                </c:pt>
                <c:pt idx="1295">
                  <c:v>3.547945205479452</c:v>
                </c:pt>
                <c:pt idx="1296">
                  <c:v>3.5506849315068494</c:v>
                </c:pt>
                <c:pt idx="1297">
                  <c:v>3.5534246575342467</c:v>
                </c:pt>
                <c:pt idx="1298">
                  <c:v>3.5561643835616437</c:v>
                </c:pt>
                <c:pt idx="1299">
                  <c:v>3.558904109589041</c:v>
                </c:pt>
                <c:pt idx="1300">
                  <c:v>3.5616438356164384</c:v>
                </c:pt>
                <c:pt idx="1301">
                  <c:v>3.5643835616438357</c:v>
                </c:pt>
                <c:pt idx="1302">
                  <c:v>3.5671232876712327</c:v>
                </c:pt>
                <c:pt idx="1303">
                  <c:v>3.56986301369863</c:v>
                </c:pt>
                <c:pt idx="1304">
                  <c:v>3.5726027397260274</c:v>
                </c:pt>
                <c:pt idx="1305">
                  <c:v>3.5753424657534247</c:v>
                </c:pt>
                <c:pt idx="1306">
                  <c:v>3.5780821917808221</c:v>
                </c:pt>
                <c:pt idx="1307">
                  <c:v>3.580821917808219</c:v>
                </c:pt>
                <c:pt idx="1308">
                  <c:v>3.5835616438356164</c:v>
                </c:pt>
                <c:pt idx="1309">
                  <c:v>3.5863013698630137</c:v>
                </c:pt>
                <c:pt idx="1310">
                  <c:v>3.5890410958904111</c:v>
                </c:pt>
                <c:pt idx="1311">
                  <c:v>3.591780821917808</c:v>
                </c:pt>
                <c:pt idx="1312">
                  <c:v>3.5945205479452054</c:v>
                </c:pt>
                <c:pt idx="1313">
                  <c:v>3.5972602739726027</c:v>
                </c:pt>
                <c:pt idx="1314">
                  <c:v>3.6</c:v>
                </c:pt>
                <c:pt idx="1315">
                  <c:v>3.6027397260273974</c:v>
                </c:pt>
                <c:pt idx="1316">
                  <c:v>3.6054794520547944</c:v>
                </c:pt>
                <c:pt idx="1317">
                  <c:v>3.6082191780821917</c:v>
                </c:pt>
                <c:pt idx="1318">
                  <c:v>3.6109589041095891</c:v>
                </c:pt>
                <c:pt idx="1319">
                  <c:v>3.6136986301369864</c:v>
                </c:pt>
                <c:pt idx="1320">
                  <c:v>3.6164383561643834</c:v>
                </c:pt>
                <c:pt idx="1321">
                  <c:v>3.6191780821917807</c:v>
                </c:pt>
                <c:pt idx="1322">
                  <c:v>3.6219178082191781</c:v>
                </c:pt>
                <c:pt idx="1323">
                  <c:v>3.6246575342465754</c:v>
                </c:pt>
                <c:pt idx="1324">
                  <c:v>3.6273972602739728</c:v>
                </c:pt>
                <c:pt idx="1325">
                  <c:v>3.6301369863013697</c:v>
                </c:pt>
                <c:pt idx="1326">
                  <c:v>3.6328767123287671</c:v>
                </c:pt>
                <c:pt idx="1327">
                  <c:v>3.6356164383561644</c:v>
                </c:pt>
                <c:pt idx="1328">
                  <c:v>3.6383561643835618</c:v>
                </c:pt>
                <c:pt idx="1329">
                  <c:v>3.6410958904109587</c:v>
                </c:pt>
                <c:pt idx="1330">
                  <c:v>3.6438356164383561</c:v>
                </c:pt>
                <c:pt idx="1331">
                  <c:v>3.6465753424657534</c:v>
                </c:pt>
                <c:pt idx="1332">
                  <c:v>3.6493150684931508</c:v>
                </c:pt>
                <c:pt idx="1333">
                  <c:v>3.6520547945205482</c:v>
                </c:pt>
                <c:pt idx="1334">
                  <c:v>3.6547945205479451</c:v>
                </c:pt>
                <c:pt idx="1335">
                  <c:v>3.6575342465753424</c:v>
                </c:pt>
                <c:pt idx="1336">
                  <c:v>3.6602739726027398</c:v>
                </c:pt>
                <c:pt idx="1337">
                  <c:v>3.6630136986301371</c:v>
                </c:pt>
                <c:pt idx="1338">
                  <c:v>3.6657534246575341</c:v>
                </c:pt>
                <c:pt idx="1339">
                  <c:v>3.6684931506849314</c:v>
                </c:pt>
                <c:pt idx="1340">
                  <c:v>3.6712328767123288</c:v>
                </c:pt>
                <c:pt idx="1341">
                  <c:v>3.6739726027397261</c:v>
                </c:pt>
                <c:pt idx="1342">
                  <c:v>3.6767123287671235</c:v>
                </c:pt>
                <c:pt idx="1343">
                  <c:v>3.6794520547945204</c:v>
                </c:pt>
                <c:pt idx="1344">
                  <c:v>3.6821917808219178</c:v>
                </c:pt>
                <c:pt idx="1345">
                  <c:v>3.6849315068493151</c:v>
                </c:pt>
                <c:pt idx="1346">
                  <c:v>3.6876712328767125</c:v>
                </c:pt>
                <c:pt idx="1347">
                  <c:v>3.6904109589041094</c:v>
                </c:pt>
                <c:pt idx="1348">
                  <c:v>3.6931506849315068</c:v>
                </c:pt>
                <c:pt idx="1349">
                  <c:v>3.6958904109589041</c:v>
                </c:pt>
                <c:pt idx="1350">
                  <c:v>3.6986301369863015</c:v>
                </c:pt>
                <c:pt idx="1351">
                  <c:v>3.7013698630136984</c:v>
                </c:pt>
                <c:pt idx="1352">
                  <c:v>3.7041095890410958</c:v>
                </c:pt>
                <c:pt idx="1353">
                  <c:v>3.7068493150684931</c:v>
                </c:pt>
                <c:pt idx="1354">
                  <c:v>3.7095890410958905</c:v>
                </c:pt>
                <c:pt idx="1355">
                  <c:v>3.7123287671232879</c:v>
                </c:pt>
                <c:pt idx="1356">
                  <c:v>3.7150684931506848</c:v>
                </c:pt>
                <c:pt idx="1357">
                  <c:v>3.7178082191780821</c:v>
                </c:pt>
                <c:pt idx="1358">
                  <c:v>3.7205479452054795</c:v>
                </c:pt>
                <c:pt idx="1359">
                  <c:v>3.7232876712328768</c:v>
                </c:pt>
                <c:pt idx="1360">
                  <c:v>3.7260273972602738</c:v>
                </c:pt>
                <c:pt idx="1361">
                  <c:v>3.7287671232876711</c:v>
                </c:pt>
                <c:pt idx="1362">
                  <c:v>3.7315068493150685</c:v>
                </c:pt>
                <c:pt idx="1363">
                  <c:v>3.7342465753424658</c:v>
                </c:pt>
                <c:pt idx="1364">
                  <c:v>3.7369863013698632</c:v>
                </c:pt>
                <c:pt idx="1365">
                  <c:v>3.7397260273972601</c:v>
                </c:pt>
                <c:pt idx="1366">
                  <c:v>3.7424657534246575</c:v>
                </c:pt>
                <c:pt idx="1367">
                  <c:v>3.7452054794520548</c:v>
                </c:pt>
                <c:pt idx="1368">
                  <c:v>3.7479452054794522</c:v>
                </c:pt>
                <c:pt idx="1369">
                  <c:v>3.7506849315068491</c:v>
                </c:pt>
                <c:pt idx="1370">
                  <c:v>3.7534246575342465</c:v>
                </c:pt>
                <c:pt idx="1371">
                  <c:v>3.7561643835616438</c:v>
                </c:pt>
                <c:pt idx="1372">
                  <c:v>3.7589041095890412</c:v>
                </c:pt>
                <c:pt idx="1373">
                  <c:v>3.7616438356164386</c:v>
                </c:pt>
                <c:pt idx="1374">
                  <c:v>3.7643835616438355</c:v>
                </c:pt>
                <c:pt idx="1375">
                  <c:v>3.7671232876712328</c:v>
                </c:pt>
                <c:pt idx="1376">
                  <c:v>3.7698630136986302</c:v>
                </c:pt>
                <c:pt idx="1377">
                  <c:v>3.7726027397260276</c:v>
                </c:pt>
                <c:pt idx="1378">
                  <c:v>3.7753424657534245</c:v>
                </c:pt>
                <c:pt idx="1379">
                  <c:v>3.7780821917808218</c:v>
                </c:pt>
                <c:pt idx="1380">
                  <c:v>3.7808219178082192</c:v>
                </c:pt>
                <c:pt idx="1381">
                  <c:v>3.7835616438356166</c:v>
                </c:pt>
                <c:pt idx="1382">
                  <c:v>3.7863013698630139</c:v>
                </c:pt>
                <c:pt idx="1383">
                  <c:v>3.7890410958904108</c:v>
                </c:pt>
                <c:pt idx="1384">
                  <c:v>3.7917808219178082</c:v>
                </c:pt>
                <c:pt idx="1385">
                  <c:v>3.7945205479452055</c:v>
                </c:pt>
                <c:pt idx="1386">
                  <c:v>3.7972602739726029</c:v>
                </c:pt>
                <c:pt idx="1387">
                  <c:v>3.8</c:v>
                </c:pt>
                <c:pt idx="1388">
                  <c:v>3.8027397260273972</c:v>
                </c:pt>
                <c:pt idx="1389">
                  <c:v>3.8054794520547945</c:v>
                </c:pt>
                <c:pt idx="1390">
                  <c:v>3.8082191780821919</c:v>
                </c:pt>
                <c:pt idx="1391">
                  <c:v>3.8109589041095893</c:v>
                </c:pt>
                <c:pt idx="1392">
                  <c:v>3.8136986301369862</c:v>
                </c:pt>
                <c:pt idx="1393">
                  <c:v>3.8164383561643835</c:v>
                </c:pt>
                <c:pt idx="1394">
                  <c:v>3.8191780821917809</c:v>
                </c:pt>
                <c:pt idx="1395">
                  <c:v>3.8219178082191783</c:v>
                </c:pt>
                <c:pt idx="1396">
                  <c:v>3.8246575342465752</c:v>
                </c:pt>
                <c:pt idx="1397">
                  <c:v>3.8273972602739725</c:v>
                </c:pt>
                <c:pt idx="1398">
                  <c:v>3.8301369863013699</c:v>
                </c:pt>
                <c:pt idx="1399">
                  <c:v>3.8328767123287673</c:v>
                </c:pt>
                <c:pt idx="1400">
                  <c:v>3.8356164383561642</c:v>
                </c:pt>
                <c:pt idx="1401">
                  <c:v>3.8383561643835615</c:v>
                </c:pt>
                <c:pt idx="1402">
                  <c:v>3.8410958904109589</c:v>
                </c:pt>
                <c:pt idx="1403">
                  <c:v>3.8438356164383563</c:v>
                </c:pt>
                <c:pt idx="1404">
                  <c:v>3.8465753424657536</c:v>
                </c:pt>
                <c:pt idx="1405">
                  <c:v>3.8493150684931505</c:v>
                </c:pt>
                <c:pt idx="1406">
                  <c:v>3.8520547945205479</c:v>
                </c:pt>
                <c:pt idx="1407">
                  <c:v>3.8547945205479452</c:v>
                </c:pt>
                <c:pt idx="1408">
                  <c:v>3.8575342465753426</c:v>
                </c:pt>
                <c:pt idx="1409">
                  <c:v>3.8602739726027395</c:v>
                </c:pt>
                <c:pt idx="1410">
                  <c:v>3.8630136986301369</c:v>
                </c:pt>
                <c:pt idx="1411">
                  <c:v>3.8657534246575342</c:v>
                </c:pt>
                <c:pt idx="1412">
                  <c:v>3.8684931506849316</c:v>
                </c:pt>
                <c:pt idx="1413">
                  <c:v>3.871232876712329</c:v>
                </c:pt>
                <c:pt idx="1414">
                  <c:v>3.8739726027397259</c:v>
                </c:pt>
                <c:pt idx="1415">
                  <c:v>3.8767123287671232</c:v>
                </c:pt>
                <c:pt idx="1416">
                  <c:v>3.8794520547945206</c:v>
                </c:pt>
                <c:pt idx="1417">
                  <c:v>3.882191780821918</c:v>
                </c:pt>
                <c:pt idx="1418">
                  <c:v>3.8849315068493149</c:v>
                </c:pt>
                <c:pt idx="1419">
                  <c:v>3.8876712328767122</c:v>
                </c:pt>
                <c:pt idx="1420">
                  <c:v>3.8904109589041096</c:v>
                </c:pt>
                <c:pt idx="1421">
                  <c:v>3.893150684931507</c:v>
                </c:pt>
                <c:pt idx="1422">
                  <c:v>3.8958904109589043</c:v>
                </c:pt>
                <c:pt idx="1423">
                  <c:v>3.8986301369863012</c:v>
                </c:pt>
                <c:pt idx="1424">
                  <c:v>3.9013698630136986</c:v>
                </c:pt>
                <c:pt idx="1425">
                  <c:v>3.904109589041096</c:v>
                </c:pt>
                <c:pt idx="1426">
                  <c:v>3.9068493150684933</c:v>
                </c:pt>
                <c:pt idx="1427">
                  <c:v>3.9095890410958902</c:v>
                </c:pt>
                <c:pt idx="1428">
                  <c:v>3.9123287671232876</c:v>
                </c:pt>
                <c:pt idx="1429">
                  <c:v>3.9150684931506849</c:v>
                </c:pt>
                <c:pt idx="1430">
                  <c:v>3.9178082191780823</c:v>
                </c:pt>
                <c:pt idx="1431">
                  <c:v>3.9205479452054797</c:v>
                </c:pt>
                <c:pt idx="1432">
                  <c:v>3.9232876712328766</c:v>
                </c:pt>
                <c:pt idx="1433">
                  <c:v>3.9260273972602739</c:v>
                </c:pt>
                <c:pt idx="1434">
                  <c:v>3.9287671232876713</c:v>
                </c:pt>
                <c:pt idx="1435">
                  <c:v>3.9315068493150687</c:v>
                </c:pt>
                <c:pt idx="1436">
                  <c:v>3.9342465753424656</c:v>
                </c:pt>
                <c:pt idx="1437">
                  <c:v>3.9369863013698629</c:v>
                </c:pt>
                <c:pt idx="1438">
                  <c:v>3.9397260273972603</c:v>
                </c:pt>
                <c:pt idx="1439">
                  <c:v>3.9424657534246577</c:v>
                </c:pt>
                <c:pt idx="1440">
                  <c:v>3.9452054794520546</c:v>
                </c:pt>
                <c:pt idx="1441">
                  <c:v>3.9479452054794519</c:v>
                </c:pt>
                <c:pt idx="1442">
                  <c:v>3.9506849315068493</c:v>
                </c:pt>
                <c:pt idx="1443">
                  <c:v>3.9534246575342467</c:v>
                </c:pt>
                <c:pt idx="1444">
                  <c:v>3.956164383561644</c:v>
                </c:pt>
                <c:pt idx="1445">
                  <c:v>3.9589041095890409</c:v>
                </c:pt>
                <c:pt idx="1446">
                  <c:v>3.9616438356164383</c:v>
                </c:pt>
                <c:pt idx="1447">
                  <c:v>3.9643835616438357</c:v>
                </c:pt>
                <c:pt idx="1448">
                  <c:v>3.967123287671233</c:v>
                </c:pt>
                <c:pt idx="1449">
                  <c:v>3.9698630136986299</c:v>
                </c:pt>
                <c:pt idx="1450">
                  <c:v>3.9726027397260273</c:v>
                </c:pt>
                <c:pt idx="1451">
                  <c:v>3.9753424657534246</c:v>
                </c:pt>
                <c:pt idx="1452">
                  <c:v>3.978082191780822</c:v>
                </c:pt>
                <c:pt idx="1453">
                  <c:v>3.9808219178082194</c:v>
                </c:pt>
                <c:pt idx="1454">
                  <c:v>3.9835616438356163</c:v>
                </c:pt>
                <c:pt idx="1455">
                  <c:v>3.9863013698630136</c:v>
                </c:pt>
                <c:pt idx="1456">
                  <c:v>3.989041095890411</c:v>
                </c:pt>
                <c:pt idx="1457">
                  <c:v>3.9917808219178084</c:v>
                </c:pt>
                <c:pt idx="1458">
                  <c:v>3.9945205479452053</c:v>
                </c:pt>
                <c:pt idx="1459">
                  <c:v>3.9972602739726026</c:v>
                </c:pt>
                <c:pt idx="1460">
                  <c:v>4</c:v>
                </c:pt>
                <c:pt idx="1461">
                  <c:v>4.0027397260273974</c:v>
                </c:pt>
                <c:pt idx="1462">
                  <c:v>4.0054794520547947</c:v>
                </c:pt>
                <c:pt idx="1463">
                  <c:v>4.0082191780821921</c:v>
                </c:pt>
                <c:pt idx="1464">
                  <c:v>4.0109589041095894</c:v>
                </c:pt>
                <c:pt idx="1465">
                  <c:v>4.0136986301369859</c:v>
                </c:pt>
                <c:pt idx="1466">
                  <c:v>4.0164383561643833</c:v>
                </c:pt>
                <c:pt idx="1467">
                  <c:v>4.0191780821917806</c:v>
                </c:pt>
                <c:pt idx="1468">
                  <c:v>4.021917808219178</c:v>
                </c:pt>
                <c:pt idx="1469">
                  <c:v>4.0246575342465754</c:v>
                </c:pt>
                <c:pt idx="1470">
                  <c:v>4.0273972602739727</c:v>
                </c:pt>
                <c:pt idx="1471">
                  <c:v>4.0301369863013701</c:v>
                </c:pt>
                <c:pt idx="1472">
                  <c:v>4.0328767123287674</c:v>
                </c:pt>
                <c:pt idx="1473">
                  <c:v>4.0356164383561648</c:v>
                </c:pt>
                <c:pt idx="1474">
                  <c:v>4.0383561643835613</c:v>
                </c:pt>
                <c:pt idx="1475">
                  <c:v>4.0410958904109586</c:v>
                </c:pt>
                <c:pt idx="1476">
                  <c:v>4.043835616438356</c:v>
                </c:pt>
                <c:pt idx="1477">
                  <c:v>4.0465753424657533</c:v>
                </c:pt>
                <c:pt idx="1478">
                  <c:v>4.0493150684931507</c:v>
                </c:pt>
                <c:pt idx="1479">
                  <c:v>4.0520547945205481</c:v>
                </c:pt>
                <c:pt idx="1480">
                  <c:v>4.0547945205479454</c:v>
                </c:pt>
                <c:pt idx="1481">
                  <c:v>4.0575342465753428</c:v>
                </c:pt>
                <c:pt idx="1482">
                  <c:v>4.0602739726027401</c:v>
                </c:pt>
                <c:pt idx="1483">
                  <c:v>4.0630136986301366</c:v>
                </c:pt>
                <c:pt idx="1484">
                  <c:v>4.065753424657534</c:v>
                </c:pt>
                <c:pt idx="1485">
                  <c:v>4.0684931506849313</c:v>
                </c:pt>
                <c:pt idx="1486">
                  <c:v>4.0712328767123287</c:v>
                </c:pt>
                <c:pt idx="1487">
                  <c:v>4.0739726027397261</c:v>
                </c:pt>
                <c:pt idx="1488">
                  <c:v>4.0767123287671234</c:v>
                </c:pt>
                <c:pt idx="1489">
                  <c:v>4.0794520547945208</c:v>
                </c:pt>
                <c:pt idx="1490">
                  <c:v>4.0821917808219181</c:v>
                </c:pt>
                <c:pt idx="1491">
                  <c:v>4.0849315068493155</c:v>
                </c:pt>
                <c:pt idx="1492">
                  <c:v>4.087671232876712</c:v>
                </c:pt>
                <c:pt idx="1493">
                  <c:v>4.0904109589041093</c:v>
                </c:pt>
                <c:pt idx="1494">
                  <c:v>4.0931506849315067</c:v>
                </c:pt>
                <c:pt idx="1495">
                  <c:v>4.095890410958904</c:v>
                </c:pt>
                <c:pt idx="1496">
                  <c:v>4.0986301369863014</c:v>
                </c:pt>
                <c:pt idx="1497">
                  <c:v>4.1013698630136988</c:v>
                </c:pt>
                <c:pt idx="1498">
                  <c:v>4.1041095890410961</c:v>
                </c:pt>
                <c:pt idx="1499">
                  <c:v>4.1068493150684935</c:v>
                </c:pt>
                <c:pt idx="1500">
                  <c:v>4.1095890410958908</c:v>
                </c:pt>
                <c:pt idx="1501">
                  <c:v>4.1123287671232873</c:v>
                </c:pt>
                <c:pt idx="1502">
                  <c:v>4.1150684931506847</c:v>
                </c:pt>
                <c:pt idx="1503">
                  <c:v>4.117808219178082</c:v>
                </c:pt>
                <c:pt idx="1504">
                  <c:v>4.1205479452054794</c:v>
                </c:pt>
                <c:pt idx="1505">
                  <c:v>4.1232876712328768</c:v>
                </c:pt>
                <c:pt idx="1506">
                  <c:v>4.1260273972602741</c:v>
                </c:pt>
                <c:pt idx="1507">
                  <c:v>4.1287671232876715</c:v>
                </c:pt>
                <c:pt idx="1508">
                  <c:v>4.1315068493150688</c:v>
                </c:pt>
                <c:pt idx="1509">
                  <c:v>4.1342465753424653</c:v>
                </c:pt>
                <c:pt idx="1510">
                  <c:v>4.1369863013698627</c:v>
                </c:pt>
                <c:pt idx="1511">
                  <c:v>4.13972602739726</c:v>
                </c:pt>
                <c:pt idx="1512">
                  <c:v>4.1424657534246574</c:v>
                </c:pt>
                <c:pt idx="1513">
                  <c:v>4.1452054794520548</c:v>
                </c:pt>
                <c:pt idx="1514">
                  <c:v>4.1479452054794521</c:v>
                </c:pt>
                <c:pt idx="1515">
                  <c:v>4.1506849315068495</c:v>
                </c:pt>
                <c:pt idx="1516">
                  <c:v>4.1534246575342468</c:v>
                </c:pt>
                <c:pt idx="1517">
                  <c:v>4.1561643835616442</c:v>
                </c:pt>
                <c:pt idx="1518">
                  <c:v>4.1589041095890407</c:v>
                </c:pt>
                <c:pt idx="1519">
                  <c:v>4.161643835616438</c:v>
                </c:pt>
                <c:pt idx="1520">
                  <c:v>4.1643835616438354</c:v>
                </c:pt>
                <c:pt idx="1521">
                  <c:v>4.1671232876712327</c:v>
                </c:pt>
                <c:pt idx="1522">
                  <c:v>4.1698630136986301</c:v>
                </c:pt>
                <c:pt idx="1523">
                  <c:v>4.1726027397260275</c:v>
                </c:pt>
                <c:pt idx="1524">
                  <c:v>4.1753424657534248</c:v>
                </c:pt>
                <c:pt idx="1525">
                  <c:v>4.1780821917808222</c:v>
                </c:pt>
                <c:pt idx="1526">
                  <c:v>4.1808219178082195</c:v>
                </c:pt>
                <c:pt idx="1527">
                  <c:v>4.183561643835616</c:v>
                </c:pt>
                <c:pt idx="1528">
                  <c:v>4.1863013698630134</c:v>
                </c:pt>
                <c:pt idx="1529">
                  <c:v>4.1890410958904107</c:v>
                </c:pt>
                <c:pt idx="1530">
                  <c:v>4.1917808219178081</c:v>
                </c:pt>
                <c:pt idx="1531">
                  <c:v>4.1945205479452055</c:v>
                </c:pt>
                <c:pt idx="1532">
                  <c:v>4.1972602739726028</c:v>
                </c:pt>
                <c:pt idx="1533">
                  <c:v>4.2</c:v>
                </c:pt>
                <c:pt idx="1534">
                  <c:v>4.2027397260273975</c:v>
                </c:pt>
                <c:pt idx="1535">
                  <c:v>4.2054794520547949</c:v>
                </c:pt>
                <c:pt idx="1536">
                  <c:v>4.2082191780821914</c:v>
                </c:pt>
                <c:pt idx="1537">
                  <c:v>4.2109589041095887</c:v>
                </c:pt>
                <c:pt idx="1538">
                  <c:v>4.2136986301369861</c:v>
                </c:pt>
                <c:pt idx="1539">
                  <c:v>4.2164383561643834</c:v>
                </c:pt>
                <c:pt idx="1540">
                  <c:v>4.2191780821917808</c:v>
                </c:pt>
                <c:pt idx="1541">
                  <c:v>4.2219178082191782</c:v>
                </c:pt>
                <c:pt idx="1542">
                  <c:v>4.2246575342465755</c:v>
                </c:pt>
                <c:pt idx="1543">
                  <c:v>4.2273972602739729</c:v>
                </c:pt>
                <c:pt idx="1544">
                  <c:v>4.2301369863013702</c:v>
                </c:pt>
                <c:pt idx="1545">
                  <c:v>4.2328767123287667</c:v>
                </c:pt>
                <c:pt idx="1546">
                  <c:v>4.2356164383561641</c:v>
                </c:pt>
                <c:pt idx="1547">
                  <c:v>4.2383561643835614</c:v>
                </c:pt>
                <c:pt idx="1548">
                  <c:v>4.2410958904109588</c:v>
                </c:pt>
                <c:pt idx="1549">
                  <c:v>4.2438356164383562</c:v>
                </c:pt>
                <c:pt idx="1550">
                  <c:v>4.2465753424657535</c:v>
                </c:pt>
                <c:pt idx="1551">
                  <c:v>4.2493150684931509</c:v>
                </c:pt>
                <c:pt idx="1552">
                  <c:v>4.2520547945205482</c:v>
                </c:pt>
                <c:pt idx="1553">
                  <c:v>4.2547945205479456</c:v>
                </c:pt>
                <c:pt idx="1554">
                  <c:v>4.2575342465753421</c:v>
                </c:pt>
                <c:pt idx="1555">
                  <c:v>4.2602739726027394</c:v>
                </c:pt>
                <c:pt idx="1556">
                  <c:v>4.2630136986301368</c:v>
                </c:pt>
                <c:pt idx="1557">
                  <c:v>4.2657534246575342</c:v>
                </c:pt>
                <c:pt idx="1558">
                  <c:v>4.2684931506849315</c:v>
                </c:pt>
                <c:pt idx="1559">
                  <c:v>4.2712328767123289</c:v>
                </c:pt>
                <c:pt idx="1560">
                  <c:v>4.2739726027397262</c:v>
                </c:pt>
                <c:pt idx="1561">
                  <c:v>4.2767123287671236</c:v>
                </c:pt>
                <c:pt idx="1562">
                  <c:v>4.279452054794521</c:v>
                </c:pt>
                <c:pt idx="1563">
                  <c:v>4.2821917808219174</c:v>
                </c:pt>
                <c:pt idx="1564">
                  <c:v>4.2849315068493148</c:v>
                </c:pt>
                <c:pt idx="1565">
                  <c:v>4.2876712328767121</c:v>
                </c:pt>
                <c:pt idx="1566">
                  <c:v>4.2904109589041095</c:v>
                </c:pt>
                <c:pt idx="1567">
                  <c:v>4.2931506849315069</c:v>
                </c:pt>
                <c:pt idx="1568">
                  <c:v>4.2958904109589042</c:v>
                </c:pt>
                <c:pt idx="1569">
                  <c:v>4.2986301369863016</c:v>
                </c:pt>
                <c:pt idx="1570">
                  <c:v>4.3013698630136989</c:v>
                </c:pt>
                <c:pt idx="1571">
                  <c:v>4.3041095890410963</c:v>
                </c:pt>
                <c:pt idx="1572">
                  <c:v>4.3068493150684928</c:v>
                </c:pt>
                <c:pt idx="1573">
                  <c:v>4.3095890410958901</c:v>
                </c:pt>
                <c:pt idx="1574">
                  <c:v>4.3123287671232875</c:v>
                </c:pt>
                <c:pt idx="1575">
                  <c:v>4.3150684931506849</c:v>
                </c:pt>
                <c:pt idx="1576">
                  <c:v>4.3178082191780822</c:v>
                </c:pt>
                <c:pt idx="1577">
                  <c:v>4.3205479452054796</c:v>
                </c:pt>
                <c:pt idx="1578">
                  <c:v>4.3232876712328769</c:v>
                </c:pt>
                <c:pt idx="1579">
                  <c:v>4.3260273972602743</c:v>
                </c:pt>
                <c:pt idx="1580">
                  <c:v>4.3287671232876717</c:v>
                </c:pt>
                <c:pt idx="1581">
                  <c:v>4.3315068493150681</c:v>
                </c:pt>
                <c:pt idx="1582">
                  <c:v>4.3342465753424655</c:v>
                </c:pt>
                <c:pt idx="1583">
                  <c:v>4.3369863013698629</c:v>
                </c:pt>
                <c:pt idx="1584">
                  <c:v>4.3397260273972602</c:v>
                </c:pt>
                <c:pt idx="1585">
                  <c:v>4.3424657534246576</c:v>
                </c:pt>
                <c:pt idx="1586">
                  <c:v>4.3452054794520549</c:v>
                </c:pt>
                <c:pt idx="1587">
                  <c:v>4.3479452054794523</c:v>
                </c:pt>
                <c:pt idx="1588">
                  <c:v>4.3506849315068497</c:v>
                </c:pt>
                <c:pt idx="1589">
                  <c:v>4.353424657534247</c:v>
                </c:pt>
                <c:pt idx="1590">
                  <c:v>4.3561643835616435</c:v>
                </c:pt>
                <c:pt idx="1591">
                  <c:v>4.3589041095890408</c:v>
                </c:pt>
                <c:pt idx="1592">
                  <c:v>4.3616438356164382</c:v>
                </c:pt>
                <c:pt idx="1593">
                  <c:v>4.3643835616438356</c:v>
                </c:pt>
                <c:pt idx="1594">
                  <c:v>4.3671232876712329</c:v>
                </c:pt>
                <c:pt idx="1595">
                  <c:v>4.3698630136986303</c:v>
                </c:pt>
                <c:pt idx="1596">
                  <c:v>4.3726027397260276</c:v>
                </c:pt>
                <c:pt idx="1597">
                  <c:v>4.375342465753425</c:v>
                </c:pt>
                <c:pt idx="1598">
                  <c:v>4.3780821917808215</c:v>
                </c:pt>
                <c:pt idx="1599">
                  <c:v>4.3808219178082188</c:v>
                </c:pt>
                <c:pt idx="1600">
                  <c:v>4.3835616438356162</c:v>
                </c:pt>
                <c:pt idx="1601">
                  <c:v>4.3863013698630136</c:v>
                </c:pt>
                <c:pt idx="1602">
                  <c:v>4.3890410958904109</c:v>
                </c:pt>
                <c:pt idx="1603">
                  <c:v>4.3917808219178083</c:v>
                </c:pt>
                <c:pt idx="1604">
                  <c:v>4.3945205479452056</c:v>
                </c:pt>
                <c:pt idx="1605">
                  <c:v>4.397260273972603</c:v>
                </c:pt>
                <c:pt idx="1606">
                  <c:v>4.4000000000000004</c:v>
                </c:pt>
                <c:pt idx="1607">
                  <c:v>4.4027397260273968</c:v>
                </c:pt>
                <c:pt idx="1608">
                  <c:v>4.4054794520547942</c:v>
                </c:pt>
                <c:pt idx="1609">
                  <c:v>4.4082191780821915</c:v>
                </c:pt>
                <c:pt idx="1610">
                  <c:v>4.4109589041095889</c:v>
                </c:pt>
                <c:pt idx="1611">
                  <c:v>4.4136986301369863</c:v>
                </c:pt>
                <c:pt idx="1612">
                  <c:v>4.4164383561643836</c:v>
                </c:pt>
                <c:pt idx="1613">
                  <c:v>4.419178082191781</c:v>
                </c:pt>
                <c:pt idx="1614">
                  <c:v>4.4219178082191783</c:v>
                </c:pt>
                <c:pt idx="1615">
                  <c:v>4.4246575342465757</c:v>
                </c:pt>
                <c:pt idx="1616">
                  <c:v>4.4273972602739722</c:v>
                </c:pt>
                <c:pt idx="1617">
                  <c:v>4.4301369863013695</c:v>
                </c:pt>
                <c:pt idx="1618">
                  <c:v>4.4328767123287669</c:v>
                </c:pt>
                <c:pt idx="1619">
                  <c:v>4.4356164383561643</c:v>
                </c:pt>
                <c:pt idx="1620">
                  <c:v>4.4383561643835616</c:v>
                </c:pt>
                <c:pt idx="1621">
                  <c:v>4.441095890410959</c:v>
                </c:pt>
                <c:pt idx="1622">
                  <c:v>4.4438356164383563</c:v>
                </c:pt>
                <c:pt idx="1623">
                  <c:v>4.4465753424657537</c:v>
                </c:pt>
                <c:pt idx="1624">
                  <c:v>4.4493150684931511</c:v>
                </c:pt>
                <c:pt idx="1625">
                  <c:v>4.4520547945205475</c:v>
                </c:pt>
                <c:pt idx="1626">
                  <c:v>4.4547945205479449</c:v>
                </c:pt>
                <c:pt idx="1627">
                  <c:v>4.4575342465753423</c:v>
                </c:pt>
                <c:pt idx="1628">
                  <c:v>4.4602739726027396</c:v>
                </c:pt>
                <c:pt idx="1629">
                  <c:v>4.463013698630137</c:v>
                </c:pt>
                <c:pt idx="1630">
                  <c:v>4.4657534246575343</c:v>
                </c:pt>
                <c:pt idx="1631">
                  <c:v>4.4684931506849317</c:v>
                </c:pt>
                <c:pt idx="1632">
                  <c:v>4.4712328767123291</c:v>
                </c:pt>
                <c:pt idx="1633">
                  <c:v>4.4739726027397264</c:v>
                </c:pt>
                <c:pt idx="1634">
                  <c:v>4.4767123287671229</c:v>
                </c:pt>
                <c:pt idx="1635">
                  <c:v>4.4794520547945202</c:v>
                </c:pt>
                <c:pt idx="1636">
                  <c:v>4.4821917808219176</c:v>
                </c:pt>
                <c:pt idx="1637">
                  <c:v>4.484931506849315</c:v>
                </c:pt>
                <c:pt idx="1638">
                  <c:v>4.4876712328767123</c:v>
                </c:pt>
                <c:pt idx="1639">
                  <c:v>4.4904109589041097</c:v>
                </c:pt>
                <c:pt idx="1640">
                  <c:v>4.493150684931507</c:v>
                </c:pt>
                <c:pt idx="1641">
                  <c:v>4.4958904109589044</c:v>
                </c:pt>
                <c:pt idx="1642">
                  <c:v>4.4986301369863018</c:v>
                </c:pt>
                <c:pt idx="1643">
                  <c:v>4.5013698630136982</c:v>
                </c:pt>
                <c:pt idx="1644">
                  <c:v>4.5041095890410956</c:v>
                </c:pt>
                <c:pt idx="1645">
                  <c:v>4.506849315068493</c:v>
                </c:pt>
                <c:pt idx="1646">
                  <c:v>4.5095890410958903</c:v>
                </c:pt>
                <c:pt idx="1647">
                  <c:v>4.5123287671232877</c:v>
                </c:pt>
                <c:pt idx="1648">
                  <c:v>4.515068493150685</c:v>
                </c:pt>
                <c:pt idx="1649">
                  <c:v>4.5178082191780824</c:v>
                </c:pt>
                <c:pt idx="1650">
                  <c:v>4.5205479452054798</c:v>
                </c:pt>
                <c:pt idx="1651">
                  <c:v>4.5232876712328771</c:v>
                </c:pt>
                <c:pt idx="1652">
                  <c:v>4.5260273972602736</c:v>
                </c:pt>
                <c:pt idx="1653">
                  <c:v>4.5287671232876709</c:v>
                </c:pt>
                <c:pt idx="1654">
                  <c:v>4.5315068493150683</c:v>
                </c:pt>
                <c:pt idx="1655">
                  <c:v>4.5342465753424657</c:v>
                </c:pt>
                <c:pt idx="1656">
                  <c:v>4.536986301369863</c:v>
                </c:pt>
                <c:pt idx="1657">
                  <c:v>4.5397260273972604</c:v>
                </c:pt>
                <c:pt idx="1658">
                  <c:v>4.5424657534246577</c:v>
                </c:pt>
                <c:pt idx="1659">
                  <c:v>4.5452054794520551</c:v>
                </c:pt>
                <c:pt idx="1660">
                  <c:v>4.5479452054794525</c:v>
                </c:pt>
                <c:pt idx="1661">
                  <c:v>4.5506849315068489</c:v>
                </c:pt>
                <c:pt idx="1662">
                  <c:v>4.5534246575342463</c:v>
                </c:pt>
                <c:pt idx="1663">
                  <c:v>4.5561643835616437</c:v>
                </c:pt>
                <c:pt idx="1664">
                  <c:v>4.558904109589041</c:v>
                </c:pt>
                <c:pt idx="1665">
                  <c:v>4.5616438356164384</c:v>
                </c:pt>
                <c:pt idx="1666">
                  <c:v>4.5643835616438357</c:v>
                </c:pt>
                <c:pt idx="1667">
                  <c:v>4.5671232876712331</c:v>
                </c:pt>
                <c:pt idx="1668">
                  <c:v>4.5698630136986305</c:v>
                </c:pt>
                <c:pt idx="1669">
                  <c:v>4.5726027397260278</c:v>
                </c:pt>
                <c:pt idx="1670">
                  <c:v>4.5753424657534243</c:v>
                </c:pt>
                <c:pt idx="1671">
                  <c:v>4.5780821917808217</c:v>
                </c:pt>
                <c:pt idx="1672">
                  <c:v>4.580821917808219</c:v>
                </c:pt>
                <c:pt idx="1673">
                  <c:v>4.5835616438356164</c:v>
                </c:pt>
                <c:pt idx="1674">
                  <c:v>4.5863013698630137</c:v>
                </c:pt>
                <c:pt idx="1675">
                  <c:v>4.5890410958904111</c:v>
                </c:pt>
                <c:pt idx="1676">
                  <c:v>4.5917808219178085</c:v>
                </c:pt>
                <c:pt idx="1677">
                  <c:v>4.5945205479452058</c:v>
                </c:pt>
                <c:pt idx="1678">
                  <c:v>4.5972602739726032</c:v>
                </c:pt>
                <c:pt idx="1679">
                  <c:v>4.5999999999999996</c:v>
                </c:pt>
                <c:pt idx="1680">
                  <c:v>4.602739726027397</c:v>
                </c:pt>
                <c:pt idx="1681">
                  <c:v>4.6054794520547944</c:v>
                </c:pt>
                <c:pt idx="1682">
                  <c:v>4.6082191780821917</c:v>
                </c:pt>
                <c:pt idx="1683">
                  <c:v>4.6109589041095891</c:v>
                </c:pt>
                <c:pt idx="1684">
                  <c:v>4.6136986301369864</c:v>
                </c:pt>
                <c:pt idx="1685">
                  <c:v>4.6164383561643838</c:v>
                </c:pt>
                <c:pt idx="1686">
                  <c:v>4.6191780821917812</c:v>
                </c:pt>
                <c:pt idx="1687">
                  <c:v>4.6219178082191785</c:v>
                </c:pt>
                <c:pt idx="1688">
                  <c:v>4.624657534246575</c:v>
                </c:pt>
                <c:pt idx="1689">
                  <c:v>4.6273972602739724</c:v>
                </c:pt>
                <c:pt idx="1690">
                  <c:v>4.6301369863013697</c:v>
                </c:pt>
                <c:pt idx="1691">
                  <c:v>4.6328767123287671</c:v>
                </c:pt>
                <c:pt idx="1692">
                  <c:v>4.6356164383561644</c:v>
                </c:pt>
                <c:pt idx="1693">
                  <c:v>4.6383561643835618</c:v>
                </c:pt>
                <c:pt idx="1694">
                  <c:v>4.6410958904109592</c:v>
                </c:pt>
                <c:pt idx="1695">
                  <c:v>4.6438356164383565</c:v>
                </c:pt>
                <c:pt idx="1696">
                  <c:v>4.646575342465753</c:v>
                </c:pt>
                <c:pt idx="1697">
                  <c:v>4.6493150684931503</c:v>
                </c:pt>
                <c:pt idx="1698">
                  <c:v>4.6520547945205477</c:v>
                </c:pt>
                <c:pt idx="1699">
                  <c:v>4.6547945205479451</c:v>
                </c:pt>
                <c:pt idx="1700">
                  <c:v>4.6575342465753424</c:v>
                </c:pt>
                <c:pt idx="1701">
                  <c:v>4.6602739726027398</c:v>
                </c:pt>
                <c:pt idx="1702">
                  <c:v>4.6630136986301371</c:v>
                </c:pt>
                <c:pt idx="1703">
                  <c:v>4.6657534246575345</c:v>
                </c:pt>
                <c:pt idx="1704">
                  <c:v>4.6684931506849319</c:v>
                </c:pt>
                <c:pt idx="1705">
                  <c:v>4.6712328767123283</c:v>
                </c:pt>
                <c:pt idx="1706">
                  <c:v>4.6739726027397257</c:v>
                </c:pt>
                <c:pt idx="1707">
                  <c:v>4.6767123287671231</c:v>
                </c:pt>
                <c:pt idx="1708">
                  <c:v>4.6794520547945204</c:v>
                </c:pt>
                <c:pt idx="1709">
                  <c:v>4.6821917808219178</c:v>
                </c:pt>
                <c:pt idx="1710">
                  <c:v>4.6849315068493151</c:v>
                </c:pt>
                <c:pt idx="1711">
                  <c:v>4.6876712328767125</c:v>
                </c:pt>
                <c:pt idx="1712">
                  <c:v>4.6904109589041099</c:v>
                </c:pt>
                <c:pt idx="1713">
                  <c:v>4.6931506849315072</c:v>
                </c:pt>
                <c:pt idx="1714">
                  <c:v>4.6958904109589037</c:v>
                </c:pt>
                <c:pt idx="1715">
                  <c:v>4.6986301369863011</c:v>
                </c:pt>
                <c:pt idx="1716">
                  <c:v>4.7013698630136984</c:v>
                </c:pt>
                <c:pt idx="1717">
                  <c:v>4.7041095890410958</c:v>
                </c:pt>
                <c:pt idx="1718">
                  <c:v>4.7068493150684931</c:v>
                </c:pt>
                <c:pt idx="1719">
                  <c:v>4.7095890410958905</c:v>
                </c:pt>
                <c:pt idx="1720">
                  <c:v>4.7123287671232879</c:v>
                </c:pt>
                <c:pt idx="1721">
                  <c:v>4.7150684931506852</c:v>
                </c:pt>
                <c:pt idx="1722">
                  <c:v>4.7178082191780826</c:v>
                </c:pt>
                <c:pt idx="1723">
                  <c:v>4.720547945205479</c:v>
                </c:pt>
                <c:pt idx="1724">
                  <c:v>4.7232876712328764</c:v>
                </c:pt>
                <c:pt idx="1725">
                  <c:v>4.7260273972602738</c:v>
                </c:pt>
                <c:pt idx="1726">
                  <c:v>4.7287671232876711</c:v>
                </c:pt>
                <c:pt idx="1727">
                  <c:v>4.7315068493150685</c:v>
                </c:pt>
                <c:pt idx="1728">
                  <c:v>4.7342465753424658</c:v>
                </c:pt>
                <c:pt idx="1729">
                  <c:v>4.7369863013698632</c:v>
                </c:pt>
                <c:pt idx="1730">
                  <c:v>4.7397260273972606</c:v>
                </c:pt>
                <c:pt idx="1731">
                  <c:v>4.7424657534246579</c:v>
                </c:pt>
                <c:pt idx="1732">
                  <c:v>4.7452054794520544</c:v>
                </c:pt>
                <c:pt idx="1733">
                  <c:v>4.7479452054794518</c:v>
                </c:pt>
                <c:pt idx="1734">
                  <c:v>4.7506849315068491</c:v>
                </c:pt>
                <c:pt idx="1735">
                  <c:v>4.7534246575342465</c:v>
                </c:pt>
                <c:pt idx="1736">
                  <c:v>4.7561643835616438</c:v>
                </c:pt>
                <c:pt idx="1737">
                  <c:v>4.7589041095890412</c:v>
                </c:pt>
                <c:pt idx="1738">
                  <c:v>4.7616438356164386</c:v>
                </c:pt>
                <c:pt idx="1739">
                  <c:v>4.7643835616438359</c:v>
                </c:pt>
                <c:pt idx="1740">
                  <c:v>4.7671232876712333</c:v>
                </c:pt>
                <c:pt idx="1741">
                  <c:v>4.7698630136986298</c:v>
                </c:pt>
                <c:pt idx="1742">
                  <c:v>4.7726027397260271</c:v>
                </c:pt>
                <c:pt idx="1743">
                  <c:v>4.7753424657534245</c:v>
                </c:pt>
                <c:pt idx="1744">
                  <c:v>4.7780821917808218</c:v>
                </c:pt>
                <c:pt idx="1745">
                  <c:v>4.7808219178082192</c:v>
                </c:pt>
                <c:pt idx="1746">
                  <c:v>4.7835616438356166</c:v>
                </c:pt>
                <c:pt idx="1747">
                  <c:v>4.7863013698630139</c:v>
                </c:pt>
                <c:pt idx="1748">
                  <c:v>4.7890410958904113</c:v>
                </c:pt>
                <c:pt idx="1749">
                  <c:v>4.7917808219178086</c:v>
                </c:pt>
                <c:pt idx="1750">
                  <c:v>4.7945205479452051</c:v>
                </c:pt>
                <c:pt idx="1751">
                  <c:v>4.7972602739726025</c:v>
                </c:pt>
                <c:pt idx="1752">
                  <c:v>4.8</c:v>
                </c:pt>
                <c:pt idx="1753">
                  <c:v>4.8027397260273972</c:v>
                </c:pt>
                <c:pt idx="1754">
                  <c:v>4.8054794520547945</c:v>
                </c:pt>
                <c:pt idx="1755">
                  <c:v>4.8082191780821919</c:v>
                </c:pt>
                <c:pt idx="1756">
                  <c:v>4.8109589041095893</c:v>
                </c:pt>
                <c:pt idx="1757">
                  <c:v>4.8136986301369866</c:v>
                </c:pt>
                <c:pt idx="1758">
                  <c:v>4.816438356164384</c:v>
                </c:pt>
                <c:pt idx="1759">
                  <c:v>4.8191780821917805</c:v>
                </c:pt>
                <c:pt idx="1760">
                  <c:v>4.8219178082191778</c:v>
                </c:pt>
                <c:pt idx="1761">
                  <c:v>4.8246575342465752</c:v>
                </c:pt>
                <c:pt idx="1762">
                  <c:v>4.8273972602739725</c:v>
                </c:pt>
                <c:pt idx="1763">
                  <c:v>4.8301369863013699</c:v>
                </c:pt>
                <c:pt idx="1764">
                  <c:v>4.8328767123287673</c:v>
                </c:pt>
                <c:pt idx="1765">
                  <c:v>4.8356164383561646</c:v>
                </c:pt>
                <c:pt idx="1766">
                  <c:v>4.838356164383562</c:v>
                </c:pt>
                <c:pt idx="1767">
                  <c:v>4.8410958904109593</c:v>
                </c:pt>
                <c:pt idx="1768">
                  <c:v>4.8438356164383558</c:v>
                </c:pt>
                <c:pt idx="1769">
                  <c:v>4.8465753424657532</c:v>
                </c:pt>
                <c:pt idx="1770">
                  <c:v>4.8493150684931505</c:v>
                </c:pt>
                <c:pt idx="1771">
                  <c:v>4.8520547945205479</c:v>
                </c:pt>
                <c:pt idx="1772">
                  <c:v>4.8547945205479452</c:v>
                </c:pt>
                <c:pt idx="1773">
                  <c:v>4.8575342465753426</c:v>
                </c:pt>
                <c:pt idx="1774">
                  <c:v>4.86027397260274</c:v>
                </c:pt>
                <c:pt idx="1775">
                  <c:v>4.8630136986301373</c:v>
                </c:pt>
                <c:pt idx="1776">
                  <c:v>4.8657534246575347</c:v>
                </c:pt>
                <c:pt idx="1777">
                  <c:v>4.8684931506849312</c:v>
                </c:pt>
                <c:pt idx="1778">
                  <c:v>4.8712328767123285</c:v>
                </c:pt>
                <c:pt idx="1779">
                  <c:v>4.8739726027397259</c:v>
                </c:pt>
                <c:pt idx="1780">
                  <c:v>4.8767123287671232</c:v>
                </c:pt>
                <c:pt idx="1781">
                  <c:v>4.8794520547945206</c:v>
                </c:pt>
                <c:pt idx="1782">
                  <c:v>4.882191780821918</c:v>
                </c:pt>
                <c:pt idx="1783">
                  <c:v>4.8849315068493153</c:v>
                </c:pt>
                <c:pt idx="1784">
                  <c:v>4.8876712328767127</c:v>
                </c:pt>
                <c:pt idx="1785">
                  <c:v>4.8904109589041092</c:v>
                </c:pt>
                <c:pt idx="1786">
                  <c:v>4.8931506849315065</c:v>
                </c:pt>
                <c:pt idx="1787">
                  <c:v>4.8958904109589039</c:v>
                </c:pt>
                <c:pt idx="1788">
                  <c:v>4.8986301369863012</c:v>
                </c:pt>
                <c:pt idx="1789">
                  <c:v>4.9013698630136986</c:v>
                </c:pt>
                <c:pt idx="1790">
                  <c:v>4.904109589041096</c:v>
                </c:pt>
                <c:pt idx="1791">
                  <c:v>4.9068493150684933</c:v>
                </c:pt>
                <c:pt idx="1792">
                  <c:v>4.9095890410958907</c:v>
                </c:pt>
                <c:pt idx="1793">
                  <c:v>4.912328767123288</c:v>
                </c:pt>
                <c:pt idx="1794">
                  <c:v>4.9150684931506845</c:v>
                </c:pt>
                <c:pt idx="1795">
                  <c:v>4.9178082191780819</c:v>
                </c:pt>
                <c:pt idx="1796">
                  <c:v>4.9205479452054792</c:v>
                </c:pt>
                <c:pt idx="1797">
                  <c:v>4.9232876712328766</c:v>
                </c:pt>
                <c:pt idx="1798">
                  <c:v>4.9260273972602739</c:v>
                </c:pt>
                <c:pt idx="1799">
                  <c:v>4.9287671232876713</c:v>
                </c:pt>
                <c:pt idx="1800">
                  <c:v>4.9315068493150687</c:v>
                </c:pt>
                <c:pt idx="1801">
                  <c:v>4.934246575342466</c:v>
                </c:pt>
                <c:pt idx="1802">
                  <c:v>4.9369863013698634</c:v>
                </c:pt>
                <c:pt idx="1803">
                  <c:v>4.9397260273972599</c:v>
                </c:pt>
                <c:pt idx="1804">
                  <c:v>4.9424657534246572</c:v>
                </c:pt>
                <c:pt idx="1805">
                  <c:v>4.9452054794520546</c:v>
                </c:pt>
                <c:pt idx="1806">
                  <c:v>4.9479452054794519</c:v>
                </c:pt>
                <c:pt idx="1807">
                  <c:v>4.9506849315068493</c:v>
                </c:pt>
                <c:pt idx="1808">
                  <c:v>4.9534246575342467</c:v>
                </c:pt>
                <c:pt idx="1809">
                  <c:v>4.956164383561644</c:v>
                </c:pt>
                <c:pt idx="1810">
                  <c:v>4.9589041095890414</c:v>
                </c:pt>
                <c:pt idx="1811">
                  <c:v>4.9616438356164387</c:v>
                </c:pt>
                <c:pt idx="1812">
                  <c:v>4.9643835616438352</c:v>
                </c:pt>
                <c:pt idx="1813">
                  <c:v>4.9671232876712326</c:v>
                </c:pt>
                <c:pt idx="1814">
                  <c:v>4.9698630136986299</c:v>
                </c:pt>
                <c:pt idx="1815">
                  <c:v>4.9726027397260273</c:v>
                </c:pt>
                <c:pt idx="1816">
                  <c:v>4.9753424657534246</c:v>
                </c:pt>
                <c:pt idx="1817">
                  <c:v>4.978082191780822</c:v>
                </c:pt>
                <c:pt idx="1818">
                  <c:v>4.9808219178082194</c:v>
                </c:pt>
                <c:pt idx="1819">
                  <c:v>4.9835616438356167</c:v>
                </c:pt>
                <c:pt idx="1820">
                  <c:v>4.9863013698630141</c:v>
                </c:pt>
                <c:pt idx="1821">
                  <c:v>4.9890410958904106</c:v>
                </c:pt>
                <c:pt idx="1822">
                  <c:v>4.9917808219178079</c:v>
                </c:pt>
                <c:pt idx="1823">
                  <c:v>4.9945205479452053</c:v>
                </c:pt>
                <c:pt idx="1824">
                  <c:v>4.9972602739726026</c:v>
                </c:pt>
                <c:pt idx="1825">
                  <c:v>5</c:v>
                </c:pt>
                <c:pt idx="1826">
                  <c:v>5.0027397260273974</c:v>
                </c:pt>
                <c:pt idx="1827">
                  <c:v>5.0054794520547947</c:v>
                </c:pt>
                <c:pt idx="1828">
                  <c:v>5.0082191780821921</c:v>
                </c:pt>
                <c:pt idx="1829">
                  <c:v>5.0109589041095894</c:v>
                </c:pt>
                <c:pt idx="1830">
                  <c:v>5.0136986301369859</c:v>
                </c:pt>
                <c:pt idx="1831">
                  <c:v>5.0164383561643833</c:v>
                </c:pt>
                <c:pt idx="1832">
                  <c:v>5.0191780821917806</c:v>
                </c:pt>
                <c:pt idx="1833">
                  <c:v>5.021917808219178</c:v>
                </c:pt>
                <c:pt idx="1834">
                  <c:v>5.0246575342465754</c:v>
                </c:pt>
                <c:pt idx="1835">
                  <c:v>5.0273972602739727</c:v>
                </c:pt>
                <c:pt idx="1836">
                  <c:v>5.0301369863013701</c:v>
                </c:pt>
                <c:pt idx="1837">
                  <c:v>5.0328767123287674</c:v>
                </c:pt>
                <c:pt idx="1838">
                  <c:v>5.0356164383561648</c:v>
                </c:pt>
                <c:pt idx="1839">
                  <c:v>5.0383561643835613</c:v>
                </c:pt>
                <c:pt idx="1840">
                  <c:v>5.0410958904109586</c:v>
                </c:pt>
                <c:pt idx="1841">
                  <c:v>5.043835616438356</c:v>
                </c:pt>
                <c:pt idx="1842">
                  <c:v>5.0465753424657533</c:v>
                </c:pt>
                <c:pt idx="1843">
                  <c:v>5.0493150684931507</c:v>
                </c:pt>
                <c:pt idx="1844">
                  <c:v>5.0520547945205481</c:v>
                </c:pt>
                <c:pt idx="1845">
                  <c:v>5.0547945205479454</c:v>
                </c:pt>
                <c:pt idx="1846">
                  <c:v>5.0575342465753428</c:v>
                </c:pt>
                <c:pt idx="1847">
                  <c:v>5.0602739726027401</c:v>
                </c:pt>
                <c:pt idx="1848">
                  <c:v>5.0630136986301366</c:v>
                </c:pt>
                <c:pt idx="1849">
                  <c:v>5.065753424657534</c:v>
                </c:pt>
                <c:pt idx="1850">
                  <c:v>5.0684931506849313</c:v>
                </c:pt>
                <c:pt idx="1851">
                  <c:v>5.0712328767123287</c:v>
                </c:pt>
                <c:pt idx="1852">
                  <c:v>5.0739726027397261</c:v>
                </c:pt>
                <c:pt idx="1853">
                  <c:v>5.0767123287671234</c:v>
                </c:pt>
                <c:pt idx="1854">
                  <c:v>5.0794520547945208</c:v>
                </c:pt>
                <c:pt idx="1855">
                  <c:v>5.0821917808219181</c:v>
                </c:pt>
                <c:pt idx="1856">
                  <c:v>5.0849315068493155</c:v>
                </c:pt>
                <c:pt idx="1857">
                  <c:v>5.087671232876712</c:v>
                </c:pt>
                <c:pt idx="1858">
                  <c:v>5.0904109589041093</c:v>
                </c:pt>
                <c:pt idx="1859">
                  <c:v>5.0931506849315067</c:v>
                </c:pt>
                <c:pt idx="1860">
                  <c:v>5.095890410958904</c:v>
                </c:pt>
                <c:pt idx="1861">
                  <c:v>5.0986301369863014</c:v>
                </c:pt>
                <c:pt idx="1862">
                  <c:v>5.1013698630136988</c:v>
                </c:pt>
                <c:pt idx="1863">
                  <c:v>5.1041095890410961</c:v>
                </c:pt>
                <c:pt idx="1864">
                  <c:v>5.1068493150684935</c:v>
                </c:pt>
                <c:pt idx="1865">
                  <c:v>5.1095890410958908</c:v>
                </c:pt>
                <c:pt idx="1866">
                  <c:v>5.1123287671232873</c:v>
                </c:pt>
                <c:pt idx="1867">
                  <c:v>5.1150684931506847</c:v>
                </c:pt>
                <c:pt idx="1868">
                  <c:v>5.117808219178082</c:v>
                </c:pt>
                <c:pt idx="1869">
                  <c:v>5.1205479452054794</c:v>
                </c:pt>
                <c:pt idx="1870">
                  <c:v>5.1232876712328768</c:v>
                </c:pt>
                <c:pt idx="1871">
                  <c:v>5.1260273972602741</c:v>
                </c:pt>
                <c:pt idx="1872">
                  <c:v>5.1287671232876715</c:v>
                </c:pt>
                <c:pt idx="1873">
                  <c:v>5.1315068493150688</c:v>
                </c:pt>
                <c:pt idx="1874">
                  <c:v>5.1342465753424653</c:v>
                </c:pt>
                <c:pt idx="1875">
                  <c:v>5.1369863013698627</c:v>
                </c:pt>
                <c:pt idx="1876">
                  <c:v>5.13972602739726</c:v>
                </c:pt>
                <c:pt idx="1877">
                  <c:v>5.1424657534246574</c:v>
                </c:pt>
                <c:pt idx="1878">
                  <c:v>5.1452054794520548</c:v>
                </c:pt>
                <c:pt idx="1879">
                  <c:v>5.1479452054794521</c:v>
                </c:pt>
                <c:pt idx="1880">
                  <c:v>5.1506849315068495</c:v>
                </c:pt>
                <c:pt idx="1881">
                  <c:v>5.1534246575342468</c:v>
                </c:pt>
                <c:pt idx="1882">
                  <c:v>5.1561643835616442</c:v>
                </c:pt>
                <c:pt idx="1883">
                  <c:v>5.1589041095890407</c:v>
                </c:pt>
                <c:pt idx="1884">
                  <c:v>5.161643835616438</c:v>
                </c:pt>
                <c:pt idx="1885">
                  <c:v>5.1643835616438354</c:v>
                </c:pt>
                <c:pt idx="1886">
                  <c:v>5.1671232876712327</c:v>
                </c:pt>
                <c:pt idx="1887">
                  <c:v>5.1698630136986301</c:v>
                </c:pt>
                <c:pt idx="1888">
                  <c:v>5.1726027397260275</c:v>
                </c:pt>
                <c:pt idx="1889">
                  <c:v>5.1753424657534248</c:v>
                </c:pt>
                <c:pt idx="1890">
                  <c:v>5.1780821917808222</c:v>
                </c:pt>
                <c:pt idx="1891">
                  <c:v>5.1808219178082195</c:v>
                </c:pt>
                <c:pt idx="1892">
                  <c:v>5.183561643835616</c:v>
                </c:pt>
                <c:pt idx="1893">
                  <c:v>5.1863013698630134</c:v>
                </c:pt>
                <c:pt idx="1894">
                  <c:v>5.1890410958904107</c:v>
                </c:pt>
                <c:pt idx="1895">
                  <c:v>5.1917808219178081</c:v>
                </c:pt>
                <c:pt idx="1896">
                  <c:v>5.1945205479452055</c:v>
                </c:pt>
                <c:pt idx="1897">
                  <c:v>5.1972602739726028</c:v>
                </c:pt>
                <c:pt idx="1898">
                  <c:v>5.2</c:v>
                </c:pt>
                <c:pt idx="1899">
                  <c:v>5.2027397260273975</c:v>
                </c:pt>
                <c:pt idx="1900">
                  <c:v>5.2054794520547949</c:v>
                </c:pt>
                <c:pt idx="1901">
                  <c:v>5.2082191780821914</c:v>
                </c:pt>
                <c:pt idx="1902">
                  <c:v>5.2109589041095887</c:v>
                </c:pt>
                <c:pt idx="1903">
                  <c:v>5.2136986301369861</c:v>
                </c:pt>
                <c:pt idx="1904">
                  <c:v>5.2164383561643834</c:v>
                </c:pt>
                <c:pt idx="1905">
                  <c:v>5.2191780821917808</c:v>
                </c:pt>
                <c:pt idx="1906">
                  <c:v>5.2219178082191782</c:v>
                </c:pt>
                <c:pt idx="1907">
                  <c:v>5.2246575342465755</c:v>
                </c:pt>
                <c:pt idx="1908">
                  <c:v>5.2273972602739729</c:v>
                </c:pt>
                <c:pt idx="1909">
                  <c:v>5.2301369863013702</c:v>
                </c:pt>
                <c:pt idx="1910">
                  <c:v>5.2328767123287667</c:v>
                </c:pt>
                <c:pt idx="1911">
                  <c:v>5.2356164383561641</c:v>
                </c:pt>
                <c:pt idx="1912">
                  <c:v>5.2383561643835614</c:v>
                </c:pt>
                <c:pt idx="1913">
                  <c:v>5.2410958904109588</c:v>
                </c:pt>
                <c:pt idx="1914">
                  <c:v>5.2438356164383562</c:v>
                </c:pt>
                <c:pt idx="1915">
                  <c:v>5.2465753424657535</c:v>
                </c:pt>
                <c:pt idx="1916">
                  <c:v>5.2493150684931509</c:v>
                </c:pt>
                <c:pt idx="1917">
                  <c:v>5.2520547945205482</c:v>
                </c:pt>
                <c:pt idx="1918">
                  <c:v>5.2547945205479456</c:v>
                </c:pt>
                <c:pt idx="1919">
                  <c:v>5.2575342465753421</c:v>
                </c:pt>
                <c:pt idx="1920">
                  <c:v>5.2602739726027394</c:v>
                </c:pt>
                <c:pt idx="1921">
                  <c:v>5.2630136986301368</c:v>
                </c:pt>
                <c:pt idx="1922">
                  <c:v>5.2657534246575342</c:v>
                </c:pt>
                <c:pt idx="1923">
                  <c:v>5.2684931506849315</c:v>
                </c:pt>
                <c:pt idx="1924">
                  <c:v>5.2712328767123289</c:v>
                </c:pt>
                <c:pt idx="1925">
                  <c:v>5.2739726027397262</c:v>
                </c:pt>
                <c:pt idx="1926">
                  <c:v>5.2767123287671236</c:v>
                </c:pt>
                <c:pt idx="1927">
                  <c:v>5.279452054794521</c:v>
                </c:pt>
                <c:pt idx="1928">
                  <c:v>5.2821917808219174</c:v>
                </c:pt>
                <c:pt idx="1929">
                  <c:v>5.2849315068493148</c:v>
                </c:pt>
                <c:pt idx="1930">
                  <c:v>5.2876712328767121</c:v>
                </c:pt>
                <c:pt idx="1931">
                  <c:v>5.2904109589041095</c:v>
                </c:pt>
                <c:pt idx="1932">
                  <c:v>5.2931506849315069</c:v>
                </c:pt>
                <c:pt idx="1933">
                  <c:v>5.2958904109589042</c:v>
                </c:pt>
                <c:pt idx="1934">
                  <c:v>5.2986301369863016</c:v>
                </c:pt>
                <c:pt idx="1935">
                  <c:v>5.3013698630136989</c:v>
                </c:pt>
                <c:pt idx="1936">
                  <c:v>5.3041095890410963</c:v>
                </c:pt>
                <c:pt idx="1937">
                  <c:v>5.3068493150684928</c:v>
                </c:pt>
                <c:pt idx="1938">
                  <c:v>5.3095890410958901</c:v>
                </c:pt>
                <c:pt idx="1939">
                  <c:v>5.3123287671232875</c:v>
                </c:pt>
                <c:pt idx="1940">
                  <c:v>5.3150684931506849</c:v>
                </c:pt>
                <c:pt idx="1941">
                  <c:v>5.3178082191780822</c:v>
                </c:pt>
                <c:pt idx="1942">
                  <c:v>5.3205479452054796</c:v>
                </c:pt>
                <c:pt idx="1943">
                  <c:v>5.3232876712328769</c:v>
                </c:pt>
                <c:pt idx="1944">
                  <c:v>5.3260273972602743</c:v>
                </c:pt>
                <c:pt idx="1945">
                  <c:v>5.3287671232876717</c:v>
                </c:pt>
                <c:pt idx="1946">
                  <c:v>5.3315068493150681</c:v>
                </c:pt>
                <c:pt idx="1947">
                  <c:v>5.3342465753424655</c:v>
                </c:pt>
                <c:pt idx="1948">
                  <c:v>5.3369863013698629</c:v>
                </c:pt>
                <c:pt idx="1949">
                  <c:v>5.3397260273972602</c:v>
                </c:pt>
                <c:pt idx="1950">
                  <c:v>5.3424657534246576</c:v>
                </c:pt>
                <c:pt idx="1951">
                  <c:v>5.3452054794520549</c:v>
                </c:pt>
                <c:pt idx="1952">
                  <c:v>5.3479452054794523</c:v>
                </c:pt>
                <c:pt idx="1953">
                  <c:v>5.3506849315068497</c:v>
                </c:pt>
                <c:pt idx="1954">
                  <c:v>5.353424657534247</c:v>
                </c:pt>
                <c:pt idx="1955">
                  <c:v>5.3561643835616435</c:v>
                </c:pt>
                <c:pt idx="1956">
                  <c:v>5.3589041095890408</c:v>
                </c:pt>
                <c:pt idx="1957">
                  <c:v>5.3616438356164382</c:v>
                </c:pt>
                <c:pt idx="1958">
                  <c:v>5.3643835616438356</c:v>
                </c:pt>
                <c:pt idx="1959">
                  <c:v>5.3671232876712329</c:v>
                </c:pt>
                <c:pt idx="1960">
                  <c:v>5.3698630136986303</c:v>
                </c:pt>
                <c:pt idx="1961">
                  <c:v>5.3726027397260276</c:v>
                </c:pt>
                <c:pt idx="1962">
                  <c:v>5.375342465753425</c:v>
                </c:pt>
                <c:pt idx="1963">
                  <c:v>5.3780821917808215</c:v>
                </c:pt>
                <c:pt idx="1964">
                  <c:v>5.3808219178082188</c:v>
                </c:pt>
                <c:pt idx="1965">
                  <c:v>5.3835616438356162</c:v>
                </c:pt>
                <c:pt idx="1966">
                  <c:v>5.3863013698630136</c:v>
                </c:pt>
                <c:pt idx="1967">
                  <c:v>5.3890410958904109</c:v>
                </c:pt>
                <c:pt idx="1968">
                  <c:v>5.3917808219178083</c:v>
                </c:pt>
                <c:pt idx="1969">
                  <c:v>5.3945205479452056</c:v>
                </c:pt>
                <c:pt idx="1970">
                  <c:v>5.397260273972603</c:v>
                </c:pt>
                <c:pt idx="1971">
                  <c:v>5.4</c:v>
                </c:pt>
                <c:pt idx="1972">
                  <c:v>5.4027397260273968</c:v>
                </c:pt>
                <c:pt idx="1973">
                  <c:v>5.4054794520547942</c:v>
                </c:pt>
                <c:pt idx="1974">
                  <c:v>5.4082191780821915</c:v>
                </c:pt>
                <c:pt idx="1975">
                  <c:v>5.4109589041095889</c:v>
                </c:pt>
                <c:pt idx="1976">
                  <c:v>5.4136986301369863</c:v>
                </c:pt>
                <c:pt idx="1977">
                  <c:v>5.4164383561643836</c:v>
                </c:pt>
                <c:pt idx="1978">
                  <c:v>5.419178082191781</c:v>
                </c:pt>
                <c:pt idx="1979">
                  <c:v>5.4219178082191783</c:v>
                </c:pt>
                <c:pt idx="1980">
                  <c:v>5.4246575342465757</c:v>
                </c:pt>
                <c:pt idx="1981">
                  <c:v>5.4273972602739722</c:v>
                </c:pt>
                <c:pt idx="1982">
                  <c:v>5.4301369863013695</c:v>
                </c:pt>
                <c:pt idx="1983">
                  <c:v>5.4328767123287669</c:v>
                </c:pt>
                <c:pt idx="1984">
                  <c:v>5.4356164383561643</c:v>
                </c:pt>
                <c:pt idx="1985">
                  <c:v>5.4383561643835616</c:v>
                </c:pt>
                <c:pt idx="1986">
                  <c:v>5.441095890410959</c:v>
                </c:pt>
                <c:pt idx="1987">
                  <c:v>5.4438356164383563</c:v>
                </c:pt>
                <c:pt idx="1988">
                  <c:v>5.4465753424657537</c:v>
                </c:pt>
                <c:pt idx="1989">
                  <c:v>5.4493150684931511</c:v>
                </c:pt>
                <c:pt idx="1990">
                  <c:v>5.4520547945205475</c:v>
                </c:pt>
                <c:pt idx="1991">
                  <c:v>5.4547945205479449</c:v>
                </c:pt>
                <c:pt idx="1992">
                  <c:v>5.4575342465753423</c:v>
                </c:pt>
                <c:pt idx="1993">
                  <c:v>5.4602739726027396</c:v>
                </c:pt>
                <c:pt idx="1994">
                  <c:v>5.463013698630137</c:v>
                </c:pt>
                <c:pt idx="1995">
                  <c:v>5.4657534246575343</c:v>
                </c:pt>
                <c:pt idx="1996">
                  <c:v>5.4684931506849317</c:v>
                </c:pt>
                <c:pt idx="1997">
                  <c:v>5.4712328767123291</c:v>
                </c:pt>
                <c:pt idx="1998">
                  <c:v>5.4739726027397264</c:v>
                </c:pt>
                <c:pt idx="1999">
                  <c:v>5.4767123287671229</c:v>
                </c:pt>
                <c:pt idx="2000">
                  <c:v>5.4794520547945202</c:v>
                </c:pt>
                <c:pt idx="2001">
                  <c:v>5.4821917808219176</c:v>
                </c:pt>
                <c:pt idx="2002">
                  <c:v>5.484931506849315</c:v>
                </c:pt>
                <c:pt idx="2003">
                  <c:v>5.4876712328767123</c:v>
                </c:pt>
                <c:pt idx="2004">
                  <c:v>5.4904109589041097</c:v>
                </c:pt>
                <c:pt idx="2005">
                  <c:v>5.493150684931507</c:v>
                </c:pt>
                <c:pt idx="2006">
                  <c:v>5.4958904109589044</c:v>
                </c:pt>
                <c:pt idx="2007">
                  <c:v>5.4986301369863018</c:v>
                </c:pt>
                <c:pt idx="2008">
                  <c:v>5.5013698630136982</c:v>
                </c:pt>
                <c:pt idx="2009">
                  <c:v>5.5041095890410956</c:v>
                </c:pt>
                <c:pt idx="2010">
                  <c:v>5.506849315068493</c:v>
                </c:pt>
                <c:pt idx="2011">
                  <c:v>5.5095890410958903</c:v>
                </c:pt>
                <c:pt idx="2012">
                  <c:v>5.5123287671232877</c:v>
                </c:pt>
                <c:pt idx="2013">
                  <c:v>5.515068493150685</c:v>
                </c:pt>
                <c:pt idx="2014">
                  <c:v>5.5178082191780824</c:v>
                </c:pt>
                <c:pt idx="2015">
                  <c:v>5.5205479452054798</c:v>
                </c:pt>
                <c:pt idx="2016">
                  <c:v>5.5232876712328771</c:v>
                </c:pt>
                <c:pt idx="2017">
                  <c:v>5.5260273972602736</c:v>
                </c:pt>
                <c:pt idx="2018">
                  <c:v>5.5287671232876709</c:v>
                </c:pt>
                <c:pt idx="2019">
                  <c:v>5.5315068493150683</c:v>
                </c:pt>
                <c:pt idx="2020">
                  <c:v>5.5342465753424657</c:v>
                </c:pt>
                <c:pt idx="2021">
                  <c:v>5.536986301369863</c:v>
                </c:pt>
                <c:pt idx="2022">
                  <c:v>5.5397260273972604</c:v>
                </c:pt>
                <c:pt idx="2023">
                  <c:v>5.5424657534246577</c:v>
                </c:pt>
                <c:pt idx="2024">
                  <c:v>5.5452054794520551</c:v>
                </c:pt>
                <c:pt idx="2025">
                  <c:v>5.5479452054794525</c:v>
                </c:pt>
                <c:pt idx="2026">
                  <c:v>5.5506849315068489</c:v>
                </c:pt>
                <c:pt idx="2027">
                  <c:v>5.5534246575342463</c:v>
                </c:pt>
                <c:pt idx="2028">
                  <c:v>5.5561643835616437</c:v>
                </c:pt>
                <c:pt idx="2029">
                  <c:v>5.558904109589041</c:v>
                </c:pt>
                <c:pt idx="2030">
                  <c:v>5.5616438356164384</c:v>
                </c:pt>
                <c:pt idx="2031">
                  <c:v>5.5643835616438357</c:v>
                </c:pt>
                <c:pt idx="2032">
                  <c:v>5.5671232876712331</c:v>
                </c:pt>
                <c:pt idx="2033">
                  <c:v>5.5698630136986305</c:v>
                </c:pt>
                <c:pt idx="2034">
                  <c:v>5.5726027397260278</c:v>
                </c:pt>
                <c:pt idx="2035">
                  <c:v>5.5753424657534243</c:v>
                </c:pt>
                <c:pt idx="2036">
                  <c:v>5.5780821917808217</c:v>
                </c:pt>
                <c:pt idx="2037">
                  <c:v>5.580821917808219</c:v>
                </c:pt>
                <c:pt idx="2038">
                  <c:v>5.5835616438356164</c:v>
                </c:pt>
                <c:pt idx="2039">
                  <c:v>5.5863013698630137</c:v>
                </c:pt>
                <c:pt idx="2040">
                  <c:v>5.5890410958904111</c:v>
                </c:pt>
                <c:pt idx="2041">
                  <c:v>5.5917808219178085</c:v>
                </c:pt>
                <c:pt idx="2042">
                  <c:v>5.5945205479452058</c:v>
                </c:pt>
                <c:pt idx="2043">
                  <c:v>5.5972602739726032</c:v>
                </c:pt>
                <c:pt idx="2044">
                  <c:v>5.6</c:v>
                </c:pt>
                <c:pt idx="2045">
                  <c:v>5.602739726027397</c:v>
                </c:pt>
                <c:pt idx="2046">
                  <c:v>5.6054794520547944</c:v>
                </c:pt>
                <c:pt idx="2047">
                  <c:v>5.6082191780821917</c:v>
                </c:pt>
                <c:pt idx="2048">
                  <c:v>5.6109589041095891</c:v>
                </c:pt>
                <c:pt idx="2049">
                  <c:v>5.6136986301369864</c:v>
                </c:pt>
                <c:pt idx="2050">
                  <c:v>5.6164383561643838</c:v>
                </c:pt>
                <c:pt idx="2051">
                  <c:v>5.6191780821917812</c:v>
                </c:pt>
                <c:pt idx="2052">
                  <c:v>5.6219178082191785</c:v>
                </c:pt>
                <c:pt idx="2053">
                  <c:v>5.624657534246575</c:v>
                </c:pt>
                <c:pt idx="2054">
                  <c:v>5.6273972602739724</c:v>
                </c:pt>
                <c:pt idx="2055">
                  <c:v>5.6301369863013697</c:v>
                </c:pt>
                <c:pt idx="2056">
                  <c:v>5.6328767123287671</c:v>
                </c:pt>
                <c:pt idx="2057">
                  <c:v>5.6356164383561644</c:v>
                </c:pt>
                <c:pt idx="2058">
                  <c:v>5.6383561643835618</c:v>
                </c:pt>
                <c:pt idx="2059">
                  <c:v>5.6410958904109592</c:v>
                </c:pt>
                <c:pt idx="2060">
                  <c:v>5.6438356164383565</c:v>
                </c:pt>
                <c:pt idx="2061">
                  <c:v>5.646575342465753</c:v>
                </c:pt>
                <c:pt idx="2062">
                  <c:v>5.6493150684931503</c:v>
                </c:pt>
                <c:pt idx="2063">
                  <c:v>5.6520547945205477</c:v>
                </c:pt>
                <c:pt idx="2064">
                  <c:v>5.6547945205479451</c:v>
                </c:pt>
                <c:pt idx="2065">
                  <c:v>5.6575342465753424</c:v>
                </c:pt>
                <c:pt idx="2066">
                  <c:v>5.6602739726027398</c:v>
                </c:pt>
                <c:pt idx="2067">
                  <c:v>5.6630136986301371</c:v>
                </c:pt>
                <c:pt idx="2068">
                  <c:v>5.6657534246575345</c:v>
                </c:pt>
                <c:pt idx="2069">
                  <c:v>5.6684931506849319</c:v>
                </c:pt>
                <c:pt idx="2070">
                  <c:v>5.6712328767123283</c:v>
                </c:pt>
                <c:pt idx="2071">
                  <c:v>5.6739726027397257</c:v>
                </c:pt>
                <c:pt idx="2072">
                  <c:v>5.6767123287671231</c:v>
                </c:pt>
                <c:pt idx="2073">
                  <c:v>5.6794520547945204</c:v>
                </c:pt>
                <c:pt idx="2074">
                  <c:v>5.6821917808219178</c:v>
                </c:pt>
                <c:pt idx="2075">
                  <c:v>5.6849315068493151</c:v>
                </c:pt>
                <c:pt idx="2076">
                  <c:v>5.6876712328767125</c:v>
                </c:pt>
                <c:pt idx="2077">
                  <c:v>5.6904109589041099</c:v>
                </c:pt>
                <c:pt idx="2078">
                  <c:v>5.6931506849315072</c:v>
                </c:pt>
                <c:pt idx="2079">
                  <c:v>5.6958904109589037</c:v>
                </c:pt>
                <c:pt idx="2080">
                  <c:v>5.6986301369863011</c:v>
                </c:pt>
                <c:pt idx="2081">
                  <c:v>5.7013698630136984</c:v>
                </c:pt>
                <c:pt idx="2082">
                  <c:v>5.7041095890410958</c:v>
                </c:pt>
                <c:pt idx="2083">
                  <c:v>5.7068493150684931</c:v>
                </c:pt>
                <c:pt idx="2084">
                  <c:v>5.7095890410958905</c:v>
                </c:pt>
                <c:pt idx="2085">
                  <c:v>5.7123287671232879</c:v>
                </c:pt>
                <c:pt idx="2086">
                  <c:v>5.7150684931506852</c:v>
                </c:pt>
                <c:pt idx="2087">
                  <c:v>5.7178082191780826</c:v>
                </c:pt>
                <c:pt idx="2088">
                  <c:v>5.720547945205479</c:v>
                </c:pt>
                <c:pt idx="2089">
                  <c:v>5.7232876712328764</c:v>
                </c:pt>
                <c:pt idx="2090">
                  <c:v>5.7260273972602738</c:v>
                </c:pt>
                <c:pt idx="2091">
                  <c:v>5.7287671232876711</c:v>
                </c:pt>
                <c:pt idx="2092">
                  <c:v>5.7315068493150685</c:v>
                </c:pt>
                <c:pt idx="2093">
                  <c:v>5.7342465753424658</c:v>
                </c:pt>
                <c:pt idx="2094">
                  <c:v>5.7369863013698632</c:v>
                </c:pt>
                <c:pt idx="2095">
                  <c:v>5.7397260273972606</c:v>
                </c:pt>
                <c:pt idx="2096">
                  <c:v>5.7424657534246579</c:v>
                </c:pt>
                <c:pt idx="2097">
                  <c:v>5.7452054794520544</c:v>
                </c:pt>
                <c:pt idx="2098">
                  <c:v>5.7479452054794518</c:v>
                </c:pt>
                <c:pt idx="2099">
                  <c:v>5.7506849315068491</c:v>
                </c:pt>
                <c:pt idx="2100">
                  <c:v>5.7534246575342465</c:v>
                </c:pt>
                <c:pt idx="2101">
                  <c:v>5.7561643835616438</c:v>
                </c:pt>
                <c:pt idx="2102">
                  <c:v>5.7589041095890412</c:v>
                </c:pt>
                <c:pt idx="2103">
                  <c:v>5.7616438356164386</c:v>
                </c:pt>
                <c:pt idx="2104">
                  <c:v>5.7643835616438359</c:v>
                </c:pt>
                <c:pt idx="2105">
                  <c:v>5.7671232876712333</c:v>
                </c:pt>
                <c:pt idx="2106">
                  <c:v>5.7698630136986298</c:v>
                </c:pt>
                <c:pt idx="2107">
                  <c:v>5.7726027397260271</c:v>
                </c:pt>
                <c:pt idx="2108">
                  <c:v>5.7753424657534245</c:v>
                </c:pt>
                <c:pt idx="2109">
                  <c:v>5.7780821917808218</c:v>
                </c:pt>
                <c:pt idx="2110">
                  <c:v>5.7808219178082192</c:v>
                </c:pt>
                <c:pt idx="2111">
                  <c:v>5.7835616438356166</c:v>
                </c:pt>
                <c:pt idx="2112">
                  <c:v>5.7863013698630139</c:v>
                </c:pt>
                <c:pt idx="2113">
                  <c:v>5.7890410958904113</c:v>
                </c:pt>
                <c:pt idx="2114">
                  <c:v>5.7917808219178086</c:v>
                </c:pt>
                <c:pt idx="2115">
                  <c:v>5.7945205479452051</c:v>
                </c:pt>
                <c:pt idx="2116">
                  <c:v>5.7972602739726025</c:v>
                </c:pt>
                <c:pt idx="2117">
                  <c:v>5.8</c:v>
                </c:pt>
                <c:pt idx="2118">
                  <c:v>5.8027397260273972</c:v>
                </c:pt>
                <c:pt idx="2119">
                  <c:v>5.8054794520547945</c:v>
                </c:pt>
                <c:pt idx="2120">
                  <c:v>5.8082191780821919</c:v>
                </c:pt>
                <c:pt idx="2121">
                  <c:v>5.8109589041095893</c:v>
                </c:pt>
                <c:pt idx="2122">
                  <c:v>5.8136986301369866</c:v>
                </c:pt>
                <c:pt idx="2123">
                  <c:v>5.816438356164384</c:v>
                </c:pt>
                <c:pt idx="2124">
                  <c:v>5.8191780821917805</c:v>
                </c:pt>
                <c:pt idx="2125">
                  <c:v>5.8219178082191778</c:v>
                </c:pt>
                <c:pt idx="2126">
                  <c:v>5.8246575342465752</c:v>
                </c:pt>
                <c:pt idx="2127">
                  <c:v>5.8273972602739725</c:v>
                </c:pt>
                <c:pt idx="2128">
                  <c:v>5.8301369863013699</c:v>
                </c:pt>
                <c:pt idx="2129">
                  <c:v>5.8328767123287673</c:v>
                </c:pt>
                <c:pt idx="2130">
                  <c:v>5.8356164383561646</c:v>
                </c:pt>
                <c:pt idx="2131">
                  <c:v>5.838356164383562</c:v>
                </c:pt>
                <c:pt idx="2132">
                  <c:v>5.8410958904109593</c:v>
                </c:pt>
                <c:pt idx="2133">
                  <c:v>5.8438356164383558</c:v>
                </c:pt>
                <c:pt idx="2134">
                  <c:v>5.8465753424657532</c:v>
                </c:pt>
                <c:pt idx="2135">
                  <c:v>5.8493150684931505</c:v>
                </c:pt>
                <c:pt idx="2136">
                  <c:v>5.8520547945205479</c:v>
                </c:pt>
                <c:pt idx="2137">
                  <c:v>5.8547945205479452</c:v>
                </c:pt>
                <c:pt idx="2138">
                  <c:v>5.8575342465753426</c:v>
                </c:pt>
                <c:pt idx="2139">
                  <c:v>5.86027397260274</c:v>
                </c:pt>
                <c:pt idx="2140">
                  <c:v>5.8630136986301373</c:v>
                </c:pt>
                <c:pt idx="2141">
                  <c:v>5.8657534246575347</c:v>
                </c:pt>
                <c:pt idx="2142">
                  <c:v>5.8684931506849312</c:v>
                </c:pt>
                <c:pt idx="2143">
                  <c:v>5.8712328767123285</c:v>
                </c:pt>
                <c:pt idx="2144">
                  <c:v>5.8739726027397259</c:v>
                </c:pt>
                <c:pt idx="2145">
                  <c:v>5.8767123287671232</c:v>
                </c:pt>
                <c:pt idx="2146">
                  <c:v>5.8794520547945206</c:v>
                </c:pt>
                <c:pt idx="2147">
                  <c:v>5.882191780821918</c:v>
                </c:pt>
                <c:pt idx="2148">
                  <c:v>5.8849315068493153</c:v>
                </c:pt>
                <c:pt idx="2149">
                  <c:v>5.8876712328767127</c:v>
                </c:pt>
                <c:pt idx="2150">
                  <c:v>5.8904109589041092</c:v>
                </c:pt>
                <c:pt idx="2151">
                  <c:v>5.8931506849315065</c:v>
                </c:pt>
                <c:pt idx="2152">
                  <c:v>5.8958904109589039</c:v>
                </c:pt>
                <c:pt idx="2153">
                  <c:v>5.8986301369863012</c:v>
                </c:pt>
                <c:pt idx="2154">
                  <c:v>5.9013698630136986</c:v>
                </c:pt>
                <c:pt idx="2155">
                  <c:v>5.904109589041096</c:v>
                </c:pt>
                <c:pt idx="2156">
                  <c:v>5.9068493150684933</c:v>
                </c:pt>
                <c:pt idx="2157">
                  <c:v>5.9095890410958907</c:v>
                </c:pt>
                <c:pt idx="2158">
                  <c:v>5.912328767123288</c:v>
                </c:pt>
                <c:pt idx="2159">
                  <c:v>5.9150684931506845</c:v>
                </c:pt>
                <c:pt idx="2160">
                  <c:v>5.9178082191780819</c:v>
                </c:pt>
                <c:pt idx="2161">
                  <c:v>5.9205479452054792</c:v>
                </c:pt>
                <c:pt idx="2162">
                  <c:v>5.9232876712328766</c:v>
                </c:pt>
                <c:pt idx="2163">
                  <c:v>5.9260273972602739</c:v>
                </c:pt>
                <c:pt idx="2164">
                  <c:v>5.9287671232876713</c:v>
                </c:pt>
                <c:pt idx="2165">
                  <c:v>5.9315068493150687</c:v>
                </c:pt>
                <c:pt idx="2166">
                  <c:v>5.934246575342466</c:v>
                </c:pt>
                <c:pt idx="2167">
                  <c:v>5.9369863013698634</c:v>
                </c:pt>
                <c:pt idx="2168">
                  <c:v>5.9397260273972599</c:v>
                </c:pt>
                <c:pt idx="2169">
                  <c:v>5.9424657534246572</c:v>
                </c:pt>
                <c:pt idx="2170">
                  <c:v>5.9452054794520546</c:v>
                </c:pt>
                <c:pt idx="2171">
                  <c:v>5.9479452054794519</c:v>
                </c:pt>
                <c:pt idx="2172">
                  <c:v>5.9506849315068493</c:v>
                </c:pt>
                <c:pt idx="2173">
                  <c:v>5.9534246575342467</c:v>
                </c:pt>
                <c:pt idx="2174">
                  <c:v>5.956164383561644</c:v>
                </c:pt>
                <c:pt idx="2175">
                  <c:v>5.9589041095890414</c:v>
                </c:pt>
                <c:pt idx="2176">
                  <c:v>5.9616438356164387</c:v>
                </c:pt>
                <c:pt idx="2177">
                  <c:v>5.9643835616438352</c:v>
                </c:pt>
                <c:pt idx="2178">
                  <c:v>5.9671232876712326</c:v>
                </c:pt>
                <c:pt idx="2179">
                  <c:v>5.9698630136986299</c:v>
                </c:pt>
                <c:pt idx="2180">
                  <c:v>5.9726027397260273</c:v>
                </c:pt>
                <c:pt idx="2181">
                  <c:v>5.9753424657534246</c:v>
                </c:pt>
                <c:pt idx="2182">
                  <c:v>5.978082191780822</c:v>
                </c:pt>
                <c:pt idx="2183">
                  <c:v>5.9808219178082194</c:v>
                </c:pt>
                <c:pt idx="2184">
                  <c:v>5.9835616438356167</c:v>
                </c:pt>
                <c:pt idx="2185">
                  <c:v>5.9863013698630141</c:v>
                </c:pt>
                <c:pt idx="2186">
                  <c:v>5.9890410958904106</c:v>
                </c:pt>
                <c:pt idx="2187">
                  <c:v>5.9917808219178079</c:v>
                </c:pt>
                <c:pt idx="2188">
                  <c:v>5.9945205479452053</c:v>
                </c:pt>
                <c:pt idx="2189">
                  <c:v>5.9972602739726026</c:v>
                </c:pt>
                <c:pt idx="2190">
                  <c:v>6</c:v>
                </c:pt>
                <c:pt idx="2191">
                  <c:v>6.0027397260273974</c:v>
                </c:pt>
                <c:pt idx="2192">
                  <c:v>6.0054794520547947</c:v>
                </c:pt>
                <c:pt idx="2193">
                  <c:v>6.0082191780821921</c:v>
                </c:pt>
                <c:pt idx="2194">
                  <c:v>6.0109589041095894</c:v>
                </c:pt>
                <c:pt idx="2195">
                  <c:v>6.0136986301369859</c:v>
                </c:pt>
                <c:pt idx="2196">
                  <c:v>6.0164383561643833</c:v>
                </c:pt>
                <c:pt idx="2197">
                  <c:v>6.0191780821917806</c:v>
                </c:pt>
                <c:pt idx="2198">
                  <c:v>6.021917808219178</c:v>
                </c:pt>
                <c:pt idx="2199">
                  <c:v>6.0246575342465754</c:v>
                </c:pt>
                <c:pt idx="2200">
                  <c:v>6.0273972602739727</c:v>
                </c:pt>
              </c:numCache>
            </c:numRef>
          </c:xVal>
          <c:yVal>
            <c:numRef>
              <c:f>CUM_INCID_CR1!$C$2:$C$2202</c:f>
              <c:numCache>
                <c:formatCode>General</c:formatCode>
                <c:ptCount val="22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2.6849917382732466E-3</c:v>
                </c:pt>
                <c:pt idx="203">
                  <c:v>2.6849917382732466E-3</c:v>
                </c:pt>
                <c:pt idx="204">
                  <c:v>2.6849917382732466E-3</c:v>
                </c:pt>
                <c:pt idx="205">
                  <c:v>2.6849917382732466E-3</c:v>
                </c:pt>
                <c:pt idx="206">
                  <c:v>2.6849917382732466E-3</c:v>
                </c:pt>
                <c:pt idx="207">
                  <c:v>2.6849917382732466E-3</c:v>
                </c:pt>
                <c:pt idx="208">
                  <c:v>2.6849917382732466E-3</c:v>
                </c:pt>
                <c:pt idx="209">
                  <c:v>2.6849917382732466E-3</c:v>
                </c:pt>
                <c:pt idx="210">
                  <c:v>2.6849917382732466E-3</c:v>
                </c:pt>
                <c:pt idx="211">
                  <c:v>2.6849917382732466E-3</c:v>
                </c:pt>
                <c:pt idx="212">
                  <c:v>2.6849917382732466E-3</c:v>
                </c:pt>
                <c:pt idx="213">
                  <c:v>2.6849917382732466E-3</c:v>
                </c:pt>
                <c:pt idx="214">
                  <c:v>2.6849917382732466E-3</c:v>
                </c:pt>
                <c:pt idx="215">
                  <c:v>2.6849917382732466E-3</c:v>
                </c:pt>
                <c:pt idx="216">
                  <c:v>2.6849917382732466E-3</c:v>
                </c:pt>
                <c:pt idx="217">
                  <c:v>2.6849917382732466E-3</c:v>
                </c:pt>
                <c:pt idx="218">
                  <c:v>2.6849917382732466E-3</c:v>
                </c:pt>
                <c:pt idx="219">
                  <c:v>2.6849917382732466E-3</c:v>
                </c:pt>
                <c:pt idx="220">
                  <c:v>2.6849917382732466E-3</c:v>
                </c:pt>
                <c:pt idx="221">
                  <c:v>2.6849917382732466E-3</c:v>
                </c:pt>
                <c:pt idx="222">
                  <c:v>2.6849917382732466E-3</c:v>
                </c:pt>
                <c:pt idx="223">
                  <c:v>2.6849917382732466E-3</c:v>
                </c:pt>
                <c:pt idx="224">
                  <c:v>2.6849917382732466E-3</c:v>
                </c:pt>
                <c:pt idx="225">
                  <c:v>2.6849917382732466E-3</c:v>
                </c:pt>
                <c:pt idx="226">
                  <c:v>2.6849917382732466E-3</c:v>
                </c:pt>
                <c:pt idx="227">
                  <c:v>2.6849917382732466E-3</c:v>
                </c:pt>
                <c:pt idx="228">
                  <c:v>2.6849917382732466E-3</c:v>
                </c:pt>
                <c:pt idx="229">
                  <c:v>2.6849917382732466E-3</c:v>
                </c:pt>
                <c:pt idx="230">
                  <c:v>2.6849917382732466E-3</c:v>
                </c:pt>
                <c:pt idx="231">
                  <c:v>2.6849917382732466E-3</c:v>
                </c:pt>
                <c:pt idx="232">
                  <c:v>2.6849917382732466E-3</c:v>
                </c:pt>
                <c:pt idx="233">
                  <c:v>2.6849917382732466E-3</c:v>
                </c:pt>
                <c:pt idx="234">
                  <c:v>2.6849917382732466E-3</c:v>
                </c:pt>
                <c:pt idx="235">
                  <c:v>2.6849917382732466E-3</c:v>
                </c:pt>
                <c:pt idx="236">
                  <c:v>2.6849917382732466E-3</c:v>
                </c:pt>
                <c:pt idx="237">
                  <c:v>2.6849917382732466E-3</c:v>
                </c:pt>
                <c:pt idx="238">
                  <c:v>2.6849917382732466E-3</c:v>
                </c:pt>
                <c:pt idx="239">
                  <c:v>2.6849917382732466E-3</c:v>
                </c:pt>
                <c:pt idx="240">
                  <c:v>2.6849917382732466E-3</c:v>
                </c:pt>
                <c:pt idx="241">
                  <c:v>2.6849917382732466E-3</c:v>
                </c:pt>
                <c:pt idx="242">
                  <c:v>2.6849917382732466E-3</c:v>
                </c:pt>
                <c:pt idx="243">
                  <c:v>2.6849917382732466E-3</c:v>
                </c:pt>
                <c:pt idx="244">
                  <c:v>2.6849917382732466E-3</c:v>
                </c:pt>
                <c:pt idx="245">
                  <c:v>2.6849917382732466E-3</c:v>
                </c:pt>
                <c:pt idx="246">
                  <c:v>2.6849917382732466E-3</c:v>
                </c:pt>
                <c:pt idx="247">
                  <c:v>2.6849917382732466E-3</c:v>
                </c:pt>
                <c:pt idx="248">
                  <c:v>2.6849917382732466E-3</c:v>
                </c:pt>
                <c:pt idx="249">
                  <c:v>2.6849917382732466E-3</c:v>
                </c:pt>
                <c:pt idx="250">
                  <c:v>2.6849917382732466E-3</c:v>
                </c:pt>
                <c:pt idx="251">
                  <c:v>2.6849917382732466E-3</c:v>
                </c:pt>
                <c:pt idx="252">
                  <c:v>2.6849917382732466E-3</c:v>
                </c:pt>
                <c:pt idx="253">
                  <c:v>2.6849917382732466E-3</c:v>
                </c:pt>
                <c:pt idx="254">
                  <c:v>2.6849917382732466E-3</c:v>
                </c:pt>
                <c:pt idx="255">
                  <c:v>2.6849917382732466E-3</c:v>
                </c:pt>
                <c:pt idx="256">
                  <c:v>2.6849917382732466E-3</c:v>
                </c:pt>
                <c:pt idx="257">
                  <c:v>2.6849917382732466E-3</c:v>
                </c:pt>
                <c:pt idx="258">
                  <c:v>2.6849917382732466E-3</c:v>
                </c:pt>
                <c:pt idx="259">
                  <c:v>2.6849917382732466E-3</c:v>
                </c:pt>
                <c:pt idx="260">
                  <c:v>2.6849917382732466E-3</c:v>
                </c:pt>
                <c:pt idx="261">
                  <c:v>2.6849917382732466E-3</c:v>
                </c:pt>
                <c:pt idx="262">
                  <c:v>2.6849917382732466E-3</c:v>
                </c:pt>
                <c:pt idx="263">
                  <c:v>2.6849917382732466E-3</c:v>
                </c:pt>
                <c:pt idx="264">
                  <c:v>2.6849917382732466E-3</c:v>
                </c:pt>
                <c:pt idx="265">
                  <c:v>2.6849917382732466E-3</c:v>
                </c:pt>
                <c:pt idx="266">
                  <c:v>2.6849917382732466E-3</c:v>
                </c:pt>
                <c:pt idx="267">
                  <c:v>2.6849917382732466E-3</c:v>
                </c:pt>
                <c:pt idx="268">
                  <c:v>2.6849917382732466E-3</c:v>
                </c:pt>
                <c:pt idx="269">
                  <c:v>2.6849917382732466E-3</c:v>
                </c:pt>
                <c:pt idx="270">
                  <c:v>2.6849917382732466E-3</c:v>
                </c:pt>
                <c:pt idx="271">
                  <c:v>2.6849917382732466E-3</c:v>
                </c:pt>
                <c:pt idx="272">
                  <c:v>2.6849917382732466E-3</c:v>
                </c:pt>
                <c:pt idx="273">
                  <c:v>2.6849917382732466E-3</c:v>
                </c:pt>
                <c:pt idx="274">
                  <c:v>2.6849917382732466E-3</c:v>
                </c:pt>
                <c:pt idx="275">
                  <c:v>2.6849917382732466E-3</c:v>
                </c:pt>
                <c:pt idx="276">
                  <c:v>2.6849917382732466E-3</c:v>
                </c:pt>
                <c:pt idx="277">
                  <c:v>2.6849917382732466E-3</c:v>
                </c:pt>
                <c:pt idx="278">
                  <c:v>2.6849917382732466E-3</c:v>
                </c:pt>
                <c:pt idx="279">
                  <c:v>2.6849917382732466E-3</c:v>
                </c:pt>
                <c:pt idx="280">
                  <c:v>2.6849917382732466E-3</c:v>
                </c:pt>
                <c:pt idx="281">
                  <c:v>2.6849917382732466E-3</c:v>
                </c:pt>
                <c:pt idx="282">
                  <c:v>2.6849917382732466E-3</c:v>
                </c:pt>
                <c:pt idx="283">
                  <c:v>2.6849917382732466E-3</c:v>
                </c:pt>
                <c:pt idx="284">
                  <c:v>2.6849917382732466E-3</c:v>
                </c:pt>
                <c:pt idx="285">
                  <c:v>2.6849917382732466E-3</c:v>
                </c:pt>
                <c:pt idx="286">
                  <c:v>2.6849917382732466E-3</c:v>
                </c:pt>
                <c:pt idx="287">
                  <c:v>2.6849917382732466E-3</c:v>
                </c:pt>
                <c:pt idx="288">
                  <c:v>2.6849917382732466E-3</c:v>
                </c:pt>
                <c:pt idx="289">
                  <c:v>2.6849917382732466E-3</c:v>
                </c:pt>
                <c:pt idx="290">
                  <c:v>2.6849917382732466E-3</c:v>
                </c:pt>
                <c:pt idx="291">
                  <c:v>2.6849917382732466E-3</c:v>
                </c:pt>
                <c:pt idx="292">
                  <c:v>2.6849917382732466E-3</c:v>
                </c:pt>
                <c:pt idx="293">
                  <c:v>2.6849917382732466E-3</c:v>
                </c:pt>
                <c:pt idx="294">
                  <c:v>2.6849917382732466E-3</c:v>
                </c:pt>
                <c:pt idx="295">
                  <c:v>2.6849917382732466E-3</c:v>
                </c:pt>
                <c:pt idx="296">
                  <c:v>2.6849917382732466E-3</c:v>
                </c:pt>
                <c:pt idx="297">
                  <c:v>2.6849917382732466E-3</c:v>
                </c:pt>
                <c:pt idx="298">
                  <c:v>2.6849917382732466E-3</c:v>
                </c:pt>
                <c:pt idx="299">
                  <c:v>2.6849917382732466E-3</c:v>
                </c:pt>
                <c:pt idx="300">
                  <c:v>2.6849917382732466E-3</c:v>
                </c:pt>
                <c:pt idx="301">
                  <c:v>2.6849917382732466E-3</c:v>
                </c:pt>
                <c:pt idx="302">
                  <c:v>2.6849917382732466E-3</c:v>
                </c:pt>
                <c:pt idx="303">
                  <c:v>2.6849917382732466E-3</c:v>
                </c:pt>
                <c:pt idx="304">
                  <c:v>2.6849917382732466E-3</c:v>
                </c:pt>
                <c:pt idx="305">
                  <c:v>2.6849917382732466E-3</c:v>
                </c:pt>
                <c:pt idx="306">
                  <c:v>2.6849917382732466E-3</c:v>
                </c:pt>
                <c:pt idx="307">
                  <c:v>2.6849917382732466E-3</c:v>
                </c:pt>
                <c:pt idx="308">
                  <c:v>2.6849917382732466E-3</c:v>
                </c:pt>
                <c:pt idx="309">
                  <c:v>2.6849917382732466E-3</c:v>
                </c:pt>
                <c:pt idx="310">
                  <c:v>2.6849917382732466E-3</c:v>
                </c:pt>
                <c:pt idx="311">
                  <c:v>2.6849917382732466E-3</c:v>
                </c:pt>
                <c:pt idx="312">
                  <c:v>2.6849917382732466E-3</c:v>
                </c:pt>
                <c:pt idx="313">
                  <c:v>2.6849917382732466E-3</c:v>
                </c:pt>
                <c:pt idx="314">
                  <c:v>2.6849917382732466E-3</c:v>
                </c:pt>
                <c:pt idx="315">
                  <c:v>2.6849917382732466E-3</c:v>
                </c:pt>
                <c:pt idx="316">
                  <c:v>2.6849917382732466E-3</c:v>
                </c:pt>
                <c:pt idx="317">
                  <c:v>2.6849917382732466E-3</c:v>
                </c:pt>
                <c:pt idx="318">
                  <c:v>2.6849917382732466E-3</c:v>
                </c:pt>
                <c:pt idx="319">
                  <c:v>2.6849917382732466E-3</c:v>
                </c:pt>
                <c:pt idx="320">
                  <c:v>2.6849917382732466E-3</c:v>
                </c:pt>
                <c:pt idx="321">
                  <c:v>2.6849917382732466E-3</c:v>
                </c:pt>
                <c:pt idx="322">
                  <c:v>2.6849917382732466E-3</c:v>
                </c:pt>
                <c:pt idx="323">
                  <c:v>2.6849917382732466E-3</c:v>
                </c:pt>
                <c:pt idx="324">
                  <c:v>2.6849917382732466E-3</c:v>
                </c:pt>
                <c:pt idx="325">
                  <c:v>2.6849917382732466E-3</c:v>
                </c:pt>
                <c:pt idx="326">
                  <c:v>2.6849917382732466E-3</c:v>
                </c:pt>
                <c:pt idx="327">
                  <c:v>2.6849917382732466E-3</c:v>
                </c:pt>
                <c:pt idx="328">
                  <c:v>2.6849917382732466E-3</c:v>
                </c:pt>
                <c:pt idx="329">
                  <c:v>2.6849917382732466E-3</c:v>
                </c:pt>
                <c:pt idx="330">
                  <c:v>2.6849917382732466E-3</c:v>
                </c:pt>
                <c:pt idx="331">
                  <c:v>2.6849917382732466E-3</c:v>
                </c:pt>
                <c:pt idx="332">
                  <c:v>2.6849917382732466E-3</c:v>
                </c:pt>
                <c:pt idx="333">
                  <c:v>2.6849917382732466E-3</c:v>
                </c:pt>
                <c:pt idx="334">
                  <c:v>2.6849917382732466E-3</c:v>
                </c:pt>
                <c:pt idx="335">
                  <c:v>2.6849917382732466E-3</c:v>
                </c:pt>
                <c:pt idx="336">
                  <c:v>2.6849917382732466E-3</c:v>
                </c:pt>
                <c:pt idx="337">
                  <c:v>2.6849917382732466E-3</c:v>
                </c:pt>
                <c:pt idx="338">
                  <c:v>2.6849917382732466E-3</c:v>
                </c:pt>
                <c:pt idx="339">
                  <c:v>2.6849917382732466E-3</c:v>
                </c:pt>
                <c:pt idx="340">
                  <c:v>2.6849917382732466E-3</c:v>
                </c:pt>
                <c:pt idx="341">
                  <c:v>2.6849917382732466E-3</c:v>
                </c:pt>
                <c:pt idx="342">
                  <c:v>2.6849917382732466E-3</c:v>
                </c:pt>
                <c:pt idx="343">
                  <c:v>2.6849917382732466E-3</c:v>
                </c:pt>
                <c:pt idx="344">
                  <c:v>2.6849917382732466E-3</c:v>
                </c:pt>
                <c:pt idx="345">
                  <c:v>2.6849917382732466E-3</c:v>
                </c:pt>
                <c:pt idx="346">
                  <c:v>2.6849917382732466E-3</c:v>
                </c:pt>
                <c:pt idx="347">
                  <c:v>2.6849917382732466E-3</c:v>
                </c:pt>
                <c:pt idx="348">
                  <c:v>2.6849917382732466E-3</c:v>
                </c:pt>
                <c:pt idx="349">
                  <c:v>2.6849917382732466E-3</c:v>
                </c:pt>
                <c:pt idx="350">
                  <c:v>2.6849917382732466E-3</c:v>
                </c:pt>
                <c:pt idx="351">
                  <c:v>2.6849917382732466E-3</c:v>
                </c:pt>
                <c:pt idx="352">
                  <c:v>2.6849917382732466E-3</c:v>
                </c:pt>
                <c:pt idx="353">
                  <c:v>2.6849917382732466E-3</c:v>
                </c:pt>
                <c:pt idx="354">
                  <c:v>2.6849917382732466E-3</c:v>
                </c:pt>
                <c:pt idx="355">
                  <c:v>2.6849917382732466E-3</c:v>
                </c:pt>
                <c:pt idx="356">
                  <c:v>2.6849917382732466E-3</c:v>
                </c:pt>
                <c:pt idx="357">
                  <c:v>2.6849917382732466E-3</c:v>
                </c:pt>
                <c:pt idx="358">
                  <c:v>2.6849917382732466E-3</c:v>
                </c:pt>
                <c:pt idx="359">
                  <c:v>2.6849917382732466E-3</c:v>
                </c:pt>
                <c:pt idx="360">
                  <c:v>2.6849917382732466E-3</c:v>
                </c:pt>
                <c:pt idx="361">
                  <c:v>2.6849917382732466E-3</c:v>
                </c:pt>
                <c:pt idx="362">
                  <c:v>2.6849917382732466E-3</c:v>
                </c:pt>
                <c:pt idx="363">
                  <c:v>2.6849917382732466E-3</c:v>
                </c:pt>
                <c:pt idx="364">
                  <c:v>2.6849917382732466E-3</c:v>
                </c:pt>
                <c:pt idx="365">
                  <c:v>2.6849917382732466E-3</c:v>
                </c:pt>
                <c:pt idx="366">
                  <c:v>2.6849917382732466E-3</c:v>
                </c:pt>
                <c:pt idx="367">
                  <c:v>2.6849917382732466E-3</c:v>
                </c:pt>
                <c:pt idx="368">
                  <c:v>2.6849917382732466E-3</c:v>
                </c:pt>
                <c:pt idx="369">
                  <c:v>2.6849917382732466E-3</c:v>
                </c:pt>
                <c:pt idx="370">
                  <c:v>2.6849917382732466E-3</c:v>
                </c:pt>
                <c:pt idx="371">
                  <c:v>2.6849917382732466E-3</c:v>
                </c:pt>
                <c:pt idx="372">
                  <c:v>2.6849917382732466E-3</c:v>
                </c:pt>
                <c:pt idx="373">
                  <c:v>2.6849917382732466E-3</c:v>
                </c:pt>
                <c:pt idx="374">
                  <c:v>2.6849917382732466E-3</c:v>
                </c:pt>
                <c:pt idx="375">
                  <c:v>2.6849917382732466E-3</c:v>
                </c:pt>
                <c:pt idx="376">
                  <c:v>2.6849917382732466E-3</c:v>
                </c:pt>
                <c:pt idx="377">
                  <c:v>2.6849917382732466E-3</c:v>
                </c:pt>
                <c:pt idx="378">
                  <c:v>2.6849917382732466E-3</c:v>
                </c:pt>
                <c:pt idx="379">
                  <c:v>2.6849917382732466E-3</c:v>
                </c:pt>
                <c:pt idx="380">
                  <c:v>2.6849917382732466E-3</c:v>
                </c:pt>
                <c:pt idx="381">
                  <c:v>2.6849917382732466E-3</c:v>
                </c:pt>
                <c:pt idx="382">
                  <c:v>2.6849917382732466E-3</c:v>
                </c:pt>
                <c:pt idx="383">
                  <c:v>2.6849917382732466E-3</c:v>
                </c:pt>
                <c:pt idx="384">
                  <c:v>2.6849917382732466E-3</c:v>
                </c:pt>
                <c:pt idx="385">
                  <c:v>2.6849917382732466E-3</c:v>
                </c:pt>
                <c:pt idx="386">
                  <c:v>2.6849917382732466E-3</c:v>
                </c:pt>
                <c:pt idx="387">
                  <c:v>2.6849917382732466E-3</c:v>
                </c:pt>
                <c:pt idx="388">
                  <c:v>2.6849917382732466E-3</c:v>
                </c:pt>
                <c:pt idx="389">
                  <c:v>2.6849917382732466E-3</c:v>
                </c:pt>
                <c:pt idx="390">
                  <c:v>2.6849917382732466E-3</c:v>
                </c:pt>
                <c:pt idx="391">
                  <c:v>2.6849917382732466E-3</c:v>
                </c:pt>
                <c:pt idx="392">
                  <c:v>2.6849917382732466E-3</c:v>
                </c:pt>
                <c:pt idx="393">
                  <c:v>2.6849917382732466E-3</c:v>
                </c:pt>
                <c:pt idx="394">
                  <c:v>2.6849917382732466E-3</c:v>
                </c:pt>
                <c:pt idx="395">
                  <c:v>2.6849917382732466E-3</c:v>
                </c:pt>
                <c:pt idx="396">
                  <c:v>2.6849917382732466E-3</c:v>
                </c:pt>
                <c:pt idx="397">
                  <c:v>2.6849917382732466E-3</c:v>
                </c:pt>
                <c:pt idx="398">
                  <c:v>2.6849917382732466E-3</c:v>
                </c:pt>
                <c:pt idx="399">
                  <c:v>2.6849917382732466E-3</c:v>
                </c:pt>
                <c:pt idx="400">
                  <c:v>2.6849917382732466E-3</c:v>
                </c:pt>
                <c:pt idx="401">
                  <c:v>2.6849917382732466E-3</c:v>
                </c:pt>
                <c:pt idx="402">
                  <c:v>2.6849917382732466E-3</c:v>
                </c:pt>
                <c:pt idx="403">
                  <c:v>2.6849917382732466E-3</c:v>
                </c:pt>
                <c:pt idx="404">
                  <c:v>2.6849917382732466E-3</c:v>
                </c:pt>
                <c:pt idx="405">
                  <c:v>2.6849917382732466E-3</c:v>
                </c:pt>
                <c:pt idx="406">
                  <c:v>2.6849917382732466E-3</c:v>
                </c:pt>
                <c:pt idx="407">
                  <c:v>2.6849917382732466E-3</c:v>
                </c:pt>
                <c:pt idx="408">
                  <c:v>2.6849917382732466E-3</c:v>
                </c:pt>
                <c:pt idx="409">
                  <c:v>2.6849917382732466E-3</c:v>
                </c:pt>
                <c:pt idx="410">
                  <c:v>2.6849917382732466E-3</c:v>
                </c:pt>
                <c:pt idx="411">
                  <c:v>2.6849917382732466E-3</c:v>
                </c:pt>
                <c:pt idx="412">
                  <c:v>2.6849917382732466E-3</c:v>
                </c:pt>
                <c:pt idx="413">
                  <c:v>2.6849917382732466E-3</c:v>
                </c:pt>
                <c:pt idx="414">
                  <c:v>2.6849917382732466E-3</c:v>
                </c:pt>
                <c:pt idx="415">
                  <c:v>2.6849917382732466E-3</c:v>
                </c:pt>
                <c:pt idx="416">
                  <c:v>2.6849917382732466E-3</c:v>
                </c:pt>
                <c:pt idx="417">
                  <c:v>2.6849917382732466E-3</c:v>
                </c:pt>
                <c:pt idx="418">
                  <c:v>2.6849917382732466E-3</c:v>
                </c:pt>
                <c:pt idx="419">
                  <c:v>2.6849917382732466E-3</c:v>
                </c:pt>
                <c:pt idx="420">
                  <c:v>2.6849917382732466E-3</c:v>
                </c:pt>
                <c:pt idx="421">
                  <c:v>2.6849917382732466E-3</c:v>
                </c:pt>
                <c:pt idx="422">
                  <c:v>2.6849917382732466E-3</c:v>
                </c:pt>
                <c:pt idx="423">
                  <c:v>2.6849917382732466E-3</c:v>
                </c:pt>
                <c:pt idx="424">
                  <c:v>2.6849917382732466E-3</c:v>
                </c:pt>
                <c:pt idx="425">
                  <c:v>2.6849917382732466E-3</c:v>
                </c:pt>
                <c:pt idx="426">
                  <c:v>2.6849917382732466E-3</c:v>
                </c:pt>
                <c:pt idx="427">
                  <c:v>2.6849917382732466E-3</c:v>
                </c:pt>
                <c:pt idx="428">
                  <c:v>2.6849917382732466E-3</c:v>
                </c:pt>
                <c:pt idx="429">
                  <c:v>2.6849917382732466E-3</c:v>
                </c:pt>
                <c:pt idx="430">
                  <c:v>2.6849917382732466E-3</c:v>
                </c:pt>
                <c:pt idx="431">
                  <c:v>2.6849917382732466E-3</c:v>
                </c:pt>
                <c:pt idx="432">
                  <c:v>2.6849917382732466E-3</c:v>
                </c:pt>
                <c:pt idx="433">
                  <c:v>2.6849917382732466E-3</c:v>
                </c:pt>
                <c:pt idx="434">
                  <c:v>2.6849917382732466E-3</c:v>
                </c:pt>
                <c:pt idx="435">
                  <c:v>2.6849917382732466E-3</c:v>
                </c:pt>
                <c:pt idx="436">
                  <c:v>2.6849917382732466E-3</c:v>
                </c:pt>
                <c:pt idx="437">
                  <c:v>2.6849917382732466E-3</c:v>
                </c:pt>
                <c:pt idx="438">
                  <c:v>2.6849917382732466E-3</c:v>
                </c:pt>
                <c:pt idx="439">
                  <c:v>2.6849917382732466E-3</c:v>
                </c:pt>
                <c:pt idx="440">
                  <c:v>2.6849917382732466E-3</c:v>
                </c:pt>
                <c:pt idx="441">
                  <c:v>2.6849917382732466E-3</c:v>
                </c:pt>
                <c:pt idx="442">
                  <c:v>2.6849917382732466E-3</c:v>
                </c:pt>
                <c:pt idx="443">
                  <c:v>2.6849917382732466E-3</c:v>
                </c:pt>
                <c:pt idx="444">
                  <c:v>2.6849917382732466E-3</c:v>
                </c:pt>
                <c:pt idx="445">
                  <c:v>2.6849917382732466E-3</c:v>
                </c:pt>
                <c:pt idx="446">
                  <c:v>2.6849917382732466E-3</c:v>
                </c:pt>
                <c:pt idx="447">
                  <c:v>2.6849917382732466E-3</c:v>
                </c:pt>
                <c:pt idx="448">
                  <c:v>2.6849917382732466E-3</c:v>
                </c:pt>
                <c:pt idx="449">
                  <c:v>2.6849917382732466E-3</c:v>
                </c:pt>
                <c:pt idx="450">
                  <c:v>2.6849917382732466E-3</c:v>
                </c:pt>
                <c:pt idx="451">
                  <c:v>2.6849917382732466E-3</c:v>
                </c:pt>
                <c:pt idx="452">
                  <c:v>2.6849917382732466E-3</c:v>
                </c:pt>
                <c:pt idx="453">
                  <c:v>2.6849917382732466E-3</c:v>
                </c:pt>
                <c:pt idx="454">
                  <c:v>2.6849917382732466E-3</c:v>
                </c:pt>
                <c:pt idx="455">
                  <c:v>2.6849917382732466E-3</c:v>
                </c:pt>
                <c:pt idx="456">
                  <c:v>2.6849917382732466E-3</c:v>
                </c:pt>
                <c:pt idx="457">
                  <c:v>2.6849917382732466E-3</c:v>
                </c:pt>
                <c:pt idx="458">
                  <c:v>2.6849917382732466E-3</c:v>
                </c:pt>
                <c:pt idx="459">
                  <c:v>2.6849917382732466E-3</c:v>
                </c:pt>
                <c:pt idx="460">
                  <c:v>2.6849917382732466E-3</c:v>
                </c:pt>
                <c:pt idx="461">
                  <c:v>2.6849917382732466E-3</c:v>
                </c:pt>
                <c:pt idx="462">
                  <c:v>2.6849917382732466E-3</c:v>
                </c:pt>
                <c:pt idx="463">
                  <c:v>2.6849917382732466E-3</c:v>
                </c:pt>
                <c:pt idx="464">
                  <c:v>2.6849917382732466E-3</c:v>
                </c:pt>
                <c:pt idx="465">
                  <c:v>2.6849917382732466E-3</c:v>
                </c:pt>
                <c:pt idx="466">
                  <c:v>2.6849917382732466E-3</c:v>
                </c:pt>
                <c:pt idx="467">
                  <c:v>2.6849917382732466E-3</c:v>
                </c:pt>
                <c:pt idx="468">
                  <c:v>2.6849917382732466E-3</c:v>
                </c:pt>
                <c:pt idx="469">
                  <c:v>2.6849917382732466E-3</c:v>
                </c:pt>
                <c:pt idx="470">
                  <c:v>2.6849917382732466E-3</c:v>
                </c:pt>
                <c:pt idx="471">
                  <c:v>2.6849917382732466E-3</c:v>
                </c:pt>
                <c:pt idx="472">
                  <c:v>2.6849917382732466E-3</c:v>
                </c:pt>
                <c:pt idx="473">
                  <c:v>2.6849917382732466E-3</c:v>
                </c:pt>
                <c:pt idx="474">
                  <c:v>2.6849917382732466E-3</c:v>
                </c:pt>
                <c:pt idx="475">
                  <c:v>2.6849917382732466E-3</c:v>
                </c:pt>
                <c:pt idx="476">
                  <c:v>2.6849917382732466E-3</c:v>
                </c:pt>
                <c:pt idx="477">
                  <c:v>2.6849917382732466E-3</c:v>
                </c:pt>
                <c:pt idx="478">
                  <c:v>2.6849917382732466E-3</c:v>
                </c:pt>
                <c:pt idx="479">
                  <c:v>2.6849917382732466E-3</c:v>
                </c:pt>
                <c:pt idx="480">
                  <c:v>2.6849917382732466E-3</c:v>
                </c:pt>
                <c:pt idx="481">
                  <c:v>2.6849917382732466E-3</c:v>
                </c:pt>
                <c:pt idx="482">
                  <c:v>2.6849917382732466E-3</c:v>
                </c:pt>
                <c:pt idx="483">
                  <c:v>2.6849917382732466E-3</c:v>
                </c:pt>
                <c:pt idx="484">
                  <c:v>2.6849917382732466E-3</c:v>
                </c:pt>
                <c:pt idx="485">
                  <c:v>2.6849917382732466E-3</c:v>
                </c:pt>
                <c:pt idx="486">
                  <c:v>2.6849917382732466E-3</c:v>
                </c:pt>
                <c:pt idx="487">
                  <c:v>2.6849917382732466E-3</c:v>
                </c:pt>
                <c:pt idx="488">
                  <c:v>2.6849917382732466E-3</c:v>
                </c:pt>
                <c:pt idx="489">
                  <c:v>2.6849917382732466E-3</c:v>
                </c:pt>
                <c:pt idx="490">
                  <c:v>2.6849917382732466E-3</c:v>
                </c:pt>
                <c:pt idx="491">
                  <c:v>2.6849917382732466E-3</c:v>
                </c:pt>
                <c:pt idx="492">
                  <c:v>2.6849917382732466E-3</c:v>
                </c:pt>
                <c:pt idx="493">
                  <c:v>2.6849917382732466E-3</c:v>
                </c:pt>
                <c:pt idx="494">
                  <c:v>2.6849917382732466E-3</c:v>
                </c:pt>
                <c:pt idx="495">
                  <c:v>2.6849917382732466E-3</c:v>
                </c:pt>
                <c:pt idx="496">
                  <c:v>2.6849917382732466E-3</c:v>
                </c:pt>
                <c:pt idx="497">
                  <c:v>2.6849917382732466E-3</c:v>
                </c:pt>
                <c:pt idx="498">
                  <c:v>2.6849917382732466E-3</c:v>
                </c:pt>
                <c:pt idx="499">
                  <c:v>2.6849917382732466E-3</c:v>
                </c:pt>
                <c:pt idx="500">
                  <c:v>2.6849917382732466E-3</c:v>
                </c:pt>
                <c:pt idx="501">
                  <c:v>2.6849917382732466E-3</c:v>
                </c:pt>
                <c:pt idx="502">
                  <c:v>2.6849917382732466E-3</c:v>
                </c:pt>
                <c:pt idx="503">
                  <c:v>2.6849917382732466E-3</c:v>
                </c:pt>
                <c:pt idx="504">
                  <c:v>2.6849917382732466E-3</c:v>
                </c:pt>
                <c:pt idx="505">
                  <c:v>2.6849917382732466E-3</c:v>
                </c:pt>
                <c:pt idx="506">
                  <c:v>2.6849917382732466E-3</c:v>
                </c:pt>
                <c:pt idx="507">
                  <c:v>2.6849917382732466E-3</c:v>
                </c:pt>
                <c:pt idx="508">
                  <c:v>2.6849917382732466E-3</c:v>
                </c:pt>
                <c:pt idx="509">
                  <c:v>2.6849917382732466E-3</c:v>
                </c:pt>
                <c:pt idx="510">
                  <c:v>2.6849917382732466E-3</c:v>
                </c:pt>
                <c:pt idx="511">
                  <c:v>2.6849917382732466E-3</c:v>
                </c:pt>
                <c:pt idx="512">
                  <c:v>2.6849917382732466E-3</c:v>
                </c:pt>
                <c:pt idx="513">
                  <c:v>2.6849917382732466E-3</c:v>
                </c:pt>
                <c:pt idx="514">
                  <c:v>2.6849917382732466E-3</c:v>
                </c:pt>
                <c:pt idx="515">
                  <c:v>2.6849917382732466E-3</c:v>
                </c:pt>
                <c:pt idx="516">
                  <c:v>2.6849917382732466E-3</c:v>
                </c:pt>
                <c:pt idx="517">
                  <c:v>2.6849917382732466E-3</c:v>
                </c:pt>
                <c:pt idx="518">
                  <c:v>2.6849917382732466E-3</c:v>
                </c:pt>
                <c:pt idx="519">
                  <c:v>2.6849917382732466E-3</c:v>
                </c:pt>
                <c:pt idx="520">
                  <c:v>2.6849917382732466E-3</c:v>
                </c:pt>
                <c:pt idx="521">
                  <c:v>2.6849917382732466E-3</c:v>
                </c:pt>
                <c:pt idx="522">
                  <c:v>2.6849917382732466E-3</c:v>
                </c:pt>
                <c:pt idx="523">
                  <c:v>2.6849917382732466E-3</c:v>
                </c:pt>
                <c:pt idx="524">
                  <c:v>2.6849917382732466E-3</c:v>
                </c:pt>
                <c:pt idx="525">
                  <c:v>2.6849917382732466E-3</c:v>
                </c:pt>
                <c:pt idx="526">
                  <c:v>2.6849917382732466E-3</c:v>
                </c:pt>
                <c:pt idx="527">
                  <c:v>2.6849917382732466E-3</c:v>
                </c:pt>
                <c:pt idx="528">
                  <c:v>2.6849917382732466E-3</c:v>
                </c:pt>
                <c:pt idx="529">
                  <c:v>2.6849917382732466E-3</c:v>
                </c:pt>
                <c:pt idx="530">
                  <c:v>2.6849917382732466E-3</c:v>
                </c:pt>
                <c:pt idx="531">
                  <c:v>2.6849917382732466E-3</c:v>
                </c:pt>
                <c:pt idx="532">
                  <c:v>2.6849917382732466E-3</c:v>
                </c:pt>
                <c:pt idx="533">
                  <c:v>2.6849917382732466E-3</c:v>
                </c:pt>
                <c:pt idx="534">
                  <c:v>2.6849917382732466E-3</c:v>
                </c:pt>
                <c:pt idx="535">
                  <c:v>2.6849917382732466E-3</c:v>
                </c:pt>
                <c:pt idx="536">
                  <c:v>2.6849917382732466E-3</c:v>
                </c:pt>
                <c:pt idx="537">
                  <c:v>2.6849917382732466E-3</c:v>
                </c:pt>
                <c:pt idx="538">
                  <c:v>2.6849917382732466E-3</c:v>
                </c:pt>
                <c:pt idx="539">
                  <c:v>2.6849917382732466E-3</c:v>
                </c:pt>
                <c:pt idx="540">
                  <c:v>2.6849917382732466E-3</c:v>
                </c:pt>
                <c:pt idx="541">
                  <c:v>2.6849917382732466E-3</c:v>
                </c:pt>
                <c:pt idx="542">
                  <c:v>2.6849917382732466E-3</c:v>
                </c:pt>
                <c:pt idx="543">
                  <c:v>2.6849917382732466E-3</c:v>
                </c:pt>
                <c:pt idx="544">
                  <c:v>2.6849917382732466E-3</c:v>
                </c:pt>
                <c:pt idx="545">
                  <c:v>2.6849917382732466E-3</c:v>
                </c:pt>
                <c:pt idx="546">
                  <c:v>2.6849917382732466E-3</c:v>
                </c:pt>
                <c:pt idx="547">
                  <c:v>2.6849917382732466E-3</c:v>
                </c:pt>
                <c:pt idx="548">
                  <c:v>2.6849917382732466E-3</c:v>
                </c:pt>
                <c:pt idx="549">
                  <c:v>2.6849917382732466E-3</c:v>
                </c:pt>
                <c:pt idx="550">
                  <c:v>2.6849917382732466E-3</c:v>
                </c:pt>
                <c:pt idx="551">
                  <c:v>2.6849917382732466E-3</c:v>
                </c:pt>
                <c:pt idx="552">
                  <c:v>2.6849917382732466E-3</c:v>
                </c:pt>
                <c:pt idx="553">
                  <c:v>2.6849917382732466E-3</c:v>
                </c:pt>
                <c:pt idx="554">
                  <c:v>2.6849917382732466E-3</c:v>
                </c:pt>
                <c:pt idx="555">
                  <c:v>2.6849917382732466E-3</c:v>
                </c:pt>
                <c:pt idx="556">
                  <c:v>2.6849917382732466E-3</c:v>
                </c:pt>
                <c:pt idx="557">
                  <c:v>2.6849917382732466E-3</c:v>
                </c:pt>
                <c:pt idx="558">
                  <c:v>2.6849917382732466E-3</c:v>
                </c:pt>
                <c:pt idx="559">
                  <c:v>2.6849917382732466E-3</c:v>
                </c:pt>
                <c:pt idx="560">
                  <c:v>2.6849917382732466E-3</c:v>
                </c:pt>
                <c:pt idx="561">
                  <c:v>2.6849917382732466E-3</c:v>
                </c:pt>
                <c:pt idx="562">
                  <c:v>2.6849917382732466E-3</c:v>
                </c:pt>
                <c:pt idx="563">
                  <c:v>2.6849917382732466E-3</c:v>
                </c:pt>
                <c:pt idx="564">
                  <c:v>2.6849917382732466E-3</c:v>
                </c:pt>
                <c:pt idx="565">
                  <c:v>2.6849917382732466E-3</c:v>
                </c:pt>
                <c:pt idx="566">
                  <c:v>2.6849917382732466E-3</c:v>
                </c:pt>
                <c:pt idx="567">
                  <c:v>2.6849917382732466E-3</c:v>
                </c:pt>
                <c:pt idx="568">
                  <c:v>2.6849917382732466E-3</c:v>
                </c:pt>
                <c:pt idx="569">
                  <c:v>2.6849917382732466E-3</c:v>
                </c:pt>
                <c:pt idx="570">
                  <c:v>2.6849917382732466E-3</c:v>
                </c:pt>
                <c:pt idx="571">
                  <c:v>2.6849917382732466E-3</c:v>
                </c:pt>
                <c:pt idx="572">
                  <c:v>2.6849917382732466E-3</c:v>
                </c:pt>
                <c:pt idx="573">
                  <c:v>2.6849917382732466E-3</c:v>
                </c:pt>
                <c:pt idx="574">
                  <c:v>2.6849917382732466E-3</c:v>
                </c:pt>
                <c:pt idx="575">
                  <c:v>2.6849917382732466E-3</c:v>
                </c:pt>
                <c:pt idx="576">
                  <c:v>2.6849917382732466E-3</c:v>
                </c:pt>
                <c:pt idx="577">
                  <c:v>2.6849917382732466E-3</c:v>
                </c:pt>
                <c:pt idx="578">
                  <c:v>2.6849917382732466E-3</c:v>
                </c:pt>
                <c:pt idx="579">
                  <c:v>2.6849917382732466E-3</c:v>
                </c:pt>
                <c:pt idx="580">
                  <c:v>2.6849917382732466E-3</c:v>
                </c:pt>
                <c:pt idx="581">
                  <c:v>2.6849917382732466E-3</c:v>
                </c:pt>
                <c:pt idx="582">
                  <c:v>2.6849917382732466E-3</c:v>
                </c:pt>
                <c:pt idx="583">
                  <c:v>2.6849917382732466E-3</c:v>
                </c:pt>
                <c:pt idx="584">
                  <c:v>2.6849917382732466E-3</c:v>
                </c:pt>
                <c:pt idx="585">
                  <c:v>2.6849917382732466E-3</c:v>
                </c:pt>
                <c:pt idx="586">
                  <c:v>2.6849917382732466E-3</c:v>
                </c:pt>
                <c:pt idx="587">
                  <c:v>2.6849917382732466E-3</c:v>
                </c:pt>
                <c:pt idx="588">
                  <c:v>2.6849917382732466E-3</c:v>
                </c:pt>
                <c:pt idx="589">
                  <c:v>2.6849917382732466E-3</c:v>
                </c:pt>
                <c:pt idx="590">
                  <c:v>2.6849917382732466E-3</c:v>
                </c:pt>
                <c:pt idx="591">
                  <c:v>2.6849917382732466E-3</c:v>
                </c:pt>
                <c:pt idx="592">
                  <c:v>2.6849917382732466E-3</c:v>
                </c:pt>
                <c:pt idx="593">
                  <c:v>2.6849917382732466E-3</c:v>
                </c:pt>
                <c:pt idx="594">
                  <c:v>2.6849917382732466E-3</c:v>
                </c:pt>
                <c:pt idx="595">
                  <c:v>2.6849917382732466E-3</c:v>
                </c:pt>
                <c:pt idx="596">
                  <c:v>2.6849917382732466E-3</c:v>
                </c:pt>
                <c:pt idx="597">
                  <c:v>2.6849917382732466E-3</c:v>
                </c:pt>
                <c:pt idx="598">
                  <c:v>2.6849917382732466E-3</c:v>
                </c:pt>
                <c:pt idx="599">
                  <c:v>2.6849917382732466E-3</c:v>
                </c:pt>
                <c:pt idx="600">
                  <c:v>2.6849917382732466E-3</c:v>
                </c:pt>
                <c:pt idx="601">
                  <c:v>2.6849917382732466E-3</c:v>
                </c:pt>
                <c:pt idx="602">
                  <c:v>2.6849917382732466E-3</c:v>
                </c:pt>
                <c:pt idx="603">
                  <c:v>2.6849917382732466E-3</c:v>
                </c:pt>
                <c:pt idx="604">
                  <c:v>2.6849917382732466E-3</c:v>
                </c:pt>
                <c:pt idx="605">
                  <c:v>2.6849917382732466E-3</c:v>
                </c:pt>
                <c:pt idx="606">
                  <c:v>2.6849917382732466E-3</c:v>
                </c:pt>
                <c:pt idx="607">
                  <c:v>2.6849917382732466E-3</c:v>
                </c:pt>
                <c:pt idx="608">
                  <c:v>2.6849917382732466E-3</c:v>
                </c:pt>
                <c:pt idx="609">
                  <c:v>2.6849917382732466E-3</c:v>
                </c:pt>
                <c:pt idx="610">
                  <c:v>2.6849917382732466E-3</c:v>
                </c:pt>
                <c:pt idx="611">
                  <c:v>2.6849917382732466E-3</c:v>
                </c:pt>
                <c:pt idx="612">
                  <c:v>2.6849917382732466E-3</c:v>
                </c:pt>
                <c:pt idx="613">
                  <c:v>2.6849917382732466E-3</c:v>
                </c:pt>
                <c:pt idx="614">
                  <c:v>2.6849917382732466E-3</c:v>
                </c:pt>
                <c:pt idx="615">
                  <c:v>2.6849917382732466E-3</c:v>
                </c:pt>
                <c:pt idx="616">
                  <c:v>2.6849917382732466E-3</c:v>
                </c:pt>
                <c:pt idx="617">
                  <c:v>2.6849917382732466E-3</c:v>
                </c:pt>
                <c:pt idx="618">
                  <c:v>2.6849917382732466E-3</c:v>
                </c:pt>
                <c:pt idx="619">
                  <c:v>2.6849917382732466E-3</c:v>
                </c:pt>
                <c:pt idx="620">
                  <c:v>2.6849917382732466E-3</c:v>
                </c:pt>
                <c:pt idx="621">
                  <c:v>2.6849917382732466E-3</c:v>
                </c:pt>
                <c:pt idx="622">
                  <c:v>2.6849917382732466E-3</c:v>
                </c:pt>
                <c:pt idx="623">
                  <c:v>2.6849917382732466E-3</c:v>
                </c:pt>
                <c:pt idx="624">
                  <c:v>2.6849917382732466E-3</c:v>
                </c:pt>
                <c:pt idx="625">
                  <c:v>2.6849917382732466E-3</c:v>
                </c:pt>
                <c:pt idx="626">
                  <c:v>2.6849917382732466E-3</c:v>
                </c:pt>
                <c:pt idx="627">
                  <c:v>2.6849917382732466E-3</c:v>
                </c:pt>
                <c:pt idx="628">
                  <c:v>2.6849917382732466E-3</c:v>
                </c:pt>
                <c:pt idx="629">
                  <c:v>2.6849917382732466E-3</c:v>
                </c:pt>
                <c:pt idx="630">
                  <c:v>2.6849917382732466E-3</c:v>
                </c:pt>
                <c:pt idx="631">
                  <c:v>2.6849917382732466E-3</c:v>
                </c:pt>
                <c:pt idx="632">
                  <c:v>2.6849917382732466E-3</c:v>
                </c:pt>
                <c:pt idx="633">
                  <c:v>2.6849917382732466E-3</c:v>
                </c:pt>
                <c:pt idx="634">
                  <c:v>2.6849917382732466E-3</c:v>
                </c:pt>
                <c:pt idx="635">
                  <c:v>2.6849917382732466E-3</c:v>
                </c:pt>
                <c:pt idx="636">
                  <c:v>2.6849917382732466E-3</c:v>
                </c:pt>
                <c:pt idx="637">
                  <c:v>2.6849917382732466E-3</c:v>
                </c:pt>
                <c:pt idx="638">
                  <c:v>2.6849917382732466E-3</c:v>
                </c:pt>
                <c:pt idx="639">
                  <c:v>2.6849917382732466E-3</c:v>
                </c:pt>
                <c:pt idx="640">
                  <c:v>2.6849917382732466E-3</c:v>
                </c:pt>
                <c:pt idx="641">
                  <c:v>2.6849917382732466E-3</c:v>
                </c:pt>
                <c:pt idx="642">
                  <c:v>2.6849917382732466E-3</c:v>
                </c:pt>
                <c:pt idx="643">
                  <c:v>2.6849917382732466E-3</c:v>
                </c:pt>
                <c:pt idx="644">
                  <c:v>2.6849917382732466E-3</c:v>
                </c:pt>
                <c:pt idx="645">
                  <c:v>2.6849917382732466E-3</c:v>
                </c:pt>
                <c:pt idx="646">
                  <c:v>2.6849917382732466E-3</c:v>
                </c:pt>
                <c:pt idx="647">
                  <c:v>2.6849917382732466E-3</c:v>
                </c:pt>
                <c:pt idx="648">
                  <c:v>2.6849917382732466E-3</c:v>
                </c:pt>
                <c:pt idx="649">
                  <c:v>2.6849917382732466E-3</c:v>
                </c:pt>
                <c:pt idx="650">
                  <c:v>2.6849917382732466E-3</c:v>
                </c:pt>
                <c:pt idx="651">
                  <c:v>2.6849917382732466E-3</c:v>
                </c:pt>
                <c:pt idx="652">
                  <c:v>2.6849917382732466E-3</c:v>
                </c:pt>
                <c:pt idx="653">
                  <c:v>2.6849917382732466E-3</c:v>
                </c:pt>
                <c:pt idx="654">
                  <c:v>2.6849917382732466E-3</c:v>
                </c:pt>
                <c:pt idx="655">
                  <c:v>2.6849917382732466E-3</c:v>
                </c:pt>
                <c:pt idx="656">
                  <c:v>2.6849917382732466E-3</c:v>
                </c:pt>
                <c:pt idx="657">
                  <c:v>2.6849917382732466E-3</c:v>
                </c:pt>
                <c:pt idx="658">
                  <c:v>2.6849917382732466E-3</c:v>
                </c:pt>
                <c:pt idx="659">
                  <c:v>2.6849917382732466E-3</c:v>
                </c:pt>
                <c:pt idx="660">
                  <c:v>2.6849917382732466E-3</c:v>
                </c:pt>
                <c:pt idx="661">
                  <c:v>2.6849917382732466E-3</c:v>
                </c:pt>
                <c:pt idx="662">
                  <c:v>2.6849917382732466E-3</c:v>
                </c:pt>
                <c:pt idx="663">
                  <c:v>2.6849917382732466E-3</c:v>
                </c:pt>
                <c:pt idx="664">
                  <c:v>2.6849917382732466E-3</c:v>
                </c:pt>
                <c:pt idx="665">
                  <c:v>2.6849917382732466E-3</c:v>
                </c:pt>
                <c:pt idx="666">
                  <c:v>2.6849917382732466E-3</c:v>
                </c:pt>
                <c:pt idx="667">
                  <c:v>2.6849917382732466E-3</c:v>
                </c:pt>
                <c:pt idx="668">
                  <c:v>2.6849917382732466E-3</c:v>
                </c:pt>
                <c:pt idx="669">
                  <c:v>2.6849917382732466E-3</c:v>
                </c:pt>
                <c:pt idx="670">
                  <c:v>2.6849917382732466E-3</c:v>
                </c:pt>
                <c:pt idx="671">
                  <c:v>2.6849917382732466E-3</c:v>
                </c:pt>
                <c:pt idx="672">
                  <c:v>2.6849917382732466E-3</c:v>
                </c:pt>
                <c:pt idx="673">
                  <c:v>2.6849917382732466E-3</c:v>
                </c:pt>
                <c:pt idx="674">
                  <c:v>2.6849917382732466E-3</c:v>
                </c:pt>
                <c:pt idx="675">
                  <c:v>2.6849917382732466E-3</c:v>
                </c:pt>
                <c:pt idx="676">
                  <c:v>2.6849917382732466E-3</c:v>
                </c:pt>
                <c:pt idx="677">
                  <c:v>2.6849917382732466E-3</c:v>
                </c:pt>
                <c:pt idx="678">
                  <c:v>2.6849917382732466E-3</c:v>
                </c:pt>
                <c:pt idx="679">
                  <c:v>2.6849917382732466E-3</c:v>
                </c:pt>
                <c:pt idx="680">
                  <c:v>2.6849917382732466E-3</c:v>
                </c:pt>
                <c:pt idx="681">
                  <c:v>2.6849917382732466E-3</c:v>
                </c:pt>
                <c:pt idx="682">
                  <c:v>2.6849917382732466E-3</c:v>
                </c:pt>
                <c:pt idx="683">
                  <c:v>2.6849917382732466E-3</c:v>
                </c:pt>
                <c:pt idx="684">
                  <c:v>2.6849917382732466E-3</c:v>
                </c:pt>
                <c:pt idx="685">
                  <c:v>2.6849917382732466E-3</c:v>
                </c:pt>
                <c:pt idx="686">
                  <c:v>2.6849917382732466E-3</c:v>
                </c:pt>
                <c:pt idx="687">
                  <c:v>2.6849917382732466E-3</c:v>
                </c:pt>
                <c:pt idx="688">
                  <c:v>2.6849917382732466E-3</c:v>
                </c:pt>
                <c:pt idx="689">
                  <c:v>2.6849917382732466E-3</c:v>
                </c:pt>
                <c:pt idx="690">
                  <c:v>2.6849917382732466E-3</c:v>
                </c:pt>
                <c:pt idx="691">
                  <c:v>2.6849917382732466E-3</c:v>
                </c:pt>
                <c:pt idx="692">
                  <c:v>2.6849917382732466E-3</c:v>
                </c:pt>
                <c:pt idx="693">
                  <c:v>2.6849917382732466E-3</c:v>
                </c:pt>
                <c:pt idx="694">
                  <c:v>2.6849917382732466E-3</c:v>
                </c:pt>
                <c:pt idx="695">
                  <c:v>2.6849917382732466E-3</c:v>
                </c:pt>
                <c:pt idx="696">
                  <c:v>2.6849917382732466E-3</c:v>
                </c:pt>
                <c:pt idx="697">
                  <c:v>2.6849917382732466E-3</c:v>
                </c:pt>
                <c:pt idx="698">
                  <c:v>2.6849917382732466E-3</c:v>
                </c:pt>
                <c:pt idx="699">
                  <c:v>2.6849917382732466E-3</c:v>
                </c:pt>
                <c:pt idx="700">
                  <c:v>2.6849917382732466E-3</c:v>
                </c:pt>
                <c:pt idx="701">
                  <c:v>2.6849917382732466E-3</c:v>
                </c:pt>
                <c:pt idx="702">
                  <c:v>2.6849917382732466E-3</c:v>
                </c:pt>
                <c:pt idx="703">
                  <c:v>2.6849917382732466E-3</c:v>
                </c:pt>
                <c:pt idx="704">
                  <c:v>2.6849917382732466E-3</c:v>
                </c:pt>
                <c:pt idx="705">
                  <c:v>2.6849917382732466E-3</c:v>
                </c:pt>
                <c:pt idx="706">
                  <c:v>2.6849917382732466E-3</c:v>
                </c:pt>
                <c:pt idx="707">
                  <c:v>2.6849917382732466E-3</c:v>
                </c:pt>
                <c:pt idx="708">
                  <c:v>2.6849917382732466E-3</c:v>
                </c:pt>
                <c:pt idx="709">
                  <c:v>2.6849917382732466E-3</c:v>
                </c:pt>
                <c:pt idx="710">
                  <c:v>2.6849917382732466E-3</c:v>
                </c:pt>
                <c:pt idx="711">
                  <c:v>2.6849917382732466E-3</c:v>
                </c:pt>
                <c:pt idx="712">
                  <c:v>2.6849917382732466E-3</c:v>
                </c:pt>
                <c:pt idx="713">
                  <c:v>2.6849917382732466E-3</c:v>
                </c:pt>
                <c:pt idx="714">
                  <c:v>2.6849917382732466E-3</c:v>
                </c:pt>
                <c:pt idx="715">
                  <c:v>2.6849917382732466E-3</c:v>
                </c:pt>
                <c:pt idx="716">
                  <c:v>2.6849917382732466E-3</c:v>
                </c:pt>
                <c:pt idx="717">
                  <c:v>2.6849917382732466E-3</c:v>
                </c:pt>
                <c:pt idx="718">
                  <c:v>2.6849917382732466E-3</c:v>
                </c:pt>
                <c:pt idx="719">
                  <c:v>2.6849917382732466E-3</c:v>
                </c:pt>
                <c:pt idx="720">
                  <c:v>2.6849917382732466E-3</c:v>
                </c:pt>
                <c:pt idx="721">
                  <c:v>2.6849917382732466E-3</c:v>
                </c:pt>
                <c:pt idx="722">
                  <c:v>2.6849917382732466E-3</c:v>
                </c:pt>
                <c:pt idx="723">
                  <c:v>2.6849917382732466E-3</c:v>
                </c:pt>
                <c:pt idx="724">
                  <c:v>2.6849917382732466E-3</c:v>
                </c:pt>
                <c:pt idx="725">
                  <c:v>2.6849917382732466E-3</c:v>
                </c:pt>
                <c:pt idx="726">
                  <c:v>2.6849917382732466E-3</c:v>
                </c:pt>
                <c:pt idx="727">
                  <c:v>2.6849917382732466E-3</c:v>
                </c:pt>
                <c:pt idx="728">
                  <c:v>2.6849917382732466E-3</c:v>
                </c:pt>
                <c:pt idx="729">
                  <c:v>2.6849917382732466E-3</c:v>
                </c:pt>
                <c:pt idx="730">
                  <c:v>2.6849917382732466E-3</c:v>
                </c:pt>
                <c:pt idx="731">
                  <c:v>2.6849917382732466E-3</c:v>
                </c:pt>
                <c:pt idx="732">
                  <c:v>2.6849917382732466E-3</c:v>
                </c:pt>
                <c:pt idx="733">
                  <c:v>2.6849917382732466E-3</c:v>
                </c:pt>
                <c:pt idx="734">
                  <c:v>2.6849917382732466E-3</c:v>
                </c:pt>
                <c:pt idx="735">
                  <c:v>2.6849917382732466E-3</c:v>
                </c:pt>
                <c:pt idx="736">
                  <c:v>2.6849917382732466E-3</c:v>
                </c:pt>
                <c:pt idx="737">
                  <c:v>2.6849917382732466E-3</c:v>
                </c:pt>
                <c:pt idx="738">
                  <c:v>2.6849917382732466E-3</c:v>
                </c:pt>
                <c:pt idx="739">
                  <c:v>2.6849917382732466E-3</c:v>
                </c:pt>
                <c:pt idx="740">
                  <c:v>2.6849917382732466E-3</c:v>
                </c:pt>
                <c:pt idx="741">
                  <c:v>2.6849917382732466E-3</c:v>
                </c:pt>
                <c:pt idx="742">
                  <c:v>2.6849917382732466E-3</c:v>
                </c:pt>
                <c:pt idx="743">
                  <c:v>2.6849917382732466E-3</c:v>
                </c:pt>
                <c:pt idx="744">
                  <c:v>2.6849917382732466E-3</c:v>
                </c:pt>
                <c:pt idx="745">
                  <c:v>2.6849917382732466E-3</c:v>
                </c:pt>
                <c:pt idx="746">
                  <c:v>2.6849917382732466E-3</c:v>
                </c:pt>
                <c:pt idx="747">
                  <c:v>2.6849917382732466E-3</c:v>
                </c:pt>
                <c:pt idx="748">
                  <c:v>2.6849917382732466E-3</c:v>
                </c:pt>
                <c:pt idx="749">
                  <c:v>2.6849917382732466E-3</c:v>
                </c:pt>
                <c:pt idx="750">
                  <c:v>2.6849917382732466E-3</c:v>
                </c:pt>
                <c:pt idx="751">
                  <c:v>2.6849917382732466E-3</c:v>
                </c:pt>
                <c:pt idx="752">
                  <c:v>2.6849917382732466E-3</c:v>
                </c:pt>
                <c:pt idx="753">
                  <c:v>2.6849917382732466E-3</c:v>
                </c:pt>
                <c:pt idx="754">
                  <c:v>2.6849917382732466E-3</c:v>
                </c:pt>
                <c:pt idx="755">
                  <c:v>2.6849917382732466E-3</c:v>
                </c:pt>
                <c:pt idx="756">
                  <c:v>2.6849917382732466E-3</c:v>
                </c:pt>
                <c:pt idx="757">
                  <c:v>2.6849917382732466E-3</c:v>
                </c:pt>
                <c:pt idx="758">
                  <c:v>2.6849917382732466E-3</c:v>
                </c:pt>
                <c:pt idx="759">
                  <c:v>2.6849917382732466E-3</c:v>
                </c:pt>
                <c:pt idx="760">
                  <c:v>2.6849917382732466E-3</c:v>
                </c:pt>
                <c:pt idx="761">
                  <c:v>2.6849917382732466E-3</c:v>
                </c:pt>
                <c:pt idx="762">
                  <c:v>2.6849917382732466E-3</c:v>
                </c:pt>
                <c:pt idx="763">
                  <c:v>2.6849917382732466E-3</c:v>
                </c:pt>
                <c:pt idx="764">
                  <c:v>2.6849917382732466E-3</c:v>
                </c:pt>
                <c:pt idx="765">
                  <c:v>2.6849917382732466E-3</c:v>
                </c:pt>
                <c:pt idx="766">
                  <c:v>2.6849917382732466E-3</c:v>
                </c:pt>
                <c:pt idx="767">
                  <c:v>2.6849917382732466E-3</c:v>
                </c:pt>
                <c:pt idx="768">
                  <c:v>2.6849917382732466E-3</c:v>
                </c:pt>
                <c:pt idx="769">
                  <c:v>2.6849917382732466E-3</c:v>
                </c:pt>
                <c:pt idx="770">
                  <c:v>2.6849917382732466E-3</c:v>
                </c:pt>
                <c:pt idx="771">
                  <c:v>2.6849917382732466E-3</c:v>
                </c:pt>
                <c:pt idx="772">
                  <c:v>2.6849917382732466E-3</c:v>
                </c:pt>
                <c:pt idx="773">
                  <c:v>2.6849917382732466E-3</c:v>
                </c:pt>
                <c:pt idx="774">
                  <c:v>2.6849917382732466E-3</c:v>
                </c:pt>
                <c:pt idx="775">
                  <c:v>2.6849917382732466E-3</c:v>
                </c:pt>
                <c:pt idx="776">
                  <c:v>2.6849917382732466E-3</c:v>
                </c:pt>
                <c:pt idx="777">
                  <c:v>2.6849917382732466E-3</c:v>
                </c:pt>
                <c:pt idx="778">
                  <c:v>2.6849917382732466E-3</c:v>
                </c:pt>
                <c:pt idx="779">
                  <c:v>2.6849917382732466E-3</c:v>
                </c:pt>
                <c:pt idx="780">
                  <c:v>2.6849917382732466E-3</c:v>
                </c:pt>
                <c:pt idx="781">
                  <c:v>2.6849917382732466E-3</c:v>
                </c:pt>
                <c:pt idx="782">
                  <c:v>2.6849917382732466E-3</c:v>
                </c:pt>
                <c:pt idx="783">
                  <c:v>2.6849917382732466E-3</c:v>
                </c:pt>
                <c:pt idx="784">
                  <c:v>2.6849917382732466E-3</c:v>
                </c:pt>
                <c:pt idx="785">
                  <c:v>2.6849917382732466E-3</c:v>
                </c:pt>
                <c:pt idx="786">
                  <c:v>2.6849917382732466E-3</c:v>
                </c:pt>
                <c:pt idx="787">
                  <c:v>2.6849917382732466E-3</c:v>
                </c:pt>
                <c:pt idx="788">
                  <c:v>2.6849917382732466E-3</c:v>
                </c:pt>
                <c:pt idx="789">
                  <c:v>2.6849917382732466E-3</c:v>
                </c:pt>
                <c:pt idx="790">
                  <c:v>2.6849917382732466E-3</c:v>
                </c:pt>
                <c:pt idx="791">
                  <c:v>2.6849917382732466E-3</c:v>
                </c:pt>
                <c:pt idx="792">
                  <c:v>2.6849917382732466E-3</c:v>
                </c:pt>
                <c:pt idx="793">
                  <c:v>2.6849917382732466E-3</c:v>
                </c:pt>
                <c:pt idx="794">
                  <c:v>2.6849917382732466E-3</c:v>
                </c:pt>
                <c:pt idx="795">
                  <c:v>2.6849917382732466E-3</c:v>
                </c:pt>
                <c:pt idx="796">
                  <c:v>2.6849917382732466E-3</c:v>
                </c:pt>
                <c:pt idx="797">
                  <c:v>2.6849917382732466E-3</c:v>
                </c:pt>
                <c:pt idx="798">
                  <c:v>2.6849917382732466E-3</c:v>
                </c:pt>
                <c:pt idx="799">
                  <c:v>2.6849917382732466E-3</c:v>
                </c:pt>
                <c:pt idx="800">
                  <c:v>2.6849917382732466E-3</c:v>
                </c:pt>
                <c:pt idx="801">
                  <c:v>2.6849917382732466E-3</c:v>
                </c:pt>
                <c:pt idx="802">
                  <c:v>2.6849917382732466E-3</c:v>
                </c:pt>
                <c:pt idx="803">
                  <c:v>2.6849917382732466E-3</c:v>
                </c:pt>
                <c:pt idx="804">
                  <c:v>2.6849917382732466E-3</c:v>
                </c:pt>
                <c:pt idx="805">
                  <c:v>2.6849917382732466E-3</c:v>
                </c:pt>
                <c:pt idx="806">
                  <c:v>2.6849917382732466E-3</c:v>
                </c:pt>
                <c:pt idx="807">
                  <c:v>2.6849917382732466E-3</c:v>
                </c:pt>
                <c:pt idx="808">
                  <c:v>2.6849917382732466E-3</c:v>
                </c:pt>
                <c:pt idx="809">
                  <c:v>2.6849917382732466E-3</c:v>
                </c:pt>
                <c:pt idx="810">
                  <c:v>2.6849917382732466E-3</c:v>
                </c:pt>
                <c:pt idx="811">
                  <c:v>2.6849917382732466E-3</c:v>
                </c:pt>
                <c:pt idx="812">
                  <c:v>2.6849917382732466E-3</c:v>
                </c:pt>
                <c:pt idx="813">
                  <c:v>2.6849917382732466E-3</c:v>
                </c:pt>
                <c:pt idx="814">
                  <c:v>2.6849917382732466E-3</c:v>
                </c:pt>
                <c:pt idx="815">
                  <c:v>2.6849917382732466E-3</c:v>
                </c:pt>
                <c:pt idx="816">
                  <c:v>2.6849917382732466E-3</c:v>
                </c:pt>
                <c:pt idx="817">
                  <c:v>2.6849917382732466E-3</c:v>
                </c:pt>
                <c:pt idx="818">
                  <c:v>2.6849917382732466E-3</c:v>
                </c:pt>
                <c:pt idx="819">
                  <c:v>2.6849917382732466E-3</c:v>
                </c:pt>
                <c:pt idx="820">
                  <c:v>2.6849917382732466E-3</c:v>
                </c:pt>
                <c:pt idx="821">
                  <c:v>2.6849917382732466E-3</c:v>
                </c:pt>
                <c:pt idx="822">
                  <c:v>2.6849917382732466E-3</c:v>
                </c:pt>
                <c:pt idx="823">
                  <c:v>2.6849917382732466E-3</c:v>
                </c:pt>
                <c:pt idx="824">
                  <c:v>2.6849917382732466E-3</c:v>
                </c:pt>
                <c:pt idx="825">
                  <c:v>2.6849917382732466E-3</c:v>
                </c:pt>
                <c:pt idx="826">
                  <c:v>2.6849917382732466E-3</c:v>
                </c:pt>
                <c:pt idx="827">
                  <c:v>2.6849917382732466E-3</c:v>
                </c:pt>
                <c:pt idx="828">
                  <c:v>2.6849917382732466E-3</c:v>
                </c:pt>
                <c:pt idx="829">
                  <c:v>2.6849917382732466E-3</c:v>
                </c:pt>
                <c:pt idx="830">
                  <c:v>2.6849917382732466E-3</c:v>
                </c:pt>
                <c:pt idx="831">
                  <c:v>2.6849917382732466E-3</c:v>
                </c:pt>
                <c:pt idx="832">
                  <c:v>2.6849917382732466E-3</c:v>
                </c:pt>
                <c:pt idx="833">
                  <c:v>2.6849917382732466E-3</c:v>
                </c:pt>
                <c:pt idx="834">
                  <c:v>2.6849917382732466E-3</c:v>
                </c:pt>
                <c:pt idx="835">
                  <c:v>2.6849917382732466E-3</c:v>
                </c:pt>
                <c:pt idx="836">
                  <c:v>2.6849917382732466E-3</c:v>
                </c:pt>
                <c:pt idx="837">
                  <c:v>2.6849917382732466E-3</c:v>
                </c:pt>
                <c:pt idx="838">
                  <c:v>2.6849917382732466E-3</c:v>
                </c:pt>
                <c:pt idx="839">
                  <c:v>2.6849917382732466E-3</c:v>
                </c:pt>
                <c:pt idx="840">
                  <c:v>2.6849917382732466E-3</c:v>
                </c:pt>
                <c:pt idx="841">
                  <c:v>2.6849917382732466E-3</c:v>
                </c:pt>
                <c:pt idx="842">
                  <c:v>2.6849917382732466E-3</c:v>
                </c:pt>
                <c:pt idx="843">
                  <c:v>2.6849917382732466E-3</c:v>
                </c:pt>
                <c:pt idx="844">
                  <c:v>2.6849917382732466E-3</c:v>
                </c:pt>
                <c:pt idx="845">
                  <c:v>2.6849917382732466E-3</c:v>
                </c:pt>
                <c:pt idx="846">
                  <c:v>2.6849917382732466E-3</c:v>
                </c:pt>
                <c:pt idx="847">
                  <c:v>2.6849917382732466E-3</c:v>
                </c:pt>
                <c:pt idx="848">
                  <c:v>2.6849917382732466E-3</c:v>
                </c:pt>
                <c:pt idx="849">
                  <c:v>2.6849917382732466E-3</c:v>
                </c:pt>
                <c:pt idx="850">
                  <c:v>2.6849917382732466E-3</c:v>
                </c:pt>
                <c:pt idx="851">
                  <c:v>2.6849917382732466E-3</c:v>
                </c:pt>
                <c:pt idx="852">
                  <c:v>2.6849917382732466E-3</c:v>
                </c:pt>
                <c:pt idx="853">
                  <c:v>2.6849917382732466E-3</c:v>
                </c:pt>
                <c:pt idx="854">
                  <c:v>2.6849917382732466E-3</c:v>
                </c:pt>
                <c:pt idx="855">
                  <c:v>2.6849917382732466E-3</c:v>
                </c:pt>
                <c:pt idx="856">
                  <c:v>2.6849917382732466E-3</c:v>
                </c:pt>
                <c:pt idx="857">
                  <c:v>2.6849917382732466E-3</c:v>
                </c:pt>
                <c:pt idx="858">
                  <c:v>2.6849917382732466E-3</c:v>
                </c:pt>
                <c:pt idx="859">
                  <c:v>2.6849917382732466E-3</c:v>
                </c:pt>
                <c:pt idx="860">
                  <c:v>2.6849917382732466E-3</c:v>
                </c:pt>
                <c:pt idx="861">
                  <c:v>2.6849917382732466E-3</c:v>
                </c:pt>
                <c:pt idx="862">
                  <c:v>2.6849917382732466E-3</c:v>
                </c:pt>
                <c:pt idx="863">
                  <c:v>2.6849917382732466E-3</c:v>
                </c:pt>
                <c:pt idx="864">
                  <c:v>2.6849917382732466E-3</c:v>
                </c:pt>
                <c:pt idx="865">
                  <c:v>2.6849917382732466E-3</c:v>
                </c:pt>
                <c:pt idx="866">
                  <c:v>2.6849917382732466E-3</c:v>
                </c:pt>
                <c:pt idx="867">
                  <c:v>2.6849917382732466E-3</c:v>
                </c:pt>
                <c:pt idx="868">
                  <c:v>2.6849917382732466E-3</c:v>
                </c:pt>
                <c:pt idx="869">
                  <c:v>2.6849917382732466E-3</c:v>
                </c:pt>
                <c:pt idx="870">
                  <c:v>2.6849917382732466E-3</c:v>
                </c:pt>
                <c:pt idx="871">
                  <c:v>2.6849917382732466E-3</c:v>
                </c:pt>
                <c:pt idx="872">
                  <c:v>2.6849917382732466E-3</c:v>
                </c:pt>
                <c:pt idx="873">
                  <c:v>2.6849917382732466E-3</c:v>
                </c:pt>
                <c:pt idx="874">
                  <c:v>2.6849917382732466E-3</c:v>
                </c:pt>
                <c:pt idx="875">
                  <c:v>2.6849917382732466E-3</c:v>
                </c:pt>
                <c:pt idx="876">
                  <c:v>2.6849917382732466E-3</c:v>
                </c:pt>
                <c:pt idx="877">
                  <c:v>2.6849917382732466E-3</c:v>
                </c:pt>
                <c:pt idx="878">
                  <c:v>2.6849917382732466E-3</c:v>
                </c:pt>
                <c:pt idx="879">
                  <c:v>2.6849917382732466E-3</c:v>
                </c:pt>
                <c:pt idx="880">
                  <c:v>2.6849917382732466E-3</c:v>
                </c:pt>
                <c:pt idx="881">
                  <c:v>2.6849917382732466E-3</c:v>
                </c:pt>
                <c:pt idx="882">
                  <c:v>2.6849917382732466E-3</c:v>
                </c:pt>
                <c:pt idx="883">
                  <c:v>2.6849917382732466E-3</c:v>
                </c:pt>
                <c:pt idx="884">
                  <c:v>2.6849917382732466E-3</c:v>
                </c:pt>
                <c:pt idx="885">
                  <c:v>2.6849917382732466E-3</c:v>
                </c:pt>
                <c:pt idx="886">
                  <c:v>2.6849917382732466E-3</c:v>
                </c:pt>
                <c:pt idx="887">
                  <c:v>2.6849917382732466E-3</c:v>
                </c:pt>
                <c:pt idx="888">
                  <c:v>2.6849917382732466E-3</c:v>
                </c:pt>
                <c:pt idx="889">
                  <c:v>2.6849917382732466E-3</c:v>
                </c:pt>
                <c:pt idx="890">
                  <c:v>2.6849917382732466E-3</c:v>
                </c:pt>
                <c:pt idx="891">
                  <c:v>2.6849917382732466E-3</c:v>
                </c:pt>
                <c:pt idx="892">
                  <c:v>2.6849917382732466E-3</c:v>
                </c:pt>
                <c:pt idx="893">
                  <c:v>2.6849917382732466E-3</c:v>
                </c:pt>
                <c:pt idx="894">
                  <c:v>2.6849917382732466E-3</c:v>
                </c:pt>
                <c:pt idx="895">
                  <c:v>2.6849917382732466E-3</c:v>
                </c:pt>
                <c:pt idx="896">
                  <c:v>2.6849917382732466E-3</c:v>
                </c:pt>
                <c:pt idx="897">
                  <c:v>2.6849917382732466E-3</c:v>
                </c:pt>
                <c:pt idx="898">
                  <c:v>2.6849917382732466E-3</c:v>
                </c:pt>
                <c:pt idx="899">
                  <c:v>2.6849917382732466E-3</c:v>
                </c:pt>
                <c:pt idx="900">
                  <c:v>2.6849917382732466E-3</c:v>
                </c:pt>
                <c:pt idx="901">
                  <c:v>2.6849917382732466E-3</c:v>
                </c:pt>
                <c:pt idx="902">
                  <c:v>2.6849917382732466E-3</c:v>
                </c:pt>
                <c:pt idx="903">
                  <c:v>2.6849917382732466E-3</c:v>
                </c:pt>
                <c:pt idx="904">
                  <c:v>2.6849917382732466E-3</c:v>
                </c:pt>
                <c:pt idx="905">
                  <c:v>2.6849917382732466E-3</c:v>
                </c:pt>
                <c:pt idx="906">
                  <c:v>2.6849917382732466E-3</c:v>
                </c:pt>
                <c:pt idx="907">
                  <c:v>2.6849917382732466E-3</c:v>
                </c:pt>
                <c:pt idx="908">
                  <c:v>2.6849917382732466E-3</c:v>
                </c:pt>
                <c:pt idx="909">
                  <c:v>2.6849917382732466E-3</c:v>
                </c:pt>
                <c:pt idx="910">
                  <c:v>2.6849917382732466E-3</c:v>
                </c:pt>
                <c:pt idx="911">
                  <c:v>2.6849917382732466E-3</c:v>
                </c:pt>
                <c:pt idx="912">
                  <c:v>2.6849917382732466E-3</c:v>
                </c:pt>
                <c:pt idx="913">
                  <c:v>2.6849917382732466E-3</c:v>
                </c:pt>
                <c:pt idx="914">
                  <c:v>2.6849917382732466E-3</c:v>
                </c:pt>
                <c:pt idx="915">
                  <c:v>2.6849917382732466E-3</c:v>
                </c:pt>
                <c:pt idx="916">
                  <c:v>2.6849917382732466E-3</c:v>
                </c:pt>
                <c:pt idx="917">
                  <c:v>2.6849917382732466E-3</c:v>
                </c:pt>
                <c:pt idx="918">
                  <c:v>2.6849917382732466E-3</c:v>
                </c:pt>
                <c:pt idx="919">
                  <c:v>2.6849917382732466E-3</c:v>
                </c:pt>
                <c:pt idx="920">
                  <c:v>2.6849917382732466E-3</c:v>
                </c:pt>
                <c:pt idx="921">
                  <c:v>2.6849917382732466E-3</c:v>
                </c:pt>
                <c:pt idx="922">
                  <c:v>2.6849917382732466E-3</c:v>
                </c:pt>
                <c:pt idx="923">
                  <c:v>2.6849917382732466E-3</c:v>
                </c:pt>
                <c:pt idx="924">
                  <c:v>2.6849917382732466E-3</c:v>
                </c:pt>
                <c:pt idx="925">
                  <c:v>2.6849917382732466E-3</c:v>
                </c:pt>
                <c:pt idx="926">
                  <c:v>2.6849917382732466E-3</c:v>
                </c:pt>
                <c:pt idx="927">
                  <c:v>2.6849917382732466E-3</c:v>
                </c:pt>
                <c:pt idx="928">
                  <c:v>2.6849917382732466E-3</c:v>
                </c:pt>
                <c:pt idx="929">
                  <c:v>2.6849917382732466E-3</c:v>
                </c:pt>
                <c:pt idx="930">
                  <c:v>2.6849917382732466E-3</c:v>
                </c:pt>
                <c:pt idx="931">
                  <c:v>2.6849917382732466E-3</c:v>
                </c:pt>
                <c:pt idx="932">
                  <c:v>2.6849917382732466E-3</c:v>
                </c:pt>
                <c:pt idx="933">
                  <c:v>2.6849917382732466E-3</c:v>
                </c:pt>
                <c:pt idx="934">
                  <c:v>2.6849917382732466E-3</c:v>
                </c:pt>
                <c:pt idx="935">
                  <c:v>2.6849917382732466E-3</c:v>
                </c:pt>
                <c:pt idx="936">
                  <c:v>2.6849917382732466E-3</c:v>
                </c:pt>
                <c:pt idx="937">
                  <c:v>2.6849917382732466E-3</c:v>
                </c:pt>
                <c:pt idx="938">
                  <c:v>2.6849917382732466E-3</c:v>
                </c:pt>
                <c:pt idx="939">
                  <c:v>2.6849917382732466E-3</c:v>
                </c:pt>
                <c:pt idx="940">
                  <c:v>2.6849917382732466E-3</c:v>
                </c:pt>
                <c:pt idx="941">
                  <c:v>2.6849917382732466E-3</c:v>
                </c:pt>
                <c:pt idx="942">
                  <c:v>2.6849917382732466E-3</c:v>
                </c:pt>
                <c:pt idx="943">
                  <c:v>2.6849917382732466E-3</c:v>
                </c:pt>
                <c:pt idx="944">
                  <c:v>2.6849917382732466E-3</c:v>
                </c:pt>
                <c:pt idx="945">
                  <c:v>2.6849917382732466E-3</c:v>
                </c:pt>
                <c:pt idx="946">
                  <c:v>2.6849917382732466E-3</c:v>
                </c:pt>
                <c:pt idx="947">
                  <c:v>2.6849917382732466E-3</c:v>
                </c:pt>
                <c:pt idx="948">
                  <c:v>2.6849917382732466E-3</c:v>
                </c:pt>
                <c:pt idx="949">
                  <c:v>2.6849917382732466E-3</c:v>
                </c:pt>
                <c:pt idx="950">
                  <c:v>2.6849917382732466E-3</c:v>
                </c:pt>
                <c:pt idx="951">
                  <c:v>2.6849917382732466E-3</c:v>
                </c:pt>
                <c:pt idx="952">
                  <c:v>2.6849917382732466E-3</c:v>
                </c:pt>
                <c:pt idx="953">
                  <c:v>2.6849917382732466E-3</c:v>
                </c:pt>
                <c:pt idx="954">
                  <c:v>2.6849917382732466E-3</c:v>
                </c:pt>
                <c:pt idx="955">
                  <c:v>2.6849917382732466E-3</c:v>
                </c:pt>
                <c:pt idx="956">
                  <c:v>2.6849917382732466E-3</c:v>
                </c:pt>
                <c:pt idx="957">
                  <c:v>2.6849917382732466E-3</c:v>
                </c:pt>
                <c:pt idx="958">
                  <c:v>2.6849917382732466E-3</c:v>
                </c:pt>
                <c:pt idx="959">
                  <c:v>2.6849917382732466E-3</c:v>
                </c:pt>
                <c:pt idx="960">
                  <c:v>2.6849917382732466E-3</c:v>
                </c:pt>
                <c:pt idx="961">
                  <c:v>2.6849917382732466E-3</c:v>
                </c:pt>
                <c:pt idx="962">
                  <c:v>2.6849917382732466E-3</c:v>
                </c:pt>
                <c:pt idx="963">
                  <c:v>2.6849917382732466E-3</c:v>
                </c:pt>
                <c:pt idx="964">
                  <c:v>2.6849917382732466E-3</c:v>
                </c:pt>
                <c:pt idx="965">
                  <c:v>2.6849917382732466E-3</c:v>
                </c:pt>
                <c:pt idx="966">
                  <c:v>2.6849917382732466E-3</c:v>
                </c:pt>
                <c:pt idx="967">
                  <c:v>2.6849917382732466E-3</c:v>
                </c:pt>
                <c:pt idx="968">
                  <c:v>2.6849917382732466E-3</c:v>
                </c:pt>
                <c:pt idx="969">
                  <c:v>2.6849917382732466E-3</c:v>
                </c:pt>
                <c:pt idx="970">
                  <c:v>2.6849917382732466E-3</c:v>
                </c:pt>
                <c:pt idx="971">
                  <c:v>2.6849917382732466E-3</c:v>
                </c:pt>
                <c:pt idx="972">
                  <c:v>2.6849917382732466E-3</c:v>
                </c:pt>
                <c:pt idx="973">
                  <c:v>2.6849917382732466E-3</c:v>
                </c:pt>
                <c:pt idx="974">
                  <c:v>2.6849917382732466E-3</c:v>
                </c:pt>
                <c:pt idx="975">
                  <c:v>2.6849917382732466E-3</c:v>
                </c:pt>
                <c:pt idx="976">
                  <c:v>2.6849917382732466E-3</c:v>
                </c:pt>
                <c:pt idx="977">
                  <c:v>2.6849917382732466E-3</c:v>
                </c:pt>
                <c:pt idx="978">
                  <c:v>2.6849917382732466E-3</c:v>
                </c:pt>
                <c:pt idx="979">
                  <c:v>2.6849917382732466E-3</c:v>
                </c:pt>
                <c:pt idx="980">
                  <c:v>2.6849917382732466E-3</c:v>
                </c:pt>
                <c:pt idx="981">
                  <c:v>2.6849917382732466E-3</c:v>
                </c:pt>
                <c:pt idx="982">
                  <c:v>2.6849917382732466E-3</c:v>
                </c:pt>
                <c:pt idx="983">
                  <c:v>2.6849917382732466E-3</c:v>
                </c:pt>
                <c:pt idx="984">
                  <c:v>2.6849917382732466E-3</c:v>
                </c:pt>
                <c:pt idx="985">
                  <c:v>2.6849917382732466E-3</c:v>
                </c:pt>
                <c:pt idx="986">
                  <c:v>2.6849917382732466E-3</c:v>
                </c:pt>
                <c:pt idx="987">
                  <c:v>2.6849917382732466E-3</c:v>
                </c:pt>
                <c:pt idx="988">
                  <c:v>2.6849917382732466E-3</c:v>
                </c:pt>
                <c:pt idx="989">
                  <c:v>2.6849917382732466E-3</c:v>
                </c:pt>
                <c:pt idx="990">
                  <c:v>2.6849917382732466E-3</c:v>
                </c:pt>
                <c:pt idx="991">
                  <c:v>2.6849917382732466E-3</c:v>
                </c:pt>
                <c:pt idx="992">
                  <c:v>2.6849917382732466E-3</c:v>
                </c:pt>
                <c:pt idx="993">
                  <c:v>2.6849917382732466E-3</c:v>
                </c:pt>
                <c:pt idx="994">
                  <c:v>2.6849917382732466E-3</c:v>
                </c:pt>
                <c:pt idx="995">
                  <c:v>2.6849917382732466E-3</c:v>
                </c:pt>
                <c:pt idx="996">
                  <c:v>2.6849917382732466E-3</c:v>
                </c:pt>
                <c:pt idx="997">
                  <c:v>2.6849917382732466E-3</c:v>
                </c:pt>
                <c:pt idx="998">
                  <c:v>2.6849917382732466E-3</c:v>
                </c:pt>
                <c:pt idx="999">
                  <c:v>2.6849917382732466E-3</c:v>
                </c:pt>
                <c:pt idx="1000">
                  <c:v>2.6849917382732466E-3</c:v>
                </c:pt>
                <c:pt idx="1001">
                  <c:v>2.6849917382732466E-3</c:v>
                </c:pt>
                <c:pt idx="1002">
                  <c:v>2.6849917382732466E-3</c:v>
                </c:pt>
                <c:pt idx="1003">
                  <c:v>2.6849917382732466E-3</c:v>
                </c:pt>
                <c:pt idx="1004">
                  <c:v>2.6849917382732466E-3</c:v>
                </c:pt>
                <c:pt idx="1005">
                  <c:v>2.6849917382732466E-3</c:v>
                </c:pt>
                <c:pt idx="1006">
                  <c:v>2.6849917382732466E-3</c:v>
                </c:pt>
                <c:pt idx="1007">
                  <c:v>2.6849917382732466E-3</c:v>
                </c:pt>
                <c:pt idx="1008">
                  <c:v>2.6849917382732466E-3</c:v>
                </c:pt>
                <c:pt idx="1009">
                  <c:v>2.6849917382732466E-3</c:v>
                </c:pt>
                <c:pt idx="1010">
                  <c:v>2.6849917382732466E-3</c:v>
                </c:pt>
                <c:pt idx="1011">
                  <c:v>2.6849917382732466E-3</c:v>
                </c:pt>
                <c:pt idx="1012">
                  <c:v>2.6849917382732466E-3</c:v>
                </c:pt>
                <c:pt idx="1013">
                  <c:v>2.6849917382732466E-3</c:v>
                </c:pt>
                <c:pt idx="1014">
                  <c:v>2.6849917382732466E-3</c:v>
                </c:pt>
                <c:pt idx="1015">
                  <c:v>2.6849917382732466E-3</c:v>
                </c:pt>
                <c:pt idx="1016">
                  <c:v>2.6849917382732466E-3</c:v>
                </c:pt>
                <c:pt idx="1017">
                  <c:v>2.6849917382732466E-3</c:v>
                </c:pt>
                <c:pt idx="1018">
                  <c:v>2.6849917382732466E-3</c:v>
                </c:pt>
                <c:pt idx="1019">
                  <c:v>2.6849917382732466E-3</c:v>
                </c:pt>
                <c:pt idx="1020">
                  <c:v>2.6849917382732466E-3</c:v>
                </c:pt>
                <c:pt idx="1021">
                  <c:v>2.6849917382732466E-3</c:v>
                </c:pt>
                <c:pt idx="1022">
                  <c:v>2.6849917382732466E-3</c:v>
                </c:pt>
                <c:pt idx="1023">
                  <c:v>2.6849917382732466E-3</c:v>
                </c:pt>
                <c:pt idx="1024">
                  <c:v>2.6849917382732466E-3</c:v>
                </c:pt>
                <c:pt idx="1025">
                  <c:v>2.6849917382732466E-3</c:v>
                </c:pt>
                <c:pt idx="1026">
                  <c:v>2.6849917382732466E-3</c:v>
                </c:pt>
                <c:pt idx="1027">
                  <c:v>2.6849917382732466E-3</c:v>
                </c:pt>
                <c:pt idx="1028">
                  <c:v>2.6849917382732466E-3</c:v>
                </c:pt>
                <c:pt idx="1029">
                  <c:v>2.6849917382732466E-3</c:v>
                </c:pt>
                <c:pt idx="1030">
                  <c:v>2.6849917382732466E-3</c:v>
                </c:pt>
                <c:pt idx="1031">
                  <c:v>2.6849917382732466E-3</c:v>
                </c:pt>
                <c:pt idx="1032">
                  <c:v>2.6849917382732466E-3</c:v>
                </c:pt>
                <c:pt idx="1033">
                  <c:v>2.6849917382732466E-3</c:v>
                </c:pt>
                <c:pt idx="1034">
                  <c:v>2.6849917382732466E-3</c:v>
                </c:pt>
                <c:pt idx="1035">
                  <c:v>2.6849917382732466E-3</c:v>
                </c:pt>
                <c:pt idx="1036">
                  <c:v>2.6849917382732466E-3</c:v>
                </c:pt>
                <c:pt idx="1037">
                  <c:v>2.6849917382732466E-3</c:v>
                </c:pt>
                <c:pt idx="1038">
                  <c:v>2.6849917382732466E-3</c:v>
                </c:pt>
                <c:pt idx="1039">
                  <c:v>2.6849917382732466E-3</c:v>
                </c:pt>
                <c:pt idx="1040">
                  <c:v>2.6849917382732466E-3</c:v>
                </c:pt>
                <c:pt idx="1041">
                  <c:v>2.6849917382732466E-3</c:v>
                </c:pt>
                <c:pt idx="1042">
                  <c:v>2.6849917382732466E-3</c:v>
                </c:pt>
                <c:pt idx="1043">
                  <c:v>2.6849917382732466E-3</c:v>
                </c:pt>
                <c:pt idx="1044">
                  <c:v>2.6849917382732466E-3</c:v>
                </c:pt>
                <c:pt idx="1045">
                  <c:v>2.6849917382732466E-3</c:v>
                </c:pt>
                <c:pt idx="1046">
                  <c:v>2.6849917382732466E-3</c:v>
                </c:pt>
                <c:pt idx="1047">
                  <c:v>2.6849917382732466E-3</c:v>
                </c:pt>
                <c:pt idx="1048">
                  <c:v>2.6849917382732466E-3</c:v>
                </c:pt>
                <c:pt idx="1049">
                  <c:v>2.6849917382732466E-3</c:v>
                </c:pt>
                <c:pt idx="1050">
                  <c:v>2.6849917382732466E-3</c:v>
                </c:pt>
                <c:pt idx="1051">
                  <c:v>2.6849917382732466E-3</c:v>
                </c:pt>
                <c:pt idx="1052">
                  <c:v>2.6849917382732466E-3</c:v>
                </c:pt>
                <c:pt idx="1053">
                  <c:v>2.6849917382732466E-3</c:v>
                </c:pt>
                <c:pt idx="1054">
                  <c:v>2.6849917382732466E-3</c:v>
                </c:pt>
                <c:pt idx="1055">
                  <c:v>2.6849917382732466E-3</c:v>
                </c:pt>
                <c:pt idx="1056">
                  <c:v>2.6849917382732466E-3</c:v>
                </c:pt>
                <c:pt idx="1057">
                  <c:v>2.6849917382732466E-3</c:v>
                </c:pt>
                <c:pt idx="1058">
                  <c:v>2.6849917382732466E-3</c:v>
                </c:pt>
                <c:pt idx="1059">
                  <c:v>2.6849917382732466E-3</c:v>
                </c:pt>
                <c:pt idx="1060">
                  <c:v>2.6849917382732466E-3</c:v>
                </c:pt>
                <c:pt idx="1061">
                  <c:v>2.6849917382732466E-3</c:v>
                </c:pt>
                <c:pt idx="1062">
                  <c:v>2.6849917382732466E-3</c:v>
                </c:pt>
                <c:pt idx="1063">
                  <c:v>2.6849917382732466E-3</c:v>
                </c:pt>
                <c:pt idx="1064">
                  <c:v>2.6849917382732466E-3</c:v>
                </c:pt>
                <c:pt idx="1065">
                  <c:v>2.6849917382732466E-3</c:v>
                </c:pt>
                <c:pt idx="1066">
                  <c:v>2.6849917382732466E-3</c:v>
                </c:pt>
                <c:pt idx="1067">
                  <c:v>2.6849917382732466E-3</c:v>
                </c:pt>
                <c:pt idx="1068">
                  <c:v>2.6849917382732466E-3</c:v>
                </c:pt>
                <c:pt idx="1069">
                  <c:v>2.6849917382732466E-3</c:v>
                </c:pt>
                <c:pt idx="1070">
                  <c:v>2.6849917382732466E-3</c:v>
                </c:pt>
                <c:pt idx="1071">
                  <c:v>2.6849917382732466E-3</c:v>
                </c:pt>
                <c:pt idx="1072">
                  <c:v>2.6849917382732466E-3</c:v>
                </c:pt>
                <c:pt idx="1073">
                  <c:v>2.6849917382732466E-3</c:v>
                </c:pt>
                <c:pt idx="1074">
                  <c:v>2.6849917382732466E-3</c:v>
                </c:pt>
                <c:pt idx="1075">
                  <c:v>2.6849917382732466E-3</c:v>
                </c:pt>
                <c:pt idx="1076">
                  <c:v>2.6849917382732466E-3</c:v>
                </c:pt>
                <c:pt idx="1077">
                  <c:v>2.6849917382732466E-3</c:v>
                </c:pt>
                <c:pt idx="1078">
                  <c:v>2.6849917382732466E-3</c:v>
                </c:pt>
                <c:pt idx="1079">
                  <c:v>2.6849917382732466E-3</c:v>
                </c:pt>
                <c:pt idx="1080">
                  <c:v>2.6849917382732466E-3</c:v>
                </c:pt>
                <c:pt idx="1081">
                  <c:v>2.6849917382732466E-3</c:v>
                </c:pt>
                <c:pt idx="1082">
                  <c:v>2.6849917382732466E-3</c:v>
                </c:pt>
                <c:pt idx="1083">
                  <c:v>2.6849917382732466E-3</c:v>
                </c:pt>
                <c:pt idx="1084">
                  <c:v>2.6849917382732466E-3</c:v>
                </c:pt>
                <c:pt idx="1085">
                  <c:v>2.6849917382732466E-3</c:v>
                </c:pt>
                <c:pt idx="1086">
                  <c:v>2.6849917382732466E-3</c:v>
                </c:pt>
                <c:pt idx="1087">
                  <c:v>2.6849917382732466E-3</c:v>
                </c:pt>
                <c:pt idx="1088">
                  <c:v>2.6849917382732466E-3</c:v>
                </c:pt>
                <c:pt idx="1089">
                  <c:v>2.6849917382732466E-3</c:v>
                </c:pt>
                <c:pt idx="1090">
                  <c:v>2.6849917382732466E-3</c:v>
                </c:pt>
                <c:pt idx="1091">
                  <c:v>2.6849917382732466E-3</c:v>
                </c:pt>
                <c:pt idx="1092">
                  <c:v>2.6849917382732466E-3</c:v>
                </c:pt>
                <c:pt idx="1093">
                  <c:v>2.6849917382732466E-3</c:v>
                </c:pt>
                <c:pt idx="1094">
                  <c:v>2.6849917382732466E-3</c:v>
                </c:pt>
                <c:pt idx="1095">
                  <c:v>2.6849917382732466E-3</c:v>
                </c:pt>
                <c:pt idx="1096">
                  <c:v>2.6849917382732466E-3</c:v>
                </c:pt>
                <c:pt idx="1097">
                  <c:v>2.6849917382732466E-3</c:v>
                </c:pt>
                <c:pt idx="1098">
                  <c:v>2.6849917382732466E-3</c:v>
                </c:pt>
                <c:pt idx="1099">
                  <c:v>2.6849917382732466E-3</c:v>
                </c:pt>
                <c:pt idx="1100">
                  <c:v>2.6849917382732466E-3</c:v>
                </c:pt>
                <c:pt idx="1101">
                  <c:v>2.6849917382732466E-3</c:v>
                </c:pt>
                <c:pt idx="1102">
                  <c:v>2.6849917382732466E-3</c:v>
                </c:pt>
                <c:pt idx="1103">
                  <c:v>2.6849917382732466E-3</c:v>
                </c:pt>
                <c:pt idx="1104">
                  <c:v>2.6849917382732466E-3</c:v>
                </c:pt>
                <c:pt idx="1105">
                  <c:v>2.6849917382732466E-3</c:v>
                </c:pt>
                <c:pt idx="1106">
                  <c:v>2.6849917382732466E-3</c:v>
                </c:pt>
                <c:pt idx="1107">
                  <c:v>2.6849917382732466E-3</c:v>
                </c:pt>
                <c:pt idx="1108">
                  <c:v>2.6849917382732466E-3</c:v>
                </c:pt>
                <c:pt idx="1109">
                  <c:v>2.6849917382732466E-3</c:v>
                </c:pt>
                <c:pt idx="1110">
                  <c:v>2.6849917382732466E-3</c:v>
                </c:pt>
                <c:pt idx="1111">
                  <c:v>2.6849917382732466E-3</c:v>
                </c:pt>
                <c:pt idx="1112">
                  <c:v>2.6849917382732466E-3</c:v>
                </c:pt>
                <c:pt idx="1113">
                  <c:v>2.6849917382732466E-3</c:v>
                </c:pt>
                <c:pt idx="1114">
                  <c:v>2.6849917382732466E-3</c:v>
                </c:pt>
                <c:pt idx="1115">
                  <c:v>2.6849917382732466E-3</c:v>
                </c:pt>
                <c:pt idx="1116">
                  <c:v>2.6849917382732466E-3</c:v>
                </c:pt>
                <c:pt idx="1117">
                  <c:v>2.6849917382732466E-3</c:v>
                </c:pt>
                <c:pt idx="1118">
                  <c:v>2.6849917382732466E-3</c:v>
                </c:pt>
                <c:pt idx="1119">
                  <c:v>2.6849917382732466E-3</c:v>
                </c:pt>
                <c:pt idx="1120">
                  <c:v>2.6849917382732466E-3</c:v>
                </c:pt>
                <c:pt idx="1121">
                  <c:v>2.6849917382732466E-3</c:v>
                </c:pt>
                <c:pt idx="1122">
                  <c:v>2.6849917382732466E-3</c:v>
                </c:pt>
                <c:pt idx="1123">
                  <c:v>2.6849917382732466E-3</c:v>
                </c:pt>
                <c:pt idx="1124">
                  <c:v>2.6849917382732466E-3</c:v>
                </c:pt>
                <c:pt idx="1125">
                  <c:v>2.6849917382732466E-3</c:v>
                </c:pt>
                <c:pt idx="1126">
                  <c:v>2.6849917382732466E-3</c:v>
                </c:pt>
                <c:pt idx="1127">
                  <c:v>2.6849917382732466E-3</c:v>
                </c:pt>
                <c:pt idx="1128">
                  <c:v>2.6849917382732466E-3</c:v>
                </c:pt>
                <c:pt idx="1129">
                  <c:v>2.6849917382732466E-3</c:v>
                </c:pt>
                <c:pt idx="1130">
                  <c:v>2.6849917382732466E-3</c:v>
                </c:pt>
                <c:pt idx="1131">
                  <c:v>2.6849917382732466E-3</c:v>
                </c:pt>
                <c:pt idx="1132">
                  <c:v>2.6849917382732466E-3</c:v>
                </c:pt>
                <c:pt idx="1133">
                  <c:v>2.6849917382732466E-3</c:v>
                </c:pt>
                <c:pt idx="1134">
                  <c:v>2.6849917382732466E-3</c:v>
                </c:pt>
                <c:pt idx="1135">
                  <c:v>2.6849917382732466E-3</c:v>
                </c:pt>
                <c:pt idx="1136">
                  <c:v>2.6849917382732466E-3</c:v>
                </c:pt>
                <c:pt idx="1137">
                  <c:v>2.6849917382732466E-3</c:v>
                </c:pt>
                <c:pt idx="1138">
                  <c:v>2.6849917382732466E-3</c:v>
                </c:pt>
                <c:pt idx="1139">
                  <c:v>2.6849917382732466E-3</c:v>
                </c:pt>
                <c:pt idx="1140">
                  <c:v>2.6849917382732466E-3</c:v>
                </c:pt>
                <c:pt idx="1141">
                  <c:v>2.6849917382732466E-3</c:v>
                </c:pt>
                <c:pt idx="1142">
                  <c:v>2.6849917382732466E-3</c:v>
                </c:pt>
                <c:pt idx="1143">
                  <c:v>2.6849917382732466E-3</c:v>
                </c:pt>
                <c:pt idx="1144">
                  <c:v>2.6849917382732466E-3</c:v>
                </c:pt>
                <c:pt idx="1145">
                  <c:v>2.6849917382732466E-3</c:v>
                </c:pt>
                <c:pt idx="1146">
                  <c:v>2.6849917382732466E-3</c:v>
                </c:pt>
                <c:pt idx="1147">
                  <c:v>2.6849917382732466E-3</c:v>
                </c:pt>
                <c:pt idx="1148">
                  <c:v>2.6849917382732466E-3</c:v>
                </c:pt>
                <c:pt idx="1149">
                  <c:v>2.6849917382732466E-3</c:v>
                </c:pt>
                <c:pt idx="1150">
                  <c:v>2.6849917382732466E-3</c:v>
                </c:pt>
                <c:pt idx="1151">
                  <c:v>2.6849917382732466E-3</c:v>
                </c:pt>
                <c:pt idx="1152">
                  <c:v>2.6849917382732466E-3</c:v>
                </c:pt>
                <c:pt idx="1153">
                  <c:v>2.6849917382732466E-3</c:v>
                </c:pt>
                <c:pt idx="1154">
                  <c:v>2.6849917382732466E-3</c:v>
                </c:pt>
                <c:pt idx="1155">
                  <c:v>2.6849917382732466E-3</c:v>
                </c:pt>
                <c:pt idx="1156">
                  <c:v>2.6849917382732466E-3</c:v>
                </c:pt>
                <c:pt idx="1157">
                  <c:v>2.6849917382732466E-3</c:v>
                </c:pt>
                <c:pt idx="1158">
                  <c:v>2.6849917382732466E-3</c:v>
                </c:pt>
                <c:pt idx="1159">
                  <c:v>2.6849917382732466E-3</c:v>
                </c:pt>
                <c:pt idx="1160">
                  <c:v>2.6849917382732466E-3</c:v>
                </c:pt>
                <c:pt idx="1161">
                  <c:v>2.6849917382732466E-3</c:v>
                </c:pt>
                <c:pt idx="1162">
                  <c:v>2.6849917382732466E-3</c:v>
                </c:pt>
                <c:pt idx="1163">
                  <c:v>2.6849917382732466E-3</c:v>
                </c:pt>
                <c:pt idx="1164">
                  <c:v>2.6849917382732466E-3</c:v>
                </c:pt>
                <c:pt idx="1165">
                  <c:v>2.6849917382732466E-3</c:v>
                </c:pt>
                <c:pt idx="1166">
                  <c:v>2.6849917382732466E-3</c:v>
                </c:pt>
                <c:pt idx="1167">
                  <c:v>2.6849917382732466E-3</c:v>
                </c:pt>
                <c:pt idx="1168">
                  <c:v>2.6849917382732466E-3</c:v>
                </c:pt>
                <c:pt idx="1169">
                  <c:v>2.6849917382732466E-3</c:v>
                </c:pt>
                <c:pt idx="1170">
                  <c:v>2.6849917382732466E-3</c:v>
                </c:pt>
                <c:pt idx="1171">
                  <c:v>2.6849917382732466E-3</c:v>
                </c:pt>
                <c:pt idx="1172">
                  <c:v>2.6849917382732466E-3</c:v>
                </c:pt>
                <c:pt idx="1173">
                  <c:v>2.6849917382732466E-3</c:v>
                </c:pt>
                <c:pt idx="1174">
                  <c:v>2.6849917382732466E-3</c:v>
                </c:pt>
                <c:pt idx="1175">
                  <c:v>2.6849917382732466E-3</c:v>
                </c:pt>
                <c:pt idx="1176">
                  <c:v>2.6849917382732466E-3</c:v>
                </c:pt>
                <c:pt idx="1177">
                  <c:v>2.6849917382732466E-3</c:v>
                </c:pt>
                <c:pt idx="1178">
                  <c:v>2.6849917382732466E-3</c:v>
                </c:pt>
                <c:pt idx="1179">
                  <c:v>2.6849917382732466E-3</c:v>
                </c:pt>
                <c:pt idx="1180">
                  <c:v>2.6849917382732466E-3</c:v>
                </c:pt>
                <c:pt idx="1181">
                  <c:v>2.6849917382732466E-3</c:v>
                </c:pt>
                <c:pt idx="1182">
                  <c:v>2.6849917382732466E-3</c:v>
                </c:pt>
                <c:pt idx="1183">
                  <c:v>2.6849917382732466E-3</c:v>
                </c:pt>
                <c:pt idx="1184">
                  <c:v>2.6849917382732466E-3</c:v>
                </c:pt>
                <c:pt idx="1185">
                  <c:v>2.6849917382732466E-3</c:v>
                </c:pt>
                <c:pt idx="1186">
                  <c:v>2.6849917382732466E-3</c:v>
                </c:pt>
                <c:pt idx="1187">
                  <c:v>2.6849917382732466E-3</c:v>
                </c:pt>
                <c:pt idx="1188">
                  <c:v>2.6849917382732466E-3</c:v>
                </c:pt>
                <c:pt idx="1189">
                  <c:v>2.6849917382732466E-3</c:v>
                </c:pt>
                <c:pt idx="1190">
                  <c:v>2.6849917382732466E-3</c:v>
                </c:pt>
                <c:pt idx="1191">
                  <c:v>2.6849917382732466E-3</c:v>
                </c:pt>
                <c:pt idx="1192">
                  <c:v>2.6849917382732466E-3</c:v>
                </c:pt>
                <c:pt idx="1193">
                  <c:v>2.6849917382732466E-3</c:v>
                </c:pt>
                <c:pt idx="1194">
                  <c:v>2.6849917382732466E-3</c:v>
                </c:pt>
                <c:pt idx="1195">
                  <c:v>2.6849917382732466E-3</c:v>
                </c:pt>
                <c:pt idx="1196">
                  <c:v>2.6849917382732466E-3</c:v>
                </c:pt>
                <c:pt idx="1197">
                  <c:v>2.6849917382732466E-3</c:v>
                </c:pt>
                <c:pt idx="1198">
                  <c:v>2.6849917382732466E-3</c:v>
                </c:pt>
                <c:pt idx="1199">
                  <c:v>2.6849917382732466E-3</c:v>
                </c:pt>
                <c:pt idx="1200">
                  <c:v>2.6849917382732466E-3</c:v>
                </c:pt>
                <c:pt idx="1201">
                  <c:v>2.6849917382732466E-3</c:v>
                </c:pt>
                <c:pt idx="1202">
                  <c:v>2.6849917382732466E-3</c:v>
                </c:pt>
                <c:pt idx="1203">
                  <c:v>2.6849917382732466E-3</c:v>
                </c:pt>
                <c:pt idx="1204">
                  <c:v>2.6849917382732466E-3</c:v>
                </c:pt>
                <c:pt idx="1205">
                  <c:v>2.6849917382732466E-3</c:v>
                </c:pt>
                <c:pt idx="1206">
                  <c:v>2.6849917382732466E-3</c:v>
                </c:pt>
                <c:pt idx="1207">
                  <c:v>2.6849917382732466E-3</c:v>
                </c:pt>
                <c:pt idx="1208">
                  <c:v>2.6849917382732466E-3</c:v>
                </c:pt>
                <c:pt idx="1209">
                  <c:v>2.6849917382732466E-3</c:v>
                </c:pt>
                <c:pt idx="1210">
                  <c:v>2.6849917382732466E-3</c:v>
                </c:pt>
                <c:pt idx="1211">
                  <c:v>2.6849917382732466E-3</c:v>
                </c:pt>
                <c:pt idx="1212">
                  <c:v>2.6849917382732466E-3</c:v>
                </c:pt>
                <c:pt idx="1213">
                  <c:v>2.6849917382732466E-3</c:v>
                </c:pt>
                <c:pt idx="1214">
                  <c:v>2.6849917382732466E-3</c:v>
                </c:pt>
                <c:pt idx="1215">
                  <c:v>2.6849917382732466E-3</c:v>
                </c:pt>
                <c:pt idx="1216">
                  <c:v>2.6849917382732466E-3</c:v>
                </c:pt>
                <c:pt idx="1217">
                  <c:v>2.6849917382732466E-3</c:v>
                </c:pt>
                <c:pt idx="1218">
                  <c:v>2.6849917382732466E-3</c:v>
                </c:pt>
                <c:pt idx="1219">
                  <c:v>2.6849917382732466E-3</c:v>
                </c:pt>
                <c:pt idx="1220">
                  <c:v>2.6849917382732466E-3</c:v>
                </c:pt>
                <c:pt idx="1221">
                  <c:v>2.6849917382732466E-3</c:v>
                </c:pt>
                <c:pt idx="1222">
                  <c:v>2.6849917382732466E-3</c:v>
                </c:pt>
                <c:pt idx="1223">
                  <c:v>2.6849917382732466E-3</c:v>
                </c:pt>
                <c:pt idx="1224">
                  <c:v>2.6849917382732466E-3</c:v>
                </c:pt>
                <c:pt idx="1225">
                  <c:v>2.6849917382732466E-3</c:v>
                </c:pt>
                <c:pt idx="1226">
                  <c:v>2.6849917382732466E-3</c:v>
                </c:pt>
                <c:pt idx="1227">
                  <c:v>2.6849917382732466E-3</c:v>
                </c:pt>
                <c:pt idx="1228">
                  <c:v>2.6849917382732466E-3</c:v>
                </c:pt>
                <c:pt idx="1229">
                  <c:v>2.6849917382732466E-3</c:v>
                </c:pt>
                <c:pt idx="1230">
                  <c:v>2.6849917382732466E-3</c:v>
                </c:pt>
                <c:pt idx="1231">
                  <c:v>2.6849917382732466E-3</c:v>
                </c:pt>
                <c:pt idx="1232">
                  <c:v>2.6849917382732466E-3</c:v>
                </c:pt>
                <c:pt idx="1233">
                  <c:v>2.6849917382732466E-3</c:v>
                </c:pt>
                <c:pt idx="1234">
                  <c:v>2.6849917382732466E-3</c:v>
                </c:pt>
                <c:pt idx="1235">
                  <c:v>2.6849917382732466E-3</c:v>
                </c:pt>
                <c:pt idx="1236">
                  <c:v>2.6849917382732466E-3</c:v>
                </c:pt>
                <c:pt idx="1237">
                  <c:v>2.6849917382732466E-3</c:v>
                </c:pt>
                <c:pt idx="1238">
                  <c:v>2.6849917382732466E-3</c:v>
                </c:pt>
                <c:pt idx="1239">
                  <c:v>2.6849917382732466E-3</c:v>
                </c:pt>
                <c:pt idx="1240">
                  <c:v>2.6849917382732466E-3</c:v>
                </c:pt>
                <c:pt idx="1241">
                  <c:v>2.6849917382732466E-3</c:v>
                </c:pt>
                <c:pt idx="1242">
                  <c:v>2.6849917382732466E-3</c:v>
                </c:pt>
                <c:pt idx="1243">
                  <c:v>2.6849917382732466E-3</c:v>
                </c:pt>
                <c:pt idx="1244">
                  <c:v>2.6849917382732466E-3</c:v>
                </c:pt>
                <c:pt idx="1245">
                  <c:v>2.6849917382732466E-3</c:v>
                </c:pt>
                <c:pt idx="1246">
                  <c:v>2.6849917382732466E-3</c:v>
                </c:pt>
                <c:pt idx="1247">
                  <c:v>2.6849917382732466E-3</c:v>
                </c:pt>
                <c:pt idx="1248">
                  <c:v>2.6849917382732466E-3</c:v>
                </c:pt>
                <c:pt idx="1249">
                  <c:v>2.6849917382732466E-3</c:v>
                </c:pt>
                <c:pt idx="1250">
                  <c:v>2.6849917382732466E-3</c:v>
                </c:pt>
                <c:pt idx="1251">
                  <c:v>2.6849917382732466E-3</c:v>
                </c:pt>
                <c:pt idx="1252">
                  <c:v>2.6849917382732466E-3</c:v>
                </c:pt>
                <c:pt idx="1253">
                  <c:v>2.6849917382732466E-3</c:v>
                </c:pt>
                <c:pt idx="1254">
                  <c:v>2.6849917382732466E-3</c:v>
                </c:pt>
                <c:pt idx="1255">
                  <c:v>2.6849917382732466E-3</c:v>
                </c:pt>
                <c:pt idx="1256">
                  <c:v>2.6849917382732466E-3</c:v>
                </c:pt>
                <c:pt idx="1257">
                  <c:v>2.6849917382732466E-3</c:v>
                </c:pt>
                <c:pt idx="1258">
                  <c:v>2.6849917382732466E-3</c:v>
                </c:pt>
                <c:pt idx="1259">
                  <c:v>2.6849917382732466E-3</c:v>
                </c:pt>
                <c:pt idx="1260">
                  <c:v>2.6849917382732466E-3</c:v>
                </c:pt>
                <c:pt idx="1261">
                  <c:v>2.6849917382732466E-3</c:v>
                </c:pt>
                <c:pt idx="1262">
                  <c:v>2.6849917382732466E-3</c:v>
                </c:pt>
                <c:pt idx="1263">
                  <c:v>2.6849917382732466E-3</c:v>
                </c:pt>
                <c:pt idx="1264">
                  <c:v>2.6849917382732466E-3</c:v>
                </c:pt>
                <c:pt idx="1265">
                  <c:v>2.6849917382732466E-3</c:v>
                </c:pt>
                <c:pt idx="1266">
                  <c:v>2.6849917382732466E-3</c:v>
                </c:pt>
                <c:pt idx="1267">
                  <c:v>2.6849917382732466E-3</c:v>
                </c:pt>
                <c:pt idx="1268">
                  <c:v>2.6849917382732466E-3</c:v>
                </c:pt>
                <c:pt idx="1269">
                  <c:v>2.6849917382732466E-3</c:v>
                </c:pt>
                <c:pt idx="1270">
                  <c:v>2.6849917382732466E-3</c:v>
                </c:pt>
                <c:pt idx="1271">
                  <c:v>2.6849917382732466E-3</c:v>
                </c:pt>
                <c:pt idx="1272">
                  <c:v>2.6849917382732466E-3</c:v>
                </c:pt>
                <c:pt idx="1273">
                  <c:v>2.6849917382732466E-3</c:v>
                </c:pt>
                <c:pt idx="1274">
                  <c:v>2.6849917382732466E-3</c:v>
                </c:pt>
                <c:pt idx="1275">
                  <c:v>2.6849917382732466E-3</c:v>
                </c:pt>
                <c:pt idx="1276">
                  <c:v>2.6849917382732466E-3</c:v>
                </c:pt>
                <c:pt idx="1277">
                  <c:v>2.6849917382732466E-3</c:v>
                </c:pt>
                <c:pt idx="1278">
                  <c:v>2.6849917382732466E-3</c:v>
                </c:pt>
                <c:pt idx="1279">
                  <c:v>2.6849917382732466E-3</c:v>
                </c:pt>
                <c:pt idx="1280">
                  <c:v>2.6849917382732466E-3</c:v>
                </c:pt>
                <c:pt idx="1281">
                  <c:v>2.6849917382732466E-3</c:v>
                </c:pt>
                <c:pt idx="1282">
                  <c:v>2.6849917382732466E-3</c:v>
                </c:pt>
                <c:pt idx="1283">
                  <c:v>2.6849917382732466E-3</c:v>
                </c:pt>
                <c:pt idx="1284">
                  <c:v>2.6849917382732466E-3</c:v>
                </c:pt>
                <c:pt idx="1285">
                  <c:v>2.6849917382732466E-3</c:v>
                </c:pt>
                <c:pt idx="1286">
                  <c:v>2.6849917382732466E-3</c:v>
                </c:pt>
                <c:pt idx="1287">
                  <c:v>2.6849917382732466E-3</c:v>
                </c:pt>
                <c:pt idx="1288">
                  <c:v>2.6849917382732466E-3</c:v>
                </c:pt>
                <c:pt idx="1289">
                  <c:v>2.6849917382732466E-3</c:v>
                </c:pt>
                <c:pt idx="1290">
                  <c:v>2.6849917382732466E-3</c:v>
                </c:pt>
                <c:pt idx="1291">
                  <c:v>2.6849917382732466E-3</c:v>
                </c:pt>
                <c:pt idx="1292">
                  <c:v>2.6849917382732466E-3</c:v>
                </c:pt>
                <c:pt idx="1293">
                  <c:v>2.6849917382732466E-3</c:v>
                </c:pt>
                <c:pt idx="1294">
                  <c:v>2.6849917382732466E-3</c:v>
                </c:pt>
                <c:pt idx="1295">
                  <c:v>2.6849917382732466E-3</c:v>
                </c:pt>
                <c:pt idx="1296">
                  <c:v>2.6849917382732466E-3</c:v>
                </c:pt>
                <c:pt idx="1297">
                  <c:v>2.6849917382732466E-3</c:v>
                </c:pt>
                <c:pt idx="1298">
                  <c:v>2.6849917382732466E-3</c:v>
                </c:pt>
                <c:pt idx="1299">
                  <c:v>2.6849917382732466E-3</c:v>
                </c:pt>
                <c:pt idx="1300">
                  <c:v>2.6849917382732466E-3</c:v>
                </c:pt>
                <c:pt idx="1301">
                  <c:v>2.6849917382732466E-3</c:v>
                </c:pt>
                <c:pt idx="1302">
                  <c:v>2.6849917382732466E-3</c:v>
                </c:pt>
                <c:pt idx="1303">
                  <c:v>2.6849917382732466E-3</c:v>
                </c:pt>
                <c:pt idx="1304">
                  <c:v>2.6849917382732466E-3</c:v>
                </c:pt>
                <c:pt idx="1305">
                  <c:v>2.6849917382732466E-3</c:v>
                </c:pt>
                <c:pt idx="1306">
                  <c:v>2.6849917382732466E-3</c:v>
                </c:pt>
                <c:pt idx="1307">
                  <c:v>2.6849917382732466E-3</c:v>
                </c:pt>
                <c:pt idx="1308">
                  <c:v>2.6849917382732466E-3</c:v>
                </c:pt>
                <c:pt idx="1309">
                  <c:v>2.6849917382732466E-3</c:v>
                </c:pt>
                <c:pt idx="1310">
                  <c:v>2.6849917382732466E-3</c:v>
                </c:pt>
                <c:pt idx="1311">
                  <c:v>2.6849917382732466E-3</c:v>
                </c:pt>
                <c:pt idx="1312">
                  <c:v>2.6849917382732466E-3</c:v>
                </c:pt>
                <c:pt idx="1313">
                  <c:v>2.6849917382732466E-3</c:v>
                </c:pt>
                <c:pt idx="1314">
                  <c:v>2.6849917382732466E-3</c:v>
                </c:pt>
                <c:pt idx="1315">
                  <c:v>2.6849917382732466E-3</c:v>
                </c:pt>
                <c:pt idx="1316">
                  <c:v>2.6849917382732466E-3</c:v>
                </c:pt>
                <c:pt idx="1317">
                  <c:v>2.6849917382732466E-3</c:v>
                </c:pt>
                <c:pt idx="1318">
                  <c:v>2.6849917382732466E-3</c:v>
                </c:pt>
                <c:pt idx="1319">
                  <c:v>2.6849917382732466E-3</c:v>
                </c:pt>
                <c:pt idx="1320">
                  <c:v>2.6849917382732466E-3</c:v>
                </c:pt>
                <c:pt idx="1321">
                  <c:v>2.6849917382732466E-3</c:v>
                </c:pt>
                <c:pt idx="1322">
                  <c:v>2.6849917382732466E-3</c:v>
                </c:pt>
                <c:pt idx="1323">
                  <c:v>2.6849917382732466E-3</c:v>
                </c:pt>
                <c:pt idx="1324">
                  <c:v>2.6849917382732466E-3</c:v>
                </c:pt>
                <c:pt idx="1325">
                  <c:v>2.6849917382732466E-3</c:v>
                </c:pt>
                <c:pt idx="1326">
                  <c:v>2.6849917382732466E-3</c:v>
                </c:pt>
                <c:pt idx="1327">
                  <c:v>2.6849917382732466E-3</c:v>
                </c:pt>
                <c:pt idx="1328">
                  <c:v>2.6849917382732466E-3</c:v>
                </c:pt>
                <c:pt idx="1329">
                  <c:v>2.6849917382732466E-3</c:v>
                </c:pt>
                <c:pt idx="1330">
                  <c:v>2.6849917382732466E-3</c:v>
                </c:pt>
                <c:pt idx="1331">
                  <c:v>2.6849917382732466E-3</c:v>
                </c:pt>
                <c:pt idx="1332">
                  <c:v>2.6849917382732466E-3</c:v>
                </c:pt>
                <c:pt idx="1333">
                  <c:v>2.6849917382732466E-3</c:v>
                </c:pt>
                <c:pt idx="1334">
                  <c:v>2.6849917382732466E-3</c:v>
                </c:pt>
                <c:pt idx="1335">
                  <c:v>2.6849917382732466E-3</c:v>
                </c:pt>
                <c:pt idx="1336">
                  <c:v>2.6849917382732466E-3</c:v>
                </c:pt>
                <c:pt idx="1337">
                  <c:v>2.6849917382732466E-3</c:v>
                </c:pt>
                <c:pt idx="1338">
                  <c:v>2.6849917382732466E-3</c:v>
                </c:pt>
                <c:pt idx="1339">
                  <c:v>2.6849917382732466E-3</c:v>
                </c:pt>
                <c:pt idx="1340">
                  <c:v>2.6849917382732466E-3</c:v>
                </c:pt>
                <c:pt idx="1341">
                  <c:v>2.6849917382732466E-3</c:v>
                </c:pt>
                <c:pt idx="1342">
                  <c:v>2.6849917382732466E-3</c:v>
                </c:pt>
                <c:pt idx="1343">
                  <c:v>2.6849917382732466E-3</c:v>
                </c:pt>
                <c:pt idx="1344">
                  <c:v>2.6849917382732466E-3</c:v>
                </c:pt>
                <c:pt idx="1345">
                  <c:v>2.6849917382732466E-3</c:v>
                </c:pt>
                <c:pt idx="1346">
                  <c:v>2.6849917382732466E-3</c:v>
                </c:pt>
                <c:pt idx="1347">
                  <c:v>2.6849917382732466E-3</c:v>
                </c:pt>
                <c:pt idx="1348">
                  <c:v>2.6849917382732466E-3</c:v>
                </c:pt>
                <c:pt idx="1349">
                  <c:v>2.6849917382732466E-3</c:v>
                </c:pt>
                <c:pt idx="1350">
                  <c:v>2.6849917382732466E-3</c:v>
                </c:pt>
                <c:pt idx="1351">
                  <c:v>2.6849917382732466E-3</c:v>
                </c:pt>
                <c:pt idx="1352">
                  <c:v>2.6849917382732466E-3</c:v>
                </c:pt>
                <c:pt idx="1353">
                  <c:v>2.6849917382732466E-3</c:v>
                </c:pt>
                <c:pt idx="1354">
                  <c:v>2.6849917382732466E-3</c:v>
                </c:pt>
                <c:pt idx="1355">
                  <c:v>2.6849917382732466E-3</c:v>
                </c:pt>
                <c:pt idx="1356">
                  <c:v>2.6849917382732466E-3</c:v>
                </c:pt>
                <c:pt idx="1357">
                  <c:v>2.6849917382732466E-3</c:v>
                </c:pt>
                <c:pt idx="1358">
                  <c:v>2.6849917382732466E-3</c:v>
                </c:pt>
                <c:pt idx="1359">
                  <c:v>2.6849917382732466E-3</c:v>
                </c:pt>
                <c:pt idx="1360">
                  <c:v>2.6849917382732466E-3</c:v>
                </c:pt>
                <c:pt idx="1361">
                  <c:v>2.6849917382732466E-3</c:v>
                </c:pt>
                <c:pt idx="1362">
                  <c:v>2.6849917382732466E-3</c:v>
                </c:pt>
                <c:pt idx="1363">
                  <c:v>2.6849917382732466E-3</c:v>
                </c:pt>
                <c:pt idx="1364">
                  <c:v>2.6849917382732466E-3</c:v>
                </c:pt>
                <c:pt idx="1365">
                  <c:v>2.6849917382732466E-3</c:v>
                </c:pt>
                <c:pt idx="1366">
                  <c:v>2.6849917382732466E-3</c:v>
                </c:pt>
                <c:pt idx="1367">
                  <c:v>2.6849917382732466E-3</c:v>
                </c:pt>
                <c:pt idx="1368">
                  <c:v>2.6849917382732466E-3</c:v>
                </c:pt>
                <c:pt idx="1369">
                  <c:v>2.6849917382732466E-3</c:v>
                </c:pt>
                <c:pt idx="1370">
                  <c:v>2.6849917382732466E-3</c:v>
                </c:pt>
                <c:pt idx="1371">
                  <c:v>2.6849917382732466E-3</c:v>
                </c:pt>
                <c:pt idx="1372">
                  <c:v>2.6849917382732466E-3</c:v>
                </c:pt>
                <c:pt idx="1373">
                  <c:v>2.6849917382732466E-3</c:v>
                </c:pt>
                <c:pt idx="1374">
                  <c:v>2.6849917382732466E-3</c:v>
                </c:pt>
                <c:pt idx="1375">
                  <c:v>2.6849917382732466E-3</c:v>
                </c:pt>
                <c:pt idx="1376">
                  <c:v>2.6849917382732466E-3</c:v>
                </c:pt>
                <c:pt idx="1377">
                  <c:v>2.6849917382732466E-3</c:v>
                </c:pt>
                <c:pt idx="1378">
                  <c:v>2.6849917382732466E-3</c:v>
                </c:pt>
                <c:pt idx="1379">
                  <c:v>2.6849917382732466E-3</c:v>
                </c:pt>
                <c:pt idx="1380">
                  <c:v>2.6849917382732466E-3</c:v>
                </c:pt>
                <c:pt idx="1381">
                  <c:v>2.6849917382732466E-3</c:v>
                </c:pt>
                <c:pt idx="1382">
                  <c:v>2.6849917382732466E-3</c:v>
                </c:pt>
                <c:pt idx="1383">
                  <c:v>2.6849917382732466E-3</c:v>
                </c:pt>
                <c:pt idx="1384">
                  <c:v>2.6849917382732466E-3</c:v>
                </c:pt>
                <c:pt idx="1385">
                  <c:v>2.6849917382732466E-3</c:v>
                </c:pt>
                <c:pt idx="1386">
                  <c:v>2.6849917382732466E-3</c:v>
                </c:pt>
                <c:pt idx="1387">
                  <c:v>2.6849917382732466E-3</c:v>
                </c:pt>
                <c:pt idx="1388">
                  <c:v>2.6849917382732466E-3</c:v>
                </c:pt>
                <c:pt idx="1389">
                  <c:v>2.6849917382732466E-3</c:v>
                </c:pt>
                <c:pt idx="1390">
                  <c:v>2.6849917382732466E-3</c:v>
                </c:pt>
                <c:pt idx="1391">
                  <c:v>2.6849917382732466E-3</c:v>
                </c:pt>
                <c:pt idx="1392">
                  <c:v>2.6849917382732466E-3</c:v>
                </c:pt>
                <c:pt idx="1393">
                  <c:v>2.6849917382732466E-3</c:v>
                </c:pt>
                <c:pt idx="1394">
                  <c:v>2.6849917382732466E-3</c:v>
                </c:pt>
                <c:pt idx="1395">
                  <c:v>2.6849917382732466E-3</c:v>
                </c:pt>
                <c:pt idx="1396">
                  <c:v>2.6849917382732466E-3</c:v>
                </c:pt>
                <c:pt idx="1397">
                  <c:v>2.6849917382732466E-3</c:v>
                </c:pt>
                <c:pt idx="1398">
                  <c:v>2.6849917382732466E-3</c:v>
                </c:pt>
                <c:pt idx="1399">
                  <c:v>2.6849917382732466E-3</c:v>
                </c:pt>
                <c:pt idx="1400">
                  <c:v>2.6849917382732466E-3</c:v>
                </c:pt>
                <c:pt idx="1401">
                  <c:v>2.6849917382732466E-3</c:v>
                </c:pt>
                <c:pt idx="1402">
                  <c:v>2.6849917382732466E-3</c:v>
                </c:pt>
                <c:pt idx="1403">
                  <c:v>2.6849917382732466E-3</c:v>
                </c:pt>
                <c:pt idx="1404">
                  <c:v>2.6849917382732466E-3</c:v>
                </c:pt>
                <c:pt idx="1405">
                  <c:v>2.6849917382732466E-3</c:v>
                </c:pt>
                <c:pt idx="1406">
                  <c:v>2.6849917382732466E-3</c:v>
                </c:pt>
                <c:pt idx="1407">
                  <c:v>2.6849917382732466E-3</c:v>
                </c:pt>
                <c:pt idx="1408">
                  <c:v>2.6849917382732466E-3</c:v>
                </c:pt>
                <c:pt idx="1409">
                  <c:v>2.6849917382732466E-3</c:v>
                </c:pt>
                <c:pt idx="1410">
                  <c:v>2.6849917382732466E-3</c:v>
                </c:pt>
                <c:pt idx="1411">
                  <c:v>2.6849917382732466E-3</c:v>
                </c:pt>
                <c:pt idx="1412">
                  <c:v>2.6849917382732466E-3</c:v>
                </c:pt>
                <c:pt idx="1413">
                  <c:v>2.6849917382732466E-3</c:v>
                </c:pt>
                <c:pt idx="1414">
                  <c:v>2.6849917382732466E-3</c:v>
                </c:pt>
                <c:pt idx="1415">
                  <c:v>2.6849917382732466E-3</c:v>
                </c:pt>
                <c:pt idx="1416">
                  <c:v>2.6849917382732466E-3</c:v>
                </c:pt>
                <c:pt idx="1417">
                  <c:v>2.6849917382732466E-3</c:v>
                </c:pt>
                <c:pt idx="1418">
                  <c:v>2.6849917382732466E-3</c:v>
                </c:pt>
                <c:pt idx="1419">
                  <c:v>2.6849917382732466E-3</c:v>
                </c:pt>
                <c:pt idx="1420">
                  <c:v>2.6849917382732466E-3</c:v>
                </c:pt>
                <c:pt idx="1421">
                  <c:v>2.6849917382732466E-3</c:v>
                </c:pt>
                <c:pt idx="1422">
                  <c:v>2.6849917382732466E-3</c:v>
                </c:pt>
                <c:pt idx="1423">
                  <c:v>2.6849917382732466E-3</c:v>
                </c:pt>
                <c:pt idx="1424">
                  <c:v>2.6849917382732466E-3</c:v>
                </c:pt>
                <c:pt idx="1425">
                  <c:v>2.6849917382732466E-3</c:v>
                </c:pt>
                <c:pt idx="1426">
                  <c:v>2.6849917382732466E-3</c:v>
                </c:pt>
                <c:pt idx="1427">
                  <c:v>2.6849917382732466E-3</c:v>
                </c:pt>
                <c:pt idx="1428">
                  <c:v>2.6849917382732466E-3</c:v>
                </c:pt>
                <c:pt idx="1429">
                  <c:v>2.6849917382732466E-3</c:v>
                </c:pt>
                <c:pt idx="1430">
                  <c:v>2.6849917382732466E-3</c:v>
                </c:pt>
                <c:pt idx="1431">
                  <c:v>2.6849917382732466E-3</c:v>
                </c:pt>
                <c:pt idx="1432">
                  <c:v>2.6849917382732466E-3</c:v>
                </c:pt>
                <c:pt idx="1433">
                  <c:v>2.6849917382732466E-3</c:v>
                </c:pt>
                <c:pt idx="1434">
                  <c:v>2.6849917382732466E-3</c:v>
                </c:pt>
                <c:pt idx="1435">
                  <c:v>2.6849917382732466E-3</c:v>
                </c:pt>
                <c:pt idx="1436">
                  <c:v>2.6849917382732466E-3</c:v>
                </c:pt>
                <c:pt idx="1437">
                  <c:v>2.6849917382732466E-3</c:v>
                </c:pt>
                <c:pt idx="1438">
                  <c:v>2.6849917382732466E-3</c:v>
                </c:pt>
                <c:pt idx="1439">
                  <c:v>2.6849917382732466E-3</c:v>
                </c:pt>
                <c:pt idx="1440">
                  <c:v>2.6849917382732466E-3</c:v>
                </c:pt>
                <c:pt idx="1441">
                  <c:v>2.6849917382732466E-3</c:v>
                </c:pt>
                <c:pt idx="1442">
                  <c:v>2.6849917382732466E-3</c:v>
                </c:pt>
                <c:pt idx="1443">
                  <c:v>2.6849917382732466E-3</c:v>
                </c:pt>
                <c:pt idx="1444">
                  <c:v>2.6849917382732466E-3</c:v>
                </c:pt>
                <c:pt idx="1445">
                  <c:v>2.6849917382732466E-3</c:v>
                </c:pt>
                <c:pt idx="1446">
                  <c:v>2.6849917382732466E-3</c:v>
                </c:pt>
                <c:pt idx="1447">
                  <c:v>2.6849917382732466E-3</c:v>
                </c:pt>
                <c:pt idx="1448">
                  <c:v>2.6849917382732466E-3</c:v>
                </c:pt>
                <c:pt idx="1449">
                  <c:v>2.6849917382732466E-3</c:v>
                </c:pt>
                <c:pt idx="1450">
                  <c:v>2.6849917382732466E-3</c:v>
                </c:pt>
                <c:pt idx="1451">
                  <c:v>2.6849917382732466E-3</c:v>
                </c:pt>
                <c:pt idx="1452">
                  <c:v>2.6849917382732466E-3</c:v>
                </c:pt>
                <c:pt idx="1453">
                  <c:v>2.6849917382732466E-3</c:v>
                </c:pt>
                <c:pt idx="1454">
                  <c:v>2.6849917382732466E-3</c:v>
                </c:pt>
                <c:pt idx="1455">
                  <c:v>2.6849917382732466E-3</c:v>
                </c:pt>
                <c:pt idx="1456">
                  <c:v>2.6849917382732466E-3</c:v>
                </c:pt>
                <c:pt idx="1457">
                  <c:v>2.6849917382732466E-3</c:v>
                </c:pt>
                <c:pt idx="1458">
                  <c:v>2.6849917382732466E-3</c:v>
                </c:pt>
                <c:pt idx="1459">
                  <c:v>2.6849917382732466E-3</c:v>
                </c:pt>
                <c:pt idx="1460">
                  <c:v>2.6849917382732466E-3</c:v>
                </c:pt>
                <c:pt idx="1461">
                  <c:v>2.6849917382732466E-3</c:v>
                </c:pt>
                <c:pt idx="1462">
                  <c:v>2.6849917382732466E-3</c:v>
                </c:pt>
                <c:pt idx="1463">
                  <c:v>2.6849917382732466E-3</c:v>
                </c:pt>
                <c:pt idx="1464">
                  <c:v>2.6849917382732466E-3</c:v>
                </c:pt>
                <c:pt idx="1465">
                  <c:v>2.6849917382732466E-3</c:v>
                </c:pt>
                <c:pt idx="1466">
                  <c:v>2.6849917382732466E-3</c:v>
                </c:pt>
                <c:pt idx="1467">
                  <c:v>2.6849917382732466E-3</c:v>
                </c:pt>
                <c:pt idx="1468">
                  <c:v>2.6849917382732466E-3</c:v>
                </c:pt>
                <c:pt idx="1469">
                  <c:v>2.6849917382732466E-3</c:v>
                </c:pt>
                <c:pt idx="1470">
                  <c:v>2.6849917382732466E-3</c:v>
                </c:pt>
                <c:pt idx="1471">
                  <c:v>2.6849917382732466E-3</c:v>
                </c:pt>
                <c:pt idx="1472">
                  <c:v>2.6849917382732466E-3</c:v>
                </c:pt>
                <c:pt idx="1473">
                  <c:v>2.6849917382732466E-3</c:v>
                </c:pt>
                <c:pt idx="1474">
                  <c:v>2.6849917382732466E-3</c:v>
                </c:pt>
                <c:pt idx="1475">
                  <c:v>2.6849917382732466E-3</c:v>
                </c:pt>
                <c:pt idx="1476">
                  <c:v>2.6849917382732466E-3</c:v>
                </c:pt>
                <c:pt idx="1477">
                  <c:v>2.6849917382732466E-3</c:v>
                </c:pt>
                <c:pt idx="1478">
                  <c:v>2.6849917382732466E-3</c:v>
                </c:pt>
                <c:pt idx="1479">
                  <c:v>2.6849917382732466E-3</c:v>
                </c:pt>
                <c:pt idx="1480">
                  <c:v>2.6849917382732466E-3</c:v>
                </c:pt>
                <c:pt idx="1481">
                  <c:v>2.6849917382732466E-3</c:v>
                </c:pt>
                <c:pt idx="1482">
                  <c:v>2.6849917382732466E-3</c:v>
                </c:pt>
                <c:pt idx="1483">
                  <c:v>2.6849917382732466E-3</c:v>
                </c:pt>
                <c:pt idx="1484">
                  <c:v>2.6849917382732466E-3</c:v>
                </c:pt>
                <c:pt idx="1485">
                  <c:v>2.6849917382732466E-3</c:v>
                </c:pt>
                <c:pt idx="1486">
                  <c:v>2.6849917382732466E-3</c:v>
                </c:pt>
                <c:pt idx="1487">
                  <c:v>2.6849917382732466E-3</c:v>
                </c:pt>
                <c:pt idx="1488">
                  <c:v>2.6849917382732466E-3</c:v>
                </c:pt>
                <c:pt idx="1489">
                  <c:v>2.6849917382732466E-3</c:v>
                </c:pt>
                <c:pt idx="1490">
                  <c:v>2.6849917382732466E-3</c:v>
                </c:pt>
                <c:pt idx="1491">
                  <c:v>2.6849917382732466E-3</c:v>
                </c:pt>
                <c:pt idx="1492">
                  <c:v>2.6849917382732466E-3</c:v>
                </c:pt>
                <c:pt idx="1493">
                  <c:v>2.6849917382732466E-3</c:v>
                </c:pt>
                <c:pt idx="1494">
                  <c:v>2.6849917382732466E-3</c:v>
                </c:pt>
                <c:pt idx="1495">
                  <c:v>2.6849917382732466E-3</c:v>
                </c:pt>
                <c:pt idx="1496">
                  <c:v>2.6849917382732466E-3</c:v>
                </c:pt>
                <c:pt idx="1497">
                  <c:v>2.6849917382732466E-3</c:v>
                </c:pt>
                <c:pt idx="1498">
                  <c:v>2.6849917382732466E-3</c:v>
                </c:pt>
                <c:pt idx="1499">
                  <c:v>2.6849917382732466E-3</c:v>
                </c:pt>
                <c:pt idx="1500">
                  <c:v>2.6849917382732466E-3</c:v>
                </c:pt>
                <c:pt idx="1501">
                  <c:v>2.6849917382732466E-3</c:v>
                </c:pt>
                <c:pt idx="1502">
                  <c:v>2.6849917382732466E-3</c:v>
                </c:pt>
                <c:pt idx="1503">
                  <c:v>2.6849917382732466E-3</c:v>
                </c:pt>
                <c:pt idx="1504">
                  <c:v>2.6849917382732466E-3</c:v>
                </c:pt>
                <c:pt idx="1505">
                  <c:v>2.6849917382732466E-3</c:v>
                </c:pt>
                <c:pt idx="1506">
                  <c:v>2.6849917382732466E-3</c:v>
                </c:pt>
                <c:pt idx="1507">
                  <c:v>2.6849917382732466E-3</c:v>
                </c:pt>
                <c:pt idx="1508">
                  <c:v>2.6849917382732466E-3</c:v>
                </c:pt>
                <c:pt idx="1509">
                  <c:v>2.6849917382732466E-3</c:v>
                </c:pt>
                <c:pt idx="1510">
                  <c:v>2.6849917382732466E-3</c:v>
                </c:pt>
                <c:pt idx="1511">
                  <c:v>2.6849917382732466E-3</c:v>
                </c:pt>
                <c:pt idx="1512">
                  <c:v>2.6849917382732466E-3</c:v>
                </c:pt>
                <c:pt idx="1513">
                  <c:v>2.6849917382732466E-3</c:v>
                </c:pt>
                <c:pt idx="1514">
                  <c:v>2.6849917382732466E-3</c:v>
                </c:pt>
                <c:pt idx="1515">
                  <c:v>2.6849917382732466E-3</c:v>
                </c:pt>
                <c:pt idx="1516">
                  <c:v>2.6849917382732466E-3</c:v>
                </c:pt>
                <c:pt idx="1517">
                  <c:v>2.6849917382732466E-3</c:v>
                </c:pt>
                <c:pt idx="1518">
                  <c:v>2.6849917382732466E-3</c:v>
                </c:pt>
                <c:pt idx="1519">
                  <c:v>2.6849917382732466E-3</c:v>
                </c:pt>
                <c:pt idx="1520">
                  <c:v>2.6849917382732466E-3</c:v>
                </c:pt>
                <c:pt idx="1521">
                  <c:v>2.6849917382732466E-3</c:v>
                </c:pt>
                <c:pt idx="1522">
                  <c:v>2.6849917382732466E-3</c:v>
                </c:pt>
                <c:pt idx="1523">
                  <c:v>2.6849917382732466E-3</c:v>
                </c:pt>
                <c:pt idx="1524">
                  <c:v>2.6849917382732466E-3</c:v>
                </c:pt>
                <c:pt idx="1525">
                  <c:v>2.6849917382732466E-3</c:v>
                </c:pt>
                <c:pt idx="1526">
                  <c:v>2.6849917382732466E-3</c:v>
                </c:pt>
                <c:pt idx="1527">
                  <c:v>2.6849917382732466E-3</c:v>
                </c:pt>
                <c:pt idx="1528">
                  <c:v>2.6849917382732466E-3</c:v>
                </c:pt>
                <c:pt idx="1529">
                  <c:v>2.6849917382732466E-3</c:v>
                </c:pt>
                <c:pt idx="1530">
                  <c:v>2.6849917382732466E-3</c:v>
                </c:pt>
                <c:pt idx="1531">
                  <c:v>2.6849917382732466E-3</c:v>
                </c:pt>
                <c:pt idx="1532">
                  <c:v>2.6849917382732466E-3</c:v>
                </c:pt>
                <c:pt idx="1533">
                  <c:v>2.6849917382732466E-3</c:v>
                </c:pt>
                <c:pt idx="1534">
                  <c:v>2.6849917382732466E-3</c:v>
                </c:pt>
                <c:pt idx="1535">
                  <c:v>2.6849917382732466E-3</c:v>
                </c:pt>
                <c:pt idx="1536">
                  <c:v>2.6849917382732466E-3</c:v>
                </c:pt>
                <c:pt idx="1537">
                  <c:v>2.6849917382732466E-3</c:v>
                </c:pt>
                <c:pt idx="1538">
                  <c:v>2.6849917382732466E-3</c:v>
                </c:pt>
                <c:pt idx="1539">
                  <c:v>2.6849917382732466E-3</c:v>
                </c:pt>
                <c:pt idx="1540">
                  <c:v>2.6849917382732466E-3</c:v>
                </c:pt>
                <c:pt idx="1541">
                  <c:v>2.6849917382732466E-3</c:v>
                </c:pt>
                <c:pt idx="1542">
                  <c:v>2.6849917382732466E-3</c:v>
                </c:pt>
                <c:pt idx="1543">
                  <c:v>2.6849917382732466E-3</c:v>
                </c:pt>
                <c:pt idx="1544">
                  <c:v>2.6849917382732466E-3</c:v>
                </c:pt>
                <c:pt idx="1545">
                  <c:v>2.6849917382732466E-3</c:v>
                </c:pt>
                <c:pt idx="1546">
                  <c:v>2.6849917382732466E-3</c:v>
                </c:pt>
                <c:pt idx="1547">
                  <c:v>2.6849917382732466E-3</c:v>
                </c:pt>
                <c:pt idx="1548">
                  <c:v>2.6849917382732466E-3</c:v>
                </c:pt>
                <c:pt idx="1549">
                  <c:v>2.6849917382732466E-3</c:v>
                </c:pt>
                <c:pt idx="1550">
                  <c:v>2.6849917382732466E-3</c:v>
                </c:pt>
                <c:pt idx="1551">
                  <c:v>2.6849917382732466E-3</c:v>
                </c:pt>
                <c:pt idx="1552">
                  <c:v>2.6849917382732466E-3</c:v>
                </c:pt>
                <c:pt idx="1553">
                  <c:v>2.6849917382732466E-3</c:v>
                </c:pt>
                <c:pt idx="1554">
                  <c:v>2.6849917382732466E-3</c:v>
                </c:pt>
                <c:pt idx="1555">
                  <c:v>2.6849917382732466E-3</c:v>
                </c:pt>
                <c:pt idx="1556">
                  <c:v>2.6849917382732466E-3</c:v>
                </c:pt>
                <c:pt idx="1557">
                  <c:v>2.6849917382732466E-3</c:v>
                </c:pt>
                <c:pt idx="1558">
                  <c:v>2.6849917382732466E-3</c:v>
                </c:pt>
                <c:pt idx="1559">
                  <c:v>2.6849917382732466E-3</c:v>
                </c:pt>
                <c:pt idx="1560">
                  <c:v>2.6849917382732466E-3</c:v>
                </c:pt>
                <c:pt idx="1561">
                  <c:v>2.6849917382732466E-3</c:v>
                </c:pt>
                <c:pt idx="1562">
                  <c:v>2.6849917382732466E-3</c:v>
                </c:pt>
                <c:pt idx="1563">
                  <c:v>2.6849917382732466E-3</c:v>
                </c:pt>
                <c:pt idx="1564">
                  <c:v>2.6849917382732466E-3</c:v>
                </c:pt>
                <c:pt idx="1565">
                  <c:v>2.6849917382732466E-3</c:v>
                </c:pt>
                <c:pt idx="1566">
                  <c:v>2.6849917382732466E-3</c:v>
                </c:pt>
                <c:pt idx="1567">
                  <c:v>2.6849917382732466E-3</c:v>
                </c:pt>
                <c:pt idx="1568">
                  <c:v>2.6849917382732466E-3</c:v>
                </c:pt>
                <c:pt idx="1569">
                  <c:v>2.6849917382732466E-3</c:v>
                </c:pt>
                <c:pt idx="1570">
                  <c:v>2.6849917382732466E-3</c:v>
                </c:pt>
                <c:pt idx="1571">
                  <c:v>2.6849917382732466E-3</c:v>
                </c:pt>
                <c:pt idx="1572">
                  <c:v>2.6849917382732466E-3</c:v>
                </c:pt>
                <c:pt idx="1573">
                  <c:v>2.6849917382732466E-3</c:v>
                </c:pt>
                <c:pt idx="1574">
                  <c:v>2.6849917382732466E-3</c:v>
                </c:pt>
                <c:pt idx="1575">
                  <c:v>2.6849917382732466E-3</c:v>
                </c:pt>
                <c:pt idx="1576">
                  <c:v>2.6849917382732466E-3</c:v>
                </c:pt>
                <c:pt idx="1577">
                  <c:v>2.6849917382732466E-3</c:v>
                </c:pt>
                <c:pt idx="1578">
                  <c:v>2.6849917382732466E-3</c:v>
                </c:pt>
                <c:pt idx="1579">
                  <c:v>2.6849917382732466E-3</c:v>
                </c:pt>
                <c:pt idx="1580">
                  <c:v>2.6849917382732466E-3</c:v>
                </c:pt>
                <c:pt idx="1581">
                  <c:v>2.6849917382732466E-3</c:v>
                </c:pt>
                <c:pt idx="1582">
                  <c:v>2.6849917382732466E-3</c:v>
                </c:pt>
                <c:pt idx="1583">
                  <c:v>2.6849917382732466E-3</c:v>
                </c:pt>
                <c:pt idx="1584">
                  <c:v>2.6849917382732466E-3</c:v>
                </c:pt>
                <c:pt idx="1585">
                  <c:v>2.6849917382732466E-3</c:v>
                </c:pt>
                <c:pt idx="1586">
                  <c:v>2.6849917382732466E-3</c:v>
                </c:pt>
                <c:pt idx="1587">
                  <c:v>2.6849917382732466E-3</c:v>
                </c:pt>
                <c:pt idx="1588">
                  <c:v>2.6849917382732466E-3</c:v>
                </c:pt>
                <c:pt idx="1589">
                  <c:v>2.6849917382732466E-3</c:v>
                </c:pt>
                <c:pt idx="1590">
                  <c:v>2.6849917382732466E-3</c:v>
                </c:pt>
                <c:pt idx="1591">
                  <c:v>2.6849917382732466E-3</c:v>
                </c:pt>
                <c:pt idx="1592">
                  <c:v>2.6849917382732466E-3</c:v>
                </c:pt>
                <c:pt idx="1593">
                  <c:v>2.6849917382732466E-3</c:v>
                </c:pt>
                <c:pt idx="1594">
                  <c:v>2.6849917382732466E-3</c:v>
                </c:pt>
                <c:pt idx="1595">
                  <c:v>2.6849917382732466E-3</c:v>
                </c:pt>
                <c:pt idx="1596">
                  <c:v>2.6849917382732466E-3</c:v>
                </c:pt>
                <c:pt idx="1597">
                  <c:v>2.6849917382732466E-3</c:v>
                </c:pt>
                <c:pt idx="1598">
                  <c:v>2.6849917382732466E-3</c:v>
                </c:pt>
                <c:pt idx="1599">
                  <c:v>2.6849917382732466E-3</c:v>
                </c:pt>
                <c:pt idx="1600">
                  <c:v>2.6849917382732466E-3</c:v>
                </c:pt>
                <c:pt idx="1601">
                  <c:v>2.6849917382732466E-3</c:v>
                </c:pt>
                <c:pt idx="1602">
                  <c:v>2.6849917382732466E-3</c:v>
                </c:pt>
                <c:pt idx="1603">
                  <c:v>2.6849917382732466E-3</c:v>
                </c:pt>
                <c:pt idx="1604">
                  <c:v>2.6849917382732466E-3</c:v>
                </c:pt>
                <c:pt idx="1605">
                  <c:v>2.6849917382732466E-3</c:v>
                </c:pt>
                <c:pt idx="1606">
                  <c:v>2.6849917382732466E-3</c:v>
                </c:pt>
                <c:pt idx="1607">
                  <c:v>2.6849917382732466E-3</c:v>
                </c:pt>
                <c:pt idx="1608">
                  <c:v>2.6849917382732466E-3</c:v>
                </c:pt>
                <c:pt idx="1609">
                  <c:v>2.6849917382732466E-3</c:v>
                </c:pt>
                <c:pt idx="1610">
                  <c:v>2.6849917382732466E-3</c:v>
                </c:pt>
                <c:pt idx="1611">
                  <c:v>2.6849917382732466E-3</c:v>
                </c:pt>
                <c:pt idx="1612">
                  <c:v>2.6849917382732466E-3</c:v>
                </c:pt>
                <c:pt idx="1613">
                  <c:v>2.6849917382732466E-3</c:v>
                </c:pt>
                <c:pt idx="1614">
                  <c:v>2.6849917382732466E-3</c:v>
                </c:pt>
                <c:pt idx="1615">
                  <c:v>2.6849917382732466E-3</c:v>
                </c:pt>
                <c:pt idx="1616">
                  <c:v>2.6849917382732466E-3</c:v>
                </c:pt>
                <c:pt idx="1617">
                  <c:v>2.6849917382732466E-3</c:v>
                </c:pt>
                <c:pt idx="1618">
                  <c:v>2.6849917382732466E-3</c:v>
                </c:pt>
                <c:pt idx="1619">
                  <c:v>2.6849917382732466E-3</c:v>
                </c:pt>
                <c:pt idx="1620">
                  <c:v>2.6849917382732466E-3</c:v>
                </c:pt>
                <c:pt idx="1621">
                  <c:v>2.6849917382732466E-3</c:v>
                </c:pt>
                <c:pt idx="1622">
                  <c:v>2.6849917382732466E-3</c:v>
                </c:pt>
                <c:pt idx="1623">
                  <c:v>2.6849917382732466E-3</c:v>
                </c:pt>
                <c:pt idx="1624">
                  <c:v>2.6849917382732466E-3</c:v>
                </c:pt>
                <c:pt idx="1625">
                  <c:v>2.6849917382732466E-3</c:v>
                </c:pt>
                <c:pt idx="1626">
                  <c:v>2.6849917382732466E-3</c:v>
                </c:pt>
                <c:pt idx="1627">
                  <c:v>2.6849917382732466E-3</c:v>
                </c:pt>
                <c:pt idx="1628">
                  <c:v>2.6849917382732466E-3</c:v>
                </c:pt>
                <c:pt idx="1629">
                  <c:v>2.6849917382732466E-3</c:v>
                </c:pt>
                <c:pt idx="1630">
                  <c:v>2.6849917382732466E-3</c:v>
                </c:pt>
                <c:pt idx="1631">
                  <c:v>2.6849917382732466E-3</c:v>
                </c:pt>
                <c:pt idx="1632">
                  <c:v>2.6849917382732466E-3</c:v>
                </c:pt>
                <c:pt idx="1633">
                  <c:v>2.6849917382732466E-3</c:v>
                </c:pt>
                <c:pt idx="1634">
                  <c:v>2.6849917382732466E-3</c:v>
                </c:pt>
                <c:pt idx="1635">
                  <c:v>2.6849917382732466E-3</c:v>
                </c:pt>
                <c:pt idx="1636">
                  <c:v>2.6849917382732466E-3</c:v>
                </c:pt>
                <c:pt idx="1637">
                  <c:v>2.6849917382732466E-3</c:v>
                </c:pt>
                <c:pt idx="1638">
                  <c:v>2.6849917382732466E-3</c:v>
                </c:pt>
                <c:pt idx="1639">
                  <c:v>2.6849917382732466E-3</c:v>
                </c:pt>
                <c:pt idx="1640">
                  <c:v>2.6849917382732466E-3</c:v>
                </c:pt>
                <c:pt idx="1641">
                  <c:v>2.6849917382732466E-3</c:v>
                </c:pt>
                <c:pt idx="1642">
                  <c:v>2.6849917382732466E-3</c:v>
                </c:pt>
                <c:pt idx="1643">
                  <c:v>2.6849917382732466E-3</c:v>
                </c:pt>
                <c:pt idx="1644">
                  <c:v>2.6849917382732466E-3</c:v>
                </c:pt>
                <c:pt idx="1645">
                  <c:v>2.6849917382732466E-3</c:v>
                </c:pt>
                <c:pt idx="1646">
                  <c:v>2.6849917382732466E-3</c:v>
                </c:pt>
                <c:pt idx="1647">
                  <c:v>2.6849917382732466E-3</c:v>
                </c:pt>
                <c:pt idx="1648">
                  <c:v>2.6849917382732466E-3</c:v>
                </c:pt>
                <c:pt idx="1649">
                  <c:v>2.6849917382732466E-3</c:v>
                </c:pt>
                <c:pt idx="1650">
                  <c:v>2.6849917382732466E-3</c:v>
                </c:pt>
                <c:pt idx="1651">
                  <c:v>2.6849917382732466E-3</c:v>
                </c:pt>
                <c:pt idx="1652">
                  <c:v>2.6849917382732466E-3</c:v>
                </c:pt>
                <c:pt idx="1653">
                  <c:v>2.6849917382732466E-3</c:v>
                </c:pt>
                <c:pt idx="1654">
                  <c:v>2.6849917382732466E-3</c:v>
                </c:pt>
                <c:pt idx="1655">
                  <c:v>2.6849917382732466E-3</c:v>
                </c:pt>
                <c:pt idx="1656">
                  <c:v>2.6849917382732466E-3</c:v>
                </c:pt>
                <c:pt idx="1657">
                  <c:v>2.6849917382732466E-3</c:v>
                </c:pt>
                <c:pt idx="1658">
                  <c:v>2.6849917382732466E-3</c:v>
                </c:pt>
                <c:pt idx="1659">
                  <c:v>2.6849917382732466E-3</c:v>
                </c:pt>
                <c:pt idx="1660">
                  <c:v>2.6849917382732466E-3</c:v>
                </c:pt>
                <c:pt idx="1661">
                  <c:v>2.6849917382732466E-3</c:v>
                </c:pt>
                <c:pt idx="1662">
                  <c:v>2.6849917382732466E-3</c:v>
                </c:pt>
                <c:pt idx="1663">
                  <c:v>2.6849917382732466E-3</c:v>
                </c:pt>
                <c:pt idx="1664">
                  <c:v>2.6849917382732466E-3</c:v>
                </c:pt>
                <c:pt idx="1665">
                  <c:v>2.6849917382732466E-3</c:v>
                </c:pt>
                <c:pt idx="1666">
                  <c:v>2.6849917382732466E-3</c:v>
                </c:pt>
                <c:pt idx="1667">
                  <c:v>2.6849917382732466E-3</c:v>
                </c:pt>
                <c:pt idx="1668">
                  <c:v>2.6849917382732466E-3</c:v>
                </c:pt>
                <c:pt idx="1669">
                  <c:v>2.6849917382732466E-3</c:v>
                </c:pt>
                <c:pt idx="1670">
                  <c:v>2.6849917382732466E-3</c:v>
                </c:pt>
                <c:pt idx="1671">
                  <c:v>2.6849917382732466E-3</c:v>
                </c:pt>
                <c:pt idx="1672">
                  <c:v>2.6849917382732466E-3</c:v>
                </c:pt>
                <c:pt idx="1673">
                  <c:v>2.6849917382732466E-3</c:v>
                </c:pt>
                <c:pt idx="1674">
                  <c:v>2.6849917382732466E-3</c:v>
                </c:pt>
                <c:pt idx="1675">
                  <c:v>2.6849917382732466E-3</c:v>
                </c:pt>
                <c:pt idx="1676">
                  <c:v>2.6849917382732466E-3</c:v>
                </c:pt>
                <c:pt idx="1677">
                  <c:v>2.6849917382732466E-3</c:v>
                </c:pt>
                <c:pt idx="1678">
                  <c:v>2.6849917382732466E-3</c:v>
                </c:pt>
                <c:pt idx="1679">
                  <c:v>2.6849917382732466E-3</c:v>
                </c:pt>
                <c:pt idx="1680">
                  <c:v>2.6849917382732466E-3</c:v>
                </c:pt>
                <c:pt idx="1681">
                  <c:v>2.6849917382732466E-3</c:v>
                </c:pt>
                <c:pt idx="1682">
                  <c:v>2.6849917382732466E-3</c:v>
                </c:pt>
                <c:pt idx="1683">
                  <c:v>2.6849917382732466E-3</c:v>
                </c:pt>
                <c:pt idx="1684">
                  <c:v>2.6849917382732466E-3</c:v>
                </c:pt>
                <c:pt idx="1685">
                  <c:v>2.6849917382732466E-3</c:v>
                </c:pt>
                <c:pt idx="1686">
                  <c:v>2.6849917382732466E-3</c:v>
                </c:pt>
                <c:pt idx="1687">
                  <c:v>2.6849917382732466E-3</c:v>
                </c:pt>
                <c:pt idx="1688">
                  <c:v>2.6849917382732466E-3</c:v>
                </c:pt>
                <c:pt idx="1689">
                  <c:v>2.6849917382732466E-3</c:v>
                </c:pt>
                <c:pt idx="1690">
                  <c:v>2.6849917382732466E-3</c:v>
                </c:pt>
                <c:pt idx="1691">
                  <c:v>2.6849917382732466E-3</c:v>
                </c:pt>
                <c:pt idx="1692">
                  <c:v>2.6849917382732466E-3</c:v>
                </c:pt>
                <c:pt idx="1693">
                  <c:v>2.6849917382732466E-3</c:v>
                </c:pt>
                <c:pt idx="1694">
                  <c:v>2.6849917382732466E-3</c:v>
                </c:pt>
                <c:pt idx="1695">
                  <c:v>2.6849917382732466E-3</c:v>
                </c:pt>
                <c:pt idx="1696">
                  <c:v>2.6849917382732466E-3</c:v>
                </c:pt>
                <c:pt idx="1697">
                  <c:v>2.6849917382732466E-3</c:v>
                </c:pt>
                <c:pt idx="1698">
                  <c:v>2.6849917382732466E-3</c:v>
                </c:pt>
                <c:pt idx="1699">
                  <c:v>2.6849917382732466E-3</c:v>
                </c:pt>
                <c:pt idx="1700">
                  <c:v>2.6849917382732466E-3</c:v>
                </c:pt>
                <c:pt idx="1701">
                  <c:v>2.6849917382732466E-3</c:v>
                </c:pt>
                <c:pt idx="1702">
                  <c:v>2.6849917382732466E-3</c:v>
                </c:pt>
                <c:pt idx="1703">
                  <c:v>2.6849917382732466E-3</c:v>
                </c:pt>
                <c:pt idx="1704">
                  <c:v>2.6849917382732466E-3</c:v>
                </c:pt>
                <c:pt idx="1705">
                  <c:v>2.6849917382732466E-3</c:v>
                </c:pt>
                <c:pt idx="1706">
                  <c:v>2.6849917382732466E-3</c:v>
                </c:pt>
                <c:pt idx="1707">
                  <c:v>2.6849917382732466E-3</c:v>
                </c:pt>
                <c:pt idx="1708">
                  <c:v>2.6849917382732466E-3</c:v>
                </c:pt>
                <c:pt idx="1709">
                  <c:v>2.6849917382732466E-3</c:v>
                </c:pt>
                <c:pt idx="1710">
                  <c:v>2.6849917382732466E-3</c:v>
                </c:pt>
                <c:pt idx="1711">
                  <c:v>2.6849917382732466E-3</c:v>
                </c:pt>
                <c:pt idx="1712">
                  <c:v>2.6849917382732466E-3</c:v>
                </c:pt>
                <c:pt idx="1713">
                  <c:v>2.6849917382732466E-3</c:v>
                </c:pt>
                <c:pt idx="1714">
                  <c:v>2.6849917382732466E-3</c:v>
                </c:pt>
                <c:pt idx="1715">
                  <c:v>2.6849917382732466E-3</c:v>
                </c:pt>
                <c:pt idx="1716">
                  <c:v>2.6849917382732466E-3</c:v>
                </c:pt>
                <c:pt idx="1717">
                  <c:v>2.6849917382732466E-3</c:v>
                </c:pt>
                <c:pt idx="1718">
                  <c:v>2.6849917382732466E-3</c:v>
                </c:pt>
                <c:pt idx="1719">
                  <c:v>2.6849917382732466E-3</c:v>
                </c:pt>
                <c:pt idx="1720">
                  <c:v>2.6849917382732466E-3</c:v>
                </c:pt>
                <c:pt idx="1721">
                  <c:v>2.6849917382732466E-3</c:v>
                </c:pt>
                <c:pt idx="1722">
                  <c:v>2.6849917382732466E-3</c:v>
                </c:pt>
                <c:pt idx="1723">
                  <c:v>2.6849917382732466E-3</c:v>
                </c:pt>
                <c:pt idx="1724">
                  <c:v>2.6849917382732466E-3</c:v>
                </c:pt>
                <c:pt idx="1725">
                  <c:v>2.6849917382732466E-3</c:v>
                </c:pt>
                <c:pt idx="1726">
                  <c:v>2.6849917382732466E-3</c:v>
                </c:pt>
                <c:pt idx="1727">
                  <c:v>2.6849917382732466E-3</c:v>
                </c:pt>
                <c:pt idx="1728">
                  <c:v>2.6849917382732466E-3</c:v>
                </c:pt>
                <c:pt idx="1729">
                  <c:v>2.6849917382732466E-3</c:v>
                </c:pt>
                <c:pt idx="1730">
                  <c:v>2.6849917382732466E-3</c:v>
                </c:pt>
                <c:pt idx="1731">
                  <c:v>2.6849917382732466E-3</c:v>
                </c:pt>
                <c:pt idx="1732">
                  <c:v>2.6849917382732466E-3</c:v>
                </c:pt>
                <c:pt idx="1733">
                  <c:v>2.6849917382732466E-3</c:v>
                </c:pt>
                <c:pt idx="1734">
                  <c:v>2.6849917382732466E-3</c:v>
                </c:pt>
                <c:pt idx="1735">
                  <c:v>2.6849917382732466E-3</c:v>
                </c:pt>
                <c:pt idx="1736">
                  <c:v>2.6849917382732466E-3</c:v>
                </c:pt>
                <c:pt idx="1737">
                  <c:v>2.6849917382732466E-3</c:v>
                </c:pt>
                <c:pt idx="1738">
                  <c:v>2.6849917382732466E-3</c:v>
                </c:pt>
                <c:pt idx="1739">
                  <c:v>2.6849917382732466E-3</c:v>
                </c:pt>
                <c:pt idx="1740">
                  <c:v>2.6849917382732466E-3</c:v>
                </c:pt>
                <c:pt idx="1741">
                  <c:v>2.6849917382732466E-3</c:v>
                </c:pt>
                <c:pt idx="1742">
                  <c:v>2.6849917382732466E-3</c:v>
                </c:pt>
                <c:pt idx="1743">
                  <c:v>2.6849917382732466E-3</c:v>
                </c:pt>
                <c:pt idx="1744">
                  <c:v>2.6849917382732466E-3</c:v>
                </c:pt>
                <c:pt idx="1745">
                  <c:v>2.6849917382732466E-3</c:v>
                </c:pt>
                <c:pt idx="1746">
                  <c:v>2.6849917382732466E-3</c:v>
                </c:pt>
                <c:pt idx="1747">
                  <c:v>2.6849917382732466E-3</c:v>
                </c:pt>
                <c:pt idx="1748">
                  <c:v>2.6849917382732466E-3</c:v>
                </c:pt>
                <c:pt idx="1749">
                  <c:v>2.6849917382732466E-3</c:v>
                </c:pt>
                <c:pt idx="1750">
                  <c:v>2.6849917382732466E-3</c:v>
                </c:pt>
                <c:pt idx="1751">
                  <c:v>2.6849917382732466E-3</c:v>
                </c:pt>
                <c:pt idx="1752">
                  <c:v>2.6849917382732466E-3</c:v>
                </c:pt>
                <c:pt idx="1753">
                  <c:v>2.6849917382732466E-3</c:v>
                </c:pt>
                <c:pt idx="1754">
                  <c:v>2.6849917382732466E-3</c:v>
                </c:pt>
                <c:pt idx="1755">
                  <c:v>2.6849917382732466E-3</c:v>
                </c:pt>
                <c:pt idx="1756">
                  <c:v>2.6849917382732466E-3</c:v>
                </c:pt>
                <c:pt idx="1757">
                  <c:v>2.6849917382732466E-3</c:v>
                </c:pt>
                <c:pt idx="1758">
                  <c:v>2.6849917382732466E-3</c:v>
                </c:pt>
                <c:pt idx="1759">
                  <c:v>2.6849917382732466E-3</c:v>
                </c:pt>
                <c:pt idx="1760">
                  <c:v>2.6849917382732466E-3</c:v>
                </c:pt>
                <c:pt idx="1761">
                  <c:v>2.6849917382732466E-3</c:v>
                </c:pt>
                <c:pt idx="1762">
                  <c:v>2.6849917382732466E-3</c:v>
                </c:pt>
                <c:pt idx="1763">
                  <c:v>2.6849917382732466E-3</c:v>
                </c:pt>
                <c:pt idx="1764">
                  <c:v>2.6849917382732466E-3</c:v>
                </c:pt>
                <c:pt idx="1765">
                  <c:v>2.6849917382732466E-3</c:v>
                </c:pt>
                <c:pt idx="1766">
                  <c:v>2.6849917382732466E-3</c:v>
                </c:pt>
                <c:pt idx="1767">
                  <c:v>2.6849917382732466E-3</c:v>
                </c:pt>
                <c:pt idx="1768">
                  <c:v>2.6849917382732466E-3</c:v>
                </c:pt>
                <c:pt idx="1769">
                  <c:v>2.6849917382732466E-3</c:v>
                </c:pt>
                <c:pt idx="1770">
                  <c:v>2.6849917382732466E-3</c:v>
                </c:pt>
                <c:pt idx="1771">
                  <c:v>2.6849917382732466E-3</c:v>
                </c:pt>
                <c:pt idx="1772">
                  <c:v>2.6849917382732466E-3</c:v>
                </c:pt>
                <c:pt idx="1773">
                  <c:v>2.6849917382732466E-3</c:v>
                </c:pt>
                <c:pt idx="1774">
                  <c:v>2.6849917382732466E-3</c:v>
                </c:pt>
                <c:pt idx="1775">
                  <c:v>2.6849917382732466E-3</c:v>
                </c:pt>
                <c:pt idx="1776">
                  <c:v>2.6849917382732466E-3</c:v>
                </c:pt>
                <c:pt idx="1777">
                  <c:v>2.6849917382732466E-3</c:v>
                </c:pt>
                <c:pt idx="1778">
                  <c:v>2.6849917382732466E-3</c:v>
                </c:pt>
                <c:pt idx="1779">
                  <c:v>2.6849917382732466E-3</c:v>
                </c:pt>
                <c:pt idx="1780">
                  <c:v>2.6849917382732466E-3</c:v>
                </c:pt>
                <c:pt idx="1781">
                  <c:v>2.6849917382732466E-3</c:v>
                </c:pt>
                <c:pt idx="1782">
                  <c:v>2.6849917382732466E-3</c:v>
                </c:pt>
                <c:pt idx="1783">
                  <c:v>2.6849917382732466E-3</c:v>
                </c:pt>
                <c:pt idx="1784">
                  <c:v>2.6849917382732466E-3</c:v>
                </c:pt>
                <c:pt idx="1785">
                  <c:v>2.6849917382732466E-3</c:v>
                </c:pt>
                <c:pt idx="1786">
                  <c:v>2.6849917382732466E-3</c:v>
                </c:pt>
                <c:pt idx="1787">
                  <c:v>2.6849917382732466E-3</c:v>
                </c:pt>
                <c:pt idx="1788">
                  <c:v>2.6849917382732466E-3</c:v>
                </c:pt>
                <c:pt idx="1789">
                  <c:v>2.6849917382732466E-3</c:v>
                </c:pt>
                <c:pt idx="1790">
                  <c:v>2.6849917382732466E-3</c:v>
                </c:pt>
                <c:pt idx="1791">
                  <c:v>2.6849917382732466E-3</c:v>
                </c:pt>
                <c:pt idx="1792">
                  <c:v>2.6849917382732466E-3</c:v>
                </c:pt>
                <c:pt idx="1793">
                  <c:v>2.6849917382732466E-3</c:v>
                </c:pt>
                <c:pt idx="1794">
                  <c:v>2.6849917382732466E-3</c:v>
                </c:pt>
                <c:pt idx="1795">
                  <c:v>2.6849917382732466E-3</c:v>
                </c:pt>
                <c:pt idx="1796">
                  <c:v>2.6849917382732466E-3</c:v>
                </c:pt>
                <c:pt idx="1797">
                  <c:v>2.6849917382732466E-3</c:v>
                </c:pt>
                <c:pt idx="1798">
                  <c:v>2.6849917382732466E-3</c:v>
                </c:pt>
                <c:pt idx="1799">
                  <c:v>2.6849917382732466E-3</c:v>
                </c:pt>
                <c:pt idx="1800">
                  <c:v>2.6849917382732466E-3</c:v>
                </c:pt>
                <c:pt idx="1801">
                  <c:v>2.6849917382732466E-3</c:v>
                </c:pt>
                <c:pt idx="1802">
                  <c:v>2.6849917382732466E-3</c:v>
                </c:pt>
                <c:pt idx="1803">
                  <c:v>2.6849917382732466E-3</c:v>
                </c:pt>
                <c:pt idx="1804">
                  <c:v>2.6849917382732466E-3</c:v>
                </c:pt>
                <c:pt idx="1805">
                  <c:v>2.6849917382732466E-3</c:v>
                </c:pt>
                <c:pt idx="1806">
                  <c:v>2.6849917382732466E-3</c:v>
                </c:pt>
                <c:pt idx="1807">
                  <c:v>2.6849917382732466E-3</c:v>
                </c:pt>
                <c:pt idx="1808">
                  <c:v>2.6849917382732466E-3</c:v>
                </c:pt>
                <c:pt idx="1809">
                  <c:v>2.6849917382732466E-3</c:v>
                </c:pt>
                <c:pt idx="1810">
                  <c:v>2.6849917382732466E-3</c:v>
                </c:pt>
                <c:pt idx="1811">
                  <c:v>2.6849917382732466E-3</c:v>
                </c:pt>
                <c:pt idx="1812">
                  <c:v>2.6849917382732466E-3</c:v>
                </c:pt>
                <c:pt idx="1813">
                  <c:v>2.6849917382732466E-3</c:v>
                </c:pt>
                <c:pt idx="1826">
                  <c:v>8.9903938494062904E-2</c:v>
                </c:pt>
                <c:pt idx="1827">
                  <c:v>8.9903938494062904E-2</c:v>
                </c:pt>
                <c:pt idx="1828">
                  <c:v>8.9903938494062904E-2</c:v>
                </c:pt>
                <c:pt idx="1829">
                  <c:v>8.9903938494062904E-2</c:v>
                </c:pt>
                <c:pt idx="1830">
                  <c:v>8.9903938494062904E-2</c:v>
                </c:pt>
                <c:pt idx="1831">
                  <c:v>8.9903938494062904E-2</c:v>
                </c:pt>
                <c:pt idx="1832">
                  <c:v>8.9903938494062904E-2</c:v>
                </c:pt>
                <c:pt idx="1833">
                  <c:v>8.9903938494062904E-2</c:v>
                </c:pt>
                <c:pt idx="1834">
                  <c:v>8.9903938494062904E-2</c:v>
                </c:pt>
                <c:pt idx="1835">
                  <c:v>8.9903938494062904E-2</c:v>
                </c:pt>
                <c:pt idx="1836">
                  <c:v>8.9903938494062904E-2</c:v>
                </c:pt>
                <c:pt idx="1837">
                  <c:v>8.9903938494062904E-2</c:v>
                </c:pt>
                <c:pt idx="1838">
                  <c:v>8.9903938494062904E-2</c:v>
                </c:pt>
                <c:pt idx="1839">
                  <c:v>9.2968234997449897E-2</c:v>
                </c:pt>
                <c:pt idx="1840">
                  <c:v>9.2968234997449897E-2</c:v>
                </c:pt>
                <c:pt idx="1841">
                  <c:v>9.2968234997449897E-2</c:v>
                </c:pt>
                <c:pt idx="1842">
                  <c:v>9.2968234997449897E-2</c:v>
                </c:pt>
                <c:pt idx="1843">
                  <c:v>9.2968234997449897E-2</c:v>
                </c:pt>
                <c:pt idx="1844">
                  <c:v>9.2968234997449897E-2</c:v>
                </c:pt>
                <c:pt idx="1845">
                  <c:v>9.2968234997449897E-2</c:v>
                </c:pt>
                <c:pt idx="1846">
                  <c:v>9.2968234997449897E-2</c:v>
                </c:pt>
                <c:pt idx="1847">
                  <c:v>9.2968234997449897E-2</c:v>
                </c:pt>
                <c:pt idx="1848">
                  <c:v>9.2968234997449897E-2</c:v>
                </c:pt>
                <c:pt idx="1849">
                  <c:v>9.2968234997449897E-2</c:v>
                </c:pt>
                <c:pt idx="1850">
                  <c:v>9.6106753215451798E-2</c:v>
                </c:pt>
                <c:pt idx="1851">
                  <c:v>9.6106753215451798E-2</c:v>
                </c:pt>
                <c:pt idx="1852">
                  <c:v>9.6106753215451798E-2</c:v>
                </c:pt>
                <c:pt idx="1853">
                  <c:v>9.6106753215451798E-2</c:v>
                </c:pt>
                <c:pt idx="1854">
                  <c:v>9.6106753215451798E-2</c:v>
                </c:pt>
                <c:pt idx="1855">
                  <c:v>9.6106753215451798E-2</c:v>
                </c:pt>
                <c:pt idx="1856">
                  <c:v>9.6106753215451798E-2</c:v>
                </c:pt>
                <c:pt idx="1857">
                  <c:v>9.6106753215451798E-2</c:v>
                </c:pt>
                <c:pt idx="1858">
                  <c:v>9.6106753215451798E-2</c:v>
                </c:pt>
                <c:pt idx="1859">
                  <c:v>9.6106753215451798E-2</c:v>
                </c:pt>
                <c:pt idx="1860">
                  <c:v>9.6106753215451798E-2</c:v>
                </c:pt>
                <c:pt idx="1861">
                  <c:v>9.6106753215451798E-2</c:v>
                </c:pt>
                <c:pt idx="1862">
                  <c:v>9.6106753215451798E-2</c:v>
                </c:pt>
                <c:pt idx="1863">
                  <c:v>9.6106753215451798E-2</c:v>
                </c:pt>
                <c:pt idx="1864">
                  <c:v>9.6106753215451798E-2</c:v>
                </c:pt>
                <c:pt idx="1865">
                  <c:v>9.6106753215451798E-2</c:v>
                </c:pt>
                <c:pt idx="1866">
                  <c:v>9.6106753215451798E-2</c:v>
                </c:pt>
                <c:pt idx="1867">
                  <c:v>9.6106753215451798E-2</c:v>
                </c:pt>
                <c:pt idx="1868">
                  <c:v>9.6106753215451798E-2</c:v>
                </c:pt>
                <c:pt idx="1869">
                  <c:v>9.6106753215451798E-2</c:v>
                </c:pt>
                <c:pt idx="1870">
                  <c:v>9.6106753215451798E-2</c:v>
                </c:pt>
                <c:pt idx="1871">
                  <c:v>9.6106753215451798E-2</c:v>
                </c:pt>
                <c:pt idx="1872">
                  <c:v>9.6106753215451798E-2</c:v>
                </c:pt>
                <c:pt idx="1873">
                  <c:v>9.6106753215451798E-2</c:v>
                </c:pt>
                <c:pt idx="1874">
                  <c:v>9.6106753215451798E-2</c:v>
                </c:pt>
                <c:pt idx="1875">
                  <c:v>9.6106753215451798E-2</c:v>
                </c:pt>
                <c:pt idx="1876">
                  <c:v>9.6106753215451798E-2</c:v>
                </c:pt>
                <c:pt idx="1877">
                  <c:v>9.6106753215451798E-2</c:v>
                </c:pt>
                <c:pt idx="1878">
                  <c:v>9.6106753215451798E-2</c:v>
                </c:pt>
                <c:pt idx="1879">
                  <c:v>9.6106753215451798E-2</c:v>
                </c:pt>
                <c:pt idx="1880">
                  <c:v>9.6106753215451798E-2</c:v>
                </c:pt>
                <c:pt idx="1881">
                  <c:v>9.6106753215451798E-2</c:v>
                </c:pt>
                <c:pt idx="1882">
                  <c:v>9.6106753215451798E-2</c:v>
                </c:pt>
                <c:pt idx="1883">
                  <c:v>9.6106753215451798E-2</c:v>
                </c:pt>
                <c:pt idx="1884">
                  <c:v>9.6106753215451798E-2</c:v>
                </c:pt>
                <c:pt idx="1885">
                  <c:v>9.6106753215451798E-2</c:v>
                </c:pt>
                <c:pt idx="1886">
                  <c:v>9.6106753215451798E-2</c:v>
                </c:pt>
                <c:pt idx="1887">
                  <c:v>9.6106753215451798E-2</c:v>
                </c:pt>
                <c:pt idx="1888">
                  <c:v>9.6106753215451798E-2</c:v>
                </c:pt>
                <c:pt idx="1889">
                  <c:v>9.6106753215451798E-2</c:v>
                </c:pt>
                <c:pt idx="1890">
                  <c:v>9.6106753215451798E-2</c:v>
                </c:pt>
                <c:pt idx="1891">
                  <c:v>9.6106753215451798E-2</c:v>
                </c:pt>
                <c:pt idx="1892">
                  <c:v>9.6106753215451798E-2</c:v>
                </c:pt>
                <c:pt idx="1893">
                  <c:v>9.6106753215451798E-2</c:v>
                </c:pt>
                <c:pt idx="1894">
                  <c:v>9.6106753215451798E-2</c:v>
                </c:pt>
                <c:pt idx="1895">
                  <c:v>9.6106753215451798E-2</c:v>
                </c:pt>
                <c:pt idx="1896">
                  <c:v>9.6106753215451798E-2</c:v>
                </c:pt>
                <c:pt idx="1897">
                  <c:v>9.6106753215451798E-2</c:v>
                </c:pt>
                <c:pt idx="1898">
                  <c:v>9.6106753215451798E-2</c:v>
                </c:pt>
                <c:pt idx="1899">
                  <c:v>9.6106753215451798E-2</c:v>
                </c:pt>
                <c:pt idx="1900">
                  <c:v>9.6106753215451798E-2</c:v>
                </c:pt>
                <c:pt idx="1901">
                  <c:v>9.6106753215451798E-2</c:v>
                </c:pt>
                <c:pt idx="1902">
                  <c:v>9.6106753215451798E-2</c:v>
                </c:pt>
                <c:pt idx="1903">
                  <c:v>9.6106753215451798E-2</c:v>
                </c:pt>
                <c:pt idx="1904">
                  <c:v>9.6106753215451798E-2</c:v>
                </c:pt>
                <c:pt idx="1905">
                  <c:v>9.6106753215451798E-2</c:v>
                </c:pt>
                <c:pt idx="1906">
                  <c:v>9.6106753215451798E-2</c:v>
                </c:pt>
                <c:pt idx="1907">
                  <c:v>9.6106753215451798E-2</c:v>
                </c:pt>
                <c:pt idx="1908">
                  <c:v>9.6106753215451798E-2</c:v>
                </c:pt>
                <c:pt idx="1909">
                  <c:v>9.6106753215451798E-2</c:v>
                </c:pt>
                <c:pt idx="1910">
                  <c:v>9.6106753215451798E-2</c:v>
                </c:pt>
                <c:pt idx="1911">
                  <c:v>9.6106753215451798E-2</c:v>
                </c:pt>
                <c:pt idx="1912">
                  <c:v>9.6106753215451798E-2</c:v>
                </c:pt>
                <c:pt idx="1913">
                  <c:v>9.6106753215451798E-2</c:v>
                </c:pt>
                <c:pt idx="1914">
                  <c:v>9.6106753215451798E-2</c:v>
                </c:pt>
                <c:pt idx="1915">
                  <c:v>9.6106753215451798E-2</c:v>
                </c:pt>
                <c:pt idx="1916">
                  <c:v>9.6106753215451798E-2</c:v>
                </c:pt>
                <c:pt idx="1917">
                  <c:v>9.6106753215451798E-2</c:v>
                </c:pt>
                <c:pt idx="1918">
                  <c:v>9.6106753215451798E-2</c:v>
                </c:pt>
                <c:pt idx="1919">
                  <c:v>9.6106753215451798E-2</c:v>
                </c:pt>
                <c:pt idx="1920">
                  <c:v>9.6106753215451798E-2</c:v>
                </c:pt>
                <c:pt idx="1921">
                  <c:v>9.6106753215451798E-2</c:v>
                </c:pt>
                <c:pt idx="1922">
                  <c:v>9.6106753215451798E-2</c:v>
                </c:pt>
                <c:pt idx="1923">
                  <c:v>9.6106753215451798E-2</c:v>
                </c:pt>
                <c:pt idx="1924">
                  <c:v>9.9953107457088172E-2</c:v>
                </c:pt>
                <c:pt idx="1925">
                  <c:v>9.9953107457088172E-2</c:v>
                </c:pt>
                <c:pt idx="1926">
                  <c:v>9.9953107457088172E-2</c:v>
                </c:pt>
                <c:pt idx="1927">
                  <c:v>9.9953107457088172E-2</c:v>
                </c:pt>
                <c:pt idx="1928">
                  <c:v>9.9953107457088172E-2</c:v>
                </c:pt>
                <c:pt idx="1929">
                  <c:v>9.9953107457088172E-2</c:v>
                </c:pt>
                <c:pt idx="1930">
                  <c:v>9.9953107457088172E-2</c:v>
                </c:pt>
                <c:pt idx="1931">
                  <c:v>9.9953107457088172E-2</c:v>
                </c:pt>
                <c:pt idx="1932">
                  <c:v>9.9953107457088172E-2</c:v>
                </c:pt>
                <c:pt idx="1933">
                  <c:v>9.9953107457088172E-2</c:v>
                </c:pt>
                <c:pt idx="1934">
                  <c:v>9.9953107457088172E-2</c:v>
                </c:pt>
                <c:pt idx="1935">
                  <c:v>9.9953107457088172E-2</c:v>
                </c:pt>
                <c:pt idx="1936">
                  <c:v>9.9953107457088172E-2</c:v>
                </c:pt>
                <c:pt idx="1937">
                  <c:v>9.9953107457088172E-2</c:v>
                </c:pt>
                <c:pt idx="1938">
                  <c:v>9.9953107457088172E-2</c:v>
                </c:pt>
                <c:pt idx="1939">
                  <c:v>9.9953107457088172E-2</c:v>
                </c:pt>
                <c:pt idx="1940">
                  <c:v>9.9953107457088172E-2</c:v>
                </c:pt>
                <c:pt idx="1941">
                  <c:v>9.9953107457088172E-2</c:v>
                </c:pt>
                <c:pt idx="1942">
                  <c:v>9.9953107457088172E-2</c:v>
                </c:pt>
                <c:pt idx="1943">
                  <c:v>9.9953107457088172E-2</c:v>
                </c:pt>
                <c:pt idx="1944">
                  <c:v>9.9953107457088172E-2</c:v>
                </c:pt>
                <c:pt idx="1945">
                  <c:v>9.9953107457088172E-2</c:v>
                </c:pt>
                <c:pt idx="1946">
                  <c:v>9.9953107457088172E-2</c:v>
                </c:pt>
                <c:pt idx="1947">
                  <c:v>9.9953107457088172E-2</c:v>
                </c:pt>
                <c:pt idx="1948">
                  <c:v>9.9953107457088172E-2</c:v>
                </c:pt>
                <c:pt idx="1949">
                  <c:v>9.9953107457088172E-2</c:v>
                </c:pt>
                <c:pt idx="1950">
                  <c:v>9.9953107457088172E-2</c:v>
                </c:pt>
                <c:pt idx="1951">
                  <c:v>9.9953107457088172E-2</c:v>
                </c:pt>
                <c:pt idx="1952">
                  <c:v>9.9953107457088172E-2</c:v>
                </c:pt>
                <c:pt idx="1953">
                  <c:v>9.9953107457088172E-2</c:v>
                </c:pt>
                <c:pt idx="1954">
                  <c:v>9.9953107457088172E-2</c:v>
                </c:pt>
                <c:pt idx="1955">
                  <c:v>9.9953107457088172E-2</c:v>
                </c:pt>
                <c:pt idx="1956">
                  <c:v>9.9953107457088172E-2</c:v>
                </c:pt>
                <c:pt idx="1957">
                  <c:v>9.9953107457088172E-2</c:v>
                </c:pt>
                <c:pt idx="1958">
                  <c:v>9.9953107457088172E-2</c:v>
                </c:pt>
                <c:pt idx="1959">
                  <c:v>9.9953107457088172E-2</c:v>
                </c:pt>
                <c:pt idx="1960">
                  <c:v>9.9953107457088172E-2</c:v>
                </c:pt>
                <c:pt idx="1961">
                  <c:v>9.9953107457088172E-2</c:v>
                </c:pt>
                <c:pt idx="1962">
                  <c:v>9.9953107457088172E-2</c:v>
                </c:pt>
                <c:pt idx="1963">
                  <c:v>9.9953107457088172E-2</c:v>
                </c:pt>
                <c:pt idx="1964">
                  <c:v>9.9953107457088172E-2</c:v>
                </c:pt>
                <c:pt idx="1965">
                  <c:v>9.9953107457088172E-2</c:v>
                </c:pt>
                <c:pt idx="1966">
                  <c:v>9.9953107457088172E-2</c:v>
                </c:pt>
                <c:pt idx="1967">
                  <c:v>9.9953107457088172E-2</c:v>
                </c:pt>
                <c:pt idx="1968">
                  <c:v>9.9953107457088172E-2</c:v>
                </c:pt>
                <c:pt idx="1969">
                  <c:v>9.9953107457088172E-2</c:v>
                </c:pt>
                <c:pt idx="1970">
                  <c:v>9.9953107457088172E-2</c:v>
                </c:pt>
                <c:pt idx="1971">
                  <c:v>9.9953107457088172E-2</c:v>
                </c:pt>
                <c:pt idx="1972">
                  <c:v>9.9953107457088172E-2</c:v>
                </c:pt>
                <c:pt idx="1973">
                  <c:v>9.9953107457088172E-2</c:v>
                </c:pt>
                <c:pt idx="1974">
                  <c:v>9.9953107457088172E-2</c:v>
                </c:pt>
                <c:pt idx="1975">
                  <c:v>9.9953107457088172E-2</c:v>
                </c:pt>
                <c:pt idx="1976">
                  <c:v>9.9953107457088172E-2</c:v>
                </c:pt>
                <c:pt idx="1977">
                  <c:v>9.9953107457088172E-2</c:v>
                </c:pt>
                <c:pt idx="1978">
                  <c:v>9.9953107457088172E-2</c:v>
                </c:pt>
                <c:pt idx="1979">
                  <c:v>9.9953107457088172E-2</c:v>
                </c:pt>
                <c:pt idx="1980">
                  <c:v>9.9953107457088172E-2</c:v>
                </c:pt>
                <c:pt idx="1981">
                  <c:v>9.9953107457088172E-2</c:v>
                </c:pt>
                <c:pt idx="1982">
                  <c:v>9.9953107457088172E-2</c:v>
                </c:pt>
                <c:pt idx="1983">
                  <c:v>9.9953107457088172E-2</c:v>
                </c:pt>
                <c:pt idx="1984">
                  <c:v>9.9953107457088172E-2</c:v>
                </c:pt>
                <c:pt idx="1985">
                  <c:v>9.9953107457088172E-2</c:v>
                </c:pt>
                <c:pt idx="1986">
                  <c:v>9.9953107457088172E-2</c:v>
                </c:pt>
                <c:pt idx="1987">
                  <c:v>9.9953107457088172E-2</c:v>
                </c:pt>
                <c:pt idx="1988">
                  <c:v>0.10527882871473854</c:v>
                </c:pt>
                <c:pt idx="1989">
                  <c:v>0.10527882871473854</c:v>
                </c:pt>
                <c:pt idx="1990">
                  <c:v>0.10527882871473854</c:v>
                </c:pt>
                <c:pt idx="1991">
                  <c:v>0.11066871528874614</c:v>
                </c:pt>
                <c:pt idx="1992">
                  <c:v>0.11066871528874614</c:v>
                </c:pt>
                <c:pt idx="1993">
                  <c:v>0.11066871528874614</c:v>
                </c:pt>
                <c:pt idx="1994">
                  <c:v>0.11066871528874614</c:v>
                </c:pt>
                <c:pt idx="1995">
                  <c:v>0.11066871528874614</c:v>
                </c:pt>
                <c:pt idx="1996">
                  <c:v>0.11066871528874614</c:v>
                </c:pt>
                <c:pt idx="1997">
                  <c:v>0.11066871528874614</c:v>
                </c:pt>
                <c:pt idx="1998">
                  <c:v>0.11066871528874614</c:v>
                </c:pt>
                <c:pt idx="1999">
                  <c:v>0.11066871528874614</c:v>
                </c:pt>
                <c:pt idx="2000">
                  <c:v>0.11066871528874614</c:v>
                </c:pt>
                <c:pt idx="2001">
                  <c:v>0.11066871528874614</c:v>
                </c:pt>
                <c:pt idx="2002">
                  <c:v>0.11066871528874614</c:v>
                </c:pt>
                <c:pt idx="2003">
                  <c:v>0.11066871528874614</c:v>
                </c:pt>
                <c:pt idx="2004">
                  <c:v>0.11066871528874614</c:v>
                </c:pt>
                <c:pt idx="2005">
                  <c:v>0.11066871528874614</c:v>
                </c:pt>
                <c:pt idx="2006">
                  <c:v>0.11066871528874614</c:v>
                </c:pt>
                <c:pt idx="2007">
                  <c:v>0.11066871528874614</c:v>
                </c:pt>
                <c:pt idx="2008">
                  <c:v>0.11066871528874614</c:v>
                </c:pt>
                <c:pt idx="2009">
                  <c:v>0.11066871528874614</c:v>
                </c:pt>
                <c:pt idx="2010">
                  <c:v>0.11671858797385672</c:v>
                </c:pt>
                <c:pt idx="2011">
                  <c:v>0.11671858797385672</c:v>
                </c:pt>
                <c:pt idx="2012">
                  <c:v>0.11671858797385672</c:v>
                </c:pt>
                <c:pt idx="2013">
                  <c:v>0.11671858797385672</c:v>
                </c:pt>
                <c:pt idx="2014">
                  <c:v>0.11671858797385672</c:v>
                </c:pt>
                <c:pt idx="2015">
                  <c:v>0.11671858797385672</c:v>
                </c:pt>
                <c:pt idx="2016">
                  <c:v>0.11671858797385672</c:v>
                </c:pt>
                <c:pt idx="2017">
                  <c:v>0.11671858797385672</c:v>
                </c:pt>
                <c:pt idx="2018">
                  <c:v>0.11671858797385672</c:v>
                </c:pt>
                <c:pt idx="2019">
                  <c:v>0.11671858797385672</c:v>
                </c:pt>
                <c:pt idx="2020">
                  <c:v>0.11671858797385672</c:v>
                </c:pt>
                <c:pt idx="2021">
                  <c:v>0.11671858797385672</c:v>
                </c:pt>
                <c:pt idx="2022">
                  <c:v>0.11671858797385672</c:v>
                </c:pt>
                <c:pt idx="2023">
                  <c:v>0.11671858797385672</c:v>
                </c:pt>
                <c:pt idx="2024">
                  <c:v>0.11671858797385672</c:v>
                </c:pt>
                <c:pt idx="2025">
                  <c:v>0.11671858797385672</c:v>
                </c:pt>
                <c:pt idx="2026">
                  <c:v>0.11671858797385672</c:v>
                </c:pt>
                <c:pt idx="2027">
                  <c:v>0.11671858797385672</c:v>
                </c:pt>
                <c:pt idx="2028">
                  <c:v>0.11671858797385672</c:v>
                </c:pt>
                <c:pt idx="2029">
                  <c:v>0.11671858797385672</c:v>
                </c:pt>
                <c:pt idx="2030">
                  <c:v>0.11671858797385672</c:v>
                </c:pt>
                <c:pt idx="2031">
                  <c:v>0.11671858797385672</c:v>
                </c:pt>
                <c:pt idx="2032">
                  <c:v>0.11671858797385672</c:v>
                </c:pt>
                <c:pt idx="2033">
                  <c:v>0.11671858797385672</c:v>
                </c:pt>
                <c:pt idx="2034">
                  <c:v>0.11671858797385672</c:v>
                </c:pt>
                <c:pt idx="2035">
                  <c:v>0.11671858797385672</c:v>
                </c:pt>
                <c:pt idx="2036">
                  <c:v>0.11671858797385672</c:v>
                </c:pt>
                <c:pt idx="2037">
                  <c:v>0.12407926640740791</c:v>
                </c:pt>
                <c:pt idx="2038">
                  <c:v>0.12407926640740791</c:v>
                </c:pt>
                <c:pt idx="2039">
                  <c:v>0.12407926640740791</c:v>
                </c:pt>
                <c:pt idx="2040">
                  <c:v>0.12407926640740791</c:v>
                </c:pt>
                <c:pt idx="2041">
                  <c:v>0.12407926640740791</c:v>
                </c:pt>
                <c:pt idx="2042">
                  <c:v>0.12407926640740791</c:v>
                </c:pt>
                <c:pt idx="2043">
                  <c:v>0.12407926640740791</c:v>
                </c:pt>
                <c:pt idx="2044">
                  <c:v>0.12407926640740791</c:v>
                </c:pt>
                <c:pt idx="2045">
                  <c:v>0.12407926640740791</c:v>
                </c:pt>
                <c:pt idx="2046">
                  <c:v>0.12407926640740791</c:v>
                </c:pt>
                <c:pt idx="2047">
                  <c:v>0.12407926640740791</c:v>
                </c:pt>
                <c:pt idx="2048">
                  <c:v>0.12407926640740791</c:v>
                </c:pt>
                <c:pt idx="2049">
                  <c:v>0.12407926640740791</c:v>
                </c:pt>
                <c:pt idx="2050">
                  <c:v>0.12407926640740791</c:v>
                </c:pt>
                <c:pt idx="2051">
                  <c:v>0.12407926640740791</c:v>
                </c:pt>
                <c:pt idx="2052">
                  <c:v>0.12407926640740791</c:v>
                </c:pt>
                <c:pt idx="2053">
                  <c:v>0.12407926640740791</c:v>
                </c:pt>
                <c:pt idx="2054">
                  <c:v>0.12407926640740791</c:v>
                </c:pt>
                <c:pt idx="2055">
                  <c:v>0.12407926640740791</c:v>
                </c:pt>
                <c:pt idx="2056">
                  <c:v>0.12407926640740791</c:v>
                </c:pt>
                <c:pt idx="2057">
                  <c:v>0.12407926640740791</c:v>
                </c:pt>
                <c:pt idx="2058">
                  <c:v>0.12407926640740791</c:v>
                </c:pt>
                <c:pt idx="2059">
                  <c:v>0.12407926640740791</c:v>
                </c:pt>
                <c:pt idx="2060">
                  <c:v>0.12407926640740791</c:v>
                </c:pt>
                <c:pt idx="2061">
                  <c:v>0.12407926640740791</c:v>
                </c:pt>
                <c:pt idx="2062">
                  <c:v>0.12407926640740791</c:v>
                </c:pt>
                <c:pt idx="2063">
                  <c:v>0.12407926640740791</c:v>
                </c:pt>
                <c:pt idx="2064">
                  <c:v>0.12407926640740791</c:v>
                </c:pt>
                <c:pt idx="2065">
                  <c:v>0.12407926640740791</c:v>
                </c:pt>
                <c:pt idx="2066">
                  <c:v>0.12407926640740791</c:v>
                </c:pt>
                <c:pt idx="2067">
                  <c:v>0.12407926640740791</c:v>
                </c:pt>
                <c:pt idx="2068">
                  <c:v>0.12407926640740791</c:v>
                </c:pt>
                <c:pt idx="2069">
                  <c:v>0.12407926640740791</c:v>
                </c:pt>
                <c:pt idx="2070">
                  <c:v>0.12407926640740791</c:v>
                </c:pt>
                <c:pt idx="2071">
                  <c:v>0.12407926640740791</c:v>
                </c:pt>
                <c:pt idx="2072">
                  <c:v>0.12407926640740791</c:v>
                </c:pt>
                <c:pt idx="2073">
                  <c:v>0.12407926640740791</c:v>
                </c:pt>
                <c:pt idx="2074">
                  <c:v>0.12407926640740791</c:v>
                </c:pt>
                <c:pt idx="2075">
                  <c:v>0.12407926640740791</c:v>
                </c:pt>
                <c:pt idx="2076">
                  <c:v>0.12407926640740791</c:v>
                </c:pt>
                <c:pt idx="2077">
                  <c:v>0.12407926640740791</c:v>
                </c:pt>
                <c:pt idx="2078">
                  <c:v>0.12407926640740791</c:v>
                </c:pt>
                <c:pt idx="2079">
                  <c:v>0.12407926640740791</c:v>
                </c:pt>
                <c:pt idx="2080">
                  <c:v>0.12407926640740791</c:v>
                </c:pt>
                <c:pt idx="2081">
                  <c:v>0.12407926640740791</c:v>
                </c:pt>
                <c:pt idx="2082">
                  <c:v>0.12407926640740791</c:v>
                </c:pt>
                <c:pt idx="2083">
                  <c:v>0.12407926640740791</c:v>
                </c:pt>
                <c:pt idx="2084">
                  <c:v>0.12407926640740791</c:v>
                </c:pt>
                <c:pt idx="2085">
                  <c:v>0.12407926640740791</c:v>
                </c:pt>
                <c:pt idx="2086">
                  <c:v>0.12407926640740791</c:v>
                </c:pt>
                <c:pt idx="2087">
                  <c:v>0.12407926640740791</c:v>
                </c:pt>
                <c:pt idx="2088">
                  <c:v>0.12407926640740791</c:v>
                </c:pt>
                <c:pt idx="2089">
                  <c:v>0.12407926640740791</c:v>
                </c:pt>
                <c:pt idx="2090">
                  <c:v>0.12407926640740791</c:v>
                </c:pt>
                <c:pt idx="2091">
                  <c:v>0.12407926640740791</c:v>
                </c:pt>
                <c:pt idx="2092">
                  <c:v>0.12407926640740791</c:v>
                </c:pt>
                <c:pt idx="2093">
                  <c:v>0.12407926640740791</c:v>
                </c:pt>
                <c:pt idx="2094">
                  <c:v>0.12407926640740791</c:v>
                </c:pt>
                <c:pt idx="2095">
                  <c:v>0.12407926640740791</c:v>
                </c:pt>
                <c:pt idx="2096">
                  <c:v>0.12407926640740791</c:v>
                </c:pt>
                <c:pt idx="2097">
                  <c:v>0.12407926640740791</c:v>
                </c:pt>
                <c:pt idx="2098">
                  <c:v>0.12407926640740791</c:v>
                </c:pt>
                <c:pt idx="2099">
                  <c:v>0.12407926640740791</c:v>
                </c:pt>
                <c:pt idx="2100">
                  <c:v>0.12407926640740791</c:v>
                </c:pt>
                <c:pt idx="2101">
                  <c:v>0.12407926640740791</c:v>
                </c:pt>
                <c:pt idx="2102">
                  <c:v>0.12407926640740791</c:v>
                </c:pt>
                <c:pt idx="2103">
                  <c:v>0.12407926640740791</c:v>
                </c:pt>
                <c:pt idx="2104">
                  <c:v>0.12407926640740791</c:v>
                </c:pt>
                <c:pt idx="2105">
                  <c:v>0.12407926640740791</c:v>
                </c:pt>
                <c:pt idx="2106">
                  <c:v>0.12407926640740791</c:v>
                </c:pt>
                <c:pt idx="2107">
                  <c:v>0.12407926640740791</c:v>
                </c:pt>
                <c:pt idx="2108">
                  <c:v>0.12407926640740791</c:v>
                </c:pt>
                <c:pt idx="2109">
                  <c:v>0.12407926640740791</c:v>
                </c:pt>
                <c:pt idx="2110">
                  <c:v>0.12407926640740791</c:v>
                </c:pt>
                <c:pt idx="2111">
                  <c:v>0.12407926640740791</c:v>
                </c:pt>
                <c:pt idx="2112">
                  <c:v>0.12407926640740791</c:v>
                </c:pt>
                <c:pt idx="2113">
                  <c:v>0.12407926640740791</c:v>
                </c:pt>
                <c:pt idx="2114">
                  <c:v>0.12407926640740791</c:v>
                </c:pt>
                <c:pt idx="2115">
                  <c:v>0.12407926640740791</c:v>
                </c:pt>
                <c:pt idx="2116">
                  <c:v>0.12407926640740791</c:v>
                </c:pt>
                <c:pt idx="2117">
                  <c:v>0.12407926640740791</c:v>
                </c:pt>
                <c:pt idx="2118">
                  <c:v>0.12407926640740791</c:v>
                </c:pt>
                <c:pt idx="2119">
                  <c:v>0.12407926640740791</c:v>
                </c:pt>
                <c:pt idx="2120">
                  <c:v>0.12407926640740791</c:v>
                </c:pt>
                <c:pt idx="2121">
                  <c:v>0.12407926640740791</c:v>
                </c:pt>
                <c:pt idx="2122">
                  <c:v>0.12407926640740791</c:v>
                </c:pt>
                <c:pt idx="2123">
                  <c:v>0.12407926640740791</c:v>
                </c:pt>
                <c:pt idx="2124">
                  <c:v>0.12407926640740791</c:v>
                </c:pt>
                <c:pt idx="2125">
                  <c:v>0.12407926640740791</c:v>
                </c:pt>
                <c:pt idx="2126">
                  <c:v>0.12407926640740791</c:v>
                </c:pt>
                <c:pt idx="2127">
                  <c:v>0.12407926640740791</c:v>
                </c:pt>
                <c:pt idx="2128">
                  <c:v>0.12407926640740791</c:v>
                </c:pt>
                <c:pt idx="2129">
                  <c:v>0.12407926640740791</c:v>
                </c:pt>
                <c:pt idx="2130">
                  <c:v>0.12407926640740791</c:v>
                </c:pt>
                <c:pt idx="2131">
                  <c:v>0.12407926640740791</c:v>
                </c:pt>
                <c:pt idx="2132">
                  <c:v>0.12407926640740791</c:v>
                </c:pt>
                <c:pt idx="2133">
                  <c:v>0.12407926640740791</c:v>
                </c:pt>
                <c:pt idx="2134">
                  <c:v>0.12407926640740791</c:v>
                </c:pt>
                <c:pt idx="2135">
                  <c:v>0.12407926640740791</c:v>
                </c:pt>
                <c:pt idx="2136">
                  <c:v>0.12407926640740791</c:v>
                </c:pt>
                <c:pt idx="2137">
                  <c:v>0.12407926640740791</c:v>
                </c:pt>
                <c:pt idx="2138">
                  <c:v>0.12407926640740791</c:v>
                </c:pt>
                <c:pt idx="2139">
                  <c:v>0.12407926640740791</c:v>
                </c:pt>
                <c:pt idx="2140">
                  <c:v>0.12407926640740791</c:v>
                </c:pt>
                <c:pt idx="2141">
                  <c:v>0.12407926640740791</c:v>
                </c:pt>
                <c:pt idx="2142">
                  <c:v>0.12407926640740791</c:v>
                </c:pt>
                <c:pt idx="2143">
                  <c:v>0.12407926640740791</c:v>
                </c:pt>
                <c:pt idx="2144">
                  <c:v>0.12407926640740791</c:v>
                </c:pt>
                <c:pt idx="2145">
                  <c:v>0.12407926640740791</c:v>
                </c:pt>
                <c:pt idx="2146">
                  <c:v>0.12407926640740791</c:v>
                </c:pt>
                <c:pt idx="2147">
                  <c:v>0.12407926640740791</c:v>
                </c:pt>
                <c:pt idx="2148">
                  <c:v>0.12407926640740791</c:v>
                </c:pt>
                <c:pt idx="2149">
                  <c:v>0.12407926640740791</c:v>
                </c:pt>
                <c:pt idx="2150">
                  <c:v>0.12407926640740791</c:v>
                </c:pt>
                <c:pt idx="2151">
                  <c:v>0.12407926640740791</c:v>
                </c:pt>
                <c:pt idx="2152">
                  <c:v>0.12407926640740791</c:v>
                </c:pt>
                <c:pt idx="2153">
                  <c:v>0.12407926640740791</c:v>
                </c:pt>
                <c:pt idx="2154">
                  <c:v>0.12407926640740791</c:v>
                </c:pt>
                <c:pt idx="2155">
                  <c:v>0.12407926640740791</c:v>
                </c:pt>
                <c:pt idx="2156">
                  <c:v>0.12407926640740791</c:v>
                </c:pt>
                <c:pt idx="2157">
                  <c:v>0.12407926640740791</c:v>
                </c:pt>
                <c:pt idx="2158">
                  <c:v>0.12407926640740791</c:v>
                </c:pt>
                <c:pt idx="2159">
                  <c:v>0.12407926640740791</c:v>
                </c:pt>
                <c:pt idx="2160">
                  <c:v>0.12407926640740791</c:v>
                </c:pt>
                <c:pt idx="2161">
                  <c:v>0.12407926640740791</c:v>
                </c:pt>
                <c:pt idx="2162">
                  <c:v>0.12407926640740791</c:v>
                </c:pt>
                <c:pt idx="2163">
                  <c:v>0.12407926640740791</c:v>
                </c:pt>
                <c:pt idx="2164">
                  <c:v>0.12407926640740791</c:v>
                </c:pt>
                <c:pt idx="2165">
                  <c:v>0.12407926640740791</c:v>
                </c:pt>
                <c:pt idx="2166">
                  <c:v>0.12407926640740791</c:v>
                </c:pt>
                <c:pt idx="2167">
                  <c:v>0.12407926640740791</c:v>
                </c:pt>
                <c:pt idx="2168">
                  <c:v>0.12407926640740791</c:v>
                </c:pt>
                <c:pt idx="2169">
                  <c:v>0.12407926640740791</c:v>
                </c:pt>
                <c:pt idx="2170">
                  <c:v>0.12407926640740791</c:v>
                </c:pt>
                <c:pt idx="2171">
                  <c:v>0.12407926640740791</c:v>
                </c:pt>
                <c:pt idx="2172">
                  <c:v>0.12407926640740791</c:v>
                </c:pt>
                <c:pt idx="2173">
                  <c:v>0.12407926640740791</c:v>
                </c:pt>
                <c:pt idx="2174">
                  <c:v>0.12407926640740791</c:v>
                </c:pt>
                <c:pt idx="2175">
                  <c:v>0.12407926640740791</c:v>
                </c:pt>
                <c:pt idx="2176">
                  <c:v>0.12407926640740791</c:v>
                </c:pt>
                <c:pt idx="2177">
                  <c:v>0.12407926640740791</c:v>
                </c:pt>
                <c:pt idx="2178">
                  <c:v>0.12407926640740791</c:v>
                </c:pt>
                <c:pt idx="2179">
                  <c:v>0.12407926640740791</c:v>
                </c:pt>
                <c:pt idx="2180">
                  <c:v>0.12407926640740791</c:v>
                </c:pt>
                <c:pt idx="2181">
                  <c:v>0.12407926640740791</c:v>
                </c:pt>
                <c:pt idx="2182">
                  <c:v>0.12407926640740791</c:v>
                </c:pt>
                <c:pt idx="2183">
                  <c:v>0.12407926640740791</c:v>
                </c:pt>
                <c:pt idx="2184">
                  <c:v>0.12407926640740791</c:v>
                </c:pt>
                <c:pt idx="2185">
                  <c:v>0.12407926640740791</c:v>
                </c:pt>
                <c:pt idx="2186">
                  <c:v>0.12407926640740791</c:v>
                </c:pt>
                <c:pt idx="2187">
                  <c:v>0.12407926640740791</c:v>
                </c:pt>
                <c:pt idx="2188">
                  <c:v>0.12407926640740791</c:v>
                </c:pt>
                <c:pt idx="2189">
                  <c:v>0.12407926640740791</c:v>
                </c:pt>
                <c:pt idx="2190">
                  <c:v>0.12407926640740791</c:v>
                </c:pt>
                <c:pt idx="2191">
                  <c:v>0.12407926640740791</c:v>
                </c:pt>
                <c:pt idx="2192">
                  <c:v>0.12407926640740791</c:v>
                </c:pt>
                <c:pt idx="2193">
                  <c:v>0.12407926640740791</c:v>
                </c:pt>
                <c:pt idx="2194">
                  <c:v>0.12407926640740791</c:v>
                </c:pt>
                <c:pt idx="2195">
                  <c:v>0.12407926640740791</c:v>
                </c:pt>
                <c:pt idx="2196">
                  <c:v>0.12407926640740791</c:v>
                </c:pt>
                <c:pt idx="2197">
                  <c:v>0.12407926640740791</c:v>
                </c:pt>
                <c:pt idx="2198">
                  <c:v>0.12407926640740791</c:v>
                </c:pt>
                <c:pt idx="2199">
                  <c:v>0.12407926640740791</c:v>
                </c:pt>
                <c:pt idx="2200">
                  <c:v>0.12407926640740791</c:v>
                </c:pt>
              </c:numCache>
            </c:numRef>
          </c:yVal>
          <c:smooth val="1"/>
          <c:extLst>
            <c:ext xmlns:c16="http://schemas.microsoft.com/office/drawing/2014/chart" uri="{C3380CC4-5D6E-409C-BE32-E72D297353CC}">
              <c16:uniqueId val="{00000001-1719-4E03-AD1C-C47537CFEAF3}"/>
            </c:ext>
          </c:extLst>
        </c:ser>
        <c:dLbls>
          <c:showLegendKey val="0"/>
          <c:showVal val="0"/>
          <c:showCatName val="0"/>
          <c:showSerName val="0"/>
          <c:showPercent val="0"/>
          <c:showBubbleSize val="0"/>
        </c:dLbls>
        <c:axId val="662556968"/>
        <c:axId val="1"/>
      </c:scatterChart>
      <c:valAx>
        <c:axId val="662556968"/>
        <c:scaling>
          <c:orientation val="minMax"/>
          <c:max val="4"/>
        </c:scaling>
        <c:delete val="0"/>
        <c:axPos val="b"/>
        <c:title>
          <c:tx>
            <c:rich>
              <a:bodyPr/>
              <a:lstStyle/>
              <a:p>
                <a:pPr>
                  <a:defRPr/>
                </a:pPr>
                <a:r>
                  <a:rPr lang="en-US" dirty="0"/>
                  <a:t>Follow up (years)</a:t>
                </a:r>
              </a:p>
            </c:rich>
          </c:tx>
          <c:layout>
            <c:manualLayout>
              <c:xMode val="edge"/>
              <c:yMode val="edge"/>
              <c:x val="0.46977032588949519"/>
              <c:y val="0.93238279566724247"/>
            </c:manualLayout>
          </c:layout>
          <c:overlay val="0"/>
          <c:spPr>
            <a:noFill/>
            <a:ln w="25400">
              <a:noFill/>
            </a:ln>
          </c:sp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b="1"/>
            </a:pPr>
            <a:endParaRPr lang="en-US"/>
          </a:p>
        </c:txPr>
        <c:crossAx val="1"/>
        <c:crosses val="autoZero"/>
        <c:crossBetween val="midCat"/>
        <c:majorUnit val="1"/>
      </c:valAx>
      <c:valAx>
        <c:axId val="1"/>
        <c:scaling>
          <c:orientation val="minMax"/>
          <c:max val="0.30000000000000004"/>
          <c:min val="0"/>
        </c:scaling>
        <c:delete val="0"/>
        <c:axPos val="l"/>
        <c:title>
          <c:tx>
            <c:rich>
              <a:bodyPr/>
              <a:lstStyle/>
              <a:p>
                <a:pPr>
                  <a:defRPr/>
                </a:pPr>
                <a:r>
                  <a:rPr lang="en-US" dirty="0"/>
                  <a:t>Cumulative Incidence</a:t>
                </a:r>
                <a:r>
                  <a:rPr lang="en-US" baseline="0" dirty="0"/>
                  <a:t> (%)</a:t>
                </a:r>
                <a:endParaRPr lang="en-US" dirty="0"/>
              </a:p>
            </c:rich>
          </c:tx>
          <c:layout>
            <c:manualLayout>
              <c:xMode val="edge"/>
              <c:yMode val="edge"/>
              <c:x val="1.4612472838074934E-2"/>
              <c:y val="0.1712467860026517"/>
            </c:manualLayout>
          </c:layout>
          <c:overlay val="0"/>
          <c:spPr>
            <a:noFill/>
            <a:ln w="25400">
              <a:noFill/>
            </a:ln>
          </c:sp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b="1"/>
            </a:pPr>
            <a:endParaRPr lang="en-US"/>
          </a:p>
        </c:txPr>
        <c:crossAx val="662556968"/>
        <c:crosses val="autoZero"/>
        <c:crossBetween val="midCat"/>
      </c:valAx>
      <c:spPr>
        <a:noFill/>
        <a:ln w="25400">
          <a:noFill/>
        </a:ln>
      </c:spPr>
    </c:plotArea>
    <c:plotVisOnly val="1"/>
    <c:dispBlanksAs val="gap"/>
    <c:showDLblsOverMax val="0"/>
  </c:chart>
  <c:spPr>
    <a:solidFill>
      <a:sysClr val="window" lastClr="FFFFFF"/>
    </a:solidFill>
    <a:ln w="9525" cap="flat" cmpd="sng" algn="ctr">
      <a:noFill/>
      <a:round/>
    </a:ln>
    <a:effectLst/>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200484099532099"/>
          <c:y val="2.7960636432561345E-2"/>
          <c:w val="0.79473064951656658"/>
          <c:h val="0.81534401667691792"/>
        </c:manualLayout>
      </c:layout>
      <c:scatterChart>
        <c:scatterStyle val="smoothMarker"/>
        <c:varyColors val="0"/>
        <c:ser>
          <c:idx val="0"/>
          <c:order val="0"/>
          <c:tx>
            <c:strRef>
              <c:f>CUM_INCID_CR1!$B$1</c:f>
              <c:strCache>
                <c:ptCount val="1"/>
                <c:pt idx="0">
                  <c:v>cif_con</c:v>
                </c:pt>
              </c:strCache>
            </c:strRef>
          </c:tx>
          <c:spPr>
            <a:ln w="57150" cap="rnd">
              <a:solidFill>
                <a:srgbClr val="0070C0"/>
              </a:solidFill>
              <a:round/>
            </a:ln>
            <a:effectLst/>
          </c:spPr>
          <c:marker>
            <c:symbol val="none"/>
          </c:marker>
          <c:xVal>
            <c:numRef>
              <c:f>CUM_INCID_CR1!$A$2:$A$2202</c:f>
              <c:numCache>
                <c:formatCode>General</c:formatCode>
                <c:ptCount val="2201"/>
                <c:pt idx="0">
                  <c:v>0</c:v>
                </c:pt>
                <c:pt idx="1">
                  <c:v>2.7397260273972603E-3</c:v>
                </c:pt>
                <c:pt idx="2">
                  <c:v>5.4794520547945206E-3</c:v>
                </c:pt>
                <c:pt idx="3">
                  <c:v>8.21917808219178E-3</c:v>
                </c:pt>
                <c:pt idx="4">
                  <c:v>1.0958904109589041E-2</c:v>
                </c:pt>
                <c:pt idx="5">
                  <c:v>1.3698630136986301E-2</c:v>
                </c:pt>
                <c:pt idx="6">
                  <c:v>1.643835616438356E-2</c:v>
                </c:pt>
                <c:pt idx="7">
                  <c:v>1.9178082191780823E-2</c:v>
                </c:pt>
                <c:pt idx="8">
                  <c:v>2.1917808219178082E-2</c:v>
                </c:pt>
                <c:pt idx="9">
                  <c:v>2.4657534246575342E-2</c:v>
                </c:pt>
                <c:pt idx="10">
                  <c:v>2.7397260273972601E-2</c:v>
                </c:pt>
                <c:pt idx="11">
                  <c:v>3.0136986301369864E-2</c:v>
                </c:pt>
                <c:pt idx="12">
                  <c:v>3.287671232876712E-2</c:v>
                </c:pt>
                <c:pt idx="13">
                  <c:v>3.5616438356164383E-2</c:v>
                </c:pt>
                <c:pt idx="14">
                  <c:v>3.8356164383561646E-2</c:v>
                </c:pt>
                <c:pt idx="15">
                  <c:v>4.1095890410958902E-2</c:v>
                </c:pt>
                <c:pt idx="16">
                  <c:v>4.3835616438356165E-2</c:v>
                </c:pt>
                <c:pt idx="17">
                  <c:v>4.6575342465753428E-2</c:v>
                </c:pt>
                <c:pt idx="18">
                  <c:v>4.9315068493150684E-2</c:v>
                </c:pt>
                <c:pt idx="19">
                  <c:v>5.2054794520547946E-2</c:v>
                </c:pt>
                <c:pt idx="20">
                  <c:v>5.4794520547945202E-2</c:v>
                </c:pt>
                <c:pt idx="21">
                  <c:v>5.7534246575342465E-2</c:v>
                </c:pt>
                <c:pt idx="22">
                  <c:v>6.0273972602739728E-2</c:v>
                </c:pt>
                <c:pt idx="23">
                  <c:v>6.3013698630136991E-2</c:v>
                </c:pt>
                <c:pt idx="24">
                  <c:v>6.575342465753424E-2</c:v>
                </c:pt>
                <c:pt idx="25">
                  <c:v>6.8493150684931503E-2</c:v>
                </c:pt>
                <c:pt idx="26">
                  <c:v>7.1232876712328766E-2</c:v>
                </c:pt>
                <c:pt idx="27">
                  <c:v>7.3972602739726029E-2</c:v>
                </c:pt>
                <c:pt idx="28">
                  <c:v>7.6712328767123292E-2</c:v>
                </c:pt>
                <c:pt idx="29">
                  <c:v>7.9452054794520555E-2</c:v>
                </c:pt>
                <c:pt idx="30">
                  <c:v>8.2191780821917804E-2</c:v>
                </c:pt>
                <c:pt idx="31">
                  <c:v>8.4931506849315067E-2</c:v>
                </c:pt>
                <c:pt idx="32">
                  <c:v>8.7671232876712329E-2</c:v>
                </c:pt>
                <c:pt idx="33">
                  <c:v>9.0410958904109592E-2</c:v>
                </c:pt>
                <c:pt idx="34">
                  <c:v>9.3150684931506855E-2</c:v>
                </c:pt>
                <c:pt idx="35">
                  <c:v>9.5890410958904104E-2</c:v>
                </c:pt>
                <c:pt idx="36">
                  <c:v>9.8630136986301367E-2</c:v>
                </c:pt>
                <c:pt idx="37">
                  <c:v>0.10136986301369863</c:v>
                </c:pt>
                <c:pt idx="38">
                  <c:v>0.10410958904109589</c:v>
                </c:pt>
                <c:pt idx="39">
                  <c:v>0.10684931506849316</c:v>
                </c:pt>
                <c:pt idx="40">
                  <c:v>0.1095890410958904</c:v>
                </c:pt>
                <c:pt idx="41">
                  <c:v>0.11232876712328767</c:v>
                </c:pt>
                <c:pt idx="42">
                  <c:v>0.11506849315068493</c:v>
                </c:pt>
                <c:pt idx="43">
                  <c:v>0.11780821917808219</c:v>
                </c:pt>
                <c:pt idx="44">
                  <c:v>0.12054794520547946</c:v>
                </c:pt>
                <c:pt idx="45">
                  <c:v>0.12328767123287671</c:v>
                </c:pt>
                <c:pt idx="46">
                  <c:v>0.12602739726027398</c:v>
                </c:pt>
                <c:pt idx="47">
                  <c:v>0.12876712328767123</c:v>
                </c:pt>
                <c:pt idx="48">
                  <c:v>0.13150684931506848</c:v>
                </c:pt>
                <c:pt idx="49">
                  <c:v>0.13424657534246576</c:v>
                </c:pt>
                <c:pt idx="50">
                  <c:v>0.13698630136986301</c:v>
                </c:pt>
                <c:pt idx="51">
                  <c:v>0.13972602739726028</c:v>
                </c:pt>
                <c:pt idx="52">
                  <c:v>0.14246575342465753</c:v>
                </c:pt>
                <c:pt idx="53">
                  <c:v>0.14520547945205478</c:v>
                </c:pt>
                <c:pt idx="54">
                  <c:v>0.14794520547945206</c:v>
                </c:pt>
                <c:pt idx="55">
                  <c:v>0.15068493150684931</c:v>
                </c:pt>
                <c:pt idx="56">
                  <c:v>0.15342465753424658</c:v>
                </c:pt>
                <c:pt idx="57">
                  <c:v>0.15616438356164383</c:v>
                </c:pt>
                <c:pt idx="58">
                  <c:v>0.15890410958904111</c:v>
                </c:pt>
                <c:pt idx="59">
                  <c:v>0.16164383561643836</c:v>
                </c:pt>
                <c:pt idx="60">
                  <c:v>0.16438356164383561</c:v>
                </c:pt>
                <c:pt idx="61">
                  <c:v>0.16712328767123288</c:v>
                </c:pt>
                <c:pt idx="62">
                  <c:v>0.16986301369863013</c:v>
                </c:pt>
                <c:pt idx="63">
                  <c:v>0.17260273972602741</c:v>
                </c:pt>
                <c:pt idx="64">
                  <c:v>0.17534246575342466</c:v>
                </c:pt>
                <c:pt idx="65">
                  <c:v>0.17808219178082191</c:v>
                </c:pt>
                <c:pt idx="66">
                  <c:v>0.18082191780821918</c:v>
                </c:pt>
                <c:pt idx="67">
                  <c:v>0.18356164383561643</c:v>
                </c:pt>
                <c:pt idx="68">
                  <c:v>0.18630136986301371</c:v>
                </c:pt>
                <c:pt idx="69">
                  <c:v>0.18904109589041096</c:v>
                </c:pt>
                <c:pt idx="70">
                  <c:v>0.19178082191780821</c:v>
                </c:pt>
                <c:pt idx="71">
                  <c:v>0.19452054794520549</c:v>
                </c:pt>
                <c:pt idx="72">
                  <c:v>0.19726027397260273</c:v>
                </c:pt>
                <c:pt idx="73">
                  <c:v>0.2</c:v>
                </c:pt>
                <c:pt idx="74">
                  <c:v>0.20273972602739726</c:v>
                </c:pt>
                <c:pt idx="75">
                  <c:v>0.20547945205479451</c:v>
                </c:pt>
                <c:pt idx="76">
                  <c:v>0.20821917808219179</c:v>
                </c:pt>
                <c:pt idx="77">
                  <c:v>0.21095890410958903</c:v>
                </c:pt>
                <c:pt idx="78">
                  <c:v>0.21369863013698631</c:v>
                </c:pt>
                <c:pt idx="79">
                  <c:v>0.21643835616438356</c:v>
                </c:pt>
                <c:pt idx="80">
                  <c:v>0.21917808219178081</c:v>
                </c:pt>
                <c:pt idx="81">
                  <c:v>0.22191780821917809</c:v>
                </c:pt>
                <c:pt idx="82">
                  <c:v>0.22465753424657534</c:v>
                </c:pt>
                <c:pt idx="83">
                  <c:v>0.22739726027397261</c:v>
                </c:pt>
                <c:pt idx="84">
                  <c:v>0.23013698630136986</c:v>
                </c:pt>
                <c:pt idx="85">
                  <c:v>0.23287671232876711</c:v>
                </c:pt>
                <c:pt idx="86">
                  <c:v>0.23561643835616439</c:v>
                </c:pt>
                <c:pt idx="87">
                  <c:v>0.23835616438356164</c:v>
                </c:pt>
                <c:pt idx="88">
                  <c:v>0.24109589041095891</c:v>
                </c:pt>
                <c:pt idx="89">
                  <c:v>0.24383561643835616</c:v>
                </c:pt>
                <c:pt idx="90">
                  <c:v>0.24657534246575341</c:v>
                </c:pt>
                <c:pt idx="91">
                  <c:v>0.24931506849315069</c:v>
                </c:pt>
                <c:pt idx="92">
                  <c:v>0.25205479452054796</c:v>
                </c:pt>
                <c:pt idx="93">
                  <c:v>0.25479452054794521</c:v>
                </c:pt>
                <c:pt idx="94">
                  <c:v>0.25753424657534246</c:v>
                </c:pt>
                <c:pt idx="95">
                  <c:v>0.26027397260273971</c:v>
                </c:pt>
                <c:pt idx="96">
                  <c:v>0.26301369863013696</c:v>
                </c:pt>
                <c:pt idx="97">
                  <c:v>0.26575342465753427</c:v>
                </c:pt>
                <c:pt idx="98">
                  <c:v>0.26849315068493151</c:v>
                </c:pt>
                <c:pt idx="99">
                  <c:v>0.27123287671232876</c:v>
                </c:pt>
                <c:pt idx="100">
                  <c:v>0.27397260273972601</c:v>
                </c:pt>
                <c:pt idx="101">
                  <c:v>0.27671232876712326</c:v>
                </c:pt>
                <c:pt idx="102">
                  <c:v>0.27945205479452057</c:v>
                </c:pt>
                <c:pt idx="103">
                  <c:v>0.28219178082191781</c:v>
                </c:pt>
                <c:pt idx="104">
                  <c:v>0.28493150684931506</c:v>
                </c:pt>
                <c:pt idx="105">
                  <c:v>0.28767123287671231</c:v>
                </c:pt>
                <c:pt idx="106">
                  <c:v>0.29041095890410956</c:v>
                </c:pt>
                <c:pt idx="107">
                  <c:v>0.29315068493150687</c:v>
                </c:pt>
                <c:pt idx="108">
                  <c:v>0.29589041095890412</c:v>
                </c:pt>
                <c:pt idx="109">
                  <c:v>0.29863013698630136</c:v>
                </c:pt>
                <c:pt idx="110">
                  <c:v>0.30136986301369861</c:v>
                </c:pt>
                <c:pt idx="111">
                  <c:v>0.30410958904109592</c:v>
                </c:pt>
                <c:pt idx="112">
                  <c:v>0.30684931506849317</c:v>
                </c:pt>
                <c:pt idx="113">
                  <c:v>0.30958904109589042</c:v>
                </c:pt>
                <c:pt idx="114">
                  <c:v>0.31232876712328766</c:v>
                </c:pt>
                <c:pt idx="115">
                  <c:v>0.31506849315068491</c:v>
                </c:pt>
                <c:pt idx="116">
                  <c:v>0.31780821917808222</c:v>
                </c:pt>
                <c:pt idx="117">
                  <c:v>0.32054794520547947</c:v>
                </c:pt>
                <c:pt idx="118">
                  <c:v>0.32328767123287672</c:v>
                </c:pt>
                <c:pt idx="119">
                  <c:v>0.32602739726027397</c:v>
                </c:pt>
                <c:pt idx="120">
                  <c:v>0.32876712328767121</c:v>
                </c:pt>
                <c:pt idx="121">
                  <c:v>0.33150684931506852</c:v>
                </c:pt>
                <c:pt idx="122">
                  <c:v>0.33424657534246577</c:v>
                </c:pt>
                <c:pt idx="123">
                  <c:v>0.33698630136986302</c:v>
                </c:pt>
                <c:pt idx="124">
                  <c:v>0.33972602739726027</c:v>
                </c:pt>
                <c:pt idx="125">
                  <c:v>0.34246575342465752</c:v>
                </c:pt>
                <c:pt idx="126">
                  <c:v>0.34520547945205482</c:v>
                </c:pt>
                <c:pt idx="127">
                  <c:v>0.34794520547945207</c:v>
                </c:pt>
                <c:pt idx="128">
                  <c:v>0.35068493150684932</c:v>
                </c:pt>
                <c:pt idx="129">
                  <c:v>0.35342465753424657</c:v>
                </c:pt>
                <c:pt idx="130">
                  <c:v>0.35616438356164382</c:v>
                </c:pt>
                <c:pt idx="131">
                  <c:v>0.35890410958904112</c:v>
                </c:pt>
                <c:pt idx="132">
                  <c:v>0.36164383561643837</c:v>
                </c:pt>
                <c:pt idx="133">
                  <c:v>0.36438356164383562</c:v>
                </c:pt>
                <c:pt idx="134">
                  <c:v>0.36712328767123287</c:v>
                </c:pt>
                <c:pt idx="135">
                  <c:v>0.36986301369863012</c:v>
                </c:pt>
                <c:pt idx="136">
                  <c:v>0.37260273972602742</c:v>
                </c:pt>
                <c:pt idx="137">
                  <c:v>0.37534246575342467</c:v>
                </c:pt>
                <c:pt idx="138">
                  <c:v>0.37808219178082192</c:v>
                </c:pt>
                <c:pt idx="139">
                  <c:v>0.38082191780821917</c:v>
                </c:pt>
                <c:pt idx="140">
                  <c:v>0.38356164383561642</c:v>
                </c:pt>
                <c:pt idx="141">
                  <c:v>0.38630136986301372</c:v>
                </c:pt>
                <c:pt idx="142">
                  <c:v>0.38904109589041097</c:v>
                </c:pt>
                <c:pt idx="143">
                  <c:v>0.39178082191780822</c:v>
                </c:pt>
                <c:pt idx="144">
                  <c:v>0.39452054794520547</c:v>
                </c:pt>
                <c:pt idx="145">
                  <c:v>0.39726027397260272</c:v>
                </c:pt>
                <c:pt idx="146">
                  <c:v>0.4</c:v>
                </c:pt>
                <c:pt idx="147">
                  <c:v>0.40273972602739727</c:v>
                </c:pt>
                <c:pt idx="148">
                  <c:v>0.40547945205479452</c:v>
                </c:pt>
                <c:pt idx="149">
                  <c:v>0.40821917808219177</c:v>
                </c:pt>
                <c:pt idx="150">
                  <c:v>0.41095890410958902</c:v>
                </c:pt>
                <c:pt idx="151">
                  <c:v>0.41369863013698632</c:v>
                </c:pt>
                <c:pt idx="152">
                  <c:v>0.41643835616438357</c:v>
                </c:pt>
                <c:pt idx="153">
                  <c:v>0.41917808219178082</c:v>
                </c:pt>
                <c:pt idx="154">
                  <c:v>0.42191780821917807</c:v>
                </c:pt>
                <c:pt idx="155">
                  <c:v>0.42465753424657532</c:v>
                </c:pt>
                <c:pt idx="156">
                  <c:v>0.42739726027397262</c:v>
                </c:pt>
                <c:pt idx="157">
                  <c:v>0.43013698630136987</c:v>
                </c:pt>
                <c:pt idx="158">
                  <c:v>0.43287671232876712</c:v>
                </c:pt>
                <c:pt idx="159">
                  <c:v>0.43561643835616437</c:v>
                </c:pt>
                <c:pt idx="160">
                  <c:v>0.43835616438356162</c:v>
                </c:pt>
                <c:pt idx="161">
                  <c:v>0.44109589041095892</c:v>
                </c:pt>
                <c:pt idx="162">
                  <c:v>0.44383561643835617</c:v>
                </c:pt>
                <c:pt idx="163">
                  <c:v>0.44657534246575342</c:v>
                </c:pt>
                <c:pt idx="164">
                  <c:v>0.44931506849315067</c:v>
                </c:pt>
                <c:pt idx="165">
                  <c:v>0.45205479452054792</c:v>
                </c:pt>
                <c:pt idx="166">
                  <c:v>0.45479452054794522</c:v>
                </c:pt>
                <c:pt idx="167">
                  <c:v>0.45753424657534247</c:v>
                </c:pt>
                <c:pt idx="168">
                  <c:v>0.46027397260273972</c:v>
                </c:pt>
                <c:pt idx="169">
                  <c:v>0.46301369863013697</c:v>
                </c:pt>
                <c:pt idx="170">
                  <c:v>0.46575342465753422</c:v>
                </c:pt>
                <c:pt idx="171">
                  <c:v>0.46849315068493153</c:v>
                </c:pt>
                <c:pt idx="172">
                  <c:v>0.47123287671232877</c:v>
                </c:pt>
                <c:pt idx="173">
                  <c:v>0.47397260273972602</c:v>
                </c:pt>
                <c:pt idx="174">
                  <c:v>0.47671232876712327</c:v>
                </c:pt>
                <c:pt idx="175">
                  <c:v>0.47945205479452052</c:v>
                </c:pt>
                <c:pt idx="176">
                  <c:v>0.48219178082191783</c:v>
                </c:pt>
                <c:pt idx="177">
                  <c:v>0.48493150684931507</c:v>
                </c:pt>
                <c:pt idx="178">
                  <c:v>0.48767123287671232</c:v>
                </c:pt>
                <c:pt idx="179">
                  <c:v>0.49041095890410957</c:v>
                </c:pt>
                <c:pt idx="180">
                  <c:v>0.49315068493150682</c:v>
                </c:pt>
                <c:pt idx="181">
                  <c:v>0.49589041095890413</c:v>
                </c:pt>
                <c:pt idx="182">
                  <c:v>0.49863013698630138</c:v>
                </c:pt>
                <c:pt idx="183">
                  <c:v>0.50136986301369868</c:v>
                </c:pt>
                <c:pt idx="184">
                  <c:v>0.50410958904109593</c:v>
                </c:pt>
                <c:pt idx="185">
                  <c:v>0.50684931506849318</c:v>
                </c:pt>
                <c:pt idx="186">
                  <c:v>0.50958904109589043</c:v>
                </c:pt>
                <c:pt idx="187">
                  <c:v>0.51232876712328768</c:v>
                </c:pt>
                <c:pt idx="188">
                  <c:v>0.51506849315068493</c:v>
                </c:pt>
                <c:pt idx="189">
                  <c:v>0.51780821917808217</c:v>
                </c:pt>
                <c:pt idx="190">
                  <c:v>0.52054794520547942</c:v>
                </c:pt>
                <c:pt idx="191">
                  <c:v>0.52328767123287667</c:v>
                </c:pt>
                <c:pt idx="192">
                  <c:v>0.52602739726027392</c:v>
                </c:pt>
                <c:pt idx="193">
                  <c:v>0.52876712328767128</c:v>
                </c:pt>
                <c:pt idx="194">
                  <c:v>0.53150684931506853</c:v>
                </c:pt>
                <c:pt idx="195">
                  <c:v>0.53424657534246578</c:v>
                </c:pt>
                <c:pt idx="196">
                  <c:v>0.53698630136986303</c:v>
                </c:pt>
                <c:pt idx="197">
                  <c:v>0.53972602739726028</c:v>
                </c:pt>
                <c:pt idx="198">
                  <c:v>0.54246575342465753</c:v>
                </c:pt>
                <c:pt idx="199">
                  <c:v>0.54520547945205478</c:v>
                </c:pt>
                <c:pt idx="200">
                  <c:v>0.54794520547945202</c:v>
                </c:pt>
                <c:pt idx="201">
                  <c:v>0.55068493150684927</c:v>
                </c:pt>
                <c:pt idx="202">
                  <c:v>0.55342465753424652</c:v>
                </c:pt>
                <c:pt idx="203">
                  <c:v>0.55616438356164388</c:v>
                </c:pt>
                <c:pt idx="204">
                  <c:v>0.55890410958904113</c:v>
                </c:pt>
                <c:pt idx="205">
                  <c:v>0.56164383561643838</c:v>
                </c:pt>
                <c:pt idx="206">
                  <c:v>0.56438356164383563</c:v>
                </c:pt>
                <c:pt idx="207">
                  <c:v>0.56712328767123288</c:v>
                </c:pt>
                <c:pt idx="208">
                  <c:v>0.56986301369863013</c:v>
                </c:pt>
                <c:pt idx="209">
                  <c:v>0.57260273972602738</c:v>
                </c:pt>
                <c:pt idx="210">
                  <c:v>0.57534246575342463</c:v>
                </c:pt>
                <c:pt idx="211">
                  <c:v>0.57808219178082187</c:v>
                </c:pt>
                <c:pt idx="212">
                  <c:v>0.58082191780821912</c:v>
                </c:pt>
                <c:pt idx="213">
                  <c:v>0.58356164383561648</c:v>
                </c:pt>
                <c:pt idx="214">
                  <c:v>0.58630136986301373</c:v>
                </c:pt>
                <c:pt idx="215">
                  <c:v>0.58904109589041098</c:v>
                </c:pt>
                <c:pt idx="216">
                  <c:v>0.59178082191780823</c:v>
                </c:pt>
                <c:pt idx="217">
                  <c:v>0.59452054794520548</c:v>
                </c:pt>
                <c:pt idx="218">
                  <c:v>0.59726027397260273</c:v>
                </c:pt>
                <c:pt idx="219">
                  <c:v>0.6</c:v>
                </c:pt>
                <c:pt idx="220">
                  <c:v>0.60273972602739723</c:v>
                </c:pt>
                <c:pt idx="221">
                  <c:v>0.60547945205479448</c:v>
                </c:pt>
                <c:pt idx="222">
                  <c:v>0.60821917808219184</c:v>
                </c:pt>
                <c:pt idx="223">
                  <c:v>0.61095890410958908</c:v>
                </c:pt>
                <c:pt idx="224">
                  <c:v>0.61369863013698633</c:v>
                </c:pt>
                <c:pt idx="225">
                  <c:v>0.61643835616438358</c:v>
                </c:pt>
                <c:pt idx="226">
                  <c:v>0.61917808219178083</c:v>
                </c:pt>
                <c:pt idx="227">
                  <c:v>0.62191780821917808</c:v>
                </c:pt>
                <c:pt idx="228">
                  <c:v>0.62465753424657533</c:v>
                </c:pt>
                <c:pt idx="229">
                  <c:v>0.62739726027397258</c:v>
                </c:pt>
                <c:pt idx="230">
                  <c:v>0.63013698630136983</c:v>
                </c:pt>
                <c:pt idx="231">
                  <c:v>0.63287671232876708</c:v>
                </c:pt>
                <c:pt idx="232">
                  <c:v>0.63561643835616444</c:v>
                </c:pt>
                <c:pt idx="233">
                  <c:v>0.63835616438356169</c:v>
                </c:pt>
                <c:pt idx="234">
                  <c:v>0.64109589041095894</c:v>
                </c:pt>
                <c:pt idx="235">
                  <c:v>0.64383561643835618</c:v>
                </c:pt>
                <c:pt idx="236">
                  <c:v>0.64657534246575343</c:v>
                </c:pt>
                <c:pt idx="237">
                  <c:v>0.64931506849315068</c:v>
                </c:pt>
                <c:pt idx="238">
                  <c:v>0.65205479452054793</c:v>
                </c:pt>
                <c:pt idx="239">
                  <c:v>0.65479452054794518</c:v>
                </c:pt>
                <c:pt idx="240">
                  <c:v>0.65753424657534243</c:v>
                </c:pt>
                <c:pt idx="241">
                  <c:v>0.66027397260273968</c:v>
                </c:pt>
                <c:pt idx="242">
                  <c:v>0.66301369863013704</c:v>
                </c:pt>
                <c:pt idx="243">
                  <c:v>0.66575342465753429</c:v>
                </c:pt>
                <c:pt idx="244">
                  <c:v>0.66849315068493154</c:v>
                </c:pt>
                <c:pt idx="245">
                  <c:v>0.67123287671232879</c:v>
                </c:pt>
                <c:pt idx="246">
                  <c:v>0.67397260273972603</c:v>
                </c:pt>
                <c:pt idx="247">
                  <c:v>0.67671232876712328</c:v>
                </c:pt>
                <c:pt idx="248">
                  <c:v>0.67945205479452053</c:v>
                </c:pt>
                <c:pt idx="249">
                  <c:v>0.68219178082191778</c:v>
                </c:pt>
                <c:pt idx="250">
                  <c:v>0.68493150684931503</c:v>
                </c:pt>
                <c:pt idx="251">
                  <c:v>0.68767123287671228</c:v>
                </c:pt>
                <c:pt idx="252">
                  <c:v>0.69041095890410964</c:v>
                </c:pt>
                <c:pt idx="253">
                  <c:v>0.69315068493150689</c:v>
                </c:pt>
                <c:pt idx="254">
                  <c:v>0.69589041095890414</c:v>
                </c:pt>
                <c:pt idx="255">
                  <c:v>0.69863013698630139</c:v>
                </c:pt>
                <c:pt idx="256">
                  <c:v>0.70136986301369864</c:v>
                </c:pt>
                <c:pt idx="257">
                  <c:v>0.70410958904109588</c:v>
                </c:pt>
                <c:pt idx="258">
                  <c:v>0.70684931506849313</c:v>
                </c:pt>
                <c:pt idx="259">
                  <c:v>0.70958904109589038</c:v>
                </c:pt>
                <c:pt idx="260">
                  <c:v>0.71232876712328763</c:v>
                </c:pt>
                <c:pt idx="261">
                  <c:v>0.71506849315068488</c:v>
                </c:pt>
                <c:pt idx="262">
                  <c:v>0.71780821917808224</c:v>
                </c:pt>
                <c:pt idx="263">
                  <c:v>0.72054794520547949</c:v>
                </c:pt>
                <c:pt idx="264">
                  <c:v>0.72328767123287674</c:v>
                </c:pt>
                <c:pt idx="265">
                  <c:v>0.72602739726027399</c:v>
                </c:pt>
                <c:pt idx="266">
                  <c:v>0.72876712328767124</c:v>
                </c:pt>
                <c:pt idx="267">
                  <c:v>0.73150684931506849</c:v>
                </c:pt>
                <c:pt idx="268">
                  <c:v>0.73424657534246573</c:v>
                </c:pt>
                <c:pt idx="269">
                  <c:v>0.73698630136986298</c:v>
                </c:pt>
                <c:pt idx="270">
                  <c:v>0.73972602739726023</c:v>
                </c:pt>
                <c:pt idx="271">
                  <c:v>0.74246575342465748</c:v>
                </c:pt>
                <c:pt idx="272">
                  <c:v>0.74520547945205484</c:v>
                </c:pt>
                <c:pt idx="273">
                  <c:v>0.74794520547945209</c:v>
                </c:pt>
                <c:pt idx="274">
                  <c:v>0.75068493150684934</c:v>
                </c:pt>
                <c:pt idx="275">
                  <c:v>0.75342465753424659</c:v>
                </c:pt>
                <c:pt idx="276">
                  <c:v>0.75616438356164384</c:v>
                </c:pt>
                <c:pt idx="277">
                  <c:v>0.75890410958904109</c:v>
                </c:pt>
                <c:pt idx="278">
                  <c:v>0.76164383561643834</c:v>
                </c:pt>
                <c:pt idx="279">
                  <c:v>0.76438356164383559</c:v>
                </c:pt>
                <c:pt idx="280">
                  <c:v>0.76712328767123283</c:v>
                </c:pt>
                <c:pt idx="281">
                  <c:v>0.76986301369863008</c:v>
                </c:pt>
                <c:pt idx="282">
                  <c:v>0.77260273972602744</c:v>
                </c:pt>
                <c:pt idx="283">
                  <c:v>0.77534246575342469</c:v>
                </c:pt>
                <c:pt idx="284">
                  <c:v>0.77808219178082194</c:v>
                </c:pt>
                <c:pt idx="285">
                  <c:v>0.78082191780821919</c:v>
                </c:pt>
                <c:pt idx="286">
                  <c:v>0.78356164383561644</c:v>
                </c:pt>
                <c:pt idx="287">
                  <c:v>0.78630136986301369</c:v>
                </c:pt>
                <c:pt idx="288">
                  <c:v>0.78904109589041094</c:v>
                </c:pt>
                <c:pt idx="289">
                  <c:v>0.79178082191780819</c:v>
                </c:pt>
                <c:pt idx="290">
                  <c:v>0.79452054794520544</c:v>
                </c:pt>
                <c:pt idx="291">
                  <c:v>0.79726027397260268</c:v>
                </c:pt>
                <c:pt idx="292">
                  <c:v>0.8</c:v>
                </c:pt>
                <c:pt idx="293">
                  <c:v>0.80273972602739729</c:v>
                </c:pt>
                <c:pt idx="294">
                  <c:v>0.80547945205479454</c:v>
                </c:pt>
                <c:pt idx="295">
                  <c:v>0.80821917808219179</c:v>
                </c:pt>
                <c:pt idx="296">
                  <c:v>0.81095890410958904</c:v>
                </c:pt>
                <c:pt idx="297">
                  <c:v>0.81369863013698629</c:v>
                </c:pt>
                <c:pt idx="298">
                  <c:v>0.81643835616438354</c:v>
                </c:pt>
                <c:pt idx="299">
                  <c:v>0.81917808219178079</c:v>
                </c:pt>
                <c:pt idx="300">
                  <c:v>0.82191780821917804</c:v>
                </c:pt>
                <c:pt idx="301">
                  <c:v>0.8246575342465754</c:v>
                </c:pt>
                <c:pt idx="302">
                  <c:v>0.82739726027397265</c:v>
                </c:pt>
                <c:pt idx="303">
                  <c:v>0.83013698630136989</c:v>
                </c:pt>
                <c:pt idx="304">
                  <c:v>0.83287671232876714</c:v>
                </c:pt>
                <c:pt idx="305">
                  <c:v>0.83561643835616439</c:v>
                </c:pt>
                <c:pt idx="306">
                  <c:v>0.83835616438356164</c:v>
                </c:pt>
                <c:pt idx="307">
                  <c:v>0.84109589041095889</c:v>
                </c:pt>
                <c:pt idx="308">
                  <c:v>0.84383561643835614</c:v>
                </c:pt>
                <c:pt idx="309">
                  <c:v>0.84657534246575339</c:v>
                </c:pt>
                <c:pt idx="310">
                  <c:v>0.84931506849315064</c:v>
                </c:pt>
                <c:pt idx="311">
                  <c:v>0.852054794520548</c:v>
                </c:pt>
                <c:pt idx="312">
                  <c:v>0.85479452054794525</c:v>
                </c:pt>
                <c:pt idx="313">
                  <c:v>0.8575342465753425</c:v>
                </c:pt>
                <c:pt idx="314">
                  <c:v>0.86027397260273974</c:v>
                </c:pt>
                <c:pt idx="315">
                  <c:v>0.86301369863013699</c:v>
                </c:pt>
                <c:pt idx="316">
                  <c:v>0.86575342465753424</c:v>
                </c:pt>
                <c:pt idx="317">
                  <c:v>0.86849315068493149</c:v>
                </c:pt>
                <c:pt idx="318">
                  <c:v>0.87123287671232874</c:v>
                </c:pt>
                <c:pt idx="319">
                  <c:v>0.87397260273972599</c:v>
                </c:pt>
                <c:pt idx="320">
                  <c:v>0.87671232876712324</c:v>
                </c:pt>
                <c:pt idx="321">
                  <c:v>0.8794520547945206</c:v>
                </c:pt>
                <c:pt idx="322">
                  <c:v>0.88219178082191785</c:v>
                </c:pt>
                <c:pt idx="323">
                  <c:v>0.8849315068493151</c:v>
                </c:pt>
                <c:pt idx="324">
                  <c:v>0.88767123287671235</c:v>
                </c:pt>
                <c:pt idx="325">
                  <c:v>0.8904109589041096</c:v>
                </c:pt>
                <c:pt idx="326">
                  <c:v>0.89315068493150684</c:v>
                </c:pt>
                <c:pt idx="327">
                  <c:v>0.89589041095890409</c:v>
                </c:pt>
                <c:pt idx="328">
                  <c:v>0.89863013698630134</c:v>
                </c:pt>
                <c:pt idx="329">
                  <c:v>0.90136986301369859</c:v>
                </c:pt>
                <c:pt idx="330">
                  <c:v>0.90410958904109584</c:v>
                </c:pt>
                <c:pt idx="331">
                  <c:v>0.9068493150684932</c:v>
                </c:pt>
                <c:pt idx="332">
                  <c:v>0.90958904109589045</c:v>
                </c:pt>
                <c:pt idx="333">
                  <c:v>0.9123287671232877</c:v>
                </c:pt>
                <c:pt idx="334">
                  <c:v>0.91506849315068495</c:v>
                </c:pt>
                <c:pt idx="335">
                  <c:v>0.9178082191780822</c:v>
                </c:pt>
                <c:pt idx="336">
                  <c:v>0.92054794520547945</c:v>
                </c:pt>
                <c:pt idx="337">
                  <c:v>0.92328767123287669</c:v>
                </c:pt>
                <c:pt idx="338">
                  <c:v>0.92602739726027394</c:v>
                </c:pt>
                <c:pt idx="339">
                  <c:v>0.92876712328767119</c:v>
                </c:pt>
                <c:pt idx="340">
                  <c:v>0.93150684931506844</c:v>
                </c:pt>
                <c:pt idx="341">
                  <c:v>0.9342465753424658</c:v>
                </c:pt>
                <c:pt idx="342">
                  <c:v>0.93698630136986305</c:v>
                </c:pt>
                <c:pt idx="343">
                  <c:v>0.9397260273972603</c:v>
                </c:pt>
                <c:pt idx="344">
                  <c:v>0.94246575342465755</c:v>
                </c:pt>
                <c:pt idx="345">
                  <c:v>0.9452054794520548</c:v>
                </c:pt>
                <c:pt idx="346">
                  <c:v>0.94794520547945205</c:v>
                </c:pt>
                <c:pt idx="347">
                  <c:v>0.9506849315068493</c:v>
                </c:pt>
                <c:pt idx="348">
                  <c:v>0.95342465753424654</c:v>
                </c:pt>
                <c:pt idx="349">
                  <c:v>0.95616438356164379</c:v>
                </c:pt>
                <c:pt idx="350">
                  <c:v>0.95890410958904104</c:v>
                </c:pt>
                <c:pt idx="351">
                  <c:v>0.9616438356164384</c:v>
                </c:pt>
                <c:pt idx="352">
                  <c:v>0.96438356164383565</c:v>
                </c:pt>
                <c:pt idx="353">
                  <c:v>0.9671232876712329</c:v>
                </c:pt>
                <c:pt idx="354">
                  <c:v>0.96986301369863015</c:v>
                </c:pt>
                <c:pt idx="355">
                  <c:v>0.9726027397260274</c:v>
                </c:pt>
                <c:pt idx="356">
                  <c:v>0.97534246575342465</c:v>
                </c:pt>
                <c:pt idx="357">
                  <c:v>0.9780821917808219</c:v>
                </c:pt>
                <c:pt idx="358">
                  <c:v>0.98082191780821915</c:v>
                </c:pt>
                <c:pt idx="359">
                  <c:v>0.98356164383561639</c:v>
                </c:pt>
                <c:pt idx="360">
                  <c:v>0.98630136986301364</c:v>
                </c:pt>
                <c:pt idx="361">
                  <c:v>0.989041095890411</c:v>
                </c:pt>
                <c:pt idx="362">
                  <c:v>0.99178082191780825</c:v>
                </c:pt>
                <c:pt idx="363">
                  <c:v>0.9945205479452055</c:v>
                </c:pt>
                <c:pt idx="364">
                  <c:v>0.99726027397260275</c:v>
                </c:pt>
                <c:pt idx="365">
                  <c:v>1</c:v>
                </c:pt>
                <c:pt idx="366">
                  <c:v>1.0027397260273974</c:v>
                </c:pt>
                <c:pt idx="367">
                  <c:v>1.0054794520547945</c:v>
                </c:pt>
                <c:pt idx="368">
                  <c:v>1.0082191780821919</c:v>
                </c:pt>
                <c:pt idx="369">
                  <c:v>1.010958904109589</c:v>
                </c:pt>
                <c:pt idx="370">
                  <c:v>1.0136986301369864</c:v>
                </c:pt>
                <c:pt idx="371">
                  <c:v>1.0164383561643835</c:v>
                </c:pt>
                <c:pt idx="372">
                  <c:v>1.0191780821917809</c:v>
                </c:pt>
                <c:pt idx="373">
                  <c:v>1.021917808219178</c:v>
                </c:pt>
                <c:pt idx="374">
                  <c:v>1.0246575342465754</c:v>
                </c:pt>
                <c:pt idx="375">
                  <c:v>1.0273972602739727</c:v>
                </c:pt>
                <c:pt idx="376">
                  <c:v>1.0301369863013699</c:v>
                </c:pt>
                <c:pt idx="377">
                  <c:v>1.0328767123287672</c:v>
                </c:pt>
                <c:pt idx="378">
                  <c:v>1.0356164383561643</c:v>
                </c:pt>
                <c:pt idx="379">
                  <c:v>1.0383561643835617</c:v>
                </c:pt>
                <c:pt idx="380">
                  <c:v>1.0410958904109588</c:v>
                </c:pt>
                <c:pt idx="381">
                  <c:v>1.0438356164383562</c:v>
                </c:pt>
                <c:pt idx="382">
                  <c:v>1.0465753424657533</c:v>
                </c:pt>
                <c:pt idx="383">
                  <c:v>1.0493150684931507</c:v>
                </c:pt>
                <c:pt idx="384">
                  <c:v>1.0520547945205478</c:v>
                </c:pt>
                <c:pt idx="385">
                  <c:v>1.0547945205479452</c:v>
                </c:pt>
                <c:pt idx="386">
                  <c:v>1.0575342465753426</c:v>
                </c:pt>
                <c:pt idx="387">
                  <c:v>1.0602739726027397</c:v>
                </c:pt>
                <c:pt idx="388">
                  <c:v>1.0630136986301371</c:v>
                </c:pt>
                <c:pt idx="389">
                  <c:v>1.0657534246575342</c:v>
                </c:pt>
                <c:pt idx="390">
                  <c:v>1.0684931506849316</c:v>
                </c:pt>
                <c:pt idx="391">
                  <c:v>1.0712328767123287</c:v>
                </c:pt>
                <c:pt idx="392">
                  <c:v>1.0739726027397261</c:v>
                </c:pt>
                <c:pt idx="393">
                  <c:v>1.0767123287671232</c:v>
                </c:pt>
                <c:pt idx="394">
                  <c:v>1.0794520547945206</c:v>
                </c:pt>
                <c:pt idx="395">
                  <c:v>1.0821917808219179</c:v>
                </c:pt>
                <c:pt idx="396">
                  <c:v>1.0849315068493151</c:v>
                </c:pt>
                <c:pt idx="397">
                  <c:v>1.0876712328767124</c:v>
                </c:pt>
                <c:pt idx="398">
                  <c:v>1.0904109589041096</c:v>
                </c:pt>
                <c:pt idx="399">
                  <c:v>1.0931506849315069</c:v>
                </c:pt>
                <c:pt idx="400">
                  <c:v>1.095890410958904</c:v>
                </c:pt>
                <c:pt idx="401">
                  <c:v>1.0986301369863014</c:v>
                </c:pt>
                <c:pt idx="402">
                  <c:v>1.1013698630136985</c:v>
                </c:pt>
                <c:pt idx="403">
                  <c:v>1.1041095890410959</c:v>
                </c:pt>
                <c:pt idx="404">
                  <c:v>1.106849315068493</c:v>
                </c:pt>
                <c:pt idx="405">
                  <c:v>1.1095890410958904</c:v>
                </c:pt>
                <c:pt idx="406">
                  <c:v>1.1123287671232878</c:v>
                </c:pt>
                <c:pt idx="407">
                  <c:v>1.1150684931506849</c:v>
                </c:pt>
                <c:pt idx="408">
                  <c:v>1.1178082191780823</c:v>
                </c:pt>
                <c:pt idx="409">
                  <c:v>1.1205479452054794</c:v>
                </c:pt>
                <c:pt idx="410">
                  <c:v>1.1232876712328768</c:v>
                </c:pt>
                <c:pt idx="411">
                  <c:v>1.1260273972602739</c:v>
                </c:pt>
                <c:pt idx="412">
                  <c:v>1.1287671232876713</c:v>
                </c:pt>
                <c:pt idx="413">
                  <c:v>1.1315068493150684</c:v>
                </c:pt>
                <c:pt idx="414">
                  <c:v>1.1342465753424658</c:v>
                </c:pt>
                <c:pt idx="415">
                  <c:v>1.1369863013698631</c:v>
                </c:pt>
                <c:pt idx="416">
                  <c:v>1.1397260273972603</c:v>
                </c:pt>
                <c:pt idx="417">
                  <c:v>1.1424657534246576</c:v>
                </c:pt>
                <c:pt idx="418">
                  <c:v>1.1452054794520548</c:v>
                </c:pt>
                <c:pt idx="419">
                  <c:v>1.1479452054794521</c:v>
                </c:pt>
                <c:pt idx="420">
                  <c:v>1.1506849315068493</c:v>
                </c:pt>
                <c:pt idx="421">
                  <c:v>1.1534246575342466</c:v>
                </c:pt>
                <c:pt idx="422">
                  <c:v>1.1561643835616437</c:v>
                </c:pt>
                <c:pt idx="423">
                  <c:v>1.1589041095890411</c:v>
                </c:pt>
                <c:pt idx="424">
                  <c:v>1.1616438356164382</c:v>
                </c:pt>
                <c:pt idx="425">
                  <c:v>1.1643835616438356</c:v>
                </c:pt>
                <c:pt idx="426">
                  <c:v>1.167123287671233</c:v>
                </c:pt>
                <c:pt idx="427">
                  <c:v>1.1698630136986301</c:v>
                </c:pt>
                <c:pt idx="428">
                  <c:v>1.1726027397260275</c:v>
                </c:pt>
                <c:pt idx="429">
                  <c:v>1.1753424657534246</c:v>
                </c:pt>
                <c:pt idx="430">
                  <c:v>1.178082191780822</c:v>
                </c:pt>
                <c:pt idx="431">
                  <c:v>1.1808219178082191</c:v>
                </c:pt>
                <c:pt idx="432">
                  <c:v>1.1835616438356165</c:v>
                </c:pt>
                <c:pt idx="433">
                  <c:v>1.1863013698630136</c:v>
                </c:pt>
                <c:pt idx="434">
                  <c:v>1.189041095890411</c:v>
                </c:pt>
                <c:pt idx="435">
                  <c:v>1.1917808219178083</c:v>
                </c:pt>
                <c:pt idx="436">
                  <c:v>1.1945205479452055</c:v>
                </c:pt>
                <c:pt idx="437">
                  <c:v>1.1972602739726028</c:v>
                </c:pt>
                <c:pt idx="438">
                  <c:v>1.2</c:v>
                </c:pt>
                <c:pt idx="439">
                  <c:v>1.2027397260273973</c:v>
                </c:pt>
                <c:pt idx="440">
                  <c:v>1.2054794520547945</c:v>
                </c:pt>
                <c:pt idx="441">
                  <c:v>1.2082191780821918</c:v>
                </c:pt>
                <c:pt idx="442">
                  <c:v>1.210958904109589</c:v>
                </c:pt>
                <c:pt idx="443">
                  <c:v>1.2136986301369863</c:v>
                </c:pt>
                <c:pt idx="444">
                  <c:v>1.2164383561643837</c:v>
                </c:pt>
                <c:pt idx="445">
                  <c:v>1.2191780821917808</c:v>
                </c:pt>
                <c:pt idx="446">
                  <c:v>1.2219178082191782</c:v>
                </c:pt>
                <c:pt idx="447">
                  <c:v>1.2246575342465753</c:v>
                </c:pt>
                <c:pt idx="448">
                  <c:v>1.2273972602739727</c:v>
                </c:pt>
                <c:pt idx="449">
                  <c:v>1.2301369863013698</c:v>
                </c:pt>
                <c:pt idx="450">
                  <c:v>1.2328767123287672</c:v>
                </c:pt>
                <c:pt idx="451">
                  <c:v>1.2356164383561643</c:v>
                </c:pt>
                <c:pt idx="452">
                  <c:v>1.2383561643835617</c:v>
                </c:pt>
                <c:pt idx="453">
                  <c:v>1.2410958904109588</c:v>
                </c:pt>
                <c:pt idx="454">
                  <c:v>1.2438356164383562</c:v>
                </c:pt>
                <c:pt idx="455">
                  <c:v>1.2465753424657535</c:v>
                </c:pt>
                <c:pt idx="456">
                  <c:v>1.2493150684931507</c:v>
                </c:pt>
                <c:pt idx="457">
                  <c:v>1.252054794520548</c:v>
                </c:pt>
                <c:pt idx="458">
                  <c:v>1.2547945205479452</c:v>
                </c:pt>
                <c:pt idx="459">
                  <c:v>1.2575342465753425</c:v>
                </c:pt>
                <c:pt idx="460">
                  <c:v>1.2602739726027397</c:v>
                </c:pt>
                <c:pt idx="461">
                  <c:v>1.263013698630137</c:v>
                </c:pt>
                <c:pt idx="462">
                  <c:v>1.2657534246575342</c:v>
                </c:pt>
                <c:pt idx="463">
                  <c:v>1.2684931506849315</c:v>
                </c:pt>
                <c:pt idx="464">
                  <c:v>1.2712328767123289</c:v>
                </c:pt>
                <c:pt idx="465">
                  <c:v>1.273972602739726</c:v>
                </c:pt>
                <c:pt idx="466">
                  <c:v>1.2767123287671234</c:v>
                </c:pt>
                <c:pt idx="467">
                  <c:v>1.2794520547945205</c:v>
                </c:pt>
                <c:pt idx="468">
                  <c:v>1.2821917808219179</c:v>
                </c:pt>
                <c:pt idx="469">
                  <c:v>1.284931506849315</c:v>
                </c:pt>
                <c:pt idx="470">
                  <c:v>1.2876712328767124</c:v>
                </c:pt>
                <c:pt idx="471">
                  <c:v>1.2904109589041095</c:v>
                </c:pt>
                <c:pt idx="472">
                  <c:v>1.2931506849315069</c:v>
                </c:pt>
                <c:pt idx="473">
                  <c:v>1.295890410958904</c:v>
                </c:pt>
                <c:pt idx="474">
                  <c:v>1.2986301369863014</c:v>
                </c:pt>
                <c:pt idx="475">
                  <c:v>1.3013698630136987</c:v>
                </c:pt>
                <c:pt idx="476">
                  <c:v>1.3041095890410959</c:v>
                </c:pt>
                <c:pt idx="477">
                  <c:v>1.3068493150684932</c:v>
                </c:pt>
                <c:pt idx="478">
                  <c:v>1.3095890410958904</c:v>
                </c:pt>
                <c:pt idx="479">
                  <c:v>1.3123287671232877</c:v>
                </c:pt>
                <c:pt idx="480">
                  <c:v>1.3150684931506849</c:v>
                </c:pt>
                <c:pt idx="481">
                  <c:v>1.3178082191780822</c:v>
                </c:pt>
                <c:pt idx="482">
                  <c:v>1.3205479452054794</c:v>
                </c:pt>
                <c:pt idx="483">
                  <c:v>1.3232876712328767</c:v>
                </c:pt>
                <c:pt idx="484">
                  <c:v>1.3260273972602741</c:v>
                </c:pt>
                <c:pt idx="485">
                  <c:v>1.3287671232876712</c:v>
                </c:pt>
                <c:pt idx="486">
                  <c:v>1.3315068493150686</c:v>
                </c:pt>
                <c:pt idx="487">
                  <c:v>1.3342465753424657</c:v>
                </c:pt>
                <c:pt idx="488">
                  <c:v>1.3369863013698631</c:v>
                </c:pt>
                <c:pt idx="489">
                  <c:v>1.3397260273972602</c:v>
                </c:pt>
                <c:pt idx="490">
                  <c:v>1.3424657534246576</c:v>
                </c:pt>
                <c:pt idx="491">
                  <c:v>1.3452054794520547</c:v>
                </c:pt>
                <c:pt idx="492">
                  <c:v>1.3479452054794521</c:v>
                </c:pt>
                <c:pt idx="493">
                  <c:v>1.3506849315068492</c:v>
                </c:pt>
                <c:pt idx="494">
                  <c:v>1.3534246575342466</c:v>
                </c:pt>
                <c:pt idx="495">
                  <c:v>1.3561643835616439</c:v>
                </c:pt>
                <c:pt idx="496">
                  <c:v>1.3589041095890411</c:v>
                </c:pt>
                <c:pt idx="497">
                  <c:v>1.3616438356164384</c:v>
                </c:pt>
                <c:pt idx="498">
                  <c:v>1.3643835616438356</c:v>
                </c:pt>
                <c:pt idx="499">
                  <c:v>1.3671232876712329</c:v>
                </c:pt>
                <c:pt idx="500">
                  <c:v>1.3698630136986301</c:v>
                </c:pt>
                <c:pt idx="501">
                  <c:v>1.3726027397260274</c:v>
                </c:pt>
                <c:pt idx="502">
                  <c:v>1.3753424657534246</c:v>
                </c:pt>
                <c:pt idx="503">
                  <c:v>1.3780821917808219</c:v>
                </c:pt>
                <c:pt idx="504">
                  <c:v>1.3808219178082193</c:v>
                </c:pt>
                <c:pt idx="505">
                  <c:v>1.3835616438356164</c:v>
                </c:pt>
                <c:pt idx="506">
                  <c:v>1.3863013698630138</c:v>
                </c:pt>
                <c:pt idx="507">
                  <c:v>1.3890410958904109</c:v>
                </c:pt>
                <c:pt idx="508">
                  <c:v>1.3917808219178083</c:v>
                </c:pt>
                <c:pt idx="509">
                  <c:v>1.3945205479452054</c:v>
                </c:pt>
                <c:pt idx="510">
                  <c:v>1.3972602739726028</c:v>
                </c:pt>
                <c:pt idx="511">
                  <c:v>1.4</c:v>
                </c:pt>
                <c:pt idx="512">
                  <c:v>1.4027397260273973</c:v>
                </c:pt>
                <c:pt idx="513">
                  <c:v>1.4054794520547946</c:v>
                </c:pt>
                <c:pt idx="514">
                  <c:v>1.4082191780821918</c:v>
                </c:pt>
                <c:pt idx="515">
                  <c:v>1.4109589041095891</c:v>
                </c:pt>
                <c:pt idx="516">
                  <c:v>1.4136986301369863</c:v>
                </c:pt>
                <c:pt idx="517">
                  <c:v>1.4164383561643836</c:v>
                </c:pt>
                <c:pt idx="518">
                  <c:v>1.4191780821917808</c:v>
                </c:pt>
                <c:pt idx="519">
                  <c:v>1.4219178082191781</c:v>
                </c:pt>
                <c:pt idx="520">
                  <c:v>1.4246575342465753</c:v>
                </c:pt>
                <c:pt idx="521">
                  <c:v>1.4273972602739726</c:v>
                </c:pt>
                <c:pt idx="522">
                  <c:v>1.4301369863013698</c:v>
                </c:pt>
                <c:pt idx="523">
                  <c:v>1.4328767123287671</c:v>
                </c:pt>
                <c:pt idx="524">
                  <c:v>1.4356164383561645</c:v>
                </c:pt>
                <c:pt idx="525">
                  <c:v>1.4383561643835616</c:v>
                </c:pt>
                <c:pt idx="526">
                  <c:v>1.441095890410959</c:v>
                </c:pt>
                <c:pt idx="527">
                  <c:v>1.4438356164383561</c:v>
                </c:pt>
                <c:pt idx="528">
                  <c:v>1.4465753424657535</c:v>
                </c:pt>
                <c:pt idx="529">
                  <c:v>1.4493150684931506</c:v>
                </c:pt>
                <c:pt idx="530">
                  <c:v>1.452054794520548</c:v>
                </c:pt>
                <c:pt idx="531">
                  <c:v>1.4547945205479451</c:v>
                </c:pt>
                <c:pt idx="532">
                  <c:v>1.4575342465753425</c:v>
                </c:pt>
                <c:pt idx="533">
                  <c:v>1.4602739726027398</c:v>
                </c:pt>
                <c:pt idx="534">
                  <c:v>1.463013698630137</c:v>
                </c:pt>
                <c:pt idx="535">
                  <c:v>1.4657534246575343</c:v>
                </c:pt>
                <c:pt idx="536">
                  <c:v>1.4684931506849315</c:v>
                </c:pt>
                <c:pt idx="537">
                  <c:v>1.4712328767123288</c:v>
                </c:pt>
                <c:pt idx="538">
                  <c:v>1.473972602739726</c:v>
                </c:pt>
                <c:pt idx="539">
                  <c:v>1.4767123287671233</c:v>
                </c:pt>
                <c:pt idx="540">
                  <c:v>1.4794520547945205</c:v>
                </c:pt>
                <c:pt idx="541">
                  <c:v>1.4821917808219178</c:v>
                </c:pt>
                <c:pt idx="542">
                  <c:v>1.484931506849315</c:v>
                </c:pt>
                <c:pt idx="543">
                  <c:v>1.4876712328767123</c:v>
                </c:pt>
                <c:pt idx="544">
                  <c:v>1.4904109589041097</c:v>
                </c:pt>
                <c:pt idx="545">
                  <c:v>1.4931506849315068</c:v>
                </c:pt>
                <c:pt idx="546">
                  <c:v>1.4958904109589042</c:v>
                </c:pt>
                <c:pt idx="547">
                  <c:v>1.4986301369863013</c:v>
                </c:pt>
                <c:pt idx="548">
                  <c:v>1.5013698630136987</c:v>
                </c:pt>
                <c:pt idx="549">
                  <c:v>1.5041095890410958</c:v>
                </c:pt>
                <c:pt idx="550">
                  <c:v>1.5068493150684932</c:v>
                </c:pt>
                <c:pt idx="551">
                  <c:v>1.5095890410958903</c:v>
                </c:pt>
                <c:pt idx="552">
                  <c:v>1.5123287671232877</c:v>
                </c:pt>
                <c:pt idx="553">
                  <c:v>1.515068493150685</c:v>
                </c:pt>
                <c:pt idx="554">
                  <c:v>1.5178082191780822</c:v>
                </c:pt>
                <c:pt idx="555">
                  <c:v>1.5205479452054795</c:v>
                </c:pt>
                <c:pt idx="556">
                  <c:v>1.5232876712328767</c:v>
                </c:pt>
                <c:pt idx="557">
                  <c:v>1.526027397260274</c:v>
                </c:pt>
                <c:pt idx="558">
                  <c:v>1.5287671232876712</c:v>
                </c:pt>
                <c:pt idx="559">
                  <c:v>1.5315068493150685</c:v>
                </c:pt>
                <c:pt idx="560">
                  <c:v>1.5342465753424657</c:v>
                </c:pt>
                <c:pt idx="561">
                  <c:v>1.536986301369863</c:v>
                </c:pt>
                <c:pt idx="562">
                  <c:v>1.5397260273972602</c:v>
                </c:pt>
                <c:pt idx="563">
                  <c:v>1.5424657534246575</c:v>
                </c:pt>
                <c:pt idx="564">
                  <c:v>1.5452054794520549</c:v>
                </c:pt>
                <c:pt idx="565">
                  <c:v>1.547945205479452</c:v>
                </c:pt>
                <c:pt idx="566">
                  <c:v>1.5506849315068494</c:v>
                </c:pt>
                <c:pt idx="567">
                  <c:v>1.5534246575342465</c:v>
                </c:pt>
                <c:pt idx="568">
                  <c:v>1.5561643835616439</c:v>
                </c:pt>
                <c:pt idx="569">
                  <c:v>1.558904109589041</c:v>
                </c:pt>
                <c:pt idx="570">
                  <c:v>1.5616438356164384</c:v>
                </c:pt>
                <c:pt idx="571">
                  <c:v>1.5643835616438355</c:v>
                </c:pt>
                <c:pt idx="572">
                  <c:v>1.5671232876712329</c:v>
                </c:pt>
                <c:pt idx="573">
                  <c:v>1.5698630136986302</c:v>
                </c:pt>
                <c:pt idx="574">
                  <c:v>1.5726027397260274</c:v>
                </c:pt>
                <c:pt idx="575">
                  <c:v>1.5753424657534247</c:v>
                </c:pt>
                <c:pt idx="576">
                  <c:v>1.5780821917808219</c:v>
                </c:pt>
                <c:pt idx="577">
                  <c:v>1.5808219178082192</c:v>
                </c:pt>
                <c:pt idx="578">
                  <c:v>1.5835616438356164</c:v>
                </c:pt>
                <c:pt idx="579">
                  <c:v>1.5863013698630137</c:v>
                </c:pt>
                <c:pt idx="580">
                  <c:v>1.5890410958904109</c:v>
                </c:pt>
                <c:pt idx="581">
                  <c:v>1.5917808219178082</c:v>
                </c:pt>
                <c:pt idx="582">
                  <c:v>1.5945205479452054</c:v>
                </c:pt>
                <c:pt idx="583">
                  <c:v>1.5972602739726027</c:v>
                </c:pt>
                <c:pt idx="584">
                  <c:v>1.6</c:v>
                </c:pt>
                <c:pt idx="585">
                  <c:v>1.6027397260273972</c:v>
                </c:pt>
                <c:pt idx="586">
                  <c:v>1.6054794520547946</c:v>
                </c:pt>
                <c:pt idx="587">
                  <c:v>1.6082191780821917</c:v>
                </c:pt>
                <c:pt idx="588">
                  <c:v>1.6109589041095891</c:v>
                </c:pt>
                <c:pt idx="589">
                  <c:v>1.6136986301369862</c:v>
                </c:pt>
                <c:pt idx="590">
                  <c:v>1.6164383561643836</c:v>
                </c:pt>
                <c:pt idx="591">
                  <c:v>1.6191780821917807</c:v>
                </c:pt>
                <c:pt idx="592">
                  <c:v>1.6219178082191781</c:v>
                </c:pt>
                <c:pt idx="593">
                  <c:v>1.6246575342465754</c:v>
                </c:pt>
                <c:pt idx="594">
                  <c:v>1.6273972602739726</c:v>
                </c:pt>
                <c:pt idx="595">
                  <c:v>1.6301369863013699</c:v>
                </c:pt>
                <c:pt idx="596">
                  <c:v>1.6328767123287671</c:v>
                </c:pt>
                <c:pt idx="597">
                  <c:v>1.6356164383561644</c:v>
                </c:pt>
                <c:pt idx="598">
                  <c:v>1.6383561643835616</c:v>
                </c:pt>
                <c:pt idx="599">
                  <c:v>1.6410958904109589</c:v>
                </c:pt>
                <c:pt idx="600">
                  <c:v>1.6438356164383561</c:v>
                </c:pt>
                <c:pt idx="601">
                  <c:v>1.6465753424657534</c:v>
                </c:pt>
                <c:pt idx="602">
                  <c:v>1.6493150684931508</c:v>
                </c:pt>
                <c:pt idx="603">
                  <c:v>1.6520547945205479</c:v>
                </c:pt>
                <c:pt idx="604">
                  <c:v>1.6547945205479453</c:v>
                </c:pt>
                <c:pt idx="605">
                  <c:v>1.6575342465753424</c:v>
                </c:pt>
                <c:pt idx="606">
                  <c:v>1.6602739726027398</c:v>
                </c:pt>
                <c:pt idx="607">
                  <c:v>1.6630136986301369</c:v>
                </c:pt>
                <c:pt idx="608">
                  <c:v>1.6657534246575343</c:v>
                </c:pt>
                <c:pt idx="609">
                  <c:v>1.6684931506849314</c:v>
                </c:pt>
                <c:pt idx="610">
                  <c:v>1.6712328767123288</c:v>
                </c:pt>
                <c:pt idx="611">
                  <c:v>1.6739726027397259</c:v>
                </c:pt>
                <c:pt idx="612">
                  <c:v>1.6767123287671233</c:v>
                </c:pt>
                <c:pt idx="613">
                  <c:v>1.6794520547945206</c:v>
                </c:pt>
                <c:pt idx="614">
                  <c:v>1.6821917808219178</c:v>
                </c:pt>
                <c:pt idx="615">
                  <c:v>1.6849315068493151</c:v>
                </c:pt>
                <c:pt idx="616">
                  <c:v>1.6876712328767123</c:v>
                </c:pt>
                <c:pt idx="617">
                  <c:v>1.6904109589041096</c:v>
                </c:pt>
                <c:pt idx="618">
                  <c:v>1.6931506849315068</c:v>
                </c:pt>
                <c:pt idx="619">
                  <c:v>1.6958904109589041</c:v>
                </c:pt>
                <c:pt idx="620">
                  <c:v>1.6986301369863013</c:v>
                </c:pt>
                <c:pt idx="621">
                  <c:v>1.7013698630136986</c:v>
                </c:pt>
                <c:pt idx="622">
                  <c:v>1.704109589041096</c:v>
                </c:pt>
                <c:pt idx="623">
                  <c:v>1.7068493150684931</c:v>
                </c:pt>
                <c:pt idx="624">
                  <c:v>1.7095890410958905</c:v>
                </c:pt>
                <c:pt idx="625">
                  <c:v>1.7123287671232876</c:v>
                </c:pt>
                <c:pt idx="626">
                  <c:v>1.715068493150685</c:v>
                </c:pt>
                <c:pt idx="627">
                  <c:v>1.7178082191780821</c:v>
                </c:pt>
                <c:pt idx="628">
                  <c:v>1.7205479452054795</c:v>
                </c:pt>
                <c:pt idx="629">
                  <c:v>1.7232876712328766</c:v>
                </c:pt>
                <c:pt idx="630">
                  <c:v>1.726027397260274</c:v>
                </c:pt>
                <c:pt idx="631">
                  <c:v>1.7287671232876711</c:v>
                </c:pt>
                <c:pt idx="632">
                  <c:v>1.7315068493150685</c:v>
                </c:pt>
                <c:pt idx="633">
                  <c:v>1.7342465753424658</c:v>
                </c:pt>
                <c:pt idx="634">
                  <c:v>1.736986301369863</c:v>
                </c:pt>
                <c:pt idx="635">
                  <c:v>1.7397260273972603</c:v>
                </c:pt>
                <c:pt idx="636">
                  <c:v>1.7424657534246575</c:v>
                </c:pt>
                <c:pt idx="637">
                  <c:v>1.7452054794520548</c:v>
                </c:pt>
                <c:pt idx="638">
                  <c:v>1.747945205479452</c:v>
                </c:pt>
                <c:pt idx="639">
                  <c:v>1.7506849315068493</c:v>
                </c:pt>
                <c:pt idx="640">
                  <c:v>1.7534246575342465</c:v>
                </c:pt>
                <c:pt idx="641">
                  <c:v>1.7561643835616438</c:v>
                </c:pt>
                <c:pt idx="642">
                  <c:v>1.7589041095890412</c:v>
                </c:pt>
                <c:pt idx="643">
                  <c:v>1.7616438356164383</c:v>
                </c:pt>
                <c:pt idx="644">
                  <c:v>1.7643835616438357</c:v>
                </c:pt>
                <c:pt idx="645">
                  <c:v>1.7671232876712328</c:v>
                </c:pt>
                <c:pt idx="646">
                  <c:v>1.7698630136986302</c:v>
                </c:pt>
                <c:pt idx="647">
                  <c:v>1.7726027397260273</c:v>
                </c:pt>
                <c:pt idx="648">
                  <c:v>1.7753424657534247</c:v>
                </c:pt>
                <c:pt idx="649">
                  <c:v>1.7780821917808218</c:v>
                </c:pt>
                <c:pt idx="650">
                  <c:v>1.7808219178082192</c:v>
                </c:pt>
                <c:pt idx="651">
                  <c:v>1.7835616438356163</c:v>
                </c:pt>
                <c:pt idx="652">
                  <c:v>1.7863013698630137</c:v>
                </c:pt>
                <c:pt idx="653">
                  <c:v>1.789041095890411</c:v>
                </c:pt>
                <c:pt idx="654">
                  <c:v>1.7917808219178082</c:v>
                </c:pt>
                <c:pt idx="655">
                  <c:v>1.7945205479452055</c:v>
                </c:pt>
                <c:pt idx="656">
                  <c:v>1.7972602739726027</c:v>
                </c:pt>
                <c:pt idx="657">
                  <c:v>1.8</c:v>
                </c:pt>
                <c:pt idx="658">
                  <c:v>1.8027397260273972</c:v>
                </c:pt>
                <c:pt idx="659">
                  <c:v>1.8054794520547945</c:v>
                </c:pt>
                <c:pt idx="660">
                  <c:v>1.8082191780821917</c:v>
                </c:pt>
                <c:pt idx="661">
                  <c:v>1.810958904109589</c:v>
                </c:pt>
                <c:pt idx="662">
                  <c:v>1.8136986301369864</c:v>
                </c:pt>
                <c:pt idx="663">
                  <c:v>1.8164383561643835</c:v>
                </c:pt>
                <c:pt idx="664">
                  <c:v>1.8191780821917809</c:v>
                </c:pt>
                <c:pt idx="665">
                  <c:v>1.821917808219178</c:v>
                </c:pt>
                <c:pt idx="666">
                  <c:v>1.8246575342465754</c:v>
                </c:pt>
                <c:pt idx="667">
                  <c:v>1.8273972602739725</c:v>
                </c:pt>
                <c:pt idx="668">
                  <c:v>1.8301369863013699</c:v>
                </c:pt>
                <c:pt idx="669">
                  <c:v>1.832876712328767</c:v>
                </c:pt>
                <c:pt idx="670">
                  <c:v>1.8356164383561644</c:v>
                </c:pt>
                <c:pt idx="671">
                  <c:v>1.8383561643835618</c:v>
                </c:pt>
                <c:pt idx="672">
                  <c:v>1.8410958904109589</c:v>
                </c:pt>
                <c:pt idx="673">
                  <c:v>1.8438356164383563</c:v>
                </c:pt>
                <c:pt idx="674">
                  <c:v>1.8465753424657534</c:v>
                </c:pt>
                <c:pt idx="675">
                  <c:v>1.8493150684931507</c:v>
                </c:pt>
                <c:pt idx="676">
                  <c:v>1.8520547945205479</c:v>
                </c:pt>
                <c:pt idx="677">
                  <c:v>1.8547945205479452</c:v>
                </c:pt>
                <c:pt idx="678">
                  <c:v>1.8575342465753424</c:v>
                </c:pt>
                <c:pt idx="679">
                  <c:v>1.8602739726027397</c:v>
                </c:pt>
                <c:pt idx="680">
                  <c:v>1.8630136986301369</c:v>
                </c:pt>
                <c:pt idx="681">
                  <c:v>1.8657534246575342</c:v>
                </c:pt>
                <c:pt idx="682">
                  <c:v>1.8684931506849316</c:v>
                </c:pt>
                <c:pt idx="683">
                  <c:v>1.8712328767123287</c:v>
                </c:pt>
                <c:pt idx="684">
                  <c:v>1.8739726027397261</c:v>
                </c:pt>
                <c:pt idx="685">
                  <c:v>1.8767123287671232</c:v>
                </c:pt>
                <c:pt idx="686">
                  <c:v>1.8794520547945206</c:v>
                </c:pt>
                <c:pt idx="687">
                  <c:v>1.8821917808219177</c:v>
                </c:pt>
                <c:pt idx="688">
                  <c:v>1.8849315068493151</c:v>
                </c:pt>
                <c:pt idx="689">
                  <c:v>1.8876712328767122</c:v>
                </c:pt>
                <c:pt idx="690">
                  <c:v>1.8904109589041096</c:v>
                </c:pt>
                <c:pt idx="691">
                  <c:v>1.893150684931507</c:v>
                </c:pt>
                <c:pt idx="692">
                  <c:v>1.8958904109589041</c:v>
                </c:pt>
                <c:pt idx="693">
                  <c:v>1.8986301369863015</c:v>
                </c:pt>
                <c:pt idx="694">
                  <c:v>1.9013698630136986</c:v>
                </c:pt>
                <c:pt idx="695">
                  <c:v>1.904109589041096</c:v>
                </c:pt>
                <c:pt idx="696">
                  <c:v>1.9068493150684931</c:v>
                </c:pt>
                <c:pt idx="697">
                  <c:v>1.9095890410958904</c:v>
                </c:pt>
                <c:pt idx="698">
                  <c:v>1.9123287671232876</c:v>
                </c:pt>
                <c:pt idx="699">
                  <c:v>1.9150684931506849</c:v>
                </c:pt>
                <c:pt idx="700">
                  <c:v>1.9178082191780821</c:v>
                </c:pt>
                <c:pt idx="701">
                  <c:v>1.9205479452054794</c:v>
                </c:pt>
                <c:pt idx="702">
                  <c:v>1.9232876712328768</c:v>
                </c:pt>
                <c:pt idx="703">
                  <c:v>1.9260273972602739</c:v>
                </c:pt>
                <c:pt idx="704">
                  <c:v>1.9287671232876713</c:v>
                </c:pt>
                <c:pt idx="705">
                  <c:v>1.9315068493150684</c:v>
                </c:pt>
                <c:pt idx="706">
                  <c:v>1.9342465753424658</c:v>
                </c:pt>
                <c:pt idx="707">
                  <c:v>1.9369863013698629</c:v>
                </c:pt>
                <c:pt idx="708">
                  <c:v>1.9397260273972603</c:v>
                </c:pt>
                <c:pt idx="709">
                  <c:v>1.9424657534246574</c:v>
                </c:pt>
                <c:pt idx="710">
                  <c:v>1.9452054794520548</c:v>
                </c:pt>
                <c:pt idx="711">
                  <c:v>1.9479452054794522</c:v>
                </c:pt>
                <c:pt idx="712">
                  <c:v>1.9506849315068493</c:v>
                </c:pt>
                <c:pt idx="713">
                  <c:v>1.9534246575342467</c:v>
                </c:pt>
                <c:pt idx="714">
                  <c:v>1.9561643835616438</c:v>
                </c:pt>
                <c:pt idx="715">
                  <c:v>1.9589041095890412</c:v>
                </c:pt>
                <c:pt idx="716">
                  <c:v>1.9616438356164383</c:v>
                </c:pt>
                <c:pt idx="717">
                  <c:v>1.9643835616438357</c:v>
                </c:pt>
                <c:pt idx="718">
                  <c:v>1.9671232876712328</c:v>
                </c:pt>
                <c:pt idx="719">
                  <c:v>1.9698630136986301</c:v>
                </c:pt>
                <c:pt idx="720">
                  <c:v>1.9726027397260273</c:v>
                </c:pt>
                <c:pt idx="721">
                  <c:v>1.9753424657534246</c:v>
                </c:pt>
                <c:pt idx="722">
                  <c:v>1.978082191780822</c:v>
                </c:pt>
                <c:pt idx="723">
                  <c:v>1.9808219178082191</c:v>
                </c:pt>
                <c:pt idx="724">
                  <c:v>1.9835616438356165</c:v>
                </c:pt>
                <c:pt idx="725">
                  <c:v>1.9863013698630136</c:v>
                </c:pt>
                <c:pt idx="726">
                  <c:v>1.989041095890411</c:v>
                </c:pt>
                <c:pt idx="727">
                  <c:v>1.9917808219178081</c:v>
                </c:pt>
                <c:pt idx="728">
                  <c:v>1.9945205479452055</c:v>
                </c:pt>
                <c:pt idx="729">
                  <c:v>1.9972602739726026</c:v>
                </c:pt>
                <c:pt idx="730">
                  <c:v>2</c:v>
                </c:pt>
                <c:pt idx="731">
                  <c:v>2.0027397260273974</c:v>
                </c:pt>
                <c:pt idx="732">
                  <c:v>2.0054794520547947</c:v>
                </c:pt>
                <c:pt idx="733">
                  <c:v>2.0082191780821916</c:v>
                </c:pt>
                <c:pt idx="734">
                  <c:v>2.010958904109589</c:v>
                </c:pt>
                <c:pt idx="735">
                  <c:v>2.0136986301369864</c:v>
                </c:pt>
                <c:pt idx="736">
                  <c:v>2.0164383561643837</c:v>
                </c:pt>
                <c:pt idx="737">
                  <c:v>2.0191780821917806</c:v>
                </c:pt>
                <c:pt idx="738">
                  <c:v>2.021917808219178</c:v>
                </c:pt>
                <c:pt idx="739">
                  <c:v>2.0246575342465754</c:v>
                </c:pt>
                <c:pt idx="740">
                  <c:v>2.0273972602739727</c:v>
                </c:pt>
                <c:pt idx="741">
                  <c:v>2.0301369863013701</c:v>
                </c:pt>
                <c:pt idx="742">
                  <c:v>2.032876712328767</c:v>
                </c:pt>
                <c:pt idx="743">
                  <c:v>2.0356164383561643</c:v>
                </c:pt>
                <c:pt idx="744">
                  <c:v>2.0383561643835617</c:v>
                </c:pt>
                <c:pt idx="745">
                  <c:v>2.0410958904109591</c:v>
                </c:pt>
                <c:pt idx="746">
                  <c:v>2.043835616438356</c:v>
                </c:pt>
                <c:pt idx="747">
                  <c:v>2.0465753424657533</c:v>
                </c:pt>
                <c:pt idx="748">
                  <c:v>2.0493150684931507</c:v>
                </c:pt>
                <c:pt idx="749">
                  <c:v>2.0520547945205481</c:v>
                </c:pt>
                <c:pt idx="750">
                  <c:v>2.0547945205479454</c:v>
                </c:pt>
                <c:pt idx="751">
                  <c:v>2.0575342465753423</c:v>
                </c:pt>
                <c:pt idx="752">
                  <c:v>2.0602739726027397</c:v>
                </c:pt>
                <c:pt idx="753">
                  <c:v>2.0630136986301371</c:v>
                </c:pt>
                <c:pt idx="754">
                  <c:v>2.0657534246575344</c:v>
                </c:pt>
                <c:pt idx="755">
                  <c:v>2.0684931506849313</c:v>
                </c:pt>
                <c:pt idx="756">
                  <c:v>2.0712328767123287</c:v>
                </c:pt>
                <c:pt idx="757">
                  <c:v>2.0739726027397261</c:v>
                </c:pt>
                <c:pt idx="758">
                  <c:v>2.0767123287671234</c:v>
                </c:pt>
                <c:pt idx="759">
                  <c:v>2.0794520547945203</c:v>
                </c:pt>
                <c:pt idx="760">
                  <c:v>2.0821917808219177</c:v>
                </c:pt>
                <c:pt idx="761">
                  <c:v>2.0849315068493151</c:v>
                </c:pt>
                <c:pt idx="762">
                  <c:v>2.0876712328767124</c:v>
                </c:pt>
                <c:pt idx="763">
                  <c:v>2.0904109589041098</c:v>
                </c:pt>
                <c:pt idx="764">
                  <c:v>2.0931506849315067</c:v>
                </c:pt>
                <c:pt idx="765">
                  <c:v>2.095890410958904</c:v>
                </c:pt>
                <c:pt idx="766">
                  <c:v>2.0986301369863014</c:v>
                </c:pt>
                <c:pt idx="767">
                  <c:v>2.1013698630136988</c:v>
                </c:pt>
                <c:pt idx="768">
                  <c:v>2.1041095890410957</c:v>
                </c:pt>
                <c:pt idx="769">
                  <c:v>2.106849315068493</c:v>
                </c:pt>
                <c:pt idx="770">
                  <c:v>2.1095890410958904</c:v>
                </c:pt>
                <c:pt idx="771">
                  <c:v>2.1123287671232878</c:v>
                </c:pt>
                <c:pt idx="772">
                  <c:v>2.1150684931506851</c:v>
                </c:pt>
                <c:pt idx="773">
                  <c:v>2.117808219178082</c:v>
                </c:pt>
                <c:pt idx="774">
                  <c:v>2.1205479452054794</c:v>
                </c:pt>
                <c:pt idx="775">
                  <c:v>2.1232876712328768</c:v>
                </c:pt>
                <c:pt idx="776">
                  <c:v>2.1260273972602741</c:v>
                </c:pt>
                <c:pt idx="777">
                  <c:v>2.128767123287671</c:v>
                </c:pt>
                <c:pt idx="778">
                  <c:v>2.1315068493150684</c:v>
                </c:pt>
                <c:pt idx="779">
                  <c:v>2.1342465753424658</c:v>
                </c:pt>
                <c:pt idx="780">
                  <c:v>2.1369863013698631</c:v>
                </c:pt>
                <c:pt idx="781">
                  <c:v>2.1397260273972605</c:v>
                </c:pt>
                <c:pt idx="782">
                  <c:v>2.1424657534246574</c:v>
                </c:pt>
                <c:pt idx="783">
                  <c:v>2.1452054794520548</c:v>
                </c:pt>
                <c:pt idx="784">
                  <c:v>2.1479452054794521</c:v>
                </c:pt>
                <c:pt idx="785">
                  <c:v>2.1506849315068495</c:v>
                </c:pt>
                <c:pt idx="786">
                  <c:v>2.1534246575342464</c:v>
                </c:pt>
                <c:pt idx="787">
                  <c:v>2.1561643835616437</c:v>
                </c:pt>
                <c:pt idx="788">
                  <c:v>2.1589041095890411</c:v>
                </c:pt>
                <c:pt idx="789">
                  <c:v>2.1616438356164385</c:v>
                </c:pt>
                <c:pt idx="790">
                  <c:v>2.1643835616438358</c:v>
                </c:pt>
                <c:pt idx="791">
                  <c:v>2.1671232876712327</c:v>
                </c:pt>
                <c:pt idx="792">
                  <c:v>2.1698630136986301</c:v>
                </c:pt>
                <c:pt idx="793">
                  <c:v>2.1726027397260275</c:v>
                </c:pt>
                <c:pt idx="794">
                  <c:v>2.1753424657534248</c:v>
                </c:pt>
                <c:pt idx="795">
                  <c:v>2.1780821917808217</c:v>
                </c:pt>
                <c:pt idx="796">
                  <c:v>2.1808219178082191</c:v>
                </c:pt>
                <c:pt idx="797">
                  <c:v>2.1835616438356165</c:v>
                </c:pt>
                <c:pt idx="798">
                  <c:v>2.1863013698630138</c:v>
                </c:pt>
                <c:pt idx="799">
                  <c:v>2.1890410958904107</c:v>
                </c:pt>
                <c:pt idx="800">
                  <c:v>2.1917808219178081</c:v>
                </c:pt>
                <c:pt idx="801">
                  <c:v>2.1945205479452055</c:v>
                </c:pt>
                <c:pt idx="802">
                  <c:v>2.1972602739726028</c:v>
                </c:pt>
                <c:pt idx="803">
                  <c:v>2.2000000000000002</c:v>
                </c:pt>
                <c:pt idx="804">
                  <c:v>2.2027397260273971</c:v>
                </c:pt>
                <c:pt idx="805">
                  <c:v>2.2054794520547945</c:v>
                </c:pt>
                <c:pt idx="806">
                  <c:v>2.2082191780821918</c:v>
                </c:pt>
                <c:pt idx="807">
                  <c:v>2.2109589041095892</c:v>
                </c:pt>
                <c:pt idx="808">
                  <c:v>2.2136986301369861</c:v>
                </c:pt>
                <c:pt idx="809">
                  <c:v>2.2164383561643834</c:v>
                </c:pt>
                <c:pt idx="810">
                  <c:v>2.2191780821917808</c:v>
                </c:pt>
                <c:pt idx="811">
                  <c:v>2.2219178082191782</c:v>
                </c:pt>
                <c:pt idx="812">
                  <c:v>2.2246575342465755</c:v>
                </c:pt>
                <c:pt idx="813">
                  <c:v>2.2273972602739724</c:v>
                </c:pt>
                <c:pt idx="814">
                  <c:v>2.2301369863013698</c:v>
                </c:pt>
                <c:pt idx="815">
                  <c:v>2.2328767123287672</c:v>
                </c:pt>
                <c:pt idx="816">
                  <c:v>2.2356164383561645</c:v>
                </c:pt>
                <c:pt idx="817">
                  <c:v>2.2383561643835614</c:v>
                </c:pt>
                <c:pt idx="818">
                  <c:v>2.2410958904109588</c:v>
                </c:pt>
                <c:pt idx="819">
                  <c:v>2.2438356164383562</c:v>
                </c:pt>
                <c:pt idx="820">
                  <c:v>2.2465753424657535</c:v>
                </c:pt>
                <c:pt idx="821">
                  <c:v>2.2493150684931509</c:v>
                </c:pt>
                <c:pt idx="822">
                  <c:v>2.2520547945205478</c:v>
                </c:pt>
                <c:pt idx="823">
                  <c:v>2.2547945205479452</c:v>
                </c:pt>
                <c:pt idx="824">
                  <c:v>2.2575342465753425</c:v>
                </c:pt>
                <c:pt idx="825">
                  <c:v>2.2602739726027399</c:v>
                </c:pt>
                <c:pt idx="826">
                  <c:v>2.2630136986301368</c:v>
                </c:pt>
                <c:pt idx="827">
                  <c:v>2.2657534246575342</c:v>
                </c:pt>
                <c:pt idx="828">
                  <c:v>2.2684931506849315</c:v>
                </c:pt>
                <c:pt idx="829">
                  <c:v>2.2712328767123289</c:v>
                </c:pt>
                <c:pt idx="830">
                  <c:v>2.2739726027397262</c:v>
                </c:pt>
                <c:pt idx="831">
                  <c:v>2.2767123287671232</c:v>
                </c:pt>
                <c:pt idx="832">
                  <c:v>2.2794520547945205</c:v>
                </c:pt>
                <c:pt idx="833">
                  <c:v>2.2821917808219179</c:v>
                </c:pt>
                <c:pt idx="834">
                  <c:v>2.2849315068493152</c:v>
                </c:pt>
                <c:pt idx="835">
                  <c:v>2.2876712328767121</c:v>
                </c:pt>
                <c:pt idx="836">
                  <c:v>2.2904109589041095</c:v>
                </c:pt>
                <c:pt idx="837">
                  <c:v>2.2931506849315069</c:v>
                </c:pt>
                <c:pt idx="838">
                  <c:v>2.2958904109589042</c:v>
                </c:pt>
                <c:pt idx="839">
                  <c:v>2.2986301369863016</c:v>
                </c:pt>
                <c:pt idx="840">
                  <c:v>2.3013698630136985</c:v>
                </c:pt>
                <c:pt idx="841">
                  <c:v>2.3041095890410959</c:v>
                </c:pt>
                <c:pt idx="842">
                  <c:v>2.3068493150684932</c:v>
                </c:pt>
                <c:pt idx="843">
                  <c:v>2.3095890410958906</c:v>
                </c:pt>
                <c:pt idx="844">
                  <c:v>2.3123287671232875</c:v>
                </c:pt>
                <c:pt idx="845">
                  <c:v>2.3150684931506849</c:v>
                </c:pt>
                <c:pt idx="846">
                  <c:v>2.3178082191780822</c:v>
                </c:pt>
                <c:pt idx="847">
                  <c:v>2.3205479452054796</c:v>
                </c:pt>
                <c:pt idx="848">
                  <c:v>2.3232876712328765</c:v>
                </c:pt>
                <c:pt idx="849">
                  <c:v>2.3260273972602739</c:v>
                </c:pt>
                <c:pt idx="850">
                  <c:v>2.3287671232876712</c:v>
                </c:pt>
                <c:pt idx="851">
                  <c:v>2.3315068493150686</c:v>
                </c:pt>
                <c:pt idx="852">
                  <c:v>2.3342465753424659</c:v>
                </c:pt>
                <c:pt idx="853">
                  <c:v>2.3369863013698629</c:v>
                </c:pt>
                <c:pt idx="854">
                  <c:v>2.3397260273972602</c:v>
                </c:pt>
                <c:pt idx="855">
                  <c:v>2.3424657534246576</c:v>
                </c:pt>
                <c:pt idx="856">
                  <c:v>2.3452054794520549</c:v>
                </c:pt>
                <c:pt idx="857">
                  <c:v>2.3479452054794518</c:v>
                </c:pt>
                <c:pt idx="858">
                  <c:v>2.3506849315068492</c:v>
                </c:pt>
                <c:pt idx="859">
                  <c:v>2.3534246575342466</c:v>
                </c:pt>
                <c:pt idx="860">
                  <c:v>2.3561643835616439</c:v>
                </c:pt>
                <c:pt idx="861">
                  <c:v>2.3589041095890413</c:v>
                </c:pt>
                <c:pt idx="862">
                  <c:v>2.3616438356164382</c:v>
                </c:pt>
                <c:pt idx="863">
                  <c:v>2.3643835616438356</c:v>
                </c:pt>
                <c:pt idx="864">
                  <c:v>2.3671232876712329</c:v>
                </c:pt>
                <c:pt idx="865">
                  <c:v>2.3698630136986303</c:v>
                </c:pt>
                <c:pt idx="866">
                  <c:v>2.3726027397260272</c:v>
                </c:pt>
                <c:pt idx="867">
                  <c:v>2.3753424657534246</c:v>
                </c:pt>
                <c:pt idx="868">
                  <c:v>2.3780821917808219</c:v>
                </c:pt>
                <c:pt idx="869">
                  <c:v>2.3808219178082193</c:v>
                </c:pt>
                <c:pt idx="870">
                  <c:v>2.3835616438356166</c:v>
                </c:pt>
                <c:pt idx="871">
                  <c:v>2.3863013698630136</c:v>
                </c:pt>
                <c:pt idx="872">
                  <c:v>2.3890410958904109</c:v>
                </c:pt>
                <c:pt idx="873">
                  <c:v>2.3917808219178083</c:v>
                </c:pt>
                <c:pt idx="874">
                  <c:v>2.3945205479452056</c:v>
                </c:pt>
                <c:pt idx="875">
                  <c:v>2.3972602739726026</c:v>
                </c:pt>
                <c:pt idx="876">
                  <c:v>2.4</c:v>
                </c:pt>
                <c:pt idx="877">
                  <c:v>2.4027397260273973</c:v>
                </c:pt>
                <c:pt idx="878">
                  <c:v>2.4054794520547946</c:v>
                </c:pt>
                <c:pt idx="879">
                  <c:v>2.408219178082192</c:v>
                </c:pt>
                <c:pt idx="880">
                  <c:v>2.4109589041095889</c:v>
                </c:pt>
                <c:pt idx="881">
                  <c:v>2.4136986301369863</c:v>
                </c:pt>
                <c:pt idx="882">
                  <c:v>2.4164383561643836</c:v>
                </c:pt>
                <c:pt idx="883">
                  <c:v>2.419178082191781</c:v>
                </c:pt>
                <c:pt idx="884">
                  <c:v>2.4219178082191779</c:v>
                </c:pt>
                <c:pt idx="885">
                  <c:v>2.4246575342465753</c:v>
                </c:pt>
                <c:pt idx="886">
                  <c:v>2.4273972602739726</c:v>
                </c:pt>
                <c:pt idx="887">
                  <c:v>2.43013698630137</c:v>
                </c:pt>
                <c:pt idx="888">
                  <c:v>2.4328767123287673</c:v>
                </c:pt>
                <c:pt idx="889">
                  <c:v>2.4356164383561643</c:v>
                </c:pt>
                <c:pt idx="890">
                  <c:v>2.4383561643835616</c:v>
                </c:pt>
                <c:pt idx="891">
                  <c:v>2.441095890410959</c:v>
                </c:pt>
                <c:pt idx="892">
                  <c:v>2.4438356164383563</c:v>
                </c:pt>
                <c:pt idx="893">
                  <c:v>2.4465753424657533</c:v>
                </c:pt>
                <c:pt idx="894">
                  <c:v>2.4493150684931506</c:v>
                </c:pt>
                <c:pt idx="895">
                  <c:v>2.452054794520548</c:v>
                </c:pt>
                <c:pt idx="896">
                  <c:v>2.4547945205479453</c:v>
                </c:pt>
                <c:pt idx="897">
                  <c:v>2.4575342465753423</c:v>
                </c:pt>
                <c:pt idx="898">
                  <c:v>2.4602739726027396</c:v>
                </c:pt>
                <c:pt idx="899">
                  <c:v>2.463013698630137</c:v>
                </c:pt>
                <c:pt idx="900">
                  <c:v>2.4657534246575343</c:v>
                </c:pt>
                <c:pt idx="901">
                  <c:v>2.4684931506849317</c:v>
                </c:pt>
                <c:pt idx="902">
                  <c:v>2.4712328767123286</c:v>
                </c:pt>
                <c:pt idx="903">
                  <c:v>2.473972602739726</c:v>
                </c:pt>
                <c:pt idx="904">
                  <c:v>2.4767123287671233</c:v>
                </c:pt>
                <c:pt idx="905">
                  <c:v>2.4794520547945207</c:v>
                </c:pt>
                <c:pt idx="906">
                  <c:v>2.4821917808219176</c:v>
                </c:pt>
                <c:pt idx="907">
                  <c:v>2.484931506849315</c:v>
                </c:pt>
                <c:pt idx="908">
                  <c:v>2.4876712328767123</c:v>
                </c:pt>
                <c:pt idx="909">
                  <c:v>2.4904109589041097</c:v>
                </c:pt>
                <c:pt idx="910">
                  <c:v>2.493150684931507</c:v>
                </c:pt>
                <c:pt idx="911">
                  <c:v>2.495890410958904</c:v>
                </c:pt>
                <c:pt idx="912">
                  <c:v>2.4986301369863013</c:v>
                </c:pt>
                <c:pt idx="913">
                  <c:v>2.5013698630136987</c:v>
                </c:pt>
                <c:pt idx="914">
                  <c:v>2.504109589041096</c:v>
                </c:pt>
                <c:pt idx="915">
                  <c:v>2.506849315068493</c:v>
                </c:pt>
                <c:pt idx="916">
                  <c:v>2.5095890410958903</c:v>
                </c:pt>
                <c:pt idx="917">
                  <c:v>2.5123287671232877</c:v>
                </c:pt>
                <c:pt idx="918">
                  <c:v>2.515068493150685</c:v>
                </c:pt>
                <c:pt idx="919">
                  <c:v>2.5178082191780824</c:v>
                </c:pt>
                <c:pt idx="920">
                  <c:v>2.5205479452054793</c:v>
                </c:pt>
                <c:pt idx="921">
                  <c:v>2.5232876712328767</c:v>
                </c:pt>
                <c:pt idx="922">
                  <c:v>2.526027397260274</c:v>
                </c:pt>
                <c:pt idx="923">
                  <c:v>2.5287671232876714</c:v>
                </c:pt>
                <c:pt idx="924">
                  <c:v>2.5315068493150683</c:v>
                </c:pt>
                <c:pt idx="925">
                  <c:v>2.5342465753424657</c:v>
                </c:pt>
                <c:pt idx="926">
                  <c:v>2.536986301369863</c:v>
                </c:pt>
                <c:pt idx="927">
                  <c:v>2.5397260273972604</c:v>
                </c:pt>
                <c:pt idx="928">
                  <c:v>2.5424657534246577</c:v>
                </c:pt>
                <c:pt idx="929">
                  <c:v>2.5452054794520547</c:v>
                </c:pt>
                <c:pt idx="930">
                  <c:v>2.547945205479452</c:v>
                </c:pt>
                <c:pt idx="931">
                  <c:v>2.5506849315068494</c:v>
                </c:pt>
                <c:pt idx="932">
                  <c:v>2.5534246575342467</c:v>
                </c:pt>
                <c:pt idx="933">
                  <c:v>2.5561643835616437</c:v>
                </c:pt>
                <c:pt idx="934">
                  <c:v>2.558904109589041</c:v>
                </c:pt>
                <c:pt idx="935">
                  <c:v>2.5616438356164384</c:v>
                </c:pt>
                <c:pt idx="936">
                  <c:v>2.5643835616438357</c:v>
                </c:pt>
                <c:pt idx="937">
                  <c:v>2.5671232876712327</c:v>
                </c:pt>
                <c:pt idx="938">
                  <c:v>2.56986301369863</c:v>
                </c:pt>
                <c:pt idx="939">
                  <c:v>2.5726027397260274</c:v>
                </c:pt>
                <c:pt idx="940">
                  <c:v>2.5753424657534247</c:v>
                </c:pt>
                <c:pt idx="941">
                  <c:v>2.5780821917808221</c:v>
                </c:pt>
                <c:pt idx="942">
                  <c:v>2.580821917808219</c:v>
                </c:pt>
                <c:pt idx="943">
                  <c:v>2.5835616438356164</c:v>
                </c:pt>
                <c:pt idx="944">
                  <c:v>2.5863013698630137</c:v>
                </c:pt>
                <c:pt idx="945">
                  <c:v>2.5890410958904111</c:v>
                </c:pt>
                <c:pt idx="946">
                  <c:v>2.591780821917808</c:v>
                </c:pt>
                <c:pt idx="947">
                  <c:v>2.5945205479452054</c:v>
                </c:pt>
                <c:pt idx="948">
                  <c:v>2.5972602739726027</c:v>
                </c:pt>
                <c:pt idx="949">
                  <c:v>2.6</c:v>
                </c:pt>
                <c:pt idx="950">
                  <c:v>2.6027397260273974</c:v>
                </c:pt>
                <c:pt idx="951">
                  <c:v>2.6054794520547944</c:v>
                </c:pt>
                <c:pt idx="952">
                  <c:v>2.6082191780821917</c:v>
                </c:pt>
                <c:pt idx="953">
                  <c:v>2.6109589041095891</c:v>
                </c:pt>
                <c:pt idx="954">
                  <c:v>2.6136986301369864</c:v>
                </c:pt>
                <c:pt idx="955">
                  <c:v>2.6164383561643834</c:v>
                </c:pt>
                <c:pt idx="956">
                  <c:v>2.6191780821917807</c:v>
                </c:pt>
                <c:pt idx="957">
                  <c:v>2.6219178082191781</c:v>
                </c:pt>
                <c:pt idx="958">
                  <c:v>2.6246575342465754</c:v>
                </c:pt>
                <c:pt idx="959">
                  <c:v>2.6273972602739728</c:v>
                </c:pt>
                <c:pt idx="960">
                  <c:v>2.6301369863013697</c:v>
                </c:pt>
                <c:pt idx="961">
                  <c:v>2.6328767123287671</c:v>
                </c:pt>
                <c:pt idx="962">
                  <c:v>2.6356164383561644</c:v>
                </c:pt>
                <c:pt idx="963">
                  <c:v>2.6383561643835618</c:v>
                </c:pt>
                <c:pt idx="964">
                  <c:v>2.6410958904109587</c:v>
                </c:pt>
                <c:pt idx="965">
                  <c:v>2.6438356164383561</c:v>
                </c:pt>
                <c:pt idx="966">
                  <c:v>2.6465753424657534</c:v>
                </c:pt>
                <c:pt idx="967">
                  <c:v>2.6493150684931508</c:v>
                </c:pt>
                <c:pt idx="968">
                  <c:v>2.6520547945205482</c:v>
                </c:pt>
                <c:pt idx="969">
                  <c:v>2.6547945205479451</c:v>
                </c:pt>
                <c:pt idx="970">
                  <c:v>2.6575342465753424</c:v>
                </c:pt>
                <c:pt idx="971">
                  <c:v>2.6602739726027398</c:v>
                </c:pt>
                <c:pt idx="972">
                  <c:v>2.6630136986301371</c:v>
                </c:pt>
                <c:pt idx="973">
                  <c:v>2.6657534246575341</c:v>
                </c:pt>
                <c:pt idx="974">
                  <c:v>2.6684931506849314</c:v>
                </c:pt>
                <c:pt idx="975">
                  <c:v>2.6712328767123288</c:v>
                </c:pt>
                <c:pt idx="976">
                  <c:v>2.6739726027397261</c:v>
                </c:pt>
                <c:pt idx="977">
                  <c:v>2.6767123287671235</c:v>
                </c:pt>
                <c:pt idx="978">
                  <c:v>2.6794520547945204</c:v>
                </c:pt>
                <c:pt idx="979">
                  <c:v>2.6821917808219178</c:v>
                </c:pt>
                <c:pt idx="980">
                  <c:v>2.6849315068493151</c:v>
                </c:pt>
                <c:pt idx="981">
                  <c:v>2.6876712328767125</c:v>
                </c:pt>
                <c:pt idx="982">
                  <c:v>2.6904109589041094</c:v>
                </c:pt>
                <c:pt idx="983">
                  <c:v>2.6931506849315068</c:v>
                </c:pt>
                <c:pt idx="984">
                  <c:v>2.6958904109589041</c:v>
                </c:pt>
                <c:pt idx="985">
                  <c:v>2.6986301369863015</c:v>
                </c:pt>
                <c:pt idx="986">
                  <c:v>2.7013698630136984</c:v>
                </c:pt>
                <c:pt idx="987">
                  <c:v>2.7041095890410958</c:v>
                </c:pt>
                <c:pt idx="988">
                  <c:v>2.7068493150684931</c:v>
                </c:pt>
                <c:pt idx="989">
                  <c:v>2.7095890410958905</c:v>
                </c:pt>
                <c:pt idx="990">
                  <c:v>2.7123287671232879</c:v>
                </c:pt>
                <c:pt idx="991">
                  <c:v>2.7150684931506848</c:v>
                </c:pt>
                <c:pt idx="992">
                  <c:v>2.7178082191780821</c:v>
                </c:pt>
                <c:pt idx="993">
                  <c:v>2.7205479452054795</c:v>
                </c:pt>
                <c:pt idx="994">
                  <c:v>2.7232876712328768</c:v>
                </c:pt>
                <c:pt idx="995">
                  <c:v>2.7260273972602738</c:v>
                </c:pt>
                <c:pt idx="996">
                  <c:v>2.7287671232876711</c:v>
                </c:pt>
                <c:pt idx="997">
                  <c:v>2.7315068493150685</c:v>
                </c:pt>
                <c:pt idx="998">
                  <c:v>2.7342465753424658</c:v>
                </c:pt>
                <c:pt idx="999">
                  <c:v>2.7369863013698632</c:v>
                </c:pt>
                <c:pt idx="1000">
                  <c:v>2.7397260273972601</c:v>
                </c:pt>
                <c:pt idx="1001">
                  <c:v>2.7424657534246575</c:v>
                </c:pt>
                <c:pt idx="1002">
                  <c:v>2.7452054794520548</c:v>
                </c:pt>
                <c:pt idx="1003">
                  <c:v>2.7479452054794522</c:v>
                </c:pt>
                <c:pt idx="1004">
                  <c:v>2.7506849315068491</c:v>
                </c:pt>
                <c:pt idx="1005">
                  <c:v>2.7534246575342465</c:v>
                </c:pt>
                <c:pt idx="1006">
                  <c:v>2.7561643835616438</c:v>
                </c:pt>
                <c:pt idx="1007">
                  <c:v>2.7589041095890412</c:v>
                </c:pt>
                <c:pt idx="1008">
                  <c:v>2.7616438356164386</c:v>
                </c:pt>
                <c:pt idx="1009">
                  <c:v>2.7643835616438355</c:v>
                </c:pt>
                <c:pt idx="1010">
                  <c:v>2.7671232876712328</c:v>
                </c:pt>
                <c:pt idx="1011">
                  <c:v>2.7698630136986302</c:v>
                </c:pt>
                <c:pt idx="1012">
                  <c:v>2.7726027397260276</c:v>
                </c:pt>
                <c:pt idx="1013">
                  <c:v>2.7753424657534245</c:v>
                </c:pt>
                <c:pt idx="1014">
                  <c:v>2.7780821917808218</c:v>
                </c:pt>
                <c:pt idx="1015">
                  <c:v>2.7808219178082192</c:v>
                </c:pt>
                <c:pt idx="1016">
                  <c:v>2.7835616438356166</c:v>
                </c:pt>
                <c:pt idx="1017">
                  <c:v>2.7863013698630139</c:v>
                </c:pt>
                <c:pt idx="1018">
                  <c:v>2.7890410958904108</c:v>
                </c:pt>
                <c:pt idx="1019">
                  <c:v>2.7917808219178082</c:v>
                </c:pt>
                <c:pt idx="1020">
                  <c:v>2.7945205479452055</c:v>
                </c:pt>
                <c:pt idx="1021">
                  <c:v>2.7972602739726029</c:v>
                </c:pt>
                <c:pt idx="1022">
                  <c:v>2.8</c:v>
                </c:pt>
                <c:pt idx="1023">
                  <c:v>2.8027397260273972</c:v>
                </c:pt>
                <c:pt idx="1024">
                  <c:v>2.8054794520547945</c:v>
                </c:pt>
                <c:pt idx="1025">
                  <c:v>2.8082191780821919</c:v>
                </c:pt>
                <c:pt idx="1026">
                  <c:v>2.8109589041095893</c:v>
                </c:pt>
                <c:pt idx="1027">
                  <c:v>2.8136986301369862</c:v>
                </c:pt>
                <c:pt idx="1028">
                  <c:v>2.8164383561643835</c:v>
                </c:pt>
                <c:pt idx="1029">
                  <c:v>2.8191780821917809</c:v>
                </c:pt>
                <c:pt idx="1030">
                  <c:v>2.8219178082191783</c:v>
                </c:pt>
                <c:pt idx="1031">
                  <c:v>2.8246575342465752</c:v>
                </c:pt>
                <c:pt idx="1032">
                  <c:v>2.8273972602739725</c:v>
                </c:pt>
                <c:pt idx="1033">
                  <c:v>2.8301369863013699</c:v>
                </c:pt>
                <c:pt idx="1034">
                  <c:v>2.8328767123287673</c:v>
                </c:pt>
                <c:pt idx="1035">
                  <c:v>2.8356164383561642</c:v>
                </c:pt>
                <c:pt idx="1036">
                  <c:v>2.8383561643835615</c:v>
                </c:pt>
                <c:pt idx="1037">
                  <c:v>2.8410958904109589</c:v>
                </c:pt>
                <c:pt idx="1038">
                  <c:v>2.8438356164383563</c:v>
                </c:pt>
                <c:pt idx="1039">
                  <c:v>2.8465753424657536</c:v>
                </c:pt>
                <c:pt idx="1040">
                  <c:v>2.8493150684931505</c:v>
                </c:pt>
                <c:pt idx="1041">
                  <c:v>2.8520547945205479</c:v>
                </c:pt>
                <c:pt idx="1042">
                  <c:v>2.8547945205479452</c:v>
                </c:pt>
                <c:pt idx="1043">
                  <c:v>2.8575342465753426</c:v>
                </c:pt>
                <c:pt idx="1044">
                  <c:v>2.8602739726027395</c:v>
                </c:pt>
                <c:pt idx="1045">
                  <c:v>2.8630136986301369</c:v>
                </c:pt>
                <c:pt idx="1046">
                  <c:v>2.8657534246575342</c:v>
                </c:pt>
                <c:pt idx="1047">
                  <c:v>2.8684931506849316</c:v>
                </c:pt>
                <c:pt idx="1048">
                  <c:v>2.871232876712329</c:v>
                </c:pt>
                <c:pt idx="1049">
                  <c:v>2.8739726027397259</c:v>
                </c:pt>
                <c:pt idx="1050">
                  <c:v>2.8767123287671232</c:v>
                </c:pt>
                <c:pt idx="1051">
                  <c:v>2.8794520547945206</c:v>
                </c:pt>
                <c:pt idx="1052">
                  <c:v>2.882191780821918</c:v>
                </c:pt>
                <c:pt idx="1053">
                  <c:v>2.8849315068493149</c:v>
                </c:pt>
                <c:pt idx="1054">
                  <c:v>2.8876712328767122</c:v>
                </c:pt>
                <c:pt idx="1055">
                  <c:v>2.8904109589041096</c:v>
                </c:pt>
                <c:pt idx="1056">
                  <c:v>2.893150684931507</c:v>
                </c:pt>
                <c:pt idx="1057">
                  <c:v>2.8958904109589043</c:v>
                </c:pt>
                <c:pt idx="1058">
                  <c:v>2.8986301369863012</c:v>
                </c:pt>
                <c:pt idx="1059">
                  <c:v>2.9013698630136986</c:v>
                </c:pt>
                <c:pt idx="1060">
                  <c:v>2.904109589041096</c:v>
                </c:pt>
                <c:pt idx="1061">
                  <c:v>2.9068493150684933</c:v>
                </c:pt>
                <c:pt idx="1062">
                  <c:v>2.9095890410958902</c:v>
                </c:pt>
                <c:pt idx="1063">
                  <c:v>2.9123287671232876</c:v>
                </c:pt>
                <c:pt idx="1064">
                  <c:v>2.9150684931506849</c:v>
                </c:pt>
                <c:pt idx="1065">
                  <c:v>2.9178082191780823</c:v>
                </c:pt>
                <c:pt idx="1066">
                  <c:v>2.9205479452054797</c:v>
                </c:pt>
                <c:pt idx="1067">
                  <c:v>2.9232876712328766</c:v>
                </c:pt>
                <c:pt idx="1068">
                  <c:v>2.9260273972602739</c:v>
                </c:pt>
                <c:pt idx="1069">
                  <c:v>2.9287671232876713</c:v>
                </c:pt>
                <c:pt idx="1070">
                  <c:v>2.9315068493150687</c:v>
                </c:pt>
                <c:pt idx="1071">
                  <c:v>2.9342465753424656</c:v>
                </c:pt>
                <c:pt idx="1072">
                  <c:v>2.9369863013698629</c:v>
                </c:pt>
                <c:pt idx="1073">
                  <c:v>2.9397260273972603</c:v>
                </c:pt>
                <c:pt idx="1074">
                  <c:v>2.9424657534246577</c:v>
                </c:pt>
                <c:pt idx="1075">
                  <c:v>2.9452054794520546</c:v>
                </c:pt>
                <c:pt idx="1076">
                  <c:v>2.9479452054794519</c:v>
                </c:pt>
                <c:pt idx="1077">
                  <c:v>2.9506849315068493</c:v>
                </c:pt>
                <c:pt idx="1078">
                  <c:v>2.9534246575342467</c:v>
                </c:pt>
                <c:pt idx="1079">
                  <c:v>2.956164383561644</c:v>
                </c:pt>
                <c:pt idx="1080">
                  <c:v>2.9589041095890409</c:v>
                </c:pt>
                <c:pt idx="1081">
                  <c:v>2.9616438356164383</c:v>
                </c:pt>
                <c:pt idx="1082">
                  <c:v>2.9643835616438357</c:v>
                </c:pt>
                <c:pt idx="1083">
                  <c:v>2.967123287671233</c:v>
                </c:pt>
                <c:pt idx="1084">
                  <c:v>2.9698630136986299</c:v>
                </c:pt>
                <c:pt idx="1085">
                  <c:v>2.9726027397260273</c:v>
                </c:pt>
                <c:pt idx="1086">
                  <c:v>2.9753424657534246</c:v>
                </c:pt>
                <c:pt idx="1087">
                  <c:v>2.978082191780822</c:v>
                </c:pt>
                <c:pt idx="1088">
                  <c:v>2.9808219178082194</c:v>
                </c:pt>
                <c:pt idx="1089">
                  <c:v>2.9835616438356163</c:v>
                </c:pt>
                <c:pt idx="1090">
                  <c:v>2.9863013698630136</c:v>
                </c:pt>
                <c:pt idx="1091">
                  <c:v>2.989041095890411</c:v>
                </c:pt>
                <c:pt idx="1092">
                  <c:v>2.9917808219178084</c:v>
                </c:pt>
                <c:pt idx="1093">
                  <c:v>2.9945205479452053</c:v>
                </c:pt>
                <c:pt idx="1094">
                  <c:v>2.9972602739726026</c:v>
                </c:pt>
                <c:pt idx="1095">
                  <c:v>3</c:v>
                </c:pt>
                <c:pt idx="1096">
                  <c:v>3.0027397260273974</c:v>
                </c:pt>
                <c:pt idx="1097">
                  <c:v>3.0054794520547947</c:v>
                </c:pt>
                <c:pt idx="1098">
                  <c:v>3.0082191780821916</c:v>
                </c:pt>
                <c:pt idx="1099">
                  <c:v>3.010958904109589</c:v>
                </c:pt>
                <c:pt idx="1100">
                  <c:v>3.0136986301369864</c:v>
                </c:pt>
                <c:pt idx="1101">
                  <c:v>3.0164383561643837</c:v>
                </c:pt>
                <c:pt idx="1102">
                  <c:v>3.0191780821917806</c:v>
                </c:pt>
                <c:pt idx="1103">
                  <c:v>3.021917808219178</c:v>
                </c:pt>
                <c:pt idx="1104">
                  <c:v>3.0246575342465754</c:v>
                </c:pt>
                <c:pt idx="1105">
                  <c:v>3.0273972602739727</c:v>
                </c:pt>
                <c:pt idx="1106">
                  <c:v>3.0301369863013701</c:v>
                </c:pt>
                <c:pt idx="1107">
                  <c:v>3.032876712328767</c:v>
                </c:pt>
                <c:pt idx="1108">
                  <c:v>3.0356164383561643</c:v>
                </c:pt>
                <c:pt idx="1109">
                  <c:v>3.0383561643835617</c:v>
                </c:pt>
                <c:pt idx="1110">
                  <c:v>3.0410958904109591</c:v>
                </c:pt>
                <c:pt idx="1111">
                  <c:v>3.043835616438356</c:v>
                </c:pt>
                <c:pt idx="1112">
                  <c:v>3.0465753424657533</c:v>
                </c:pt>
                <c:pt idx="1113">
                  <c:v>3.0493150684931507</c:v>
                </c:pt>
                <c:pt idx="1114">
                  <c:v>3.0520547945205481</c:v>
                </c:pt>
                <c:pt idx="1115">
                  <c:v>3.0547945205479454</c:v>
                </c:pt>
                <c:pt idx="1116">
                  <c:v>3.0575342465753423</c:v>
                </c:pt>
                <c:pt idx="1117">
                  <c:v>3.0602739726027397</c:v>
                </c:pt>
                <c:pt idx="1118">
                  <c:v>3.0630136986301371</c:v>
                </c:pt>
                <c:pt idx="1119">
                  <c:v>3.0657534246575344</c:v>
                </c:pt>
                <c:pt idx="1120">
                  <c:v>3.0684931506849313</c:v>
                </c:pt>
                <c:pt idx="1121">
                  <c:v>3.0712328767123287</c:v>
                </c:pt>
                <c:pt idx="1122">
                  <c:v>3.0739726027397261</c:v>
                </c:pt>
                <c:pt idx="1123">
                  <c:v>3.0767123287671234</c:v>
                </c:pt>
                <c:pt idx="1124">
                  <c:v>3.0794520547945203</c:v>
                </c:pt>
                <c:pt idx="1125">
                  <c:v>3.0821917808219177</c:v>
                </c:pt>
                <c:pt idx="1126">
                  <c:v>3.0849315068493151</c:v>
                </c:pt>
                <c:pt idx="1127">
                  <c:v>3.0876712328767124</c:v>
                </c:pt>
                <c:pt idx="1128">
                  <c:v>3.0904109589041098</c:v>
                </c:pt>
                <c:pt idx="1129">
                  <c:v>3.0931506849315067</c:v>
                </c:pt>
                <c:pt idx="1130">
                  <c:v>3.095890410958904</c:v>
                </c:pt>
                <c:pt idx="1131">
                  <c:v>3.0986301369863014</c:v>
                </c:pt>
                <c:pt idx="1132">
                  <c:v>3.1013698630136988</c:v>
                </c:pt>
                <c:pt idx="1133">
                  <c:v>3.1041095890410957</c:v>
                </c:pt>
                <c:pt idx="1134">
                  <c:v>3.106849315068493</c:v>
                </c:pt>
                <c:pt idx="1135">
                  <c:v>3.1095890410958904</c:v>
                </c:pt>
                <c:pt idx="1136">
                  <c:v>3.1123287671232878</c:v>
                </c:pt>
                <c:pt idx="1137">
                  <c:v>3.1150684931506851</c:v>
                </c:pt>
                <c:pt idx="1138">
                  <c:v>3.117808219178082</c:v>
                </c:pt>
                <c:pt idx="1139">
                  <c:v>3.1205479452054794</c:v>
                </c:pt>
                <c:pt idx="1140">
                  <c:v>3.1232876712328768</c:v>
                </c:pt>
                <c:pt idx="1141">
                  <c:v>3.1260273972602741</c:v>
                </c:pt>
                <c:pt idx="1142">
                  <c:v>3.128767123287671</c:v>
                </c:pt>
                <c:pt idx="1143">
                  <c:v>3.1315068493150684</c:v>
                </c:pt>
                <c:pt idx="1144">
                  <c:v>3.1342465753424658</c:v>
                </c:pt>
                <c:pt idx="1145">
                  <c:v>3.1369863013698631</c:v>
                </c:pt>
                <c:pt idx="1146">
                  <c:v>3.1397260273972605</c:v>
                </c:pt>
                <c:pt idx="1147">
                  <c:v>3.1424657534246574</c:v>
                </c:pt>
                <c:pt idx="1148">
                  <c:v>3.1452054794520548</c:v>
                </c:pt>
                <c:pt idx="1149">
                  <c:v>3.1479452054794521</c:v>
                </c:pt>
                <c:pt idx="1150">
                  <c:v>3.1506849315068495</c:v>
                </c:pt>
                <c:pt idx="1151">
                  <c:v>3.1534246575342464</c:v>
                </c:pt>
                <c:pt idx="1152">
                  <c:v>3.1561643835616437</c:v>
                </c:pt>
                <c:pt idx="1153">
                  <c:v>3.1589041095890411</c:v>
                </c:pt>
                <c:pt idx="1154">
                  <c:v>3.1616438356164385</c:v>
                </c:pt>
                <c:pt idx="1155">
                  <c:v>3.1643835616438358</c:v>
                </c:pt>
                <c:pt idx="1156">
                  <c:v>3.1671232876712327</c:v>
                </c:pt>
                <c:pt idx="1157">
                  <c:v>3.1698630136986301</c:v>
                </c:pt>
                <c:pt idx="1158">
                  <c:v>3.1726027397260275</c:v>
                </c:pt>
                <c:pt idx="1159">
                  <c:v>3.1753424657534248</c:v>
                </c:pt>
                <c:pt idx="1160">
                  <c:v>3.1780821917808217</c:v>
                </c:pt>
                <c:pt idx="1161">
                  <c:v>3.1808219178082191</c:v>
                </c:pt>
                <c:pt idx="1162">
                  <c:v>3.1835616438356165</c:v>
                </c:pt>
                <c:pt idx="1163">
                  <c:v>3.1863013698630138</c:v>
                </c:pt>
                <c:pt idx="1164">
                  <c:v>3.1890410958904107</c:v>
                </c:pt>
                <c:pt idx="1165">
                  <c:v>3.1917808219178081</c:v>
                </c:pt>
                <c:pt idx="1166">
                  <c:v>3.1945205479452055</c:v>
                </c:pt>
                <c:pt idx="1167">
                  <c:v>3.1972602739726028</c:v>
                </c:pt>
                <c:pt idx="1168">
                  <c:v>3.2</c:v>
                </c:pt>
                <c:pt idx="1169">
                  <c:v>3.2027397260273971</c:v>
                </c:pt>
                <c:pt idx="1170">
                  <c:v>3.2054794520547945</c:v>
                </c:pt>
                <c:pt idx="1171">
                  <c:v>3.2082191780821918</c:v>
                </c:pt>
                <c:pt idx="1172">
                  <c:v>3.2109589041095892</c:v>
                </c:pt>
                <c:pt idx="1173">
                  <c:v>3.2136986301369861</c:v>
                </c:pt>
                <c:pt idx="1174">
                  <c:v>3.2164383561643834</c:v>
                </c:pt>
                <c:pt idx="1175">
                  <c:v>3.2191780821917808</c:v>
                </c:pt>
                <c:pt idx="1176">
                  <c:v>3.2219178082191782</c:v>
                </c:pt>
                <c:pt idx="1177">
                  <c:v>3.2246575342465755</c:v>
                </c:pt>
                <c:pt idx="1178">
                  <c:v>3.2273972602739724</c:v>
                </c:pt>
                <c:pt idx="1179">
                  <c:v>3.2301369863013698</c:v>
                </c:pt>
                <c:pt idx="1180">
                  <c:v>3.2328767123287672</c:v>
                </c:pt>
                <c:pt idx="1181">
                  <c:v>3.2356164383561645</c:v>
                </c:pt>
                <c:pt idx="1182">
                  <c:v>3.2383561643835614</c:v>
                </c:pt>
                <c:pt idx="1183">
                  <c:v>3.2410958904109588</c:v>
                </c:pt>
                <c:pt idx="1184">
                  <c:v>3.2438356164383562</c:v>
                </c:pt>
                <c:pt idx="1185">
                  <c:v>3.2465753424657535</c:v>
                </c:pt>
                <c:pt idx="1186">
                  <c:v>3.2493150684931509</c:v>
                </c:pt>
                <c:pt idx="1187">
                  <c:v>3.2520547945205478</c:v>
                </c:pt>
                <c:pt idx="1188">
                  <c:v>3.2547945205479452</c:v>
                </c:pt>
                <c:pt idx="1189">
                  <c:v>3.2575342465753425</c:v>
                </c:pt>
                <c:pt idx="1190">
                  <c:v>3.2602739726027399</c:v>
                </c:pt>
                <c:pt idx="1191">
                  <c:v>3.2630136986301368</c:v>
                </c:pt>
                <c:pt idx="1192">
                  <c:v>3.2657534246575342</c:v>
                </c:pt>
                <c:pt idx="1193">
                  <c:v>3.2684931506849315</c:v>
                </c:pt>
                <c:pt idx="1194">
                  <c:v>3.2712328767123289</c:v>
                </c:pt>
                <c:pt idx="1195">
                  <c:v>3.2739726027397262</c:v>
                </c:pt>
                <c:pt idx="1196">
                  <c:v>3.2767123287671232</c:v>
                </c:pt>
                <c:pt idx="1197">
                  <c:v>3.2794520547945205</c:v>
                </c:pt>
                <c:pt idx="1198">
                  <c:v>3.2821917808219179</c:v>
                </c:pt>
                <c:pt idx="1199">
                  <c:v>3.2849315068493152</c:v>
                </c:pt>
                <c:pt idx="1200">
                  <c:v>3.2876712328767121</c:v>
                </c:pt>
                <c:pt idx="1201">
                  <c:v>3.2904109589041095</c:v>
                </c:pt>
                <c:pt idx="1202">
                  <c:v>3.2931506849315069</c:v>
                </c:pt>
                <c:pt idx="1203">
                  <c:v>3.2958904109589042</c:v>
                </c:pt>
                <c:pt idx="1204">
                  <c:v>3.2986301369863016</c:v>
                </c:pt>
                <c:pt idx="1205">
                  <c:v>3.3013698630136985</c:v>
                </c:pt>
                <c:pt idx="1206">
                  <c:v>3.3041095890410959</c:v>
                </c:pt>
                <c:pt idx="1207">
                  <c:v>3.3068493150684932</c:v>
                </c:pt>
                <c:pt idx="1208">
                  <c:v>3.3095890410958906</c:v>
                </c:pt>
                <c:pt idx="1209">
                  <c:v>3.3123287671232875</c:v>
                </c:pt>
                <c:pt idx="1210">
                  <c:v>3.3150684931506849</c:v>
                </c:pt>
                <c:pt idx="1211">
                  <c:v>3.3178082191780822</c:v>
                </c:pt>
                <c:pt idx="1212">
                  <c:v>3.3205479452054796</c:v>
                </c:pt>
                <c:pt idx="1213">
                  <c:v>3.3232876712328765</c:v>
                </c:pt>
                <c:pt idx="1214">
                  <c:v>3.3260273972602739</c:v>
                </c:pt>
                <c:pt idx="1215">
                  <c:v>3.3287671232876712</c:v>
                </c:pt>
                <c:pt idx="1216">
                  <c:v>3.3315068493150686</c:v>
                </c:pt>
                <c:pt idx="1217">
                  <c:v>3.3342465753424659</c:v>
                </c:pt>
                <c:pt idx="1218">
                  <c:v>3.3369863013698629</c:v>
                </c:pt>
                <c:pt idx="1219">
                  <c:v>3.3397260273972602</c:v>
                </c:pt>
                <c:pt idx="1220">
                  <c:v>3.3424657534246576</c:v>
                </c:pt>
                <c:pt idx="1221">
                  <c:v>3.3452054794520549</c:v>
                </c:pt>
                <c:pt idx="1222">
                  <c:v>3.3479452054794518</c:v>
                </c:pt>
                <c:pt idx="1223">
                  <c:v>3.3506849315068492</c:v>
                </c:pt>
                <c:pt idx="1224">
                  <c:v>3.3534246575342466</c:v>
                </c:pt>
                <c:pt idx="1225">
                  <c:v>3.3561643835616439</c:v>
                </c:pt>
                <c:pt idx="1226">
                  <c:v>3.3589041095890413</c:v>
                </c:pt>
                <c:pt idx="1227">
                  <c:v>3.3616438356164382</c:v>
                </c:pt>
                <c:pt idx="1228">
                  <c:v>3.3643835616438356</c:v>
                </c:pt>
                <c:pt idx="1229">
                  <c:v>3.3671232876712329</c:v>
                </c:pt>
                <c:pt idx="1230">
                  <c:v>3.3698630136986303</c:v>
                </c:pt>
                <c:pt idx="1231">
                  <c:v>3.3726027397260272</c:v>
                </c:pt>
                <c:pt idx="1232">
                  <c:v>3.3753424657534246</c:v>
                </c:pt>
                <c:pt idx="1233">
                  <c:v>3.3780821917808219</c:v>
                </c:pt>
                <c:pt idx="1234">
                  <c:v>3.3808219178082193</c:v>
                </c:pt>
                <c:pt idx="1235">
                  <c:v>3.3835616438356166</c:v>
                </c:pt>
                <c:pt idx="1236">
                  <c:v>3.3863013698630136</c:v>
                </c:pt>
                <c:pt idx="1237">
                  <c:v>3.3890410958904109</c:v>
                </c:pt>
                <c:pt idx="1238">
                  <c:v>3.3917808219178083</c:v>
                </c:pt>
                <c:pt idx="1239">
                  <c:v>3.3945205479452056</c:v>
                </c:pt>
                <c:pt idx="1240">
                  <c:v>3.3972602739726026</c:v>
                </c:pt>
                <c:pt idx="1241">
                  <c:v>3.4</c:v>
                </c:pt>
                <c:pt idx="1242">
                  <c:v>3.4027397260273973</c:v>
                </c:pt>
                <c:pt idx="1243">
                  <c:v>3.4054794520547946</c:v>
                </c:pt>
                <c:pt idx="1244">
                  <c:v>3.408219178082192</c:v>
                </c:pt>
                <c:pt idx="1245">
                  <c:v>3.4109589041095889</c:v>
                </c:pt>
                <c:pt idx="1246">
                  <c:v>3.4136986301369863</c:v>
                </c:pt>
                <c:pt idx="1247">
                  <c:v>3.4164383561643836</c:v>
                </c:pt>
                <c:pt idx="1248">
                  <c:v>3.419178082191781</c:v>
                </c:pt>
                <c:pt idx="1249">
                  <c:v>3.4219178082191779</c:v>
                </c:pt>
                <c:pt idx="1250">
                  <c:v>3.4246575342465753</c:v>
                </c:pt>
                <c:pt idx="1251">
                  <c:v>3.4273972602739726</c:v>
                </c:pt>
                <c:pt idx="1252">
                  <c:v>3.43013698630137</c:v>
                </c:pt>
                <c:pt idx="1253">
                  <c:v>3.4328767123287673</c:v>
                </c:pt>
                <c:pt idx="1254">
                  <c:v>3.4356164383561643</c:v>
                </c:pt>
                <c:pt idx="1255">
                  <c:v>3.4383561643835616</c:v>
                </c:pt>
                <c:pt idx="1256">
                  <c:v>3.441095890410959</c:v>
                </c:pt>
                <c:pt idx="1257">
                  <c:v>3.4438356164383563</c:v>
                </c:pt>
                <c:pt idx="1258">
                  <c:v>3.4465753424657533</c:v>
                </c:pt>
                <c:pt idx="1259">
                  <c:v>3.4493150684931506</c:v>
                </c:pt>
                <c:pt idx="1260">
                  <c:v>3.452054794520548</c:v>
                </c:pt>
                <c:pt idx="1261">
                  <c:v>3.4547945205479453</c:v>
                </c:pt>
                <c:pt idx="1262">
                  <c:v>3.4575342465753423</c:v>
                </c:pt>
                <c:pt idx="1263">
                  <c:v>3.4602739726027396</c:v>
                </c:pt>
                <c:pt idx="1264">
                  <c:v>3.463013698630137</c:v>
                </c:pt>
                <c:pt idx="1265">
                  <c:v>3.4657534246575343</c:v>
                </c:pt>
                <c:pt idx="1266">
                  <c:v>3.4684931506849317</c:v>
                </c:pt>
                <c:pt idx="1267">
                  <c:v>3.4712328767123286</c:v>
                </c:pt>
                <c:pt idx="1268">
                  <c:v>3.473972602739726</c:v>
                </c:pt>
                <c:pt idx="1269">
                  <c:v>3.4767123287671233</c:v>
                </c:pt>
                <c:pt idx="1270">
                  <c:v>3.4794520547945207</c:v>
                </c:pt>
                <c:pt idx="1271">
                  <c:v>3.4821917808219176</c:v>
                </c:pt>
                <c:pt idx="1272">
                  <c:v>3.484931506849315</c:v>
                </c:pt>
                <c:pt idx="1273">
                  <c:v>3.4876712328767123</c:v>
                </c:pt>
                <c:pt idx="1274">
                  <c:v>3.4904109589041097</c:v>
                </c:pt>
                <c:pt idx="1275">
                  <c:v>3.493150684931507</c:v>
                </c:pt>
                <c:pt idx="1276">
                  <c:v>3.495890410958904</c:v>
                </c:pt>
                <c:pt idx="1277">
                  <c:v>3.4986301369863013</c:v>
                </c:pt>
                <c:pt idx="1278">
                  <c:v>3.5013698630136987</c:v>
                </c:pt>
                <c:pt idx="1279">
                  <c:v>3.504109589041096</c:v>
                </c:pt>
                <c:pt idx="1280">
                  <c:v>3.506849315068493</c:v>
                </c:pt>
                <c:pt idx="1281">
                  <c:v>3.5095890410958903</c:v>
                </c:pt>
                <c:pt idx="1282">
                  <c:v>3.5123287671232877</c:v>
                </c:pt>
                <c:pt idx="1283">
                  <c:v>3.515068493150685</c:v>
                </c:pt>
                <c:pt idx="1284">
                  <c:v>3.5178082191780824</c:v>
                </c:pt>
                <c:pt idx="1285">
                  <c:v>3.5205479452054793</c:v>
                </c:pt>
                <c:pt idx="1286">
                  <c:v>3.5232876712328767</c:v>
                </c:pt>
                <c:pt idx="1287">
                  <c:v>3.526027397260274</c:v>
                </c:pt>
                <c:pt idx="1288">
                  <c:v>3.5287671232876714</c:v>
                </c:pt>
                <c:pt idx="1289">
                  <c:v>3.5315068493150683</c:v>
                </c:pt>
                <c:pt idx="1290">
                  <c:v>3.5342465753424657</c:v>
                </c:pt>
                <c:pt idx="1291">
                  <c:v>3.536986301369863</c:v>
                </c:pt>
                <c:pt idx="1292">
                  <c:v>3.5397260273972604</c:v>
                </c:pt>
                <c:pt idx="1293">
                  <c:v>3.5424657534246577</c:v>
                </c:pt>
                <c:pt idx="1294">
                  <c:v>3.5452054794520547</c:v>
                </c:pt>
                <c:pt idx="1295">
                  <c:v>3.547945205479452</c:v>
                </c:pt>
                <c:pt idx="1296">
                  <c:v>3.5506849315068494</c:v>
                </c:pt>
                <c:pt idx="1297">
                  <c:v>3.5534246575342467</c:v>
                </c:pt>
                <c:pt idx="1298">
                  <c:v>3.5561643835616437</c:v>
                </c:pt>
                <c:pt idx="1299">
                  <c:v>3.558904109589041</c:v>
                </c:pt>
                <c:pt idx="1300">
                  <c:v>3.5616438356164384</c:v>
                </c:pt>
                <c:pt idx="1301">
                  <c:v>3.5643835616438357</c:v>
                </c:pt>
                <c:pt idx="1302">
                  <c:v>3.5671232876712327</c:v>
                </c:pt>
                <c:pt idx="1303">
                  <c:v>3.56986301369863</c:v>
                </c:pt>
                <c:pt idx="1304">
                  <c:v>3.5726027397260274</c:v>
                </c:pt>
                <c:pt idx="1305">
                  <c:v>3.5753424657534247</c:v>
                </c:pt>
                <c:pt idx="1306">
                  <c:v>3.5780821917808221</c:v>
                </c:pt>
                <c:pt idx="1307">
                  <c:v>3.580821917808219</c:v>
                </c:pt>
                <c:pt idx="1308">
                  <c:v>3.5835616438356164</c:v>
                </c:pt>
                <c:pt idx="1309">
                  <c:v>3.5863013698630137</c:v>
                </c:pt>
                <c:pt idx="1310">
                  <c:v>3.5890410958904111</c:v>
                </c:pt>
                <c:pt idx="1311">
                  <c:v>3.591780821917808</c:v>
                </c:pt>
                <c:pt idx="1312">
                  <c:v>3.5945205479452054</c:v>
                </c:pt>
                <c:pt idx="1313">
                  <c:v>3.5972602739726027</c:v>
                </c:pt>
                <c:pt idx="1314">
                  <c:v>3.6</c:v>
                </c:pt>
                <c:pt idx="1315">
                  <c:v>3.6027397260273974</c:v>
                </c:pt>
                <c:pt idx="1316">
                  <c:v>3.6054794520547944</c:v>
                </c:pt>
                <c:pt idx="1317">
                  <c:v>3.6082191780821917</c:v>
                </c:pt>
                <c:pt idx="1318">
                  <c:v>3.6109589041095891</c:v>
                </c:pt>
                <c:pt idx="1319">
                  <c:v>3.6136986301369864</c:v>
                </c:pt>
                <c:pt idx="1320">
                  <c:v>3.6164383561643834</c:v>
                </c:pt>
                <c:pt idx="1321">
                  <c:v>3.6191780821917807</c:v>
                </c:pt>
                <c:pt idx="1322">
                  <c:v>3.6219178082191781</c:v>
                </c:pt>
                <c:pt idx="1323">
                  <c:v>3.6246575342465754</c:v>
                </c:pt>
                <c:pt idx="1324">
                  <c:v>3.6273972602739728</c:v>
                </c:pt>
                <c:pt idx="1325">
                  <c:v>3.6301369863013697</c:v>
                </c:pt>
                <c:pt idx="1326">
                  <c:v>3.6328767123287671</c:v>
                </c:pt>
                <c:pt idx="1327">
                  <c:v>3.6356164383561644</c:v>
                </c:pt>
                <c:pt idx="1328">
                  <c:v>3.6383561643835618</c:v>
                </c:pt>
                <c:pt idx="1329">
                  <c:v>3.6410958904109587</c:v>
                </c:pt>
                <c:pt idx="1330">
                  <c:v>3.6438356164383561</c:v>
                </c:pt>
                <c:pt idx="1331">
                  <c:v>3.6465753424657534</c:v>
                </c:pt>
                <c:pt idx="1332">
                  <c:v>3.6493150684931508</c:v>
                </c:pt>
                <c:pt idx="1333">
                  <c:v>3.6520547945205482</c:v>
                </c:pt>
                <c:pt idx="1334">
                  <c:v>3.6547945205479451</c:v>
                </c:pt>
                <c:pt idx="1335">
                  <c:v>3.6575342465753424</c:v>
                </c:pt>
                <c:pt idx="1336">
                  <c:v>3.6602739726027398</c:v>
                </c:pt>
                <c:pt idx="1337">
                  <c:v>3.6630136986301371</c:v>
                </c:pt>
                <c:pt idx="1338">
                  <c:v>3.6657534246575341</c:v>
                </c:pt>
                <c:pt idx="1339">
                  <c:v>3.6684931506849314</c:v>
                </c:pt>
                <c:pt idx="1340">
                  <c:v>3.6712328767123288</c:v>
                </c:pt>
                <c:pt idx="1341">
                  <c:v>3.6739726027397261</c:v>
                </c:pt>
                <c:pt idx="1342">
                  <c:v>3.6767123287671235</c:v>
                </c:pt>
                <c:pt idx="1343">
                  <c:v>3.6794520547945204</c:v>
                </c:pt>
                <c:pt idx="1344">
                  <c:v>3.6821917808219178</c:v>
                </c:pt>
                <c:pt idx="1345">
                  <c:v>3.6849315068493151</c:v>
                </c:pt>
                <c:pt idx="1346">
                  <c:v>3.6876712328767125</c:v>
                </c:pt>
                <c:pt idx="1347">
                  <c:v>3.6904109589041094</c:v>
                </c:pt>
                <c:pt idx="1348">
                  <c:v>3.6931506849315068</c:v>
                </c:pt>
                <c:pt idx="1349">
                  <c:v>3.6958904109589041</c:v>
                </c:pt>
                <c:pt idx="1350">
                  <c:v>3.6986301369863015</c:v>
                </c:pt>
                <c:pt idx="1351">
                  <c:v>3.7013698630136984</c:v>
                </c:pt>
                <c:pt idx="1352">
                  <c:v>3.7041095890410958</c:v>
                </c:pt>
                <c:pt idx="1353">
                  <c:v>3.7068493150684931</c:v>
                </c:pt>
                <c:pt idx="1354">
                  <c:v>3.7095890410958905</c:v>
                </c:pt>
                <c:pt idx="1355">
                  <c:v>3.7123287671232879</c:v>
                </c:pt>
                <c:pt idx="1356">
                  <c:v>3.7150684931506848</c:v>
                </c:pt>
                <c:pt idx="1357">
                  <c:v>3.7178082191780821</c:v>
                </c:pt>
                <c:pt idx="1358">
                  <c:v>3.7205479452054795</c:v>
                </c:pt>
                <c:pt idx="1359">
                  <c:v>3.7232876712328768</c:v>
                </c:pt>
                <c:pt idx="1360">
                  <c:v>3.7260273972602738</c:v>
                </c:pt>
                <c:pt idx="1361">
                  <c:v>3.7287671232876711</c:v>
                </c:pt>
                <c:pt idx="1362">
                  <c:v>3.7315068493150685</c:v>
                </c:pt>
                <c:pt idx="1363">
                  <c:v>3.7342465753424658</c:v>
                </c:pt>
                <c:pt idx="1364">
                  <c:v>3.7369863013698632</c:v>
                </c:pt>
                <c:pt idx="1365">
                  <c:v>3.7397260273972601</c:v>
                </c:pt>
                <c:pt idx="1366">
                  <c:v>3.7424657534246575</c:v>
                </c:pt>
                <c:pt idx="1367">
                  <c:v>3.7452054794520548</c:v>
                </c:pt>
                <c:pt idx="1368">
                  <c:v>3.7479452054794522</c:v>
                </c:pt>
                <c:pt idx="1369">
                  <c:v>3.7506849315068491</c:v>
                </c:pt>
                <c:pt idx="1370">
                  <c:v>3.7534246575342465</c:v>
                </c:pt>
                <c:pt idx="1371">
                  <c:v>3.7561643835616438</c:v>
                </c:pt>
                <c:pt idx="1372">
                  <c:v>3.7589041095890412</c:v>
                </c:pt>
                <c:pt idx="1373">
                  <c:v>3.7616438356164386</c:v>
                </c:pt>
                <c:pt idx="1374">
                  <c:v>3.7643835616438355</c:v>
                </c:pt>
                <c:pt idx="1375">
                  <c:v>3.7671232876712328</c:v>
                </c:pt>
                <c:pt idx="1376">
                  <c:v>3.7698630136986302</c:v>
                </c:pt>
                <c:pt idx="1377">
                  <c:v>3.7726027397260276</c:v>
                </c:pt>
                <c:pt idx="1378">
                  <c:v>3.7753424657534245</c:v>
                </c:pt>
                <c:pt idx="1379">
                  <c:v>3.7780821917808218</c:v>
                </c:pt>
                <c:pt idx="1380">
                  <c:v>3.7808219178082192</c:v>
                </c:pt>
                <c:pt idx="1381">
                  <c:v>3.7835616438356166</c:v>
                </c:pt>
                <c:pt idx="1382">
                  <c:v>3.7863013698630139</c:v>
                </c:pt>
                <c:pt idx="1383">
                  <c:v>3.7890410958904108</c:v>
                </c:pt>
                <c:pt idx="1384">
                  <c:v>3.7917808219178082</c:v>
                </c:pt>
                <c:pt idx="1385">
                  <c:v>3.7945205479452055</c:v>
                </c:pt>
                <c:pt idx="1386">
                  <c:v>3.7972602739726029</c:v>
                </c:pt>
                <c:pt idx="1387">
                  <c:v>3.8</c:v>
                </c:pt>
                <c:pt idx="1388">
                  <c:v>3.8027397260273972</c:v>
                </c:pt>
                <c:pt idx="1389">
                  <c:v>3.8054794520547945</c:v>
                </c:pt>
                <c:pt idx="1390">
                  <c:v>3.8082191780821919</c:v>
                </c:pt>
                <c:pt idx="1391">
                  <c:v>3.8109589041095893</c:v>
                </c:pt>
                <c:pt idx="1392">
                  <c:v>3.8136986301369862</c:v>
                </c:pt>
                <c:pt idx="1393">
                  <c:v>3.8164383561643835</c:v>
                </c:pt>
                <c:pt idx="1394">
                  <c:v>3.8191780821917809</c:v>
                </c:pt>
                <c:pt idx="1395">
                  <c:v>3.8219178082191783</c:v>
                </c:pt>
                <c:pt idx="1396">
                  <c:v>3.8246575342465752</c:v>
                </c:pt>
                <c:pt idx="1397">
                  <c:v>3.8273972602739725</c:v>
                </c:pt>
                <c:pt idx="1398">
                  <c:v>3.8301369863013699</c:v>
                </c:pt>
                <c:pt idx="1399">
                  <c:v>3.8328767123287673</c:v>
                </c:pt>
                <c:pt idx="1400">
                  <c:v>3.8356164383561642</c:v>
                </c:pt>
                <c:pt idx="1401">
                  <c:v>3.8383561643835615</c:v>
                </c:pt>
                <c:pt idx="1402">
                  <c:v>3.8410958904109589</c:v>
                </c:pt>
                <c:pt idx="1403">
                  <c:v>3.8438356164383563</c:v>
                </c:pt>
                <c:pt idx="1404">
                  <c:v>3.8465753424657536</c:v>
                </c:pt>
                <c:pt idx="1405">
                  <c:v>3.8493150684931505</c:v>
                </c:pt>
                <c:pt idx="1406">
                  <c:v>3.8520547945205479</c:v>
                </c:pt>
                <c:pt idx="1407">
                  <c:v>3.8547945205479452</c:v>
                </c:pt>
                <c:pt idx="1408">
                  <c:v>3.8575342465753426</c:v>
                </c:pt>
                <c:pt idx="1409">
                  <c:v>3.8602739726027395</c:v>
                </c:pt>
                <c:pt idx="1410">
                  <c:v>3.8630136986301369</c:v>
                </c:pt>
                <c:pt idx="1411">
                  <c:v>3.8657534246575342</c:v>
                </c:pt>
                <c:pt idx="1412">
                  <c:v>3.8684931506849316</c:v>
                </c:pt>
                <c:pt idx="1413">
                  <c:v>3.871232876712329</c:v>
                </c:pt>
                <c:pt idx="1414">
                  <c:v>3.8739726027397259</c:v>
                </c:pt>
                <c:pt idx="1415">
                  <c:v>3.8767123287671232</c:v>
                </c:pt>
                <c:pt idx="1416">
                  <c:v>3.8794520547945206</c:v>
                </c:pt>
                <c:pt idx="1417">
                  <c:v>3.882191780821918</c:v>
                </c:pt>
                <c:pt idx="1418">
                  <c:v>3.8849315068493149</c:v>
                </c:pt>
                <c:pt idx="1419">
                  <c:v>3.8876712328767122</c:v>
                </c:pt>
                <c:pt idx="1420">
                  <c:v>3.8904109589041096</c:v>
                </c:pt>
                <c:pt idx="1421">
                  <c:v>3.893150684931507</c:v>
                </c:pt>
                <c:pt idx="1422">
                  <c:v>3.8958904109589043</c:v>
                </c:pt>
                <c:pt idx="1423">
                  <c:v>3.8986301369863012</c:v>
                </c:pt>
                <c:pt idx="1424">
                  <c:v>3.9013698630136986</c:v>
                </c:pt>
                <c:pt idx="1425">
                  <c:v>3.904109589041096</c:v>
                </c:pt>
                <c:pt idx="1426">
                  <c:v>3.9068493150684933</c:v>
                </c:pt>
                <c:pt idx="1427">
                  <c:v>3.9095890410958902</c:v>
                </c:pt>
                <c:pt idx="1428">
                  <c:v>3.9123287671232876</c:v>
                </c:pt>
                <c:pt idx="1429">
                  <c:v>3.9150684931506849</c:v>
                </c:pt>
                <c:pt idx="1430">
                  <c:v>3.9178082191780823</c:v>
                </c:pt>
                <c:pt idx="1431">
                  <c:v>3.9205479452054797</c:v>
                </c:pt>
                <c:pt idx="1432">
                  <c:v>3.9232876712328766</c:v>
                </c:pt>
                <c:pt idx="1433">
                  <c:v>3.9260273972602739</c:v>
                </c:pt>
                <c:pt idx="1434">
                  <c:v>3.9287671232876713</c:v>
                </c:pt>
                <c:pt idx="1435">
                  <c:v>3.9315068493150687</c:v>
                </c:pt>
                <c:pt idx="1436">
                  <c:v>3.9342465753424656</c:v>
                </c:pt>
                <c:pt idx="1437">
                  <c:v>3.9369863013698629</c:v>
                </c:pt>
                <c:pt idx="1438">
                  <c:v>3.9397260273972603</c:v>
                </c:pt>
                <c:pt idx="1439">
                  <c:v>3.9424657534246577</c:v>
                </c:pt>
                <c:pt idx="1440">
                  <c:v>3.9452054794520546</c:v>
                </c:pt>
                <c:pt idx="1441">
                  <c:v>3.9479452054794519</c:v>
                </c:pt>
                <c:pt idx="1442">
                  <c:v>3.9506849315068493</c:v>
                </c:pt>
                <c:pt idx="1443">
                  <c:v>3.9534246575342467</c:v>
                </c:pt>
                <c:pt idx="1444">
                  <c:v>3.956164383561644</c:v>
                </c:pt>
                <c:pt idx="1445">
                  <c:v>3.9589041095890409</c:v>
                </c:pt>
                <c:pt idx="1446">
                  <c:v>3.9616438356164383</c:v>
                </c:pt>
                <c:pt idx="1447">
                  <c:v>3.9643835616438357</c:v>
                </c:pt>
                <c:pt idx="1448">
                  <c:v>3.967123287671233</c:v>
                </c:pt>
                <c:pt idx="1449">
                  <c:v>3.9698630136986299</c:v>
                </c:pt>
                <c:pt idx="1450">
                  <c:v>3.9726027397260273</c:v>
                </c:pt>
                <c:pt idx="1451">
                  <c:v>3.9753424657534246</c:v>
                </c:pt>
                <c:pt idx="1452">
                  <c:v>3.978082191780822</c:v>
                </c:pt>
                <c:pt idx="1453">
                  <c:v>3.9808219178082194</c:v>
                </c:pt>
                <c:pt idx="1454">
                  <c:v>3.9835616438356163</c:v>
                </c:pt>
                <c:pt idx="1455">
                  <c:v>3.9863013698630136</c:v>
                </c:pt>
                <c:pt idx="1456">
                  <c:v>3.989041095890411</c:v>
                </c:pt>
                <c:pt idx="1457">
                  <c:v>3.9917808219178084</c:v>
                </c:pt>
                <c:pt idx="1458">
                  <c:v>3.9945205479452053</c:v>
                </c:pt>
                <c:pt idx="1459">
                  <c:v>3.9972602739726026</c:v>
                </c:pt>
                <c:pt idx="1460">
                  <c:v>4</c:v>
                </c:pt>
                <c:pt idx="1461">
                  <c:v>4.0027397260273974</c:v>
                </c:pt>
                <c:pt idx="1462">
                  <c:v>4.0054794520547947</c:v>
                </c:pt>
                <c:pt idx="1463">
                  <c:v>4.0082191780821921</c:v>
                </c:pt>
                <c:pt idx="1464">
                  <c:v>4.0109589041095894</c:v>
                </c:pt>
                <c:pt idx="1465">
                  <c:v>4.0136986301369859</c:v>
                </c:pt>
                <c:pt idx="1466">
                  <c:v>4.0164383561643833</c:v>
                </c:pt>
                <c:pt idx="1467">
                  <c:v>4.0191780821917806</c:v>
                </c:pt>
                <c:pt idx="1468">
                  <c:v>4.021917808219178</c:v>
                </c:pt>
                <c:pt idx="1469">
                  <c:v>4.0246575342465754</c:v>
                </c:pt>
                <c:pt idx="1470">
                  <c:v>4.0273972602739727</c:v>
                </c:pt>
                <c:pt idx="1471">
                  <c:v>4.0301369863013701</c:v>
                </c:pt>
                <c:pt idx="1472">
                  <c:v>4.0328767123287674</c:v>
                </c:pt>
                <c:pt idx="1473">
                  <c:v>4.0356164383561648</c:v>
                </c:pt>
                <c:pt idx="1474">
                  <c:v>4.0383561643835613</c:v>
                </c:pt>
                <c:pt idx="1475">
                  <c:v>4.0410958904109586</c:v>
                </c:pt>
                <c:pt idx="1476">
                  <c:v>4.043835616438356</c:v>
                </c:pt>
                <c:pt idx="1477">
                  <c:v>4.0465753424657533</c:v>
                </c:pt>
                <c:pt idx="1478">
                  <c:v>4.0493150684931507</c:v>
                </c:pt>
                <c:pt idx="1479">
                  <c:v>4.0520547945205481</c:v>
                </c:pt>
                <c:pt idx="1480">
                  <c:v>4.0547945205479454</c:v>
                </c:pt>
                <c:pt idx="1481">
                  <c:v>4.0575342465753428</c:v>
                </c:pt>
                <c:pt idx="1482">
                  <c:v>4.0602739726027401</c:v>
                </c:pt>
                <c:pt idx="1483">
                  <c:v>4.0630136986301366</c:v>
                </c:pt>
                <c:pt idx="1484">
                  <c:v>4.065753424657534</c:v>
                </c:pt>
                <c:pt idx="1485">
                  <c:v>4.0684931506849313</c:v>
                </c:pt>
                <c:pt idx="1486">
                  <c:v>4.0712328767123287</c:v>
                </c:pt>
                <c:pt idx="1487">
                  <c:v>4.0739726027397261</c:v>
                </c:pt>
                <c:pt idx="1488">
                  <c:v>4.0767123287671234</c:v>
                </c:pt>
                <c:pt idx="1489">
                  <c:v>4.0794520547945208</c:v>
                </c:pt>
                <c:pt idx="1490">
                  <c:v>4.0821917808219181</c:v>
                </c:pt>
                <c:pt idx="1491">
                  <c:v>4.0849315068493155</c:v>
                </c:pt>
                <c:pt idx="1492">
                  <c:v>4.087671232876712</c:v>
                </c:pt>
                <c:pt idx="1493">
                  <c:v>4.0904109589041093</c:v>
                </c:pt>
                <c:pt idx="1494">
                  <c:v>4.0931506849315067</c:v>
                </c:pt>
                <c:pt idx="1495">
                  <c:v>4.095890410958904</c:v>
                </c:pt>
                <c:pt idx="1496">
                  <c:v>4.0986301369863014</c:v>
                </c:pt>
                <c:pt idx="1497">
                  <c:v>4.1013698630136988</c:v>
                </c:pt>
                <c:pt idx="1498">
                  <c:v>4.1041095890410961</c:v>
                </c:pt>
                <c:pt idx="1499">
                  <c:v>4.1068493150684935</c:v>
                </c:pt>
                <c:pt idx="1500">
                  <c:v>4.1095890410958908</c:v>
                </c:pt>
                <c:pt idx="1501">
                  <c:v>4.1123287671232873</c:v>
                </c:pt>
                <c:pt idx="1502">
                  <c:v>4.1150684931506847</c:v>
                </c:pt>
                <c:pt idx="1503">
                  <c:v>4.117808219178082</c:v>
                </c:pt>
                <c:pt idx="1504">
                  <c:v>4.1205479452054794</c:v>
                </c:pt>
                <c:pt idx="1505">
                  <c:v>4.1232876712328768</c:v>
                </c:pt>
                <c:pt idx="1506">
                  <c:v>4.1260273972602741</c:v>
                </c:pt>
                <c:pt idx="1507">
                  <c:v>4.1287671232876715</c:v>
                </c:pt>
                <c:pt idx="1508">
                  <c:v>4.1315068493150688</c:v>
                </c:pt>
                <c:pt idx="1509">
                  <c:v>4.1342465753424653</c:v>
                </c:pt>
                <c:pt idx="1510">
                  <c:v>4.1369863013698627</c:v>
                </c:pt>
                <c:pt idx="1511">
                  <c:v>4.13972602739726</c:v>
                </c:pt>
                <c:pt idx="1512">
                  <c:v>4.1424657534246574</c:v>
                </c:pt>
                <c:pt idx="1513">
                  <c:v>4.1452054794520548</c:v>
                </c:pt>
                <c:pt idx="1514">
                  <c:v>4.1479452054794521</c:v>
                </c:pt>
                <c:pt idx="1515">
                  <c:v>4.1506849315068495</c:v>
                </c:pt>
                <c:pt idx="1516">
                  <c:v>4.1534246575342468</c:v>
                </c:pt>
                <c:pt idx="1517">
                  <c:v>4.1561643835616442</c:v>
                </c:pt>
                <c:pt idx="1518">
                  <c:v>4.1589041095890407</c:v>
                </c:pt>
                <c:pt idx="1519">
                  <c:v>4.161643835616438</c:v>
                </c:pt>
                <c:pt idx="1520">
                  <c:v>4.1643835616438354</c:v>
                </c:pt>
                <c:pt idx="1521">
                  <c:v>4.1671232876712327</c:v>
                </c:pt>
                <c:pt idx="1522">
                  <c:v>4.1698630136986301</c:v>
                </c:pt>
                <c:pt idx="1523">
                  <c:v>4.1726027397260275</c:v>
                </c:pt>
                <c:pt idx="1524">
                  <c:v>4.1753424657534248</c:v>
                </c:pt>
                <c:pt idx="1525">
                  <c:v>4.1780821917808222</c:v>
                </c:pt>
                <c:pt idx="1526">
                  <c:v>4.1808219178082195</c:v>
                </c:pt>
                <c:pt idx="1527">
                  <c:v>4.183561643835616</c:v>
                </c:pt>
                <c:pt idx="1528">
                  <c:v>4.1863013698630134</c:v>
                </c:pt>
                <c:pt idx="1529">
                  <c:v>4.1890410958904107</c:v>
                </c:pt>
                <c:pt idx="1530">
                  <c:v>4.1917808219178081</c:v>
                </c:pt>
                <c:pt idx="1531">
                  <c:v>4.1945205479452055</c:v>
                </c:pt>
                <c:pt idx="1532">
                  <c:v>4.1972602739726028</c:v>
                </c:pt>
                <c:pt idx="1533">
                  <c:v>4.2</c:v>
                </c:pt>
                <c:pt idx="1534">
                  <c:v>4.2027397260273975</c:v>
                </c:pt>
                <c:pt idx="1535">
                  <c:v>4.2054794520547949</c:v>
                </c:pt>
                <c:pt idx="1536">
                  <c:v>4.2082191780821914</c:v>
                </c:pt>
                <c:pt idx="1537">
                  <c:v>4.2109589041095887</c:v>
                </c:pt>
                <c:pt idx="1538">
                  <c:v>4.2136986301369861</c:v>
                </c:pt>
                <c:pt idx="1539">
                  <c:v>4.2164383561643834</c:v>
                </c:pt>
                <c:pt idx="1540">
                  <c:v>4.2191780821917808</c:v>
                </c:pt>
                <c:pt idx="1541">
                  <c:v>4.2219178082191782</c:v>
                </c:pt>
                <c:pt idx="1542">
                  <c:v>4.2246575342465755</c:v>
                </c:pt>
                <c:pt idx="1543">
                  <c:v>4.2273972602739729</c:v>
                </c:pt>
                <c:pt idx="1544">
                  <c:v>4.2301369863013702</c:v>
                </c:pt>
                <c:pt idx="1545">
                  <c:v>4.2328767123287667</c:v>
                </c:pt>
                <c:pt idx="1546">
                  <c:v>4.2356164383561641</c:v>
                </c:pt>
                <c:pt idx="1547">
                  <c:v>4.2383561643835614</c:v>
                </c:pt>
                <c:pt idx="1548">
                  <c:v>4.2410958904109588</c:v>
                </c:pt>
                <c:pt idx="1549">
                  <c:v>4.2438356164383562</c:v>
                </c:pt>
                <c:pt idx="1550">
                  <c:v>4.2465753424657535</c:v>
                </c:pt>
                <c:pt idx="1551">
                  <c:v>4.2493150684931509</c:v>
                </c:pt>
                <c:pt idx="1552">
                  <c:v>4.2520547945205482</c:v>
                </c:pt>
                <c:pt idx="1553">
                  <c:v>4.2547945205479456</c:v>
                </c:pt>
                <c:pt idx="1554">
                  <c:v>4.2575342465753421</c:v>
                </c:pt>
                <c:pt idx="1555">
                  <c:v>4.2602739726027394</c:v>
                </c:pt>
                <c:pt idx="1556">
                  <c:v>4.2630136986301368</c:v>
                </c:pt>
                <c:pt idx="1557">
                  <c:v>4.2657534246575342</c:v>
                </c:pt>
                <c:pt idx="1558">
                  <c:v>4.2684931506849315</c:v>
                </c:pt>
                <c:pt idx="1559">
                  <c:v>4.2712328767123289</c:v>
                </c:pt>
                <c:pt idx="1560">
                  <c:v>4.2739726027397262</c:v>
                </c:pt>
                <c:pt idx="1561">
                  <c:v>4.2767123287671236</c:v>
                </c:pt>
                <c:pt idx="1562">
                  <c:v>4.279452054794521</c:v>
                </c:pt>
                <c:pt idx="1563">
                  <c:v>4.2821917808219174</c:v>
                </c:pt>
                <c:pt idx="1564">
                  <c:v>4.2849315068493148</c:v>
                </c:pt>
                <c:pt idx="1565">
                  <c:v>4.2876712328767121</c:v>
                </c:pt>
                <c:pt idx="1566">
                  <c:v>4.2904109589041095</c:v>
                </c:pt>
                <c:pt idx="1567">
                  <c:v>4.2931506849315069</c:v>
                </c:pt>
                <c:pt idx="1568">
                  <c:v>4.2958904109589042</c:v>
                </c:pt>
                <c:pt idx="1569">
                  <c:v>4.2986301369863016</c:v>
                </c:pt>
                <c:pt idx="1570">
                  <c:v>4.3013698630136989</c:v>
                </c:pt>
                <c:pt idx="1571">
                  <c:v>4.3041095890410963</c:v>
                </c:pt>
                <c:pt idx="1572">
                  <c:v>4.3068493150684928</c:v>
                </c:pt>
                <c:pt idx="1573">
                  <c:v>4.3095890410958901</c:v>
                </c:pt>
                <c:pt idx="1574">
                  <c:v>4.3123287671232875</c:v>
                </c:pt>
                <c:pt idx="1575">
                  <c:v>4.3150684931506849</c:v>
                </c:pt>
                <c:pt idx="1576">
                  <c:v>4.3178082191780822</c:v>
                </c:pt>
                <c:pt idx="1577">
                  <c:v>4.3205479452054796</c:v>
                </c:pt>
                <c:pt idx="1578">
                  <c:v>4.3232876712328769</c:v>
                </c:pt>
                <c:pt idx="1579">
                  <c:v>4.3260273972602743</c:v>
                </c:pt>
                <c:pt idx="1580">
                  <c:v>4.3287671232876717</c:v>
                </c:pt>
                <c:pt idx="1581">
                  <c:v>4.3315068493150681</c:v>
                </c:pt>
                <c:pt idx="1582">
                  <c:v>4.3342465753424655</c:v>
                </c:pt>
                <c:pt idx="1583">
                  <c:v>4.3369863013698629</c:v>
                </c:pt>
                <c:pt idx="1584">
                  <c:v>4.3397260273972602</c:v>
                </c:pt>
                <c:pt idx="1585">
                  <c:v>4.3424657534246576</c:v>
                </c:pt>
                <c:pt idx="1586">
                  <c:v>4.3452054794520549</c:v>
                </c:pt>
                <c:pt idx="1587">
                  <c:v>4.3479452054794523</c:v>
                </c:pt>
                <c:pt idx="1588">
                  <c:v>4.3506849315068497</c:v>
                </c:pt>
                <c:pt idx="1589">
                  <c:v>4.353424657534247</c:v>
                </c:pt>
                <c:pt idx="1590">
                  <c:v>4.3561643835616435</c:v>
                </c:pt>
                <c:pt idx="1591">
                  <c:v>4.3589041095890408</c:v>
                </c:pt>
                <c:pt idx="1592">
                  <c:v>4.3616438356164382</c:v>
                </c:pt>
                <c:pt idx="1593">
                  <c:v>4.3643835616438356</c:v>
                </c:pt>
                <c:pt idx="1594">
                  <c:v>4.3671232876712329</c:v>
                </c:pt>
                <c:pt idx="1595">
                  <c:v>4.3698630136986303</c:v>
                </c:pt>
                <c:pt idx="1596">
                  <c:v>4.3726027397260276</c:v>
                </c:pt>
                <c:pt idx="1597">
                  <c:v>4.375342465753425</c:v>
                </c:pt>
                <c:pt idx="1598">
                  <c:v>4.3780821917808215</c:v>
                </c:pt>
                <c:pt idx="1599">
                  <c:v>4.3808219178082188</c:v>
                </c:pt>
                <c:pt idx="1600">
                  <c:v>4.3835616438356162</c:v>
                </c:pt>
                <c:pt idx="1601">
                  <c:v>4.3863013698630136</c:v>
                </c:pt>
                <c:pt idx="1602">
                  <c:v>4.3890410958904109</c:v>
                </c:pt>
                <c:pt idx="1603">
                  <c:v>4.3917808219178083</c:v>
                </c:pt>
                <c:pt idx="1604">
                  <c:v>4.3945205479452056</c:v>
                </c:pt>
                <c:pt idx="1605">
                  <c:v>4.397260273972603</c:v>
                </c:pt>
                <c:pt idx="1606">
                  <c:v>4.4000000000000004</c:v>
                </c:pt>
                <c:pt idx="1607">
                  <c:v>4.4027397260273968</c:v>
                </c:pt>
                <c:pt idx="1608">
                  <c:v>4.4054794520547942</c:v>
                </c:pt>
                <c:pt idx="1609">
                  <c:v>4.4082191780821915</c:v>
                </c:pt>
                <c:pt idx="1610">
                  <c:v>4.4109589041095889</c:v>
                </c:pt>
                <c:pt idx="1611">
                  <c:v>4.4136986301369863</c:v>
                </c:pt>
                <c:pt idx="1612">
                  <c:v>4.4164383561643836</c:v>
                </c:pt>
                <c:pt idx="1613">
                  <c:v>4.419178082191781</c:v>
                </c:pt>
                <c:pt idx="1614">
                  <c:v>4.4219178082191783</c:v>
                </c:pt>
                <c:pt idx="1615">
                  <c:v>4.4246575342465757</c:v>
                </c:pt>
                <c:pt idx="1616">
                  <c:v>4.4273972602739722</c:v>
                </c:pt>
                <c:pt idx="1617">
                  <c:v>4.4301369863013695</c:v>
                </c:pt>
                <c:pt idx="1618">
                  <c:v>4.4328767123287669</c:v>
                </c:pt>
                <c:pt idx="1619">
                  <c:v>4.4356164383561643</c:v>
                </c:pt>
                <c:pt idx="1620">
                  <c:v>4.4383561643835616</c:v>
                </c:pt>
                <c:pt idx="1621">
                  <c:v>4.441095890410959</c:v>
                </c:pt>
                <c:pt idx="1622">
                  <c:v>4.4438356164383563</c:v>
                </c:pt>
                <c:pt idx="1623">
                  <c:v>4.4465753424657537</c:v>
                </c:pt>
                <c:pt idx="1624">
                  <c:v>4.4493150684931511</c:v>
                </c:pt>
                <c:pt idx="1625">
                  <c:v>4.4520547945205475</c:v>
                </c:pt>
                <c:pt idx="1626">
                  <c:v>4.4547945205479449</c:v>
                </c:pt>
                <c:pt idx="1627">
                  <c:v>4.4575342465753423</c:v>
                </c:pt>
                <c:pt idx="1628">
                  <c:v>4.4602739726027396</c:v>
                </c:pt>
                <c:pt idx="1629">
                  <c:v>4.463013698630137</c:v>
                </c:pt>
                <c:pt idx="1630">
                  <c:v>4.4657534246575343</c:v>
                </c:pt>
                <c:pt idx="1631">
                  <c:v>4.4684931506849317</c:v>
                </c:pt>
                <c:pt idx="1632">
                  <c:v>4.4712328767123291</c:v>
                </c:pt>
                <c:pt idx="1633">
                  <c:v>4.4739726027397264</c:v>
                </c:pt>
                <c:pt idx="1634">
                  <c:v>4.4767123287671229</c:v>
                </c:pt>
                <c:pt idx="1635">
                  <c:v>4.4794520547945202</c:v>
                </c:pt>
                <c:pt idx="1636">
                  <c:v>4.4821917808219176</c:v>
                </c:pt>
                <c:pt idx="1637">
                  <c:v>4.484931506849315</c:v>
                </c:pt>
                <c:pt idx="1638">
                  <c:v>4.4876712328767123</c:v>
                </c:pt>
                <c:pt idx="1639">
                  <c:v>4.4904109589041097</c:v>
                </c:pt>
                <c:pt idx="1640">
                  <c:v>4.493150684931507</c:v>
                </c:pt>
                <c:pt idx="1641">
                  <c:v>4.4958904109589044</c:v>
                </c:pt>
                <c:pt idx="1642">
                  <c:v>4.4986301369863018</c:v>
                </c:pt>
                <c:pt idx="1643">
                  <c:v>4.5013698630136982</c:v>
                </c:pt>
                <c:pt idx="1644">
                  <c:v>4.5041095890410956</c:v>
                </c:pt>
                <c:pt idx="1645">
                  <c:v>4.506849315068493</c:v>
                </c:pt>
                <c:pt idx="1646">
                  <c:v>4.5095890410958903</c:v>
                </c:pt>
                <c:pt idx="1647">
                  <c:v>4.5123287671232877</c:v>
                </c:pt>
                <c:pt idx="1648">
                  <c:v>4.515068493150685</c:v>
                </c:pt>
                <c:pt idx="1649">
                  <c:v>4.5178082191780824</c:v>
                </c:pt>
                <c:pt idx="1650">
                  <c:v>4.5205479452054798</c:v>
                </c:pt>
                <c:pt idx="1651">
                  <c:v>4.5232876712328771</c:v>
                </c:pt>
                <c:pt idx="1652">
                  <c:v>4.5260273972602736</c:v>
                </c:pt>
                <c:pt idx="1653">
                  <c:v>4.5287671232876709</c:v>
                </c:pt>
                <c:pt idx="1654">
                  <c:v>4.5315068493150683</c:v>
                </c:pt>
                <c:pt idx="1655">
                  <c:v>4.5342465753424657</c:v>
                </c:pt>
                <c:pt idx="1656">
                  <c:v>4.536986301369863</c:v>
                </c:pt>
                <c:pt idx="1657">
                  <c:v>4.5397260273972604</c:v>
                </c:pt>
                <c:pt idx="1658">
                  <c:v>4.5424657534246577</c:v>
                </c:pt>
                <c:pt idx="1659">
                  <c:v>4.5452054794520551</c:v>
                </c:pt>
                <c:pt idx="1660">
                  <c:v>4.5479452054794525</c:v>
                </c:pt>
                <c:pt idx="1661">
                  <c:v>4.5506849315068489</c:v>
                </c:pt>
                <c:pt idx="1662">
                  <c:v>4.5534246575342463</c:v>
                </c:pt>
                <c:pt idx="1663">
                  <c:v>4.5561643835616437</c:v>
                </c:pt>
                <c:pt idx="1664">
                  <c:v>4.558904109589041</c:v>
                </c:pt>
                <c:pt idx="1665">
                  <c:v>4.5616438356164384</c:v>
                </c:pt>
                <c:pt idx="1666">
                  <c:v>4.5643835616438357</c:v>
                </c:pt>
                <c:pt idx="1667">
                  <c:v>4.5671232876712331</c:v>
                </c:pt>
                <c:pt idx="1668">
                  <c:v>4.5698630136986305</c:v>
                </c:pt>
                <c:pt idx="1669">
                  <c:v>4.5726027397260278</c:v>
                </c:pt>
                <c:pt idx="1670">
                  <c:v>4.5753424657534243</c:v>
                </c:pt>
                <c:pt idx="1671">
                  <c:v>4.5780821917808217</c:v>
                </c:pt>
                <c:pt idx="1672">
                  <c:v>4.580821917808219</c:v>
                </c:pt>
                <c:pt idx="1673">
                  <c:v>4.5835616438356164</c:v>
                </c:pt>
                <c:pt idx="1674">
                  <c:v>4.5863013698630137</c:v>
                </c:pt>
                <c:pt idx="1675">
                  <c:v>4.5890410958904111</c:v>
                </c:pt>
                <c:pt idx="1676">
                  <c:v>4.5917808219178085</c:v>
                </c:pt>
                <c:pt idx="1677">
                  <c:v>4.5945205479452058</c:v>
                </c:pt>
                <c:pt idx="1678">
                  <c:v>4.5972602739726032</c:v>
                </c:pt>
                <c:pt idx="1679">
                  <c:v>4.5999999999999996</c:v>
                </c:pt>
                <c:pt idx="1680">
                  <c:v>4.602739726027397</c:v>
                </c:pt>
                <c:pt idx="1681">
                  <c:v>4.6054794520547944</c:v>
                </c:pt>
                <c:pt idx="1682">
                  <c:v>4.6082191780821917</c:v>
                </c:pt>
                <c:pt idx="1683">
                  <c:v>4.6109589041095891</c:v>
                </c:pt>
                <c:pt idx="1684">
                  <c:v>4.6136986301369864</c:v>
                </c:pt>
                <c:pt idx="1685">
                  <c:v>4.6164383561643838</c:v>
                </c:pt>
                <c:pt idx="1686">
                  <c:v>4.6191780821917812</c:v>
                </c:pt>
                <c:pt idx="1687">
                  <c:v>4.6219178082191785</c:v>
                </c:pt>
                <c:pt idx="1688">
                  <c:v>4.624657534246575</c:v>
                </c:pt>
                <c:pt idx="1689">
                  <c:v>4.6273972602739724</c:v>
                </c:pt>
                <c:pt idx="1690">
                  <c:v>4.6301369863013697</c:v>
                </c:pt>
                <c:pt idx="1691">
                  <c:v>4.6328767123287671</c:v>
                </c:pt>
                <c:pt idx="1692">
                  <c:v>4.6356164383561644</c:v>
                </c:pt>
                <c:pt idx="1693">
                  <c:v>4.6383561643835618</c:v>
                </c:pt>
                <c:pt idx="1694">
                  <c:v>4.6410958904109592</c:v>
                </c:pt>
                <c:pt idx="1695">
                  <c:v>4.6438356164383565</c:v>
                </c:pt>
                <c:pt idx="1696">
                  <c:v>4.646575342465753</c:v>
                </c:pt>
                <c:pt idx="1697">
                  <c:v>4.6493150684931503</c:v>
                </c:pt>
                <c:pt idx="1698">
                  <c:v>4.6520547945205477</c:v>
                </c:pt>
                <c:pt idx="1699">
                  <c:v>4.6547945205479451</c:v>
                </c:pt>
                <c:pt idx="1700">
                  <c:v>4.6575342465753424</c:v>
                </c:pt>
                <c:pt idx="1701">
                  <c:v>4.6602739726027398</c:v>
                </c:pt>
                <c:pt idx="1702">
                  <c:v>4.6630136986301371</c:v>
                </c:pt>
                <c:pt idx="1703">
                  <c:v>4.6657534246575345</c:v>
                </c:pt>
                <c:pt idx="1704">
                  <c:v>4.6684931506849319</c:v>
                </c:pt>
                <c:pt idx="1705">
                  <c:v>4.6712328767123283</c:v>
                </c:pt>
                <c:pt idx="1706">
                  <c:v>4.6739726027397257</c:v>
                </c:pt>
                <c:pt idx="1707">
                  <c:v>4.6767123287671231</c:v>
                </c:pt>
                <c:pt idx="1708">
                  <c:v>4.6794520547945204</c:v>
                </c:pt>
                <c:pt idx="1709">
                  <c:v>4.6821917808219178</c:v>
                </c:pt>
                <c:pt idx="1710">
                  <c:v>4.6849315068493151</c:v>
                </c:pt>
                <c:pt idx="1711">
                  <c:v>4.6876712328767125</c:v>
                </c:pt>
                <c:pt idx="1712">
                  <c:v>4.6904109589041099</c:v>
                </c:pt>
                <c:pt idx="1713">
                  <c:v>4.6931506849315072</c:v>
                </c:pt>
                <c:pt idx="1714">
                  <c:v>4.6958904109589037</c:v>
                </c:pt>
                <c:pt idx="1715">
                  <c:v>4.6986301369863011</c:v>
                </c:pt>
                <c:pt idx="1716">
                  <c:v>4.7013698630136984</c:v>
                </c:pt>
                <c:pt idx="1717">
                  <c:v>4.7041095890410958</c:v>
                </c:pt>
                <c:pt idx="1718">
                  <c:v>4.7068493150684931</c:v>
                </c:pt>
                <c:pt idx="1719">
                  <c:v>4.7095890410958905</c:v>
                </c:pt>
                <c:pt idx="1720">
                  <c:v>4.7123287671232879</c:v>
                </c:pt>
                <c:pt idx="1721">
                  <c:v>4.7150684931506852</c:v>
                </c:pt>
                <c:pt idx="1722">
                  <c:v>4.7178082191780826</c:v>
                </c:pt>
                <c:pt idx="1723">
                  <c:v>4.720547945205479</c:v>
                </c:pt>
                <c:pt idx="1724">
                  <c:v>4.7232876712328764</c:v>
                </c:pt>
                <c:pt idx="1725">
                  <c:v>4.7260273972602738</c:v>
                </c:pt>
                <c:pt idx="1726">
                  <c:v>4.7287671232876711</c:v>
                </c:pt>
                <c:pt idx="1727">
                  <c:v>4.7315068493150685</c:v>
                </c:pt>
                <c:pt idx="1728">
                  <c:v>4.7342465753424658</c:v>
                </c:pt>
                <c:pt idx="1729">
                  <c:v>4.7369863013698632</c:v>
                </c:pt>
                <c:pt idx="1730">
                  <c:v>4.7397260273972606</c:v>
                </c:pt>
                <c:pt idx="1731">
                  <c:v>4.7424657534246579</c:v>
                </c:pt>
                <c:pt idx="1732">
                  <c:v>4.7452054794520544</c:v>
                </c:pt>
                <c:pt idx="1733">
                  <c:v>4.7479452054794518</c:v>
                </c:pt>
                <c:pt idx="1734">
                  <c:v>4.7506849315068491</c:v>
                </c:pt>
                <c:pt idx="1735">
                  <c:v>4.7534246575342465</c:v>
                </c:pt>
                <c:pt idx="1736">
                  <c:v>4.7561643835616438</c:v>
                </c:pt>
                <c:pt idx="1737">
                  <c:v>4.7589041095890412</c:v>
                </c:pt>
                <c:pt idx="1738">
                  <c:v>4.7616438356164386</c:v>
                </c:pt>
                <c:pt idx="1739">
                  <c:v>4.7643835616438359</c:v>
                </c:pt>
                <c:pt idx="1740">
                  <c:v>4.7671232876712333</c:v>
                </c:pt>
                <c:pt idx="1741">
                  <c:v>4.7698630136986298</c:v>
                </c:pt>
                <c:pt idx="1742">
                  <c:v>4.7726027397260271</c:v>
                </c:pt>
                <c:pt idx="1743">
                  <c:v>4.7753424657534245</c:v>
                </c:pt>
                <c:pt idx="1744">
                  <c:v>4.7780821917808218</c:v>
                </c:pt>
                <c:pt idx="1745">
                  <c:v>4.7808219178082192</c:v>
                </c:pt>
                <c:pt idx="1746">
                  <c:v>4.7835616438356166</c:v>
                </c:pt>
                <c:pt idx="1747">
                  <c:v>4.7863013698630139</c:v>
                </c:pt>
                <c:pt idx="1748">
                  <c:v>4.7890410958904113</c:v>
                </c:pt>
                <c:pt idx="1749">
                  <c:v>4.7917808219178086</c:v>
                </c:pt>
                <c:pt idx="1750">
                  <c:v>4.7945205479452051</c:v>
                </c:pt>
                <c:pt idx="1751">
                  <c:v>4.7972602739726025</c:v>
                </c:pt>
                <c:pt idx="1752">
                  <c:v>4.8</c:v>
                </c:pt>
                <c:pt idx="1753">
                  <c:v>4.8027397260273972</c:v>
                </c:pt>
                <c:pt idx="1754">
                  <c:v>4.8054794520547945</c:v>
                </c:pt>
                <c:pt idx="1755">
                  <c:v>4.8082191780821919</c:v>
                </c:pt>
                <c:pt idx="1756">
                  <c:v>4.8109589041095893</c:v>
                </c:pt>
                <c:pt idx="1757">
                  <c:v>4.8136986301369866</c:v>
                </c:pt>
                <c:pt idx="1758">
                  <c:v>4.816438356164384</c:v>
                </c:pt>
                <c:pt idx="1759">
                  <c:v>4.8191780821917805</c:v>
                </c:pt>
                <c:pt idx="1760">
                  <c:v>4.8219178082191778</c:v>
                </c:pt>
                <c:pt idx="1761">
                  <c:v>4.8246575342465752</c:v>
                </c:pt>
                <c:pt idx="1762">
                  <c:v>4.8273972602739725</c:v>
                </c:pt>
                <c:pt idx="1763">
                  <c:v>4.8301369863013699</c:v>
                </c:pt>
                <c:pt idx="1764">
                  <c:v>4.8328767123287673</c:v>
                </c:pt>
                <c:pt idx="1765">
                  <c:v>4.8356164383561646</c:v>
                </c:pt>
                <c:pt idx="1766">
                  <c:v>4.838356164383562</c:v>
                </c:pt>
                <c:pt idx="1767">
                  <c:v>4.8410958904109593</c:v>
                </c:pt>
                <c:pt idx="1768">
                  <c:v>4.8438356164383558</c:v>
                </c:pt>
                <c:pt idx="1769">
                  <c:v>4.8465753424657532</c:v>
                </c:pt>
                <c:pt idx="1770">
                  <c:v>4.8493150684931505</c:v>
                </c:pt>
                <c:pt idx="1771">
                  <c:v>4.8520547945205479</c:v>
                </c:pt>
                <c:pt idx="1772">
                  <c:v>4.8547945205479452</c:v>
                </c:pt>
                <c:pt idx="1773">
                  <c:v>4.8575342465753426</c:v>
                </c:pt>
                <c:pt idx="1774">
                  <c:v>4.86027397260274</c:v>
                </c:pt>
                <c:pt idx="1775">
                  <c:v>4.8630136986301373</c:v>
                </c:pt>
                <c:pt idx="1776">
                  <c:v>4.8657534246575347</c:v>
                </c:pt>
                <c:pt idx="1777">
                  <c:v>4.8684931506849312</c:v>
                </c:pt>
                <c:pt idx="1778">
                  <c:v>4.8712328767123285</c:v>
                </c:pt>
                <c:pt idx="1779">
                  <c:v>4.8739726027397259</c:v>
                </c:pt>
                <c:pt idx="1780">
                  <c:v>4.8767123287671232</c:v>
                </c:pt>
                <c:pt idx="1781">
                  <c:v>4.8794520547945206</c:v>
                </c:pt>
                <c:pt idx="1782">
                  <c:v>4.882191780821918</c:v>
                </c:pt>
                <c:pt idx="1783">
                  <c:v>4.8849315068493153</c:v>
                </c:pt>
                <c:pt idx="1784">
                  <c:v>4.8876712328767127</c:v>
                </c:pt>
                <c:pt idx="1785">
                  <c:v>4.8904109589041092</c:v>
                </c:pt>
                <c:pt idx="1786">
                  <c:v>4.8931506849315065</c:v>
                </c:pt>
                <c:pt idx="1787">
                  <c:v>4.8958904109589039</c:v>
                </c:pt>
                <c:pt idx="1788">
                  <c:v>4.8986301369863012</c:v>
                </c:pt>
                <c:pt idx="1789">
                  <c:v>4.9013698630136986</c:v>
                </c:pt>
                <c:pt idx="1790">
                  <c:v>4.904109589041096</c:v>
                </c:pt>
                <c:pt idx="1791">
                  <c:v>4.9068493150684933</c:v>
                </c:pt>
                <c:pt idx="1792">
                  <c:v>4.9095890410958907</c:v>
                </c:pt>
                <c:pt idx="1793">
                  <c:v>4.912328767123288</c:v>
                </c:pt>
                <c:pt idx="1794">
                  <c:v>4.9150684931506845</c:v>
                </c:pt>
                <c:pt idx="1795">
                  <c:v>4.9178082191780819</c:v>
                </c:pt>
                <c:pt idx="1796">
                  <c:v>4.9205479452054792</c:v>
                </c:pt>
                <c:pt idx="1797">
                  <c:v>4.9232876712328766</c:v>
                </c:pt>
                <c:pt idx="1798">
                  <c:v>4.9260273972602739</c:v>
                </c:pt>
                <c:pt idx="1799">
                  <c:v>4.9287671232876713</c:v>
                </c:pt>
                <c:pt idx="1800">
                  <c:v>4.9315068493150687</c:v>
                </c:pt>
                <c:pt idx="1801">
                  <c:v>4.934246575342466</c:v>
                </c:pt>
                <c:pt idx="1802">
                  <c:v>4.9369863013698634</c:v>
                </c:pt>
                <c:pt idx="1803">
                  <c:v>4.9397260273972599</c:v>
                </c:pt>
                <c:pt idx="1804">
                  <c:v>4.9424657534246572</c:v>
                </c:pt>
                <c:pt idx="1805">
                  <c:v>4.9452054794520546</c:v>
                </c:pt>
                <c:pt idx="1806">
                  <c:v>4.9479452054794519</c:v>
                </c:pt>
                <c:pt idx="1807">
                  <c:v>4.9506849315068493</c:v>
                </c:pt>
                <c:pt idx="1808">
                  <c:v>4.9534246575342467</c:v>
                </c:pt>
                <c:pt idx="1809">
                  <c:v>4.956164383561644</c:v>
                </c:pt>
                <c:pt idx="1810">
                  <c:v>4.9589041095890414</c:v>
                </c:pt>
                <c:pt idx="1811">
                  <c:v>4.9616438356164387</c:v>
                </c:pt>
                <c:pt idx="1812">
                  <c:v>4.9643835616438352</c:v>
                </c:pt>
                <c:pt idx="1813">
                  <c:v>4.9671232876712326</c:v>
                </c:pt>
                <c:pt idx="1814">
                  <c:v>4.9698630136986299</c:v>
                </c:pt>
                <c:pt idx="1815">
                  <c:v>4.9726027397260273</c:v>
                </c:pt>
                <c:pt idx="1816">
                  <c:v>4.9753424657534246</c:v>
                </c:pt>
                <c:pt idx="1817">
                  <c:v>4.978082191780822</c:v>
                </c:pt>
                <c:pt idx="1818">
                  <c:v>4.9808219178082194</c:v>
                </c:pt>
                <c:pt idx="1819">
                  <c:v>4.9835616438356167</c:v>
                </c:pt>
                <c:pt idx="1820">
                  <c:v>4.9863013698630141</c:v>
                </c:pt>
                <c:pt idx="1821">
                  <c:v>4.9890410958904106</c:v>
                </c:pt>
                <c:pt idx="1822">
                  <c:v>4.9917808219178079</c:v>
                </c:pt>
                <c:pt idx="1823">
                  <c:v>4.9945205479452053</c:v>
                </c:pt>
                <c:pt idx="1824">
                  <c:v>4.9972602739726026</c:v>
                </c:pt>
                <c:pt idx="1825">
                  <c:v>5</c:v>
                </c:pt>
                <c:pt idx="1826">
                  <c:v>5.0027397260273974</c:v>
                </c:pt>
                <c:pt idx="1827">
                  <c:v>5.0054794520547947</c:v>
                </c:pt>
                <c:pt idx="1828">
                  <c:v>5.0082191780821921</c:v>
                </c:pt>
                <c:pt idx="1829">
                  <c:v>5.0109589041095894</c:v>
                </c:pt>
                <c:pt idx="1830">
                  <c:v>5.0136986301369859</c:v>
                </c:pt>
                <c:pt idx="1831">
                  <c:v>5.0164383561643833</c:v>
                </c:pt>
                <c:pt idx="1832">
                  <c:v>5.0191780821917806</c:v>
                </c:pt>
                <c:pt idx="1833">
                  <c:v>5.021917808219178</c:v>
                </c:pt>
                <c:pt idx="1834">
                  <c:v>5.0246575342465754</c:v>
                </c:pt>
                <c:pt idx="1835">
                  <c:v>5.0273972602739727</c:v>
                </c:pt>
                <c:pt idx="1836">
                  <c:v>5.0301369863013701</c:v>
                </c:pt>
                <c:pt idx="1837">
                  <c:v>5.0328767123287674</c:v>
                </c:pt>
                <c:pt idx="1838">
                  <c:v>5.0356164383561648</c:v>
                </c:pt>
                <c:pt idx="1839">
                  <c:v>5.0383561643835613</c:v>
                </c:pt>
                <c:pt idx="1840">
                  <c:v>5.0410958904109586</c:v>
                </c:pt>
                <c:pt idx="1841">
                  <c:v>5.043835616438356</c:v>
                </c:pt>
                <c:pt idx="1842">
                  <c:v>5.0465753424657533</c:v>
                </c:pt>
                <c:pt idx="1843">
                  <c:v>5.0493150684931507</c:v>
                </c:pt>
                <c:pt idx="1844">
                  <c:v>5.0520547945205481</c:v>
                </c:pt>
                <c:pt idx="1845">
                  <c:v>5.0547945205479454</c:v>
                </c:pt>
                <c:pt idx="1846">
                  <c:v>5.0575342465753428</c:v>
                </c:pt>
                <c:pt idx="1847">
                  <c:v>5.0602739726027401</c:v>
                </c:pt>
                <c:pt idx="1848">
                  <c:v>5.0630136986301366</c:v>
                </c:pt>
                <c:pt idx="1849">
                  <c:v>5.065753424657534</c:v>
                </c:pt>
                <c:pt idx="1850">
                  <c:v>5.0684931506849313</c:v>
                </c:pt>
                <c:pt idx="1851">
                  <c:v>5.0712328767123287</c:v>
                </c:pt>
                <c:pt idx="1852">
                  <c:v>5.0739726027397261</c:v>
                </c:pt>
                <c:pt idx="1853">
                  <c:v>5.0767123287671234</c:v>
                </c:pt>
                <c:pt idx="1854">
                  <c:v>5.0794520547945208</c:v>
                </c:pt>
                <c:pt idx="1855">
                  <c:v>5.0821917808219181</c:v>
                </c:pt>
                <c:pt idx="1856">
                  <c:v>5.0849315068493155</c:v>
                </c:pt>
                <c:pt idx="1857">
                  <c:v>5.087671232876712</c:v>
                </c:pt>
                <c:pt idx="1858">
                  <c:v>5.0904109589041093</c:v>
                </c:pt>
                <c:pt idx="1859">
                  <c:v>5.0931506849315067</c:v>
                </c:pt>
                <c:pt idx="1860">
                  <c:v>5.095890410958904</c:v>
                </c:pt>
                <c:pt idx="1861">
                  <c:v>5.0986301369863014</c:v>
                </c:pt>
                <c:pt idx="1862">
                  <c:v>5.1013698630136988</c:v>
                </c:pt>
                <c:pt idx="1863">
                  <c:v>5.1041095890410961</c:v>
                </c:pt>
                <c:pt idx="1864">
                  <c:v>5.1068493150684935</c:v>
                </c:pt>
                <c:pt idx="1865">
                  <c:v>5.1095890410958908</c:v>
                </c:pt>
                <c:pt idx="1866">
                  <c:v>5.1123287671232873</c:v>
                </c:pt>
                <c:pt idx="1867">
                  <c:v>5.1150684931506847</c:v>
                </c:pt>
                <c:pt idx="1868">
                  <c:v>5.117808219178082</c:v>
                </c:pt>
                <c:pt idx="1869">
                  <c:v>5.1205479452054794</c:v>
                </c:pt>
                <c:pt idx="1870">
                  <c:v>5.1232876712328768</c:v>
                </c:pt>
                <c:pt idx="1871">
                  <c:v>5.1260273972602741</c:v>
                </c:pt>
                <c:pt idx="1872">
                  <c:v>5.1287671232876715</c:v>
                </c:pt>
                <c:pt idx="1873">
                  <c:v>5.1315068493150688</c:v>
                </c:pt>
                <c:pt idx="1874">
                  <c:v>5.1342465753424653</c:v>
                </c:pt>
                <c:pt idx="1875">
                  <c:v>5.1369863013698627</c:v>
                </c:pt>
                <c:pt idx="1876">
                  <c:v>5.13972602739726</c:v>
                </c:pt>
                <c:pt idx="1877">
                  <c:v>5.1424657534246574</c:v>
                </c:pt>
                <c:pt idx="1878">
                  <c:v>5.1452054794520548</c:v>
                </c:pt>
                <c:pt idx="1879">
                  <c:v>5.1479452054794521</c:v>
                </c:pt>
                <c:pt idx="1880">
                  <c:v>5.1506849315068495</c:v>
                </c:pt>
                <c:pt idx="1881">
                  <c:v>5.1534246575342468</c:v>
                </c:pt>
                <c:pt idx="1882">
                  <c:v>5.1561643835616442</c:v>
                </c:pt>
                <c:pt idx="1883">
                  <c:v>5.1589041095890407</c:v>
                </c:pt>
                <c:pt idx="1884">
                  <c:v>5.161643835616438</c:v>
                </c:pt>
                <c:pt idx="1885">
                  <c:v>5.1643835616438354</c:v>
                </c:pt>
                <c:pt idx="1886">
                  <c:v>5.1671232876712327</c:v>
                </c:pt>
                <c:pt idx="1887">
                  <c:v>5.1698630136986301</c:v>
                </c:pt>
                <c:pt idx="1888">
                  <c:v>5.1726027397260275</c:v>
                </c:pt>
                <c:pt idx="1889">
                  <c:v>5.1753424657534248</c:v>
                </c:pt>
                <c:pt idx="1890">
                  <c:v>5.1780821917808222</c:v>
                </c:pt>
                <c:pt idx="1891">
                  <c:v>5.1808219178082195</c:v>
                </c:pt>
                <c:pt idx="1892">
                  <c:v>5.183561643835616</c:v>
                </c:pt>
                <c:pt idx="1893">
                  <c:v>5.1863013698630134</c:v>
                </c:pt>
                <c:pt idx="1894">
                  <c:v>5.1890410958904107</c:v>
                </c:pt>
                <c:pt idx="1895">
                  <c:v>5.1917808219178081</c:v>
                </c:pt>
                <c:pt idx="1896">
                  <c:v>5.1945205479452055</c:v>
                </c:pt>
                <c:pt idx="1897">
                  <c:v>5.1972602739726028</c:v>
                </c:pt>
                <c:pt idx="1898">
                  <c:v>5.2</c:v>
                </c:pt>
                <c:pt idx="1899">
                  <c:v>5.2027397260273975</c:v>
                </c:pt>
                <c:pt idx="1900">
                  <c:v>5.2054794520547949</c:v>
                </c:pt>
                <c:pt idx="1901">
                  <c:v>5.2082191780821914</c:v>
                </c:pt>
                <c:pt idx="1902">
                  <c:v>5.2109589041095887</c:v>
                </c:pt>
                <c:pt idx="1903">
                  <c:v>5.2136986301369861</c:v>
                </c:pt>
                <c:pt idx="1904">
                  <c:v>5.2164383561643834</c:v>
                </c:pt>
                <c:pt idx="1905">
                  <c:v>5.2191780821917808</c:v>
                </c:pt>
                <c:pt idx="1906">
                  <c:v>5.2219178082191782</c:v>
                </c:pt>
                <c:pt idx="1907">
                  <c:v>5.2246575342465755</c:v>
                </c:pt>
                <c:pt idx="1908">
                  <c:v>5.2273972602739729</c:v>
                </c:pt>
                <c:pt idx="1909">
                  <c:v>5.2301369863013702</c:v>
                </c:pt>
                <c:pt idx="1910">
                  <c:v>5.2328767123287667</c:v>
                </c:pt>
                <c:pt idx="1911">
                  <c:v>5.2356164383561641</c:v>
                </c:pt>
                <c:pt idx="1912">
                  <c:v>5.2383561643835614</c:v>
                </c:pt>
                <c:pt idx="1913">
                  <c:v>5.2410958904109588</c:v>
                </c:pt>
                <c:pt idx="1914">
                  <c:v>5.2438356164383562</c:v>
                </c:pt>
                <c:pt idx="1915">
                  <c:v>5.2465753424657535</c:v>
                </c:pt>
                <c:pt idx="1916">
                  <c:v>5.2493150684931509</c:v>
                </c:pt>
                <c:pt idx="1917">
                  <c:v>5.2520547945205482</c:v>
                </c:pt>
                <c:pt idx="1918">
                  <c:v>5.2547945205479456</c:v>
                </c:pt>
                <c:pt idx="1919">
                  <c:v>5.2575342465753421</c:v>
                </c:pt>
                <c:pt idx="1920">
                  <c:v>5.2602739726027394</c:v>
                </c:pt>
                <c:pt idx="1921">
                  <c:v>5.2630136986301368</c:v>
                </c:pt>
                <c:pt idx="1922">
                  <c:v>5.2657534246575342</c:v>
                </c:pt>
                <c:pt idx="1923">
                  <c:v>5.2684931506849315</c:v>
                </c:pt>
                <c:pt idx="1924">
                  <c:v>5.2712328767123289</c:v>
                </c:pt>
                <c:pt idx="1925">
                  <c:v>5.2739726027397262</c:v>
                </c:pt>
                <c:pt idx="1926">
                  <c:v>5.2767123287671236</c:v>
                </c:pt>
                <c:pt idx="1927">
                  <c:v>5.279452054794521</c:v>
                </c:pt>
                <c:pt idx="1928">
                  <c:v>5.2821917808219174</c:v>
                </c:pt>
                <c:pt idx="1929">
                  <c:v>5.2849315068493148</c:v>
                </c:pt>
                <c:pt idx="1930">
                  <c:v>5.2876712328767121</c:v>
                </c:pt>
                <c:pt idx="1931">
                  <c:v>5.2904109589041095</c:v>
                </c:pt>
                <c:pt idx="1932">
                  <c:v>5.2931506849315069</c:v>
                </c:pt>
                <c:pt idx="1933">
                  <c:v>5.2958904109589042</c:v>
                </c:pt>
                <c:pt idx="1934">
                  <c:v>5.2986301369863016</c:v>
                </c:pt>
                <c:pt idx="1935">
                  <c:v>5.3013698630136989</c:v>
                </c:pt>
                <c:pt idx="1936">
                  <c:v>5.3041095890410963</c:v>
                </c:pt>
                <c:pt idx="1937">
                  <c:v>5.3068493150684928</c:v>
                </c:pt>
                <c:pt idx="1938">
                  <c:v>5.3095890410958901</c:v>
                </c:pt>
                <c:pt idx="1939">
                  <c:v>5.3123287671232875</c:v>
                </c:pt>
                <c:pt idx="1940">
                  <c:v>5.3150684931506849</c:v>
                </c:pt>
                <c:pt idx="1941">
                  <c:v>5.3178082191780822</c:v>
                </c:pt>
                <c:pt idx="1942">
                  <c:v>5.3205479452054796</c:v>
                </c:pt>
                <c:pt idx="1943">
                  <c:v>5.3232876712328769</c:v>
                </c:pt>
                <c:pt idx="1944">
                  <c:v>5.3260273972602743</c:v>
                </c:pt>
                <c:pt idx="1945">
                  <c:v>5.3287671232876717</c:v>
                </c:pt>
                <c:pt idx="1946">
                  <c:v>5.3315068493150681</c:v>
                </c:pt>
                <c:pt idx="1947">
                  <c:v>5.3342465753424655</c:v>
                </c:pt>
                <c:pt idx="1948">
                  <c:v>5.3369863013698629</c:v>
                </c:pt>
                <c:pt idx="1949">
                  <c:v>5.3397260273972602</c:v>
                </c:pt>
                <c:pt idx="1950">
                  <c:v>5.3424657534246576</c:v>
                </c:pt>
                <c:pt idx="1951">
                  <c:v>5.3452054794520549</c:v>
                </c:pt>
                <c:pt idx="1952">
                  <c:v>5.3479452054794523</c:v>
                </c:pt>
                <c:pt idx="1953">
                  <c:v>5.3506849315068497</c:v>
                </c:pt>
                <c:pt idx="1954">
                  <c:v>5.353424657534247</c:v>
                </c:pt>
                <c:pt idx="1955">
                  <c:v>5.3561643835616435</c:v>
                </c:pt>
                <c:pt idx="1956">
                  <c:v>5.3589041095890408</c:v>
                </c:pt>
                <c:pt idx="1957">
                  <c:v>5.3616438356164382</c:v>
                </c:pt>
                <c:pt idx="1958">
                  <c:v>5.3643835616438356</c:v>
                </c:pt>
                <c:pt idx="1959">
                  <c:v>5.3671232876712329</c:v>
                </c:pt>
                <c:pt idx="1960">
                  <c:v>5.3698630136986303</c:v>
                </c:pt>
                <c:pt idx="1961">
                  <c:v>5.3726027397260276</c:v>
                </c:pt>
                <c:pt idx="1962">
                  <c:v>5.375342465753425</c:v>
                </c:pt>
                <c:pt idx="1963">
                  <c:v>5.3780821917808215</c:v>
                </c:pt>
                <c:pt idx="1964">
                  <c:v>5.3808219178082188</c:v>
                </c:pt>
                <c:pt idx="1965">
                  <c:v>5.3835616438356162</c:v>
                </c:pt>
                <c:pt idx="1966">
                  <c:v>5.3863013698630136</c:v>
                </c:pt>
                <c:pt idx="1967">
                  <c:v>5.3890410958904109</c:v>
                </c:pt>
                <c:pt idx="1968">
                  <c:v>5.3917808219178083</c:v>
                </c:pt>
                <c:pt idx="1969">
                  <c:v>5.3945205479452056</c:v>
                </c:pt>
                <c:pt idx="1970">
                  <c:v>5.397260273972603</c:v>
                </c:pt>
                <c:pt idx="1971">
                  <c:v>5.4</c:v>
                </c:pt>
                <c:pt idx="1972">
                  <c:v>5.4027397260273968</c:v>
                </c:pt>
                <c:pt idx="1973">
                  <c:v>5.4054794520547942</c:v>
                </c:pt>
                <c:pt idx="1974">
                  <c:v>5.4082191780821915</c:v>
                </c:pt>
                <c:pt idx="1975">
                  <c:v>5.4109589041095889</c:v>
                </c:pt>
                <c:pt idx="1976">
                  <c:v>5.4136986301369863</c:v>
                </c:pt>
                <c:pt idx="1977">
                  <c:v>5.4164383561643836</c:v>
                </c:pt>
                <c:pt idx="1978">
                  <c:v>5.419178082191781</c:v>
                </c:pt>
                <c:pt idx="1979">
                  <c:v>5.4219178082191783</c:v>
                </c:pt>
                <c:pt idx="1980">
                  <c:v>5.4246575342465757</c:v>
                </c:pt>
                <c:pt idx="1981">
                  <c:v>5.4273972602739722</c:v>
                </c:pt>
                <c:pt idx="1982">
                  <c:v>5.4301369863013695</c:v>
                </c:pt>
                <c:pt idx="1983">
                  <c:v>5.4328767123287669</c:v>
                </c:pt>
                <c:pt idx="1984">
                  <c:v>5.4356164383561643</c:v>
                </c:pt>
                <c:pt idx="1985">
                  <c:v>5.4383561643835616</c:v>
                </c:pt>
                <c:pt idx="1986">
                  <c:v>5.441095890410959</c:v>
                </c:pt>
                <c:pt idx="1987">
                  <c:v>5.4438356164383563</c:v>
                </c:pt>
                <c:pt idx="1988">
                  <c:v>5.4465753424657537</c:v>
                </c:pt>
                <c:pt idx="1989">
                  <c:v>5.4493150684931511</c:v>
                </c:pt>
                <c:pt idx="1990">
                  <c:v>5.4520547945205475</c:v>
                </c:pt>
                <c:pt idx="1991">
                  <c:v>5.4547945205479449</c:v>
                </c:pt>
                <c:pt idx="1992">
                  <c:v>5.4575342465753423</c:v>
                </c:pt>
                <c:pt idx="1993">
                  <c:v>5.4602739726027396</c:v>
                </c:pt>
                <c:pt idx="1994">
                  <c:v>5.463013698630137</c:v>
                </c:pt>
                <c:pt idx="1995">
                  <c:v>5.4657534246575343</c:v>
                </c:pt>
                <c:pt idx="1996">
                  <c:v>5.4684931506849317</c:v>
                </c:pt>
                <c:pt idx="1997">
                  <c:v>5.4712328767123291</c:v>
                </c:pt>
                <c:pt idx="1998">
                  <c:v>5.4739726027397264</c:v>
                </c:pt>
                <c:pt idx="1999">
                  <c:v>5.4767123287671229</c:v>
                </c:pt>
                <c:pt idx="2000">
                  <c:v>5.4794520547945202</c:v>
                </c:pt>
                <c:pt idx="2001">
                  <c:v>5.4821917808219176</c:v>
                </c:pt>
                <c:pt idx="2002">
                  <c:v>5.484931506849315</c:v>
                </c:pt>
                <c:pt idx="2003">
                  <c:v>5.4876712328767123</c:v>
                </c:pt>
                <c:pt idx="2004">
                  <c:v>5.4904109589041097</c:v>
                </c:pt>
                <c:pt idx="2005">
                  <c:v>5.493150684931507</c:v>
                </c:pt>
                <c:pt idx="2006">
                  <c:v>5.4958904109589044</c:v>
                </c:pt>
                <c:pt idx="2007">
                  <c:v>5.4986301369863018</c:v>
                </c:pt>
                <c:pt idx="2008">
                  <c:v>5.5013698630136982</c:v>
                </c:pt>
                <c:pt idx="2009">
                  <c:v>5.5041095890410956</c:v>
                </c:pt>
                <c:pt idx="2010">
                  <c:v>5.506849315068493</c:v>
                </c:pt>
                <c:pt idx="2011">
                  <c:v>5.5095890410958903</c:v>
                </c:pt>
                <c:pt idx="2012">
                  <c:v>5.5123287671232877</c:v>
                </c:pt>
                <c:pt idx="2013">
                  <c:v>5.515068493150685</c:v>
                </c:pt>
                <c:pt idx="2014">
                  <c:v>5.5178082191780824</c:v>
                </c:pt>
                <c:pt idx="2015">
                  <c:v>5.5205479452054798</c:v>
                </c:pt>
                <c:pt idx="2016">
                  <c:v>5.5232876712328771</c:v>
                </c:pt>
                <c:pt idx="2017">
                  <c:v>5.5260273972602736</c:v>
                </c:pt>
                <c:pt idx="2018">
                  <c:v>5.5287671232876709</c:v>
                </c:pt>
                <c:pt idx="2019">
                  <c:v>5.5315068493150683</c:v>
                </c:pt>
                <c:pt idx="2020">
                  <c:v>5.5342465753424657</c:v>
                </c:pt>
                <c:pt idx="2021">
                  <c:v>5.536986301369863</c:v>
                </c:pt>
                <c:pt idx="2022">
                  <c:v>5.5397260273972604</c:v>
                </c:pt>
                <c:pt idx="2023">
                  <c:v>5.5424657534246577</c:v>
                </c:pt>
                <c:pt idx="2024">
                  <c:v>5.5452054794520551</c:v>
                </c:pt>
                <c:pt idx="2025">
                  <c:v>5.5479452054794525</c:v>
                </c:pt>
                <c:pt idx="2026">
                  <c:v>5.5506849315068489</c:v>
                </c:pt>
                <c:pt idx="2027">
                  <c:v>5.5534246575342463</c:v>
                </c:pt>
                <c:pt idx="2028">
                  <c:v>5.5561643835616437</c:v>
                </c:pt>
                <c:pt idx="2029">
                  <c:v>5.558904109589041</c:v>
                </c:pt>
                <c:pt idx="2030">
                  <c:v>5.5616438356164384</c:v>
                </c:pt>
                <c:pt idx="2031">
                  <c:v>5.5643835616438357</c:v>
                </c:pt>
                <c:pt idx="2032">
                  <c:v>5.5671232876712331</c:v>
                </c:pt>
                <c:pt idx="2033">
                  <c:v>5.5698630136986305</c:v>
                </c:pt>
                <c:pt idx="2034">
                  <c:v>5.5726027397260278</c:v>
                </c:pt>
                <c:pt idx="2035">
                  <c:v>5.5753424657534243</c:v>
                </c:pt>
                <c:pt idx="2036">
                  <c:v>5.5780821917808217</c:v>
                </c:pt>
                <c:pt idx="2037">
                  <c:v>5.580821917808219</c:v>
                </c:pt>
                <c:pt idx="2038">
                  <c:v>5.5835616438356164</c:v>
                </c:pt>
                <c:pt idx="2039">
                  <c:v>5.5863013698630137</c:v>
                </c:pt>
                <c:pt idx="2040">
                  <c:v>5.5890410958904111</c:v>
                </c:pt>
                <c:pt idx="2041">
                  <c:v>5.5917808219178085</c:v>
                </c:pt>
                <c:pt idx="2042">
                  <c:v>5.5945205479452058</c:v>
                </c:pt>
                <c:pt idx="2043">
                  <c:v>5.5972602739726032</c:v>
                </c:pt>
                <c:pt idx="2044">
                  <c:v>5.6</c:v>
                </c:pt>
                <c:pt idx="2045">
                  <c:v>5.602739726027397</c:v>
                </c:pt>
                <c:pt idx="2046">
                  <c:v>5.6054794520547944</c:v>
                </c:pt>
                <c:pt idx="2047">
                  <c:v>5.6082191780821917</c:v>
                </c:pt>
                <c:pt idx="2048">
                  <c:v>5.6109589041095891</c:v>
                </c:pt>
                <c:pt idx="2049">
                  <c:v>5.6136986301369864</c:v>
                </c:pt>
                <c:pt idx="2050">
                  <c:v>5.6164383561643838</c:v>
                </c:pt>
                <c:pt idx="2051">
                  <c:v>5.6191780821917812</c:v>
                </c:pt>
                <c:pt idx="2052">
                  <c:v>5.6219178082191785</c:v>
                </c:pt>
                <c:pt idx="2053">
                  <c:v>5.624657534246575</c:v>
                </c:pt>
                <c:pt idx="2054">
                  <c:v>5.6273972602739724</c:v>
                </c:pt>
                <c:pt idx="2055">
                  <c:v>5.6301369863013697</c:v>
                </c:pt>
                <c:pt idx="2056">
                  <c:v>5.6328767123287671</c:v>
                </c:pt>
                <c:pt idx="2057">
                  <c:v>5.6356164383561644</c:v>
                </c:pt>
                <c:pt idx="2058">
                  <c:v>5.6383561643835618</c:v>
                </c:pt>
                <c:pt idx="2059">
                  <c:v>5.6410958904109592</c:v>
                </c:pt>
                <c:pt idx="2060">
                  <c:v>5.6438356164383565</c:v>
                </c:pt>
                <c:pt idx="2061">
                  <c:v>5.646575342465753</c:v>
                </c:pt>
                <c:pt idx="2062">
                  <c:v>5.6493150684931503</c:v>
                </c:pt>
                <c:pt idx="2063">
                  <c:v>5.6520547945205477</c:v>
                </c:pt>
                <c:pt idx="2064">
                  <c:v>5.6547945205479451</c:v>
                </c:pt>
                <c:pt idx="2065">
                  <c:v>5.6575342465753424</c:v>
                </c:pt>
                <c:pt idx="2066">
                  <c:v>5.6602739726027398</c:v>
                </c:pt>
                <c:pt idx="2067">
                  <c:v>5.6630136986301371</c:v>
                </c:pt>
                <c:pt idx="2068">
                  <c:v>5.6657534246575345</c:v>
                </c:pt>
                <c:pt idx="2069">
                  <c:v>5.6684931506849319</c:v>
                </c:pt>
                <c:pt idx="2070">
                  <c:v>5.6712328767123283</c:v>
                </c:pt>
                <c:pt idx="2071">
                  <c:v>5.6739726027397257</c:v>
                </c:pt>
                <c:pt idx="2072">
                  <c:v>5.6767123287671231</c:v>
                </c:pt>
                <c:pt idx="2073">
                  <c:v>5.6794520547945204</c:v>
                </c:pt>
                <c:pt idx="2074">
                  <c:v>5.6821917808219178</c:v>
                </c:pt>
                <c:pt idx="2075">
                  <c:v>5.6849315068493151</c:v>
                </c:pt>
                <c:pt idx="2076">
                  <c:v>5.6876712328767125</c:v>
                </c:pt>
                <c:pt idx="2077">
                  <c:v>5.6904109589041099</c:v>
                </c:pt>
                <c:pt idx="2078">
                  <c:v>5.6931506849315072</c:v>
                </c:pt>
                <c:pt idx="2079">
                  <c:v>5.6958904109589037</c:v>
                </c:pt>
                <c:pt idx="2080">
                  <c:v>5.6986301369863011</c:v>
                </c:pt>
                <c:pt idx="2081">
                  <c:v>5.7013698630136984</c:v>
                </c:pt>
                <c:pt idx="2082">
                  <c:v>5.7041095890410958</c:v>
                </c:pt>
                <c:pt idx="2083">
                  <c:v>5.7068493150684931</c:v>
                </c:pt>
                <c:pt idx="2084">
                  <c:v>5.7095890410958905</c:v>
                </c:pt>
                <c:pt idx="2085">
                  <c:v>5.7123287671232879</c:v>
                </c:pt>
                <c:pt idx="2086">
                  <c:v>5.7150684931506852</c:v>
                </c:pt>
                <c:pt idx="2087">
                  <c:v>5.7178082191780826</c:v>
                </c:pt>
                <c:pt idx="2088">
                  <c:v>5.720547945205479</c:v>
                </c:pt>
                <c:pt idx="2089">
                  <c:v>5.7232876712328764</c:v>
                </c:pt>
                <c:pt idx="2090">
                  <c:v>5.7260273972602738</c:v>
                </c:pt>
                <c:pt idx="2091">
                  <c:v>5.7287671232876711</c:v>
                </c:pt>
                <c:pt idx="2092">
                  <c:v>5.7315068493150685</c:v>
                </c:pt>
                <c:pt idx="2093">
                  <c:v>5.7342465753424658</c:v>
                </c:pt>
                <c:pt idx="2094">
                  <c:v>5.7369863013698632</c:v>
                </c:pt>
                <c:pt idx="2095">
                  <c:v>5.7397260273972606</c:v>
                </c:pt>
                <c:pt idx="2096">
                  <c:v>5.7424657534246579</c:v>
                </c:pt>
                <c:pt idx="2097">
                  <c:v>5.7452054794520544</c:v>
                </c:pt>
                <c:pt idx="2098">
                  <c:v>5.7479452054794518</c:v>
                </c:pt>
                <c:pt idx="2099">
                  <c:v>5.7506849315068491</c:v>
                </c:pt>
                <c:pt idx="2100">
                  <c:v>5.7534246575342465</c:v>
                </c:pt>
                <c:pt idx="2101">
                  <c:v>5.7561643835616438</c:v>
                </c:pt>
                <c:pt idx="2102">
                  <c:v>5.7589041095890412</c:v>
                </c:pt>
                <c:pt idx="2103">
                  <c:v>5.7616438356164386</c:v>
                </c:pt>
                <c:pt idx="2104">
                  <c:v>5.7643835616438359</c:v>
                </c:pt>
                <c:pt idx="2105">
                  <c:v>5.7671232876712333</c:v>
                </c:pt>
                <c:pt idx="2106">
                  <c:v>5.7698630136986298</c:v>
                </c:pt>
                <c:pt idx="2107">
                  <c:v>5.7726027397260271</c:v>
                </c:pt>
                <c:pt idx="2108">
                  <c:v>5.7753424657534245</c:v>
                </c:pt>
                <c:pt idx="2109">
                  <c:v>5.7780821917808218</c:v>
                </c:pt>
                <c:pt idx="2110">
                  <c:v>5.7808219178082192</c:v>
                </c:pt>
                <c:pt idx="2111">
                  <c:v>5.7835616438356166</c:v>
                </c:pt>
                <c:pt idx="2112">
                  <c:v>5.7863013698630139</c:v>
                </c:pt>
                <c:pt idx="2113">
                  <c:v>5.7890410958904113</c:v>
                </c:pt>
                <c:pt idx="2114">
                  <c:v>5.7917808219178086</c:v>
                </c:pt>
                <c:pt idx="2115">
                  <c:v>5.7945205479452051</c:v>
                </c:pt>
                <c:pt idx="2116">
                  <c:v>5.7972602739726025</c:v>
                </c:pt>
                <c:pt idx="2117">
                  <c:v>5.8</c:v>
                </c:pt>
                <c:pt idx="2118">
                  <c:v>5.8027397260273972</c:v>
                </c:pt>
                <c:pt idx="2119">
                  <c:v>5.8054794520547945</c:v>
                </c:pt>
                <c:pt idx="2120">
                  <c:v>5.8082191780821919</c:v>
                </c:pt>
                <c:pt idx="2121">
                  <c:v>5.8109589041095893</c:v>
                </c:pt>
                <c:pt idx="2122">
                  <c:v>5.8136986301369866</c:v>
                </c:pt>
                <c:pt idx="2123">
                  <c:v>5.816438356164384</c:v>
                </c:pt>
                <c:pt idx="2124">
                  <c:v>5.8191780821917805</c:v>
                </c:pt>
                <c:pt idx="2125">
                  <c:v>5.8219178082191778</c:v>
                </c:pt>
                <c:pt idx="2126">
                  <c:v>5.8246575342465752</c:v>
                </c:pt>
                <c:pt idx="2127">
                  <c:v>5.8273972602739725</c:v>
                </c:pt>
                <c:pt idx="2128">
                  <c:v>5.8301369863013699</c:v>
                </c:pt>
                <c:pt idx="2129">
                  <c:v>5.8328767123287673</c:v>
                </c:pt>
                <c:pt idx="2130">
                  <c:v>5.8356164383561646</c:v>
                </c:pt>
                <c:pt idx="2131">
                  <c:v>5.838356164383562</c:v>
                </c:pt>
                <c:pt idx="2132">
                  <c:v>5.8410958904109593</c:v>
                </c:pt>
                <c:pt idx="2133">
                  <c:v>5.8438356164383558</c:v>
                </c:pt>
                <c:pt idx="2134">
                  <c:v>5.8465753424657532</c:v>
                </c:pt>
                <c:pt idx="2135">
                  <c:v>5.8493150684931505</c:v>
                </c:pt>
                <c:pt idx="2136">
                  <c:v>5.8520547945205479</c:v>
                </c:pt>
                <c:pt idx="2137">
                  <c:v>5.8547945205479452</c:v>
                </c:pt>
                <c:pt idx="2138">
                  <c:v>5.8575342465753426</c:v>
                </c:pt>
                <c:pt idx="2139">
                  <c:v>5.86027397260274</c:v>
                </c:pt>
                <c:pt idx="2140">
                  <c:v>5.8630136986301373</c:v>
                </c:pt>
                <c:pt idx="2141">
                  <c:v>5.8657534246575347</c:v>
                </c:pt>
                <c:pt idx="2142">
                  <c:v>5.8684931506849312</c:v>
                </c:pt>
                <c:pt idx="2143">
                  <c:v>5.8712328767123285</c:v>
                </c:pt>
                <c:pt idx="2144">
                  <c:v>5.8739726027397259</c:v>
                </c:pt>
                <c:pt idx="2145">
                  <c:v>5.8767123287671232</c:v>
                </c:pt>
                <c:pt idx="2146">
                  <c:v>5.8794520547945206</c:v>
                </c:pt>
                <c:pt idx="2147">
                  <c:v>5.882191780821918</c:v>
                </c:pt>
                <c:pt idx="2148">
                  <c:v>5.8849315068493153</c:v>
                </c:pt>
                <c:pt idx="2149">
                  <c:v>5.8876712328767127</c:v>
                </c:pt>
                <c:pt idx="2150">
                  <c:v>5.8904109589041092</c:v>
                </c:pt>
                <c:pt idx="2151">
                  <c:v>5.8931506849315065</c:v>
                </c:pt>
                <c:pt idx="2152">
                  <c:v>5.8958904109589039</c:v>
                </c:pt>
                <c:pt idx="2153">
                  <c:v>5.8986301369863012</c:v>
                </c:pt>
                <c:pt idx="2154">
                  <c:v>5.9013698630136986</c:v>
                </c:pt>
                <c:pt idx="2155">
                  <c:v>5.904109589041096</c:v>
                </c:pt>
                <c:pt idx="2156">
                  <c:v>5.9068493150684933</c:v>
                </c:pt>
                <c:pt idx="2157">
                  <c:v>5.9095890410958907</c:v>
                </c:pt>
                <c:pt idx="2158">
                  <c:v>5.912328767123288</c:v>
                </c:pt>
                <c:pt idx="2159">
                  <c:v>5.9150684931506845</c:v>
                </c:pt>
                <c:pt idx="2160">
                  <c:v>5.9178082191780819</c:v>
                </c:pt>
                <c:pt idx="2161">
                  <c:v>5.9205479452054792</c:v>
                </c:pt>
                <c:pt idx="2162">
                  <c:v>5.9232876712328766</c:v>
                </c:pt>
                <c:pt idx="2163">
                  <c:v>5.9260273972602739</c:v>
                </c:pt>
                <c:pt idx="2164">
                  <c:v>5.9287671232876713</c:v>
                </c:pt>
                <c:pt idx="2165">
                  <c:v>5.9315068493150687</c:v>
                </c:pt>
                <c:pt idx="2166">
                  <c:v>5.934246575342466</c:v>
                </c:pt>
                <c:pt idx="2167">
                  <c:v>5.9369863013698634</c:v>
                </c:pt>
                <c:pt idx="2168">
                  <c:v>5.9397260273972599</c:v>
                </c:pt>
                <c:pt idx="2169">
                  <c:v>5.9424657534246572</c:v>
                </c:pt>
                <c:pt idx="2170">
                  <c:v>5.9452054794520546</c:v>
                </c:pt>
                <c:pt idx="2171">
                  <c:v>5.9479452054794519</c:v>
                </c:pt>
                <c:pt idx="2172">
                  <c:v>5.9506849315068493</c:v>
                </c:pt>
                <c:pt idx="2173">
                  <c:v>5.9534246575342467</c:v>
                </c:pt>
                <c:pt idx="2174">
                  <c:v>5.956164383561644</c:v>
                </c:pt>
                <c:pt idx="2175">
                  <c:v>5.9589041095890414</c:v>
                </c:pt>
                <c:pt idx="2176">
                  <c:v>5.9616438356164387</c:v>
                </c:pt>
                <c:pt idx="2177">
                  <c:v>5.9643835616438352</c:v>
                </c:pt>
                <c:pt idx="2178">
                  <c:v>5.9671232876712326</c:v>
                </c:pt>
                <c:pt idx="2179">
                  <c:v>5.9698630136986299</c:v>
                </c:pt>
                <c:pt idx="2180">
                  <c:v>5.9726027397260273</c:v>
                </c:pt>
                <c:pt idx="2181">
                  <c:v>5.9753424657534246</c:v>
                </c:pt>
                <c:pt idx="2182">
                  <c:v>5.978082191780822</c:v>
                </c:pt>
                <c:pt idx="2183">
                  <c:v>5.9808219178082194</c:v>
                </c:pt>
                <c:pt idx="2184">
                  <c:v>5.9835616438356167</c:v>
                </c:pt>
                <c:pt idx="2185">
                  <c:v>5.9863013698630141</c:v>
                </c:pt>
                <c:pt idx="2186">
                  <c:v>5.9890410958904106</c:v>
                </c:pt>
                <c:pt idx="2187">
                  <c:v>5.9917808219178079</c:v>
                </c:pt>
                <c:pt idx="2188">
                  <c:v>5.9945205479452053</c:v>
                </c:pt>
                <c:pt idx="2189">
                  <c:v>5.9972602739726026</c:v>
                </c:pt>
                <c:pt idx="2190">
                  <c:v>6</c:v>
                </c:pt>
                <c:pt idx="2191">
                  <c:v>6.0027397260273974</c:v>
                </c:pt>
                <c:pt idx="2192">
                  <c:v>6.0054794520547947</c:v>
                </c:pt>
                <c:pt idx="2193">
                  <c:v>6.0082191780821921</c:v>
                </c:pt>
                <c:pt idx="2194">
                  <c:v>6.0109589041095894</c:v>
                </c:pt>
                <c:pt idx="2195">
                  <c:v>6.0136986301369859</c:v>
                </c:pt>
                <c:pt idx="2196">
                  <c:v>6.0164383561643833</c:v>
                </c:pt>
                <c:pt idx="2197">
                  <c:v>6.0191780821917806</c:v>
                </c:pt>
                <c:pt idx="2198">
                  <c:v>6.021917808219178</c:v>
                </c:pt>
                <c:pt idx="2199">
                  <c:v>6.0246575342465754</c:v>
                </c:pt>
                <c:pt idx="2200">
                  <c:v>6.0273972602739727</c:v>
                </c:pt>
              </c:numCache>
            </c:numRef>
          </c:xVal>
          <c:yVal>
            <c:numRef>
              <c:f>CUM_INCID_CR1!$B$2:$B$2202</c:f>
              <c:numCache>
                <c:formatCode>General</c:formatCode>
                <c:ptCount val="22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5.1679586563307487E-3</c:v>
                </c:pt>
                <c:pt idx="36">
                  <c:v>5.1679586563307487E-3</c:v>
                </c:pt>
                <c:pt idx="37">
                  <c:v>5.1679586563307487E-3</c:v>
                </c:pt>
                <c:pt idx="38">
                  <c:v>5.1679586563307487E-3</c:v>
                </c:pt>
                <c:pt idx="39">
                  <c:v>5.1679586563307487E-3</c:v>
                </c:pt>
                <c:pt idx="40">
                  <c:v>5.1679586563307487E-3</c:v>
                </c:pt>
                <c:pt idx="41">
                  <c:v>5.1679586563307487E-3</c:v>
                </c:pt>
                <c:pt idx="42">
                  <c:v>5.1679586563307487E-3</c:v>
                </c:pt>
                <c:pt idx="43">
                  <c:v>5.1679586563307487E-3</c:v>
                </c:pt>
                <c:pt idx="44">
                  <c:v>5.1679586563307487E-3</c:v>
                </c:pt>
                <c:pt idx="45">
                  <c:v>5.1679586563307487E-3</c:v>
                </c:pt>
                <c:pt idx="46">
                  <c:v>5.1679586563307487E-3</c:v>
                </c:pt>
                <c:pt idx="47">
                  <c:v>5.1679586563307487E-3</c:v>
                </c:pt>
                <c:pt idx="48">
                  <c:v>5.1679586563307487E-3</c:v>
                </c:pt>
                <c:pt idx="49">
                  <c:v>5.1679586563307487E-3</c:v>
                </c:pt>
                <c:pt idx="50">
                  <c:v>5.1679586563307487E-3</c:v>
                </c:pt>
                <c:pt idx="51">
                  <c:v>5.1679586563307487E-3</c:v>
                </c:pt>
                <c:pt idx="52">
                  <c:v>5.1679586563307487E-3</c:v>
                </c:pt>
                <c:pt idx="53">
                  <c:v>5.1679586563307487E-3</c:v>
                </c:pt>
                <c:pt idx="54">
                  <c:v>5.1679586563307487E-3</c:v>
                </c:pt>
                <c:pt idx="55">
                  <c:v>5.1679586563307487E-3</c:v>
                </c:pt>
                <c:pt idx="56">
                  <c:v>5.1679586563307487E-3</c:v>
                </c:pt>
                <c:pt idx="57">
                  <c:v>5.1679586563307487E-3</c:v>
                </c:pt>
                <c:pt idx="58">
                  <c:v>5.1679586563307487E-3</c:v>
                </c:pt>
                <c:pt idx="59">
                  <c:v>5.1679586563307487E-3</c:v>
                </c:pt>
                <c:pt idx="60">
                  <c:v>5.1679586563307487E-3</c:v>
                </c:pt>
                <c:pt idx="61">
                  <c:v>5.1679586563307487E-3</c:v>
                </c:pt>
                <c:pt idx="62">
                  <c:v>5.1679586563307487E-3</c:v>
                </c:pt>
                <c:pt idx="63">
                  <c:v>5.1679586563307487E-3</c:v>
                </c:pt>
                <c:pt idx="64">
                  <c:v>5.1679586563307487E-3</c:v>
                </c:pt>
                <c:pt idx="65">
                  <c:v>5.1679586563307487E-3</c:v>
                </c:pt>
                <c:pt idx="66">
                  <c:v>5.1679586563307487E-3</c:v>
                </c:pt>
                <c:pt idx="67">
                  <c:v>5.1679586563307487E-3</c:v>
                </c:pt>
                <c:pt idx="68">
                  <c:v>5.1679586563307487E-3</c:v>
                </c:pt>
                <c:pt idx="69">
                  <c:v>5.1679586563307487E-3</c:v>
                </c:pt>
                <c:pt idx="70">
                  <c:v>5.1679586563307487E-3</c:v>
                </c:pt>
                <c:pt idx="71">
                  <c:v>5.1679586563307487E-3</c:v>
                </c:pt>
                <c:pt idx="72">
                  <c:v>5.1679586563307487E-3</c:v>
                </c:pt>
                <c:pt idx="73">
                  <c:v>5.1679586563307487E-3</c:v>
                </c:pt>
                <c:pt idx="74">
                  <c:v>5.1679586563307487E-3</c:v>
                </c:pt>
                <c:pt idx="75">
                  <c:v>5.1679586563307487E-3</c:v>
                </c:pt>
                <c:pt idx="76">
                  <c:v>5.1679586563307487E-3</c:v>
                </c:pt>
                <c:pt idx="77">
                  <c:v>5.1679586563307487E-3</c:v>
                </c:pt>
                <c:pt idx="78">
                  <c:v>5.1679586563307487E-3</c:v>
                </c:pt>
                <c:pt idx="79">
                  <c:v>5.1679586563307487E-3</c:v>
                </c:pt>
                <c:pt idx="80">
                  <c:v>5.1679586563307487E-3</c:v>
                </c:pt>
                <c:pt idx="81">
                  <c:v>5.1679586563307487E-3</c:v>
                </c:pt>
                <c:pt idx="82">
                  <c:v>5.1679586563307487E-3</c:v>
                </c:pt>
                <c:pt idx="83">
                  <c:v>5.1679586563307487E-3</c:v>
                </c:pt>
                <c:pt idx="84">
                  <c:v>5.1679586563307487E-3</c:v>
                </c:pt>
                <c:pt idx="85">
                  <c:v>5.1679586563307487E-3</c:v>
                </c:pt>
                <c:pt idx="86">
                  <c:v>5.1679586563307487E-3</c:v>
                </c:pt>
                <c:pt idx="87">
                  <c:v>5.1679586563307487E-3</c:v>
                </c:pt>
                <c:pt idx="88">
                  <c:v>5.1679586563307487E-3</c:v>
                </c:pt>
                <c:pt idx="89">
                  <c:v>5.1679586563307487E-3</c:v>
                </c:pt>
                <c:pt idx="90">
                  <c:v>5.1679586563307487E-3</c:v>
                </c:pt>
                <c:pt idx="91">
                  <c:v>5.1679586563307487E-3</c:v>
                </c:pt>
                <c:pt idx="92">
                  <c:v>5.1679586563307487E-3</c:v>
                </c:pt>
                <c:pt idx="93">
                  <c:v>5.1679586563307487E-3</c:v>
                </c:pt>
                <c:pt idx="94">
                  <c:v>5.1679586563307487E-3</c:v>
                </c:pt>
                <c:pt idx="95">
                  <c:v>5.1679586563307487E-3</c:v>
                </c:pt>
                <c:pt idx="96">
                  <c:v>5.1679586563307487E-3</c:v>
                </c:pt>
                <c:pt idx="97">
                  <c:v>5.1679586563307487E-3</c:v>
                </c:pt>
                <c:pt idx="98">
                  <c:v>5.1679586563307487E-3</c:v>
                </c:pt>
                <c:pt idx="99">
                  <c:v>5.1679586563307487E-3</c:v>
                </c:pt>
                <c:pt idx="100">
                  <c:v>5.1679586563307487E-3</c:v>
                </c:pt>
                <c:pt idx="101">
                  <c:v>5.1679586563307487E-3</c:v>
                </c:pt>
                <c:pt idx="102">
                  <c:v>5.1679586563307487E-3</c:v>
                </c:pt>
                <c:pt idx="103">
                  <c:v>5.1679586563307487E-3</c:v>
                </c:pt>
                <c:pt idx="104">
                  <c:v>5.1679586563307487E-3</c:v>
                </c:pt>
                <c:pt idx="105">
                  <c:v>5.1679586563307487E-3</c:v>
                </c:pt>
                <c:pt idx="106">
                  <c:v>5.1679586563307487E-3</c:v>
                </c:pt>
                <c:pt idx="107">
                  <c:v>5.1679586563307487E-3</c:v>
                </c:pt>
                <c:pt idx="108">
                  <c:v>5.1679586563307487E-3</c:v>
                </c:pt>
                <c:pt idx="109">
                  <c:v>5.1679586563307487E-3</c:v>
                </c:pt>
                <c:pt idx="110">
                  <c:v>5.1679586563307487E-3</c:v>
                </c:pt>
                <c:pt idx="111">
                  <c:v>5.1679586563307487E-3</c:v>
                </c:pt>
                <c:pt idx="112">
                  <c:v>5.1679586563307487E-3</c:v>
                </c:pt>
                <c:pt idx="113">
                  <c:v>5.1679586563307487E-3</c:v>
                </c:pt>
                <c:pt idx="114">
                  <c:v>5.1679586563307487E-3</c:v>
                </c:pt>
                <c:pt idx="115">
                  <c:v>5.1679586563307487E-3</c:v>
                </c:pt>
                <c:pt idx="116">
                  <c:v>5.1679586563307487E-3</c:v>
                </c:pt>
                <c:pt idx="117">
                  <c:v>5.1679586563307487E-3</c:v>
                </c:pt>
                <c:pt idx="118">
                  <c:v>5.1679586563307487E-3</c:v>
                </c:pt>
                <c:pt idx="119">
                  <c:v>5.1679586563307487E-3</c:v>
                </c:pt>
                <c:pt idx="120">
                  <c:v>5.1679586563307487E-3</c:v>
                </c:pt>
                <c:pt idx="121">
                  <c:v>5.1679586563307487E-3</c:v>
                </c:pt>
                <c:pt idx="122">
                  <c:v>5.1679586563307487E-3</c:v>
                </c:pt>
                <c:pt idx="123">
                  <c:v>5.1679586563307487E-3</c:v>
                </c:pt>
                <c:pt idx="124">
                  <c:v>5.1679586563307487E-3</c:v>
                </c:pt>
                <c:pt idx="125">
                  <c:v>5.1679586563307487E-3</c:v>
                </c:pt>
                <c:pt idx="126">
                  <c:v>5.1679586563307487E-3</c:v>
                </c:pt>
                <c:pt idx="127">
                  <c:v>5.1679586563307487E-3</c:v>
                </c:pt>
                <c:pt idx="128">
                  <c:v>5.1679586563307487E-3</c:v>
                </c:pt>
                <c:pt idx="129">
                  <c:v>5.1679586563307487E-3</c:v>
                </c:pt>
                <c:pt idx="130">
                  <c:v>5.1679586563307487E-3</c:v>
                </c:pt>
                <c:pt idx="131">
                  <c:v>5.1679586563307487E-3</c:v>
                </c:pt>
                <c:pt idx="132">
                  <c:v>5.1679586563307487E-3</c:v>
                </c:pt>
                <c:pt idx="133">
                  <c:v>5.1679586563307487E-3</c:v>
                </c:pt>
                <c:pt idx="134">
                  <c:v>5.1679586563307487E-3</c:v>
                </c:pt>
                <c:pt idx="135">
                  <c:v>5.1679586563307487E-3</c:v>
                </c:pt>
                <c:pt idx="136">
                  <c:v>5.1679586563307487E-3</c:v>
                </c:pt>
                <c:pt idx="137">
                  <c:v>5.1679586563307487E-3</c:v>
                </c:pt>
                <c:pt idx="138">
                  <c:v>5.1679586563307487E-3</c:v>
                </c:pt>
                <c:pt idx="139">
                  <c:v>5.1679586563307487E-3</c:v>
                </c:pt>
                <c:pt idx="140">
                  <c:v>5.1679586563307487E-3</c:v>
                </c:pt>
                <c:pt idx="141">
                  <c:v>5.1679586563307487E-3</c:v>
                </c:pt>
                <c:pt idx="142">
                  <c:v>5.1679586563307487E-3</c:v>
                </c:pt>
                <c:pt idx="143">
                  <c:v>5.1679586563307487E-3</c:v>
                </c:pt>
                <c:pt idx="144">
                  <c:v>5.1679586563307487E-3</c:v>
                </c:pt>
                <c:pt idx="145">
                  <c:v>5.1679586563307487E-3</c:v>
                </c:pt>
                <c:pt idx="146">
                  <c:v>5.1679586563307487E-3</c:v>
                </c:pt>
                <c:pt idx="147">
                  <c:v>5.1679586563307487E-3</c:v>
                </c:pt>
                <c:pt idx="148">
                  <c:v>5.1679586563307487E-3</c:v>
                </c:pt>
                <c:pt idx="149">
                  <c:v>5.1679586563307487E-3</c:v>
                </c:pt>
                <c:pt idx="150">
                  <c:v>5.1679586563307487E-3</c:v>
                </c:pt>
                <c:pt idx="151">
                  <c:v>5.1679586563307487E-3</c:v>
                </c:pt>
                <c:pt idx="152">
                  <c:v>5.1679586563307487E-3</c:v>
                </c:pt>
                <c:pt idx="153">
                  <c:v>5.1679586563307487E-3</c:v>
                </c:pt>
                <c:pt idx="154">
                  <c:v>5.1679586563307487E-3</c:v>
                </c:pt>
                <c:pt idx="155">
                  <c:v>5.1679586563307487E-3</c:v>
                </c:pt>
                <c:pt idx="156">
                  <c:v>5.1679586563307487E-3</c:v>
                </c:pt>
                <c:pt idx="157">
                  <c:v>5.1679586563307487E-3</c:v>
                </c:pt>
                <c:pt idx="158">
                  <c:v>5.1679586563307487E-3</c:v>
                </c:pt>
                <c:pt idx="159">
                  <c:v>5.1679586563307487E-3</c:v>
                </c:pt>
                <c:pt idx="160">
                  <c:v>5.1679586563307487E-3</c:v>
                </c:pt>
                <c:pt idx="161">
                  <c:v>5.1679586563307487E-3</c:v>
                </c:pt>
                <c:pt idx="162">
                  <c:v>5.1679586563307487E-3</c:v>
                </c:pt>
                <c:pt idx="163">
                  <c:v>5.1679586563307487E-3</c:v>
                </c:pt>
                <c:pt idx="164">
                  <c:v>5.1679586563307487E-3</c:v>
                </c:pt>
                <c:pt idx="165">
                  <c:v>5.1679586563307487E-3</c:v>
                </c:pt>
                <c:pt idx="166">
                  <c:v>5.1679586563307487E-3</c:v>
                </c:pt>
                <c:pt idx="167">
                  <c:v>5.1679586563307487E-3</c:v>
                </c:pt>
                <c:pt idx="168">
                  <c:v>5.1679586563307487E-3</c:v>
                </c:pt>
                <c:pt idx="169">
                  <c:v>5.1679586563307487E-3</c:v>
                </c:pt>
                <c:pt idx="170">
                  <c:v>5.1679586563307487E-3</c:v>
                </c:pt>
                <c:pt idx="171">
                  <c:v>5.1679586563307487E-3</c:v>
                </c:pt>
                <c:pt idx="172">
                  <c:v>5.1679586563307487E-3</c:v>
                </c:pt>
                <c:pt idx="173">
                  <c:v>5.1679586563307487E-3</c:v>
                </c:pt>
                <c:pt idx="174">
                  <c:v>5.1679586563307487E-3</c:v>
                </c:pt>
                <c:pt idx="175">
                  <c:v>5.1679586563307487E-3</c:v>
                </c:pt>
                <c:pt idx="176">
                  <c:v>5.1679586563307487E-3</c:v>
                </c:pt>
                <c:pt idx="177">
                  <c:v>5.1679586563307487E-3</c:v>
                </c:pt>
                <c:pt idx="178">
                  <c:v>5.1679586563307487E-3</c:v>
                </c:pt>
                <c:pt idx="179">
                  <c:v>5.1679586563307487E-3</c:v>
                </c:pt>
                <c:pt idx="180">
                  <c:v>5.1679586563307487E-3</c:v>
                </c:pt>
                <c:pt idx="181">
                  <c:v>5.1679586563307487E-3</c:v>
                </c:pt>
                <c:pt idx="182">
                  <c:v>5.1679586563307487E-3</c:v>
                </c:pt>
                <c:pt idx="183">
                  <c:v>5.1679586563307487E-3</c:v>
                </c:pt>
                <c:pt idx="184">
                  <c:v>5.1679586563307487E-3</c:v>
                </c:pt>
                <c:pt idx="185">
                  <c:v>5.1679586563307487E-3</c:v>
                </c:pt>
                <c:pt idx="186">
                  <c:v>5.1679586563307487E-3</c:v>
                </c:pt>
                <c:pt idx="187">
                  <c:v>5.1679586563307487E-3</c:v>
                </c:pt>
                <c:pt idx="188">
                  <c:v>5.1679586563307487E-3</c:v>
                </c:pt>
                <c:pt idx="189">
                  <c:v>5.1679586563307487E-3</c:v>
                </c:pt>
                <c:pt idx="190">
                  <c:v>5.1679586563307487E-3</c:v>
                </c:pt>
                <c:pt idx="191">
                  <c:v>5.1679586563307487E-3</c:v>
                </c:pt>
                <c:pt idx="192">
                  <c:v>7.7589596674530947E-3</c:v>
                </c:pt>
                <c:pt idx="193">
                  <c:v>7.7589596674530947E-3</c:v>
                </c:pt>
                <c:pt idx="194">
                  <c:v>7.7589596674530947E-3</c:v>
                </c:pt>
                <c:pt idx="195">
                  <c:v>7.7589596674530947E-3</c:v>
                </c:pt>
                <c:pt idx="196">
                  <c:v>7.7589596674530947E-3</c:v>
                </c:pt>
                <c:pt idx="197">
                  <c:v>7.7589596674530947E-3</c:v>
                </c:pt>
                <c:pt idx="198">
                  <c:v>7.7589596674530947E-3</c:v>
                </c:pt>
                <c:pt idx="199">
                  <c:v>7.7589596674530947E-3</c:v>
                </c:pt>
                <c:pt idx="200">
                  <c:v>7.7589596674530947E-3</c:v>
                </c:pt>
                <c:pt idx="201">
                  <c:v>7.7589596674530947E-3</c:v>
                </c:pt>
                <c:pt idx="202">
                  <c:v>7.7589596674530947E-3</c:v>
                </c:pt>
                <c:pt idx="203">
                  <c:v>7.7589596674530947E-3</c:v>
                </c:pt>
                <c:pt idx="204">
                  <c:v>7.7589596674530947E-3</c:v>
                </c:pt>
                <c:pt idx="205">
                  <c:v>7.7589596674530947E-3</c:v>
                </c:pt>
                <c:pt idx="206">
                  <c:v>7.7589596674530947E-3</c:v>
                </c:pt>
                <c:pt idx="207">
                  <c:v>7.7589596674530947E-3</c:v>
                </c:pt>
                <c:pt idx="208">
                  <c:v>7.7589596674530947E-3</c:v>
                </c:pt>
                <c:pt idx="209">
                  <c:v>7.7589596674530947E-3</c:v>
                </c:pt>
                <c:pt idx="210">
                  <c:v>7.7589596674530947E-3</c:v>
                </c:pt>
                <c:pt idx="211">
                  <c:v>7.7589596674530947E-3</c:v>
                </c:pt>
                <c:pt idx="212">
                  <c:v>7.7589596674530947E-3</c:v>
                </c:pt>
                <c:pt idx="213">
                  <c:v>7.7589596674530947E-3</c:v>
                </c:pt>
                <c:pt idx="214">
                  <c:v>7.7589596674530947E-3</c:v>
                </c:pt>
                <c:pt idx="215">
                  <c:v>7.7589596674530947E-3</c:v>
                </c:pt>
                <c:pt idx="216">
                  <c:v>7.7589596674530947E-3</c:v>
                </c:pt>
                <c:pt idx="217">
                  <c:v>7.7589596674530947E-3</c:v>
                </c:pt>
                <c:pt idx="218">
                  <c:v>7.7589596674530947E-3</c:v>
                </c:pt>
                <c:pt idx="219">
                  <c:v>7.7589596674530947E-3</c:v>
                </c:pt>
                <c:pt idx="220">
                  <c:v>7.7589596674530947E-3</c:v>
                </c:pt>
                <c:pt idx="221">
                  <c:v>7.7589596674530947E-3</c:v>
                </c:pt>
                <c:pt idx="222">
                  <c:v>7.7589596674530947E-3</c:v>
                </c:pt>
                <c:pt idx="223">
                  <c:v>7.7589596674530947E-3</c:v>
                </c:pt>
                <c:pt idx="224">
                  <c:v>7.7589596674530947E-3</c:v>
                </c:pt>
                <c:pt idx="225">
                  <c:v>7.7589596674530947E-3</c:v>
                </c:pt>
                <c:pt idx="226">
                  <c:v>7.7589596674530947E-3</c:v>
                </c:pt>
                <c:pt idx="227">
                  <c:v>7.7589596674530947E-3</c:v>
                </c:pt>
                <c:pt idx="228">
                  <c:v>7.7589596674530947E-3</c:v>
                </c:pt>
                <c:pt idx="229">
                  <c:v>7.7589596674530947E-3</c:v>
                </c:pt>
                <c:pt idx="230">
                  <c:v>7.7589596674530947E-3</c:v>
                </c:pt>
                <c:pt idx="231">
                  <c:v>7.7589596674530947E-3</c:v>
                </c:pt>
                <c:pt idx="232">
                  <c:v>7.7589596674530947E-3</c:v>
                </c:pt>
                <c:pt idx="233">
                  <c:v>7.7589596674530947E-3</c:v>
                </c:pt>
                <c:pt idx="234">
                  <c:v>7.7589596674530947E-3</c:v>
                </c:pt>
                <c:pt idx="235">
                  <c:v>7.7589596674530947E-3</c:v>
                </c:pt>
                <c:pt idx="236">
                  <c:v>7.7589596674530947E-3</c:v>
                </c:pt>
                <c:pt idx="237">
                  <c:v>7.7589596674530947E-3</c:v>
                </c:pt>
                <c:pt idx="238">
                  <c:v>7.7589596674530947E-3</c:v>
                </c:pt>
                <c:pt idx="239">
                  <c:v>7.7589596674530947E-3</c:v>
                </c:pt>
                <c:pt idx="240">
                  <c:v>7.7589596674530947E-3</c:v>
                </c:pt>
                <c:pt idx="241">
                  <c:v>7.7589596674530947E-3</c:v>
                </c:pt>
                <c:pt idx="242">
                  <c:v>7.7589596674530947E-3</c:v>
                </c:pt>
                <c:pt idx="243">
                  <c:v>7.7589596674530947E-3</c:v>
                </c:pt>
                <c:pt idx="244">
                  <c:v>7.7589596674530947E-3</c:v>
                </c:pt>
                <c:pt idx="245">
                  <c:v>7.7589596674530947E-3</c:v>
                </c:pt>
                <c:pt idx="246">
                  <c:v>7.7589596674530947E-3</c:v>
                </c:pt>
                <c:pt idx="247">
                  <c:v>7.7589596674530947E-3</c:v>
                </c:pt>
                <c:pt idx="248">
                  <c:v>7.7589596674530947E-3</c:v>
                </c:pt>
                <c:pt idx="249">
                  <c:v>7.7589596674530947E-3</c:v>
                </c:pt>
                <c:pt idx="250">
                  <c:v>7.7589596674530947E-3</c:v>
                </c:pt>
                <c:pt idx="251">
                  <c:v>7.7589596674530947E-3</c:v>
                </c:pt>
                <c:pt idx="252">
                  <c:v>7.7589596674530947E-3</c:v>
                </c:pt>
                <c:pt idx="253">
                  <c:v>7.7589596674530947E-3</c:v>
                </c:pt>
                <c:pt idx="254">
                  <c:v>7.7589596674530947E-3</c:v>
                </c:pt>
                <c:pt idx="255">
                  <c:v>7.7589596674530947E-3</c:v>
                </c:pt>
                <c:pt idx="256">
                  <c:v>7.7589596674530947E-3</c:v>
                </c:pt>
                <c:pt idx="257">
                  <c:v>7.7589596674530947E-3</c:v>
                </c:pt>
                <c:pt idx="258">
                  <c:v>7.7589596674530947E-3</c:v>
                </c:pt>
                <c:pt idx="259">
                  <c:v>7.7589596674530947E-3</c:v>
                </c:pt>
                <c:pt idx="260">
                  <c:v>1.0357039916310748E-2</c:v>
                </c:pt>
                <c:pt idx="261">
                  <c:v>1.0357039916310748E-2</c:v>
                </c:pt>
                <c:pt idx="262">
                  <c:v>1.0357039916310748E-2</c:v>
                </c:pt>
                <c:pt idx="263">
                  <c:v>1.0357039916310748E-2</c:v>
                </c:pt>
                <c:pt idx="264">
                  <c:v>1.0357039916310748E-2</c:v>
                </c:pt>
                <c:pt idx="265">
                  <c:v>1.0357039916310748E-2</c:v>
                </c:pt>
                <c:pt idx="266">
                  <c:v>1.0357039916310748E-2</c:v>
                </c:pt>
                <c:pt idx="267">
                  <c:v>1.0357039916310748E-2</c:v>
                </c:pt>
                <c:pt idx="268">
                  <c:v>1.0357039916310748E-2</c:v>
                </c:pt>
                <c:pt idx="269">
                  <c:v>1.0357039916310748E-2</c:v>
                </c:pt>
                <c:pt idx="270">
                  <c:v>1.0357039916310748E-2</c:v>
                </c:pt>
                <c:pt idx="271">
                  <c:v>1.0357039916310748E-2</c:v>
                </c:pt>
                <c:pt idx="272">
                  <c:v>1.0357039916310748E-2</c:v>
                </c:pt>
                <c:pt idx="273">
                  <c:v>1.0357039916310748E-2</c:v>
                </c:pt>
                <c:pt idx="274">
                  <c:v>1.0357039916310748E-2</c:v>
                </c:pt>
                <c:pt idx="275">
                  <c:v>1.0357039916310748E-2</c:v>
                </c:pt>
                <c:pt idx="276">
                  <c:v>1.0357039916310748E-2</c:v>
                </c:pt>
                <c:pt idx="277">
                  <c:v>1.0357039916310748E-2</c:v>
                </c:pt>
                <c:pt idx="278">
                  <c:v>1.0357039916310748E-2</c:v>
                </c:pt>
                <c:pt idx="279">
                  <c:v>1.0357039916310748E-2</c:v>
                </c:pt>
                <c:pt idx="280">
                  <c:v>1.0357039916310748E-2</c:v>
                </c:pt>
                <c:pt idx="281">
                  <c:v>1.0357039916310748E-2</c:v>
                </c:pt>
                <c:pt idx="282">
                  <c:v>1.0357039916310748E-2</c:v>
                </c:pt>
                <c:pt idx="283">
                  <c:v>1.0357039916310748E-2</c:v>
                </c:pt>
                <c:pt idx="284">
                  <c:v>1.0357039916310748E-2</c:v>
                </c:pt>
                <c:pt idx="285">
                  <c:v>1.0357039916310748E-2</c:v>
                </c:pt>
                <c:pt idx="286">
                  <c:v>1.0357039916310748E-2</c:v>
                </c:pt>
                <c:pt idx="287">
                  <c:v>1.0357039916310748E-2</c:v>
                </c:pt>
                <c:pt idx="288">
                  <c:v>1.0357039916310748E-2</c:v>
                </c:pt>
                <c:pt idx="289">
                  <c:v>1.0357039916310748E-2</c:v>
                </c:pt>
                <c:pt idx="290">
                  <c:v>1.0357039916310748E-2</c:v>
                </c:pt>
                <c:pt idx="291">
                  <c:v>1.0357039916310748E-2</c:v>
                </c:pt>
                <c:pt idx="292">
                  <c:v>1.0357039916310748E-2</c:v>
                </c:pt>
                <c:pt idx="293">
                  <c:v>1.0357039916310748E-2</c:v>
                </c:pt>
                <c:pt idx="294">
                  <c:v>1.0357039916310748E-2</c:v>
                </c:pt>
                <c:pt idx="295">
                  <c:v>1.0357039916310748E-2</c:v>
                </c:pt>
                <c:pt idx="296">
                  <c:v>1.2955120165168402E-2</c:v>
                </c:pt>
                <c:pt idx="297">
                  <c:v>1.2955120165168402E-2</c:v>
                </c:pt>
                <c:pt idx="298">
                  <c:v>1.2955120165168402E-2</c:v>
                </c:pt>
                <c:pt idx="299">
                  <c:v>1.2955120165168402E-2</c:v>
                </c:pt>
                <c:pt idx="300">
                  <c:v>1.2955120165168402E-2</c:v>
                </c:pt>
                <c:pt idx="301">
                  <c:v>1.2955120165168402E-2</c:v>
                </c:pt>
                <c:pt idx="302">
                  <c:v>1.2955120165168402E-2</c:v>
                </c:pt>
                <c:pt idx="303">
                  <c:v>1.2955120165168402E-2</c:v>
                </c:pt>
                <c:pt idx="304">
                  <c:v>1.2955120165168402E-2</c:v>
                </c:pt>
                <c:pt idx="305">
                  <c:v>1.2955120165168402E-2</c:v>
                </c:pt>
                <c:pt idx="306">
                  <c:v>1.2955120165168402E-2</c:v>
                </c:pt>
                <c:pt idx="307">
                  <c:v>1.2955120165168402E-2</c:v>
                </c:pt>
                <c:pt idx="308">
                  <c:v>1.2955120165168402E-2</c:v>
                </c:pt>
                <c:pt idx="309">
                  <c:v>1.2955120165168402E-2</c:v>
                </c:pt>
                <c:pt idx="310">
                  <c:v>1.2955120165168402E-2</c:v>
                </c:pt>
                <c:pt idx="311">
                  <c:v>1.2955120165168402E-2</c:v>
                </c:pt>
                <c:pt idx="312">
                  <c:v>1.2955120165168402E-2</c:v>
                </c:pt>
                <c:pt idx="313">
                  <c:v>1.2955120165168402E-2</c:v>
                </c:pt>
                <c:pt idx="314">
                  <c:v>1.2955120165168402E-2</c:v>
                </c:pt>
                <c:pt idx="315">
                  <c:v>1.2955120165168402E-2</c:v>
                </c:pt>
                <c:pt idx="316">
                  <c:v>1.2955120165168402E-2</c:v>
                </c:pt>
                <c:pt idx="317">
                  <c:v>1.2955120165168402E-2</c:v>
                </c:pt>
                <c:pt idx="318">
                  <c:v>1.2955120165168402E-2</c:v>
                </c:pt>
                <c:pt idx="319">
                  <c:v>1.2955120165168402E-2</c:v>
                </c:pt>
                <c:pt idx="320">
                  <c:v>1.2955120165168402E-2</c:v>
                </c:pt>
                <c:pt idx="321">
                  <c:v>1.2955120165168402E-2</c:v>
                </c:pt>
                <c:pt idx="322">
                  <c:v>1.2955120165168402E-2</c:v>
                </c:pt>
                <c:pt idx="323">
                  <c:v>1.2955120165168402E-2</c:v>
                </c:pt>
                <c:pt idx="324">
                  <c:v>1.5553200414026056E-2</c:v>
                </c:pt>
                <c:pt idx="325">
                  <c:v>1.5553200414026056E-2</c:v>
                </c:pt>
                <c:pt idx="326">
                  <c:v>1.5553200414026056E-2</c:v>
                </c:pt>
                <c:pt idx="327">
                  <c:v>1.5553200414026056E-2</c:v>
                </c:pt>
                <c:pt idx="328">
                  <c:v>1.5553200414026056E-2</c:v>
                </c:pt>
                <c:pt idx="329">
                  <c:v>1.5553200414026056E-2</c:v>
                </c:pt>
                <c:pt idx="330">
                  <c:v>1.5553200414026056E-2</c:v>
                </c:pt>
                <c:pt idx="331">
                  <c:v>1.5553200414026056E-2</c:v>
                </c:pt>
                <c:pt idx="332">
                  <c:v>1.5553200414026056E-2</c:v>
                </c:pt>
                <c:pt idx="333">
                  <c:v>1.5553200414026056E-2</c:v>
                </c:pt>
                <c:pt idx="334">
                  <c:v>1.5553200414026056E-2</c:v>
                </c:pt>
                <c:pt idx="335">
                  <c:v>1.5553200414026056E-2</c:v>
                </c:pt>
                <c:pt idx="336">
                  <c:v>1.5553200414026056E-2</c:v>
                </c:pt>
                <c:pt idx="337">
                  <c:v>1.5553200414026056E-2</c:v>
                </c:pt>
                <c:pt idx="338">
                  <c:v>1.5553200414026056E-2</c:v>
                </c:pt>
                <c:pt idx="339">
                  <c:v>1.5553200414026056E-2</c:v>
                </c:pt>
                <c:pt idx="340">
                  <c:v>1.5553200414026056E-2</c:v>
                </c:pt>
                <c:pt idx="341">
                  <c:v>1.5553200414026056E-2</c:v>
                </c:pt>
                <c:pt idx="342">
                  <c:v>1.5553200414026056E-2</c:v>
                </c:pt>
                <c:pt idx="343">
                  <c:v>1.5553200414026056E-2</c:v>
                </c:pt>
                <c:pt idx="344">
                  <c:v>1.5553200414026056E-2</c:v>
                </c:pt>
                <c:pt idx="345">
                  <c:v>1.5553200414026056E-2</c:v>
                </c:pt>
                <c:pt idx="346">
                  <c:v>1.5553200414026056E-2</c:v>
                </c:pt>
                <c:pt idx="347">
                  <c:v>1.5553200414026056E-2</c:v>
                </c:pt>
                <c:pt idx="348">
                  <c:v>1.5553200414026056E-2</c:v>
                </c:pt>
                <c:pt idx="349">
                  <c:v>1.5553200414026056E-2</c:v>
                </c:pt>
                <c:pt idx="350">
                  <c:v>1.5553200414026056E-2</c:v>
                </c:pt>
                <c:pt idx="351">
                  <c:v>1.5553200414026056E-2</c:v>
                </c:pt>
                <c:pt idx="352">
                  <c:v>1.5553200414026056E-2</c:v>
                </c:pt>
                <c:pt idx="353">
                  <c:v>1.5553200414026056E-2</c:v>
                </c:pt>
                <c:pt idx="354">
                  <c:v>1.5553200414026056E-2</c:v>
                </c:pt>
                <c:pt idx="355">
                  <c:v>1.5553200414026056E-2</c:v>
                </c:pt>
                <c:pt idx="356">
                  <c:v>1.5553200414026056E-2</c:v>
                </c:pt>
                <c:pt idx="357">
                  <c:v>1.5553200414026056E-2</c:v>
                </c:pt>
                <c:pt idx="358">
                  <c:v>1.5553200414026056E-2</c:v>
                </c:pt>
                <c:pt idx="359">
                  <c:v>1.5553200414026056E-2</c:v>
                </c:pt>
                <c:pt idx="360">
                  <c:v>1.5553200414026056E-2</c:v>
                </c:pt>
                <c:pt idx="361">
                  <c:v>1.5553200414026056E-2</c:v>
                </c:pt>
                <c:pt idx="362">
                  <c:v>1.5553200414026056E-2</c:v>
                </c:pt>
                <c:pt idx="363">
                  <c:v>1.5553200414026056E-2</c:v>
                </c:pt>
                <c:pt idx="364">
                  <c:v>1.5553200414026056E-2</c:v>
                </c:pt>
                <c:pt idx="365">
                  <c:v>1.5553200414026056E-2</c:v>
                </c:pt>
                <c:pt idx="366">
                  <c:v>1.5553200414026056E-2</c:v>
                </c:pt>
                <c:pt idx="367">
                  <c:v>1.5553200414026056E-2</c:v>
                </c:pt>
                <c:pt idx="368">
                  <c:v>1.5553200414026056E-2</c:v>
                </c:pt>
                <c:pt idx="369">
                  <c:v>1.5553200414026056E-2</c:v>
                </c:pt>
                <c:pt idx="370">
                  <c:v>1.5553200414026056E-2</c:v>
                </c:pt>
                <c:pt idx="371">
                  <c:v>1.5553200414026056E-2</c:v>
                </c:pt>
                <c:pt idx="372">
                  <c:v>1.5553200414026056E-2</c:v>
                </c:pt>
                <c:pt idx="373">
                  <c:v>1.5553200414026056E-2</c:v>
                </c:pt>
                <c:pt idx="374">
                  <c:v>1.5553200414026056E-2</c:v>
                </c:pt>
                <c:pt idx="375">
                  <c:v>1.5553200414026056E-2</c:v>
                </c:pt>
                <c:pt idx="376">
                  <c:v>1.5553200414026056E-2</c:v>
                </c:pt>
                <c:pt idx="377">
                  <c:v>1.5553200414026056E-2</c:v>
                </c:pt>
                <c:pt idx="378">
                  <c:v>1.5553200414026056E-2</c:v>
                </c:pt>
                <c:pt idx="379">
                  <c:v>1.5553200414026056E-2</c:v>
                </c:pt>
                <c:pt idx="380">
                  <c:v>1.5553200414026056E-2</c:v>
                </c:pt>
                <c:pt idx="381">
                  <c:v>1.5553200414026056E-2</c:v>
                </c:pt>
                <c:pt idx="382">
                  <c:v>1.5553200414026056E-2</c:v>
                </c:pt>
                <c:pt idx="383">
                  <c:v>1.5553200414026056E-2</c:v>
                </c:pt>
                <c:pt idx="384">
                  <c:v>1.5553200414026056E-2</c:v>
                </c:pt>
                <c:pt idx="385">
                  <c:v>1.5553200414026056E-2</c:v>
                </c:pt>
                <c:pt idx="386">
                  <c:v>1.5553200414026056E-2</c:v>
                </c:pt>
                <c:pt idx="387">
                  <c:v>1.5553200414026056E-2</c:v>
                </c:pt>
                <c:pt idx="388">
                  <c:v>1.5553200414026056E-2</c:v>
                </c:pt>
                <c:pt idx="389">
                  <c:v>1.8174004396838733E-2</c:v>
                </c:pt>
                <c:pt idx="390">
                  <c:v>1.8174004396838733E-2</c:v>
                </c:pt>
                <c:pt idx="391">
                  <c:v>1.8174004396838733E-2</c:v>
                </c:pt>
                <c:pt idx="392">
                  <c:v>1.8174004396838733E-2</c:v>
                </c:pt>
                <c:pt idx="393">
                  <c:v>1.8174004396838733E-2</c:v>
                </c:pt>
                <c:pt idx="394">
                  <c:v>1.8174004396838733E-2</c:v>
                </c:pt>
                <c:pt idx="395">
                  <c:v>1.8174004396838733E-2</c:v>
                </c:pt>
                <c:pt idx="396">
                  <c:v>1.8174004396838733E-2</c:v>
                </c:pt>
                <c:pt idx="397">
                  <c:v>1.8174004396838733E-2</c:v>
                </c:pt>
                <c:pt idx="398">
                  <c:v>1.8174004396838733E-2</c:v>
                </c:pt>
                <c:pt idx="399">
                  <c:v>1.8174004396838733E-2</c:v>
                </c:pt>
                <c:pt idx="400">
                  <c:v>1.8174004396838733E-2</c:v>
                </c:pt>
                <c:pt idx="401">
                  <c:v>1.8174004396838733E-2</c:v>
                </c:pt>
                <c:pt idx="402">
                  <c:v>1.8174004396838733E-2</c:v>
                </c:pt>
                <c:pt idx="403">
                  <c:v>1.8174004396838733E-2</c:v>
                </c:pt>
                <c:pt idx="404">
                  <c:v>1.8174004396838733E-2</c:v>
                </c:pt>
                <c:pt idx="405">
                  <c:v>1.8174004396838733E-2</c:v>
                </c:pt>
                <c:pt idx="406">
                  <c:v>1.8174004396838733E-2</c:v>
                </c:pt>
                <c:pt idx="407">
                  <c:v>1.8174004396838733E-2</c:v>
                </c:pt>
                <c:pt idx="408">
                  <c:v>1.8174004396838733E-2</c:v>
                </c:pt>
                <c:pt idx="409">
                  <c:v>1.8174004396838733E-2</c:v>
                </c:pt>
                <c:pt idx="410">
                  <c:v>1.8174004396838733E-2</c:v>
                </c:pt>
                <c:pt idx="411">
                  <c:v>1.8174004396838733E-2</c:v>
                </c:pt>
                <c:pt idx="412">
                  <c:v>1.8174004396838733E-2</c:v>
                </c:pt>
                <c:pt idx="413">
                  <c:v>1.8174004396838733E-2</c:v>
                </c:pt>
                <c:pt idx="414">
                  <c:v>1.8174004396838733E-2</c:v>
                </c:pt>
                <c:pt idx="415">
                  <c:v>1.8174004396838733E-2</c:v>
                </c:pt>
                <c:pt idx="416">
                  <c:v>1.8174004396838733E-2</c:v>
                </c:pt>
                <c:pt idx="417">
                  <c:v>1.8174004396838733E-2</c:v>
                </c:pt>
                <c:pt idx="418">
                  <c:v>1.8174004396838733E-2</c:v>
                </c:pt>
                <c:pt idx="419">
                  <c:v>1.8174004396838733E-2</c:v>
                </c:pt>
                <c:pt idx="420">
                  <c:v>1.8174004396838733E-2</c:v>
                </c:pt>
                <c:pt idx="421">
                  <c:v>1.8174004396838733E-2</c:v>
                </c:pt>
                <c:pt idx="422">
                  <c:v>1.8174004396838733E-2</c:v>
                </c:pt>
                <c:pt idx="423">
                  <c:v>1.8174004396838733E-2</c:v>
                </c:pt>
                <c:pt idx="424">
                  <c:v>1.8174004396838733E-2</c:v>
                </c:pt>
                <c:pt idx="425">
                  <c:v>1.8174004396838733E-2</c:v>
                </c:pt>
                <c:pt idx="426">
                  <c:v>1.8174004396838733E-2</c:v>
                </c:pt>
                <c:pt idx="427">
                  <c:v>1.8174004396838733E-2</c:v>
                </c:pt>
                <c:pt idx="428">
                  <c:v>1.8174004396838733E-2</c:v>
                </c:pt>
                <c:pt idx="429">
                  <c:v>1.8174004396838733E-2</c:v>
                </c:pt>
                <c:pt idx="430">
                  <c:v>1.8174004396838733E-2</c:v>
                </c:pt>
                <c:pt idx="431">
                  <c:v>1.8174004396838733E-2</c:v>
                </c:pt>
                <c:pt idx="432">
                  <c:v>1.8174004396838733E-2</c:v>
                </c:pt>
                <c:pt idx="433">
                  <c:v>1.8174004396838733E-2</c:v>
                </c:pt>
                <c:pt idx="434">
                  <c:v>1.8174004396838733E-2</c:v>
                </c:pt>
                <c:pt idx="435">
                  <c:v>1.8174004396838733E-2</c:v>
                </c:pt>
                <c:pt idx="436">
                  <c:v>1.8174004396838733E-2</c:v>
                </c:pt>
                <c:pt idx="437">
                  <c:v>1.8174004396838733E-2</c:v>
                </c:pt>
                <c:pt idx="438">
                  <c:v>1.8174004396838733E-2</c:v>
                </c:pt>
                <c:pt idx="439">
                  <c:v>1.8174004396838733E-2</c:v>
                </c:pt>
                <c:pt idx="440">
                  <c:v>1.8174004396838733E-2</c:v>
                </c:pt>
                <c:pt idx="441">
                  <c:v>1.8174004396838733E-2</c:v>
                </c:pt>
                <c:pt idx="442">
                  <c:v>1.8174004396838733E-2</c:v>
                </c:pt>
                <c:pt idx="443">
                  <c:v>1.8174004396838733E-2</c:v>
                </c:pt>
                <c:pt idx="444">
                  <c:v>1.8174004396838733E-2</c:v>
                </c:pt>
                <c:pt idx="445">
                  <c:v>1.8174004396838733E-2</c:v>
                </c:pt>
                <c:pt idx="446">
                  <c:v>1.8174004396838733E-2</c:v>
                </c:pt>
                <c:pt idx="447">
                  <c:v>1.8174004396838733E-2</c:v>
                </c:pt>
                <c:pt idx="448">
                  <c:v>1.8174004396838733E-2</c:v>
                </c:pt>
                <c:pt idx="449">
                  <c:v>1.8174004396838733E-2</c:v>
                </c:pt>
                <c:pt idx="450">
                  <c:v>1.8174004396838733E-2</c:v>
                </c:pt>
                <c:pt idx="451">
                  <c:v>1.8174004396838733E-2</c:v>
                </c:pt>
                <c:pt idx="452">
                  <c:v>1.8174004396838733E-2</c:v>
                </c:pt>
                <c:pt idx="453">
                  <c:v>1.8174004396838733E-2</c:v>
                </c:pt>
                <c:pt idx="454">
                  <c:v>1.8174004396838733E-2</c:v>
                </c:pt>
                <c:pt idx="455">
                  <c:v>1.8174004396838733E-2</c:v>
                </c:pt>
                <c:pt idx="456">
                  <c:v>1.8174004396838733E-2</c:v>
                </c:pt>
                <c:pt idx="457">
                  <c:v>1.8174004396838733E-2</c:v>
                </c:pt>
                <c:pt idx="458">
                  <c:v>1.8174004396838733E-2</c:v>
                </c:pt>
                <c:pt idx="459">
                  <c:v>1.8174004396838733E-2</c:v>
                </c:pt>
                <c:pt idx="460">
                  <c:v>1.8174004396838733E-2</c:v>
                </c:pt>
                <c:pt idx="461">
                  <c:v>2.0818305020430722E-2</c:v>
                </c:pt>
                <c:pt idx="462">
                  <c:v>2.0818305020430722E-2</c:v>
                </c:pt>
                <c:pt idx="463">
                  <c:v>2.0818305020430722E-2</c:v>
                </c:pt>
                <c:pt idx="464">
                  <c:v>2.0818305020430722E-2</c:v>
                </c:pt>
                <c:pt idx="465">
                  <c:v>2.0818305020430722E-2</c:v>
                </c:pt>
                <c:pt idx="466">
                  <c:v>2.0818305020430722E-2</c:v>
                </c:pt>
                <c:pt idx="467">
                  <c:v>2.0818305020430722E-2</c:v>
                </c:pt>
                <c:pt idx="468">
                  <c:v>2.0818305020430722E-2</c:v>
                </c:pt>
                <c:pt idx="469">
                  <c:v>2.0818305020430722E-2</c:v>
                </c:pt>
                <c:pt idx="470">
                  <c:v>2.0818305020430722E-2</c:v>
                </c:pt>
                <c:pt idx="471">
                  <c:v>2.0818305020430722E-2</c:v>
                </c:pt>
                <c:pt idx="472">
                  <c:v>2.0818305020430722E-2</c:v>
                </c:pt>
                <c:pt idx="473">
                  <c:v>2.0818305020430722E-2</c:v>
                </c:pt>
                <c:pt idx="474">
                  <c:v>2.0818305020430722E-2</c:v>
                </c:pt>
                <c:pt idx="475">
                  <c:v>2.0818305020430722E-2</c:v>
                </c:pt>
                <c:pt idx="476">
                  <c:v>2.3478729428312906E-2</c:v>
                </c:pt>
                <c:pt idx="477">
                  <c:v>2.3478729428312906E-2</c:v>
                </c:pt>
                <c:pt idx="478">
                  <c:v>2.3478729428312906E-2</c:v>
                </c:pt>
                <c:pt idx="479">
                  <c:v>2.3478729428312906E-2</c:v>
                </c:pt>
                <c:pt idx="480">
                  <c:v>2.3478729428312906E-2</c:v>
                </c:pt>
                <c:pt idx="481">
                  <c:v>2.3478729428312906E-2</c:v>
                </c:pt>
                <c:pt idx="482">
                  <c:v>2.3478729428312906E-2</c:v>
                </c:pt>
                <c:pt idx="483">
                  <c:v>2.3478729428312906E-2</c:v>
                </c:pt>
                <c:pt idx="484">
                  <c:v>2.3478729428312906E-2</c:v>
                </c:pt>
                <c:pt idx="485">
                  <c:v>2.3478729428312906E-2</c:v>
                </c:pt>
                <c:pt idx="486">
                  <c:v>2.3478729428312906E-2</c:v>
                </c:pt>
                <c:pt idx="487">
                  <c:v>2.3478729428312906E-2</c:v>
                </c:pt>
                <c:pt idx="488">
                  <c:v>2.3478729428312906E-2</c:v>
                </c:pt>
                <c:pt idx="489">
                  <c:v>2.3478729428312906E-2</c:v>
                </c:pt>
                <c:pt idx="490">
                  <c:v>2.3478729428312906E-2</c:v>
                </c:pt>
                <c:pt idx="491">
                  <c:v>2.3478729428312906E-2</c:v>
                </c:pt>
                <c:pt idx="492">
                  <c:v>2.3478729428312906E-2</c:v>
                </c:pt>
                <c:pt idx="493">
                  <c:v>2.3478729428312906E-2</c:v>
                </c:pt>
                <c:pt idx="494">
                  <c:v>2.3478729428312906E-2</c:v>
                </c:pt>
                <c:pt idx="495">
                  <c:v>2.3478729428312906E-2</c:v>
                </c:pt>
                <c:pt idx="496">
                  <c:v>2.3478729428312906E-2</c:v>
                </c:pt>
                <c:pt idx="497">
                  <c:v>2.3478729428312906E-2</c:v>
                </c:pt>
                <c:pt idx="498">
                  <c:v>2.3478729428312906E-2</c:v>
                </c:pt>
                <c:pt idx="499">
                  <c:v>2.3478729428312906E-2</c:v>
                </c:pt>
                <c:pt idx="500">
                  <c:v>2.3478729428312906E-2</c:v>
                </c:pt>
                <c:pt idx="501">
                  <c:v>2.3478729428312906E-2</c:v>
                </c:pt>
                <c:pt idx="502">
                  <c:v>2.3478729428312906E-2</c:v>
                </c:pt>
                <c:pt idx="503">
                  <c:v>2.3478729428312906E-2</c:v>
                </c:pt>
                <c:pt idx="504">
                  <c:v>2.3478729428312906E-2</c:v>
                </c:pt>
                <c:pt idx="505">
                  <c:v>2.3478729428312906E-2</c:v>
                </c:pt>
                <c:pt idx="506">
                  <c:v>2.3478729428312906E-2</c:v>
                </c:pt>
                <c:pt idx="507">
                  <c:v>2.3478729428312906E-2</c:v>
                </c:pt>
                <c:pt idx="508">
                  <c:v>2.3478729428312906E-2</c:v>
                </c:pt>
                <c:pt idx="509">
                  <c:v>2.3478729428312906E-2</c:v>
                </c:pt>
                <c:pt idx="510">
                  <c:v>2.3478729428312906E-2</c:v>
                </c:pt>
                <c:pt idx="511">
                  <c:v>2.3478729428312906E-2</c:v>
                </c:pt>
                <c:pt idx="512">
                  <c:v>2.3478729428312906E-2</c:v>
                </c:pt>
                <c:pt idx="513">
                  <c:v>2.3478729428312906E-2</c:v>
                </c:pt>
                <c:pt idx="514">
                  <c:v>2.3478729428312906E-2</c:v>
                </c:pt>
                <c:pt idx="515">
                  <c:v>2.3478729428312906E-2</c:v>
                </c:pt>
                <c:pt idx="516">
                  <c:v>2.3478729428312906E-2</c:v>
                </c:pt>
                <c:pt idx="517">
                  <c:v>2.3478729428312906E-2</c:v>
                </c:pt>
                <c:pt idx="518">
                  <c:v>2.3478729428312906E-2</c:v>
                </c:pt>
                <c:pt idx="519">
                  <c:v>2.3478729428312906E-2</c:v>
                </c:pt>
                <c:pt idx="520">
                  <c:v>2.3478729428312906E-2</c:v>
                </c:pt>
                <c:pt idx="521">
                  <c:v>2.3478729428312906E-2</c:v>
                </c:pt>
                <c:pt idx="522">
                  <c:v>2.3478729428312906E-2</c:v>
                </c:pt>
                <c:pt idx="523">
                  <c:v>2.3478729428312906E-2</c:v>
                </c:pt>
                <c:pt idx="524">
                  <c:v>2.3478729428312906E-2</c:v>
                </c:pt>
                <c:pt idx="525">
                  <c:v>2.3478729428312906E-2</c:v>
                </c:pt>
                <c:pt idx="526">
                  <c:v>2.3478729428312906E-2</c:v>
                </c:pt>
                <c:pt idx="527">
                  <c:v>2.3478729428312906E-2</c:v>
                </c:pt>
                <c:pt idx="528">
                  <c:v>2.3478729428312906E-2</c:v>
                </c:pt>
                <c:pt idx="529">
                  <c:v>2.3478729428312906E-2</c:v>
                </c:pt>
                <c:pt idx="530">
                  <c:v>2.3478729428312906E-2</c:v>
                </c:pt>
                <c:pt idx="531">
                  <c:v>2.3478729428312906E-2</c:v>
                </c:pt>
                <c:pt idx="532">
                  <c:v>2.3478729428312906E-2</c:v>
                </c:pt>
                <c:pt idx="533">
                  <c:v>2.3478729428312906E-2</c:v>
                </c:pt>
                <c:pt idx="534">
                  <c:v>2.3478729428312906E-2</c:v>
                </c:pt>
                <c:pt idx="535">
                  <c:v>2.3478729428312906E-2</c:v>
                </c:pt>
                <c:pt idx="536">
                  <c:v>2.3478729428312906E-2</c:v>
                </c:pt>
                <c:pt idx="537">
                  <c:v>2.3478729428312906E-2</c:v>
                </c:pt>
                <c:pt idx="538">
                  <c:v>2.3478729428312906E-2</c:v>
                </c:pt>
                <c:pt idx="539">
                  <c:v>2.3478729428312906E-2</c:v>
                </c:pt>
                <c:pt idx="540">
                  <c:v>2.3478729428312906E-2</c:v>
                </c:pt>
                <c:pt idx="541">
                  <c:v>2.3478729428312906E-2</c:v>
                </c:pt>
                <c:pt idx="542">
                  <c:v>2.3478729428312906E-2</c:v>
                </c:pt>
                <c:pt idx="543">
                  <c:v>2.3478729428312906E-2</c:v>
                </c:pt>
                <c:pt idx="544">
                  <c:v>2.3478729428312906E-2</c:v>
                </c:pt>
                <c:pt idx="545">
                  <c:v>2.3478729428312906E-2</c:v>
                </c:pt>
                <c:pt idx="546">
                  <c:v>2.3478729428312906E-2</c:v>
                </c:pt>
                <c:pt idx="547">
                  <c:v>2.3478729428312906E-2</c:v>
                </c:pt>
                <c:pt idx="548">
                  <c:v>2.3478729428312906E-2</c:v>
                </c:pt>
                <c:pt idx="549">
                  <c:v>2.3478729428312906E-2</c:v>
                </c:pt>
                <c:pt idx="550">
                  <c:v>2.3478729428312906E-2</c:v>
                </c:pt>
                <c:pt idx="551">
                  <c:v>2.3478729428312906E-2</c:v>
                </c:pt>
                <c:pt idx="552">
                  <c:v>2.3478729428312906E-2</c:v>
                </c:pt>
                <c:pt idx="553">
                  <c:v>2.3478729428312906E-2</c:v>
                </c:pt>
                <c:pt idx="554">
                  <c:v>2.3478729428312906E-2</c:v>
                </c:pt>
                <c:pt idx="555">
                  <c:v>2.3478729428312906E-2</c:v>
                </c:pt>
                <c:pt idx="556">
                  <c:v>2.3478729428312906E-2</c:v>
                </c:pt>
                <c:pt idx="557">
                  <c:v>2.3478729428312906E-2</c:v>
                </c:pt>
                <c:pt idx="558">
                  <c:v>2.3478729428312906E-2</c:v>
                </c:pt>
                <c:pt idx="559">
                  <c:v>2.3478729428312906E-2</c:v>
                </c:pt>
                <c:pt idx="560">
                  <c:v>2.3478729428312906E-2</c:v>
                </c:pt>
                <c:pt idx="561">
                  <c:v>2.3478729428312906E-2</c:v>
                </c:pt>
                <c:pt idx="562">
                  <c:v>2.3478729428312906E-2</c:v>
                </c:pt>
                <c:pt idx="563">
                  <c:v>2.3478729428312906E-2</c:v>
                </c:pt>
                <c:pt idx="564">
                  <c:v>2.3478729428312906E-2</c:v>
                </c:pt>
                <c:pt idx="565">
                  <c:v>2.3478729428312906E-2</c:v>
                </c:pt>
                <c:pt idx="566">
                  <c:v>2.3478729428312906E-2</c:v>
                </c:pt>
                <c:pt idx="567">
                  <c:v>2.3478729428312906E-2</c:v>
                </c:pt>
                <c:pt idx="568">
                  <c:v>2.3478729428312906E-2</c:v>
                </c:pt>
                <c:pt idx="569">
                  <c:v>2.3478729428312906E-2</c:v>
                </c:pt>
                <c:pt idx="570">
                  <c:v>2.3478729428312906E-2</c:v>
                </c:pt>
                <c:pt idx="571">
                  <c:v>2.3478729428312906E-2</c:v>
                </c:pt>
                <c:pt idx="572">
                  <c:v>2.3478729428312906E-2</c:v>
                </c:pt>
                <c:pt idx="573">
                  <c:v>2.6411686469722313E-2</c:v>
                </c:pt>
                <c:pt idx="574">
                  <c:v>2.6411686469722313E-2</c:v>
                </c:pt>
                <c:pt idx="575">
                  <c:v>2.6411686469722313E-2</c:v>
                </c:pt>
                <c:pt idx="576">
                  <c:v>2.6411686469722313E-2</c:v>
                </c:pt>
                <c:pt idx="577">
                  <c:v>2.6411686469722313E-2</c:v>
                </c:pt>
                <c:pt idx="578">
                  <c:v>2.6411686469722313E-2</c:v>
                </c:pt>
                <c:pt idx="579">
                  <c:v>2.6411686469722313E-2</c:v>
                </c:pt>
                <c:pt idx="580">
                  <c:v>2.6411686469722313E-2</c:v>
                </c:pt>
                <c:pt idx="581">
                  <c:v>2.6411686469722313E-2</c:v>
                </c:pt>
                <c:pt idx="582">
                  <c:v>2.6411686469722313E-2</c:v>
                </c:pt>
                <c:pt idx="583">
                  <c:v>2.6411686469722313E-2</c:v>
                </c:pt>
                <c:pt idx="584">
                  <c:v>2.6411686469722313E-2</c:v>
                </c:pt>
                <c:pt idx="585">
                  <c:v>2.6411686469722313E-2</c:v>
                </c:pt>
                <c:pt idx="586">
                  <c:v>2.6411686469722313E-2</c:v>
                </c:pt>
                <c:pt idx="587">
                  <c:v>2.6411686469722313E-2</c:v>
                </c:pt>
                <c:pt idx="588">
                  <c:v>2.6411686469722313E-2</c:v>
                </c:pt>
                <c:pt idx="589">
                  <c:v>2.6411686469722313E-2</c:v>
                </c:pt>
                <c:pt idx="590">
                  <c:v>2.6411686469722313E-2</c:v>
                </c:pt>
                <c:pt idx="591">
                  <c:v>2.6411686469722313E-2</c:v>
                </c:pt>
                <c:pt idx="592">
                  <c:v>2.6411686469722313E-2</c:v>
                </c:pt>
                <c:pt idx="593">
                  <c:v>2.6411686469722313E-2</c:v>
                </c:pt>
                <c:pt idx="594">
                  <c:v>2.6411686469722313E-2</c:v>
                </c:pt>
                <c:pt idx="595">
                  <c:v>2.6411686469722313E-2</c:v>
                </c:pt>
                <c:pt idx="596">
                  <c:v>2.6411686469722313E-2</c:v>
                </c:pt>
                <c:pt idx="597">
                  <c:v>2.6411686469722313E-2</c:v>
                </c:pt>
                <c:pt idx="598">
                  <c:v>2.6411686469722313E-2</c:v>
                </c:pt>
                <c:pt idx="599">
                  <c:v>2.6411686469722313E-2</c:v>
                </c:pt>
                <c:pt idx="600">
                  <c:v>2.6411686469722313E-2</c:v>
                </c:pt>
                <c:pt idx="601">
                  <c:v>2.6411686469722313E-2</c:v>
                </c:pt>
                <c:pt idx="602">
                  <c:v>2.6411686469722313E-2</c:v>
                </c:pt>
                <c:pt idx="603">
                  <c:v>2.6411686469722313E-2</c:v>
                </c:pt>
                <c:pt idx="604">
                  <c:v>2.6411686469722313E-2</c:v>
                </c:pt>
                <c:pt idx="605">
                  <c:v>2.6411686469722313E-2</c:v>
                </c:pt>
                <c:pt idx="606">
                  <c:v>2.6411686469722313E-2</c:v>
                </c:pt>
                <c:pt idx="607">
                  <c:v>2.6411686469722313E-2</c:v>
                </c:pt>
                <c:pt idx="608">
                  <c:v>2.6411686469722313E-2</c:v>
                </c:pt>
                <c:pt idx="609">
                  <c:v>2.6411686469722313E-2</c:v>
                </c:pt>
                <c:pt idx="610">
                  <c:v>2.6411686469722313E-2</c:v>
                </c:pt>
                <c:pt idx="611">
                  <c:v>2.6411686469722313E-2</c:v>
                </c:pt>
                <c:pt idx="612">
                  <c:v>2.6411686469722313E-2</c:v>
                </c:pt>
                <c:pt idx="613">
                  <c:v>2.6411686469722313E-2</c:v>
                </c:pt>
                <c:pt idx="614">
                  <c:v>2.6411686469722313E-2</c:v>
                </c:pt>
                <c:pt idx="615">
                  <c:v>2.6411686469722313E-2</c:v>
                </c:pt>
                <c:pt idx="616">
                  <c:v>2.6411686469722313E-2</c:v>
                </c:pt>
                <c:pt idx="617">
                  <c:v>2.6411686469722313E-2</c:v>
                </c:pt>
                <c:pt idx="618">
                  <c:v>2.6411686469722313E-2</c:v>
                </c:pt>
                <c:pt idx="619">
                  <c:v>2.6411686469722313E-2</c:v>
                </c:pt>
                <c:pt idx="620">
                  <c:v>2.6411686469722313E-2</c:v>
                </c:pt>
                <c:pt idx="621">
                  <c:v>2.6411686469722313E-2</c:v>
                </c:pt>
                <c:pt idx="622">
                  <c:v>2.6411686469722313E-2</c:v>
                </c:pt>
                <c:pt idx="623">
                  <c:v>2.6411686469722313E-2</c:v>
                </c:pt>
                <c:pt idx="624">
                  <c:v>2.6411686469722313E-2</c:v>
                </c:pt>
                <c:pt idx="625">
                  <c:v>2.6411686469722313E-2</c:v>
                </c:pt>
                <c:pt idx="626">
                  <c:v>2.6411686469722313E-2</c:v>
                </c:pt>
                <c:pt idx="627">
                  <c:v>2.6411686469722313E-2</c:v>
                </c:pt>
                <c:pt idx="628">
                  <c:v>2.6411686469722313E-2</c:v>
                </c:pt>
                <c:pt idx="629">
                  <c:v>2.6411686469722313E-2</c:v>
                </c:pt>
                <c:pt idx="630">
                  <c:v>2.6411686469722313E-2</c:v>
                </c:pt>
                <c:pt idx="631">
                  <c:v>2.6411686469722313E-2</c:v>
                </c:pt>
                <c:pt idx="632">
                  <c:v>2.6411686469722313E-2</c:v>
                </c:pt>
                <c:pt idx="633">
                  <c:v>2.6411686469722313E-2</c:v>
                </c:pt>
                <c:pt idx="634">
                  <c:v>2.6411686469722313E-2</c:v>
                </c:pt>
                <c:pt idx="635">
                  <c:v>2.6411686469722313E-2</c:v>
                </c:pt>
                <c:pt idx="636">
                  <c:v>2.6411686469722313E-2</c:v>
                </c:pt>
                <c:pt idx="637">
                  <c:v>2.6411686469722313E-2</c:v>
                </c:pt>
                <c:pt idx="638">
                  <c:v>2.6411686469722313E-2</c:v>
                </c:pt>
                <c:pt idx="639">
                  <c:v>2.6411686469722313E-2</c:v>
                </c:pt>
                <c:pt idx="640">
                  <c:v>2.6411686469722313E-2</c:v>
                </c:pt>
                <c:pt idx="641">
                  <c:v>2.6411686469722313E-2</c:v>
                </c:pt>
                <c:pt idx="642">
                  <c:v>2.6411686469722313E-2</c:v>
                </c:pt>
                <c:pt idx="643">
                  <c:v>2.6411686469722313E-2</c:v>
                </c:pt>
                <c:pt idx="644">
                  <c:v>2.6411686469722313E-2</c:v>
                </c:pt>
                <c:pt idx="645">
                  <c:v>2.6411686469722313E-2</c:v>
                </c:pt>
                <c:pt idx="646">
                  <c:v>2.6411686469722313E-2</c:v>
                </c:pt>
                <c:pt idx="647">
                  <c:v>2.6411686469722313E-2</c:v>
                </c:pt>
                <c:pt idx="648">
                  <c:v>2.6411686469722313E-2</c:v>
                </c:pt>
                <c:pt idx="649">
                  <c:v>2.6411686469722313E-2</c:v>
                </c:pt>
                <c:pt idx="650">
                  <c:v>2.6411686469722313E-2</c:v>
                </c:pt>
                <c:pt idx="651">
                  <c:v>2.6411686469722313E-2</c:v>
                </c:pt>
                <c:pt idx="652">
                  <c:v>2.6411686469722313E-2</c:v>
                </c:pt>
                <c:pt idx="653">
                  <c:v>2.6411686469722313E-2</c:v>
                </c:pt>
                <c:pt idx="654">
                  <c:v>2.6411686469722313E-2</c:v>
                </c:pt>
                <c:pt idx="655">
                  <c:v>2.6411686469722313E-2</c:v>
                </c:pt>
                <c:pt idx="656">
                  <c:v>2.6411686469722313E-2</c:v>
                </c:pt>
                <c:pt idx="657">
                  <c:v>2.6411686469722313E-2</c:v>
                </c:pt>
                <c:pt idx="658">
                  <c:v>2.6411686469722313E-2</c:v>
                </c:pt>
                <c:pt idx="659">
                  <c:v>2.6411686469722313E-2</c:v>
                </c:pt>
                <c:pt idx="660">
                  <c:v>2.6411686469722313E-2</c:v>
                </c:pt>
                <c:pt idx="661">
                  <c:v>2.6411686469722313E-2</c:v>
                </c:pt>
                <c:pt idx="662">
                  <c:v>2.6411686469722313E-2</c:v>
                </c:pt>
                <c:pt idx="663">
                  <c:v>2.6411686469722313E-2</c:v>
                </c:pt>
                <c:pt idx="664">
                  <c:v>2.6411686469722313E-2</c:v>
                </c:pt>
                <c:pt idx="665">
                  <c:v>2.6411686469722313E-2</c:v>
                </c:pt>
                <c:pt idx="666">
                  <c:v>2.6411686469722313E-2</c:v>
                </c:pt>
                <c:pt idx="667">
                  <c:v>2.6411686469722313E-2</c:v>
                </c:pt>
                <c:pt idx="668">
                  <c:v>2.6411686469722313E-2</c:v>
                </c:pt>
                <c:pt idx="669">
                  <c:v>2.6411686469722313E-2</c:v>
                </c:pt>
                <c:pt idx="670">
                  <c:v>2.6411686469722313E-2</c:v>
                </c:pt>
                <c:pt idx="671">
                  <c:v>2.6411686469722313E-2</c:v>
                </c:pt>
                <c:pt idx="672">
                  <c:v>2.6411686469722313E-2</c:v>
                </c:pt>
                <c:pt idx="673">
                  <c:v>2.6411686469722313E-2</c:v>
                </c:pt>
                <c:pt idx="674">
                  <c:v>2.6411686469722313E-2</c:v>
                </c:pt>
                <c:pt idx="675">
                  <c:v>2.6411686469722313E-2</c:v>
                </c:pt>
                <c:pt idx="676">
                  <c:v>2.6411686469722313E-2</c:v>
                </c:pt>
                <c:pt idx="677">
                  <c:v>2.6411686469722313E-2</c:v>
                </c:pt>
                <c:pt idx="678">
                  <c:v>2.6411686469722313E-2</c:v>
                </c:pt>
                <c:pt idx="679">
                  <c:v>2.6411686469722313E-2</c:v>
                </c:pt>
                <c:pt idx="680">
                  <c:v>2.6411686469722313E-2</c:v>
                </c:pt>
                <c:pt idx="681">
                  <c:v>2.6411686469722313E-2</c:v>
                </c:pt>
                <c:pt idx="682">
                  <c:v>2.6411686469722313E-2</c:v>
                </c:pt>
                <c:pt idx="683">
                  <c:v>2.6411686469722313E-2</c:v>
                </c:pt>
                <c:pt idx="684">
                  <c:v>2.6411686469722313E-2</c:v>
                </c:pt>
                <c:pt idx="685">
                  <c:v>2.6411686469722313E-2</c:v>
                </c:pt>
                <c:pt idx="686">
                  <c:v>2.6411686469722313E-2</c:v>
                </c:pt>
                <c:pt idx="687">
                  <c:v>2.6411686469722313E-2</c:v>
                </c:pt>
                <c:pt idx="688">
                  <c:v>2.6411686469722313E-2</c:v>
                </c:pt>
                <c:pt idx="689">
                  <c:v>2.6411686469722313E-2</c:v>
                </c:pt>
                <c:pt idx="690">
                  <c:v>2.6411686469722313E-2</c:v>
                </c:pt>
                <c:pt idx="691">
                  <c:v>2.6411686469722313E-2</c:v>
                </c:pt>
                <c:pt idx="692">
                  <c:v>2.6411686469722313E-2</c:v>
                </c:pt>
                <c:pt idx="693">
                  <c:v>2.6411686469722313E-2</c:v>
                </c:pt>
                <c:pt idx="694">
                  <c:v>2.6411686469722313E-2</c:v>
                </c:pt>
                <c:pt idx="695">
                  <c:v>2.6411686469722313E-2</c:v>
                </c:pt>
                <c:pt idx="696">
                  <c:v>2.6411686469722313E-2</c:v>
                </c:pt>
                <c:pt idx="697">
                  <c:v>2.6411686469722313E-2</c:v>
                </c:pt>
                <c:pt idx="698">
                  <c:v>2.6411686469722313E-2</c:v>
                </c:pt>
                <c:pt idx="699">
                  <c:v>2.6411686469722313E-2</c:v>
                </c:pt>
                <c:pt idx="700">
                  <c:v>2.6411686469722313E-2</c:v>
                </c:pt>
                <c:pt idx="701">
                  <c:v>2.6411686469722313E-2</c:v>
                </c:pt>
                <c:pt idx="702">
                  <c:v>2.6411686469722313E-2</c:v>
                </c:pt>
                <c:pt idx="703">
                  <c:v>2.6411686469722313E-2</c:v>
                </c:pt>
                <c:pt idx="704">
                  <c:v>2.6411686469722313E-2</c:v>
                </c:pt>
                <c:pt idx="705">
                  <c:v>2.6411686469722313E-2</c:v>
                </c:pt>
                <c:pt idx="706">
                  <c:v>2.6411686469722313E-2</c:v>
                </c:pt>
                <c:pt idx="707">
                  <c:v>2.6411686469722313E-2</c:v>
                </c:pt>
                <c:pt idx="708">
                  <c:v>2.6411686469722313E-2</c:v>
                </c:pt>
                <c:pt idx="709">
                  <c:v>2.6411686469722313E-2</c:v>
                </c:pt>
                <c:pt idx="710">
                  <c:v>2.6411686469722313E-2</c:v>
                </c:pt>
                <c:pt idx="711">
                  <c:v>2.6411686469722313E-2</c:v>
                </c:pt>
                <c:pt idx="712">
                  <c:v>2.6411686469722313E-2</c:v>
                </c:pt>
                <c:pt idx="713">
                  <c:v>2.6411686469722313E-2</c:v>
                </c:pt>
                <c:pt idx="714">
                  <c:v>2.6411686469722313E-2</c:v>
                </c:pt>
                <c:pt idx="715">
                  <c:v>2.6411686469722313E-2</c:v>
                </c:pt>
                <c:pt idx="716">
                  <c:v>2.6411686469722313E-2</c:v>
                </c:pt>
                <c:pt idx="717">
                  <c:v>2.6411686469722313E-2</c:v>
                </c:pt>
                <c:pt idx="718">
                  <c:v>2.6411686469722313E-2</c:v>
                </c:pt>
                <c:pt idx="719">
                  <c:v>2.6411686469722313E-2</c:v>
                </c:pt>
                <c:pt idx="720">
                  <c:v>2.6411686469722313E-2</c:v>
                </c:pt>
                <c:pt idx="721">
                  <c:v>2.6411686469722313E-2</c:v>
                </c:pt>
                <c:pt idx="722">
                  <c:v>2.6411686469722313E-2</c:v>
                </c:pt>
                <c:pt idx="723">
                  <c:v>2.6411686469722313E-2</c:v>
                </c:pt>
                <c:pt idx="724">
                  <c:v>2.6411686469722313E-2</c:v>
                </c:pt>
                <c:pt idx="725">
                  <c:v>2.6411686469722313E-2</c:v>
                </c:pt>
                <c:pt idx="726">
                  <c:v>2.6411686469722313E-2</c:v>
                </c:pt>
                <c:pt idx="727">
                  <c:v>2.6411686469722313E-2</c:v>
                </c:pt>
                <c:pt idx="728">
                  <c:v>2.6411686469722313E-2</c:v>
                </c:pt>
                <c:pt idx="729">
                  <c:v>2.6411686469722313E-2</c:v>
                </c:pt>
                <c:pt idx="730">
                  <c:v>2.6411686469722313E-2</c:v>
                </c:pt>
                <c:pt idx="731">
                  <c:v>2.6411686469722313E-2</c:v>
                </c:pt>
                <c:pt idx="732">
                  <c:v>2.6411686469722313E-2</c:v>
                </c:pt>
                <c:pt idx="733">
                  <c:v>2.6411686469722313E-2</c:v>
                </c:pt>
                <c:pt idx="734">
                  <c:v>2.6411686469722313E-2</c:v>
                </c:pt>
                <c:pt idx="735">
                  <c:v>2.6411686469722313E-2</c:v>
                </c:pt>
                <c:pt idx="736">
                  <c:v>2.6411686469722313E-2</c:v>
                </c:pt>
                <c:pt idx="737">
                  <c:v>2.6411686469722313E-2</c:v>
                </c:pt>
                <c:pt idx="738">
                  <c:v>2.6411686469722313E-2</c:v>
                </c:pt>
                <c:pt idx="739">
                  <c:v>2.6411686469722313E-2</c:v>
                </c:pt>
                <c:pt idx="740">
                  <c:v>2.6411686469722313E-2</c:v>
                </c:pt>
                <c:pt idx="741">
                  <c:v>2.6411686469722313E-2</c:v>
                </c:pt>
                <c:pt idx="742">
                  <c:v>2.6411686469722313E-2</c:v>
                </c:pt>
                <c:pt idx="743">
                  <c:v>2.6411686469722313E-2</c:v>
                </c:pt>
                <c:pt idx="744">
                  <c:v>2.6411686469722313E-2</c:v>
                </c:pt>
                <c:pt idx="745">
                  <c:v>2.6411686469722313E-2</c:v>
                </c:pt>
                <c:pt idx="746">
                  <c:v>2.6411686469722313E-2</c:v>
                </c:pt>
                <c:pt idx="747">
                  <c:v>2.6411686469722313E-2</c:v>
                </c:pt>
                <c:pt idx="748">
                  <c:v>2.6411686469722313E-2</c:v>
                </c:pt>
                <c:pt idx="749">
                  <c:v>2.6411686469722313E-2</c:v>
                </c:pt>
                <c:pt idx="750">
                  <c:v>2.6411686469722313E-2</c:v>
                </c:pt>
                <c:pt idx="751">
                  <c:v>2.6411686469722313E-2</c:v>
                </c:pt>
                <c:pt idx="752">
                  <c:v>2.6411686469722313E-2</c:v>
                </c:pt>
                <c:pt idx="753">
                  <c:v>2.6411686469722313E-2</c:v>
                </c:pt>
                <c:pt idx="754">
                  <c:v>2.6411686469722313E-2</c:v>
                </c:pt>
                <c:pt idx="755">
                  <c:v>2.6411686469722313E-2</c:v>
                </c:pt>
                <c:pt idx="756">
                  <c:v>2.6411686469722313E-2</c:v>
                </c:pt>
                <c:pt idx="757">
                  <c:v>2.6411686469722313E-2</c:v>
                </c:pt>
                <c:pt idx="758">
                  <c:v>2.6411686469722313E-2</c:v>
                </c:pt>
                <c:pt idx="759">
                  <c:v>2.6411686469722313E-2</c:v>
                </c:pt>
                <c:pt idx="760">
                  <c:v>2.6411686469722313E-2</c:v>
                </c:pt>
                <c:pt idx="761">
                  <c:v>2.6411686469722313E-2</c:v>
                </c:pt>
                <c:pt idx="762">
                  <c:v>2.6411686469722313E-2</c:v>
                </c:pt>
                <c:pt idx="763">
                  <c:v>2.6411686469722313E-2</c:v>
                </c:pt>
                <c:pt idx="764">
                  <c:v>2.6411686469722313E-2</c:v>
                </c:pt>
                <c:pt idx="765">
                  <c:v>2.6411686469722313E-2</c:v>
                </c:pt>
                <c:pt idx="766">
                  <c:v>2.6411686469722313E-2</c:v>
                </c:pt>
                <c:pt idx="767">
                  <c:v>2.6411686469722313E-2</c:v>
                </c:pt>
                <c:pt idx="768">
                  <c:v>2.6411686469722313E-2</c:v>
                </c:pt>
                <c:pt idx="769">
                  <c:v>2.6411686469722313E-2</c:v>
                </c:pt>
                <c:pt idx="770">
                  <c:v>2.6411686469722313E-2</c:v>
                </c:pt>
                <c:pt idx="771">
                  <c:v>2.6411686469722313E-2</c:v>
                </c:pt>
                <c:pt idx="772">
                  <c:v>2.6411686469722313E-2</c:v>
                </c:pt>
                <c:pt idx="773">
                  <c:v>2.6411686469722313E-2</c:v>
                </c:pt>
                <c:pt idx="774">
                  <c:v>2.6411686469722313E-2</c:v>
                </c:pt>
                <c:pt idx="775">
                  <c:v>2.6411686469722313E-2</c:v>
                </c:pt>
                <c:pt idx="776">
                  <c:v>2.6411686469722313E-2</c:v>
                </c:pt>
                <c:pt idx="777">
                  <c:v>2.6411686469722313E-2</c:v>
                </c:pt>
                <c:pt idx="778">
                  <c:v>2.6411686469722313E-2</c:v>
                </c:pt>
                <c:pt idx="779">
                  <c:v>2.6411686469722313E-2</c:v>
                </c:pt>
                <c:pt idx="780">
                  <c:v>2.6411686469722313E-2</c:v>
                </c:pt>
                <c:pt idx="781">
                  <c:v>2.6411686469722313E-2</c:v>
                </c:pt>
                <c:pt idx="782">
                  <c:v>2.6411686469722313E-2</c:v>
                </c:pt>
                <c:pt idx="783">
                  <c:v>2.6411686469722313E-2</c:v>
                </c:pt>
                <c:pt idx="784">
                  <c:v>2.6411686469722313E-2</c:v>
                </c:pt>
                <c:pt idx="785">
                  <c:v>2.6411686469722313E-2</c:v>
                </c:pt>
                <c:pt idx="786">
                  <c:v>2.6411686469722313E-2</c:v>
                </c:pt>
                <c:pt idx="787">
                  <c:v>2.6411686469722313E-2</c:v>
                </c:pt>
                <c:pt idx="788">
                  <c:v>2.6411686469722313E-2</c:v>
                </c:pt>
                <c:pt idx="789">
                  <c:v>2.6411686469722313E-2</c:v>
                </c:pt>
                <c:pt idx="790">
                  <c:v>2.6411686469722313E-2</c:v>
                </c:pt>
                <c:pt idx="791">
                  <c:v>2.6411686469722313E-2</c:v>
                </c:pt>
                <c:pt idx="792">
                  <c:v>2.6411686469722313E-2</c:v>
                </c:pt>
                <c:pt idx="793">
                  <c:v>2.6411686469722313E-2</c:v>
                </c:pt>
                <c:pt idx="794">
                  <c:v>2.6411686469722313E-2</c:v>
                </c:pt>
                <c:pt idx="795">
                  <c:v>2.6411686469722313E-2</c:v>
                </c:pt>
                <c:pt idx="796">
                  <c:v>2.6411686469722313E-2</c:v>
                </c:pt>
                <c:pt idx="797">
                  <c:v>2.6411686469722313E-2</c:v>
                </c:pt>
                <c:pt idx="798">
                  <c:v>2.6411686469722313E-2</c:v>
                </c:pt>
                <c:pt idx="799">
                  <c:v>2.6411686469722313E-2</c:v>
                </c:pt>
                <c:pt idx="800">
                  <c:v>2.6411686469722313E-2</c:v>
                </c:pt>
                <c:pt idx="801">
                  <c:v>2.6411686469722313E-2</c:v>
                </c:pt>
                <c:pt idx="802">
                  <c:v>2.6411686469722313E-2</c:v>
                </c:pt>
                <c:pt idx="803">
                  <c:v>2.6411686469722313E-2</c:v>
                </c:pt>
                <c:pt idx="804">
                  <c:v>2.6411686469722313E-2</c:v>
                </c:pt>
                <c:pt idx="805">
                  <c:v>2.6411686469722313E-2</c:v>
                </c:pt>
                <c:pt idx="806">
                  <c:v>2.6411686469722313E-2</c:v>
                </c:pt>
                <c:pt idx="807">
                  <c:v>2.6411686469722313E-2</c:v>
                </c:pt>
                <c:pt idx="808">
                  <c:v>2.6411686469722313E-2</c:v>
                </c:pt>
                <c:pt idx="809">
                  <c:v>2.6411686469722313E-2</c:v>
                </c:pt>
                <c:pt idx="810">
                  <c:v>3.0439086717572582E-2</c:v>
                </c:pt>
                <c:pt idx="811">
                  <c:v>3.0439086717572582E-2</c:v>
                </c:pt>
                <c:pt idx="812">
                  <c:v>3.0439086717572582E-2</c:v>
                </c:pt>
                <c:pt idx="813">
                  <c:v>3.0439086717572582E-2</c:v>
                </c:pt>
                <c:pt idx="814">
                  <c:v>3.0439086717572582E-2</c:v>
                </c:pt>
                <c:pt idx="815">
                  <c:v>3.0439086717572582E-2</c:v>
                </c:pt>
                <c:pt idx="816">
                  <c:v>3.0439086717572582E-2</c:v>
                </c:pt>
                <c:pt idx="817">
                  <c:v>3.0439086717572582E-2</c:v>
                </c:pt>
                <c:pt idx="818">
                  <c:v>3.0439086717572582E-2</c:v>
                </c:pt>
                <c:pt idx="819">
                  <c:v>3.0439086717572582E-2</c:v>
                </c:pt>
                <c:pt idx="820">
                  <c:v>3.0439086717572582E-2</c:v>
                </c:pt>
                <c:pt idx="821">
                  <c:v>3.0439086717572582E-2</c:v>
                </c:pt>
                <c:pt idx="822">
                  <c:v>3.0439086717572582E-2</c:v>
                </c:pt>
                <c:pt idx="823">
                  <c:v>3.0439086717572582E-2</c:v>
                </c:pt>
                <c:pt idx="824">
                  <c:v>3.0439086717572582E-2</c:v>
                </c:pt>
                <c:pt idx="825">
                  <c:v>3.0439086717572582E-2</c:v>
                </c:pt>
                <c:pt idx="826">
                  <c:v>3.0439086717572582E-2</c:v>
                </c:pt>
                <c:pt idx="827">
                  <c:v>3.0439086717572582E-2</c:v>
                </c:pt>
                <c:pt idx="828">
                  <c:v>3.0439086717572582E-2</c:v>
                </c:pt>
                <c:pt idx="829">
                  <c:v>3.0439086717572582E-2</c:v>
                </c:pt>
                <c:pt idx="830">
                  <c:v>3.0439086717572582E-2</c:v>
                </c:pt>
                <c:pt idx="831">
                  <c:v>3.0439086717572582E-2</c:v>
                </c:pt>
                <c:pt idx="832">
                  <c:v>3.0439086717572582E-2</c:v>
                </c:pt>
                <c:pt idx="833">
                  <c:v>3.0439086717572582E-2</c:v>
                </c:pt>
                <c:pt idx="834">
                  <c:v>3.0439086717572582E-2</c:v>
                </c:pt>
                <c:pt idx="835">
                  <c:v>3.0439086717572582E-2</c:v>
                </c:pt>
                <c:pt idx="836">
                  <c:v>3.0439086717572582E-2</c:v>
                </c:pt>
                <c:pt idx="837">
                  <c:v>3.0439086717572582E-2</c:v>
                </c:pt>
                <c:pt idx="838">
                  <c:v>3.0439086717572582E-2</c:v>
                </c:pt>
                <c:pt idx="839">
                  <c:v>3.0439086717572582E-2</c:v>
                </c:pt>
                <c:pt idx="840">
                  <c:v>3.0439086717572582E-2</c:v>
                </c:pt>
                <c:pt idx="841">
                  <c:v>3.0439086717572582E-2</c:v>
                </c:pt>
                <c:pt idx="842">
                  <c:v>3.0439086717572582E-2</c:v>
                </c:pt>
                <c:pt idx="843">
                  <c:v>3.0439086717572582E-2</c:v>
                </c:pt>
                <c:pt idx="844">
                  <c:v>3.0439086717572582E-2</c:v>
                </c:pt>
                <c:pt idx="845">
                  <c:v>3.0439086717572582E-2</c:v>
                </c:pt>
                <c:pt idx="846">
                  <c:v>3.0439086717572582E-2</c:v>
                </c:pt>
                <c:pt idx="847">
                  <c:v>3.0439086717572582E-2</c:v>
                </c:pt>
                <c:pt idx="848">
                  <c:v>3.0439086717572582E-2</c:v>
                </c:pt>
                <c:pt idx="849">
                  <c:v>3.0439086717572582E-2</c:v>
                </c:pt>
                <c:pt idx="850">
                  <c:v>3.0439086717572582E-2</c:v>
                </c:pt>
                <c:pt idx="851">
                  <c:v>3.0439086717572582E-2</c:v>
                </c:pt>
                <c:pt idx="852">
                  <c:v>3.0439086717572582E-2</c:v>
                </c:pt>
                <c:pt idx="853">
                  <c:v>3.0439086717572582E-2</c:v>
                </c:pt>
                <c:pt idx="854">
                  <c:v>3.0439086717572582E-2</c:v>
                </c:pt>
                <c:pt idx="855">
                  <c:v>3.0439086717572582E-2</c:v>
                </c:pt>
                <c:pt idx="856">
                  <c:v>3.0439086717572582E-2</c:v>
                </c:pt>
                <c:pt idx="857">
                  <c:v>3.0439086717572582E-2</c:v>
                </c:pt>
                <c:pt idx="858">
                  <c:v>3.0439086717572582E-2</c:v>
                </c:pt>
                <c:pt idx="859">
                  <c:v>3.0439086717572582E-2</c:v>
                </c:pt>
                <c:pt idx="860">
                  <c:v>3.0439086717572582E-2</c:v>
                </c:pt>
                <c:pt idx="861">
                  <c:v>3.0439086717572582E-2</c:v>
                </c:pt>
                <c:pt idx="862">
                  <c:v>3.0439086717572582E-2</c:v>
                </c:pt>
                <c:pt idx="863">
                  <c:v>3.0439086717572582E-2</c:v>
                </c:pt>
                <c:pt idx="864">
                  <c:v>3.0439086717572582E-2</c:v>
                </c:pt>
                <c:pt idx="865">
                  <c:v>3.0439086717572582E-2</c:v>
                </c:pt>
                <c:pt idx="866">
                  <c:v>3.0439086717572582E-2</c:v>
                </c:pt>
                <c:pt idx="867">
                  <c:v>3.0439086717572582E-2</c:v>
                </c:pt>
                <c:pt idx="868">
                  <c:v>3.0439086717572582E-2</c:v>
                </c:pt>
                <c:pt idx="869">
                  <c:v>3.0439086717572582E-2</c:v>
                </c:pt>
                <c:pt idx="870">
                  <c:v>3.0439086717572582E-2</c:v>
                </c:pt>
                <c:pt idx="871">
                  <c:v>3.0439086717572582E-2</c:v>
                </c:pt>
                <c:pt idx="872">
                  <c:v>3.0439086717572582E-2</c:v>
                </c:pt>
                <c:pt idx="873">
                  <c:v>3.0439086717572582E-2</c:v>
                </c:pt>
                <c:pt idx="874">
                  <c:v>3.0439086717572582E-2</c:v>
                </c:pt>
                <c:pt idx="875">
                  <c:v>3.0439086717572582E-2</c:v>
                </c:pt>
                <c:pt idx="876">
                  <c:v>3.0439086717572582E-2</c:v>
                </c:pt>
                <c:pt idx="877">
                  <c:v>3.0439086717572582E-2</c:v>
                </c:pt>
                <c:pt idx="878">
                  <c:v>3.0439086717572582E-2</c:v>
                </c:pt>
                <c:pt idx="879">
                  <c:v>3.0439086717572582E-2</c:v>
                </c:pt>
                <c:pt idx="880">
                  <c:v>3.0439086717572582E-2</c:v>
                </c:pt>
                <c:pt idx="881">
                  <c:v>3.0439086717572582E-2</c:v>
                </c:pt>
                <c:pt idx="882">
                  <c:v>3.0439086717572582E-2</c:v>
                </c:pt>
                <c:pt idx="883">
                  <c:v>3.0439086717572582E-2</c:v>
                </c:pt>
                <c:pt idx="884">
                  <c:v>3.0439086717572582E-2</c:v>
                </c:pt>
                <c:pt idx="885">
                  <c:v>3.0439086717572582E-2</c:v>
                </c:pt>
                <c:pt idx="886">
                  <c:v>3.0439086717572582E-2</c:v>
                </c:pt>
                <c:pt idx="887">
                  <c:v>3.0439086717572582E-2</c:v>
                </c:pt>
                <c:pt idx="888">
                  <c:v>3.0439086717572582E-2</c:v>
                </c:pt>
                <c:pt idx="889">
                  <c:v>3.0439086717572582E-2</c:v>
                </c:pt>
                <c:pt idx="890">
                  <c:v>3.0439086717572582E-2</c:v>
                </c:pt>
                <c:pt idx="891">
                  <c:v>3.0439086717572582E-2</c:v>
                </c:pt>
                <c:pt idx="892">
                  <c:v>3.0439086717572582E-2</c:v>
                </c:pt>
                <c:pt idx="893">
                  <c:v>3.0439086717572582E-2</c:v>
                </c:pt>
                <c:pt idx="894">
                  <c:v>3.0439086717572582E-2</c:v>
                </c:pt>
                <c:pt idx="895">
                  <c:v>3.0439086717572582E-2</c:v>
                </c:pt>
                <c:pt idx="896">
                  <c:v>3.0439086717572582E-2</c:v>
                </c:pt>
                <c:pt idx="897">
                  <c:v>3.0439086717572582E-2</c:v>
                </c:pt>
                <c:pt idx="898">
                  <c:v>3.0439086717572582E-2</c:v>
                </c:pt>
                <c:pt idx="899">
                  <c:v>3.0439086717572582E-2</c:v>
                </c:pt>
                <c:pt idx="900">
                  <c:v>3.0439086717572582E-2</c:v>
                </c:pt>
                <c:pt idx="901">
                  <c:v>3.0439086717572582E-2</c:v>
                </c:pt>
                <c:pt idx="902">
                  <c:v>3.0439086717572582E-2</c:v>
                </c:pt>
                <c:pt idx="903">
                  <c:v>3.0439086717572582E-2</c:v>
                </c:pt>
                <c:pt idx="904">
                  <c:v>3.0439086717572582E-2</c:v>
                </c:pt>
                <c:pt idx="905">
                  <c:v>3.0439086717572582E-2</c:v>
                </c:pt>
                <c:pt idx="906">
                  <c:v>3.0439086717572582E-2</c:v>
                </c:pt>
                <c:pt idx="907">
                  <c:v>3.0439086717572582E-2</c:v>
                </c:pt>
                <c:pt idx="908">
                  <c:v>3.0439086717572582E-2</c:v>
                </c:pt>
                <c:pt idx="909">
                  <c:v>3.0439086717572582E-2</c:v>
                </c:pt>
                <c:pt idx="910">
                  <c:v>3.0439086717572582E-2</c:v>
                </c:pt>
                <c:pt idx="911">
                  <c:v>3.0439086717572582E-2</c:v>
                </c:pt>
                <c:pt idx="912">
                  <c:v>3.0439086717572582E-2</c:v>
                </c:pt>
                <c:pt idx="913">
                  <c:v>3.0439086717572582E-2</c:v>
                </c:pt>
                <c:pt idx="914">
                  <c:v>3.0439086717572582E-2</c:v>
                </c:pt>
                <c:pt idx="915">
                  <c:v>3.0439086717572582E-2</c:v>
                </c:pt>
                <c:pt idx="916">
                  <c:v>3.0439086717572582E-2</c:v>
                </c:pt>
                <c:pt idx="917">
                  <c:v>3.0439086717572582E-2</c:v>
                </c:pt>
                <c:pt idx="918">
                  <c:v>3.0439086717572582E-2</c:v>
                </c:pt>
                <c:pt idx="919">
                  <c:v>3.0439086717572582E-2</c:v>
                </c:pt>
                <c:pt idx="920">
                  <c:v>3.0439086717572582E-2</c:v>
                </c:pt>
                <c:pt idx="921">
                  <c:v>3.0439086717572582E-2</c:v>
                </c:pt>
                <c:pt idx="922">
                  <c:v>3.0439086717572582E-2</c:v>
                </c:pt>
                <c:pt idx="923">
                  <c:v>3.0439086717572582E-2</c:v>
                </c:pt>
                <c:pt idx="924">
                  <c:v>3.0439086717572582E-2</c:v>
                </c:pt>
                <c:pt idx="925">
                  <c:v>3.0439086717572582E-2</c:v>
                </c:pt>
                <c:pt idx="926">
                  <c:v>3.0439086717572582E-2</c:v>
                </c:pt>
                <c:pt idx="927">
                  <c:v>3.0439086717572582E-2</c:v>
                </c:pt>
                <c:pt idx="928">
                  <c:v>3.0439086717572582E-2</c:v>
                </c:pt>
                <c:pt idx="929">
                  <c:v>3.0439086717572582E-2</c:v>
                </c:pt>
                <c:pt idx="930">
                  <c:v>3.0439086717572582E-2</c:v>
                </c:pt>
                <c:pt idx="931">
                  <c:v>3.0439086717572582E-2</c:v>
                </c:pt>
                <c:pt idx="932">
                  <c:v>3.0439086717572582E-2</c:v>
                </c:pt>
                <c:pt idx="933">
                  <c:v>3.0439086717572582E-2</c:v>
                </c:pt>
                <c:pt idx="934">
                  <c:v>3.0439086717572582E-2</c:v>
                </c:pt>
                <c:pt idx="935">
                  <c:v>3.0439086717572582E-2</c:v>
                </c:pt>
                <c:pt idx="936">
                  <c:v>3.0439086717572582E-2</c:v>
                </c:pt>
                <c:pt idx="937">
                  <c:v>3.0439086717572582E-2</c:v>
                </c:pt>
                <c:pt idx="938">
                  <c:v>3.0439086717572582E-2</c:v>
                </c:pt>
                <c:pt idx="939">
                  <c:v>3.0439086717572582E-2</c:v>
                </c:pt>
                <c:pt idx="940">
                  <c:v>3.0439086717572582E-2</c:v>
                </c:pt>
                <c:pt idx="941">
                  <c:v>3.0439086717572582E-2</c:v>
                </c:pt>
                <c:pt idx="942">
                  <c:v>3.0439086717572582E-2</c:v>
                </c:pt>
                <c:pt idx="943">
                  <c:v>3.0439086717572582E-2</c:v>
                </c:pt>
                <c:pt idx="944">
                  <c:v>3.0439086717572582E-2</c:v>
                </c:pt>
                <c:pt idx="945">
                  <c:v>3.0439086717572582E-2</c:v>
                </c:pt>
                <c:pt idx="946">
                  <c:v>3.0439086717572582E-2</c:v>
                </c:pt>
                <c:pt idx="947">
                  <c:v>3.0439086717572582E-2</c:v>
                </c:pt>
                <c:pt idx="948">
                  <c:v>3.0439086717572582E-2</c:v>
                </c:pt>
                <c:pt idx="949">
                  <c:v>3.0439086717572582E-2</c:v>
                </c:pt>
                <c:pt idx="950">
                  <c:v>3.0439086717572582E-2</c:v>
                </c:pt>
                <c:pt idx="951">
                  <c:v>3.0439086717572582E-2</c:v>
                </c:pt>
                <c:pt idx="952">
                  <c:v>3.0439086717572582E-2</c:v>
                </c:pt>
                <c:pt idx="953">
                  <c:v>3.0439086717572582E-2</c:v>
                </c:pt>
                <c:pt idx="954">
                  <c:v>3.0439086717572582E-2</c:v>
                </c:pt>
                <c:pt idx="955">
                  <c:v>3.5748141126493098E-2</c:v>
                </c:pt>
                <c:pt idx="956">
                  <c:v>3.5748141126493098E-2</c:v>
                </c:pt>
                <c:pt idx="957">
                  <c:v>3.5748141126493098E-2</c:v>
                </c:pt>
                <c:pt idx="958">
                  <c:v>3.5748141126493098E-2</c:v>
                </c:pt>
                <c:pt idx="959">
                  <c:v>3.5748141126493098E-2</c:v>
                </c:pt>
                <c:pt idx="960">
                  <c:v>3.5748141126493098E-2</c:v>
                </c:pt>
                <c:pt idx="961">
                  <c:v>3.5748141126493098E-2</c:v>
                </c:pt>
                <c:pt idx="962">
                  <c:v>3.5748141126493098E-2</c:v>
                </c:pt>
                <c:pt idx="963">
                  <c:v>3.5748141126493098E-2</c:v>
                </c:pt>
                <c:pt idx="964">
                  <c:v>3.5748141126493098E-2</c:v>
                </c:pt>
                <c:pt idx="965">
                  <c:v>3.5748141126493098E-2</c:v>
                </c:pt>
                <c:pt idx="966">
                  <c:v>3.5748141126493098E-2</c:v>
                </c:pt>
                <c:pt idx="967">
                  <c:v>3.5748141126493098E-2</c:v>
                </c:pt>
                <c:pt idx="968">
                  <c:v>3.5748141126493098E-2</c:v>
                </c:pt>
                <c:pt idx="969">
                  <c:v>3.5748141126493098E-2</c:v>
                </c:pt>
                <c:pt idx="970">
                  <c:v>3.5748141126493098E-2</c:v>
                </c:pt>
                <c:pt idx="971">
                  <c:v>3.5748141126493098E-2</c:v>
                </c:pt>
                <c:pt idx="972">
                  <c:v>3.5748141126493098E-2</c:v>
                </c:pt>
                <c:pt idx="973">
                  <c:v>3.5748141126493098E-2</c:v>
                </c:pt>
                <c:pt idx="974">
                  <c:v>3.5748141126493098E-2</c:v>
                </c:pt>
                <c:pt idx="975">
                  <c:v>3.5748141126493098E-2</c:v>
                </c:pt>
                <c:pt idx="976">
                  <c:v>3.5748141126493098E-2</c:v>
                </c:pt>
                <c:pt idx="977">
                  <c:v>3.5748141126493098E-2</c:v>
                </c:pt>
                <c:pt idx="978">
                  <c:v>3.5748141126493098E-2</c:v>
                </c:pt>
                <c:pt idx="979">
                  <c:v>3.5748141126493098E-2</c:v>
                </c:pt>
                <c:pt idx="980">
                  <c:v>3.5748141126493098E-2</c:v>
                </c:pt>
                <c:pt idx="981">
                  <c:v>3.5748141126493098E-2</c:v>
                </c:pt>
                <c:pt idx="982">
                  <c:v>3.5748141126493098E-2</c:v>
                </c:pt>
                <c:pt idx="983">
                  <c:v>3.5748141126493098E-2</c:v>
                </c:pt>
                <c:pt idx="984">
                  <c:v>3.5748141126493098E-2</c:v>
                </c:pt>
                <c:pt idx="985">
                  <c:v>3.5748141126493098E-2</c:v>
                </c:pt>
                <c:pt idx="986">
                  <c:v>3.5748141126493098E-2</c:v>
                </c:pt>
                <c:pt idx="987">
                  <c:v>3.5748141126493098E-2</c:v>
                </c:pt>
                <c:pt idx="988">
                  <c:v>3.5748141126493098E-2</c:v>
                </c:pt>
                <c:pt idx="989">
                  <c:v>3.5748141126493098E-2</c:v>
                </c:pt>
                <c:pt idx="990">
                  <c:v>3.5748141126493098E-2</c:v>
                </c:pt>
                <c:pt idx="991">
                  <c:v>3.5748141126493098E-2</c:v>
                </c:pt>
                <c:pt idx="992">
                  <c:v>3.5748141126493098E-2</c:v>
                </c:pt>
                <c:pt idx="993">
                  <c:v>3.5748141126493098E-2</c:v>
                </c:pt>
                <c:pt idx="994">
                  <c:v>3.5748141126493098E-2</c:v>
                </c:pt>
                <c:pt idx="995">
                  <c:v>3.5748141126493098E-2</c:v>
                </c:pt>
                <c:pt idx="996">
                  <c:v>3.5748141126493098E-2</c:v>
                </c:pt>
                <c:pt idx="997">
                  <c:v>3.5748141126493098E-2</c:v>
                </c:pt>
                <c:pt idx="998">
                  <c:v>3.5748141126493098E-2</c:v>
                </c:pt>
                <c:pt idx="999">
                  <c:v>3.5748141126493098E-2</c:v>
                </c:pt>
                <c:pt idx="1000">
                  <c:v>3.5748141126493098E-2</c:v>
                </c:pt>
                <c:pt idx="1001">
                  <c:v>3.5748141126493098E-2</c:v>
                </c:pt>
                <c:pt idx="1002">
                  <c:v>3.5748141126493098E-2</c:v>
                </c:pt>
                <c:pt idx="1003">
                  <c:v>3.5748141126493098E-2</c:v>
                </c:pt>
                <c:pt idx="1004">
                  <c:v>3.5748141126493098E-2</c:v>
                </c:pt>
                <c:pt idx="1005">
                  <c:v>3.5748141126493098E-2</c:v>
                </c:pt>
                <c:pt idx="1006">
                  <c:v>3.5748141126493098E-2</c:v>
                </c:pt>
                <c:pt idx="1007">
                  <c:v>3.5748141126493098E-2</c:v>
                </c:pt>
                <c:pt idx="1008">
                  <c:v>3.5748141126493098E-2</c:v>
                </c:pt>
                <c:pt idx="1009">
                  <c:v>3.5748141126493098E-2</c:v>
                </c:pt>
                <c:pt idx="1010">
                  <c:v>3.5748141126493098E-2</c:v>
                </c:pt>
                <c:pt idx="1011">
                  <c:v>3.5748141126493098E-2</c:v>
                </c:pt>
                <c:pt idx="1012">
                  <c:v>3.5748141126493098E-2</c:v>
                </c:pt>
                <c:pt idx="1013">
                  <c:v>3.5748141126493098E-2</c:v>
                </c:pt>
                <c:pt idx="1014">
                  <c:v>3.5748141126493098E-2</c:v>
                </c:pt>
                <c:pt idx="1015">
                  <c:v>3.5748141126493098E-2</c:v>
                </c:pt>
                <c:pt idx="1016">
                  <c:v>3.5748141126493098E-2</c:v>
                </c:pt>
                <c:pt idx="1017">
                  <c:v>3.5748141126493098E-2</c:v>
                </c:pt>
                <c:pt idx="1018">
                  <c:v>3.5748141126493098E-2</c:v>
                </c:pt>
                <c:pt idx="1019">
                  <c:v>3.5748141126493098E-2</c:v>
                </c:pt>
                <c:pt idx="1020">
                  <c:v>3.5748141126493098E-2</c:v>
                </c:pt>
                <c:pt idx="1021">
                  <c:v>3.5748141126493098E-2</c:v>
                </c:pt>
                <c:pt idx="1022">
                  <c:v>3.5748141126493098E-2</c:v>
                </c:pt>
                <c:pt idx="1023">
                  <c:v>3.5748141126493098E-2</c:v>
                </c:pt>
                <c:pt idx="1024">
                  <c:v>3.5748141126493098E-2</c:v>
                </c:pt>
                <c:pt idx="1025">
                  <c:v>3.5748141126493098E-2</c:v>
                </c:pt>
                <c:pt idx="1026">
                  <c:v>3.5748141126493098E-2</c:v>
                </c:pt>
                <c:pt idx="1027">
                  <c:v>3.5748141126493098E-2</c:v>
                </c:pt>
                <c:pt idx="1028">
                  <c:v>3.5748141126493098E-2</c:v>
                </c:pt>
                <c:pt idx="1029">
                  <c:v>3.5748141126493098E-2</c:v>
                </c:pt>
                <c:pt idx="1030">
                  <c:v>3.5748141126493098E-2</c:v>
                </c:pt>
                <c:pt idx="1031">
                  <c:v>3.5748141126493098E-2</c:v>
                </c:pt>
                <c:pt idx="1032">
                  <c:v>3.5748141126493098E-2</c:v>
                </c:pt>
                <c:pt idx="1033">
                  <c:v>3.5748141126493098E-2</c:v>
                </c:pt>
                <c:pt idx="1034">
                  <c:v>3.5748141126493098E-2</c:v>
                </c:pt>
                <c:pt idx="1035">
                  <c:v>3.5748141126493098E-2</c:v>
                </c:pt>
                <c:pt idx="1036">
                  <c:v>3.5748141126493098E-2</c:v>
                </c:pt>
                <c:pt idx="1037">
                  <c:v>3.5748141126493098E-2</c:v>
                </c:pt>
                <c:pt idx="1038">
                  <c:v>3.5748141126493098E-2</c:v>
                </c:pt>
                <c:pt idx="1039">
                  <c:v>3.5748141126493098E-2</c:v>
                </c:pt>
                <c:pt idx="1040">
                  <c:v>3.5748141126493098E-2</c:v>
                </c:pt>
                <c:pt idx="1041">
                  <c:v>3.5748141126493098E-2</c:v>
                </c:pt>
                <c:pt idx="1042">
                  <c:v>3.5748141126493098E-2</c:v>
                </c:pt>
                <c:pt idx="1043">
                  <c:v>3.5748141126493098E-2</c:v>
                </c:pt>
                <c:pt idx="1044">
                  <c:v>3.5748141126493098E-2</c:v>
                </c:pt>
                <c:pt idx="1045">
                  <c:v>3.5748141126493098E-2</c:v>
                </c:pt>
                <c:pt idx="1046">
                  <c:v>3.5748141126493098E-2</c:v>
                </c:pt>
                <c:pt idx="1047">
                  <c:v>3.5748141126493098E-2</c:v>
                </c:pt>
                <c:pt idx="1048">
                  <c:v>3.5748141126493098E-2</c:v>
                </c:pt>
                <c:pt idx="1049">
                  <c:v>3.5748141126493098E-2</c:v>
                </c:pt>
                <c:pt idx="1050">
                  <c:v>3.5748141126493098E-2</c:v>
                </c:pt>
                <c:pt idx="1051">
                  <c:v>3.5748141126493098E-2</c:v>
                </c:pt>
                <c:pt idx="1052">
                  <c:v>3.5748141126493098E-2</c:v>
                </c:pt>
                <c:pt idx="1053">
                  <c:v>3.5748141126493098E-2</c:v>
                </c:pt>
                <c:pt idx="1054">
                  <c:v>3.5748141126493098E-2</c:v>
                </c:pt>
                <c:pt idx="1055">
                  <c:v>3.5748141126493098E-2</c:v>
                </c:pt>
                <c:pt idx="1056">
                  <c:v>3.5748141126493098E-2</c:v>
                </c:pt>
                <c:pt idx="1057">
                  <c:v>3.5748141126493098E-2</c:v>
                </c:pt>
                <c:pt idx="1058">
                  <c:v>3.5748141126493098E-2</c:v>
                </c:pt>
                <c:pt idx="1059">
                  <c:v>3.5748141126493098E-2</c:v>
                </c:pt>
                <c:pt idx="1060">
                  <c:v>3.5748141126493098E-2</c:v>
                </c:pt>
                <c:pt idx="1061">
                  <c:v>3.5748141126493098E-2</c:v>
                </c:pt>
                <c:pt idx="1062">
                  <c:v>3.5748141126493098E-2</c:v>
                </c:pt>
                <c:pt idx="1063">
                  <c:v>3.5748141126493098E-2</c:v>
                </c:pt>
                <c:pt idx="1064">
                  <c:v>3.5748141126493098E-2</c:v>
                </c:pt>
                <c:pt idx="1065">
                  <c:v>3.5748141126493098E-2</c:v>
                </c:pt>
                <c:pt idx="1066">
                  <c:v>3.5748141126493098E-2</c:v>
                </c:pt>
                <c:pt idx="1067">
                  <c:v>3.5748141126493098E-2</c:v>
                </c:pt>
                <c:pt idx="1068">
                  <c:v>3.5748141126493098E-2</c:v>
                </c:pt>
                <c:pt idx="1069">
                  <c:v>3.5748141126493098E-2</c:v>
                </c:pt>
                <c:pt idx="1070">
                  <c:v>3.5748141126493098E-2</c:v>
                </c:pt>
                <c:pt idx="1071">
                  <c:v>3.5748141126493098E-2</c:v>
                </c:pt>
                <c:pt idx="1072">
                  <c:v>3.5748141126493098E-2</c:v>
                </c:pt>
                <c:pt idx="1073">
                  <c:v>3.5748141126493098E-2</c:v>
                </c:pt>
                <c:pt idx="1074">
                  <c:v>3.5748141126493098E-2</c:v>
                </c:pt>
                <c:pt idx="1075">
                  <c:v>3.5748141126493098E-2</c:v>
                </c:pt>
                <c:pt idx="1076">
                  <c:v>3.5748141126493098E-2</c:v>
                </c:pt>
                <c:pt idx="1077">
                  <c:v>3.5748141126493098E-2</c:v>
                </c:pt>
                <c:pt idx="1078">
                  <c:v>3.5748141126493098E-2</c:v>
                </c:pt>
                <c:pt idx="1079">
                  <c:v>3.5748141126493098E-2</c:v>
                </c:pt>
                <c:pt idx="1080">
                  <c:v>3.5748141126493098E-2</c:v>
                </c:pt>
                <c:pt idx="1081">
                  <c:v>3.5748141126493098E-2</c:v>
                </c:pt>
                <c:pt idx="1082">
                  <c:v>3.5748141126493098E-2</c:v>
                </c:pt>
                <c:pt idx="1083">
                  <c:v>3.5748141126493098E-2</c:v>
                </c:pt>
                <c:pt idx="1084">
                  <c:v>3.5748141126493098E-2</c:v>
                </c:pt>
                <c:pt idx="1085">
                  <c:v>3.5748141126493098E-2</c:v>
                </c:pt>
                <c:pt idx="1086">
                  <c:v>3.5748141126493098E-2</c:v>
                </c:pt>
                <c:pt idx="1087">
                  <c:v>3.5748141126493098E-2</c:v>
                </c:pt>
                <c:pt idx="1088">
                  <c:v>3.5748141126493098E-2</c:v>
                </c:pt>
                <c:pt idx="1089">
                  <c:v>3.5748141126493098E-2</c:v>
                </c:pt>
                <c:pt idx="1090">
                  <c:v>3.5748141126493098E-2</c:v>
                </c:pt>
                <c:pt idx="1091">
                  <c:v>3.5748141126493098E-2</c:v>
                </c:pt>
                <c:pt idx="1092">
                  <c:v>3.5748141126493098E-2</c:v>
                </c:pt>
                <c:pt idx="1093">
                  <c:v>3.5748141126493098E-2</c:v>
                </c:pt>
                <c:pt idx="1094">
                  <c:v>3.5748141126493098E-2</c:v>
                </c:pt>
                <c:pt idx="1095">
                  <c:v>3.5748141126493098E-2</c:v>
                </c:pt>
                <c:pt idx="1096">
                  <c:v>3.5748141126493098E-2</c:v>
                </c:pt>
                <c:pt idx="1097">
                  <c:v>3.5748141126493098E-2</c:v>
                </c:pt>
                <c:pt idx="1098">
                  <c:v>3.5748141126493098E-2</c:v>
                </c:pt>
                <c:pt idx="1099">
                  <c:v>3.5748141126493098E-2</c:v>
                </c:pt>
                <c:pt idx="1100">
                  <c:v>3.5748141126493098E-2</c:v>
                </c:pt>
                <c:pt idx="1101">
                  <c:v>3.5748141126493098E-2</c:v>
                </c:pt>
                <c:pt idx="1102">
                  <c:v>3.5748141126493098E-2</c:v>
                </c:pt>
                <c:pt idx="1103">
                  <c:v>3.5748141126493098E-2</c:v>
                </c:pt>
                <c:pt idx="1104">
                  <c:v>3.5748141126493098E-2</c:v>
                </c:pt>
                <c:pt idx="1105">
                  <c:v>3.5748141126493098E-2</c:v>
                </c:pt>
                <c:pt idx="1106">
                  <c:v>3.5748141126493098E-2</c:v>
                </c:pt>
                <c:pt idx="1107">
                  <c:v>3.5748141126493098E-2</c:v>
                </c:pt>
                <c:pt idx="1108">
                  <c:v>3.5748141126493098E-2</c:v>
                </c:pt>
                <c:pt idx="1109">
                  <c:v>3.5748141126493098E-2</c:v>
                </c:pt>
                <c:pt idx="1110">
                  <c:v>3.5748141126493098E-2</c:v>
                </c:pt>
                <c:pt idx="1111">
                  <c:v>3.5748141126493098E-2</c:v>
                </c:pt>
                <c:pt idx="1112">
                  <c:v>3.5748141126493098E-2</c:v>
                </c:pt>
                <c:pt idx="1113">
                  <c:v>3.5748141126493098E-2</c:v>
                </c:pt>
                <c:pt idx="1114">
                  <c:v>3.5748141126493098E-2</c:v>
                </c:pt>
                <c:pt idx="1115">
                  <c:v>3.5748141126493098E-2</c:v>
                </c:pt>
                <c:pt idx="1116">
                  <c:v>3.5748141126493098E-2</c:v>
                </c:pt>
                <c:pt idx="1117">
                  <c:v>3.5748141126493098E-2</c:v>
                </c:pt>
                <c:pt idx="1118">
                  <c:v>3.5748141126493098E-2</c:v>
                </c:pt>
                <c:pt idx="1119">
                  <c:v>3.5748141126493098E-2</c:v>
                </c:pt>
                <c:pt idx="1120">
                  <c:v>3.5748141126493098E-2</c:v>
                </c:pt>
                <c:pt idx="1121">
                  <c:v>3.5748141126493098E-2</c:v>
                </c:pt>
                <c:pt idx="1122">
                  <c:v>3.5748141126493098E-2</c:v>
                </c:pt>
                <c:pt idx="1123">
                  <c:v>3.5748141126493098E-2</c:v>
                </c:pt>
                <c:pt idx="1124">
                  <c:v>3.5748141126493098E-2</c:v>
                </c:pt>
                <c:pt idx="1125">
                  <c:v>3.5748141126493098E-2</c:v>
                </c:pt>
                <c:pt idx="1126">
                  <c:v>3.5748141126493098E-2</c:v>
                </c:pt>
                <c:pt idx="1127">
                  <c:v>3.5748141126493098E-2</c:v>
                </c:pt>
                <c:pt idx="1128">
                  <c:v>3.5748141126493098E-2</c:v>
                </c:pt>
                <c:pt idx="1129">
                  <c:v>3.5748141126493098E-2</c:v>
                </c:pt>
                <c:pt idx="1130">
                  <c:v>3.5748141126493098E-2</c:v>
                </c:pt>
                <c:pt idx="1131">
                  <c:v>3.5748141126493098E-2</c:v>
                </c:pt>
                <c:pt idx="1132">
                  <c:v>3.5748141126493098E-2</c:v>
                </c:pt>
                <c:pt idx="1133">
                  <c:v>3.5748141126493098E-2</c:v>
                </c:pt>
                <c:pt idx="1134">
                  <c:v>3.5748141126493098E-2</c:v>
                </c:pt>
                <c:pt idx="1135">
                  <c:v>3.5748141126493098E-2</c:v>
                </c:pt>
                <c:pt idx="1136">
                  <c:v>3.5748141126493098E-2</c:v>
                </c:pt>
                <c:pt idx="1137">
                  <c:v>3.5748141126493098E-2</c:v>
                </c:pt>
                <c:pt idx="1138">
                  <c:v>3.5748141126493098E-2</c:v>
                </c:pt>
                <c:pt idx="1139">
                  <c:v>3.5748141126493098E-2</c:v>
                </c:pt>
                <c:pt idx="1140">
                  <c:v>3.5748141126493098E-2</c:v>
                </c:pt>
                <c:pt idx="1141">
                  <c:v>3.5748141126493098E-2</c:v>
                </c:pt>
                <c:pt idx="1142">
                  <c:v>3.5748141126493098E-2</c:v>
                </c:pt>
                <c:pt idx="1143">
                  <c:v>3.5748141126493098E-2</c:v>
                </c:pt>
                <c:pt idx="1144">
                  <c:v>3.5748141126493098E-2</c:v>
                </c:pt>
                <c:pt idx="1145">
                  <c:v>3.5748141126493098E-2</c:v>
                </c:pt>
                <c:pt idx="1146">
                  <c:v>3.5748141126493098E-2</c:v>
                </c:pt>
                <c:pt idx="1147">
                  <c:v>3.5748141126493098E-2</c:v>
                </c:pt>
                <c:pt idx="1148">
                  <c:v>3.5748141126493098E-2</c:v>
                </c:pt>
                <c:pt idx="1149">
                  <c:v>3.5748141126493098E-2</c:v>
                </c:pt>
                <c:pt idx="1150">
                  <c:v>3.5748141126493098E-2</c:v>
                </c:pt>
                <c:pt idx="1151">
                  <c:v>3.5748141126493098E-2</c:v>
                </c:pt>
                <c:pt idx="1152">
                  <c:v>3.5748141126493098E-2</c:v>
                </c:pt>
                <c:pt idx="1153">
                  <c:v>3.5748141126493098E-2</c:v>
                </c:pt>
                <c:pt idx="1154">
                  <c:v>3.5748141126493098E-2</c:v>
                </c:pt>
                <c:pt idx="1155">
                  <c:v>3.5748141126493098E-2</c:v>
                </c:pt>
                <c:pt idx="1156">
                  <c:v>3.5748141126493098E-2</c:v>
                </c:pt>
                <c:pt idx="1157">
                  <c:v>3.5748141126493098E-2</c:v>
                </c:pt>
                <c:pt idx="1158">
                  <c:v>3.5748141126493098E-2</c:v>
                </c:pt>
                <c:pt idx="1159">
                  <c:v>3.5748141126493098E-2</c:v>
                </c:pt>
                <c:pt idx="1160">
                  <c:v>3.5748141126493098E-2</c:v>
                </c:pt>
                <c:pt idx="1161">
                  <c:v>3.5748141126493098E-2</c:v>
                </c:pt>
                <c:pt idx="1162">
                  <c:v>3.5748141126493098E-2</c:v>
                </c:pt>
                <c:pt idx="1163">
                  <c:v>3.5748141126493098E-2</c:v>
                </c:pt>
                <c:pt idx="1164">
                  <c:v>3.5748141126493098E-2</c:v>
                </c:pt>
                <c:pt idx="1165">
                  <c:v>3.5748141126493098E-2</c:v>
                </c:pt>
                <c:pt idx="1166">
                  <c:v>3.5748141126493098E-2</c:v>
                </c:pt>
                <c:pt idx="1167">
                  <c:v>3.5748141126493098E-2</c:v>
                </c:pt>
                <c:pt idx="1168">
                  <c:v>3.5748141126493098E-2</c:v>
                </c:pt>
                <c:pt idx="1169">
                  <c:v>3.5748141126493098E-2</c:v>
                </c:pt>
                <c:pt idx="1170">
                  <c:v>3.5748141126493098E-2</c:v>
                </c:pt>
                <c:pt idx="1171">
                  <c:v>3.5748141126493098E-2</c:v>
                </c:pt>
                <c:pt idx="1172">
                  <c:v>3.5748141126493098E-2</c:v>
                </c:pt>
                <c:pt idx="1173">
                  <c:v>3.5748141126493098E-2</c:v>
                </c:pt>
                <c:pt idx="1174">
                  <c:v>3.5748141126493098E-2</c:v>
                </c:pt>
                <c:pt idx="1175">
                  <c:v>3.5748141126493098E-2</c:v>
                </c:pt>
                <c:pt idx="1176">
                  <c:v>3.5748141126493098E-2</c:v>
                </c:pt>
                <c:pt idx="1177">
                  <c:v>3.5748141126493098E-2</c:v>
                </c:pt>
                <c:pt idx="1178">
                  <c:v>3.5748141126493098E-2</c:v>
                </c:pt>
                <c:pt idx="1179">
                  <c:v>3.5748141126493098E-2</c:v>
                </c:pt>
                <c:pt idx="1180">
                  <c:v>3.5748141126493098E-2</c:v>
                </c:pt>
                <c:pt idx="1181">
                  <c:v>3.5748141126493098E-2</c:v>
                </c:pt>
                <c:pt idx="1182">
                  <c:v>3.5748141126493098E-2</c:v>
                </c:pt>
                <c:pt idx="1183">
                  <c:v>3.5748141126493098E-2</c:v>
                </c:pt>
                <c:pt idx="1184">
                  <c:v>3.5748141126493098E-2</c:v>
                </c:pt>
                <c:pt idx="1185">
                  <c:v>3.5748141126493098E-2</c:v>
                </c:pt>
                <c:pt idx="1186">
                  <c:v>3.5748141126493098E-2</c:v>
                </c:pt>
                <c:pt idx="1187">
                  <c:v>3.5748141126493098E-2</c:v>
                </c:pt>
                <c:pt idx="1188">
                  <c:v>3.5748141126493098E-2</c:v>
                </c:pt>
                <c:pt idx="1189">
                  <c:v>3.5748141126493098E-2</c:v>
                </c:pt>
                <c:pt idx="1190">
                  <c:v>3.5748141126493098E-2</c:v>
                </c:pt>
                <c:pt idx="1191">
                  <c:v>3.5748141126493098E-2</c:v>
                </c:pt>
                <c:pt idx="1192">
                  <c:v>3.5748141126493098E-2</c:v>
                </c:pt>
                <c:pt idx="1193">
                  <c:v>3.5748141126493098E-2</c:v>
                </c:pt>
                <c:pt idx="1194">
                  <c:v>3.5748141126493098E-2</c:v>
                </c:pt>
                <c:pt idx="1195">
                  <c:v>3.5748141126493098E-2</c:v>
                </c:pt>
                <c:pt idx="1196">
                  <c:v>3.5748141126493098E-2</c:v>
                </c:pt>
                <c:pt idx="1197">
                  <c:v>3.5748141126493098E-2</c:v>
                </c:pt>
                <c:pt idx="1198">
                  <c:v>3.5748141126493098E-2</c:v>
                </c:pt>
                <c:pt idx="1199">
                  <c:v>3.5748141126493098E-2</c:v>
                </c:pt>
                <c:pt idx="1200">
                  <c:v>3.5748141126493098E-2</c:v>
                </c:pt>
                <c:pt idx="1201">
                  <c:v>3.5748141126493098E-2</c:v>
                </c:pt>
                <c:pt idx="1202">
                  <c:v>3.5748141126493098E-2</c:v>
                </c:pt>
                <c:pt idx="1203">
                  <c:v>3.5748141126493098E-2</c:v>
                </c:pt>
                <c:pt idx="1204">
                  <c:v>3.5748141126493098E-2</c:v>
                </c:pt>
                <c:pt idx="1205">
                  <c:v>3.5748141126493098E-2</c:v>
                </c:pt>
                <c:pt idx="1206">
                  <c:v>3.5748141126493098E-2</c:v>
                </c:pt>
                <c:pt idx="1207">
                  <c:v>3.5748141126493098E-2</c:v>
                </c:pt>
                <c:pt idx="1208">
                  <c:v>3.5748141126493098E-2</c:v>
                </c:pt>
                <c:pt idx="1209">
                  <c:v>3.5748141126493098E-2</c:v>
                </c:pt>
                <c:pt idx="1210">
                  <c:v>3.5748141126493098E-2</c:v>
                </c:pt>
                <c:pt idx="1211">
                  <c:v>3.5748141126493098E-2</c:v>
                </c:pt>
                <c:pt idx="1212">
                  <c:v>3.5748141126493098E-2</c:v>
                </c:pt>
                <c:pt idx="1213">
                  <c:v>3.5748141126493098E-2</c:v>
                </c:pt>
                <c:pt idx="1214">
                  <c:v>3.5748141126493098E-2</c:v>
                </c:pt>
                <c:pt idx="1215">
                  <c:v>3.5748141126493098E-2</c:v>
                </c:pt>
                <c:pt idx="1216">
                  <c:v>3.5748141126493098E-2</c:v>
                </c:pt>
                <c:pt idx="1217">
                  <c:v>3.5748141126493098E-2</c:v>
                </c:pt>
                <c:pt idx="1218">
                  <c:v>3.5748141126493098E-2</c:v>
                </c:pt>
                <c:pt idx="1219">
                  <c:v>3.5748141126493098E-2</c:v>
                </c:pt>
                <c:pt idx="1220">
                  <c:v>3.5748141126493098E-2</c:v>
                </c:pt>
                <c:pt idx="1221">
                  <c:v>3.5748141126493098E-2</c:v>
                </c:pt>
                <c:pt idx="1222">
                  <c:v>3.5748141126493098E-2</c:v>
                </c:pt>
                <c:pt idx="1223">
                  <c:v>3.5748141126493098E-2</c:v>
                </c:pt>
                <c:pt idx="1224">
                  <c:v>3.5748141126493098E-2</c:v>
                </c:pt>
                <c:pt idx="1225">
                  <c:v>3.5748141126493098E-2</c:v>
                </c:pt>
                <c:pt idx="1226">
                  <c:v>3.5748141126493098E-2</c:v>
                </c:pt>
                <c:pt idx="1227">
                  <c:v>3.5748141126493098E-2</c:v>
                </c:pt>
                <c:pt idx="1228">
                  <c:v>3.5748141126493098E-2</c:v>
                </c:pt>
                <c:pt idx="1229">
                  <c:v>3.5748141126493098E-2</c:v>
                </c:pt>
                <c:pt idx="1230">
                  <c:v>3.5748141126493098E-2</c:v>
                </c:pt>
                <c:pt idx="1231">
                  <c:v>3.5748141126493098E-2</c:v>
                </c:pt>
                <c:pt idx="1232">
                  <c:v>3.5748141126493098E-2</c:v>
                </c:pt>
                <c:pt idx="1233">
                  <c:v>3.5748141126493098E-2</c:v>
                </c:pt>
                <c:pt idx="1234">
                  <c:v>3.5748141126493098E-2</c:v>
                </c:pt>
                <c:pt idx="1235">
                  <c:v>3.5748141126493098E-2</c:v>
                </c:pt>
                <c:pt idx="1236">
                  <c:v>3.5748141126493098E-2</c:v>
                </c:pt>
                <c:pt idx="1237">
                  <c:v>3.5748141126493098E-2</c:v>
                </c:pt>
                <c:pt idx="1238">
                  <c:v>3.5748141126493098E-2</c:v>
                </c:pt>
                <c:pt idx="1239">
                  <c:v>3.5748141126493098E-2</c:v>
                </c:pt>
                <c:pt idx="1240">
                  <c:v>3.5748141126493098E-2</c:v>
                </c:pt>
                <c:pt idx="1241">
                  <c:v>3.5748141126493098E-2</c:v>
                </c:pt>
                <c:pt idx="1242">
                  <c:v>3.5748141126493098E-2</c:v>
                </c:pt>
                <c:pt idx="1243">
                  <c:v>3.5748141126493098E-2</c:v>
                </c:pt>
                <c:pt idx="1244">
                  <c:v>3.5748141126493098E-2</c:v>
                </c:pt>
                <c:pt idx="1245">
                  <c:v>3.5748141126493098E-2</c:v>
                </c:pt>
                <c:pt idx="1246">
                  <c:v>3.5748141126493098E-2</c:v>
                </c:pt>
                <c:pt idx="1247">
                  <c:v>3.5748141126493098E-2</c:v>
                </c:pt>
                <c:pt idx="1248">
                  <c:v>3.5748141126493098E-2</c:v>
                </c:pt>
                <c:pt idx="1249">
                  <c:v>3.5748141126493098E-2</c:v>
                </c:pt>
                <c:pt idx="1250">
                  <c:v>3.5748141126493098E-2</c:v>
                </c:pt>
                <c:pt idx="1251">
                  <c:v>3.5748141126493098E-2</c:v>
                </c:pt>
                <c:pt idx="1252">
                  <c:v>3.5748141126493098E-2</c:v>
                </c:pt>
                <c:pt idx="1253">
                  <c:v>3.5748141126493098E-2</c:v>
                </c:pt>
                <c:pt idx="1254">
                  <c:v>3.5748141126493098E-2</c:v>
                </c:pt>
                <c:pt idx="1255">
                  <c:v>3.5748141126493098E-2</c:v>
                </c:pt>
                <c:pt idx="1256">
                  <c:v>3.5748141126493098E-2</c:v>
                </c:pt>
                <c:pt idx="1257">
                  <c:v>3.5748141126493098E-2</c:v>
                </c:pt>
                <c:pt idx="1258">
                  <c:v>3.5748141126493098E-2</c:v>
                </c:pt>
                <c:pt idx="1259">
                  <c:v>3.5748141126493098E-2</c:v>
                </c:pt>
                <c:pt idx="1260">
                  <c:v>3.5748141126493098E-2</c:v>
                </c:pt>
                <c:pt idx="1261">
                  <c:v>3.5748141126493098E-2</c:v>
                </c:pt>
                <c:pt idx="1262">
                  <c:v>3.5748141126493098E-2</c:v>
                </c:pt>
                <c:pt idx="1263">
                  <c:v>3.5748141126493098E-2</c:v>
                </c:pt>
                <c:pt idx="1264">
                  <c:v>3.5748141126493098E-2</c:v>
                </c:pt>
                <c:pt idx="1265">
                  <c:v>3.5748141126493098E-2</c:v>
                </c:pt>
                <c:pt idx="1266">
                  <c:v>3.5748141126493098E-2</c:v>
                </c:pt>
                <c:pt idx="1267">
                  <c:v>3.5748141126493098E-2</c:v>
                </c:pt>
                <c:pt idx="1268">
                  <c:v>3.5748141126493098E-2</c:v>
                </c:pt>
                <c:pt idx="1269">
                  <c:v>3.5748141126493098E-2</c:v>
                </c:pt>
                <c:pt idx="1270">
                  <c:v>3.5748141126493098E-2</c:v>
                </c:pt>
                <c:pt idx="1271">
                  <c:v>3.5748141126493098E-2</c:v>
                </c:pt>
                <c:pt idx="1272">
                  <c:v>3.5748141126493098E-2</c:v>
                </c:pt>
                <c:pt idx="1273">
                  <c:v>3.5748141126493098E-2</c:v>
                </c:pt>
                <c:pt idx="1274">
                  <c:v>3.5748141126493098E-2</c:v>
                </c:pt>
                <c:pt idx="1275">
                  <c:v>3.5748141126493098E-2</c:v>
                </c:pt>
                <c:pt idx="1276">
                  <c:v>3.5748141126493098E-2</c:v>
                </c:pt>
                <c:pt idx="1277">
                  <c:v>3.5748141126493098E-2</c:v>
                </c:pt>
                <c:pt idx="1278">
                  <c:v>3.5748141126493098E-2</c:v>
                </c:pt>
                <c:pt idx="1279">
                  <c:v>3.5748141126493098E-2</c:v>
                </c:pt>
                <c:pt idx="1280">
                  <c:v>3.5748141126493098E-2</c:v>
                </c:pt>
                <c:pt idx="1281">
                  <c:v>3.5748141126493098E-2</c:v>
                </c:pt>
                <c:pt idx="1282">
                  <c:v>3.5748141126493098E-2</c:v>
                </c:pt>
                <c:pt idx="1283">
                  <c:v>3.5748141126493098E-2</c:v>
                </c:pt>
                <c:pt idx="1284">
                  <c:v>3.5748141126493098E-2</c:v>
                </c:pt>
                <c:pt idx="1285">
                  <c:v>3.5748141126493098E-2</c:v>
                </c:pt>
                <c:pt idx="1286">
                  <c:v>3.5748141126493098E-2</c:v>
                </c:pt>
                <c:pt idx="1287">
                  <c:v>3.5748141126493098E-2</c:v>
                </c:pt>
                <c:pt idx="1288">
                  <c:v>3.5748141126493098E-2</c:v>
                </c:pt>
                <c:pt idx="1289">
                  <c:v>3.5748141126493098E-2</c:v>
                </c:pt>
                <c:pt idx="1290">
                  <c:v>3.5748141126493098E-2</c:v>
                </c:pt>
                <c:pt idx="1291">
                  <c:v>3.5748141126493098E-2</c:v>
                </c:pt>
                <c:pt idx="1292">
                  <c:v>3.5748141126493098E-2</c:v>
                </c:pt>
                <c:pt idx="1293">
                  <c:v>3.5748141126493098E-2</c:v>
                </c:pt>
                <c:pt idx="1294">
                  <c:v>3.5748141126493098E-2</c:v>
                </c:pt>
                <c:pt idx="1295">
                  <c:v>3.5748141126493098E-2</c:v>
                </c:pt>
                <c:pt idx="1296">
                  <c:v>3.5748141126493098E-2</c:v>
                </c:pt>
                <c:pt idx="1297">
                  <c:v>3.5748141126493098E-2</c:v>
                </c:pt>
                <c:pt idx="1298">
                  <c:v>3.5748141126493098E-2</c:v>
                </c:pt>
                <c:pt idx="1299">
                  <c:v>3.5748141126493098E-2</c:v>
                </c:pt>
                <c:pt idx="1300">
                  <c:v>3.5748141126493098E-2</c:v>
                </c:pt>
                <c:pt idx="1301">
                  <c:v>3.5748141126493098E-2</c:v>
                </c:pt>
                <c:pt idx="1302">
                  <c:v>3.5748141126493098E-2</c:v>
                </c:pt>
                <c:pt idx="1303">
                  <c:v>3.5748141126493098E-2</c:v>
                </c:pt>
                <c:pt idx="1304">
                  <c:v>3.5748141126493098E-2</c:v>
                </c:pt>
                <c:pt idx="1305">
                  <c:v>3.5748141126493098E-2</c:v>
                </c:pt>
                <c:pt idx="1306">
                  <c:v>3.5748141126493098E-2</c:v>
                </c:pt>
                <c:pt idx="1307">
                  <c:v>3.5748141126493098E-2</c:v>
                </c:pt>
                <c:pt idx="1308">
                  <c:v>3.5748141126493098E-2</c:v>
                </c:pt>
                <c:pt idx="1309">
                  <c:v>3.5748141126493098E-2</c:v>
                </c:pt>
                <c:pt idx="1310">
                  <c:v>3.5748141126493098E-2</c:v>
                </c:pt>
                <c:pt idx="1311">
                  <c:v>3.5748141126493098E-2</c:v>
                </c:pt>
                <c:pt idx="1312">
                  <c:v>3.5748141126493098E-2</c:v>
                </c:pt>
                <c:pt idx="1313">
                  <c:v>3.5748141126493098E-2</c:v>
                </c:pt>
                <c:pt idx="1314">
                  <c:v>3.5748141126493098E-2</c:v>
                </c:pt>
                <c:pt idx="1315">
                  <c:v>3.5748141126493098E-2</c:v>
                </c:pt>
                <c:pt idx="1316">
                  <c:v>3.5748141126493098E-2</c:v>
                </c:pt>
                <c:pt idx="1317">
                  <c:v>3.5748141126493098E-2</c:v>
                </c:pt>
                <c:pt idx="1318">
                  <c:v>3.5748141126493098E-2</c:v>
                </c:pt>
                <c:pt idx="1319">
                  <c:v>3.5748141126493098E-2</c:v>
                </c:pt>
                <c:pt idx="1320">
                  <c:v>3.5748141126493098E-2</c:v>
                </c:pt>
                <c:pt idx="1321">
                  <c:v>3.5748141126493098E-2</c:v>
                </c:pt>
                <c:pt idx="1322">
                  <c:v>3.5748141126493098E-2</c:v>
                </c:pt>
                <c:pt idx="1323">
                  <c:v>3.5748141126493098E-2</c:v>
                </c:pt>
                <c:pt idx="1324">
                  <c:v>3.5748141126493098E-2</c:v>
                </c:pt>
                <c:pt idx="1325">
                  <c:v>3.5748141126493098E-2</c:v>
                </c:pt>
                <c:pt idx="1326">
                  <c:v>3.5748141126493098E-2</c:v>
                </c:pt>
                <c:pt idx="1327">
                  <c:v>3.5748141126493098E-2</c:v>
                </c:pt>
                <c:pt idx="1328">
                  <c:v>3.5748141126493098E-2</c:v>
                </c:pt>
                <c:pt idx="1329">
                  <c:v>3.5748141126493098E-2</c:v>
                </c:pt>
                <c:pt idx="1330">
                  <c:v>3.5748141126493098E-2</c:v>
                </c:pt>
                <c:pt idx="1331">
                  <c:v>3.5748141126493098E-2</c:v>
                </c:pt>
                <c:pt idx="1332">
                  <c:v>3.5748141126493098E-2</c:v>
                </c:pt>
                <c:pt idx="1333">
                  <c:v>3.5748141126493098E-2</c:v>
                </c:pt>
                <c:pt idx="1334">
                  <c:v>3.5748141126493098E-2</c:v>
                </c:pt>
                <c:pt idx="1335">
                  <c:v>3.5748141126493098E-2</c:v>
                </c:pt>
                <c:pt idx="1336">
                  <c:v>3.5748141126493098E-2</c:v>
                </c:pt>
                <c:pt idx="1337">
                  <c:v>3.5748141126493098E-2</c:v>
                </c:pt>
                <c:pt idx="1338">
                  <c:v>3.5748141126493098E-2</c:v>
                </c:pt>
                <c:pt idx="1339">
                  <c:v>3.5748141126493098E-2</c:v>
                </c:pt>
                <c:pt idx="1340">
                  <c:v>3.5748141126493098E-2</c:v>
                </c:pt>
                <c:pt idx="1341">
                  <c:v>3.5748141126493098E-2</c:v>
                </c:pt>
                <c:pt idx="1342">
                  <c:v>3.5748141126493098E-2</c:v>
                </c:pt>
                <c:pt idx="1343">
                  <c:v>3.5748141126493098E-2</c:v>
                </c:pt>
                <c:pt idx="1344">
                  <c:v>3.5748141126493098E-2</c:v>
                </c:pt>
                <c:pt idx="1345">
                  <c:v>3.5748141126493098E-2</c:v>
                </c:pt>
                <c:pt idx="1346">
                  <c:v>3.5748141126493098E-2</c:v>
                </c:pt>
                <c:pt idx="1347">
                  <c:v>3.5748141126493098E-2</c:v>
                </c:pt>
                <c:pt idx="1348">
                  <c:v>3.5748141126493098E-2</c:v>
                </c:pt>
                <c:pt idx="1349">
                  <c:v>3.5748141126493098E-2</c:v>
                </c:pt>
                <c:pt idx="1350">
                  <c:v>3.5748141126493098E-2</c:v>
                </c:pt>
                <c:pt idx="1351">
                  <c:v>3.5748141126493098E-2</c:v>
                </c:pt>
                <c:pt idx="1352">
                  <c:v>3.5748141126493098E-2</c:v>
                </c:pt>
                <c:pt idx="1353">
                  <c:v>3.5748141126493098E-2</c:v>
                </c:pt>
                <c:pt idx="1354">
                  <c:v>3.5748141126493098E-2</c:v>
                </c:pt>
                <c:pt idx="1355">
                  <c:v>3.5748141126493098E-2</c:v>
                </c:pt>
                <c:pt idx="1356">
                  <c:v>3.5748141126493098E-2</c:v>
                </c:pt>
                <c:pt idx="1357">
                  <c:v>3.5748141126493098E-2</c:v>
                </c:pt>
                <c:pt idx="1358">
                  <c:v>3.5748141126493098E-2</c:v>
                </c:pt>
                <c:pt idx="1359">
                  <c:v>3.5748141126493098E-2</c:v>
                </c:pt>
                <c:pt idx="1360">
                  <c:v>3.5748141126493098E-2</c:v>
                </c:pt>
                <c:pt idx="1361">
                  <c:v>3.5748141126493098E-2</c:v>
                </c:pt>
                <c:pt idx="1362">
                  <c:v>3.5748141126493098E-2</c:v>
                </c:pt>
                <c:pt idx="1363">
                  <c:v>3.5748141126493098E-2</c:v>
                </c:pt>
                <c:pt idx="1364">
                  <c:v>3.5748141126493098E-2</c:v>
                </c:pt>
                <c:pt idx="1365">
                  <c:v>3.5748141126493098E-2</c:v>
                </c:pt>
                <c:pt idx="1366">
                  <c:v>3.5748141126493098E-2</c:v>
                </c:pt>
                <c:pt idx="1367">
                  <c:v>3.5748141126493098E-2</c:v>
                </c:pt>
                <c:pt idx="1368">
                  <c:v>3.5748141126493098E-2</c:v>
                </c:pt>
                <c:pt idx="1369">
                  <c:v>3.5748141126493098E-2</c:v>
                </c:pt>
                <c:pt idx="1370">
                  <c:v>3.5748141126493098E-2</c:v>
                </c:pt>
                <c:pt idx="1371">
                  <c:v>3.5748141126493098E-2</c:v>
                </c:pt>
                <c:pt idx="1372">
                  <c:v>3.5748141126493098E-2</c:v>
                </c:pt>
                <c:pt idx="1373">
                  <c:v>3.5748141126493098E-2</c:v>
                </c:pt>
                <c:pt idx="1374">
                  <c:v>3.5748141126493098E-2</c:v>
                </c:pt>
                <c:pt idx="1375">
                  <c:v>3.5748141126493098E-2</c:v>
                </c:pt>
                <c:pt idx="1376">
                  <c:v>3.5748141126493098E-2</c:v>
                </c:pt>
                <c:pt idx="1377">
                  <c:v>3.5748141126493098E-2</c:v>
                </c:pt>
                <c:pt idx="1378">
                  <c:v>3.5748141126493098E-2</c:v>
                </c:pt>
                <c:pt idx="1379">
                  <c:v>3.5748141126493098E-2</c:v>
                </c:pt>
                <c:pt idx="1380">
                  <c:v>3.5748141126493098E-2</c:v>
                </c:pt>
                <c:pt idx="1381">
                  <c:v>3.5748141126493098E-2</c:v>
                </c:pt>
                <c:pt idx="1382">
                  <c:v>3.5748141126493098E-2</c:v>
                </c:pt>
                <c:pt idx="1383">
                  <c:v>3.5748141126493098E-2</c:v>
                </c:pt>
                <c:pt idx="1384">
                  <c:v>3.5748141126493098E-2</c:v>
                </c:pt>
                <c:pt idx="1385">
                  <c:v>3.5748141126493098E-2</c:v>
                </c:pt>
                <c:pt idx="1386">
                  <c:v>3.5748141126493098E-2</c:v>
                </c:pt>
                <c:pt idx="1387">
                  <c:v>3.5748141126493098E-2</c:v>
                </c:pt>
                <c:pt idx="1388">
                  <c:v>3.5748141126493098E-2</c:v>
                </c:pt>
                <c:pt idx="1389">
                  <c:v>3.5748141126493098E-2</c:v>
                </c:pt>
                <c:pt idx="1390">
                  <c:v>3.5748141126493098E-2</c:v>
                </c:pt>
                <c:pt idx="1391">
                  <c:v>3.5748141126493098E-2</c:v>
                </c:pt>
                <c:pt idx="1392">
                  <c:v>3.5748141126493098E-2</c:v>
                </c:pt>
                <c:pt idx="1393">
                  <c:v>3.5748141126493098E-2</c:v>
                </c:pt>
                <c:pt idx="1394">
                  <c:v>3.5748141126493098E-2</c:v>
                </c:pt>
                <c:pt idx="1395">
                  <c:v>3.5748141126493098E-2</c:v>
                </c:pt>
                <c:pt idx="1396">
                  <c:v>3.5748141126493098E-2</c:v>
                </c:pt>
                <c:pt idx="1397">
                  <c:v>3.5748141126493098E-2</c:v>
                </c:pt>
                <c:pt idx="1398">
                  <c:v>3.5748141126493098E-2</c:v>
                </c:pt>
                <c:pt idx="1399">
                  <c:v>3.5748141126493098E-2</c:v>
                </c:pt>
                <c:pt idx="1400">
                  <c:v>3.5748141126493098E-2</c:v>
                </c:pt>
                <c:pt idx="1401">
                  <c:v>3.5748141126493098E-2</c:v>
                </c:pt>
                <c:pt idx="1402">
                  <c:v>3.5748141126493098E-2</c:v>
                </c:pt>
                <c:pt idx="1403">
                  <c:v>3.5748141126493098E-2</c:v>
                </c:pt>
                <c:pt idx="1404">
                  <c:v>3.5748141126493098E-2</c:v>
                </c:pt>
                <c:pt idx="1405">
                  <c:v>3.5748141126493098E-2</c:v>
                </c:pt>
                <c:pt idx="1406">
                  <c:v>3.5748141126493098E-2</c:v>
                </c:pt>
                <c:pt idx="1407">
                  <c:v>3.5748141126493098E-2</c:v>
                </c:pt>
                <c:pt idx="1408">
                  <c:v>3.5748141126493098E-2</c:v>
                </c:pt>
                <c:pt idx="1409">
                  <c:v>3.5748141126493098E-2</c:v>
                </c:pt>
                <c:pt idx="1410">
                  <c:v>3.5748141126493098E-2</c:v>
                </c:pt>
                <c:pt idx="1411">
                  <c:v>3.5748141126493098E-2</c:v>
                </c:pt>
                <c:pt idx="1412">
                  <c:v>3.5748141126493098E-2</c:v>
                </c:pt>
                <c:pt idx="1413">
                  <c:v>3.5748141126493098E-2</c:v>
                </c:pt>
                <c:pt idx="1414">
                  <c:v>3.5748141126493098E-2</c:v>
                </c:pt>
                <c:pt idx="1415">
                  <c:v>3.5748141126493098E-2</c:v>
                </c:pt>
                <c:pt idx="1416">
                  <c:v>3.5748141126493098E-2</c:v>
                </c:pt>
                <c:pt idx="1417">
                  <c:v>3.5748141126493098E-2</c:v>
                </c:pt>
                <c:pt idx="1418">
                  <c:v>3.5748141126493098E-2</c:v>
                </c:pt>
                <c:pt idx="1419">
                  <c:v>3.5748141126493098E-2</c:v>
                </c:pt>
                <c:pt idx="1420">
                  <c:v>3.5748141126493098E-2</c:v>
                </c:pt>
                <c:pt idx="1421">
                  <c:v>3.5748141126493098E-2</c:v>
                </c:pt>
                <c:pt idx="1422">
                  <c:v>3.5748141126493098E-2</c:v>
                </c:pt>
                <c:pt idx="1423">
                  <c:v>3.5748141126493098E-2</c:v>
                </c:pt>
                <c:pt idx="1424">
                  <c:v>3.5748141126493098E-2</c:v>
                </c:pt>
                <c:pt idx="1425">
                  <c:v>3.5748141126493098E-2</c:v>
                </c:pt>
                <c:pt idx="1426">
                  <c:v>3.5748141126493098E-2</c:v>
                </c:pt>
                <c:pt idx="1427">
                  <c:v>3.5748141126493098E-2</c:v>
                </c:pt>
                <c:pt idx="1428">
                  <c:v>3.5748141126493098E-2</c:v>
                </c:pt>
                <c:pt idx="1429">
                  <c:v>3.5748141126493098E-2</c:v>
                </c:pt>
                <c:pt idx="1430">
                  <c:v>3.5748141126493098E-2</c:v>
                </c:pt>
                <c:pt idx="1431">
                  <c:v>3.5748141126493098E-2</c:v>
                </c:pt>
                <c:pt idx="1432">
                  <c:v>3.5748141126493098E-2</c:v>
                </c:pt>
                <c:pt idx="1433">
                  <c:v>3.5748141126493098E-2</c:v>
                </c:pt>
                <c:pt idx="1434">
                  <c:v>3.5748141126493098E-2</c:v>
                </c:pt>
                <c:pt idx="1435">
                  <c:v>3.5748141126493098E-2</c:v>
                </c:pt>
                <c:pt idx="1436">
                  <c:v>3.5748141126493098E-2</c:v>
                </c:pt>
                <c:pt idx="1437">
                  <c:v>3.5748141126493098E-2</c:v>
                </c:pt>
                <c:pt idx="1438">
                  <c:v>3.5748141126493098E-2</c:v>
                </c:pt>
                <c:pt idx="1439">
                  <c:v>3.5748141126493098E-2</c:v>
                </c:pt>
                <c:pt idx="1440">
                  <c:v>3.5748141126493098E-2</c:v>
                </c:pt>
                <c:pt idx="1441">
                  <c:v>3.5748141126493098E-2</c:v>
                </c:pt>
                <c:pt idx="1442">
                  <c:v>3.5748141126493098E-2</c:v>
                </c:pt>
                <c:pt idx="1443">
                  <c:v>3.5748141126493098E-2</c:v>
                </c:pt>
                <c:pt idx="1444">
                  <c:v>3.5748141126493098E-2</c:v>
                </c:pt>
                <c:pt idx="1445">
                  <c:v>3.5748141126493098E-2</c:v>
                </c:pt>
                <c:pt idx="1446">
                  <c:v>3.5748141126493098E-2</c:v>
                </c:pt>
                <c:pt idx="1447">
                  <c:v>3.5748141126493098E-2</c:v>
                </c:pt>
                <c:pt idx="1448">
                  <c:v>3.5748141126493098E-2</c:v>
                </c:pt>
                <c:pt idx="1449">
                  <c:v>3.5748141126493098E-2</c:v>
                </c:pt>
                <c:pt idx="1450">
                  <c:v>3.5748141126493098E-2</c:v>
                </c:pt>
                <c:pt idx="1451">
                  <c:v>3.5748141126493098E-2</c:v>
                </c:pt>
                <c:pt idx="1452">
                  <c:v>3.5748141126493098E-2</c:v>
                </c:pt>
                <c:pt idx="1453">
                  <c:v>3.5748141126493098E-2</c:v>
                </c:pt>
                <c:pt idx="1454">
                  <c:v>3.5748141126493098E-2</c:v>
                </c:pt>
                <c:pt idx="1455">
                  <c:v>3.5748141126493098E-2</c:v>
                </c:pt>
                <c:pt idx="1456">
                  <c:v>3.5748141126493098E-2</c:v>
                </c:pt>
                <c:pt idx="1457">
                  <c:v>3.5748141126493098E-2</c:v>
                </c:pt>
                <c:pt idx="1458">
                  <c:v>3.5748141126493098E-2</c:v>
                </c:pt>
                <c:pt idx="1459">
                  <c:v>3.5748141126493098E-2</c:v>
                </c:pt>
                <c:pt idx="1460">
                  <c:v>3.5748141126493098E-2</c:v>
                </c:pt>
                <c:pt idx="1461">
                  <c:v>3.5748141126493098E-2</c:v>
                </c:pt>
                <c:pt idx="1462">
                  <c:v>3.5748141126493098E-2</c:v>
                </c:pt>
                <c:pt idx="1463">
                  <c:v>3.5748141126493098E-2</c:v>
                </c:pt>
                <c:pt idx="1464">
                  <c:v>3.5748141126493098E-2</c:v>
                </c:pt>
                <c:pt idx="1465">
                  <c:v>3.5748141126493098E-2</c:v>
                </c:pt>
                <c:pt idx="1466">
                  <c:v>3.5748141126493098E-2</c:v>
                </c:pt>
                <c:pt idx="1467">
                  <c:v>3.5748141126493098E-2</c:v>
                </c:pt>
                <c:pt idx="1468">
                  <c:v>3.5748141126493098E-2</c:v>
                </c:pt>
                <c:pt idx="1469">
                  <c:v>3.5748141126493098E-2</c:v>
                </c:pt>
                <c:pt idx="1470">
                  <c:v>3.5748141126493098E-2</c:v>
                </c:pt>
                <c:pt idx="1471">
                  <c:v>3.5748141126493098E-2</c:v>
                </c:pt>
                <c:pt idx="1472">
                  <c:v>3.5748141126493098E-2</c:v>
                </c:pt>
                <c:pt idx="1473">
                  <c:v>3.5748141126493098E-2</c:v>
                </c:pt>
                <c:pt idx="1474">
                  <c:v>3.5748141126493098E-2</c:v>
                </c:pt>
                <c:pt idx="1475">
                  <c:v>3.5748141126493098E-2</c:v>
                </c:pt>
                <c:pt idx="1476">
                  <c:v>3.5748141126493098E-2</c:v>
                </c:pt>
                <c:pt idx="1477">
                  <c:v>3.5748141126493098E-2</c:v>
                </c:pt>
                <c:pt idx="1478">
                  <c:v>3.5748141126493098E-2</c:v>
                </c:pt>
                <c:pt idx="1479">
                  <c:v>3.5748141126493098E-2</c:v>
                </c:pt>
                <c:pt idx="1480">
                  <c:v>3.5748141126493098E-2</c:v>
                </c:pt>
                <c:pt idx="1481">
                  <c:v>3.5748141126493098E-2</c:v>
                </c:pt>
                <c:pt idx="1482">
                  <c:v>3.5748141126493098E-2</c:v>
                </c:pt>
                <c:pt idx="1483">
                  <c:v>3.5748141126493098E-2</c:v>
                </c:pt>
                <c:pt idx="1484">
                  <c:v>3.5748141126493098E-2</c:v>
                </c:pt>
                <c:pt idx="1485">
                  <c:v>3.5748141126493098E-2</c:v>
                </c:pt>
                <c:pt idx="1486">
                  <c:v>3.5748141126493098E-2</c:v>
                </c:pt>
                <c:pt idx="1487">
                  <c:v>3.5748141126493098E-2</c:v>
                </c:pt>
                <c:pt idx="1488">
                  <c:v>3.5748141126493098E-2</c:v>
                </c:pt>
                <c:pt idx="1489">
                  <c:v>3.5748141126493098E-2</c:v>
                </c:pt>
                <c:pt idx="1490">
                  <c:v>3.5748141126493098E-2</c:v>
                </c:pt>
                <c:pt idx="1491">
                  <c:v>3.5748141126493098E-2</c:v>
                </c:pt>
                <c:pt idx="1492">
                  <c:v>3.5748141126493098E-2</c:v>
                </c:pt>
                <c:pt idx="1493">
                  <c:v>3.5748141126493098E-2</c:v>
                </c:pt>
                <c:pt idx="1494">
                  <c:v>3.5748141126493098E-2</c:v>
                </c:pt>
                <c:pt idx="1495">
                  <c:v>3.5748141126493098E-2</c:v>
                </c:pt>
                <c:pt idx="1496">
                  <c:v>3.5748141126493098E-2</c:v>
                </c:pt>
                <c:pt idx="1497">
                  <c:v>3.5748141126493098E-2</c:v>
                </c:pt>
                <c:pt idx="1498">
                  <c:v>3.5748141126493098E-2</c:v>
                </c:pt>
                <c:pt idx="1499">
                  <c:v>3.5748141126493098E-2</c:v>
                </c:pt>
                <c:pt idx="1500">
                  <c:v>3.5748141126493098E-2</c:v>
                </c:pt>
                <c:pt idx="1501">
                  <c:v>3.5748141126493098E-2</c:v>
                </c:pt>
                <c:pt idx="1502">
                  <c:v>3.5748141126493098E-2</c:v>
                </c:pt>
                <c:pt idx="1503">
                  <c:v>3.5748141126493098E-2</c:v>
                </c:pt>
                <c:pt idx="1504">
                  <c:v>3.5748141126493098E-2</c:v>
                </c:pt>
                <c:pt idx="1505">
                  <c:v>3.5748141126493098E-2</c:v>
                </c:pt>
                <c:pt idx="1506">
                  <c:v>3.5748141126493098E-2</c:v>
                </c:pt>
                <c:pt idx="1507">
                  <c:v>3.5748141126493098E-2</c:v>
                </c:pt>
                <c:pt idx="1508">
                  <c:v>3.5748141126493098E-2</c:v>
                </c:pt>
                <c:pt idx="1509">
                  <c:v>3.5748141126493098E-2</c:v>
                </c:pt>
                <c:pt idx="1510">
                  <c:v>3.5748141126493098E-2</c:v>
                </c:pt>
                <c:pt idx="1511">
                  <c:v>3.5748141126493098E-2</c:v>
                </c:pt>
                <c:pt idx="1512">
                  <c:v>3.5748141126493098E-2</c:v>
                </c:pt>
                <c:pt idx="1513">
                  <c:v>3.5748141126493098E-2</c:v>
                </c:pt>
                <c:pt idx="1514">
                  <c:v>3.5748141126493098E-2</c:v>
                </c:pt>
                <c:pt idx="1515">
                  <c:v>3.5748141126493098E-2</c:v>
                </c:pt>
                <c:pt idx="1516">
                  <c:v>3.5748141126493098E-2</c:v>
                </c:pt>
                <c:pt idx="1517">
                  <c:v>3.5748141126493098E-2</c:v>
                </c:pt>
                <c:pt idx="1518">
                  <c:v>3.5748141126493098E-2</c:v>
                </c:pt>
                <c:pt idx="1519">
                  <c:v>3.5748141126493098E-2</c:v>
                </c:pt>
                <c:pt idx="1520">
                  <c:v>3.5748141126493098E-2</c:v>
                </c:pt>
                <c:pt idx="1521">
                  <c:v>3.5748141126493098E-2</c:v>
                </c:pt>
                <c:pt idx="1522">
                  <c:v>3.5748141126493098E-2</c:v>
                </c:pt>
                <c:pt idx="1523">
                  <c:v>3.5748141126493098E-2</c:v>
                </c:pt>
                <c:pt idx="1524">
                  <c:v>3.5748141126493098E-2</c:v>
                </c:pt>
                <c:pt idx="1525">
                  <c:v>3.5748141126493098E-2</c:v>
                </c:pt>
                <c:pt idx="1526">
                  <c:v>3.5748141126493098E-2</c:v>
                </c:pt>
                <c:pt idx="1527">
                  <c:v>3.5748141126493098E-2</c:v>
                </c:pt>
                <c:pt idx="1528">
                  <c:v>3.5748141126493098E-2</c:v>
                </c:pt>
                <c:pt idx="1529">
                  <c:v>3.5748141126493098E-2</c:v>
                </c:pt>
                <c:pt idx="1530">
                  <c:v>3.5748141126493098E-2</c:v>
                </c:pt>
                <c:pt idx="1531">
                  <c:v>3.5748141126493098E-2</c:v>
                </c:pt>
                <c:pt idx="1532">
                  <c:v>3.5748141126493098E-2</c:v>
                </c:pt>
                <c:pt idx="1533">
                  <c:v>3.5748141126493098E-2</c:v>
                </c:pt>
                <c:pt idx="1534">
                  <c:v>3.5748141126493098E-2</c:v>
                </c:pt>
                <c:pt idx="1535">
                  <c:v>3.5748141126493098E-2</c:v>
                </c:pt>
                <c:pt idx="1536">
                  <c:v>3.5748141126493098E-2</c:v>
                </c:pt>
                <c:pt idx="1537">
                  <c:v>3.5748141126493098E-2</c:v>
                </c:pt>
                <c:pt idx="1538">
                  <c:v>3.5748141126493098E-2</c:v>
                </c:pt>
                <c:pt idx="1539">
                  <c:v>3.5748141126493098E-2</c:v>
                </c:pt>
                <c:pt idx="1540">
                  <c:v>3.5748141126493098E-2</c:v>
                </c:pt>
                <c:pt idx="1541">
                  <c:v>3.5748141126493098E-2</c:v>
                </c:pt>
                <c:pt idx="1542">
                  <c:v>3.5748141126493098E-2</c:v>
                </c:pt>
                <c:pt idx="1543">
                  <c:v>3.5748141126493098E-2</c:v>
                </c:pt>
                <c:pt idx="1544">
                  <c:v>3.5748141126493098E-2</c:v>
                </c:pt>
                <c:pt idx="1545">
                  <c:v>3.5748141126493098E-2</c:v>
                </c:pt>
                <c:pt idx="1546">
                  <c:v>3.5748141126493098E-2</c:v>
                </c:pt>
                <c:pt idx="1547">
                  <c:v>3.5748141126493098E-2</c:v>
                </c:pt>
                <c:pt idx="1548">
                  <c:v>3.5748141126493098E-2</c:v>
                </c:pt>
                <c:pt idx="1549">
                  <c:v>3.5748141126493098E-2</c:v>
                </c:pt>
                <c:pt idx="1550">
                  <c:v>3.5748141126493098E-2</c:v>
                </c:pt>
                <c:pt idx="1551">
                  <c:v>3.5748141126493098E-2</c:v>
                </c:pt>
                <c:pt idx="1552">
                  <c:v>3.5748141126493098E-2</c:v>
                </c:pt>
                <c:pt idx="1553">
                  <c:v>3.5748141126493098E-2</c:v>
                </c:pt>
                <c:pt idx="1554">
                  <c:v>3.5748141126493098E-2</c:v>
                </c:pt>
                <c:pt idx="1555">
                  <c:v>3.5748141126493098E-2</c:v>
                </c:pt>
                <c:pt idx="1556">
                  <c:v>3.5748141126493098E-2</c:v>
                </c:pt>
                <c:pt idx="1557">
                  <c:v>3.5748141126493098E-2</c:v>
                </c:pt>
                <c:pt idx="1558">
                  <c:v>3.5748141126493098E-2</c:v>
                </c:pt>
                <c:pt idx="1559">
                  <c:v>3.5748141126493098E-2</c:v>
                </c:pt>
                <c:pt idx="1560">
                  <c:v>3.5748141126493098E-2</c:v>
                </c:pt>
                <c:pt idx="1561">
                  <c:v>3.5748141126493098E-2</c:v>
                </c:pt>
                <c:pt idx="1562">
                  <c:v>3.5748141126493098E-2</c:v>
                </c:pt>
                <c:pt idx="1563">
                  <c:v>3.5748141126493098E-2</c:v>
                </c:pt>
                <c:pt idx="1564">
                  <c:v>3.5748141126493098E-2</c:v>
                </c:pt>
                <c:pt idx="1565">
                  <c:v>3.5748141126493098E-2</c:v>
                </c:pt>
                <c:pt idx="1566">
                  <c:v>3.5748141126493098E-2</c:v>
                </c:pt>
                <c:pt idx="1567">
                  <c:v>3.5748141126493098E-2</c:v>
                </c:pt>
                <c:pt idx="1568">
                  <c:v>3.5748141126493098E-2</c:v>
                </c:pt>
                <c:pt idx="1569">
                  <c:v>3.5748141126493098E-2</c:v>
                </c:pt>
                <c:pt idx="1570">
                  <c:v>3.5748141126493098E-2</c:v>
                </c:pt>
                <c:pt idx="1571">
                  <c:v>3.5748141126493098E-2</c:v>
                </c:pt>
                <c:pt idx="1572">
                  <c:v>3.5748141126493098E-2</c:v>
                </c:pt>
                <c:pt idx="1573">
                  <c:v>3.5748141126493098E-2</c:v>
                </c:pt>
                <c:pt idx="1574">
                  <c:v>3.5748141126493098E-2</c:v>
                </c:pt>
                <c:pt idx="1575">
                  <c:v>3.5748141126493098E-2</c:v>
                </c:pt>
                <c:pt idx="1576">
                  <c:v>3.5748141126493098E-2</c:v>
                </c:pt>
                <c:pt idx="1577">
                  <c:v>3.5748141126493098E-2</c:v>
                </c:pt>
                <c:pt idx="1578">
                  <c:v>3.5748141126493098E-2</c:v>
                </c:pt>
                <c:pt idx="1579">
                  <c:v>3.5748141126493098E-2</c:v>
                </c:pt>
                <c:pt idx="1580">
                  <c:v>3.5748141126493098E-2</c:v>
                </c:pt>
                <c:pt idx="1581">
                  <c:v>3.5748141126493098E-2</c:v>
                </c:pt>
                <c:pt idx="1582">
                  <c:v>3.5748141126493098E-2</c:v>
                </c:pt>
                <c:pt idx="1583">
                  <c:v>3.5748141126493098E-2</c:v>
                </c:pt>
                <c:pt idx="1584">
                  <c:v>3.5748141126493098E-2</c:v>
                </c:pt>
                <c:pt idx="1585">
                  <c:v>3.5748141126493098E-2</c:v>
                </c:pt>
                <c:pt idx="1586">
                  <c:v>3.5748141126493098E-2</c:v>
                </c:pt>
                <c:pt idx="1587">
                  <c:v>3.5748141126493098E-2</c:v>
                </c:pt>
                <c:pt idx="1588">
                  <c:v>3.5748141126493098E-2</c:v>
                </c:pt>
                <c:pt idx="1589">
                  <c:v>3.5748141126493098E-2</c:v>
                </c:pt>
                <c:pt idx="1590">
                  <c:v>3.5748141126493098E-2</c:v>
                </c:pt>
                <c:pt idx="1591">
                  <c:v>3.5748141126493098E-2</c:v>
                </c:pt>
                <c:pt idx="1592">
                  <c:v>3.5748141126493098E-2</c:v>
                </c:pt>
                <c:pt idx="1593">
                  <c:v>3.5748141126493098E-2</c:v>
                </c:pt>
                <c:pt idx="1594">
                  <c:v>3.5748141126493098E-2</c:v>
                </c:pt>
                <c:pt idx="1595">
                  <c:v>3.5748141126493098E-2</c:v>
                </c:pt>
                <c:pt idx="1596">
                  <c:v>3.5748141126493098E-2</c:v>
                </c:pt>
                <c:pt idx="1597">
                  <c:v>3.5748141126493098E-2</c:v>
                </c:pt>
                <c:pt idx="1598">
                  <c:v>3.5748141126493098E-2</c:v>
                </c:pt>
                <c:pt idx="1599">
                  <c:v>3.5748141126493098E-2</c:v>
                </c:pt>
                <c:pt idx="1600">
                  <c:v>3.5748141126493098E-2</c:v>
                </c:pt>
                <c:pt idx="1601">
                  <c:v>3.5748141126493098E-2</c:v>
                </c:pt>
                <c:pt idx="1602">
                  <c:v>3.5748141126493098E-2</c:v>
                </c:pt>
                <c:pt idx="1603">
                  <c:v>3.5748141126493098E-2</c:v>
                </c:pt>
                <c:pt idx="1604">
                  <c:v>3.5748141126493098E-2</c:v>
                </c:pt>
                <c:pt idx="1605">
                  <c:v>3.5748141126493098E-2</c:v>
                </c:pt>
                <c:pt idx="1606">
                  <c:v>3.5748141126493098E-2</c:v>
                </c:pt>
                <c:pt idx="1607">
                  <c:v>3.5748141126493098E-2</c:v>
                </c:pt>
                <c:pt idx="1608">
                  <c:v>3.5748141126493098E-2</c:v>
                </c:pt>
                <c:pt idx="1609">
                  <c:v>3.5748141126493098E-2</c:v>
                </c:pt>
                <c:pt idx="1610">
                  <c:v>3.5748141126493098E-2</c:v>
                </c:pt>
                <c:pt idx="1611">
                  <c:v>3.5748141126493098E-2</c:v>
                </c:pt>
                <c:pt idx="1612">
                  <c:v>3.5748141126493098E-2</c:v>
                </c:pt>
                <c:pt idx="1613">
                  <c:v>3.5748141126493098E-2</c:v>
                </c:pt>
                <c:pt idx="1614">
                  <c:v>3.5748141126493098E-2</c:v>
                </c:pt>
                <c:pt idx="1615">
                  <c:v>3.5748141126493098E-2</c:v>
                </c:pt>
                <c:pt idx="1616">
                  <c:v>3.5748141126493098E-2</c:v>
                </c:pt>
                <c:pt idx="1617">
                  <c:v>3.5748141126493098E-2</c:v>
                </c:pt>
                <c:pt idx="1618">
                  <c:v>3.5748141126493098E-2</c:v>
                </c:pt>
                <c:pt idx="1619">
                  <c:v>3.5748141126493098E-2</c:v>
                </c:pt>
                <c:pt idx="1620">
                  <c:v>3.5748141126493098E-2</c:v>
                </c:pt>
                <c:pt idx="1621">
                  <c:v>3.5748141126493098E-2</c:v>
                </c:pt>
                <c:pt idx="1622">
                  <c:v>3.5748141126493098E-2</c:v>
                </c:pt>
                <c:pt idx="1623">
                  <c:v>3.5748141126493098E-2</c:v>
                </c:pt>
                <c:pt idx="1624">
                  <c:v>3.5748141126493098E-2</c:v>
                </c:pt>
                <c:pt idx="1625">
                  <c:v>3.5748141126493098E-2</c:v>
                </c:pt>
                <c:pt idx="1626">
                  <c:v>3.5748141126493098E-2</c:v>
                </c:pt>
                <c:pt idx="1627">
                  <c:v>3.5748141126493098E-2</c:v>
                </c:pt>
                <c:pt idx="1628">
                  <c:v>3.5748141126493098E-2</c:v>
                </c:pt>
                <c:pt idx="1629">
                  <c:v>3.5748141126493098E-2</c:v>
                </c:pt>
                <c:pt idx="1630">
                  <c:v>3.5748141126493098E-2</c:v>
                </c:pt>
                <c:pt idx="1631">
                  <c:v>3.5748141126493098E-2</c:v>
                </c:pt>
                <c:pt idx="1632">
                  <c:v>3.5748141126493098E-2</c:v>
                </c:pt>
                <c:pt idx="1633">
                  <c:v>3.5748141126493098E-2</c:v>
                </c:pt>
                <c:pt idx="1634">
                  <c:v>3.5748141126493098E-2</c:v>
                </c:pt>
                <c:pt idx="1635">
                  <c:v>3.5748141126493098E-2</c:v>
                </c:pt>
                <c:pt idx="1636">
                  <c:v>3.5748141126493098E-2</c:v>
                </c:pt>
                <c:pt idx="1637">
                  <c:v>3.5748141126493098E-2</c:v>
                </c:pt>
                <c:pt idx="1638">
                  <c:v>3.5748141126493098E-2</c:v>
                </c:pt>
                <c:pt idx="1639">
                  <c:v>3.5748141126493098E-2</c:v>
                </c:pt>
                <c:pt idx="1640">
                  <c:v>3.5748141126493098E-2</c:v>
                </c:pt>
                <c:pt idx="1641">
                  <c:v>3.5748141126493098E-2</c:v>
                </c:pt>
                <c:pt idx="1642">
                  <c:v>3.5748141126493098E-2</c:v>
                </c:pt>
                <c:pt idx="1643">
                  <c:v>3.5748141126493098E-2</c:v>
                </c:pt>
                <c:pt idx="1644">
                  <c:v>3.5748141126493098E-2</c:v>
                </c:pt>
                <c:pt idx="1645">
                  <c:v>3.5748141126493098E-2</c:v>
                </c:pt>
                <c:pt idx="1646">
                  <c:v>3.5748141126493098E-2</c:v>
                </c:pt>
                <c:pt idx="1647">
                  <c:v>3.5748141126493098E-2</c:v>
                </c:pt>
                <c:pt idx="1648">
                  <c:v>3.5748141126493098E-2</c:v>
                </c:pt>
                <c:pt idx="1649">
                  <c:v>3.5748141126493098E-2</c:v>
                </c:pt>
                <c:pt idx="1650">
                  <c:v>3.5748141126493098E-2</c:v>
                </c:pt>
                <c:pt idx="1651">
                  <c:v>3.5748141126493098E-2</c:v>
                </c:pt>
                <c:pt idx="1652">
                  <c:v>3.5748141126493098E-2</c:v>
                </c:pt>
                <c:pt idx="1653">
                  <c:v>3.5748141126493098E-2</c:v>
                </c:pt>
                <c:pt idx="1654">
                  <c:v>3.5748141126493098E-2</c:v>
                </c:pt>
                <c:pt idx="1655">
                  <c:v>3.5748141126493098E-2</c:v>
                </c:pt>
                <c:pt idx="1656">
                  <c:v>3.5748141126493098E-2</c:v>
                </c:pt>
                <c:pt idx="1657">
                  <c:v>3.5748141126493098E-2</c:v>
                </c:pt>
                <c:pt idx="1658">
                  <c:v>3.5748141126493098E-2</c:v>
                </c:pt>
                <c:pt idx="1659">
                  <c:v>3.5748141126493098E-2</c:v>
                </c:pt>
                <c:pt idx="1660">
                  <c:v>3.5748141126493098E-2</c:v>
                </c:pt>
                <c:pt idx="1661">
                  <c:v>3.5748141126493098E-2</c:v>
                </c:pt>
                <c:pt idx="1662">
                  <c:v>3.5748141126493098E-2</c:v>
                </c:pt>
                <c:pt idx="1663">
                  <c:v>3.5748141126493098E-2</c:v>
                </c:pt>
                <c:pt idx="1664">
                  <c:v>3.5748141126493098E-2</c:v>
                </c:pt>
                <c:pt idx="1665">
                  <c:v>3.5748141126493098E-2</c:v>
                </c:pt>
                <c:pt idx="1666">
                  <c:v>3.5748141126493098E-2</c:v>
                </c:pt>
                <c:pt idx="1667">
                  <c:v>3.5748141126493098E-2</c:v>
                </c:pt>
                <c:pt idx="1668">
                  <c:v>3.5748141126493098E-2</c:v>
                </c:pt>
                <c:pt idx="1669">
                  <c:v>3.5748141126493098E-2</c:v>
                </c:pt>
                <c:pt idx="1670">
                  <c:v>3.5748141126493098E-2</c:v>
                </c:pt>
                <c:pt idx="1671">
                  <c:v>3.5748141126493098E-2</c:v>
                </c:pt>
                <c:pt idx="1672">
                  <c:v>3.5748141126493098E-2</c:v>
                </c:pt>
                <c:pt idx="1673">
                  <c:v>3.5748141126493098E-2</c:v>
                </c:pt>
                <c:pt idx="1674">
                  <c:v>3.5748141126493098E-2</c:v>
                </c:pt>
                <c:pt idx="1675">
                  <c:v>3.5748141126493098E-2</c:v>
                </c:pt>
                <c:pt idx="1676">
                  <c:v>3.5748141126493098E-2</c:v>
                </c:pt>
                <c:pt idx="1677">
                  <c:v>3.5748141126493098E-2</c:v>
                </c:pt>
                <c:pt idx="1678">
                  <c:v>3.5748141126493098E-2</c:v>
                </c:pt>
                <c:pt idx="1679">
                  <c:v>3.5748141126493098E-2</c:v>
                </c:pt>
                <c:pt idx="1680">
                  <c:v>3.5748141126493098E-2</c:v>
                </c:pt>
                <c:pt idx="1681">
                  <c:v>3.5748141126493098E-2</c:v>
                </c:pt>
                <c:pt idx="1682">
                  <c:v>3.5748141126493098E-2</c:v>
                </c:pt>
                <c:pt idx="1683">
                  <c:v>3.5748141126493098E-2</c:v>
                </c:pt>
                <c:pt idx="1684">
                  <c:v>3.5748141126493098E-2</c:v>
                </c:pt>
                <c:pt idx="1685">
                  <c:v>3.5748141126493098E-2</c:v>
                </c:pt>
                <c:pt idx="1686">
                  <c:v>3.5748141126493098E-2</c:v>
                </c:pt>
                <c:pt idx="1687">
                  <c:v>3.5748141126493098E-2</c:v>
                </c:pt>
                <c:pt idx="1688">
                  <c:v>3.5748141126493098E-2</c:v>
                </c:pt>
                <c:pt idx="1689">
                  <c:v>3.5748141126493098E-2</c:v>
                </c:pt>
                <c:pt idx="1690">
                  <c:v>3.5748141126493098E-2</c:v>
                </c:pt>
                <c:pt idx="1691">
                  <c:v>3.5748141126493098E-2</c:v>
                </c:pt>
                <c:pt idx="1692">
                  <c:v>3.5748141126493098E-2</c:v>
                </c:pt>
                <c:pt idx="1693">
                  <c:v>3.5748141126493098E-2</c:v>
                </c:pt>
                <c:pt idx="1694">
                  <c:v>3.5748141126493098E-2</c:v>
                </c:pt>
                <c:pt idx="1695">
                  <c:v>3.5748141126493098E-2</c:v>
                </c:pt>
                <c:pt idx="1696">
                  <c:v>3.5748141126493098E-2</c:v>
                </c:pt>
                <c:pt idx="1697">
                  <c:v>3.5748141126493098E-2</c:v>
                </c:pt>
                <c:pt idx="1698">
                  <c:v>3.5748141126493098E-2</c:v>
                </c:pt>
                <c:pt idx="1699">
                  <c:v>3.5748141126493098E-2</c:v>
                </c:pt>
                <c:pt idx="1700">
                  <c:v>3.5748141126493098E-2</c:v>
                </c:pt>
                <c:pt idx="1701">
                  <c:v>3.5748141126493098E-2</c:v>
                </c:pt>
                <c:pt idx="1702">
                  <c:v>3.5748141126493098E-2</c:v>
                </c:pt>
                <c:pt idx="1703">
                  <c:v>3.5748141126493098E-2</c:v>
                </c:pt>
                <c:pt idx="1704">
                  <c:v>3.5748141126493098E-2</c:v>
                </c:pt>
                <c:pt idx="1705">
                  <c:v>3.5748141126493098E-2</c:v>
                </c:pt>
                <c:pt idx="1706">
                  <c:v>3.5748141126493098E-2</c:v>
                </c:pt>
                <c:pt idx="1707">
                  <c:v>3.5748141126493098E-2</c:v>
                </c:pt>
                <c:pt idx="1708">
                  <c:v>3.5748141126493098E-2</c:v>
                </c:pt>
                <c:pt idx="1709">
                  <c:v>3.5748141126493098E-2</c:v>
                </c:pt>
                <c:pt idx="1710">
                  <c:v>3.5748141126493098E-2</c:v>
                </c:pt>
                <c:pt idx="1711">
                  <c:v>3.5748141126493098E-2</c:v>
                </c:pt>
                <c:pt idx="1712">
                  <c:v>3.5748141126493098E-2</c:v>
                </c:pt>
                <c:pt idx="1713">
                  <c:v>3.5748141126493098E-2</c:v>
                </c:pt>
                <c:pt idx="1714">
                  <c:v>3.5748141126493098E-2</c:v>
                </c:pt>
                <c:pt idx="1715">
                  <c:v>3.5748141126493098E-2</c:v>
                </c:pt>
                <c:pt idx="1716">
                  <c:v>3.5748141126493098E-2</c:v>
                </c:pt>
                <c:pt idx="1717">
                  <c:v>3.5748141126493098E-2</c:v>
                </c:pt>
                <c:pt idx="1718">
                  <c:v>3.5748141126493098E-2</c:v>
                </c:pt>
                <c:pt idx="1719">
                  <c:v>3.5748141126493098E-2</c:v>
                </c:pt>
                <c:pt idx="1720">
                  <c:v>3.5748141126493098E-2</c:v>
                </c:pt>
                <c:pt idx="1721">
                  <c:v>3.5748141126493098E-2</c:v>
                </c:pt>
                <c:pt idx="1722">
                  <c:v>3.5748141126493098E-2</c:v>
                </c:pt>
                <c:pt idx="1723">
                  <c:v>3.5748141126493098E-2</c:v>
                </c:pt>
                <c:pt idx="1724">
                  <c:v>3.5748141126493098E-2</c:v>
                </c:pt>
                <c:pt idx="1725">
                  <c:v>3.5748141126493098E-2</c:v>
                </c:pt>
                <c:pt idx="1726">
                  <c:v>3.5748141126493098E-2</c:v>
                </c:pt>
                <c:pt idx="1727">
                  <c:v>3.5748141126493098E-2</c:v>
                </c:pt>
                <c:pt idx="1728">
                  <c:v>3.5748141126493098E-2</c:v>
                </c:pt>
                <c:pt idx="1729">
                  <c:v>3.5748141126493098E-2</c:v>
                </c:pt>
                <c:pt idx="1730">
                  <c:v>3.5748141126493098E-2</c:v>
                </c:pt>
                <c:pt idx="1731">
                  <c:v>3.5748141126493098E-2</c:v>
                </c:pt>
                <c:pt idx="1732">
                  <c:v>3.5748141126493098E-2</c:v>
                </c:pt>
                <c:pt idx="1733">
                  <c:v>3.5748141126493098E-2</c:v>
                </c:pt>
                <c:pt idx="1734">
                  <c:v>3.5748141126493098E-2</c:v>
                </c:pt>
                <c:pt idx="1735">
                  <c:v>3.5748141126493098E-2</c:v>
                </c:pt>
                <c:pt idx="1736">
                  <c:v>3.5748141126493098E-2</c:v>
                </c:pt>
                <c:pt idx="1737">
                  <c:v>3.5748141126493098E-2</c:v>
                </c:pt>
                <c:pt idx="1738">
                  <c:v>3.5748141126493098E-2</c:v>
                </c:pt>
                <c:pt idx="1739">
                  <c:v>3.5748141126493098E-2</c:v>
                </c:pt>
                <c:pt idx="1740">
                  <c:v>3.5748141126493098E-2</c:v>
                </c:pt>
                <c:pt idx="1741">
                  <c:v>3.5748141126493098E-2</c:v>
                </c:pt>
                <c:pt idx="1742">
                  <c:v>3.5748141126493098E-2</c:v>
                </c:pt>
                <c:pt idx="1743">
                  <c:v>3.5748141126493098E-2</c:v>
                </c:pt>
                <c:pt idx="1744">
                  <c:v>3.5748141126493098E-2</c:v>
                </c:pt>
                <c:pt idx="1745">
                  <c:v>3.5748141126493098E-2</c:v>
                </c:pt>
                <c:pt idx="1746">
                  <c:v>3.5748141126493098E-2</c:v>
                </c:pt>
                <c:pt idx="1747">
                  <c:v>3.5748141126493098E-2</c:v>
                </c:pt>
                <c:pt idx="1748">
                  <c:v>3.5748141126493098E-2</c:v>
                </c:pt>
                <c:pt idx="1749">
                  <c:v>3.5748141126493098E-2</c:v>
                </c:pt>
                <c:pt idx="1750">
                  <c:v>3.5748141126493098E-2</c:v>
                </c:pt>
                <c:pt idx="1751">
                  <c:v>3.5748141126493098E-2</c:v>
                </c:pt>
                <c:pt idx="1752">
                  <c:v>3.5748141126493098E-2</c:v>
                </c:pt>
                <c:pt idx="1753">
                  <c:v>3.5748141126493098E-2</c:v>
                </c:pt>
                <c:pt idx="1754">
                  <c:v>3.5748141126493098E-2</c:v>
                </c:pt>
                <c:pt idx="1755">
                  <c:v>3.5748141126493098E-2</c:v>
                </c:pt>
                <c:pt idx="1756">
                  <c:v>3.5748141126493098E-2</c:v>
                </c:pt>
                <c:pt idx="1757">
                  <c:v>3.5748141126493098E-2</c:v>
                </c:pt>
                <c:pt idx="1758">
                  <c:v>3.5748141126493098E-2</c:v>
                </c:pt>
                <c:pt idx="1759">
                  <c:v>3.5748141126493098E-2</c:v>
                </c:pt>
                <c:pt idx="1760">
                  <c:v>3.5748141126493098E-2</c:v>
                </c:pt>
                <c:pt idx="1761">
                  <c:v>3.5748141126493098E-2</c:v>
                </c:pt>
                <c:pt idx="1762">
                  <c:v>3.5748141126493098E-2</c:v>
                </c:pt>
                <c:pt idx="1763">
                  <c:v>3.5748141126493098E-2</c:v>
                </c:pt>
                <c:pt idx="1764">
                  <c:v>3.5748141126493098E-2</c:v>
                </c:pt>
                <c:pt idx="1765">
                  <c:v>3.5748141126493098E-2</c:v>
                </c:pt>
                <c:pt idx="1766">
                  <c:v>3.5748141126493098E-2</c:v>
                </c:pt>
                <c:pt idx="1767">
                  <c:v>3.5748141126493098E-2</c:v>
                </c:pt>
                <c:pt idx="1768">
                  <c:v>3.5748141126493098E-2</c:v>
                </c:pt>
                <c:pt idx="1769">
                  <c:v>3.5748141126493098E-2</c:v>
                </c:pt>
                <c:pt idx="1770">
                  <c:v>3.5748141126493098E-2</c:v>
                </c:pt>
                <c:pt idx="1771">
                  <c:v>3.5748141126493098E-2</c:v>
                </c:pt>
                <c:pt idx="1772">
                  <c:v>3.5748141126493098E-2</c:v>
                </c:pt>
                <c:pt idx="1773">
                  <c:v>3.5748141126493098E-2</c:v>
                </c:pt>
                <c:pt idx="1774">
                  <c:v>3.5748141126493098E-2</c:v>
                </c:pt>
                <c:pt idx="1775">
                  <c:v>3.5748141126493098E-2</c:v>
                </c:pt>
                <c:pt idx="1776">
                  <c:v>3.5748141126493098E-2</c:v>
                </c:pt>
                <c:pt idx="1777">
                  <c:v>3.5748141126493098E-2</c:v>
                </c:pt>
                <c:pt idx="1778">
                  <c:v>3.5748141126493098E-2</c:v>
                </c:pt>
                <c:pt idx="1779">
                  <c:v>3.5748141126493098E-2</c:v>
                </c:pt>
                <c:pt idx="1780">
                  <c:v>3.5748141126493098E-2</c:v>
                </c:pt>
                <c:pt idx="1781">
                  <c:v>3.5748141126493098E-2</c:v>
                </c:pt>
                <c:pt idx="1782">
                  <c:v>3.5748141126493098E-2</c:v>
                </c:pt>
                <c:pt idx="1783">
                  <c:v>3.5748141126493098E-2</c:v>
                </c:pt>
                <c:pt idx="1784">
                  <c:v>3.5748141126493098E-2</c:v>
                </c:pt>
                <c:pt idx="1785">
                  <c:v>3.5748141126493098E-2</c:v>
                </c:pt>
                <c:pt idx="1786">
                  <c:v>3.5748141126493098E-2</c:v>
                </c:pt>
                <c:pt idx="1787">
                  <c:v>3.5748141126493098E-2</c:v>
                </c:pt>
                <c:pt idx="1788">
                  <c:v>3.5748141126493098E-2</c:v>
                </c:pt>
                <c:pt idx="1789">
                  <c:v>3.5748141126493098E-2</c:v>
                </c:pt>
                <c:pt idx="1790">
                  <c:v>3.5748141126493098E-2</c:v>
                </c:pt>
                <c:pt idx="1791">
                  <c:v>3.5748141126493098E-2</c:v>
                </c:pt>
                <c:pt idx="1792">
                  <c:v>3.5748141126493098E-2</c:v>
                </c:pt>
                <c:pt idx="1793">
                  <c:v>3.5748141126493098E-2</c:v>
                </c:pt>
                <c:pt idx="1794">
                  <c:v>3.5748141126493098E-2</c:v>
                </c:pt>
                <c:pt idx="1795">
                  <c:v>3.5748141126493098E-2</c:v>
                </c:pt>
                <c:pt idx="1796">
                  <c:v>3.5748141126493098E-2</c:v>
                </c:pt>
                <c:pt idx="1797">
                  <c:v>3.5748141126493098E-2</c:v>
                </c:pt>
                <c:pt idx="1798">
                  <c:v>3.5748141126493098E-2</c:v>
                </c:pt>
                <c:pt idx="1799">
                  <c:v>3.5748141126493098E-2</c:v>
                </c:pt>
                <c:pt idx="1826">
                  <c:v>8.5365738530033514E-2</c:v>
                </c:pt>
                <c:pt idx="1827">
                  <c:v>8.5365738530033514E-2</c:v>
                </c:pt>
                <c:pt idx="1828">
                  <c:v>8.8055839299062827E-2</c:v>
                </c:pt>
                <c:pt idx="1829">
                  <c:v>9.0761905057819309E-2</c:v>
                </c:pt>
                <c:pt idx="1830">
                  <c:v>9.0761905057819309E-2</c:v>
                </c:pt>
                <c:pt idx="1831">
                  <c:v>9.0761905057819309E-2</c:v>
                </c:pt>
                <c:pt idx="1832">
                  <c:v>9.0761905057819309E-2</c:v>
                </c:pt>
                <c:pt idx="1833">
                  <c:v>9.0761905057819309E-2</c:v>
                </c:pt>
                <c:pt idx="1834">
                  <c:v>9.0761905057819309E-2</c:v>
                </c:pt>
                <c:pt idx="1835">
                  <c:v>9.0761905057819309E-2</c:v>
                </c:pt>
                <c:pt idx="1836">
                  <c:v>9.0761905057819309E-2</c:v>
                </c:pt>
                <c:pt idx="1837">
                  <c:v>9.0761905057819309E-2</c:v>
                </c:pt>
                <c:pt idx="1838">
                  <c:v>9.0761905057819309E-2</c:v>
                </c:pt>
                <c:pt idx="1839">
                  <c:v>9.0761905057819309E-2</c:v>
                </c:pt>
                <c:pt idx="1840">
                  <c:v>9.0761905057819309E-2</c:v>
                </c:pt>
                <c:pt idx="1841">
                  <c:v>9.0761905057819309E-2</c:v>
                </c:pt>
                <c:pt idx="1842">
                  <c:v>9.0761905057819309E-2</c:v>
                </c:pt>
                <c:pt idx="1843">
                  <c:v>9.0761905057819309E-2</c:v>
                </c:pt>
                <c:pt idx="1844">
                  <c:v>9.0761905057819309E-2</c:v>
                </c:pt>
                <c:pt idx="1845">
                  <c:v>9.0761905057819309E-2</c:v>
                </c:pt>
                <c:pt idx="1846">
                  <c:v>9.0761905057819309E-2</c:v>
                </c:pt>
                <c:pt idx="1847">
                  <c:v>9.0761905057819309E-2</c:v>
                </c:pt>
                <c:pt idx="1848">
                  <c:v>9.0761905057819309E-2</c:v>
                </c:pt>
                <c:pt idx="1849">
                  <c:v>9.0761905057819309E-2</c:v>
                </c:pt>
                <c:pt idx="1850">
                  <c:v>9.0761905057819309E-2</c:v>
                </c:pt>
                <c:pt idx="1851">
                  <c:v>9.0761905057819309E-2</c:v>
                </c:pt>
                <c:pt idx="1852">
                  <c:v>9.0761905057819309E-2</c:v>
                </c:pt>
                <c:pt idx="1853">
                  <c:v>9.0761905057819309E-2</c:v>
                </c:pt>
                <c:pt idx="1854">
                  <c:v>9.0761905057819309E-2</c:v>
                </c:pt>
                <c:pt idx="1855">
                  <c:v>9.0761905057819309E-2</c:v>
                </c:pt>
                <c:pt idx="1856">
                  <c:v>9.0761905057819309E-2</c:v>
                </c:pt>
                <c:pt idx="1857">
                  <c:v>9.0761905057819309E-2</c:v>
                </c:pt>
                <c:pt idx="1858">
                  <c:v>9.0761905057819309E-2</c:v>
                </c:pt>
                <c:pt idx="1859">
                  <c:v>9.0761905057819309E-2</c:v>
                </c:pt>
                <c:pt idx="1860">
                  <c:v>9.0761905057819309E-2</c:v>
                </c:pt>
                <c:pt idx="1861">
                  <c:v>9.0761905057819309E-2</c:v>
                </c:pt>
                <c:pt idx="1862">
                  <c:v>9.0761905057819309E-2</c:v>
                </c:pt>
                <c:pt idx="1863">
                  <c:v>9.0761905057819309E-2</c:v>
                </c:pt>
                <c:pt idx="1864">
                  <c:v>9.0761905057819309E-2</c:v>
                </c:pt>
                <c:pt idx="1865">
                  <c:v>9.0761905057819309E-2</c:v>
                </c:pt>
                <c:pt idx="1866">
                  <c:v>9.0761905057819309E-2</c:v>
                </c:pt>
                <c:pt idx="1867">
                  <c:v>9.0761905057819309E-2</c:v>
                </c:pt>
                <c:pt idx="1868">
                  <c:v>9.0761905057819309E-2</c:v>
                </c:pt>
                <c:pt idx="1869">
                  <c:v>9.0761905057819309E-2</c:v>
                </c:pt>
                <c:pt idx="1870">
                  <c:v>9.0761905057819309E-2</c:v>
                </c:pt>
                <c:pt idx="1871">
                  <c:v>9.0761905057819309E-2</c:v>
                </c:pt>
                <c:pt idx="1872">
                  <c:v>9.0761905057819309E-2</c:v>
                </c:pt>
                <c:pt idx="1873">
                  <c:v>9.0761905057819309E-2</c:v>
                </c:pt>
                <c:pt idx="1874">
                  <c:v>9.0761905057819309E-2</c:v>
                </c:pt>
                <c:pt idx="1875">
                  <c:v>9.0761905057819309E-2</c:v>
                </c:pt>
                <c:pt idx="1876">
                  <c:v>9.0761905057819309E-2</c:v>
                </c:pt>
                <c:pt idx="1877">
                  <c:v>9.0761905057819309E-2</c:v>
                </c:pt>
                <c:pt idx="1878">
                  <c:v>9.0761905057819309E-2</c:v>
                </c:pt>
                <c:pt idx="1879">
                  <c:v>9.0761905057819309E-2</c:v>
                </c:pt>
                <c:pt idx="1880">
                  <c:v>9.0761905057819309E-2</c:v>
                </c:pt>
                <c:pt idx="1881">
                  <c:v>9.3941059235938817E-2</c:v>
                </c:pt>
                <c:pt idx="1882">
                  <c:v>9.3941059235938817E-2</c:v>
                </c:pt>
                <c:pt idx="1883">
                  <c:v>9.3941059235938817E-2</c:v>
                </c:pt>
                <c:pt idx="1884">
                  <c:v>9.3941059235938817E-2</c:v>
                </c:pt>
                <c:pt idx="1885">
                  <c:v>9.3941059235938817E-2</c:v>
                </c:pt>
                <c:pt idx="1886">
                  <c:v>9.3941059235938817E-2</c:v>
                </c:pt>
                <c:pt idx="1887">
                  <c:v>9.3941059235938817E-2</c:v>
                </c:pt>
                <c:pt idx="1888">
                  <c:v>9.3941059235938817E-2</c:v>
                </c:pt>
                <c:pt idx="1889">
                  <c:v>9.3941059235938817E-2</c:v>
                </c:pt>
                <c:pt idx="1890">
                  <c:v>9.3941059235938817E-2</c:v>
                </c:pt>
                <c:pt idx="1891">
                  <c:v>9.3941059235938817E-2</c:v>
                </c:pt>
                <c:pt idx="1892">
                  <c:v>9.3941059235938817E-2</c:v>
                </c:pt>
                <c:pt idx="1893">
                  <c:v>9.3941059235938817E-2</c:v>
                </c:pt>
                <c:pt idx="1894">
                  <c:v>9.3941059235938817E-2</c:v>
                </c:pt>
                <c:pt idx="1895">
                  <c:v>9.3941059235938817E-2</c:v>
                </c:pt>
                <c:pt idx="1896">
                  <c:v>9.3941059235938817E-2</c:v>
                </c:pt>
                <c:pt idx="1897">
                  <c:v>9.3941059235938817E-2</c:v>
                </c:pt>
                <c:pt idx="1898">
                  <c:v>9.3941059235938817E-2</c:v>
                </c:pt>
                <c:pt idx="1899">
                  <c:v>9.3941059235938817E-2</c:v>
                </c:pt>
                <c:pt idx="1900">
                  <c:v>9.3941059235938817E-2</c:v>
                </c:pt>
                <c:pt idx="1901">
                  <c:v>9.3941059235938817E-2</c:v>
                </c:pt>
                <c:pt idx="1902">
                  <c:v>9.3941059235938817E-2</c:v>
                </c:pt>
                <c:pt idx="1903">
                  <c:v>9.3941059235938817E-2</c:v>
                </c:pt>
                <c:pt idx="1904">
                  <c:v>9.3941059235938817E-2</c:v>
                </c:pt>
                <c:pt idx="1905">
                  <c:v>9.3941059235938817E-2</c:v>
                </c:pt>
                <c:pt idx="1906">
                  <c:v>9.3941059235938817E-2</c:v>
                </c:pt>
                <c:pt idx="1907">
                  <c:v>9.3941059235938817E-2</c:v>
                </c:pt>
                <c:pt idx="1908">
                  <c:v>9.3941059235938817E-2</c:v>
                </c:pt>
                <c:pt idx="1909">
                  <c:v>9.3941059235938817E-2</c:v>
                </c:pt>
                <c:pt idx="1910">
                  <c:v>9.3941059235938817E-2</c:v>
                </c:pt>
                <c:pt idx="1911">
                  <c:v>9.3941059235938817E-2</c:v>
                </c:pt>
                <c:pt idx="1912">
                  <c:v>9.3941059235938817E-2</c:v>
                </c:pt>
                <c:pt idx="1913">
                  <c:v>9.3941059235938817E-2</c:v>
                </c:pt>
                <c:pt idx="1914">
                  <c:v>9.3941059235938817E-2</c:v>
                </c:pt>
                <c:pt idx="1915">
                  <c:v>9.3941059235938817E-2</c:v>
                </c:pt>
                <c:pt idx="1916">
                  <c:v>9.3941059235938817E-2</c:v>
                </c:pt>
                <c:pt idx="1917">
                  <c:v>9.3941059235938817E-2</c:v>
                </c:pt>
                <c:pt idx="1918">
                  <c:v>9.3941059235938817E-2</c:v>
                </c:pt>
                <c:pt idx="1919">
                  <c:v>9.3941059235938817E-2</c:v>
                </c:pt>
                <c:pt idx="1920">
                  <c:v>9.3941059235938817E-2</c:v>
                </c:pt>
                <c:pt idx="1921">
                  <c:v>9.3941059235938817E-2</c:v>
                </c:pt>
                <c:pt idx="1922">
                  <c:v>9.3941059235938817E-2</c:v>
                </c:pt>
                <c:pt idx="1923">
                  <c:v>9.3941059235938817E-2</c:v>
                </c:pt>
                <c:pt idx="1924">
                  <c:v>9.3941059235938817E-2</c:v>
                </c:pt>
                <c:pt idx="1925">
                  <c:v>9.3941059235938817E-2</c:v>
                </c:pt>
                <c:pt idx="1926">
                  <c:v>9.3941059235938817E-2</c:v>
                </c:pt>
                <c:pt idx="1927">
                  <c:v>9.3941059235938817E-2</c:v>
                </c:pt>
                <c:pt idx="1928">
                  <c:v>9.3941059235938817E-2</c:v>
                </c:pt>
                <c:pt idx="1929">
                  <c:v>9.3941059235938817E-2</c:v>
                </c:pt>
                <c:pt idx="1930">
                  <c:v>9.3941059235938817E-2</c:v>
                </c:pt>
                <c:pt idx="1931">
                  <c:v>9.3941059235938817E-2</c:v>
                </c:pt>
                <c:pt idx="1932">
                  <c:v>9.3941059235938817E-2</c:v>
                </c:pt>
                <c:pt idx="1933">
                  <c:v>9.3941059235938817E-2</c:v>
                </c:pt>
                <c:pt idx="1934">
                  <c:v>9.3941059235938817E-2</c:v>
                </c:pt>
                <c:pt idx="1935">
                  <c:v>9.3941059235938817E-2</c:v>
                </c:pt>
                <c:pt idx="1936">
                  <c:v>9.3941059235938817E-2</c:v>
                </c:pt>
                <c:pt idx="1937">
                  <c:v>9.3941059235938817E-2</c:v>
                </c:pt>
                <c:pt idx="1938">
                  <c:v>9.3941059235938817E-2</c:v>
                </c:pt>
                <c:pt idx="1939">
                  <c:v>9.3941059235938817E-2</c:v>
                </c:pt>
                <c:pt idx="1940">
                  <c:v>9.3941059235938817E-2</c:v>
                </c:pt>
                <c:pt idx="1941">
                  <c:v>9.3941059235938817E-2</c:v>
                </c:pt>
                <c:pt idx="1942">
                  <c:v>9.3941059235938817E-2</c:v>
                </c:pt>
                <c:pt idx="1943">
                  <c:v>9.3941059235938817E-2</c:v>
                </c:pt>
                <c:pt idx="1944">
                  <c:v>9.3941059235938817E-2</c:v>
                </c:pt>
                <c:pt idx="1945">
                  <c:v>9.3941059235938817E-2</c:v>
                </c:pt>
                <c:pt idx="1946">
                  <c:v>9.3941059235938817E-2</c:v>
                </c:pt>
                <c:pt idx="1947">
                  <c:v>9.3941059235938817E-2</c:v>
                </c:pt>
                <c:pt idx="1948">
                  <c:v>9.3941059235938817E-2</c:v>
                </c:pt>
                <c:pt idx="1949">
                  <c:v>9.3941059235938817E-2</c:v>
                </c:pt>
                <c:pt idx="1950">
                  <c:v>9.3941059235938817E-2</c:v>
                </c:pt>
                <c:pt idx="1951">
                  <c:v>9.3941059235938817E-2</c:v>
                </c:pt>
                <c:pt idx="1952">
                  <c:v>9.3941059235938817E-2</c:v>
                </c:pt>
                <c:pt idx="1953">
                  <c:v>9.3941059235938817E-2</c:v>
                </c:pt>
                <c:pt idx="1954">
                  <c:v>9.3941059235938817E-2</c:v>
                </c:pt>
                <c:pt idx="1955">
                  <c:v>9.3941059235938817E-2</c:v>
                </c:pt>
                <c:pt idx="1956">
                  <c:v>9.3941059235938817E-2</c:v>
                </c:pt>
                <c:pt idx="1957">
                  <c:v>9.3941059235938817E-2</c:v>
                </c:pt>
                <c:pt idx="1958">
                  <c:v>9.3941059235938817E-2</c:v>
                </c:pt>
                <c:pt idx="1959">
                  <c:v>9.3941059235938817E-2</c:v>
                </c:pt>
                <c:pt idx="1960">
                  <c:v>9.3941059235938817E-2</c:v>
                </c:pt>
                <c:pt idx="1961">
                  <c:v>9.8174979519883021E-2</c:v>
                </c:pt>
                <c:pt idx="1962">
                  <c:v>9.8174979519883021E-2</c:v>
                </c:pt>
                <c:pt idx="1963">
                  <c:v>9.8174979519883021E-2</c:v>
                </c:pt>
                <c:pt idx="1964">
                  <c:v>9.8174979519883021E-2</c:v>
                </c:pt>
                <c:pt idx="1965">
                  <c:v>9.8174979519883021E-2</c:v>
                </c:pt>
                <c:pt idx="1966">
                  <c:v>9.8174979519883021E-2</c:v>
                </c:pt>
                <c:pt idx="1967">
                  <c:v>9.8174979519883021E-2</c:v>
                </c:pt>
                <c:pt idx="1968">
                  <c:v>9.8174979519883021E-2</c:v>
                </c:pt>
                <c:pt idx="1969">
                  <c:v>9.8174979519883021E-2</c:v>
                </c:pt>
                <c:pt idx="1970">
                  <c:v>0.10257412596124944</c:v>
                </c:pt>
                <c:pt idx="1971">
                  <c:v>0.10257412596124944</c:v>
                </c:pt>
                <c:pt idx="1972">
                  <c:v>0.10257412596124944</c:v>
                </c:pt>
                <c:pt idx="1973">
                  <c:v>0.10257412596124944</c:v>
                </c:pt>
                <c:pt idx="1974">
                  <c:v>0.10257412596124944</c:v>
                </c:pt>
                <c:pt idx="1975">
                  <c:v>0.10257412596124944</c:v>
                </c:pt>
                <c:pt idx="1976">
                  <c:v>0.10257412596124944</c:v>
                </c:pt>
                <c:pt idx="1977">
                  <c:v>0.10257412596124944</c:v>
                </c:pt>
                <c:pt idx="1978">
                  <c:v>0.10257412596124944</c:v>
                </c:pt>
                <c:pt idx="1979">
                  <c:v>0.10257412596124944</c:v>
                </c:pt>
                <c:pt idx="1980">
                  <c:v>0.10257412596124944</c:v>
                </c:pt>
                <c:pt idx="1981">
                  <c:v>0.10257412596124944</c:v>
                </c:pt>
                <c:pt idx="1982">
                  <c:v>0.10257412596124944</c:v>
                </c:pt>
                <c:pt idx="1983">
                  <c:v>0.10257412596124944</c:v>
                </c:pt>
                <c:pt idx="1984">
                  <c:v>0.10257412596124944</c:v>
                </c:pt>
                <c:pt idx="1985">
                  <c:v>0.10257412596124944</c:v>
                </c:pt>
                <c:pt idx="1986">
                  <c:v>0.10257412596124944</c:v>
                </c:pt>
                <c:pt idx="1987">
                  <c:v>0.10257412596124944</c:v>
                </c:pt>
                <c:pt idx="1988">
                  <c:v>0.10257412596124944</c:v>
                </c:pt>
                <c:pt idx="1989">
                  <c:v>0.10257412596124944</c:v>
                </c:pt>
                <c:pt idx="1990">
                  <c:v>0.10257412596124944</c:v>
                </c:pt>
                <c:pt idx="1991">
                  <c:v>0.10257412596124944</c:v>
                </c:pt>
                <c:pt idx="1992">
                  <c:v>0.10257412596124944</c:v>
                </c:pt>
                <c:pt idx="1993">
                  <c:v>0.10257412596124944</c:v>
                </c:pt>
                <c:pt idx="1994">
                  <c:v>0.10257412596124944</c:v>
                </c:pt>
                <c:pt idx="1995">
                  <c:v>0.10257412596124944</c:v>
                </c:pt>
                <c:pt idx="1996">
                  <c:v>0.10257412596124944</c:v>
                </c:pt>
                <c:pt idx="1997">
                  <c:v>0.10257412596124944</c:v>
                </c:pt>
                <c:pt idx="1998">
                  <c:v>0.10257412596124944</c:v>
                </c:pt>
                <c:pt idx="1999">
                  <c:v>0.10257412596124944</c:v>
                </c:pt>
                <c:pt idx="2000">
                  <c:v>0.10257412596124944</c:v>
                </c:pt>
                <c:pt idx="2001">
                  <c:v>0.10257412596124944</c:v>
                </c:pt>
                <c:pt idx="2002">
                  <c:v>0.10257412596124944</c:v>
                </c:pt>
                <c:pt idx="2003">
                  <c:v>0.10257412596124944</c:v>
                </c:pt>
                <c:pt idx="2004">
                  <c:v>0.10257412596124944</c:v>
                </c:pt>
                <c:pt idx="2005">
                  <c:v>0.10257412596124944</c:v>
                </c:pt>
                <c:pt idx="2006">
                  <c:v>0.10257412596124944</c:v>
                </c:pt>
                <c:pt idx="2007">
                  <c:v>0.10257412596124944</c:v>
                </c:pt>
                <c:pt idx="2008">
                  <c:v>0.10257412596124944</c:v>
                </c:pt>
                <c:pt idx="2009">
                  <c:v>0.10257412596124944</c:v>
                </c:pt>
                <c:pt idx="2010">
                  <c:v>0.10257412596124944</c:v>
                </c:pt>
                <c:pt idx="2011">
                  <c:v>0.10257412596124944</c:v>
                </c:pt>
                <c:pt idx="2012">
                  <c:v>0.10257412596124944</c:v>
                </c:pt>
                <c:pt idx="2013">
                  <c:v>0.10257412596124944</c:v>
                </c:pt>
                <c:pt idx="2014">
                  <c:v>0.10257412596124944</c:v>
                </c:pt>
                <c:pt idx="2015">
                  <c:v>0.10257412596124944</c:v>
                </c:pt>
                <c:pt idx="2016">
                  <c:v>0.10257412596124944</c:v>
                </c:pt>
                <c:pt idx="2017">
                  <c:v>0.10257412596124944</c:v>
                </c:pt>
                <c:pt idx="2018">
                  <c:v>0.10257412596124944</c:v>
                </c:pt>
                <c:pt idx="2019">
                  <c:v>0.10859711840446253</c:v>
                </c:pt>
                <c:pt idx="2020">
                  <c:v>0.10859711840446253</c:v>
                </c:pt>
                <c:pt idx="2021">
                  <c:v>0.10859711840446253</c:v>
                </c:pt>
                <c:pt idx="2022">
                  <c:v>0.10859711840446253</c:v>
                </c:pt>
                <c:pt idx="2023">
                  <c:v>0.10859711840446253</c:v>
                </c:pt>
                <c:pt idx="2024">
                  <c:v>0.10859711840446253</c:v>
                </c:pt>
                <c:pt idx="2025">
                  <c:v>0.10859711840446253</c:v>
                </c:pt>
                <c:pt idx="2026">
                  <c:v>0.10859711840446253</c:v>
                </c:pt>
                <c:pt idx="2027">
                  <c:v>0.10859711840446253</c:v>
                </c:pt>
                <c:pt idx="2028">
                  <c:v>0.10859711840446253</c:v>
                </c:pt>
                <c:pt idx="2029">
                  <c:v>0.10859711840446253</c:v>
                </c:pt>
                <c:pt idx="2030">
                  <c:v>0.10859711840446253</c:v>
                </c:pt>
                <c:pt idx="2031">
                  <c:v>0.10859711840446253</c:v>
                </c:pt>
                <c:pt idx="2032">
                  <c:v>0.10859711840446253</c:v>
                </c:pt>
                <c:pt idx="2033">
                  <c:v>0.10859711840446253</c:v>
                </c:pt>
                <c:pt idx="2034">
                  <c:v>0.10859711840446253</c:v>
                </c:pt>
                <c:pt idx="2035">
                  <c:v>0.10859711840446253</c:v>
                </c:pt>
                <c:pt idx="2036">
                  <c:v>0.10859711840446253</c:v>
                </c:pt>
                <c:pt idx="2037">
                  <c:v>0.10859711840446253</c:v>
                </c:pt>
                <c:pt idx="2038">
                  <c:v>0.10859711840446253</c:v>
                </c:pt>
                <c:pt idx="2039">
                  <c:v>0.10859711840446253</c:v>
                </c:pt>
                <c:pt idx="2040">
                  <c:v>0.10859711840446253</c:v>
                </c:pt>
                <c:pt idx="2041">
                  <c:v>0.10859711840446253</c:v>
                </c:pt>
                <c:pt idx="2042">
                  <c:v>0.10859711840446253</c:v>
                </c:pt>
                <c:pt idx="2043">
                  <c:v>0.10859711840446253</c:v>
                </c:pt>
                <c:pt idx="2044">
                  <c:v>0.10859711840446253</c:v>
                </c:pt>
                <c:pt idx="2045">
                  <c:v>0.10859711840446253</c:v>
                </c:pt>
                <c:pt idx="2046">
                  <c:v>0.10859711840446253</c:v>
                </c:pt>
                <c:pt idx="2047">
                  <c:v>0.10859711840446253</c:v>
                </c:pt>
                <c:pt idx="2048">
                  <c:v>0.10859711840446253</c:v>
                </c:pt>
                <c:pt idx="2049">
                  <c:v>0.10859711840446253</c:v>
                </c:pt>
                <c:pt idx="2050">
                  <c:v>0.10859711840446253</c:v>
                </c:pt>
                <c:pt idx="2051">
                  <c:v>0.10859711840446253</c:v>
                </c:pt>
                <c:pt idx="2052">
                  <c:v>0.10859711840446253</c:v>
                </c:pt>
                <c:pt idx="2053">
                  <c:v>0.10859711840446253</c:v>
                </c:pt>
                <c:pt idx="2054">
                  <c:v>0.10859711840446253</c:v>
                </c:pt>
                <c:pt idx="2055">
                  <c:v>0.10859711840446253</c:v>
                </c:pt>
                <c:pt idx="2056">
                  <c:v>0.10859711840446253</c:v>
                </c:pt>
                <c:pt idx="2057">
                  <c:v>0.10859711840446253</c:v>
                </c:pt>
                <c:pt idx="2058">
                  <c:v>0.10859711840446253</c:v>
                </c:pt>
                <c:pt idx="2059">
                  <c:v>0.10859711840446253</c:v>
                </c:pt>
                <c:pt idx="2060">
                  <c:v>0.10859711840446253</c:v>
                </c:pt>
                <c:pt idx="2061">
                  <c:v>0.10859711840446253</c:v>
                </c:pt>
                <c:pt idx="2062">
                  <c:v>0.10859711840446253</c:v>
                </c:pt>
                <c:pt idx="2063">
                  <c:v>0.10859711840446253</c:v>
                </c:pt>
                <c:pt idx="2064">
                  <c:v>0.10859711840446253</c:v>
                </c:pt>
                <c:pt idx="2065">
                  <c:v>0.10859711840446253</c:v>
                </c:pt>
                <c:pt idx="2066">
                  <c:v>0.10859711840446253</c:v>
                </c:pt>
                <c:pt idx="2067">
                  <c:v>0.10859711840446253</c:v>
                </c:pt>
                <c:pt idx="2068">
                  <c:v>0.10859711840446253</c:v>
                </c:pt>
                <c:pt idx="2069">
                  <c:v>0.10859711840446253</c:v>
                </c:pt>
                <c:pt idx="2070">
                  <c:v>0.10859711840446253</c:v>
                </c:pt>
                <c:pt idx="2071">
                  <c:v>0.10859711840446253</c:v>
                </c:pt>
                <c:pt idx="2072">
                  <c:v>0.10859711840446253</c:v>
                </c:pt>
                <c:pt idx="2073">
                  <c:v>0.10859711840446253</c:v>
                </c:pt>
                <c:pt idx="2074">
                  <c:v>0.10859711840446253</c:v>
                </c:pt>
                <c:pt idx="2075">
                  <c:v>0.10859711840446253</c:v>
                </c:pt>
                <c:pt idx="2076">
                  <c:v>0.10859711840446253</c:v>
                </c:pt>
                <c:pt idx="2077">
                  <c:v>0.10859711840446253</c:v>
                </c:pt>
                <c:pt idx="2078">
                  <c:v>0.10859711840446253</c:v>
                </c:pt>
                <c:pt idx="2079">
                  <c:v>0.10859711840446253</c:v>
                </c:pt>
                <c:pt idx="2080">
                  <c:v>0.10859711840446253</c:v>
                </c:pt>
                <c:pt idx="2081">
                  <c:v>0.10859711840446253</c:v>
                </c:pt>
                <c:pt idx="2082">
                  <c:v>0.10859711840446253</c:v>
                </c:pt>
                <c:pt idx="2083">
                  <c:v>0.10859711840446253</c:v>
                </c:pt>
                <c:pt idx="2084">
                  <c:v>0.10859711840446253</c:v>
                </c:pt>
                <c:pt idx="2085">
                  <c:v>0.10859711840446253</c:v>
                </c:pt>
                <c:pt idx="2086">
                  <c:v>0.10859711840446253</c:v>
                </c:pt>
                <c:pt idx="2087">
                  <c:v>0.11751114722041789</c:v>
                </c:pt>
                <c:pt idx="2088">
                  <c:v>0.11751114722041789</c:v>
                </c:pt>
                <c:pt idx="2089">
                  <c:v>0.11751114722041789</c:v>
                </c:pt>
                <c:pt idx="2090">
                  <c:v>0.11751114722041789</c:v>
                </c:pt>
                <c:pt idx="2091">
                  <c:v>0.11751114722041789</c:v>
                </c:pt>
                <c:pt idx="2092">
                  <c:v>0.11751114722041789</c:v>
                </c:pt>
                <c:pt idx="2093">
                  <c:v>0.11751114722041789</c:v>
                </c:pt>
                <c:pt idx="2094">
                  <c:v>0.11751114722041789</c:v>
                </c:pt>
                <c:pt idx="2095">
                  <c:v>0.11751114722041789</c:v>
                </c:pt>
                <c:pt idx="2096">
                  <c:v>0.11751114722041789</c:v>
                </c:pt>
                <c:pt idx="2097">
                  <c:v>0.11751114722041789</c:v>
                </c:pt>
                <c:pt idx="2098">
                  <c:v>0.11751114722041789</c:v>
                </c:pt>
                <c:pt idx="2099">
                  <c:v>0.11751114722041789</c:v>
                </c:pt>
                <c:pt idx="2100">
                  <c:v>0.11751114722041789</c:v>
                </c:pt>
                <c:pt idx="2101">
                  <c:v>0.11751114722041789</c:v>
                </c:pt>
                <c:pt idx="2102">
                  <c:v>0.11751114722041789</c:v>
                </c:pt>
                <c:pt idx="2103">
                  <c:v>0.11751114722041789</c:v>
                </c:pt>
                <c:pt idx="2104">
                  <c:v>0.11751114722041789</c:v>
                </c:pt>
                <c:pt idx="2105">
                  <c:v>0.11751114722041789</c:v>
                </c:pt>
                <c:pt idx="2106">
                  <c:v>0.11751114722041789</c:v>
                </c:pt>
                <c:pt idx="2107">
                  <c:v>0.11751114722041789</c:v>
                </c:pt>
                <c:pt idx="2108">
                  <c:v>0.11751114722041789</c:v>
                </c:pt>
                <c:pt idx="2109">
                  <c:v>0.11751114722041789</c:v>
                </c:pt>
                <c:pt idx="2110">
                  <c:v>0.11751114722041789</c:v>
                </c:pt>
                <c:pt idx="2111">
                  <c:v>0.11751114722041789</c:v>
                </c:pt>
                <c:pt idx="2112">
                  <c:v>0.11751114722041789</c:v>
                </c:pt>
                <c:pt idx="2113">
                  <c:v>0.11751114722041789</c:v>
                </c:pt>
                <c:pt idx="2114">
                  <c:v>0.11751114722041789</c:v>
                </c:pt>
                <c:pt idx="2115">
                  <c:v>0.11751114722041789</c:v>
                </c:pt>
                <c:pt idx="2116">
                  <c:v>0.11751114722041789</c:v>
                </c:pt>
                <c:pt idx="2117">
                  <c:v>0.11751114722041789</c:v>
                </c:pt>
                <c:pt idx="2118">
                  <c:v>0.11751114722041789</c:v>
                </c:pt>
                <c:pt idx="2119">
                  <c:v>0.11751114722041789</c:v>
                </c:pt>
                <c:pt idx="2120">
                  <c:v>0.11751114722041789</c:v>
                </c:pt>
                <c:pt idx="2121">
                  <c:v>0.11751114722041789</c:v>
                </c:pt>
                <c:pt idx="2122">
                  <c:v>0.11751114722041789</c:v>
                </c:pt>
                <c:pt idx="2123">
                  <c:v>0.11751114722041789</c:v>
                </c:pt>
                <c:pt idx="2124">
                  <c:v>0.11751114722041789</c:v>
                </c:pt>
                <c:pt idx="2125">
                  <c:v>0.11751114722041789</c:v>
                </c:pt>
                <c:pt idx="2126">
                  <c:v>0.11751114722041789</c:v>
                </c:pt>
                <c:pt idx="2127">
                  <c:v>0.11751114722041789</c:v>
                </c:pt>
                <c:pt idx="2128">
                  <c:v>0.11751114722041789</c:v>
                </c:pt>
                <c:pt idx="2129">
                  <c:v>0.11751114722041789</c:v>
                </c:pt>
                <c:pt idx="2130">
                  <c:v>0.11751114722041789</c:v>
                </c:pt>
                <c:pt idx="2131">
                  <c:v>0.11751114722041789</c:v>
                </c:pt>
                <c:pt idx="2132">
                  <c:v>0.11751114722041789</c:v>
                </c:pt>
                <c:pt idx="2133">
                  <c:v>0.11751114722041789</c:v>
                </c:pt>
                <c:pt idx="2134">
                  <c:v>0.11751114722041789</c:v>
                </c:pt>
                <c:pt idx="2135">
                  <c:v>0.11751114722041789</c:v>
                </c:pt>
                <c:pt idx="2136">
                  <c:v>0.11751114722041789</c:v>
                </c:pt>
                <c:pt idx="2137">
                  <c:v>0.11751114722041789</c:v>
                </c:pt>
                <c:pt idx="2138">
                  <c:v>0.11751114722041789</c:v>
                </c:pt>
                <c:pt idx="2139">
                  <c:v>0.11751114722041789</c:v>
                </c:pt>
                <c:pt idx="2140">
                  <c:v>0.11751114722041789</c:v>
                </c:pt>
                <c:pt idx="2141">
                  <c:v>0.11751114722041789</c:v>
                </c:pt>
                <c:pt idx="2142">
                  <c:v>0.11751114722041789</c:v>
                </c:pt>
                <c:pt idx="2143">
                  <c:v>0.11751114722041789</c:v>
                </c:pt>
                <c:pt idx="2144">
                  <c:v>0.11751114722041789</c:v>
                </c:pt>
                <c:pt idx="2145">
                  <c:v>0.11751114722041789</c:v>
                </c:pt>
                <c:pt idx="2146">
                  <c:v>0.11751114722041789</c:v>
                </c:pt>
                <c:pt idx="2147">
                  <c:v>0.11751114722041789</c:v>
                </c:pt>
                <c:pt idx="2148">
                  <c:v>0.11751114722041789</c:v>
                </c:pt>
                <c:pt idx="2149">
                  <c:v>0.11751114722041789</c:v>
                </c:pt>
                <c:pt idx="2150">
                  <c:v>0.11751114722041789</c:v>
                </c:pt>
                <c:pt idx="2151">
                  <c:v>0.11751114722041789</c:v>
                </c:pt>
                <c:pt idx="2152">
                  <c:v>0.13130003554509886</c:v>
                </c:pt>
                <c:pt idx="2153">
                  <c:v>0.13130003554509886</c:v>
                </c:pt>
                <c:pt idx="2154">
                  <c:v>0.13130003554509886</c:v>
                </c:pt>
                <c:pt idx="2155">
                  <c:v>0.13130003554509886</c:v>
                </c:pt>
                <c:pt idx="2156">
                  <c:v>0.13130003554509886</c:v>
                </c:pt>
                <c:pt idx="2157">
                  <c:v>0.13130003554509886</c:v>
                </c:pt>
                <c:pt idx="2158">
                  <c:v>0.13130003554509886</c:v>
                </c:pt>
                <c:pt idx="2159">
                  <c:v>0.13130003554509886</c:v>
                </c:pt>
                <c:pt idx="2160">
                  <c:v>0.13130003554509886</c:v>
                </c:pt>
                <c:pt idx="2161">
                  <c:v>0.13130003554509886</c:v>
                </c:pt>
                <c:pt idx="2162">
                  <c:v>0.13130003554509886</c:v>
                </c:pt>
                <c:pt idx="2163">
                  <c:v>0.13130003554509886</c:v>
                </c:pt>
                <c:pt idx="2164">
                  <c:v>0.13130003554509886</c:v>
                </c:pt>
                <c:pt idx="2165">
                  <c:v>0.13130003554509886</c:v>
                </c:pt>
                <c:pt idx="2166">
                  <c:v>0.13130003554509886</c:v>
                </c:pt>
                <c:pt idx="2167">
                  <c:v>0.13130003554509886</c:v>
                </c:pt>
                <c:pt idx="2168">
                  <c:v>0.13130003554509886</c:v>
                </c:pt>
                <c:pt idx="2169">
                  <c:v>0.13130003554509886</c:v>
                </c:pt>
                <c:pt idx="2170">
                  <c:v>0.13130003554509886</c:v>
                </c:pt>
                <c:pt idx="2171">
                  <c:v>0.13130003554509886</c:v>
                </c:pt>
                <c:pt idx="2172">
                  <c:v>0.13130003554509886</c:v>
                </c:pt>
                <c:pt idx="2173">
                  <c:v>0.13130003554509886</c:v>
                </c:pt>
                <c:pt idx="2174">
                  <c:v>0.13130003554509886</c:v>
                </c:pt>
                <c:pt idx="2175">
                  <c:v>0.13130003554509886</c:v>
                </c:pt>
                <c:pt idx="2176">
                  <c:v>0.13130003554509886</c:v>
                </c:pt>
                <c:pt idx="2177">
                  <c:v>0.13130003554509886</c:v>
                </c:pt>
                <c:pt idx="2178">
                  <c:v>0.13130003554509886</c:v>
                </c:pt>
                <c:pt idx="2179">
                  <c:v>0.13130003554509886</c:v>
                </c:pt>
                <c:pt idx="2180">
                  <c:v>0.13130003554509886</c:v>
                </c:pt>
                <c:pt idx="2181">
                  <c:v>0.13130003554509886</c:v>
                </c:pt>
                <c:pt idx="2182">
                  <c:v>0.13130003554509886</c:v>
                </c:pt>
                <c:pt idx="2183">
                  <c:v>0.13130003554509886</c:v>
                </c:pt>
                <c:pt idx="2184">
                  <c:v>0.13130003554509886</c:v>
                </c:pt>
                <c:pt idx="2185">
                  <c:v>0.13130003554509886</c:v>
                </c:pt>
                <c:pt idx="2186">
                  <c:v>0.13130003554509886</c:v>
                </c:pt>
                <c:pt idx="2187">
                  <c:v>0.13130003554509886</c:v>
                </c:pt>
                <c:pt idx="2188">
                  <c:v>0.13130003554509886</c:v>
                </c:pt>
                <c:pt idx="2189">
                  <c:v>0.13130003554509886</c:v>
                </c:pt>
                <c:pt idx="2190">
                  <c:v>0.13130003554509886</c:v>
                </c:pt>
                <c:pt idx="2191">
                  <c:v>0.13130003554509886</c:v>
                </c:pt>
                <c:pt idx="2192">
                  <c:v>0.13130003554509886</c:v>
                </c:pt>
                <c:pt idx="2193">
                  <c:v>0.13130003554509886</c:v>
                </c:pt>
                <c:pt idx="2194">
                  <c:v>0.13130003554509886</c:v>
                </c:pt>
                <c:pt idx="2195">
                  <c:v>0.13130003554509886</c:v>
                </c:pt>
                <c:pt idx="2196">
                  <c:v>0.13130003554509886</c:v>
                </c:pt>
                <c:pt idx="2197">
                  <c:v>0.13130003554509886</c:v>
                </c:pt>
                <c:pt idx="2198">
                  <c:v>0.13130003554509886</c:v>
                </c:pt>
                <c:pt idx="2199">
                  <c:v>0.13130003554509886</c:v>
                </c:pt>
                <c:pt idx="2200">
                  <c:v>0.13130003554509886</c:v>
                </c:pt>
              </c:numCache>
            </c:numRef>
          </c:yVal>
          <c:smooth val="1"/>
          <c:extLst>
            <c:ext xmlns:c16="http://schemas.microsoft.com/office/drawing/2014/chart" uri="{C3380CC4-5D6E-409C-BE32-E72D297353CC}">
              <c16:uniqueId val="{00000000-4630-460D-B2C6-16A277B78D10}"/>
            </c:ext>
          </c:extLst>
        </c:ser>
        <c:ser>
          <c:idx val="1"/>
          <c:order val="1"/>
          <c:tx>
            <c:strRef>
              <c:f>CUM_INCID_CR1!$C$1</c:f>
              <c:strCache>
                <c:ptCount val="1"/>
                <c:pt idx="0">
                  <c:v>cif_inv</c:v>
                </c:pt>
              </c:strCache>
            </c:strRef>
          </c:tx>
          <c:spPr>
            <a:ln w="57150" cap="rnd">
              <a:solidFill>
                <a:srgbClr val="FF0000"/>
              </a:solidFill>
              <a:round/>
            </a:ln>
            <a:effectLst/>
          </c:spPr>
          <c:marker>
            <c:symbol val="none"/>
          </c:marker>
          <c:xVal>
            <c:numRef>
              <c:f>CUM_INCID_CR1!$A$2:$A$2202</c:f>
              <c:numCache>
                <c:formatCode>General</c:formatCode>
                <c:ptCount val="2201"/>
                <c:pt idx="0">
                  <c:v>0</c:v>
                </c:pt>
                <c:pt idx="1">
                  <c:v>2.7397260273972603E-3</c:v>
                </c:pt>
                <c:pt idx="2">
                  <c:v>5.4794520547945206E-3</c:v>
                </c:pt>
                <c:pt idx="3">
                  <c:v>8.21917808219178E-3</c:v>
                </c:pt>
                <c:pt idx="4">
                  <c:v>1.0958904109589041E-2</c:v>
                </c:pt>
                <c:pt idx="5">
                  <c:v>1.3698630136986301E-2</c:v>
                </c:pt>
                <c:pt idx="6">
                  <c:v>1.643835616438356E-2</c:v>
                </c:pt>
                <c:pt idx="7">
                  <c:v>1.9178082191780823E-2</c:v>
                </c:pt>
                <c:pt idx="8">
                  <c:v>2.1917808219178082E-2</c:v>
                </c:pt>
                <c:pt idx="9">
                  <c:v>2.4657534246575342E-2</c:v>
                </c:pt>
                <c:pt idx="10">
                  <c:v>2.7397260273972601E-2</c:v>
                </c:pt>
                <c:pt idx="11">
                  <c:v>3.0136986301369864E-2</c:v>
                </c:pt>
                <c:pt idx="12">
                  <c:v>3.287671232876712E-2</c:v>
                </c:pt>
                <c:pt idx="13">
                  <c:v>3.5616438356164383E-2</c:v>
                </c:pt>
                <c:pt idx="14">
                  <c:v>3.8356164383561646E-2</c:v>
                </c:pt>
                <c:pt idx="15">
                  <c:v>4.1095890410958902E-2</c:v>
                </c:pt>
                <c:pt idx="16">
                  <c:v>4.3835616438356165E-2</c:v>
                </c:pt>
                <c:pt idx="17">
                  <c:v>4.6575342465753428E-2</c:v>
                </c:pt>
                <c:pt idx="18">
                  <c:v>4.9315068493150684E-2</c:v>
                </c:pt>
                <c:pt idx="19">
                  <c:v>5.2054794520547946E-2</c:v>
                </c:pt>
                <c:pt idx="20">
                  <c:v>5.4794520547945202E-2</c:v>
                </c:pt>
                <c:pt idx="21">
                  <c:v>5.7534246575342465E-2</c:v>
                </c:pt>
                <c:pt idx="22">
                  <c:v>6.0273972602739728E-2</c:v>
                </c:pt>
                <c:pt idx="23">
                  <c:v>6.3013698630136991E-2</c:v>
                </c:pt>
                <c:pt idx="24">
                  <c:v>6.575342465753424E-2</c:v>
                </c:pt>
                <c:pt idx="25">
                  <c:v>6.8493150684931503E-2</c:v>
                </c:pt>
                <c:pt idx="26">
                  <c:v>7.1232876712328766E-2</c:v>
                </c:pt>
                <c:pt idx="27">
                  <c:v>7.3972602739726029E-2</c:v>
                </c:pt>
                <c:pt idx="28">
                  <c:v>7.6712328767123292E-2</c:v>
                </c:pt>
                <c:pt idx="29">
                  <c:v>7.9452054794520555E-2</c:v>
                </c:pt>
                <c:pt idx="30">
                  <c:v>8.2191780821917804E-2</c:v>
                </c:pt>
                <c:pt idx="31">
                  <c:v>8.4931506849315067E-2</c:v>
                </c:pt>
                <c:pt idx="32">
                  <c:v>8.7671232876712329E-2</c:v>
                </c:pt>
                <c:pt idx="33">
                  <c:v>9.0410958904109592E-2</c:v>
                </c:pt>
                <c:pt idx="34">
                  <c:v>9.3150684931506855E-2</c:v>
                </c:pt>
                <c:pt idx="35">
                  <c:v>9.5890410958904104E-2</c:v>
                </c:pt>
                <c:pt idx="36">
                  <c:v>9.8630136986301367E-2</c:v>
                </c:pt>
                <c:pt idx="37">
                  <c:v>0.10136986301369863</c:v>
                </c:pt>
                <c:pt idx="38">
                  <c:v>0.10410958904109589</c:v>
                </c:pt>
                <c:pt idx="39">
                  <c:v>0.10684931506849316</c:v>
                </c:pt>
                <c:pt idx="40">
                  <c:v>0.1095890410958904</c:v>
                </c:pt>
                <c:pt idx="41">
                  <c:v>0.11232876712328767</c:v>
                </c:pt>
                <c:pt idx="42">
                  <c:v>0.11506849315068493</c:v>
                </c:pt>
                <c:pt idx="43">
                  <c:v>0.11780821917808219</c:v>
                </c:pt>
                <c:pt idx="44">
                  <c:v>0.12054794520547946</c:v>
                </c:pt>
                <c:pt idx="45">
                  <c:v>0.12328767123287671</c:v>
                </c:pt>
                <c:pt idx="46">
                  <c:v>0.12602739726027398</c:v>
                </c:pt>
                <c:pt idx="47">
                  <c:v>0.12876712328767123</c:v>
                </c:pt>
                <c:pt idx="48">
                  <c:v>0.13150684931506848</c:v>
                </c:pt>
                <c:pt idx="49">
                  <c:v>0.13424657534246576</c:v>
                </c:pt>
                <c:pt idx="50">
                  <c:v>0.13698630136986301</c:v>
                </c:pt>
                <c:pt idx="51">
                  <c:v>0.13972602739726028</c:v>
                </c:pt>
                <c:pt idx="52">
                  <c:v>0.14246575342465753</c:v>
                </c:pt>
                <c:pt idx="53">
                  <c:v>0.14520547945205478</c:v>
                </c:pt>
                <c:pt idx="54">
                  <c:v>0.14794520547945206</c:v>
                </c:pt>
                <c:pt idx="55">
                  <c:v>0.15068493150684931</c:v>
                </c:pt>
                <c:pt idx="56">
                  <c:v>0.15342465753424658</c:v>
                </c:pt>
                <c:pt idx="57">
                  <c:v>0.15616438356164383</c:v>
                </c:pt>
                <c:pt idx="58">
                  <c:v>0.15890410958904111</c:v>
                </c:pt>
                <c:pt idx="59">
                  <c:v>0.16164383561643836</c:v>
                </c:pt>
                <c:pt idx="60">
                  <c:v>0.16438356164383561</c:v>
                </c:pt>
                <c:pt idx="61">
                  <c:v>0.16712328767123288</c:v>
                </c:pt>
                <c:pt idx="62">
                  <c:v>0.16986301369863013</c:v>
                </c:pt>
                <c:pt idx="63">
                  <c:v>0.17260273972602741</c:v>
                </c:pt>
                <c:pt idx="64">
                  <c:v>0.17534246575342466</c:v>
                </c:pt>
                <c:pt idx="65">
                  <c:v>0.17808219178082191</c:v>
                </c:pt>
                <c:pt idx="66">
                  <c:v>0.18082191780821918</c:v>
                </c:pt>
                <c:pt idx="67">
                  <c:v>0.18356164383561643</c:v>
                </c:pt>
                <c:pt idx="68">
                  <c:v>0.18630136986301371</c:v>
                </c:pt>
                <c:pt idx="69">
                  <c:v>0.18904109589041096</c:v>
                </c:pt>
                <c:pt idx="70">
                  <c:v>0.19178082191780821</c:v>
                </c:pt>
                <c:pt idx="71">
                  <c:v>0.19452054794520549</c:v>
                </c:pt>
                <c:pt idx="72">
                  <c:v>0.19726027397260273</c:v>
                </c:pt>
                <c:pt idx="73">
                  <c:v>0.2</c:v>
                </c:pt>
                <c:pt idx="74">
                  <c:v>0.20273972602739726</c:v>
                </c:pt>
                <c:pt idx="75">
                  <c:v>0.20547945205479451</c:v>
                </c:pt>
                <c:pt idx="76">
                  <c:v>0.20821917808219179</c:v>
                </c:pt>
                <c:pt idx="77">
                  <c:v>0.21095890410958903</c:v>
                </c:pt>
                <c:pt idx="78">
                  <c:v>0.21369863013698631</c:v>
                </c:pt>
                <c:pt idx="79">
                  <c:v>0.21643835616438356</c:v>
                </c:pt>
                <c:pt idx="80">
                  <c:v>0.21917808219178081</c:v>
                </c:pt>
                <c:pt idx="81">
                  <c:v>0.22191780821917809</c:v>
                </c:pt>
                <c:pt idx="82">
                  <c:v>0.22465753424657534</c:v>
                </c:pt>
                <c:pt idx="83">
                  <c:v>0.22739726027397261</c:v>
                </c:pt>
                <c:pt idx="84">
                  <c:v>0.23013698630136986</c:v>
                </c:pt>
                <c:pt idx="85">
                  <c:v>0.23287671232876711</c:v>
                </c:pt>
                <c:pt idx="86">
                  <c:v>0.23561643835616439</c:v>
                </c:pt>
                <c:pt idx="87">
                  <c:v>0.23835616438356164</c:v>
                </c:pt>
                <c:pt idx="88">
                  <c:v>0.24109589041095891</c:v>
                </c:pt>
                <c:pt idx="89">
                  <c:v>0.24383561643835616</c:v>
                </c:pt>
                <c:pt idx="90">
                  <c:v>0.24657534246575341</c:v>
                </c:pt>
                <c:pt idx="91">
                  <c:v>0.24931506849315069</c:v>
                </c:pt>
                <c:pt idx="92">
                  <c:v>0.25205479452054796</c:v>
                </c:pt>
                <c:pt idx="93">
                  <c:v>0.25479452054794521</c:v>
                </c:pt>
                <c:pt idx="94">
                  <c:v>0.25753424657534246</c:v>
                </c:pt>
                <c:pt idx="95">
                  <c:v>0.26027397260273971</c:v>
                </c:pt>
                <c:pt idx="96">
                  <c:v>0.26301369863013696</c:v>
                </c:pt>
                <c:pt idx="97">
                  <c:v>0.26575342465753427</c:v>
                </c:pt>
                <c:pt idx="98">
                  <c:v>0.26849315068493151</c:v>
                </c:pt>
                <c:pt idx="99">
                  <c:v>0.27123287671232876</c:v>
                </c:pt>
                <c:pt idx="100">
                  <c:v>0.27397260273972601</c:v>
                </c:pt>
                <c:pt idx="101">
                  <c:v>0.27671232876712326</c:v>
                </c:pt>
                <c:pt idx="102">
                  <c:v>0.27945205479452057</c:v>
                </c:pt>
                <c:pt idx="103">
                  <c:v>0.28219178082191781</c:v>
                </c:pt>
                <c:pt idx="104">
                  <c:v>0.28493150684931506</c:v>
                </c:pt>
                <c:pt idx="105">
                  <c:v>0.28767123287671231</c:v>
                </c:pt>
                <c:pt idx="106">
                  <c:v>0.29041095890410956</c:v>
                </c:pt>
                <c:pt idx="107">
                  <c:v>0.29315068493150687</c:v>
                </c:pt>
                <c:pt idx="108">
                  <c:v>0.29589041095890412</c:v>
                </c:pt>
                <c:pt idx="109">
                  <c:v>0.29863013698630136</c:v>
                </c:pt>
                <c:pt idx="110">
                  <c:v>0.30136986301369861</c:v>
                </c:pt>
                <c:pt idx="111">
                  <c:v>0.30410958904109592</c:v>
                </c:pt>
                <c:pt idx="112">
                  <c:v>0.30684931506849317</c:v>
                </c:pt>
                <c:pt idx="113">
                  <c:v>0.30958904109589042</c:v>
                </c:pt>
                <c:pt idx="114">
                  <c:v>0.31232876712328766</c:v>
                </c:pt>
                <c:pt idx="115">
                  <c:v>0.31506849315068491</c:v>
                </c:pt>
                <c:pt idx="116">
                  <c:v>0.31780821917808222</c:v>
                </c:pt>
                <c:pt idx="117">
                  <c:v>0.32054794520547947</c:v>
                </c:pt>
                <c:pt idx="118">
                  <c:v>0.32328767123287672</c:v>
                </c:pt>
                <c:pt idx="119">
                  <c:v>0.32602739726027397</c:v>
                </c:pt>
                <c:pt idx="120">
                  <c:v>0.32876712328767121</c:v>
                </c:pt>
                <c:pt idx="121">
                  <c:v>0.33150684931506852</c:v>
                </c:pt>
                <c:pt idx="122">
                  <c:v>0.33424657534246577</c:v>
                </c:pt>
                <c:pt idx="123">
                  <c:v>0.33698630136986302</c:v>
                </c:pt>
                <c:pt idx="124">
                  <c:v>0.33972602739726027</c:v>
                </c:pt>
                <c:pt idx="125">
                  <c:v>0.34246575342465752</c:v>
                </c:pt>
                <c:pt idx="126">
                  <c:v>0.34520547945205482</c:v>
                </c:pt>
                <c:pt idx="127">
                  <c:v>0.34794520547945207</c:v>
                </c:pt>
                <c:pt idx="128">
                  <c:v>0.35068493150684932</c:v>
                </c:pt>
                <c:pt idx="129">
                  <c:v>0.35342465753424657</c:v>
                </c:pt>
                <c:pt idx="130">
                  <c:v>0.35616438356164382</c:v>
                </c:pt>
                <c:pt idx="131">
                  <c:v>0.35890410958904112</c:v>
                </c:pt>
                <c:pt idx="132">
                  <c:v>0.36164383561643837</c:v>
                </c:pt>
                <c:pt idx="133">
                  <c:v>0.36438356164383562</c:v>
                </c:pt>
                <c:pt idx="134">
                  <c:v>0.36712328767123287</c:v>
                </c:pt>
                <c:pt idx="135">
                  <c:v>0.36986301369863012</c:v>
                </c:pt>
                <c:pt idx="136">
                  <c:v>0.37260273972602742</c:v>
                </c:pt>
                <c:pt idx="137">
                  <c:v>0.37534246575342467</c:v>
                </c:pt>
                <c:pt idx="138">
                  <c:v>0.37808219178082192</c:v>
                </c:pt>
                <c:pt idx="139">
                  <c:v>0.38082191780821917</c:v>
                </c:pt>
                <c:pt idx="140">
                  <c:v>0.38356164383561642</c:v>
                </c:pt>
                <c:pt idx="141">
                  <c:v>0.38630136986301372</c:v>
                </c:pt>
                <c:pt idx="142">
                  <c:v>0.38904109589041097</c:v>
                </c:pt>
                <c:pt idx="143">
                  <c:v>0.39178082191780822</c:v>
                </c:pt>
                <c:pt idx="144">
                  <c:v>0.39452054794520547</c:v>
                </c:pt>
                <c:pt idx="145">
                  <c:v>0.39726027397260272</c:v>
                </c:pt>
                <c:pt idx="146">
                  <c:v>0.4</c:v>
                </c:pt>
                <c:pt idx="147">
                  <c:v>0.40273972602739727</c:v>
                </c:pt>
                <c:pt idx="148">
                  <c:v>0.40547945205479452</c:v>
                </c:pt>
                <c:pt idx="149">
                  <c:v>0.40821917808219177</c:v>
                </c:pt>
                <c:pt idx="150">
                  <c:v>0.41095890410958902</c:v>
                </c:pt>
                <c:pt idx="151">
                  <c:v>0.41369863013698632</c:v>
                </c:pt>
                <c:pt idx="152">
                  <c:v>0.41643835616438357</c:v>
                </c:pt>
                <c:pt idx="153">
                  <c:v>0.41917808219178082</c:v>
                </c:pt>
                <c:pt idx="154">
                  <c:v>0.42191780821917807</c:v>
                </c:pt>
                <c:pt idx="155">
                  <c:v>0.42465753424657532</c:v>
                </c:pt>
                <c:pt idx="156">
                  <c:v>0.42739726027397262</c:v>
                </c:pt>
                <c:pt idx="157">
                  <c:v>0.43013698630136987</c:v>
                </c:pt>
                <c:pt idx="158">
                  <c:v>0.43287671232876712</c:v>
                </c:pt>
                <c:pt idx="159">
                  <c:v>0.43561643835616437</c:v>
                </c:pt>
                <c:pt idx="160">
                  <c:v>0.43835616438356162</c:v>
                </c:pt>
                <c:pt idx="161">
                  <c:v>0.44109589041095892</c:v>
                </c:pt>
                <c:pt idx="162">
                  <c:v>0.44383561643835617</c:v>
                </c:pt>
                <c:pt idx="163">
                  <c:v>0.44657534246575342</c:v>
                </c:pt>
                <c:pt idx="164">
                  <c:v>0.44931506849315067</c:v>
                </c:pt>
                <c:pt idx="165">
                  <c:v>0.45205479452054792</c:v>
                </c:pt>
                <c:pt idx="166">
                  <c:v>0.45479452054794522</c:v>
                </c:pt>
                <c:pt idx="167">
                  <c:v>0.45753424657534247</c:v>
                </c:pt>
                <c:pt idx="168">
                  <c:v>0.46027397260273972</c:v>
                </c:pt>
                <c:pt idx="169">
                  <c:v>0.46301369863013697</c:v>
                </c:pt>
                <c:pt idx="170">
                  <c:v>0.46575342465753422</c:v>
                </c:pt>
                <c:pt idx="171">
                  <c:v>0.46849315068493153</c:v>
                </c:pt>
                <c:pt idx="172">
                  <c:v>0.47123287671232877</c:v>
                </c:pt>
                <c:pt idx="173">
                  <c:v>0.47397260273972602</c:v>
                </c:pt>
                <c:pt idx="174">
                  <c:v>0.47671232876712327</c:v>
                </c:pt>
                <c:pt idx="175">
                  <c:v>0.47945205479452052</c:v>
                </c:pt>
                <c:pt idx="176">
                  <c:v>0.48219178082191783</c:v>
                </c:pt>
                <c:pt idx="177">
                  <c:v>0.48493150684931507</c:v>
                </c:pt>
                <c:pt idx="178">
                  <c:v>0.48767123287671232</c:v>
                </c:pt>
                <c:pt idx="179">
                  <c:v>0.49041095890410957</c:v>
                </c:pt>
                <c:pt idx="180">
                  <c:v>0.49315068493150682</c:v>
                </c:pt>
                <c:pt idx="181">
                  <c:v>0.49589041095890413</c:v>
                </c:pt>
                <c:pt idx="182">
                  <c:v>0.49863013698630138</c:v>
                </c:pt>
                <c:pt idx="183">
                  <c:v>0.50136986301369868</c:v>
                </c:pt>
                <c:pt idx="184">
                  <c:v>0.50410958904109593</c:v>
                </c:pt>
                <c:pt idx="185">
                  <c:v>0.50684931506849318</c:v>
                </c:pt>
                <c:pt idx="186">
                  <c:v>0.50958904109589043</c:v>
                </c:pt>
                <c:pt idx="187">
                  <c:v>0.51232876712328768</c:v>
                </c:pt>
                <c:pt idx="188">
                  <c:v>0.51506849315068493</c:v>
                </c:pt>
                <c:pt idx="189">
                  <c:v>0.51780821917808217</c:v>
                </c:pt>
                <c:pt idx="190">
                  <c:v>0.52054794520547942</c:v>
                </c:pt>
                <c:pt idx="191">
                  <c:v>0.52328767123287667</c:v>
                </c:pt>
                <c:pt idx="192">
                  <c:v>0.52602739726027392</c:v>
                </c:pt>
                <c:pt idx="193">
                  <c:v>0.52876712328767128</c:v>
                </c:pt>
                <c:pt idx="194">
                  <c:v>0.53150684931506853</c:v>
                </c:pt>
                <c:pt idx="195">
                  <c:v>0.53424657534246578</c:v>
                </c:pt>
                <c:pt idx="196">
                  <c:v>0.53698630136986303</c:v>
                </c:pt>
                <c:pt idx="197">
                  <c:v>0.53972602739726028</c:v>
                </c:pt>
                <c:pt idx="198">
                  <c:v>0.54246575342465753</c:v>
                </c:pt>
                <c:pt idx="199">
                  <c:v>0.54520547945205478</c:v>
                </c:pt>
                <c:pt idx="200">
                  <c:v>0.54794520547945202</c:v>
                </c:pt>
                <c:pt idx="201">
                  <c:v>0.55068493150684927</c:v>
                </c:pt>
                <c:pt idx="202">
                  <c:v>0.55342465753424652</c:v>
                </c:pt>
                <c:pt idx="203">
                  <c:v>0.55616438356164388</c:v>
                </c:pt>
                <c:pt idx="204">
                  <c:v>0.55890410958904113</c:v>
                </c:pt>
                <c:pt idx="205">
                  <c:v>0.56164383561643838</c:v>
                </c:pt>
                <c:pt idx="206">
                  <c:v>0.56438356164383563</c:v>
                </c:pt>
                <c:pt idx="207">
                  <c:v>0.56712328767123288</c:v>
                </c:pt>
                <c:pt idx="208">
                  <c:v>0.56986301369863013</c:v>
                </c:pt>
                <c:pt idx="209">
                  <c:v>0.57260273972602738</c:v>
                </c:pt>
                <c:pt idx="210">
                  <c:v>0.57534246575342463</c:v>
                </c:pt>
                <c:pt idx="211">
                  <c:v>0.57808219178082187</c:v>
                </c:pt>
                <c:pt idx="212">
                  <c:v>0.58082191780821912</c:v>
                </c:pt>
                <c:pt idx="213">
                  <c:v>0.58356164383561648</c:v>
                </c:pt>
                <c:pt idx="214">
                  <c:v>0.58630136986301373</c:v>
                </c:pt>
                <c:pt idx="215">
                  <c:v>0.58904109589041098</c:v>
                </c:pt>
                <c:pt idx="216">
                  <c:v>0.59178082191780823</c:v>
                </c:pt>
                <c:pt idx="217">
                  <c:v>0.59452054794520548</c:v>
                </c:pt>
                <c:pt idx="218">
                  <c:v>0.59726027397260273</c:v>
                </c:pt>
                <c:pt idx="219">
                  <c:v>0.6</c:v>
                </c:pt>
                <c:pt idx="220">
                  <c:v>0.60273972602739723</c:v>
                </c:pt>
                <c:pt idx="221">
                  <c:v>0.60547945205479448</c:v>
                </c:pt>
                <c:pt idx="222">
                  <c:v>0.60821917808219184</c:v>
                </c:pt>
                <c:pt idx="223">
                  <c:v>0.61095890410958908</c:v>
                </c:pt>
                <c:pt idx="224">
                  <c:v>0.61369863013698633</c:v>
                </c:pt>
                <c:pt idx="225">
                  <c:v>0.61643835616438358</c:v>
                </c:pt>
                <c:pt idx="226">
                  <c:v>0.61917808219178083</c:v>
                </c:pt>
                <c:pt idx="227">
                  <c:v>0.62191780821917808</c:v>
                </c:pt>
                <c:pt idx="228">
                  <c:v>0.62465753424657533</c:v>
                </c:pt>
                <c:pt idx="229">
                  <c:v>0.62739726027397258</c:v>
                </c:pt>
                <c:pt idx="230">
                  <c:v>0.63013698630136983</c:v>
                </c:pt>
                <c:pt idx="231">
                  <c:v>0.63287671232876708</c:v>
                </c:pt>
                <c:pt idx="232">
                  <c:v>0.63561643835616444</c:v>
                </c:pt>
                <c:pt idx="233">
                  <c:v>0.63835616438356169</c:v>
                </c:pt>
                <c:pt idx="234">
                  <c:v>0.64109589041095894</c:v>
                </c:pt>
                <c:pt idx="235">
                  <c:v>0.64383561643835618</c:v>
                </c:pt>
                <c:pt idx="236">
                  <c:v>0.64657534246575343</c:v>
                </c:pt>
                <c:pt idx="237">
                  <c:v>0.64931506849315068</c:v>
                </c:pt>
                <c:pt idx="238">
                  <c:v>0.65205479452054793</c:v>
                </c:pt>
                <c:pt idx="239">
                  <c:v>0.65479452054794518</c:v>
                </c:pt>
                <c:pt idx="240">
                  <c:v>0.65753424657534243</c:v>
                </c:pt>
                <c:pt idx="241">
                  <c:v>0.66027397260273968</c:v>
                </c:pt>
                <c:pt idx="242">
                  <c:v>0.66301369863013704</c:v>
                </c:pt>
                <c:pt idx="243">
                  <c:v>0.66575342465753429</c:v>
                </c:pt>
                <c:pt idx="244">
                  <c:v>0.66849315068493154</c:v>
                </c:pt>
                <c:pt idx="245">
                  <c:v>0.67123287671232879</c:v>
                </c:pt>
                <c:pt idx="246">
                  <c:v>0.67397260273972603</c:v>
                </c:pt>
                <c:pt idx="247">
                  <c:v>0.67671232876712328</c:v>
                </c:pt>
                <c:pt idx="248">
                  <c:v>0.67945205479452053</c:v>
                </c:pt>
                <c:pt idx="249">
                  <c:v>0.68219178082191778</c:v>
                </c:pt>
                <c:pt idx="250">
                  <c:v>0.68493150684931503</c:v>
                </c:pt>
                <c:pt idx="251">
                  <c:v>0.68767123287671228</c:v>
                </c:pt>
                <c:pt idx="252">
                  <c:v>0.69041095890410964</c:v>
                </c:pt>
                <c:pt idx="253">
                  <c:v>0.69315068493150689</c:v>
                </c:pt>
                <c:pt idx="254">
                  <c:v>0.69589041095890414</c:v>
                </c:pt>
                <c:pt idx="255">
                  <c:v>0.69863013698630139</c:v>
                </c:pt>
                <c:pt idx="256">
                  <c:v>0.70136986301369864</c:v>
                </c:pt>
                <c:pt idx="257">
                  <c:v>0.70410958904109588</c:v>
                </c:pt>
                <c:pt idx="258">
                  <c:v>0.70684931506849313</c:v>
                </c:pt>
                <c:pt idx="259">
                  <c:v>0.70958904109589038</c:v>
                </c:pt>
                <c:pt idx="260">
                  <c:v>0.71232876712328763</c:v>
                </c:pt>
                <c:pt idx="261">
                  <c:v>0.71506849315068488</c:v>
                </c:pt>
                <c:pt idx="262">
                  <c:v>0.71780821917808224</c:v>
                </c:pt>
                <c:pt idx="263">
                  <c:v>0.72054794520547949</c:v>
                </c:pt>
                <c:pt idx="264">
                  <c:v>0.72328767123287674</c:v>
                </c:pt>
                <c:pt idx="265">
                  <c:v>0.72602739726027399</c:v>
                </c:pt>
                <c:pt idx="266">
                  <c:v>0.72876712328767124</c:v>
                </c:pt>
                <c:pt idx="267">
                  <c:v>0.73150684931506849</c:v>
                </c:pt>
                <c:pt idx="268">
                  <c:v>0.73424657534246573</c:v>
                </c:pt>
                <c:pt idx="269">
                  <c:v>0.73698630136986298</c:v>
                </c:pt>
                <c:pt idx="270">
                  <c:v>0.73972602739726023</c:v>
                </c:pt>
                <c:pt idx="271">
                  <c:v>0.74246575342465748</c:v>
                </c:pt>
                <c:pt idx="272">
                  <c:v>0.74520547945205484</c:v>
                </c:pt>
                <c:pt idx="273">
                  <c:v>0.74794520547945209</c:v>
                </c:pt>
                <c:pt idx="274">
                  <c:v>0.75068493150684934</c:v>
                </c:pt>
                <c:pt idx="275">
                  <c:v>0.75342465753424659</c:v>
                </c:pt>
                <c:pt idx="276">
                  <c:v>0.75616438356164384</c:v>
                </c:pt>
                <c:pt idx="277">
                  <c:v>0.75890410958904109</c:v>
                </c:pt>
                <c:pt idx="278">
                  <c:v>0.76164383561643834</c:v>
                </c:pt>
                <c:pt idx="279">
                  <c:v>0.76438356164383559</c:v>
                </c:pt>
                <c:pt idx="280">
                  <c:v>0.76712328767123283</c:v>
                </c:pt>
                <c:pt idx="281">
                  <c:v>0.76986301369863008</c:v>
                </c:pt>
                <c:pt idx="282">
                  <c:v>0.77260273972602744</c:v>
                </c:pt>
                <c:pt idx="283">
                  <c:v>0.77534246575342469</c:v>
                </c:pt>
                <c:pt idx="284">
                  <c:v>0.77808219178082194</c:v>
                </c:pt>
                <c:pt idx="285">
                  <c:v>0.78082191780821919</c:v>
                </c:pt>
                <c:pt idx="286">
                  <c:v>0.78356164383561644</c:v>
                </c:pt>
                <c:pt idx="287">
                  <c:v>0.78630136986301369</c:v>
                </c:pt>
                <c:pt idx="288">
                  <c:v>0.78904109589041094</c:v>
                </c:pt>
                <c:pt idx="289">
                  <c:v>0.79178082191780819</c:v>
                </c:pt>
                <c:pt idx="290">
                  <c:v>0.79452054794520544</c:v>
                </c:pt>
                <c:pt idx="291">
                  <c:v>0.79726027397260268</c:v>
                </c:pt>
                <c:pt idx="292">
                  <c:v>0.8</c:v>
                </c:pt>
                <c:pt idx="293">
                  <c:v>0.80273972602739729</c:v>
                </c:pt>
                <c:pt idx="294">
                  <c:v>0.80547945205479454</c:v>
                </c:pt>
                <c:pt idx="295">
                  <c:v>0.80821917808219179</c:v>
                </c:pt>
                <c:pt idx="296">
                  <c:v>0.81095890410958904</c:v>
                </c:pt>
                <c:pt idx="297">
                  <c:v>0.81369863013698629</c:v>
                </c:pt>
                <c:pt idx="298">
                  <c:v>0.81643835616438354</c:v>
                </c:pt>
                <c:pt idx="299">
                  <c:v>0.81917808219178079</c:v>
                </c:pt>
                <c:pt idx="300">
                  <c:v>0.82191780821917804</c:v>
                </c:pt>
                <c:pt idx="301">
                  <c:v>0.8246575342465754</c:v>
                </c:pt>
                <c:pt idx="302">
                  <c:v>0.82739726027397265</c:v>
                </c:pt>
                <c:pt idx="303">
                  <c:v>0.83013698630136989</c:v>
                </c:pt>
                <c:pt idx="304">
                  <c:v>0.83287671232876714</c:v>
                </c:pt>
                <c:pt idx="305">
                  <c:v>0.83561643835616439</c:v>
                </c:pt>
                <c:pt idx="306">
                  <c:v>0.83835616438356164</c:v>
                </c:pt>
                <c:pt idx="307">
                  <c:v>0.84109589041095889</c:v>
                </c:pt>
                <c:pt idx="308">
                  <c:v>0.84383561643835614</c:v>
                </c:pt>
                <c:pt idx="309">
                  <c:v>0.84657534246575339</c:v>
                </c:pt>
                <c:pt idx="310">
                  <c:v>0.84931506849315064</c:v>
                </c:pt>
                <c:pt idx="311">
                  <c:v>0.852054794520548</c:v>
                </c:pt>
                <c:pt idx="312">
                  <c:v>0.85479452054794525</c:v>
                </c:pt>
                <c:pt idx="313">
                  <c:v>0.8575342465753425</c:v>
                </c:pt>
                <c:pt idx="314">
                  <c:v>0.86027397260273974</c:v>
                </c:pt>
                <c:pt idx="315">
                  <c:v>0.86301369863013699</c:v>
                </c:pt>
                <c:pt idx="316">
                  <c:v>0.86575342465753424</c:v>
                </c:pt>
                <c:pt idx="317">
                  <c:v>0.86849315068493149</c:v>
                </c:pt>
                <c:pt idx="318">
                  <c:v>0.87123287671232874</c:v>
                </c:pt>
                <c:pt idx="319">
                  <c:v>0.87397260273972599</c:v>
                </c:pt>
                <c:pt idx="320">
                  <c:v>0.87671232876712324</c:v>
                </c:pt>
                <c:pt idx="321">
                  <c:v>0.8794520547945206</c:v>
                </c:pt>
                <c:pt idx="322">
                  <c:v>0.88219178082191785</c:v>
                </c:pt>
                <c:pt idx="323">
                  <c:v>0.8849315068493151</c:v>
                </c:pt>
                <c:pt idx="324">
                  <c:v>0.88767123287671235</c:v>
                </c:pt>
                <c:pt idx="325">
                  <c:v>0.8904109589041096</c:v>
                </c:pt>
                <c:pt idx="326">
                  <c:v>0.89315068493150684</c:v>
                </c:pt>
                <c:pt idx="327">
                  <c:v>0.89589041095890409</c:v>
                </c:pt>
                <c:pt idx="328">
                  <c:v>0.89863013698630134</c:v>
                </c:pt>
                <c:pt idx="329">
                  <c:v>0.90136986301369859</c:v>
                </c:pt>
                <c:pt idx="330">
                  <c:v>0.90410958904109584</c:v>
                </c:pt>
                <c:pt idx="331">
                  <c:v>0.9068493150684932</c:v>
                </c:pt>
                <c:pt idx="332">
                  <c:v>0.90958904109589045</c:v>
                </c:pt>
                <c:pt idx="333">
                  <c:v>0.9123287671232877</c:v>
                </c:pt>
                <c:pt idx="334">
                  <c:v>0.91506849315068495</c:v>
                </c:pt>
                <c:pt idx="335">
                  <c:v>0.9178082191780822</c:v>
                </c:pt>
                <c:pt idx="336">
                  <c:v>0.92054794520547945</c:v>
                </c:pt>
                <c:pt idx="337">
                  <c:v>0.92328767123287669</c:v>
                </c:pt>
                <c:pt idx="338">
                  <c:v>0.92602739726027394</c:v>
                </c:pt>
                <c:pt idx="339">
                  <c:v>0.92876712328767119</c:v>
                </c:pt>
                <c:pt idx="340">
                  <c:v>0.93150684931506844</c:v>
                </c:pt>
                <c:pt idx="341">
                  <c:v>0.9342465753424658</c:v>
                </c:pt>
                <c:pt idx="342">
                  <c:v>0.93698630136986305</c:v>
                </c:pt>
                <c:pt idx="343">
                  <c:v>0.9397260273972603</c:v>
                </c:pt>
                <c:pt idx="344">
                  <c:v>0.94246575342465755</c:v>
                </c:pt>
                <c:pt idx="345">
                  <c:v>0.9452054794520548</c:v>
                </c:pt>
                <c:pt idx="346">
                  <c:v>0.94794520547945205</c:v>
                </c:pt>
                <c:pt idx="347">
                  <c:v>0.9506849315068493</c:v>
                </c:pt>
                <c:pt idx="348">
                  <c:v>0.95342465753424654</c:v>
                </c:pt>
                <c:pt idx="349">
                  <c:v>0.95616438356164379</c:v>
                </c:pt>
                <c:pt idx="350">
                  <c:v>0.95890410958904104</c:v>
                </c:pt>
                <c:pt idx="351">
                  <c:v>0.9616438356164384</c:v>
                </c:pt>
                <c:pt idx="352">
                  <c:v>0.96438356164383565</c:v>
                </c:pt>
                <c:pt idx="353">
                  <c:v>0.9671232876712329</c:v>
                </c:pt>
                <c:pt idx="354">
                  <c:v>0.96986301369863015</c:v>
                </c:pt>
                <c:pt idx="355">
                  <c:v>0.9726027397260274</c:v>
                </c:pt>
                <c:pt idx="356">
                  <c:v>0.97534246575342465</c:v>
                </c:pt>
                <c:pt idx="357">
                  <c:v>0.9780821917808219</c:v>
                </c:pt>
                <c:pt idx="358">
                  <c:v>0.98082191780821915</c:v>
                </c:pt>
                <c:pt idx="359">
                  <c:v>0.98356164383561639</c:v>
                </c:pt>
                <c:pt idx="360">
                  <c:v>0.98630136986301364</c:v>
                </c:pt>
                <c:pt idx="361">
                  <c:v>0.989041095890411</c:v>
                </c:pt>
                <c:pt idx="362">
                  <c:v>0.99178082191780825</c:v>
                </c:pt>
                <c:pt idx="363">
                  <c:v>0.9945205479452055</c:v>
                </c:pt>
                <c:pt idx="364">
                  <c:v>0.99726027397260275</c:v>
                </c:pt>
                <c:pt idx="365">
                  <c:v>1</c:v>
                </c:pt>
                <c:pt idx="366">
                  <c:v>1.0027397260273974</c:v>
                </c:pt>
                <c:pt idx="367">
                  <c:v>1.0054794520547945</c:v>
                </c:pt>
                <c:pt idx="368">
                  <c:v>1.0082191780821919</c:v>
                </c:pt>
                <c:pt idx="369">
                  <c:v>1.010958904109589</c:v>
                </c:pt>
                <c:pt idx="370">
                  <c:v>1.0136986301369864</c:v>
                </c:pt>
                <c:pt idx="371">
                  <c:v>1.0164383561643835</c:v>
                </c:pt>
                <c:pt idx="372">
                  <c:v>1.0191780821917809</c:v>
                </c:pt>
                <c:pt idx="373">
                  <c:v>1.021917808219178</c:v>
                </c:pt>
                <c:pt idx="374">
                  <c:v>1.0246575342465754</c:v>
                </c:pt>
                <c:pt idx="375">
                  <c:v>1.0273972602739727</c:v>
                </c:pt>
                <c:pt idx="376">
                  <c:v>1.0301369863013699</c:v>
                </c:pt>
                <c:pt idx="377">
                  <c:v>1.0328767123287672</c:v>
                </c:pt>
                <c:pt idx="378">
                  <c:v>1.0356164383561643</c:v>
                </c:pt>
                <c:pt idx="379">
                  <c:v>1.0383561643835617</c:v>
                </c:pt>
                <c:pt idx="380">
                  <c:v>1.0410958904109588</c:v>
                </c:pt>
                <c:pt idx="381">
                  <c:v>1.0438356164383562</c:v>
                </c:pt>
                <c:pt idx="382">
                  <c:v>1.0465753424657533</c:v>
                </c:pt>
                <c:pt idx="383">
                  <c:v>1.0493150684931507</c:v>
                </c:pt>
                <c:pt idx="384">
                  <c:v>1.0520547945205478</c:v>
                </c:pt>
                <c:pt idx="385">
                  <c:v>1.0547945205479452</c:v>
                </c:pt>
                <c:pt idx="386">
                  <c:v>1.0575342465753426</c:v>
                </c:pt>
                <c:pt idx="387">
                  <c:v>1.0602739726027397</c:v>
                </c:pt>
                <c:pt idx="388">
                  <c:v>1.0630136986301371</c:v>
                </c:pt>
                <c:pt idx="389">
                  <c:v>1.0657534246575342</c:v>
                </c:pt>
                <c:pt idx="390">
                  <c:v>1.0684931506849316</c:v>
                </c:pt>
                <c:pt idx="391">
                  <c:v>1.0712328767123287</c:v>
                </c:pt>
                <c:pt idx="392">
                  <c:v>1.0739726027397261</c:v>
                </c:pt>
                <c:pt idx="393">
                  <c:v>1.0767123287671232</c:v>
                </c:pt>
                <c:pt idx="394">
                  <c:v>1.0794520547945206</c:v>
                </c:pt>
                <c:pt idx="395">
                  <c:v>1.0821917808219179</c:v>
                </c:pt>
                <c:pt idx="396">
                  <c:v>1.0849315068493151</c:v>
                </c:pt>
                <c:pt idx="397">
                  <c:v>1.0876712328767124</c:v>
                </c:pt>
                <c:pt idx="398">
                  <c:v>1.0904109589041096</c:v>
                </c:pt>
                <c:pt idx="399">
                  <c:v>1.0931506849315069</c:v>
                </c:pt>
                <c:pt idx="400">
                  <c:v>1.095890410958904</c:v>
                </c:pt>
                <c:pt idx="401">
                  <c:v>1.0986301369863014</c:v>
                </c:pt>
                <c:pt idx="402">
                  <c:v>1.1013698630136985</c:v>
                </c:pt>
                <c:pt idx="403">
                  <c:v>1.1041095890410959</c:v>
                </c:pt>
                <c:pt idx="404">
                  <c:v>1.106849315068493</c:v>
                </c:pt>
                <c:pt idx="405">
                  <c:v>1.1095890410958904</c:v>
                </c:pt>
                <c:pt idx="406">
                  <c:v>1.1123287671232878</c:v>
                </c:pt>
                <c:pt idx="407">
                  <c:v>1.1150684931506849</c:v>
                </c:pt>
                <c:pt idx="408">
                  <c:v>1.1178082191780823</c:v>
                </c:pt>
                <c:pt idx="409">
                  <c:v>1.1205479452054794</c:v>
                </c:pt>
                <c:pt idx="410">
                  <c:v>1.1232876712328768</c:v>
                </c:pt>
                <c:pt idx="411">
                  <c:v>1.1260273972602739</c:v>
                </c:pt>
                <c:pt idx="412">
                  <c:v>1.1287671232876713</c:v>
                </c:pt>
                <c:pt idx="413">
                  <c:v>1.1315068493150684</c:v>
                </c:pt>
                <c:pt idx="414">
                  <c:v>1.1342465753424658</c:v>
                </c:pt>
                <c:pt idx="415">
                  <c:v>1.1369863013698631</c:v>
                </c:pt>
                <c:pt idx="416">
                  <c:v>1.1397260273972603</c:v>
                </c:pt>
                <c:pt idx="417">
                  <c:v>1.1424657534246576</c:v>
                </c:pt>
                <c:pt idx="418">
                  <c:v>1.1452054794520548</c:v>
                </c:pt>
                <c:pt idx="419">
                  <c:v>1.1479452054794521</c:v>
                </c:pt>
                <c:pt idx="420">
                  <c:v>1.1506849315068493</c:v>
                </c:pt>
                <c:pt idx="421">
                  <c:v>1.1534246575342466</c:v>
                </c:pt>
                <c:pt idx="422">
                  <c:v>1.1561643835616437</c:v>
                </c:pt>
                <c:pt idx="423">
                  <c:v>1.1589041095890411</c:v>
                </c:pt>
                <c:pt idx="424">
                  <c:v>1.1616438356164382</c:v>
                </c:pt>
                <c:pt idx="425">
                  <c:v>1.1643835616438356</c:v>
                </c:pt>
                <c:pt idx="426">
                  <c:v>1.167123287671233</c:v>
                </c:pt>
                <c:pt idx="427">
                  <c:v>1.1698630136986301</c:v>
                </c:pt>
                <c:pt idx="428">
                  <c:v>1.1726027397260275</c:v>
                </c:pt>
                <c:pt idx="429">
                  <c:v>1.1753424657534246</c:v>
                </c:pt>
                <c:pt idx="430">
                  <c:v>1.178082191780822</c:v>
                </c:pt>
                <c:pt idx="431">
                  <c:v>1.1808219178082191</c:v>
                </c:pt>
                <c:pt idx="432">
                  <c:v>1.1835616438356165</c:v>
                </c:pt>
                <c:pt idx="433">
                  <c:v>1.1863013698630136</c:v>
                </c:pt>
                <c:pt idx="434">
                  <c:v>1.189041095890411</c:v>
                </c:pt>
                <c:pt idx="435">
                  <c:v>1.1917808219178083</c:v>
                </c:pt>
                <c:pt idx="436">
                  <c:v>1.1945205479452055</c:v>
                </c:pt>
                <c:pt idx="437">
                  <c:v>1.1972602739726028</c:v>
                </c:pt>
                <c:pt idx="438">
                  <c:v>1.2</c:v>
                </c:pt>
                <c:pt idx="439">
                  <c:v>1.2027397260273973</c:v>
                </c:pt>
                <c:pt idx="440">
                  <c:v>1.2054794520547945</c:v>
                </c:pt>
                <c:pt idx="441">
                  <c:v>1.2082191780821918</c:v>
                </c:pt>
                <c:pt idx="442">
                  <c:v>1.210958904109589</c:v>
                </c:pt>
                <c:pt idx="443">
                  <c:v>1.2136986301369863</c:v>
                </c:pt>
                <c:pt idx="444">
                  <c:v>1.2164383561643837</c:v>
                </c:pt>
                <c:pt idx="445">
                  <c:v>1.2191780821917808</c:v>
                </c:pt>
                <c:pt idx="446">
                  <c:v>1.2219178082191782</c:v>
                </c:pt>
                <c:pt idx="447">
                  <c:v>1.2246575342465753</c:v>
                </c:pt>
                <c:pt idx="448">
                  <c:v>1.2273972602739727</c:v>
                </c:pt>
                <c:pt idx="449">
                  <c:v>1.2301369863013698</c:v>
                </c:pt>
                <c:pt idx="450">
                  <c:v>1.2328767123287672</c:v>
                </c:pt>
                <c:pt idx="451">
                  <c:v>1.2356164383561643</c:v>
                </c:pt>
                <c:pt idx="452">
                  <c:v>1.2383561643835617</c:v>
                </c:pt>
                <c:pt idx="453">
                  <c:v>1.2410958904109588</c:v>
                </c:pt>
                <c:pt idx="454">
                  <c:v>1.2438356164383562</c:v>
                </c:pt>
                <c:pt idx="455">
                  <c:v>1.2465753424657535</c:v>
                </c:pt>
                <c:pt idx="456">
                  <c:v>1.2493150684931507</c:v>
                </c:pt>
                <c:pt idx="457">
                  <c:v>1.252054794520548</c:v>
                </c:pt>
                <c:pt idx="458">
                  <c:v>1.2547945205479452</c:v>
                </c:pt>
                <c:pt idx="459">
                  <c:v>1.2575342465753425</c:v>
                </c:pt>
                <c:pt idx="460">
                  <c:v>1.2602739726027397</c:v>
                </c:pt>
                <c:pt idx="461">
                  <c:v>1.263013698630137</c:v>
                </c:pt>
                <c:pt idx="462">
                  <c:v>1.2657534246575342</c:v>
                </c:pt>
                <c:pt idx="463">
                  <c:v>1.2684931506849315</c:v>
                </c:pt>
                <c:pt idx="464">
                  <c:v>1.2712328767123289</c:v>
                </c:pt>
                <c:pt idx="465">
                  <c:v>1.273972602739726</c:v>
                </c:pt>
                <c:pt idx="466">
                  <c:v>1.2767123287671234</c:v>
                </c:pt>
                <c:pt idx="467">
                  <c:v>1.2794520547945205</c:v>
                </c:pt>
                <c:pt idx="468">
                  <c:v>1.2821917808219179</c:v>
                </c:pt>
                <c:pt idx="469">
                  <c:v>1.284931506849315</c:v>
                </c:pt>
                <c:pt idx="470">
                  <c:v>1.2876712328767124</c:v>
                </c:pt>
                <c:pt idx="471">
                  <c:v>1.2904109589041095</c:v>
                </c:pt>
                <c:pt idx="472">
                  <c:v>1.2931506849315069</c:v>
                </c:pt>
                <c:pt idx="473">
                  <c:v>1.295890410958904</c:v>
                </c:pt>
                <c:pt idx="474">
                  <c:v>1.2986301369863014</c:v>
                </c:pt>
                <c:pt idx="475">
                  <c:v>1.3013698630136987</c:v>
                </c:pt>
                <c:pt idx="476">
                  <c:v>1.3041095890410959</c:v>
                </c:pt>
                <c:pt idx="477">
                  <c:v>1.3068493150684932</c:v>
                </c:pt>
                <c:pt idx="478">
                  <c:v>1.3095890410958904</c:v>
                </c:pt>
                <c:pt idx="479">
                  <c:v>1.3123287671232877</c:v>
                </c:pt>
                <c:pt idx="480">
                  <c:v>1.3150684931506849</c:v>
                </c:pt>
                <c:pt idx="481">
                  <c:v>1.3178082191780822</c:v>
                </c:pt>
                <c:pt idx="482">
                  <c:v>1.3205479452054794</c:v>
                </c:pt>
                <c:pt idx="483">
                  <c:v>1.3232876712328767</c:v>
                </c:pt>
                <c:pt idx="484">
                  <c:v>1.3260273972602741</c:v>
                </c:pt>
                <c:pt idx="485">
                  <c:v>1.3287671232876712</c:v>
                </c:pt>
                <c:pt idx="486">
                  <c:v>1.3315068493150686</c:v>
                </c:pt>
                <c:pt idx="487">
                  <c:v>1.3342465753424657</c:v>
                </c:pt>
                <c:pt idx="488">
                  <c:v>1.3369863013698631</c:v>
                </c:pt>
                <c:pt idx="489">
                  <c:v>1.3397260273972602</c:v>
                </c:pt>
                <c:pt idx="490">
                  <c:v>1.3424657534246576</c:v>
                </c:pt>
                <c:pt idx="491">
                  <c:v>1.3452054794520547</c:v>
                </c:pt>
                <c:pt idx="492">
                  <c:v>1.3479452054794521</c:v>
                </c:pt>
                <c:pt idx="493">
                  <c:v>1.3506849315068492</c:v>
                </c:pt>
                <c:pt idx="494">
                  <c:v>1.3534246575342466</c:v>
                </c:pt>
                <c:pt idx="495">
                  <c:v>1.3561643835616439</c:v>
                </c:pt>
                <c:pt idx="496">
                  <c:v>1.3589041095890411</c:v>
                </c:pt>
                <c:pt idx="497">
                  <c:v>1.3616438356164384</c:v>
                </c:pt>
                <c:pt idx="498">
                  <c:v>1.3643835616438356</c:v>
                </c:pt>
                <c:pt idx="499">
                  <c:v>1.3671232876712329</c:v>
                </c:pt>
                <c:pt idx="500">
                  <c:v>1.3698630136986301</c:v>
                </c:pt>
                <c:pt idx="501">
                  <c:v>1.3726027397260274</c:v>
                </c:pt>
                <c:pt idx="502">
                  <c:v>1.3753424657534246</c:v>
                </c:pt>
                <c:pt idx="503">
                  <c:v>1.3780821917808219</c:v>
                </c:pt>
                <c:pt idx="504">
                  <c:v>1.3808219178082193</c:v>
                </c:pt>
                <c:pt idx="505">
                  <c:v>1.3835616438356164</c:v>
                </c:pt>
                <c:pt idx="506">
                  <c:v>1.3863013698630138</c:v>
                </c:pt>
                <c:pt idx="507">
                  <c:v>1.3890410958904109</c:v>
                </c:pt>
                <c:pt idx="508">
                  <c:v>1.3917808219178083</c:v>
                </c:pt>
                <c:pt idx="509">
                  <c:v>1.3945205479452054</c:v>
                </c:pt>
                <c:pt idx="510">
                  <c:v>1.3972602739726028</c:v>
                </c:pt>
                <c:pt idx="511">
                  <c:v>1.4</c:v>
                </c:pt>
                <c:pt idx="512">
                  <c:v>1.4027397260273973</c:v>
                </c:pt>
                <c:pt idx="513">
                  <c:v>1.4054794520547946</c:v>
                </c:pt>
                <c:pt idx="514">
                  <c:v>1.4082191780821918</c:v>
                </c:pt>
                <c:pt idx="515">
                  <c:v>1.4109589041095891</c:v>
                </c:pt>
                <c:pt idx="516">
                  <c:v>1.4136986301369863</c:v>
                </c:pt>
                <c:pt idx="517">
                  <c:v>1.4164383561643836</c:v>
                </c:pt>
                <c:pt idx="518">
                  <c:v>1.4191780821917808</c:v>
                </c:pt>
                <c:pt idx="519">
                  <c:v>1.4219178082191781</c:v>
                </c:pt>
                <c:pt idx="520">
                  <c:v>1.4246575342465753</c:v>
                </c:pt>
                <c:pt idx="521">
                  <c:v>1.4273972602739726</c:v>
                </c:pt>
                <c:pt idx="522">
                  <c:v>1.4301369863013698</c:v>
                </c:pt>
                <c:pt idx="523">
                  <c:v>1.4328767123287671</c:v>
                </c:pt>
                <c:pt idx="524">
                  <c:v>1.4356164383561645</c:v>
                </c:pt>
                <c:pt idx="525">
                  <c:v>1.4383561643835616</c:v>
                </c:pt>
                <c:pt idx="526">
                  <c:v>1.441095890410959</c:v>
                </c:pt>
                <c:pt idx="527">
                  <c:v>1.4438356164383561</c:v>
                </c:pt>
                <c:pt idx="528">
                  <c:v>1.4465753424657535</c:v>
                </c:pt>
                <c:pt idx="529">
                  <c:v>1.4493150684931506</c:v>
                </c:pt>
                <c:pt idx="530">
                  <c:v>1.452054794520548</c:v>
                </c:pt>
                <c:pt idx="531">
                  <c:v>1.4547945205479451</c:v>
                </c:pt>
                <c:pt idx="532">
                  <c:v>1.4575342465753425</c:v>
                </c:pt>
                <c:pt idx="533">
                  <c:v>1.4602739726027398</c:v>
                </c:pt>
                <c:pt idx="534">
                  <c:v>1.463013698630137</c:v>
                </c:pt>
                <c:pt idx="535">
                  <c:v>1.4657534246575343</c:v>
                </c:pt>
                <c:pt idx="536">
                  <c:v>1.4684931506849315</c:v>
                </c:pt>
                <c:pt idx="537">
                  <c:v>1.4712328767123288</c:v>
                </c:pt>
                <c:pt idx="538">
                  <c:v>1.473972602739726</c:v>
                </c:pt>
                <c:pt idx="539">
                  <c:v>1.4767123287671233</c:v>
                </c:pt>
                <c:pt idx="540">
                  <c:v>1.4794520547945205</c:v>
                </c:pt>
                <c:pt idx="541">
                  <c:v>1.4821917808219178</c:v>
                </c:pt>
                <c:pt idx="542">
                  <c:v>1.484931506849315</c:v>
                </c:pt>
                <c:pt idx="543">
                  <c:v>1.4876712328767123</c:v>
                </c:pt>
                <c:pt idx="544">
                  <c:v>1.4904109589041097</c:v>
                </c:pt>
                <c:pt idx="545">
                  <c:v>1.4931506849315068</c:v>
                </c:pt>
                <c:pt idx="546">
                  <c:v>1.4958904109589042</c:v>
                </c:pt>
                <c:pt idx="547">
                  <c:v>1.4986301369863013</c:v>
                </c:pt>
                <c:pt idx="548">
                  <c:v>1.5013698630136987</c:v>
                </c:pt>
                <c:pt idx="549">
                  <c:v>1.5041095890410958</c:v>
                </c:pt>
                <c:pt idx="550">
                  <c:v>1.5068493150684932</c:v>
                </c:pt>
                <c:pt idx="551">
                  <c:v>1.5095890410958903</c:v>
                </c:pt>
                <c:pt idx="552">
                  <c:v>1.5123287671232877</c:v>
                </c:pt>
                <c:pt idx="553">
                  <c:v>1.515068493150685</c:v>
                </c:pt>
                <c:pt idx="554">
                  <c:v>1.5178082191780822</c:v>
                </c:pt>
                <c:pt idx="555">
                  <c:v>1.5205479452054795</c:v>
                </c:pt>
                <c:pt idx="556">
                  <c:v>1.5232876712328767</c:v>
                </c:pt>
                <c:pt idx="557">
                  <c:v>1.526027397260274</c:v>
                </c:pt>
                <c:pt idx="558">
                  <c:v>1.5287671232876712</c:v>
                </c:pt>
                <c:pt idx="559">
                  <c:v>1.5315068493150685</c:v>
                </c:pt>
                <c:pt idx="560">
                  <c:v>1.5342465753424657</c:v>
                </c:pt>
                <c:pt idx="561">
                  <c:v>1.536986301369863</c:v>
                </c:pt>
                <c:pt idx="562">
                  <c:v>1.5397260273972602</c:v>
                </c:pt>
                <c:pt idx="563">
                  <c:v>1.5424657534246575</c:v>
                </c:pt>
                <c:pt idx="564">
                  <c:v>1.5452054794520549</c:v>
                </c:pt>
                <c:pt idx="565">
                  <c:v>1.547945205479452</c:v>
                </c:pt>
                <c:pt idx="566">
                  <c:v>1.5506849315068494</c:v>
                </c:pt>
                <c:pt idx="567">
                  <c:v>1.5534246575342465</c:v>
                </c:pt>
                <c:pt idx="568">
                  <c:v>1.5561643835616439</c:v>
                </c:pt>
                <c:pt idx="569">
                  <c:v>1.558904109589041</c:v>
                </c:pt>
                <c:pt idx="570">
                  <c:v>1.5616438356164384</c:v>
                </c:pt>
                <c:pt idx="571">
                  <c:v>1.5643835616438355</c:v>
                </c:pt>
                <c:pt idx="572">
                  <c:v>1.5671232876712329</c:v>
                </c:pt>
                <c:pt idx="573">
                  <c:v>1.5698630136986302</c:v>
                </c:pt>
                <c:pt idx="574">
                  <c:v>1.5726027397260274</c:v>
                </c:pt>
                <c:pt idx="575">
                  <c:v>1.5753424657534247</c:v>
                </c:pt>
                <c:pt idx="576">
                  <c:v>1.5780821917808219</c:v>
                </c:pt>
                <c:pt idx="577">
                  <c:v>1.5808219178082192</c:v>
                </c:pt>
                <c:pt idx="578">
                  <c:v>1.5835616438356164</c:v>
                </c:pt>
                <c:pt idx="579">
                  <c:v>1.5863013698630137</c:v>
                </c:pt>
                <c:pt idx="580">
                  <c:v>1.5890410958904109</c:v>
                </c:pt>
                <c:pt idx="581">
                  <c:v>1.5917808219178082</c:v>
                </c:pt>
                <c:pt idx="582">
                  <c:v>1.5945205479452054</c:v>
                </c:pt>
                <c:pt idx="583">
                  <c:v>1.5972602739726027</c:v>
                </c:pt>
                <c:pt idx="584">
                  <c:v>1.6</c:v>
                </c:pt>
                <c:pt idx="585">
                  <c:v>1.6027397260273972</c:v>
                </c:pt>
                <c:pt idx="586">
                  <c:v>1.6054794520547946</c:v>
                </c:pt>
                <c:pt idx="587">
                  <c:v>1.6082191780821917</c:v>
                </c:pt>
                <c:pt idx="588">
                  <c:v>1.6109589041095891</c:v>
                </c:pt>
                <c:pt idx="589">
                  <c:v>1.6136986301369862</c:v>
                </c:pt>
                <c:pt idx="590">
                  <c:v>1.6164383561643836</c:v>
                </c:pt>
                <c:pt idx="591">
                  <c:v>1.6191780821917807</c:v>
                </c:pt>
                <c:pt idx="592">
                  <c:v>1.6219178082191781</c:v>
                </c:pt>
                <c:pt idx="593">
                  <c:v>1.6246575342465754</c:v>
                </c:pt>
                <c:pt idx="594">
                  <c:v>1.6273972602739726</c:v>
                </c:pt>
                <c:pt idx="595">
                  <c:v>1.6301369863013699</c:v>
                </c:pt>
                <c:pt idx="596">
                  <c:v>1.6328767123287671</c:v>
                </c:pt>
                <c:pt idx="597">
                  <c:v>1.6356164383561644</c:v>
                </c:pt>
                <c:pt idx="598">
                  <c:v>1.6383561643835616</c:v>
                </c:pt>
                <c:pt idx="599">
                  <c:v>1.6410958904109589</c:v>
                </c:pt>
                <c:pt idx="600">
                  <c:v>1.6438356164383561</c:v>
                </c:pt>
                <c:pt idx="601">
                  <c:v>1.6465753424657534</c:v>
                </c:pt>
                <c:pt idx="602">
                  <c:v>1.6493150684931508</c:v>
                </c:pt>
                <c:pt idx="603">
                  <c:v>1.6520547945205479</c:v>
                </c:pt>
                <c:pt idx="604">
                  <c:v>1.6547945205479453</c:v>
                </c:pt>
                <c:pt idx="605">
                  <c:v>1.6575342465753424</c:v>
                </c:pt>
                <c:pt idx="606">
                  <c:v>1.6602739726027398</c:v>
                </c:pt>
                <c:pt idx="607">
                  <c:v>1.6630136986301369</c:v>
                </c:pt>
                <c:pt idx="608">
                  <c:v>1.6657534246575343</c:v>
                </c:pt>
                <c:pt idx="609">
                  <c:v>1.6684931506849314</c:v>
                </c:pt>
                <c:pt idx="610">
                  <c:v>1.6712328767123288</c:v>
                </c:pt>
                <c:pt idx="611">
                  <c:v>1.6739726027397259</c:v>
                </c:pt>
                <c:pt idx="612">
                  <c:v>1.6767123287671233</c:v>
                </c:pt>
                <c:pt idx="613">
                  <c:v>1.6794520547945206</c:v>
                </c:pt>
                <c:pt idx="614">
                  <c:v>1.6821917808219178</c:v>
                </c:pt>
                <c:pt idx="615">
                  <c:v>1.6849315068493151</c:v>
                </c:pt>
                <c:pt idx="616">
                  <c:v>1.6876712328767123</c:v>
                </c:pt>
                <c:pt idx="617">
                  <c:v>1.6904109589041096</c:v>
                </c:pt>
                <c:pt idx="618">
                  <c:v>1.6931506849315068</c:v>
                </c:pt>
                <c:pt idx="619">
                  <c:v>1.6958904109589041</c:v>
                </c:pt>
                <c:pt idx="620">
                  <c:v>1.6986301369863013</c:v>
                </c:pt>
                <c:pt idx="621">
                  <c:v>1.7013698630136986</c:v>
                </c:pt>
                <c:pt idx="622">
                  <c:v>1.704109589041096</c:v>
                </c:pt>
                <c:pt idx="623">
                  <c:v>1.7068493150684931</c:v>
                </c:pt>
                <c:pt idx="624">
                  <c:v>1.7095890410958905</c:v>
                </c:pt>
                <c:pt idx="625">
                  <c:v>1.7123287671232876</c:v>
                </c:pt>
                <c:pt idx="626">
                  <c:v>1.715068493150685</c:v>
                </c:pt>
                <c:pt idx="627">
                  <c:v>1.7178082191780821</c:v>
                </c:pt>
                <c:pt idx="628">
                  <c:v>1.7205479452054795</c:v>
                </c:pt>
                <c:pt idx="629">
                  <c:v>1.7232876712328766</c:v>
                </c:pt>
                <c:pt idx="630">
                  <c:v>1.726027397260274</c:v>
                </c:pt>
                <c:pt idx="631">
                  <c:v>1.7287671232876711</c:v>
                </c:pt>
                <c:pt idx="632">
                  <c:v>1.7315068493150685</c:v>
                </c:pt>
                <c:pt idx="633">
                  <c:v>1.7342465753424658</c:v>
                </c:pt>
                <c:pt idx="634">
                  <c:v>1.736986301369863</c:v>
                </c:pt>
                <c:pt idx="635">
                  <c:v>1.7397260273972603</c:v>
                </c:pt>
                <c:pt idx="636">
                  <c:v>1.7424657534246575</c:v>
                </c:pt>
                <c:pt idx="637">
                  <c:v>1.7452054794520548</c:v>
                </c:pt>
                <c:pt idx="638">
                  <c:v>1.747945205479452</c:v>
                </c:pt>
                <c:pt idx="639">
                  <c:v>1.7506849315068493</c:v>
                </c:pt>
                <c:pt idx="640">
                  <c:v>1.7534246575342465</c:v>
                </c:pt>
                <c:pt idx="641">
                  <c:v>1.7561643835616438</c:v>
                </c:pt>
                <c:pt idx="642">
                  <c:v>1.7589041095890412</c:v>
                </c:pt>
                <c:pt idx="643">
                  <c:v>1.7616438356164383</c:v>
                </c:pt>
                <c:pt idx="644">
                  <c:v>1.7643835616438357</c:v>
                </c:pt>
                <c:pt idx="645">
                  <c:v>1.7671232876712328</c:v>
                </c:pt>
                <c:pt idx="646">
                  <c:v>1.7698630136986302</c:v>
                </c:pt>
                <c:pt idx="647">
                  <c:v>1.7726027397260273</c:v>
                </c:pt>
                <c:pt idx="648">
                  <c:v>1.7753424657534247</c:v>
                </c:pt>
                <c:pt idx="649">
                  <c:v>1.7780821917808218</c:v>
                </c:pt>
                <c:pt idx="650">
                  <c:v>1.7808219178082192</c:v>
                </c:pt>
                <c:pt idx="651">
                  <c:v>1.7835616438356163</c:v>
                </c:pt>
                <c:pt idx="652">
                  <c:v>1.7863013698630137</c:v>
                </c:pt>
                <c:pt idx="653">
                  <c:v>1.789041095890411</c:v>
                </c:pt>
                <c:pt idx="654">
                  <c:v>1.7917808219178082</c:v>
                </c:pt>
                <c:pt idx="655">
                  <c:v>1.7945205479452055</c:v>
                </c:pt>
                <c:pt idx="656">
                  <c:v>1.7972602739726027</c:v>
                </c:pt>
                <c:pt idx="657">
                  <c:v>1.8</c:v>
                </c:pt>
                <c:pt idx="658">
                  <c:v>1.8027397260273972</c:v>
                </c:pt>
                <c:pt idx="659">
                  <c:v>1.8054794520547945</c:v>
                </c:pt>
                <c:pt idx="660">
                  <c:v>1.8082191780821917</c:v>
                </c:pt>
                <c:pt idx="661">
                  <c:v>1.810958904109589</c:v>
                </c:pt>
                <c:pt idx="662">
                  <c:v>1.8136986301369864</c:v>
                </c:pt>
                <c:pt idx="663">
                  <c:v>1.8164383561643835</c:v>
                </c:pt>
                <c:pt idx="664">
                  <c:v>1.8191780821917809</c:v>
                </c:pt>
                <c:pt idx="665">
                  <c:v>1.821917808219178</c:v>
                </c:pt>
                <c:pt idx="666">
                  <c:v>1.8246575342465754</c:v>
                </c:pt>
                <c:pt idx="667">
                  <c:v>1.8273972602739725</c:v>
                </c:pt>
                <c:pt idx="668">
                  <c:v>1.8301369863013699</c:v>
                </c:pt>
                <c:pt idx="669">
                  <c:v>1.832876712328767</c:v>
                </c:pt>
                <c:pt idx="670">
                  <c:v>1.8356164383561644</c:v>
                </c:pt>
                <c:pt idx="671">
                  <c:v>1.8383561643835618</c:v>
                </c:pt>
                <c:pt idx="672">
                  <c:v>1.8410958904109589</c:v>
                </c:pt>
                <c:pt idx="673">
                  <c:v>1.8438356164383563</c:v>
                </c:pt>
                <c:pt idx="674">
                  <c:v>1.8465753424657534</c:v>
                </c:pt>
                <c:pt idx="675">
                  <c:v>1.8493150684931507</c:v>
                </c:pt>
                <c:pt idx="676">
                  <c:v>1.8520547945205479</c:v>
                </c:pt>
                <c:pt idx="677">
                  <c:v>1.8547945205479452</c:v>
                </c:pt>
                <c:pt idx="678">
                  <c:v>1.8575342465753424</c:v>
                </c:pt>
                <c:pt idx="679">
                  <c:v>1.8602739726027397</c:v>
                </c:pt>
                <c:pt idx="680">
                  <c:v>1.8630136986301369</c:v>
                </c:pt>
                <c:pt idx="681">
                  <c:v>1.8657534246575342</c:v>
                </c:pt>
                <c:pt idx="682">
                  <c:v>1.8684931506849316</c:v>
                </c:pt>
                <c:pt idx="683">
                  <c:v>1.8712328767123287</c:v>
                </c:pt>
                <c:pt idx="684">
                  <c:v>1.8739726027397261</c:v>
                </c:pt>
                <c:pt idx="685">
                  <c:v>1.8767123287671232</c:v>
                </c:pt>
                <c:pt idx="686">
                  <c:v>1.8794520547945206</c:v>
                </c:pt>
                <c:pt idx="687">
                  <c:v>1.8821917808219177</c:v>
                </c:pt>
                <c:pt idx="688">
                  <c:v>1.8849315068493151</c:v>
                </c:pt>
                <c:pt idx="689">
                  <c:v>1.8876712328767122</c:v>
                </c:pt>
                <c:pt idx="690">
                  <c:v>1.8904109589041096</c:v>
                </c:pt>
                <c:pt idx="691">
                  <c:v>1.893150684931507</c:v>
                </c:pt>
                <c:pt idx="692">
                  <c:v>1.8958904109589041</c:v>
                </c:pt>
                <c:pt idx="693">
                  <c:v>1.8986301369863015</c:v>
                </c:pt>
                <c:pt idx="694">
                  <c:v>1.9013698630136986</c:v>
                </c:pt>
                <c:pt idx="695">
                  <c:v>1.904109589041096</c:v>
                </c:pt>
                <c:pt idx="696">
                  <c:v>1.9068493150684931</c:v>
                </c:pt>
                <c:pt idx="697">
                  <c:v>1.9095890410958904</c:v>
                </c:pt>
                <c:pt idx="698">
                  <c:v>1.9123287671232876</c:v>
                </c:pt>
                <c:pt idx="699">
                  <c:v>1.9150684931506849</c:v>
                </c:pt>
                <c:pt idx="700">
                  <c:v>1.9178082191780821</c:v>
                </c:pt>
                <c:pt idx="701">
                  <c:v>1.9205479452054794</c:v>
                </c:pt>
                <c:pt idx="702">
                  <c:v>1.9232876712328768</c:v>
                </c:pt>
                <c:pt idx="703">
                  <c:v>1.9260273972602739</c:v>
                </c:pt>
                <c:pt idx="704">
                  <c:v>1.9287671232876713</c:v>
                </c:pt>
                <c:pt idx="705">
                  <c:v>1.9315068493150684</c:v>
                </c:pt>
                <c:pt idx="706">
                  <c:v>1.9342465753424658</c:v>
                </c:pt>
                <c:pt idx="707">
                  <c:v>1.9369863013698629</c:v>
                </c:pt>
                <c:pt idx="708">
                  <c:v>1.9397260273972603</c:v>
                </c:pt>
                <c:pt idx="709">
                  <c:v>1.9424657534246574</c:v>
                </c:pt>
                <c:pt idx="710">
                  <c:v>1.9452054794520548</c:v>
                </c:pt>
                <c:pt idx="711">
                  <c:v>1.9479452054794522</c:v>
                </c:pt>
                <c:pt idx="712">
                  <c:v>1.9506849315068493</c:v>
                </c:pt>
                <c:pt idx="713">
                  <c:v>1.9534246575342467</c:v>
                </c:pt>
                <c:pt idx="714">
                  <c:v>1.9561643835616438</c:v>
                </c:pt>
                <c:pt idx="715">
                  <c:v>1.9589041095890412</c:v>
                </c:pt>
                <c:pt idx="716">
                  <c:v>1.9616438356164383</c:v>
                </c:pt>
                <c:pt idx="717">
                  <c:v>1.9643835616438357</c:v>
                </c:pt>
                <c:pt idx="718">
                  <c:v>1.9671232876712328</c:v>
                </c:pt>
                <c:pt idx="719">
                  <c:v>1.9698630136986301</c:v>
                </c:pt>
                <c:pt idx="720">
                  <c:v>1.9726027397260273</c:v>
                </c:pt>
                <c:pt idx="721">
                  <c:v>1.9753424657534246</c:v>
                </c:pt>
                <c:pt idx="722">
                  <c:v>1.978082191780822</c:v>
                </c:pt>
                <c:pt idx="723">
                  <c:v>1.9808219178082191</c:v>
                </c:pt>
                <c:pt idx="724">
                  <c:v>1.9835616438356165</c:v>
                </c:pt>
                <c:pt idx="725">
                  <c:v>1.9863013698630136</c:v>
                </c:pt>
                <c:pt idx="726">
                  <c:v>1.989041095890411</c:v>
                </c:pt>
                <c:pt idx="727">
                  <c:v>1.9917808219178081</c:v>
                </c:pt>
                <c:pt idx="728">
                  <c:v>1.9945205479452055</c:v>
                </c:pt>
                <c:pt idx="729">
                  <c:v>1.9972602739726026</c:v>
                </c:pt>
                <c:pt idx="730">
                  <c:v>2</c:v>
                </c:pt>
                <c:pt idx="731">
                  <c:v>2.0027397260273974</c:v>
                </c:pt>
                <c:pt idx="732">
                  <c:v>2.0054794520547947</c:v>
                </c:pt>
                <c:pt idx="733">
                  <c:v>2.0082191780821916</c:v>
                </c:pt>
                <c:pt idx="734">
                  <c:v>2.010958904109589</c:v>
                </c:pt>
                <c:pt idx="735">
                  <c:v>2.0136986301369864</c:v>
                </c:pt>
                <c:pt idx="736">
                  <c:v>2.0164383561643837</c:v>
                </c:pt>
                <c:pt idx="737">
                  <c:v>2.0191780821917806</c:v>
                </c:pt>
                <c:pt idx="738">
                  <c:v>2.021917808219178</c:v>
                </c:pt>
                <c:pt idx="739">
                  <c:v>2.0246575342465754</c:v>
                </c:pt>
                <c:pt idx="740">
                  <c:v>2.0273972602739727</c:v>
                </c:pt>
                <c:pt idx="741">
                  <c:v>2.0301369863013701</c:v>
                </c:pt>
                <c:pt idx="742">
                  <c:v>2.032876712328767</c:v>
                </c:pt>
                <c:pt idx="743">
                  <c:v>2.0356164383561643</c:v>
                </c:pt>
                <c:pt idx="744">
                  <c:v>2.0383561643835617</c:v>
                </c:pt>
                <c:pt idx="745">
                  <c:v>2.0410958904109591</c:v>
                </c:pt>
                <c:pt idx="746">
                  <c:v>2.043835616438356</c:v>
                </c:pt>
                <c:pt idx="747">
                  <c:v>2.0465753424657533</c:v>
                </c:pt>
                <c:pt idx="748">
                  <c:v>2.0493150684931507</c:v>
                </c:pt>
                <c:pt idx="749">
                  <c:v>2.0520547945205481</c:v>
                </c:pt>
                <c:pt idx="750">
                  <c:v>2.0547945205479454</c:v>
                </c:pt>
                <c:pt idx="751">
                  <c:v>2.0575342465753423</c:v>
                </c:pt>
                <c:pt idx="752">
                  <c:v>2.0602739726027397</c:v>
                </c:pt>
                <c:pt idx="753">
                  <c:v>2.0630136986301371</c:v>
                </c:pt>
                <c:pt idx="754">
                  <c:v>2.0657534246575344</c:v>
                </c:pt>
                <c:pt idx="755">
                  <c:v>2.0684931506849313</c:v>
                </c:pt>
                <c:pt idx="756">
                  <c:v>2.0712328767123287</c:v>
                </c:pt>
                <c:pt idx="757">
                  <c:v>2.0739726027397261</c:v>
                </c:pt>
                <c:pt idx="758">
                  <c:v>2.0767123287671234</c:v>
                </c:pt>
                <c:pt idx="759">
                  <c:v>2.0794520547945203</c:v>
                </c:pt>
                <c:pt idx="760">
                  <c:v>2.0821917808219177</c:v>
                </c:pt>
                <c:pt idx="761">
                  <c:v>2.0849315068493151</c:v>
                </c:pt>
                <c:pt idx="762">
                  <c:v>2.0876712328767124</c:v>
                </c:pt>
                <c:pt idx="763">
                  <c:v>2.0904109589041098</c:v>
                </c:pt>
                <c:pt idx="764">
                  <c:v>2.0931506849315067</c:v>
                </c:pt>
                <c:pt idx="765">
                  <c:v>2.095890410958904</c:v>
                </c:pt>
                <c:pt idx="766">
                  <c:v>2.0986301369863014</c:v>
                </c:pt>
                <c:pt idx="767">
                  <c:v>2.1013698630136988</c:v>
                </c:pt>
                <c:pt idx="768">
                  <c:v>2.1041095890410957</c:v>
                </c:pt>
                <c:pt idx="769">
                  <c:v>2.106849315068493</c:v>
                </c:pt>
                <c:pt idx="770">
                  <c:v>2.1095890410958904</c:v>
                </c:pt>
                <c:pt idx="771">
                  <c:v>2.1123287671232878</c:v>
                </c:pt>
                <c:pt idx="772">
                  <c:v>2.1150684931506851</c:v>
                </c:pt>
                <c:pt idx="773">
                  <c:v>2.117808219178082</c:v>
                </c:pt>
                <c:pt idx="774">
                  <c:v>2.1205479452054794</c:v>
                </c:pt>
                <c:pt idx="775">
                  <c:v>2.1232876712328768</c:v>
                </c:pt>
                <c:pt idx="776">
                  <c:v>2.1260273972602741</c:v>
                </c:pt>
                <c:pt idx="777">
                  <c:v>2.128767123287671</c:v>
                </c:pt>
                <c:pt idx="778">
                  <c:v>2.1315068493150684</c:v>
                </c:pt>
                <c:pt idx="779">
                  <c:v>2.1342465753424658</c:v>
                </c:pt>
                <c:pt idx="780">
                  <c:v>2.1369863013698631</c:v>
                </c:pt>
                <c:pt idx="781">
                  <c:v>2.1397260273972605</c:v>
                </c:pt>
                <c:pt idx="782">
                  <c:v>2.1424657534246574</c:v>
                </c:pt>
                <c:pt idx="783">
                  <c:v>2.1452054794520548</c:v>
                </c:pt>
                <c:pt idx="784">
                  <c:v>2.1479452054794521</c:v>
                </c:pt>
                <c:pt idx="785">
                  <c:v>2.1506849315068495</c:v>
                </c:pt>
                <c:pt idx="786">
                  <c:v>2.1534246575342464</c:v>
                </c:pt>
                <c:pt idx="787">
                  <c:v>2.1561643835616437</c:v>
                </c:pt>
                <c:pt idx="788">
                  <c:v>2.1589041095890411</c:v>
                </c:pt>
                <c:pt idx="789">
                  <c:v>2.1616438356164385</c:v>
                </c:pt>
                <c:pt idx="790">
                  <c:v>2.1643835616438358</c:v>
                </c:pt>
                <c:pt idx="791">
                  <c:v>2.1671232876712327</c:v>
                </c:pt>
                <c:pt idx="792">
                  <c:v>2.1698630136986301</c:v>
                </c:pt>
                <c:pt idx="793">
                  <c:v>2.1726027397260275</c:v>
                </c:pt>
                <c:pt idx="794">
                  <c:v>2.1753424657534248</c:v>
                </c:pt>
                <c:pt idx="795">
                  <c:v>2.1780821917808217</c:v>
                </c:pt>
                <c:pt idx="796">
                  <c:v>2.1808219178082191</c:v>
                </c:pt>
                <c:pt idx="797">
                  <c:v>2.1835616438356165</c:v>
                </c:pt>
                <c:pt idx="798">
                  <c:v>2.1863013698630138</c:v>
                </c:pt>
                <c:pt idx="799">
                  <c:v>2.1890410958904107</c:v>
                </c:pt>
                <c:pt idx="800">
                  <c:v>2.1917808219178081</c:v>
                </c:pt>
                <c:pt idx="801">
                  <c:v>2.1945205479452055</c:v>
                </c:pt>
                <c:pt idx="802">
                  <c:v>2.1972602739726028</c:v>
                </c:pt>
                <c:pt idx="803">
                  <c:v>2.2000000000000002</c:v>
                </c:pt>
                <c:pt idx="804">
                  <c:v>2.2027397260273971</c:v>
                </c:pt>
                <c:pt idx="805">
                  <c:v>2.2054794520547945</c:v>
                </c:pt>
                <c:pt idx="806">
                  <c:v>2.2082191780821918</c:v>
                </c:pt>
                <c:pt idx="807">
                  <c:v>2.2109589041095892</c:v>
                </c:pt>
                <c:pt idx="808">
                  <c:v>2.2136986301369861</c:v>
                </c:pt>
                <c:pt idx="809">
                  <c:v>2.2164383561643834</c:v>
                </c:pt>
                <c:pt idx="810">
                  <c:v>2.2191780821917808</c:v>
                </c:pt>
                <c:pt idx="811">
                  <c:v>2.2219178082191782</c:v>
                </c:pt>
                <c:pt idx="812">
                  <c:v>2.2246575342465755</c:v>
                </c:pt>
                <c:pt idx="813">
                  <c:v>2.2273972602739724</c:v>
                </c:pt>
                <c:pt idx="814">
                  <c:v>2.2301369863013698</c:v>
                </c:pt>
                <c:pt idx="815">
                  <c:v>2.2328767123287672</c:v>
                </c:pt>
                <c:pt idx="816">
                  <c:v>2.2356164383561645</c:v>
                </c:pt>
                <c:pt idx="817">
                  <c:v>2.2383561643835614</c:v>
                </c:pt>
                <c:pt idx="818">
                  <c:v>2.2410958904109588</c:v>
                </c:pt>
                <c:pt idx="819">
                  <c:v>2.2438356164383562</c:v>
                </c:pt>
                <c:pt idx="820">
                  <c:v>2.2465753424657535</c:v>
                </c:pt>
                <c:pt idx="821">
                  <c:v>2.2493150684931509</c:v>
                </c:pt>
                <c:pt idx="822">
                  <c:v>2.2520547945205478</c:v>
                </c:pt>
                <c:pt idx="823">
                  <c:v>2.2547945205479452</c:v>
                </c:pt>
                <c:pt idx="824">
                  <c:v>2.2575342465753425</c:v>
                </c:pt>
                <c:pt idx="825">
                  <c:v>2.2602739726027399</c:v>
                </c:pt>
                <c:pt idx="826">
                  <c:v>2.2630136986301368</c:v>
                </c:pt>
                <c:pt idx="827">
                  <c:v>2.2657534246575342</c:v>
                </c:pt>
                <c:pt idx="828">
                  <c:v>2.2684931506849315</c:v>
                </c:pt>
                <c:pt idx="829">
                  <c:v>2.2712328767123289</c:v>
                </c:pt>
                <c:pt idx="830">
                  <c:v>2.2739726027397262</c:v>
                </c:pt>
                <c:pt idx="831">
                  <c:v>2.2767123287671232</c:v>
                </c:pt>
                <c:pt idx="832">
                  <c:v>2.2794520547945205</c:v>
                </c:pt>
                <c:pt idx="833">
                  <c:v>2.2821917808219179</c:v>
                </c:pt>
                <c:pt idx="834">
                  <c:v>2.2849315068493152</c:v>
                </c:pt>
                <c:pt idx="835">
                  <c:v>2.2876712328767121</c:v>
                </c:pt>
                <c:pt idx="836">
                  <c:v>2.2904109589041095</c:v>
                </c:pt>
                <c:pt idx="837">
                  <c:v>2.2931506849315069</c:v>
                </c:pt>
                <c:pt idx="838">
                  <c:v>2.2958904109589042</c:v>
                </c:pt>
                <c:pt idx="839">
                  <c:v>2.2986301369863016</c:v>
                </c:pt>
                <c:pt idx="840">
                  <c:v>2.3013698630136985</c:v>
                </c:pt>
                <c:pt idx="841">
                  <c:v>2.3041095890410959</c:v>
                </c:pt>
                <c:pt idx="842">
                  <c:v>2.3068493150684932</c:v>
                </c:pt>
                <c:pt idx="843">
                  <c:v>2.3095890410958906</c:v>
                </c:pt>
                <c:pt idx="844">
                  <c:v>2.3123287671232875</c:v>
                </c:pt>
                <c:pt idx="845">
                  <c:v>2.3150684931506849</c:v>
                </c:pt>
                <c:pt idx="846">
                  <c:v>2.3178082191780822</c:v>
                </c:pt>
                <c:pt idx="847">
                  <c:v>2.3205479452054796</c:v>
                </c:pt>
                <c:pt idx="848">
                  <c:v>2.3232876712328765</c:v>
                </c:pt>
                <c:pt idx="849">
                  <c:v>2.3260273972602739</c:v>
                </c:pt>
                <c:pt idx="850">
                  <c:v>2.3287671232876712</c:v>
                </c:pt>
                <c:pt idx="851">
                  <c:v>2.3315068493150686</c:v>
                </c:pt>
                <c:pt idx="852">
                  <c:v>2.3342465753424659</c:v>
                </c:pt>
                <c:pt idx="853">
                  <c:v>2.3369863013698629</c:v>
                </c:pt>
                <c:pt idx="854">
                  <c:v>2.3397260273972602</c:v>
                </c:pt>
                <c:pt idx="855">
                  <c:v>2.3424657534246576</c:v>
                </c:pt>
                <c:pt idx="856">
                  <c:v>2.3452054794520549</c:v>
                </c:pt>
                <c:pt idx="857">
                  <c:v>2.3479452054794518</c:v>
                </c:pt>
                <c:pt idx="858">
                  <c:v>2.3506849315068492</c:v>
                </c:pt>
                <c:pt idx="859">
                  <c:v>2.3534246575342466</c:v>
                </c:pt>
                <c:pt idx="860">
                  <c:v>2.3561643835616439</c:v>
                </c:pt>
                <c:pt idx="861">
                  <c:v>2.3589041095890413</c:v>
                </c:pt>
                <c:pt idx="862">
                  <c:v>2.3616438356164382</c:v>
                </c:pt>
                <c:pt idx="863">
                  <c:v>2.3643835616438356</c:v>
                </c:pt>
                <c:pt idx="864">
                  <c:v>2.3671232876712329</c:v>
                </c:pt>
                <c:pt idx="865">
                  <c:v>2.3698630136986303</c:v>
                </c:pt>
                <c:pt idx="866">
                  <c:v>2.3726027397260272</c:v>
                </c:pt>
                <c:pt idx="867">
                  <c:v>2.3753424657534246</c:v>
                </c:pt>
                <c:pt idx="868">
                  <c:v>2.3780821917808219</c:v>
                </c:pt>
                <c:pt idx="869">
                  <c:v>2.3808219178082193</c:v>
                </c:pt>
                <c:pt idx="870">
                  <c:v>2.3835616438356166</c:v>
                </c:pt>
                <c:pt idx="871">
                  <c:v>2.3863013698630136</c:v>
                </c:pt>
                <c:pt idx="872">
                  <c:v>2.3890410958904109</c:v>
                </c:pt>
                <c:pt idx="873">
                  <c:v>2.3917808219178083</c:v>
                </c:pt>
                <c:pt idx="874">
                  <c:v>2.3945205479452056</c:v>
                </c:pt>
                <c:pt idx="875">
                  <c:v>2.3972602739726026</c:v>
                </c:pt>
                <c:pt idx="876">
                  <c:v>2.4</c:v>
                </c:pt>
                <c:pt idx="877">
                  <c:v>2.4027397260273973</c:v>
                </c:pt>
                <c:pt idx="878">
                  <c:v>2.4054794520547946</c:v>
                </c:pt>
                <c:pt idx="879">
                  <c:v>2.408219178082192</c:v>
                </c:pt>
                <c:pt idx="880">
                  <c:v>2.4109589041095889</c:v>
                </c:pt>
                <c:pt idx="881">
                  <c:v>2.4136986301369863</c:v>
                </c:pt>
                <c:pt idx="882">
                  <c:v>2.4164383561643836</c:v>
                </c:pt>
                <c:pt idx="883">
                  <c:v>2.419178082191781</c:v>
                </c:pt>
                <c:pt idx="884">
                  <c:v>2.4219178082191779</c:v>
                </c:pt>
                <c:pt idx="885">
                  <c:v>2.4246575342465753</c:v>
                </c:pt>
                <c:pt idx="886">
                  <c:v>2.4273972602739726</c:v>
                </c:pt>
                <c:pt idx="887">
                  <c:v>2.43013698630137</c:v>
                </c:pt>
                <c:pt idx="888">
                  <c:v>2.4328767123287673</c:v>
                </c:pt>
                <c:pt idx="889">
                  <c:v>2.4356164383561643</c:v>
                </c:pt>
                <c:pt idx="890">
                  <c:v>2.4383561643835616</c:v>
                </c:pt>
                <c:pt idx="891">
                  <c:v>2.441095890410959</c:v>
                </c:pt>
                <c:pt idx="892">
                  <c:v>2.4438356164383563</c:v>
                </c:pt>
                <c:pt idx="893">
                  <c:v>2.4465753424657533</c:v>
                </c:pt>
                <c:pt idx="894">
                  <c:v>2.4493150684931506</c:v>
                </c:pt>
                <c:pt idx="895">
                  <c:v>2.452054794520548</c:v>
                </c:pt>
                <c:pt idx="896">
                  <c:v>2.4547945205479453</c:v>
                </c:pt>
                <c:pt idx="897">
                  <c:v>2.4575342465753423</c:v>
                </c:pt>
                <c:pt idx="898">
                  <c:v>2.4602739726027396</c:v>
                </c:pt>
                <c:pt idx="899">
                  <c:v>2.463013698630137</c:v>
                </c:pt>
                <c:pt idx="900">
                  <c:v>2.4657534246575343</c:v>
                </c:pt>
                <c:pt idx="901">
                  <c:v>2.4684931506849317</c:v>
                </c:pt>
                <c:pt idx="902">
                  <c:v>2.4712328767123286</c:v>
                </c:pt>
                <c:pt idx="903">
                  <c:v>2.473972602739726</c:v>
                </c:pt>
                <c:pt idx="904">
                  <c:v>2.4767123287671233</c:v>
                </c:pt>
                <c:pt idx="905">
                  <c:v>2.4794520547945207</c:v>
                </c:pt>
                <c:pt idx="906">
                  <c:v>2.4821917808219176</c:v>
                </c:pt>
                <c:pt idx="907">
                  <c:v>2.484931506849315</c:v>
                </c:pt>
                <c:pt idx="908">
                  <c:v>2.4876712328767123</c:v>
                </c:pt>
                <c:pt idx="909">
                  <c:v>2.4904109589041097</c:v>
                </c:pt>
                <c:pt idx="910">
                  <c:v>2.493150684931507</c:v>
                </c:pt>
                <c:pt idx="911">
                  <c:v>2.495890410958904</c:v>
                </c:pt>
                <c:pt idx="912">
                  <c:v>2.4986301369863013</c:v>
                </c:pt>
                <c:pt idx="913">
                  <c:v>2.5013698630136987</c:v>
                </c:pt>
                <c:pt idx="914">
                  <c:v>2.504109589041096</c:v>
                </c:pt>
                <c:pt idx="915">
                  <c:v>2.506849315068493</c:v>
                </c:pt>
                <c:pt idx="916">
                  <c:v>2.5095890410958903</c:v>
                </c:pt>
                <c:pt idx="917">
                  <c:v>2.5123287671232877</c:v>
                </c:pt>
                <c:pt idx="918">
                  <c:v>2.515068493150685</c:v>
                </c:pt>
                <c:pt idx="919">
                  <c:v>2.5178082191780824</c:v>
                </c:pt>
                <c:pt idx="920">
                  <c:v>2.5205479452054793</c:v>
                </c:pt>
                <c:pt idx="921">
                  <c:v>2.5232876712328767</c:v>
                </c:pt>
                <c:pt idx="922">
                  <c:v>2.526027397260274</c:v>
                </c:pt>
                <c:pt idx="923">
                  <c:v>2.5287671232876714</c:v>
                </c:pt>
                <c:pt idx="924">
                  <c:v>2.5315068493150683</c:v>
                </c:pt>
                <c:pt idx="925">
                  <c:v>2.5342465753424657</c:v>
                </c:pt>
                <c:pt idx="926">
                  <c:v>2.536986301369863</c:v>
                </c:pt>
                <c:pt idx="927">
                  <c:v>2.5397260273972604</c:v>
                </c:pt>
                <c:pt idx="928">
                  <c:v>2.5424657534246577</c:v>
                </c:pt>
                <c:pt idx="929">
                  <c:v>2.5452054794520547</c:v>
                </c:pt>
                <c:pt idx="930">
                  <c:v>2.547945205479452</c:v>
                </c:pt>
                <c:pt idx="931">
                  <c:v>2.5506849315068494</c:v>
                </c:pt>
                <c:pt idx="932">
                  <c:v>2.5534246575342467</c:v>
                </c:pt>
                <c:pt idx="933">
                  <c:v>2.5561643835616437</c:v>
                </c:pt>
                <c:pt idx="934">
                  <c:v>2.558904109589041</c:v>
                </c:pt>
                <c:pt idx="935">
                  <c:v>2.5616438356164384</c:v>
                </c:pt>
                <c:pt idx="936">
                  <c:v>2.5643835616438357</c:v>
                </c:pt>
                <c:pt idx="937">
                  <c:v>2.5671232876712327</c:v>
                </c:pt>
                <c:pt idx="938">
                  <c:v>2.56986301369863</c:v>
                </c:pt>
                <c:pt idx="939">
                  <c:v>2.5726027397260274</c:v>
                </c:pt>
                <c:pt idx="940">
                  <c:v>2.5753424657534247</c:v>
                </c:pt>
                <c:pt idx="941">
                  <c:v>2.5780821917808221</c:v>
                </c:pt>
                <c:pt idx="942">
                  <c:v>2.580821917808219</c:v>
                </c:pt>
                <c:pt idx="943">
                  <c:v>2.5835616438356164</c:v>
                </c:pt>
                <c:pt idx="944">
                  <c:v>2.5863013698630137</c:v>
                </c:pt>
                <c:pt idx="945">
                  <c:v>2.5890410958904111</c:v>
                </c:pt>
                <c:pt idx="946">
                  <c:v>2.591780821917808</c:v>
                </c:pt>
                <c:pt idx="947">
                  <c:v>2.5945205479452054</c:v>
                </c:pt>
                <c:pt idx="948">
                  <c:v>2.5972602739726027</c:v>
                </c:pt>
                <c:pt idx="949">
                  <c:v>2.6</c:v>
                </c:pt>
                <c:pt idx="950">
                  <c:v>2.6027397260273974</c:v>
                </c:pt>
                <c:pt idx="951">
                  <c:v>2.6054794520547944</c:v>
                </c:pt>
                <c:pt idx="952">
                  <c:v>2.6082191780821917</c:v>
                </c:pt>
                <c:pt idx="953">
                  <c:v>2.6109589041095891</c:v>
                </c:pt>
                <c:pt idx="954">
                  <c:v>2.6136986301369864</c:v>
                </c:pt>
                <c:pt idx="955">
                  <c:v>2.6164383561643834</c:v>
                </c:pt>
                <c:pt idx="956">
                  <c:v>2.6191780821917807</c:v>
                </c:pt>
                <c:pt idx="957">
                  <c:v>2.6219178082191781</c:v>
                </c:pt>
                <c:pt idx="958">
                  <c:v>2.6246575342465754</c:v>
                </c:pt>
                <c:pt idx="959">
                  <c:v>2.6273972602739728</c:v>
                </c:pt>
                <c:pt idx="960">
                  <c:v>2.6301369863013697</c:v>
                </c:pt>
                <c:pt idx="961">
                  <c:v>2.6328767123287671</c:v>
                </c:pt>
                <c:pt idx="962">
                  <c:v>2.6356164383561644</c:v>
                </c:pt>
                <c:pt idx="963">
                  <c:v>2.6383561643835618</c:v>
                </c:pt>
                <c:pt idx="964">
                  <c:v>2.6410958904109587</c:v>
                </c:pt>
                <c:pt idx="965">
                  <c:v>2.6438356164383561</c:v>
                </c:pt>
                <c:pt idx="966">
                  <c:v>2.6465753424657534</c:v>
                </c:pt>
                <c:pt idx="967">
                  <c:v>2.6493150684931508</c:v>
                </c:pt>
                <c:pt idx="968">
                  <c:v>2.6520547945205482</c:v>
                </c:pt>
                <c:pt idx="969">
                  <c:v>2.6547945205479451</c:v>
                </c:pt>
                <c:pt idx="970">
                  <c:v>2.6575342465753424</c:v>
                </c:pt>
                <c:pt idx="971">
                  <c:v>2.6602739726027398</c:v>
                </c:pt>
                <c:pt idx="972">
                  <c:v>2.6630136986301371</c:v>
                </c:pt>
                <c:pt idx="973">
                  <c:v>2.6657534246575341</c:v>
                </c:pt>
                <c:pt idx="974">
                  <c:v>2.6684931506849314</c:v>
                </c:pt>
                <c:pt idx="975">
                  <c:v>2.6712328767123288</c:v>
                </c:pt>
                <c:pt idx="976">
                  <c:v>2.6739726027397261</c:v>
                </c:pt>
                <c:pt idx="977">
                  <c:v>2.6767123287671235</c:v>
                </c:pt>
                <c:pt idx="978">
                  <c:v>2.6794520547945204</c:v>
                </c:pt>
                <c:pt idx="979">
                  <c:v>2.6821917808219178</c:v>
                </c:pt>
                <c:pt idx="980">
                  <c:v>2.6849315068493151</c:v>
                </c:pt>
                <c:pt idx="981">
                  <c:v>2.6876712328767125</c:v>
                </c:pt>
                <c:pt idx="982">
                  <c:v>2.6904109589041094</c:v>
                </c:pt>
                <c:pt idx="983">
                  <c:v>2.6931506849315068</c:v>
                </c:pt>
                <c:pt idx="984">
                  <c:v>2.6958904109589041</c:v>
                </c:pt>
                <c:pt idx="985">
                  <c:v>2.6986301369863015</c:v>
                </c:pt>
                <c:pt idx="986">
                  <c:v>2.7013698630136984</c:v>
                </c:pt>
                <c:pt idx="987">
                  <c:v>2.7041095890410958</c:v>
                </c:pt>
                <c:pt idx="988">
                  <c:v>2.7068493150684931</c:v>
                </c:pt>
                <c:pt idx="989">
                  <c:v>2.7095890410958905</c:v>
                </c:pt>
                <c:pt idx="990">
                  <c:v>2.7123287671232879</c:v>
                </c:pt>
                <c:pt idx="991">
                  <c:v>2.7150684931506848</c:v>
                </c:pt>
                <c:pt idx="992">
                  <c:v>2.7178082191780821</c:v>
                </c:pt>
                <c:pt idx="993">
                  <c:v>2.7205479452054795</c:v>
                </c:pt>
                <c:pt idx="994">
                  <c:v>2.7232876712328768</c:v>
                </c:pt>
                <c:pt idx="995">
                  <c:v>2.7260273972602738</c:v>
                </c:pt>
                <c:pt idx="996">
                  <c:v>2.7287671232876711</c:v>
                </c:pt>
                <c:pt idx="997">
                  <c:v>2.7315068493150685</c:v>
                </c:pt>
                <c:pt idx="998">
                  <c:v>2.7342465753424658</c:v>
                </c:pt>
                <c:pt idx="999">
                  <c:v>2.7369863013698632</c:v>
                </c:pt>
                <c:pt idx="1000">
                  <c:v>2.7397260273972601</c:v>
                </c:pt>
                <c:pt idx="1001">
                  <c:v>2.7424657534246575</c:v>
                </c:pt>
                <c:pt idx="1002">
                  <c:v>2.7452054794520548</c:v>
                </c:pt>
                <c:pt idx="1003">
                  <c:v>2.7479452054794522</c:v>
                </c:pt>
                <c:pt idx="1004">
                  <c:v>2.7506849315068491</c:v>
                </c:pt>
                <c:pt idx="1005">
                  <c:v>2.7534246575342465</c:v>
                </c:pt>
                <c:pt idx="1006">
                  <c:v>2.7561643835616438</c:v>
                </c:pt>
                <c:pt idx="1007">
                  <c:v>2.7589041095890412</c:v>
                </c:pt>
                <c:pt idx="1008">
                  <c:v>2.7616438356164386</c:v>
                </c:pt>
                <c:pt idx="1009">
                  <c:v>2.7643835616438355</c:v>
                </c:pt>
                <c:pt idx="1010">
                  <c:v>2.7671232876712328</c:v>
                </c:pt>
                <c:pt idx="1011">
                  <c:v>2.7698630136986302</c:v>
                </c:pt>
                <c:pt idx="1012">
                  <c:v>2.7726027397260276</c:v>
                </c:pt>
                <c:pt idx="1013">
                  <c:v>2.7753424657534245</c:v>
                </c:pt>
                <c:pt idx="1014">
                  <c:v>2.7780821917808218</c:v>
                </c:pt>
                <c:pt idx="1015">
                  <c:v>2.7808219178082192</c:v>
                </c:pt>
                <c:pt idx="1016">
                  <c:v>2.7835616438356166</c:v>
                </c:pt>
                <c:pt idx="1017">
                  <c:v>2.7863013698630139</c:v>
                </c:pt>
                <c:pt idx="1018">
                  <c:v>2.7890410958904108</c:v>
                </c:pt>
                <c:pt idx="1019">
                  <c:v>2.7917808219178082</c:v>
                </c:pt>
                <c:pt idx="1020">
                  <c:v>2.7945205479452055</c:v>
                </c:pt>
                <c:pt idx="1021">
                  <c:v>2.7972602739726029</c:v>
                </c:pt>
                <c:pt idx="1022">
                  <c:v>2.8</c:v>
                </c:pt>
                <c:pt idx="1023">
                  <c:v>2.8027397260273972</c:v>
                </c:pt>
                <c:pt idx="1024">
                  <c:v>2.8054794520547945</c:v>
                </c:pt>
                <c:pt idx="1025">
                  <c:v>2.8082191780821919</c:v>
                </c:pt>
                <c:pt idx="1026">
                  <c:v>2.8109589041095893</c:v>
                </c:pt>
                <c:pt idx="1027">
                  <c:v>2.8136986301369862</c:v>
                </c:pt>
                <c:pt idx="1028">
                  <c:v>2.8164383561643835</c:v>
                </c:pt>
                <c:pt idx="1029">
                  <c:v>2.8191780821917809</c:v>
                </c:pt>
                <c:pt idx="1030">
                  <c:v>2.8219178082191783</c:v>
                </c:pt>
                <c:pt idx="1031">
                  <c:v>2.8246575342465752</c:v>
                </c:pt>
                <c:pt idx="1032">
                  <c:v>2.8273972602739725</c:v>
                </c:pt>
                <c:pt idx="1033">
                  <c:v>2.8301369863013699</c:v>
                </c:pt>
                <c:pt idx="1034">
                  <c:v>2.8328767123287673</c:v>
                </c:pt>
                <c:pt idx="1035">
                  <c:v>2.8356164383561642</c:v>
                </c:pt>
                <c:pt idx="1036">
                  <c:v>2.8383561643835615</c:v>
                </c:pt>
                <c:pt idx="1037">
                  <c:v>2.8410958904109589</c:v>
                </c:pt>
                <c:pt idx="1038">
                  <c:v>2.8438356164383563</c:v>
                </c:pt>
                <c:pt idx="1039">
                  <c:v>2.8465753424657536</c:v>
                </c:pt>
                <c:pt idx="1040">
                  <c:v>2.8493150684931505</c:v>
                </c:pt>
                <c:pt idx="1041">
                  <c:v>2.8520547945205479</c:v>
                </c:pt>
                <c:pt idx="1042">
                  <c:v>2.8547945205479452</c:v>
                </c:pt>
                <c:pt idx="1043">
                  <c:v>2.8575342465753426</c:v>
                </c:pt>
                <c:pt idx="1044">
                  <c:v>2.8602739726027395</c:v>
                </c:pt>
                <c:pt idx="1045">
                  <c:v>2.8630136986301369</c:v>
                </c:pt>
                <c:pt idx="1046">
                  <c:v>2.8657534246575342</c:v>
                </c:pt>
                <c:pt idx="1047">
                  <c:v>2.8684931506849316</c:v>
                </c:pt>
                <c:pt idx="1048">
                  <c:v>2.871232876712329</c:v>
                </c:pt>
                <c:pt idx="1049">
                  <c:v>2.8739726027397259</c:v>
                </c:pt>
                <c:pt idx="1050">
                  <c:v>2.8767123287671232</c:v>
                </c:pt>
                <c:pt idx="1051">
                  <c:v>2.8794520547945206</c:v>
                </c:pt>
                <c:pt idx="1052">
                  <c:v>2.882191780821918</c:v>
                </c:pt>
                <c:pt idx="1053">
                  <c:v>2.8849315068493149</c:v>
                </c:pt>
                <c:pt idx="1054">
                  <c:v>2.8876712328767122</c:v>
                </c:pt>
                <c:pt idx="1055">
                  <c:v>2.8904109589041096</c:v>
                </c:pt>
                <c:pt idx="1056">
                  <c:v>2.893150684931507</c:v>
                </c:pt>
                <c:pt idx="1057">
                  <c:v>2.8958904109589043</c:v>
                </c:pt>
                <c:pt idx="1058">
                  <c:v>2.8986301369863012</c:v>
                </c:pt>
                <c:pt idx="1059">
                  <c:v>2.9013698630136986</c:v>
                </c:pt>
                <c:pt idx="1060">
                  <c:v>2.904109589041096</c:v>
                </c:pt>
                <c:pt idx="1061">
                  <c:v>2.9068493150684933</c:v>
                </c:pt>
                <c:pt idx="1062">
                  <c:v>2.9095890410958902</c:v>
                </c:pt>
                <c:pt idx="1063">
                  <c:v>2.9123287671232876</c:v>
                </c:pt>
                <c:pt idx="1064">
                  <c:v>2.9150684931506849</c:v>
                </c:pt>
                <c:pt idx="1065">
                  <c:v>2.9178082191780823</c:v>
                </c:pt>
                <c:pt idx="1066">
                  <c:v>2.9205479452054797</c:v>
                </c:pt>
                <c:pt idx="1067">
                  <c:v>2.9232876712328766</c:v>
                </c:pt>
                <c:pt idx="1068">
                  <c:v>2.9260273972602739</c:v>
                </c:pt>
                <c:pt idx="1069">
                  <c:v>2.9287671232876713</c:v>
                </c:pt>
                <c:pt idx="1070">
                  <c:v>2.9315068493150687</c:v>
                </c:pt>
                <c:pt idx="1071">
                  <c:v>2.9342465753424656</c:v>
                </c:pt>
                <c:pt idx="1072">
                  <c:v>2.9369863013698629</c:v>
                </c:pt>
                <c:pt idx="1073">
                  <c:v>2.9397260273972603</c:v>
                </c:pt>
                <c:pt idx="1074">
                  <c:v>2.9424657534246577</c:v>
                </c:pt>
                <c:pt idx="1075">
                  <c:v>2.9452054794520546</c:v>
                </c:pt>
                <c:pt idx="1076">
                  <c:v>2.9479452054794519</c:v>
                </c:pt>
                <c:pt idx="1077">
                  <c:v>2.9506849315068493</c:v>
                </c:pt>
                <c:pt idx="1078">
                  <c:v>2.9534246575342467</c:v>
                </c:pt>
                <c:pt idx="1079">
                  <c:v>2.956164383561644</c:v>
                </c:pt>
                <c:pt idx="1080">
                  <c:v>2.9589041095890409</c:v>
                </c:pt>
                <c:pt idx="1081">
                  <c:v>2.9616438356164383</c:v>
                </c:pt>
                <c:pt idx="1082">
                  <c:v>2.9643835616438357</c:v>
                </c:pt>
                <c:pt idx="1083">
                  <c:v>2.967123287671233</c:v>
                </c:pt>
                <c:pt idx="1084">
                  <c:v>2.9698630136986299</c:v>
                </c:pt>
                <c:pt idx="1085">
                  <c:v>2.9726027397260273</c:v>
                </c:pt>
                <c:pt idx="1086">
                  <c:v>2.9753424657534246</c:v>
                </c:pt>
                <c:pt idx="1087">
                  <c:v>2.978082191780822</c:v>
                </c:pt>
                <c:pt idx="1088">
                  <c:v>2.9808219178082194</c:v>
                </c:pt>
                <c:pt idx="1089">
                  <c:v>2.9835616438356163</c:v>
                </c:pt>
                <c:pt idx="1090">
                  <c:v>2.9863013698630136</c:v>
                </c:pt>
                <c:pt idx="1091">
                  <c:v>2.989041095890411</c:v>
                </c:pt>
                <c:pt idx="1092">
                  <c:v>2.9917808219178084</c:v>
                </c:pt>
                <c:pt idx="1093">
                  <c:v>2.9945205479452053</c:v>
                </c:pt>
                <c:pt idx="1094">
                  <c:v>2.9972602739726026</c:v>
                </c:pt>
                <c:pt idx="1095">
                  <c:v>3</c:v>
                </c:pt>
                <c:pt idx="1096">
                  <c:v>3.0027397260273974</c:v>
                </c:pt>
                <c:pt idx="1097">
                  <c:v>3.0054794520547947</c:v>
                </c:pt>
                <c:pt idx="1098">
                  <c:v>3.0082191780821916</c:v>
                </c:pt>
                <c:pt idx="1099">
                  <c:v>3.010958904109589</c:v>
                </c:pt>
                <c:pt idx="1100">
                  <c:v>3.0136986301369864</c:v>
                </c:pt>
                <c:pt idx="1101">
                  <c:v>3.0164383561643837</c:v>
                </c:pt>
                <c:pt idx="1102">
                  <c:v>3.0191780821917806</c:v>
                </c:pt>
                <c:pt idx="1103">
                  <c:v>3.021917808219178</c:v>
                </c:pt>
                <c:pt idx="1104">
                  <c:v>3.0246575342465754</c:v>
                </c:pt>
                <c:pt idx="1105">
                  <c:v>3.0273972602739727</c:v>
                </c:pt>
                <c:pt idx="1106">
                  <c:v>3.0301369863013701</c:v>
                </c:pt>
                <c:pt idx="1107">
                  <c:v>3.032876712328767</c:v>
                </c:pt>
                <c:pt idx="1108">
                  <c:v>3.0356164383561643</c:v>
                </c:pt>
                <c:pt idx="1109">
                  <c:v>3.0383561643835617</c:v>
                </c:pt>
                <c:pt idx="1110">
                  <c:v>3.0410958904109591</c:v>
                </c:pt>
                <c:pt idx="1111">
                  <c:v>3.043835616438356</c:v>
                </c:pt>
                <c:pt idx="1112">
                  <c:v>3.0465753424657533</c:v>
                </c:pt>
                <c:pt idx="1113">
                  <c:v>3.0493150684931507</c:v>
                </c:pt>
                <c:pt idx="1114">
                  <c:v>3.0520547945205481</c:v>
                </c:pt>
                <c:pt idx="1115">
                  <c:v>3.0547945205479454</c:v>
                </c:pt>
                <c:pt idx="1116">
                  <c:v>3.0575342465753423</c:v>
                </c:pt>
                <c:pt idx="1117">
                  <c:v>3.0602739726027397</c:v>
                </c:pt>
                <c:pt idx="1118">
                  <c:v>3.0630136986301371</c:v>
                </c:pt>
                <c:pt idx="1119">
                  <c:v>3.0657534246575344</c:v>
                </c:pt>
                <c:pt idx="1120">
                  <c:v>3.0684931506849313</c:v>
                </c:pt>
                <c:pt idx="1121">
                  <c:v>3.0712328767123287</c:v>
                </c:pt>
                <c:pt idx="1122">
                  <c:v>3.0739726027397261</c:v>
                </c:pt>
                <c:pt idx="1123">
                  <c:v>3.0767123287671234</c:v>
                </c:pt>
                <c:pt idx="1124">
                  <c:v>3.0794520547945203</c:v>
                </c:pt>
                <c:pt idx="1125">
                  <c:v>3.0821917808219177</c:v>
                </c:pt>
                <c:pt idx="1126">
                  <c:v>3.0849315068493151</c:v>
                </c:pt>
                <c:pt idx="1127">
                  <c:v>3.0876712328767124</c:v>
                </c:pt>
                <c:pt idx="1128">
                  <c:v>3.0904109589041098</c:v>
                </c:pt>
                <c:pt idx="1129">
                  <c:v>3.0931506849315067</c:v>
                </c:pt>
                <c:pt idx="1130">
                  <c:v>3.095890410958904</c:v>
                </c:pt>
                <c:pt idx="1131">
                  <c:v>3.0986301369863014</c:v>
                </c:pt>
                <c:pt idx="1132">
                  <c:v>3.1013698630136988</c:v>
                </c:pt>
                <c:pt idx="1133">
                  <c:v>3.1041095890410957</c:v>
                </c:pt>
                <c:pt idx="1134">
                  <c:v>3.106849315068493</c:v>
                </c:pt>
                <c:pt idx="1135">
                  <c:v>3.1095890410958904</c:v>
                </c:pt>
                <c:pt idx="1136">
                  <c:v>3.1123287671232878</c:v>
                </c:pt>
                <c:pt idx="1137">
                  <c:v>3.1150684931506851</c:v>
                </c:pt>
                <c:pt idx="1138">
                  <c:v>3.117808219178082</c:v>
                </c:pt>
                <c:pt idx="1139">
                  <c:v>3.1205479452054794</c:v>
                </c:pt>
                <c:pt idx="1140">
                  <c:v>3.1232876712328768</c:v>
                </c:pt>
                <c:pt idx="1141">
                  <c:v>3.1260273972602741</c:v>
                </c:pt>
                <c:pt idx="1142">
                  <c:v>3.128767123287671</c:v>
                </c:pt>
                <c:pt idx="1143">
                  <c:v>3.1315068493150684</c:v>
                </c:pt>
                <c:pt idx="1144">
                  <c:v>3.1342465753424658</c:v>
                </c:pt>
                <c:pt idx="1145">
                  <c:v>3.1369863013698631</c:v>
                </c:pt>
                <c:pt idx="1146">
                  <c:v>3.1397260273972605</c:v>
                </c:pt>
                <c:pt idx="1147">
                  <c:v>3.1424657534246574</c:v>
                </c:pt>
                <c:pt idx="1148">
                  <c:v>3.1452054794520548</c:v>
                </c:pt>
                <c:pt idx="1149">
                  <c:v>3.1479452054794521</c:v>
                </c:pt>
                <c:pt idx="1150">
                  <c:v>3.1506849315068495</c:v>
                </c:pt>
                <c:pt idx="1151">
                  <c:v>3.1534246575342464</c:v>
                </c:pt>
                <c:pt idx="1152">
                  <c:v>3.1561643835616437</c:v>
                </c:pt>
                <c:pt idx="1153">
                  <c:v>3.1589041095890411</c:v>
                </c:pt>
                <c:pt idx="1154">
                  <c:v>3.1616438356164385</c:v>
                </c:pt>
                <c:pt idx="1155">
                  <c:v>3.1643835616438358</c:v>
                </c:pt>
                <c:pt idx="1156">
                  <c:v>3.1671232876712327</c:v>
                </c:pt>
                <c:pt idx="1157">
                  <c:v>3.1698630136986301</c:v>
                </c:pt>
                <c:pt idx="1158">
                  <c:v>3.1726027397260275</c:v>
                </c:pt>
                <c:pt idx="1159">
                  <c:v>3.1753424657534248</c:v>
                </c:pt>
                <c:pt idx="1160">
                  <c:v>3.1780821917808217</c:v>
                </c:pt>
                <c:pt idx="1161">
                  <c:v>3.1808219178082191</c:v>
                </c:pt>
                <c:pt idx="1162">
                  <c:v>3.1835616438356165</c:v>
                </c:pt>
                <c:pt idx="1163">
                  <c:v>3.1863013698630138</c:v>
                </c:pt>
                <c:pt idx="1164">
                  <c:v>3.1890410958904107</c:v>
                </c:pt>
                <c:pt idx="1165">
                  <c:v>3.1917808219178081</c:v>
                </c:pt>
                <c:pt idx="1166">
                  <c:v>3.1945205479452055</c:v>
                </c:pt>
                <c:pt idx="1167">
                  <c:v>3.1972602739726028</c:v>
                </c:pt>
                <c:pt idx="1168">
                  <c:v>3.2</c:v>
                </c:pt>
                <c:pt idx="1169">
                  <c:v>3.2027397260273971</c:v>
                </c:pt>
                <c:pt idx="1170">
                  <c:v>3.2054794520547945</c:v>
                </c:pt>
                <c:pt idx="1171">
                  <c:v>3.2082191780821918</c:v>
                </c:pt>
                <c:pt idx="1172">
                  <c:v>3.2109589041095892</c:v>
                </c:pt>
                <c:pt idx="1173">
                  <c:v>3.2136986301369861</c:v>
                </c:pt>
                <c:pt idx="1174">
                  <c:v>3.2164383561643834</c:v>
                </c:pt>
                <c:pt idx="1175">
                  <c:v>3.2191780821917808</c:v>
                </c:pt>
                <c:pt idx="1176">
                  <c:v>3.2219178082191782</c:v>
                </c:pt>
                <c:pt idx="1177">
                  <c:v>3.2246575342465755</c:v>
                </c:pt>
                <c:pt idx="1178">
                  <c:v>3.2273972602739724</c:v>
                </c:pt>
                <c:pt idx="1179">
                  <c:v>3.2301369863013698</c:v>
                </c:pt>
                <c:pt idx="1180">
                  <c:v>3.2328767123287672</c:v>
                </c:pt>
                <c:pt idx="1181">
                  <c:v>3.2356164383561645</c:v>
                </c:pt>
                <c:pt idx="1182">
                  <c:v>3.2383561643835614</c:v>
                </c:pt>
                <c:pt idx="1183">
                  <c:v>3.2410958904109588</c:v>
                </c:pt>
                <c:pt idx="1184">
                  <c:v>3.2438356164383562</c:v>
                </c:pt>
                <c:pt idx="1185">
                  <c:v>3.2465753424657535</c:v>
                </c:pt>
                <c:pt idx="1186">
                  <c:v>3.2493150684931509</c:v>
                </c:pt>
                <c:pt idx="1187">
                  <c:v>3.2520547945205478</c:v>
                </c:pt>
                <c:pt idx="1188">
                  <c:v>3.2547945205479452</c:v>
                </c:pt>
                <c:pt idx="1189">
                  <c:v>3.2575342465753425</c:v>
                </c:pt>
                <c:pt idx="1190">
                  <c:v>3.2602739726027399</c:v>
                </c:pt>
                <c:pt idx="1191">
                  <c:v>3.2630136986301368</c:v>
                </c:pt>
                <c:pt idx="1192">
                  <c:v>3.2657534246575342</c:v>
                </c:pt>
                <c:pt idx="1193">
                  <c:v>3.2684931506849315</c:v>
                </c:pt>
                <c:pt idx="1194">
                  <c:v>3.2712328767123289</c:v>
                </c:pt>
                <c:pt idx="1195">
                  <c:v>3.2739726027397262</c:v>
                </c:pt>
                <c:pt idx="1196">
                  <c:v>3.2767123287671232</c:v>
                </c:pt>
                <c:pt idx="1197">
                  <c:v>3.2794520547945205</c:v>
                </c:pt>
                <c:pt idx="1198">
                  <c:v>3.2821917808219179</c:v>
                </c:pt>
                <c:pt idx="1199">
                  <c:v>3.2849315068493152</c:v>
                </c:pt>
                <c:pt idx="1200">
                  <c:v>3.2876712328767121</c:v>
                </c:pt>
                <c:pt idx="1201">
                  <c:v>3.2904109589041095</c:v>
                </c:pt>
                <c:pt idx="1202">
                  <c:v>3.2931506849315069</c:v>
                </c:pt>
                <c:pt idx="1203">
                  <c:v>3.2958904109589042</c:v>
                </c:pt>
                <c:pt idx="1204">
                  <c:v>3.2986301369863016</c:v>
                </c:pt>
                <c:pt idx="1205">
                  <c:v>3.3013698630136985</c:v>
                </c:pt>
                <c:pt idx="1206">
                  <c:v>3.3041095890410959</c:v>
                </c:pt>
                <c:pt idx="1207">
                  <c:v>3.3068493150684932</c:v>
                </c:pt>
                <c:pt idx="1208">
                  <c:v>3.3095890410958906</c:v>
                </c:pt>
                <c:pt idx="1209">
                  <c:v>3.3123287671232875</c:v>
                </c:pt>
                <c:pt idx="1210">
                  <c:v>3.3150684931506849</c:v>
                </c:pt>
                <c:pt idx="1211">
                  <c:v>3.3178082191780822</c:v>
                </c:pt>
                <c:pt idx="1212">
                  <c:v>3.3205479452054796</c:v>
                </c:pt>
                <c:pt idx="1213">
                  <c:v>3.3232876712328765</c:v>
                </c:pt>
                <c:pt idx="1214">
                  <c:v>3.3260273972602739</c:v>
                </c:pt>
                <c:pt idx="1215">
                  <c:v>3.3287671232876712</c:v>
                </c:pt>
                <c:pt idx="1216">
                  <c:v>3.3315068493150686</c:v>
                </c:pt>
                <c:pt idx="1217">
                  <c:v>3.3342465753424659</c:v>
                </c:pt>
                <c:pt idx="1218">
                  <c:v>3.3369863013698629</c:v>
                </c:pt>
                <c:pt idx="1219">
                  <c:v>3.3397260273972602</c:v>
                </c:pt>
                <c:pt idx="1220">
                  <c:v>3.3424657534246576</c:v>
                </c:pt>
                <c:pt idx="1221">
                  <c:v>3.3452054794520549</c:v>
                </c:pt>
                <c:pt idx="1222">
                  <c:v>3.3479452054794518</c:v>
                </c:pt>
                <c:pt idx="1223">
                  <c:v>3.3506849315068492</c:v>
                </c:pt>
                <c:pt idx="1224">
                  <c:v>3.3534246575342466</c:v>
                </c:pt>
                <c:pt idx="1225">
                  <c:v>3.3561643835616439</c:v>
                </c:pt>
                <c:pt idx="1226">
                  <c:v>3.3589041095890413</c:v>
                </c:pt>
                <c:pt idx="1227">
                  <c:v>3.3616438356164382</c:v>
                </c:pt>
                <c:pt idx="1228">
                  <c:v>3.3643835616438356</c:v>
                </c:pt>
                <c:pt idx="1229">
                  <c:v>3.3671232876712329</c:v>
                </c:pt>
                <c:pt idx="1230">
                  <c:v>3.3698630136986303</c:v>
                </c:pt>
                <c:pt idx="1231">
                  <c:v>3.3726027397260272</c:v>
                </c:pt>
                <c:pt idx="1232">
                  <c:v>3.3753424657534246</c:v>
                </c:pt>
                <c:pt idx="1233">
                  <c:v>3.3780821917808219</c:v>
                </c:pt>
                <c:pt idx="1234">
                  <c:v>3.3808219178082193</c:v>
                </c:pt>
                <c:pt idx="1235">
                  <c:v>3.3835616438356166</c:v>
                </c:pt>
                <c:pt idx="1236">
                  <c:v>3.3863013698630136</c:v>
                </c:pt>
                <c:pt idx="1237">
                  <c:v>3.3890410958904109</c:v>
                </c:pt>
                <c:pt idx="1238">
                  <c:v>3.3917808219178083</c:v>
                </c:pt>
                <c:pt idx="1239">
                  <c:v>3.3945205479452056</c:v>
                </c:pt>
                <c:pt idx="1240">
                  <c:v>3.3972602739726026</c:v>
                </c:pt>
                <c:pt idx="1241">
                  <c:v>3.4</c:v>
                </c:pt>
                <c:pt idx="1242">
                  <c:v>3.4027397260273973</c:v>
                </c:pt>
                <c:pt idx="1243">
                  <c:v>3.4054794520547946</c:v>
                </c:pt>
                <c:pt idx="1244">
                  <c:v>3.408219178082192</c:v>
                </c:pt>
                <c:pt idx="1245">
                  <c:v>3.4109589041095889</c:v>
                </c:pt>
                <c:pt idx="1246">
                  <c:v>3.4136986301369863</c:v>
                </c:pt>
                <c:pt idx="1247">
                  <c:v>3.4164383561643836</c:v>
                </c:pt>
                <c:pt idx="1248">
                  <c:v>3.419178082191781</c:v>
                </c:pt>
                <c:pt idx="1249">
                  <c:v>3.4219178082191779</c:v>
                </c:pt>
                <c:pt idx="1250">
                  <c:v>3.4246575342465753</c:v>
                </c:pt>
                <c:pt idx="1251">
                  <c:v>3.4273972602739726</c:v>
                </c:pt>
                <c:pt idx="1252">
                  <c:v>3.43013698630137</c:v>
                </c:pt>
                <c:pt idx="1253">
                  <c:v>3.4328767123287673</c:v>
                </c:pt>
                <c:pt idx="1254">
                  <c:v>3.4356164383561643</c:v>
                </c:pt>
                <c:pt idx="1255">
                  <c:v>3.4383561643835616</c:v>
                </c:pt>
                <c:pt idx="1256">
                  <c:v>3.441095890410959</c:v>
                </c:pt>
                <c:pt idx="1257">
                  <c:v>3.4438356164383563</c:v>
                </c:pt>
                <c:pt idx="1258">
                  <c:v>3.4465753424657533</c:v>
                </c:pt>
                <c:pt idx="1259">
                  <c:v>3.4493150684931506</c:v>
                </c:pt>
                <c:pt idx="1260">
                  <c:v>3.452054794520548</c:v>
                </c:pt>
                <c:pt idx="1261">
                  <c:v>3.4547945205479453</c:v>
                </c:pt>
                <c:pt idx="1262">
                  <c:v>3.4575342465753423</c:v>
                </c:pt>
                <c:pt idx="1263">
                  <c:v>3.4602739726027396</c:v>
                </c:pt>
                <c:pt idx="1264">
                  <c:v>3.463013698630137</c:v>
                </c:pt>
                <c:pt idx="1265">
                  <c:v>3.4657534246575343</c:v>
                </c:pt>
                <c:pt idx="1266">
                  <c:v>3.4684931506849317</c:v>
                </c:pt>
                <c:pt idx="1267">
                  <c:v>3.4712328767123286</c:v>
                </c:pt>
                <c:pt idx="1268">
                  <c:v>3.473972602739726</c:v>
                </c:pt>
                <c:pt idx="1269">
                  <c:v>3.4767123287671233</c:v>
                </c:pt>
                <c:pt idx="1270">
                  <c:v>3.4794520547945207</c:v>
                </c:pt>
                <c:pt idx="1271">
                  <c:v>3.4821917808219176</c:v>
                </c:pt>
                <c:pt idx="1272">
                  <c:v>3.484931506849315</c:v>
                </c:pt>
                <c:pt idx="1273">
                  <c:v>3.4876712328767123</c:v>
                </c:pt>
                <c:pt idx="1274">
                  <c:v>3.4904109589041097</c:v>
                </c:pt>
                <c:pt idx="1275">
                  <c:v>3.493150684931507</c:v>
                </c:pt>
                <c:pt idx="1276">
                  <c:v>3.495890410958904</c:v>
                </c:pt>
                <c:pt idx="1277">
                  <c:v>3.4986301369863013</c:v>
                </c:pt>
                <c:pt idx="1278">
                  <c:v>3.5013698630136987</c:v>
                </c:pt>
                <c:pt idx="1279">
                  <c:v>3.504109589041096</c:v>
                </c:pt>
                <c:pt idx="1280">
                  <c:v>3.506849315068493</c:v>
                </c:pt>
                <c:pt idx="1281">
                  <c:v>3.5095890410958903</c:v>
                </c:pt>
                <c:pt idx="1282">
                  <c:v>3.5123287671232877</c:v>
                </c:pt>
                <c:pt idx="1283">
                  <c:v>3.515068493150685</c:v>
                </c:pt>
                <c:pt idx="1284">
                  <c:v>3.5178082191780824</c:v>
                </c:pt>
                <c:pt idx="1285">
                  <c:v>3.5205479452054793</c:v>
                </c:pt>
                <c:pt idx="1286">
                  <c:v>3.5232876712328767</c:v>
                </c:pt>
                <c:pt idx="1287">
                  <c:v>3.526027397260274</c:v>
                </c:pt>
                <c:pt idx="1288">
                  <c:v>3.5287671232876714</c:v>
                </c:pt>
                <c:pt idx="1289">
                  <c:v>3.5315068493150683</c:v>
                </c:pt>
                <c:pt idx="1290">
                  <c:v>3.5342465753424657</c:v>
                </c:pt>
                <c:pt idx="1291">
                  <c:v>3.536986301369863</c:v>
                </c:pt>
                <c:pt idx="1292">
                  <c:v>3.5397260273972604</c:v>
                </c:pt>
                <c:pt idx="1293">
                  <c:v>3.5424657534246577</c:v>
                </c:pt>
                <c:pt idx="1294">
                  <c:v>3.5452054794520547</c:v>
                </c:pt>
                <c:pt idx="1295">
                  <c:v>3.547945205479452</c:v>
                </c:pt>
                <c:pt idx="1296">
                  <c:v>3.5506849315068494</c:v>
                </c:pt>
                <c:pt idx="1297">
                  <c:v>3.5534246575342467</c:v>
                </c:pt>
                <c:pt idx="1298">
                  <c:v>3.5561643835616437</c:v>
                </c:pt>
                <c:pt idx="1299">
                  <c:v>3.558904109589041</c:v>
                </c:pt>
                <c:pt idx="1300">
                  <c:v>3.5616438356164384</c:v>
                </c:pt>
                <c:pt idx="1301">
                  <c:v>3.5643835616438357</c:v>
                </c:pt>
                <c:pt idx="1302">
                  <c:v>3.5671232876712327</c:v>
                </c:pt>
                <c:pt idx="1303">
                  <c:v>3.56986301369863</c:v>
                </c:pt>
                <c:pt idx="1304">
                  <c:v>3.5726027397260274</c:v>
                </c:pt>
                <c:pt idx="1305">
                  <c:v>3.5753424657534247</c:v>
                </c:pt>
                <c:pt idx="1306">
                  <c:v>3.5780821917808221</c:v>
                </c:pt>
                <c:pt idx="1307">
                  <c:v>3.580821917808219</c:v>
                </c:pt>
                <c:pt idx="1308">
                  <c:v>3.5835616438356164</c:v>
                </c:pt>
                <c:pt idx="1309">
                  <c:v>3.5863013698630137</c:v>
                </c:pt>
                <c:pt idx="1310">
                  <c:v>3.5890410958904111</c:v>
                </c:pt>
                <c:pt idx="1311">
                  <c:v>3.591780821917808</c:v>
                </c:pt>
                <c:pt idx="1312">
                  <c:v>3.5945205479452054</c:v>
                </c:pt>
                <c:pt idx="1313">
                  <c:v>3.5972602739726027</c:v>
                </c:pt>
                <c:pt idx="1314">
                  <c:v>3.6</c:v>
                </c:pt>
                <c:pt idx="1315">
                  <c:v>3.6027397260273974</c:v>
                </c:pt>
                <c:pt idx="1316">
                  <c:v>3.6054794520547944</c:v>
                </c:pt>
                <c:pt idx="1317">
                  <c:v>3.6082191780821917</c:v>
                </c:pt>
                <c:pt idx="1318">
                  <c:v>3.6109589041095891</c:v>
                </c:pt>
                <c:pt idx="1319">
                  <c:v>3.6136986301369864</c:v>
                </c:pt>
                <c:pt idx="1320">
                  <c:v>3.6164383561643834</c:v>
                </c:pt>
                <c:pt idx="1321">
                  <c:v>3.6191780821917807</c:v>
                </c:pt>
                <c:pt idx="1322">
                  <c:v>3.6219178082191781</c:v>
                </c:pt>
                <c:pt idx="1323">
                  <c:v>3.6246575342465754</c:v>
                </c:pt>
                <c:pt idx="1324">
                  <c:v>3.6273972602739728</c:v>
                </c:pt>
                <c:pt idx="1325">
                  <c:v>3.6301369863013697</c:v>
                </c:pt>
                <c:pt idx="1326">
                  <c:v>3.6328767123287671</c:v>
                </c:pt>
                <c:pt idx="1327">
                  <c:v>3.6356164383561644</c:v>
                </c:pt>
                <c:pt idx="1328">
                  <c:v>3.6383561643835618</c:v>
                </c:pt>
                <c:pt idx="1329">
                  <c:v>3.6410958904109587</c:v>
                </c:pt>
                <c:pt idx="1330">
                  <c:v>3.6438356164383561</c:v>
                </c:pt>
                <c:pt idx="1331">
                  <c:v>3.6465753424657534</c:v>
                </c:pt>
                <c:pt idx="1332">
                  <c:v>3.6493150684931508</c:v>
                </c:pt>
                <c:pt idx="1333">
                  <c:v>3.6520547945205482</c:v>
                </c:pt>
                <c:pt idx="1334">
                  <c:v>3.6547945205479451</c:v>
                </c:pt>
                <c:pt idx="1335">
                  <c:v>3.6575342465753424</c:v>
                </c:pt>
                <c:pt idx="1336">
                  <c:v>3.6602739726027398</c:v>
                </c:pt>
                <c:pt idx="1337">
                  <c:v>3.6630136986301371</c:v>
                </c:pt>
                <c:pt idx="1338">
                  <c:v>3.6657534246575341</c:v>
                </c:pt>
                <c:pt idx="1339">
                  <c:v>3.6684931506849314</c:v>
                </c:pt>
                <c:pt idx="1340">
                  <c:v>3.6712328767123288</c:v>
                </c:pt>
                <c:pt idx="1341">
                  <c:v>3.6739726027397261</c:v>
                </c:pt>
                <c:pt idx="1342">
                  <c:v>3.6767123287671235</c:v>
                </c:pt>
                <c:pt idx="1343">
                  <c:v>3.6794520547945204</c:v>
                </c:pt>
                <c:pt idx="1344">
                  <c:v>3.6821917808219178</c:v>
                </c:pt>
                <c:pt idx="1345">
                  <c:v>3.6849315068493151</c:v>
                </c:pt>
                <c:pt idx="1346">
                  <c:v>3.6876712328767125</c:v>
                </c:pt>
                <c:pt idx="1347">
                  <c:v>3.6904109589041094</c:v>
                </c:pt>
                <c:pt idx="1348">
                  <c:v>3.6931506849315068</c:v>
                </c:pt>
                <c:pt idx="1349">
                  <c:v>3.6958904109589041</c:v>
                </c:pt>
                <c:pt idx="1350">
                  <c:v>3.6986301369863015</c:v>
                </c:pt>
                <c:pt idx="1351">
                  <c:v>3.7013698630136984</c:v>
                </c:pt>
                <c:pt idx="1352">
                  <c:v>3.7041095890410958</c:v>
                </c:pt>
                <c:pt idx="1353">
                  <c:v>3.7068493150684931</c:v>
                </c:pt>
                <c:pt idx="1354">
                  <c:v>3.7095890410958905</c:v>
                </c:pt>
                <c:pt idx="1355">
                  <c:v>3.7123287671232879</c:v>
                </c:pt>
                <c:pt idx="1356">
                  <c:v>3.7150684931506848</c:v>
                </c:pt>
                <c:pt idx="1357">
                  <c:v>3.7178082191780821</c:v>
                </c:pt>
                <c:pt idx="1358">
                  <c:v>3.7205479452054795</c:v>
                </c:pt>
                <c:pt idx="1359">
                  <c:v>3.7232876712328768</c:v>
                </c:pt>
                <c:pt idx="1360">
                  <c:v>3.7260273972602738</c:v>
                </c:pt>
                <c:pt idx="1361">
                  <c:v>3.7287671232876711</c:v>
                </c:pt>
                <c:pt idx="1362">
                  <c:v>3.7315068493150685</c:v>
                </c:pt>
                <c:pt idx="1363">
                  <c:v>3.7342465753424658</c:v>
                </c:pt>
                <c:pt idx="1364">
                  <c:v>3.7369863013698632</c:v>
                </c:pt>
                <c:pt idx="1365">
                  <c:v>3.7397260273972601</c:v>
                </c:pt>
                <c:pt idx="1366">
                  <c:v>3.7424657534246575</c:v>
                </c:pt>
                <c:pt idx="1367">
                  <c:v>3.7452054794520548</c:v>
                </c:pt>
                <c:pt idx="1368">
                  <c:v>3.7479452054794522</c:v>
                </c:pt>
                <c:pt idx="1369">
                  <c:v>3.7506849315068491</c:v>
                </c:pt>
                <c:pt idx="1370">
                  <c:v>3.7534246575342465</c:v>
                </c:pt>
                <c:pt idx="1371">
                  <c:v>3.7561643835616438</c:v>
                </c:pt>
                <c:pt idx="1372">
                  <c:v>3.7589041095890412</c:v>
                </c:pt>
                <c:pt idx="1373">
                  <c:v>3.7616438356164386</c:v>
                </c:pt>
                <c:pt idx="1374">
                  <c:v>3.7643835616438355</c:v>
                </c:pt>
                <c:pt idx="1375">
                  <c:v>3.7671232876712328</c:v>
                </c:pt>
                <c:pt idx="1376">
                  <c:v>3.7698630136986302</c:v>
                </c:pt>
                <c:pt idx="1377">
                  <c:v>3.7726027397260276</c:v>
                </c:pt>
                <c:pt idx="1378">
                  <c:v>3.7753424657534245</c:v>
                </c:pt>
                <c:pt idx="1379">
                  <c:v>3.7780821917808218</c:v>
                </c:pt>
                <c:pt idx="1380">
                  <c:v>3.7808219178082192</c:v>
                </c:pt>
                <c:pt idx="1381">
                  <c:v>3.7835616438356166</c:v>
                </c:pt>
                <c:pt idx="1382">
                  <c:v>3.7863013698630139</c:v>
                </c:pt>
                <c:pt idx="1383">
                  <c:v>3.7890410958904108</c:v>
                </c:pt>
                <c:pt idx="1384">
                  <c:v>3.7917808219178082</c:v>
                </c:pt>
                <c:pt idx="1385">
                  <c:v>3.7945205479452055</c:v>
                </c:pt>
                <c:pt idx="1386">
                  <c:v>3.7972602739726029</c:v>
                </c:pt>
                <c:pt idx="1387">
                  <c:v>3.8</c:v>
                </c:pt>
                <c:pt idx="1388">
                  <c:v>3.8027397260273972</c:v>
                </c:pt>
                <c:pt idx="1389">
                  <c:v>3.8054794520547945</c:v>
                </c:pt>
                <c:pt idx="1390">
                  <c:v>3.8082191780821919</c:v>
                </c:pt>
                <c:pt idx="1391">
                  <c:v>3.8109589041095893</c:v>
                </c:pt>
                <c:pt idx="1392">
                  <c:v>3.8136986301369862</c:v>
                </c:pt>
                <c:pt idx="1393">
                  <c:v>3.8164383561643835</c:v>
                </c:pt>
                <c:pt idx="1394">
                  <c:v>3.8191780821917809</c:v>
                </c:pt>
                <c:pt idx="1395">
                  <c:v>3.8219178082191783</c:v>
                </c:pt>
                <c:pt idx="1396">
                  <c:v>3.8246575342465752</c:v>
                </c:pt>
                <c:pt idx="1397">
                  <c:v>3.8273972602739725</c:v>
                </c:pt>
                <c:pt idx="1398">
                  <c:v>3.8301369863013699</c:v>
                </c:pt>
                <c:pt idx="1399">
                  <c:v>3.8328767123287673</c:v>
                </c:pt>
                <c:pt idx="1400">
                  <c:v>3.8356164383561642</c:v>
                </c:pt>
                <c:pt idx="1401">
                  <c:v>3.8383561643835615</c:v>
                </c:pt>
                <c:pt idx="1402">
                  <c:v>3.8410958904109589</c:v>
                </c:pt>
                <c:pt idx="1403">
                  <c:v>3.8438356164383563</c:v>
                </c:pt>
                <c:pt idx="1404">
                  <c:v>3.8465753424657536</c:v>
                </c:pt>
                <c:pt idx="1405">
                  <c:v>3.8493150684931505</c:v>
                </c:pt>
                <c:pt idx="1406">
                  <c:v>3.8520547945205479</c:v>
                </c:pt>
                <c:pt idx="1407">
                  <c:v>3.8547945205479452</c:v>
                </c:pt>
                <c:pt idx="1408">
                  <c:v>3.8575342465753426</c:v>
                </c:pt>
                <c:pt idx="1409">
                  <c:v>3.8602739726027395</c:v>
                </c:pt>
                <c:pt idx="1410">
                  <c:v>3.8630136986301369</c:v>
                </c:pt>
                <c:pt idx="1411">
                  <c:v>3.8657534246575342</c:v>
                </c:pt>
                <c:pt idx="1412">
                  <c:v>3.8684931506849316</c:v>
                </c:pt>
                <c:pt idx="1413">
                  <c:v>3.871232876712329</c:v>
                </c:pt>
                <c:pt idx="1414">
                  <c:v>3.8739726027397259</c:v>
                </c:pt>
                <c:pt idx="1415">
                  <c:v>3.8767123287671232</c:v>
                </c:pt>
                <c:pt idx="1416">
                  <c:v>3.8794520547945206</c:v>
                </c:pt>
                <c:pt idx="1417">
                  <c:v>3.882191780821918</c:v>
                </c:pt>
                <c:pt idx="1418">
                  <c:v>3.8849315068493149</c:v>
                </c:pt>
                <c:pt idx="1419">
                  <c:v>3.8876712328767122</c:v>
                </c:pt>
                <c:pt idx="1420">
                  <c:v>3.8904109589041096</c:v>
                </c:pt>
                <c:pt idx="1421">
                  <c:v>3.893150684931507</c:v>
                </c:pt>
                <c:pt idx="1422">
                  <c:v>3.8958904109589043</c:v>
                </c:pt>
                <c:pt idx="1423">
                  <c:v>3.8986301369863012</c:v>
                </c:pt>
                <c:pt idx="1424">
                  <c:v>3.9013698630136986</c:v>
                </c:pt>
                <c:pt idx="1425">
                  <c:v>3.904109589041096</c:v>
                </c:pt>
                <c:pt idx="1426">
                  <c:v>3.9068493150684933</c:v>
                </c:pt>
                <c:pt idx="1427">
                  <c:v>3.9095890410958902</c:v>
                </c:pt>
                <c:pt idx="1428">
                  <c:v>3.9123287671232876</c:v>
                </c:pt>
                <c:pt idx="1429">
                  <c:v>3.9150684931506849</c:v>
                </c:pt>
                <c:pt idx="1430">
                  <c:v>3.9178082191780823</c:v>
                </c:pt>
                <c:pt idx="1431">
                  <c:v>3.9205479452054797</c:v>
                </c:pt>
                <c:pt idx="1432">
                  <c:v>3.9232876712328766</c:v>
                </c:pt>
                <c:pt idx="1433">
                  <c:v>3.9260273972602739</c:v>
                </c:pt>
                <c:pt idx="1434">
                  <c:v>3.9287671232876713</c:v>
                </c:pt>
                <c:pt idx="1435">
                  <c:v>3.9315068493150687</c:v>
                </c:pt>
                <c:pt idx="1436">
                  <c:v>3.9342465753424656</c:v>
                </c:pt>
                <c:pt idx="1437">
                  <c:v>3.9369863013698629</c:v>
                </c:pt>
                <c:pt idx="1438">
                  <c:v>3.9397260273972603</c:v>
                </c:pt>
                <c:pt idx="1439">
                  <c:v>3.9424657534246577</c:v>
                </c:pt>
                <c:pt idx="1440">
                  <c:v>3.9452054794520546</c:v>
                </c:pt>
                <c:pt idx="1441">
                  <c:v>3.9479452054794519</c:v>
                </c:pt>
                <c:pt idx="1442">
                  <c:v>3.9506849315068493</c:v>
                </c:pt>
                <c:pt idx="1443">
                  <c:v>3.9534246575342467</c:v>
                </c:pt>
                <c:pt idx="1444">
                  <c:v>3.956164383561644</c:v>
                </c:pt>
                <c:pt idx="1445">
                  <c:v>3.9589041095890409</c:v>
                </c:pt>
                <c:pt idx="1446">
                  <c:v>3.9616438356164383</c:v>
                </c:pt>
                <c:pt idx="1447">
                  <c:v>3.9643835616438357</c:v>
                </c:pt>
                <c:pt idx="1448">
                  <c:v>3.967123287671233</c:v>
                </c:pt>
                <c:pt idx="1449">
                  <c:v>3.9698630136986299</c:v>
                </c:pt>
                <c:pt idx="1450">
                  <c:v>3.9726027397260273</c:v>
                </c:pt>
                <c:pt idx="1451">
                  <c:v>3.9753424657534246</c:v>
                </c:pt>
                <c:pt idx="1452">
                  <c:v>3.978082191780822</c:v>
                </c:pt>
                <c:pt idx="1453">
                  <c:v>3.9808219178082194</c:v>
                </c:pt>
                <c:pt idx="1454">
                  <c:v>3.9835616438356163</c:v>
                </c:pt>
                <c:pt idx="1455">
                  <c:v>3.9863013698630136</c:v>
                </c:pt>
                <c:pt idx="1456">
                  <c:v>3.989041095890411</c:v>
                </c:pt>
                <c:pt idx="1457">
                  <c:v>3.9917808219178084</c:v>
                </c:pt>
                <c:pt idx="1458">
                  <c:v>3.9945205479452053</c:v>
                </c:pt>
                <c:pt idx="1459">
                  <c:v>3.9972602739726026</c:v>
                </c:pt>
                <c:pt idx="1460">
                  <c:v>4</c:v>
                </c:pt>
                <c:pt idx="1461">
                  <c:v>4.0027397260273974</c:v>
                </c:pt>
                <c:pt idx="1462">
                  <c:v>4.0054794520547947</c:v>
                </c:pt>
                <c:pt idx="1463">
                  <c:v>4.0082191780821921</c:v>
                </c:pt>
                <c:pt idx="1464">
                  <c:v>4.0109589041095894</c:v>
                </c:pt>
                <c:pt idx="1465">
                  <c:v>4.0136986301369859</c:v>
                </c:pt>
                <c:pt idx="1466">
                  <c:v>4.0164383561643833</c:v>
                </c:pt>
                <c:pt idx="1467">
                  <c:v>4.0191780821917806</c:v>
                </c:pt>
                <c:pt idx="1468">
                  <c:v>4.021917808219178</c:v>
                </c:pt>
                <c:pt idx="1469">
                  <c:v>4.0246575342465754</c:v>
                </c:pt>
                <c:pt idx="1470">
                  <c:v>4.0273972602739727</c:v>
                </c:pt>
                <c:pt idx="1471">
                  <c:v>4.0301369863013701</c:v>
                </c:pt>
                <c:pt idx="1472">
                  <c:v>4.0328767123287674</c:v>
                </c:pt>
                <c:pt idx="1473">
                  <c:v>4.0356164383561648</c:v>
                </c:pt>
                <c:pt idx="1474">
                  <c:v>4.0383561643835613</c:v>
                </c:pt>
                <c:pt idx="1475">
                  <c:v>4.0410958904109586</c:v>
                </c:pt>
                <c:pt idx="1476">
                  <c:v>4.043835616438356</c:v>
                </c:pt>
                <c:pt idx="1477">
                  <c:v>4.0465753424657533</c:v>
                </c:pt>
                <c:pt idx="1478">
                  <c:v>4.0493150684931507</c:v>
                </c:pt>
                <c:pt idx="1479">
                  <c:v>4.0520547945205481</c:v>
                </c:pt>
                <c:pt idx="1480">
                  <c:v>4.0547945205479454</c:v>
                </c:pt>
                <c:pt idx="1481">
                  <c:v>4.0575342465753428</c:v>
                </c:pt>
                <c:pt idx="1482">
                  <c:v>4.0602739726027401</c:v>
                </c:pt>
                <c:pt idx="1483">
                  <c:v>4.0630136986301366</c:v>
                </c:pt>
                <c:pt idx="1484">
                  <c:v>4.065753424657534</c:v>
                </c:pt>
                <c:pt idx="1485">
                  <c:v>4.0684931506849313</c:v>
                </c:pt>
                <c:pt idx="1486">
                  <c:v>4.0712328767123287</c:v>
                </c:pt>
                <c:pt idx="1487">
                  <c:v>4.0739726027397261</c:v>
                </c:pt>
                <c:pt idx="1488">
                  <c:v>4.0767123287671234</c:v>
                </c:pt>
                <c:pt idx="1489">
                  <c:v>4.0794520547945208</c:v>
                </c:pt>
                <c:pt idx="1490">
                  <c:v>4.0821917808219181</c:v>
                </c:pt>
                <c:pt idx="1491">
                  <c:v>4.0849315068493155</c:v>
                </c:pt>
                <c:pt idx="1492">
                  <c:v>4.087671232876712</c:v>
                </c:pt>
                <c:pt idx="1493">
                  <c:v>4.0904109589041093</c:v>
                </c:pt>
                <c:pt idx="1494">
                  <c:v>4.0931506849315067</c:v>
                </c:pt>
                <c:pt idx="1495">
                  <c:v>4.095890410958904</c:v>
                </c:pt>
                <c:pt idx="1496">
                  <c:v>4.0986301369863014</c:v>
                </c:pt>
                <c:pt idx="1497">
                  <c:v>4.1013698630136988</c:v>
                </c:pt>
                <c:pt idx="1498">
                  <c:v>4.1041095890410961</c:v>
                </c:pt>
                <c:pt idx="1499">
                  <c:v>4.1068493150684935</c:v>
                </c:pt>
                <c:pt idx="1500">
                  <c:v>4.1095890410958908</c:v>
                </c:pt>
                <c:pt idx="1501">
                  <c:v>4.1123287671232873</c:v>
                </c:pt>
                <c:pt idx="1502">
                  <c:v>4.1150684931506847</c:v>
                </c:pt>
                <c:pt idx="1503">
                  <c:v>4.117808219178082</c:v>
                </c:pt>
                <c:pt idx="1504">
                  <c:v>4.1205479452054794</c:v>
                </c:pt>
                <c:pt idx="1505">
                  <c:v>4.1232876712328768</c:v>
                </c:pt>
                <c:pt idx="1506">
                  <c:v>4.1260273972602741</c:v>
                </c:pt>
                <c:pt idx="1507">
                  <c:v>4.1287671232876715</c:v>
                </c:pt>
                <c:pt idx="1508">
                  <c:v>4.1315068493150688</c:v>
                </c:pt>
                <c:pt idx="1509">
                  <c:v>4.1342465753424653</c:v>
                </c:pt>
                <c:pt idx="1510">
                  <c:v>4.1369863013698627</c:v>
                </c:pt>
                <c:pt idx="1511">
                  <c:v>4.13972602739726</c:v>
                </c:pt>
                <c:pt idx="1512">
                  <c:v>4.1424657534246574</c:v>
                </c:pt>
                <c:pt idx="1513">
                  <c:v>4.1452054794520548</c:v>
                </c:pt>
                <c:pt idx="1514">
                  <c:v>4.1479452054794521</c:v>
                </c:pt>
                <c:pt idx="1515">
                  <c:v>4.1506849315068495</c:v>
                </c:pt>
                <c:pt idx="1516">
                  <c:v>4.1534246575342468</c:v>
                </c:pt>
                <c:pt idx="1517">
                  <c:v>4.1561643835616442</c:v>
                </c:pt>
                <c:pt idx="1518">
                  <c:v>4.1589041095890407</c:v>
                </c:pt>
                <c:pt idx="1519">
                  <c:v>4.161643835616438</c:v>
                </c:pt>
                <c:pt idx="1520">
                  <c:v>4.1643835616438354</c:v>
                </c:pt>
                <c:pt idx="1521">
                  <c:v>4.1671232876712327</c:v>
                </c:pt>
                <c:pt idx="1522">
                  <c:v>4.1698630136986301</c:v>
                </c:pt>
                <c:pt idx="1523">
                  <c:v>4.1726027397260275</c:v>
                </c:pt>
                <c:pt idx="1524">
                  <c:v>4.1753424657534248</c:v>
                </c:pt>
                <c:pt idx="1525">
                  <c:v>4.1780821917808222</c:v>
                </c:pt>
                <c:pt idx="1526">
                  <c:v>4.1808219178082195</c:v>
                </c:pt>
                <c:pt idx="1527">
                  <c:v>4.183561643835616</c:v>
                </c:pt>
                <c:pt idx="1528">
                  <c:v>4.1863013698630134</c:v>
                </c:pt>
                <c:pt idx="1529">
                  <c:v>4.1890410958904107</c:v>
                </c:pt>
                <c:pt idx="1530">
                  <c:v>4.1917808219178081</c:v>
                </c:pt>
                <c:pt idx="1531">
                  <c:v>4.1945205479452055</c:v>
                </c:pt>
                <c:pt idx="1532">
                  <c:v>4.1972602739726028</c:v>
                </c:pt>
                <c:pt idx="1533">
                  <c:v>4.2</c:v>
                </c:pt>
                <c:pt idx="1534">
                  <c:v>4.2027397260273975</c:v>
                </c:pt>
                <c:pt idx="1535">
                  <c:v>4.2054794520547949</c:v>
                </c:pt>
                <c:pt idx="1536">
                  <c:v>4.2082191780821914</c:v>
                </c:pt>
                <c:pt idx="1537">
                  <c:v>4.2109589041095887</c:v>
                </c:pt>
                <c:pt idx="1538">
                  <c:v>4.2136986301369861</c:v>
                </c:pt>
                <c:pt idx="1539">
                  <c:v>4.2164383561643834</c:v>
                </c:pt>
                <c:pt idx="1540">
                  <c:v>4.2191780821917808</c:v>
                </c:pt>
                <c:pt idx="1541">
                  <c:v>4.2219178082191782</c:v>
                </c:pt>
                <c:pt idx="1542">
                  <c:v>4.2246575342465755</c:v>
                </c:pt>
                <c:pt idx="1543">
                  <c:v>4.2273972602739729</c:v>
                </c:pt>
                <c:pt idx="1544">
                  <c:v>4.2301369863013702</c:v>
                </c:pt>
                <c:pt idx="1545">
                  <c:v>4.2328767123287667</c:v>
                </c:pt>
                <c:pt idx="1546">
                  <c:v>4.2356164383561641</c:v>
                </c:pt>
                <c:pt idx="1547">
                  <c:v>4.2383561643835614</c:v>
                </c:pt>
                <c:pt idx="1548">
                  <c:v>4.2410958904109588</c:v>
                </c:pt>
                <c:pt idx="1549">
                  <c:v>4.2438356164383562</c:v>
                </c:pt>
                <c:pt idx="1550">
                  <c:v>4.2465753424657535</c:v>
                </c:pt>
                <c:pt idx="1551">
                  <c:v>4.2493150684931509</c:v>
                </c:pt>
                <c:pt idx="1552">
                  <c:v>4.2520547945205482</c:v>
                </c:pt>
                <c:pt idx="1553">
                  <c:v>4.2547945205479456</c:v>
                </c:pt>
                <c:pt idx="1554">
                  <c:v>4.2575342465753421</c:v>
                </c:pt>
                <c:pt idx="1555">
                  <c:v>4.2602739726027394</c:v>
                </c:pt>
                <c:pt idx="1556">
                  <c:v>4.2630136986301368</c:v>
                </c:pt>
                <c:pt idx="1557">
                  <c:v>4.2657534246575342</c:v>
                </c:pt>
                <c:pt idx="1558">
                  <c:v>4.2684931506849315</c:v>
                </c:pt>
                <c:pt idx="1559">
                  <c:v>4.2712328767123289</c:v>
                </c:pt>
                <c:pt idx="1560">
                  <c:v>4.2739726027397262</c:v>
                </c:pt>
                <c:pt idx="1561">
                  <c:v>4.2767123287671236</c:v>
                </c:pt>
                <c:pt idx="1562">
                  <c:v>4.279452054794521</c:v>
                </c:pt>
                <c:pt idx="1563">
                  <c:v>4.2821917808219174</c:v>
                </c:pt>
                <c:pt idx="1564">
                  <c:v>4.2849315068493148</c:v>
                </c:pt>
                <c:pt idx="1565">
                  <c:v>4.2876712328767121</c:v>
                </c:pt>
                <c:pt idx="1566">
                  <c:v>4.2904109589041095</c:v>
                </c:pt>
                <c:pt idx="1567">
                  <c:v>4.2931506849315069</c:v>
                </c:pt>
                <c:pt idx="1568">
                  <c:v>4.2958904109589042</c:v>
                </c:pt>
                <c:pt idx="1569">
                  <c:v>4.2986301369863016</c:v>
                </c:pt>
                <c:pt idx="1570">
                  <c:v>4.3013698630136989</c:v>
                </c:pt>
                <c:pt idx="1571">
                  <c:v>4.3041095890410963</c:v>
                </c:pt>
                <c:pt idx="1572">
                  <c:v>4.3068493150684928</c:v>
                </c:pt>
                <c:pt idx="1573">
                  <c:v>4.3095890410958901</c:v>
                </c:pt>
                <c:pt idx="1574">
                  <c:v>4.3123287671232875</c:v>
                </c:pt>
                <c:pt idx="1575">
                  <c:v>4.3150684931506849</c:v>
                </c:pt>
                <c:pt idx="1576">
                  <c:v>4.3178082191780822</c:v>
                </c:pt>
                <c:pt idx="1577">
                  <c:v>4.3205479452054796</c:v>
                </c:pt>
                <c:pt idx="1578">
                  <c:v>4.3232876712328769</c:v>
                </c:pt>
                <c:pt idx="1579">
                  <c:v>4.3260273972602743</c:v>
                </c:pt>
                <c:pt idx="1580">
                  <c:v>4.3287671232876717</c:v>
                </c:pt>
                <c:pt idx="1581">
                  <c:v>4.3315068493150681</c:v>
                </c:pt>
                <c:pt idx="1582">
                  <c:v>4.3342465753424655</c:v>
                </c:pt>
                <c:pt idx="1583">
                  <c:v>4.3369863013698629</c:v>
                </c:pt>
                <c:pt idx="1584">
                  <c:v>4.3397260273972602</c:v>
                </c:pt>
                <c:pt idx="1585">
                  <c:v>4.3424657534246576</c:v>
                </c:pt>
                <c:pt idx="1586">
                  <c:v>4.3452054794520549</c:v>
                </c:pt>
                <c:pt idx="1587">
                  <c:v>4.3479452054794523</c:v>
                </c:pt>
                <c:pt idx="1588">
                  <c:v>4.3506849315068497</c:v>
                </c:pt>
                <c:pt idx="1589">
                  <c:v>4.353424657534247</c:v>
                </c:pt>
                <c:pt idx="1590">
                  <c:v>4.3561643835616435</c:v>
                </c:pt>
                <c:pt idx="1591">
                  <c:v>4.3589041095890408</c:v>
                </c:pt>
                <c:pt idx="1592">
                  <c:v>4.3616438356164382</c:v>
                </c:pt>
                <c:pt idx="1593">
                  <c:v>4.3643835616438356</c:v>
                </c:pt>
                <c:pt idx="1594">
                  <c:v>4.3671232876712329</c:v>
                </c:pt>
                <c:pt idx="1595">
                  <c:v>4.3698630136986303</c:v>
                </c:pt>
                <c:pt idx="1596">
                  <c:v>4.3726027397260276</c:v>
                </c:pt>
                <c:pt idx="1597">
                  <c:v>4.375342465753425</c:v>
                </c:pt>
                <c:pt idx="1598">
                  <c:v>4.3780821917808215</c:v>
                </c:pt>
                <c:pt idx="1599">
                  <c:v>4.3808219178082188</c:v>
                </c:pt>
                <c:pt idx="1600">
                  <c:v>4.3835616438356162</c:v>
                </c:pt>
                <c:pt idx="1601">
                  <c:v>4.3863013698630136</c:v>
                </c:pt>
                <c:pt idx="1602">
                  <c:v>4.3890410958904109</c:v>
                </c:pt>
                <c:pt idx="1603">
                  <c:v>4.3917808219178083</c:v>
                </c:pt>
                <c:pt idx="1604">
                  <c:v>4.3945205479452056</c:v>
                </c:pt>
                <c:pt idx="1605">
                  <c:v>4.397260273972603</c:v>
                </c:pt>
                <c:pt idx="1606">
                  <c:v>4.4000000000000004</c:v>
                </c:pt>
                <c:pt idx="1607">
                  <c:v>4.4027397260273968</c:v>
                </c:pt>
                <c:pt idx="1608">
                  <c:v>4.4054794520547942</c:v>
                </c:pt>
                <c:pt idx="1609">
                  <c:v>4.4082191780821915</c:v>
                </c:pt>
                <c:pt idx="1610">
                  <c:v>4.4109589041095889</c:v>
                </c:pt>
                <c:pt idx="1611">
                  <c:v>4.4136986301369863</c:v>
                </c:pt>
                <c:pt idx="1612">
                  <c:v>4.4164383561643836</c:v>
                </c:pt>
                <c:pt idx="1613">
                  <c:v>4.419178082191781</c:v>
                </c:pt>
                <c:pt idx="1614">
                  <c:v>4.4219178082191783</c:v>
                </c:pt>
                <c:pt idx="1615">
                  <c:v>4.4246575342465757</c:v>
                </c:pt>
                <c:pt idx="1616">
                  <c:v>4.4273972602739722</c:v>
                </c:pt>
                <c:pt idx="1617">
                  <c:v>4.4301369863013695</c:v>
                </c:pt>
                <c:pt idx="1618">
                  <c:v>4.4328767123287669</c:v>
                </c:pt>
                <c:pt idx="1619">
                  <c:v>4.4356164383561643</c:v>
                </c:pt>
                <c:pt idx="1620">
                  <c:v>4.4383561643835616</c:v>
                </c:pt>
                <c:pt idx="1621">
                  <c:v>4.441095890410959</c:v>
                </c:pt>
                <c:pt idx="1622">
                  <c:v>4.4438356164383563</c:v>
                </c:pt>
                <c:pt idx="1623">
                  <c:v>4.4465753424657537</c:v>
                </c:pt>
                <c:pt idx="1624">
                  <c:v>4.4493150684931511</c:v>
                </c:pt>
                <c:pt idx="1625">
                  <c:v>4.4520547945205475</c:v>
                </c:pt>
                <c:pt idx="1626">
                  <c:v>4.4547945205479449</c:v>
                </c:pt>
                <c:pt idx="1627">
                  <c:v>4.4575342465753423</c:v>
                </c:pt>
                <c:pt idx="1628">
                  <c:v>4.4602739726027396</c:v>
                </c:pt>
                <c:pt idx="1629">
                  <c:v>4.463013698630137</c:v>
                </c:pt>
                <c:pt idx="1630">
                  <c:v>4.4657534246575343</c:v>
                </c:pt>
                <c:pt idx="1631">
                  <c:v>4.4684931506849317</c:v>
                </c:pt>
                <c:pt idx="1632">
                  <c:v>4.4712328767123291</c:v>
                </c:pt>
                <c:pt idx="1633">
                  <c:v>4.4739726027397264</c:v>
                </c:pt>
                <c:pt idx="1634">
                  <c:v>4.4767123287671229</c:v>
                </c:pt>
                <c:pt idx="1635">
                  <c:v>4.4794520547945202</c:v>
                </c:pt>
                <c:pt idx="1636">
                  <c:v>4.4821917808219176</c:v>
                </c:pt>
                <c:pt idx="1637">
                  <c:v>4.484931506849315</c:v>
                </c:pt>
                <c:pt idx="1638">
                  <c:v>4.4876712328767123</c:v>
                </c:pt>
                <c:pt idx="1639">
                  <c:v>4.4904109589041097</c:v>
                </c:pt>
                <c:pt idx="1640">
                  <c:v>4.493150684931507</c:v>
                </c:pt>
                <c:pt idx="1641">
                  <c:v>4.4958904109589044</c:v>
                </c:pt>
                <c:pt idx="1642">
                  <c:v>4.4986301369863018</c:v>
                </c:pt>
                <c:pt idx="1643">
                  <c:v>4.5013698630136982</c:v>
                </c:pt>
                <c:pt idx="1644">
                  <c:v>4.5041095890410956</c:v>
                </c:pt>
                <c:pt idx="1645">
                  <c:v>4.506849315068493</c:v>
                </c:pt>
                <c:pt idx="1646">
                  <c:v>4.5095890410958903</c:v>
                </c:pt>
                <c:pt idx="1647">
                  <c:v>4.5123287671232877</c:v>
                </c:pt>
                <c:pt idx="1648">
                  <c:v>4.515068493150685</c:v>
                </c:pt>
                <c:pt idx="1649">
                  <c:v>4.5178082191780824</c:v>
                </c:pt>
                <c:pt idx="1650">
                  <c:v>4.5205479452054798</c:v>
                </c:pt>
                <c:pt idx="1651">
                  <c:v>4.5232876712328771</c:v>
                </c:pt>
                <c:pt idx="1652">
                  <c:v>4.5260273972602736</c:v>
                </c:pt>
                <c:pt idx="1653">
                  <c:v>4.5287671232876709</c:v>
                </c:pt>
                <c:pt idx="1654">
                  <c:v>4.5315068493150683</c:v>
                </c:pt>
                <c:pt idx="1655">
                  <c:v>4.5342465753424657</c:v>
                </c:pt>
                <c:pt idx="1656">
                  <c:v>4.536986301369863</c:v>
                </c:pt>
                <c:pt idx="1657">
                  <c:v>4.5397260273972604</c:v>
                </c:pt>
                <c:pt idx="1658">
                  <c:v>4.5424657534246577</c:v>
                </c:pt>
                <c:pt idx="1659">
                  <c:v>4.5452054794520551</c:v>
                </c:pt>
                <c:pt idx="1660">
                  <c:v>4.5479452054794525</c:v>
                </c:pt>
                <c:pt idx="1661">
                  <c:v>4.5506849315068489</c:v>
                </c:pt>
                <c:pt idx="1662">
                  <c:v>4.5534246575342463</c:v>
                </c:pt>
                <c:pt idx="1663">
                  <c:v>4.5561643835616437</c:v>
                </c:pt>
                <c:pt idx="1664">
                  <c:v>4.558904109589041</c:v>
                </c:pt>
                <c:pt idx="1665">
                  <c:v>4.5616438356164384</c:v>
                </c:pt>
                <c:pt idx="1666">
                  <c:v>4.5643835616438357</c:v>
                </c:pt>
                <c:pt idx="1667">
                  <c:v>4.5671232876712331</c:v>
                </c:pt>
                <c:pt idx="1668">
                  <c:v>4.5698630136986305</c:v>
                </c:pt>
                <c:pt idx="1669">
                  <c:v>4.5726027397260278</c:v>
                </c:pt>
                <c:pt idx="1670">
                  <c:v>4.5753424657534243</c:v>
                </c:pt>
                <c:pt idx="1671">
                  <c:v>4.5780821917808217</c:v>
                </c:pt>
                <c:pt idx="1672">
                  <c:v>4.580821917808219</c:v>
                </c:pt>
                <c:pt idx="1673">
                  <c:v>4.5835616438356164</c:v>
                </c:pt>
                <c:pt idx="1674">
                  <c:v>4.5863013698630137</c:v>
                </c:pt>
                <c:pt idx="1675">
                  <c:v>4.5890410958904111</c:v>
                </c:pt>
                <c:pt idx="1676">
                  <c:v>4.5917808219178085</c:v>
                </c:pt>
                <c:pt idx="1677">
                  <c:v>4.5945205479452058</c:v>
                </c:pt>
                <c:pt idx="1678">
                  <c:v>4.5972602739726032</c:v>
                </c:pt>
                <c:pt idx="1679">
                  <c:v>4.5999999999999996</c:v>
                </c:pt>
                <c:pt idx="1680">
                  <c:v>4.602739726027397</c:v>
                </c:pt>
                <c:pt idx="1681">
                  <c:v>4.6054794520547944</c:v>
                </c:pt>
                <c:pt idx="1682">
                  <c:v>4.6082191780821917</c:v>
                </c:pt>
                <c:pt idx="1683">
                  <c:v>4.6109589041095891</c:v>
                </c:pt>
                <c:pt idx="1684">
                  <c:v>4.6136986301369864</c:v>
                </c:pt>
                <c:pt idx="1685">
                  <c:v>4.6164383561643838</c:v>
                </c:pt>
                <c:pt idx="1686">
                  <c:v>4.6191780821917812</c:v>
                </c:pt>
                <c:pt idx="1687">
                  <c:v>4.6219178082191785</c:v>
                </c:pt>
                <c:pt idx="1688">
                  <c:v>4.624657534246575</c:v>
                </c:pt>
                <c:pt idx="1689">
                  <c:v>4.6273972602739724</c:v>
                </c:pt>
                <c:pt idx="1690">
                  <c:v>4.6301369863013697</c:v>
                </c:pt>
                <c:pt idx="1691">
                  <c:v>4.6328767123287671</c:v>
                </c:pt>
                <c:pt idx="1692">
                  <c:v>4.6356164383561644</c:v>
                </c:pt>
                <c:pt idx="1693">
                  <c:v>4.6383561643835618</c:v>
                </c:pt>
                <c:pt idx="1694">
                  <c:v>4.6410958904109592</c:v>
                </c:pt>
                <c:pt idx="1695">
                  <c:v>4.6438356164383565</c:v>
                </c:pt>
                <c:pt idx="1696">
                  <c:v>4.646575342465753</c:v>
                </c:pt>
                <c:pt idx="1697">
                  <c:v>4.6493150684931503</c:v>
                </c:pt>
                <c:pt idx="1698">
                  <c:v>4.6520547945205477</c:v>
                </c:pt>
                <c:pt idx="1699">
                  <c:v>4.6547945205479451</c:v>
                </c:pt>
                <c:pt idx="1700">
                  <c:v>4.6575342465753424</c:v>
                </c:pt>
                <c:pt idx="1701">
                  <c:v>4.6602739726027398</c:v>
                </c:pt>
                <c:pt idx="1702">
                  <c:v>4.6630136986301371</c:v>
                </c:pt>
                <c:pt idx="1703">
                  <c:v>4.6657534246575345</c:v>
                </c:pt>
                <c:pt idx="1704">
                  <c:v>4.6684931506849319</c:v>
                </c:pt>
                <c:pt idx="1705">
                  <c:v>4.6712328767123283</c:v>
                </c:pt>
                <c:pt idx="1706">
                  <c:v>4.6739726027397257</c:v>
                </c:pt>
                <c:pt idx="1707">
                  <c:v>4.6767123287671231</c:v>
                </c:pt>
                <c:pt idx="1708">
                  <c:v>4.6794520547945204</c:v>
                </c:pt>
                <c:pt idx="1709">
                  <c:v>4.6821917808219178</c:v>
                </c:pt>
                <c:pt idx="1710">
                  <c:v>4.6849315068493151</c:v>
                </c:pt>
                <c:pt idx="1711">
                  <c:v>4.6876712328767125</c:v>
                </c:pt>
                <c:pt idx="1712">
                  <c:v>4.6904109589041099</c:v>
                </c:pt>
                <c:pt idx="1713">
                  <c:v>4.6931506849315072</c:v>
                </c:pt>
                <c:pt idx="1714">
                  <c:v>4.6958904109589037</c:v>
                </c:pt>
                <c:pt idx="1715">
                  <c:v>4.6986301369863011</c:v>
                </c:pt>
                <c:pt idx="1716">
                  <c:v>4.7013698630136984</c:v>
                </c:pt>
                <c:pt idx="1717">
                  <c:v>4.7041095890410958</c:v>
                </c:pt>
                <c:pt idx="1718">
                  <c:v>4.7068493150684931</c:v>
                </c:pt>
                <c:pt idx="1719">
                  <c:v>4.7095890410958905</c:v>
                </c:pt>
                <c:pt idx="1720">
                  <c:v>4.7123287671232879</c:v>
                </c:pt>
                <c:pt idx="1721">
                  <c:v>4.7150684931506852</c:v>
                </c:pt>
                <c:pt idx="1722">
                  <c:v>4.7178082191780826</c:v>
                </c:pt>
                <c:pt idx="1723">
                  <c:v>4.720547945205479</c:v>
                </c:pt>
                <c:pt idx="1724">
                  <c:v>4.7232876712328764</c:v>
                </c:pt>
                <c:pt idx="1725">
                  <c:v>4.7260273972602738</c:v>
                </c:pt>
                <c:pt idx="1726">
                  <c:v>4.7287671232876711</c:v>
                </c:pt>
                <c:pt idx="1727">
                  <c:v>4.7315068493150685</c:v>
                </c:pt>
                <c:pt idx="1728">
                  <c:v>4.7342465753424658</c:v>
                </c:pt>
                <c:pt idx="1729">
                  <c:v>4.7369863013698632</c:v>
                </c:pt>
                <c:pt idx="1730">
                  <c:v>4.7397260273972606</c:v>
                </c:pt>
                <c:pt idx="1731">
                  <c:v>4.7424657534246579</c:v>
                </c:pt>
                <c:pt idx="1732">
                  <c:v>4.7452054794520544</c:v>
                </c:pt>
                <c:pt idx="1733">
                  <c:v>4.7479452054794518</c:v>
                </c:pt>
                <c:pt idx="1734">
                  <c:v>4.7506849315068491</c:v>
                </c:pt>
                <c:pt idx="1735">
                  <c:v>4.7534246575342465</c:v>
                </c:pt>
                <c:pt idx="1736">
                  <c:v>4.7561643835616438</c:v>
                </c:pt>
                <c:pt idx="1737">
                  <c:v>4.7589041095890412</c:v>
                </c:pt>
                <c:pt idx="1738">
                  <c:v>4.7616438356164386</c:v>
                </c:pt>
                <c:pt idx="1739">
                  <c:v>4.7643835616438359</c:v>
                </c:pt>
                <c:pt idx="1740">
                  <c:v>4.7671232876712333</c:v>
                </c:pt>
                <c:pt idx="1741">
                  <c:v>4.7698630136986298</c:v>
                </c:pt>
                <c:pt idx="1742">
                  <c:v>4.7726027397260271</c:v>
                </c:pt>
                <c:pt idx="1743">
                  <c:v>4.7753424657534245</c:v>
                </c:pt>
                <c:pt idx="1744">
                  <c:v>4.7780821917808218</c:v>
                </c:pt>
                <c:pt idx="1745">
                  <c:v>4.7808219178082192</c:v>
                </c:pt>
                <c:pt idx="1746">
                  <c:v>4.7835616438356166</c:v>
                </c:pt>
                <c:pt idx="1747">
                  <c:v>4.7863013698630139</c:v>
                </c:pt>
                <c:pt idx="1748">
                  <c:v>4.7890410958904113</c:v>
                </c:pt>
                <c:pt idx="1749">
                  <c:v>4.7917808219178086</c:v>
                </c:pt>
                <c:pt idx="1750">
                  <c:v>4.7945205479452051</c:v>
                </c:pt>
                <c:pt idx="1751">
                  <c:v>4.7972602739726025</c:v>
                </c:pt>
                <c:pt idx="1752">
                  <c:v>4.8</c:v>
                </c:pt>
                <c:pt idx="1753">
                  <c:v>4.8027397260273972</c:v>
                </c:pt>
                <c:pt idx="1754">
                  <c:v>4.8054794520547945</c:v>
                </c:pt>
                <c:pt idx="1755">
                  <c:v>4.8082191780821919</c:v>
                </c:pt>
                <c:pt idx="1756">
                  <c:v>4.8109589041095893</c:v>
                </c:pt>
                <c:pt idx="1757">
                  <c:v>4.8136986301369866</c:v>
                </c:pt>
                <c:pt idx="1758">
                  <c:v>4.816438356164384</c:v>
                </c:pt>
                <c:pt idx="1759">
                  <c:v>4.8191780821917805</c:v>
                </c:pt>
                <c:pt idx="1760">
                  <c:v>4.8219178082191778</c:v>
                </c:pt>
                <c:pt idx="1761">
                  <c:v>4.8246575342465752</c:v>
                </c:pt>
                <c:pt idx="1762">
                  <c:v>4.8273972602739725</c:v>
                </c:pt>
                <c:pt idx="1763">
                  <c:v>4.8301369863013699</c:v>
                </c:pt>
                <c:pt idx="1764">
                  <c:v>4.8328767123287673</c:v>
                </c:pt>
                <c:pt idx="1765">
                  <c:v>4.8356164383561646</c:v>
                </c:pt>
                <c:pt idx="1766">
                  <c:v>4.838356164383562</c:v>
                </c:pt>
                <c:pt idx="1767">
                  <c:v>4.8410958904109593</c:v>
                </c:pt>
                <c:pt idx="1768">
                  <c:v>4.8438356164383558</c:v>
                </c:pt>
                <c:pt idx="1769">
                  <c:v>4.8465753424657532</c:v>
                </c:pt>
                <c:pt idx="1770">
                  <c:v>4.8493150684931505</c:v>
                </c:pt>
                <c:pt idx="1771">
                  <c:v>4.8520547945205479</c:v>
                </c:pt>
                <c:pt idx="1772">
                  <c:v>4.8547945205479452</c:v>
                </c:pt>
                <c:pt idx="1773">
                  <c:v>4.8575342465753426</c:v>
                </c:pt>
                <c:pt idx="1774">
                  <c:v>4.86027397260274</c:v>
                </c:pt>
                <c:pt idx="1775">
                  <c:v>4.8630136986301373</c:v>
                </c:pt>
                <c:pt idx="1776">
                  <c:v>4.8657534246575347</c:v>
                </c:pt>
                <c:pt idx="1777">
                  <c:v>4.8684931506849312</c:v>
                </c:pt>
                <c:pt idx="1778">
                  <c:v>4.8712328767123285</c:v>
                </c:pt>
                <c:pt idx="1779">
                  <c:v>4.8739726027397259</c:v>
                </c:pt>
                <c:pt idx="1780">
                  <c:v>4.8767123287671232</c:v>
                </c:pt>
                <c:pt idx="1781">
                  <c:v>4.8794520547945206</c:v>
                </c:pt>
                <c:pt idx="1782">
                  <c:v>4.882191780821918</c:v>
                </c:pt>
                <c:pt idx="1783">
                  <c:v>4.8849315068493153</c:v>
                </c:pt>
                <c:pt idx="1784">
                  <c:v>4.8876712328767127</c:v>
                </c:pt>
                <c:pt idx="1785">
                  <c:v>4.8904109589041092</c:v>
                </c:pt>
                <c:pt idx="1786">
                  <c:v>4.8931506849315065</c:v>
                </c:pt>
                <c:pt idx="1787">
                  <c:v>4.8958904109589039</c:v>
                </c:pt>
                <c:pt idx="1788">
                  <c:v>4.8986301369863012</c:v>
                </c:pt>
                <c:pt idx="1789">
                  <c:v>4.9013698630136986</c:v>
                </c:pt>
                <c:pt idx="1790">
                  <c:v>4.904109589041096</c:v>
                </c:pt>
                <c:pt idx="1791">
                  <c:v>4.9068493150684933</c:v>
                </c:pt>
                <c:pt idx="1792">
                  <c:v>4.9095890410958907</c:v>
                </c:pt>
                <c:pt idx="1793">
                  <c:v>4.912328767123288</c:v>
                </c:pt>
                <c:pt idx="1794">
                  <c:v>4.9150684931506845</c:v>
                </c:pt>
                <c:pt idx="1795">
                  <c:v>4.9178082191780819</c:v>
                </c:pt>
                <c:pt idx="1796">
                  <c:v>4.9205479452054792</c:v>
                </c:pt>
                <c:pt idx="1797">
                  <c:v>4.9232876712328766</c:v>
                </c:pt>
                <c:pt idx="1798">
                  <c:v>4.9260273972602739</c:v>
                </c:pt>
                <c:pt idx="1799">
                  <c:v>4.9287671232876713</c:v>
                </c:pt>
                <c:pt idx="1800">
                  <c:v>4.9315068493150687</c:v>
                </c:pt>
                <c:pt idx="1801">
                  <c:v>4.934246575342466</c:v>
                </c:pt>
                <c:pt idx="1802">
                  <c:v>4.9369863013698634</c:v>
                </c:pt>
                <c:pt idx="1803">
                  <c:v>4.9397260273972599</c:v>
                </c:pt>
                <c:pt idx="1804">
                  <c:v>4.9424657534246572</c:v>
                </c:pt>
                <c:pt idx="1805">
                  <c:v>4.9452054794520546</c:v>
                </c:pt>
                <c:pt idx="1806">
                  <c:v>4.9479452054794519</c:v>
                </c:pt>
                <c:pt idx="1807">
                  <c:v>4.9506849315068493</c:v>
                </c:pt>
                <c:pt idx="1808">
                  <c:v>4.9534246575342467</c:v>
                </c:pt>
                <c:pt idx="1809">
                  <c:v>4.956164383561644</c:v>
                </c:pt>
                <c:pt idx="1810">
                  <c:v>4.9589041095890414</c:v>
                </c:pt>
                <c:pt idx="1811">
                  <c:v>4.9616438356164387</c:v>
                </c:pt>
                <c:pt idx="1812">
                  <c:v>4.9643835616438352</c:v>
                </c:pt>
                <c:pt idx="1813">
                  <c:v>4.9671232876712326</c:v>
                </c:pt>
                <c:pt idx="1814">
                  <c:v>4.9698630136986299</c:v>
                </c:pt>
                <c:pt idx="1815">
                  <c:v>4.9726027397260273</c:v>
                </c:pt>
                <c:pt idx="1816">
                  <c:v>4.9753424657534246</c:v>
                </c:pt>
                <c:pt idx="1817">
                  <c:v>4.978082191780822</c:v>
                </c:pt>
                <c:pt idx="1818">
                  <c:v>4.9808219178082194</c:v>
                </c:pt>
                <c:pt idx="1819">
                  <c:v>4.9835616438356167</c:v>
                </c:pt>
                <c:pt idx="1820">
                  <c:v>4.9863013698630141</c:v>
                </c:pt>
                <c:pt idx="1821">
                  <c:v>4.9890410958904106</c:v>
                </c:pt>
                <c:pt idx="1822">
                  <c:v>4.9917808219178079</c:v>
                </c:pt>
                <c:pt idx="1823">
                  <c:v>4.9945205479452053</c:v>
                </c:pt>
                <c:pt idx="1824">
                  <c:v>4.9972602739726026</c:v>
                </c:pt>
                <c:pt idx="1825">
                  <c:v>5</c:v>
                </c:pt>
                <c:pt idx="1826">
                  <c:v>5.0027397260273974</c:v>
                </c:pt>
                <c:pt idx="1827">
                  <c:v>5.0054794520547947</c:v>
                </c:pt>
                <c:pt idx="1828">
                  <c:v>5.0082191780821921</c:v>
                </c:pt>
                <c:pt idx="1829">
                  <c:v>5.0109589041095894</c:v>
                </c:pt>
                <c:pt idx="1830">
                  <c:v>5.0136986301369859</c:v>
                </c:pt>
                <c:pt idx="1831">
                  <c:v>5.0164383561643833</c:v>
                </c:pt>
                <c:pt idx="1832">
                  <c:v>5.0191780821917806</c:v>
                </c:pt>
                <c:pt idx="1833">
                  <c:v>5.021917808219178</c:v>
                </c:pt>
                <c:pt idx="1834">
                  <c:v>5.0246575342465754</c:v>
                </c:pt>
                <c:pt idx="1835">
                  <c:v>5.0273972602739727</c:v>
                </c:pt>
                <c:pt idx="1836">
                  <c:v>5.0301369863013701</c:v>
                </c:pt>
                <c:pt idx="1837">
                  <c:v>5.0328767123287674</c:v>
                </c:pt>
                <c:pt idx="1838">
                  <c:v>5.0356164383561648</c:v>
                </c:pt>
                <c:pt idx="1839">
                  <c:v>5.0383561643835613</c:v>
                </c:pt>
                <c:pt idx="1840">
                  <c:v>5.0410958904109586</c:v>
                </c:pt>
                <c:pt idx="1841">
                  <c:v>5.043835616438356</c:v>
                </c:pt>
                <c:pt idx="1842">
                  <c:v>5.0465753424657533</c:v>
                </c:pt>
                <c:pt idx="1843">
                  <c:v>5.0493150684931507</c:v>
                </c:pt>
                <c:pt idx="1844">
                  <c:v>5.0520547945205481</c:v>
                </c:pt>
                <c:pt idx="1845">
                  <c:v>5.0547945205479454</c:v>
                </c:pt>
                <c:pt idx="1846">
                  <c:v>5.0575342465753428</c:v>
                </c:pt>
                <c:pt idx="1847">
                  <c:v>5.0602739726027401</c:v>
                </c:pt>
                <c:pt idx="1848">
                  <c:v>5.0630136986301366</c:v>
                </c:pt>
                <c:pt idx="1849">
                  <c:v>5.065753424657534</c:v>
                </c:pt>
                <c:pt idx="1850">
                  <c:v>5.0684931506849313</c:v>
                </c:pt>
                <c:pt idx="1851">
                  <c:v>5.0712328767123287</c:v>
                </c:pt>
                <c:pt idx="1852">
                  <c:v>5.0739726027397261</c:v>
                </c:pt>
                <c:pt idx="1853">
                  <c:v>5.0767123287671234</c:v>
                </c:pt>
                <c:pt idx="1854">
                  <c:v>5.0794520547945208</c:v>
                </c:pt>
                <c:pt idx="1855">
                  <c:v>5.0821917808219181</c:v>
                </c:pt>
                <c:pt idx="1856">
                  <c:v>5.0849315068493155</c:v>
                </c:pt>
                <c:pt idx="1857">
                  <c:v>5.087671232876712</c:v>
                </c:pt>
                <c:pt idx="1858">
                  <c:v>5.0904109589041093</c:v>
                </c:pt>
                <c:pt idx="1859">
                  <c:v>5.0931506849315067</c:v>
                </c:pt>
                <c:pt idx="1860">
                  <c:v>5.095890410958904</c:v>
                </c:pt>
                <c:pt idx="1861">
                  <c:v>5.0986301369863014</c:v>
                </c:pt>
                <c:pt idx="1862">
                  <c:v>5.1013698630136988</c:v>
                </c:pt>
                <c:pt idx="1863">
                  <c:v>5.1041095890410961</c:v>
                </c:pt>
                <c:pt idx="1864">
                  <c:v>5.1068493150684935</c:v>
                </c:pt>
                <c:pt idx="1865">
                  <c:v>5.1095890410958908</c:v>
                </c:pt>
                <c:pt idx="1866">
                  <c:v>5.1123287671232873</c:v>
                </c:pt>
                <c:pt idx="1867">
                  <c:v>5.1150684931506847</c:v>
                </c:pt>
                <c:pt idx="1868">
                  <c:v>5.117808219178082</c:v>
                </c:pt>
                <c:pt idx="1869">
                  <c:v>5.1205479452054794</c:v>
                </c:pt>
                <c:pt idx="1870">
                  <c:v>5.1232876712328768</c:v>
                </c:pt>
                <c:pt idx="1871">
                  <c:v>5.1260273972602741</c:v>
                </c:pt>
                <c:pt idx="1872">
                  <c:v>5.1287671232876715</c:v>
                </c:pt>
                <c:pt idx="1873">
                  <c:v>5.1315068493150688</c:v>
                </c:pt>
                <c:pt idx="1874">
                  <c:v>5.1342465753424653</c:v>
                </c:pt>
                <c:pt idx="1875">
                  <c:v>5.1369863013698627</c:v>
                </c:pt>
                <c:pt idx="1876">
                  <c:v>5.13972602739726</c:v>
                </c:pt>
                <c:pt idx="1877">
                  <c:v>5.1424657534246574</c:v>
                </c:pt>
                <c:pt idx="1878">
                  <c:v>5.1452054794520548</c:v>
                </c:pt>
                <c:pt idx="1879">
                  <c:v>5.1479452054794521</c:v>
                </c:pt>
                <c:pt idx="1880">
                  <c:v>5.1506849315068495</c:v>
                </c:pt>
                <c:pt idx="1881">
                  <c:v>5.1534246575342468</c:v>
                </c:pt>
                <c:pt idx="1882">
                  <c:v>5.1561643835616442</c:v>
                </c:pt>
                <c:pt idx="1883">
                  <c:v>5.1589041095890407</c:v>
                </c:pt>
                <c:pt idx="1884">
                  <c:v>5.161643835616438</c:v>
                </c:pt>
                <c:pt idx="1885">
                  <c:v>5.1643835616438354</c:v>
                </c:pt>
                <c:pt idx="1886">
                  <c:v>5.1671232876712327</c:v>
                </c:pt>
                <c:pt idx="1887">
                  <c:v>5.1698630136986301</c:v>
                </c:pt>
                <c:pt idx="1888">
                  <c:v>5.1726027397260275</c:v>
                </c:pt>
                <c:pt idx="1889">
                  <c:v>5.1753424657534248</c:v>
                </c:pt>
                <c:pt idx="1890">
                  <c:v>5.1780821917808222</c:v>
                </c:pt>
                <c:pt idx="1891">
                  <c:v>5.1808219178082195</c:v>
                </c:pt>
                <c:pt idx="1892">
                  <c:v>5.183561643835616</c:v>
                </c:pt>
                <c:pt idx="1893">
                  <c:v>5.1863013698630134</c:v>
                </c:pt>
                <c:pt idx="1894">
                  <c:v>5.1890410958904107</c:v>
                </c:pt>
                <c:pt idx="1895">
                  <c:v>5.1917808219178081</c:v>
                </c:pt>
                <c:pt idx="1896">
                  <c:v>5.1945205479452055</c:v>
                </c:pt>
                <c:pt idx="1897">
                  <c:v>5.1972602739726028</c:v>
                </c:pt>
                <c:pt idx="1898">
                  <c:v>5.2</c:v>
                </c:pt>
                <c:pt idx="1899">
                  <c:v>5.2027397260273975</c:v>
                </c:pt>
                <c:pt idx="1900">
                  <c:v>5.2054794520547949</c:v>
                </c:pt>
                <c:pt idx="1901">
                  <c:v>5.2082191780821914</c:v>
                </c:pt>
                <c:pt idx="1902">
                  <c:v>5.2109589041095887</c:v>
                </c:pt>
                <c:pt idx="1903">
                  <c:v>5.2136986301369861</c:v>
                </c:pt>
                <c:pt idx="1904">
                  <c:v>5.2164383561643834</c:v>
                </c:pt>
                <c:pt idx="1905">
                  <c:v>5.2191780821917808</c:v>
                </c:pt>
                <c:pt idx="1906">
                  <c:v>5.2219178082191782</c:v>
                </c:pt>
                <c:pt idx="1907">
                  <c:v>5.2246575342465755</c:v>
                </c:pt>
                <c:pt idx="1908">
                  <c:v>5.2273972602739729</c:v>
                </c:pt>
                <c:pt idx="1909">
                  <c:v>5.2301369863013702</c:v>
                </c:pt>
                <c:pt idx="1910">
                  <c:v>5.2328767123287667</c:v>
                </c:pt>
                <c:pt idx="1911">
                  <c:v>5.2356164383561641</c:v>
                </c:pt>
                <c:pt idx="1912">
                  <c:v>5.2383561643835614</c:v>
                </c:pt>
                <c:pt idx="1913">
                  <c:v>5.2410958904109588</c:v>
                </c:pt>
                <c:pt idx="1914">
                  <c:v>5.2438356164383562</c:v>
                </c:pt>
                <c:pt idx="1915">
                  <c:v>5.2465753424657535</c:v>
                </c:pt>
                <c:pt idx="1916">
                  <c:v>5.2493150684931509</c:v>
                </c:pt>
                <c:pt idx="1917">
                  <c:v>5.2520547945205482</c:v>
                </c:pt>
                <c:pt idx="1918">
                  <c:v>5.2547945205479456</c:v>
                </c:pt>
                <c:pt idx="1919">
                  <c:v>5.2575342465753421</c:v>
                </c:pt>
                <c:pt idx="1920">
                  <c:v>5.2602739726027394</c:v>
                </c:pt>
                <c:pt idx="1921">
                  <c:v>5.2630136986301368</c:v>
                </c:pt>
                <c:pt idx="1922">
                  <c:v>5.2657534246575342</c:v>
                </c:pt>
                <c:pt idx="1923">
                  <c:v>5.2684931506849315</c:v>
                </c:pt>
                <c:pt idx="1924">
                  <c:v>5.2712328767123289</c:v>
                </c:pt>
                <c:pt idx="1925">
                  <c:v>5.2739726027397262</c:v>
                </c:pt>
                <c:pt idx="1926">
                  <c:v>5.2767123287671236</c:v>
                </c:pt>
                <c:pt idx="1927">
                  <c:v>5.279452054794521</c:v>
                </c:pt>
                <c:pt idx="1928">
                  <c:v>5.2821917808219174</c:v>
                </c:pt>
                <c:pt idx="1929">
                  <c:v>5.2849315068493148</c:v>
                </c:pt>
                <c:pt idx="1930">
                  <c:v>5.2876712328767121</c:v>
                </c:pt>
                <c:pt idx="1931">
                  <c:v>5.2904109589041095</c:v>
                </c:pt>
                <c:pt idx="1932">
                  <c:v>5.2931506849315069</c:v>
                </c:pt>
                <c:pt idx="1933">
                  <c:v>5.2958904109589042</c:v>
                </c:pt>
                <c:pt idx="1934">
                  <c:v>5.2986301369863016</c:v>
                </c:pt>
                <c:pt idx="1935">
                  <c:v>5.3013698630136989</c:v>
                </c:pt>
                <c:pt idx="1936">
                  <c:v>5.3041095890410963</c:v>
                </c:pt>
                <c:pt idx="1937">
                  <c:v>5.3068493150684928</c:v>
                </c:pt>
                <c:pt idx="1938">
                  <c:v>5.3095890410958901</c:v>
                </c:pt>
                <c:pt idx="1939">
                  <c:v>5.3123287671232875</c:v>
                </c:pt>
                <c:pt idx="1940">
                  <c:v>5.3150684931506849</c:v>
                </c:pt>
                <c:pt idx="1941">
                  <c:v>5.3178082191780822</c:v>
                </c:pt>
                <c:pt idx="1942">
                  <c:v>5.3205479452054796</c:v>
                </c:pt>
                <c:pt idx="1943">
                  <c:v>5.3232876712328769</c:v>
                </c:pt>
                <c:pt idx="1944">
                  <c:v>5.3260273972602743</c:v>
                </c:pt>
                <c:pt idx="1945">
                  <c:v>5.3287671232876717</c:v>
                </c:pt>
                <c:pt idx="1946">
                  <c:v>5.3315068493150681</c:v>
                </c:pt>
                <c:pt idx="1947">
                  <c:v>5.3342465753424655</c:v>
                </c:pt>
                <c:pt idx="1948">
                  <c:v>5.3369863013698629</c:v>
                </c:pt>
                <c:pt idx="1949">
                  <c:v>5.3397260273972602</c:v>
                </c:pt>
                <c:pt idx="1950">
                  <c:v>5.3424657534246576</c:v>
                </c:pt>
                <c:pt idx="1951">
                  <c:v>5.3452054794520549</c:v>
                </c:pt>
                <c:pt idx="1952">
                  <c:v>5.3479452054794523</c:v>
                </c:pt>
                <c:pt idx="1953">
                  <c:v>5.3506849315068497</c:v>
                </c:pt>
                <c:pt idx="1954">
                  <c:v>5.353424657534247</c:v>
                </c:pt>
                <c:pt idx="1955">
                  <c:v>5.3561643835616435</c:v>
                </c:pt>
                <c:pt idx="1956">
                  <c:v>5.3589041095890408</c:v>
                </c:pt>
                <c:pt idx="1957">
                  <c:v>5.3616438356164382</c:v>
                </c:pt>
                <c:pt idx="1958">
                  <c:v>5.3643835616438356</c:v>
                </c:pt>
                <c:pt idx="1959">
                  <c:v>5.3671232876712329</c:v>
                </c:pt>
                <c:pt idx="1960">
                  <c:v>5.3698630136986303</c:v>
                </c:pt>
                <c:pt idx="1961">
                  <c:v>5.3726027397260276</c:v>
                </c:pt>
                <c:pt idx="1962">
                  <c:v>5.375342465753425</c:v>
                </c:pt>
                <c:pt idx="1963">
                  <c:v>5.3780821917808215</c:v>
                </c:pt>
                <c:pt idx="1964">
                  <c:v>5.3808219178082188</c:v>
                </c:pt>
                <c:pt idx="1965">
                  <c:v>5.3835616438356162</c:v>
                </c:pt>
                <c:pt idx="1966">
                  <c:v>5.3863013698630136</c:v>
                </c:pt>
                <c:pt idx="1967">
                  <c:v>5.3890410958904109</c:v>
                </c:pt>
                <c:pt idx="1968">
                  <c:v>5.3917808219178083</c:v>
                </c:pt>
                <c:pt idx="1969">
                  <c:v>5.3945205479452056</c:v>
                </c:pt>
                <c:pt idx="1970">
                  <c:v>5.397260273972603</c:v>
                </c:pt>
                <c:pt idx="1971">
                  <c:v>5.4</c:v>
                </c:pt>
                <c:pt idx="1972">
                  <c:v>5.4027397260273968</c:v>
                </c:pt>
                <c:pt idx="1973">
                  <c:v>5.4054794520547942</c:v>
                </c:pt>
                <c:pt idx="1974">
                  <c:v>5.4082191780821915</c:v>
                </c:pt>
                <c:pt idx="1975">
                  <c:v>5.4109589041095889</c:v>
                </c:pt>
                <c:pt idx="1976">
                  <c:v>5.4136986301369863</c:v>
                </c:pt>
                <c:pt idx="1977">
                  <c:v>5.4164383561643836</c:v>
                </c:pt>
                <c:pt idx="1978">
                  <c:v>5.419178082191781</c:v>
                </c:pt>
                <c:pt idx="1979">
                  <c:v>5.4219178082191783</c:v>
                </c:pt>
                <c:pt idx="1980">
                  <c:v>5.4246575342465757</c:v>
                </c:pt>
                <c:pt idx="1981">
                  <c:v>5.4273972602739722</c:v>
                </c:pt>
                <c:pt idx="1982">
                  <c:v>5.4301369863013695</c:v>
                </c:pt>
                <c:pt idx="1983">
                  <c:v>5.4328767123287669</c:v>
                </c:pt>
                <c:pt idx="1984">
                  <c:v>5.4356164383561643</c:v>
                </c:pt>
                <c:pt idx="1985">
                  <c:v>5.4383561643835616</c:v>
                </c:pt>
                <c:pt idx="1986">
                  <c:v>5.441095890410959</c:v>
                </c:pt>
                <c:pt idx="1987">
                  <c:v>5.4438356164383563</c:v>
                </c:pt>
                <c:pt idx="1988">
                  <c:v>5.4465753424657537</c:v>
                </c:pt>
                <c:pt idx="1989">
                  <c:v>5.4493150684931511</c:v>
                </c:pt>
                <c:pt idx="1990">
                  <c:v>5.4520547945205475</c:v>
                </c:pt>
                <c:pt idx="1991">
                  <c:v>5.4547945205479449</c:v>
                </c:pt>
                <c:pt idx="1992">
                  <c:v>5.4575342465753423</c:v>
                </c:pt>
                <c:pt idx="1993">
                  <c:v>5.4602739726027396</c:v>
                </c:pt>
                <c:pt idx="1994">
                  <c:v>5.463013698630137</c:v>
                </c:pt>
                <c:pt idx="1995">
                  <c:v>5.4657534246575343</c:v>
                </c:pt>
                <c:pt idx="1996">
                  <c:v>5.4684931506849317</c:v>
                </c:pt>
                <c:pt idx="1997">
                  <c:v>5.4712328767123291</c:v>
                </c:pt>
                <c:pt idx="1998">
                  <c:v>5.4739726027397264</c:v>
                </c:pt>
                <c:pt idx="1999">
                  <c:v>5.4767123287671229</c:v>
                </c:pt>
                <c:pt idx="2000">
                  <c:v>5.4794520547945202</c:v>
                </c:pt>
                <c:pt idx="2001">
                  <c:v>5.4821917808219176</c:v>
                </c:pt>
                <c:pt idx="2002">
                  <c:v>5.484931506849315</c:v>
                </c:pt>
                <c:pt idx="2003">
                  <c:v>5.4876712328767123</c:v>
                </c:pt>
                <c:pt idx="2004">
                  <c:v>5.4904109589041097</c:v>
                </c:pt>
                <c:pt idx="2005">
                  <c:v>5.493150684931507</c:v>
                </c:pt>
                <c:pt idx="2006">
                  <c:v>5.4958904109589044</c:v>
                </c:pt>
                <c:pt idx="2007">
                  <c:v>5.4986301369863018</c:v>
                </c:pt>
                <c:pt idx="2008">
                  <c:v>5.5013698630136982</c:v>
                </c:pt>
                <c:pt idx="2009">
                  <c:v>5.5041095890410956</c:v>
                </c:pt>
                <c:pt idx="2010">
                  <c:v>5.506849315068493</c:v>
                </c:pt>
                <c:pt idx="2011">
                  <c:v>5.5095890410958903</c:v>
                </c:pt>
                <c:pt idx="2012">
                  <c:v>5.5123287671232877</c:v>
                </c:pt>
                <c:pt idx="2013">
                  <c:v>5.515068493150685</c:v>
                </c:pt>
                <c:pt idx="2014">
                  <c:v>5.5178082191780824</c:v>
                </c:pt>
                <c:pt idx="2015">
                  <c:v>5.5205479452054798</c:v>
                </c:pt>
                <c:pt idx="2016">
                  <c:v>5.5232876712328771</c:v>
                </c:pt>
                <c:pt idx="2017">
                  <c:v>5.5260273972602736</c:v>
                </c:pt>
                <c:pt idx="2018">
                  <c:v>5.5287671232876709</c:v>
                </c:pt>
                <c:pt idx="2019">
                  <c:v>5.5315068493150683</c:v>
                </c:pt>
                <c:pt idx="2020">
                  <c:v>5.5342465753424657</c:v>
                </c:pt>
                <c:pt idx="2021">
                  <c:v>5.536986301369863</c:v>
                </c:pt>
                <c:pt idx="2022">
                  <c:v>5.5397260273972604</c:v>
                </c:pt>
                <c:pt idx="2023">
                  <c:v>5.5424657534246577</c:v>
                </c:pt>
                <c:pt idx="2024">
                  <c:v>5.5452054794520551</c:v>
                </c:pt>
                <c:pt idx="2025">
                  <c:v>5.5479452054794525</c:v>
                </c:pt>
                <c:pt idx="2026">
                  <c:v>5.5506849315068489</c:v>
                </c:pt>
                <c:pt idx="2027">
                  <c:v>5.5534246575342463</c:v>
                </c:pt>
                <c:pt idx="2028">
                  <c:v>5.5561643835616437</c:v>
                </c:pt>
                <c:pt idx="2029">
                  <c:v>5.558904109589041</c:v>
                </c:pt>
                <c:pt idx="2030">
                  <c:v>5.5616438356164384</c:v>
                </c:pt>
                <c:pt idx="2031">
                  <c:v>5.5643835616438357</c:v>
                </c:pt>
                <c:pt idx="2032">
                  <c:v>5.5671232876712331</c:v>
                </c:pt>
                <c:pt idx="2033">
                  <c:v>5.5698630136986305</c:v>
                </c:pt>
                <c:pt idx="2034">
                  <c:v>5.5726027397260278</c:v>
                </c:pt>
                <c:pt idx="2035">
                  <c:v>5.5753424657534243</c:v>
                </c:pt>
                <c:pt idx="2036">
                  <c:v>5.5780821917808217</c:v>
                </c:pt>
                <c:pt idx="2037">
                  <c:v>5.580821917808219</c:v>
                </c:pt>
                <c:pt idx="2038">
                  <c:v>5.5835616438356164</c:v>
                </c:pt>
                <c:pt idx="2039">
                  <c:v>5.5863013698630137</c:v>
                </c:pt>
                <c:pt idx="2040">
                  <c:v>5.5890410958904111</c:v>
                </c:pt>
                <c:pt idx="2041">
                  <c:v>5.5917808219178085</c:v>
                </c:pt>
                <c:pt idx="2042">
                  <c:v>5.5945205479452058</c:v>
                </c:pt>
                <c:pt idx="2043">
                  <c:v>5.5972602739726032</c:v>
                </c:pt>
                <c:pt idx="2044">
                  <c:v>5.6</c:v>
                </c:pt>
                <c:pt idx="2045">
                  <c:v>5.602739726027397</c:v>
                </c:pt>
                <c:pt idx="2046">
                  <c:v>5.6054794520547944</c:v>
                </c:pt>
                <c:pt idx="2047">
                  <c:v>5.6082191780821917</c:v>
                </c:pt>
                <c:pt idx="2048">
                  <c:v>5.6109589041095891</c:v>
                </c:pt>
                <c:pt idx="2049">
                  <c:v>5.6136986301369864</c:v>
                </c:pt>
                <c:pt idx="2050">
                  <c:v>5.6164383561643838</c:v>
                </c:pt>
                <c:pt idx="2051">
                  <c:v>5.6191780821917812</c:v>
                </c:pt>
                <c:pt idx="2052">
                  <c:v>5.6219178082191785</c:v>
                </c:pt>
                <c:pt idx="2053">
                  <c:v>5.624657534246575</c:v>
                </c:pt>
                <c:pt idx="2054">
                  <c:v>5.6273972602739724</c:v>
                </c:pt>
                <c:pt idx="2055">
                  <c:v>5.6301369863013697</c:v>
                </c:pt>
                <c:pt idx="2056">
                  <c:v>5.6328767123287671</c:v>
                </c:pt>
                <c:pt idx="2057">
                  <c:v>5.6356164383561644</c:v>
                </c:pt>
                <c:pt idx="2058">
                  <c:v>5.6383561643835618</c:v>
                </c:pt>
                <c:pt idx="2059">
                  <c:v>5.6410958904109592</c:v>
                </c:pt>
                <c:pt idx="2060">
                  <c:v>5.6438356164383565</c:v>
                </c:pt>
                <c:pt idx="2061">
                  <c:v>5.646575342465753</c:v>
                </c:pt>
                <c:pt idx="2062">
                  <c:v>5.6493150684931503</c:v>
                </c:pt>
                <c:pt idx="2063">
                  <c:v>5.6520547945205477</c:v>
                </c:pt>
                <c:pt idx="2064">
                  <c:v>5.6547945205479451</c:v>
                </c:pt>
                <c:pt idx="2065">
                  <c:v>5.6575342465753424</c:v>
                </c:pt>
                <c:pt idx="2066">
                  <c:v>5.6602739726027398</c:v>
                </c:pt>
                <c:pt idx="2067">
                  <c:v>5.6630136986301371</c:v>
                </c:pt>
                <c:pt idx="2068">
                  <c:v>5.6657534246575345</c:v>
                </c:pt>
                <c:pt idx="2069">
                  <c:v>5.6684931506849319</c:v>
                </c:pt>
                <c:pt idx="2070">
                  <c:v>5.6712328767123283</c:v>
                </c:pt>
                <c:pt idx="2071">
                  <c:v>5.6739726027397257</c:v>
                </c:pt>
                <c:pt idx="2072">
                  <c:v>5.6767123287671231</c:v>
                </c:pt>
                <c:pt idx="2073">
                  <c:v>5.6794520547945204</c:v>
                </c:pt>
                <c:pt idx="2074">
                  <c:v>5.6821917808219178</c:v>
                </c:pt>
                <c:pt idx="2075">
                  <c:v>5.6849315068493151</c:v>
                </c:pt>
                <c:pt idx="2076">
                  <c:v>5.6876712328767125</c:v>
                </c:pt>
                <c:pt idx="2077">
                  <c:v>5.6904109589041099</c:v>
                </c:pt>
                <c:pt idx="2078">
                  <c:v>5.6931506849315072</c:v>
                </c:pt>
                <c:pt idx="2079">
                  <c:v>5.6958904109589037</c:v>
                </c:pt>
                <c:pt idx="2080">
                  <c:v>5.6986301369863011</c:v>
                </c:pt>
                <c:pt idx="2081">
                  <c:v>5.7013698630136984</c:v>
                </c:pt>
                <c:pt idx="2082">
                  <c:v>5.7041095890410958</c:v>
                </c:pt>
                <c:pt idx="2083">
                  <c:v>5.7068493150684931</c:v>
                </c:pt>
                <c:pt idx="2084">
                  <c:v>5.7095890410958905</c:v>
                </c:pt>
                <c:pt idx="2085">
                  <c:v>5.7123287671232879</c:v>
                </c:pt>
                <c:pt idx="2086">
                  <c:v>5.7150684931506852</c:v>
                </c:pt>
                <c:pt idx="2087">
                  <c:v>5.7178082191780826</c:v>
                </c:pt>
                <c:pt idx="2088">
                  <c:v>5.720547945205479</c:v>
                </c:pt>
                <c:pt idx="2089">
                  <c:v>5.7232876712328764</c:v>
                </c:pt>
                <c:pt idx="2090">
                  <c:v>5.7260273972602738</c:v>
                </c:pt>
                <c:pt idx="2091">
                  <c:v>5.7287671232876711</c:v>
                </c:pt>
                <c:pt idx="2092">
                  <c:v>5.7315068493150685</c:v>
                </c:pt>
                <c:pt idx="2093">
                  <c:v>5.7342465753424658</c:v>
                </c:pt>
                <c:pt idx="2094">
                  <c:v>5.7369863013698632</c:v>
                </c:pt>
                <c:pt idx="2095">
                  <c:v>5.7397260273972606</c:v>
                </c:pt>
                <c:pt idx="2096">
                  <c:v>5.7424657534246579</c:v>
                </c:pt>
                <c:pt idx="2097">
                  <c:v>5.7452054794520544</c:v>
                </c:pt>
                <c:pt idx="2098">
                  <c:v>5.7479452054794518</c:v>
                </c:pt>
                <c:pt idx="2099">
                  <c:v>5.7506849315068491</c:v>
                </c:pt>
                <c:pt idx="2100">
                  <c:v>5.7534246575342465</c:v>
                </c:pt>
                <c:pt idx="2101">
                  <c:v>5.7561643835616438</c:v>
                </c:pt>
                <c:pt idx="2102">
                  <c:v>5.7589041095890412</c:v>
                </c:pt>
                <c:pt idx="2103">
                  <c:v>5.7616438356164386</c:v>
                </c:pt>
                <c:pt idx="2104">
                  <c:v>5.7643835616438359</c:v>
                </c:pt>
                <c:pt idx="2105">
                  <c:v>5.7671232876712333</c:v>
                </c:pt>
                <c:pt idx="2106">
                  <c:v>5.7698630136986298</c:v>
                </c:pt>
                <c:pt idx="2107">
                  <c:v>5.7726027397260271</c:v>
                </c:pt>
                <c:pt idx="2108">
                  <c:v>5.7753424657534245</c:v>
                </c:pt>
                <c:pt idx="2109">
                  <c:v>5.7780821917808218</c:v>
                </c:pt>
                <c:pt idx="2110">
                  <c:v>5.7808219178082192</c:v>
                </c:pt>
                <c:pt idx="2111">
                  <c:v>5.7835616438356166</c:v>
                </c:pt>
                <c:pt idx="2112">
                  <c:v>5.7863013698630139</c:v>
                </c:pt>
                <c:pt idx="2113">
                  <c:v>5.7890410958904113</c:v>
                </c:pt>
                <c:pt idx="2114">
                  <c:v>5.7917808219178086</c:v>
                </c:pt>
                <c:pt idx="2115">
                  <c:v>5.7945205479452051</c:v>
                </c:pt>
                <c:pt idx="2116">
                  <c:v>5.7972602739726025</c:v>
                </c:pt>
                <c:pt idx="2117">
                  <c:v>5.8</c:v>
                </c:pt>
                <c:pt idx="2118">
                  <c:v>5.8027397260273972</c:v>
                </c:pt>
                <c:pt idx="2119">
                  <c:v>5.8054794520547945</c:v>
                </c:pt>
                <c:pt idx="2120">
                  <c:v>5.8082191780821919</c:v>
                </c:pt>
                <c:pt idx="2121">
                  <c:v>5.8109589041095893</c:v>
                </c:pt>
                <c:pt idx="2122">
                  <c:v>5.8136986301369866</c:v>
                </c:pt>
                <c:pt idx="2123">
                  <c:v>5.816438356164384</c:v>
                </c:pt>
                <c:pt idx="2124">
                  <c:v>5.8191780821917805</c:v>
                </c:pt>
                <c:pt idx="2125">
                  <c:v>5.8219178082191778</c:v>
                </c:pt>
                <c:pt idx="2126">
                  <c:v>5.8246575342465752</c:v>
                </c:pt>
                <c:pt idx="2127">
                  <c:v>5.8273972602739725</c:v>
                </c:pt>
                <c:pt idx="2128">
                  <c:v>5.8301369863013699</c:v>
                </c:pt>
                <c:pt idx="2129">
                  <c:v>5.8328767123287673</c:v>
                </c:pt>
                <c:pt idx="2130">
                  <c:v>5.8356164383561646</c:v>
                </c:pt>
                <c:pt idx="2131">
                  <c:v>5.838356164383562</c:v>
                </c:pt>
                <c:pt idx="2132">
                  <c:v>5.8410958904109593</c:v>
                </c:pt>
                <c:pt idx="2133">
                  <c:v>5.8438356164383558</c:v>
                </c:pt>
                <c:pt idx="2134">
                  <c:v>5.8465753424657532</c:v>
                </c:pt>
                <c:pt idx="2135">
                  <c:v>5.8493150684931505</c:v>
                </c:pt>
                <c:pt idx="2136">
                  <c:v>5.8520547945205479</c:v>
                </c:pt>
                <c:pt idx="2137">
                  <c:v>5.8547945205479452</c:v>
                </c:pt>
                <c:pt idx="2138">
                  <c:v>5.8575342465753426</c:v>
                </c:pt>
                <c:pt idx="2139">
                  <c:v>5.86027397260274</c:v>
                </c:pt>
                <c:pt idx="2140">
                  <c:v>5.8630136986301373</c:v>
                </c:pt>
                <c:pt idx="2141">
                  <c:v>5.8657534246575347</c:v>
                </c:pt>
                <c:pt idx="2142">
                  <c:v>5.8684931506849312</c:v>
                </c:pt>
                <c:pt idx="2143">
                  <c:v>5.8712328767123285</c:v>
                </c:pt>
                <c:pt idx="2144">
                  <c:v>5.8739726027397259</c:v>
                </c:pt>
                <c:pt idx="2145">
                  <c:v>5.8767123287671232</c:v>
                </c:pt>
                <c:pt idx="2146">
                  <c:v>5.8794520547945206</c:v>
                </c:pt>
                <c:pt idx="2147">
                  <c:v>5.882191780821918</c:v>
                </c:pt>
                <c:pt idx="2148">
                  <c:v>5.8849315068493153</c:v>
                </c:pt>
                <c:pt idx="2149">
                  <c:v>5.8876712328767127</c:v>
                </c:pt>
                <c:pt idx="2150">
                  <c:v>5.8904109589041092</c:v>
                </c:pt>
                <c:pt idx="2151">
                  <c:v>5.8931506849315065</c:v>
                </c:pt>
                <c:pt idx="2152">
                  <c:v>5.8958904109589039</c:v>
                </c:pt>
                <c:pt idx="2153">
                  <c:v>5.8986301369863012</c:v>
                </c:pt>
                <c:pt idx="2154">
                  <c:v>5.9013698630136986</c:v>
                </c:pt>
                <c:pt idx="2155">
                  <c:v>5.904109589041096</c:v>
                </c:pt>
                <c:pt idx="2156">
                  <c:v>5.9068493150684933</c:v>
                </c:pt>
                <c:pt idx="2157">
                  <c:v>5.9095890410958907</c:v>
                </c:pt>
                <c:pt idx="2158">
                  <c:v>5.912328767123288</c:v>
                </c:pt>
                <c:pt idx="2159">
                  <c:v>5.9150684931506845</c:v>
                </c:pt>
                <c:pt idx="2160">
                  <c:v>5.9178082191780819</c:v>
                </c:pt>
                <c:pt idx="2161">
                  <c:v>5.9205479452054792</c:v>
                </c:pt>
                <c:pt idx="2162">
                  <c:v>5.9232876712328766</c:v>
                </c:pt>
                <c:pt idx="2163">
                  <c:v>5.9260273972602739</c:v>
                </c:pt>
                <c:pt idx="2164">
                  <c:v>5.9287671232876713</c:v>
                </c:pt>
                <c:pt idx="2165">
                  <c:v>5.9315068493150687</c:v>
                </c:pt>
                <c:pt idx="2166">
                  <c:v>5.934246575342466</c:v>
                </c:pt>
                <c:pt idx="2167">
                  <c:v>5.9369863013698634</c:v>
                </c:pt>
                <c:pt idx="2168">
                  <c:v>5.9397260273972599</c:v>
                </c:pt>
                <c:pt idx="2169">
                  <c:v>5.9424657534246572</c:v>
                </c:pt>
                <c:pt idx="2170">
                  <c:v>5.9452054794520546</c:v>
                </c:pt>
                <c:pt idx="2171">
                  <c:v>5.9479452054794519</c:v>
                </c:pt>
                <c:pt idx="2172">
                  <c:v>5.9506849315068493</c:v>
                </c:pt>
                <c:pt idx="2173">
                  <c:v>5.9534246575342467</c:v>
                </c:pt>
                <c:pt idx="2174">
                  <c:v>5.956164383561644</c:v>
                </c:pt>
                <c:pt idx="2175">
                  <c:v>5.9589041095890414</c:v>
                </c:pt>
                <c:pt idx="2176">
                  <c:v>5.9616438356164387</c:v>
                </c:pt>
                <c:pt idx="2177">
                  <c:v>5.9643835616438352</c:v>
                </c:pt>
                <c:pt idx="2178">
                  <c:v>5.9671232876712326</c:v>
                </c:pt>
                <c:pt idx="2179">
                  <c:v>5.9698630136986299</c:v>
                </c:pt>
                <c:pt idx="2180">
                  <c:v>5.9726027397260273</c:v>
                </c:pt>
                <c:pt idx="2181">
                  <c:v>5.9753424657534246</c:v>
                </c:pt>
                <c:pt idx="2182">
                  <c:v>5.978082191780822</c:v>
                </c:pt>
                <c:pt idx="2183">
                  <c:v>5.9808219178082194</c:v>
                </c:pt>
                <c:pt idx="2184">
                  <c:v>5.9835616438356167</c:v>
                </c:pt>
                <c:pt idx="2185">
                  <c:v>5.9863013698630141</c:v>
                </c:pt>
                <c:pt idx="2186">
                  <c:v>5.9890410958904106</c:v>
                </c:pt>
                <c:pt idx="2187">
                  <c:v>5.9917808219178079</c:v>
                </c:pt>
                <c:pt idx="2188">
                  <c:v>5.9945205479452053</c:v>
                </c:pt>
                <c:pt idx="2189">
                  <c:v>5.9972602739726026</c:v>
                </c:pt>
                <c:pt idx="2190">
                  <c:v>6</c:v>
                </c:pt>
                <c:pt idx="2191">
                  <c:v>6.0027397260273974</c:v>
                </c:pt>
                <c:pt idx="2192">
                  <c:v>6.0054794520547947</c:v>
                </c:pt>
                <c:pt idx="2193">
                  <c:v>6.0082191780821921</c:v>
                </c:pt>
                <c:pt idx="2194">
                  <c:v>6.0109589041095894</c:v>
                </c:pt>
                <c:pt idx="2195">
                  <c:v>6.0136986301369859</c:v>
                </c:pt>
                <c:pt idx="2196">
                  <c:v>6.0164383561643833</c:v>
                </c:pt>
                <c:pt idx="2197">
                  <c:v>6.0191780821917806</c:v>
                </c:pt>
                <c:pt idx="2198">
                  <c:v>6.021917808219178</c:v>
                </c:pt>
                <c:pt idx="2199">
                  <c:v>6.0246575342465754</c:v>
                </c:pt>
                <c:pt idx="2200">
                  <c:v>6.0273972602739727</c:v>
                </c:pt>
              </c:numCache>
            </c:numRef>
          </c:xVal>
          <c:yVal>
            <c:numRef>
              <c:f>CUM_INCID_CR1!$C$2:$C$2202</c:f>
              <c:numCache>
                <c:formatCode>General</c:formatCode>
                <c:ptCount val="22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2.6042199270545729E-3</c:v>
                </c:pt>
                <c:pt idx="30">
                  <c:v>2.6042199270545729E-3</c:v>
                </c:pt>
                <c:pt idx="31">
                  <c:v>2.6042199270545729E-3</c:v>
                </c:pt>
                <c:pt idx="32">
                  <c:v>2.6042199270545729E-3</c:v>
                </c:pt>
                <c:pt idx="33">
                  <c:v>2.6042199270545729E-3</c:v>
                </c:pt>
                <c:pt idx="34">
                  <c:v>2.6042199270545729E-3</c:v>
                </c:pt>
                <c:pt idx="35">
                  <c:v>2.6042199270545729E-3</c:v>
                </c:pt>
                <c:pt idx="36">
                  <c:v>2.6042199270545729E-3</c:v>
                </c:pt>
                <c:pt idx="37">
                  <c:v>2.6042199270545729E-3</c:v>
                </c:pt>
                <c:pt idx="38">
                  <c:v>2.6042199270545729E-3</c:v>
                </c:pt>
                <c:pt idx="39">
                  <c:v>2.6042199270545729E-3</c:v>
                </c:pt>
                <c:pt idx="40">
                  <c:v>2.6042199270545729E-3</c:v>
                </c:pt>
                <c:pt idx="41">
                  <c:v>2.6042199270545729E-3</c:v>
                </c:pt>
                <c:pt idx="42">
                  <c:v>2.6042199270545729E-3</c:v>
                </c:pt>
                <c:pt idx="43">
                  <c:v>2.6042199270545729E-3</c:v>
                </c:pt>
                <c:pt idx="44">
                  <c:v>2.6042199270545729E-3</c:v>
                </c:pt>
                <c:pt idx="45">
                  <c:v>2.6042199270545729E-3</c:v>
                </c:pt>
                <c:pt idx="46">
                  <c:v>2.6042199270545729E-3</c:v>
                </c:pt>
                <c:pt idx="47">
                  <c:v>2.6042199270545729E-3</c:v>
                </c:pt>
                <c:pt idx="48">
                  <c:v>2.6042199270545729E-3</c:v>
                </c:pt>
                <c:pt idx="49">
                  <c:v>2.6042199270545729E-3</c:v>
                </c:pt>
                <c:pt idx="50">
                  <c:v>2.6042199270545729E-3</c:v>
                </c:pt>
                <c:pt idx="51">
                  <c:v>2.6042199270545729E-3</c:v>
                </c:pt>
                <c:pt idx="52">
                  <c:v>2.6042199270545729E-3</c:v>
                </c:pt>
                <c:pt idx="53">
                  <c:v>2.6042199270545729E-3</c:v>
                </c:pt>
                <c:pt idx="54">
                  <c:v>2.6042199270545729E-3</c:v>
                </c:pt>
                <c:pt idx="55">
                  <c:v>2.6042199270545729E-3</c:v>
                </c:pt>
                <c:pt idx="56">
                  <c:v>2.6042199270545729E-3</c:v>
                </c:pt>
                <c:pt idx="57">
                  <c:v>2.6042199270545729E-3</c:v>
                </c:pt>
                <c:pt idx="58">
                  <c:v>2.6042199270545729E-3</c:v>
                </c:pt>
                <c:pt idx="59">
                  <c:v>2.6042199270545729E-3</c:v>
                </c:pt>
                <c:pt idx="60">
                  <c:v>2.6042199270545729E-3</c:v>
                </c:pt>
                <c:pt idx="61">
                  <c:v>2.6042199270545729E-3</c:v>
                </c:pt>
                <c:pt idx="62">
                  <c:v>2.6042199270545729E-3</c:v>
                </c:pt>
                <c:pt idx="63">
                  <c:v>5.2154593148289689E-3</c:v>
                </c:pt>
                <c:pt idx="64">
                  <c:v>5.2154593148289689E-3</c:v>
                </c:pt>
                <c:pt idx="65">
                  <c:v>5.2154593148289689E-3</c:v>
                </c:pt>
                <c:pt idx="66">
                  <c:v>5.2154593148289689E-3</c:v>
                </c:pt>
                <c:pt idx="67">
                  <c:v>5.2154593148289689E-3</c:v>
                </c:pt>
                <c:pt idx="68">
                  <c:v>5.2154593148289689E-3</c:v>
                </c:pt>
                <c:pt idx="69">
                  <c:v>5.2154593148289689E-3</c:v>
                </c:pt>
                <c:pt idx="70">
                  <c:v>5.2154593148289689E-3</c:v>
                </c:pt>
                <c:pt idx="71">
                  <c:v>5.2154593148289689E-3</c:v>
                </c:pt>
                <c:pt idx="72">
                  <c:v>5.2154593148289689E-3</c:v>
                </c:pt>
                <c:pt idx="73">
                  <c:v>5.2154593148289689E-3</c:v>
                </c:pt>
                <c:pt idx="74">
                  <c:v>5.2154593148289689E-3</c:v>
                </c:pt>
                <c:pt idx="75">
                  <c:v>5.2154593148289689E-3</c:v>
                </c:pt>
                <c:pt idx="76">
                  <c:v>5.2154593148289689E-3</c:v>
                </c:pt>
                <c:pt idx="77">
                  <c:v>5.2154593148289689E-3</c:v>
                </c:pt>
                <c:pt idx="78">
                  <c:v>5.2154593148289689E-3</c:v>
                </c:pt>
                <c:pt idx="79">
                  <c:v>7.8337944618092729E-3</c:v>
                </c:pt>
                <c:pt idx="80">
                  <c:v>7.8337944618092729E-3</c:v>
                </c:pt>
                <c:pt idx="81">
                  <c:v>7.8337944618092729E-3</c:v>
                </c:pt>
                <c:pt idx="82">
                  <c:v>7.8337944618092729E-3</c:v>
                </c:pt>
                <c:pt idx="83">
                  <c:v>7.8337944618092729E-3</c:v>
                </c:pt>
                <c:pt idx="84">
                  <c:v>7.8337944618092729E-3</c:v>
                </c:pt>
                <c:pt idx="85">
                  <c:v>7.8337944618092729E-3</c:v>
                </c:pt>
                <c:pt idx="86">
                  <c:v>7.8337944618092729E-3</c:v>
                </c:pt>
                <c:pt idx="87">
                  <c:v>7.8337944618092729E-3</c:v>
                </c:pt>
                <c:pt idx="88">
                  <c:v>7.8337944618092729E-3</c:v>
                </c:pt>
                <c:pt idx="89">
                  <c:v>7.8337944618092729E-3</c:v>
                </c:pt>
                <c:pt idx="90">
                  <c:v>7.8337944618092729E-3</c:v>
                </c:pt>
                <c:pt idx="91">
                  <c:v>1.0452129608789579E-2</c:v>
                </c:pt>
                <c:pt idx="92">
                  <c:v>1.0452129608789579E-2</c:v>
                </c:pt>
                <c:pt idx="93">
                  <c:v>1.0452129608789579E-2</c:v>
                </c:pt>
                <c:pt idx="94">
                  <c:v>1.0452129608789579E-2</c:v>
                </c:pt>
                <c:pt idx="95">
                  <c:v>1.0452129608789579E-2</c:v>
                </c:pt>
                <c:pt idx="96">
                  <c:v>1.0452129608789579E-2</c:v>
                </c:pt>
                <c:pt idx="97">
                  <c:v>1.0452129608789579E-2</c:v>
                </c:pt>
                <c:pt idx="98">
                  <c:v>1.0452129608789579E-2</c:v>
                </c:pt>
                <c:pt idx="99">
                  <c:v>1.0452129608789579E-2</c:v>
                </c:pt>
                <c:pt idx="100">
                  <c:v>1.0452129608789579E-2</c:v>
                </c:pt>
                <c:pt idx="101">
                  <c:v>1.0452129608789579E-2</c:v>
                </c:pt>
                <c:pt idx="102">
                  <c:v>1.0452129608789579E-2</c:v>
                </c:pt>
                <c:pt idx="103">
                  <c:v>1.0452129608789579E-2</c:v>
                </c:pt>
                <c:pt idx="104">
                  <c:v>1.0452129608789579E-2</c:v>
                </c:pt>
                <c:pt idx="105">
                  <c:v>1.0452129608789579E-2</c:v>
                </c:pt>
                <c:pt idx="106">
                  <c:v>1.0452129608789579E-2</c:v>
                </c:pt>
                <c:pt idx="107">
                  <c:v>1.0452129608789579E-2</c:v>
                </c:pt>
                <c:pt idx="108">
                  <c:v>1.0452129608789579E-2</c:v>
                </c:pt>
                <c:pt idx="109">
                  <c:v>1.0452129608789579E-2</c:v>
                </c:pt>
                <c:pt idx="110">
                  <c:v>1.0452129608789579E-2</c:v>
                </c:pt>
                <c:pt idx="111">
                  <c:v>1.0452129608789579E-2</c:v>
                </c:pt>
                <c:pt idx="112">
                  <c:v>1.0452129608789579E-2</c:v>
                </c:pt>
                <c:pt idx="113">
                  <c:v>1.0452129608789579E-2</c:v>
                </c:pt>
                <c:pt idx="114">
                  <c:v>1.0452129608789579E-2</c:v>
                </c:pt>
                <c:pt idx="115">
                  <c:v>1.0452129608789579E-2</c:v>
                </c:pt>
                <c:pt idx="116">
                  <c:v>1.0452129608789579E-2</c:v>
                </c:pt>
                <c:pt idx="117">
                  <c:v>1.0452129608789579E-2</c:v>
                </c:pt>
                <c:pt idx="118">
                  <c:v>1.0452129608789579E-2</c:v>
                </c:pt>
                <c:pt idx="119">
                  <c:v>1.3070464755769885E-2</c:v>
                </c:pt>
                <c:pt idx="120">
                  <c:v>1.3070464755769885E-2</c:v>
                </c:pt>
                <c:pt idx="121">
                  <c:v>1.3070464755769885E-2</c:v>
                </c:pt>
                <c:pt idx="122">
                  <c:v>1.3070464755769885E-2</c:v>
                </c:pt>
                <c:pt idx="123">
                  <c:v>1.3070464755769885E-2</c:v>
                </c:pt>
                <c:pt idx="124">
                  <c:v>1.3070464755769885E-2</c:v>
                </c:pt>
                <c:pt idx="125">
                  <c:v>1.3070464755769885E-2</c:v>
                </c:pt>
                <c:pt idx="126">
                  <c:v>1.3070464755769885E-2</c:v>
                </c:pt>
                <c:pt idx="127">
                  <c:v>1.3070464755769885E-2</c:v>
                </c:pt>
                <c:pt idx="128">
                  <c:v>1.3070464755769885E-2</c:v>
                </c:pt>
                <c:pt idx="129">
                  <c:v>1.3070464755769885E-2</c:v>
                </c:pt>
                <c:pt idx="130">
                  <c:v>1.3070464755769885E-2</c:v>
                </c:pt>
                <c:pt idx="131">
                  <c:v>1.3070464755769885E-2</c:v>
                </c:pt>
                <c:pt idx="132">
                  <c:v>1.3070464755769885E-2</c:v>
                </c:pt>
                <c:pt idx="133">
                  <c:v>1.3070464755769885E-2</c:v>
                </c:pt>
                <c:pt idx="134">
                  <c:v>1.3070464755769885E-2</c:v>
                </c:pt>
                <c:pt idx="135">
                  <c:v>1.3070464755769885E-2</c:v>
                </c:pt>
                <c:pt idx="136">
                  <c:v>1.3070464755769885E-2</c:v>
                </c:pt>
                <c:pt idx="137">
                  <c:v>1.3070464755769885E-2</c:v>
                </c:pt>
                <c:pt idx="138">
                  <c:v>1.3070464755769885E-2</c:v>
                </c:pt>
                <c:pt idx="139">
                  <c:v>1.3070464755769885E-2</c:v>
                </c:pt>
                <c:pt idx="140">
                  <c:v>1.3070464755769885E-2</c:v>
                </c:pt>
                <c:pt idx="141">
                  <c:v>1.3070464755769885E-2</c:v>
                </c:pt>
                <c:pt idx="142">
                  <c:v>1.3070464755769885E-2</c:v>
                </c:pt>
                <c:pt idx="143">
                  <c:v>1.3070464755769885E-2</c:v>
                </c:pt>
                <c:pt idx="144">
                  <c:v>1.3070464755769885E-2</c:v>
                </c:pt>
                <c:pt idx="145">
                  <c:v>1.3070464755769885E-2</c:v>
                </c:pt>
                <c:pt idx="146">
                  <c:v>1.3070464755769885E-2</c:v>
                </c:pt>
                <c:pt idx="147">
                  <c:v>1.3070464755769885E-2</c:v>
                </c:pt>
                <c:pt idx="148">
                  <c:v>1.3070464755769885E-2</c:v>
                </c:pt>
                <c:pt idx="149">
                  <c:v>1.3070464755769885E-2</c:v>
                </c:pt>
                <c:pt idx="150">
                  <c:v>1.3070464755769885E-2</c:v>
                </c:pt>
                <c:pt idx="151">
                  <c:v>1.3070464755769885E-2</c:v>
                </c:pt>
                <c:pt idx="152">
                  <c:v>1.3070464755769885E-2</c:v>
                </c:pt>
                <c:pt idx="153">
                  <c:v>1.3070464755769885E-2</c:v>
                </c:pt>
                <c:pt idx="154">
                  <c:v>1.3070464755769885E-2</c:v>
                </c:pt>
                <c:pt idx="155">
                  <c:v>1.3070464755769885E-2</c:v>
                </c:pt>
                <c:pt idx="156">
                  <c:v>1.3070464755769885E-2</c:v>
                </c:pt>
                <c:pt idx="157">
                  <c:v>1.3070464755769885E-2</c:v>
                </c:pt>
                <c:pt idx="158">
                  <c:v>1.3070464755769885E-2</c:v>
                </c:pt>
                <c:pt idx="159">
                  <c:v>1.3070464755769885E-2</c:v>
                </c:pt>
                <c:pt idx="160">
                  <c:v>1.3070464755769885E-2</c:v>
                </c:pt>
                <c:pt idx="161">
                  <c:v>1.3070464755769885E-2</c:v>
                </c:pt>
                <c:pt idx="162">
                  <c:v>1.5703509650766931E-2</c:v>
                </c:pt>
                <c:pt idx="163">
                  <c:v>1.5703509650766931E-2</c:v>
                </c:pt>
                <c:pt idx="164">
                  <c:v>1.5703509650766931E-2</c:v>
                </c:pt>
                <c:pt idx="165">
                  <c:v>1.5703509650766931E-2</c:v>
                </c:pt>
                <c:pt idx="166">
                  <c:v>1.5703509650766931E-2</c:v>
                </c:pt>
                <c:pt idx="167">
                  <c:v>1.5703509650766931E-2</c:v>
                </c:pt>
                <c:pt idx="168">
                  <c:v>1.5703509650766931E-2</c:v>
                </c:pt>
                <c:pt idx="169">
                  <c:v>1.5703509650766931E-2</c:v>
                </c:pt>
                <c:pt idx="170">
                  <c:v>1.5703509650766931E-2</c:v>
                </c:pt>
                <c:pt idx="171">
                  <c:v>1.5703509650766931E-2</c:v>
                </c:pt>
                <c:pt idx="172">
                  <c:v>1.5703509650766931E-2</c:v>
                </c:pt>
                <c:pt idx="173">
                  <c:v>1.5703509650766931E-2</c:v>
                </c:pt>
                <c:pt idx="174">
                  <c:v>1.5703509650766931E-2</c:v>
                </c:pt>
                <c:pt idx="175">
                  <c:v>1.5703509650766931E-2</c:v>
                </c:pt>
                <c:pt idx="176">
                  <c:v>1.5703509650766931E-2</c:v>
                </c:pt>
                <c:pt idx="177">
                  <c:v>1.5703509650766931E-2</c:v>
                </c:pt>
                <c:pt idx="178">
                  <c:v>1.5703509650766931E-2</c:v>
                </c:pt>
                <c:pt idx="179">
                  <c:v>1.5703509650766931E-2</c:v>
                </c:pt>
                <c:pt idx="180">
                  <c:v>1.5703509650766931E-2</c:v>
                </c:pt>
                <c:pt idx="181">
                  <c:v>1.5703509650766931E-2</c:v>
                </c:pt>
                <c:pt idx="182">
                  <c:v>1.5703509650766931E-2</c:v>
                </c:pt>
                <c:pt idx="183">
                  <c:v>1.5703509650766931E-2</c:v>
                </c:pt>
                <c:pt idx="184">
                  <c:v>1.5703509650766931E-2</c:v>
                </c:pt>
                <c:pt idx="185">
                  <c:v>1.5703509650766931E-2</c:v>
                </c:pt>
                <c:pt idx="186">
                  <c:v>1.5703509650766931E-2</c:v>
                </c:pt>
                <c:pt idx="187">
                  <c:v>1.5703509650766931E-2</c:v>
                </c:pt>
                <c:pt idx="188">
                  <c:v>1.5703509650766931E-2</c:v>
                </c:pt>
                <c:pt idx="189">
                  <c:v>1.5703509650766931E-2</c:v>
                </c:pt>
                <c:pt idx="190">
                  <c:v>1.5703509650766931E-2</c:v>
                </c:pt>
                <c:pt idx="191">
                  <c:v>1.5703509650766931E-2</c:v>
                </c:pt>
                <c:pt idx="192">
                  <c:v>1.5703509650766931E-2</c:v>
                </c:pt>
                <c:pt idx="193">
                  <c:v>1.5703509650766931E-2</c:v>
                </c:pt>
                <c:pt idx="194">
                  <c:v>1.5703509650766931E-2</c:v>
                </c:pt>
                <c:pt idx="195">
                  <c:v>1.5703509650766931E-2</c:v>
                </c:pt>
                <c:pt idx="196">
                  <c:v>1.5703509650766931E-2</c:v>
                </c:pt>
                <c:pt idx="197">
                  <c:v>1.5703509650766931E-2</c:v>
                </c:pt>
                <c:pt idx="198">
                  <c:v>1.5703509650766931E-2</c:v>
                </c:pt>
                <c:pt idx="199">
                  <c:v>1.5703509650766931E-2</c:v>
                </c:pt>
                <c:pt idx="200">
                  <c:v>1.5703509650766931E-2</c:v>
                </c:pt>
                <c:pt idx="201">
                  <c:v>1.5703509650766931E-2</c:v>
                </c:pt>
                <c:pt idx="202">
                  <c:v>1.5703509650766931E-2</c:v>
                </c:pt>
                <c:pt idx="203">
                  <c:v>1.5703509650766931E-2</c:v>
                </c:pt>
                <c:pt idx="204">
                  <c:v>1.5703509650766931E-2</c:v>
                </c:pt>
                <c:pt idx="205">
                  <c:v>1.5703509650766931E-2</c:v>
                </c:pt>
                <c:pt idx="206">
                  <c:v>1.5703509650766931E-2</c:v>
                </c:pt>
                <c:pt idx="207">
                  <c:v>1.5703509650766931E-2</c:v>
                </c:pt>
                <c:pt idx="208">
                  <c:v>1.5703509650766931E-2</c:v>
                </c:pt>
                <c:pt idx="209">
                  <c:v>1.5703509650766931E-2</c:v>
                </c:pt>
                <c:pt idx="210">
                  <c:v>1.5703509650766931E-2</c:v>
                </c:pt>
                <c:pt idx="211">
                  <c:v>1.5703509650766931E-2</c:v>
                </c:pt>
                <c:pt idx="212">
                  <c:v>1.5703509650766931E-2</c:v>
                </c:pt>
                <c:pt idx="213">
                  <c:v>1.5703509650766931E-2</c:v>
                </c:pt>
                <c:pt idx="214">
                  <c:v>1.5703509650766931E-2</c:v>
                </c:pt>
                <c:pt idx="215">
                  <c:v>1.5703509650766931E-2</c:v>
                </c:pt>
                <c:pt idx="216">
                  <c:v>1.5703509650766931E-2</c:v>
                </c:pt>
                <c:pt idx="217">
                  <c:v>1.5703509650766931E-2</c:v>
                </c:pt>
                <c:pt idx="218">
                  <c:v>1.5703509650766931E-2</c:v>
                </c:pt>
                <c:pt idx="219">
                  <c:v>1.5703509650766931E-2</c:v>
                </c:pt>
                <c:pt idx="220">
                  <c:v>1.5703509650766931E-2</c:v>
                </c:pt>
                <c:pt idx="221">
                  <c:v>1.5703509650766931E-2</c:v>
                </c:pt>
                <c:pt idx="222">
                  <c:v>1.5703509650766931E-2</c:v>
                </c:pt>
                <c:pt idx="223">
                  <c:v>1.5703509650766931E-2</c:v>
                </c:pt>
                <c:pt idx="224">
                  <c:v>1.5703509650766931E-2</c:v>
                </c:pt>
                <c:pt idx="225">
                  <c:v>1.5703509650766931E-2</c:v>
                </c:pt>
                <c:pt idx="226">
                  <c:v>1.5703509650766931E-2</c:v>
                </c:pt>
                <c:pt idx="227">
                  <c:v>1.5703509650766931E-2</c:v>
                </c:pt>
                <c:pt idx="228">
                  <c:v>1.5703509650766931E-2</c:v>
                </c:pt>
                <c:pt idx="229">
                  <c:v>1.5703509650766931E-2</c:v>
                </c:pt>
                <c:pt idx="230">
                  <c:v>1.5703509650766931E-2</c:v>
                </c:pt>
                <c:pt idx="231">
                  <c:v>1.5703509650766931E-2</c:v>
                </c:pt>
                <c:pt idx="232">
                  <c:v>1.5703509650766931E-2</c:v>
                </c:pt>
                <c:pt idx="233">
                  <c:v>1.5703509650766931E-2</c:v>
                </c:pt>
                <c:pt idx="234">
                  <c:v>1.5703509650766931E-2</c:v>
                </c:pt>
                <c:pt idx="235">
                  <c:v>1.5703509650766931E-2</c:v>
                </c:pt>
                <c:pt idx="236">
                  <c:v>1.5703509650766931E-2</c:v>
                </c:pt>
                <c:pt idx="237">
                  <c:v>1.5703509650766931E-2</c:v>
                </c:pt>
                <c:pt idx="238">
                  <c:v>1.5703509650766931E-2</c:v>
                </c:pt>
                <c:pt idx="239">
                  <c:v>1.5703509650766931E-2</c:v>
                </c:pt>
                <c:pt idx="240">
                  <c:v>1.5703509650766931E-2</c:v>
                </c:pt>
                <c:pt idx="241">
                  <c:v>1.5703509650766931E-2</c:v>
                </c:pt>
                <c:pt idx="242">
                  <c:v>1.5703509650766931E-2</c:v>
                </c:pt>
                <c:pt idx="243">
                  <c:v>1.5703509650766931E-2</c:v>
                </c:pt>
                <c:pt idx="244">
                  <c:v>1.5703509650766931E-2</c:v>
                </c:pt>
                <c:pt idx="245">
                  <c:v>1.5703509650766931E-2</c:v>
                </c:pt>
                <c:pt idx="246">
                  <c:v>1.5703509650766931E-2</c:v>
                </c:pt>
                <c:pt idx="247">
                  <c:v>1.5703509650766931E-2</c:v>
                </c:pt>
                <c:pt idx="248">
                  <c:v>1.5703509650766931E-2</c:v>
                </c:pt>
                <c:pt idx="249">
                  <c:v>1.5703509650766931E-2</c:v>
                </c:pt>
                <c:pt idx="250">
                  <c:v>1.5703509650766931E-2</c:v>
                </c:pt>
                <c:pt idx="251">
                  <c:v>1.5703509650766931E-2</c:v>
                </c:pt>
                <c:pt idx="252">
                  <c:v>1.5703509650766931E-2</c:v>
                </c:pt>
                <c:pt idx="253">
                  <c:v>1.5703509650766931E-2</c:v>
                </c:pt>
                <c:pt idx="254">
                  <c:v>1.5703509650766931E-2</c:v>
                </c:pt>
                <c:pt idx="255">
                  <c:v>1.5703509650766931E-2</c:v>
                </c:pt>
                <c:pt idx="256">
                  <c:v>1.5703509650766931E-2</c:v>
                </c:pt>
                <c:pt idx="257">
                  <c:v>1.5703509650766931E-2</c:v>
                </c:pt>
                <c:pt idx="258">
                  <c:v>1.5703509650766931E-2</c:v>
                </c:pt>
                <c:pt idx="259">
                  <c:v>1.5703509650766931E-2</c:v>
                </c:pt>
                <c:pt idx="260">
                  <c:v>1.5703509650766931E-2</c:v>
                </c:pt>
                <c:pt idx="261">
                  <c:v>1.5703509650766931E-2</c:v>
                </c:pt>
                <c:pt idx="262">
                  <c:v>1.5703509650766931E-2</c:v>
                </c:pt>
                <c:pt idx="263">
                  <c:v>1.5703509650766931E-2</c:v>
                </c:pt>
                <c:pt idx="264">
                  <c:v>1.5703509650766931E-2</c:v>
                </c:pt>
                <c:pt idx="265">
                  <c:v>1.5703509650766931E-2</c:v>
                </c:pt>
                <c:pt idx="266">
                  <c:v>1.5703509650766931E-2</c:v>
                </c:pt>
                <c:pt idx="267">
                  <c:v>1.5703509650766931E-2</c:v>
                </c:pt>
                <c:pt idx="268">
                  <c:v>1.5703509650766931E-2</c:v>
                </c:pt>
                <c:pt idx="269">
                  <c:v>1.5703509650766931E-2</c:v>
                </c:pt>
                <c:pt idx="270">
                  <c:v>1.5703509650766931E-2</c:v>
                </c:pt>
                <c:pt idx="271">
                  <c:v>1.5703509650766931E-2</c:v>
                </c:pt>
                <c:pt idx="272">
                  <c:v>1.5703509650766931E-2</c:v>
                </c:pt>
                <c:pt idx="273">
                  <c:v>1.5703509650766931E-2</c:v>
                </c:pt>
                <c:pt idx="274">
                  <c:v>1.5703509650766931E-2</c:v>
                </c:pt>
                <c:pt idx="275">
                  <c:v>1.5703509650766931E-2</c:v>
                </c:pt>
                <c:pt idx="276">
                  <c:v>1.5703509650766931E-2</c:v>
                </c:pt>
                <c:pt idx="277">
                  <c:v>1.5703509650766931E-2</c:v>
                </c:pt>
                <c:pt idx="278">
                  <c:v>1.5703509650766931E-2</c:v>
                </c:pt>
                <c:pt idx="279">
                  <c:v>1.5703509650766931E-2</c:v>
                </c:pt>
                <c:pt idx="280">
                  <c:v>1.5703509650766931E-2</c:v>
                </c:pt>
                <c:pt idx="281">
                  <c:v>1.5703509650766931E-2</c:v>
                </c:pt>
                <c:pt idx="282">
                  <c:v>1.5703509650766931E-2</c:v>
                </c:pt>
                <c:pt idx="283">
                  <c:v>1.5703509650766931E-2</c:v>
                </c:pt>
                <c:pt idx="284">
                  <c:v>1.5703509650766931E-2</c:v>
                </c:pt>
                <c:pt idx="285">
                  <c:v>1.5703509650766931E-2</c:v>
                </c:pt>
                <c:pt idx="286">
                  <c:v>1.5703509650766931E-2</c:v>
                </c:pt>
                <c:pt idx="287">
                  <c:v>1.5703509650766931E-2</c:v>
                </c:pt>
                <c:pt idx="288">
                  <c:v>1.5703509650766931E-2</c:v>
                </c:pt>
                <c:pt idx="289">
                  <c:v>1.5703509650766931E-2</c:v>
                </c:pt>
                <c:pt idx="290">
                  <c:v>1.5703509650766931E-2</c:v>
                </c:pt>
                <c:pt idx="291">
                  <c:v>1.5703509650766931E-2</c:v>
                </c:pt>
                <c:pt idx="292">
                  <c:v>1.5703509650766931E-2</c:v>
                </c:pt>
                <c:pt idx="293">
                  <c:v>1.5703509650766931E-2</c:v>
                </c:pt>
                <c:pt idx="294">
                  <c:v>1.5703509650766931E-2</c:v>
                </c:pt>
                <c:pt idx="295">
                  <c:v>1.5703509650766931E-2</c:v>
                </c:pt>
                <c:pt idx="296">
                  <c:v>1.5703509650766931E-2</c:v>
                </c:pt>
                <c:pt idx="297">
                  <c:v>1.5703509650766931E-2</c:v>
                </c:pt>
                <c:pt idx="298">
                  <c:v>1.5703509650766931E-2</c:v>
                </c:pt>
                <c:pt idx="299">
                  <c:v>1.5703509650766931E-2</c:v>
                </c:pt>
                <c:pt idx="300">
                  <c:v>1.5703509650766931E-2</c:v>
                </c:pt>
                <c:pt idx="301">
                  <c:v>1.5703509650766931E-2</c:v>
                </c:pt>
                <c:pt idx="302">
                  <c:v>1.5703509650766931E-2</c:v>
                </c:pt>
                <c:pt idx="303">
                  <c:v>1.5703509650766931E-2</c:v>
                </c:pt>
                <c:pt idx="304">
                  <c:v>1.5703509650766931E-2</c:v>
                </c:pt>
                <c:pt idx="305">
                  <c:v>1.5703509650766931E-2</c:v>
                </c:pt>
                <c:pt idx="306">
                  <c:v>1.5703509650766931E-2</c:v>
                </c:pt>
                <c:pt idx="307">
                  <c:v>1.5703509650766931E-2</c:v>
                </c:pt>
                <c:pt idx="308">
                  <c:v>1.8413282451813475E-2</c:v>
                </c:pt>
                <c:pt idx="309">
                  <c:v>1.8413282451813475E-2</c:v>
                </c:pt>
                <c:pt idx="310">
                  <c:v>1.8413282451813475E-2</c:v>
                </c:pt>
                <c:pt idx="311">
                  <c:v>1.8413282451813475E-2</c:v>
                </c:pt>
                <c:pt idx="312">
                  <c:v>1.8413282451813475E-2</c:v>
                </c:pt>
                <c:pt idx="313">
                  <c:v>1.8413282451813475E-2</c:v>
                </c:pt>
                <c:pt idx="314">
                  <c:v>1.8413282451813475E-2</c:v>
                </c:pt>
                <c:pt idx="315">
                  <c:v>1.8413282451813475E-2</c:v>
                </c:pt>
                <c:pt idx="316">
                  <c:v>1.8413282451813475E-2</c:v>
                </c:pt>
                <c:pt idx="317">
                  <c:v>1.8413282451813475E-2</c:v>
                </c:pt>
                <c:pt idx="318">
                  <c:v>1.8413282451813475E-2</c:v>
                </c:pt>
                <c:pt idx="319">
                  <c:v>1.8413282451813475E-2</c:v>
                </c:pt>
                <c:pt idx="320">
                  <c:v>2.1123055252860019E-2</c:v>
                </c:pt>
                <c:pt idx="321">
                  <c:v>2.1123055252860019E-2</c:v>
                </c:pt>
                <c:pt idx="322">
                  <c:v>2.1123055252860019E-2</c:v>
                </c:pt>
                <c:pt idx="323">
                  <c:v>2.1123055252860019E-2</c:v>
                </c:pt>
                <c:pt idx="324">
                  <c:v>2.1123055252860019E-2</c:v>
                </c:pt>
                <c:pt idx="325">
                  <c:v>2.1123055252860019E-2</c:v>
                </c:pt>
                <c:pt idx="326">
                  <c:v>2.1123055252860019E-2</c:v>
                </c:pt>
                <c:pt idx="327">
                  <c:v>2.1123055252860019E-2</c:v>
                </c:pt>
                <c:pt idx="328">
                  <c:v>2.1123055252860019E-2</c:v>
                </c:pt>
                <c:pt idx="329">
                  <c:v>2.1123055252860019E-2</c:v>
                </c:pt>
                <c:pt idx="330">
                  <c:v>2.1123055252860019E-2</c:v>
                </c:pt>
                <c:pt idx="331">
                  <c:v>2.1123055252860019E-2</c:v>
                </c:pt>
                <c:pt idx="332">
                  <c:v>2.1123055252860019E-2</c:v>
                </c:pt>
                <c:pt idx="333">
                  <c:v>2.1123055252860019E-2</c:v>
                </c:pt>
                <c:pt idx="334">
                  <c:v>2.1123055252860019E-2</c:v>
                </c:pt>
                <c:pt idx="335">
                  <c:v>2.1123055252860019E-2</c:v>
                </c:pt>
                <c:pt idx="336">
                  <c:v>2.1123055252860019E-2</c:v>
                </c:pt>
                <c:pt idx="337">
                  <c:v>2.1123055252860019E-2</c:v>
                </c:pt>
                <c:pt idx="338">
                  <c:v>2.1123055252860019E-2</c:v>
                </c:pt>
                <c:pt idx="339">
                  <c:v>2.1123055252860019E-2</c:v>
                </c:pt>
                <c:pt idx="340">
                  <c:v>2.1123055252860019E-2</c:v>
                </c:pt>
                <c:pt idx="341">
                  <c:v>2.1123055252860019E-2</c:v>
                </c:pt>
                <c:pt idx="342">
                  <c:v>2.1123055252860019E-2</c:v>
                </c:pt>
                <c:pt idx="343">
                  <c:v>2.1123055252860019E-2</c:v>
                </c:pt>
                <c:pt idx="344">
                  <c:v>2.1123055252860019E-2</c:v>
                </c:pt>
                <c:pt idx="345">
                  <c:v>2.1123055252860019E-2</c:v>
                </c:pt>
                <c:pt idx="346">
                  <c:v>2.1123055252860019E-2</c:v>
                </c:pt>
                <c:pt idx="347">
                  <c:v>2.1123055252860019E-2</c:v>
                </c:pt>
                <c:pt idx="348">
                  <c:v>2.1123055252860019E-2</c:v>
                </c:pt>
                <c:pt idx="349">
                  <c:v>2.1123055252860019E-2</c:v>
                </c:pt>
                <c:pt idx="350">
                  <c:v>2.1123055252860019E-2</c:v>
                </c:pt>
                <c:pt idx="351">
                  <c:v>2.1123055252860019E-2</c:v>
                </c:pt>
                <c:pt idx="352">
                  <c:v>2.1123055252860019E-2</c:v>
                </c:pt>
                <c:pt idx="353">
                  <c:v>2.1123055252860019E-2</c:v>
                </c:pt>
                <c:pt idx="354">
                  <c:v>2.1123055252860019E-2</c:v>
                </c:pt>
                <c:pt idx="355">
                  <c:v>2.1123055252860019E-2</c:v>
                </c:pt>
                <c:pt idx="356">
                  <c:v>2.1123055252860019E-2</c:v>
                </c:pt>
                <c:pt idx="357">
                  <c:v>2.1123055252860019E-2</c:v>
                </c:pt>
                <c:pt idx="358">
                  <c:v>2.1123055252860019E-2</c:v>
                </c:pt>
                <c:pt idx="359">
                  <c:v>2.1123055252860019E-2</c:v>
                </c:pt>
                <c:pt idx="360">
                  <c:v>2.1123055252860019E-2</c:v>
                </c:pt>
                <c:pt idx="361">
                  <c:v>2.1123055252860019E-2</c:v>
                </c:pt>
                <c:pt idx="362">
                  <c:v>2.1123055252860019E-2</c:v>
                </c:pt>
                <c:pt idx="363">
                  <c:v>2.1123055252860019E-2</c:v>
                </c:pt>
                <c:pt idx="364">
                  <c:v>2.1123055252860019E-2</c:v>
                </c:pt>
                <c:pt idx="365">
                  <c:v>2.1123055252860019E-2</c:v>
                </c:pt>
                <c:pt idx="366">
                  <c:v>2.1123055252860019E-2</c:v>
                </c:pt>
                <c:pt idx="367">
                  <c:v>2.1123055252860019E-2</c:v>
                </c:pt>
                <c:pt idx="368">
                  <c:v>2.1123055252860019E-2</c:v>
                </c:pt>
                <c:pt idx="369">
                  <c:v>2.1123055252860019E-2</c:v>
                </c:pt>
                <c:pt idx="370">
                  <c:v>2.1123055252860019E-2</c:v>
                </c:pt>
                <c:pt idx="371">
                  <c:v>2.1123055252860019E-2</c:v>
                </c:pt>
                <c:pt idx="372">
                  <c:v>2.1123055252860019E-2</c:v>
                </c:pt>
                <c:pt idx="373">
                  <c:v>2.1123055252860019E-2</c:v>
                </c:pt>
                <c:pt idx="374">
                  <c:v>2.1123055252860019E-2</c:v>
                </c:pt>
                <c:pt idx="375">
                  <c:v>2.1123055252860019E-2</c:v>
                </c:pt>
                <c:pt idx="376">
                  <c:v>2.1123055252860019E-2</c:v>
                </c:pt>
                <c:pt idx="377">
                  <c:v>2.1123055252860019E-2</c:v>
                </c:pt>
                <c:pt idx="378">
                  <c:v>2.1123055252860019E-2</c:v>
                </c:pt>
                <c:pt idx="379">
                  <c:v>2.1123055252860019E-2</c:v>
                </c:pt>
                <c:pt idx="380">
                  <c:v>2.1123055252860019E-2</c:v>
                </c:pt>
                <c:pt idx="381">
                  <c:v>2.1123055252860019E-2</c:v>
                </c:pt>
                <c:pt idx="382">
                  <c:v>2.1123055252860019E-2</c:v>
                </c:pt>
                <c:pt idx="383">
                  <c:v>2.1123055252860019E-2</c:v>
                </c:pt>
                <c:pt idx="384">
                  <c:v>2.1123055252860019E-2</c:v>
                </c:pt>
                <c:pt idx="385">
                  <c:v>2.1123055252860019E-2</c:v>
                </c:pt>
                <c:pt idx="386">
                  <c:v>2.1123055252860019E-2</c:v>
                </c:pt>
                <c:pt idx="387">
                  <c:v>2.1123055252860019E-2</c:v>
                </c:pt>
                <c:pt idx="388">
                  <c:v>2.1123055252860019E-2</c:v>
                </c:pt>
                <c:pt idx="389">
                  <c:v>2.1123055252860019E-2</c:v>
                </c:pt>
                <c:pt idx="390">
                  <c:v>2.1123055252860019E-2</c:v>
                </c:pt>
                <c:pt idx="391">
                  <c:v>2.1123055252860019E-2</c:v>
                </c:pt>
                <c:pt idx="392">
                  <c:v>2.1123055252860019E-2</c:v>
                </c:pt>
                <c:pt idx="393">
                  <c:v>2.1123055252860019E-2</c:v>
                </c:pt>
                <c:pt idx="394">
                  <c:v>2.1123055252860019E-2</c:v>
                </c:pt>
                <c:pt idx="395">
                  <c:v>2.1123055252860019E-2</c:v>
                </c:pt>
                <c:pt idx="396">
                  <c:v>2.1123055252860019E-2</c:v>
                </c:pt>
                <c:pt idx="397">
                  <c:v>2.1123055252860019E-2</c:v>
                </c:pt>
                <c:pt idx="398">
                  <c:v>2.1123055252860019E-2</c:v>
                </c:pt>
                <c:pt idx="399">
                  <c:v>2.1123055252860019E-2</c:v>
                </c:pt>
                <c:pt idx="400">
                  <c:v>2.1123055252860019E-2</c:v>
                </c:pt>
                <c:pt idx="401">
                  <c:v>2.1123055252860019E-2</c:v>
                </c:pt>
                <c:pt idx="402">
                  <c:v>2.1123055252860019E-2</c:v>
                </c:pt>
                <c:pt idx="403">
                  <c:v>2.1123055252860019E-2</c:v>
                </c:pt>
                <c:pt idx="404">
                  <c:v>2.1123055252860019E-2</c:v>
                </c:pt>
                <c:pt idx="405">
                  <c:v>2.1123055252860019E-2</c:v>
                </c:pt>
                <c:pt idx="406">
                  <c:v>2.1123055252860019E-2</c:v>
                </c:pt>
                <c:pt idx="407">
                  <c:v>2.1123055252860019E-2</c:v>
                </c:pt>
                <c:pt idx="408">
                  <c:v>2.1123055252860019E-2</c:v>
                </c:pt>
                <c:pt idx="409">
                  <c:v>2.1123055252860019E-2</c:v>
                </c:pt>
                <c:pt idx="410">
                  <c:v>2.1123055252860019E-2</c:v>
                </c:pt>
                <c:pt idx="411">
                  <c:v>2.1123055252860019E-2</c:v>
                </c:pt>
                <c:pt idx="412">
                  <c:v>2.1123055252860019E-2</c:v>
                </c:pt>
                <c:pt idx="413">
                  <c:v>2.1123055252860019E-2</c:v>
                </c:pt>
                <c:pt idx="414">
                  <c:v>2.1123055252860019E-2</c:v>
                </c:pt>
                <c:pt idx="415">
                  <c:v>2.1123055252860019E-2</c:v>
                </c:pt>
                <c:pt idx="416">
                  <c:v>2.1123055252860019E-2</c:v>
                </c:pt>
                <c:pt idx="417">
                  <c:v>2.1123055252860019E-2</c:v>
                </c:pt>
                <c:pt idx="418">
                  <c:v>2.1123055252860019E-2</c:v>
                </c:pt>
                <c:pt idx="419">
                  <c:v>2.1123055252860019E-2</c:v>
                </c:pt>
                <c:pt idx="420">
                  <c:v>2.1123055252860019E-2</c:v>
                </c:pt>
                <c:pt idx="421">
                  <c:v>2.1123055252860019E-2</c:v>
                </c:pt>
                <c:pt idx="422">
                  <c:v>2.1123055252860019E-2</c:v>
                </c:pt>
                <c:pt idx="423">
                  <c:v>2.1123055252860019E-2</c:v>
                </c:pt>
                <c:pt idx="424">
                  <c:v>2.1123055252860019E-2</c:v>
                </c:pt>
                <c:pt idx="425">
                  <c:v>2.1123055252860019E-2</c:v>
                </c:pt>
                <c:pt idx="426">
                  <c:v>2.1123055252860019E-2</c:v>
                </c:pt>
                <c:pt idx="427">
                  <c:v>2.1123055252860019E-2</c:v>
                </c:pt>
                <c:pt idx="428">
                  <c:v>2.1123055252860019E-2</c:v>
                </c:pt>
                <c:pt idx="429">
                  <c:v>2.1123055252860019E-2</c:v>
                </c:pt>
                <c:pt idx="430">
                  <c:v>2.1123055252860019E-2</c:v>
                </c:pt>
                <c:pt idx="431">
                  <c:v>2.1123055252860019E-2</c:v>
                </c:pt>
                <c:pt idx="432">
                  <c:v>2.1123055252860019E-2</c:v>
                </c:pt>
                <c:pt idx="433">
                  <c:v>2.1123055252860019E-2</c:v>
                </c:pt>
                <c:pt idx="434">
                  <c:v>2.1123055252860019E-2</c:v>
                </c:pt>
                <c:pt idx="435">
                  <c:v>2.1123055252860019E-2</c:v>
                </c:pt>
                <c:pt idx="436">
                  <c:v>2.1123055252860019E-2</c:v>
                </c:pt>
                <c:pt idx="437">
                  <c:v>2.1123055252860019E-2</c:v>
                </c:pt>
                <c:pt idx="438">
                  <c:v>2.1123055252860019E-2</c:v>
                </c:pt>
                <c:pt idx="439">
                  <c:v>2.1123055252860019E-2</c:v>
                </c:pt>
                <c:pt idx="440">
                  <c:v>2.1123055252860019E-2</c:v>
                </c:pt>
                <c:pt idx="441">
                  <c:v>2.1123055252860019E-2</c:v>
                </c:pt>
                <c:pt idx="442">
                  <c:v>2.1123055252860019E-2</c:v>
                </c:pt>
                <c:pt idx="443">
                  <c:v>2.1123055252860019E-2</c:v>
                </c:pt>
                <c:pt idx="444">
                  <c:v>2.1123055252860019E-2</c:v>
                </c:pt>
                <c:pt idx="445">
                  <c:v>2.1123055252860019E-2</c:v>
                </c:pt>
                <c:pt idx="446">
                  <c:v>2.3857842279920952E-2</c:v>
                </c:pt>
                <c:pt idx="447">
                  <c:v>2.3857842279920952E-2</c:v>
                </c:pt>
                <c:pt idx="448">
                  <c:v>2.3857842279920952E-2</c:v>
                </c:pt>
                <c:pt idx="449">
                  <c:v>2.3857842279920952E-2</c:v>
                </c:pt>
                <c:pt idx="450">
                  <c:v>2.3857842279920952E-2</c:v>
                </c:pt>
                <c:pt idx="451">
                  <c:v>2.3857842279920952E-2</c:v>
                </c:pt>
                <c:pt idx="452">
                  <c:v>2.3857842279920952E-2</c:v>
                </c:pt>
                <c:pt idx="453">
                  <c:v>2.3857842279920952E-2</c:v>
                </c:pt>
                <c:pt idx="454">
                  <c:v>2.3857842279920952E-2</c:v>
                </c:pt>
                <c:pt idx="455">
                  <c:v>2.3857842279920952E-2</c:v>
                </c:pt>
                <c:pt idx="456">
                  <c:v>2.3857842279920952E-2</c:v>
                </c:pt>
                <c:pt idx="457">
                  <c:v>2.3857842279920952E-2</c:v>
                </c:pt>
                <c:pt idx="458">
                  <c:v>2.3857842279920952E-2</c:v>
                </c:pt>
                <c:pt idx="459">
                  <c:v>2.3857842279920952E-2</c:v>
                </c:pt>
                <c:pt idx="460">
                  <c:v>2.3857842279920952E-2</c:v>
                </c:pt>
                <c:pt idx="461">
                  <c:v>2.3857842279920952E-2</c:v>
                </c:pt>
                <c:pt idx="462">
                  <c:v>2.3857842279920952E-2</c:v>
                </c:pt>
                <c:pt idx="463">
                  <c:v>2.3857842279920952E-2</c:v>
                </c:pt>
                <c:pt idx="464">
                  <c:v>2.3857842279920952E-2</c:v>
                </c:pt>
                <c:pt idx="465">
                  <c:v>2.3857842279920952E-2</c:v>
                </c:pt>
                <c:pt idx="466">
                  <c:v>2.3857842279920952E-2</c:v>
                </c:pt>
                <c:pt idx="467">
                  <c:v>2.3857842279920952E-2</c:v>
                </c:pt>
                <c:pt idx="468">
                  <c:v>2.3857842279920952E-2</c:v>
                </c:pt>
                <c:pt idx="469">
                  <c:v>2.3857842279920952E-2</c:v>
                </c:pt>
                <c:pt idx="470">
                  <c:v>2.3857842279920952E-2</c:v>
                </c:pt>
                <c:pt idx="471">
                  <c:v>2.6592629306981884E-2</c:v>
                </c:pt>
                <c:pt idx="472">
                  <c:v>2.6592629306981884E-2</c:v>
                </c:pt>
                <c:pt idx="473">
                  <c:v>2.6592629306981884E-2</c:v>
                </c:pt>
                <c:pt idx="474">
                  <c:v>2.6592629306981884E-2</c:v>
                </c:pt>
                <c:pt idx="475">
                  <c:v>2.6592629306981884E-2</c:v>
                </c:pt>
                <c:pt idx="476">
                  <c:v>2.6592629306981884E-2</c:v>
                </c:pt>
                <c:pt idx="477">
                  <c:v>2.6592629306981884E-2</c:v>
                </c:pt>
                <c:pt idx="478">
                  <c:v>2.6592629306981884E-2</c:v>
                </c:pt>
                <c:pt idx="479">
                  <c:v>2.6592629306981884E-2</c:v>
                </c:pt>
                <c:pt idx="480">
                  <c:v>2.6592629306981884E-2</c:v>
                </c:pt>
                <c:pt idx="481">
                  <c:v>2.6592629306981884E-2</c:v>
                </c:pt>
                <c:pt idx="482">
                  <c:v>2.6592629306981884E-2</c:v>
                </c:pt>
                <c:pt idx="483">
                  <c:v>2.6592629306981884E-2</c:v>
                </c:pt>
                <c:pt idx="484">
                  <c:v>2.6592629306981884E-2</c:v>
                </c:pt>
                <c:pt idx="485">
                  <c:v>2.6592629306981884E-2</c:v>
                </c:pt>
                <c:pt idx="486">
                  <c:v>2.6592629306981884E-2</c:v>
                </c:pt>
                <c:pt idx="487">
                  <c:v>2.6592629306981884E-2</c:v>
                </c:pt>
                <c:pt idx="488">
                  <c:v>2.6592629306981884E-2</c:v>
                </c:pt>
                <c:pt idx="489">
                  <c:v>2.6592629306981884E-2</c:v>
                </c:pt>
                <c:pt idx="490">
                  <c:v>2.6592629306981884E-2</c:v>
                </c:pt>
                <c:pt idx="491">
                  <c:v>2.9353461924776732E-2</c:v>
                </c:pt>
                <c:pt idx="492">
                  <c:v>2.9353461924776732E-2</c:v>
                </c:pt>
                <c:pt idx="493">
                  <c:v>2.9353461924776732E-2</c:v>
                </c:pt>
                <c:pt idx="494">
                  <c:v>2.9353461924776732E-2</c:v>
                </c:pt>
                <c:pt idx="495">
                  <c:v>2.9353461924776732E-2</c:v>
                </c:pt>
                <c:pt idx="496">
                  <c:v>2.9353461924776732E-2</c:v>
                </c:pt>
                <c:pt idx="497">
                  <c:v>2.9353461924776732E-2</c:v>
                </c:pt>
                <c:pt idx="498">
                  <c:v>2.9353461924776732E-2</c:v>
                </c:pt>
                <c:pt idx="499">
                  <c:v>2.9353461924776732E-2</c:v>
                </c:pt>
                <c:pt idx="500">
                  <c:v>2.9353461924776732E-2</c:v>
                </c:pt>
                <c:pt idx="501">
                  <c:v>2.9353461924776732E-2</c:v>
                </c:pt>
                <c:pt idx="502">
                  <c:v>2.9353461924776732E-2</c:v>
                </c:pt>
                <c:pt idx="503">
                  <c:v>2.9353461924776732E-2</c:v>
                </c:pt>
                <c:pt idx="504">
                  <c:v>2.9353461924776732E-2</c:v>
                </c:pt>
                <c:pt idx="505">
                  <c:v>2.9353461924776732E-2</c:v>
                </c:pt>
                <c:pt idx="506">
                  <c:v>2.9353461924776732E-2</c:v>
                </c:pt>
                <c:pt idx="507">
                  <c:v>2.9353461924776732E-2</c:v>
                </c:pt>
                <c:pt idx="508">
                  <c:v>2.9353461924776732E-2</c:v>
                </c:pt>
                <c:pt idx="509">
                  <c:v>2.9353461924776732E-2</c:v>
                </c:pt>
                <c:pt idx="510">
                  <c:v>2.9353461924776732E-2</c:v>
                </c:pt>
                <c:pt idx="511">
                  <c:v>2.9353461924776732E-2</c:v>
                </c:pt>
                <c:pt idx="512">
                  <c:v>3.2168283553734814E-2</c:v>
                </c:pt>
                <c:pt idx="513">
                  <c:v>3.2168283553734814E-2</c:v>
                </c:pt>
                <c:pt idx="514">
                  <c:v>3.2168283553734814E-2</c:v>
                </c:pt>
                <c:pt idx="515">
                  <c:v>3.2168283553734814E-2</c:v>
                </c:pt>
                <c:pt idx="516">
                  <c:v>3.2168283553734814E-2</c:v>
                </c:pt>
                <c:pt idx="517">
                  <c:v>3.2168283553734814E-2</c:v>
                </c:pt>
                <c:pt idx="518">
                  <c:v>3.2168283553734814E-2</c:v>
                </c:pt>
                <c:pt idx="519">
                  <c:v>3.2168283553734814E-2</c:v>
                </c:pt>
                <c:pt idx="520">
                  <c:v>3.2168283553734814E-2</c:v>
                </c:pt>
                <c:pt idx="521">
                  <c:v>3.2168283553734814E-2</c:v>
                </c:pt>
                <c:pt idx="522">
                  <c:v>3.2168283553734814E-2</c:v>
                </c:pt>
                <c:pt idx="523">
                  <c:v>3.2168283553734814E-2</c:v>
                </c:pt>
                <c:pt idx="524">
                  <c:v>3.2168283553734814E-2</c:v>
                </c:pt>
                <c:pt idx="525">
                  <c:v>3.2168283553734814E-2</c:v>
                </c:pt>
                <c:pt idx="526">
                  <c:v>3.2168283553734814E-2</c:v>
                </c:pt>
                <c:pt idx="527">
                  <c:v>3.2168283553734814E-2</c:v>
                </c:pt>
                <c:pt idx="528">
                  <c:v>3.2168283553734814E-2</c:v>
                </c:pt>
                <c:pt idx="529">
                  <c:v>3.2168283553734814E-2</c:v>
                </c:pt>
                <c:pt idx="530">
                  <c:v>3.2168283553734814E-2</c:v>
                </c:pt>
                <c:pt idx="531">
                  <c:v>3.2168283553734814E-2</c:v>
                </c:pt>
                <c:pt idx="532">
                  <c:v>3.2168283553734814E-2</c:v>
                </c:pt>
                <c:pt idx="533">
                  <c:v>3.2168283553734814E-2</c:v>
                </c:pt>
                <c:pt idx="534">
                  <c:v>3.2168283553734814E-2</c:v>
                </c:pt>
                <c:pt idx="535">
                  <c:v>3.2168283553734814E-2</c:v>
                </c:pt>
                <c:pt idx="536">
                  <c:v>3.2168283553734814E-2</c:v>
                </c:pt>
                <c:pt idx="537">
                  <c:v>3.2168283553734814E-2</c:v>
                </c:pt>
                <c:pt idx="538">
                  <c:v>3.2168283553734814E-2</c:v>
                </c:pt>
                <c:pt idx="539">
                  <c:v>3.2168283553734814E-2</c:v>
                </c:pt>
                <c:pt idx="540">
                  <c:v>3.2168283553734814E-2</c:v>
                </c:pt>
                <c:pt idx="541">
                  <c:v>3.2168283553734814E-2</c:v>
                </c:pt>
                <c:pt idx="542">
                  <c:v>3.2168283553734814E-2</c:v>
                </c:pt>
                <c:pt idx="543">
                  <c:v>3.2168283553734814E-2</c:v>
                </c:pt>
                <c:pt idx="544">
                  <c:v>3.2168283553734814E-2</c:v>
                </c:pt>
                <c:pt idx="545">
                  <c:v>3.2168283553734814E-2</c:v>
                </c:pt>
                <c:pt idx="546">
                  <c:v>3.2168283553734814E-2</c:v>
                </c:pt>
                <c:pt idx="547">
                  <c:v>3.2168283553734814E-2</c:v>
                </c:pt>
                <c:pt idx="548">
                  <c:v>3.2168283553734814E-2</c:v>
                </c:pt>
                <c:pt idx="549">
                  <c:v>3.2168283553734814E-2</c:v>
                </c:pt>
                <c:pt idx="550">
                  <c:v>3.2168283553734814E-2</c:v>
                </c:pt>
                <c:pt idx="551">
                  <c:v>3.2168283553734814E-2</c:v>
                </c:pt>
                <c:pt idx="552">
                  <c:v>3.2168283553734814E-2</c:v>
                </c:pt>
                <c:pt idx="553">
                  <c:v>3.2168283553734814E-2</c:v>
                </c:pt>
                <c:pt idx="554">
                  <c:v>3.2168283553734814E-2</c:v>
                </c:pt>
                <c:pt idx="555">
                  <c:v>3.2168283553734814E-2</c:v>
                </c:pt>
                <c:pt idx="556">
                  <c:v>3.2168283553734814E-2</c:v>
                </c:pt>
                <c:pt idx="557">
                  <c:v>3.2168283553734814E-2</c:v>
                </c:pt>
                <c:pt idx="558">
                  <c:v>3.2168283553734814E-2</c:v>
                </c:pt>
                <c:pt idx="559">
                  <c:v>3.2168283553734814E-2</c:v>
                </c:pt>
                <c:pt idx="560">
                  <c:v>3.2168283553734814E-2</c:v>
                </c:pt>
                <c:pt idx="561">
                  <c:v>3.2168283553734814E-2</c:v>
                </c:pt>
                <c:pt idx="562">
                  <c:v>3.2168283553734814E-2</c:v>
                </c:pt>
                <c:pt idx="563">
                  <c:v>3.2168283553734814E-2</c:v>
                </c:pt>
                <c:pt idx="564">
                  <c:v>3.2168283553734814E-2</c:v>
                </c:pt>
                <c:pt idx="565">
                  <c:v>3.2168283553734814E-2</c:v>
                </c:pt>
                <c:pt idx="566">
                  <c:v>3.2168283553734814E-2</c:v>
                </c:pt>
                <c:pt idx="567">
                  <c:v>3.2168283553734814E-2</c:v>
                </c:pt>
                <c:pt idx="568">
                  <c:v>3.2168283553734814E-2</c:v>
                </c:pt>
                <c:pt idx="569">
                  <c:v>3.2168283553734814E-2</c:v>
                </c:pt>
                <c:pt idx="570">
                  <c:v>3.2168283553734814E-2</c:v>
                </c:pt>
                <c:pt idx="571">
                  <c:v>3.2168283553734814E-2</c:v>
                </c:pt>
                <c:pt idx="572">
                  <c:v>3.2168283553734814E-2</c:v>
                </c:pt>
                <c:pt idx="573">
                  <c:v>3.2168283553734814E-2</c:v>
                </c:pt>
                <c:pt idx="574">
                  <c:v>3.2168283553734814E-2</c:v>
                </c:pt>
                <c:pt idx="575">
                  <c:v>3.2168283553734814E-2</c:v>
                </c:pt>
                <c:pt idx="576">
                  <c:v>3.2168283553734814E-2</c:v>
                </c:pt>
                <c:pt idx="577">
                  <c:v>3.2168283553734814E-2</c:v>
                </c:pt>
                <c:pt idx="578">
                  <c:v>3.2168283553734814E-2</c:v>
                </c:pt>
                <c:pt idx="579">
                  <c:v>3.2168283553734814E-2</c:v>
                </c:pt>
                <c:pt idx="580">
                  <c:v>3.2168283553734814E-2</c:v>
                </c:pt>
                <c:pt idx="581">
                  <c:v>3.2168283553734814E-2</c:v>
                </c:pt>
                <c:pt idx="582">
                  <c:v>3.2168283553734814E-2</c:v>
                </c:pt>
                <c:pt idx="583">
                  <c:v>3.2168283553734814E-2</c:v>
                </c:pt>
                <c:pt idx="584">
                  <c:v>3.2168283553734814E-2</c:v>
                </c:pt>
                <c:pt idx="585">
                  <c:v>3.2168283553734814E-2</c:v>
                </c:pt>
                <c:pt idx="586">
                  <c:v>3.2168283553734814E-2</c:v>
                </c:pt>
                <c:pt idx="587">
                  <c:v>3.2168283553734814E-2</c:v>
                </c:pt>
                <c:pt idx="588">
                  <c:v>3.2168283553734814E-2</c:v>
                </c:pt>
                <c:pt idx="589">
                  <c:v>3.2168283553734814E-2</c:v>
                </c:pt>
                <c:pt idx="590">
                  <c:v>3.2168283553734814E-2</c:v>
                </c:pt>
                <c:pt idx="591">
                  <c:v>3.2168283553734814E-2</c:v>
                </c:pt>
                <c:pt idx="592">
                  <c:v>3.2168283553734814E-2</c:v>
                </c:pt>
                <c:pt idx="593">
                  <c:v>3.2168283553734814E-2</c:v>
                </c:pt>
                <c:pt idx="594">
                  <c:v>3.2168283553734814E-2</c:v>
                </c:pt>
                <c:pt idx="595">
                  <c:v>3.2168283553734814E-2</c:v>
                </c:pt>
                <c:pt idx="596">
                  <c:v>3.2168283553734814E-2</c:v>
                </c:pt>
                <c:pt idx="597">
                  <c:v>3.2168283553734814E-2</c:v>
                </c:pt>
                <c:pt idx="598">
                  <c:v>3.2168283553734814E-2</c:v>
                </c:pt>
                <c:pt idx="599">
                  <c:v>3.2168283553734814E-2</c:v>
                </c:pt>
                <c:pt idx="600">
                  <c:v>3.2168283553734814E-2</c:v>
                </c:pt>
                <c:pt idx="601">
                  <c:v>3.2168283553734814E-2</c:v>
                </c:pt>
                <c:pt idx="602">
                  <c:v>3.2168283553734814E-2</c:v>
                </c:pt>
                <c:pt idx="603">
                  <c:v>3.2168283553734814E-2</c:v>
                </c:pt>
                <c:pt idx="604">
                  <c:v>3.2168283553734814E-2</c:v>
                </c:pt>
                <c:pt idx="605">
                  <c:v>3.2168283553734814E-2</c:v>
                </c:pt>
                <c:pt idx="606">
                  <c:v>3.2168283553734814E-2</c:v>
                </c:pt>
                <c:pt idx="607">
                  <c:v>3.2168283553734814E-2</c:v>
                </c:pt>
                <c:pt idx="608">
                  <c:v>3.2168283553734814E-2</c:v>
                </c:pt>
                <c:pt idx="609">
                  <c:v>3.2168283553734814E-2</c:v>
                </c:pt>
                <c:pt idx="610">
                  <c:v>3.2168283553734814E-2</c:v>
                </c:pt>
                <c:pt idx="611">
                  <c:v>3.2168283553734814E-2</c:v>
                </c:pt>
                <c:pt idx="612">
                  <c:v>3.2168283553734814E-2</c:v>
                </c:pt>
                <c:pt idx="613">
                  <c:v>3.2168283553734814E-2</c:v>
                </c:pt>
                <c:pt idx="614">
                  <c:v>3.2168283553734814E-2</c:v>
                </c:pt>
                <c:pt idx="615">
                  <c:v>3.2168283553734814E-2</c:v>
                </c:pt>
                <c:pt idx="616">
                  <c:v>3.2168283553734814E-2</c:v>
                </c:pt>
                <c:pt idx="617">
                  <c:v>3.2168283553734814E-2</c:v>
                </c:pt>
                <c:pt idx="618">
                  <c:v>3.2168283553734814E-2</c:v>
                </c:pt>
                <c:pt idx="619">
                  <c:v>3.2168283553734814E-2</c:v>
                </c:pt>
                <c:pt idx="620">
                  <c:v>3.2168283553734814E-2</c:v>
                </c:pt>
                <c:pt idx="621">
                  <c:v>3.2168283553734814E-2</c:v>
                </c:pt>
                <c:pt idx="622">
                  <c:v>3.2168283553734814E-2</c:v>
                </c:pt>
                <c:pt idx="623">
                  <c:v>3.2168283553734814E-2</c:v>
                </c:pt>
                <c:pt idx="624">
                  <c:v>3.2168283553734814E-2</c:v>
                </c:pt>
                <c:pt idx="625">
                  <c:v>3.2168283553734814E-2</c:v>
                </c:pt>
                <c:pt idx="626">
                  <c:v>3.2168283553734814E-2</c:v>
                </c:pt>
                <c:pt idx="627">
                  <c:v>3.2168283553734814E-2</c:v>
                </c:pt>
                <c:pt idx="628">
                  <c:v>3.2168283553734814E-2</c:v>
                </c:pt>
                <c:pt idx="629">
                  <c:v>3.5468990673632225E-2</c:v>
                </c:pt>
                <c:pt idx="630">
                  <c:v>3.5468990673632225E-2</c:v>
                </c:pt>
                <c:pt idx="631">
                  <c:v>3.5468990673632225E-2</c:v>
                </c:pt>
                <c:pt idx="632">
                  <c:v>3.5468990673632225E-2</c:v>
                </c:pt>
                <c:pt idx="633">
                  <c:v>3.5468990673632225E-2</c:v>
                </c:pt>
                <c:pt idx="634">
                  <c:v>3.5468990673632225E-2</c:v>
                </c:pt>
                <c:pt idx="635">
                  <c:v>3.5468990673632225E-2</c:v>
                </c:pt>
                <c:pt idx="636">
                  <c:v>3.8796209497303911E-2</c:v>
                </c:pt>
                <c:pt idx="637">
                  <c:v>3.8796209497303911E-2</c:v>
                </c:pt>
                <c:pt idx="638">
                  <c:v>3.8796209497303911E-2</c:v>
                </c:pt>
                <c:pt idx="639">
                  <c:v>3.8796209497303911E-2</c:v>
                </c:pt>
                <c:pt idx="640">
                  <c:v>3.8796209497303911E-2</c:v>
                </c:pt>
                <c:pt idx="641">
                  <c:v>3.8796209497303911E-2</c:v>
                </c:pt>
                <c:pt idx="642">
                  <c:v>3.8796209497303911E-2</c:v>
                </c:pt>
                <c:pt idx="643">
                  <c:v>3.8796209497303911E-2</c:v>
                </c:pt>
                <c:pt idx="644">
                  <c:v>3.8796209497303911E-2</c:v>
                </c:pt>
                <c:pt idx="645">
                  <c:v>3.8796209497303911E-2</c:v>
                </c:pt>
                <c:pt idx="646">
                  <c:v>3.8796209497303911E-2</c:v>
                </c:pt>
                <c:pt idx="647">
                  <c:v>3.8796209497303911E-2</c:v>
                </c:pt>
                <c:pt idx="648">
                  <c:v>3.8796209497303911E-2</c:v>
                </c:pt>
                <c:pt idx="649">
                  <c:v>3.8796209497303911E-2</c:v>
                </c:pt>
                <c:pt idx="650">
                  <c:v>3.8796209497303911E-2</c:v>
                </c:pt>
                <c:pt idx="651">
                  <c:v>3.8796209497303911E-2</c:v>
                </c:pt>
                <c:pt idx="652">
                  <c:v>3.8796209497303911E-2</c:v>
                </c:pt>
                <c:pt idx="653">
                  <c:v>3.8796209497303911E-2</c:v>
                </c:pt>
                <c:pt idx="654">
                  <c:v>3.8796209497303911E-2</c:v>
                </c:pt>
                <c:pt idx="655">
                  <c:v>3.8796209497303911E-2</c:v>
                </c:pt>
                <c:pt idx="656">
                  <c:v>3.8796209497303911E-2</c:v>
                </c:pt>
                <c:pt idx="657">
                  <c:v>3.8796209497303911E-2</c:v>
                </c:pt>
                <c:pt idx="658">
                  <c:v>3.8796209497303911E-2</c:v>
                </c:pt>
                <c:pt idx="659">
                  <c:v>3.8796209497303911E-2</c:v>
                </c:pt>
                <c:pt idx="660">
                  <c:v>3.8796209497303911E-2</c:v>
                </c:pt>
                <c:pt idx="661">
                  <c:v>3.8796209497303911E-2</c:v>
                </c:pt>
                <c:pt idx="662">
                  <c:v>3.8796209497303911E-2</c:v>
                </c:pt>
                <c:pt idx="663">
                  <c:v>3.8796209497303911E-2</c:v>
                </c:pt>
                <c:pt idx="664">
                  <c:v>3.8796209497303911E-2</c:v>
                </c:pt>
                <c:pt idx="665">
                  <c:v>3.8796209497303911E-2</c:v>
                </c:pt>
                <c:pt idx="666">
                  <c:v>3.8796209497303911E-2</c:v>
                </c:pt>
                <c:pt idx="667">
                  <c:v>3.8796209497303911E-2</c:v>
                </c:pt>
                <c:pt idx="668">
                  <c:v>3.8796209497303911E-2</c:v>
                </c:pt>
                <c:pt idx="669">
                  <c:v>3.8796209497303911E-2</c:v>
                </c:pt>
                <c:pt idx="670">
                  <c:v>3.8796209497303911E-2</c:v>
                </c:pt>
                <c:pt idx="671">
                  <c:v>3.8796209497303911E-2</c:v>
                </c:pt>
                <c:pt idx="672">
                  <c:v>3.8796209497303911E-2</c:v>
                </c:pt>
                <c:pt idx="673">
                  <c:v>3.8796209497303911E-2</c:v>
                </c:pt>
                <c:pt idx="674">
                  <c:v>3.8796209497303911E-2</c:v>
                </c:pt>
                <c:pt idx="675">
                  <c:v>3.8796209497303911E-2</c:v>
                </c:pt>
                <c:pt idx="676">
                  <c:v>3.8796209497303911E-2</c:v>
                </c:pt>
                <c:pt idx="677">
                  <c:v>3.8796209497303911E-2</c:v>
                </c:pt>
                <c:pt idx="678">
                  <c:v>3.8796209497303911E-2</c:v>
                </c:pt>
                <c:pt idx="679">
                  <c:v>3.8796209497303911E-2</c:v>
                </c:pt>
                <c:pt idx="680">
                  <c:v>3.8796209497303911E-2</c:v>
                </c:pt>
                <c:pt idx="681">
                  <c:v>3.8796209497303911E-2</c:v>
                </c:pt>
                <c:pt idx="682">
                  <c:v>3.8796209497303911E-2</c:v>
                </c:pt>
                <c:pt idx="683">
                  <c:v>3.8796209497303911E-2</c:v>
                </c:pt>
                <c:pt idx="684">
                  <c:v>3.8796209497303911E-2</c:v>
                </c:pt>
                <c:pt idx="685">
                  <c:v>3.8796209497303911E-2</c:v>
                </c:pt>
                <c:pt idx="686">
                  <c:v>3.8796209497303911E-2</c:v>
                </c:pt>
                <c:pt idx="687">
                  <c:v>3.8796209497303911E-2</c:v>
                </c:pt>
                <c:pt idx="688">
                  <c:v>3.8796209497303911E-2</c:v>
                </c:pt>
                <c:pt idx="689">
                  <c:v>3.8796209497303911E-2</c:v>
                </c:pt>
                <c:pt idx="690">
                  <c:v>3.8796209497303911E-2</c:v>
                </c:pt>
                <c:pt idx="691">
                  <c:v>3.8796209497303911E-2</c:v>
                </c:pt>
                <c:pt idx="692">
                  <c:v>3.8796209497303911E-2</c:v>
                </c:pt>
                <c:pt idx="693">
                  <c:v>3.8796209497303911E-2</c:v>
                </c:pt>
                <c:pt idx="694">
                  <c:v>3.8796209497303911E-2</c:v>
                </c:pt>
                <c:pt idx="695">
                  <c:v>3.8796209497303911E-2</c:v>
                </c:pt>
                <c:pt idx="696">
                  <c:v>3.8796209497303911E-2</c:v>
                </c:pt>
                <c:pt idx="697">
                  <c:v>3.8796209497303911E-2</c:v>
                </c:pt>
                <c:pt idx="698">
                  <c:v>3.8796209497303911E-2</c:v>
                </c:pt>
                <c:pt idx="699">
                  <c:v>3.8796209497303911E-2</c:v>
                </c:pt>
                <c:pt idx="700">
                  <c:v>3.8796209497303911E-2</c:v>
                </c:pt>
                <c:pt idx="701">
                  <c:v>3.8796209497303911E-2</c:v>
                </c:pt>
                <c:pt idx="702">
                  <c:v>3.8796209497303911E-2</c:v>
                </c:pt>
                <c:pt idx="703">
                  <c:v>3.8796209497303911E-2</c:v>
                </c:pt>
                <c:pt idx="704">
                  <c:v>3.8796209497303911E-2</c:v>
                </c:pt>
                <c:pt idx="705">
                  <c:v>3.8796209497303911E-2</c:v>
                </c:pt>
                <c:pt idx="706">
                  <c:v>3.8796209497303911E-2</c:v>
                </c:pt>
                <c:pt idx="707">
                  <c:v>3.8796209497303911E-2</c:v>
                </c:pt>
                <c:pt idx="708">
                  <c:v>3.8796209497303911E-2</c:v>
                </c:pt>
                <c:pt idx="709">
                  <c:v>3.8796209497303911E-2</c:v>
                </c:pt>
                <c:pt idx="710">
                  <c:v>3.8796209497303911E-2</c:v>
                </c:pt>
                <c:pt idx="711">
                  <c:v>3.8796209497303911E-2</c:v>
                </c:pt>
                <c:pt idx="712">
                  <c:v>3.8796209497303911E-2</c:v>
                </c:pt>
                <c:pt idx="713">
                  <c:v>3.8796209497303911E-2</c:v>
                </c:pt>
                <c:pt idx="714">
                  <c:v>3.8796209497303911E-2</c:v>
                </c:pt>
                <c:pt idx="715">
                  <c:v>3.8796209497303911E-2</c:v>
                </c:pt>
                <c:pt idx="716">
                  <c:v>3.8796209497303911E-2</c:v>
                </c:pt>
                <c:pt idx="717">
                  <c:v>3.8796209497303911E-2</c:v>
                </c:pt>
                <c:pt idx="718">
                  <c:v>3.8796209497303911E-2</c:v>
                </c:pt>
                <c:pt idx="719">
                  <c:v>3.8796209497303911E-2</c:v>
                </c:pt>
                <c:pt idx="720">
                  <c:v>3.8796209497303911E-2</c:v>
                </c:pt>
                <c:pt idx="721">
                  <c:v>3.8796209497303911E-2</c:v>
                </c:pt>
                <c:pt idx="722">
                  <c:v>4.2844598903446308E-2</c:v>
                </c:pt>
                <c:pt idx="723">
                  <c:v>4.2844598903446308E-2</c:v>
                </c:pt>
                <c:pt idx="724">
                  <c:v>4.2844598903446308E-2</c:v>
                </c:pt>
                <c:pt idx="725">
                  <c:v>4.2844598903446308E-2</c:v>
                </c:pt>
                <c:pt idx="726">
                  <c:v>4.6892988309588705E-2</c:v>
                </c:pt>
                <c:pt idx="727">
                  <c:v>4.6892988309588705E-2</c:v>
                </c:pt>
                <c:pt idx="728">
                  <c:v>4.6892988309588705E-2</c:v>
                </c:pt>
                <c:pt idx="729">
                  <c:v>4.6892988309588705E-2</c:v>
                </c:pt>
                <c:pt idx="730">
                  <c:v>4.6892988309588705E-2</c:v>
                </c:pt>
                <c:pt idx="731">
                  <c:v>4.6892988309588705E-2</c:v>
                </c:pt>
                <c:pt idx="732">
                  <c:v>4.6892988309588705E-2</c:v>
                </c:pt>
                <c:pt idx="733">
                  <c:v>4.6892988309588705E-2</c:v>
                </c:pt>
                <c:pt idx="734">
                  <c:v>4.6892988309588705E-2</c:v>
                </c:pt>
                <c:pt idx="735">
                  <c:v>4.6892988309588705E-2</c:v>
                </c:pt>
                <c:pt idx="736">
                  <c:v>4.6892988309588705E-2</c:v>
                </c:pt>
                <c:pt idx="737">
                  <c:v>4.6892988309588705E-2</c:v>
                </c:pt>
                <c:pt idx="738">
                  <c:v>4.6892988309588705E-2</c:v>
                </c:pt>
                <c:pt idx="739">
                  <c:v>4.6892988309588705E-2</c:v>
                </c:pt>
                <c:pt idx="740">
                  <c:v>4.6892988309588705E-2</c:v>
                </c:pt>
                <c:pt idx="741">
                  <c:v>4.6892988309588705E-2</c:v>
                </c:pt>
                <c:pt idx="742">
                  <c:v>4.6892988309588705E-2</c:v>
                </c:pt>
                <c:pt idx="743">
                  <c:v>4.6892988309588705E-2</c:v>
                </c:pt>
                <c:pt idx="744">
                  <c:v>4.6892988309588705E-2</c:v>
                </c:pt>
                <c:pt idx="745">
                  <c:v>4.6892988309588705E-2</c:v>
                </c:pt>
                <c:pt idx="746">
                  <c:v>4.6892988309588705E-2</c:v>
                </c:pt>
                <c:pt idx="747">
                  <c:v>4.6892988309588705E-2</c:v>
                </c:pt>
                <c:pt idx="748">
                  <c:v>4.6892988309588705E-2</c:v>
                </c:pt>
                <c:pt idx="749">
                  <c:v>4.6892988309588705E-2</c:v>
                </c:pt>
                <c:pt idx="750">
                  <c:v>4.6892988309588705E-2</c:v>
                </c:pt>
                <c:pt idx="751">
                  <c:v>4.6892988309588705E-2</c:v>
                </c:pt>
                <c:pt idx="752">
                  <c:v>4.6892988309588705E-2</c:v>
                </c:pt>
                <c:pt idx="753">
                  <c:v>4.6892988309588705E-2</c:v>
                </c:pt>
                <c:pt idx="754">
                  <c:v>4.6892988309588705E-2</c:v>
                </c:pt>
                <c:pt idx="755">
                  <c:v>4.6892988309588705E-2</c:v>
                </c:pt>
                <c:pt idx="756">
                  <c:v>4.6892988309588705E-2</c:v>
                </c:pt>
                <c:pt idx="757">
                  <c:v>4.6892988309588705E-2</c:v>
                </c:pt>
                <c:pt idx="758">
                  <c:v>4.6892988309588705E-2</c:v>
                </c:pt>
                <c:pt idx="759">
                  <c:v>4.6892988309588705E-2</c:v>
                </c:pt>
                <c:pt idx="760">
                  <c:v>4.6892988309588705E-2</c:v>
                </c:pt>
                <c:pt idx="761">
                  <c:v>4.6892988309588705E-2</c:v>
                </c:pt>
                <c:pt idx="762">
                  <c:v>4.6892988309588705E-2</c:v>
                </c:pt>
                <c:pt idx="763">
                  <c:v>4.6892988309588705E-2</c:v>
                </c:pt>
                <c:pt idx="764">
                  <c:v>4.6892988309588705E-2</c:v>
                </c:pt>
                <c:pt idx="765">
                  <c:v>4.6892988309588705E-2</c:v>
                </c:pt>
                <c:pt idx="766">
                  <c:v>4.6892988309588705E-2</c:v>
                </c:pt>
                <c:pt idx="767">
                  <c:v>4.6892988309588705E-2</c:v>
                </c:pt>
                <c:pt idx="768">
                  <c:v>4.6892988309588705E-2</c:v>
                </c:pt>
                <c:pt idx="769">
                  <c:v>4.6892988309588705E-2</c:v>
                </c:pt>
                <c:pt idx="770">
                  <c:v>4.6892988309588705E-2</c:v>
                </c:pt>
                <c:pt idx="771">
                  <c:v>4.6892988309588705E-2</c:v>
                </c:pt>
                <c:pt idx="772">
                  <c:v>4.6892988309588705E-2</c:v>
                </c:pt>
                <c:pt idx="773">
                  <c:v>4.6892988309588705E-2</c:v>
                </c:pt>
                <c:pt idx="774">
                  <c:v>4.6892988309588705E-2</c:v>
                </c:pt>
                <c:pt idx="775">
                  <c:v>4.6892988309588705E-2</c:v>
                </c:pt>
                <c:pt idx="776">
                  <c:v>4.6892988309588705E-2</c:v>
                </c:pt>
                <c:pt idx="777">
                  <c:v>4.6892988309588705E-2</c:v>
                </c:pt>
                <c:pt idx="778">
                  <c:v>4.6892988309588705E-2</c:v>
                </c:pt>
                <c:pt idx="779">
                  <c:v>4.6892988309588705E-2</c:v>
                </c:pt>
                <c:pt idx="780">
                  <c:v>4.6892988309588705E-2</c:v>
                </c:pt>
                <c:pt idx="781">
                  <c:v>4.6892988309588705E-2</c:v>
                </c:pt>
                <c:pt idx="782">
                  <c:v>4.6892988309588705E-2</c:v>
                </c:pt>
                <c:pt idx="783">
                  <c:v>4.6892988309588705E-2</c:v>
                </c:pt>
                <c:pt idx="784">
                  <c:v>4.6892988309588705E-2</c:v>
                </c:pt>
                <c:pt idx="785">
                  <c:v>4.6892988309588705E-2</c:v>
                </c:pt>
                <c:pt idx="786">
                  <c:v>4.6892988309588705E-2</c:v>
                </c:pt>
                <c:pt idx="787">
                  <c:v>4.6892988309588705E-2</c:v>
                </c:pt>
                <c:pt idx="788">
                  <c:v>4.6892988309588705E-2</c:v>
                </c:pt>
                <c:pt idx="789">
                  <c:v>4.6892988309588705E-2</c:v>
                </c:pt>
                <c:pt idx="790">
                  <c:v>4.6892988309588705E-2</c:v>
                </c:pt>
                <c:pt idx="791">
                  <c:v>4.6892988309588705E-2</c:v>
                </c:pt>
                <c:pt idx="792">
                  <c:v>4.6892988309588705E-2</c:v>
                </c:pt>
                <c:pt idx="793">
                  <c:v>4.6892988309588705E-2</c:v>
                </c:pt>
                <c:pt idx="794">
                  <c:v>4.6892988309588705E-2</c:v>
                </c:pt>
                <c:pt idx="795">
                  <c:v>4.6892988309588705E-2</c:v>
                </c:pt>
                <c:pt idx="796">
                  <c:v>4.6892988309588705E-2</c:v>
                </c:pt>
                <c:pt idx="797">
                  <c:v>4.6892988309588705E-2</c:v>
                </c:pt>
                <c:pt idx="798">
                  <c:v>4.6892988309588705E-2</c:v>
                </c:pt>
                <c:pt idx="799">
                  <c:v>4.6892988309588705E-2</c:v>
                </c:pt>
                <c:pt idx="800">
                  <c:v>4.6892988309588705E-2</c:v>
                </c:pt>
                <c:pt idx="801">
                  <c:v>4.6892988309588705E-2</c:v>
                </c:pt>
                <c:pt idx="802">
                  <c:v>4.6892988309588705E-2</c:v>
                </c:pt>
                <c:pt idx="803">
                  <c:v>4.6892988309588705E-2</c:v>
                </c:pt>
                <c:pt idx="804">
                  <c:v>4.6892988309588705E-2</c:v>
                </c:pt>
                <c:pt idx="805">
                  <c:v>4.6892988309588705E-2</c:v>
                </c:pt>
                <c:pt idx="806">
                  <c:v>4.6892988309588705E-2</c:v>
                </c:pt>
                <c:pt idx="807">
                  <c:v>4.6892988309588705E-2</c:v>
                </c:pt>
                <c:pt idx="808">
                  <c:v>4.6892988309588705E-2</c:v>
                </c:pt>
                <c:pt idx="809">
                  <c:v>4.6892988309588705E-2</c:v>
                </c:pt>
                <c:pt idx="810">
                  <c:v>4.6892988309588705E-2</c:v>
                </c:pt>
                <c:pt idx="811">
                  <c:v>4.6892988309588705E-2</c:v>
                </c:pt>
                <c:pt idx="812">
                  <c:v>4.6892988309588705E-2</c:v>
                </c:pt>
                <c:pt idx="813">
                  <c:v>4.6892988309588705E-2</c:v>
                </c:pt>
                <c:pt idx="814">
                  <c:v>4.6892988309588705E-2</c:v>
                </c:pt>
                <c:pt idx="815">
                  <c:v>4.6892988309588705E-2</c:v>
                </c:pt>
                <c:pt idx="816">
                  <c:v>4.6892988309588705E-2</c:v>
                </c:pt>
                <c:pt idx="817">
                  <c:v>4.6892988309588705E-2</c:v>
                </c:pt>
                <c:pt idx="818">
                  <c:v>4.6892988309588705E-2</c:v>
                </c:pt>
                <c:pt idx="819">
                  <c:v>4.6892988309588705E-2</c:v>
                </c:pt>
                <c:pt idx="820">
                  <c:v>4.6892988309588705E-2</c:v>
                </c:pt>
                <c:pt idx="821">
                  <c:v>4.6892988309588705E-2</c:v>
                </c:pt>
                <c:pt idx="822">
                  <c:v>4.6892988309588705E-2</c:v>
                </c:pt>
                <c:pt idx="823">
                  <c:v>4.6892988309588705E-2</c:v>
                </c:pt>
                <c:pt idx="824">
                  <c:v>4.6892988309588705E-2</c:v>
                </c:pt>
                <c:pt idx="825">
                  <c:v>4.6892988309588705E-2</c:v>
                </c:pt>
                <c:pt idx="826">
                  <c:v>4.6892988309588705E-2</c:v>
                </c:pt>
                <c:pt idx="827">
                  <c:v>4.6892988309588705E-2</c:v>
                </c:pt>
                <c:pt idx="828">
                  <c:v>4.6892988309588705E-2</c:v>
                </c:pt>
                <c:pt idx="829">
                  <c:v>4.6892988309588705E-2</c:v>
                </c:pt>
                <c:pt idx="830">
                  <c:v>4.6892988309588705E-2</c:v>
                </c:pt>
                <c:pt idx="831">
                  <c:v>4.6892988309588705E-2</c:v>
                </c:pt>
                <c:pt idx="832">
                  <c:v>4.6892988309588705E-2</c:v>
                </c:pt>
                <c:pt idx="833">
                  <c:v>4.6892988309588705E-2</c:v>
                </c:pt>
                <c:pt idx="834">
                  <c:v>4.6892988309588705E-2</c:v>
                </c:pt>
                <c:pt idx="835">
                  <c:v>4.6892988309588705E-2</c:v>
                </c:pt>
                <c:pt idx="836">
                  <c:v>4.6892988309588705E-2</c:v>
                </c:pt>
                <c:pt idx="837">
                  <c:v>4.6892988309588705E-2</c:v>
                </c:pt>
                <c:pt idx="838">
                  <c:v>4.6892988309588705E-2</c:v>
                </c:pt>
                <c:pt idx="839">
                  <c:v>4.6892988309588705E-2</c:v>
                </c:pt>
                <c:pt idx="840">
                  <c:v>4.6892988309588705E-2</c:v>
                </c:pt>
                <c:pt idx="841">
                  <c:v>4.6892988309588705E-2</c:v>
                </c:pt>
                <c:pt idx="842">
                  <c:v>4.6892988309588705E-2</c:v>
                </c:pt>
                <c:pt idx="843">
                  <c:v>4.6892988309588705E-2</c:v>
                </c:pt>
                <c:pt idx="844">
                  <c:v>4.6892988309588705E-2</c:v>
                </c:pt>
                <c:pt idx="845">
                  <c:v>4.6892988309588705E-2</c:v>
                </c:pt>
                <c:pt idx="846">
                  <c:v>4.6892988309588705E-2</c:v>
                </c:pt>
                <c:pt idx="847">
                  <c:v>4.6892988309588705E-2</c:v>
                </c:pt>
                <c:pt idx="848">
                  <c:v>4.6892988309588705E-2</c:v>
                </c:pt>
                <c:pt idx="849">
                  <c:v>4.6892988309588705E-2</c:v>
                </c:pt>
                <c:pt idx="850">
                  <c:v>4.6892988309588705E-2</c:v>
                </c:pt>
                <c:pt idx="851">
                  <c:v>4.6892988309588705E-2</c:v>
                </c:pt>
                <c:pt idx="852">
                  <c:v>4.6892988309588705E-2</c:v>
                </c:pt>
                <c:pt idx="853">
                  <c:v>4.6892988309588705E-2</c:v>
                </c:pt>
                <c:pt idx="854">
                  <c:v>4.6892988309588705E-2</c:v>
                </c:pt>
                <c:pt idx="855">
                  <c:v>4.6892988309588705E-2</c:v>
                </c:pt>
                <c:pt idx="856">
                  <c:v>4.6892988309588705E-2</c:v>
                </c:pt>
                <c:pt idx="857">
                  <c:v>4.6892988309588705E-2</c:v>
                </c:pt>
                <c:pt idx="858">
                  <c:v>4.6892988309588705E-2</c:v>
                </c:pt>
                <c:pt idx="859">
                  <c:v>4.6892988309588705E-2</c:v>
                </c:pt>
                <c:pt idx="860">
                  <c:v>4.6892988309588705E-2</c:v>
                </c:pt>
                <c:pt idx="861">
                  <c:v>4.6892988309588705E-2</c:v>
                </c:pt>
                <c:pt idx="862">
                  <c:v>4.6892988309588705E-2</c:v>
                </c:pt>
                <c:pt idx="863">
                  <c:v>4.6892988309588705E-2</c:v>
                </c:pt>
                <c:pt idx="864">
                  <c:v>4.6892988309588705E-2</c:v>
                </c:pt>
                <c:pt idx="865">
                  <c:v>4.6892988309588705E-2</c:v>
                </c:pt>
                <c:pt idx="866">
                  <c:v>4.6892988309588705E-2</c:v>
                </c:pt>
                <c:pt idx="867">
                  <c:v>4.6892988309588705E-2</c:v>
                </c:pt>
                <c:pt idx="868">
                  <c:v>4.6892988309588705E-2</c:v>
                </c:pt>
                <c:pt idx="869">
                  <c:v>4.6892988309588705E-2</c:v>
                </c:pt>
                <c:pt idx="870">
                  <c:v>4.6892988309588705E-2</c:v>
                </c:pt>
                <c:pt idx="871">
                  <c:v>4.6892988309588705E-2</c:v>
                </c:pt>
                <c:pt idx="872">
                  <c:v>4.6892988309588705E-2</c:v>
                </c:pt>
                <c:pt idx="873">
                  <c:v>4.6892988309588705E-2</c:v>
                </c:pt>
                <c:pt idx="874">
                  <c:v>4.6892988309588705E-2</c:v>
                </c:pt>
                <c:pt idx="875">
                  <c:v>4.6892988309588705E-2</c:v>
                </c:pt>
                <c:pt idx="876">
                  <c:v>4.6892988309588705E-2</c:v>
                </c:pt>
                <c:pt idx="877">
                  <c:v>4.6892988309588705E-2</c:v>
                </c:pt>
                <c:pt idx="878">
                  <c:v>4.6892988309588705E-2</c:v>
                </c:pt>
                <c:pt idx="879">
                  <c:v>4.6892988309588705E-2</c:v>
                </c:pt>
                <c:pt idx="880">
                  <c:v>4.6892988309588705E-2</c:v>
                </c:pt>
                <c:pt idx="881">
                  <c:v>4.6892988309588705E-2</c:v>
                </c:pt>
                <c:pt idx="882">
                  <c:v>4.6892988309588705E-2</c:v>
                </c:pt>
                <c:pt idx="883">
                  <c:v>4.6892988309588705E-2</c:v>
                </c:pt>
                <c:pt idx="884">
                  <c:v>4.6892988309588705E-2</c:v>
                </c:pt>
                <c:pt idx="885">
                  <c:v>4.6892988309588705E-2</c:v>
                </c:pt>
                <c:pt idx="886">
                  <c:v>4.6892988309588705E-2</c:v>
                </c:pt>
                <c:pt idx="887">
                  <c:v>4.6892988309588705E-2</c:v>
                </c:pt>
                <c:pt idx="888">
                  <c:v>4.6892988309588705E-2</c:v>
                </c:pt>
                <c:pt idx="889">
                  <c:v>4.6892988309588705E-2</c:v>
                </c:pt>
                <c:pt idx="890">
                  <c:v>4.6892988309588705E-2</c:v>
                </c:pt>
                <c:pt idx="891">
                  <c:v>4.6892988309588705E-2</c:v>
                </c:pt>
                <c:pt idx="892">
                  <c:v>4.6892988309588705E-2</c:v>
                </c:pt>
                <c:pt idx="893">
                  <c:v>4.6892988309588705E-2</c:v>
                </c:pt>
                <c:pt idx="894">
                  <c:v>4.6892988309588705E-2</c:v>
                </c:pt>
                <c:pt idx="895">
                  <c:v>4.6892988309588705E-2</c:v>
                </c:pt>
                <c:pt idx="896">
                  <c:v>4.6892988309588705E-2</c:v>
                </c:pt>
                <c:pt idx="897">
                  <c:v>4.6892988309588705E-2</c:v>
                </c:pt>
                <c:pt idx="898">
                  <c:v>4.6892988309588705E-2</c:v>
                </c:pt>
                <c:pt idx="899">
                  <c:v>4.6892988309588705E-2</c:v>
                </c:pt>
                <c:pt idx="900">
                  <c:v>4.6892988309588705E-2</c:v>
                </c:pt>
                <c:pt idx="901">
                  <c:v>4.6892988309588705E-2</c:v>
                </c:pt>
                <c:pt idx="902">
                  <c:v>4.6892988309588705E-2</c:v>
                </c:pt>
                <c:pt idx="903">
                  <c:v>4.6892988309588705E-2</c:v>
                </c:pt>
                <c:pt idx="904">
                  <c:v>4.6892988309588705E-2</c:v>
                </c:pt>
                <c:pt idx="905">
                  <c:v>4.6892988309588705E-2</c:v>
                </c:pt>
                <c:pt idx="906">
                  <c:v>4.6892988309588705E-2</c:v>
                </c:pt>
                <c:pt idx="907">
                  <c:v>4.6892988309588705E-2</c:v>
                </c:pt>
                <c:pt idx="908">
                  <c:v>4.6892988309588705E-2</c:v>
                </c:pt>
                <c:pt idx="909">
                  <c:v>4.6892988309588705E-2</c:v>
                </c:pt>
                <c:pt idx="910">
                  <c:v>4.6892988309588705E-2</c:v>
                </c:pt>
                <c:pt idx="911">
                  <c:v>4.6892988309588705E-2</c:v>
                </c:pt>
                <c:pt idx="912">
                  <c:v>4.6892988309588705E-2</c:v>
                </c:pt>
                <c:pt idx="913">
                  <c:v>4.6892988309588705E-2</c:v>
                </c:pt>
                <c:pt idx="914">
                  <c:v>4.6892988309588705E-2</c:v>
                </c:pt>
                <c:pt idx="915">
                  <c:v>4.6892988309588705E-2</c:v>
                </c:pt>
                <c:pt idx="916">
                  <c:v>4.6892988309588705E-2</c:v>
                </c:pt>
                <c:pt idx="917">
                  <c:v>4.6892988309588705E-2</c:v>
                </c:pt>
                <c:pt idx="918">
                  <c:v>4.6892988309588705E-2</c:v>
                </c:pt>
                <c:pt idx="919">
                  <c:v>4.6892988309588705E-2</c:v>
                </c:pt>
                <c:pt idx="920">
                  <c:v>4.6892988309588705E-2</c:v>
                </c:pt>
                <c:pt idx="921">
                  <c:v>4.6892988309588705E-2</c:v>
                </c:pt>
                <c:pt idx="922">
                  <c:v>4.6892988309588705E-2</c:v>
                </c:pt>
                <c:pt idx="923">
                  <c:v>4.6892988309588705E-2</c:v>
                </c:pt>
                <c:pt idx="924">
                  <c:v>4.6892988309588705E-2</c:v>
                </c:pt>
                <c:pt idx="925">
                  <c:v>4.6892988309588705E-2</c:v>
                </c:pt>
                <c:pt idx="926">
                  <c:v>4.6892988309588705E-2</c:v>
                </c:pt>
                <c:pt idx="927">
                  <c:v>4.6892988309588705E-2</c:v>
                </c:pt>
                <c:pt idx="928">
                  <c:v>4.6892988309588705E-2</c:v>
                </c:pt>
                <c:pt idx="929">
                  <c:v>4.6892988309588705E-2</c:v>
                </c:pt>
                <c:pt idx="930">
                  <c:v>4.6892988309588705E-2</c:v>
                </c:pt>
                <c:pt idx="931">
                  <c:v>4.6892988309588705E-2</c:v>
                </c:pt>
                <c:pt idx="932">
                  <c:v>4.6892988309588705E-2</c:v>
                </c:pt>
                <c:pt idx="933">
                  <c:v>4.6892988309588705E-2</c:v>
                </c:pt>
                <c:pt idx="934">
                  <c:v>4.6892988309588705E-2</c:v>
                </c:pt>
                <c:pt idx="935">
                  <c:v>4.6892988309588705E-2</c:v>
                </c:pt>
                <c:pt idx="936">
                  <c:v>4.6892988309588705E-2</c:v>
                </c:pt>
                <c:pt idx="937">
                  <c:v>4.6892988309588705E-2</c:v>
                </c:pt>
                <c:pt idx="938">
                  <c:v>4.6892988309588705E-2</c:v>
                </c:pt>
                <c:pt idx="939">
                  <c:v>4.6892988309588705E-2</c:v>
                </c:pt>
                <c:pt idx="940">
                  <c:v>4.6892988309588705E-2</c:v>
                </c:pt>
                <c:pt idx="941">
                  <c:v>4.6892988309588705E-2</c:v>
                </c:pt>
                <c:pt idx="942">
                  <c:v>4.6892988309588705E-2</c:v>
                </c:pt>
                <c:pt idx="943">
                  <c:v>4.6892988309588705E-2</c:v>
                </c:pt>
                <c:pt idx="944">
                  <c:v>4.6892988309588705E-2</c:v>
                </c:pt>
                <c:pt idx="945">
                  <c:v>4.6892988309588705E-2</c:v>
                </c:pt>
                <c:pt idx="946">
                  <c:v>4.6892988309588705E-2</c:v>
                </c:pt>
                <c:pt idx="947">
                  <c:v>4.6892988309588705E-2</c:v>
                </c:pt>
                <c:pt idx="948">
                  <c:v>4.6892988309588705E-2</c:v>
                </c:pt>
                <c:pt idx="949">
                  <c:v>4.6892988309588705E-2</c:v>
                </c:pt>
                <c:pt idx="950">
                  <c:v>4.6892988309588705E-2</c:v>
                </c:pt>
                <c:pt idx="951">
                  <c:v>4.6892988309588705E-2</c:v>
                </c:pt>
                <c:pt idx="952">
                  <c:v>4.6892988309588705E-2</c:v>
                </c:pt>
                <c:pt idx="953">
                  <c:v>4.6892988309588705E-2</c:v>
                </c:pt>
                <c:pt idx="954">
                  <c:v>4.6892988309588705E-2</c:v>
                </c:pt>
                <c:pt idx="955">
                  <c:v>4.6892988309588705E-2</c:v>
                </c:pt>
                <c:pt idx="956">
                  <c:v>4.6892988309588705E-2</c:v>
                </c:pt>
                <c:pt idx="957">
                  <c:v>4.6892988309588705E-2</c:v>
                </c:pt>
                <c:pt idx="958">
                  <c:v>4.6892988309588705E-2</c:v>
                </c:pt>
                <c:pt idx="959">
                  <c:v>4.6892988309588705E-2</c:v>
                </c:pt>
                <c:pt idx="960">
                  <c:v>4.6892988309588705E-2</c:v>
                </c:pt>
                <c:pt idx="961">
                  <c:v>4.6892988309588705E-2</c:v>
                </c:pt>
                <c:pt idx="962">
                  <c:v>4.6892988309588705E-2</c:v>
                </c:pt>
                <c:pt idx="963">
                  <c:v>4.6892988309588705E-2</c:v>
                </c:pt>
                <c:pt idx="964">
                  <c:v>4.6892988309588705E-2</c:v>
                </c:pt>
                <c:pt idx="965">
                  <c:v>4.6892988309588705E-2</c:v>
                </c:pt>
                <c:pt idx="966">
                  <c:v>4.6892988309588705E-2</c:v>
                </c:pt>
                <c:pt idx="967">
                  <c:v>4.6892988309588705E-2</c:v>
                </c:pt>
                <c:pt idx="968">
                  <c:v>4.6892988309588705E-2</c:v>
                </c:pt>
                <c:pt idx="969">
                  <c:v>4.6892988309588705E-2</c:v>
                </c:pt>
                <c:pt idx="970">
                  <c:v>4.6892988309588705E-2</c:v>
                </c:pt>
                <c:pt idx="971">
                  <c:v>4.6892988309588705E-2</c:v>
                </c:pt>
                <c:pt idx="972">
                  <c:v>4.6892988309588705E-2</c:v>
                </c:pt>
                <c:pt idx="973">
                  <c:v>4.6892988309588705E-2</c:v>
                </c:pt>
                <c:pt idx="974">
                  <c:v>4.6892988309588705E-2</c:v>
                </c:pt>
                <c:pt idx="975">
                  <c:v>4.6892988309588705E-2</c:v>
                </c:pt>
                <c:pt idx="976">
                  <c:v>4.6892988309588705E-2</c:v>
                </c:pt>
                <c:pt idx="977">
                  <c:v>4.6892988309588705E-2</c:v>
                </c:pt>
                <c:pt idx="978">
                  <c:v>4.6892988309588705E-2</c:v>
                </c:pt>
                <c:pt idx="979">
                  <c:v>4.6892988309588705E-2</c:v>
                </c:pt>
                <c:pt idx="980">
                  <c:v>4.6892988309588705E-2</c:v>
                </c:pt>
                <c:pt idx="981">
                  <c:v>4.6892988309588705E-2</c:v>
                </c:pt>
                <c:pt idx="982">
                  <c:v>4.6892988309588705E-2</c:v>
                </c:pt>
                <c:pt idx="983">
                  <c:v>4.6892988309588705E-2</c:v>
                </c:pt>
                <c:pt idx="984">
                  <c:v>4.6892988309588705E-2</c:v>
                </c:pt>
                <c:pt idx="985">
                  <c:v>4.6892988309588705E-2</c:v>
                </c:pt>
                <c:pt idx="986">
                  <c:v>4.6892988309588705E-2</c:v>
                </c:pt>
                <c:pt idx="987">
                  <c:v>4.6892988309588705E-2</c:v>
                </c:pt>
                <c:pt idx="988">
                  <c:v>4.6892988309588705E-2</c:v>
                </c:pt>
                <c:pt idx="989">
                  <c:v>4.6892988309588705E-2</c:v>
                </c:pt>
                <c:pt idx="990">
                  <c:v>4.6892988309588705E-2</c:v>
                </c:pt>
                <c:pt idx="991">
                  <c:v>4.6892988309588705E-2</c:v>
                </c:pt>
                <c:pt idx="992">
                  <c:v>4.6892988309588705E-2</c:v>
                </c:pt>
                <c:pt idx="993">
                  <c:v>4.6892988309588705E-2</c:v>
                </c:pt>
                <c:pt idx="994">
                  <c:v>4.6892988309588705E-2</c:v>
                </c:pt>
                <c:pt idx="995">
                  <c:v>4.6892988309588705E-2</c:v>
                </c:pt>
                <c:pt idx="996">
                  <c:v>4.6892988309588705E-2</c:v>
                </c:pt>
                <c:pt idx="997">
                  <c:v>4.6892988309588705E-2</c:v>
                </c:pt>
                <c:pt idx="998">
                  <c:v>4.6892988309588705E-2</c:v>
                </c:pt>
                <c:pt idx="999">
                  <c:v>4.6892988309588705E-2</c:v>
                </c:pt>
                <c:pt idx="1000">
                  <c:v>4.6892988309588705E-2</c:v>
                </c:pt>
                <c:pt idx="1001">
                  <c:v>4.6892988309588705E-2</c:v>
                </c:pt>
                <c:pt idx="1002">
                  <c:v>4.6892988309588705E-2</c:v>
                </c:pt>
                <c:pt idx="1003">
                  <c:v>4.6892988309588705E-2</c:v>
                </c:pt>
                <c:pt idx="1004">
                  <c:v>4.6892988309588705E-2</c:v>
                </c:pt>
                <c:pt idx="1005">
                  <c:v>4.6892988309588705E-2</c:v>
                </c:pt>
                <c:pt idx="1006">
                  <c:v>4.6892988309588705E-2</c:v>
                </c:pt>
                <c:pt idx="1007">
                  <c:v>4.6892988309588705E-2</c:v>
                </c:pt>
                <c:pt idx="1008">
                  <c:v>4.6892988309588705E-2</c:v>
                </c:pt>
                <c:pt idx="1009">
                  <c:v>4.6892988309588705E-2</c:v>
                </c:pt>
                <c:pt idx="1010">
                  <c:v>4.6892988309588705E-2</c:v>
                </c:pt>
                <c:pt idx="1011">
                  <c:v>4.6892988309588705E-2</c:v>
                </c:pt>
                <c:pt idx="1012">
                  <c:v>4.6892988309588705E-2</c:v>
                </c:pt>
                <c:pt idx="1013">
                  <c:v>4.6892988309588705E-2</c:v>
                </c:pt>
                <c:pt idx="1014">
                  <c:v>4.6892988309588705E-2</c:v>
                </c:pt>
                <c:pt idx="1015">
                  <c:v>4.6892988309588705E-2</c:v>
                </c:pt>
                <c:pt idx="1016">
                  <c:v>4.6892988309588705E-2</c:v>
                </c:pt>
                <c:pt idx="1017">
                  <c:v>4.6892988309588705E-2</c:v>
                </c:pt>
                <c:pt idx="1018">
                  <c:v>4.6892988309588705E-2</c:v>
                </c:pt>
                <c:pt idx="1019">
                  <c:v>4.6892988309588705E-2</c:v>
                </c:pt>
                <c:pt idx="1020">
                  <c:v>4.6892988309588705E-2</c:v>
                </c:pt>
                <c:pt idx="1021">
                  <c:v>4.6892988309588705E-2</c:v>
                </c:pt>
                <c:pt idx="1022">
                  <c:v>4.6892988309588705E-2</c:v>
                </c:pt>
                <c:pt idx="1023">
                  <c:v>4.6892988309588705E-2</c:v>
                </c:pt>
                <c:pt idx="1024">
                  <c:v>4.6892988309588705E-2</c:v>
                </c:pt>
                <c:pt idx="1025">
                  <c:v>4.6892988309588705E-2</c:v>
                </c:pt>
                <c:pt idx="1026">
                  <c:v>4.6892988309588705E-2</c:v>
                </c:pt>
                <c:pt idx="1027">
                  <c:v>4.6892988309588705E-2</c:v>
                </c:pt>
                <c:pt idx="1028">
                  <c:v>4.6892988309588705E-2</c:v>
                </c:pt>
                <c:pt idx="1029">
                  <c:v>4.6892988309588705E-2</c:v>
                </c:pt>
                <c:pt idx="1030">
                  <c:v>4.6892988309588705E-2</c:v>
                </c:pt>
                <c:pt idx="1031">
                  <c:v>4.6892988309588705E-2</c:v>
                </c:pt>
                <c:pt idx="1032">
                  <c:v>4.6892988309588705E-2</c:v>
                </c:pt>
                <c:pt idx="1033">
                  <c:v>4.6892988309588705E-2</c:v>
                </c:pt>
                <c:pt idx="1034">
                  <c:v>4.6892988309588705E-2</c:v>
                </c:pt>
                <c:pt idx="1035">
                  <c:v>4.6892988309588705E-2</c:v>
                </c:pt>
                <c:pt idx="1036">
                  <c:v>4.6892988309588705E-2</c:v>
                </c:pt>
                <c:pt idx="1037">
                  <c:v>4.6892988309588705E-2</c:v>
                </c:pt>
                <c:pt idx="1038">
                  <c:v>4.6892988309588705E-2</c:v>
                </c:pt>
                <c:pt idx="1039">
                  <c:v>4.6892988309588705E-2</c:v>
                </c:pt>
                <c:pt idx="1040">
                  <c:v>4.6892988309588705E-2</c:v>
                </c:pt>
                <c:pt idx="1041">
                  <c:v>4.6892988309588705E-2</c:v>
                </c:pt>
                <c:pt idx="1042">
                  <c:v>4.6892988309588705E-2</c:v>
                </c:pt>
                <c:pt idx="1043">
                  <c:v>4.6892988309588705E-2</c:v>
                </c:pt>
                <c:pt idx="1044">
                  <c:v>4.6892988309588705E-2</c:v>
                </c:pt>
                <c:pt idx="1045">
                  <c:v>4.6892988309588705E-2</c:v>
                </c:pt>
                <c:pt idx="1046">
                  <c:v>4.6892988309588705E-2</c:v>
                </c:pt>
                <c:pt idx="1047">
                  <c:v>4.6892988309588705E-2</c:v>
                </c:pt>
                <c:pt idx="1048">
                  <c:v>4.6892988309588705E-2</c:v>
                </c:pt>
                <c:pt idx="1049">
                  <c:v>4.6892988309588705E-2</c:v>
                </c:pt>
                <c:pt idx="1050">
                  <c:v>4.6892988309588705E-2</c:v>
                </c:pt>
                <c:pt idx="1051">
                  <c:v>4.6892988309588705E-2</c:v>
                </c:pt>
                <c:pt idx="1052">
                  <c:v>4.6892988309588705E-2</c:v>
                </c:pt>
                <c:pt idx="1053">
                  <c:v>4.6892988309588705E-2</c:v>
                </c:pt>
                <c:pt idx="1054">
                  <c:v>4.6892988309588705E-2</c:v>
                </c:pt>
                <c:pt idx="1055">
                  <c:v>4.6892988309588705E-2</c:v>
                </c:pt>
                <c:pt idx="1056">
                  <c:v>4.6892988309588705E-2</c:v>
                </c:pt>
                <c:pt idx="1057">
                  <c:v>4.6892988309588705E-2</c:v>
                </c:pt>
                <c:pt idx="1058">
                  <c:v>4.6892988309588705E-2</c:v>
                </c:pt>
                <c:pt idx="1059">
                  <c:v>4.6892988309588705E-2</c:v>
                </c:pt>
                <c:pt idx="1060">
                  <c:v>4.6892988309588705E-2</c:v>
                </c:pt>
                <c:pt idx="1061">
                  <c:v>4.6892988309588705E-2</c:v>
                </c:pt>
                <c:pt idx="1062">
                  <c:v>4.6892988309588705E-2</c:v>
                </c:pt>
                <c:pt idx="1063">
                  <c:v>4.6892988309588705E-2</c:v>
                </c:pt>
                <c:pt idx="1064">
                  <c:v>4.6892988309588705E-2</c:v>
                </c:pt>
                <c:pt idx="1065">
                  <c:v>4.6892988309588705E-2</c:v>
                </c:pt>
                <c:pt idx="1066">
                  <c:v>4.6892988309588705E-2</c:v>
                </c:pt>
                <c:pt idx="1067">
                  <c:v>4.6892988309588705E-2</c:v>
                </c:pt>
                <c:pt idx="1068">
                  <c:v>4.6892988309588705E-2</c:v>
                </c:pt>
                <c:pt idx="1069">
                  <c:v>4.6892988309588705E-2</c:v>
                </c:pt>
                <c:pt idx="1070">
                  <c:v>4.6892988309588705E-2</c:v>
                </c:pt>
                <c:pt idx="1071">
                  <c:v>4.6892988309588705E-2</c:v>
                </c:pt>
                <c:pt idx="1072">
                  <c:v>4.6892988309588705E-2</c:v>
                </c:pt>
                <c:pt idx="1073">
                  <c:v>4.6892988309588705E-2</c:v>
                </c:pt>
                <c:pt idx="1074">
                  <c:v>4.6892988309588705E-2</c:v>
                </c:pt>
                <c:pt idx="1075">
                  <c:v>4.6892988309588705E-2</c:v>
                </c:pt>
                <c:pt idx="1076">
                  <c:v>4.6892988309588705E-2</c:v>
                </c:pt>
                <c:pt idx="1077">
                  <c:v>4.6892988309588705E-2</c:v>
                </c:pt>
                <c:pt idx="1078">
                  <c:v>4.6892988309588705E-2</c:v>
                </c:pt>
                <c:pt idx="1079">
                  <c:v>4.6892988309588705E-2</c:v>
                </c:pt>
                <c:pt idx="1080">
                  <c:v>4.6892988309588705E-2</c:v>
                </c:pt>
                <c:pt idx="1081">
                  <c:v>4.6892988309588705E-2</c:v>
                </c:pt>
                <c:pt idx="1082">
                  <c:v>4.6892988309588705E-2</c:v>
                </c:pt>
                <c:pt idx="1083">
                  <c:v>4.6892988309588705E-2</c:v>
                </c:pt>
                <c:pt idx="1084">
                  <c:v>4.6892988309588705E-2</c:v>
                </c:pt>
                <c:pt idx="1085">
                  <c:v>4.6892988309588705E-2</c:v>
                </c:pt>
                <c:pt idx="1086">
                  <c:v>4.6892988309588705E-2</c:v>
                </c:pt>
                <c:pt idx="1087">
                  <c:v>4.6892988309588705E-2</c:v>
                </c:pt>
                <c:pt idx="1088">
                  <c:v>4.6892988309588705E-2</c:v>
                </c:pt>
                <c:pt idx="1089">
                  <c:v>4.6892988309588705E-2</c:v>
                </c:pt>
                <c:pt idx="1090">
                  <c:v>4.6892988309588705E-2</c:v>
                </c:pt>
                <c:pt idx="1091">
                  <c:v>4.6892988309588705E-2</c:v>
                </c:pt>
                <c:pt idx="1092">
                  <c:v>4.6892988309588705E-2</c:v>
                </c:pt>
                <c:pt idx="1093">
                  <c:v>4.6892988309588705E-2</c:v>
                </c:pt>
                <c:pt idx="1094">
                  <c:v>4.6892988309588705E-2</c:v>
                </c:pt>
                <c:pt idx="1095">
                  <c:v>4.6892988309588705E-2</c:v>
                </c:pt>
                <c:pt idx="1096">
                  <c:v>4.6892988309588705E-2</c:v>
                </c:pt>
                <c:pt idx="1097">
                  <c:v>4.6892988309588705E-2</c:v>
                </c:pt>
                <c:pt idx="1098">
                  <c:v>4.6892988309588705E-2</c:v>
                </c:pt>
                <c:pt idx="1099">
                  <c:v>4.6892988309588705E-2</c:v>
                </c:pt>
                <c:pt idx="1100">
                  <c:v>4.6892988309588705E-2</c:v>
                </c:pt>
                <c:pt idx="1101">
                  <c:v>4.6892988309588705E-2</c:v>
                </c:pt>
                <c:pt idx="1102">
                  <c:v>4.6892988309588705E-2</c:v>
                </c:pt>
                <c:pt idx="1103">
                  <c:v>4.6892988309588705E-2</c:v>
                </c:pt>
                <c:pt idx="1104">
                  <c:v>4.6892988309588705E-2</c:v>
                </c:pt>
                <c:pt idx="1105">
                  <c:v>4.6892988309588705E-2</c:v>
                </c:pt>
                <c:pt idx="1106">
                  <c:v>4.6892988309588705E-2</c:v>
                </c:pt>
                <c:pt idx="1107">
                  <c:v>4.6892988309588705E-2</c:v>
                </c:pt>
                <c:pt idx="1108">
                  <c:v>4.6892988309588705E-2</c:v>
                </c:pt>
                <c:pt idx="1109">
                  <c:v>4.6892988309588705E-2</c:v>
                </c:pt>
                <c:pt idx="1110">
                  <c:v>4.6892988309588705E-2</c:v>
                </c:pt>
                <c:pt idx="1111">
                  <c:v>4.6892988309588705E-2</c:v>
                </c:pt>
                <c:pt idx="1112">
                  <c:v>4.6892988309588705E-2</c:v>
                </c:pt>
                <c:pt idx="1113">
                  <c:v>4.6892988309588705E-2</c:v>
                </c:pt>
                <c:pt idx="1114">
                  <c:v>4.6892988309588705E-2</c:v>
                </c:pt>
                <c:pt idx="1115">
                  <c:v>4.6892988309588705E-2</c:v>
                </c:pt>
                <c:pt idx="1116">
                  <c:v>4.6892988309588705E-2</c:v>
                </c:pt>
                <c:pt idx="1117">
                  <c:v>4.6892988309588705E-2</c:v>
                </c:pt>
                <c:pt idx="1118">
                  <c:v>4.6892988309588705E-2</c:v>
                </c:pt>
                <c:pt idx="1119">
                  <c:v>4.6892988309588705E-2</c:v>
                </c:pt>
                <c:pt idx="1120">
                  <c:v>4.6892988309588705E-2</c:v>
                </c:pt>
                <c:pt idx="1121">
                  <c:v>4.6892988309588705E-2</c:v>
                </c:pt>
                <c:pt idx="1122">
                  <c:v>4.6892988309588705E-2</c:v>
                </c:pt>
                <c:pt idx="1123">
                  <c:v>4.6892988309588705E-2</c:v>
                </c:pt>
                <c:pt idx="1124">
                  <c:v>4.6892988309588705E-2</c:v>
                </c:pt>
                <c:pt idx="1125">
                  <c:v>4.6892988309588705E-2</c:v>
                </c:pt>
                <c:pt idx="1126">
                  <c:v>4.6892988309588705E-2</c:v>
                </c:pt>
                <c:pt idx="1127">
                  <c:v>4.6892988309588705E-2</c:v>
                </c:pt>
                <c:pt idx="1128">
                  <c:v>4.6892988309588705E-2</c:v>
                </c:pt>
                <c:pt idx="1129">
                  <c:v>4.6892988309588705E-2</c:v>
                </c:pt>
                <c:pt idx="1130">
                  <c:v>4.6892988309588705E-2</c:v>
                </c:pt>
                <c:pt idx="1131">
                  <c:v>4.6892988309588705E-2</c:v>
                </c:pt>
                <c:pt idx="1132">
                  <c:v>4.6892988309588705E-2</c:v>
                </c:pt>
                <c:pt idx="1133">
                  <c:v>4.6892988309588705E-2</c:v>
                </c:pt>
                <c:pt idx="1134">
                  <c:v>4.6892988309588705E-2</c:v>
                </c:pt>
                <c:pt idx="1135">
                  <c:v>4.6892988309588705E-2</c:v>
                </c:pt>
                <c:pt idx="1136">
                  <c:v>4.6892988309588705E-2</c:v>
                </c:pt>
                <c:pt idx="1137">
                  <c:v>4.6892988309588705E-2</c:v>
                </c:pt>
                <c:pt idx="1138">
                  <c:v>4.6892988309588705E-2</c:v>
                </c:pt>
                <c:pt idx="1139">
                  <c:v>4.6892988309588705E-2</c:v>
                </c:pt>
                <c:pt idx="1140">
                  <c:v>4.6892988309588705E-2</c:v>
                </c:pt>
                <c:pt idx="1141">
                  <c:v>4.6892988309588705E-2</c:v>
                </c:pt>
                <c:pt idx="1142">
                  <c:v>4.6892988309588705E-2</c:v>
                </c:pt>
                <c:pt idx="1143">
                  <c:v>4.6892988309588705E-2</c:v>
                </c:pt>
                <c:pt idx="1144">
                  <c:v>4.6892988309588705E-2</c:v>
                </c:pt>
                <c:pt idx="1145">
                  <c:v>4.6892988309588705E-2</c:v>
                </c:pt>
                <c:pt idx="1146">
                  <c:v>4.6892988309588705E-2</c:v>
                </c:pt>
                <c:pt idx="1147">
                  <c:v>4.6892988309588705E-2</c:v>
                </c:pt>
                <c:pt idx="1148">
                  <c:v>4.6892988309588705E-2</c:v>
                </c:pt>
                <c:pt idx="1149">
                  <c:v>4.6892988309588705E-2</c:v>
                </c:pt>
                <c:pt idx="1150">
                  <c:v>4.6892988309588705E-2</c:v>
                </c:pt>
                <c:pt idx="1151">
                  <c:v>4.6892988309588705E-2</c:v>
                </c:pt>
                <c:pt idx="1152">
                  <c:v>4.6892988309588705E-2</c:v>
                </c:pt>
                <c:pt idx="1153">
                  <c:v>4.6892988309588705E-2</c:v>
                </c:pt>
                <c:pt idx="1154">
                  <c:v>5.6445322209580304E-2</c:v>
                </c:pt>
                <c:pt idx="1155">
                  <c:v>5.6445322209580304E-2</c:v>
                </c:pt>
                <c:pt idx="1156">
                  <c:v>5.6445322209580304E-2</c:v>
                </c:pt>
                <c:pt idx="1157">
                  <c:v>5.6445322209580304E-2</c:v>
                </c:pt>
                <c:pt idx="1158">
                  <c:v>5.6445322209580304E-2</c:v>
                </c:pt>
                <c:pt idx="1159">
                  <c:v>5.6445322209580304E-2</c:v>
                </c:pt>
                <c:pt idx="1160">
                  <c:v>5.6445322209580304E-2</c:v>
                </c:pt>
                <c:pt idx="1161">
                  <c:v>5.6445322209580304E-2</c:v>
                </c:pt>
                <c:pt idx="1162">
                  <c:v>5.6445322209580304E-2</c:v>
                </c:pt>
                <c:pt idx="1163">
                  <c:v>5.6445322209580304E-2</c:v>
                </c:pt>
                <c:pt idx="1164">
                  <c:v>5.6445322209580304E-2</c:v>
                </c:pt>
                <c:pt idx="1165">
                  <c:v>5.6445322209580304E-2</c:v>
                </c:pt>
                <c:pt idx="1166">
                  <c:v>5.6445322209580304E-2</c:v>
                </c:pt>
                <c:pt idx="1167">
                  <c:v>5.6445322209580304E-2</c:v>
                </c:pt>
                <c:pt idx="1168">
                  <c:v>5.6445322209580304E-2</c:v>
                </c:pt>
                <c:pt idx="1169">
                  <c:v>5.6445322209580304E-2</c:v>
                </c:pt>
                <c:pt idx="1170">
                  <c:v>5.6445322209580304E-2</c:v>
                </c:pt>
                <c:pt idx="1171">
                  <c:v>5.6445322209580304E-2</c:v>
                </c:pt>
                <c:pt idx="1172">
                  <c:v>5.6445322209580304E-2</c:v>
                </c:pt>
                <c:pt idx="1173">
                  <c:v>5.6445322209580304E-2</c:v>
                </c:pt>
                <c:pt idx="1174">
                  <c:v>5.6445322209580304E-2</c:v>
                </c:pt>
                <c:pt idx="1175">
                  <c:v>5.6445322209580304E-2</c:v>
                </c:pt>
                <c:pt idx="1176">
                  <c:v>5.6445322209580304E-2</c:v>
                </c:pt>
                <c:pt idx="1177">
                  <c:v>5.6445322209580304E-2</c:v>
                </c:pt>
                <c:pt idx="1178">
                  <c:v>5.6445322209580304E-2</c:v>
                </c:pt>
                <c:pt idx="1179">
                  <c:v>5.6445322209580304E-2</c:v>
                </c:pt>
                <c:pt idx="1180">
                  <c:v>5.6445322209580304E-2</c:v>
                </c:pt>
                <c:pt idx="1181">
                  <c:v>5.6445322209580304E-2</c:v>
                </c:pt>
                <c:pt idx="1182">
                  <c:v>5.6445322209580304E-2</c:v>
                </c:pt>
                <c:pt idx="1183">
                  <c:v>5.6445322209580304E-2</c:v>
                </c:pt>
                <c:pt idx="1184">
                  <c:v>5.6445322209580304E-2</c:v>
                </c:pt>
                <c:pt idx="1185">
                  <c:v>5.6445322209580304E-2</c:v>
                </c:pt>
                <c:pt idx="1186">
                  <c:v>5.6445322209580304E-2</c:v>
                </c:pt>
                <c:pt idx="1187">
                  <c:v>5.6445322209580304E-2</c:v>
                </c:pt>
                <c:pt idx="1188">
                  <c:v>5.6445322209580304E-2</c:v>
                </c:pt>
                <c:pt idx="1189">
                  <c:v>5.6445322209580304E-2</c:v>
                </c:pt>
                <c:pt idx="1190">
                  <c:v>5.6445322209580304E-2</c:v>
                </c:pt>
                <c:pt idx="1191">
                  <c:v>5.6445322209580304E-2</c:v>
                </c:pt>
                <c:pt idx="1192">
                  <c:v>5.6445322209580304E-2</c:v>
                </c:pt>
                <c:pt idx="1193">
                  <c:v>5.6445322209580304E-2</c:v>
                </c:pt>
                <c:pt idx="1194">
                  <c:v>5.6445322209580304E-2</c:v>
                </c:pt>
                <c:pt idx="1195">
                  <c:v>5.6445322209580304E-2</c:v>
                </c:pt>
                <c:pt idx="1196">
                  <c:v>5.6445322209580304E-2</c:v>
                </c:pt>
                <c:pt idx="1197">
                  <c:v>5.6445322209580304E-2</c:v>
                </c:pt>
                <c:pt idx="1198">
                  <c:v>5.6445322209580304E-2</c:v>
                </c:pt>
                <c:pt idx="1199">
                  <c:v>5.6445322209580304E-2</c:v>
                </c:pt>
                <c:pt idx="1200">
                  <c:v>5.6445322209580304E-2</c:v>
                </c:pt>
                <c:pt idx="1201">
                  <c:v>5.6445322209580304E-2</c:v>
                </c:pt>
                <c:pt idx="1202">
                  <c:v>5.6445322209580304E-2</c:v>
                </c:pt>
                <c:pt idx="1203">
                  <c:v>5.6445322209580304E-2</c:v>
                </c:pt>
                <c:pt idx="1204">
                  <c:v>5.6445322209580304E-2</c:v>
                </c:pt>
                <c:pt idx="1205">
                  <c:v>5.6445322209580304E-2</c:v>
                </c:pt>
                <c:pt idx="1206">
                  <c:v>5.6445322209580304E-2</c:v>
                </c:pt>
                <c:pt idx="1207">
                  <c:v>5.6445322209580304E-2</c:v>
                </c:pt>
                <c:pt idx="1208">
                  <c:v>5.6445322209580304E-2</c:v>
                </c:pt>
                <c:pt idx="1209">
                  <c:v>5.6445322209580304E-2</c:v>
                </c:pt>
                <c:pt idx="1210">
                  <c:v>5.6445322209580304E-2</c:v>
                </c:pt>
                <c:pt idx="1211">
                  <c:v>5.6445322209580304E-2</c:v>
                </c:pt>
                <c:pt idx="1212">
                  <c:v>5.6445322209580304E-2</c:v>
                </c:pt>
                <c:pt idx="1213">
                  <c:v>5.6445322209580304E-2</c:v>
                </c:pt>
                <c:pt idx="1214">
                  <c:v>5.6445322209580304E-2</c:v>
                </c:pt>
                <c:pt idx="1215">
                  <c:v>5.6445322209580304E-2</c:v>
                </c:pt>
                <c:pt idx="1216">
                  <c:v>5.6445322209580304E-2</c:v>
                </c:pt>
                <c:pt idx="1217">
                  <c:v>5.6445322209580304E-2</c:v>
                </c:pt>
                <c:pt idx="1218">
                  <c:v>5.6445322209580304E-2</c:v>
                </c:pt>
                <c:pt idx="1219">
                  <c:v>5.6445322209580304E-2</c:v>
                </c:pt>
                <c:pt idx="1220">
                  <c:v>5.6445322209580304E-2</c:v>
                </c:pt>
                <c:pt idx="1221">
                  <c:v>5.6445322209580304E-2</c:v>
                </c:pt>
                <c:pt idx="1222">
                  <c:v>5.6445322209580304E-2</c:v>
                </c:pt>
                <c:pt idx="1223">
                  <c:v>5.6445322209580304E-2</c:v>
                </c:pt>
                <c:pt idx="1224">
                  <c:v>5.6445322209580304E-2</c:v>
                </c:pt>
                <c:pt idx="1225">
                  <c:v>5.6445322209580304E-2</c:v>
                </c:pt>
                <c:pt idx="1226">
                  <c:v>5.6445322209580304E-2</c:v>
                </c:pt>
                <c:pt idx="1227">
                  <c:v>5.6445322209580304E-2</c:v>
                </c:pt>
                <c:pt idx="1228">
                  <c:v>5.6445322209580304E-2</c:v>
                </c:pt>
                <c:pt idx="1229">
                  <c:v>5.6445322209580304E-2</c:v>
                </c:pt>
                <c:pt idx="1230">
                  <c:v>5.6445322209580304E-2</c:v>
                </c:pt>
                <c:pt idx="1231">
                  <c:v>5.6445322209580304E-2</c:v>
                </c:pt>
                <c:pt idx="1232">
                  <c:v>5.6445322209580304E-2</c:v>
                </c:pt>
                <c:pt idx="1233">
                  <c:v>5.6445322209580304E-2</c:v>
                </c:pt>
                <c:pt idx="1234">
                  <c:v>5.6445322209580304E-2</c:v>
                </c:pt>
                <c:pt idx="1235">
                  <c:v>5.6445322209580304E-2</c:v>
                </c:pt>
                <c:pt idx="1236">
                  <c:v>5.6445322209580304E-2</c:v>
                </c:pt>
                <c:pt idx="1237">
                  <c:v>5.6445322209580304E-2</c:v>
                </c:pt>
                <c:pt idx="1238">
                  <c:v>5.6445322209580304E-2</c:v>
                </c:pt>
                <c:pt idx="1239">
                  <c:v>5.6445322209580304E-2</c:v>
                </c:pt>
                <c:pt idx="1240">
                  <c:v>5.6445322209580304E-2</c:v>
                </c:pt>
                <c:pt idx="1241">
                  <c:v>5.6445322209580304E-2</c:v>
                </c:pt>
                <c:pt idx="1242">
                  <c:v>5.6445322209580304E-2</c:v>
                </c:pt>
                <c:pt idx="1243">
                  <c:v>5.6445322209580304E-2</c:v>
                </c:pt>
                <c:pt idx="1244">
                  <c:v>5.6445322209580304E-2</c:v>
                </c:pt>
                <c:pt idx="1245">
                  <c:v>5.6445322209580304E-2</c:v>
                </c:pt>
                <c:pt idx="1246">
                  <c:v>5.6445322209580304E-2</c:v>
                </c:pt>
                <c:pt idx="1247">
                  <c:v>5.6445322209580304E-2</c:v>
                </c:pt>
                <c:pt idx="1248">
                  <c:v>5.6445322209580304E-2</c:v>
                </c:pt>
                <c:pt idx="1249">
                  <c:v>5.6445322209580304E-2</c:v>
                </c:pt>
                <c:pt idx="1250">
                  <c:v>5.6445322209580304E-2</c:v>
                </c:pt>
                <c:pt idx="1251">
                  <c:v>5.6445322209580304E-2</c:v>
                </c:pt>
                <c:pt idx="1252">
                  <c:v>5.6445322209580304E-2</c:v>
                </c:pt>
                <c:pt idx="1253">
                  <c:v>5.6445322209580304E-2</c:v>
                </c:pt>
                <c:pt idx="1254">
                  <c:v>5.6445322209580304E-2</c:v>
                </c:pt>
                <c:pt idx="1255">
                  <c:v>5.6445322209580304E-2</c:v>
                </c:pt>
                <c:pt idx="1256">
                  <c:v>5.6445322209580304E-2</c:v>
                </c:pt>
                <c:pt idx="1257">
                  <c:v>5.6445322209580304E-2</c:v>
                </c:pt>
                <c:pt idx="1258">
                  <c:v>5.6445322209580304E-2</c:v>
                </c:pt>
                <c:pt idx="1259">
                  <c:v>5.6445322209580304E-2</c:v>
                </c:pt>
                <c:pt idx="1260">
                  <c:v>5.6445322209580304E-2</c:v>
                </c:pt>
                <c:pt idx="1261">
                  <c:v>5.6445322209580304E-2</c:v>
                </c:pt>
                <c:pt idx="1262">
                  <c:v>5.6445322209580304E-2</c:v>
                </c:pt>
                <c:pt idx="1263">
                  <c:v>5.6445322209580304E-2</c:v>
                </c:pt>
                <c:pt idx="1264">
                  <c:v>5.6445322209580304E-2</c:v>
                </c:pt>
                <c:pt idx="1265">
                  <c:v>5.6445322209580304E-2</c:v>
                </c:pt>
                <c:pt idx="1266">
                  <c:v>5.6445322209580304E-2</c:v>
                </c:pt>
                <c:pt idx="1267">
                  <c:v>5.6445322209580304E-2</c:v>
                </c:pt>
                <c:pt idx="1268">
                  <c:v>5.6445322209580304E-2</c:v>
                </c:pt>
                <c:pt idx="1269">
                  <c:v>5.6445322209580304E-2</c:v>
                </c:pt>
                <c:pt idx="1270">
                  <c:v>5.6445322209580304E-2</c:v>
                </c:pt>
                <c:pt idx="1271">
                  <c:v>5.6445322209580304E-2</c:v>
                </c:pt>
                <c:pt idx="1272">
                  <c:v>5.6445322209580304E-2</c:v>
                </c:pt>
                <c:pt idx="1273">
                  <c:v>5.6445322209580304E-2</c:v>
                </c:pt>
                <c:pt idx="1274">
                  <c:v>5.6445322209580304E-2</c:v>
                </c:pt>
                <c:pt idx="1275">
                  <c:v>5.6445322209580304E-2</c:v>
                </c:pt>
                <c:pt idx="1276">
                  <c:v>5.6445322209580304E-2</c:v>
                </c:pt>
                <c:pt idx="1277">
                  <c:v>5.6445322209580304E-2</c:v>
                </c:pt>
                <c:pt idx="1278">
                  <c:v>5.6445322209580304E-2</c:v>
                </c:pt>
                <c:pt idx="1279">
                  <c:v>5.6445322209580304E-2</c:v>
                </c:pt>
                <c:pt idx="1280">
                  <c:v>5.6445322209580304E-2</c:v>
                </c:pt>
                <c:pt idx="1281">
                  <c:v>5.6445322209580304E-2</c:v>
                </c:pt>
                <c:pt idx="1282">
                  <c:v>5.6445322209580304E-2</c:v>
                </c:pt>
                <c:pt idx="1283">
                  <c:v>5.6445322209580304E-2</c:v>
                </c:pt>
                <c:pt idx="1284">
                  <c:v>5.6445322209580304E-2</c:v>
                </c:pt>
                <c:pt idx="1285">
                  <c:v>5.6445322209580304E-2</c:v>
                </c:pt>
                <c:pt idx="1286">
                  <c:v>5.6445322209580304E-2</c:v>
                </c:pt>
                <c:pt idx="1287">
                  <c:v>5.6445322209580304E-2</c:v>
                </c:pt>
                <c:pt idx="1288">
                  <c:v>5.6445322209580304E-2</c:v>
                </c:pt>
                <c:pt idx="1289">
                  <c:v>5.6445322209580304E-2</c:v>
                </c:pt>
                <c:pt idx="1290">
                  <c:v>5.6445322209580304E-2</c:v>
                </c:pt>
                <c:pt idx="1291">
                  <c:v>5.6445322209580304E-2</c:v>
                </c:pt>
                <c:pt idx="1292">
                  <c:v>5.6445322209580304E-2</c:v>
                </c:pt>
                <c:pt idx="1293">
                  <c:v>5.6445322209580304E-2</c:v>
                </c:pt>
                <c:pt idx="1294">
                  <c:v>5.6445322209580304E-2</c:v>
                </c:pt>
                <c:pt idx="1295">
                  <c:v>5.6445322209580304E-2</c:v>
                </c:pt>
                <c:pt idx="1296">
                  <c:v>5.6445322209580304E-2</c:v>
                </c:pt>
                <c:pt idx="1297">
                  <c:v>5.6445322209580304E-2</c:v>
                </c:pt>
                <c:pt idx="1298">
                  <c:v>5.6445322209580304E-2</c:v>
                </c:pt>
                <c:pt idx="1299">
                  <c:v>5.6445322209580304E-2</c:v>
                </c:pt>
                <c:pt idx="1300">
                  <c:v>5.6445322209580304E-2</c:v>
                </c:pt>
                <c:pt idx="1301">
                  <c:v>5.6445322209580304E-2</c:v>
                </c:pt>
                <c:pt idx="1302">
                  <c:v>5.6445322209580304E-2</c:v>
                </c:pt>
                <c:pt idx="1303">
                  <c:v>5.6445322209580304E-2</c:v>
                </c:pt>
                <c:pt idx="1304">
                  <c:v>5.6445322209580304E-2</c:v>
                </c:pt>
                <c:pt idx="1305">
                  <c:v>5.6445322209580304E-2</c:v>
                </c:pt>
                <c:pt idx="1306">
                  <c:v>5.6445322209580304E-2</c:v>
                </c:pt>
                <c:pt idx="1307">
                  <c:v>5.6445322209580304E-2</c:v>
                </c:pt>
                <c:pt idx="1308">
                  <c:v>5.6445322209580304E-2</c:v>
                </c:pt>
                <c:pt idx="1309">
                  <c:v>5.6445322209580304E-2</c:v>
                </c:pt>
                <c:pt idx="1310">
                  <c:v>5.6445322209580304E-2</c:v>
                </c:pt>
                <c:pt idx="1311">
                  <c:v>5.6445322209580304E-2</c:v>
                </c:pt>
                <c:pt idx="1312">
                  <c:v>5.6445322209580304E-2</c:v>
                </c:pt>
                <c:pt idx="1313">
                  <c:v>5.6445322209580304E-2</c:v>
                </c:pt>
                <c:pt idx="1314">
                  <c:v>5.6445322209580304E-2</c:v>
                </c:pt>
                <c:pt idx="1315">
                  <c:v>5.6445322209580304E-2</c:v>
                </c:pt>
                <c:pt idx="1316">
                  <c:v>5.6445322209580304E-2</c:v>
                </c:pt>
                <c:pt idx="1317">
                  <c:v>5.6445322209580304E-2</c:v>
                </c:pt>
                <c:pt idx="1318">
                  <c:v>5.6445322209580304E-2</c:v>
                </c:pt>
                <c:pt idx="1319">
                  <c:v>5.6445322209580304E-2</c:v>
                </c:pt>
                <c:pt idx="1320">
                  <c:v>5.6445322209580304E-2</c:v>
                </c:pt>
                <c:pt idx="1321">
                  <c:v>5.6445322209580304E-2</c:v>
                </c:pt>
                <c:pt idx="1322">
                  <c:v>5.6445322209580304E-2</c:v>
                </c:pt>
                <c:pt idx="1323">
                  <c:v>5.6445322209580304E-2</c:v>
                </c:pt>
                <c:pt idx="1324">
                  <c:v>5.6445322209580304E-2</c:v>
                </c:pt>
                <c:pt idx="1325">
                  <c:v>5.6445322209580304E-2</c:v>
                </c:pt>
                <c:pt idx="1326">
                  <c:v>5.6445322209580304E-2</c:v>
                </c:pt>
                <c:pt idx="1327">
                  <c:v>5.6445322209580304E-2</c:v>
                </c:pt>
                <c:pt idx="1328">
                  <c:v>5.6445322209580304E-2</c:v>
                </c:pt>
                <c:pt idx="1329">
                  <c:v>5.6445322209580304E-2</c:v>
                </c:pt>
                <c:pt idx="1330">
                  <c:v>5.6445322209580304E-2</c:v>
                </c:pt>
                <c:pt idx="1331">
                  <c:v>5.6445322209580304E-2</c:v>
                </c:pt>
                <c:pt idx="1332">
                  <c:v>5.6445322209580304E-2</c:v>
                </c:pt>
                <c:pt idx="1333">
                  <c:v>5.6445322209580304E-2</c:v>
                </c:pt>
                <c:pt idx="1334">
                  <c:v>5.6445322209580304E-2</c:v>
                </c:pt>
                <c:pt idx="1335">
                  <c:v>5.6445322209580304E-2</c:v>
                </c:pt>
                <c:pt idx="1336">
                  <c:v>5.6445322209580304E-2</c:v>
                </c:pt>
                <c:pt idx="1337">
                  <c:v>5.6445322209580304E-2</c:v>
                </c:pt>
                <c:pt idx="1338">
                  <c:v>5.6445322209580304E-2</c:v>
                </c:pt>
                <c:pt idx="1339">
                  <c:v>5.6445322209580304E-2</c:v>
                </c:pt>
                <c:pt idx="1340">
                  <c:v>5.6445322209580304E-2</c:v>
                </c:pt>
                <c:pt idx="1341">
                  <c:v>5.6445322209580304E-2</c:v>
                </c:pt>
                <c:pt idx="1342">
                  <c:v>5.6445322209580304E-2</c:v>
                </c:pt>
                <c:pt idx="1343">
                  <c:v>5.6445322209580304E-2</c:v>
                </c:pt>
                <c:pt idx="1344">
                  <c:v>5.6445322209580304E-2</c:v>
                </c:pt>
                <c:pt idx="1345">
                  <c:v>5.6445322209580304E-2</c:v>
                </c:pt>
                <c:pt idx="1346">
                  <c:v>5.6445322209580304E-2</c:v>
                </c:pt>
                <c:pt idx="1347">
                  <c:v>5.6445322209580304E-2</c:v>
                </c:pt>
                <c:pt idx="1348">
                  <c:v>5.6445322209580304E-2</c:v>
                </c:pt>
                <c:pt idx="1349">
                  <c:v>5.6445322209580304E-2</c:v>
                </c:pt>
                <c:pt idx="1350">
                  <c:v>5.6445322209580304E-2</c:v>
                </c:pt>
                <c:pt idx="1351">
                  <c:v>5.6445322209580304E-2</c:v>
                </c:pt>
                <c:pt idx="1352">
                  <c:v>5.6445322209580304E-2</c:v>
                </c:pt>
                <c:pt idx="1353">
                  <c:v>5.6445322209580304E-2</c:v>
                </c:pt>
                <c:pt idx="1354">
                  <c:v>5.6445322209580304E-2</c:v>
                </c:pt>
                <c:pt idx="1355">
                  <c:v>5.6445322209580304E-2</c:v>
                </c:pt>
                <c:pt idx="1356">
                  <c:v>5.6445322209580304E-2</c:v>
                </c:pt>
                <c:pt idx="1357">
                  <c:v>5.6445322209580304E-2</c:v>
                </c:pt>
                <c:pt idx="1358">
                  <c:v>5.6445322209580304E-2</c:v>
                </c:pt>
                <c:pt idx="1359">
                  <c:v>5.6445322209580304E-2</c:v>
                </c:pt>
                <c:pt idx="1360">
                  <c:v>5.6445322209580304E-2</c:v>
                </c:pt>
                <c:pt idx="1361">
                  <c:v>5.6445322209580304E-2</c:v>
                </c:pt>
                <c:pt idx="1362">
                  <c:v>5.6445322209580304E-2</c:v>
                </c:pt>
                <c:pt idx="1363">
                  <c:v>5.6445322209580304E-2</c:v>
                </c:pt>
                <c:pt idx="1364">
                  <c:v>5.6445322209580304E-2</c:v>
                </c:pt>
                <c:pt idx="1365">
                  <c:v>5.6445322209580304E-2</c:v>
                </c:pt>
                <c:pt idx="1366">
                  <c:v>5.6445322209580304E-2</c:v>
                </c:pt>
                <c:pt idx="1367">
                  <c:v>5.6445322209580304E-2</c:v>
                </c:pt>
                <c:pt idx="1368">
                  <c:v>5.6445322209580304E-2</c:v>
                </c:pt>
                <c:pt idx="1369">
                  <c:v>5.6445322209580304E-2</c:v>
                </c:pt>
                <c:pt idx="1370">
                  <c:v>5.6445322209580304E-2</c:v>
                </c:pt>
                <c:pt idx="1371">
                  <c:v>5.6445322209580304E-2</c:v>
                </c:pt>
                <c:pt idx="1372">
                  <c:v>5.6445322209580304E-2</c:v>
                </c:pt>
                <c:pt idx="1373">
                  <c:v>5.6445322209580304E-2</c:v>
                </c:pt>
                <c:pt idx="1374">
                  <c:v>5.6445322209580304E-2</c:v>
                </c:pt>
                <c:pt idx="1375">
                  <c:v>5.6445322209580304E-2</c:v>
                </c:pt>
                <c:pt idx="1376">
                  <c:v>5.6445322209580304E-2</c:v>
                </c:pt>
                <c:pt idx="1377">
                  <c:v>5.6445322209580304E-2</c:v>
                </c:pt>
                <c:pt idx="1378">
                  <c:v>5.6445322209580304E-2</c:v>
                </c:pt>
                <c:pt idx="1379">
                  <c:v>5.6445322209580304E-2</c:v>
                </c:pt>
                <c:pt idx="1380">
                  <c:v>5.6445322209580304E-2</c:v>
                </c:pt>
                <c:pt idx="1381">
                  <c:v>5.6445322209580304E-2</c:v>
                </c:pt>
                <c:pt idx="1382">
                  <c:v>5.6445322209580304E-2</c:v>
                </c:pt>
                <c:pt idx="1383">
                  <c:v>5.6445322209580304E-2</c:v>
                </c:pt>
                <c:pt idx="1384">
                  <c:v>5.6445322209580304E-2</c:v>
                </c:pt>
                <c:pt idx="1385">
                  <c:v>5.6445322209580304E-2</c:v>
                </c:pt>
                <c:pt idx="1386">
                  <c:v>5.6445322209580304E-2</c:v>
                </c:pt>
                <c:pt idx="1387">
                  <c:v>5.6445322209580304E-2</c:v>
                </c:pt>
                <c:pt idx="1388">
                  <c:v>5.6445322209580304E-2</c:v>
                </c:pt>
                <c:pt idx="1389">
                  <c:v>5.6445322209580304E-2</c:v>
                </c:pt>
                <c:pt idx="1390">
                  <c:v>5.6445322209580304E-2</c:v>
                </c:pt>
                <c:pt idx="1391">
                  <c:v>5.6445322209580304E-2</c:v>
                </c:pt>
                <c:pt idx="1392">
                  <c:v>5.6445322209580304E-2</c:v>
                </c:pt>
                <c:pt idx="1393">
                  <c:v>5.6445322209580304E-2</c:v>
                </c:pt>
                <c:pt idx="1394">
                  <c:v>5.6445322209580304E-2</c:v>
                </c:pt>
                <c:pt idx="1395">
                  <c:v>5.6445322209580304E-2</c:v>
                </c:pt>
                <c:pt idx="1396">
                  <c:v>5.6445322209580304E-2</c:v>
                </c:pt>
                <c:pt idx="1397">
                  <c:v>5.6445322209580304E-2</c:v>
                </c:pt>
                <c:pt idx="1398">
                  <c:v>5.6445322209580304E-2</c:v>
                </c:pt>
                <c:pt idx="1399">
                  <c:v>5.6445322209580304E-2</c:v>
                </c:pt>
                <c:pt idx="1400">
                  <c:v>5.6445322209580304E-2</c:v>
                </c:pt>
                <c:pt idx="1401">
                  <c:v>5.6445322209580304E-2</c:v>
                </c:pt>
                <c:pt idx="1402">
                  <c:v>5.6445322209580304E-2</c:v>
                </c:pt>
                <c:pt idx="1403">
                  <c:v>5.6445322209580304E-2</c:v>
                </c:pt>
                <c:pt idx="1404">
                  <c:v>5.6445322209580304E-2</c:v>
                </c:pt>
                <c:pt idx="1405">
                  <c:v>5.6445322209580304E-2</c:v>
                </c:pt>
                <c:pt idx="1406">
                  <c:v>5.6445322209580304E-2</c:v>
                </c:pt>
                <c:pt idx="1407">
                  <c:v>5.6445322209580304E-2</c:v>
                </c:pt>
                <c:pt idx="1408">
                  <c:v>5.6445322209580304E-2</c:v>
                </c:pt>
                <c:pt idx="1409">
                  <c:v>5.6445322209580304E-2</c:v>
                </c:pt>
                <c:pt idx="1410">
                  <c:v>5.6445322209580304E-2</c:v>
                </c:pt>
                <c:pt idx="1411">
                  <c:v>5.6445322209580304E-2</c:v>
                </c:pt>
                <c:pt idx="1412">
                  <c:v>5.6445322209580304E-2</c:v>
                </c:pt>
                <c:pt idx="1413">
                  <c:v>5.6445322209580304E-2</c:v>
                </c:pt>
                <c:pt idx="1414">
                  <c:v>5.6445322209580304E-2</c:v>
                </c:pt>
                <c:pt idx="1415">
                  <c:v>5.6445322209580304E-2</c:v>
                </c:pt>
                <c:pt idx="1416">
                  <c:v>5.6445322209580304E-2</c:v>
                </c:pt>
                <c:pt idx="1417">
                  <c:v>5.6445322209580304E-2</c:v>
                </c:pt>
                <c:pt idx="1418">
                  <c:v>5.6445322209580304E-2</c:v>
                </c:pt>
                <c:pt idx="1419">
                  <c:v>5.6445322209580304E-2</c:v>
                </c:pt>
                <c:pt idx="1420">
                  <c:v>5.6445322209580304E-2</c:v>
                </c:pt>
                <c:pt idx="1421">
                  <c:v>5.6445322209580304E-2</c:v>
                </c:pt>
                <c:pt idx="1422">
                  <c:v>5.6445322209580304E-2</c:v>
                </c:pt>
                <c:pt idx="1423">
                  <c:v>5.6445322209580304E-2</c:v>
                </c:pt>
                <c:pt idx="1424">
                  <c:v>5.6445322209580304E-2</c:v>
                </c:pt>
                <c:pt idx="1425">
                  <c:v>5.6445322209580304E-2</c:v>
                </c:pt>
                <c:pt idx="1426">
                  <c:v>5.6445322209580304E-2</c:v>
                </c:pt>
                <c:pt idx="1427">
                  <c:v>5.6445322209580304E-2</c:v>
                </c:pt>
                <c:pt idx="1428">
                  <c:v>5.6445322209580304E-2</c:v>
                </c:pt>
                <c:pt idx="1429">
                  <c:v>5.6445322209580304E-2</c:v>
                </c:pt>
                <c:pt idx="1430">
                  <c:v>5.6445322209580304E-2</c:v>
                </c:pt>
                <c:pt idx="1431">
                  <c:v>5.6445322209580304E-2</c:v>
                </c:pt>
                <c:pt idx="1432">
                  <c:v>5.6445322209580304E-2</c:v>
                </c:pt>
                <c:pt idx="1433">
                  <c:v>5.6445322209580304E-2</c:v>
                </c:pt>
                <c:pt idx="1434">
                  <c:v>5.6445322209580304E-2</c:v>
                </c:pt>
                <c:pt idx="1435">
                  <c:v>5.6445322209580304E-2</c:v>
                </c:pt>
                <c:pt idx="1436">
                  <c:v>5.6445322209580304E-2</c:v>
                </c:pt>
                <c:pt idx="1437">
                  <c:v>5.6445322209580304E-2</c:v>
                </c:pt>
                <c:pt idx="1438">
                  <c:v>5.6445322209580304E-2</c:v>
                </c:pt>
                <c:pt idx="1439">
                  <c:v>5.6445322209580304E-2</c:v>
                </c:pt>
                <c:pt idx="1440">
                  <c:v>5.6445322209580304E-2</c:v>
                </c:pt>
                <c:pt idx="1441">
                  <c:v>5.6445322209580304E-2</c:v>
                </c:pt>
                <c:pt idx="1442">
                  <c:v>5.6445322209580304E-2</c:v>
                </c:pt>
                <c:pt idx="1443">
                  <c:v>5.6445322209580304E-2</c:v>
                </c:pt>
                <c:pt idx="1444">
                  <c:v>5.6445322209580304E-2</c:v>
                </c:pt>
                <c:pt idx="1445">
                  <c:v>5.6445322209580304E-2</c:v>
                </c:pt>
                <c:pt idx="1446">
                  <c:v>5.6445322209580304E-2</c:v>
                </c:pt>
                <c:pt idx="1447">
                  <c:v>5.6445322209580304E-2</c:v>
                </c:pt>
                <c:pt idx="1448">
                  <c:v>5.6445322209580304E-2</c:v>
                </c:pt>
                <c:pt idx="1449">
                  <c:v>5.6445322209580304E-2</c:v>
                </c:pt>
                <c:pt idx="1450">
                  <c:v>5.6445322209580304E-2</c:v>
                </c:pt>
                <c:pt idx="1451">
                  <c:v>5.6445322209580304E-2</c:v>
                </c:pt>
                <c:pt idx="1452">
                  <c:v>5.6445322209580304E-2</c:v>
                </c:pt>
                <c:pt idx="1453">
                  <c:v>5.6445322209580304E-2</c:v>
                </c:pt>
                <c:pt idx="1454">
                  <c:v>5.6445322209580304E-2</c:v>
                </c:pt>
                <c:pt idx="1455">
                  <c:v>5.6445322209580304E-2</c:v>
                </c:pt>
                <c:pt idx="1456">
                  <c:v>5.6445322209580304E-2</c:v>
                </c:pt>
                <c:pt idx="1457">
                  <c:v>5.6445322209580304E-2</c:v>
                </c:pt>
                <c:pt idx="1458">
                  <c:v>5.6445322209580304E-2</c:v>
                </c:pt>
                <c:pt idx="1459">
                  <c:v>5.6445322209580304E-2</c:v>
                </c:pt>
                <c:pt idx="1460">
                  <c:v>5.6445322209580304E-2</c:v>
                </c:pt>
                <c:pt idx="1461">
                  <c:v>5.6445322209580304E-2</c:v>
                </c:pt>
                <c:pt idx="1462">
                  <c:v>5.6445322209580304E-2</c:v>
                </c:pt>
                <c:pt idx="1463">
                  <c:v>5.6445322209580304E-2</c:v>
                </c:pt>
                <c:pt idx="1464">
                  <c:v>5.6445322209580304E-2</c:v>
                </c:pt>
                <c:pt idx="1465">
                  <c:v>5.6445322209580304E-2</c:v>
                </c:pt>
                <c:pt idx="1466">
                  <c:v>5.6445322209580304E-2</c:v>
                </c:pt>
                <c:pt idx="1467">
                  <c:v>5.6445322209580304E-2</c:v>
                </c:pt>
                <c:pt idx="1468">
                  <c:v>5.6445322209580304E-2</c:v>
                </c:pt>
                <c:pt idx="1469">
                  <c:v>5.6445322209580304E-2</c:v>
                </c:pt>
                <c:pt idx="1470">
                  <c:v>5.6445322209580304E-2</c:v>
                </c:pt>
                <c:pt idx="1471">
                  <c:v>5.6445322209580304E-2</c:v>
                </c:pt>
                <c:pt idx="1472">
                  <c:v>5.6445322209580304E-2</c:v>
                </c:pt>
                <c:pt idx="1473">
                  <c:v>5.6445322209580304E-2</c:v>
                </c:pt>
                <c:pt idx="1474">
                  <c:v>5.6445322209580304E-2</c:v>
                </c:pt>
                <c:pt idx="1475">
                  <c:v>5.6445322209580304E-2</c:v>
                </c:pt>
                <c:pt idx="1476">
                  <c:v>5.6445322209580304E-2</c:v>
                </c:pt>
                <c:pt idx="1477">
                  <c:v>5.6445322209580304E-2</c:v>
                </c:pt>
                <c:pt idx="1478">
                  <c:v>5.6445322209580304E-2</c:v>
                </c:pt>
                <c:pt idx="1479">
                  <c:v>5.6445322209580304E-2</c:v>
                </c:pt>
                <c:pt idx="1480">
                  <c:v>5.6445322209580304E-2</c:v>
                </c:pt>
                <c:pt idx="1481">
                  <c:v>5.6445322209580304E-2</c:v>
                </c:pt>
                <c:pt idx="1482">
                  <c:v>5.6445322209580304E-2</c:v>
                </c:pt>
                <c:pt idx="1483">
                  <c:v>5.6445322209580304E-2</c:v>
                </c:pt>
                <c:pt idx="1484">
                  <c:v>5.6445322209580304E-2</c:v>
                </c:pt>
                <c:pt idx="1485">
                  <c:v>5.6445322209580304E-2</c:v>
                </c:pt>
                <c:pt idx="1486">
                  <c:v>5.6445322209580304E-2</c:v>
                </c:pt>
                <c:pt idx="1487">
                  <c:v>5.6445322209580304E-2</c:v>
                </c:pt>
                <c:pt idx="1488">
                  <c:v>5.6445322209580304E-2</c:v>
                </c:pt>
                <c:pt idx="1489">
                  <c:v>5.6445322209580304E-2</c:v>
                </c:pt>
                <c:pt idx="1490">
                  <c:v>5.6445322209580304E-2</c:v>
                </c:pt>
                <c:pt idx="1491">
                  <c:v>5.6445322209580304E-2</c:v>
                </c:pt>
                <c:pt idx="1492">
                  <c:v>5.6445322209580304E-2</c:v>
                </c:pt>
                <c:pt idx="1493">
                  <c:v>5.6445322209580304E-2</c:v>
                </c:pt>
                <c:pt idx="1494">
                  <c:v>5.6445322209580304E-2</c:v>
                </c:pt>
                <c:pt idx="1495">
                  <c:v>5.6445322209580304E-2</c:v>
                </c:pt>
                <c:pt idx="1496">
                  <c:v>5.6445322209580304E-2</c:v>
                </c:pt>
                <c:pt idx="1497">
                  <c:v>5.6445322209580304E-2</c:v>
                </c:pt>
                <c:pt idx="1498">
                  <c:v>5.6445322209580304E-2</c:v>
                </c:pt>
                <c:pt idx="1499">
                  <c:v>5.6445322209580304E-2</c:v>
                </c:pt>
                <c:pt idx="1500">
                  <c:v>5.6445322209580304E-2</c:v>
                </c:pt>
                <c:pt idx="1501">
                  <c:v>5.6445322209580304E-2</c:v>
                </c:pt>
                <c:pt idx="1502">
                  <c:v>5.6445322209580304E-2</c:v>
                </c:pt>
                <c:pt idx="1503">
                  <c:v>5.6445322209580304E-2</c:v>
                </c:pt>
                <c:pt idx="1504">
                  <c:v>5.6445322209580304E-2</c:v>
                </c:pt>
                <c:pt idx="1505">
                  <c:v>5.6445322209580304E-2</c:v>
                </c:pt>
                <c:pt idx="1506">
                  <c:v>5.6445322209580304E-2</c:v>
                </c:pt>
                <c:pt idx="1507">
                  <c:v>5.6445322209580304E-2</c:v>
                </c:pt>
                <c:pt idx="1508">
                  <c:v>5.6445322209580304E-2</c:v>
                </c:pt>
                <c:pt idx="1509">
                  <c:v>5.6445322209580304E-2</c:v>
                </c:pt>
                <c:pt idx="1510">
                  <c:v>5.6445322209580304E-2</c:v>
                </c:pt>
                <c:pt idx="1511">
                  <c:v>5.6445322209580304E-2</c:v>
                </c:pt>
                <c:pt idx="1512">
                  <c:v>5.6445322209580304E-2</c:v>
                </c:pt>
                <c:pt idx="1513">
                  <c:v>5.6445322209580304E-2</c:v>
                </c:pt>
                <c:pt idx="1514">
                  <c:v>5.6445322209580304E-2</c:v>
                </c:pt>
                <c:pt idx="1515">
                  <c:v>5.6445322209580304E-2</c:v>
                </c:pt>
                <c:pt idx="1516">
                  <c:v>5.6445322209580304E-2</c:v>
                </c:pt>
                <c:pt idx="1517">
                  <c:v>5.6445322209580304E-2</c:v>
                </c:pt>
                <c:pt idx="1518">
                  <c:v>5.6445322209580304E-2</c:v>
                </c:pt>
                <c:pt idx="1519">
                  <c:v>5.6445322209580304E-2</c:v>
                </c:pt>
                <c:pt idx="1520">
                  <c:v>5.6445322209580304E-2</c:v>
                </c:pt>
                <c:pt idx="1521">
                  <c:v>5.6445322209580304E-2</c:v>
                </c:pt>
                <c:pt idx="1522">
                  <c:v>5.6445322209580304E-2</c:v>
                </c:pt>
                <c:pt idx="1523">
                  <c:v>5.6445322209580304E-2</c:v>
                </c:pt>
                <c:pt idx="1524">
                  <c:v>5.6445322209580304E-2</c:v>
                </c:pt>
                <c:pt idx="1525">
                  <c:v>5.6445322209580304E-2</c:v>
                </c:pt>
                <c:pt idx="1526">
                  <c:v>5.6445322209580304E-2</c:v>
                </c:pt>
                <c:pt idx="1527">
                  <c:v>5.6445322209580304E-2</c:v>
                </c:pt>
                <c:pt idx="1528">
                  <c:v>5.6445322209580304E-2</c:v>
                </c:pt>
                <c:pt idx="1529">
                  <c:v>5.6445322209580304E-2</c:v>
                </c:pt>
                <c:pt idx="1530">
                  <c:v>5.6445322209580304E-2</c:v>
                </c:pt>
                <c:pt idx="1531">
                  <c:v>5.6445322209580304E-2</c:v>
                </c:pt>
                <c:pt idx="1532">
                  <c:v>5.6445322209580304E-2</c:v>
                </c:pt>
                <c:pt idx="1533">
                  <c:v>5.6445322209580304E-2</c:v>
                </c:pt>
                <c:pt idx="1534">
                  <c:v>5.6445322209580304E-2</c:v>
                </c:pt>
                <c:pt idx="1535">
                  <c:v>5.6445322209580304E-2</c:v>
                </c:pt>
                <c:pt idx="1536">
                  <c:v>5.6445322209580304E-2</c:v>
                </c:pt>
                <c:pt idx="1537">
                  <c:v>5.6445322209580304E-2</c:v>
                </c:pt>
                <c:pt idx="1538">
                  <c:v>5.6445322209580304E-2</c:v>
                </c:pt>
                <c:pt idx="1539">
                  <c:v>5.6445322209580304E-2</c:v>
                </c:pt>
                <c:pt idx="1540">
                  <c:v>5.6445322209580304E-2</c:v>
                </c:pt>
                <c:pt idx="1541">
                  <c:v>5.6445322209580304E-2</c:v>
                </c:pt>
                <c:pt idx="1542">
                  <c:v>5.6445322209580304E-2</c:v>
                </c:pt>
                <c:pt idx="1543">
                  <c:v>5.6445322209580304E-2</c:v>
                </c:pt>
                <c:pt idx="1544">
                  <c:v>5.6445322209580304E-2</c:v>
                </c:pt>
                <c:pt idx="1545">
                  <c:v>5.6445322209580304E-2</c:v>
                </c:pt>
                <c:pt idx="1546">
                  <c:v>5.6445322209580304E-2</c:v>
                </c:pt>
                <c:pt idx="1547">
                  <c:v>5.6445322209580304E-2</c:v>
                </c:pt>
                <c:pt idx="1548">
                  <c:v>5.6445322209580304E-2</c:v>
                </c:pt>
                <c:pt idx="1549">
                  <c:v>5.6445322209580304E-2</c:v>
                </c:pt>
                <c:pt idx="1550">
                  <c:v>5.6445322209580304E-2</c:v>
                </c:pt>
                <c:pt idx="1551">
                  <c:v>5.6445322209580304E-2</c:v>
                </c:pt>
                <c:pt idx="1552">
                  <c:v>5.6445322209580304E-2</c:v>
                </c:pt>
                <c:pt idx="1553">
                  <c:v>5.6445322209580304E-2</c:v>
                </c:pt>
                <c:pt idx="1554">
                  <c:v>5.6445322209580304E-2</c:v>
                </c:pt>
                <c:pt idx="1555">
                  <c:v>5.6445322209580304E-2</c:v>
                </c:pt>
                <c:pt idx="1556">
                  <c:v>5.6445322209580304E-2</c:v>
                </c:pt>
                <c:pt idx="1557">
                  <c:v>5.6445322209580304E-2</c:v>
                </c:pt>
                <c:pt idx="1558">
                  <c:v>5.6445322209580304E-2</c:v>
                </c:pt>
                <c:pt idx="1559">
                  <c:v>5.6445322209580304E-2</c:v>
                </c:pt>
                <c:pt idx="1560">
                  <c:v>5.6445322209580304E-2</c:v>
                </c:pt>
                <c:pt idx="1561">
                  <c:v>5.6445322209580304E-2</c:v>
                </c:pt>
                <c:pt idx="1562">
                  <c:v>5.6445322209580304E-2</c:v>
                </c:pt>
                <c:pt idx="1563">
                  <c:v>5.6445322209580304E-2</c:v>
                </c:pt>
                <c:pt idx="1564">
                  <c:v>5.6445322209580304E-2</c:v>
                </c:pt>
                <c:pt idx="1565">
                  <c:v>5.6445322209580304E-2</c:v>
                </c:pt>
                <c:pt idx="1566">
                  <c:v>5.6445322209580304E-2</c:v>
                </c:pt>
                <c:pt idx="1567">
                  <c:v>5.6445322209580304E-2</c:v>
                </c:pt>
                <c:pt idx="1568">
                  <c:v>5.6445322209580304E-2</c:v>
                </c:pt>
                <c:pt idx="1569">
                  <c:v>5.6445322209580304E-2</c:v>
                </c:pt>
                <c:pt idx="1570">
                  <c:v>5.6445322209580304E-2</c:v>
                </c:pt>
                <c:pt idx="1571">
                  <c:v>5.6445322209580304E-2</c:v>
                </c:pt>
                <c:pt idx="1572">
                  <c:v>5.6445322209580304E-2</c:v>
                </c:pt>
                <c:pt idx="1573">
                  <c:v>5.6445322209580304E-2</c:v>
                </c:pt>
                <c:pt idx="1574">
                  <c:v>5.6445322209580304E-2</c:v>
                </c:pt>
                <c:pt idx="1575">
                  <c:v>5.6445322209580304E-2</c:v>
                </c:pt>
                <c:pt idx="1576">
                  <c:v>5.6445322209580304E-2</c:v>
                </c:pt>
                <c:pt idx="1577">
                  <c:v>5.6445322209580304E-2</c:v>
                </c:pt>
                <c:pt idx="1578">
                  <c:v>5.6445322209580304E-2</c:v>
                </c:pt>
                <c:pt idx="1579">
                  <c:v>5.6445322209580304E-2</c:v>
                </c:pt>
                <c:pt idx="1580">
                  <c:v>5.6445322209580304E-2</c:v>
                </c:pt>
                <c:pt idx="1581">
                  <c:v>5.6445322209580304E-2</c:v>
                </c:pt>
                <c:pt idx="1582">
                  <c:v>5.6445322209580304E-2</c:v>
                </c:pt>
                <c:pt idx="1583">
                  <c:v>5.6445322209580304E-2</c:v>
                </c:pt>
                <c:pt idx="1584">
                  <c:v>5.6445322209580304E-2</c:v>
                </c:pt>
                <c:pt idx="1585">
                  <c:v>5.6445322209580304E-2</c:v>
                </c:pt>
                <c:pt idx="1586">
                  <c:v>5.6445322209580304E-2</c:v>
                </c:pt>
                <c:pt idx="1587">
                  <c:v>5.6445322209580304E-2</c:v>
                </c:pt>
                <c:pt idx="1588">
                  <c:v>5.6445322209580304E-2</c:v>
                </c:pt>
                <c:pt idx="1589">
                  <c:v>5.6445322209580304E-2</c:v>
                </c:pt>
                <c:pt idx="1590">
                  <c:v>5.6445322209580304E-2</c:v>
                </c:pt>
                <c:pt idx="1591">
                  <c:v>5.6445322209580304E-2</c:v>
                </c:pt>
                <c:pt idx="1592">
                  <c:v>5.6445322209580304E-2</c:v>
                </c:pt>
                <c:pt idx="1593">
                  <c:v>5.6445322209580304E-2</c:v>
                </c:pt>
                <c:pt idx="1594">
                  <c:v>5.6445322209580304E-2</c:v>
                </c:pt>
                <c:pt idx="1595">
                  <c:v>5.6445322209580304E-2</c:v>
                </c:pt>
                <c:pt idx="1596">
                  <c:v>5.6445322209580304E-2</c:v>
                </c:pt>
                <c:pt idx="1597">
                  <c:v>5.6445322209580304E-2</c:v>
                </c:pt>
                <c:pt idx="1598">
                  <c:v>5.6445322209580304E-2</c:v>
                </c:pt>
                <c:pt idx="1599">
                  <c:v>5.6445322209580304E-2</c:v>
                </c:pt>
                <c:pt idx="1600">
                  <c:v>5.6445322209580304E-2</c:v>
                </c:pt>
                <c:pt idx="1601">
                  <c:v>5.6445322209580304E-2</c:v>
                </c:pt>
                <c:pt idx="1602">
                  <c:v>5.6445322209580304E-2</c:v>
                </c:pt>
                <c:pt idx="1603">
                  <c:v>5.6445322209580304E-2</c:v>
                </c:pt>
                <c:pt idx="1604">
                  <c:v>5.6445322209580304E-2</c:v>
                </c:pt>
                <c:pt idx="1605">
                  <c:v>5.6445322209580304E-2</c:v>
                </c:pt>
                <c:pt idx="1606">
                  <c:v>5.6445322209580304E-2</c:v>
                </c:pt>
                <c:pt idx="1607">
                  <c:v>5.6445322209580304E-2</c:v>
                </c:pt>
                <c:pt idx="1608">
                  <c:v>5.6445322209580304E-2</c:v>
                </c:pt>
                <c:pt idx="1609">
                  <c:v>5.6445322209580304E-2</c:v>
                </c:pt>
                <c:pt idx="1610">
                  <c:v>5.6445322209580304E-2</c:v>
                </c:pt>
                <c:pt idx="1611">
                  <c:v>5.6445322209580304E-2</c:v>
                </c:pt>
                <c:pt idx="1612">
                  <c:v>5.6445322209580304E-2</c:v>
                </c:pt>
                <c:pt idx="1613">
                  <c:v>5.6445322209580304E-2</c:v>
                </c:pt>
                <c:pt idx="1614">
                  <c:v>5.6445322209580304E-2</c:v>
                </c:pt>
                <c:pt idx="1615">
                  <c:v>5.6445322209580304E-2</c:v>
                </c:pt>
                <c:pt idx="1616">
                  <c:v>5.6445322209580304E-2</c:v>
                </c:pt>
                <c:pt idx="1617">
                  <c:v>5.6445322209580304E-2</c:v>
                </c:pt>
                <c:pt idx="1618">
                  <c:v>5.6445322209580304E-2</c:v>
                </c:pt>
                <c:pt idx="1619">
                  <c:v>5.6445322209580304E-2</c:v>
                </c:pt>
                <c:pt idx="1620">
                  <c:v>5.6445322209580304E-2</c:v>
                </c:pt>
                <c:pt idx="1621">
                  <c:v>5.6445322209580304E-2</c:v>
                </c:pt>
                <c:pt idx="1622">
                  <c:v>5.6445322209580304E-2</c:v>
                </c:pt>
                <c:pt idx="1623">
                  <c:v>5.6445322209580304E-2</c:v>
                </c:pt>
                <c:pt idx="1624">
                  <c:v>5.6445322209580304E-2</c:v>
                </c:pt>
                <c:pt idx="1625">
                  <c:v>5.6445322209580304E-2</c:v>
                </c:pt>
                <c:pt idx="1626">
                  <c:v>5.6445322209580304E-2</c:v>
                </c:pt>
                <c:pt idx="1627">
                  <c:v>5.6445322209580304E-2</c:v>
                </c:pt>
                <c:pt idx="1628">
                  <c:v>5.6445322209580304E-2</c:v>
                </c:pt>
                <c:pt idx="1629">
                  <c:v>5.6445322209580304E-2</c:v>
                </c:pt>
                <c:pt idx="1630">
                  <c:v>5.6445322209580304E-2</c:v>
                </c:pt>
                <c:pt idx="1631">
                  <c:v>5.6445322209580304E-2</c:v>
                </c:pt>
                <c:pt idx="1632">
                  <c:v>5.6445322209580304E-2</c:v>
                </c:pt>
                <c:pt idx="1633">
                  <c:v>5.6445322209580304E-2</c:v>
                </c:pt>
                <c:pt idx="1634">
                  <c:v>5.6445322209580304E-2</c:v>
                </c:pt>
                <c:pt idx="1635">
                  <c:v>5.6445322209580304E-2</c:v>
                </c:pt>
                <c:pt idx="1636">
                  <c:v>5.6445322209580304E-2</c:v>
                </c:pt>
                <c:pt idx="1637">
                  <c:v>5.6445322209580304E-2</c:v>
                </c:pt>
                <c:pt idx="1638">
                  <c:v>5.6445322209580304E-2</c:v>
                </c:pt>
                <c:pt idx="1639">
                  <c:v>5.6445322209580304E-2</c:v>
                </c:pt>
                <c:pt idx="1640">
                  <c:v>5.6445322209580304E-2</c:v>
                </c:pt>
                <c:pt idx="1641">
                  <c:v>5.6445322209580304E-2</c:v>
                </c:pt>
                <c:pt idx="1642">
                  <c:v>5.6445322209580304E-2</c:v>
                </c:pt>
                <c:pt idx="1643">
                  <c:v>5.6445322209580304E-2</c:v>
                </c:pt>
                <c:pt idx="1644">
                  <c:v>5.6445322209580304E-2</c:v>
                </c:pt>
                <c:pt idx="1645">
                  <c:v>5.6445322209580304E-2</c:v>
                </c:pt>
                <c:pt idx="1646">
                  <c:v>5.6445322209580304E-2</c:v>
                </c:pt>
                <c:pt idx="1647">
                  <c:v>5.6445322209580304E-2</c:v>
                </c:pt>
                <c:pt idx="1648">
                  <c:v>5.6445322209580304E-2</c:v>
                </c:pt>
                <c:pt idx="1649">
                  <c:v>5.6445322209580304E-2</c:v>
                </c:pt>
                <c:pt idx="1650">
                  <c:v>5.6445322209580304E-2</c:v>
                </c:pt>
                <c:pt idx="1651">
                  <c:v>5.6445322209580304E-2</c:v>
                </c:pt>
                <c:pt idx="1652">
                  <c:v>5.6445322209580304E-2</c:v>
                </c:pt>
                <c:pt idx="1653">
                  <c:v>5.6445322209580304E-2</c:v>
                </c:pt>
                <c:pt idx="1654">
                  <c:v>5.6445322209580304E-2</c:v>
                </c:pt>
                <c:pt idx="1655">
                  <c:v>5.6445322209580304E-2</c:v>
                </c:pt>
                <c:pt idx="1656">
                  <c:v>5.6445322209580304E-2</c:v>
                </c:pt>
                <c:pt idx="1657">
                  <c:v>5.6445322209580304E-2</c:v>
                </c:pt>
                <c:pt idx="1658">
                  <c:v>5.6445322209580304E-2</c:v>
                </c:pt>
                <c:pt idx="1659">
                  <c:v>5.6445322209580304E-2</c:v>
                </c:pt>
                <c:pt idx="1660">
                  <c:v>5.6445322209580304E-2</c:v>
                </c:pt>
                <c:pt idx="1661">
                  <c:v>5.6445322209580304E-2</c:v>
                </c:pt>
                <c:pt idx="1662">
                  <c:v>5.6445322209580304E-2</c:v>
                </c:pt>
                <c:pt idx="1663">
                  <c:v>5.6445322209580304E-2</c:v>
                </c:pt>
                <c:pt idx="1664">
                  <c:v>5.6445322209580304E-2</c:v>
                </c:pt>
                <c:pt idx="1665">
                  <c:v>5.6445322209580304E-2</c:v>
                </c:pt>
                <c:pt idx="1666">
                  <c:v>5.6445322209580304E-2</c:v>
                </c:pt>
                <c:pt idx="1667">
                  <c:v>5.6445322209580304E-2</c:v>
                </c:pt>
                <c:pt idx="1668">
                  <c:v>5.6445322209580304E-2</c:v>
                </c:pt>
                <c:pt idx="1669">
                  <c:v>5.6445322209580304E-2</c:v>
                </c:pt>
                <c:pt idx="1670">
                  <c:v>5.6445322209580304E-2</c:v>
                </c:pt>
                <c:pt idx="1671">
                  <c:v>5.6445322209580304E-2</c:v>
                </c:pt>
                <c:pt idx="1672">
                  <c:v>5.6445322209580304E-2</c:v>
                </c:pt>
                <c:pt idx="1673">
                  <c:v>5.6445322209580304E-2</c:v>
                </c:pt>
                <c:pt idx="1674">
                  <c:v>5.6445322209580304E-2</c:v>
                </c:pt>
                <c:pt idx="1675">
                  <c:v>5.6445322209580304E-2</c:v>
                </c:pt>
                <c:pt idx="1676">
                  <c:v>5.6445322209580304E-2</c:v>
                </c:pt>
                <c:pt idx="1677">
                  <c:v>5.6445322209580304E-2</c:v>
                </c:pt>
                <c:pt idx="1678">
                  <c:v>5.6445322209580304E-2</c:v>
                </c:pt>
                <c:pt idx="1679">
                  <c:v>5.6445322209580304E-2</c:v>
                </c:pt>
                <c:pt idx="1680">
                  <c:v>5.6445322209580304E-2</c:v>
                </c:pt>
                <c:pt idx="1681">
                  <c:v>5.6445322209580304E-2</c:v>
                </c:pt>
                <c:pt idx="1682">
                  <c:v>5.6445322209580304E-2</c:v>
                </c:pt>
                <c:pt idx="1683">
                  <c:v>5.6445322209580304E-2</c:v>
                </c:pt>
                <c:pt idx="1684">
                  <c:v>5.6445322209580304E-2</c:v>
                </c:pt>
                <c:pt idx="1685">
                  <c:v>5.6445322209580304E-2</c:v>
                </c:pt>
                <c:pt idx="1686">
                  <c:v>5.6445322209580304E-2</c:v>
                </c:pt>
                <c:pt idx="1687">
                  <c:v>5.6445322209580304E-2</c:v>
                </c:pt>
                <c:pt idx="1688">
                  <c:v>5.6445322209580304E-2</c:v>
                </c:pt>
                <c:pt idx="1689">
                  <c:v>5.6445322209580304E-2</c:v>
                </c:pt>
                <c:pt idx="1690">
                  <c:v>5.6445322209580304E-2</c:v>
                </c:pt>
                <c:pt idx="1691">
                  <c:v>5.6445322209580304E-2</c:v>
                </c:pt>
                <c:pt idx="1692">
                  <c:v>5.6445322209580304E-2</c:v>
                </c:pt>
                <c:pt idx="1693">
                  <c:v>5.6445322209580304E-2</c:v>
                </c:pt>
                <c:pt idx="1694">
                  <c:v>5.6445322209580304E-2</c:v>
                </c:pt>
                <c:pt idx="1695">
                  <c:v>5.6445322209580304E-2</c:v>
                </c:pt>
                <c:pt idx="1696">
                  <c:v>5.6445322209580304E-2</c:v>
                </c:pt>
                <c:pt idx="1697">
                  <c:v>5.6445322209580304E-2</c:v>
                </c:pt>
                <c:pt idx="1698">
                  <c:v>5.6445322209580304E-2</c:v>
                </c:pt>
                <c:pt idx="1699">
                  <c:v>5.6445322209580304E-2</c:v>
                </c:pt>
                <c:pt idx="1700">
                  <c:v>5.6445322209580304E-2</c:v>
                </c:pt>
                <c:pt idx="1701">
                  <c:v>5.6445322209580304E-2</c:v>
                </c:pt>
                <c:pt idx="1702">
                  <c:v>5.6445322209580304E-2</c:v>
                </c:pt>
                <c:pt idx="1703">
                  <c:v>5.6445322209580304E-2</c:v>
                </c:pt>
                <c:pt idx="1704">
                  <c:v>5.6445322209580304E-2</c:v>
                </c:pt>
                <c:pt idx="1705">
                  <c:v>5.6445322209580304E-2</c:v>
                </c:pt>
                <c:pt idx="1706">
                  <c:v>5.6445322209580304E-2</c:v>
                </c:pt>
                <c:pt idx="1707">
                  <c:v>5.6445322209580304E-2</c:v>
                </c:pt>
                <c:pt idx="1708">
                  <c:v>5.6445322209580304E-2</c:v>
                </c:pt>
                <c:pt idx="1709">
                  <c:v>5.6445322209580304E-2</c:v>
                </c:pt>
                <c:pt idx="1710">
                  <c:v>5.6445322209580304E-2</c:v>
                </c:pt>
                <c:pt idx="1711">
                  <c:v>5.6445322209580304E-2</c:v>
                </c:pt>
                <c:pt idx="1712">
                  <c:v>5.6445322209580304E-2</c:v>
                </c:pt>
                <c:pt idx="1713">
                  <c:v>5.6445322209580304E-2</c:v>
                </c:pt>
                <c:pt idx="1714">
                  <c:v>5.6445322209580304E-2</c:v>
                </c:pt>
                <c:pt idx="1715">
                  <c:v>5.6445322209580304E-2</c:v>
                </c:pt>
                <c:pt idx="1716">
                  <c:v>5.6445322209580304E-2</c:v>
                </c:pt>
                <c:pt idx="1717">
                  <c:v>5.6445322209580304E-2</c:v>
                </c:pt>
                <c:pt idx="1718">
                  <c:v>5.6445322209580304E-2</c:v>
                </c:pt>
                <c:pt idx="1719">
                  <c:v>5.6445322209580304E-2</c:v>
                </c:pt>
                <c:pt idx="1720">
                  <c:v>5.6445322209580304E-2</c:v>
                </c:pt>
                <c:pt idx="1721">
                  <c:v>5.6445322209580304E-2</c:v>
                </c:pt>
                <c:pt idx="1722">
                  <c:v>5.6445322209580304E-2</c:v>
                </c:pt>
                <c:pt idx="1723">
                  <c:v>5.6445322209580304E-2</c:v>
                </c:pt>
                <c:pt idx="1724">
                  <c:v>5.6445322209580304E-2</c:v>
                </c:pt>
                <c:pt idx="1725">
                  <c:v>5.6445322209580304E-2</c:v>
                </c:pt>
                <c:pt idx="1726">
                  <c:v>5.6445322209580304E-2</c:v>
                </c:pt>
                <c:pt idx="1727">
                  <c:v>5.6445322209580304E-2</c:v>
                </c:pt>
                <c:pt idx="1728">
                  <c:v>5.6445322209580304E-2</c:v>
                </c:pt>
                <c:pt idx="1729">
                  <c:v>5.6445322209580304E-2</c:v>
                </c:pt>
                <c:pt idx="1730">
                  <c:v>5.6445322209580304E-2</c:v>
                </c:pt>
                <c:pt idx="1731">
                  <c:v>5.6445322209580304E-2</c:v>
                </c:pt>
                <c:pt idx="1732">
                  <c:v>5.6445322209580304E-2</c:v>
                </c:pt>
                <c:pt idx="1733">
                  <c:v>5.6445322209580304E-2</c:v>
                </c:pt>
                <c:pt idx="1734">
                  <c:v>5.6445322209580304E-2</c:v>
                </c:pt>
                <c:pt idx="1735">
                  <c:v>5.6445322209580304E-2</c:v>
                </c:pt>
                <c:pt idx="1736">
                  <c:v>5.6445322209580304E-2</c:v>
                </c:pt>
                <c:pt idx="1737">
                  <c:v>5.6445322209580304E-2</c:v>
                </c:pt>
                <c:pt idx="1738">
                  <c:v>5.6445322209580304E-2</c:v>
                </c:pt>
                <c:pt idx="1739">
                  <c:v>5.6445322209580304E-2</c:v>
                </c:pt>
                <c:pt idx="1740">
                  <c:v>5.6445322209580304E-2</c:v>
                </c:pt>
                <c:pt idx="1741">
                  <c:v>5.6445322209580304E-2</c:v>
                </c:pt>
                <c:pt idx="1742">
                  <c:v>5.6445322209580304E-2</c:v>
                </c:pt>
                <c:pt idx="1743">
                  <c:v>5.6445322209580304E-2</c:v>
                </c:pt>
                <c:pt idx="1744">
                  <c:v>5.6445322209580304E-2</c:v>
                </c:pt>
                <c:pt idx="1745">
                  <c:v>5.6445322209580304E-2</c:v>
                </c:pt>
                <c:pt idx="1746">
                  <c:v>5.6445322209580304E-2</c:v>
                </c:pt>
                <c:pt idx="1747">
                  <c:v>5.6445322209580304E-2</c:v>
                </c:pt>
                <c:pt idx="1748">
                  <c:v>5.6445322209580304E-2</c:v>
                </c:pt>
                <c:pt idx="1749">
                  <c:v>5.6445322209580304E-2</c:v>
                </c:pt>
                <c:pt idx="1750">
                  <c:v>5.6445322209580304E-2</c:v>
                </c:pt>
                <c:pt idx="1751">
                  <c:v>5.6445322209580304E-2</c:v>
                </c:pt>
                <c:pt idx="1752">
                  <c:v>5.6445322209580304E-2</c:v>
                </c:pt>
                <c:pt idx="1753">
                  <c:v>5.6445322209580304E-2</c:v>
                </c:pt>
                <c:pt idx="1754">
                  <c:v>5.6445322209580304E-2</c:v>
                </c:pt>
                <c:pt idx="1755">
                  <c:v>5.6445322209580304E-2</c:v>
                </c:pt>
                <c:pt idx="1756">
                  <c:v>5.6445322209580304E-2</c:v>
                </c:pt>
                <c:pt idx="1757">
                  <c:v>5.6445322209580304E-2</c:v>
                </c:pt>
                <c:pt idx="1758">
                  <c:v>5.6445322209580304E-2</c:v>
                </c:pt>
                <c:pt idx="1759">
                  <c:v>5.6445322209580304E-2</c:v>
                </c:pt>
                <c:pt idx="1760">
                  <c:v>5.6445322209580304E-2</c:v>
                </c:pt>
                <c:pt idx="1761">
                  <c:v>5.6445322209580304E-2</c:v>
                </c:pt>
                <c:pt idx="1762">
                  <c:v>5.6445322209580304E-2</c:v>
                </c:pt>
                <c:pt idx="1763">
                  <c:v>5.6445322209580304E-2</c:v>
                </c:pt>
                <c:pt idx="1764">
                  <c:v>5.6445322209580304E-2</c:v>
                </c:pt>
                <c:pt idx="1765">
                  <c:v>5.6445322209580304E-2</c:v>
                </c:pt>
                <c:pt idx="1766">
                  <c:v>5.6445322209580304E-2</c:v>
                </c:pt>
                <c:pt idx="1767">
                  <c:v>5.6445322209580304E-2</c:v>
                </c:pt>
                <c:pt idx="1768">
                  <c:v>5.6445322209580304E-2</c:v>
                </c:pt>
                <c:pt idx="1769">
                  <c:v>5.6445322209580304E-2</c:v>
                </c:pt>
                <c:pt idx="1770">
                  <c:v>5.6445322209580304E-2</c:v>
                </c:pt>
                <c:pt idx="1771">
                  <c:v>5.6445322209580304E-2</c:v>
                </c:pt>
                <c:pt idx="1772">
                  <c:v>5.6445322209580304E-2</c:v>
                </c:pt>
                <c:pt idx="1773">
                  <c:v>5.6445322209580304E-2</c:v>
                </c:pt>
                <c:pt idx="1774">
                  <c:v>5.6445322209580304E-2</c:v>
                </c:pt>
                <c:pt idx="1775">
                  <c:v>5.6445322209580304E-2</c:v>
                </c:pt>
                <c:pt idx="1776">
                  <c:v>5.6445322209580304E-2</c:v>
                </c:pt>
                <c:pt idx="1777">
                  <c:v>5.6445322209580304E-2</c:v>
                </c:pt>
                <c:pt idx="1778">
                  <c:v>5.6445322209580304E-2</c:v>
                </c:pt>
                <c:pt idx="1779">
                  <c:v>5.6445322209580304E-2</c:v>
                </c:pt>
                <c:pt idx="1780">
                  <c:v>5.6445322209580304E-2</c:v>
                </c:pt>
                <c:pt idx="1781">
                  <c:v>5.6445322209580304E-2</c:v>
                </c:pt>
                <c:pt idx="1782">
                  <c:v>5.6445322209580304E-2</c:v>
                </c:pt>
                <c:pt idx="1783">
                  <c:v>5.6445322209580304E-2</c:v>
                </c:pt>
                <c:pt idx="1784">
                  <c:v>5.6445322209580304E-2</c:v>
                </c:pt>
                <c:pt idx="1785">
                  <c:v>5.6445322209580304E-2</c:v>
                </c:pt>
                <c:pt idx="1786">
                  <c:v>5.6445322209580304E-2</c:v>
                </c:pt>
                <c:pt idx="1787">
                  <c:v>5.6445322209580304E-2</c:v>
                </c:pt>
                <c:pt idx="1788">
                  <c:v>5.6445322209580304E-2</c:v>
                </c:pt>
                <c:pt idx="1789">
                  <c:v>5.6445322209580304E-2</c:v>
                </c:pt>
                <c:pt idx="1790">
                  <c:v>5.6445322209580304E-2</c:v>
                </c:pt>
                <c:pt idx="1791">
                  <c:v>5.6445322209580304E-2</c:v>
                </c:pt>
                <c:pt idx="1792">
                  <c:v>5.6445322209580304E-2</c:v>
                </c:pt>
                <c:pt idx="1793">
                  <c:v>5.6445322209580304E-2</c:v>
                </c:pt>
                <c:pt idx="1794">
                  <c:v>5.6445322209580304E-2</c:v>
                </c:pt>
                <c:pt idx="1795">
                  <c:v>5.6445322209580304E-2</c:v>
                </c:pt>
                <c:pt idx="1796">
                  <c:v>5.6445322209580304E-2</c:v>
                </c:pt>
                <c:pt idx="1797">
                  <c:v>5.6445322209580304E-2</c:v>
                </c:pt>
                <c:pt idx="1798">
                  <c:v>5.6445322209580304E-2</c:v>
                </c:pt>
                <c:pt idx="1799">
                  <c:v>5.6445322209580304E-2</c:v>
                </c:pt>
                <c:pt idx="1800">
                  <c:v>5.6445322209580304E-2</c:v>
                </c:pt>
                <c:pt idx="1801">
                  <c:v>5.6445322209580304E-2</c:v>
                </c:pt>
                <c:pt idx="1802">
                  <c:v>5.6445322209580304E-2</c:v>
                </c:pt>
                <c:pt idx="1803">
                  <c:v>5.6445322209580304E-2</c:v>
                </c:pt>
                <c:pt idx="1804">
                  <c:v>5.6445322209580304E-2</c:v>
                </c:pt>
                <c:pt idx="1805">
                  <c:v>5.6445322209580304E-2</c:v>
                </c:pt>
                <c:pt idx="1806">
                  <c:v>5.6445322209580304E-2</c:v>
                </c:pt>
                <c:pt idx="1807">
                  <c:v>5.6445322209580304E-2</c:v>
                </c:pt>
                <c:pt idx="1808">
                  <c:v>5.6445322209580304E-2</c:v>
                </c:pt>
                <c:pt idx="1809">
                  <c:v>5.6445322209580304E-2</c:v>
                </c:pt>
                <c:pt idx="1810">
                  <c:v>5.6445322209580304E-2</c:v>
                </c:pt>
                <c:pt idx="1811">
                  <c:v>5.6445322209580304E-2</c:v>
                </c:pt>
                <c:pt idx="1812">
                  <c:v>5.6445322209580304E-2</c:v>
                </c:pt>
                <c:pt idx="1813">
                  <c:v>5.6445322209580304E-2</c:v>
                </c:pt>
                <c:pt idx="1826">
                  <c:v>8.9903938494062904E-2</c:v>
                </c:pt>
                <c:pt idx="1827">
                  <c:v>8.9903938494062904E-2</c:v>
                </c:pt>
                <c:pt idx="1828">
                  <c:v>8.9903938494062904E-2</c:v>
                </c:pt>
                <c:pt idx="1829">
                  <c:v>8.9903938494062904E-2</c:v>
                </c:pt>
                <c:pt idx="1830">
                  <c:v>8.9903938494062904E-2</c:v>
                </c:pt>
                <c:pt idx="1831">
                  <c:v>8.9903938494062904E-2</c:v>
                </c:pt>
                <c:pt idx="1832">
                  <c:v>8.9903938494062904E-2</c:v>
                </c:pt>
                <c:pt idx="1833">
                  <c:v>8.9903938494062904E-2</c:v>
                </c:pt>
                <c:pt idx="1834">
                  <c:v>8.9903938494062904E-2</c:v>
                </c:pt>
                <c:pt idx="1835">
                  <c:v>8.9903938494062904E-2</c:v>
                </c:pt>
                <c:pt idx="1836">
                  <c:v>8.9903938494062904E-2</c:v>
                </c:pt>
                <c:pt idx="1837">
                  <c:v>8.9903938494062904E-2</c:v>
                </c:pt>
                <c:pt idx="1838">
                  <c:v>8.9903938494062904E-2</c:v>
                </c:pt>
                <c:pt idx="1839">
                  <c:v>9.2968234997449897E-2</c:v>
                </c:pt>
                <c:pt idx="1840">
                  <c:v>9.2968234997449897E-2</c:v>
                </c:pt>
                <c:pt idx="1841">
                  <c:v>9.2968234997449897E-2</c:v>
                </c:pt>
                <c:pt idx="1842">
                  <c:v>9.2968234997449897E-2</c:v>
                </c:pt>
                <c:pt idx="1843">
                  <c:v>9.2968234997449897E-2</c:v>
                </c:pt>
                <c:pt idx="1844">
                  <c:v>9.2968234997449897E-2</c:v>
                </c:pt>
                <c:pt idx="1845">
                  <c:v>9.2968234997449897E-2</c:v>
                </c:pt>
                <c:pt idx="1846">
                  <c:v>9.2968234997449897E-2</c:v>
                </c:pt>
                <c:pt idx="1847">
                  <c:v>9.2968234997449897E-2</c:v>
                </c:pt>
                <c:pt idx="1848">
                  <c:v>9.2968234997449897E-2</c:v>
                </c:pt>
                <c:pt idx="1849">
                  <c:v>9.2968234997449897E-2</c:v>
                </c:pt>
                <c:pt idx="1850">
                  <c:v>9.6106753215451798E-2</c:v>
                </c:pt>
                <c:pt idx="1851">
                  <c:v>9.6106753215451798E-2</c:v>
                </c:pt>
                <c:pt idx="1852">
                  <c:v>9.6106753215451798E-2</c:v>
                </c:pt>
                <c:pt idx="1853">
                  <c:v>9.6106753215451798E-2</c:v>
                </c:pt>
                <c:pt idx="1854">
                  <c:v>9.6106753215451798E-2</c:v>
                </c:pt>
                <c:pt idx="1855">
                  <c:v>9.6106753215451798E-2</c:v>
                </c:pt>
                <c:pt idx="1856">
                  <c:v>9.6106753215451798E-2</c:v>
                </c:pt>
                <c:pt idx="1857">
                  <c:v>9.6106753215451798E-2</c:v>
                </c:pt>
                <c:pt idx="1858">
                  <c:v>9.6106753215451798E-2</c:v>
                </c:pt>
                <c:pt idx="1859">
                  <c:v>9.6106753215451798E-2</c:v>
                </c:pt>
                <c:pt idx="1860">
                  <c:v>9.6106753215451798E-2</c:v>
                </c:pt>
                <c:pt idx="1861">
                  <c:v>9.6106753215451798E-2</c:v>
                </c:pt>
                <c:pt idx="1862">
                  <c:v>9.6106753215451798E-2</c:v>
                </c:pt>
                <c:pt idx="1863">
                  <c:v>9.6106753215451798E-2</c:v>
                </c:pt>
                <c:pt idx="1864">
                  <c:v>9.6106753215451798E-2</c:v>
                </c:pt>
                <c:pt idx="1865">
                  <c:v>9.6106753215451798E-2</c:v>
                </c:pt>
                <c:pt idx="1866">
                  <c:v>9.6106753215451798E-2</c:v>
                </c:pt>
                <c:pt idx="1867">
                  <c:v>9.6106753215451798E-2</c:v>
                </c:pt>
                <c:pt idx="1868">
                  <c:v>9.6106753215451798E-2</c:v>
                </c:pt>
                <c:pt idx="1869">
                  <c:v>9.6106753215451798E-2</c:v>
                </c:pt>
                <c:pt idx="1870">
                  <c:v>9.6106753215451798E-2</c:v>
                </c:pt>
                <c:pt idx="1871">
                  <c:v>9.6106753215451798E-2</c:v>
                </c:pt>
                <c:pt idx="1872">
                  <c:v>9.6106753215451798E-2</c:v>
                </c:pt>
                <c:pt idx="1873">
                  <c:v>9.6106753215451798E-2</c:v>
                </c:pt>
                <c:pt idx="1874">
                  <c:v>9.6106753215451798E-2</c:v>
                </c:pt>
                <c:pt idx="1875">
                  <c:v>9.6106753215451798E-2</c:v>
                </c:pt>
                <c:pt idx="1876">
                  <c:v>9.6106753215451798E-2</c:v>
                </c:pt>
                <c:pt idx="1877">
                  <c:v>9.6106753215451798E-2</c:v>
                </c:pt>
                <c:pt idx="1878">
                  <c:v>9.6106753215451798E-2</c:v>
                </c:pt>
                <c:pt idx="1879">
                  <c:v>9.6106753215451798E-2</c:v>
                </c:pt>
                <c:pt idx="1880">
                  <c:v>9.6106753215451798E-2</c:v>
                </c:pt>
                <c:pt idx="1881">
                  <c:v>9.6106753215451798E-2</c:v>
                </c:pt>
                <c:pt idx="1882">
                  <c:v>9.6106753215451798E-2</c:v>
                </c:pt>
                <c:pt idx="1883">
                  <c:v>9.6106753215451798E-2</c:v>
                </c:pt>
                <c:pt idx="1884">
                  <c:v>9.6106753215451798E-2</c:v>
                </c:pt>
                <c:pt idx="1885">
                  <c:v>9.6106753215451798E-2</c:v>
                </c:pt>
                <c:pt idx="1886">
                  <c:v>9.6106753215451798E-2</c:v>
                </c:pt>
                <c:pt idx="1887">
                  <c:v>9.6106753215451798E-2</c:v>
                </c:pt>
                <c:pt idx="1888">
                  <c:v>9.6106753215451798E-2</c:v>
                </c:pt>
                <c:pt idx="1889">
                  <c:v>9.6106753215451798E-2</c:v>
                </c:pt>
                <c:pt idx="1890">
                  <c:v>9.6106753215451798E-2</c:v>
                </c:pt>
                <c:pt idx="1891">
                  <c:v>9.6106753215451798E-2</c:v>
                </c:pt>
                <c:pt idx="1892">
                  <c:v>9.6106753215451798E-2</c:v>
                </c:pt>
                <c:pt idx="1893">
                  <c:v>9.6106753215451798E-2</c:v>
                </c:pt>
                <c:pt idx="1894">
                  <c:v>9.6106753215451798E-2</c:v>
                </c:pt>
                <c:pt idx="1895">
                  <c:v>9.6106753215451798E-2</c:v>
                </c:pt>
                <c:pt idx="1896">
                  <c:v>9.6106753215451798E-2</c:v>
                </c:pt>
                <c:pt idx="1897">
                  <c:v>9.6106753215451798E-2</c:v>
                </c:pt>
                <c:pt idx="1898">
                  <c:v>9.6106753215451798E-2</c:v>
                </c:pt>
                <c:pt idx="1899">
                  <c:v>9.6106753215451798E-2</c:v>
                </c:pt>
                <c:pt idx="1900">
                  <c:v>9.6106753215451798E-2</c:v>
                </c:pt>
                <c:pt idx="1901">
                  <c:v>9.6106753215451798E-2</c:v>
                </c:pt>
                <c:pt idx="1902">
                  <c:v>9.6106753215451798E-2</c:v>
                </c:pt>
                <c:pt idx="1903">
                  <c:v>9.6106753215451798E-2</c:v>
                </c:pt>
                <c:pt idx="1904">
                  <c:v>9.6106753215451798E-2</c:v>
                </c:pt>
                <c:pt idx="1905">
                  <c:v>9.6106753215451798E-2</c:v>
                </c:pt>
                <c:pt idx="1906">
                  <c:v>9.6106753215451798E-2</c:v>
                </c:pt>
                <c:pt idx="1907">
                  <c:v>9.6106753215451798E-2</c:v>
                </c:pt>
                <c:pt idx="1908">
                  <c:v>9.6106753215451798E-2</c:v>
                </c:pt>
                <c:pt idx="1909">
                  <c:v>9.6106753215451798E-2</c:v>
                </c:pt>
                <c:pt idx="1910">
                  <c:v>9.6106753215451798E-2</c:v>
                </c:pt>
                <c:pt idx="1911">
                  <c:v>9.6106753215451798E-2</c:v>
                </c:pt>
                <c:pt idx="1912">
                  <c:v>9.6106753215451798E-2</c:v>
                </c:pt>
                <c:pt idx="1913">
                  <c:v>9.6106753215451798E-2</c:v>
                </c:pt>
                <c:pt idx="1914">
                  <c:v>9.6106753215451798E-2</c:v>
                </c:pt>
                <c:pt idx="1915">
                  <c:v>9.6106753215451798E-2</c:v>
                </c:pt>
                <c:pt idx="1916">
                  <c:v>9.6106753215451798E-2</c:v>
                </c:pt>
                <c:pt idx="1917">
                  <c:v>9.6106753215451798E-2</c:v>
                </c:pt>
                <c:pt idx="1918">
                  <c:v>9.6106753215451798E-2</c:v>
                </c:pt>
                <c:pt idx="1919">
                  <c:v>9.6106753215451798E-2</c:v>
                </c:pt>
                <c:pt idx="1920">
                  <c:v>9.6106753215451798E-2</c:v>
                </c:pt>
                <c:pt idx="1921">
                  <c:v>9.6106753215451798E-2</c:v>
                </c:pt>
                <c:pt idx="1922">
                  <c:v>9.6106753215451798E-2</c:v>
                </c:pt>
                <c:pt idx="1923">
                  <c:v>9.6106753215451798E-2</c:v>
                </c:pt>
                <c:pt idx="1924">
                  <c:v>9.9953107457088172E-2</c:v>
                </c:pt>
                <c:pt idx="1925">
                  <c:v>9.9953107457088172E-2</c:v>
                </c:pt>
                <c:pt idx="1926">
                  <c:v>9.9953107457088172E-2</c:v>
                </c:pt>
                <c:pt idx="1927">
                  <c:v>9.9953107457088172E-2</c:v>
                </c:pt>
                <c:pt idx="1928">
                  <c:v>9.9953107457088172E-2</c:v>
                </c:pt>
                <c:pt idx="1929">
                  <c:v>9.9953107457088172E-2</c:v>
                </c:pt>
                <c:pt idx="1930">
                  <c:v>9.9953107457088172E-2</c:v>
                </c:pt>
                <c:pt idx="1931">
                  <c:v>9.9953107457088172E-2</c:v>
                </c:pt>
                <c:pt idx="1932">
                  <c:v>9.9953107457088172E-2</c:v>
                </c:pt>
                <c:pt idx="1933">
                  <c:v>9.9953107457088172E-2</c:v>
                </c:pt>
                <c:pt idx="1934">
                  <c:v>9.9953107457088172E-2</c:v>
                </c:pt>
                <c:pt idx="1935">
                  <c:v>9.9953107457088172E-2</c:v>
                </c:pt>
                <c:pt idx="1936">
                  <c:v>9.9953107457088172E-2</c:v>
                </c:pt>
                <c:pt idx="1937">
                  <c:v>9.9953107457088172E-2</c:v>
                </c:pt>
                <c:pt idx="1938">
                  <c:v>9.9953107457088172E-2</c:v>
                </c:pt>
                <c:pt idx="1939">
                  <c:v>9.9953107457088172E-2</c:v>
                </c:pt>
                <c:pt idx="1940">
                  <c:v>9.9953107457088172E-2</c:v>
                </c:pt>
                <c:pt idx="1941">
                  <c:v>9.9953107457088172E-2</c:v>
                </c:pt>
                <c:pt idx="1942">
                  <c:v>9.9953107457088172E-2</c:v>
                </c:pt>
                <c:pt idx="1943">
                  <c:v>9.9953107457088172E-2</c:v>
                </c:pt>
                <c:pt idx="1944">
                  <c:v>9.9953107457088172E-2</c:v>
                </c:pt>
                <c:pt idx="1945">
                  <c:v>9.9953107457088172E-2</c:v>
                </c:pt>
                <c:pt idx="1946">
                  <c:v>9.9953107457088172E-2</c:v>
                </c:pt>
                <c:pt idx="1947">
                  <c:v>9.9953107457088172E-2</c:v>
                </c:pt>
                <c:pt idx="1948">
                  <c:v>9.9953107457088172E-2</c:v>
                </c:pt>
                <c:pt idx="1949">
                  <c:v>9.9953107457088172E-2</c:v>
                </c:pt>
                <c:pt idx="1950">
                  <c:v>9.9953107457088172E-2</c:v>
                </c:pt>
                <c:pt idx="1951">
                  <c:v>9.9953107457088172E-2</c:v>
                </c:pt>
                <c:pt idx="1952">
                  <c:v>9.9953107457088172E-2</c:v>
                </c:pt>
                <c:pt idx="1953">
                  <c:v>9.9953107457088172E-2</c:v>
                </c:pt>
                <c:pt idx="1954">
                  <c:v>9.9953107457088172E-2</c:v>
                </c:pt>
                <c:pt idx="1955">
                  <c:v>9.9953107457088172E-2</c:v>
                </c:pt>
                <c:pt idx="1956">
                  <c:v>9.9953107457088172E-2</c:v>
                </c:pt>
                <c:pt idx="1957">
                  <c:v>9.9953107457088172E-2</c:v>
                </c:pt>
                <c:pt idx="1958">
                  <c:v>9.9953107457088172E-2</c:v>
                </c:pt>
                <c:pt idx="1959">
                  <c:v>9.9953107457088172E-2</c:v>
                </c:pt>
                <c:pt idx="1960">
                  <c:v>9.9953107457088172E-2</c:v>
                </c:pt>
                <c:pt idx="1961">
                  <c:v>9.9953107457088172E-2</c:v>
                </c:pt>
                <c:pt idx="1962">
                  <c:v>9.9953107457088172E-2</c:v>
                </c:pt>
                <c:pt idx="1963">
                  <c:v>9.9953107457088172E-2</c:v>
                </c:pt>
                <c:pt idx="1964">
                  <c:v>9.9953107457088172E-2</c:v>
                </c:pt>
                <c:pt idx="1965">
                  <c:v>9.9953107457088172E-2</c:v>
                </c:pt>
                <c:pt idx="1966">
                  <c:v>9.9953107457088172E-2</c:v>
                </c:pt>
                <c:pt idx="1967">
                  <c:v>9.9953107457088172E-2</c:v>
                </c:pt>
                <c:pt idx="1968">
                  <c:v>9.9953107457088172E-2</c:v>
                </c:pt>
                <c:pt idx="1969">
                  <c:v>9.9953107457088172E-2</c:v>
                </c:pt>
                <c:pt idx="1970">
                  <c:v>9.9953107457088172E-2</c:v>
                </c:pt>
                <c:pt idx="1971">
                  <c:v>9.9953107457088172E-2</c:v>
                </c:pt>
                <c:pt idx="1972">
                  <c:v>9.9953107457088172E-2</c:v>
                </c:pt>
                <c:pt idx="1973">
                  <c:v>9.9953107457088172E-2</c:v>
                </c:pt>
                <c:pt idx="1974">
                  <c:v>9.9953107457088172E-2</c:v>
                </c:pt>
                <c:pt idx="1975">
                  <c:v>9.9953107457088172E-2</c:v>
                </c:pt>
                <c:pt idx="1976">
                  <c:v>9.9953107457088172E-2</c:v>
                </c:pt>
                <c:pt idx="1977">
                  <c:v>9.9953107457088172E-2</c:v>
                </c:pt>
                <c:pt idx="1978">
                  <c:v>9.9953107457088172E-2</c:v>
                </c:pt>
                <c:pt idx="1979">
                  <c:v>9.9953107457088172E-2</c:v>
                </c:pt>
                <c:pt idx="1980">
                  <c:v>9.9953107457088172E-2</c:v>
                </c:pt>
                <c:pt idx="1981">
                  <c:v>9.9953107457088172E-2</c:v>
                </c:pt>
                <c:pt idx="1982">
                  <c:v>9.9953107457088172E-2</c:v>
                </c:pt>
                <c:pt idx="1983">
                  <c:v>9.9953107457088172E-2</c:v>
                </c:pt>
                <c:pt idx="1984">
                  <c:v>9.9953107457088172E-2</c:v>
                </c:pt>
                <c:pt idx="1985">
                  <c:v>9.9953107457088172E-2</c:v>
                </c:pt>
                <c:pt idx="1986">
                  <c:v>9.9953107457088172E-2</c:v>
                </c:pt>
                <c:pt idx="1987">
                  <c:v>9.9953107457088172E-2</c:v>
                </c:pt>
                <c:pt idx="1988">
                  <c:v>0.10527882871473854</c:v>
                </c:pt>
                <c:pt idx="1989">
                  <c:v>0.10527882871473854</c:v>
                </c:pt>
                <c:pt idx="1990">
                  <c:v>0.10527882871473854</c:v>
                </c:pt>
                <c:pt idx="1991">
                  <c:v>0.11066871528874614</c:v>
                </c:pt>
                <c:pt idx="1992">
                  <c:v>0.11066871528874614</c:v>
                </c:pt>
                <c:pt idx="1993">
                  <c:v>0.11066871528874614</c:v>
                </c:pt>
                <c:pt idx="1994">
                  <c:v>0.11066871528874614</c:v>
                </c:pt>
                <c:pt idx="1995">
                  <c:v>0.11066871528874614</c:v>
                </c:pt>
                <c:pt idx="1996">
                  <c:v>0.11066871528874614</c:v>
                </c:pt>
                <c:pt idx="1997">
                  <c:v>0.11066871528874614</c:v>
                </c:pt>
                <c:pt idx="1998">
                  <c:v>0.11066871528874614</c:v>
                </c:pt>
                <c:pt idx="1999">
                  <c:v>0.11066871528874614</c:v>
                </c:pt>
                <c:pt idx="2000">
                  <c:v>0.11066871528874614</c:v>
                </c:pt>
                <c:pt idx="2001">
                  <c:v>0.11066871528874614</c:v>
                </c:pt>
                <c:pt idx="2002">
                  <c:v>0.11066871528874614</c:v>
                </c:pt>
                <c:pt idx="2003">
                  <c:v>0.11066871528874614</c:v>
                </c:pt>
                <c:pt idx="2004">
                  <c:v>0.11066871528874614</c:v>
                </c:pt>
                <c:pt idx="2005">
                  <c:v>0.11066871528874614</c:v>
                </c:pt>
                <c:pt idx="2006">
                  <c:v>0.11066871528874614</c:v>
                </c:pt>
                <c:pt idx="2007">
                  <c:v>0.11066871528874614</c:v>
                </c:pt>
                <c:pt idx="2008">
                  <c:v>0.11066871528874614</c:v>
                </c:pt>
                <c:pt idx="2009">
                  <c:v>0.11066871528874614</c:v>
                </c:pt>
                <c:pt idx="2010">
                  <c:v>0.11671858797385672</c:v>
                </c:pt>
                <c:pt idx="2011">
                  <c:v>0.11671858797385672</c:v>
                </c:pt>
                <c:pt idx="2012">
                  <c:v>0.11671858797385672</c:v>
                </c:pt>
                <c:pt idx="2013">
                  <c:v>0.11671858797385672</c:v>
                </c:pt>
                <c:pt idx="2014">
                  <c:v>0.11671858797385672</c:v>
                </c:pt>
                <c:pt idx="2015">
                  <c:v>0.11671858797385672</c:v>
                </c:pt>
                <c:pt idx="2016">
                  <c:v>0.11671858797385672</c:v>
                </c:pt>
                <c:pt idx="2017">
                  <c:v>0.11671858797385672</c:v>
                </c:pt>
                <c:pt idx="2018">
                  <c:v>0.11671858797385672</c:v>
                </c:pt>
                <c:pt idx="2019">
                  <c:v>0.11671858797385672</c:v>
                </c:pt>
                <c:pt idx="2020">
                  <c:v>0.11671858797385672</c:v>
                </c:pt>
                <c:pt idx="2021">
                  <c:v>0.11671858797385672</c:v>
                </c:pt>
                <c:pt idx="2022">
                  <c:v>0.11671858797385672</c:v>
                </c:pt>
                <c:pt idx="2023">
                  <c:v>0.11671858797385672</c:v>
                </c:pt>
                <c:pt idx="2024">
                  <c:v>0.11671858797385672</c:v>
                </c:pt>
                <c:pt idx="2025">
                  <c:v>0.11671858797385672</c:v>
                </c:pt>
                <c:pt idx="2026">
                  <c:v>0.11671858797385672</c:v>
                </c:pt>
                <c:pt idx="2027">
                  <c:v>0.11671858797385672</c:v>
                </c:pt>
                <c:pt idx="2028">
                  <c:v>0.11671858797385672</c:v>
                </c:pt>
                <c:pt idx="2029">
                  <c:v>0.11671858797385672</c:v>
                </c:pt>
                <c:pt idx="2030">
                  <c:v>0.11671858797385672</c:v>
                </c:pt>
                <c:pt idx="2031">
                  <c:v>0.11671858797385672</c:v>
                </c:pt>
                <c:pt idx="2032">
                  <c:v>0.11671858797385672</c:v>
                </c:pt>
                <c:pt idx="2033">
                  <c:v>0.11671858797385672</c:v>
                </c:pt>
                <c:pt idx="2034">
                  <c:v>0.11671858797385672</c:v>
                </c:pt>
                <c:pt idx="2035">
                  <c:v>0.11671858797385672</c:v>
                </c:pt>
                <c:pt idx="2036">
                  <c:v>0.11671858797385672</c:v>
                </c:pt>
                <c:pt idx="2037">
                  <c:v>0.12407926640740791</c:v>
                </c:pt>
                <c:pt idx="2038">
                  <c:v>0.12407926640740791</c:v>
                </c:pt>
                <c:pt idx="2039">
                  <c:v>0.12407926640740791</c:v>
                </c:pt>
                <c:pt idx="2040">
                  <c:v>0.12407926640740791</c:v>
                </c:pt>
                <c:pt idx="2041">
                  <c:v>0.12407926640740791</c:v>
                </c:pt>
                <c:pt idx="2042">
                  <c:v>0.12407926640740791</c:v>
                </c:pt>
                <c:pt idx="2043">
                  <c:v>0.12407926640740791</c:v>
                </c:pt>
                <c:pt idx="2044">
                  <c:v>0.12407926640740791</c:v>
                </c:pt>
                <c:pt idx="2045">
                  <c:v>0.12407926640740791</c:v>
                </c:pt>
                <c:pt idx="2046">
                  <c:v>0.12407926640740791</c:v>
                </c:pt>
                <c:pt idx="2047">
                  <c:v>0.12407926640740791</c:v>
                </c:pt>
                <c:pt idx="2048">
                  <c:v>0.12407926640740791</c:v>
                </c:pt>
                <c:pt idx="2049">
                  <c:v>0.12407926640740791</c:v>
                </c:pt>
                <c:pt idx="2050">
                  <c:v>0.12407926640740791</c:v>
                </c:pt>
                <c:pt idx="2051">
                  <c:v>0.12407926640740791</c:v>
                </c:pt>
                <c:pt idx="2052">
                  <c:v>0.12407926640740791</c:v>
                </c:pt>
                <c:pt idx="2053">
                  <c:v>0.12407926640740791</c:v>
                </c:pt>
                <c:pt idx="2054">
                  <c:v>0.12407926640740791</c:v>
                </c:pt>
                <c:pt idx="2055">
                  <c:v>0.12407926640740791</c:v>
                </c:pt>
                <c:pt idx="2056">
                  <c:v>0.12407926640740791</c:v>
                </c:pt>
                <c:pt idx="2057">
                  <c:v>0.12407926640740791</c:v>
                </c:pt>
                <c:pt idx="2058">
                  <c:v>0.12407926640740791</c:v>
                </c:pt>
                <c:pt idx="2059">
                  <c:v>0.12407926640740791</c:v>
                </c:pt>
                <c:pt idx="2060">
                  <c:v>0.12407926640740791</c:v>
                </c:pt>
                <c:pt idx="2061">
                  <c:v>0.12407926640740791</c:v>
                </c:pt>
                <c:pt idx="2062">
                  <c:v>0.12407926640740791</c:v>
                </c:pt>
                <c:pt idx="2063">
                  <c:v>0.12407926640740791</c:v>
                </c:pt>
                <c:pt idx="2064">
                  <c:v>0.12407926640740791</c:v>
                </c:pt>
                <c:pt idx="2065">
                  <c:v>0.12407926640740791</c:v>
                </c:pt>
                <c:pt idx="2066">
                  <c:v>0.12407926640740791</c:v>
                </c:pt>
                <c:pt idx="2067">
                  <c:v>0.12407926640740791</c:v>
                </c:pt>
                <c:pt idx="2068">
                  <c:v>0.12407926640740791</c:v>
                </c:pt>
                <c:pt idx="2069">
                  <c:v>0.12407926640740791</c:v>
                </c:pt>
                <c:pt idx="2070">
                  <c:v>0.12407926640740791</c:v>
                </c:pt>
                <c:pt idx="2071">
                  <c:v>0.12407926640740791</c:v>
                </c:pt>
                <c:pt idx="2072">
                  <c:v>0.12407926640740791</c:v>
                </c:pt>
                <c:pt idx="2073">
                  <c:v>0.12407926640740791</c:v>
                </c:pt>
                <c:pt idx="2074">
                  <c:v>0.12407926640740791</c:v>
                </c:pt>
                <c:pt idx="2075">
                  <c:v>0.12407926640740791</c:v>
                </c:pt>
                <c:pt idx="2076">
                  <c:v>0.12407926640740791</c:v>
                </c:pt>
                <c:pt idx="2077">
                  <c:v>0.12407926640740791</c:v>
                </c:pt>
                <c:pt idx="2078">
                  <c:v>0.12407926640740791</c:v>
                </c:pt>
                <c:pt idx="2079">
                  <c:v>0.12407926640740791</c:v>
                </c:pt>
                <c:pt idx="2080">
                  <c:v>0.12407926640740791</c:v>
                </c:pt>
                <c:pt idx="2081">
                  <c:v>0.12407926640740791</c:v>
                </c:pt>
                <c:pt idx="2082">
                  <c:v>0.12407926640740791</c:v>
                </c:pt>
                <c:pt idx="2083">
                  <c:v>0.12407926640740791</c:v>
                </c:pt>
                <c:pt idx="2084">
                  <c:v>0.12407926640740791</c:v>
                </c:pt>
                <c:pt idx="2085">
                  <c:v>0.12407926640740791</c:v>
                </c:pt>
                <c:pt idx="2086">
                  <c:v>0.12407926640740791</c:v>
                </c:pt>
                <c:pt idx="2087">
                  <c:v>0.12407926640740791</c:v>
                </c:pt>
                <c:pt idx="2088">
                  <c:v>0.12407926640740791</c:v>
                </c:pt>
                <c:pt idx="2089">
                  <c:v>0.12407926640740791</c:v>
                </c:pt>
                <c:pt idx="2090">
                  <c:v>0.12407926640740791</c:v>
                </c:pt>
                <c:pt idx="2091">
                  <c:v>0.12407926640740791</c:v>
                </c:pt>
                <c:pt idx="2092">
                  <c:v>0.12407926640740791</c:v>
                </c:pt>
                <c:pt idx="2093">
                  <c:v>0.12407926640740791</c:v>
                </c:pt>
                <c:pt idx="2094">
                  <c:v>0.12407926640740791</c:v>
                </c:pt>
                <c:pt idx="2095">
                  <c:v>0.12407926640740791</c:v>
                </c:pt>
                <c:pt idx="2096">
                  <c:v>0.12407926640740791</c:v>
                </c:pt>
                <c:pt idx="2097">
                  <c:v>0.12407926640740791</c:v>
                </c:pt>
                <c:pt idx="2098">
                  <c:v>0.12407926640740791</c:v>
                </c:pt>
                <c:pt idx="2099">
                  <c:v>0.12407926640740791</c:v>
                </c:pt>
                <c:pt idx="2100">
                  <c:v>0.12407926640740791</c:v>
                </c:pt>
                <c:pt idx="2101">
                  <c:v>0.12407926640740791</c:v>
                </c:pt>
                <c:pt idx="2102">
                  <c:v>0.12407926640740791</c:v>
                </c:pt>
                <c:pt idx="2103">
                  <c:v>0.12407926640740791</c:v>
                </c:pt>
                <c:pt idx="2104">
                  <c:v>0.12407926640740791</c:v>
                </c:pt>
                <c:pt idx="2105">
                  <c:v>0.12407926640740791</c:v>
                </c:pt>
                <c:pt idx="2106">
                  <c:v>0.12407926640740791</c:v>
                </c:pt>
                <c:pt idx="2107">
                  <c:v>0.12407926640740791</c:v>
                </c:pt>
                <c:pt idx="2108">
                  <c:v>0.12407926640740791</c:v>
                </c:pt>
                <c:pt idx="2109">
                  <c:v>0.12407926640740791</c:v>
                </c:pt>
                <c:pt idx="2110">
                  <c:v>0.12407926640740791</c:v>
                </c:pt>
                <c:pt idx="2111">
                  <c:v>0.12407926640740791</c:v>
                </c:pt>
                <c:pt idx="2112">
                  <c:v>0.12407926640740791</c:v>
                </c:pt>
                <c:pt idx="2113">
                  <c:v>0.12407926640740791</c:v>
                </c:pt>
                <c:pt idx="2114">
                  <c:v>0.12407926640740791</c:v>
                </c:pt>
                <c:pt idx="2115">
                  <c:v>0.12407926640740791</c:v>
                </c:pt>
                <c:pt idx="2116">
                  <c:v>0.12407926640740791</c:v>
                </c:pt>
                <c:pt idx="2117">
                  <c:v>0.12407926640740791</c:v>
                </c:pt>
                <c:pt idx="2118">
                  <c:v>0.12407926640740791</c:v>
                </c:pt>
                <c:pt idx="2119">
                  <c:v>0.12407926640740791</c:v>
                </c:pt>
                <c:pt idx="2120">
                  <c:v>0.12407926640740791</c:v>
                </c:pt>
                <c:pt idx="2121">
                  <c:v>0.12407926640740791</c:v>
                </c:pt>
                <c:pt idx="2122">
                  <c:v>0.12407926640740791</c:v>
                </c:pt>
                <c:pt idx="2123">
                  <c:v>0.12407926640740791</c:v>
                </c:pt>
                <c:pt idx="2124">
                  <c:v>0.12407926640740791</c:v>
                </c:pt>
                <c:pt idx="2125">
                  <c:v>0.12407926640740791</c:v>
                </c:pt>
                <c:pt idx="2126">
                  <c:v>0.12407926640740791</c:v>
                </c:pt>
                <c:pt idx="2127">
                  <c:v>0.12407926640740791</c:v>
                </c:pt>
                <c:pt idx="2128">
                  <c:v>0.12407926640740791</c:v>
                </c:pt>
                <c:pt idx="2129">
                  <c:v>0.12407926640740791</c:v>
                </c:pt>
                <c:pt idx="2130">
                  <c:v>0.12407926640740791</c:v>
                </c:pt>
                <c:pt idx="2131">
                  <c:v>0.12407926640740791</c:v>
                </c:pt>
                <c:pt idx="2132">
                  <c:v>0.12407926640740791</c:v>
                </c:pt>
                <c:pt idx="2133">
                  <c:v>0.12407926640740791</c:v>
                </c:pt>
                <c:pt idx="2134">
                  <c:v>0.12407926640740791</c:v>
                </c:pt>
                <c:pt idx="2135">
                  <c:v>0.12407926640740791</c:v>
                </c:pt>
                <c:pt idx="2136">
                  <c:v>0.12407926640740791</c:v>
                </c:pt>
                <c:pt idx="2137">
                  <c:v>0.12407926640740791</c:v>
                </c:pt>
                <c:pt idx="2138">
                  <c:v>0.12407926640740791</c:v>
                </c:pt>
                <c:pt idx="2139">
                  <c:v>0.12407926640740791</c:v>
                </c:pt>
                <c:pt idx="2140">
                  <c:v>0.12407926640740791</c:v>
                </c:pt>
                <c:pt idx="2141">
                  <c:v>0.12407926640740791</c:v>
                </c:pt>
                <c:pt idx="2142">
                  <c:v>0.12407926640740791</c:v>
                </c:pt>
                <c:pt idx="2143">
                  <c:v>0.12407926640740791</c:v>
                </c:pt>
                <c:pt idx="2144">
                  <c:v>0.12407926640740791</c:v>
                </c:pt>
                <c:pt idx="2145">
                  <c:v>0.12407926640740791</c:v>
                </c:pt>
                <c:pt idx="2146">
                  <c:v>0.12407926640740791</c:v>
                </c:pt>
                <c:pt idx="2147">
                  <c:v>0.12407926640740791</c:v>
                </c:pt>
                <c:pt idx="2148">
                  <c:v>0.12407926640740791</c:v>
                </c:pt>
                <c:pt idx="2149">
                  <c:v>0.12407926640740791</c:v>
                </c:pt>
                <c:pt idx="2150">
                  <c:v>0.12407926640740791</c:v>
                </c:pt>
                <c:pt idx="2151">
                  <c:v>0.12407926640740791</c:v>
                </c:pt>
                <c:pt idx="2152">
                  <c:v>0.12407926640740791</c:v>
                </c:pt>
                <c:pt idx="2153">
                  <c:v>0.12407926640740791</c:v>
                </c:pt>
                <c:pt idx="2154">
                  <c:v>0.12407926640740791</c:v>
                </c:pt>
                <c:pt idx="2155">
                  <c:v>0.12407926640740791</c:v>
                </c:pt>
                <c:pt idx="2156">
                  <c:v>0.12407926640740791</c:v>
                </c:pt>
                <c:pt idx="2157">
                  <c:v>0.12407926640740791</c:v>
                </c:pt>
                <c:pt idx="2158">
                  <c:v>0.12407926640740791</c:v>
                </c:pt>
                <c:pt idx="2159">
                  <c:v>0.12407926640740791</c:v>
                </c:pt>
                <c:pt idx="2160">
                  <c:v>0.12407926640740791</c:v>
                </c:pt>
                <c:pt idx="2161">
                  <c:v>0.12407926640740791</c:v>
                </c:pt>
                <c:pt idx="2162">
                  <c:v>0.12407926640740791</c:v>
                </c:pt>
                <c:pt idx="2163">
                  <c:v>0.12407926640740791</c:v>
                </c:pt>
                <c:pt idx="2164">
                  <c:v>0.12407926640740791</c:v>
                </c:pt>
                <c:pt idx="2165">
                  <c:v>0.12407926640740791</c:v>
                </c:pt>
                <c:pt idx="2166">
                  <c:v>0.12407926640740791</c:v>
                </c:pt>
                <c:pt idx="2167">
                  <c:v>0.12407926640740791</c:v>
                </c:pt>
                <c:pt idx="2168">
                  <c:v>0.12407926640740791</c:v>
                </c:pt>
                <c:pt idx="2169">
                  <c:v>0.12407926640740791</c:v>
                </c:pt>
                <c:pt idx="2170">
                  <c:v>0.12407926640740791</c:v>
                </c:pt>
                <c:pt idx="2171">
                  <c:v>0.12407926640740791</c:v>
                </c:pt>
                <c:pt idx="2172">
                  <c:v>0.12407926640740791</c:v>
                </c:pt>
                <c:pt idx="2173">
                  <c:v>0.12407926640740791</c:v>
                </c:pt>
                <c:pt idx="2174">
                  <c:v>0.12407926640740791</c:v>
                </c:pt>
                <c:pt idx="2175">
                  <c:v>0.12407926640740791</c:v>
                </c:pt>
                <c:pt idx="2176">
                  <c:v>0.12407926640740791</c:v>
                </c:pt>
                <c:pt idx="2177">
                  <c:v>0.12407926640740791</c:v>
                </c:pt>
                <c:pt idx="2178">
                  <c:v>0.12407926640740791</c:v>
                </c:pt>
                <c:pt idx="2179">
                  <c:v>0.12407926640740791</c:v>
                </c:pt>
                <c:pt idx="2180">
                  <c:v>0.12407926640740791</c:v>
                </c:pt>
                <c:pt idx="2181">
                  <c:v>0.12407926640740791</c:v>
                </c:pt>
                <c:pt idx="2182">
                  <c:v>0.12407926640740791</c:v>
                </c:pt>
                <c:pt idx="2183">
                  <c:v>0.12407926640740791</c:v>
                </c:pt>
                <c:pt idx="2184">
                  <c:v>0.12407926640740791</c:v>
                </c:pt>
                <c:pt idx="2185">
                  <c:v>0.12407926640740791</c:v>
                </c:pt>
                <c:pt idx="2186">
                  <c:v>0.12407926640740791</c:v>
                </c:pt>
                <c:pt idx="2187">
                  <c:v>0.12407926640740791</c:v>
                </c:pt>
                <c:pt idx="2188">
                  <c:v>0.12407926640740791</c:v>
                </c:pt>
                <c:pt idx="2189">
                  <c:v>0.12407926640740791</c:v>
                </c:pt>
                <c:pt idx="2190">
                  <c:v>0.12407926640740791</c:v>
                </c:pt>
                <c:pt idx="2191">
                  <c:v>0.12407926640740791</c:v>
                </c:pt>
                <c:pt idx="2192">
                  <c:v>0.12407926640740791</c:v>
                </c:pt>
                <c:pt idx="2193">
                  <c:v>0.12407926640740791</c:v>
                </c:pt>
                <c:pt idx="2194">
                  <c:v>0.12407926640740791</c:v>
                </c:pt>
                <c:pt idx="2195">
                  <c:v>0.12407926640740791</c:v>
                </c:pt>
                <c:pt idx="2196">
                  <c:v>0.12407926640740791</c:v>
                </c:pt>
                <c:pt idx="2197">
                  <c:v>0.12407926640740791</c:v>
                </c:pt>
                <c:pt idx="2198">
                  <c:v>0.12407926640740791</c:v>
                </c:pt>
                <c:pt idx="2199">
                  <c:v>0.12407926640740791</c:v>
                </c:pt>
                <c:pt idx="2200">
                  <c:v>0.12407926640740791</c:v>
                </c:pt>
              </c:numCache>
            </c:numRef>
          </c:yVal>
          <c:smooth val="1"/>
          <c:extLst>
            <c:ext xmlns:c16="http://schemas.microsoft.com/office/drawing/2014/chart" uri="{C3380CC4-5D6E-409C-BE32-E72D297353CC}">
              <c16:uniqueId val="{00000001-4630-460D-B2C6-16A277B78D10}"/>
            </c:ext>
          </c:extLst>
        </c:ser>
        <c:dLbls>
          <c:showLegendKey val="0"/>
          <c:showVal val="0"/>
          <c:showCatName val="0"/>
          <c:showSerName val="0"/>
          <c:showPercent val="0"/>
          <c:showBubbleSize val="0"/>
        </c:dLbls>
        <c:axId val="662556968"/>
        <c:axId val="1"/>
      </c:scatterChart>
      <c:valAx>
        <c:axId val="662556968"/>
        <c:scaling>
          <c:orientation val="minMax"/>
          <c:max val="4"/>
        </c:scaling>
        <c:delete val="0"/>
        <c:axPos val="b"/>
        <c:title>
          <c:tx>
            <c:rich>
              <a:bodyPr/>
              <a:lstStyle/>
              <a:p>
                <a:pPr>
                  <a:defRPr/>
                </a:pPr>
                <a:r>
                  <a:rPr lang="en-US" dirty="0"/>
                  <a:t>Follow up (years)</a:t>
                </a:r>
              </a:p>
            </c:rich>
          </c:tx>
          <c:layout>
            <c:manualLayout>
              <c:xMode val="edge"/>
              <c:yMode val="edge"/>
              <c:x val="0.46977032588949519"/>
              <c:y val="0.93238279566724247"/>
            </c:manualLayout>
          </c:layout>
          <c:overlay val="0"/>
          <c:spPr>
            <a:noFill/>
            <a:ln w="25400">
              <a:noFill/>
            </a:ln>
          </c:sp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b="1"/>
            </a:pPr>
            <a:endParaRPr lang="en-US"/>
          </a:p>
        </c:txPr>
        <c:crossAx val="1"/>
        <c:crosses val="autoZero"/>
        <c:crossBetween val="midCat"/>
        <c:majorUnit val="1"/>
      </c:valAx>
      <c:valAx>
        <c:axId val="1"/>
        <c:scaling>
          <c:orientation val="minMax"/>
          <c:max val="0.30000000000000004"/>
          <c:min val="0"/>
        </c:scaling>
        <c:delete val="0"/>
        <c:axPos val="l"/>
        <c:title>
          <c:tx>
            <c:rich>
              <a:bodyPr/>
              <a:lstStyle/>
              <a:p>
                <a:pPr>
                  <a:defRPr/>
                </a:pPr>
                <a:r>
                  <a:rPr lang="en-US" dirty="0"/>
                  <a:t>Cumulative Incidence</a:t>
                </a:r>
                <a:r>
                  <a:rPr lang="en-US" baseline="0" dirty="0"/>
                  <a:t> (%)</a:t>
                </a:r>
                <a:endParaRPr lang="en-US" dirty="0"/>
              </a:p>
            </c:rich>
          </c:tx>
          <c:layout>
            <c:manualLayout>
              <c:xMode val="edge"/>
              <c:yMode val="edge"/>
              <c:x val="1.4612472838074934E-2"/>
              <c:y val="0.1712467860026517"/>
            </c:manualLayout>
          </c:layout>
          <c:overlay val="0"/>
          <c:spPr>
            <a:noFill/>
            <a:ln w="25400">
              <a:noFill/>
            </a:ln>
          </c:sp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b="1"/>
            </a:pPr>
            <a:endParaRPr lang="en-US"/>
          </a:p>
        </c:txPr>
        <c:crossAx val="662556968"/>
        <c:crosses val="autoZero"/>
        <c:crossBetween val="midCat"/>
      </c:valAx>
      <c:spPr>
        <a:noFill/>
        <a:ln w="25400">
          <a:noFill/>
        </a:ln>
      </c:spPr>
    </c:plotArea>
    <c:plotVisOnly val="1"/>
    <c:dispBlanksAs val="gap"/>
    <c:showDLblsOverMax val="0"/>
  </c:chart>
  <c:spPr>
    <a:noFill/>
    <a:ln w="9525" cap="flat" cmpd="sng" algn="ctr">
      <a:noFill/>
      <a:round/>
    </a:ln>
    <a:effectLst/>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021322253776369"/>
          <c:y val="3.6120017141267474E-2"/>
          <c:w val="0.86805467584560814"/>
          <c:h val="0.81534401667691792"/>
        </c:manualLayout>
      </c:layout>
      <c:scatterChart>
        <c:scatterStyle val="smoothMarker"/>
        <c:varyColors val="0"/>
        <c:ser>
          <c:idx val="0"/>
          <c:order val="0"/>
          <c:tx>
            <c:strRef>
              <c:f>CUM_INCID_CR1!$B$1</c:f>
              <c:strCache>
                <c:ptCount val="1"/>
                <c:pt idx="0">
                  <c:v>cif_con</c:v>
                </c:pt>
              </c:strCache>
            </c:strRef>
          </c:tx>
          <c:spPr>
            <a:ln w="57150" cap="rnd">
              <a:solidFill>
                <a:srgbClr val="0070C0"/>
              </a:solidFill>
              <a:round/>
            </a:ln>
            <a:effectLst/>
          </c:spPr>
          <c:marker>
            <c:symbol val="none"/>
          </c:marker>
          <c:xVal>
            <c:numRef>
              <c:f>CUM_INCID_CR1!$A$2:$A$2202</c:f>
              <c:numCache>
                <c:formatCode>General</c:formatCode>
                <c:ptCount val="2201"/>
                <c:pt idx="0">
                  <c:v>0</c:v>
                </c:pt>
                <c:pt idx="1">
                  <c:v>2.7397260273972603E-3</c:v>
                </c:pt>
                <c:pt idx="2">
                  <c:v>5.4794520547945206E-3</c:v>
                </c:pt>
                <c:pt idx="3">
                  <c:v>8.21917808219178E-3</c:v>
                </c:pt>
                <c:pt idx="4">
                  <c:v>1.0958904109589041E-2</c:v>
                </c:pt>
                <c:pt idx="5">
                  <c:v>1.3698630136986301E-2</c:v>
                </c:pt>
                <c:pt idx="6">
                  <c:v>1.643835616438356E-2</c:v>
                </c:pt>
                <c:pt idx="7">
                  <c:v>1.9178082191780823E-2</c:v>
                </c:pt>
                <c:pt idx="8">
                  <c:v>2.1917808219178082E-2</c:v>
                </c:pt>
                <c:pt idx="9">
                  <c:v>2.4657534246575342E-2</c:v>
                </c:pt>
                <c:pt idx="10">
                  <c:v>2.7397260273972601E-2</c:v>
                </c:pt>
                <c:pt idx="11">
                  <c:v>3.0136986301369864E-2</c:v>
                </c:pt>
                <c:pt idx="12">
                  <c:v>3.287671232876712E-2</c:v>
                </c:pt>
                <c:pt idx="13">
                  <c:v>3.5616438356164383E-2</c:v>
                </c:pt>
                <c:pt idx="14">
                  <c:v>3.8356164383561646E-2</c:v>
                </c:pt>
                <c:pt idx="15">
                  <c:v>4.1095890410958902E-2</c:v>
                </c:pt>
                <c:pt idx="16">
                  <c:v>4.3835616438356165E-2</c:v>
                </c:pt>
                <c:pt idx="17">
                  <c:v>4.6575342465753428E-2</c:v>
                </c:pt>
                <c:pt idx="18">
                  <c:v>4.9315068493150684E-2</c:v>
                </c:pt>
                <c:pt idx="19">
                  <c:v>5.2054794520547946E-2</c:v>
                </c:pt>
                <c:pt idx="20">
                  <c:v>5.4794520547945202E-2</c:v>
                </c:pt>
                <c:pt idx="21">
                  <c:v>5.7534246575342465E-2</c:v>
                </c:pt>
                <c:pt idx="22">
                  <c:v>6.0273972602739728E-2</c:v>
                </c:pt>
                <c:pt idx="23">
                  <c:v>6.3013698630136991E-2</c:v>
                </c:pt>
                <c:pt idx="24">
                  <c:v>6.575342465753424E-2</c:v>
                </c:pt>
                <c:pt idx="25">
                  <c:v>6.8493150684931503E-2</c:v>
                </c:pt>
                <c:pt idx="26">
                  <c:v>7.1232876712328766E-2</c:v>
                </c:pt>
                <c:pt idx="27">
                  <c:v>7.3972602739726029E-2</c:v>
                </c:pt>
                <c:pt idx="28">
                  <c:v>7.6712328767123292E-2</c:v>
                </c:pt>
                <c:pt idx="29">
                  <c:v>7.9452054794520555E-2</c:v>
                </c:pt>
                <c:pt idx="30">
                  <c:v>8.2191780821917804E-2</c:v>
                </c:pt>
                <c:pt idx="31">
                  <c:v>8.4931506849315067E-2</c:v>
                </c:pt>
                <c:pt idx="32">
                  <c:v>8.7671232876712329E-2</c:v>
                </c:pt>
                <c:pt idx="33">
                  <c:v>9.0410958904109592E-2</c:v>
                </c:pt>
                <c:pt idx="34">
                  <c:v>9.3150684931506855E-2</c:v>
                </c:pt>
                <c:pt idx="35">
                  <c:v>9.5890410958904104E-2</c:v>
                </c:pt>
                <c:pt idx="36">
                  <c:v>9.8630136986301367E-2</c:v>
                </c:pt>
                <c:pt idx="37">
                  <c:v>0.10136986301369863</c:v>
                </c:pt>
                <c:pt idx="38">
                  <c:v>0.10410958904109589</c:v>
                </c:pt>
                <c:pt idx="39">
                  <c:v>0.10684931506849316</c:v>
                </c:pt>
                <c:pt idx="40">
                  <c:v>0.1095890410958904</c:v>
                </c:pt>
                <c:pt idx="41">
                  <c:v>0.11232876712328767</c:v>
                </c:pt>
                <c:pt idx="42">
                  <c:v>0.11506849315068493</c:v>
                </c:pt>
                <c:pt idx="43">
                  <c:v>0.11780821917808219</c:v>
                </c:pt>
                <c:pt idx="44">
                  <c:v>0.12054794520547946</c:v>
                </c:pt>
                <c:pt idx="45">
                  <c:v>0.12328767123287671</c:v>
                </c:pt>
                <c:pt idx="46">
                  <c:v>0.12602739726027398</c:v>
                </c:pt>
                <c:pt idx="47">
                  <c:v>0.12876712328767123</c:v>
                </c:pt>
                <c:pt idx="48">
                  <c:v>0.13150684931506848</c:v>
                </c:pt>
                <c:pt idx="49">
                  <c:v>0.13424657534246576</c:v>
                </c:pt>
                <c:pt idx="50">
                  <c:v>0.13698630136986301</c:v>
                </c:pt>
                <c:pt idx="51">
                  <c:v>0.13972602739726028</c:v>
                </c:pt>
                <c:pt idx="52">
                  <c:v>0.14246575342465753</c:v>
                </c:pt>
                <c:pt idx="53">
                  <c:v>0.14520547945205478</c:v>
                </c:pt>
                <c:pt idx="54">
                  <c:v>0.14794520547945206</c:v>
                </c:pt>
                <c:pt idx="55">
                  <c:v>0.15068493150684931</c:v>
                </c:pt>
                <c:pt idx="56">
                  <c:v>0.15342465753424658</c:v>
                </c:pt>
                <c:pt idx="57">
                  <c:v>0.15616438356164383</c:v>
                </c:pt>
                <c:pt idx="58">
                  <c:v>0.15890410958904111</c:v>
                </c:pt>
                <c:pt idx="59">
                  <c:v>0.16164383561643836</c:v>
                </c:pt>
                <c:pt idx="60">
                  <c:v>0.16438356164383561</c:v>
                </c:pt>
                <c:pt idx="61">
                  <c:v>0.16712328767123288</c:v>
                </c:pt>
                <c:pt idx="62">
                  <c:v>0.16986301369863013</c:v>
                </c:pt>
                <c:pt idx="63">
                  <c:v>0.17260273972602741</c:v>
                </c:pt>
                <c:pt idx="64">
                  <c:v>0.17534246575342466</c:v>
                </c:pt>
                <c:pt idx="65">
                  <c:v>0.17808219178082191</c:v>
                </c:pt>
                <c:pt idx="66">
                  <c:v>0.18082191780821918</c:v>
                </c:pt>
                <c:pt idx="67">
                  <c:v>0.18356164383561643</c:v>
                </c:pt>
                <c:pt idx="68">
                  <c:v>0.18630136986301371</c:v>
                </c:pt>
                <c:pt idx="69">
                  <c:v>0.18904109589041096</c:v>
                </c:pt>
                <c:pt idx="70">
                  <c:v>0.19178082191780821</c:v>
                </c:pt>
                <c:pt idx="71">
                  <c:v>0.19452054794520549</c:v>
                </c:pt>
                <c:pt idx="72">
                  <c:v>0.19726027397260273</c:v>
                </c:pt>
                <c:pt idx="73">
                  <c:v>0.2</c:v>
                </c:pt>
                <c:pt idx="74">
                  <c:v>0.20273972602739726</c:v>
                </c:pt>
                <c:pt idx="75">
                  <c:v>0.20547945205479451</c:v>
                </c:pt>
                <c:pt idx="76">
                  <c:v>0.20821917808219179</c:v>
                </c:pt>
                <c:pt idx="77">
                  <c:v>0.21095890410958903</c:v>
                </c:pt>
                <c:pt idx="78">
                  <c:v>0.21369863013698631</c:v>
                </c:pt>
                <c:pt idx="79">
                  <c:v>0.21643835616438356</c:v>
                </c:pt>
                <c:pt idx="80">
                  <c:v>0.21917808219178081</c:v>
                </c:pt>
                <c:pt idx="81">
                  <c:v>0.22191780821917809</c:v>
                </c:pt>
                <c:pt idx="82">
                  <c:v>0.22465753424657534</c:v>
                </c:pt>
                <c:pt idx="83">
                  <c:v>0.22739726027397261</c:v>
                </c:pt>
                <c:pt idx="84">
                  <c:v>0.23013698630136986</c:v>
                </c:pt>
                <c:pt idx="85">
                  <c:v>0.23287671232876711</c:v>
                </c:pt>
                <c:pt idx="86">
                  <c:v>0.23561643835616439</c:v>
                </c:pt>
                <c:pt idx="87">
                  <c:v>0.23835616438356164</c:v>
                </c:pt>
                <c:pt idx="88">
                  <c:v>0.24109589041095891</c:v>
                </c:pt>
                <c:pt idx="89">
                  <c:v>0.24383561643835616</c:v>
                </c:pt>
                <c:pt idx="90">
                  <c:v>0.24657534246575341</c:v>
                </c:pt>
                <c:pt idx="91">
                  <c:v>0.24931506849315069</c:v>
                </c:pt>
                <c:pt idx="92">
                  <c:v>0.25205479452054796</c:v>
                </c:pt>
                <c:pt idx="93">
                  <c:v>0.25479452054794521</c:v>
                </c:pt>
                <c:pt idx="94">
                  <c:v>0.25753424657534246</c:v>
                </c:pt>
                <c:pt idx="95">
                  <c:v>0.26027397260273971</c:v>
                </c:pt>
                <c:pt idx="96">
                  <c:v>0.26301369863013696</c:v>
                </c:pt>
                <c:pt idx="97">
                  <c:v>0.26575342465753427</c:v>
                </c:pt>
                <c:pt idx="98">
                  <c:v>0.26849315068493151</c:v>
                </c:pt>
                <c:pt idx="99">
                  <c:v>0.27123287671232876</c:v>
                </c:pt>
                <c:pt idx="100">
                  <c:v>0.27397260273972601</c:v>
                </c:pt>
                <c:pt idx="101">
                  <c:v>0.27671232876712326</c:v>
                </c:pt>
                <c:pt idx="102">
                  <c:v>0.27945205479452057</c:v>
                </c:pt>
                <c:pt idx="103">
                  <c:v>0.28219178082191781</c:v>
                </c:pt>
                <c:pt idx="104">
                  <c:v>0.28493150684931506</c:v>
                </c:pt>
                <c:pt idx="105">
                  <c:v>0.28767123287671231</c:v>
                </c:pt>
                <c:pt idx="106">
                  <c:v>0.29041095890410956</c:v>
                </c:pt>
                <c:pt idx="107">
                  <c:v>0.29315068493150687</c:v>
                </c:pt>
                <c:pt idx="108">
                  <c:v>0.29589041095890412</c:v>
                </c:pt>
                <c:pt idx="109">
                  <c:v>0.29863013698630136</c:v>
                </c:pt>
                <c:pt idx="110">
                  <c:v>0.30136986301369861</c:v>
                </c:pt>
                <c:pt idx="111">
                  <c:v>0.30410958904109592</c:v>
                </c:pt>
                <c:pt idx="112">
                  <c:v>0.30684931506849317</c:v>
                </c:pt>
                <c:pt idx="113">
                  <c:v>0.30958904109589042</c:v>
                </c:pt>
                <c:pt idx="114">
                  <c:v>0.31232876712328766</c:v>
                </c:pt>
                <c:pt idx="115">
                  <c:v>0.31506849315068491</c:v>
                </c:pt>
                <c:pt idx="116">
                  <c:v>0.31780821917808222</c:v>
                </c:pt>
                <c:pt idx="117">
                  <c:v>0.32054794520547947</c:v>
                </c:pt>
                <c:pt idx="118">
                  <c:v>0.32328767123287672</c:v>
                </c:pt>
                <c:pt idx="119">
                  <c:v>0.32602739726027397</c:v>
                </c:pt>
                <c:pt idx="120">
                  <c:v>0.32876712328767121</c:v>
                </c:pt>
                <c:pt idx="121">
                  <c:v>0.33150684931506852</c:v>
                </c:pt>
                <c:pt idx="122">
                  <c:v>0.33424657534246577</c:v>
                </c:pt>
                <c:pt idx="123">
                  <c:v>0.33698630136986302</c:v>
                </c:pt>
                <c:pt idx="124">
                  <c:v>0.33972602739726027</c:v>
                </c:pt>
                <c:pt idx="125">
                  <c:v>0.34246575342465752</c:v>
                </c:pt>
                <c:pt idx="126">
                  <c:v>0.34520547945205482</c:v>
                </c:pt>
                <c:pt idx="127">
                  <c:v>0.34794520547945207</c:v>
                </c:pt>
                <c:pt idx="128">
                  <c:v>0.35068493150684932</c:v>
                </c:pt>
                <c:pt idx="129">
                  <c:v>0.35342465753424657</c:v>
                </c:pt>
                <c:pt idx="130">
                  <c:v>0.35616438356164382</c:v>
                </c:pt>
                <c:pt idx="131">
                  <c:v>0.35890410958904112</c:v>
                </c:pt>
                <c:pt idx="132">
                  <c:v>0.36164383561643837</c:v>
                </c:pt>
                <c:pt idx="133">
                  <c:v>0.36438356164383562</c:v>
                </c:pt>
                <c:pt idx="134">
                  <c:v>0.36712328767123287</c:v>
                </c:pt>
                <c:pt idx="135">
                  <c:v>0.36986301369863012</c:v>
                </c:pt>
                <c:pt idx="136">
                  <c:v>0.37260273972602742</c:v>
                </c:pt>
                <c:pt idx="137">
                  <c:v>0.37534246575342467</c:v>
                </c:pt>
                <c:pt idx="138">
                  <c:v>0.37808219178082192</c:v>
                </c:pt>
                <c:pt idx="139">
                  <c:v>0.38082191780821917</c:v>
                </c:pt>
                <c:pt idx="140">
                  <c:v>0.38356164383561642</c:v>
                </c:pt>
                <c:pt idx="141">
                  <c:v>0.38630136986301372</c:v>
                </c:pt>
                <c:pt idx="142">
                  <c:v>0.38904109589041097</c:v>
                </c:pt>
                <c:pt idx="143">
                  <c:v>0.39178082191780822</c:v>
                </c:pt>
                <c:pt idx="144">
                  <c:v>0.39452054794520547</c:v>
                </c:pt>
                <c:pt idx="145">
                  <c:v>0.39726027397260272</c:v>
                </c:pt>
                <c:pt idx="146">
                  <c:v>0.4</c:v>
                </c:pt>
                <c:pt idx="147">
                  <c:v>0.40273972602739727</c:v>
                </c:pt>
                <c:pt idx="148">
                  <c:v>0.40547945205479452</c:v>
                </c:pt>
                <c:pt idx="149">
                  <c:v>0.40821917808219177</c:v>
                </c:pt>
                <c:pt idx="150">
                  <c:v>0.41095890410958902</c:v>
                </c:pt>
                <c:pt idx="151">
                  <c:v>0.41369863013698632</c:v>
                </c:pt>
                <c:pt idx="152">
                  <c:v>0.41643835616438357</c:v>
                </c:pt>
                <c:pt idx="153">
                  <c:v>0.41917808219178082</c:v>
                </c:pt>
                <c:pt idx="154">
                  <c:v>0.42191780821917807</c:v>
                </c:pt>
                <c:pt idx="155">
                  <c:v>0.42465753424657532</c:v>
                </c:pt>
                <c:pt idx="156">
                  <c:v>0.42739726027397262</c:v>
                </c:pt>
                <c:pt idx="157">
                  <c:v>0.43013698630136987</c:v>
                </c:pt>
                <c:pt idx="158">
                  <c:v>0.43287671232876712</c:v>
                </c:pt>
                <c:pt idx="159">
                  <c:v>0.43561643835616437</c:v>
                </c:pt>
                <c:pt idx="160">
                  <c:v>0.43835616438356162</c:v>
                </c:pt>
                <c:pt idx="161">
                  <c:v>0.44109589041095892</c:v>
                </c:pt>
                <c:pt idx="162">
                  <c:v>0.44383561643835617</c:v>
                </c:pt>
                <c:pt idx="163">
                  <c:v>0.44657534246575342</c:v>
                </c:pt>
                <c:pt idx="164">
                  <c:v>0.44931506849315067</c:v>
                </c:pt>
                <c:pt idx="165">
                  <c:v>0.45205479452054792</c:v>
                </c:pt>
                <c:pt idx="166">
                  <c:v>0.45479452054794522</c:v>
                </c:pt>
                <c:pt idx="167">
                  <c:v>0.45753424657534247</c:v>
                </c:pt>
                <c:pt idx="168">
                  <c:v>0.46027397260273972</c:v>
                </c:pt>
                <c:pt idx="169">
                  <c:v>0.46301369863013697</c:v>
                </c:pt>
                <c:pt idx="170">
                  <c:v>0.46575342465753422</c:v>
                </c:pt>
                <c:pt idx="171">
                  <c:v>0.46849315068493153</c:v>
                </c:pt>
                <c:pt idx="172">
                  <c:v>0.47123287671232877</c:v>
                </c:pt>
                <c:pt idx="173">
                  <c:v>0.47397260273972602</c:v>
                </c:pt>
                <c:pt idx="174">
                  <c:v>0.47671232876712327</c:v>
                </c:pt>
                <c:pt idx="175">
                  <c:v>0.47945205479452052</c:v>
                </c:pt>
                <c:pt idx="176">
                  <c:v>0.48219178082191783</c:v>
                </c:pt>
                <c:pt idx="177">
                  <c:v>0.48493150684931507</c:v>
                </c:pt>
                <c:pt idx="178">
                  <c:v>0.48767123287671232</c:v>
                </c:pt>
                <c:pt idx="179">
                  <c:v>0.49041095890410957</c:v>
                </c:pt>
                <c:pt idx="180">
                  <c:v>0.49315068493150682</c:v>
                </c:pt>
                <c:pt idx="181">
                  <c:v>0.49589041095890413</c:v>
                </c:pt>
                <c:pt idx="182">
                  <c:v>0.49863013698630138</c:v>
                </c:pt>
                <c:pt idx="183">
                  <c:v>0.50136986301369868</c:v>
                </c:pt>
                <c:pt idx="184">
                  <c:v>0.50410958904109593</c:v>
                </c:pt>
                <c:pt idx="185">
                  <c:v>0.50684931506849318</c:v>
                </c:pt>
                <c:pt idx="186">
                  <c:v>0.50958904109589043</c:v>
                </c:pt>
                <c:pt idx="187">
                  <c:v>0.51232876712328768</c:v>
                </c:pt>
                <c:pt idx="188">
                  <c:v>0.51506849315068493</c:v>
                </c:pt>
                <c:pt idx="189">
                  <c:v>0.51780821917808217</c:v>
                </c:pt>
                <c:pt idx="190">
                  <c:v>0.52054794520547942</c:v>
                </c:pt>
                <c:pt idx="191">
                  <c:v>0.52328767123287667</c:v>
                </c:pt>
                <c:pt idx="192">
                  <c:v>0.52602739726027392</c:v>
                </c:pt>
                <c:pt idx="193">
                  <c:v>0.52876712328767128</c:v>
                </c:pt>
                <c:pt idx="194">
                  <c:v>0.53150684931506853</c:v>
                </c:pt>
                <c:pt idx="195">
                  <c:v>0.53424657534246578</c:v>
                </c:pt>
                <c:pt idx="196">
                  <c:v>0.53698630136986303</c:v>
                </c:pt>
                <c:pt idx="197">
                  <c:v>0.53972602739726028</c:v>
                </c:pt>
                <c:pt idx="198">
                  <c:v>0.54246575342465753</c:v>
                </c:pt>
                <c:pt idx="199">
                  <c:v>0.54520547945205478</c:v>
                </c:pt>
                <c:pt idx="200">
                  <c:v>0.54794520547945202</c:v>
                </c:pt>
                <c:pt idx="201">
                  <c:v>0.55068493150684927</c:v>
                </c:pt>
                <c:pt idx="202">
                  <c:v>0.55342465753424652</c:v>
                </c:pt>
                <c:pt idx="203">
                  <c:v>0.55616438356164388</c:v>
                </c:pt>
                <c:pt idx="204">
                  <c:v>0.55890410958904113</c:v>
                </c:pt>
                <c:pt idx="205">
                  <c:v>0.56164383561643838</c:v>
                </c:pt>
                <c:pt idx="206">
                  <c:v>0.56438356164383563</c:v>
                </c:pt>
                <c:pt idx="207">
                  <c:v>0.56712328767123288</c:v>
                </c:pt>
                <c:pt idx="208">
                  <c:v>0.56986301369863013</c:v>
                </c:pt>
                <c:pt idx="209">
                  <c:v>0.57260273972602738</c:v>
                </c:pt>
                <c:pt idx="210">
                  <c:v>0.57534246575342463</c:v>
                </c:pt>
                <c:pt idx="211">
                  <c:v>0.57808219178082187</c:v>
                </c:pt>
                <c:pt idx="212">
                  <c:v>0.58082191780821912</c:v>
                </c:pt>
                <c:pt idx="213">
                  <c:v>0.58356164383561648</c:v>
                </c:pt>
                <c:pt idx="214">
                  <c:v>0.58630136986301373</c:v>
                </c:pt>
                <c:pt idx="215">
                  <c:v>0.58904109589041098</c:v>
                </c:pt>
                <c:pt idx="216">
                  <c:v>0.59178082191780823</c:v>
                </c:pt>
                <c:pt idx="217">
                  <c:v>0.59452054794520548</c:v>
                </c:pt>
                <c:pt idx="218">
                  <c:v>0.59726027397260273</c:v>
                </c:pt>
                <c:pt idx="219">
                  <c:v>0.6</c:v>
                </c:pt>
                <c:pt idx="220">
                  <c:v>0.60273972602739723</c:v>
                </c:pt>
                <c:pt idx="221">
                  <c:v>0.60547945205479448</c:v>
                </c:pt>
                <c:pt idx="222">
                  <c:v>0.60821917808219184</c:v>
                </c:pt>
                <c:pt idx="223">
                  <c:v>0.61095890410958908</c:v>
                </c:pt>
                <c:pt idx="224">
                  <c:v>0.61369863013698633</c:v>
                </c:pt>
                <c:pt idx="225">
                  <c:v>0.61643835616438358</c:v>
                </c:pt>
                <c:pt idx="226">
                  <c:v>0.61917808219178083</c:v>
                </c:pt>
                <c:pt idx="227">
                  <c:v>0.62191780821917808</c:v>
                </c:pt>
                <c:pt idx="228">
                  <c:v>0.62465753424657533</c:v>
                </c:pt>
                <c:pt idx="229">
                  <c:v>0.62739726027397258</c:v>
                </c:pt>
                <c:pt idx="230">
                  <c:v>0.63013698630136983</c:v>
                </c:pt>
                <c:pt idx="231">
                  <c:v>0.63287671232876708</c:v>
                </c:pt>
                <c:pt idx="232">
                  <c:v>0.63561643835616444</c:v>
                </c:pt>
                <c:pt idx="233">
                  <c:v>0.63835616438356169</c:v>
                </c:pt>
                <c:pt idx="234">
                  <c:v>0.64109589041095894</c:v>
                </c:pt>
                <c:pt idx="235">
                  <c:v>0.64383561643835618</c:v>
                </c:pt>
                <c:pt idx="236">
                  <c:v>0.64657534246575343</c:v>
                </c:pt>
                <c:pt idx="237">
                  <c:v>0.64931506849315068</c:v>
                </c:pt>
                <c:pt idx="238">
                  <c:v>0.65205479452054793</c:v>
                </c:pt>
                <c:pt idx="239">
                  <c:v>0.65479452054794518</c:v>
                </c:pt>
                <c:pt idx="240">
                  <c:v>0.65753424657534243</c:v>
                </c:pt>
                <c:pt idx="241">
                  <c:v>0.66027397260273968</c:v>
                </c:pt>
                <c:pt idx="242">
                  <c:v>0.66301369863013704</c:v>
                </c:pt>
                <c:pt idx="243">
                  <c:v>0.66575342465753429</c:v>
                </c:pt>
                <c:pt idx="244">
                  <c:v>0.66849315068493154</c:v>
                </c:pt>
                <c:pt idx="245">
                  <c:v>0.67123287671232879</c:v>
                </c:pt>
                <c:pt idx="246">
                  <c:v>0.67397260273972603</c:v>
                </c:pt>
                <c:pt idx="247">
                  <c:v>0.67671232876712328</c:v>
                </c:pt>
                <c:pt idx="248">
                  <c:v>0.67945205479452053</c:v>
                </c:pt>
                <c:pt idx="249">
                  <c:v>0.68219178082191778</c:v>
                </c:pt>
                <c:pt idx="250">
                  <c:v>0.68493150684931503</c:v>
                </c:pt>
                <c:pt idx="251">
                  <c:v>0.68767123287671228</c:v>
                </c:pt>
                <c:pt idx="252">
                  <c:v>0.69041095890410964</c:v>
                </c:pt>
                <c:pt idx="253">
                  <c:v>0.69315068493150689</c:v>
                </c:pt>
                <c:pt idx="254">
                  <c:v>0.69589041095890414</c:v>
                </c:pt>
                <c:pt idx="255">
                  <c:v>0.69863013698630139</c:v>
                </c:pt>
                <c:pt idx="256">
                  <c:v>0.70136986301369864</c:v>
                </c:pt>
                <c:pt idx="257">
                  <c:v>0.70410958904109588</c:v>
                </c:pt>
                <c:pt idx="258">
                  <c:v>0.70684931506849313</c:v>
                </c:pt>
                <c:pt idx="259">
                  <c:v>0.70958904109589038</c:v>
                </c:pt>
                <c:pt idx="260">
                  <c:v>0.71232876712328763</c:v>
                </c:pt>
                <c:pt idx="261">
                  <c:v>0.71506849315068488</c:v>
                </c:pt>
                <c:pt idx="262">
                  <c:v>0.71780821917808224</c:v>
                </c:pt>
                <c:pt idx="263">
                  <c:v>0.72054794520547949</c:v>
                </c:pt>
                <c:pt idx="264">
                  <c:v>0.72328767123287674</c:v>
                </c:pt>
                <c:pt idx="265">
                  <c:v>0.72602739726027399</c:v>
                </c:pt>
                <c:pt idx="266">
                  <c:v>0.72876712328767124</c:v>
                </c:pt>
                <c:pt idx="267">
                  <c:v>0.73150684931506849</c:v>
                </c:pt>
                <c:pt idx="268">
                  <c:v>0.73424657534246573</c:v>
                </c:pt>
                <c:pt idx="269">
                  <c:v>0.73698630136986298</c:v>
                </c:pt>
                <c:pt idx="270">
                  <c:v>0.73972602739726023</c:v>
                </c:pt>
                <c:pt idx="271">
                  <c:v>0.74246575342465748</c:v>
                </c:pt>
                <c:pt idx="272">
                  <c:v>0.74520547945205484</c:v>
                </c:pt>
                <c:pt idx="273">
                  <c:v>0.74794520547945209</c:v>
                </c:pt>
                <c:pt idx="274">
                  <c:v>0.75068493150684934</c:v>
                </c:pt>
                <c:pt idx="275">
                  <c:v>0.75342465753424659</c:v>
                </c:pt>
                <c:pt idx="276">
                  <c:v>0.75616438356164384</c:v>
                </c:pt>
                <c:pt idx="277">
                  <c:v>0.75890410958904109</c:v>
                </c:pt>
                <c:pt idx="278">
                  <c:v>0.76164383561643834</c:v>
                </c:pt>
                <c:pt idx="279">
                  <c:v>0.76438356164383559</c:v>
                </c:pt>
                <c:pt idx="280">
                  <c:v>0.76712328767123283</c:v>
                </c:pt>
                <c:pt idx="281">
                  <c:v>0.76986301369863008</c:v>
                </c:pt>
                <c:pt idx="282">
                  <c:v>0.77260273972602744</c:v>
                </c:pt>
                <c:pt idx="283">
                  <c:v>0.77534246575342469</c:v>
                </c:pt>
                <c:pt idx="284">
                  <c:v>0.77808219178082194</c:v>
                </c:pt>
                <c:pt idx="285">
                  <c:v>0.78082191780821919</c:v>
                </c:pt>
                <c:pt idx="286">
                  <c:v>0.78356164383561644</c:v>
                </c:pt>
                <c:pt idx="287">
                  <c:v>0.78630136986301369</c:v>
                </c:pt>
                <c:pt idx="288">
                  <c:v>0.78904109589041094</c:v>
                </c:pt>
                <c:pt idx="289">
                  <c:v>0.79178082191780819</c:v>
                </c:pt>
                <c:pt idx="290">
                  <c:v>0.79452054794520544</c:v>
                </c:pt>
                <c:pt idx="291">
                  <c:v>0.79726027397260268</c:v>
                </c:pt>
                <c:pt idx="292">
                  <c:v>0.8</c:v>
                </c:pt>
                <c:pt idx="293">
                  <c:v>0.80273972602739729</c:v>
                </c:pt>
                <c:pt idx="294">
                  <c:v>0.80547945205479454</c:v>
                </c:pt>
                <c:pt idx="295">
                  <c:v>0.80821917808219179</c:v>
                </c:pt>
                <c:pt idx="296">
                  <c:v>0.81095890410958904</c:v>
                </c:pt>
                <c:pt idx="297">
                  <c:v>0.81369863013698629</c:v>
                </c:pt>
                <c:pt idx="298">
                  <c:v>0.81643835616438354</c:v>
                </c:pt>
                <c:pt idx="299">
                  <c:v>0.81917808219178079</c:v>
                </c:pt>
                <c:pt idx="300">
                  <c:v>0.82191780821917804</c:v>
                </c:pt>
                <c:pt idx="301">
                  <c:v>0.8246575342465754</c:v>
                </c:pt>
                <c:pt idx="302">
                  <c:v>0.82739726027397265</c:v>
                </c:pt>
                <c:pt idx="303">
                  <c:v>0.83013698630136989</c:v>
                </c:pt>
                <c:pt idx="304">
                  <c:v>0.83287671232876714</c:v>
                </c:pt>
                <c:pt idx="305">
                  <c:v>0.83561643835616439</c:v>
                </c:pt>
                <c:pt idx="306">
                  <c:v>0.83835616438356164</c:v>
                </c:pt>
                <c:pt idx="307">
                  <c:v>0.84109589041095889</c:v>
                </c:pt>
                <c:pt idx="308">
                  <c:v>0.84383561643835614</c:v>
                </c:pt>
                <c:pt idx="309">
                  <c:v>0.84657534246575339</c:v>
                </c:pt>
                <c:pt idx="310">
                  <c:v>0.84931506849315064</c:v>
                </c:pt>
                <c:pt idx="311">
                  <c:v>0.852054794520548</c:v>
                </c:pt>
                <c:pt idx="312">
                  <c:v>0.85479452054794525</c:v>
                </c:pt>
                <c:pt idx="313">
                  <c:v>0.8575342465753425</c:v>
                </c:pt>
                <c:pt idx="314">
                  <c:v>0.86027397260273974</c:v>
                </c:pt>
                <c:pt idx="315">
                  <c:v>0.86301369863013699</c:v>
                </c:pt>
                <c:pt idx="316">
                  <c:v>0.86575342465753424</c:v>
                </c:pt>
                <c:pt idx="317">
                  <c:v>0.86849315068493149</c:v>
                </c:pt>
                <c:pt idx="318">
                  <c:v>0.87123287671232874</c:v>
                </c:pt>
                <c:pt idx="319">
                  <c:v>0.87397260273972599</c:v>
                </c:pt>
                <c:pt idx="320">
                  <c:v>0.87671232876712324</c:v>
                </c:pt>
                <c:pt idx="321">
                  <c:v>0.8794520547945206</c:v>
                </c:pt>
                <c:pt idx="322">
                  <c:v>0.88219178082191785</c:v>
                </c:pt>
                <c:pt idx="323">
                  <c:v>0.8849315068493151</c:v>
                </c:pt>
                <c:pt idx="324">
                  <c:v>0.88767123287671235</c:v>
                </c:pt>
                <c:pt idx="325">
                  <c:v>0.8904109589041096</c:v>
                </c:pt>
                <c:pt idx="326">
                  <c:v>0.89315068493150684</c:v>
                </c:pt>
                <c:pt idx="327">
                  <c:v>0.89589041095890409</c:v>
                </c:pt>
                <c:pt idx="328">
                  <c:v>0.89863013698630134</c:v>
                </c:pt>
                <c:pt idx="329">
                  <c:v>0.90136986301369859</c:v>
                </c:pt>
                <c:pt idx="330">
                  <c:v>0.90410958904109584</c:v>
                </c:pt>
                <c:pt idx="331">
                  <c:v>0.9068493150684932</c:v>
                </c:pt>
                <c:pt idx="332">
                  <c:v>0.90958904109589045</c:v>
                </c:pt>
                <c:pt idx="333">
                  <c:v>0.9123287671232877</c:v>
                </c:pt>
                <c:pt idx="334">
                  <c:v>0.91506849315068495</c:v>
                </c:pt>
                <c:pt idx="335">
                  <c:v>0.9178082191780822</c:v>
                </c:pt>
                <c:pt idx="336">
                  <c:v>0.92054794520547945</c:v>
                </c:pt>
                <c:pt idx="337">
                  <c:v>0.92328767123287669</c:v>
                </c:pt>
                <c:pt idx="338">
                  <c:v>0.92602739726027394</c:v>
                </c:pt>
                <c:pt idx="339">
                  <c:v>0.92876712328767119</c:v>
                </c:pt>
                <c:pt idx="340">
                  <c:v>0.93150684931506844</c:v>
                </c:pt>
                <c:pt idx="341">
                  <c:v>0.9342465753424658</c:v>
                </c:pt>
                <c:pt idx="342">
                  <c:v>0.93698630136986305</c:v>
                </c:pt>
                <c:pt idx="343">
                  <c:v>0.9397260273972603</c:v>
                </c:pt>
                <c:pt idx="344">
                  <c:v>0.94246575342465755</c:v>
                </c:pt>
                <c:pt idx="345">
                  <c:v>0.9452054794520548</c:v>
                </c:pt>
                <c:pt idx="346">
                  <c:v>0.94794520547945205</c:v>
                </c:pt>
                <c:pt idx="347">
                  <c:v>0.9506849315068493</c:v>
                </c:pt>
                <c:pt idx="348">
                  <c:v>0.95342465753424654</c:v>
                </c:pt>
                <c:pt idx="349">
                  <c:v>0.95616438356164379</c:v>
                </c:pt>
                <c:pt idx="350">
                  <c:v>0.95890410958904104</c:v>
                </c:pt>
                <c:pt idx="351">
                  <c:v>0.9616438356164384</c:v>
                </c:pt>
                <c:pt idx="352">
                  <c:v>0.96438356164383565</c:v>
                </c:pt>
                <c:pt idx="353">
                  <c:v>0.9671232876712329</c:v>
                </c:pt>
                <c:pt idx="354">
                  <c:v>0.96986301369863015</c:v>
                </c:pt>
                <c:pt idx="355">
                  <c:v>0.9726027397260274</c:v>
                </c:pt>
                <c:pt idx="356">
                  <c:v>0.97534246575342465</c:v>
                </c:pt>
                <c:pt idx="357">
                  <c:v>0.9780821917808219</c:v>
                </c:pt>
                <c:pt idx="358">
                  <c:v>0.98082191780821915</c:v>
                </c:pt>
                <c:pt idx="359">
                  <c:v>0.98356164383561639</c:v>
                </c:pt>
                <c:pt idx="360">
                  <c:v>0.98630136986301364</c:v>
                </c:pt>
                <c:pt idx="361">
                  <c:v>0.989041095890411</c:v>
                </c:pt>
                <c:pt idx="362">
                  <c:v>0.99178082191780825</c:v>
                </c:pt>
                <c:pt idx="363">
                  <c:v>0.9945205479452055</c:v>
                </c:pt>
                <c:pt idx="364">
                  <c:v>0.99726027397260275</c:v>
                </c:pt>
                <c:pt idx="365">
                  <c:v>1</c:v>
                </c:pt>
                <c:pt idx="366">
                  <c:v>1.0027397260273974</c:v>
                </c:pt>
                <c:pt idx="367">
                  <c:v>1.0054794520547945</c:v>
                </c:pt>
                <c:pt idx="368">
                  <c:v>1.0082191780821919</c:v>
                </c:pt>
                <c:pt idx="369">
                  <c:v>1.010958904109589</c:v>
                </c:pt>
                <c:pt idx="370">
                  <c:v>1.0136986301369864</c:v>
                </c:pt>
                <c:pt idx="371">
                  <c:v>1.0164383561643835</c:v>
                </c:pt>
                <c:pt idx="372">
                  <c:v>1.0191780821917809</c:v>
                </c:pt>
                <c:pt idx="373">
                  <c:v>1.021917808219178</c:v>
                </c:pt>
                <c:pt idx="374">
                  <c:v>1.0246575342465754</c:v>
                </c:pt>
                <c:pt idx="375">
                  <c:v>1.0273972602739727</c:v>
                </c:pt>
                <c:pt idx="376">
                  <c:v>1.0301369863013699</c:v>
                </c:pt>
                <c:pt idx="377">
                  <c:v>1.0328767123287672</c:v>
                </c:pt>
                <c:pt idx="378">
                  <c:v>1.0356164383561643</c:v>
                </c:pt>
                <c:pt idx="379">
                  <c:v>1.0383561643835617</c:v>
                </c:pt>
                <c:pt idx="380">
                  <c:v>1.0410958904109588</c:v>
                </c:pt>
                <c:pt idx="381">
                  <c:v>1.0438356164383562</c:v>
                </c:pt>
                <c:pt idx="382">
                  <c:v>1.0465753424657533</c:v>
                </c:pt>
                <c:pt idx="383">
                  <c:v>1.0493150684931507</c:v>
                </c:pt>
                <c:pt idx="384">
                  <c:v>1.0520547945205478</c:v>
                </c:pt>
                <c:pt idx="385">
                  <c:v>1.0547945205479452</c:v>
                </c:pt>
                <c:pt idx="386">
                  <c:v>1.0575342465753426</c:v>
                </c:pt>
                <c:pt idx="387">
                  <c:v>1.0602739726027397</c:v>
                </c:pt>
                <c:pt idx="388">
                  <c:v>1.0630136986301371</c:v>
                </c:pt>
                <c:pt idx="389">
                  <c:v>1.0657534246575342</c:v>
                </c:pt>
                <c:pt idx="390">
                  <c:v>1.0684931506849316</c:v>
                </c:pt>
                <c:pt idx="391">
                  <c:v>1.0712328767123287</c:v>
                </c:pt>
                <c:pt idx="392">
                  <c:v>1.0739726027397261</c:v>
                </c:pt>
                <c:pt idx="393">
                  <c:v>1.0767123287671232</c:v>
                </c:pt>
                <c:pt idx="394">
                  <c:v>1.0794520547945206</c:v>
                </c:pt>
                <c:pt idx="395">
                  <c:v>1.0821917808219179</c:v>
                </c:pt>
                <c:pt idx="396">
                  <c:v>1.0849315068493151</c:v>
                </c:pt>
                <c:pt idx="397">
                  <c:v>1.0876712328767124</c:v>
                </c:pt>
                <c:pt idx="398">
                  <c:v>1.0904109589041096</c:v>
                </c:pt>
                <c:pt idx="399">
                  <c:v>1.0931506849315069</c:v>
                </c:pt>
                <c:pt idx="400">
                  <c:v>1.095890410958904</c:v>
                </c:pt>
                <c:pt idx="401">
                  <c:v>1.0986301369863014</c:v>
                </c:pt>
                <c:pt idx="402">
                  <c:v>1.1013698630136985</c:v>
                </c:pt>
                <c:pt idx="403">
                  <c:v>1.1041095890410959</c:v>
                </c:pt>
                <c:pt idx="404">
                  <c:v>1.106849315068493</c:v>
                </c:pt>
                <c:pt idx="405">
                  <c:v>1.1095890410958904</c:v>
                </c:pt>
                <c:pt idx="406">
                  <c:v>1.1123287671232878</c:v>
                </c:pt>
                <c:pt idx="407">
                  <c:v>1.1150684931506849</c:v>
                </c:pt>
                <c:pt idx="408">
                  <c:v>1.1178082191780823</c:v>
                </c:pt>
                <c:pt idx="409">
                  <c:v>1.1205479452054794</c:v>
                </c:pt>
                <c:pt idx="410">
                  <c:v>1.1232876712328768</c:v>
                </c:pt>
                <c:pt idx="411">
                  <c:v>1.1260273972602739</c:v>
                </c:pt>
                <c:pt idx="412">
                  <c:v>1.1287671232876713</c:v>
                </c:pt>
                <c:pt idx="413">
                  <c:v>1.1315068493150684</c:v>
                </c:pt>
                <c:pt idx="414">
                  <c:v>1.1342465753424658</c:v>
                </c:pt>
                <c:pt idx="415">
                  <c:v>1.1369863013698631</c:v>
                </c:pt>
                <c:pt idx="416">
                  <c:v>1.1397260273972603</c:v>
                </c:pt>
                <c:pt idx="417">
                  <c:v>1.1424657534246576</c:v>
                </c:pt>
                <c:pt idx="418">
                  <c:v>1.1452054794520548</c:v>
                </c:pt>
                <c:pt idx="419">
                  <c:v>1.1479452054794521</c:v>
                </c:pt>
                <c:pt idx="420">
                  <c:v>1.1506849315068493</c:v>
                </c:pt>
                <c:pt idx="421">
                  <c:v>1.1534246575342466</c:v>
                </c:pt>
                <c:pt idx="422">
                  <c:v>1.1561643835616437</c:v>
                </c:pt>
                <c:pt idx="423">
                  <c:v>1.1589041095890411</c:v>
                </c:pt>
                <c:pt idx="424">
                  <c:v>1.1616438356164382</c:v>
                </c:pt>
                <c:pt idx="425">
                  <c:v>1.1643835616438356</c:v>
                </c:pt>
                <c:pt idx="426">
                  <c:v>1.167123287671233</c:v>
                </c:pt>
                <c:pt idx="427">
                  <c:v>1.1698630136986301</c:v>
                </c:pt>
                <c:pt idx="428">
                  <c:v>1.1726027397260275</c:v>
                </c:pt>
                <c:pt idx="429">
                  <c:v>1.1753424657534246</c:v>
                </c:pt>
                <c:pt idx="430">
                  <c:v>1.178082191780822</c:v>
                </c:pt>
                <c:pt idx="431">
                  <c:v>1.1808219178082191</c:v>
                </c:pt>
                <c:pt idx="432">
                  <c:v>1.1835616438356165</c:v>
                </c:pt>
                <c:pt idx="433">
                  <c:v>1.1863013698630136</c:v>
                </c:pt>
                <c:pt idx="434">
                  <c:v>1.189041095890411</c:v>
                </c:pt>
                <c:pt idx="435">
                  <c:v>1.1917808219178083</c:v>
                </c:pt>
                <c:pt idx="436">
                  <c:v>1.1945205479452055</c:v>
                </c:pt>
                <c:pt idx="437">
                  <c:v>1.1972602739726028</c:v>
                </c:pt>
                <c:pt idx="438">
                  <c:v>1.2</c:v>
                </c:pt>
                <c:pt idx="439">
                  <c:v>1.2027397260273973</c:v>
                </c:pt>
                <c:pt idx="440">
                  <c:v>1.2054794520547945</c:v>
                </c:pt>
                <c:pt idx="441">
                  <c:v>1.2082191780821918</c:v>
                </c:pt>
                <c:pt idx="442">
                  <c:v>1.210958904109589</c:v>
                </c:pt>
                <c:pt idx="443">
                  <c:v>1.2136986301369863</c:v>
                </c:pt>
                <c:pt idx="444">
                  <c:v>1.2164383561643837</c:v>
                </c:pt>
                <c:pt idx="445">
                  <c:v>1.2191780821917808</c:v>
                </c:pt>
                <c:pt idx="446">
                  <c:v>1.2219178082191782</c:v>
                </c:pt>
                <c:pt idx="447">
                  <c:v>1.2246575342465753</c:v>
                </c:pt>
                <c:pt idx="448">
                  <c:v>1.2273972602739727</c:v>
                </c:pt>
                <c:pt idx="449">
                  <c:v>1.2301369863013698</c:v>
                </c:pt>
                <c:pt idx="450">
                  <c:v>1.2328767123287672</c:v>
                </c:pt>
                <c:pt idx="451">
                  <c:v>1.2356164383561643</c:v>
                </c:pt>
                <c:pt idx="452">
                  <c:v>1.2383561643835617</c:v>
                </c:pt>
                <c:pt idx="453">
                  <c:v>1.2410958904109588</c:v>
                </c:pt>
                <c:pt idx="454">
                  <c:v>1.2438356164383562</c:v>
                </c:pt>
                <c:pt idx="455">
                  <c:v>1.2465753424657535</c:v>
                </c:pt>
                <c:pt idx="456">
                  <c:v>1.2493150684931507</c:v>
                </c:pt>
                <c:pt idx="457">
                  <c:v>1.252054794520548</c:v>
                </c:pt>
                <c:pt idx="458">
                  <c:v>1.2547945205479452</c:v>
                </c:pt>
                <c:pt idx="459">
                  <c:v>1.2575342465753425</c:v>
                </c:pt>
                <c:pt idx="460">
                  <c:v>1.2602739726027397</c:v>
                </c:pt>
                <c:pt idx="461">
                  <c:v>1.263013698630137</c:v>
                </c:pt>
                <c:pt idx="462">
                  <c:v>1.2657534246575342</c:v>
                </c:pt>
                <c:pt idx="463">
                  <c:v>1.2684931506849315</c:v>
                </c:pt>
                <c:pt idx="464">
                  <c:v>1.2712328767123289</c:v>
                </c:pt>
                <c:pt idx="465">
                  <c:v>1.273972602739726</c:v>
                </c:pt>
                <c:pt idx="466">
                  <c:v>1.2767123287671234</c:v>
                </c:pt>
                <c:pt idx="467">
                  <c:v>1.2794520547945205</c:v>
                </c:pt>
                <c:pt idx="468">
                  <c:v>1.2821917808219179</c:v>
                </c:pt>
                <c:pt idx="469">
                  <c:v>1.284931506849315</c:v>
                </c:pt>
                <c:pt idx="470">
                  <c:v>1.2876712328767124</c:v>
                </c:pt>
                <c:pt idx="471">
                  <c:v>1.2904109589041095</c:v>
                </c:pt>
                <c:pt idx="472">
                  <c:v>1.2931506849315069</c:v>
                </c:pt>
                <c:pt idx="473">
                  <c:v>1.295890410958904</c:v>
                </c:pt>
                <c:pt idx="474">
                  <c:v>1.2986301369863014</c:v>
                </c:pt>
                <c:pt idx="475">
                  <c:v>1.3013698630136987</c:v>
                </c:pt>
                <c:pt idx="476">
                  <c:v>1.3041095890410959</c:v>
                </c:pt>
                <c:pt idx="477">
                  <c:v>1.3068493150684932</c:v>
                </c:pt>
                <c:pt idx="478">
                  <c:v>1.3095890410958904</c:v>
                </c:pt>
                <c:pt idx="479">
                  <c:v>1.3123287671232877</c:v>
                </c:pt>
                <c:pt idx="480">
                  <c:v>1.3150684931506849</c:v>
                </c:pt>
                <c:pt idx="481">
                  <c:v>1.3178082191780822</c:v>
                </c:pt>
                <c:pt idx="482">
                  <c:v>1.3205479452054794</c:v>
                </c:pt>
                <c:pt idx="483">
                  <c:v>1.3232876712328767</c:v>
                </c:pt>
                <c:pt idx="484">
                  <c:v>1.3260273972602741</c:v>
                </c:pt>
                <c:pt idx="485">
                  <c:v>1.3287671232876712</c:v>
                </c:pt>
                <c:pt idx="486">
                  <c:v>1.3315068493150686</c:v>
                </c:pt>
                <c:pt idx="487">
                  <c:v>1.3342465753424657</c:v>
                </c:pt>
                <c:pt idx="488">
                  <c:v>1.3369863013698631</c:v>
                </c:pt>
                <c:pt idx="489">
                  <c:v>1.3397260273972602</c:v>
                </c:pt>
                <c:pt idx="490">
                  <c:v>1.3424657534246576</c:v>
                </c:pt>
                <c:pt idx="491">
                  <c:v>1.3452054794520547</c:v>
                </c:pt>
                <c:pt idx="492">
                  <c:v>1.3479452054794521</c:v>
                </c:pt>
                <c:pt idx="493">
                  <c:v>1.3506849315068492</c:v>
                </c:pt>
                <c:pt idx="494">
                  <c:v>1.3534246575342466</c:v>
                </c:pt>
                <c:pt idx="495">
                  <c:v>1.3561643835616439</c:v>
                </c:pt>
                <c:pt idx="496">
                  <c:v>1.3589041095890411</c:v>
                </c:pt>
                <c:pt idx="497">
                  <c:v>1.3616438356164384</c:v>
                </c:pt>
                <c:pt idx="498">
                  <c:v>1.3643835616438356</c:v>
                </c:pt>
                <c:pt idx="499">
                  <c:v>1.3671232876712329</c:v>
                </c:pt>
                <c:pt idx="500">
                  <c:v>1.3698630136986301</c:v>
                </c:pt>
                <c:pt idx="501">
                  <c:v>1.3726027397260274</c:v>
                </c:pt>
                <c:pt idx="502">
                  <c:v>1.3753424657534246</c:v>
                </c:pt>
                <c:pt idx="503">
                  <c:v>1.3780821917808219</c:v>
                </c:pt>
                <c:pt idx="504">
                  <c:v>1.3808219178082193</c:v>
                </c:pt>
                <c:pt idx="505">
                  <c:v>1.3835616438356164</c:v>
                </c:pt>
                <c:pt idx="506">
                  <c:v>1.3863013698630138</c:v>
                </c:pt>
                <c:pt idx="507">
                  <c:v>1.3890410958904109</c:v>
                </c:pt>
                <c:pt idx="508">
                  <c:v>1.3917808219178083</c:v>
                </c:pt>
                <c:pt idx="509">
                  <c:v>1.3945205479452054</c:v>
                </c:pt>
                <c:pt idx="510">
                  <c:v>1.3972602739726028</c:v>
                </c:pt>
                <c:pt idx="511">
                  <c:v>1.4</c:v>
                </c:pt>
                <c:pt idx="512">
                  <c:v>1.4027397260273973</c:v>
                </c:pt>
                <c:pt idx="513">
                  <c:v>1.4054794520547946</c:v>
                </c:pt>
                <c:pt idx="514">
                  <c:v>1.4082191780821918</c:v>
                </c:pt>
                <c:pt idx="515">
                  <c:v>1.4109589041095891</c:v>
                </c:pt>
                <c:pt idx="516">
                  <c:v>1.4136986301369863</c:v>
                </c:pt>
                <c:pt idx="517">
                  <c:v>1.4164383561643836</c:v>
                </c:pt>
                <c:pt idx="518">
                  <c:v>1.4191780821917808</c:v>
                </c:pt>
                <c:pt idx="519">
                  <c:v>1.4219178082191781</c:v>
                </c:pt>
                <c:pt idx="520">
                  <c:v>1.4246575342465753</c:v>
                </c:pt>
                <c:pt idx="521">
                  <c:v>1.4273972602739726</c:v>
                </c:pt>
                <c:pt idx="522">
                  <c:v>1.4301369863013698</c:v>
                </c:pt>
                <c:pt idx="523">
                  <c:v>1.4328767123287671</c:v>
                </c:pt>
                <c:pt idx="524">
                  <c:v>1.4356164383561645</c:v>
                </c:pt>
                <c:pt idx="525">
                  <c:v>1.4383561643835616</c:v>
                </c:pt>
                <c:pt idx="526">
                  <c:v>1.441095890410959</c:v>
                </c:pt>
                <c:pt idx="527">
                  <c:v>1.4438356164383561</c:v>
                </c:pt>
                <c:pt idx="528">
                  <c:v>1.4465753424657535</c:v>
                </c:pt>
                <c:pt idx="529">
                  <c:v>1.4493150684931506</c:v>
                </c:pt>
                <c:pt idx="530">
                  <c:v>1.452054794520548</c:v>
                </c:pt>
                <c:pt idx="531">
                  <c:v>1.4547945205479451</c:v>
                </c:pt>
                <c:pt idx="532">
                  <c:v>1.4575342465753425</c:v>
                </c:pt>
                <c:pt idx="533">
                  <c:v>1.4602739726027398</c:v>
                </c:pt>
                <c:pt idx="534">
                  <c:v>1.463013698630137</c:v>
                </c:pt>
                <c:pt idx="535">
                  <c:v>1.4657534246575343</c:v>
                </c:pt>
                <c:pt idx="536">
                  <c:v>1.4684931506849315</c:v>
                </c:pt>
                <c:pt idx="537">
                  <c:v>1.4712328767123288</c:v>
                </c:pt>
                <c:pt idx="538">
                  <c:v>1.473972602739726</c:v>
                </c:pt>
                <c:pt idx="539">
                  <c:v>1.4767123287671233</c:v>
                </c:pt>
                <c:pt idx="540">
                  <c:v>1.4794520547945205</c:v>
                </c:pt>
                <c:pt idx="541">
                  <c:v>1.4821917808219178</c:v>
                </c:pt>
                <c:pt idx="542">
                  <c:v>1.484931506849315</c:v>
                </c:pt>
                <c:pt idx="543">
                  <c:v>1.4876712328767123</c:v>
                </c:pt>
                <c:pt idx="544">
                  <c:v>1.4904109589041097</c:v>
                </c:pt>
                <c:pt idx="545">
                  <c:v>1.4931506849315068</c:v>
                </c:pt>
                <c:pt idx="546">
                  <c:v>1.4958904109589042</c:v>
                </c:pt>
                <c:pt idx="547">
                  <c:v>1.4986301369863013</c:v>
                </c:pt>
                <c:pt idx="548">
                  <c:v>1.5013698630136987</c:v>
                </c:pt>
                <c:pt idx="549">
                  <c:v>1.5041095890410958</c:v>
                </c:pt>
                <c:pt idx="550">
                  <c:v>1.5068493150684932</c:v>
                </c:pt>
                <c:pt idx="551">
                  <c:v>1.5095890410958903</c:v>
                </c:pt>
                <c:pt idx="552">
                  <c:v>1.5123287671232877</c:v>
                </c:pt>
                <c:pt idx="553">
                  <c:v>1.515068493150685</c:v>
                </c:pt>
                <c:pt idx="554">
                  <c:v>1.5178082191780822</c:v>
                </c:pt>
                <c:pt idx="555">
                  <c:v>1.5205479452054795</c:v>
                </c:pt>
                <c:pt idx="556">
                  <c:v>1.5232876712328767</c:v>
                </c:pt>
                <c:pt idx="557">
                  <c:v>1.526027397260274</c:v>
                </c:pt>
                <c:pt idx="558">
                  <c:v>1.5287671232876712</c:v>
                </c:pt>
                <c:pt idx="559">
                  <c:v>1.5315068493150685</c:v>
                </c:pt>
                <c:pt idx="560">
                  <c:v>1.5342465753424657</c:v>
                </c:pt>
                <c:pt idx="561">
                  <c:v>1.536986301369863</c:v>
                </c:pt>
                <c:pt idx="562">
                  <c:v>1.5397260273972602</c:v>
                </c:pt>
                <c:pt idx="563">
                  <c:v>1.5424657534246575</c:v>
                </c:pt>
                <c:pt idx="564">
                  <c:v>1.5452054794520549</c:v>
                </c:pt>
                <c:pt idx="565">
                  <c:v>1.547945205479452</c:v>
                </c:pt>
                <c:pt idx="566">
                  <c:v>1.5506849315068494</c:v>
                </c:pt>
                <c:pt idx="567">
                  <c:v>1.5534246575342465</c:v>
                </c:pt>
                <c:pt idx="568">
                  <c:v>1.5561643835616439</c:v>
                </c:pt>
                <c:pt idx="569">
                  <c:v>1.558904109589041</c:v>
                </c:pt>
                <c:pt idx="570">
                  <c:v>1.5616438356164384</c:v>
                </c:pt>
                <c:pt idx="571">
                  <c:v>1.5643835616438355</c:v>
                </c:pt>
                <c:pt idx="572">
                  <c:v>1.5671232876712329</c:v>
                </c:pt>
                <c:pt idx="573">
                  <c:v>1.5698630136986302</c:v>
                </c:pt>
                <c:pt idx="574">
                  <c:v>1.5726027397260274</c:v>
                </c:pt>
                <c:pt idx="575">
                  <c:v>1.5753424657534247</c:v>
                </c:pt>
                <c:pt idx="576">
                  <c:v>1.5780821917808219</c:v>
                </c:pt>
                <c:pt idx="577">
                  <c:v>1.5808219178082192</c:v>
                </c:pt>
                <c:pt idx="578">
                  <c:v>1.5835616438356164</c:v>
                </c:pt>
                <c:pt idx="579">
                  <c:v>1.5863013698630137</c:v>
                </c:pt>
                <c:pt idx="580">
                  <c:v>1.5890410958904109</c:v>
                </c:pt>
                <c:pt idx="581">
                  <c:v>1.5917808219178082</c:v>
                </c:pt>
                <c:pt idx="582">
                  <c:v>1.5945205479452054</c:v>
                </c:pt>
                <c:pt idx="583">
                  <c:v>1.5972602739726027</c:v>
                </c:pt>
                <c:pt idx="584">
                  <c:v>1.6</c:v>
                </c:pt>
                <c:pt idx="585">
                  <c:v>1.6027397260273972</c:v>
                </c:pt>
                <c:pt idx="586">
                  <c:v>1.6054794520547946</c:v>
                </c:pt>
                <c:pt idx="587">
                  <c:v>1.6082191780821917</c:v>
                </c:pt>
                <c:pt idx="588">
                  <c:v>1.6109589041095891</c:v>
                </c:pt>
                <c:pt idx="589">
                  <c:v>1.6136986301369862</c:v>
                </c:pt>
                <c:pt idx="590">
                  <c:v>1.6164383561643836</c:v>
                </c:pt>
                <c:pt idx="591">
                  <c:v>1.6191780821917807</c:v>
                </c:pt>
                <c:pt idx="592">
                  <c:v>1.6219178082191781</c:v>
                </c:pt>
                <c:pt idx="593">
                  <c:v>1.6246575342465754</c:v>
                </c:pt>
                <c:pt idx="594">
                  <c:v>1.6273972602739726</c:v>
                </c:pt>
                <c:pt idx="595">
                  <c:v>1.6301369863013699</c:v>
                </c:pt>
                <c:pt idx="596">
                  <c:v>1.6328767123287671</c:v>
                </c:pt>
                <c:pt idx="597">
                  <c:v>1.6356164383561644</c:v>
                </c:pt>
                <c:pt idx="598">
                  <c:v>1.6383561643835616</c:v>
                </c:pt>
                <c:pt idx="599">
                  <c:v>1.6410958904109589</c:v>
                </c:pt>
                <c:pt idx="600">
                  <c:v>1.6438356164383561</c:v>
                </c:pt>
                <c:pt idx="601">
                  <c:v>1.6465753424657534</c:v>
                </c:pt>
                <c:pt idx="602">
                  <c:v>1.6493150684931508</c:v>
                </c:pt>
                <c:pt idx="603">
                  <c:v>1.6520547945205479</c:v>
                </c:pt>
                <c:pt idx="604">
                  <c:v>1.6547945205479453</c:v>
                </c:pt>
                <c:pt idx="605">
                  <c:v>1.6575342465753424</c:v>
                </c:pt>
                <c:pt idx="606">
                  <c:v>1.6602739726027398</c:v>
                </c:pt>
                <c:pt idx="607">
                  <c:v>1.6630136986301369</c:v>
                </c:pt>
                <c:pt idx="608">
                  <c:v>1.6657534246575343</c:v>
                </c:pt>
                <c:pt idx="609">
                  <c:v>1.6684931506849314</c:v>
                </c:pt>
                <c:pt idx="610">
                  <c:v>1.6712328767123288</c:v>
                </c:pt>
                <c:pt idx="611">
                  <c:v>1.6739726027397259</c:v>
                </c:pt>
                <c:pt idx="612">
                  <c:v>1.6767123287671233</c:v>
                </c:pt>
                <c:pt idx="613">
                  <c:v>1.6794520547945206</c:v>
                </c:pt>
                <c:pt idx="614">
                  <c:v>1.6821917808219178</c:v>
                </c:pt>
                <c:pt idx="615">
                  <c:v>1.6849315068493151</c:v>
                </c:pt>
                <c:pt idx="616">
                  <c:v>1.6876712328767123</c:v>
                </c:pt>
                <c:pt idx="617">
                  <c:v>1.6904109589041096</c:v>
                </c:pt>
                <c:pt idx="618">
                  <c:v>1.6931506849315068</c:v>
                </c:pt>
                <c:pt idx="619">
                  <c:v>1.6958904109589041</c:v>
                </c:pt>
                <c:pt idx="620">
                  <c:v>1.6986301369863013</c:v>
                </c:pt>
                <c:pt idx="621">
                  <c:v>1.7013698630136986</c:v>
                </c:pt>
                <c:pt idx="622">
                  <c:v>1.704109589041096</c:v>
                </c:pt>
                <c:pt idx="623">
                  <c:v>1.7068493150684931</c:v>
                </c:pt>
                <c:pt idx="624">
                  <c:v>1.7095890410958905</c:v>
                </c:pt>
                <c:pt idx="625">
                  <c:v>1.7123287671232876</c:v>
                </c:pt>
                <c:pt idx="626">
                  <c:v>1.715068493150685</c:v>
                </c:pt>
                <c:pt idx="627">
                  <c:v>1.7178082191780821</c:v>
                </c:pt>
                <c:pt idx="628">
                  <c:v>1.7205479452054795</c:v>
                </c:pt>
                <c:pt idx="629">
                  <c:v>1.7232876712328766</c:v>
                </c:pt>
                <c:pt idx="630">
                  <c:v>1.726027397260274</c:v>
                </c:pt>
                <c:pt idx="631">
                  <c:v>1.7287671232876711</c:v>
                </c:pt>
                <c:pt idx="632">
                  <c:v>1.7315068493150685</c:v>
                </c:pt>
                <c:pt idx="633">
                  <c:v>1.7342465753424658</c:v>
                </c:pt>
                <c:pt idx="634">
                  <c:v>1.736986301369863</c:v>
                </c:pt>
                <c:pt idx="635">
                  <c:v>1.7397260273972603</c:v>
                </c:pt>
                <c:pt idx="636">
                  <c:v>1.7424657534246575</c:v>
                </c:pt>
                <c:pt idx="637">
                  <c:v>1.7452054794520548</c:v>
                </c:pt>
                <c:pt idx="638">
                  <c:v>1.747945205479452</c:v>
                </c:pt>
                <c:pt idx="639">
                  <c:v>1.7506849315068493</c:v>
                </c:pt>
                <c:pt idx="640">
                  <c:v>1.7534246575342465</c:v>
                </c:pt>
                <c:pt idx="641">
                  <c:v>1.7561643835616438</c:v>
                </c:pt>
                <c:pt idx="642">
                  <c:v>1.7589041095890412</c:v>
                </c:pt>
                <c:pt idx="643">
                  <c:v>1.7616438356164383</c:v>
                </c:pt>
                <c:pt idx="644">
                  <c:v>1.7643835616438357</c:v>
                </c:pt>
                <c:pt idx="645">
                  <c:v>1.7671232876712328</c:v>
                </c:pt>
                <c:pt idx="646">
                  <c:v>1.7698630136986302</c:v>
                </c:pt>
                <c:pt idx="647">
                  <c:v>1.7726027397260273</c:v>
                </c:pt>
                <c:pt idx="648">
                  <c:v>1.7753424657534247</c:v>
                </c:pt>
                <c:pt idx="649">
                  <c:v>1.7780821917808218</c:v>
                </c:pt>
                <c:pt idx="650">
                  <c:v>1.7808219178082192</c:v>
                </c:pt>
                <c:pt idx="651">
                  <c:v>1.7835616438356163</c:v>
                </c:pt>
                <c:pt idx="652">
                  <c:v>1.7863013698630137</c:v>
                </c:pt>
                <c:pt idx="653">
                  <c:v>1.789041095890411</c:v>
                </c:pt>
                <c:pt idx="654">
                  <c:v>1.7917808219178082</c:v>
                </c:pt>
                <c:pt idx="655">
                  <c:v>1.7945205479452055</c:v>
                </c:pt>
                <c:pt idx="656">
                  <c:v>1.7972602739726027</c:v>
                </c:pt>
                <c:pt idx="657">
                  <c:v>1.8</c:v>
                </c:pt>
                <c:pt idx="658">
                  <c:v>1.8027397260273972</c:v>
                </c:pt>
                <c:pt idx="659">
                  <c:v>1.8054794520547945</c:v>
                </c:pt>
                <c:pt idx="660">
                  <c:v>1.8082191780821917</c:v>
                </c:pt>
                <c:pt idx="661">
                  <c:v>1.810958904109589</c:v>
                </c:pt>
                <c:pt idx="662">
                  <c:v>1.8136986301369864</c:v>
                </c:pt>
                <c:pt idx="663">
                  <c:v>1.8164383561643835</c:v>
                </c:pt>
                <c:pt idx="664">
                  <c:v>1.8191780821917809</c:v>
                </c:pt>
                <c:pt idx="665">
                  <c:v>1.821917808219178</c:v>
                </c:pt>
                <c:pt idx="666">
                  <c:v>1.8246575342465754</c:v>
                </c:pt>
                <c:pt idx="667">
                  <c:v>1.8273972602739725</c:v>
                </c:pt>
                <c:pt idx="668">
                  <c:v>1.8301369863013699</c:v>
                </c:pt>
                <c:pt idx="669">
                  <c:v>1.832876712328767</c:v>
                </c:pt>
                <c:pt idx="670">
                  <c:v>1.8356164383561644</c:v>
                </c:pt>
                <c:pt idx="671">
                  <c:v>1.8383561643835618</c:v>
                </c:pt>
                <c:pt idx="672">
                  <c:v>1.8410958904109589</c:v>
                </c:pt>
                <c:pt idx="673">
                  <c:v>1.8438356164383563</c:v>
                </c:pt>
                <c:pt idx="674">
                  <c:v>1.8465753424657534</c:v>
                </c:pt>
                <c:pt idx="675">
                  <c:v>1.8493150684931507</c:v>
                </c:pt>
                <c:pt idx="676">
                  <c:v>1.8520547945205479</c:v>
                </c:pt>
                <c:pt idx="677">
                  <c:v>1.8547945205479452</c:v>
                </c:pt>
                <c:pt idx="678">
                  <c:v>1.8575342465753424</c:v>
                </c:pt>
                <c:pt idx="679">
                  <c:v>1.8602739726027397</c:v>
                </c:pt>
                <c:pt idx="680">
                  <c:v>1.8630136986301369</c:v>
                </c:pt>
                <c:pt idx="681">
                  <c:v>1.8657534246575342</c:v>
                </c:pt>
                <c:pt idx="682">
                  <c:v>1.8684931506849316</c:v>
                </c:pt>
                <c:pt idx="683">
                  <c:v>1.8712328767123287</c:v>
                </c:pt>
                <c:pt idx="684">
                  <c:v>1.8739726027397261</c:v>
                </c:pt>
                <c:pt idx="685">
                  <c:v>1.8767123287671232</c:v>
                </c:pt>
                <c:pt idx="686">
                  <c:v>1.8794520547945206</c:v>
                </c:pt>
                <c:pt idx="687">
                  <c:v>1.8821917808219177</c:v>
                </c:pt>
                <c:pt idx="688">
                  <c:v>1.8849315068493151</c:v>
                </c:pt>
                <c:pt idx="689">
                  <c:v>1.8876712328767122</c:v>
                </c:pt>
                <c:pt idx="690">
                  <c:v>1.8904109589041096</c:v>
                </c:pt>
                <c:pt idx="691">
                  <c:v>1.893150684931507</c:v>
                </c:pt>
                <c:pt idx="692">
                  <c:v>1.8958904109589041</c:v>
                </c:pt>
                <c:pt idx="693">
                  <c:v>1.8986301369863015</c:v>
                </c:pt>
                <c:pt idx="694">
                  <c:v>1.9013698630136986</c:v>
                </c:pt>
                <c:pt idx="695">
                  <c:v>1.904109589041096</c:v>
                </c:pt>
                <c:pt idx="696">
                  <c:v>1.9068493150684931</c:v>
                </c:pt>
                <c:pt idx="697">
                  <c:v>1.9095890410958904</c:v>
                </c:pt>
                <c:pt idx="698">
                  <c:v>1.9123287671232876</c:v>
                </c:pt>
                <c:pt idx="699">
                  <c:v>1.9150684931506849</c:v>
                </c:pt>
                <c:pt idx="700">
                  <c:v>1.9178082191780821</c:v>
                </c:pt>
                <c:pt idx="701">
                  <c:v>1.9205479452054794</c:v>
                </c:pt>
                <c:pt idx="702">
                  <c:v>1.9232876712328768</c:v>
                </c:pt>
                <c:pt idx="703">
                  <c:v>1.9260273972602739</c:v>
                </c:pt>
                <c:pt idx="704">
                  <c:v>1.9287671232876713</c:v>
                </c:pt>
                <c:pt idx="705">
                  <c:v>1.9315068493150684</c:v>
                </c:pt>
                <c:pt idx="706">
                  <c:v>1.9342465753424658</c:v>
                </c:pt>
                <c:pt idx="707">
                  <c:v>1.9369863013698629</c:v>
                </c:pt>
                <c:pt idx="708">
                  <c:v>1.9397260273972603</c:v>
                </c:pt>
                <c:pt idx="709">
                  <c:v>1.9424657534246574</c:v>
                </c:pt>
                <c:pt idx="710">
                  <c:v>1.9452054794520548</c:v>
                </c:pt>
                <c:pt idx="711">
                  <c:v>1.9479452054794522</c:v>
                </c:pt>
                <c:pt idx="712">
                  <c:v>1.9506849315068493</c:v>
                </c:pt>
                <c:pt idx="713">
                  <c:v>1.9534246575342467</c:v>
                </c:pt>
                <c:pt idx="714">
                  <c:v>1.9561643835616438</c:v>
                </c:pt>
                <c:pt idx="715">
                  <c:v>1.9589041095890412</c:v>
                </c:pt>
                <c:pt idx="716">
                  <c:v>1.9616438356164383</c:v>
                </c:pt>
                <c:pt idx="717">
                  <c:v>1.9643835616438357</c:v>
                </c:pt>
                <c:pt idx="718">
                  <c:v>1.9671232876712328</c:v>
                </c:pt>
                <c:pt idx="719">
                  <c:v>1.9698630136986301</c:v>
                </c:pt>
                <c:pt idx="720">
                  <c:v>1.9726027397260273</c:v>
                </c:pt>
                <c:pt idx="721">
                  <c:v>1.9753424657534246</c:v>
                </c:pt>
                <c:pt idx="722">
                  <c:v>1.978082191780822</c:v>
                </c:pt>
                <c:pt idx="723">
                  <c:v>1.9808219178082191</c:v>
                </c:pt>
                <c:pt idx="724">
                  <c:v>1.9835616438356165</c:v>
                </c:pt>
                <c:pt idx="725">
                  <c:v>1.9863013698630136</c:v>
                </c:pt>
                <c:pt idx="726">
                  <c:v>1.989041095890411</c:v>
                </c:pt>
                <c:pt idx="727">
                  <c:v>1.9917808219178081</c:v>
                </c:pt>
                <c:pt idx="728">
                  <c:v>1.9945205479452055</c:v>
                </c:pt>
                <c:pt idx="729">
                  <c:v>1.9972602739726026</c:v>
                </c:pt>
                <c:pt idx="730">
                  <c:v>2</c:v>
                </c:pt>
                <c:pt idx="731">
                  <c:v>2.0027397260273974</c:v>
                </c:pt>
                <c:pt idx="732">
                  <c:v>2.0054794520547947</c:v>
                </c:pt>
                <c:pt idx="733">
                  <c:v>2.0082191780821916</c:v>
                </c:pt>
                <c:pt idx="734">
                  <c:v>2.010958904109589</c:v>
                </c:pt>
                <c:pt idx="735">
                  <c:v>2.0136986301369864</c:v>
                </c:pt>
                <c:pt idx="736">
                  <c:v>2.0164383561643837</c:v>
                </c:pt>
                <c:pt idx="737">
                  <c:v>2.0191780821917806</c:v>
                </c:pt>
                <c:pt idx="738">
                  <c:v>2.021917808219178</c:v>
                </c:pt>
                <c:pt idx="739">
                  <c:v>2.0246575342465754</c:v>
                </c:pt>
                <c:pt idx="740">
                  <c:v>2.0273972602739727</c:v>
                </c:pt>
                <c:pt idx="741">
                  <c:v>2.0301369863013701</c:v>
                </c:pt>
                <c:pt idx="742">
                  <c:v>2.032876712328767</c:v>
                </c:pt>
                <c:pt idx="743">
                  <c:v>2.0356164383561643</c:v>
                </c:pt>
                <c:pt idx="744">
                  <c:v>2.0383561643835617</c:v>
                </c:pt>
                <c:pt idx="745">
                  <c:v>2.0410958904109591</c:v>
                </c:pt>
                <c:pt idx="746">
                  <c:v>2.043835616438356</c:v>
                </c:pt>
                <c:pt idx="747">
                  <c:v>2.0465753424657533</c:v>
                </c:pt>
                <c:pt idx="748">
                  <c:v>2.0493150684931507</c:v>
                </c:pt>
                <c:pt idx="749">
                  <c:v>2.0520547945205481</c:v>
                </c:pt>
                <c:pt idx="750">
                  <c:v>2.0547945205479454</c:v>
                </c:pt>
                <c:pt idx="751">
                  <c:v>2.0575342465753423</c:v>
                </c:pt>
                <c:pt idx="752">
                  <c:v>2.0602739726027397</c:v>
                </c:pt>
                <c:pt idx="753">
                  <c:v>2.0630136986301371</c:v>
                </c:pt>
                <c:pt idx="754">
                  <c:v>2.0657534246575344</c:v>
                </c:pt>
                <c:pt idx="755">
                  <c:v>2.0684931506849313</c:v>
                </c:pt>
                <c:pt idx="756">
                  <c:v>2.0712328767123287</c:v>
                </c:pt>
                <c:pt idx="757">
                  <c:v>2.0739726027397261</c:v>
                </c:pt>
                <c:pt idx="758">
                  <c:v>2.0767123287671234</c:v>
                </c:pt>
                <c:pt idx="759">
                  <c:v>2.0794520547945203</c:v>
                </c:pt>
                <c:pt idx="760">
                  <c:v>2.0821917808219177</c:v>
                </c:pt>
                <c:pt idx="761">
                  <c:v>2.0849315068493151</c:v>
                </c:pt>
                <c:pt idx="762">
                  <c:v>2.0876712328767124</c:v>
                </c:pt>
                <c:pt idx="763">
                  <c:v>2.0904109589041098</c:v>
                </c:pt>
                <c:pt idx="764">
                  <c:v>2.0931506849315067</c:v>
                </c:pt>
                <c:pt idx="765">
                  <c:v>2.095890410958904</c:v>
                </c:pt>
                <c:pt idx="766">
                  <c:v>2.0986301369863014</c:v>
                </c:pt>
                <c:pt idx="767">
                  <c:v>2.1013698630136988</c:v>
                </c:pt>
                <c:pt idx="768">
                  <c:v>2.1041095890410957</c:v>
                </c:pt>
                <c:pt idx="769">
                  <c:v>2.106849315068493</c:v>
                </c:pt>
                <c:pt idx="770">
                  <c:v>2.1095890410958904</c:v>
                </c:pt>
                <c:pt idx="771">
                  <c:v>2.1123287671232878</c:v>
                </c:pt>
                <c:pt idx="772">
                  <c:v>2.1150684931506851</c:v>
                </c:pt>
                <c:pt idx="773">
                  <c:v>2.117808219178082</c:v>
                </c:pt>
                <c:pt idx="774">
                  <c:v>2.1205479452054794</c:v>
                </c:pt>
                <c:pt idx="775">
                  <c:v>2.1232876712328768</c:v>
                </c:pt>
                <c:pt idx="776">
                  <c:v>2.1260273972602741</c:v>
                </c:pt>
                <c:pt idx="777">
                  <c:v>2.128767123287671</c:v>
                </c:pt>
                <c:pt idx="778">
                  <c:v>2.1315068493150684</c:v>
                </c:pt>
                <c:pt idx="779">
                  <c:v>2.1342465753424658</c:v>
                </c:pt>
                <c:pt idx="780">
                  <c:v>2.1369863013698631</c:v>
                </c:pt>
                <c:pt idx="781">
                  <c:v>2.1397260273972605</c:v>
                </c:pt>
                <c:pt idx="782">
                  <c:v>2.1424657534246574</c:v>
                </c:pt>
                <c:pt idx="783">
                  <c:v>2.1452054794520548</c:v>
                </c:pt>
                <c:pt idx="784">
                  <c:v>2.1479452054794521</c:v>
                </c:pt>
                <c:pt idx="785">
                  <c:v>2.1506849315068495</c:v>
                </c:pt>
                <c:pt idx="786">
                  <c:v>2.1534246575342464</c:v>
                </c:pt>
                <c:pt idx="787">
                  <c:v>2.1561643835616437</c:v>
                </c:pt>
                <c:pt idx="788">
                  <c:v>2.1589041095890411</c:v>
                </c:pt>
                <c:pt idx="789">
                  <c:v>2.1616438356164385</c:v>
                </c:pt>
                <c:pt idx="790">
                  <c:v>2.1643835616438358</c:v>
                </c:pt>
                <c:pt idx="791">
                  <c:v>2.1671232876712327</c:v>
                </c:pt>
                <c:pt idx="792">
                  <c:v>2.1698630136986301</c:v>
                </c:pt>
                <c:pt idx="793">
                  <c:v>2.1726027397260275</c:v>
                </c:pt>
                <c:pt idx="794">
                  <c:v>2.1753424657534248</c:v>
                </c:pt>
                <c:pt idx="795">
                  <c:v>2.1780821917808217</c:v>
                </c:pt>
                <c:pt idx="796">
                  <c:v>2.1808219178082191</c:v>
                </c:pt>
                <c:pt idx="797">
                  <c:v>2.1835616438356165</c:v>
                </c:pt>
                <c:pt idx="798">
                  <c:v>2.1863013698630138</c:v>
                </c:pt>
                <c:pt idx="799">
                  <c:v>2.1890410958904107</c:v>
                </c:pt>
                <c:pt idx="800">
                  <c:v>2.1917808219178081</c:v>
                </c:pt>
                <c:pt idx="801">
                  <c:v>2.1945205479452055</c:v>
                </c:pt>
                <c:pt idx="802">
                  <c:v>2.1972602739726028</c:v>
                </c:pt>
                <c:pt idx="803">
                  <c:v>2.2000000000000002</c:v>
                </c:pt>
                <c:pt idx="804">
                  <c:v>2.2027397260273971</c:v>
                </c:pt>
                <c:pt idx="805">
                  <c:v>2.2054794520547945</c:v>
                </c:pt>
                <c:pt idx="806">
                  <c:v>2.2082191780821918</c:v>
                </c:pt>
                <c:pt idx="807">
                  <c:v>2.2109589041095892</c:v>
                </c:pt>
                <c:pt idx="808">
                  <c:v>2.2136986301369861</c:v>
                </c:pt>
                <c:pt idx="809">
                  <c:v>2.2164383561643834</c:v>
                </c:pt>
                <c:pt idx="810">
                  <c:v>2.2191780821917808</c:v>
                </c:pt>
                <c:pt idx="811">
                  <c:v>2.2219178082191782</c:v>
                </c:pt>
                <c:pt idx="812">
                  <c:v>2.2246575342465755</c:v>
                </c:pt>
                <c:pt idx="813">
                  <c:v>2.2273972602739724</c:v>
                </c:pt>
                <c:pt idx="814">
                  <c:v>2.2301369863013698</c:v>
                </c:pt>
                <c:pt idx="815">
                  <c:v>2.2328767123287672</c:v>
                </c:pt>
                <c:pt idx="816">
                  <c:v>2.2356164383561645</c:v>
                </c:pt>
                <c:pt idx="817">
                  <c:v>2.2383561643835614</c:v>
                </c:pt>
                <c:pt idx="818">
                  <c:v>2.2410958904109588</c:v>
                </c:pt>
                <c:pt idx="819">
                  <c:v>2.2438356164383562</c:v>
                </c:pt>
                <c:pt idx="820">
                  <c:v>2.2465753424657535</c:v>
                </c:pt>
                <c:pt idx="821">
                  <c:v>2.2493150684931509</c:v>
                </c:pt>
                <c:pt idx="822">
                  <c:v>2.2520547945205478</c:v>
                </c:pt>
                <c:pt idx="823">
                  <c:v>2.2547945205479452</c:v>
                </c:pt>
                <c:pt idx="824">
                  <c:v>2.2575342465753425</c:v>
                </c:pt>
                <c:pt idx="825">
                  <c:v>2.2602739726027399</c:v>
                </c:pt>
                <c:pt idx="826">
                  <c:v>2.2630136986301368</c:v>
                </c:pt>
                <c:pt idx="827">
                  <c:v>2.2657534246575342</c:v>
                </c:pt>
                <c:pt idx="828">
                  <c:v>2.2684931506849315</c:v>
                </c:pt>
                <c:pt idx="829">
                  <c:v>2.2712328767123289</c:v>
                </c:pt>
                <c:pt idx="830">
                  <c:v>2.2739726027397262</c:v>
                </c:pt>
                <c:pt idx="831">
                  <c:v>2.2767123287671232</c:v>
                </c:pt>
                <c:pt idx="832">
                  <c:v>2.2794520547945205</c:v>
                </c:pt>
                <c:pt idx="833">
                  <c:v>2.2821917808219179</c:v>
                </c:pt>
                <c:pt idx="834">
                  <c:v>2.2849315068493152</c:v>
                </c:pt>
                <c:pt idx="835">
                  <c:v>2.2876712328767121</c:v>
                </c:pt>
                <c:pt idx="836">
                  <c:v>2.2904109589041095</c:v>
                </c:pt>
                <c:pt idx="837">
                  <c:v>2.2931506849315069</c:v>
                </c:pt>
                <c:pt idx="838">
                  <c:v>2.2958904109589042</c:v>
                </c:pt>
                <c:pt idx="839">
                  <c:v>2.2986301369863016</c:v>
                </c:pt>
                <c:pt idx="840">
                  <c:v>2.3013698630136985</c:v>
                </c:pt>
                <c:pt idx="841">
                  <c:v>2.3041095890410959</c:v>
                </c:pt>
                <c:pt idx="842">
                  <c:v>2.3068493150684932</c:v>
                </c:pt>
                <c:pt idx="843">
                  <c:v>2.3095890410958906</c:v>
                </c:pt>
                <c:pt idx="844">
                  <c:v>2.3123287671232875</c:v>
                </c:pt>
                <c:pt idx="845">
                  <c:v>2.3150684931506849</c:v>
                </c:pt>
                <c:pt idx="846">
                  <c:v>2.3178082191780822</c:v>
                </c:pt>
                <c:pt idx="847">
                  <c:v>2.3205479452054796</c:v>
                </c:pt>
                <c:pt idx="848">
                  <c:v>2.3232876712328765</c:v>
                </c:pt>
                <c:pt idx="849">
                  <c:v>2.3260273972602739</c:v>
                </c:pt>
                <c:pt idx="850">
                  <c:v>2.3287671232876712</c:v>
                </c:pt>
                <c:pt idx="851">
                  <c:v>2.3315068493150686</c:v>
                </c:pt>
                <c:pt idx="852">
                  <c:v>2.3342465753424659</c:v>
                </c:pt>
                <c:pt idx="853">
                  <c:v>2.3369863013698629</c:v>
                </c:pt>
                <c:pt idx="854">
                  <c:v>2.3397260273972602</c:v>
                </c:pt>
                <c:pt idx="855">
                  <c:v>2.3424657534246576</c:v>
                </c:pt>
                <c:pt idx="856">
                  <c:v>2.3452054794520549</c:v>
                </c:pt>
                <c:pt idx="857">
                  <c:v>2.3479452054794518</c:v>
                </c:pt>
                <c:pt idx="858">
                  <c:v>2.3506849315068492</c:v>
                </c:pt>
                <c:pt idx="859">
                  <c:v>2.3534246575342466</c:v>
                </c:pt>
                <c:pt idx="860">
                  <c:v>2.3561643835616439</c:v>
                </c:pt>
                <c:pt idx="861">
                  <c:v>2.3589041095890413</c:v>
                </c:pt>
                <c:pt idx="862">
                  <c:v>2.3616438356164382</c:v>
                </c:pt>
                <c:pt idx="863">
                  <c:v>2.3643835616438356</c:v>
                </c:pt>
                <c:pt idx="864">
                  <c:v>2.3671232876712329</c:v>
                </c:pt>
                <c:pt idx="865">
                  <c:v>2.3698630136986303</c:v>
                </c:pt>
                <c:pt idx="866">
                  <c:v>2.3726027397260272</c:v>
                </c:pt>
                <c:pt idx="867">
                  <c:v>2.3753424657534246</c:v>
                </c:pt>
                <c:pt idx="868">
                  <c:v>2.3780821917808219</c:v>
                </c:pt>
                <c:pt idx="869">
                  <c:v>2.3808219178082193</c:v>
                </c:pt>
                <c:pt idx="870">
                  <c:v>2.3835616438356166</c:v>
                </c:pt>
                <c:pt idx="871">
                  <c:v>2.3863013698630136</c:v>
                </c:pt>
                <c:pt idx="872">
                  <c:v>2.3890410958904109</c:v>
                </c:pt>
                <c:pt idx="873">
                  <c:v>2.3917808219178083</c:v>
                </c:pt>
                <c:pt idx="874">
                  <c:v>2.3945205479452056</c:v>
                </c:pt>
                <c:pt idx="875">
                  <c:v>2.3972602739726026</c:v>
                </c:pt>
                <c:pt idx="876">
                  <c:v>2.4</c:v>
                </c:pt>
                <c:pt idx="877">
                  <c:v>2.4027397260273973</c:v>
                </c:pt>
                <c:pt idx="878">
                  <c:v>2.4054794520547946</c:v>
                </c:pt>
                <c:pt idx="879">
                  <c:v>2.408219178082192</c:v>
                </c:pt>
                <c:pt idx="880">
                  <c:v>2.4109589041095889</c:v>
                </c:pt>
                <c:pt idx="881">
                  <c:v>2.4136986301369863</c:v>
                </c:pt>
                <c:pt idx="882">
                  <c:v>2.4164383561643836</c:v>
                </c:pt>
                <c:pt idx="883">
                  <c:v>2.419178082191781</c:v>
                </c:pt>
                <c:pt idx="884">
                  <c:v>2.4219178082191779</c:v>
                </c:pt>
                <c:pt idx="885">
                  <c:v>2.4246575342465753</c:v>
                </c:pt>
                <c:pt idx="886">
                  <c:v>2.4273972602739726</c:v>
                </c:pt>
                <c:pt idx="887">
                  <c:v>2.43013698630137</c:v>
                </c:pt>
                <c:pt idx="888">
                  <c:v>2.4328767123287673</c:v>
                </c:pt>
                <c:pt idx="889">
                  <c:v>2.4356164383561643</c:v>
                </c:pt>
                <c:pt idx="890">
                  <c:v>2.4383561643835616</c:v>
                </c:pt>
                <c:pt idx="891">
                  <c:v>2.441095890410959</c:v>
                </c:pt>
                <c:pt idx="892">
                  <c:v>2.4438356164383563</c:v>
                </c:pt>
                <c:pt idx="893">
                  <c:v>2.4465753424657533</c:v>
                </c:pt>
                <c:pt idx="894">
                  <c:v>2.4493150684931506</c:v>
                </c:pt>
                <c:pt idx="895">
                  <c:v>2.452054794520548</c:v>
                </c:pt>
                <c:pt idx="896">
                  <c:v>2.4547945205479453</c:v>
                </c:pt>
                <c:pt idx="897">
                  <c:v>2.4575342465753423</c:v>
                </c:pt>
                <c:pt idx="898">
                  <c:v>2.4602739726027396</c:v>
                </c:pt>
                <c:pt idx="899">
                  <c:v>2.463013698630137</c:v>
                </c:pt>
                <c:pt idx="900">
                  <c:v>2.4657534246575343</c:v>
                </c:pt>
                <c:pt idx="901">
                  <c:v>2.4684931506849317</c:v>
                </c:pt>
                <c:pt idx="902">
                  <c:v>2.4712328767123286</c:v>
                </c:pt>
                <c:pt idx="903">
                  <c:v>2.473972602739726</c:v>
                </c:pt>
                <c:pt idx="904">
                  <c:v>2.4767123287671233</c:v>
                </c:pt>
                <c:pt idx="905">
                  <c:v>2.4794520547945207</c:v>
                </c:pt>
                <c:pt idx="906">
                  <c:v>2.4821917808219176</c:v>
                </c:pt>
                <c:pt idx="907">
                  <c:v>2.484931506849315</c:v>
                </c:pt>
                <c:pt idx="908">
                  <c:v>2.4876712328767123</c:v>
                </c:pt>
                <c:pt idx="909">
                  <c:v>2.4904109589041097</c:v>
                </c:pt>
                <c:pt idx="910">
                  <c:v>2.493150684931507</c:v>
                </c:pt>
                <c:pt idx="911">
                  <c:v>2.495890410958904</c:v>
                </c:pt>
                <c:pt idx="912">
                  <c:v>2.4986301369863013</c:v>
                </c:pt>
                <c:pt idx="913">
                  <c:v>2.5013698630136987</c:v>
                </c:pt>
                <c:pt idx="914">
                  <c:v>2.504109589041096</c:v>
                </c:pt>
                <c:pt idx="915">
                  <c:v>2.506849315068493</c:v>
                </c:pt>
                <c:pt idx="916">
                  <c:v>2.5095890410958903</c:v>
                </c:pt>
                <c:pt idx="917">
                  <c:v>2.5123287671232877</c:v>
                </c:pt>
                <c:pt idx="918">
                  <c:v>2.515068493150685</c:v>
                </c:pt>
                <c:pt idx="919">
                  <c:v>2.5178082191780824</c:v>
                </c:pt>
                <c:pt idx="920">
                  <c:v>2.5205479452054793</c:v>
                </c:pt>
                <c:pt idx="921">
                  <c:v>2.5232876712328767</c:v>
                </c:pt>
                <c:pt idx="922">
                  <c:v>2.526027397260274</c:v>
                </c:pt>
                <c:pt idx="923">
                  <c:v>2.5287671232876714</c:v>
                </c:pt>
                <c:pt idx="924">
                  <c:v>2.5315068493150683</c:v>
                </c:pt>
                <c:pt idx="925">
                  <c:v>2.5342465753424657</c:v>
                </c:pt>
                <c:pt idx="926">
                  <c:v>2.536986301369863</c:v>
                </c:pt>
                <c:pt idx="927">
                  <c:v>2.5397260273972604</c:v>
                </c:pt>
                <c:pt idx="928">
                  <c:v>2.5424657534246577</c:v>
                </c:pt>
                <c:pt idx="929">
                  <c:v>2.5452054794520547</c:v>
                </c:pt>
                <c:pt idx="930">
                  <c:v>2.547945205479452</c:v>
                </c:pt>
                <c:pt idx="931">
                  <c:v>2.5506849315068494</c:v>
                </c:pt>
                <c:pt idx="932">
                  <c:v>2.5534246575342467</c:v>
                </c:pt>
                <c:pt idx="933">
                  <c:v>2.5561643835616437</c:v>
                </c:pt>
                <c:pt idx="934">
                  <c:v>2.558904109589041</c:v>
                </c:pt>
                <c:pt idx="935">
                  <c:v>2.5616438356164384</c:v>
                </c:pt>
                <c:pt idx="936">
                  <c:v>2.5643835616438357</c:v>
                </c:pt>
                <c:pt idx="937">
                  <c:v>2.5671232876712327</c:v>
                </c:pt>
                <c:pt idx="938">
                  <c:v>2.56986301369863</c:v>
                </c:pt>
                <c:pt idx="939">
                  <c:v>2.5726027397260274</c:v>
                </c:pt>
                <c:pt idx="940">
                  <c:v>2.5753424657534247</c:v>
                </c:pt>
                <c:pt idx="941">
                  <c:v>2.5780821917808221</c:v>
                </c:pt>
                <c:pt idx="942">
                  <c:v>2.580821917808219</c:v>
                </c:pt>
                <c:pt idx="943">
                  <c:v>2.5835616438356164</c:v>
                </c:pt>
                <c:pt idx="944">
                  <c:v>2.5863013698630137</c:v>
                </c:pt>
                <c:pt idx="945">
                  <c:v>2.5890410958904111</c:v>
                </c:pt>
                <c:pt idx="946">
                  <c:v>2.591780821917808</c:v>
                </c:pt>
                <c:pt idx="947">
                  <c:v>2.5945205479452054</c:v>
                </c:pt>
                <c:pt idx="948">
                  <c:v>2.5972602739726027</c:v>
                </c:pt>
                <c:pt idx="949">
                  <c:v>2.6</c:v>
                </c:pt>
                <c:pt idx="950">
                  <c:v>2.6027397260273974</c:v>
                </c:pt>
                <c:pt idx="951">
                  <c:v>2.6054794520547944</c:v>
                </c:pt>
                <c:pt idx="952">
                  <c:v>2.6082191780821917</c:v>
                </c:pt>
                <c:pt idx="953">
                  <c:v>2.6109589041095891</c:v>
                </c:pt>
                <c:pt idx="954">
                  <c:v>2.6136986301369864</c:v>
                </c:pt>
                <c:pt idx="955">
                  <c:v>2.6164383561643834</c:v>
                </c:pt>
                <c:pt idx="956">
                  <c:v>2.6191780821917807</c:v>
                </c:pt>
                <c:pt idx="957">
                  <c:v>2.6219178082191781</c:v>
                </c:pt>
                <c:pt idx="958">
                  <c:v>2.6246575342465754</c:v>
                </c:pt>
                <c:pt idx="959">
                  <c:v>2.6273972602739728</c:v>
                </c:pt>
                <c:pt idx="960">
                  <c:v>2.6301369863013697</c:v>
                </c:pt>
                <c:pt idx="961">
                  <c:v>2.6328767123287671</c:v>
                </c:pt>
                <c:pt idx="962">
                  <c:v>2.6356164383561644</c:v>
                </c:pt>
                <c:pt idx="963">
                  <c:v>2.6383561643835618</c:v>
                </c:pt>
                <c:pt idx="964">
                  <c:v>2.6410958904109587</c:v>
                </c:pt>
                <c:pt idx="965">
                  <c:v>2.6438356164383561</c:v>
                </c:pt>
                <c:pt idx="966">
                  <c:v>2.6465753424657534</c:v>
                </c:pt>
                <c:pt idx="967">
                  <c:v>2.6493150684931508</c:v>
                </c:pt>
                <c:pt idx="968">
                  <c:v>2.6520547945205482</c:v>
                </c:pt>
                <c:pt idx="969">
                  <c:v>2.6547945205479451</c:v>
                </c:pt>
                <c:pt idx="970">
                  <c:v>2.6575342465753424</c:v>
                </c:pt>
                <c:pt idx="971">
                  <c:v>2.6602739726027398</c:v>
                </c:pt>
                <c:pt idx="972">
                  <c:v>2.6630136986301371</c:v>
                </c:pt>
                <c:pt idx="973">
                  <c:v>2.6657534246575341</c:v>
                </c:pt>
                <c:pt idx="974">
                  <c:v>2.6684931506849314</c:v>
                </c:pt>
                <c:pt idx="975">
                  <c:v>2.6712328767123288</c:v>
                </c:pt>
                <c:pt idx="976">
                  <c:v>2.6739726027397261</c:v>
                </c:pt>
                <c:pt idx="977">
                  <c:v>2.6767123287671235</c:v>
                </c:pt>
                <c:pt idx="978">
                  <c:v>2.6794520547945204</c:v>
                </c:pt>
                <c:pt idx="979">
                  <c:v>2.6821917808219178</c:v>
                </c:pt>
                <c:pt idx="980">
                  <c:v>2.6849315068493151</c:v>
                </c:pt>
                <c:pt idx="981">
                  <c:v>2.6876712328767125</c:v>
                </c:pt>
                <c:pt idx="982">
                  <c:v>2.6904109589041094</c:v>
                </c:pt>
                <c:pt idx="983">
                  <c:v>2.6931506849315068</c:v>
                </c:pt>
                <c:pt idx="984">
                  <c:v>2.6958904109589041</c:v>
                </c:pt>
                <c:pt idx="985">
                  <c:v>2.6986301369863015</c:v>
                </c:pt>
                <c:pt idx="986">
                  <c:v>2.7013698630136984</c:v>
                </c:pt>
                <c:pt idx="987">
                  <c:v>2.7041095890410958</c:v>
                </c:pt>
                <c:pt idx="988">
                  <c:v>2.7068493150684931</c:v>
                </c:pt>
                <c:pt idx="989">
                  <c:v>2.7095890410958905</c:v>
                </c:pt>
                <c:pt idx="990">
                  <c:v>2.7123287671232879</c:v>
                </c:pt>
                <c:pt idx="991">
                  <c:v>2.7150684931506848</c:v>
                </c:pt>
                <c:pt idx="992">
                  <c:v>2.7178082191780821</c:v>
                </c:pt>
                <c:pt idx="993">
                  <c:v>2.7205479452054795</c:v>
                </c:pt>
                <c:pt idx="994">
                  <c:v>2.7232876712328768</c:v>
                </c:pt>
                <c:pt idx="995">
                  <c:v>2.7260273972602738</c:v>
                </c:pt>
                <c:pt idx="996">
                  <c:v>2.7287671232876711</c:v>
                </c:pt>
                <c:pt idx="997">
                  <c:v>2.7315068493150685</c:v>
                </c:pt>
                <c:pt idx="998">
                  <c:v>2.7342465753424658</c:v>
                </c:pt>
                <c:pt idx="999">
                  <c:v>2.7369863013698632</c:v>
                </c:pt>
                <c:pt idx="1000">
                  <c:v>2.7397260273972601</c:v>
                </c:pt>
                <c:pt idx="1001">
                  <c:v>2.7424657534246575</c:v>
                </c:pt>
                <c:pt idx="1002">
                  <c:v>2.7452054794520548</c:v>
                </c:pt>
                <c:pt idx="1003">
                  <c:v>2.7479452054794522</c:v>
                </c:pt>
                <c:pt idx="1004">
                  <c:v>2.7506849315068491</c:v>
                </c:pt>
                <c:pt idx="1005">
                  <c:v>2.7534246575342465</c:v>
                </c:pt>
                <c:pt idx="1006">
                  <c:v>2.7561643835616438</c:v>
                </c:pt>
                <c:pt idx="1007">
                  <c:v>2.7589041095890412</c:v>
                </c:pt>
                <c:pt idx="1008">
                  <c:v>2.7616438356164386</c:v>
                </c:pt>
                <c:pt idx="1009">
                  <c:v>2.7643835616438355</c:v>
                </c:pt>
                <c:pt idx="1010">
                  <c:v>2.7671232876712328</c:v>
                </c:pt>
                <c:pt idx="1011">
                  <c:v>2.7698630136986302</c:v>
                </c:pt>
                <c:pt idx="1012">
                  <c:v>2.7726027397260276</c:v>
                </c:pt>
                <c:pt idx="1013">
                  <c:v>2.7753424657534245</c:v>
                </c:pt>
                <c:pt idx="1014">
                  <c:v>2.7780821917808218</c:v>
                </c:pt>
                <c:pt idx="1015">
                  <c:v>2.7808219178082192</c:v>
                </c:pt>
                <c:pt idx="1016">
                  <c:v>2.7835616438356166</c:v>
                </c:pt>
                <c:pt idx="1017">
                  <c:v>2.7863013698630139</c:v>
                </c:pt>
                <c:pt idx="1018">
                  <c:v>2.7890410958904108</c:v>
                </c:pt>
                <c:pt idx="1019">
                  <c:v>2.7917808219178082</c:v>
                </c:pt>
                <c:pt idx="1020">
                  <c:v>2.7945205479452055</c:v>
                </c:pt>
                <c:pt idx="1021">
                  <c:v>2.7972602739726029</c:v>
                </c:pt>
                <c:pt idx="1022">
                  <c:v>2.8</c:v>
                </c:pt>
                <c:pt idx="1023">
                  <c:v>2.8027397260273972</c:v>
                </c:pt>
                <c:pt idx="1024">
                  <c:v>2.8054794520547945</c:v>
                </c:pt>
                <c:pt idx="1025">
                  <c:v>2.8082191780821919</c:v>
                </c:pt>
                <c:pt idx="1026">
                  <c:v>2.8109589041095893</c:v>
                </c:pt>
                <c:pt idx="1027">
                  <c:v>2.8136986301369862</c:v>
                </c:pt>
                <c:pt idx="1028">
                  <c:v>2.8164383561643835</c:v>
                </c:pt>
                <c:pt idx="1029">
                  <c:v>2.8191780821917809</c:v>
                </c:pt>
                <c:pt idx="1030">
                  <c:v>2.8219178082191783</c:v>
                </c:pt>
                <c:pt idx="1031">
                  <c:v>2.8246575342465752</c:v>
                </c:pt>
                <c:pt idx="1032">
                  <c:v>2.8273972602739725</c:v>
                </c:pt>
                <c:pt idx="1033">
                  <c:v>2.8301369863013699</c:v>
                </c:pt>
                <c:pt idx="1034">
                  <c:v>2.8328767123287673</c:v>
                </c:pt>
                <c:pt idx="1035">
                  <c:v>2.8356164383561642</c:v>
                </c:pt>
                <c:pt idx="1036">
                  <c:v>2.8383561643835615</c:v>
                </c:pt>
                <c:pt idx="1037">
                  <c:v>2.8410958904109589</c:v>
                </c:pt>
                <c:pt idx="1038">
                  <c:v>2.8438356164383563</c:v>
                </c:pt>
                <c:pt idx="1039">
                  <c:v>2.8465753424657536</c:v>
                </c:pt>
                <c:pt idx="1040">
                  <c:v>2.8493150684931505</c:v>
                </c:pt>
                <c:pt idx="1041">
                  <c:v>2.8520547945205479</c:v>
                </c:pt>
                <c:pt idx="1042">
                  <c:v>2.8547945205479452</c:v>
                </c:pt>
                <c:pt idx="1043">
                  <c:v>2.8575342465753426</c:v>
                </c:pt>
                <c:pt idx="1044">
                  <c:v>2.8602739726027395</c:v>
                </c:pt>
                <c:pt idx="1045">
                  <c:v>2.8630136986301369</c:v>
                </c:pt>
                <c:pt idx="1046">
                  <c:v>2.8657534246575342</c:v>
                </c:pt>
                <c:pt idx="1047">
                  <c:v>2.8684931506849316</c:v>
                </c:pt>
                <c:pt idx="1048">
                  <c:v>2.871232876712329</c:v>
                </c:pt>
                <c:pt idx="1049">
                  <c:v>2.8739726027397259</c:v>
                </c:pt>
                <c:pt idx="1050">
                  <c:v>2.8767123287671232</c:v>
                </c:pt>
                <c:pt idx="1051">
                  <c:v>2.8794520547945206</c:v>
                </c:pt>
                <c:pt idx="1052">
                  <c:v>2.882191780821918</c:v>
                </c:pt>
                <c:pt idx="1053">
                  <c:v>2.8849315068493149</c:v>
                </c:pt>
                <c:pt idx="1054">
                  <c:v>2.8876712328767122</c:v>
                </c:pt>
                <c:pt idx="1055">
                  <c:v>2.8904109589041096</c:v>
                </c:pt>
                <c:pt idx="1056">
                  <c:v>2.893150684931507</c:v>
                </c:pt>
                <c:pt idx="1057">
                  <c:v>2.8958904109589043</c:v>
                </c:pt>
                <c:pt idx="1058">
                  <c:v>2.8986301369863012</c:v>
                </c:pt>
                <c:pt idx="1059">
                  <c:v>2.9013698630136986</c:v>
                </c:pt>
                <c:pt idx="1060">
                  <c:v>2.904109589041096</c:v>
                </c:pt>
                <c:pt idx="1061">
                  <c:v>2.9068493150684933</c:v>
                </c:pt>
                <c:pt idx="1062">
                  <c:v>2.9095890410958902</c:v>
                </c:pt>
                <c:pt idx="1063">
                  <c:v>2.9123287671232876</c:v>
                </c:pt>
                <c:pt idx="1064">
                  <c:v>2.9150684931506849</c:v>
                </c:pt>
                <c:pt idx="1065">
                  <c:v>2.9178082191780823</c:v>
                </c:pt>
                <c:pt idx="1066">
                  <c:v>2.9205479452054797</c:v>
                </c:pt>
                <c:pt idx="1067">
                  <c:v>2.9232876712328766</c:v>
                </c:pt>
                <c:pt idx="1068">
                  <c:v>2.9260273972602739</c:v>
                </c:pt>
                <c:pt idx="1069">
                  <c:v>2.9287671232876713</c:v>
                </c:pt>
                <c:pt idx="1070">
                  <c:v>2.9315068493150687</c:v>
                </c:pt>
                <c:pt idx="1071">
                  <c:v>2.9342465753424656</c:v>
                </c:pt>
                <c:pt idx="1072">
                  <c:v>2.9369863013698629</c:v>
                </c:pt>
                <c:pt idx="1073">
                  <c:v>2.9397260273972603</c:v>
                </c:pt>
                <c:pt idx="1074">
                  <c:v>2.9424657534246577</c:v>
                </c:pt>
                <c:pt idx="1075">
                  <c:v>2.9452054794520546</c:v>
                </c:pt>
                <c:pt idx="1076">
                  <c:v>2.9479452054794519</c:v>
                </c:pt>
                <c:pt idx="1077">
                  <c:v>2.9506849315068493</c:v>
                </c:pt>
                <c:pt idx="1078">
                  <c:v>2.9534246575342467</c:v>
                </c:pt>
                <c:pt idx="1079">
                  <c:v>2.956164383561644</c:v>
                </c:pt>
                <c:pt idx="1080">
                  <c:v>2.9589041095890409</c:v>
                </c:pt>
                <c:pt idx="1081">
                  <c:v>2.9616438356164383</c:v>
                </c:pt>
                <c:pt idx="1082">
                  <c:v>2.9643835616438357</c:v>
                </c:pt>
                <c:pt idx="1083">
                  <c:v>2.967123287671233</c:v>
                </c:pt>
                <c:pt idx="1084">
                  <c:v>2.9698630136986299</c:v>
                </c:pt>
                <c:pt idx="1085">
                  <c:v>2.9726027397260273</c:v>
                </c:pt>
                <c:pt idx="1086">
                  <c:v>2.9753424657534246</c:v>
                </c:pt>
                <c:pt idx="1087">
                  <c:v>2.978082191780822</c:v>
                </c:pt>
                <c:pt idx="1088">
                  <c:v>2.9808219178082194</c:v>
                </c:pt>
                <c:pt idx="1089">
                  <c:v>2.9835616438356163</c:v>
                </c:pt>
                <c:pt idx="1090">
                  <c:v>2.9863013698630136</c:v>
                </c:pt>
                <c:pt idx="1091">
                  <c:v>2.989041095890411</c:v>
                </c:pt>
                <c:pt idx="1092">
                  <c:v>2.9917808219178084</c:v>
                </c:pt>
                <c:pt idx="1093">
                  <c:v>2.9945205479452053</c:v>
                </c:pt>
                <c:pt idx="1094">
                  <c:v>2.9972602739726026</c:v>
                </c:pt>
                <c:pt idx="1095">
                  <c:v>3</c:v>
                </c:pt>
                <c:pt idx="1096">
                  <c:v>3.0027397260273974</c:v>
                </c:pt>
                <c:pt idx="1097">
                  <c:v>3.0054794520547947</c:v>
                </c:pt>
                <c:pt idx="1098">
                  <c:v>3.0082191780821916</c:v>
                </c:pt>
                <c:pt idx="1099">
                  <c:v>3.010958904109589</c:v>
                </c:pt>
                <c:pt idx="1100">
                  <c:v>3.0136986301369864</c:v>
                </c:pt>
                <c:pt idx="1101">
                  <c:v>3.0164383561643837</c:v>
                </c:pt>
                <c:pt idx="1102">
                  <c:v>3.0191780821917806</c:v>
                </c:pt>
                <c:pt idx="1103">
                  <c:v>3.021917808219178</c:v>
                </c:pt>
                <c:pt idx="1104">
                  <c:v>3.0246575342465754</c:v>
                </c:pt>
                <c:pt idx="1105">
                  <c:v>3.0273972602739727</c:v>
                </c:pt>
                <c:pt idx="1106">
                  <c:v>3.0301369863013701</c:v>
                </c:pt>
                <c:pt idx="1107">
                  <c:v>3.032876712328767</c:v>
                </c:pt>
                <c:pt idx="1108">
                  <c:v>3.0356164383561643</c:v>
                </c:pt>
                <c:pt idx="1109">
                  <c:v>3.0383561643835617</c:v>
                </c:pt>
                <c:pt idx="1110">
                  <c:v>3.0410958904109591</c:v>
                </c:pt>
                <c:pt idx="1111">
                  <c:v>3.043835616438356</c:v>
                </c:pt>
                <c:pt idx="1112">
                  <c:v>3.0465753424657533</c:v>
                </c:pt>
                <c:pt idx="1113">
                  <c:v>3.0493150684931507</c:v>
                </c:pt>
                <c:pt idx="1114">
                  <c:v>3.0520547945205481</c:v>
                </c:pt>
                <c:pt idx="1115">
                  <c:v>3.0547945205479454</c:v>
                </c:pt>
                <c:pt idx="1116">
                  <c:v>3.0575342465753423</c:v>
                </c:pt>
                <c:pt idx="1117">
                  <c:v>3.0602739726027397</c:v>
                </c:pt>
                <c:pt idx="1118">
                  <c:v>3.0630136986301371</c:v>
                </c:pt>
                <c:pt idx="1119">
                  <c:v>3.0657534246575344</c:v>
                </c:pt>
                <c:pt idx="1120">
                  <c:v>3.0684931506849313</c:v>
                </c:pt>
                <c:pt idx="1121">
                  <c:v>3.0712328767123287</c:v>
                </c:pt>
                <c:pt idx="1122">
                  <c:v>3.0739726027397261</c:v>
                </c:pt>
                <c:pt idx="1123">
                  <c:v>3.0767123287671234</c:v>
                </c:pt>
                <c:pt idx="1124">
                  <c:v>3.0794520547945203</c:v>
                </c:pt>
                <c:pt idx="1125">
                  <c:v>3.0821917808219177</c:v>
                </c:pt>
                <c:pt idx="1126">
                  <c:v>3.0849315068493151</c:v>
                </c:pt>
                <c:pt idx="1127">
                  <c:v>3.0876712328767124</c:v>
                </c:pt>
                <c:pt idx="1128">
                  <c:v>3.0904109589041098</c:v>
                </c:pt>
                <c:pt idx="1129">
                  <c:v>3.0931506849315067</c:v>
                </c:pt>
                <c:pt idx="1130">
                  <c:v>3.095890410958904</c:v>
                </c:pt>
                <c:pt idx="1131">
                  <c:v>3.0986301369863014</c:v>
                </c:pt>
                <c:pt idx="1132">
                  <c:v>3.1013698630136988</c:v>
                </c:pt>
                <c:pt idx="1133">
                  <c:v>3.1041095890410957</c:v>
                </c:pt>
                <c:pt idx="1134">
                  <c:v>3.106849315068493</c:v>
                </c:pt>
                <c:pt idx="1135">
                  <c:v>3.1095890410958904</c:v>
                </c:pt>
                <c:pt idx="1136">
                  <c:v>3.1123287671232878</c:v>
                </c:pt>
                <c:pt idx="1137">
                  <c:v>3.1150684931506851</c:v>
                </c:pt>
                <c:pt idx="1138">
                  <c:v>3.117808219178082</c:v>
                </c:pt>
                <c:pt idx="1139">
                  <c:v>3.1205479452054794</c:v>
                </c:pt>
                <c:pt idx="1140">
                  <c:v>3.1232876712328768</c:v>
                </c:pt>
                <c:pt idx="1141">
                  <c:v>3.1260273972602741</c:v>
                </c:pt>
                <c:pt idx="1142">
                  <c:v>3.128767123287671</c:v>
                </c:pt>
                <c:pt idx="1143">
                  <c:v>3.1315068493150684</c:v>
                </c:pt>
                <c:pt idx="1144">
                  <c:v>3.1342465753424658</c:v>
                </c:pt>
                <c:pt idx="1145">
                  <c:v>3.1369863013698631</c:v>
                </c:pt>
                <c:pt idx="1146">
                  <c:v>3.1397260273972605</c:v>
                </c:pt>
                <c:pt idx="1147">
                  <c:v>3.1424657534246574</c:v>
                </c:pt>
                <c:pt idx="1148">
                  <c:v>3.1452054794520548</c:v>
                </c:pt>
                <c:pt idx="1149">
                  <c:v>3.1479452054794521</c:v>
                </c:pt>
                <c:pt idx="1150">
                  <c:v>3.1506849315068495</c:v>
                </c:pt>
                <c:pt idx="1151">
                  <c:v>3.1534246575342464</c:v>
                </c:pt>
                <c:pt idx="1152">
                  <c:v>3.1561643835616437</c:v>
                </c:pt>
                <c:pt idx="1153">
                  <c:v>3.1589041095890411</c:v>
                </c:pt>
                <c:pt idx="1154">
                  <c:v>3.1616438356164385</c:v>
                </c:pt>
                <c:pt idx="1155">
                  <c:v>3.1643835616438358</c:v>
                </c:pt>
                <c:pt idx="1156">
                  <c:v>3.1671232876712327</c:v>
                </c:pt>
                <c:pt idx="1157">
                  <c:v>3.1698630136986301</c:v>
                </c:pt>
                <c:pt idx="1158">
                  <c:v>3.1726027397260275</c:v>
                </c:pt>
                <c:pt idx="1159">
                  <c:v>3.1753424657534248</c:v>
                </c:pt>
                <c:pt idx="1160">
                  <c:v>3.1780821917808217</c:v>
                </c:pt>
                <c:pt idx="1161">
                  <c:v>3.1808219178082191</c:v>
                </c:pt>
                <c:pt idx="1162">
                  <c:v>3.1835616438356165</c:v>
                </c:pt>
                <c:pt idx="1163">
                  <c:v>3.1863013698630138</c:v>
                </c:pt>
                <c:pt idx="1164">
                  <c:v>3.1890410958904107</c:v>
                </c:pt>
                <c:pt idx="1165">
                  <c:v>3.1917808219178081</c:v>
                </c:pt>
                <c:pt idx="1166">
                  <c:v>3.1945205479452055</c:v>
                </c:pt>
                <c:pt idx="1167">
                  <c:v>3.1972602739726028</c:v>
                </c:pt>
                <c:pt idx="1168">
                  <c:v>3.2</c:v>
                </c:pt>
                <c:pt idx="1169">
                  <c:v>3.2027397260273971</c:v>
                </c:pt>
                <c:pt idx="1170">
                  <c:v>3.2054794520547945</c:v>
                </c:pt>
                <c:pt idx="1171">
                  <c:v>3.2082191780821918</c:v>
                </c:pt>
                <c:pt idx="1172">
                  <c:v>3.2109589041095892</c:v>
                </c:pt>
                <c:pt idx="1173">
                  <c:v>3.2136986301369861</c:v>
                </c:pt>
                <c:pt idx="1174">
                  <c:v>3.2164383561643834</c:v>
                </c:pt>
                <c:pt idx="1175">
                  <c:v>3.2191780821917808</c:v>
                </c:pt>
                <c:pt idx="1176">
                  <c:v>3.2219178082191782</c:v>
                </c:pt>
                <c:pt idx="1177">
                  <c:v>3.2246575342465755</c:v>
                </c:pt>
                <c:pt idx="1178">
                  <c:v>3.2273972602739724</c:v>
                </c:pt>
                <c:pt idx="1179">
                  <c:v>3.2301369863013698</c:v>
                </c:pt>
                <c:pt idx="1180">
                  <c:v>3.2328767123287672</c:v>
                </c:pt>
                <c:pt idx="1181">
                  <c:v>3.2356164383561645</c:v>
                </c:pt>
                <c:pt idx="1182">
                  <c:v>3.2383561643835614</c:v>
                </c:pt>
                <c:pt idx="1183">
                  <c:v>3.2410958904109588</c:v>
                </c:pt>
                <c:pt idx="1184">
                  <c:v>3.2438356164383562</c:v>
                </c:pt>
                <c:pt idx="1185">
                  <c:v>3.2465753424657535</c:v>
                </c:pt>
                <c:pt idx="1186">
                  <c:v>3.2493150684931509</c:v>
                </c:pt>
                <c:pt idx="1187">
                  <c:v>3.2520547945205478</c:v>
                </c:pt>
                <c:pt idx="1188">
                  <c:v>3.2547945205479452</c:v>
                </c:pt>
                <c:pt idx="1189">
                  <c:v>3.2575342465753425</c:v>
                </c:pt>
                <c:pt idx="1190">
                  <c:v>3.2602739726027399</c:v>
                </c:pt>
                <c:pt idx="1191">
                  <c:v>3.2630136986301368</c:v>
                </c:pt>
                <c:pt idx="1192">
                  <c:v>3.2657534246575342</c:v>
                </c:pt>
                <c:pt idx="1193">
                  <c:v>3.2684931506849315</c:v>
                </c:pt>
                <c:pt idx="1194">
                  <c:v>3.2712328767123289</c:v>
                </c:pt>
                <c:pt idx="1195">
                  <c:v>3.2739726027397262</c:v>
                </c:pt>
                <c:pt idx="1196">
                  <c:v>3.2767123287671232</c:v>
                </c:pt>
                <c:pt idx="1197">
                  <c:v>3.2794520547945205</c:v>
                </c:pt>
                <c:pt idx="1198">
                  <c:v>3.2821917808219179</c:v>
                </c:pt>
                <c:pt idx="1199">
                  <c:v>3.2849315068493152</c:v>
                </c:pt>
                <c:pt idx="1200">
                  <c:v>3.2876712328767121</c:v>
                </c:pt>
                <c:pt idx="1201">
                  <c:v>3.2904109589041095</c:v>
                </c:pt>
                <c:pt idx="1202">
                  <c:v>3.2931506849315069</c:v>
                </c:pt>
                <c:pt idx="1203">
                  <c:v>3.2958904109589042</c:v>
                </c:pt>
                <c:pt idx="1204">
                  <c:v>3.2986301369863016</c:v>
                </c:pt>
                <c:pt idx="1205">
                  <c:v>3.3013698630136985</c:v>
                </c:pt>
                <c:pt idx="1206">
                  <c:v>3.3041095890410959</c:v>
                </c:pt>
                <c:pt idx="1207">
                  <c:v>3.3068493150684932</c:v>
                </c:pt>
                <c:pt idx="1208">
                  <c:v>3.3095890410958906</c:v>
                </c:pt>
                <c:pt idx="1209">
                  <c:v>3.3123287671232875</c:v>
                </c:pt>
                <c:pt idx="1210">
                  <c:v>3.3150684931506849</c:v>
                </c:pt>
                <c:pt idx="1211">
                  <c:v>3.3178082191780822</c:v>
                </c:pt>
                <c:pt idx="1212">
                  <c:v>3.3205479452054796</c:v>
                </c:pt>
                <c:pt idx="1213">
                  <c:v>3.3232876712328765</c:v>
                </c:pt>
                <c:pt idx="1214">
                  <c:v>3.3260273972602739</c:v>
                </c:pt>
                <c:pt idx="1215">
                  <c:v>3.3287671232876712</c:v>
                </c:pt>
                <c:pt idx="1216">
                  <c:v>3.3315068493150686</c:v>
                </c:pt>
                <c:pt idx="1217">
                  <c:v>3.3342465753424659</c:v>
                </c:pt>
                <c:pt idx="1218">
                  <c:v>3.3369863013698629</c:v>
                </c:pt>
                <c:pt idx="1219">
                  <c:v>3.3397260273972602</c:v>
                </c:pt>
                <c:pt idx="1220">
                  <c:v>3.3424657534246576</c:v>
                </c:pt>
                <c:pt idx="1221">
                  <c:v>3.3452054794520549</c:v>
                </c:pt>
                <c:pt idx="1222">
                  <c:v>3.3479452054794518</c:v>
                </c:pt>
                <c:pt idx="1223">
                  <c:v>3.3506849315068492</c:v>
                </c:pt>
                <c:pt idx="1224">
                  <c:v>3.3534246575342466</c:v>
                </c:pt>
                <c:pt idx="1225">
                  <c:v>3.3561643835616439</c:v>
                </c:pt>
                <c:pt idx="1226">
                  <c:v>3.3589041095890413</c:v>
                </c:pt>
                <c:pt idx="1227">
                  <c:v>3.3616438356164382</c:v>
                </c:pt>
                <c:pt idx="1228">
                  <c:v>3.3643835616438356</c:v>
                </c:pt>
                <c:pt idx="1229">
                  <c:v>3.3671232876712329</c:v>
                </c:pt>
                <c:pt idx="1230">
                  <c:v>3.3698630136986303</c:v>
                </c:pt>
                <c:pt idx="1231">
                  <c:v>3.3726027397260272</c:v>
                </c:pt>
                <c:pt idx="1232">
                  <c:v>3.3753424657534246</c:v>
                </c:pt>
                <c:pt idx="1233">
                  <c:v>3.3780821917808219</c:v>
                </c:pt>
                <c:pt idx="1234">
                  <c:v>3.3808219178082193</c:v>
                </c:pt>
                <c:pt idx="1235">
                  <c:v>3.3835616438356166</c:v>
                </c:pt>
                <c:pt idx="1236">
                  <c:v>3.3863013698630136</c:v>
                </c:pt>
                <c:pt idx="1237">
                  <c:v>3.3890410958904109</c:v>
                </c:pt>
                <c:pt idx="1238">
                  <c:v>3.3917808219178083</c:v>
                </c:pt>
                <c:pt idx="1239">
                  <c:v>3.3945205479452056</c:v>
                </c:pt>
                <c:pt idx="1240">
                  <c:v>3.3972602739726026</c:v>
                </c:pt>
                <c:pt idx="1241">
                  <c:v>3.4</c:v>
                </c:pt>
                <c:pt idx="1242">
                  <c:v>3.4027397260273973</c:v>
                </c:pt>
                <c:pt idx="1243">
                  <c:v>3.4054794520547946</c:v>
                </c:pt>
                <c:pt idx="1244">
                  <c:v>3.408219178082192</c:v>
                </c:pt>
                <c:pt idx="1245">
                  <c:v>3.4109589041095889</c:v>
                </c:pt>
                <c:pt idx="1246">
                  <c:v>3.4136986301369863</c:v>
                </c:pt>
                <c:pt idx="1247">
                  <c:v>3.4164383561643836</c:v>
                </c:pt>
                <c:pt idx="1248">
                  <c:v>3.419178082191781</c:v>
                </c:pt>
                <c:pt idx="1249">
                  <c:v>3.4219178082191779</c:v>
                </c:pt>
                <c:pt idx="1250">
                  <c:v>3.4246575342465753</c:v>
                </c:pt>
                <c:pt idx="1251">
                  <c:v>3.4273972602739726</c:v>
                </c:pt>
                <c:pt idx="1252">
                  <c:v>3.43013698630137</c:v>
                </c:pt>
                <c:pt idx="1253">
                  <c:v>3.4328767123287673</c:v>
                </c:pt>
                <c:pt idx="1254">
                  <c:v>3.4356164383561643</c:v>
                </c:pt>
                <c:pt idx="1255">
                  <c:v>3.4383561643835616</c:v>
                </c:pt>
                <c:pt idx="1256">
                  <c:v>3.441095890410959</c:v>
                </c:pt>
                <c:pt idx="1257">
                  <c:v>3.4438356164383563</c:v>
                </c:pt>
                <c:pt idx="1258">
                  <c:v>3.4465753424657533</c:v>
                </c:pt>
                <c:pt idx="1259">
                  <c:v>3.4493150684931506</c:v>
                </c:pt>
                <c:pt idx="1260">
                  <c:v>3.452054794520548</c:v>
                </c:pt>
                <c:pt idx="1261">
                  <c:v>3.4547945205479453</c:v>
                </c:pt>
                <c:pt idx="1262">
                  <c:v>3.4575342465753423</c:v>
                </c:pt>
                <c:pt idx="1263">
                  <c:v>3.4602739726027396</c:v>
                </c:pt>
                <c:pt idx="1264">
                  <c:v>3.463013698630137</c:v>
                </c:pt>
                <c:pt idx="1265">
                  <c:v>3.4657534246575343</c:v>
                </c:pt>
                <c:pt idx="1266">
                  <c:v>3.4684931506849317</c:v>
                </c:pt>
                <c:pt idx="1267">
                  <c:v>3.4712328767123286</c:v>
                </c:pt>
                <c:pt idx="1268">
                  <c:v>3.473972602739726</c:v>
                </c:pt>
                <c:pt idx="1269">
                  <c:v>3.4767123287671233</c:v>
                </c:pt>
                <c:pt idx="1270">
                  <c:v>3.4794520547945207</c:v>
                </c:pt>
                <c:pt idx="1271">
                  <c:v>3.4821917808219176</c:v>
                </c:pt>
                <c:pt idx="1272">
                  <c:v>3.484931506849315</c:v>
                </c:pt>
                <c:pt idx="1273">
                  <c:v>3.4876712328767123</c:v>
                </c:pt>
                <c:pt idx="1274">
                  <c:v>3.4904109589041097</c:v>
                </c:pt>
                <c:pt idx="1275">
                  <c:v>3.493150684931507</c:v>
                </c:pt>
                <c:pt idx="1276">
                  <c:v>3.495890410958904</c:v>
                </c:pt>
                <c:pt idx="1277">
                  <c:v>3.4986301369863013</c:v>
                </c:pt>
                <c:pt idx="1278">
                  <c:v>3.5013698630136987</c:v>
                </c:pt>
                <c:pt idx="1279">
                  <c:v>3.504109589041096</c:v>
                </c:pt>
                <c:pt idx="1280">
                  <c:v>3.506849315068493</c:v>
                </c:pt>
                <c:pt idx="1281">
                  <c:v>3.5095890410958903</c:v>
                </c:pt>
                <c:pt idx="1282">
                  <c:v>3.5123287671232877</c:v>
                </c:pt>
                <c:pt idx="1283">
                  <c:v>3.515068493150685</c:v>
                </c:pt>
                <c:pt idx="1284">
                  <c:v>3.5178082191780824</c:v>
                </c:pt>
                <c:pt idx="1285">
                  <c:v>3.5205479452054793</c:v>
                </c:pt>
                <c:pt idx="1286">
                  <c:v>3.5232876712328767</c:v>
                </c:pt>
                <c:pt idx="1287">
                  <c:v>3.526027397260274</c:v>
                </c:pt>
                <c:pt idx="1288">
                  <c:v>3.5287671232876714</c:v>
                </c:pt>
                <c:pt idx="1289">
                  <c:v>3.5315068493150683</c:v>
                </c:pt>
                <c:pt idx="1290">
                  <c:v>3.5342465753424657</c:v>
                </c:pt>
                <c:pt idx="1291">
                  <c:v>3.536986301369863</c:v>
                </c:pt>
                <c:pt idx="1292">
                  <c:v>3.5397260273972604</c:v>
                </c:pt>
                <c:pt idx="1293">
                  <c:v>3.5424657534246577</c:v>
                </c:pt>
                <c:pt idx="1294">
                  <c:v>3.5452054794520547</c:v>
                </c:pt>
                <c:pt idx="1295">
                  <c:v>3.547945205479452</c:v>
                </c:pt>
                <c:pt idx="1296">
                  <c:v>3.5506849315068494</c:v>
                </c:pt>
                <c:pt idx="1297">
                  <c:v>3.5534246575342467</c:v>
                </c:pt>
                <c:pt idx="1298">
                  <c:v>3.5561643835616437</c:v>
                </c:pt>
                <c:pt idx="1299">
                  <c:v>3.558904109589041</c:v>
                </c:pt>
                <c:pt idx="1300">
                  <c:v>3.5616438356164384</c:v>
                </c:pt>
                <c:pt idx="1301">
                  <c:v>3.5643835616438357</c:v>
                </c:pt>
                <c:pt idx="1302">
                  <c:v>3.5671232876712327</c:v>
                </c:pt>
                <c:pt idx="1303">
                  <c:v>3.56986301369863</c:v>
                </c:pt>
                <c:pt idx="1304">
                  <c:v>3.5726027397260274</c:v>
                </c:pt>
                <c:pt idx="1305">
                  <c:v>3.5753424657534247</c:v>
                </c:pt>
                <c:pt idx="1306">
                  <c:v>3.5780821917808221</c:v>
                </c:pt>
                <c:pt idx="1307">
                  <c:v>3.580821917808219</c:v>
                </c:pt>
                <c:pt idx="1308">
                  <c:v>3.5835616438356164</c:v>
                </c:pt>
                <c:pt idx="1309">
                  <c:v>3.5863013698630137</c:v>
                </c:pt>
                <c:pt idx="1310">
                  <c:v>3.5890410958904111</c:v>
                </c:pt>
                <c:pt idx="1311">
                  <c:v>3.591780821917808</c:v>
                </c:pt>
                <c:pt idx="1312">
                  <c:v>3.5945205479452054</c:v>
                </c:pt>
                <c:pt idx="1313">
                  <c:v>3.5972602739726027</c:v>
                </c:pt>
                <c:pt idx="1314">
                  <c:v>3.6</c:v>
                </c:pt>
                <c:pt idx="1315">
                  <c:v>3.6027397260273974</c:v>
                </c:pt>
                <c:pt idx="1316">
                  <c:v>3.6054794520547944</c:v>
                </c:pt>
                <c:pt idx="1317">
                  <c:v>3.6082191780821917</c:v>
                </c:pt>
                <c:pt idx="1318">
                  <c:v>3.6109589041095891</c:v>
                </c:pt>
                <c:pt idx="1319">
                  <c:v>3.6136986301369864</c:v>
                </c:pt>
                <c:pt idx="1320">
                  <c:v>3.6164383561643834</c:v>
                </c:pt>
                <c:pt idx="1321">
                  <c:v>3.6191780821917807</c:v>
                </c:pt>
                <c:pt idx="1322">
                  <c:v>3.6219178082191781</c:v>
                </c:pt>
                <c:pt idx="1323">
                  <c:v>3.6246575342465754</c:v>
                </c:pt>
                <c:pt idx="1324">
                  <c:v>3.6273972602739728</c:v>
                </c:pt>
                <c:pt idx="1325">
                  <c:v>3.6301369863013697</c:v>
                </c:pt>
                <c:pt idx="1326">
                  <c:v>3.6328767123287671</c:v>
                </c:pt>
                <c:pt idx="1327">
                  <c:v>3.6356164383561644</c:v>
                </c:pt>
                <c:pt idx="1328">
                  <c:v>3.6383561643835618</c:v>
                </c:pt>
                <c:pt idx="1329">
                  <c:v>3.6410958904109587</c:v>
                </c:pt>
                <c:pt idx="1330">
                  <c:v>3.6438356164383561</c:v>
                </c:pt>
                <c:pt idx="1331">
                  <c:v>3.6465753424657534</c:v>
                </c:pt>
                <c:pt idx="1332">
                  <c:v>3.6493150684931508</c:v>
                </c:pt>
                <c:pt idx="1333">
                  <c:v>3.6520547945205482</c:v>
                </c:pt>
                <c:pt idx="1334">
                  <c:v>3.6547945205479451</c:v>
                </c:pt>
                <c:pt idx="1335">
                  <c:v>3.6575342465753424</c:v>
                </c:pt>
                <c:pt idx="1336">
                  <c:v>3.6602739726027398</c:v>
                </c:pt>
                <c:pt idx="1337">
                  <c:v>3.6630136986301371</c:v>
                </c:pt>
                <c:pt idx="1338">
                  <c:v>3.6657534246575341</c:v>
                </c:pt>
                <c:pt idx="1339">
                  <c:v>3.6684931506849314</c:v>
                </c:pt>
                <c:pt idx="1340">
                  <c:v>3.6712328767123288</c:v>
                </c:pt>
                <c:pt idx="1341">
                  <c:v>3.6739726027397261</c:v>
                </c:pt>
                <c:pt idx="1342">
                  <c:v>3.6767123287671235</c:v>
                </c:pt>
                <c:pt idx="1343">
                  <c:v>3.6794520547945204</c:v>
                </c:pt>
                <c:pt idx="1344">
                  <c:v>3.6821917808219178</c:v>
                </c:pt>
                <c:pt idx="1345">
                  <c:v>3.6849315068493151</c:v>
                </c:pt>
                <c:pt idx="1346">
                  <c:v>3.6876712328767125</c:v>
                </c:pt>
                <c:pt idx="1347">
                  <c:v>3.6904109589041094</c:v>
                </c:pt>
                <c:pt idx="1348">
                  <c:v>3.6931506849315068</c:v>
                </c:pt>
                <c:pt idx="1349">
                  <c:v>3.6958904109589041</c:v>
                </c:pt>
                <c:pt idx="1350">
                  <c:v>3.6986301369863015</c:v>
                </c:pt>
                <c:pt idx="1351">
                  <c:v>3.7013698630136984</c:v>
                </c:pt>
                <c:pt idx="1352">
                  <c:v>3.7041095890410958</c:v>
                </c:pt>
                <c:pt idx="1353">
                  <c:v>3.7068493150684931</c:v>
                </c:pt>
                <c:pt idx="1354">
                  <c:v>3.7095890410958905</c:v>
                </c:pt>
                <c:pt idx="1355">
                  <c:v>3.7123287671232879</c:v>
                </c:pt>
                <c:pt idx="1356">
                  <c:v>3.7150684931506848</c:v>
                </c:pt>
                <c:pt idx="1357">
                  <c:v>3.7178082191780821</c:v>
                </c:pt>
                <c:pt idx="1358">
                  <c:v>3.7205479452054795</c:v>
                </c:pt>
                <c:pt idx="1359">
                  <c:v>3.7232876712328768</c:v>
                </c:pt>
                <c:pt idx="1360">
                  <c:v>3.7260273972602738</c:v>
                </c:pt>
                <c:pt idx="1361">
                  <c:v>3.7287671232876711</c:v>
                </c:pt>
                <c:pt idx="1362">
                  <c:v>3.7315068493150685</c:v>
                </c:pt>
                <c:pt idx="1363">
                  <c:v>3.7342465753424658</c:v>
                </c:pt>
                <c:pt idx="1364">
                  <c:v>3.7369863013698632</c:v>
                </c:pt>
                <c:pt idx="1365">
                  <c:v>3.7397260273972601</c:v>
                </c:pt>
                <c:pt idx="1366">
                  <c:v>3.7424657534246575</c:v>
                </c:pt>
                <c:pt idx="1367">
                  <c:v>3.7452054794520548</c:v>
                </c:pt>
                <c:pt idx="1368">
                  <c:v>3.7479452054794522</c:v>
                </c:pt>
                <c:pt idx="1369">
                  <c:v>3.7506849315068491</c:v>
                </c:pt>
                <c:pt idx="1370">
                  <c:v>3.7534246575342465</c:v>
                </c:pt>
                <c:pt idx="1371">
                  <c:v>3.7561643835616438</c:v>
                </c:pt>
                <c:pt idx="1372">
                  <c:v>3.7589041095890412</c:v>
                </c:pt>
                <c:pt idx="1373">
                  <c:v>3.7616438356164386</c:v>
                </c:pt>
                <c:pt idx="1374">
                  <c:v>3.7643835616438355</c:v>
                </c:pt>
                <c:pt idx="1375">
                  <c:v>3.7671232876712328</c:v>
                </c:pt>
                <c:pt idx="1376">
                  <c:v>3.7698630136986302</c:v>
                </c:pt>
                <c:pt idx="1377">
                  <c:v>3.7726027397260276</c:v>
                </c:pt>
                <c:pt idx="1378">
                  <c:v>3.7753424657534245</c:v>
                </c:pt>
                <c:pt idx="1379">
                  <c:v>3.7780821917808218</c:v>
                </c:pt>
                <c:pt idx="1380">
                  <c:v>3.7808219178082192</c:v>
                </c:pt>
                <c:pt idx="1381">
                  <c:v>3.7835616438356166</c:v>
                </c:pt>
                <c:pt idx="1382">
                  <c:v>3.7863013698630139</c:v>
                </c:pt>
                <c:pt idx="1383">
                  <c:v>3.7890410958904108</c:v>
                </c:pt>
                <c:pt idx="1384">
                  <c:v>3.7917808219178082</c:v>
                </c:pt>
                <c:pt idx="1385">
                  <c:v>3.7945205479452055</c:v>
                </c:pt>
                <c:pt idx="1386">
                  <c:v>3.7972602739726029</c:v>
                </c:pt>
                <c:pt idx="1387">
                  <c:v>3.8</c:v>
                </c:pt>
                <c:pt idx="1388">
                  <c:v>3.8027397260273972</c:v>
                </c:pt>
                <c:pt idx="1389">
                  <c:v>3.8054794520547945</c:v>
                </c:pt>
                <c:pt idx="1390">
                  <c:v>3.8082191780821919</c:v>
                </c:pt>
                <c:pt idx="1391">
                  <c:v>3.8109589041095893</c:v>
                </c:pt>
                <c:pt idx="1392">
                  <c:v>3.8136986301369862</c:v>
                </c:pt>
                <c:pt idx="1393">
                  <c:v>3.8164383561643835</c:v>
                </c:pt>
                <c:pt idx="1394">
                  <c:v>3.8191780821917809</c:v>
                </c:pt>
                <c:pt idx="1395">
                  <c:v>3.8219178082191783</c:v>
                </c:pt>
                <c:pt idx="1396">
                  <c:v>3.8246575342465752</c:v>
                </c:pt>
                <c:pt idx="1397">
                  <c:v>3.8273972602739725</c:v>
                </c:pt>
                <c:pt idx="1398">
                  <c:v>3.8301369863013699</c:v>
                </c:pt>
                <c:pt idx="1399">
                  <c:v>3.8328767123287673</c:v>
                </c:pt>
                <c:pt idx="1400">
                  <c:v>3.8356164383561642</c:v>
                </c:pt>
                <c:pt idx="1401">
                  <c:v>3.8383561643835615</c:v>
                </c:pt>
                <c:pt idx="1402">
                  <c:v>3.8410958904109589</c:v>
                </c:pt>
                <c:pt idx="1403">
                  <c:v>3.8438356164383563</c:v>
                </c:pt>
                <c:pt idx="1404">
                  <c:v>3.8465753424657536</c:v>
                </c:pt>
                <c:pt idx="1405">
                  <c:v>3.8493150684931505</c:v>
                </c:pt>
                <c:pt idx="1406">
                  <c:v>3.8520547945205479</c:v>
                </c:pt>
                <c:pt idx="1407">
                  <c:v>3.8547945205479452</c:v>
                </c:pt>
                <c:pt idx="1408">
                  <c:v>3.8575342465753426</c:v>
                </c:pt>
                <c:pt idx="1409">
                  <c:v>3.8602739726027395</c:v>
                </c:pt>
                <c:pt idx="1410">
                  <c:v>3.8630136986301369</c:v>
                </c:pt>
                <c:pt idx="1411">
                  <c:v>3.8657534246575342</c:v>
                </c:pt>
                <c:pt idx="1412">
                  <c:v>3.8684931506849316</c:v>
                </c:pt>
                <c:pt idx="1413">
                  <c:v>3.871232876712329</c:v>
                </c:pt>
                <c:pt idx="1414">
                  <c:v>3.8739726027397259</c:v>
                </c:pt>
                <c:pt idx="1415">
                  <c:v>3.8767123287671232</c:v>
                </c:pt>
                <c:pt idx="1416">
                  <c:v>3.8794520547945206</c:v>
                </c:pt>
                <c:pt idx="1417">
                  <c:v>3.882191780821918</c:v>
                </c:pt>
                <c:pt idx="1418">
                  <c:v>3.8849315068493149</c:v>
                </c:pt>
                <c:pt idx="1419">
                  <c:v>3.8876712328767122</c:v>
                </c:pt>
                <c:pt idx="1420">
                  <c:v>3.8904109589041096</c:v>
                </c:pt>
                <c:pt idx="1421">
                  <c:v>3.893150684931507</c:v>
                </c:pt>
                <c:pt idx="1422">
                  <c:v>3.8958904109589043</c:v>
                </c:pt>
                <c:pt idx="1423">
                  <c:v>3.8986301369863012</c:v>
                </c:pt>
                <c:pt idx="1424">
                  <c:v>3.9013698630136986</c:v>
                </c:pt>
                <c:pt idx="1425">
                  <c:v>3.904109589041096</c:v>
                </c:pt>
                <c:pt idx="1426">
                  <c:v>3.9068493150684933</c:v>
                </c:pt>
                <c:pt idx="1427">
                  <c:v>3.9095890410958902</c:v>
                </c:pt>
                <c:pt idx="1428">
                  <c:v>3.9123287671232876</c:v>
                </c:pt>
                <c:pt idx="1429">
                  <c:v>3.9150684931506849</c:v>
                </c:pt>
                <c:pt idx="1430">
                  <c:v>3.9178082191780823</c:v>
                </c:pt>
                <c:pt idx="1431">
                  <c:v>3.9205479452054797</c:v>
                </c:pt>
                <c:pt idx="1432">
                  <c:v>3.9232876712328766</c:v>
                </c:pt>
                <c:pt idx="1433">
                  <c:v>3.9260273972602739</c:v>
                </c:pt>
                <c:pt idx="1434">
                  <c:v>3.9287671232876713</c:v>
                </c:pt>
                <c:pt idx="1435">
                  <c:v>3.9315068493150687</c:v>
                </c:pt>
                <c:pt idx="1436">
                  <c:v>3.9342465753424656</c:v>
                </c:pt>
                <c:pt idx="1437">
                  <c:v>3.9369863013698629</c:v>
                </c:pt>
                <c:pt idx="1438">
                  <c:v>3.9397260273972603</c:v>
                </c:pt>
                <c:pt idx="1439">
                  <c:v>3.9424657534246577</c:v>
                </c:pt>
                <c:pt idx="1440">
                  <c:v>3.9452054794520546</c:v>
                </c:pt>
                <c:pt idx="1441">
                  <c:v>3.9479452054794519</c:v>
                </c:pt>
                <c:pt idx="1442">
                  <c:v>3.9506849315068493</c:v>
                </c:pt>
                <c:pt idx="1443">
                  <c:v>3.9534246575342467</c:v>
                </c:pt>
                <c:pt idx="1444">
                  <c:v>3.956164383561644</c:v>
                </c:pt>
                <c:pt idx="1445">
                  <c:v>3.9589041095890409</c:v>
                </c:pt>
                <c:pt idx="1446">
                  <c:v>3.9616438356164383</c:v>
                </c:pt>
                <c:pt idx="1447">
                  <c:v>3.9643835616438357</c:v>
                </c:pt>
                <c:pt idx="1448">
                  <c:v>3.967123287671233</c:v>
                </c:pt>
                <c:pt idx="1449">
                  <c:v>3.9698630136986299</c:v>
                </c:pt>
                <c:pt idx="1450">
                  <c:v>3.9726027397260273</c:v>
                </c:pt>
                <c:pt idx="1451">
                  <c:v>3.9753424657534246</c:v>
                </c:pt>
                <c:pt idx="1452">
                  <c:v>3.978082191780822</c:v>
                </c:pt>
                <c:pt idx="1453">
                  <c:v>3.9808219178082194</c:v>
                </c:pt>
                <c:pt idx="1454">
                  <c:v>3.9835616438356163</c:v>
                </c:pt>
                <c:pt idx="1455">
                  <c:v>3.9863013698630136</c:v>
                </c:pt>
                <c:pt idx="1456">
                  <c:v>3.989041095890411</c:v>
                </c:pt>
                <c:pt idx="1457">
                  <c:v>3.9917808219178084</c:v>
                </c:pt>
                <c:pt idx="1458">
                  <c:v>3.9945205479452053</c:v>
                </c:pt>
                <c:pt idx="1459">
                  <c:v>3.9972602739726026</c:v>
                </c:pt>
                <c:pt idx="1460">
                  <c:v>4</c:v>
                </c:pt>
                <c:pt idx="1461">
                  <c:v>4.0027397260273974</c:v>
                </c:pt>
                <c:pt idx="1462">
                  <c:v>4.0054794520547947</c:v>
                </c:pt>
                <c:pt idx="1463">
                  <c:v>4.0082191780821921</c:v>
                </c:pt>
                <c:pt idx="1464">
                  <c:v>4.0109589041095894</c:v>
                </c:pt>
                <c:pt idx="1465">
                  <c:v>4.0136986301369859</c:v>
                </c:pt>
                <c:pt idx="1466">
                  <c:v>4.0164383561643833</c:v>
                </c:pt>
                <c:pt idx="1467">
                  <c:v>4.0191780821917806</c:v>
                </c:pt>
                <c:pt idx="1468">
                  <c:v>4.021917808219178</c:v>
                </c:pt>
                <c:pt idx="1469">
                  <c:v>4.0246575342465754</c:v>
                </c:pt>
                <c:pt idx="1470">
                  <c:v>4.0273972602739727</c:v>
                </c:pt>
                <c:pt idx="1471">
                  <c:v>4.0301369863013701</c:v>
                </c:pt>
                <c:pt idx="1472">
                  <c:v>4.0328767123287674</c:v>
                </c:pt>
                <c:pt idx="1473">
                  <c:v>4.0356164383561648</c:v>
                </c:pt>
                <c:pt idx="1474">
                  <c:v>4.0383561643835613</c:v>
                </c:pt>
                <c:pt idx="1475">
                  <c:v>4.0410958904109586</c:v>
                </c:pt>
                <c:pt idx="1476">
                  <c:v>4.043835616438356</c:v>
                </c:pt>
                <c:pt idx="1477">
                  <c:v>4.0465753424657533</c:v>
                </c:pt>
                <c:pt idx="1478">
                  <c:v>4.0493150684931507</c:v>
                </c:pt>
                <c:pt idx="1479">
                  <c:v>4.0520547945205481</c:v>
                </c:pt>
                <c:pt idx="1480">
                  <c:v>4.0547945205479454</c:v>
                </c:pt>
                <c:pt idx="1481">
                  <c:v>4.0575342465753428</c:v>
                </c:pt>
                <c:pt idx="1482">
                  <c:v>4.0602739726027401</c:v>
                </c:pt>
                <c:pt idx="1483">
                  <c:v>4.0630136986301366</c:v>
                </c:pt>
                <c:pt idx="1484">
                  <c:v>4.065753424657534</c:v>
                </c:pt>
                <c:pt idx="1485">
                  <c:v>4.0684931506849313</c:v>
                </c:pt>
                <c:pt idx="1486">
                  <c:v>4.0712328767123287</c:v>
                </c:pt>
                <c:pt idx="1487">
                  <c:v>4.0739726027397261</c:v>
                </c:pt>
                <c:pt idx="1488">
                  <c:v>4.0767123287671234</c:v>
                </c:pt>
                <c:pt idx="1489">
                  <c:v>4.0794520547945208</c:v>
                </c:pt>
                <c:pt idx="1490">
                  <c:v>4.0821917808219181</c:v>
                </c:pt>
                <c:pt idx="1491">
                  <c:v>4.0849315068493155</c:v>
                </c:pt>
                <c:pt idx="1492">
                  <c:v>4.087671232876712</c:v>
                </c:pt>
                <c:pt idx="1493">
                  <c:v>4.0904109589041093</c:v>
                </c:pt>
                <c:pt idx="1494">
                  <c:v>4.0931506849315067</c:v>
                </c:pt>
                <c:pt idx="1495">
                  <c:v>4.095890410958904</c:v>
                </c:pt>
                <c:pt idx="1496">
                  <c:v>4.0986301369863014</c:v>
                </c:pt>
                <c:pt idx="1497">
                  <c:v>4.1013698630136988</c:v>
                </c:pt>
                <c:pt idx="1498">
                  <c:v>4.1041095890410961</c:v>
                </c:pt>
                <c:pt idx="1499">
                  <c:v>4.1068493150684935</c:v>
                </c:pt>
                <c:pt idx="1500">
                  <c:v>4.1095890410958908</c:v>
                </c:pt>
                <c:pt idx="1501">
                  <c:v>4.1123287671232873</c:v>
                </c:pt>
                <c:pt idx="1502">
                  <c:v>4.1150684931506847</c:v>
                </c:pt>
                <c:pt idx="1503">
                  <c:v>4.117808219178082</c:v>
                </c:pt>
                <c:pt idx="1504">
                  <c:v>4.1205479452054794</c:v>
                </c:pt>
                <c:pt idx="1505">
                  <c:v>4.1232876712328768</c:v>
                </c:pt>
                <c:pt idx="1506">
                  <c:v>4.1260273972602741</c:v>
                </c:pt>
                <c:pt idx="1507">
                  <c:v>4.1287671232876715</c:v>
                </c:pt>
                <c:pt idx="1508">
                  <c:v>4.1315068493150688</c:v>
                </c:pt>
                <c:pt idx="1509">
                  <c:v>4.1342465753424653</c:v>
                </c:pt>
                <c:pt idx="1510">
                  <c:v>4.1369863013698627</c:v>
                </c:pt>
                <c:pt idx="1511">
                  <c:v>4.13972602739726</c:v>
                </c:pt>
                <c:pt idx="1512">
                  <c:v>4.1424657534246574</c:v>
                </c:pt>
                <c:pt idx="1513">
                  <c:v>4.1452054794520548</c:v>
                </c:pt>
                <c:pt idx="1514">
                  <c:v>4.1479452054794521</c:v>
                </c:pt>
                <c:pt idx="1515">
                  <c:v>4.1506849315068495</c:v>
                </c:pt>
                <c:pt idx="1516">
                  <c:v>4.1534246575342468</c:v>
                </c:pt>
                <c:pt idx="1517">
                  <c:v>4.1561643835616442</c:v>
                </c:pt>
                <c:pt idx="1518">
                  <c:v>4.1589041095890407</c:v>
                </c:pt>
                <c:pt idx="1519">
                  <c:v>4.161643835616438</c:v>
                </c:pt>
                <c:pt idx="1520">
                  <c:v>4.1643835616438354</c:v>
                </c:pt>
                <c:pt idx="1521">
                  <c:v>4.1671232876712327</c:v>
                </c:pt>
                <c:pt idx="1522">
                  <c:v>4.1698630136986301</c:v>
                </c:pt>
                <c:pt idx="1523">
                  <c:v>4.1726027397260275</c:v>
                </c:pt>
                <c:pt idx="1524">
                  <c:v>4.1753424657534248</c:v>
                </c:pt>
                <c:pt idx="1525">
                  <c:v>4.1780821917808222</c:v>
                </c:pt>
                <c:pt idx="1526">
                  <c:v>4.1808219178082195</c:v>
                </c:pt>
                <c:pt idx="1527">
                  <c:v>4.183561643835616</c:v>
                </c:pt>
                <c:pt idx="1528">
                  <c:v>4.1863013698630134</c:v>
                </c:pt>
                <c:pt idx="1529">
                  <c:v>4.1890410958904107</c:v>
                </c:pt>
                <c:pt idx="1530">
                  <c:v>4.1917808219178081</c:v>
                </c:pt>
                <c:pt idx="1531">
                  <c:v>4.1945205479452055</c:v>
                </c:pt>
                <c:pt idx="1532">
                  <c:v>4.1972602739726028</c:v>
                </c:pt>
                <c:pt idx="1533">
                  <c:v>4.2</c:v>
                </c:pt>
                <c:pt idx="1534">
                  <c:v>4.2027397260273975</c:v>
                </c:pt>
                <c:pt idx="1535">
                  <c:v>4.2054794520547949</c:v>
                </c:pt>
                <c:pt idx="1536">
                  <c:v>4.2082191780821914</c:v>
                </c:pt>
                <c:pt idx="1537">
                  <c:v>4.2109589041095887</c:v>
                </c:pt>
                <c:pt idx="1538">
                  <c:v>4.2136986301369861</c:v>
                </c:pt>
                <c:pt idx="1539">
                  <c:v>4.2164383561643834</c:v>
                </c:pt>
                <c:pt idx="1540">
                  <c:v>4.2191780821917808</c:v>
                </c:pt>
                <c:pt idx="1541">
                  <c:v>4.2219178082191782</c:v>
                </c:pt>
                <c:pt idx="1542">
                  <c:v>4.2246575342465755</c:v>
                </c:pt>
                <c:pt idx="1543">
                  <c:v>4.2273972602739729</c:v>
                </c:pt>
                <c:pt idx="1544">
                  <c:v>4.2301369863013702</c:v>
                </c:pt>
                <c:pt idx="1545">
                  <c:v>4.2328767123287667</c:v>
                </c:pt>
                <c:pt idx="1546">
                  <c:v>4.2356164383561641</c:v>
                </c:pt>
                <c:pt idx="1547">
                  <c:v>4.2383561643835614</c:v>
                </c:pt>
                <c:pt idx="1548">
                  <c:v>4.2410958904109588</c:v>
                </c:pt>
                <c:pt idx="1549">
                  <c:v>4.2438356164383562</c:v>
                </c:pt>
                <c:pt idx="1550">
                  <c:v>4.2465753424657535</c:v>
                </c:pt>
                <c:pt idx="1551">
                  <c:v>4.2493150684931509</c:v>
                </c:pt>
                <c:pt idx="1552">
                  <c:v>4.2520547945205482</c:v>
                </c:pt>
                <c:pt idx="1553">
                  <c:v>4.2547945205479456</c:v>
                </c:pt>
                <c:pt idx="1554">
                  <c:v>4.2575342465753421</c:v>
                </c:pt>
                <c:pt idx="1555">
                  <c:v>4.2602739726027394</c:v>
                </c:pt>
                <c:pt idx="1556">
                  <c:v>4.2630136986301368</c:v>
                </c:pt>
                <c:pt idx="1557">
                  <c:v>4.2657534246575342</c:v>
                </c:pt>
                <c:pt idx="1558">
                  <c:v>4.2684931506849315</c:v>
                </c:pt>
                <c:pt idx="1559">
                  <c:v>4.2712328767123289</c:v>
                </c:pt>
                <c:pt idx="1560">
                  <c:v>4.2739726027397262</c:v>
                </c:pt>
                <c:pt idx="1561">
                  <c:v>4.2767123287671236</c:v>
                </c:pt>
                <c:pt idx="1562">
                  <c:v>4.279452054794521</c:v>
                </c:pt>
                <c:pt idx="1563">
                  <c:v>4.2821917808219174</c:v>
                </c:pt>
                <c:pt idx="1564">
                  <c:v>4.2849315068493148</c:v>
                </c:pt>
                <c:pt idx="1565">
                  <c:v>4.2876712328767121</c:v>
                </c:pt>
                <c:pt idx="1566">
                  <c:v>4.2904109589041095</c:v>
                </c:pt>
                <c:pt idx="1567">
                  <c:v>4.2931506849315069</c:v>
                </c:pt>
                <c:pt idx="1568">
                  <c:v>4.2958904109589042</c:v>
                </c:pt>
                <c:pt idx="1569">
                  <c:v>4.2986301369863016</c:v>
                </c:pt>
                <c:pt idx="1570">
                  <c:v>4.3013698630136989</c:v>
                </c:pt>
                <c:pt idx="1571">
                  <c:v>4.3041095890410963</c:v>
                </c:pt>
                <c:pt idx="1572">
                  <c:v>4.3068493150684928</c:v>
                </c:pt>
                <c:pt idx="1573">
                  <c:v>4.3095890410958901</c:v>
                </c:pt>
                <c:pt idx="1574">
                  <c:v>4.3123287671232875</c:v>
                </c:pt>
                <c:pt idx="1575">
                  <c:v>4.3150684931506849</c:v>
                </c:pt>
                <c:pt idx="1576">
                  <c:v>4.3178082191780822</c:v>
                </c:pt>
                <c:pt idx="1577">
                  <c:v>4.3205479452054796</c:v>
                </c:pt>
                <c:pt idx="1578">
                  <c:v>4.3232876712328769</c:v>
                </c:pt>
                <c:pt idx="1579">
                  <c:v>4.3260273972602743</c:v>
                </c:pt>
                <c:pt idx="1580">
                  <c:v>4.3287671232876717</c:v>
                </c:pt>
                <c:pt idx="1581">
                  <c:v>4.3315068493150681</c:v>
                </c:pt>
                <c:pt idx="1582">
                  <c:v>4.3342465753424655</c:v>
                </c:pt>
                <c:pt idx="1583">
                  <c:v>4.3369863013698629</c:v>
                </c:pt>
                <c:pt idx="1584">
                  <c:v>4.3397260273972602</c:v>
                </c:pt>
                <c:pt idx="1585">
                  <c:v>4.3424657534246576</c:v>
                </c:pt>
                <c:pt idx="1586">
                  <c:v>4.3452054794520549</c:v>
                </c:pt>
                <c:pt idx="1587">
                  <c:v>4.3479452054794523</c:v>
                </c:pt>
                <c:pt idx="1588">
                  <c:v>4.3506849315068497</c:v>
                </c:pt>
                <c:pt idx="1589">
                  <c:v>4.353424657534247</c:v>
                </c:pt>
                <c:pt idx="1590">
                  <c:v>4.3561643835616435</c:v>
                </c:pt>
                <c:pt idx="1591">
                  <c:v>4.3589041095890408</c:v>
                </c:pt>
                <c:pt idx="1592">
                  <c:v>4.3616438356164382</c:v>
                </c:pt>
                <c:pt idx="1593">
                  <c:v>4.3643835616438356</c:v>
                </c:pt>
                <c:pt idx="1594">
                  <c:v>4.3671232876712329</c:v>
                </c:pt>
                <c:pt idx="1595">
                  <c:v>4.3698630136986303</c:v>
                </c:pt>
                <c:pt idx="1596">
                  <c:v>4.3726027397260276</c:v>
                </c:pt>
                <c:pt idx="1597">
                  <c:v>4.375342465753425</c:v>
                </c:pt>
                <c:pt idx="1598">
                  <c:v>4.3780821917808215</c:v>
                </c:pt>
                <c:pt idx="1599">
                  <c:v>4.3808219178082188</c:v>
                </c:pt>
                <c:pt idx="1600">
                  <c:v>4.3835616438356162</c:v>
                </c:pt>
                <c:pt idx="1601">
                  <c:v>4.3863013698630136</c:v>
                </c:pt>
                <c:pt idx="1602">
                  <c:v>4.3890410958904109</c:v>
                </c:pt>
                <c:pt idx="1603">
                  <c:v>4.3917808219178083</c:v>
                </c:pt>
                <c:pt idx="1604">
                  <c:v>4.3945205479452056</c:v>
                </c:pt>
                <c:pt idx="1605">
                  <c:v>4.397260273972603</c:v>
                </c:pt>
                <c:pt idx="1606">
                  <c:v>4.4000000000000004</c:v>
                </c:pt>
                <c:pt idx="1607">
                  <c:v>4.4027397260273968</c:v>
                </c:pt>
                <c:pt idx="1608">
                  <c:v>4.4054794520547942</c:v>
                </c:pt>
                <c:pt idx="1609">
                  <c:v>4.4082191780821915</c:v>
                </c:pt>
                <c:pt idx="1610">
                  <c:v>4.4109589041095889</c:v>
                </c:pt>
                <c:pt idx="1611">
                  <c:v>4.4136986301369863</c:v>
                </c:pt>
                <c:pt idx="1612">
                  <c:v>4.4164383561643836</c:v>
                </c:pt>
                <c:pt idx="1613">
                  <c:v>4.419178082191781</c:v>
                </c:pt>
                <c:pt idx="1614">
                  <c:v>4.4219178082191783</c:v>
                </c:pt>
                <c:pt idx="1615">
                  <c:v>4.4246575342465757</c:v>
                </c:pt>
                <c:pt idx="1616">
                  <c:v>4.4273972602739722</c:v>
                </c:pt>
                <c:pt idx="1617">
                  <c:v>4.4301369863013695</c:v>
                </c:pt>
                <c:pt idx="1618">
                  <c:v>4.4328767123287669</c:v>
                </c:pt>
                <c:pt idx="1619">
                  <c:v>4.4356164383561643</c:v>
                </c:pt>
                <c:pt idx="1620">
                  <c:v>4.4383561643835616</c:v>
                </c:pt>
                <c:pt idx="1621">
                  <c:v>4.441095890410959</c:v>
                </c:pt>
                <c:pt idx="1622">
                  <c:v>4.4438356164383563</c:v>
                </c:pt>
                <c:pt idx="1623">
                  <c:v>4.4465753424657537</c:v>
                </c:pt>
                <c:pt idx="1624">
                  <c:v>4.4493150684931511</c:v>
                </c:pt>
                <c:pt idx="1625">
                  <c:v>4.4520547945205475</c:v>
                </c:pt>
                <c:pt idx="1626">
                  <c:v>4.4547945205479449</c:v>
                </c:pt>
                <c:pt idx="1627">
                  <c:v>4.4575342465753423</c:v>
                </c:pt>
                <c:pt idx="1628">
                  <c:v>4.4602739726027396</c:v>
                </c:pt>
                <c:pt idx="1629">
                  <c:v>4.463013698630137</c:v>
                </c:pt>
                <c:pt idx="1630">
                  <c:v>4.4657534246575343</c:v>
                </c:pt>
                <c:pt idx="1631">
                  <c:v>4.4684931506849317</c:v>
                </c:pt>
                <c:pt idx="1632">
                  <c:v>4.4712328767123291</c:v>
                </c:pt>
                <c:pt idx="1633">
                  <c:v>4.4739726027397264</c:v>
                </c:pt>
                <c:pt idx="1634">
                  <c:v>4.4767123287671229</c:v>
                </c:pt>
                <c:pt idx="1635">
                  <c:v>4.4794520547945202</c:v>
                </c:pt>
                <c:pt idx="1636">
                  <c:v>4.4821917808219176</c:v>
                </c:pt>
                <c:pt idx="1637">
                  <c:v>4.484931506849315</c:v>
                </c:pt>
                <c:pt idx="1638">
                  <c:v>4.4876712328767123</c:v>
                </c:pt>
                <c:pt idx="1639">
                  <c:v>4.4904109589041097</c:v>
                </c:pt>
                <c:pt idx="1640">
                  <c:v>4.493150684931507</c:v>
                </c:pt>
                <c:pt idx="1641">
                  <c:v>4.4958904109589044</c:v>
                </c:pt>
                <c:pt idx="1642">
                  <c:v>4.4986301369863018</c:v>
                </c:pt>
                <c:pt idx="1643">
                  <c:v>4.5013698630136982</c:v>
                </c:pt>
                <c:pt idx="1644">
                  <c:v>4.5041095890410956</c:v>
                </c:pt>
                <c:pt idx="1645">
                  <c:v>4.506849315068493</c:v>
                </c:pt>
                <c:pt idx="1646">
                  <c:v>4.5095890410958903</c:v>
                </c:pt>
                <c:pt idx="1647">
                  <c:v>4.5123287671232877</c:v>
                </c:pt>
                <c:pt idx="1648">
                  <c:v>4.515068493150685</c:v>
                </c:pt>
                <c:pt idx="1649">
                  <c:v>4.5178082191780824</c:v>
                </c:pt>
                <c:pt idx="1650">
                  <c:v>4.5205479452054798</c:v>
                </c:pt>
                <c:pt idx="1651">
                  <c:v>4.5232876712328771</c:v>
                </c:pt>
                <c:pt idx="1652">
                  <c:v>4.5260273972602736</c:v>
                </c:pt>
                <c:pt idx="1653">
                  <c:v>4.5287671232876709</c:v>
                </c:pt>
                <c:pt idx="1654">
                  <c:v>4.5315068493150683</c:v>
                </c:pt>
                <c:pt idx="1655">
                  <c:v>4.5342465753424657</c:v>
                </c:pt>
                <c:pt idx="1656">
                  <c:v>4.536986301369863</c:v>
                </c:pt>
                <c:pt idx="1657">
                  <c:v>4.5397260273972604</c:v>
                </c:pt>
                <c:pt idx="1658">
                  <c:v>4.5424657534246577</c:v>
                </c:pt>
                <c:pt idx="1659">
                  <c:v>4.5452054794520551</c:v>
                </c:pt>
                <c:pt idx="1660">
                  <c:v>4.5479452054794525</c:v>
                </c:pt>
                <c:pt idx="1661">
                  <c:v>4.5506849315068489</c:v>
                </c:pt>
                <c:pt idx="1662">
                  <c:v>4.5534246575342463</c:v>
                </c:pt>
                <c:pt idx="1663">
                  <c:v>4.5561643835616437</c:v>
                </c:pt>
                <c:pt idx="1664">
                  <c:v>4.558904109589041</c:v>
                </c:pt>
                <c:pt idx="1665">
                  <c:v>4.5616438356164384</c:v>
                </c:pt>
                <c:pt idx="1666">
                  <c:v>4.5643835616438357</c:v>
                </c:pt>
                <c:pt idx="1667">
                  <c:v>4.5671232876712331</c:v>
                </c:pt>
                <c:pt idx="1668">
                  <c:v>4.5698630136986305</c:v>
                </c:pt>
                <c:pt idx="1669">
                  <c:v>4.5726027397260278</c:v>
                </c:pt>
                <c:pt idx="1670">
                  <c:v>4.5753424657534243</c:v>
                </c:pt>
                <c:pt idx="1671">
                  <c:v>4.5780821917808217</c:v>
                </c:pt>
                <c:pt idx="1672">
                  <c:v>4.580821917808219</c:v>
                </c:pt>
                <c:pt idx="1673">
                  <c:v>4.5835616438356164</c:v>
                </c:pt>
                <c:pt idx="1674">
                  <c:v>4.5863013698630137</c:v>
                </c:pt>
                <c:pt idx="1675">
                  <c:v>4.5890410958904111</c:v>
                </c:pt>
                <c:pt idx="1676">
                  <c:v>4.5917808219178085</c:v>
                </c:pt>
                <c:pt idx="1677">
                  <c:v>4.5945205479452058</c:v>
                </c:pt>
                <c:pt idx="1678">
                  <c:v>4.5972602739726032</c:v>
                </c:pt>
                <c:pt idx="1679">
                  <c:v>4.5999999999999996</c:v>
                </c:pt>
                <c:pt idx="1680">
                  <c:v>4.602739726027397</c:v>
                </c:pt>
                <c:pt idx="1681">
                  <c:v>4.6054794520547944</c:v>
                </c:pt>
                <c:pt idx="1682">
                  <c:v>4.6082191780821917</c:v>
                </c:pt>
                <c:pt idx="1683">
                  <c:v>4.6109589041095891</c:v>
                </c:pt>
                <c:pt idx="1684">
                  <c:v>4.6136986301369864</c:v>
                </c:pt>
                <c:pt idx="1685">
                  <c:v>4.6164383561643838</c:v>
                </c:pt>
                <c:pt idx="1686">
                  <c:v>4.6191780821917812</c:v>
                </c:pt>
                <c:pt idx="1687">
                  <c:v>4.6219178082191785</c:v>
                </c:pt>
                <c:pt idx="1688">
                  <c:v>4.624657534246575</c:v>
                </c:pt>
                <c:pt idx="1689">
                  <c:v>4.6273972602739724</c:v>
                </c:pt>
                <c:pt idx="1690">
                  <c:v>4.6301369863013697</c:v>
                </c:pt>
                <c:pt idx="1691">
                  <c:v>4.6328767123287671</c:v>
                </c:pt>
                <c:pt idx="1692">
                  <c:v>4.6356164383561644</c:v>
                </c:pt>
                <c:pt idx="1693">
                  <c:v>4.6383561643835618</c:v>
                </c:pt>
                <c:pt idx="1694">
                  <c:v>4.6410958904109592</c:v>
                </c:pt>
                <c:pt idx="1695">
                  <c:v>4.6438356164383565</c:v>
                </c:pt>
                <c:pt idx="1696">
                  <c:v>4.646575342465753</c:v>
                </c:pt>
                <c:pt idx="1697">
                  <c:v>4.6493150684931503</c:v>
                </c:pt>
                <c:pt idx="1698">
                  <c:v>4.6520547945205477</c:v>
                </c:pt>
                <c:pt idx="1699">
                  <c:v>4.6547945205479451</c:v>
                </c:pt>
                <c:pt idx="1700">
                  <c:v>4.6575342465753424</c:v>
                </c:pt>
                <c:pt idx="1701">
                  <c:v>4.6602739726027398</c:v>
                </c:pt>
                <c:pt idx="1702">
                  <c:v>4.6630136986301371</c:v>
                </c:pt>
                <c:pt idx="1703">
                  <c:v>4.6657534246575345</c:v>
                </c:pt>
                <c:pt idx="1704">
                  <c:v>4.6684931506849319</c:v>
                </c:pt>
                <c:pt idx="1705">
                  <c:v>4.6712328767123283</c:v>
                </c:pt>
                <c:pt idx="1706">
                  <c:v>4.6739726027397257</c:v>
                </c:pt>
                <c:pt idx="1707">
                  <c:v>4.6767123287671231</c:v>
                </c:pt>
                <c:pt idx="1708">
                  <c:v>4.6794520547945204</c:v>
                </c:pt>
                <c:pt idx="1709">
                  <c:v>4.6821917808219178</c:v>
                </c:pt>
                <c:pt idx="1710">
                  <c:v>4.6849315068493151</c:v>
                </c:pt>
                <c:pt idx="1711">
                  <c:v>4.6876712328767125</c:v>
                </c:pt>
                <c:pt idx="1712">
                  <c:v>4.6904109589041099</c:v>
                </c:pt>
                <c:pt idx="1713">
                  <c:v>4.6931506849315072</c:v>
                </c:pt>
                <c:pt idx="1714">
                  <c:v>4.6958904109589037</c:v>
                </c:pt>
                <c:pt idx="1715">
                  <c:v>4.6986301369863011</c:v>
                </c:pt>
                <c:pt idx="1716">
                  <c:v>4.7013698630136984</c:v>
                </c:pt>
                <c:pt idx="1717">
                  <c:v>4.7041095890410958</c:v>
                </c:pt>
                <c:pt idx="1718">
                  <c:v>4.7068493150684931</c:v>
                </c:pt>
                <c:pt idx="1719">
                  <c:v>4.7095890410958905</c:v>
                </c:pt>
                <c:pt idx="1720">
                  <c:v>4.7123287671232879</c:v>
                </c:pt>
                <c:pt idx="1721">
                  <c:v>4.7150684931506852</c:v>
                </c:pt>
                <c:pt idx="1722">
                  <c:v>4.7178082191780826</c:v>
                </c:pt>
                <c:pt idx="1723">
                  <c:v>4.720547945205479</c:v>
                </c:pt>
                <c:pt idx="1724">
                  <c:v>4.7232876712328764</c:v>
                </c:pt>
                <c:pt idx="1725">
                  <c:v>4.7260273972602738</c:v>
                </c:pt>
                <c:pt idx="1726">
                  <c:v>4.7287671232876711</c:v>
                </c:pt>
                <c:pt idx="1727">
                  <c:v>4.7315068493150685</c:v>
                </c:pt>
                <c:pt idx="1728">
                  <c:v>4.7342465753424658</c:v>
                </c:pt>
                <c:pt idx="1729">
                  <c:v>4.7369863013698632</c:v>
                </c:pt>
                <c:pt idx="1730">
                  <c:v>4.7397260273972606</c:v>
                </c:pt>
                <c:pt idx="1731">
                  <c:v>4.7424657534246579</c:v>
                </c:pt>
                <c:pt idx="1732">
                  <c:v>4.7452054794520544</c:v>
                </c:pt>
                <c:pt idx="1733">
                  <c:v>4.7479452054794518</c:v>
                </c:pt>
                <c:pt idx="1734">
                  <c:v>4.7506849315068491</c:v>
                </c:pt>
                <c:pt idx="1735">
                  <c:v>4.7534246575342465</c:v>
                </c:pt>
                <c:pt idx="1736">
                  <c:v>4.7561643835616438</c:v>
                </c:pt>
                <c:pt idx="1737">
                  <c:v>4.7589041095890412</c:v>
                </c:pt>
                <c:pt idx="1738">
                  <c:v>4.7616438356164386</c:v>
                </c:pt>
                <c:pt idx="1739">
                  <c:v>4.7643835616438359</c:v>
                </c:pt>
                <c:pt idx="1740">
                  <c:v>4.7671232876712333</c:v>
                </c:pt>
                <c:pt idx="1741">
                  <c:v>4.7698630136986298</c:v>
                </c:pt>
                <c:pt idx="1742">
                  <c:v>4.7726027397260271</c:v>
                </c:pt>
                <c:pt idx="1743">
                  <c:v>4.7753424657534245</c:v>
                </c:pt>
                <c:pt idx="1744">
                  <c:v>4.7780821917808218</c:v>
                </c:pt>
                <c:pt idx="1745">
                  <c:v>4.7808219178082192</c:v>
                </c:pt>
                <c:pt idx="1746">
                  <c:v>4.7835616438356166</c:v>
                </c:pt>
                <c:pt idx="1747">
                  <c:v>4.7863013698630139</c:v>
                </c:pt>
                <c:pt idx="1748">
                  <c:v>4.7890410958904113</c:v>
                </c:pt>
                <c:pt idx="1749">
                  <c:v>4.7917808219178086</c:v>
                </c:pt>
                <c:pt idx="1750">
                  <c:v>4.7945205479452051</c:v>
                </c:pt>
                <c:pt idx="1751">
                  <c:v>4.7972602739726025</c:v>
                </c:pt>
                <c:pt idx="1752">
                  <c:v>4.8</c:v>
                </c:pt>
                <c:pt idx="1753">
                  <c:v>4.8027397260273972</c:v>
                </c:pt>
                <c:pt idx="1754">
                  <c:v>4.8054794520547945</c:v>
                </c:pt>
                <c:pt idx="1755">
                  <c:v>4.8082191780821919</c:v>
                </c:pt>
                <c:pt idx="1756">
                  <c:v>4.8109589041095893</c:v>
                </c:pt>
                <c:pt idx="1757">
                  <c:v>4.8136986301369866</c:v>
                </c:pt>
                <c:pt idx="1758">
                  <c:v>4.816438356164384</c:v>
                </c:pt>
                <c:pt idx="1759">
                  <c:v>4.8191780821917805</c:v>
                </c:pt>
                <c:pt idx="1760">
                  <c:v>4.8219178082191778</c:v>
                </c:pt>
                <c:pt idx="1761">
                  <c:v>4.8246575342465752</c:v>
                </c:pt>
                <c:pt idx="1762">
                  <c:v>4.8273972602739725</c:v>
                </c:pt>
                <c:pt idx="1763">
                  <c:v>4.8301369863013699</c:v>
                </c:pt>
                <c:pt idx="1764">
                  <c:v>4.8328767123287673</c:v>
                </c:pt>
                <c:pt idx="1765">
                  <c:v>4.8356164383561646</c:v>
                </c:pt>
                <c:pt idx="1766">
                  <c:v>4.838356164383562</c:v>
                </c:pt>
                <c:pt idx="1767">
                  <c:v>4.8410958904109593</c:v>
                </c:pt>
                <c:pt idx="1768">
                  <c:v>4.8438356164383558</c:v>
                </c:pt>
                <c:pt idx="1769">
                  <c:v>4.8465753424657532</c:v>
                </c:pt>
                <c:pt idx="1770">
                  <c:v>4.8493150684931505</c:v>
                </c:pt>
                <c:pt idx="1771">
                  <c:v>4.8520547945205479</c:v>
                </c:pt>
                <c:pt idx="1772">
                  <c:v>4.8547945205479452</c:v>
                </c:pt>
                <c:pt idx="1773">
                  <c:v>4.8575342465753426</c:v>
                </c:pt>
                <c:pt idx="1774">
                  <c:v>4.86027397260274</c:v>
                </c:pt>
                <c:pt idx="1775">
                  <c:v>4.8630136986301373</c:v>
                </c:pt>
                <c:pt idx="1776">
                  <c:v>4.8657534246575347</c:v>
                </c:pt>
                <c:pt idx="1777">
                  <c:v>4.8684931506849312</c:v>
                </c:pt>
                <c:pt idx="1778">
                  <c:v>4.8712328767123285</c:v>
                </c:pt>
                <c:pt idx="1779">
                  <c:v>4.8739726027397259</c:v>
                </c:pt>
                <c:pt idx="1780">
                  <c:v>4.8767123287671232</c:v>
                </c:pt>
                <c:pt idx="1781">
                  <c:v>4.8794520547945206</c:v>
                </c:pt>
                <c:pt idx="1782">
                  <c:v>4.882191780821918</c:v>
                </c:pt>
                <c:pt idx="1783">
                  <c:v>4.8849315068493153</c:v>
                </c:pt>
                <c:pt idx="1784">
                  <c:v>4.8876712328767127</c:v>
                </c:pt>
                <c:pt idx="1785">
                  <c:v>4.8904109589041092</c:v>
                </c:pt>
                <c:pt idx="1786">
                  <c:v>4.8931506849315065</c:v>
                </c:pt>
                <c:pt idx="1787">
                  <c:v>4.8958904109589039</c:v>
                </c:pt>
                <c:pt idx="1788">
                  <c:v>4.8986301369863012</c:v>
                </c:pt>
                <c:pt idx="1789">
                  <c:v>4.9013698630136986</c:v>
                </c:pt>
                <c:pt idx="1790">
                  <c:v>4.904109589041096</c:v>
                </c:pt>
                <c:pt idx="1791">
                  <c:v>4.9068493150684933</c:v>
                </c:pt>
                <c:pt idx="1792">
                  <c:v>4.9095890410958907</c:v>
                </c:pt>
                <c:pt idx="1793">
                  <c:v>4.912328767123288</c:v>
                </c:pt>
                <c:pt idx="1794">
                  <c:v>4.9150684931506845</c:v>
                </c:pt>
                <c:pt idx="1795">
                  <c:v>4.9178082191780819</c:v>
                </c:pt>
                <c:pt idx="1796">
                  <c:v>4.9205479452054792</c:v>
                </c:pt>
                <c:pt idx="1797">
                  <c:v>4.9232876712328766</c:v>
                </c:pt>
                <c:pt idx="1798">
                  <c:v>4.9260273972602739</c:v>
                </c:pt>
                <c:pt idx="1799">
                  <c:v>4.9287671232876713</c:v>
                </c:pt>
                <c:pt idx="1800">
                  <c:v>4.9315068493150687</c:v>
                </c:pt>
                <c:pt idx="1801">
                  <c:v>4.934246575342466</c:v>
                </c:pt>
                <c:pt idx="1802">
                  <c:v>4.9369863013698634</c:v>
                </c:pt>
                <c:pt idx="1803">
                  <c:v>4.9397260273972599</c:v>
                </c:pt>
                <c:pt idx="1804">
                  <c:v>4.9424657534246572</c:v>
                </c:pt>
                <c:pt idx="1805">
                  <c:v>4.9452054794520546</c:v>
                </c:pt>
                <c:pt idx="1806">
                  <c:v>4.9479452054794519</c:v>
                </c:pt>
                <c:pt idx="1807">
                  <c:v>4.9506849315068493</c:v>
                </c:pt>
                <c:pt idx="1808">
                  <c:v>4.9534246575342467</c:v>
                </c:pt>
                <c:pt idx="1809">
                  <c:v>4.956164383561644</c:v>
                </c:pt>
                <c:pt idx="1810">
                  <c:v>4.9589041095890414</c:v>
                </c:pt>
                <c:pt idx="1811">
                  <c:v>4.9616438356164387</c:v>
                </c:pt>
                <c:pt idx="1812">
                  <c:v>4.9643835616438352</c:v>
                </c:pt>
                <c:pt idx="1813">
                  <c:v>4.9671232876712326</c:v>
                </c:pt>
                <c:pt idx="1814">
                  <c:v>4.9698630136986299</c:v>
                </c:pt>
                <c:pt idx="1815">
                  <c:v>4.9726027397260273</c:v>
                </c:pt>
                <c:pt idx="1816">
                  <c:v>4.9753424657534246</c:v>
                </c:pt>
                <c:pt idx="1817">
                  <c:v>4.978082191780822</c:v>
                </c:pt>
                <c:pt idx="1818">
                  <c:v>4.9808219178082194</c:v>
                </c:pt>
                <c:pt idx="1819">
                  <c:v>4.9835616438356167</c:v>
                </c:pt>
                <c:pt idx="1820">
                  <c:v>4.9863013698630141</c:v>
                </c:pt>
                <c:pt idx="1821">
                  <c:v>4.9890410958904106</c:v>
                </c:pt>
                <c:pt idx="1822">
                  <c:v>4.9917808219178079</c:v>
                </c:pt>
                <c:pt idx="1823">
                  <c:v>4.9945205479452053</c:v>
                </c:pt>
                <c:pt idx="1824">
                  <c:v>4.9972602739726026</c:v>
                </c:pt>
                <c:pt idx="1825">
                  <c:v>5</c:v>
                </c:pt>
                <c:pt idx="1826">
                  <c:v>5.0027397260273974</c:v>
                </c:pt>
                <c:pt idx="1827">
                  <c:v>5.0054794520547947</c:v>
                </c:pt>
                <c:pt idx="1828">
                  <c:v>5.0082191780821921</c:v>
                </c:pt>
                <c:pt idx="1829">
                  <c:v>5.0109589041095894</c:v>
                </c:pt>
                <c:pt idx="1830">
                  <c:v>5.0136986301369859</c:v>
                </c:pt>
                <c:pt idx="1831">
                  <c:v>5.0164383561643833</c:v>
                </c:pt>
                <c:pt idx="1832">
                  <c:v>5.0191780821917806</c:v>
                </c:pt>
                <c:pt idx="1833">
                  <c:v>5.021917808219178</c:v>
                </c:pt>
                <c:pt idx="1834">
                  <c:v>5.0246575342465754</c:v>
                </c:pt>
                <c:pt idx="1835">
                  <c:v>5.0273972602739727</c:v>
                </c:pt>
                <c:pt idx="1836">
                  <c:v>5.0301369863013701</c:v>
                </c:pt>
                <c:pt idx="1837">
                  <c:v>5.0328767123287674</c:v>
                </c:pt>
                <c:pt idx="1838">
                  <c:v>5.0356164383561648</c:v>
                </c:pt>
                <c:pt idx="1839">
                  <c:v>5.0383561643835613</c:v>
                </c:pt>
                <c:pt idx="1840">
                  <c:v>5.0410958904109586</c:v>
                </c:pt>
                <c:pt idx="1841">
                  <c:v>5.043835616438356</c:v>
                </c:pt>
                <c:pt idx="1842">
                  <c:v>5.0465753424657533</c:v>
                </c:pt>
                <c:pt idx="1843">
                  <c:v>5.0493150684931507</c:v>
                </c:pt>
                <c:pt idx="1844">
                  <c:v>5.0520547945205481</c:v>
                </c:pt>
                <c:pt idx="1845">
                  <c:v>5.0547945205479454</c:v>
                </c:pt>
                <c:pt idx="1846">
                  <c:v>5.0575342465753428</c:v>
                </c:pt>
                <c:pt idx="1847">
                  <c:v>5.0602739726027401</c:v>
                </c:pt>
                <c:pt idx="1848">
                  <c:v>5.0630136986301366</c:v>
                </c:pt>
                <c:pt idx="1849">
                  <c:v>5.065753424657534</c:v>
                </c:pt>
                <c:pt idx="1850">
                  <c:v>5.0684931506849313</c:v>
                </c:pt>
                <c:pt idx="1851">
                  <c:v>5.0712328767123287</c:v>
                </c:pt>
                <c:pt idx="1852">
                  <c:v>5.0739726027397261</c:v>
                </c:pt>
                <c:pt idx="1853">
                  <c:v>5.0767123287671234</c:v>
                </c:pt>
                <c:pt idx="1854">
                  <c:v>5.0794520547945208</c:v>
                </c:pt>
                <c:pt idx="1855">
                  <c:v>5.0821917808219181</c:v>
                </c:pt>
                <c:pt idx="1856">
                  <c:v>5.0849315068493155</c:v>
                </c:pt>
                <c:pt idx="1857">
                  <c:v>5.087671232876712</c:v>
                </c:pt>
                <c:pt idx="1858">
                  <c:v>5.0904109589041093</c:v>
                </c:pt>
                <c:pt idx="1859">
                  <c:v>5.0931506849315067</c:v>
                </c:pt>
                <c:pt idx="1860">
                  <c:v>5.095890410958904</c:v>
                </c:pt>
                <c:pt idx="1861">
                  <c:v>5.0986301369863014</c:v>
                </c:pt>
                <c:pt idx="1862">
                  <c:v>5.1013698630136988</c:v>
                </c:pt>
                <c:pt idx="1863">
                  <c:v>5.1041095890410961</c:v>
                </c:pt>
                <c:pt idx="1864">
                  <c:v>5.1068493150684935</c:v>
                </c:pt>
                <c:pt idx="1865">
                  <c:v>5.1095890410958908</c:v>
                </c:pt>
                <c:pt idx="1866">
                  <c:v>5.1123287671232873</c:v>
                </c:pt>
                <c:pt idx="1867">
                  <c:v>5.1150684931506847</c:v>
                </c:pt>
                <c:pt idx="1868">
                  <c:v>5.117808219178082</c:v>
                </c:pt>
                <c:pt idx="1869">
                  <c:v>5.1205479452054794</c:v>
                </c:pt>
                <c:pt idx="1870">
                  <c:v>5.1232876712328768</c:v>
                </c:pt>
                <c:pt idx="1871">
                  <c:v>5.1260273972602741</c:v>
                </c:pt>
                <c:pt idx="1872">
                  <c:v>5.1287671232876715</c:v>
                </c:pt>
                <c:pt idx="1873">
                  <c:v>5.1315068493150688</c:v>
                </c:pt>
                <c:pt idx="1874">
                  <c:v>5.1342465753424653</c:v>
                </c:pt>
                <c:pt idx="1875">
                  <c:v>5.1369863013698627</c:v>
                </c:pt>
                <c:pt idx="1876">
                  <c:v>5.13972602739726</c:v>
                </c:pt>
                <c:pt idx="1877">
                  <c:v>5.1424657534246574</c:v>
                </c:pt>
                <c:pt idx="1878">
                  <c:v>5.1452054794520548</c:v>
                </c:pt>
                <c:pt idx="1879">
                  <c:v>5.1479452054794521</c:v>
                </c:pt>
                <c:pt idx="1880">
                  <c:v>5.1506849315068495</c:v>
                </c:pt>
                <c:pt idx="1881">
                  <c:v>5.1534246575342468</c:v>
                </c:pt>
                <c:pt idx="1882">
                  <c:v>5.1561643835616442</c:v>
                </c:pt>
                <c:pt idx="1883">
                  <c:v>5.1589041095890407</c:v>
                </c:pt>
                <c:pt idx="1884">
                  <c:v>5.161643835616438</c:v>
                </c:pt>
                <c:pt idx="1885">
                  <c:v>5.1643835616438354</c:v>
                </c:pt>
                <c:pt idx="1886">
                  <c:v>5.1671232876712327</c:v>
                </c:pt>
                <c:pt idx="1887">
                  <c:v>5.1698630136986301</c:v>
                </c:pt>
                <c:pt idx="1888">
                  <c:v>5.1726027397260275</c:v>
                </c:pt>
                <c:pt idx="1889">
                  <c:v>5.1753424657534248</c:v>
                </c:pt>
                <c:pt idx="1890">
                  <c:v>5.1780821917808222</c:v>
                </c:pt>
                <c:pt idx="1891">
                  <c:v>5.1808219178082195</c:v>
                </c:pt>
                <c:pt idx="1892">
                  <c:v>5.183561643835616</c:v>
                </c:pt>
                <c:pt idx="1893">
                  <c:v>5.1863013698630134</c:v>
                </c:pt>
                <c:pt idx="1894">
                  <c:v>5.1890410958904107</c:v>
                </c:pt>
                <c:pt idx="1895">
                  <c:v>5.1917808219178081</c:v>
                </c:pt>
                <c:pt idx="1896">
                  <c:v>5.1945205479452055</c:v>
                </c:pt>
                <c:pt idx="1897">
                  <c:v>5.1972602739726028</c:v>
                </c:pt>
                <c:pt idx="1898">
                  <c:v>5.2</c:v>
                </c:pt>
                <c:pt idx="1899">
                  <c:v>5.2027397260273975</c:v>
                </c:pt>
                <c:pt idx="1900">
                  <c:v>5.2054794520547949</c:v>
                </c:pt>
                <c:pt idx="1901">
                  <c:v>5.2082191780821914</c:v>
                </c:pt>
                <c:pt idx="1902">
                  <c:v>5.2109589041095887</c:v>
                </c:pt>
                <c:pt idx="1903">
                  <c:v>5.2136986301369861</c:v>
                </c:pt>
                <c:pt idx="1904">
                  <c:v>5.2164383561643834</c:v>
                </c:pt>
                <c:pt idx="1905">
                  <c:v>5.2191780821917808</c:v>
                </c:pt>
                <c:pt idx="1906">
                  <c:v>5.2219178082191782</c:v>
                </c:pt>
                <c:pt idx="1907">
                  <c:v>5.2246575342465755</c:v>
                </c:pt>
                <c:pt idx="1908">
                  <c:v>5.2273972602739729</c:v>
                </c:pt>
                <c:pt idx="1909">
                  <c:v>5.2301369863013702</c:v>
                </c:pt>
                <c:pt idx="1910">
                  <c:v>5.2328767123287667</c:v>
                </c:pt>
                <c:pt idx="1911">
                  <c:v>5.2356164383561641</c:v>
                </c:pt>
                <c:pt idx="1912">
                  <c:v>5.2383561643835614</c:v>
                </c:pt>
                <c:pt idx="1913">
                  <c:v>5.2410958904109588</c:v>
                </c:pt>
                <c:pt idx="1914">
                  <c:v>5.2438356164383562</c:v>
                </c:pt>
                <c:pt idx="1915">
                  <c:v>5.2465753424657535</c:v>
                </c:pt>
                <c:pt idx="1916">
                  <c:v>5.2493150684931509</c:v>
                </c:pt>
                <c:pt idx="1917">
                  <c:v>5.2520547945205482</c:v>
                </c:pt>
                <c:pt idx="1918">
                  <c:v>5.2547945205479456</c:v>
                </c:pt>
                <c:pt idx="1919">
                  <c:v>5.2575342465753421</c:v>
                </c:pt>
                <c:pt idx="1920">
                  <c:v>5.2602739726027394</c:v>
                </c:pt>
                <c:pt idx="1921">
                  <c:v>5.2630136986301368</c:v>
                </c:pt>
                <c:pt idx="1922">
                  <c:v>5.2657534246575342</c:v>
                </c:pt>
                <c:pt idx="1923">
                  <c:v>5.2684931506849315</c:v>
                </c:pt>
                <c:pt idx="1924">
                  <c:v>5.2712328767123289</c:v>
                </c:pt>
                <c:pt idx="1925">
                  <c:v>5.2739726027397262</c:v>
                </c:pt>
                <c:pt idx="1926">
                  <c:v>5.2767123287671236</c:v>
                </c:pt>
                <c:pt idx="1927">
                  <c:v>5.279452054794521</c:v>
                </c:pt>
                <c:pt idx="1928">
                  <c:v>5.2821917808219174</c:v>
                </c:pt>
                <c:pt idx="1929">
                  <c:v>5.2849315068493148</c:v>
                </c:pt>
                <c:pt idx="1930">
                  <c:v>5.2876712328767121</c:v>
                </c:pt>
                <c:pt idx="1931">
                  <c:v>5.2904109589041095</c:v>
                </c:pt>
                <c:pt idx="1932">
                  <c:v>5.2931506849315069</c:v>
                </c:pt>
                <c:pt idx="1933">
                  <c:v>5.2958904109589042</c:v>
                </c:pt>
                <c:pt idx="1934">
                  <c:v>5.2986301369863016</c:v>
                </c:pt>
                <c:pt idx="1935">
                  <c:v>5.3013698630136989</c:v>
                </c:pt>
                <c:pt idx="1936">
                  <c:v>5.3041095890410963</c:v>
                </c:pt>
                <c:pt idx="1937">
                  <c:v>5.3068493150684928</c:v>
                </c:pt>
                <c:pt idx="1938">
                  <c:v>5.3095890410958901</c:v>
                </c:pt>
                <c:pt idx="1939">
                  <c:v>5.3123287671232875</c:v>
                </c:pt>
                <c:pt idx="1940">
                  <c:v>5.3150684931506849</c:v>
                </c:pt>
                <c:pt idx="1941">
                  <c:v>5.3178082191780822</c:v>
                </c:pt>
                <c:pt idx="1942">
                  <c:v>5.3205479452054796</c:v>
                </c:pt>
                <c:pt idx="1943">
                  <c:v>5.3232876712328769</c:v>
                </c:pt>
                <c:pt idx="1944">
                  <c:v>5.3260273972602743</c:v>
                </c:pt>
                <c:pt idx="1945">
                  <c:v>5.3287671232876717</c:v>
                </c:pt>
                <c:pt idx="1946">
                  <c:v>5.3315068493150681</c:v>
                </c:pt>
                <c:pt idx="1947">
                  <c:v>5.3342465753424655</c:v>
                </c:pt>
                <c:pt idx="1948">
                  <c:v>5.3369863013698629</c:v>
                </c:pt>
                <c:pt idx="1949">
                  <c:v>5.3397260273972602</c:v>
                </c:pt>
                <c:pt idx="1950">
                  <c:v>5.3424657534246576</c:v>
                </c:pt>
                <c:pt idx="1951">
                  <c:v>5.3452054794520549</c:v>
                </c:pt>
                <c:pt idx="1952">
                  <c:v>5.3479452054794523</c:v>
                </c:pt>
                <c:pt idx="1953">
                  <c:v>5.3506849315068497</c:v>
                </c:pt>
                <c:pt idx="1954">
                  <c:v>5.353424657534247</c:v>
                </c:pt>
                <c:pt idx="1955">
                  <c:v>5.3561643835616435</c:v>
                </c:pt>
                <c:pt idx="1956">
                  <c:v>5.3589041095890408</c:v>
                </c:pt>
                <c:pt idx="1957">
                  <c:v>5.3616438356164382</c:v>
                </c:pt>
                <c:pt idx="1958">
                  <c:v>5.3643835616438356</c:v>
                </c:pt>
                <c:pt idx="1959">
                  <c:v>5.3671232876712329</c:v>
                </c:pt>
                <c:pt idx="1960">
                  <c:v>5.3698630136986303</c:v>
                </c:pt>
                <c:pt idx="1961">
                  <c:v>5.3726027397260276</c:v>
                </c:pt>
                <c:pt idx="1962">
                  <c:v>5.375342465753425</c:v>
                </c:pt>
                <c:pt idx="1963">
                  <c:v>5.3780821917808215</c:v>
                </c:pt>
                <c:pt idx="1964">
                  <c:v>5.3808219178082188</c:v>
                </c:pt>
                <c:pt idx="1965">
                  <c:v>5.3835616438356162</c:v>
                </c:pt>
                <c:pt idx="1966">
                  <c:v>5.3863013698630136</c:v>
                </c:pt>
                <c:pt idx="1967">
                  <c:v>5.3890410958904109</c:v>
                </c:pt>
                <c:pt idx="1968">
                  <c:v>5.3917808219178083</c:v>
                </c:pt>
                <c:pt idx="1969">
                  <c:v>5.3945205479452056</c:v>
                </c:pt>
                <c:pt idx="1970">
                  <c:v>5.397260273972603</c:v>
                </c:pt>
                <c:pt idx="1971">
                  <c:v>5.4</c:v>
                </c:pt>
                <c:pt idx="1972">
                  <c:v>5.4027397260273968</c:v>
                </c:pt>
                <c:pt idx="1973">
                  <c:v>5.4054794520547942</c:v>
                </c:pt>
                <c:pt idx="1974">
                  <c:v>5.4082191780821915</c:v>
                </c:pt>
                <c:pt idx="1975">
                  <c:v>5.4109589041095889</c:v>
                </c:pt>
                <c:pt idx="1976">
                  <c:v>5.4136986301369863</c:v>
                </c:pt>
                <c:pt idx="1977">
                  <c:v>5.4164383561643836</c:v>
                </c:pt>
                <c:pt idx="1978">
                  <c:v>5.419178082191781</c:v>
                </c:pt>
                <c:pt idx="1979">
                  <c:v>5.4219178082191783</c:v>
                </c:pt>
                <c:pt idx="1980">
                  <c:v>5.4246575342465757</c:v>
                </c:pt>
                <c:pt idx="1981">
                  <c:v>5.4273972602739722</c:v>
                </c:pt>
                <c:pt idx="1982">
                  <c:v>5.4301369863013695</c:v>
                </c:pt>
                <c:pt idx="1983">
                  <c:v>5.4328767123287669</c:v>
                </c:pt>
                <c:pt idx="1984">
                  <c:v>5.4356164383561643</c:v>
                </c:pt>
                <c:pt idx="1985">
                  <c:v>5.4383561643835616</c:v>
                </c:pt>
                <c:pt idx="1986">
                  <c:v>5.441095890410959</c:v>
                </c:pt>
                <c:pt idx="1987">
                  <c:v>5.4438356164383563</c:v>
                </c:pt>
                <c:pt idx="1988">
                  <c:v>5.4465753424657537</c:v>
                </c:pt>
                <c:pt idx="1989">
                  <c:v>5.4493150684931511</c:v>
                </c:pt>
                <c:pt idx="1990">
                  <c:v>5.4520547945205475</c:v>
                </c:pt>
                <c:pt idx="1991">
                  <c:v>5.4547945205479449</c:v>
                </c:pt>
                <c:pt idx="1992">
                  <c:v>5.4575342465753423</c:v>
                </c:pt>
                <c:pt idx="1993">
                  <c:v>5.4602739726027396</c:v>
                </c:pt>
                <c:pt idx="1994">
                  <c:v>5.463013698630137</c:v>
                </c:pt>
                <c:pt idx="1995">
                  <c:v>5.4657534246575343</c:v>
                </c:pt>
                <c:pt idx="1996">
                  <c:v>5.4684931506849317</c:v>
                </c:pt>
                <c:pt idx="1997">
                  <c:v>5.4712328767123291</c:v>
                </c:pt>
                <c:pt idx="1998">
                  <c:v>5.4739726027397264</c:v>
                </c:pt>
                <c:pt idx="1999">
                  <c:v>5.4767123287671229</c:v>
                </c:pt>
                <c:pt idx="2000">
                  <c:v>5.4794520547945202</c:v>
                </c:pt>
                <c:pt idx="2001">
                  <c:v>5.4821917808219176</c:v>
                </c:pt>
                <c:pt idx="2002">
                  <c:v>5.484931506849315</c:v>
                </c:pt>
                <c:pt idx="2003">
                  <c:v>5.4876712328767123</c:v>
                </c:pt>
                <c:pt idx="2004">
                  <c:v>5.4904109589041097</c:v>
                </c:pt>
                <c:pt idx="2005">
                  <c:v>5.493150684931507</c:v>
                </c:pt>
                <c:pt idx="2006">
                  <c:v>5.4958904109589044</c:v>
                </c:pt>
                <c:pt idx="2007">
                  <c:v>5.4986301369863018</c:v>
                </c:pt>
                <c:pt idx="2008">
                  <c:v>5.5013698630136982</c:v>
                </c:pt>
                <c:pt idx="2009">
                  <c:v>5.5041095890410956</c:v>
                </c:pt>
                <c:pt idx="2010">
                  <c:v>5.506849315068493</c:v>
                </c:pt>
                <c:pt idx="2011">
                  <c:v>5.5095890410958903</c:v>
                </c:pt>
                <c:pt idx="2012">
                  <c:v>5.5123287671232877</c:v>
                </c:pt>
                <c:pt idx="2013">
                  <c:v>5.515068493150685</c:v>
                </c:pt>
                <c:pt idx="2014">
                  <c:v>5.5178082191780824</c:v>
                </c:pt>
                <c:pt idx="2015">
                  <c:v>5.5205479452054798</c:v>
                </c:pt>
                <c:pt idx="2016">
                  <c:v>5.5232876712328771</c:v>
                </c:pt>
                <c:pt idx="2017">
                  <c:v>5.5260273972602736</c:v>
                </c:pt>
                <c:pt idx="2018">
                  <c:v>5.5287671232876709</c:v>
                </c:pt>
                <c:pt idx="2019">
                  <c:v>5.5315068493150683</c:v>
                </c:pt>
                <c:pt idx="2020">
                  <c:v>5.5342465753424657</c:v>
                </c:pt>
                <c:pt idx="2021">
                  <c:v>5.536986301369863</c:v>
                </c:pt>
                <c:pt idx="2022">
                  <c:v>5.5397260273972604</c:v>
                </c:pt>
                <c:pt idx="2023">
                  <c:v>5.5424657534246577</c:v>
                </c:pt>
                <c:pt idx="2024">
                  <c:v>5.5452054794520551</c:v>
                </c:pt>
                <c:pt idx="2025">
                  <c:v>5.5479452054794525</c:v>
                </c:pt>
                <c:pt idx="2026">
                  <c:v>5.5506849315068489</c:v>
                </c:pt>
                <c:pt idx="2027">
                  <c:v>5.5534246575342463</c:v>
                </c:pt>
                <c:pt idx="2028">
                  <c:v>5.5561643835616437</c:v>
                </c:pt>
                <c:pt idx="2029">
                  <c:v>5.558904109589041</c:v>
                </c:pt>
                <c:pt idx="2030">
                  <c:v>5.5616438356164384</c:v>
                </c:pt>
                <c:pt idx="2031">
                  <c:v>5.5643835616438357</c:v>
                </c:pt>
                <c:pt idx="2032">
                  <c:v>5.5671232876712331</c:v>
                </c:pt>
                <c:pt idx="2033">
                  <c:v>5.5698630136986305</c:v>
                </c:pt>
                <c:pt idx="2034">
                  <c:v>5.5726027397260278</c:v>
                </c:pt>
                <c:pt idx="2035">
                  <c:v>5.5753424657534243</c:v>
                </c:pt>
                <c:pt idx="2036">
                  <c:v>5.5780821917808217</c:v>
                </c:pt>
                <c:pt idx="2037">
                  <c:v>5.580821917808219</c:v>
                </c:pt>
                <c:pt idx="2038">
                  <c:v>5.5835616438356164</c:v>
                </c:pt>
                <c:pt idx="2039">
                  <c:v>5.5863013698630137</c:v>
                </c:pt>
                <c:pt idx="2040">
                  <c:v>5.5890410958904111</c:v>
                </c:pt>
                <c:pt idx="2041">
                  <c:v>5.5917808219178085</c:v>
                </c:pt>
                <c:pt idx="2042">
                  <c:v>5.5945205479452058</c:v>
                </c:pt>
                <c:pt idx="2043">
                  <c:v>5.5972602739726032</c:v>
                </c:pt>
                <c:pt idx="2044">
                  <c:v>5.6</c:v>
                </c:pt>
                <c:pt idx="2045">
                  <c:v>5.602739726027397</c:v>
                </c:pt>
                <c:pt idx="2046">
                  <c:v>5.6054794520547944</c:v>
                </c:pt>
                <c:pt idx="2047">
                  <c:v>5.6082191780821917</c:v>
                </c:pt>
                <c:pt idx="2048">
                  <c:v>5.6109589041095891</c:v>
                </c:pt>
                <c:pt idx="2049">
                  <c:v>5.6136986301369864</c:v>
                </c:pt>
                <c:pt idx="2050">
                  <c:v>5.6164383561643838</c:v>
                </c:pt>
                <c:pt idx="2051">
                  <c:v>5.6191780821917812</c:v>
                </c:pt>
                <c:pt idx="2052">
                  <c:v>5.6219178082191785</c:v>
                </c:pt>
                <c:pt idx="2053">
                  <c:v>5.624657534246575</c:v>
                </c:pt>
                <c:pt idx="2054">
                  <c:v>5.6273972602739724</c:v>
                </c:pt>
                <c:pt idx="2055">
                  <c:v>5.6301369863013697</c:v>
                </c:pt>
                <c:pt idx="2056">
                  <c:v>5.6328767123287671</c:v>
                </c:pt>
                <c:pt idx="2057">
                  <c:v>5.6356164383561644</c:v>
                </c:pt>
                <c:pt idx="2058">
                  <c:v>5.6383561643835618</c:v>
                </c:pt>
                <c:pt idx="2059">
                  <c:v>5.6410958904109592</c:v>
                </c:pt>
                <c:pt idx="2060">
                  <c:v>5.6438356164383565</c:v>
                </c:pt>
                <c:pt idx="2061">
                  <c:v>5.646575342465753</c:v>
                </c:pt>
                <c:pt idx="2062">
                  <c:v>5.6493150684931503</c:v>
                </c:pt>
                <c:pt idx="2063">
                  <c:v>5.6520547945205477</c:v>
                </c:pt>
                <c:pt idx="2064">
                  <c:v>5.6547945205479451</c:v>
                </c:pt>
                <c:pt idx="2065">
                  <c:v>5.6575342465753424</c:v>
                </c:pt>
                <c:pt idx="2066">
                  <c:v>5.6602739726027398</c:v>
                </c:pt>
                <c:pt idx="2067">
                  <c:v>5.6630136986301371</c:v>
                </c:pt>
                <c:pt idx="2068">
                  <c:v>5.6657534246575345</c:v>
                </c:pt>
                <c:pt idx="2069">
                  <c:v>5.6684931506849319</c:v>
                </c:pt>
                <c:pt idx="2070">
                  <c:v>5.6712328767123283</c:v>
                </c:pt>
                <c:pt idx="2071">
                  <c:v>5.6739726027397257</c:v>
                </c:pt>
                <c:pt idx="2072">
                  <c:v>5.6767123287671231</c:v>
                </c:pt>
                <c:pt idx="2073">
                  <c:v>5.6794520547945204</c:v>
                </c:pt>
                <c:pt idx="2074">
                  <c:v>5.6821917808219178</c:v>
                </c:pt>
                <c:pt idx="2075">
                  <c:v>5.6849315068493151</c:v>
                </c:pt>
                <c:pt idx="2076">
                  <c:v>5.6876712328767125</c:v>
                </c:pt>
                <c:pt idx="2077">
                  <c:v>5.6904109589041099</c:v>
                </c:pt>
                <c:pt idx="2078">
                  <c:v>5.6931506849315072</c:v>
                </c:pt>
                <c:pt idx="2079">
                  <c:v>5.6958904109589037</c:v>
                </c:pt>
                <c:pt idx="2080">
                  <c:v>5.6986301369863011</c:v>
                </c:pt>
                <c:pt idx="2081">
                  <c:v>5.7013698630136984</c:v>
                </c:pt>
                <c:pt idx="2082">
                  <c:v>5.7041095890410958</c:v>
                </c:pt>
                <c:pt idx="2083">
                  <c:v>5.7068493150684931</c:v>
                </c:pt>
                <c:pt idx="2084">
                  <c:v>5.7095890410958905</c:v>
                </c:pt>
                <c:pt idx="2085">
                  <c:v>5.7123287671232879</c:v>
                </c:pt>
                <c:pt idx="2086">
                  <c:v>5.7150684931506852</c:v>
                </c:pt>
                <c:pt idx="2087">
                  <c:v>5.7178082191780826</c:v>
                </c:pt>
                <c:pt idx="2088">
                  <c:v>5.720547945205479</c:v>
                </c:pt>
                <c:pt idx="2089">
                  <c:v>5.7232876712328764</c:v>
                </c:pt>
                <c:pt idx="2090">
                  <c:v>5.7260273972602738</c:v>
                </c:pt>
                <c:pt idx="2091">
                  <c:v>5.7287671232876711</c:v>
                </c:pt>
                <c:pt idx="2092">
                  <c:v>5.7315068493150685</c:v>
                </c:pt>
                <c:pt idx="2093">
                  <c:v>5.7342465753424658</c:v>
                </c:pt>
                <c:pt idx="2094">
                  <c:v>5.7369863013698632</c:v>
                </c:pt>
                <c:pt idx="2095">
                  <c:v>5.7397260273972606</c:v>
                </c:pt>
                <c:pt idx="2096">
                  <c:v>5.7424657534246579</c:v>
                </c:pt>
                <c:pt idx="2097">
                  <c:v>5.7452054794520544</c:v>
                </c:pt>
                <c:pt idx="2098">
                  <c:v>5.7479452054794518</c:v>
                </c:pt>
                <c:pt idx="2099">
                  <c:v>5.7506849315068491</c:v>
                </c:pt>
                <c:pt idx="2100">
                  <c:v>5.7534246575342465</c:v>
                </c:pt>
                <c:pt idx="2101">
                  <c:v>5.7561643835616438</c:v>
                </c:pt>
                <c:pt idx="2102">
                  <c:v>5.7589041095890412</c:v>
                </c:pt>
                <c:pt idx="2103">
                  <c:v>5.7616438356164386</c:v>
                </c:pt>
                <c:pt idx="2104">
                  <c:v>5.7643835616438359</c:v>
                </c:pt>
                <c:pt idx="2105">
                  <c:v>5.7671232876712333</c:v>
                </c:pt>
                <c:pt idx="2106">
                  <c:v>5.7698630136986298</c:v>
                </c:pt>
                <c:pt idx="2107">
                  <c:v>5.7726027397260271</c:v>
                </c:pt>
                <c:pt idx="2108">
                  <c:v>5.7753424657534245</c:v>
                </c:pt>
                <c:pt idx="2109">
                  <c:v>5.7780821917808218</c:v>
                </c:pt>
                <c:pt idx="2110">
                  <c:v>5.7808219178082192</c:v>
                </c:pt>
                <c:pt idx="2111">
                  <c:v>5.7835616438356166</c:v>
                </c:pt>
                <c:pt idx="2112">
                  <c:v>5.7863013698630139</c:v>
                </c:pt>
                <c:pt idx="2113">
                  <c:v>5.7890410958904113</c:v>
                </c:pt>
                <c:pt idx="2114">
                  <c:v>5.7917808219178086</c:v>
                </c:pt>
                <c:pt idx="2115">
                  <c:v>5.7945205479452051</c:v>
                </c:pt>
                <c:pt idx="2116">
                  <c:v>5.7972602739726025</c:v>
                </c:pt>
                <c:pt idx="2117">
                  <c:v>5.8</c:v>
                </c:pt>
                <c:pt idx="2118">
                  <c:v>5.8027397260273972</c:v>
                </c:pt>
                <c:pt idx="2119">
                  <c:v>5.8054794520547945</c:v>
                </c:pt>
                <c:pt idx="2120">
                  <c:v>5.8082191780821919</c:v>
                </c:pt>
                <c:pt idx="2121">
                  <c:v>5.8109589041095893</c:v>
                </c:pt>
                <c:pt idx="2122">
                  <c:v>5.8136986301369866</c:v>
                </c:pt>
                <c:pt idx="2123">
                  <c:v>5.816438356164384</c:v>
                </c:pt>
                <c:pt idx="2124">
                  <c:v>5.8191780821917805</c:v>
                </c:pt>
                <c:pt idx="2125">
                  <c:v>5.8219178082191778</c:v>
                </c:pt>
                <c:pt idx="2126">
                  <c:v>5.8246575342465752</c:v>
                </c:pt>
                <c:pt idx="2127">
                  <c:v>5.8273972602739725</c:v>
                </c:pt>
                <c:pt idx="2128">
                  <c:v>5.8301369863013699</c:v>
                </c:pt>
                <c:pt idx="2129">
                  <c:v>5.8328767123287673</c:v>
                </c:pt>
                <c:pt idx="2130">
                  <c:v>5.8356164383561646</c:v>
                </c:pt>
                <c:pt idx="2131">
                  <c:v>5.838356164383562</c:v>
                </c:pt>
                <c:pt idx="2132">
                  <c:v>5.8410958904109593</c:v>
                </c:pt>
                <c:pt idx="2133">
                  <c:v>5.8438356164383558</c:v>
                </c:pt>
                <c:pt idx="2134">
                  <c:v>5.8465753424657532</c:v>
                </c:pt>
                <c:pt idx="2135">
                  <c:v>5.8493150684931505</c:v>
                </c:pt>
                <c:pt idx="2136">
                  <c:v>5.8520547945205479</c:v>
                </c:pt>
                <c:pt idx="2137">
                  <c:v>5.8547945205479452</c:v>
                </c:pt>
                <c:pt idx="2138">
                  <c:v>5.8575342465753426</c:v>
                </c:pt>
                <c:pt idx="2139">
                  <c:v>5.86027397260274</c:v>
                </c:pt>
                <c:pt idx="2140">
                  <c:v>5.8630136986301373</c:v>
                </c:pt>
                <c:pt idx="2141">
                  <c:v>5.8657534246575347</c:v>
                </c:pt>
                <c:pt idx="2142">
                  <c:v>5.8684931506849312</c:v>
                </c:pt>
                <c:pt idx="2143">
                  <c:v>5.8712328767123285</c:v>
                </c:pt>
                <c:pt idx="2144">
                  <c:v>5.8739726027397259</c:v>
                </c:pt>
                <c:pt idx="2145">
                  <c:v>5.8767123287671232</c:v>
                </c:pt>
                <c:pt idx="2146">
                  <c:v>5.8794520547945206</c:v>
                </c:pt>
                <c:pt idx="2147">
                  <c:v>5.882191780821918</c:v>
                </c:pt>
                <c:pt idx="2148">
                  <c:v>5.8849315068493153</c:v>
                </c:pt>
                <c:pt idx="2149">
                  <c:v>5.8876712328767127</c:v>
                </c:pt>
                <c:pt idx="2150">
                  <c:v>5.8904109589041092</c:v>
                </c:pt>
                <c:pt idx="2151">
                  <c:v>5.8931506849315065</c:v>
                </c:pt>
                <c:pt idx="2152">
                  <c:v>5.8958904109589039</c:v>
                </c:pt>
                <c:pt idx="2153">
                  <c:v>5.8986301369863012</c:v>
                </c:pt>
                <c:pt idx="2154">
                  <c:v>5.9013698630136986</c:v>
                </c:pt>
                <c:pt idx="2155">
                  <c:v>5.904109589041096</c:v>
                </c:pt>
                <c:pt idx="2156">
                  <c:v>5.9068493150684933</c:v>
                </c:pt>
                <c:pt idx="2157">
                  <c:v>5.9095890410958907</c:v>
                </c:pt>
                <c:pt idx="2158">
                  <c:v>5.912328767123288</c:v>
                </c:pt>
                <c:pt idx="2159">
                  <c:v>5.9150684931506845</c:v>
                </c:pt>
                <c:pt idx="2160">
                  <c:v>5.9178082191780819</c:v>
                </c:pt>
                <c:pt idx="2161">
                  <c:v>5.9205479452054792</c:v>
                </c:pt>
                <c:pt idx="2162">
                  <c:v>5.9232876712328766</c:v>
                </c:pt>
                <c:pt idx="2163">
                  <c:v>5.9260273972602739</c:v>
                </c:pt>
                <c:pt idx="2164">
                  <c:v>5.9287671232876713</c:v>
                </c:pt>
                <c:pt idx="2165">
                  <c:v>5.9315068493150687</c:v>
                </c:pt>
                <c:pt idx="2166">
                  <c:v>5.934246575342466</c:v>
                </c:pt>
                <c:pt idx="2167">
                  <c:v>5.9369863013698634</c:v>
                </c:pt>
                <c:pt idx="2168">
                  <c:v>5.9397260273972599</c:v>
                </c:pt>
                <c:pt idx="2169">
                  <c:v>5.9424657534246572</c:v>
                </c:pt>
                <c:pt idx="2170">
                  <c:v>5.9452054794520546</c:v>
                </c:pt>
                <c:pt idx="2171">
                  <c:v>5.9479452054794519</c:v>
                </c:pt>
                <c:pt idx="2172">
                  <c:v>5.9506849315068493</c:v>
                </c:pt>
                <c:pt idx="2173">
                  <c:v>5.9534246575342467</c:v>
                </c:pt>
                <c:pt idx="2174">
                  <c:v>5.956164383561644</c:v>
                </c:pt>
                <c:pt idx="2175">
                  <c:v>5.9589041095890414</c:v>
                </c:pt>
                <c:pt idx="2176">
                  <c:v>5.9616438356164387</c:v>
                </c:pt>
                <c:pt idx="2177">
                  <c:v>5.9643835616438352</c:v>
                </c:pt>
                <c:pt idx="2178">
                  <c:v>5.9671232876712326</c:v>
                </c:pt>
                <c:pt idx="2179">
                  <c:v>5.9698630136986299</c:v>
                </c:pt>
                <c:pt idx="2180">
                  <c:v>5.9726027397260273</c:v>
                </c:pt>
                <c:pt idx="2181">
                  <c:v>5.9753424657534246</c:v>
                </c:pt>
                <c:pt idx="2182">
                  <c:v>5.978082191780822</c:v>
                </c:pt>
                <c:pt idx="2183">
                  <c:v>5.9808219178082194</c:v>
                </c:pt>
                <c:pt idx="2184">
                  <c:v>5.9835616438356167</c:v>
                </c:pt>
                <c:pt idx="2185">
                  <c:v>5.9863013698630141</c:v>
                </c:pt>
                <c:pt idx="2186">
                  <c:v>5.9890410958904106</c:v>
                </c:pt>
                <c:pt idx="2187">
                  <c:v>5.9917808219178079</c:v>
                </c:pt>
                <c:pt idx="2188">
                  <c:v>5.9945205479452053</c:v>
                </c:pt>
                <c:pt idx="2189">
                  <c:v>5.9972602739726026</c:v>
                </c:pt>
                <c:pt idx="2190">
                  <c:v>6</c:v>
                </c:pt>
                <c:pt idx="2191">
                  <c:v>6.0027397260273974</c:v>
                </c:pt>
                <c:pt idx="2192">
                  <c:v>6.0054794520547947</c:v>
                </c:pt>
                <c:pt idx="2193">
                  <c:v>6.0082191780821921</c:v>
                </c:pt>
                <c:pt idx="2194">
                  <c:v>6.0109589041095894</c:v>
                </c:pt>
                <c:pt idx="2195">
                  <c:v>6.0136986301369859</c:v>
                </c:pt>
                <c:pt idx="2196">
                  <c:v>6.0164383561643833</c:v>
                </c:pt>
                <c:pt idx="2197">
                  <c:v>6.0191780821917806</c:v>
                </c:pt>
                <c:pt idx="2198">
                  <c:v>6.021917808219178</c:v>
                </c:pt>
                <c:pt idx="2199">
                  <c:v>6.0246575342465754</c:v>
                </c:pt>
                <c:pt idx="2200">
                  <c:v>6.0273972602739727</c:v>
                </c:pt>
              </c:numCache>
            </c:numRef>
          </c:xVal>
          <c:yVal>
            <c:numRef>
              <c:f>CUM_INCID_CR1!$B$2:$B$2202</c:f>
              <c:numCache>
                <c:formatCode>General</c:formatCode>
                <c:ptCount val="22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2.5839793281653744E-3</c:v>
                </c:pt>
                <c:pt idx="94">
                  <c:v>2.5839793281653744E-3</c:v>
                </c:pt>
                <c:pt idx="95">
                  <c:v>2.5839793281653744E-3</c:v>
                </c:pt>
                <c:pt idx="96">
                  <c:v>2.5839793281653744E-3</c:v>
                </c:pt>
                <c:pt idx="97">
                  <c:v>2.5839793281653744E-3</c:v>
                </c:pt>
                <c:pt idx="98">
                  <c:v>2.5839793281653744E-3</c:v>
                </c:pt>
                <c:pt idx="99">
                  <c:v>2.5839793281653744E-3</c:v>
                </c:pt>
                <c:pt idx="100">
                  <c:v>2.5839793281653744E-3</c:v>
                </c:pt>
                <c:pt idx="101">
                  <c:v>2.5839793281653744E-3</c:v>
                </c:pt>
                <c:pt idx="102">
                  <c:v>2.5839793281653744E-3</c:v>
                </c:pt>
                <c:pt idx="103">
                  <c:v>2.5839793281653744E-3</c:v>
                </c:pt>
                <c:pt idx="104">
                  <c:v>2.5839793281653744E-3</c:v>
                </c:pt>
                <c:pt idx="105">
                  <c:v>2.5839793281653744E-3</c:v>
                </c:pt>
                <c:pt idx="106">
                  <c:v>2.5839793281653744E-3</c:v>
                </c:pt>
                <c:pt idx="107">
                  <c:v>2.5839793281653744E-3</c:v>
                </c:pt>
                <c:pt idx="108">
                  <c:v>2.5839793281653744E-3</c:v>
                </c:pt>
                <c:pt idx="109">
                  <c:v>2.5839793281653744E-3</c:v>
                </c:pt>
                <c:pt idx="110">
                  <c:v>2.5839793281653744E-3</c:v>
                </c:pt>
                <c:pt idx="111">
                  <c:v>2.5839793281653744E-3</c:v>
                </c:pt>
                <c:pt idx="112">
                  <c:v>2.5839793281653744E-3</c:v>
                </c:pt>
                <c:pt idx="113">
                  <c:v>2.5839793281653744E-3</c:v>
                </c:pt>
                <c:pt idx="114">
                  <c:v>2.5839793281653744E-3</c:v>
                </c:pt>
                <c:pt idx="115">
                  <c:v>2.5839793281653744E-3</c:v>
                </c:pt>
                <c:pt idx="116">
                  <c:v>5.1679586563307487E-3</c:v>
                </c:pt>
                <c:pt idx="117">
                  <c:v>5.1679586563307487E-3</c:v>
                </c:pt>
                <c:pt idx="118">
                  <c:v>5.1679586563307487E-3</c:v>
                </c:pt>
                <c:pt idx="119">
                  <c:v>5.1679586563307487E-3</c:v>
                </c:pt>
                <c:pt idx="120">
                  <c:v>5.1679586563307487E-3</c:v>
                </c:pt>
                <c:pt idx="121">
                  <c:v>5.1679586563307487E-3</c:v>
                </c:pt>
                <c:pt idx="122">
                  <c:v>5.1679586563307487E-3</c:v>
                </c:pt>
                <c:pt idx="123">
                  <c:v>5.1679586563307487E-3</c:v>
                </c:pt>
                <c:pt idx="124">
                  <c:v>5.1679586563307487E-3</c:v>
                </c:pt>
                <c:pt idx="125">
                  <c:v>5.1679586563307487E-3</c:v>
                </c:pt>
                <c:pt idx="126">
                  <c:v>5.1679586563307487E-3</c:v>
                </c:pt>
                <c:pt idx="127">
                  <c:v>5.1679586563307487E-3</c:v>
                </c:pt>
                <c:pt idx="128">
                  <c:v>5.1679586563307487E-3</c:v>
                </c:pt>
                <c:pt idx="129">
                  <c:v>5.1679586563307487E-3</c:v>
                </c:pt>
                <c:pt idx="130">
                  <c:v>5.1679586563307487E-3</c:v>
                </c:pt>
                <c:pt idx="131">
                  <c:v>5.1679586563307487E-3</c:v>
                </c:pt>
                <c:pt idx="132">
                  <c:v>5.1679586563307487E-3</c:v>
                </c:pt>
                <c:pt idx="133">
                  <c:v>5.1679586563307487E-3</c:v>
                </c:pt>
                <c:pt idx="134">
                  <c:v>5.1679586563307487E-3</c:v>
                </c:pt>
                <c:pt idx="135">
                  <c:v>5.1679586563307487E-3</c:v>
                </c:pt>
                <c:pt idx="136">
                  <c:v>5.1679586563307487E-3</c:v>
                </c:pt>
                <c:pt idx="137">
                  <c:v>5.1679586563307487E-3</c:v>
                </c:pt>
                <c:pt idx="138">
                  <c:v>5.1679586563307487E-3</c:v>
                </c:pt>
                <c:pt idx="139">
                  <c:v>5.1679586563307487E-3</c:v>
                </c:pt>
                <c:pt idx="140">
                  <c:v>5.1679586563307487E-3</c:v>
                </c:pt>
                <c:pt idx="141">
                  <c:v>5.1679586563307487E-3</c:v>
                </c:pt>
                <c:pt idx="142">
                  <c:v>5.1679586563307487E-3</c:v>
                </c:pt>
                <c:pt idx="143">
                  <c:v>5.1679586563307487E-3</c:v>
                </c:pt>
                <c:pt idx="144">
                  <c:v>5.1679586563307487E-3</c:v>
                </c:pt>
                <c:pt idx="145">
                  <c:v>5.1679586563307487E-3</c:v>
                </c:pt>
                <c:pt idx="146">
                  <c:v>5.1679586563307487E-3</c:v>
                </c:pt>
                <c:pt idx="147">
                  <c:v>5.1679586563307487E-3</c:v>
                </c:pt>
                <c:pt idx="148">
                  <c:v>5.1679586563307487E-3</c:v>
                </c:pt>
                <c:pt idx="149">
                  <c:v>5.1679586563307487E-3</c:v>
                </c:pt>
                <c:pt idx="150">
                  <c:v>5.1679586563307487E-3</c:v>
                </c:pt>
                <c:pt idx="151">
                  <c:v>5.1679586563307487E-3</c:v>
                </c:pt>
                <c:pt idx="152">
                  <c:v>5.1679586563307487E-3</c:v>
                </c:pt>
                <c:pt idx="153">
                  <c:v>5.1679586563307487E-3</c:v>
                </c:pt>
                <c:pt idx="154">
                  <c:v>5.1679586563307487E-3</c:v>
                </c:pt>
                <c:pt idx="155">
                  <c:v>5.1679586563307487E-3</c:v>
                </c:pt>
                <c:pt idx="156">
                  <c:v>5.1679586563307487E-3</c:v>
                </c:pt>
                <c:pt idx="157">
                  <c:v>5.1679586563307487E-3</c:v>
                </c:pt>
                <c:pt idx="158">
                  <c:v>5.1679586563307487E-3</c:v>
                </c:pt>
                <c:pt idx="159">
                  <c:v>5.1679586563307487E-3</c:v>
                </c:pt>
                <c:pt idx="160">
                  <c:v>5.1679586563307487E-3</c:v>
                </c:pt>
                <c:pt idx="161">
                  <c:v>5.1679586563307487E-3</c:v>
                </c:pt>
                <c:pt idx="162">
                  <c:v>5.1679586563307487E-3</c:v>
                </c:pt>
                <c:pt idx="163">
                  <c:v>5.1679586563307487E-3</c:v>
                </c:pt>
                <c:pt idx="164">
                  <c:v>5.1679586563307487E-3</c:v>
                </c:pt>
                <c:pt idx="165">
                  <c:v>5.1679586563307487E-3</c:v>
                </c:pt>
                <c:pt idx="166">
                  <c:v>5.1679586563307487E-3</c:v>
                </c:pt>
                <c:pt idx="167">
                  <c:v>5.1679586563307487E-3</c:v>
                </c:pt>
                <c:pt idx="168">
                  <c:v>5.1679586563307487E-3</c:v>
                </c:pt>
                <c:pt idx="169">
                  <c:v>5.1679586563307487E-3</c:v>
                </c:pt>
                <c:pt idx="170">
                  <c:v>5.1679586563307487E-3</c:v>
                </c:pt>
                <c:pt idx="171">
                  <c:v>5.1679586563307487E-3</c:v>
                </c:pt>
                <c:pt idx="172">
                  <c:v>5.1679586563307487E-3</c:v>
                </c:pt>
                <c:pt idx="173">
                  <c:v>5.1679586563307487E-3</c:v>
                </c:pt>
                <c:pt idx="174">
                  <c:v>5.1679586563307487E-3</c:v>
                </c:pt>
                <c:pt idx="175">
                  <c:v>5.1679586563307487E-3</c:v>
                </c:pt>
                <c:pt idx="176">
                  <c:v>5.1679586563307487E-3</c:v>
                </c:pt>
                <c:pt idx="177">
                  <c:v>5.1679586563307487E-3</c:v>
                </c:pt>
                <c:pt idx="178">
                  <c:v>5.1679586563307487E-3</c:v>
                </c:pt>
                <c:pt idx="179">
                  <c:v>5.1679586563307487E-3</c:v>
                </c:pt>
                <c:pt idx="180">
                  <c:v>5.1679586563307487E-3</c:v>
                </c:pt>
                <c:pt idx="181">
                  <c:v>5.1679586563307487E-3</c:v>
                </c:pt>
                <c:pt idx="182">
                  <c:v>5.1679586563307487E-3</c:v>
                </c:pt>
                <c:pt idx="183">
                  <c:v>5.1679586563307487E-3</c:v>
                </c:pt>
                <c:pt idx="184">
                  <c:v>5.1679586563307487E-3</c:v>
                </c:pt>
                <c:pt idx="185">
                  <c:v>5.1679586563307487E-3</c:v>
                </c:pt>
                <c:pt idx="186">
                  <c:v>5.1679586563307487E-3</c:v>
                </c:pt>
                <c:pt idx="187">
                  <c:v>5.1679586563307487E-3</c:v>
                </c:pt>
                <c:pt idx="188">
                  <c:v>5.1679586563307487E-3</c:v>
                </c:pt>
                <c:pt idx="189">
                  <c:v>5.1679586563307487E-3</c:v>
                </c:pt>
                <c:pt idx="190">
                  <c:v>5.1679586563307487E-3</c:v>
                </c:pt>
                <c:pt idx="191">
                  <c:v>5.1679586563307487E-3</c:v>
                </c:pt>
                <c:pt idx="192">
                  <c:v>5.1679586563307487E-3</c:v>
                </c:pt>
                <c:pt idx="193">
                  <c:v>5.1679586563307487E-3</c:v>
                </c:pt>
                <c:pt idx="194">
                  <c:v>5.1679586563307487E-3</c:v>
                </c:pt>
                <c:pt idx="195">
                  <c:v>5.1679586563307487E-3</c:v>
                </c:pt>
                <c:pt idx="196">
                  <c:v>5.1679586563307487E-3</c:v>
                </c:pt>
                <c:pt idx="197">
                  <c:v>5.1679586563307487E-3</c:v>
                </c:pt>
                <c:pt idx="198">
                  <c:v>5.1679586563307487E-3</c:v>
                </c:pt>
                <c:pt idx="199">
                  <c:v>5.1679586563307487E-3</c:v>
                </c:pt>
                <c:pt idx="200">
                  <c:v>5.1679586563307487E-3</c:v>
                </c:pt>
                <c:pt idx="201">
                  <c:v>5.1679586563307487E-3</c:v>
                </c:pt>
                <c:pt idx="202">
                  <c:v>5.1679586563307487E-3</c:v>
                </c:pt>
                <c:pt idx="203">
                  <c:v>5.1679586563307487E-3</c:v>
                </c:pt>
                <c:pt idx="204">
                  <c:v>5.1679586563307487E-3</c:v>
                </c:pt>
                <c:pt idx="205">
                  <c:v>5.1679586563307487E-3</c:v>
                </c:pt>
                <c:pt idx="206">
                  <c:v>5.1679586563307487E-3</c:v>
                </c:pt>
                <c:pt idx="207">
                  <c:v>5.1679586563307487E-3</c:v>
                </c:pt>
                <c:pt idx="208">
                  <c:v>5.1679586563307487E-3</c:v>
                </c:pt>
                <c:pt idx="209">
                  <c:v>5.1679586563307487E-3</c:v>
                </c:pt>
                <c:pt idx="210">
                  <c:v>5.1679586563307487E-3</c:v>
                </c:pt>
                <c:pt idx="211">
                  <c:v>5.1679586563307487E-3</c:v>
                </c:pt>
                <c:pt idx="212">
                  <c:v>5.1679586563307487E-3</c:v>
                </c:pt>
                <c:pt idx="213">
                  <c:v>5.1679586563307487E-3</c:v>
                </c:pt>
                <c:pt idx="214">
                  <c:v>5.1679586563307487E-3</c:v>
                </c:pt>
                <c:pt idx="215">
                  <c:v>5.1679586563307487E-3</c:v>
                </c:pt>
                <c:pt idx="216">
                  <c:v>5.1679586563307487E-3</c:v>
                </c:pt>
                <c:pt idx="217">
                  <c:v>5.1679586563307487E-3</c:v>
                </c:pt>
                <c:pt idx="218">
                  <c:v>5.1679586563307487E-3</c:v>
                </c:pt>
                <c:pt idx="219">
                  <c:v>5.1679586563307487E-3</c:v>
                </c:pt>
                <c:pt idx="220">
                  <c:v>5.1679586563307487E-3</c:v>
                </c:pt>
                <c:pt idx="221">
                  <c:v>5.1679586563307487E-3</c:v>
                </c:pt>
                <c:pt idx="222">
                  <c:v>5.1679586563307487E-3</c:v>
                </c:pt>
                <c:pt idx="223">
                  <c:v>5.1679586563307487E-3</c:v>
                </c:pt>
                <c:pt idx="224">
                  <c:v>5.1679586563307487E-3</c:v>
                </c:pt>
                <c:pt idx="225">
                  <c:v>5.1679586563307487E-3</c:v>
                </c:pt>
                <c:pt idx="226">
                  <c:v>5.1679586563307487E-3</c:v>
                </c:pt>
                <c:pt idx="227">
                  <c:v>5.1679586563307487E-3</c:v>
                </c:pt>
                <c:pt idx="228">
                  <c:v>5.1679586563307487E-3</c:v>
                </c:pt>
                <c:pt idx="229">
                  <c:v>5.1679586563307487E-3</c:v>
                </c:pt>
                <c:pt idx="230">
                  <c:v>5.1679586563307487E-3</c:v>
                </c:pt>
                <c:pt idx="231">
                  <c:v>5.1679586563307487E-3</c:v>
                </c:pt>
                <c:pt idx="232">
                  <c:v>5.1679586563307487E-3</c:v>
                </c:pt>
                <c:pt idx="233">
                  <c:v>5.1679586563307487E-3</c:v>
                </c:pt>
                <c:pt idx="234">
                  <c:v>5.1679586563307487E-3</c:v>
                </c:pt>
                <c:pt idx="235">
                  <c:v>5.1679586563307487E-3</c:v>
                </c:pt>
                <c:pt idx="236">
                  <c:v>5.1679586563307487E-3</c:v>
                </c:pt>
                <c:pt idx="237">
                  <c:v>5.1679586563307487E-3</c:v>
                </c:pt>
                <c:pt idx="238">
                  <c:v>5.1679586563307487E-3</c:v>
                </c:pt>
                <c:pt idx="239">
                  <c:v>5.1679586563307487E-3</c:v>
                </c:pt>
                <c:pt idx="240">
                  <c:v>5.1679586563307487E-3</c:v>
                </c:pt>
                <c:pt idx="241">
                  <c:v>5.1679586563307487E-3</c:v>
                </c:pt>
                <c:pt idx="242">
                  <c:v>5.1679586563307487E-3</c:v>
                </c:pt>
                <c:pt idx="243">
                  <c:v>5.1679586563307487E-3</c:v>
                </c:pt>
                <c:pt idx="244">
                  <c:v>5.1679586563307487E-3</c:v>
                </c:pt>
                <c:pt idx="245">
                  <c:v>5.1679586563307487E-3</c:v>
                </c:pt>
                <c:pt idx="246">
                  <c:v>5.1679586563307487E-3</c:v>
                </c:pt>
                <c:pt idx="247">
                  <c:v>5.1679586563307487E-3</c:v>
                </c:pt>
                <c:pt idx="248">
                  <c:v>5.1679586563307487E-3</c:v>
                </c:pt>
                <c:pt idx="249">
                  <c:v>5.1679586563307487E-3</c:v>
                </c:pt>
                <c:pt idx="250">
                  <c:v>5.1679586563307487E-3</c:v>
                </c:pt>
                <c:pt idx="251">
                  <c:v>5.1679586563307487E-3</c:v>
                </c:pt>
                <c:pt idx="252">
                  <c:v>5.1679586563307487E-3</c:v>
                </c:pt>
                <c:pt idx="253">
                  <c:v>5.1679586563307487E-3</c:v>
                </c:pt>
                <c:pt idx="254">
                  <c:v>5.1679586563307487E-3</c:v>
                </c:pt>
                <c:pt idx="255">
                  <c:v>5.1679586563307487E-3</c:v>
                </c:pt>
                <c:pt idx="256">
                  <c:v>5.1679586563307487E-3</c:v>
                </c:pt>
                <c:pt idx="257">
                  <c:v>5.1679586563307487E-3</c:v>
                </c:pt>
                <c:pt idx="258">
                  <c:v>5.1679586563307487E-3</c:v>
                </c:pt>
                <c:pt idx="259">
                  <c:v>5.1679586563307487E-3</c:v>
                </c:pt>
                <c:pt idx="260">
                  <c:v>5.1679586563307487E-3</c:v>
                </c:pt>
                <c:pt idx="261">
                  <c:v>5.1679586563307487E-3</c:v>
                </c:pt>
                <c:pt idx="262">
                  <c:v>5.1679586563307487E-3</c:v>
                </c:pt>
                <c:pt idx="263">
                  <c:v>5.1679586563307487E-3</c:v>
                </c:pt>
                <c:pt idx="264">
                  <c:v>5.1679586563307487E-3</c:v>
                </c:pt>
                <c:pt idx="265">
                  <c:v>5.1679586563307487E-3</c:v>
                </c:pt>
                <c:pt idx="266">
                  <c:v>5.1679586563307487E-3</c:v>
                </c:pt>
                <c:pt idx="267">
                  <c:v>5.1679586563307487E-3</c:v>
                </c:pt>
                <c:pt idx="268">
                  <c:v>5.1679586563307487E-3</c:v>
                </c:pt>
                <c:pt idx="269">
                  <c:v>5.1679586563307487E-3</c:v>
                </c:pt>
                <c:pt idx="270">
                  <c:v>5.1679586563307487E-3</c:v>
                </c:pt>
                <c:pt idx="271">
                  <c:v>5.1679586563307487E-3</c:v>
                </c:pt>
                <c:pt idx="272">
                  <c:v>5.1679586563307487E-3</c:v>
                </c:pt>
                <c:pt idx="273">
                  <c:v>5.1679586563307487E-3</c:v>
                </c:pt>
                <c:pt idx="274">
                  <c:v>5.1679586563307487E-3</c:v>
                </c:pt>
                <c:pt idx="275">
                  <c:v>5.1679586563307487E-3</c:v>
                </c:pt>
                <c:pt idx="276">
                  <c:v>5.1679586563307487E-3</c:v>
                </c:pt>
                <c:pt idx="277">
                  <c:v>5.1679586563307487E-3</c:v>
                </c:pt>
                <c:pt idx="278">
                  <c:v>5.1679586563307487E-3</c:v>
                </c:pt>
                <c:pt idx="279">
                  <c:v>5.1679586563307487E-3</c:v>
                </c:pt>
                <c:pt idx="280">
                  <c:v>5.1679586563307487E-3</c:v>
                </c:pt>
                <c:pt idx="281">
                  <c:v>5.1679586563307487E-3</c:v>
                </c:pt>
                <c:pt idx="282">
                  <c:v>5.1679586563307487E-3</c:v>
                </c:pt>
                <c:pt idx="283">
                  <c:v>5.1679586563307487E-3</c:v>
                </c:pt>
                <c:pt idx="284">
                  <c:v>5.1679586563307487E-3</c:v>
                </c:pt>
                <c:pt idx="285">
                  <c:v>5.1679586563307487E-3</c:v>
                </c:pt>
                <c:pt idx="286">
                  <c:v>5.1679586563307487E-3</c:v>
                </c:pt>
                <c:pt idx="287">
                  <c:v>5.1679586563307487E-3</c:v>
                </c:pt>
                <c:pt idx="288">
                  <c:v>5.1679586563307487E-3</c:v>
                </c:pt>
                <c:pt idx="289">
                  <c:v>5.1679586563307487E-3</c:v>
                </c:pt>
                <c:pt idx="290">
                  <c:v>5.1679586563307487E-3</c:v>
                </c:pt>
                <c:pt idx="291">
                  <c:v>5.1679586563307487E-3</c:v>
                </c:pt>
                <c:pt idx="292">
                  <c:v>5.1679586563307487E-3</c:v>
                </c:pt>
                <c:pt idx="293">
                  <c:v>5.1679586563307487E-3</c:v>
                </c:pt>
                <c:pt idx="294">
                  <c:v>5.1679586563307487E-3</c:v>
                </c:pt>
                <c:pt idx="295">
                  <c:v>5.1679586563307487E-3</c:v>
                </c:pt>
                <c:pt idx="296">
                  <c:v>5.1679586563307487E-3</c:v>
                </c:pt>
                <c:pt idx="297">
                  <c:v>5.1679586563307487E-3</c:v>
                </c:pt>
                <c:pt idx="298">
                  <c:v>5.1679586563307487E-3</c:v>
                </c:pt>
                <c:pt idx="299">
                  <c:v>5.1679586563307487E-3</c:v>
                </c:pt>
                <c:pt idx="300">
                  <c:v>5.1679586563307487E-3</c:v>
                </c:pt>
                <c:pt idx="301">
                  <c:v>5.1679586563307487E-3</c:v>
                </c:pt>
                <c:pt idx="302">
                  <c:v>5.1679586563307487E-3</c:v>
                </c:pt>
                <c:pt idx="303">
                  <c:v>5.1679586563307487E-3</c:v>
                </c:pt>
                <c:pt idx="304">
                  <c:v>5.1679586563307487E-3</c:v>
                </c:pt>
                <c:pt idx="305">
                  <c:v>5.1679586563307487E-3</c:v>
                </c:pt>
                <c:pt idx="306">
                  <c:v>5.1679586563307487E-3</c:v>
                </c:pt>
                <c:pt idx="307">
                  <c:v>5.1679586563307487E-3</c:v>
                </c:pt>
                <c:pt idx="308">
                  <c:v>5.1679586563307487E-3</c:v>
                </c:pt>
                <c:pt idx="309">
                  <c:v>5.1679586563307487E-3</c:v>
                </c:pt>
                <c:pt idx="310">
                  <c:v>5.1679586563307487E-3</c:v>
                </c:pt>
                <c:pt idx="311">
                  <c:v>5.1679586563307487E-3</c:v>
                </c:pt>
                <c:pt idx="312">
                  <c:v>5.1679586563307487E-3</c:v>
                </c:pt>
                <c:pt idx="313">
                  <c:v>5.1679586563307487E-3</c:v>
                </c:pt>
                <c:pt idx="314">
                  <c:v>5.1679586563307487E-3</c:v>
                </c:pt>
                <c:pt idx="315">
                  <c:v>5.1679586563307487E-3</c:v>
                </c:pt>
                <c:pt idx="316">
                  <c:v>5.1679586563307487E-3</c:v>
                </c:pt>
                <c:pt idx="317">
                  <c:v>5.1679586563307487E-3</c:v>
                </c:pt>
                <c:pt idx="318">
                  <c:v>5.1679586563307487E-3</c:v>
                </c:pt>
                <c:pt idx="319">
                  <c:v>5.1679586563307487E-3</c:v>
                </c:pt>
                <c:pt idx="320">
                  <c:v>5.1679586563307487E-3</c:v>
                </c:pt>
                <c:pt idx="321">
                  <c:v>5.1679586563307487E-3</c:v>
                </c:pt>
                <c:pt idx="322">
                  <c:v>5.1679586563307487E-3</c:v>
                </c:pt>
                <c:pt idx="323">
                  <c:v>5.1679586563307487E-3</c:v>
                </c:pt>
                <c:pt idx="324">
                  <c:v>5.1679586563307487E-3</c:v>
                </c:pt>
                <c:pt idx="325">
                  <c:v>5.1679586563307487E-3</c:v>
                </c:pt>
                <c:pt idx="326">
                  <c:v>5.1679586563307487E-3</c:v>
                </c:pt>
                <c:pt idx="327">
                  <c:v>5.1679586563307487E-3</c:v>
                </c:pt>
                <c:pt idx="328">
                  <c:v>5.1679586563307487E-3</c:v>
                </c:pt>
                <c:pt idx="329">
                  <c:v>5.1679586563307487E-3</c:v>
                </c:pt>
                <c:pt idx="330">
                  <c:v>5.1679586563307487E-3</c:v>
                </c:pt>
                <c:pt idx="331">
                  <c:v>5.1679586563307487E-3</c:v>
                </c:pt>
                <c:pt idx="332">
                  <c:v>5.1679586563307487E-3</c:v>
                </c:pt>
                <c:pt idx="333">
                  <c:v>5.1679586563307487E-3</c:v>
                </c:pt>
                <c:pt idx="334">
                  <c:v>5.1679586563307487E-3</c:v>
                </c:pt>
                <c:pt idx="335">
                  <c:v>5.1679586563307487E-3</c:v>
                </c:pt>
                <c:pt idx="336">
                  <c:v>5.1679586563307487E-3</c:v>
                </c:pt>
                <c:pt idx="337">
                  <c:v>5.1679586563307487E-3</c:v>
                </c:pt>
                <c:pt idx="338">
                  <c:v>5.1679586563307487E-3</c:v>
                </c:pt>
                <c:pt idx="339">
                  <c:v>5.1679586563307487E-3</c:v>
                </c:pt>
                <c:pt idx="340">
                  <c:v>5.1679586563307487E-3</c:v>
                </c:pt>
                <c:pt idx="341">
                  <c:v>5.1679586563307487E-3</c:v>
                </c:pt>
                <c:pt idx="342">
                  <c:v>5.1679586563307487E-3</c:v>
                </c:pt>
                <c:pt idx="343">
                  <c:v>5.1679586563307487E-3</c:v>
                </c:pt>
                <c:pt idx="344">
                  <c:v>5.1679586563307487E-3</c:v>
                </c:pt>
                <c:pt idx="345">
                  <c:v>5.1679586563307487E-3</c:v>
                </c:pt>
                <c:pt idx="346">
                  <c:v>5.1679586563307487E-3</c:v>
                </c:pt>
                <c:pt idx="347">
                  <c:v>5.1679586563307487E-3</c:v>
                </c:pt>
                <c:pt idx="348">
                  <c:v>5.1679586563307487E-3</c:v>
                </c:pt>
                <c:pt idx="349">
                  <c:v>5.1679586563307487E-3</c:v>
                </c:pt>
                <c:pt idx="350">
                  <c:v>5.1679586563307487E-3</c:v>
                </c:pt>
                <c:pt idx="351">
                  <c:v>5.1679586563307487E-3</c:v>
                </c:pt>
                <c:pt idx="352">
                  <c:v>5.1679586563307487E-3</c:v>
                </c:pt>
                <c:pt idx="353">
                  <c:v>5.1679586563307487E-3</c:v>
                </c:pt>
                <c:pt idx="354">
                  <c:v>5.1679586563307487E-3</c:v>
                </c:pt>
                <c:pt idx="355">
                  <c:v>5.1679586563307487E-3</c:v>
                </c:pt>
                <c:pt idx="356">
                  <c:v>5.1679586563307487E-3</c:v>
                </c:pt>
                <c:pt idx="357">
                  <c:v>5.1679586563307487E-3</c:v>
                </c:pt>
                <c:pt idx="358">
                  <c:v>5.1679586563307487E-3</c:v>
                </c:pt>
                <c:pt idx="359">
                  <c:v>5.1679586563307487E-3</c:v>
                </c:pt>
                <c:pt idx="360">
                  <c:v>5.1679586563307487E-3</c:v>
                </c:pt>
                <c:pt idx="361">
                  <c:v>5.1679586563307487E-3</c:v>
                </c:pt>
                <c:pt idx="362">
                  <c:v>5.1679586563307487E-3</c:v>
                </c:pt>
                <c:pt idx="363">
                  <c:v>5.1679586563307487E-3</c:v>
                </c:pt>
                <c:pt idx="364">
                  <c:v>5.1679586563307487E-3</c:v>
                </c:pt>
                <c:pt idx="365">
                  <c:v>5.1679586563307487E-3</c:v>
                </c:pt>
                <c:pt idx="366">
                  <c:v>5.1679586563307487E-3</c:v>
                </c:pt>
                <c:pt idx="367">
                  <c:v>5.1679586563307487E-3</c:v>
                </c:pt>
                <c:pt idx="368">
                  <c:v>5.1679586563307487E-3</c:v>
                </c:pt>
                <c:pt idx="369">
                  <c:v>5.1679586563307487E-3</c:v>
                </c:pt>
                <c:pt idx="370">
                  <c:v>5.1679586563307487E-3</c:v>
                </c:pt>
                <c:pt idx="371">
                  <c:v>5.1679586563307487E-3</c:v>
                </c:pt>
                <c:pt idx="372">
                  <c:v>5.1679586563307487E-3</c:v>
                </c:pt>
                <c:pt idx="373">
                  <c:v>5.1679586563307487E-3</c:v>
                </c:pt>
                <c:pt idx="374">
                  <c:v>5.1679586563307487E-3</c:v>
                </c:pt>
                <c:pt idx="375">
                  <c:v>5.1679586563307487E-3</c:v>
                </c:pt>
                <c:pt idx="376">
                  <c:v>5.1679586563307487E-3</c:v>
                </c:pt>
                <c:pt idx="377">
                  <c:v>5.1679586563307487E-3</c:v>
                </c:pt>
                <c:pt idx="378">
                  <c:v>5.1679586563307487E-3</c:v>
                </c:pt>
                <c:pt idx="379">
                  <c:v>5.1679586563307487E-3</c:v>
                </c:pt>
                <c:pt idx="380">
                  <c:v>5.1679586563307487E-3</c:v>
                </c:pt>
                <c:pt idx="381">
                  <c:v>5.1679586563307487E-3</c:v>
                </c:pt>
                <c:pt idx="382">
                  <c:v>5.1679586563307487E-3</c:v>
                </c:pt>
                <c:pt idx="383">
                  <c:v>5.1679586563307487E-3</c:v>
                </c:pt>
                <c:pt idx="384">
                  <c:v>5.1679586563307487E-3</c:v>
                </c:pt>
                <c:pt idx="385">
                  <c:v>5.1679586563307487E-3</c:v>
                </c:pt>
                <c:pt idx="386">
                  <c:v>5.1679586563307487E-3</c:v>
                </c:pt>
                <c:pt idx="387">
                  <c:v>5.1679586563307487E-3</c:v>
                </c:pt>
                <c:pt idx="388">
                  <c:v>5.1679586563307487E-3</c:v>
                </c:pt>
                <c:pt idx="389">
                  <c:v>5.1679586563307487E-3</c:v>
                </c:pt>
                <c:pt idx="390">
                  <c:v>5.1679586563307487E-3</c:v>
                </c:pt>
                <c:pt idx="391">
                  <c:v>5.1679586563307487E-3</c:v>
                </c:pt>
                <c:pt idx="392">
                  <c:v>5.1679586563307487E-3</c:v>
                </c:pt>
                <c:pt idx="393">
                  <c:v>5.1679586563307487E-3</c:v>
                </c:pt>
                <c:pt idx="394">
                  <c:v>5.1679586563307487E-3</c:v>
                </c:pt>
                <c:pt idx="395">
                  <c:v>5.1679586563307487E-3</c:v>
                </c:pt>
                <c:pt idx="396">
                  <c:v>5.1679586563307487E-3</c:v>
                </c:pt>
                <c:pt idx="397">
                  <c:v>5.1679586563307487E-3</c:v>
                </c:pt>
                <c:pt idx="398">
                  <c:v>5.1679586563307487E-3</c:v>
                </c:pt>
                <c:pt idx="399">
                  <c:v>5.1679586563307487E-3</c:v>
                </c:pt>
                <c:pt idx="400">
                  <c:v>5.1679586563307487E-3</c:v>
                </c:pt>
                <c:pt idx="401">
                  <c:v>5.1679586563307487E-3</c:v>
                </c:pt>
                <c:pt idx="402">
                  <c:v>5.1679586563307487E-3</c:v>
                </c:pt>
                <c:pt idx="403">
                  <c:v>5.1679586563307487E-3</c:v>
                </c:pt>
                <c:pt idx="404">
                  <c:v>5.1679586563307487E-3</c:v>
                </c:pt>
                <c:pt idx="405">
                  <c:v>5.1679586563307487E-3</c:v>
                </c:pt>
                <c:pt idx="406">
                  <c:v>5.1679586563307487E-3</c:v>
                </c:pt>
                <c:pt idx="407">
                  <c:v>5.1679586563307487E-3</c:v>
                </c:pt>
                <c:pt idx="408">
                  <c:v>5.1679586563307487E-3</c:v>
                </c:pt>
                <c:pt idx="409">
                  <c:v>5.1679586563307487E-3</c:v>
                </c:pt>
                <c:pt idx="410">
                  <c:v>5.1679586563307487E-3</c:v>
                </c:pt>
                <c:pt idx="411">
                  <c:v>5.1679586563307487E-3</c:v>
                </c:pt>
                <c:pt idx="412">
                  <c:v>5.1679586563307487E-3</c:v>
                </c:pt>
                <c:pt idx="413">
                  <c:v>5.1679586563307487E-3</c:v>
                </c:pt>
                <c:pt idx="414">
                  <c:v>5.1679586563307487E-3</c:v>
                </c:pt>
                <c:pt idx="415">
                  <c:v>7.79596844521524E-3</c:v>
                </c:pt>
                <c:pt idx="416">
                  <c:v>7.79596844521524E-3</c:v>
                </c:pt>
                <c:pt idx="417">
                  <c:v>7.79596844521524E-3</c:v>
                </c:pt>
                <c:pt idx="418">
                  <c:v>7.79596844521524E-3</c:v>
                </c:pt>
                <c:pt idx="419">
                  <c:v>7.79596844521524E-3</c:v>
                </c:pt>
                <c:pt idx="420">
                  <c:v>7.79596844521524E-3</c:v>
                </c:pt>
                <c:pt idx="421">
                  <c:v>7.79596844521524E-3</c:v>
                </c:pt>
                <c:pt idx="422">
                  <c:v>7.79596844521524E-3</c:v>
                </c:pt>
                <c:pt idx="423">
                  <c:v>7.79596844521524E-3</c:v>
                </c:pt>
                <c:pt idx="424">
                  <c:v>7.79596844521524E-3</c:v>
                </c:pt>
                <c:pt idx="425">
                  <c:v>7.79596844521524E-3</c:v>
                </c:pt>
                <c:pt idx="426">
                  <c:v>7.79596844521524E-3</c:v>
                </c:pt>
                <c:pt idx="427">
                  <c:v>7.79596844521524E-3</c:v>
                </c:pt>
                <c:pt idx="428">
                  <c:v>7.79596844521524E-3</c:v>
                </c:pt>
                <c:pt idx="429">
                  <c:v>7.79596844521524E-3</c:v>
                </c:pt>
                <c:pt idx="430">
                  <c:v>7.79596844521524E-3</c:v>
                </c:pt>
                <c:pt idx="431">
                  <c:v>7.79596844521524E-3</c:v>
                </c:pt>
                <c:pt idx="432">
                  <c:v>7.79596844521524E-3</c:v>
                </c:pt>
                <c:pt idx="433">
                  <c:v>7.79596844521524E-3</c:v>
                </c:pt>
                <c:pt idx="434">
                  <c:v>7.79596844521524E-3</c:v>
                </c:pt>
                <c:pt idx="435">
                  <c:v>7.79596844521524E-3</c:v>
                </c:pt>
                <c:pt idx="436">
                  <c:v>7.79596844521524E-3</c:v>
                </c:pt>
                <c:pt idx="437">
                  <c:v>7.79596844521524E-3</c:v>
                </c:pt>
                <c:pt idx="438">
                  <c:v>7.79596844521524E-3</c:v>
                </c:pt>
                <c:pt idx="439">
                  <c:v>7.79596844521524E-3</c:v>
                </c:pt>
                <c:pt idx="440">
                  <c:v>7.79596844521524E-3</c:v>
                </c:pt>
                <c:pt idx="441">
                  <c:v>7.79596844521524E-3</c:v>
                </c:pt>
                <c:pt idx="442">
                  <c:v>7.79596844521524E-3</c:v>
                </c:pt>
                <c:pt idx="443">
                  <c:v>7.79596844521524E-3</c:v>
                </c:pt>
                <c:pt idx="444">
                  <c:v>7.79596844521524E-3</c:v>
                </c:pt>
                <c:pt idx="445">
                  <c:v>7.79596844521524E-3</c:v>
                </c:pt>
                <c:pt idx="446">
                  <c:v>7.79596844521524E-3</c:v>
                </c:pt>
                <c:pt idx="447">
                  <c:v>7.79596844521524E-3</c:v>
                </c:pt>
                <c:pt idx="448">
                  <c:v>7.79596844521524E-3</c:v>
                </c:pt>
                <c:pt idx="449">
                  <c:v>7.79596844521524E-3</c:v>
                </c:pt>
                <c:pt idx="450">
                  <c:v>7.79596844521524E-3</c:v>
                </c:pt>
                <c:pt idx="451">
                  <c:v>7.79596844521524E-3</c:v>
                </c:pt>
                <c:pt idx="452">
                  <c:v>7.79596844521524E-3</c:v>
                </c:pt>
                <c:pt idx="453">
                  <c:v>7.79596844521524E-3</c:v>
                </c:pt>
                <c:pt idx="454">
                  <c:v>7.79596844521524E-3</c:v>
                </c:pt>
                <c:pt idx="455">
                  <c:v>7.79596844521524E-3</c:v>
                </c:pt>
                <c:pt idx="456">
                  <c:v>7.79596844521524E-3</c:v>
                </c:pt>
                <c:pt idx="457">
                  <c:v>7.79596844521524E-3</c:v>
                </c:pt>
                <c:pt idx="458">
                  <c:v>7.79596844521524E-3</c:v>
                </c:pt>
                <c:pt idx="459">
                  <c:v>7.79596844521524E-3</c:v>
                </c:pt>
                <c:pt idx="460">
                  <c:v>7.79596844521524E-3</c:v>
                </c:pt>
                <c:pt idx="461">
                  <c:v>7.79596844521524E-3</c:v>
                </c:pt>
                <c:pt idx="462">
                  <c:v>7.79596844521524E-3</c:v>
                </c:pt>
                <c:pt idx="463">
                  <c:v>7.79596844521524E-3</c:v>
                </c:pt>
                <c:pt idx="464">
                  <c:v>7.79596844521524E-3</c:v>
                </c:pt>
                <c:pt idx="465">
                  <c:v>7.79596844521524E-3</c:v>
                </c:pt>
                <c:pt idx="466">
                  <c:v>7.79596844521524E-3</c:v>
                </c:pt>
                <c:pt idx="467">
                  <c:v>7.79596844521524E-3</c:v>
                </c:pt>
                <c:pt idx="468">
                  <c:v>7.79596844521524E-3</c:v>
                </c:pt>
                <c:pt idx="469">
                  <c:v>7.79596844521524E-3</c:v>
                </c:pt>
                <c:pt idx="470">
                  <c:v>7.79596844521524E-3</c:v>
                </c:pt>
                <c:pt idx="471">
                  <c:v>7.79596844521524E-3</c:v>
                </c:pt>
                <c:pt idx="472">
                  <c:v>7.79596844521524E-3</c:v>
                </c:pt>
                <c:pt idx="473">
                  <c:v>7.79596844521524E-3</c:v>
                </c:pt>
                <c:pt idx="474">
                  <c:v>7.79596844521524E-3</c:v>
                </c:pt>
                <c:pt idx="475">
                  <c:v>7.79596844521524E-3</c:v>
                </c:pt>
                <c:pt idx="476">
                  <c:v>7.79596844521524E-3</c:v>
                </c:pt>
                <c:pt idx="477">
                  <c:v>7.79596844521524E-3</c:v>
                </c:pt>
                <c:pt idx="478">
                  <c:v>7.79596844521524E-3</c:v>
                </c:pt>
                <c:pt idx="479">
                  <c:v>7.79596844521524E-3</c:v>
                </c:pt>
                <c:pt idx="480">
                  <c:v>7.79596844521524E-3</c:v>
                </c:pt>
                <c:pt idx="481">
                  <c:v>7.79596844521524E-3</c:v>
                </c:pt>
                <c:pt idx="482">
                  <c:v>7.79596844521524E-3</c:v>
                </c:pt>
                <c:pt idx="483">
                  <c:v>7.79596844521524E-3</c:v>
                </c:pt>
                <c:pt idx="484">
                  <c:v>7.79596844521524E-3</c:v>
                </c:pt>
                <c:pt idx="485">
                  <c:v>7.79596844521524E-3</c:v>
                </c:pt>
                <c:pt idx="486">
                  <c:v>7.79596844521524E-3</c:v>
                </c:pt>
                <c:pt idx="487">
                  <c:v>7.79596844521524E-3</c:v>
                </c:pt>
                <c:pt idx="488">
                  <c:v>7.79596844521524E-3</c:v>
                </c:pt>
                <c:pt idx="489">
                  <c:v>7.79596844521524E-3</c:v>
                </c:pt>
                <c:pt idx="490">
                  <c:v>7.79596844521524E-3</c:v>
                </c:pt>
                <c:pt idx="491">
                  <c:v>7.79596844521524E-3</c:v>
                </c:pt>
                <c:pt idx="492">
                  <c:v>7.79596844521524E-3</c:v>
                </c:pt>
                <c:pt idx="493">
                  <c:v>7.79596844521524E-3</c:v>
                </c:pt>
                <c:pt idx="494">
                  <c:v>7.79596844521524E-3</c:v>
                </c:pt>
                <c:pt idx="495">
                  <c:v>7.79596844521524E-3</c:v>
                </c:pt>
                <c:pt idx="496">
                  <c:v>7.79596844521524E-3</c:v>
                </c:pt>
                <c:pt idx="497">
                  <c:v>7.79596844521524E-3</c:v>
                </c:pt>
                <c:pt idx="498">
                  <c:v>7.79596844521524E-3</c:v>
                </c:pt>
                <c:pt idx="499">
                  <c:v>7.79596844521524E-3</c:v>
                </c:pt>
                <c:pt idx="500">
                  <c:v>7.79596844521524E-3</c:v>
                </c:pt>
                <c:pt idx="501">
                  <c:v>7.79596844521524E-3</c:v>
                </c:pt>
                <c:pt idx="502">
                  <c:v>7.79596844521524E-3</c:v>
                </c:pt>
                <c:pt idx="503">
                  <c:v>7.79596844521524E-3</c:v>
                </c:pt>
                <c:pt idx="504">
                  <c:v>7.79596844521524E-3</c:v>
                </c:pt>
                <c:pt idx="505">
                  <c:v>7.79596844521524E-3</c:v>
                </c:pt>
                <c:pt idx="506">
                  <c:v>7.79596844521524E-3</c:v>
                </c:pt>
                <c:pt idx="507">
                  <c:v>7.79596844521524E-3</c:v>
                </c:pt>
                <c:pt idx="508">
                  <c:v>7.79596844521524E-3</c:v>
                </c:pt>
                <c:pt idx="509">
                  <c:v>7.79596844521524E-3</c:v>
                </c:pt>
                <c:pt idx="510">
                  <c:v>7.79596844521524E-3</c:v>
                </c:pt>
                <c:pt idx="511">
                  <c:v>7.79596844521524E-3</c:v>
                </c:pt>
                <c:pt idx="512">
                  <c:v>7.79596844521524E-3</c:v>
                </c:pt>
                <c:pt idx="513">
                  <c:v>7.79596844521524E-3</c:v>
                </c:pt>
                <c:pt idx="514">
                  <c:v>7.79596844521524E-3</c:v>
                </c:pt>
                <c:pt idx="515">
                  <c:v>7.79596844521524E-3</c:v>
                </c:pt>
                <c:pt idx="516">
                  <c:v>7.79596844521524E-3</c:v>
                </c:pt>
                <c:pt idx="517">
                  <c:v>7.79596844521524E-3</c:v>
                </c:pt>
                <c:pt idx="518">
                  <c:v>1.0529129834623695E-2</c:v>
                </c:pt>
                <c:pt idx="519">
                  <c:v>1.0529129834623695E-2</c:v>
                </c:pt>
                <c:pt idx="520">
                  <c:v>1.0529129834623695E-2</c:v>
                </c:pt>
                <c:pt idx="521">
                  <c:v>1.0529129834623695E-2</c:v>
                </c:pt>
                <c:pt idx="522">
                  <c:v>1.0529129834623695E-2</c:v>
                </c:pt>
                <c:pt idx="523">
                  <c:v>1.0529129834623695E-2</c:v>
                </c:pt>
                <c:pt idx="524">
                  <c:v>1.0529129834623695E-2</c:v>
                </c:pt>
                <c:pt idx="525">
                  <c:v>1.0529129834623695E-2</c:v>
                </c:pt>
                <c:pt idx="526">
                  <c:v>1.0529129834623695E-2</c:v>
                </c:pt>
                <c:pt idx="527">
                  <c:v>1.0529129834623695E-2</c:v>
                </c:pt>
                <c:pt idx="528">
                  <c:v>1.0529129834623695E-2</c:v>
                </c:pt>
                <c:pt idx="529">
                  <c:v>1.0529129834623695E-2</c:v>
                </c:pt>
                <c:pt idx="530">
                  <c:v>1.0529129834623695E-2</c:v>
                </c:pt>
                <c:pt idx="531">
                  <c:v>1.0529129834623695E-2</c:v>
                </c:pt>
                <c:pt idx="532">
                  <c:v>1.0529129834623695E-2</c:v>
                </c:pt>
                <c:pt idx="533">
                  <c:v>1.0529129834623695E-2</c:v>
                </c:pt>
                <c:pt idx="534">
                  <c:v>1.0529129834623695E-2</c:v>
                </c:pt>
                <c:pt idx="535">
                  <c:v>1.0529129834623695E-2</c:v>
                </c:pt>
                <c:pt idx="536">
                  <c:v>1.0529129834623695E-2</c:v>
                </c:pt>
                <c:pt idx="537">
                  <c:v>1.0529129834623695E-2</c:v>
                </c:pt>
                <c:pt idx="538">
                  <c:v>1.0529129834623695E-2</c:v>
                </c:pt>
                <c:pt idx="539">
                  <c:v>1.0529129834623695E-2</c:v>
                </c:pt>
                <c:pt idx="540">
                  <c:v>1.0529129834623695E-2</c:v>
                </c:pt>
                <c:pt idx="541">
                  <c:v>1.0529129834623695E-2</c:v>
                </c:pt>
                <c:pt idx="542">
                  <c:v>1.0529129834623695E-2</c:v>
                </c:pt>
                <c:pt idx="543">
                  <c:v>1.0529129834623695E-2</c:v>
                </c:pt>
                <c:pt idx="544">
                  <c:v>1.0529129834623695E-2</c:v>
                </c:pt>
                <c:pt idx="545">
                  <c:v>1.0529129834623695E-2</c:v>
                </c:pt>
                <c:pt idx="546">
                  <c:v>1.0529129834623695E-2</c:v>
                </c:pt>
                <c:pt idx="547">
                  <c:v>1.0529129834623695E-2</c:v>
                </c:pt>
                <c:pt idx="548">
                  <c:v>1.0529129834623695E-2</c:v>
                </c:pt>
                <c:pt idx="549">
                  <c:v>1.0529129834623695E-2</c:v>
                </c:pt>
                <c:pt idx="550">
                  <c:v>1.0529129834623695E-2</c:v>
                </c:pt>
                <c:pt idx="551">
                  <c:v>1.0529129834623695E-2</c:v>
                </c:pt>
                <c:pt idx="552">
                  <c:v>1.0529129834623695E-2</c:v>
                </c:pt>
                <c:pt idx="553">
                  <c:v>1.0529129834623695E-2</c:v>
                </c:pt>
                <c:pt idx="554">
                  <c:v>1.0529129834623695E-2</c:v>
                </c:pt>
                <c:pt idx="555">
                  <c:v>1.0529129834623695E-2</c:v>
                </c:pt>
                <c:pt idx="556">
                  <c:v>1.0529129834623695E-2</c:v>
                </c:pt>
                <c:pt idx="557">
                  <c:v>1.0529129834623695E-2</c:v>
                </c:pt>
                <c:pt idx="558">
                  <c:v>1.0529129834623695E-2</c:v>
                </c:pt>
                <c:pt idx="559">
                  <c:v>1.0529129834623695E-2</c:v>
                </c:pt>
                <c:pt idx="560">
                  <c:v>1.0529129834623695E-2</c:v>
                </c:pt>
                <c:pt idx="561">
                  <c:v>1.0529129834623695E-2</c:v>
                </c:pt>
                <c:pt idx="562">
                  <c:v>1.0529129834623695E-2</c:v>
                </c:pt>
                <c:pt idx="563">
                  <c:v>1.0529129834623695E-2</c:v>
                </c:pt>
                <c:pt idx="564">
                  <c:v>1.0529129834623695E-2</c:v>
                </c:pt>
                <c:pt idx="565">
                  <c:v>1.0529129834623695E-2</c:v>
                </c:pt>
                <c:pt idx="566">
                  <c:v>1.0529129834623695E-2</c:v>
                </c:pt>
                <c:pt idx="567">
                  <c:v>1.0529129834623695E-2</c:v>
                </c:pt>
                <c:pt idx="568">
                  <c:v>1.0529129834623695E-2</c:v>
                </c:pt>
                <c:pt idx="569">
                  <c:v>1.0529129834623695E-2</c:v>
                </c:pt>
                <c:pt idx="570">
                  <c:v>1.0529129834623695E-2</c:v>
                </c:pt>
                <c:pt idx="571">
                  <c:v>1.0529129834623695E-2</c:v>
                </c:pt>
                <c:pt idx="572">
                  <c:v>1.0529129834623695E-2</c:v>
                </c:pt>
                <c:pt idx="573">
                  <c:v>1.0529129834623695E-2</c:v>
                </c:pt>
                <c:pt idx="574">
                  <c:v>1.0529129834623695E-2</c:v>
                </c:pt>
                <c:pt idx="575">
                  <c:v>1.0529129834623695E-2</c:v>
                </c:pt>
                <c:pt idx="576">
                  <c:v>1.0529129834623695E-2</c:v>
                </c:pt>
                <c:pt idx="577">
                  <c:v>1.0529129834623695E-2</c:v>
                </c:pt>
                <c:pt idx="578">
                  <c:v>1.0529129834623695E-2</c:v>
                </c:pt>
                <c:pt idx="579">
                  <c:v>1.0529129834623695E-2</c:v>
                </c:pt>
                <c:pt idx="580">
                  <c:v>1.0529129834623695E-2</c:v>
                </c:pt>
                <c:pt idx="581">
                  <c:v>1.0529129834623695E-2</c:v>
                </c:pt>
                <c:pt idx="582">
                  <c:v>1.0529129834623695E-2</c:v>
                </c:pt>
                <c:pt idx="583">
                  <c:v>1.0529129834623695E-2</c:v>
                </c:pt>
                <c:pt idx="584">
                  <c:v>1.0529129834623695E-2</c:v>
                </c:pt>
                <c:pt idx="585">
                  <c:v>1.0529129834623695E-2</c:v>
                </c:pt>
                <c:pt idx="586">
                  <c:v>1.0529129834623695E-2</c:v>
                </c:pt>
                <c:pt idx="587">
                  <c:v>1.0529129834623695E-2</c:v>
                </c:pt>
                <c:pt idx="588">
                  <c:v>1.0529129834623695E-2</c:v>
                </c:pt>
                <c:pt idx="589">
                  <c:v>1.0529129834623695E-2</c:v>
                </c:pt>
                <c:pt idx="590">
                  <c:v>1.0529129834623695E-2</c:v>
                </c:pt>
                <c:pt idx="591">
                  <c:v>1.0529129834623695E-2</c:v>
                </c:pt>
                <c:pt idx="592">
                  <c:v>1.0529129834623695E-2</c:v>
                </c:pt>
                <c:pt idx="593">
                  <c:v>1.0529129834623695E-2</c:v>
                </c:pt>
                <c:pt idx="594">
                  <c:v>1.0529129834623695E-2</c:v>
                </c:pt>
                <c:pt idx="595">
                  <c:v>1.0529129834623695E-2</c:v>
                </c:pt>
                <c:pt idx="596">
                  <c:v>1.0529129834623695E-2</c:v>
                </c:pt>
                <c:pt idx="597">
                  <c:v>1.0529129834623695E-2</c:v>
                </c:pt>
                <c:pt idx="598">
                  <c:v>1.0529129834623695E-2</c:v>
                </c:pt>
                <c:pt idx="599">
                  <c:v>1.0529129834623695E-2</c:v>
                </c:pt>
                <c:pt idx="600">
                  <c:v>1.0529129834623695E-2</c:v>
                </c:pt>
                <c:pt idx="601">
                  <c:v>1.0529129834623695E-2</c:v>
                </c:pt>
                <c:pt idx="602">
                  <c:v>1.0529129834623695E-2</c:v>
                </c:pt>
                <c:pt idx="603">
                  <c:v>1.0529129834623695E-2</c:v>
                </c:pt>
                <c:pt idx="604">
                  <c:v>1.0529129834623695E-2</c:v>
                </c:pt>
                <c:pt idx="605">
                  <c:v>1.0529129834623695E-2</c:v>
                </c:pt>
                <c:pt idx="606">
                  <c:v>1.0529129834623695E-2</c:v>
                </c:pt>
                <c:pt idx="607">
                  <c:v>1.0529129834623695E-2</c:v>
                </c:pt>
                <c:pt idx="608">
                  <c:v>1.0529129834623695E-2</c:v>
                </c:pt>
                <c:pt idx="609">
                  <c:v>1.0529129834623695E-2</c:v>
                </c:pt>
                <c:pt idx="610">
                  <c:v>1.0529129834623695E-2</c:v>
                </c:pt>
                <c:pt idx="611">
                  <c:v>1.0529129834623695E-2</c:v>
                </c:pt>
                <c:pt idx="612">
                  <c:v>1.0529129834623695E-2</c:v>
                </c:pt>
                <c:pt idx="613">
                  <c:v>1.0529129834623695E-2</c:v>
                </c:pt>
                <c:pt idx="614">
                  <c:v>1.0529129834623695E-2</c:v>
                </c:pt>
                <c:pt idx="615">
                  <c:v>1.0529129834623695E-2</c:v>
                </c:pt>
                <c:pt idx="616">
                  <c:v>1.0529129834623695E-2</c:v>
                </c:pt>
                <c:pt idx="617">
                  <c:v>1.0529129834623695E-2</c:v>
                </c:pt>
                <c:pt idx="618">
                  <c:v>1.0529129834623695E-2</c:v>
                </c:pt>
                <c:pt idx="619">
                  <c:v>1.0529129834623695E-2</c:v>
                </c:pt>
                <c:pt idx="620">
                  <c:v>1.0529129834623695E-2</c:v>
                </c:pt>
                <c:pt idx="621">
                  <c:v>1.0529129834623695E-2</c:v>
                </c:pt>
                <c:pt idx="622">
                  <c:v>1.0529129834623695E-2</c:v>
                </c:pt>
                <c:pt idx="623">
                  <c:v>1.0529129834623695E-2</c:v>
                </c:pt>
                <c:pt idx="624">
                  <c:v>1.0529129834623695E-2</c:v>
                </c:pt>
                <c:pt idx="625">
                  <c:v>1.0529129834623695E-2</c:v>
                </c:pt>
                <c:pt idx="626">
                  <c:v>1.0529129834623695E-2</c:v>
                </c:pt>
                <c:pt idx="627">
                  <c:v>1.0529129834623695E-2</c:v>
                </c:pt>
                <c:pt idx="628">
                  <c:v>1.0529129834623695E-2</c:v>
                </c:pt>
                <c:pt idx="629">
                  <c:v>1.0529129834623695E-2</c:v>
                </c:pt>
                <c:pt idx="630">
                  <c:v>1.0529129834623695E-2</c:v>
                </c:pt>
                <c:pt idx="631">
                  <c:v>1.0529129834623695E-2</c:v>
                </c:pt>
                <c:pt idx="632">
                  <c:v>1.0529129834623695E-2</c:v>
                </c:pt>
                <c:pt idx="633">
                  <c:v>1.0529129834623695E-2</c:v>
                </c:pt>
                <c:pt idx="634">
                  <c:v>1.0529129834623695E-2</c:v>
                </c:pt>
                <c:pt idx="635">
                  <c:v>1.0529129834623695E-2</c:v>
                </c:pt>
                <c:pt idx="636">
                  <c:v>1.0529129834623695E-2</c:v>
                </c:pt>
                <c:pt idx="637">
                  <c:v>1.0529129834623695E-2</c:v>
                </c:pt>
                <c:pt idx="638">
                  <c:v>1.0529129834623695E-2</c:v>
                </c:pt>
                <c:pt idx="639">
                  <c:v>1.0529129834623695E-2</c:v>
                </c:pt>
                <c:pt idx="640">
                  <c:v>1.0529129834623695E-2</c:v>
                </c:pt>
                <c:pt idx="641">
                  <c:v>1.0529129834623695E-2</c:v>
                </c:pt>
                <c:pt idx="642">
                  <c:v>1.0529129834623695E-2</c:v>
                </c:pt>
                <c:pt idx="643">
                  <c:v>1.0529129834623695E-2</c:v>
                </c:pt>
                <c:pt idx="644">
                  <c:v>1.0529129834623695E-2</c:v>
                </c:pt>
                <c:pt idx="645">
                  <c:v>1.0529129834623695E-2</c:v>
                </c:pt>
                <c:pt idx="646">
                  <c:v>1.0529129834623695E-2</c:v>
                </c:pt>
                <c:pt idx="647">
                  <c:v>1.0529129834623695E-2</c:v>
                </c:pt>
                <c:pt idx="648">
                  <c:v>1.0529129834623695E-2</c:v>
                </c:pt>
                <c:pt idx="649">
                  <c:v>1.0529129834623695E-2</c:v>
                </c:pt>
                <c:pt idx="650">
                  <c:v>1.0529129834623695E-2</c:v>
                </c:pt>
                <c:pt idx="651">
                  <c:v>1.0529129834623695E-2</c:v>
                </c:pt>
                <c:pt idx="652">
                  <c:v>1.0529129834623695E-2</c:v>
                </c:pt>
                <c:pt idx="653">
                  <c:v>1.0529129834623695E-2</c:v>
                </c:pt>
                <c:pt idx="654">
                  <c:v>1.0529129834623695E-2</c:v>
                </c:pt>
                <c:pt idx="655">
                  <c:v>1.0529129834623695E-2</c:v>
                </c:pt>
                <c:pt idx="656">
                  <c:v>1.0529129834623695E-2</c:v>
                </c:pt>
                <c:pt idx="657">
                  <c:v>1.0529129834623695E-2</c:v>
                </c:pt>
                <c:pt idx="658">
                  <c:v>1.0529129834623695E-2</c:v>
                </c:pt>
                <c:pt idx="659">
                  <c:v>1.0529129834623695E-2</c:v>
                </c:pt>
                <c:pt idx="660">
                  <c:v>1.0529129834623695E-2</c:v>
                </c:pt>
                <c:pt idx="661">
                  <c:v>1.0529129834623695E-2</c:v>
                </c:pt>
                <c:pt idx="662">
                  <c:v>1.0529129834623695E-2</c:v>
                </c:pt>
                <c:pt idx="663">
                  <c:v>1.0529129834623695E-2</c:v>
                </c:pt>
                <c:pt idx="664">
                  <c:v>1.0529129834623695E-2</c:v>
                </c:pt>
                <c:pt idx="665">
                  <c:v>1.0529129834623695E-2</c:v>
                </c:pt>
                <c:pt idx="666">
                  <c:v>1.0529129834623695E-2</c:v>
                </c:pt>
                <c:pt idx="667">
                  <c:v>1.0529129834623695E-2</c:v>
                </c:pt>
                <c:pt idx="668">
                  <c:v>1.0529129834623695E-2</c:v>
                </c:pt>
                <c:pt idx="669">
                  <c:v>1.0529129834623695E-2</c:v>
                </c:pt>
                <c:pt idx="670">
                  <c:v>1.0529129834623695E-2</c:v>
                </c:pt>
                <c:pt idx="671">
                  <c:v>1.0529129834623695E-2</c:v>
                </c:pt>
                <c:pt idx="672">
                  <c:v>1.0529129834623695E-2</c:v>
                </c:pt>
                <c:pt idx="673">
                  <c:v>1.0529129834623695E-2</c:v>
                </c:pt>
                <c:pt idx="674">
                  <c:v>1.0529129834623695E-2</c:v>
                </c:pt>
                <c:pt idx="675">
                  <c:v>1.0529129834623695E-2</c:v>
                </c:pt>
                <c:pt idx="676">
                  <c:v>1.0529129834623695E-2</c:v>
                </c:pt>
                <c:pt idx="677">
                  <c:v>1.0529129834623695E-2</c:v>
                </c:pt>
                <c:pt idx="678">
                  <c:v>1.0529129834623695E-2</c:v>
                </c:pt>
                <c:pt idx="679">
                  <c:v>1.0529129834623695E-2</c:v>
                </c:pt>
                <c:pt idx="680">
                  <c:v>1.0529129834623695E-2</c:v>
                </c:pt>
                <c:pt idx="681">
                  <c:v>1.0529129834623695E-2</c:v>
                </c:pt>
                <c:pt idx="682">
                  <c:v>1.0529129834623695E-2</c:v>
                </c:pt>
                <c:pt idx="683">
                  <c:v>1.0529129834623695E-2</c:v>
                </c:pt>
                <c:pt idx="684">
                  <c:v>1.0529129834623695E-2</c:v>
                </c:pt>
                <c:pt idx="685">
                  <c:v>1.0529129834623695E-2</c:v>
                </c:pt>
                <c:pt idx="686">
                  <c:v>1.0529129834623695E-2</c:v>
                </c:pt>
                <c:pt idx="687">
                  <c:v>1.0529129834623695E-2</c:v>
                </c:pt>
                <c:pt idx="688">
                  <c:v>1.0529129834623695E-2</c:v>
                </c:pt>
                <c:pt idx="689">
                  <c:v>1.0529129834623695E-2</c:v>
                </c:pt>
                <c:pt idx="690">
                  <c:v>1.0529129834623695E-2</c:v>
                </c:pt>
                <c:pt idx="691">
                  <c:v>1.0529129834623695E-2</c:v>
                </c:pt>
                <c:pt idx="692">
                  <c:v>1.0529129834623695E-2</c:v>
                </c:pt>
                <c:pt idx="693">
                  <c:v>1.0529129834623695E-2</c:v>
                </c:pt>
                <c:pt idx="694">
                  <c:v>1.0529129834623695E-2</c:v>
                </c:pt>
                <c:pt idx="695">
                  <c:v>1.0529129834623695E-2</c:v>
                </c:pt>
                <c:pt idx="696">
                  <c:v>1.0529129834623695E-2</c:v>
                </c:pt>
                <c:pt idx="697">
                  <c:v>1.0529129834623695E-2</c:v>
                </c:pt>
                <c:pt idx="698">
                  <c:v>1.0529129834623695E-2</c:v>
                </c:pt>
                <c:pt idx="699">
                  <c:v>1.0529129834623695E-2</c:v>
                </c:pt>
                <c:pt idx="700">
                  <c:v>1.0529129834623695E-2</c:v>
                </c:pt>
                <c:pt idx="701">
                  <c:v>1.0529129834623695E-2</c:v>
                </c:pt>
                <c:pt idx="702">
                  <c:v>1.0529129834623695E-2</c:v>
                </c:pt>
                <c:pt idx="703">
                  <c:v>1.0529129834623695E-2</c:v>
                </c:pt>
                <c:pt idx="704">
                  <c:v>1.0529129834623695E-2</c:v>
                </c:pt>
                <c:pt idx="705">
                  <c:v>1.0529129834623695E-2</c:v>
                </c:pt>
                <c:pt idx="706">
                  <c:v>1.0529129834623695E-2</c:v>
                </c:pt>
                <c:pt idx="707">
                  <c:v>1.0529129834623695E-2</c:v>
                </c:pt>
                <c:pt idx="708">
                  <c:v>1.0529129834623695E-2</c:v>
                </c:pt>
                <c:pt idx="709">
                  <c:v>1.0529129834623695E-2</c:v>
                </c:pt>
                <c:pt idx="710">
                  <c:v>1.0529129834623695E-2</c:v>
                </c:pt>
                <c:pt idx="711">
                  <c:v>1.0529129834623695E-2</c:v>
                </c:pt>
                <c:pt idx="712">
                  <c:v>1.0529129834623695E-2</c:v>
                </c:pt>
                <c:pt idx="713">
                  <c:v>1.0529129834623695E-2</c:v>
                </c:pt>
                <c:pt idx="714">
                  <c:v>1.0529129834623695E-2</c:v>
                </c:pt>
                <c:pt idx="715">
                  <c:v>1.0529129834623695E-2</c:v>
                </c:pt>
                <c:pt idx="716">
                  <c:v>1.0529129834623695E-2</c:v>
                </c:pt>
                <c:pt idx="717">
                  <c:v>1.0529129834623695E-2</c:v>
                </c:pt>
                <c:pt idx="718">
                  <c:v>1.0529129834623695E-2</c:v>
                </c:pt>
                <c:pt idx="719">
                  <c:v>1.0529129834623695E-2</c:v>
                </c:pt>
                <c:pt idx="720">
                  <c:v>1.0529129834623695E-2</c:v>
                </c:pt>
                <c:pt idx="721">
                  <c:v>1.0529129834623695E-2</c:v>
                </c:pt>
                <c:pt idx="722">
                  <c:v>1.0529129834623695E-2</c:v>
                </c:pt>
                <c:pt idx="723">
                  <c:v>1.0529129834623695E-2</c:v>
                </c:pt>
                <c:pt idx="724">
                  <c:v>1.0529129834623695E-2</c:v>
                </c:pt>
                <c:pt idx="725">
                  <c:v>1.0529129834623695E-2</c:v>
                </c:pt>
                <c:pt idx="726">
                  <c:v>1.0529129834623695E-2</c:v>
                </c:pt>
                <c:pt idx="727">
                  <c:v>1.0529129834623695E-2</c:v>
                </c:pt>
                <c:pt idx="728">
                  <c:v>1.0529129834623695E-2</c:v>
                </c:pt>
                <c:pt idx="729">
                  <c:v>1.0529129834623695E-2</c:v>
                </c:pt>
                <c:pt idx="730">
                  <c:v>1.0529129834623695E-2</c:v>
                </c:pt>
                <c:pt idx="731">
                  <c:v>1.0529129834623695E-2</c:v>
                </c:pt>
                <c:pt idx="732">
                  <c:v>1.0529129834623695E-2</c:v>
                </c:pt>
                <c:pt idx="733">
                  <c:v>1.0529129834623695E-2</c:v>
                </c:pt>
                <c:pt idx="734">
                  <c:v>1.0529129834623695E-2</c:v>
                </c:pt>
                <c:pt idx="735">
                  <c:v>1.0529129834623695E-2</c:v>
                </c:pt>
                <c:pt idx="736">
                  <c:v>1.0529129834623695E-2</c:v>
                </c:pt>
                <c:pt idx="737">
                  <c:v>1.0529129834623695E-2</c:v>
                </c:pt>
                <c:pt idx="738">
                  <c:v>1.0529129834623695E-2</c:v>
                </c:pt>
                <c:pt idx="739">
                  <c:v>1.0529129834623695E-2</c:v>
                </c:pt>
                <c:pt idx="740">
                  <c:v>1.0529129834623695E-2</c:v>
                </c:pt>
                <c:pt idx="741">
                  <c:v>1.0529129834623695E-2</c:v>
                </c:pt>
                <c:pt idx="742">
                  <c:v>1.0529129834623695E-2</c:v>
                </c:pt>
                <c:pt idx="743">
                  <c:v>1.0529129834623695E-2</c:v>
                </c:pt>
                <c:pt idx="744">
                  <c:v>1.0529129834623695E-2</c:v>
                </c:pt>
                <c:pt idx="745">
                  <c:v>1.0529129834623695E-2</c:v>
                </c:pt>
                <c:pt idx="746">
                  <c:v>1.0529129834623695E-2</c:v>
                </c:pt>
                <c:pt idx="747">
                  <c:v>1.0529129834623695E-2</c:v>
                </c:pt>
                <c:pt idx="748">
                  <c:v>1.0529129834623695E-2</c:v>
                </c:pt>
                <c:pt idx="749">
                  <c:v>1.0529129834623695E-2</c:v>
                </c:pt>
                <c:pt idx="750">
                  <c:v>1.0529129834623695E-2</c:v>
                </c:pt>
                <c:pt idx="751">
                  <c:v>1.0529129834623695E-2</c:v>
                </c:pt>
                <c:pt idx="752">
                  <c:v>1.0529129834623695E-2</c:v>
                </c:pt>
                <c:pt idx="753">
                  <c:v>1.0529129834623695E-2</c:v>
                </c:pt>
                <c:pt idx="754">
                  <c:v>1.0529129834623695E-2</c:v>
                </c:pt>
                <c:pt idx="755">
                  <c:v>1.0529129834623695E-2</c:v>
                </c:pt>
                <c:pt idx="756">
                  <c:v>1.0529129834623695E-2</c:v>
                </c:pt>
                <c:pt idx="757">
                  <c:v>1.0529129834623695E-2</c:v>
                </c:pt>
                <c:pt idx="758">
                  <c:v>1.0529129834623695E-2</c:v>
                </c:pt>
                <c:pt idx="759">
                  <c:v>1.0529129834623695E-2</c:v>
                </c:pt>
                <c:pt idx="760">
                  <c:v>1.0529129834623695E-2</c:v>
                </c:pt>
                <c:pt idx="761">
                  <c:v>1.0529129834623695E-2</c:v>
                </c:pt>
                <c:pt idx="762">
                  <c:v>1.0529129834623695E-2</c:v>
                </c:pt>
                <c:pt idx="763">
                  <c:v>1.0529129834623695E-2</c:v>
                </c:pt>
                <c:pt idx="764">
                  <c:v>1.0529129834623695E-2</c:v>
                </c:pt>
                <c:pt idx="765">
                  <c:v>1.0529129834623695E-2</c:v>
                </c:pt>
                <c:pt idx="766">
                  <c:v>1.0529129834623695E-2</c:v>
                </c:pt>
                <c:pt idx="767">
                  <c:v>1.0529129834623695E-2</c:v>
                </c:pt>
                <c:pt idx="768">
                  <c:v>1.0529129834623695E-2</c:v>
                </c:pt>
                <c:pt idx="769">
                  <c:v>1.0529129834623695E-2</c:v>
                </c:pt>
                <c:pt idx="770">
                  <c:v>1.0529129834623695E-2</c:v>
                </c:pt>
                <c:pt idx="771">
                  <c:v>1.0529129834623695E-2</c:v>
                </c:pt>
                <c:pt idx="772">
                  <c:v>1.0529129834623695E-2</c:v>
                </c:pt>
                <c:pt idx="773">
                  <c:v>1.0529129834623695E-2</c:v>
                </c:pt>
                <c:pt idx="774">
                  <c:v>1.0529129834623695E-2</c:v>
                </c:pt>
                <c:pt idx="775">
                  <c:v>1.0529129834623695E-2</c:v>
                </c:pt>
                <c:pt idx="776">
                  <c:v>1.0529129834623695E-2</c:v>
                </c:pt>
                <c:pt idx="777">
                  <c:v>1.0529129834623695E-2</c:v>
                </c:pt>
                <c:pt idx="778">
                  <c:v>1.0529129834623695E-2</c:v>
                </c:pt>
                <c:pt idx="779">
                  <c:v>1.0529129834623695E-2</c:v>
                </c:pt>
                <c:pt idx="780">
                  <c:v>1.0529129834623695E-2</c:v>
                </c:pt>
                <c:pt idx="781">
                  <c:v>1.0529129834623695E-2</c:v>
                </c:pt>
                <c:pt idx="782">
                  <c:v>1.0529129834623695E-2</c:v>
                </c:pt>
                <c:pt idx="783">
                  <c:v>1.0529129834623695E-2</c:v>
                </c:pt>
                <c:pt idx="784">
                  <c:v>1.0529129834623695E-2</c:v>
                </c:pt>
                <c:pt idx="785">
                  <c:v>1.0529129834623695E-2</c:v>
                </c:pt>
                <c:pt idx="786">
                  <c:v>1.0529129834623695E-2</c:v>
                </c:pt>
                <c:pt idx="787">
                  <c:v>1.0529129834623695E-2</c:v>
                </c:pt>
                <c:pt idx="788">
                  <c:v>1.0529129834623695E-2</c:v>
                </c:pt>
                <c:pt idx="789">
                  <c:v>1.0529129834623695E-2</c:v>
                </c:pt>
                <c:pt idx="790">
                  <c:v>1.0529129834623695E-2</c:v>
                </c:pt>
                <c:pt idx="791">
                  <c:v>1.0529129834623695E-2</c:v>
                </c:pt>
                <c:pt idx="792">
                  <c:v>1.0529129834623695E-2</c:v>
                </c:pt>
                <c:pt idx="793">
                  <c:v>1.0529129834623695E-2</c:v>
                </c:pt>
                <c:pt idx="794">
                  <c:v>1.0529129834623695E-2</c:v>
                </c:pt>
                <c:pt idx="795">
                  <c:v>1.0529129834623695E-2</c:v>
                </c:pt>
                <c:pt idx="796">
                  <c:v>1.0529129834623695E-2</c:v>
                </c:pt>
                <c:pt idx="797">
                  <c:v>1.0529129834623695E-2</c:v>
                </c:pt>
                <c:pt idx="798">
                  <c:v>1.0529129834623695E-2</c:v>
                </c:pt>
                <c:pt idx="799">
                  <c:v>1.0529129834623695E-2</c:v>
                </c:pt>
                <c:pt idx="800">
                  <c:v>1.0529129834623695E-2</c:v>
                </c:pt>
                <c:pt idx="801">
                  <c:v>1.0529129834623695E-2</c:v>
                </c:pt>
                <c:pt idx="802">
                  <c:v>1.0529129834623695E-2</c:v>
                </c:pt>
                <c:pt idx="803">
                  <c:v>1.0529129834623695E-2</c:v>
                </c:pt>
                <c:pt idx="804">
                  <c:v>1.0529129834623695E-2</c:v>
                </c:pt>
                <c:pt idx="805">
                  <c:v>1.0529129834623695E-2</c:v>
                </c:pt>
                <c:pt idx="806">
                  <c:v>1.0529129834623695E-2</c:v>
                </c:pt>
                <c:pt idx="807">
                  <c:v>1.0529129834623695E-2</c:v>
                </c:pt>
                <c:pt idx="808">
                  <c:v>1.0529129834623695E-2</c:v>
                </c:pt>
                <c:pt idx="809">
                  <c:v>1.0529129834623695E-2</c:v>
                </c:pt>
                <c:pt idx="810">
                  <c:v>1.0529129834623695E-2</c:v>
                </c:pt>
                <c:pt idx="811">
                  <c:v>1.0529129834623695E-2</c:v>
                </c:pt>
                <c:pt idx="812">
                  <c:v>1.0529129834623695E-2</c:v>
                </c:pt>
                <c:pt idx="813">
                  <c:v>1.0529129834623695E-2</c:v>
                </c:pt>
                <c:pt idx="814">
                  <c:v>1.0529129834623695E-2</c:v>
                </c:pt>
                <c:pt idx="815">
                  <c:v>1.0529129834623695E-2</c:v>
                </c:pt>
                <c:pt idx="816">
                  <c:v>1.0529129834623695E-2</c:v>
                </c:pt>
                <c:pt idx="817">
                  <c:v>1.0529129834623695E-2</c:v>
                </c:pt>
                <c:pt idx="818">
                  <c:v>1.0529129834623695E-2</c:v>
                </c:pt>
                <c:pt idx="819">
                  <c:v>1.0529129834623695E-2</c:v>
                </c:pt>
                <c:pt idx="820">
                  <c:v>1.0529129834623695E-2</c:v>
                </c:pt>
                <c:pt idx="821">
                  <c:v>1.0529129834623695E-2</c:v>
                </c:pt>
                <c:pt idx="822">
                  <c:v>1.0529129834623695E-2</c:v>
                </c:pt>
                <c:pt idx="823">
                  <c:v>1.0529129834623695E-2</c:v>
                </c:pt>
                <c:pt idx="824">
                  <c:v>1.0529129834623695E-2</c:v>
                </c:pt>
                <c:pt idx="825">
                  <c:v>1.0529129834623695E-2</c:v>
                </c:pt>
                <c:pt idx="826">
                  <c:v>1.0529129834623695E-2</c:v>
                </c:pt>
                <c:pt idx="827">
                  <c:v>1.0529129834623695E-2</c:v>
                </c:pt>
                <c:pt idx="828">
                  <c:v>1.0529129834623695E-2</c:v>
                </c:pt>
                <c:pt idx="829">
                  <c:v>1.0529129834623695E-2</c:v>
                </c:pt>
                <c:pt idx="830">
                  <c:v>1.0529129834623695E-2</c:v>
                </c:pt>
                <c:pt idx="831">
                  <c:v>1.0529129834623695E-2</c:v>
                </c:pt>
                <c:pt idx="832">
                  <c:v>1.0529129834623695E-2</c:v>
                </c:pt>
                <c:pt idx="833">
                  <c:v>1.0529129834623695E-2</c:v>
                </c:pt>
                <c:pt idx="834">
                  <c:v>1.0529129834623695E-2</c:v>
                </c:pt>
                <c:pt idx="835">
                  <c:v>1.0529129834623695E-2</c:v>
                </c:pt>
                <c:pt idx="836">
                  <c:v>1.0529129834623695E-2</c:v>
                </c:pt>
                <c:pt idx="837">
                  <c:v>1.0529129834623695E-2</c:v>
                </c:pt>
                <c:pt idx="838">
                  <c:v>1.0529129834623695E-2</c:v>
                </c:pt>
                <c:pt idx="839">
                  <c:v>1.0529129834623695E-2</c:v>
                </c:pt>
                <c:pt idx="840">
                  <c:v>1.0529129834623695E-2</c:v>
                </c:pt>
                <c:pt idx="841">
                  <c:v>1.0529129834623695E-2</c:v>
                </c:pt>
                <c:pt idx="842">
                  <c:v>1.0529129834623695E-2</c:v>
                </c:pt>
                <c:pt idx="843">
                  <c:v>1.0529129834623695E-2</c:v>
                </c:pt>
                <c:pt idx="844">
                  <c:v>1.0529129834623695E-2</c:v>
                </c:pt>
                <c:pt idx="845">
                  <c:v>1.0529129834623695E-2</c:v>
                </c:pt>
                <c:pt idx="846">
                  <c:v>1.0529129834623695E-2</c:v>
                </c:pt>
                <c:pt idx="847">
                  <c:v>1.0529129834623695E-2</c:v>
                </c:pt>
                <c:pt idx="848">
                  <c:v>1.0529129834623695E-2</c:v>
                </c:pt>
                <c:pt idx="849">
                  <c:v>1.0529129834623695E-2</c:v>
                </c:pt>
                <c:pt idx="850">
                  <c:v>1.0529129834623695E-2</c:v>
                </c:pt>
                <c:pt idx="851">
                  <c:v>1.0529129834623695E-2</c:v>
                </c:pt>
                <c:pt idx="852">
                  <c:v>1.0529129834623695E-2</c:v>
                </c:pt>
                <c:pt idx="853">
                  <c:v>1.0529129834623695E-2</c:v>
                </c:pt>
                <c:pt idx="854">
                  <c:v>1.0529129834623695E-2</c:v>
                </c:pt>
                <c:pt idx="855">
                  <c:v>1.0529129834623695E-2</c:v>
                </c:pt>
                <c:pt idx="856">
                  <c:v>1.0529129834623695E-2</c:v>
                </c:pt>
                <c:pt idx="857">
                  <c:v>1.0529129834623695E-2</c:v>
                </c:pt>
                <c:pt idx="858">
                  <c:v>1.0529129834623695E-2</c:v>
                </c:pt>
                <c:pt idx="859">
                  <c:v>1.0529129834623695E-2</c:v>
                </c:pt>
                <c:pt idx="860">
                  <c:v>1.0529129834623695E-2</c:v>
                </c:pt>
                <c:pt idx="861">
                  <c:v>1.0529129834623695E-2</c:v>
                </c:pt>
                <c:pt idx="862">
                  <c:v>1.0529129834623695E-2</c:v>
                </c:pt>
                <c:pt idx="863">
                  <c:v>1.0529129834623695E-2</c:v>
                </c:pt>
                <c:pt idx="864">
                  <c:v>1.0529129834623695E-2</c:v>
                </c:pt>
                <c:pt idx="865">
                  <c:v>1.0529129834623695E-2</c:v>
                </c:pt>
                <c:pt idx="866">
                  <c:v>1.0529129834623695E-2</c:v>
                </c:pt>
                <c:pt idx="867">
                  <c:v>1.0529129834623695E-2</c:v>
                </c:pt>
                <c:pt idx="868">
                  <c:v>1.0529129834623695E-2</c:v>
                </c:pt>
                <c:pt idx="869">
                  <c:v>1.0529129834623695E-2</c:v>
                </c:pt>
                <c:pt idx="870">
                  <c:v>1.0529129834623695E-2</c:v>
                </c:pt>
                <c:pt idx="871">
                  <c:v>1.0529129834623695E-2</c:v>
                </c:pt>
                <c:pt idx="872">
                  <c:v>1.0529129834623695E-2</c:v>
                </c:pt>
                <c:pt idx="873">
                  <c:v>1.0529129834623695E-2</c:v>
                </c:pt>
                <c:pt idx="874">
                  <c:v>1.0529129834623695E-2</c:v>
                </c:pt>
                <c:pt idx="875">
                  <c:v>1.0529129834623695E-2</c:v>
                </c:pt>
                <c:pt idx="876">
                  <c:v>1.0529129834623695E-2</c:v>
                </c:pt>
                <c:pt idx="877">
                  <c:v>1.0529129834623695E-2</c:v>
                </c:pt>
                <c:pt idx="878">
                  <c:v>1.0529129834623695E-2</c:v>
                </c:pt>
                <c:pt idx="879">
                  <c:v>1.0529129834623695E-2</c:v>
                </c:pt>
                <c:pt idx="880">
                  <c:v>1.0529129834623695E-2</c:v>
                </c:pt>
                <c:pt idx="881">
                  <c:v>1.0529129834623695E-2</c:v>
                </c:pt>
                <c:pt idx="882">
                  <c:v>1.0529129834623695E-2</c:v>
                </c:pt>
                <c:pt idx="883">
                  <c:v>1.0529129834623695E-2</c:v>
                </c:pt>
                <c:pt idx="884">
                  <c:v>1.0529129834623695E-2</c:v>
                </c:pt>
                <c:pt idx="885">
                  <c:v>1.0529129834623695E-2</c:v>
                </c:pt>
                <c:pt idx="886">
                  <c:v>1.0529129834623695E-2</c:v>
                </c:pt>
                <c:pt idx="887">
                  <c:v>1.0529129834623695E-2</c:v>
                </c:pt>
                <c:pt idx="888">
                  <c:v>1.0529129834623695E-2</c:v>
                </c:pt>
                <c:pt idx="889">
                  <c:v>1.0529129834623695E-2</c:v>
                </c:pt>
                <c:pt idx="890">
                  <c:v>1.0529129834623695E-2</c:v>
                </c:pt>
                <c:pt idx="891">
                  <c:v>1.0529129834623695E-2</c:v>
                </c:pt>
                <c:pt idx="892">
                  <c:v>1.0529129834623695E-2</c:v>
                </c:pt>
                <c:pt idx="893">
                  <c:v>1.0529129834623695E-2</c:v>
                </c:pt>
                <c:pt idx="894">
                  <c:v>1.0529129834623695E-2</c:v>
                </c:pt>
                <c:pt idx="895">
                  <c:v>1.0529129834623695E-2</c:v>
                </c:pt>
                <c:pt idx="896">
                  <c:v>1.0529129834623695E-2</c:v>
                </c:pt>
                <c:pt idx="897">
                  <c:v>1.0529129834623695E-2</c:v>
                </c:pt>
                <c:pt idx="898">
                  <c:v>1.0529129834623695E-2</c:v>
                </c:pt>
                <c:pt idx="899">
                  <c:v>1.0529129834623695E-2</c:v>
                </c:pt>
                <c:pt idx="900">
                  <c:v>1.0529129834623695E-2</c:v>
                </c:pt>
                <c:pt idx="901">
                  <c:v>1.0529129834623695E-2</c:v>
                </c:pt>
                <c:pt idx="902">
                  <c:v>1.0529129834623695E-2</c:v>
                </c:pt>
                <c:pt idx="903">
                  <c:v>1.0529129834623695E-2</c:v>
                </c:pt>
                <c:pt idx="904">
                  <c:v>1.0529129834623695E-2</c:v>
                </c:pt>
                <c:pt idx="905">
                  <c:v>1.0529129834623695E-2</c:v>
                </c:pt>
                <c:pt idx="906">
                  <c:v>1.0529129834623695E-2</c:v>
                </c:pt>
                <c:pt idx="907">
                  <c:v>1.0529129834623695E-2</c:v>
                </c:pt>
                <c:pt idx="908">
                  <c:v>1.0529129834623695E-2</c:v>
                </c:pt>
                <c:pt idx="909">
                  <c:v>1.0529129834623695E-2</c:v>
                </c:pt>
                <c:pt idx="910">
                  <c:v>1.0529129834623695E-2</c:v>
                </c:pt>
                <c:pt idx="911">
                  <c:v>1.0529129834623695E-2</c:v>
                </c:pt>
                <c:pt idx="912">
                  <c:v>1.0529129834623695E-2</c:v>
                </c:pt>
                <c:pt idx="913">
                  <c:v>1.0529129834623695E-2</c:v>
                </c:pt>
                <c:pt idx="914">
                  <c:v>1.0529129834623695E-2</c:v>
                </c:pt>
                <c:pt idx="915">
                  <c:v>1.0529129834623695E-2</c:v>
                </c:pt>
                <c:pt idx="916">
                  <c:v>1.0529129834623695E-2</c:v>
                </c:pt>
                <c:pt idx="917">
                  <c:v>1.0529129834623695E-2</c:v>
                </c:pt>
                <c:pt idx="918">
                  <c:v>1.0529129834623695E-2</c:v>
                </c:pt>
                <c:pt idx="919">
                  <c:v>1.0529129834623695E-2</c:v>
                </c:pt>
                <c:pt idx="920">
                  <c:v>1.0529129834623695E-2</c:v>
                </c:pt>
                <c:pt idx="921">
                  <c:v>1.0529129834623695E-2</c:v>
                </c:pt>
                <c:pt idx="922">
                  <c:v>1.0529129834623695E-2</c:v>
                </c:pt>
                <c:pt idx="923">
                  <c:v>1.0529129834623695E-2</c:v>
                </c:pt>
                <c:pt idx="924">
                  <c:v>1.0529129834623695E-2</c:v>
                </c:pt>
                <c:pt idx="925">
                  <c:v>1.0529129834623695E-2</c:v>
                </c:pt>
                <c:pt idx="926">
                  <c:v>1.5586621765312423E-2</c:v>
                </c:pt>
                <c:pt idx="927">
                  <c:v>1.5586621765312423E-2</c:v>
                </c:pt>
                <c:pt idx="928">
                  <c:v>1.5586621765312423E-2</c:v>
                </c:pt>
                <c:pt idx="929">
                  <c:v>1.5586621765312423E-2</c:v>
                </c:pt>
                <c:pt idx="930">
                  <c:v>1.5586621765312423E-2</c:v>
                </c:pt>
                <c:pt idx="931">
                  <c:v>1.5586621765312423E-2</c:v>
                </c:pt>
                <c:pt idx="932">
                  <c:v>1.5586621765312423E-2</c:v>
                </c:pt>
                <c:pt idx="933">
                  <c:v>1.5586621765312423E-2</c:v>
                </c:pt>
                <c:pt idx="934">
                  <c:v>1.5586621765312423E-2</c:v>
                </c:pt>
                <c:pt idx="935">
                  <c:v>1.5586621765312423E-2</c:v>
                </c:pt>
                <c:pt idx="936">
                  <c:v>1.5586621765312423E-2</c:v>
                </c:pt>
                <c:pt idx="937">
                  <c:v>1.5586621765312423E-2</c:v>
                </c:pt>
                <c:pt idx="938">
                  <c:v>1.5586621765312423E-2</c:v>
                </c:pt>
                <c:pt idx="939">
                  <c:v>1.5586621765312423E-2</c:v>
                </c:pt>
                <c:pt idx="940">
                  <c:v>1.5586621765312423E-2</c:v>
                </c:pt>
                <c:pt idx="941">
                  <c:v>1.5586621765312423E-2</c:v>
                </c:pt>
                <c:pt idx="942">
                  <c:v>1.5586621765312423E-2</c:v>
                </c:pt>
                <c:pt idx="943">
                  <c:v>1.5586621765312423E-2</c:v>
                </c:pt>
                <c:pt idx="944">
                  <c:v>1.5586621765312423E-2</c:v>
                </c:pt>
                <c:pt idx="945">
                  <c:v>1.5586621765312423E-2</c:v>
                </c:pt>
                <c:pt idx="946">
                  <c:v>1.5586621765312423E-2</c:v>
                </c:pt>
                <c:pt idx="947">
                  <c:v>1.5586621765312423E-2</c:v>
                </c:pt>
                <c:pt idx="948">
                  <c:v>1.5586621765312423E-2</c:v>
                </c:pt>
                <c:pt idx="949">
                  <c:v>1.5586621765312423E-2</c:v>
                </c:pt>
                <c:pt idx="950">
                  <c:v>1.5586621765312423E-2</c:v>
                </c:pt>
                <c:pt idx="951">
                  <c:v>1.5586621765312423E-2</c:v>
                </c:pt>
                <c:pt idx="952">
                  <c:v>1.5586621765312423E-2</c:v>
                </c:pt>
                <c:pt idx="953">
                  <c:v>1.5586621765312423E-2</c:v>
                </c:pt>
                <c:pt idx="954">
                  <c:v>1.5586621765312423E-2</c:v>
                </c:pt>
                <c:pt idx="955">
                  <c:v>1.5586621765312423E-2</c:v>
                </c:pt>
                <c:pt idx="956">
                  <c:v>1.5586621765312423E-2</c:v>
                </c:pt>
                <c:pt idx="957">
                  <c:v>1.5586621765312423E-2</c:v>
                </c:pt>
                <c:pt idx="958">
                  <c:v>1.5586621765312423E-2</c:v>
                </c:pt>
                <c:pt idx="959">
                  <c:v>1.5586621765312423E-2</c:v>
                </c:pt>
                <c:pt idx="960">
                  <c:v>1.5586621765312423E-2</c:v>
                </c:pt>
                <c:pt idx="961">
                  <c:v>1.5586621765312423E-2</c:v>
                </c:pt>
                <c:pt idx="962">
                  <c:v>1.5586621765312423E-2</c:v>
                </c:pt>
                <c:pt idx="963">
                  <c:v>1.5586621765312423E-2</c:v>
                </c:pt>
                <c:pt idx="964">
                  <c:v>1.5586621765312423E-2</c:v>
                </c:pt>
                <c:pt idx="965">
                  <c:v>1.5586621765312423E-2</c:v>
                </c:pt>
                <c:pt idx="966">
                  <c:v>1.5586621765312423E-2</c:v>
                </c:pt>
                <c:pt idx="967">
                  <c:v>1.5586621765312423E-2</c:v>
                </c:pt>
                <c:pt idx="968">
                  <c:v>1.5586621765312423E-2</c:v>
                </c:pt>
                <c:pt idx="969">
                  <c:v>1.5586621765312423E-2</c:v>
                </c:pt>
                <c:pt idx="970">
                  <c:v>1.5586621765312423E-2</c:v>
                </c:pt>
                <c:pt idx="971">
                  <c:v>1.5586621765312423E-2</c:v>
                </c:pt>
                <c:pt idx="972">
                  <c:v>1.5586621765312423E-2</c:v>
                </c:pt>
                <c:pt idx="973">
                  <c:v>1.5586621765312423E-2</c:v>
                </c:pt>
                <c:pt idx="974">
                  <c:v>1.5586621765312423E-2</c:v>
                </c:pt>
                <c:pt idx="975">
                  <c:v>1.5586621765312423E-2</c:v>
                </c:pt>
                <c:pt idx="976">
                  <c:v>1.5586621765312423E-2</c:v>
                </c:pt>
                <c:pt idx="977">
                  <c:v>1.5586621765312423E-2</c:v>
                </c:pt>
                <c:pt idx="978">
                  <c:v>1.5586621765312423E-2</c:v>
                </c:pt>
                <c:pt idx="979">
                  <c:v>1.5586621765312423E-2</c:v>
                </c:pt>
                <c:pt idx="980">
                  <c:v>1.5586621765312423E-2</c:v>
                </c:pt>
                <c:pt idx="981">
                  <c:v>1.5586621765312423E-2</c:v>
                </c:pt>
                <c:pt idx="982">
                  <c:v>1.5586621765312423E-2</c:v>
                </c:pt>
                <c:pt idx="983">
                  <c:v>1.5586621765312423E-2</c:v>
                </c:pt>
                <c:pt idx="984">
                  <c:v>1.5586621765312423E-2</c:v>
                </c:pt>
                <c:pt idx="985">
                  <c:v>1.5586621765312423E-2</c:v>
                </c:pt>
                <c:pt idx="986">
                  <c:v>1.5586621765312423E-2</c:v>
                </c:pt>
                <c:pt idx="987">
                  <c:v>1.5586621765312423E-2</c:v>
                </c:pt>
                <c:pt idx="988">
                  <c:v>1.5586621765312423E-2</c:v>
                </c:pt>
                <c:pt idx="989">
                  <c:v>1.5586621765312423E-2</c:v>
                </c:pt>
                <c:pt idx="990">
                  <c:v>1.5586621765312423E-2</c:v>
                </c:pt>
                <c:pt idx="991">
                  <c:v>1.5586621765312423E-2</c:v>
                </c:pt>
                <c:pt idx="992">
                  <c:v>1.5586621765312423E-2</c:v>
                </c:pt>
                <c:pt idx="993">
                  <c:v>1.5586621765312423E-2</c:v>
                </c:pt>
                <c:pt idx="994">
                  <c:v>1.5586621765312423E-2</c:v>
                </c:pt>
                <c:pt idx="995">
                  <c:v>1.5586621765312423E-2</c:v>
                </c:pt>
                <c:pt idx="996">
                  <c:v>1.5586621765312423E-2</c:v>
                </c:pt>
                <c:pt idx="997">
                  <c:v>1.5586621765312423E-2</c:v>
                </c:pt>
                <c:pt idx="998">
                  <c:v>1.5586621765312423E-2</c:v>
                </c:pt>
                <c:pt idx="999">
                  <c:v>1.5586621765312423E-2</c:v>
                </c:pt>
                <c:pt idx="1000">
                  <c:v>1.5586621765312423E-2</c:v>
                </c:pt>
                <c:pt idx="1001">
                  <c:v>1.5586621765312423E-2</c:v>
                </c:pt>
                <c:pt idx="1002">
                  <c:v>1.5586621765312423E-2</c:v>
                </c:pt>
                <c:pt idx="1003">
                  <c:v>1.5586621765312423E-2</c:v>
                </c:pt>
                <c:pt idx="1004">
                  <c:v>1.5586621765312423E-2</c:v>
                </c:pt>
                <c:pt idx="1005">
                  <c:v>1.5586621765312423E-2</c:v>
                </c:pt>
                <c:pt idx="1006">
                  <c:v>1.5586621765312423E-2</c:v>
                </c:pt>
                <c:pt idx="1007">
                  <c:v>1.5586621765312423E-2</c:v>
                </c:pt>
                <c:pt idx="1008">
                  <c:v>1.5586621765312423E-2</c:v>
                </c:pt>
                <c:pt idx="1009">
                  <c:v>1.5586621765312423E-2</c:v>
                </c:pt>
                <c:pt idx="1010">
                  <c:v>1.5586621765312423E-2</c:v>
                </c:pt>
                <c:pt idx="1011">
                  <c:v>1.5586621765312423E-2</c:v>
                </c:pt>
                <c:pt idx="1012">
                  <c:v>1.5586621765312423E-2</c:v>
                </c:pt>
                <c:pt idx="1013">
                  <c:v>1.5586621765312423E-2</c:v>
                </c:pt>
                <c:pt idx="1014">
                  <c:v>1.5586621765312423E-2</c:v>
                </c:pt>
                <c:pt idx="1015">
                  <c:v>1.5586621765312423E-2</c:v>
                </c:pt>
                <c:pt idx="1016">
                  <c:v>1.5586621765312423E-2</c:v>
                </c:pt>
                <c:pt idx="1017">
                  <c:v>1.5586621765312423E-2</c:v>
                </c:pt>
                <c:pt idx="1018">
                  <c:v>1.5586621765312423E-2</c:v>
                </c:pt>
                <c:pt idx="1019">
                  <c:v>1.5586621765312423E-2</c:v>
                </c:pt>
                <c:pt idx="1020">
                  <c:v>1.5586621765312423E-2</c:v>
                </c:pt>
                <c:pt idx="1021">
                  <c:v>1.5586621765312423E-2</c:v>
                </c:pt>
                <c:pt idx="1022">
                  <c:v>1.5586621765312423E-2</c:v>
                </c:pt>
                <c:pt idx="1023">
                  <c:v>1.5586621765312423E-2</c:v>
                </c:pt>
                <c:pt idx="1024">
                  <c:v>1.5586621765312423E-2</c:v>
                </c:pt>
                <c:pt idx="1025">
                  <c:v>1.5586621765312423E-2</c:v>
                </c:pt>
                <c:pt idx="1026">
                  <c:v>1.5586621765312423E-2</c:v>
                </c:pt>
                <c:pt idx="1027">
                  <c:v>1.5586621765312423E-2</c:v>
                </c:pt>
                <c:pt idx="1028">
                  <c:v>1.5586621765312423E-2</c:v>
                </c:pt>
                <c:pt idx="1029">
                  <c:v>1.5586621765312423E-2</c:v>
                </c:pt>
                <c:pt idx="1030">
                  <c:v>1.5586621765312423E-2</c:v>
                </c:pt>
                <c:pt idx="1031">
                  <c:v>1.5586621765312423E-2</c:v>
                </c:pt>
                <c:pt idx="1032">
                  <c:v>1.5586621765312423E-2</c:v>
                </c:pt>
                <c:pt idx="1033">
                  <c:v>1.5586621765312423E-2</c:v>
                </c:pt>
                <c:pt idx="1034">
                  <c:v>1.5586621765312423E-2</c:v>
                </c:pt>
                <c:pt idx="1035">
                  <c:v>1.5586621765312423E-2</c:v>
                </c:pt>
                <c:pt idx="1036">
                  <c:v>1.5586621765312423E-2</c:v>
                </c:pt>
                <c:pt idx="1037">
                  <c:v>1.5586621765312423E-2</c:v>
                </c:pt>
                <c:pt idx="1038">
                  <c:v>1.5586621765312423E-2</c:v>
                </c:pt>
                <c:pt idx="1039">
                  <c:v>1.5586621765312423E-2</c:v>
                </c:pt>
                <c:pt idx="1040">
                  <c:v>1.5586621765312423E-2</c:v>
                </c:pt>
                <c:pt idx="1041">
                  <c:v>1.5586621765312423E-2</c:v>
                </c:pt>
                <c:pt idx="1042">
                  <c:v>1.5586621765312423E-2</c:v>
                </c:pt>
                <c:pt idx="1043">
                  <c:v>1.5586621765312423E-2</c:v>
                </c:pt>
                <c:pt idx="1044">
                  <c:v>1.5586621765312423E-2</c:v>
                </c:pt>
                <c:pt idx="1045">
                  <c:v>1.5586621765312423E-2</c:v>
                </c:pt>
                <c:pt idx="1046">
                  <c:v>1.5586621765312423E-2</c:v>
                </c:pt>
                <c:pt idx="1047">
                  <c:v>1.5586621765312423E-2</c:v>
                </c:pt>
                <c:pt idx="1048">
                  <c:v>1.5586621765312423E-2</c:v>
                </c:pt>
                <c:pt idx="1049">
                  <c:v>1.5586621765312423E-2</c:v>
                </c:pt>
                <c:pt idx="1050">
                  <c:v>1.5586621765312423E-2</c:v>
                </c:pt>
                <c:pt idx="1051">
                  <c:v>1.5586621765312423E-2</c:v>
                </c:pt>
                <c:pt idx="1052">
                  <c:v>1.5586621765312423E-2</c:v>
                </c:pt>
                <c:pt idx="1053">
                  <c:v>1.5586621765312423E-2</c:v>
                </c:pt>
                <c:pt idx="1054">
                  <c:v>1.5586621765312423E-2</c:v>
                </c:pt>
                <c:pt idx="1055">
                  <c:v>1.5586621765312423E-2</c:v>
                </c:pt>
                <c:pt idx="1056">
                  <c:v>1.5586621765312423E-2</c:v>
                </c:pt>
                <c:pt idx="1057">
                  <c:v>1.5586621765312423E-2</c:v>
                </c:pt>
                <c:pt idx="1058">
                  <c:v>1.5586621765312423E-2</c:v>
                </c:pt>
                <c:pt idx="1059">
                  <c:v>1.5586621765312423E-2</c:v>
                </c:pt>
                <c:pt idx="1060">
                  <c:v>1.5586621765312423E-2</c:v>
                </c:pt>
                <c:pt idx="1061">
                  <c:v>1.5586621765312423E-2</c:v>
                </c:pt>
                <c:pt idx="1062">
                  <c:v>1.5586621765312423E-2</c:v>
                </c:pt>
                <c:pt idx="1063">
                  <c:v>1.5586621765312423E-2</c:v>
                </c:pt>
                <c:pt idx="1064">
                  <c:v>1.5586621765312423E-2</c:v>
                </c:pt>
                <c:pt idx="1065">
                  <c:v>1.5586621765312423E-2</c:v>
                </c:pt>
                <c:pt idx="1066">
                  <c:v>1.5586621765312423E-2</c:v>
                </c:pt>
                <c:pt idx="1067">
                  <c:v>1.5586621765312423E-2</c:v>
                </c:pt>
                <c:pt idx="1068">
                  <c:v>1.5586621765312423E-2</c:v>
                </c:pt>
                <c:pt idx="1069">
                  <c:v>1.5586621765312423E-2</c:v>
                </c:pt>
                <c:pt idx="1070">
                  <c:v>1.5586621765312423E-2</c:v>
                </c:pt>
                <c:pt idx="1071">
                  <c:v>1.5586621765312423E-2</c:v>
                </c:pt>
                <c:pt idx="1072">
                  <c:v>1.5586621765312423E-2</c:v>
                </c:pt>
                <c:pt idx="1073">
                  <c:v>1.5586621765312423E-2</c:v>
                </c:pt>
                <c:pt idx="1074">
                  <c:v>1.5586621765312423E-2</c:v>
                </c:pt>
                <c:pt idx="1075">
                  <c:v>1.5586621765312423E-2</c:v>
                </c:pt>
                <c:pt idx="1076">
                  <c:v>1.5586621765312423E-2</c:v>
                </c:pt>
                <c:pt idx="1077">
                  <c:v>1.5586621765312423E-2</c:v>
                </c:pt>
                <c:pt idx="1078">
                  <c:v>1.5586621765312423E-2</c:v>
                </c:pt>
                <c:pt idx="1079">
                  <c:v>1.5586621765312423E-2</c:v>
                </c:pt>
                <c:pt idx="1080">
                  <c:v>1.5586621765312423E-2</c:v>
                </c:pt>
                <c:pt idx="1081">
                  <c:v>1.5586621765312423E-2</c:v>
                </c:pt>
                <c:pt idx="1082">
                  <c:v>1.5586621765312423E-2</c:v>
                </c:pt>
                <c:pt idx="1083">
                  <c:v>1.5586621765312423E-2</c:v>
                </c:pt>
                <c:pt idx="1084">
                  <c:v>1.5586621765312423E-2</c:v>
                </c:pt>
                <c:pt idx="1085">
                  <c:v>1.5586621765312423E-2</c:v>
                </c:pt>
                <c:pt idx="1086">
                  <c:v>1.5586621765312423E-2</c:v>
                </c:pt>
                <c:pt idx="1087">
                  <c:v>1.5586621765312423E-2</c:v>
                </c:pt>
                <c:pt idx="1088">
                  <c:v>1.5586621765312423E-2</c:v>
                </c:pt>
                <c:pt idx="1089">
                  <c:v>1.5586621765312423E-2</c:v>
                </c:pt>
                <c:pt idx="1090">
                  <c:v>1.5586621765312423E-2</c:v>
                </c:pt>
                <c:pt idx="1091">
                  <c:v>1.5586621765312423E-2</c:v>
                </c:pt>
                <c:pt idx="1092">
                  <c:v>1.5586621765312423E-2</c:v>
                </c:pt>
                <c:pt idx="1093">
                  <c:v>1.5586621765312423E-2</c:v>
                </c:pt>
                <c:pt idx="1094">
                  <c:v>1.5586621765312423E-2</c:v>
                </c:pt>
                <c:pt idx="1095">
                  <c:v>1.5586621765312423E-2</c:v>
                </c:pt>
                <c:pt idx="1096">
                  <c:v>1.5586621765312423E-2</c:v>
                </c:pt>
                <c:pt idx="1097">
                  <c:v>1.5586621765312423E-2</c:v>
                </c:pt>
                <c:pt idx="1098">
                  <c:v>1.5586621765312423E-2</c:v>
                </c:pt>
                <c:pt idx="1099">
                  <c:v>1.5586621765312423E-2</c:v>
                </c:pt>
                <c:pt idx="1100">
                  <c:v>1.5586621765312423E-2</c:v>
                </c:pt>
                <c:pt idx="1101">
                  <c:v>1.5586621765312423E-2</c:v>
                </c:pt>
                <c:pt idx="1102">
                  <c:v>1.5586621765312423E-2</c:v>
                </c:pt>
                <c:pt idx="1103">
                  <c:v>1.5586621765312423E-2</c:v>
                </c:pt>
                <c:pt idx="1104">
                  <c:v>2.278898288536222E-2</c:v>
                </c:pt>
                <c:pt idx="1105">
                  <c:v>2.278898288536222E-2</c:v>
                </c:pt>
                <c:pt idx="1106">
                  <c:v>2.278898288536222E-2</c:v>
                </c:pt>
                <c:pt idx="1107">
                  <c:v>2.278898288536222E-2</c:v>
                </c:pt>
                <c:pt idx="1108">
                  <c:v>2.278898288536222E-2</c:v>
                </c:pt>
                <c:pt idx="1109">
                  <c:v>2.278898288536222E-2</c:v>
                </c:pt>
                <c:pt idx="1110">
                  <c:v>2.278898288536222E-2</c:v>
                </c:pt>
                <c:pt idx="1111">
                  <c:v>2.278898288536222E-2</c:v>
                </c:pt>
                <c:pt idx="1112">
                  <c:v>2.278898288536222E-2</c:v>
                </c:pt>
                <c:pt idx="1113">
                  <c:v>2.278898288536222E-2</c:v>
                </c:pt>
                <c:pt idx="1114">
                  <c:v>2.278898288536222E-2</c:v>
                </c:pt>
                <c:pt idx="1115">
                  <c:v>2.278898288536222E-2</c:v>
                </c:pt>
                <c:pt idx="1116">
                  <c:v>2.278898288536222E-2</c:v>
                </c:pt>
                <c:pt idx="1117">
                  <c:v>2.278898288536222E-2</c:v>
                </c:pt>
                <c:pt idx="1118">
                  <c:v>2.278898288536222E-2</c:v>
                </c:pt>
                <c:pt idx="1119">
                  <c:v>2.278898288536222E-2</c:v>
                </c:pt>
                <c:pt idx="1120">
                  <c:v>2.278898288536222E-2</c:v>
                </c:pt>
                <c:pt idx="1121">
                  <c:v>2.278898288536222E-2</c:v>
                </c:pt>
                <c:pt idx="1122">
                  <c:v>2.278898288536222E-2</c:v>
                </c:pt>
                <c:pt idx="1123">
                  <c:v>2.278898288536222E-2</c:v>
                </c:pt>
                <c:pt idx="1124">
                  <c:v>2.278898288536222E-2</c:v>
                </c:pt>
                <c:pt idx="1125">
                  <c:v>2.278898288536222E-2</c:v>
                </c:pt>
                <c:pt idx="1126">
                  <c:v>2.278898288536222E-2</c:v>
                </c:pt>
                <c:pt idx="1127">
                  <c:v>2.278898288536222E-2</c:v>
                </c:pt>
                <c:pt idx="1128">
                  <c:v>2.278898288536222E-2</c:v>
                </c:pt>
                <c:pt idx="1129">
                  <c:v>2.278898288536222E-2</c:v>
                </c:pt>
                <c:pt idx="1130">
                  <c:v>2.278898288536222E-2</c:v>
                </c:pt>
                <c:pt idx="1131">
                  <c:v>2.278898288536222E-2</c:v>
                </c:pt>
                <c:pt idx="1132">
                  <c:v>2.278898288536222E-2</c:v>
                </c:pt>
                <c:pt idx="1133">
                  <c:v>2.278898288536222E-2</c:v>
                </c:pt>
                <c:pt idx="1134">
                  <c:v>2.278898288536222E-2</c:v>
                </c:pt>
                <c:pt idx="1135">
                  <c:v>2.278898288536222E-2</c:v>
                </c:pt>
                <c:pt idx="1136">
                  <c:v>2.278898288536222E-2</c:v>
                </c:pt>
                <c:pt idx="1137">
                  <c:v>2.278898288536222E-2</c:v>
                </c:pt>
                <c:pt idx="1138">
                  <c:v>2.278898288536222E-2</c:v>
                </c:pt>
                <c:pt idx="1139">
                  <c:v>2.278898288536222E-2</c:v>
                </c:pt>
                <c:pt idx="1140">
                  <c:v>2.278898288536222E-2</c:v>
                </c:pt>
                <c:pt idx="1141">
                  <c:v>2.278898288536222E-2</c:v>
                </c:pt>
                <c:pt idx="1142">
                  <c:v>2.278898288536222E-2</c:v>
                </c:pt>
                <c:pt idx="1143">
                  <c:v>2.278898288536222E-2</c:v>
                </c:pt>
                <c:pt idx="1144">
                  <c:v>2.278898288536222E-2</c:v>
                </c:pt>
                <c:pt idx="1145">
                  <c:v>2.278898288536222E-2</c:v>
                </c:pt>
                <c:pt idx="1146">
                  <c:v>2.278898288536222E-2</c:v>
                </c:pt>
                <c:pt idx="1147">
                  <c:v>2.278898288536222E-2</c:v>
                </c:pt>
                <c:pt idx="1148">
                  <c:v>2.278898288536222E-2</c:v>
                </c:pt>
                <c:pt idx="1149">
                  <c:v>2.278898288536222E-2</c:v>
                </c:pt>
                <c:pt idx="1150">
                  <c:v>2.278898288536222E-2</c:v>
                </c:pt>
                <c:pt idx="1151">
                  <c:v>2.278898288536222E-2</c:v>
                </c:pt>
                <c:pt idx="1152">
                  <c:v>2.278898288536222E-2</c:v>
                </c:pt>
                <c:pt idx="1153">
                  <c:v>2.278898288536222E-2</c:v>
                </c:pt>
                <c:pt idx="1154">
                  <c:v>2.278898288536222E-2</c:v>
                </c:pt>
                <c:pt idx="1155">
                  <c:v>2.278898288536222E-2</c:v>
                </c:pt>
                <c:pt idx="1156">
                  <c:v>2.278898288536222E-2</c:v>
                </c:pt>
                <c:pt idx="1157">
                  <c:v>2.278898288536222E-2</c:v>
                </c:pt>
                <c:pt idx="1158">
                  <c:v>2.278898288536222E-2</c:v>
                </c:pt>
                <c:pt idx="1159">
                  <c:v>2.278898288536222E-2</c:v>
                </c:pt>
                <c:pt idx="1160">
                  <c:v>2.278898288536222E-2</c:v>
                </c:pt>
                <c:pt idx="1161">
                  <c:v>2.278898288536222E-2</c:v>
                </c:pt>
                <c:pt idx="1162">
                  <c:v>2.278898288536222E-2</c:v>
                </c:pt>
                <c:pt idx="1163">
                  <c:v>2.278898288536222E-2</c:v>
                </c:pt>
                <c:pt idx="1164">
                  <c:v>2.278898288536222E-2</c:v>
                </c:pt>
                <c:pt idx="1165">
                  <c:v>2.278898288536222E-2</c:v>
                </c:pt>
                <c:pt idx="1166">
                  <c:v>2.278898288536222E-2</c:v>
                </c:pt>
                <c:pt idx="1167">
                  <c:v>2.278898288536222E-2</c:v>
                </c:pt>
                <c:pt idx="1168">
                  <c:v>2.278898288536222E-2</c:v>
                </c:pt>
                <c:pt idx="1169">
                  <c:v>2.278898288536222E-2</c:v>
                </c:pt>
                <c:pt idx="1170">
                  <c:v>2.278898288536222E-2</c:v>
                </c:pt>
                <c:pt idx="1171">
                  <c:v>2.278898288536222E-2</c:v>
                </c:pt>
                <c:pt idx="1172">
                  <c:v>2.278898288536222E-2</c:v>
                </c:pt>
                <c:pt idx="1173">
                  <c:v>2.278898288536222E-2</c:v>
                </c:pt>
                <c:pt idx="1174">
                  <c:v>2.278898288536222E-2</c:v>
                </c:pt>
                <c:pt idx="1175">
                  <c:v>2.278898288536222E-2</c:v>
                </c:pt>
                <c:pt idx="1176">
                  <c:v>2.278898288536222E-2</c:v>
                </c:pt>
                <c:pt idx="1177">
                  <c:v>2.278898288536222E-2</c:v>
                </c:pt>
                <c:pt idx="1178">
                  <c:v>2.278898288536222E-2</c:v>
                </c:pt>
                <c:pt idx="1179">
                  <c:v>2.278898288536222E-2</c:v>
                </c:pt>
                <c:pt idx="1180">
                  <c:v>2.278898288536222E-2</c:v>
                </c:pt>
                <c:pt idx="1181">
                  <c:v>2.278898288536222E-2</c:v>
                </c:pt>
                <c:pt idx="1182">
                  <c:v>2.278898288536222E-2</c:v>
                </c:pt>
                <c:pt idx="1183">
                  <c:v>2.278898288536222E-2</c:v>
                </c:pt>
                <c:pt idx="1184">
                  <c:v>2.278898288536222E-2</c:v>
                </c:pt>
                <c:pt idx="1185">
                  <c:v>2.278898288536222E-2</c:v>
                </c:pt>
                <c:pt idx="1186">
                  <c:v>2.278898288536222E-2</c:v>
                </c:pt>
                <c:pt idx="1187">
                  <c:v>2.278898288536222E-2</c:v>
                </c:pt>
                <c:pt idx="1188">
                  <c:v>2.278898288536222E-2</c:v>
                </c:pt>
                <c:pt idx="1189">
                  <c:v>2.278898288536222E-2</c:v>
                </c:pt>
                <c:pt idx="1190">
                  <c:v>2.278898288536222E-2</c:v>
                </c:pt>
                <c:pt idx="1191">
                  <c:v>2.278898288536222E-2</c:v>
                </c:pt>
                <c:pt idx="1192">
                  <c:v>2.278898288536222E-2</c:v>
                </c:pt>
                <c:pt idx="1193">
                  <c:v>2.278898288536222E-2</c:v>
                </c:pt>
                <c:pt idx="1194">
                  <c:v>2.278898288536222E-2</c:v>
                </c:pt>
                <c:pt idx="1195">
                  <c:v>2.278898288536222E-2</c:v>
                </c:pt>
                <c:pt idx="1196">
                  <c:v>2.278898288536222E-2</c:v>
                </c:pt>
                <c:pt idx="1197">
                  <c:v>2.278898288536222E-2</c:v>
                </c:pt>
                <c:pt idx="1198">
                  <c:v>2.278898288536222E-2</c:v>
                </c:pt>
                <c:pt idx="1199">
                  <c:v>2.278898288536222E-2</c:v>
                </c:pt>
                <c:pt idx="1200">
                  <c:v>2.278898288536222E-2</c:v>
                </c:pt>
                <c:pt idx="1201">
                  <c:v>2.278898288536222E-2</c:v>
                </c:pt>
                <c:pt idx="1202">
                  <c:v>2.278898288536222E-2</c:v>
                </c:pt>
                <c:pt idx="1203">
                  <c:v>2.278898288536222E-2</c:v>
                </c:pt>
                <c:pt idx="1204">
                  <c:v>2.278898288536222E-2</c:v>
                </c:pt>
                <c:pt idx="1205">
                  <c:v>2.278898288536222E-2</c:v>
                </c:pt>
                <c:pt idx="1206">
                  <c:v>2.278898288536222E-2</c:v>
                </c:pt>
                <c:pt idx="1207">
                  <c:v>2.278898288536222E-2</c:v>
                </c:pt>
                <c:pt idx="1208">
                  <c:v>2.278898288536222E-2</c:v>
                </c:pt>
                <c:pt idx="1209">
                  <c:v>2.278898288536222E-2</c:v>
                </c:pt>
                <c:pt idx="1210">
                  <c:v>2.278898288536222E-2</c:v>
                </c:pt>
                <c:pt idx="1211">
                  <c:v>2.278898288536222E-2</c:v>
                </c:pt>
                <c:pt idx="1212">
                  <c:v>2.278898288536222E-2</c:v>
                </c:pt>
                <c:pt idx="1213">
                  <c:v>2.278898288536222E-2</c:v>
                </c:pt>
                <c:pt idx="1214">
                  <c:v>2.278898288536222E-2</c:v>
                </c:pt>
                <c:pt idx="1215">
                  <c:v>2.278898288536222E-2</c:v>
                </c:pt>
                <c:pt idx="1216">
                  <c:v>2.278898288536222E-2</c:v>
                </c:pt>
                <c:pt idx="1217">
                  <c:v>2.278898288536222E-2</c:v>
                </c:pt>
                <c:pt idx="1218">
                  <c:v>2.278898288536222E-2</c:v>
                </c:pt>
                <c:pt idx="1219">
                  <c:v>2.278898288536222E-2</c:v>
                </c:pt>
                <c:pt idx="1220">
                  <c:v>2.278898288536222E-2</c:v>
                </c:pt>
                <c:pt idx="1221">
                  <c:v>2.278898288536222E-2</c:v>
                </c:pt>
                <c:pt idx="1222">
                  <c:v>2.278898288536222E-2</c:v>
                </c:pt>
                <c:pt idx="1223">
                  <c:v>2.278898288536222E-2</c:v>
                </c:pt>
                <c:pt idx="1224">
                  <c:v>2.278898288536222E-2</c:v>
                </c:pt>
                <c:pt idx="1225">
                  <c:v>2.278898288536222E-2</c:v>
                </c:pt>
                <c:pt idx="1226">
                  <c:v>2.278898288536222E-2</c:v>
                </c:pt>
                <c:pt idx="1227">
                  <c:v>2.278898288536222E-2</c:v>
                </c:pt>
                <c:pt idx="1228">
                  <c:v>2.278898288536222E-2</c:v>
                </c:pt>
                <c:pt idx="1229">
                  <c:v>2.278898288536222E-2</c:v>
                </c:pt>
                <c:pt idx="1230">
                  <c:v>2.278898288536222E-2</c:v>
                </c:pt>
                <c:pt idx="1231">
                  <c:v>2.278898288536222E-2</c:v>
                </c:pt>
                <c:pt idx="1232">
                  <c:v>2.278898288536222E-2</c:v>
                </c:pt>
                <c:pt idx="1233">
                  <c:v>2.278898288536222E-2</c:v>
                </c:pt>
                <c:pt idx="1234">
                  <c:v>2.278898288536222E-2</c:v>
                </c:pt>
                <c:pt idx="1235">
                  <c:v>2.278898288536222E-2</c:v>
                </c:pt>
                <c:pt idx="1236">
                  <c:v>2.278898288536222E-2</c:v>
                </c:pt>
                <c:pt idx="1237">
                  <c:v>2.278898288536222E-2</c:v>
                </c:pt>
                <c:pt idx="1238">
                  <c:v>2.278898288536222E-2</c:v>
                </c:pt>
                <c:pt idx="1239">
                  <c:v>2.278898288536222E-2</c:v>
                </c:pt>
                <c:pt idx="1240">
                  <c:v>2.278898288536222E-2</c:v>
                </c:pt>
                <c:pt idx="1241">
                  <c:v>2.278898288536222E-2</c:v>
                </c:pt>
                <c:pt idx="1242">
                  <c:v>2.278898288536222E-2</c:v>
                </c:pt>
                <c:pt idx="1243">
                  <c:v>2.278898288536222E-2</c:v>
                </c:pt>
                <c:pt idx="1244">
                  <c:v>2.278898288536222E-2</c:v>
                </c:pt>
                <c:pt idx="1245">
                  <c:v>2.278898288536222E-2</c:v>
                </c:pt>
                <c:pt idx="1246">
                  <c:v>2.278898288536222E-2</c:v>
                </c:pt>
                <c:pt idx="1247">
                  <c:v>2.278898288536222E-2</c:v>
                </c:pt>
                <c:pt idx="1248">
                  <c:v>2.278898288536222E-2</c:v>
                </c:pt>
                <c:pt idx="1249">
                  <c:v>2.278898288536222E-2</c:v>
                </c:pt>
                <c:pt idx="1250">
                  <c:v>2.278898288536222E-2</c:v>
                </c:pt>
                <c:pt idx="1251">
                  <c:v>2.278898288536222E-2</c:v>
                </c:pt>
                <c:pt idx="1252">
                  <c:v>2.278898288536222E-2</c:v>
                </c:pt>
                <c:pt idx="1253">
                  <c:v>2.278898288536222E-2</c:v>
                </c:pt>
                <c:pt idx="1254">
                  <c:v>2.278898288536222E-2</c:v>
                </c:pt>
                <c:pt idx="1255">
                  <c:v>2.278898288536222E-2</c:v>
                </c:pt>
                <c:pt idx="1256">
                  <c:v>2.278898288536222E-2</c:v>
                </c:pt>
                <c:pt idx="1257">
                  <c:v>2.278898288536222E-2</c:v>
                </c:pt>
                <c:pt idx="1258">
                  <c:v>2.278898288536222E-2</c:v>
                </c:pt>
                <c:pt idx="1259">
                  <c:v>2.278898288536222E-2</c:v>
                </c:pt>
                <c:pt idx="1260">
                  <c:v>2.278898288536222E-2</c:v>
                </c:pt>
                <c:pt idx="1261">
                  <c:v>2.278898288536222E-2</c:v>
                </c:pt>
                <c:pt idx="1262">
                  <c:v>2.278898288536222E-2</c:v>
                </c:pt>
                <c:pt idx="1263">
                  <c:v>2.278898288536222E-2</c:v>
                </c:pt>
                <c:pt idx="1264">
                  <c:v>2.278898288536222E-2</c:v>
                </c:pt>
                <c:pt idx="1265">
                  <c:v>2.278898288536222E-2</c:v>
                </c:pt>
                <c:pt idx="1266">
                  <c:v>2.278898288536222E-2</c:v>
                </c:pt>
                <c:pt idx="1267">
                  <c:v>2.278898288536222E-2</c:v>
                </c:pt>
                <c:pt idx="1268">
                  <c:v>2.278898288536222E-2</c:v>
                </c:pt>
                <c:pt idx="1269">
                  <c:v>2.278898288536222E-2</c:v>
                </c:pt>
                <c:pt idx="1270">
                  <c:v>2.278898288536222E-2</c:v>
                </c:pt>
                <c:pt idx="1271">
                  <c:v>2.278898288536222E-2</c:v>
                </c:pt>
                <c:pt idx="1272">
                  <c:v>2.278898288536222E-2</c:v>
                </c:pt>
                <c:pt idx="1273">
                  <c:v>2.278898288536222E-2</c:v>
                </c:pt>
                <c:pt idx="1274">
                  <c:v>2.278898288536222E-2</c:v>
                </c:pt>
                <c:pt idx="1275">
                  <c:v>2.278898288536222E-2</c:v>
                </c:pt>
                <c:pt idx="1276">
                  <c:v>2.278898288536222E-2</c:v>
                </c:pt>
                <c:pt idx="1277">
                  <c:v>2.278898288536222E-2</c:v>
                </c:pt>
                <c:pt idx="1278">
                  <c:v>2.278898288536222E-2</c:v>
                </c:pt>
                <c:pt idx="1279">
                  <c:v>2.278898288536222E-2</c:v>
                </c:pt>
                <c:pt idx="1280">
                  <c:v>2.278898288536222E-2</c:v>
                </c:pt>
                <c:pt idx="1281">
                  <c:v>2.278898288536222E-2</c:v>
                </c:pt>
                <c:pt idx="1282">
                  <c:v>2.278898288536222E-2</c:v>
                </c:pt>
                <c:pt idx="1283">
                  <c:v>2.278898288536222E-2</c:v>
                </c:pt>
                <c:pt idx="1284">
                  <c:v>2.278898288536222E-2</c:v>
                </c:pt>
                <c:pt idx="1285">
                  <c:v>2.278898288536222E-2</c:v>
                </c:pt>
                <c:pt idx="1286">
                  <c:v>2.278898288536222E-2</c:v>
                </c:pt>
                <c:pt idx="1287">
                  <c:v>2.278898288536222E-2</c:v>
                </c:pt>
                <c:pt idx="1288">
                  <c:v>2.278898288536222E-2</c:v>
                </c:pt>
                <c:pt idx="1289">
                  <c:v>2.278898288536222E-2</c:v>
                </c:pt>
                <c:pt idx="1290">
                  <c:v>2.278898288536222E-2</c:v>
                </c:pt>
                <c:pt idx="1291">
                  <c:v>2.278898288536222E-2</c:v>
                </c:pt>
                <c:pt idx="1292">
                  <c:v>2.278898288536222E-2</c:v>
                </c:pt>
                <c:pt idx="1293">
                  <c:v>2.278898288536222E-2</c:v>
                </c:pt>
                <c:pt idx="1294">
                  <c:v>2.278898288536222E-2</c:v>
                </c:pt>
                <c:pt idx="1295">
                  <c:v>2.278898288536222E-2</c:v>
                </c:pt>
                <c:pt idx="1296">
                  <c:v>2.278898288536222E-2</c:v>
                </c:pt>
                <c:pt idx="1297">
                  <c:v>2.278898288536222E-2</c:v>
                </c:pt>
                <c:pt idx="1298">
                  <c:v>2.278898288536222E-2</c:v>
                </c:pt>
                <c:pt idx="1299">
                  <c:v>2.278898288536222E-2</c:v>
                </c:pt>
                <c:pt idx="1300">
                  <c:v>2.278898288536222E-2</c:v>
                </c:pt>
                <c:pt idx="1301">
                  <c:v>2.278898288536222E-2</c:v>
                </c:pt>
                <c:pt idx="1302">
                  <c:v>2.278898288536222E-2</c:v>
                </c:pt>
                <c:pt idx="1303">
                  <c:v>2.278898288536222E-2</c:v>
                </c:pt>
                <c:pt idx="1304">
                  <c:v>2.278898288536222E-2</c:v>
                </c:pt>
                <c:pt idx="1305">
                  <c:v>2.278898288536222E-2</c:v>
                </c:pt>
                <c:pt idx="1306">
                  <c:v>2.278898288536222E-2</c:v>
                </c:pt>
                <c:pt idx="1307">
                  <c:v>2.278898288536222E-2</c:v>
                </c:pt>
                <c:pt idx="1308">
                  <c:v>2.278898288536222E-2</c:v>
                </c:pt>
                <c:pt idx="1309">
                  <c:v>2.278898288536222E-2</c:v>
                </c:pt>
                <c:pt idx="1310">
                  <c:v>2.278898288536222E-2</c:v>
                </c:pt>
                <c:pt idx="1311">
                  <c:v>2.278898288536222E-2</c:v>
                </c:pt>
                <c:pt idx="1312">
                  <c:v>2.278898288536222E-2</c:v>
                </c:pt>
                <c:pt idx="1313">
                  <c:v>2.278898288536222E-2</c:v>
                </c:pt>
                <c:pt idx="1314">
                  <c:v>2.278898288536222E-2</c:v>
                </c:pt>
                <c:pt idx="1315">
                  <c:v>2.278898288536222E-2</c:v>
                </c:pt>
                <c:pt idx="1316">
                  <c:v>2.278898288536222E-2</c:v>
                </c:pt>
                <c:pt idx="1317">
                  <c:v>2.278898288536222E-2</c:v>
                </c:pt>
                <c:pt idx="1318">
                  <c:v>2.278898288536222E-2</c:v>
                </c:pt>
                <c:pt idx="1319">
                  <c:v>2.278898288536222E-2</c:v>
                </c:pt>
                <c:pt idx="1320">
                  <c:v>2.278898288536222E-2</c:v>
                </c:pt>
                <c:pt idx="1321">
                  <c:v>2.278898288536222E-2</c:v>
                </c:pt>
                <c:pt idx="1322">
                  <c:v>2.278898288536222E-2</c:v>
                </c:pt>
                <c:pt idx="1323">
                  <c:v>2.278898288536222E-2</c:v>
                </c:pt>
                <c:pt idx="1324">
                  <c:v>2.278898288536222E-2</c:v>
                </c:pt>
                <c:pt idx="1325">
                  <c:v>2.278898288536222E-2</c:v>
                </c:pt>
                <c:pt idx="1326">
                  <c:v>2.278898288536222E-2</c:v>
                </c:pt>
                <c:pt idx="1327">
                  <c:v>2.278898288536222E-2</c:v>
                </c:pt>
                <c:pt idx="1328">
                  <c:v>2.278898288536222E-2</c:v>
                </c:pt>
                <c:pt idx="1329">
                  <c:v>2.278898288536222E-2</c:v>
                </c:pt>
                <c:pt idx="1330">
                  <c:v>2.278898288536222E-2</c:v>
                </c:pt>
                <c:pt idx="1331">
                  <c:v>2.278898288536222E-2</c:v>
                </c:pt>
                <c:pt idx="1332">
                  <c:v>2.278898288536222E-2</c:v>
                </c:pt>
                <c:pt idx="1333">
                  <c:v>2.278898288536222E-2</c:v>
                </c:pt>
                <c:pt idx="1334">
                  <c:v>2.278898288536222E-2</c:v>
                </c:pt>
                <c:pt idx="1335">
                  <c:v>2.278898288536222E-2</c:v>
                </c:pt>
                <c:pt idx="1336">
                  <c:v>2.278898288536222E-2</c:v>
                </c:pt>
                <c:pt idx="1337">
                  <c:v>2.278898288536222E-2</c:v>
                </c:pt>
                <c:pt idx="1338">
                  <c:v>2.278898288536222E-2</c:v>
                </c:pt>
                <c:pt idx="1339">
                  <c:v>2.278898288536222E-2</c:v>
                </c:pt>
                <c:pt idx="1340">
                  <c:v>2.278898288536222E-2</c:v>
                </c:pt>
                <c:pt idx="1341">
                  <c:v>2.278898288536222E-2</c:v>
                </c:pt>
                <c:pt idx="1342">
                  <c:v>2.278898288536222E-2</c:v>
                </c:pt>
                <c:pt idx="1343">
                  <c:v>2.278898288536222E-2</c:v>
                </c:pt>
                <c:pt idx="1344">
                  <c:v>2.278898288536222E-2</c:v>
                </c:pt>
                <c:pt idx="1345">
                  <c:v>2.278898288536222E-2</c:v>
                </c:pt>
                <c:pt idx="1346">
                  <c:v>2.278898288536222E-2</c:v>
                </c:pt>
                <c:pt idx="1347">
                  <c:v>2.278898288536222E-2</c:v>
                </c:pt>
                <c:pt idx="1348">
                  <c:v>2.278898288536222E-2</c:v>
                </c:pt>
                <c:pt idx="1349">
                  <c:v>2.278898288536222E-2</c:v>
                </c:pt>
                <c:pt idx="1350">
                  <c:v>2.278898288536222E-2</c:v>
                </c:pt>
                <c:pt idx="1351">
                  <c:v>2.278898288536222E-2</c:v>
                </c:pt>
                <c:pt idx="1352">
                  <c:v>2.278898288536222E-2</c:v>
                </c:pt>
                <c:pt idx="1353">
                  <c:v>2.278898288536222E-2</c:v>
                </c:pt>
                <c:pt idx="1354">
                  <c:v>2.278898288536222E-2</c:v>
                </c:pt>
                <c:pt idx="1355">
                  <c:v>2.278898288536222E-2</c:v>
                </c:pt>
                <c:pt idx="1356">
                  <c:v>2.278898288536222E-2</c:v>
                </c:pt>
                <c:pt idx="1357">
                  <c:v>2.278898288536222E-2</c:v>
                </c:pt>
                <c:pt idx="1358">
                  <c:v>2.278898288536222E-2</c:v>
                </c:pt>
                <c:pt idx="1359">
                  <c:v>2.278898288536222E-2</c:v>
                </c:pt>
                <c:pt idx="1360">
                  <c:v>2.278898288536222E-2</c:v>
                </c:pt>
                <c:pt idx="1361">
                  <c:v>2.278898288536222E-2</c:v>
                </c:pt>
                <c:pt idx="1362">
                  <c:v>2.278898288536222E-2</c:v>
                </c:pt>
                <c:pt idx="1363">
                  <c:v>2.278898288536222E-2</c:v>
                </c:pt>
                <c:pt idx="1364">
                  <c:v>2.278898288536222E-2</c:v>
                </c:pt>
                <c:pt idx="1365">
                  <c:v>2.278898288536222E-2</c:v>
                </c:pt>
                <c:pt idx="1366">
                  <c:v>2.278898288536222E-2</c:v>
                </c:pt>
                <c:pt idx="1367">
                  <c:v>2.278898288536222E-2</c:v>
                </c:pt>
                <c:pt idx="1368">
                  <c:v>2.278898288536222E-2</c:v>
                </c:pt>
                <c:pt idx="1369">
                  <c:v>2.278898288536222E-2</c:v>
                </c:pt>
                <c:pt idx="1370">
                  <c:v>2.278898288536222E-2</c:v>
                </c:pt>
                <c:pt idx="1371">
                  <c:v>2.278898288536222E-2</c:v>
                </c:pt>
                <c:pt idx="1372">
                  <c:v>2.278898288536222E-2</c:v>
                </c:pt>
                <c:pt idx="1373">
                  <c:v>2.278898288536222E-2</c:v>
                </c:pt>
                <c:pt idx="1374">
                  <c:v>2.278898288536222E-2</c:v>
                </c:pt>
                <c:pt idx="1375">
                  <c:v>2.278898288536222E-2</c:v>
                </c:pt>
                <c:pt idx="1376">
                  <c:v>2.278898288536222E-2</c:v>
                </c:pt>
                <c:pt idx="1377">
                  <c:v>2.278898288536222E-2</c:v>
                </c:pt>
                <c:pt idx="1378">
                  <c:v>2.278898288536222E-2</c:v>
                </c:pt>
                <c:pt idx="1379">
                  <c:v>2.278898288536222E-2</c:v>
                </c:pt>
                <c:pt idx="1380">
                  <c:v>2.278898288536222E-2</c:v>
                </c:pt>
                <c:pt idx="1381">
                  <c:v>2.278898288536222E-2</c:v>
                </c:pt>
                <c:pt idx="1382">
                  <c:v>2.278898288536222E-2</c:v>
                </c:pt>
                <c:pt idx="1383">
                  <c:v>2.278898288536222E-2</c:v>
                </c:pt>
                <c:pt idx="1384">
                  <c:v>2.278898288536222E-2</c:v>
                </c:pt>
                <c:pt idx="1385">
                  <c:v>2.278898288536222E-2</c:v>
                </c:pt>
                <c:pt idx="1386">
                  <c:v>2.278898288536222E-2</c:v>
                </c:pt>
                <c:pt idx="1387">
                  <c:v>2.278898288536222E-2</c:v>
                </c:pt>
                <c:pt idx="1388">
                  <c:v>2.278898288536222E-2</c:v>
                </c:pt>
                <c:pt idx="1389">
                  <c:v>2.278898288536222E-2</c:v>
                </c:pt>
                <c:pt idx="1390">
                  <c:v>2.278898288536222E-2</c:v>
                </c:pt>
                <c:pt idx="1391">
                  <c:v>2.278898288536222E-2</c:v>
                </c:pt>
                <c:pt idx="1392">
                  <c:v>2.278898288536222E-2</c:v>
                </c:pt>
                <c:pt idx="1393">
                  <c:v>2.278898288536222E-2</c:v>
                </c:pt>
                <c:pt idx="1394">
                  <c:v>2.278898288536222E-2</c:v>
                </c:pt>
                <c:pt idx="1395">
                  <c:v>2.278898288536222E-2</c:v>
                </c:pt>
                <c:pt idx="1396">
                  <c:v>2.278898288536222E-2</c:v>
                </c:pt>
                <c:pt idx="1397">
                  <c:v>2.278898288536222E-2</c:v>
                </c:pt>
                <c:pt idx="1398">
                  <c:v>2.278898288536222E-2</c:v>
                </c:pt>
                <c:pt idx="1399">
                  <c:v>2.278898288536222E-2</c:v>
                </c:pt>
                <c:pt idx="1400">
                  <c:v>2.278898288536222E-2</c:v>
                </c:pt>
                <c:pt idx="1401">
                  <c:v>2.278898288536222E-2</c:v>
                </c:pt>
                <c:pt idx="1402">
                  <c:v>2.278898288536222E-2</c:v>
                </c:pt>
                <c:pt idx="1403">
                  <c:v>2.278898288536222E-2</c:v>
                </c:pt>
                <c:pt idx="1404">
                  <c:v>2.278898288536222E-2</c:v>
                </c:pt>
                <c:pt idx="1405">
                  <c:v>2.278898288536222E-2</c:v>
                </c:pt>
                <c:pt idx="1406">
                  <c:v>2.278898288536222E-2</c:v>
                </c:pt>
                <c:pt idx="1407">
                  <c:v>2.278898288536222E-2</c:v>
                </c:pt>
                <c:pt idx="1408">
                  <c:v>2.278898288536222E-2</c:v>
                </c:pt>
                <c:pt idx="1409">
                  <c:v>2.278898288536222E-2</c:v>
                </c:pt>
                <c:pt idx="1410">
                  <c:v>2.278898288536222E-2</c:v>
                </c:pt>
                <c:pt idx="1411">
                  <c:v>2.278898288536222E-2</c:v>
                </c:pt>
                <c:pt idx="1412">
                  <c:v>2.278898288536222E-2</c:v>
                </c:pt>
                <c:pt idx="1413">
                  <c:v>2.278898288536222E-2</c:v>
                </c:pt>
                <c:pt idx="1414">
                  <c:v>2.278898288536222E-2</c:v>
                </c:pt>
                <c:pt idx="1415">
                  <c:v>2.278898288536222E-2</c:v>
                </c:pt>
                <c:pt idx="1416">
                  <c:v>2.278898288536222E-2</c:v>
                </c:pt>
                <c:pt idx="1417">
                  <c:v>2.278898288536222E-2</c:v>
                </c:pt>
                <c:pt idx="1418">
                  <c:v>2.278898288536222E-2</c:v>
                </c:pt>
                <c:pt idx="1419">
                  <c:v>2.278898288536222E-2</c:v>
                </c:pt>
                <c:pt idx="1420">
                  <c:v>2.278898288536222E-2</c:v>
                </c:pt>
                <c:pt idx="1421">
                  <c:v>2.278898288536222E-2</c:v>
                </c:pt>
                <c:pt idx="1422">
                  <c:v>2.278898288536222E-2</c:v>
                </c:pt>
                <c:pt idx="1423">
                  <c:v>2.278898288536222E-2</c:v>
                </c:pt>
                <c:pt idx="1424">
                  <c:v>2.278898288536222E-2</c:v>
                </c:pt>
                <c:pt idx="1425">
                  <c:v>2.278898288536222E-2</c:v>
                </c:pt>
                <c:pt idx="1426">
                  <c:v>2.278898288536222E-2</c:v>
                </c:pt>
                <c:pt idx="1427">
                  <c:v>2.278898288536222E-2</c:v>
                </c:pt>
                <c:pt idx="1428">
                  <c:v>2.278898288536222E-2</c:v>
                </c:pt>
                <c:pt idx="1429">
                  <c:v>2.278898288536222E-2</c:v>
                </c:pt>
                <c:pt idx="1430">
                  <c:v>2.278898288536222E-2</c:v>
                </c:pt>
                <c:pt idx="1431">
                  <c:v>2.278898288536222E-2</c:v>
                </c:pt>
                <c:pt idx="1432">
                  <c:v>2.278898288536222E-2</c:v>
                </c:pt>
                <c:pt idx="1433">
                  <c:v>2.278898288536222E-2</c:v>
                </c:pt>
                <c:pt idx="1434">
                  <c:v>2.278898288536222E-2</c:v>
                </c:pt>
                <c:pt idx="1435">
                  <c:v>2.278898288536222E-2</c:v>
                </c:pt>
                <c:pt idx="1436">
                  <c:v>2.278898288536222E-2</c:v>
                </c:pt>
                <c:pt idx="1437">
                  <c:v>2.278898288536222E-2</c:v>
                </c:pt>
                <c:pt idx="1438">
                  <c:v>2.278898288536222E-2</c:v>
                </c:pt>
                <c:pt idx="1439">
                  <c:v>2.278898288536222E-2</c:v>
                </c:pt>
                <c:pt idx="1440">
                  <c:v>2.278898288536222E-2</c:v>
                </c:pt>
                <c:pt idx="1441">
                  <c:v>2.278898288536222E-2</c:v>
                </c:pt>
                <c:pt idx="1442">
                  <c:v>2.278898288536222E-2</c:v>
                </c:pt>
                <c:pt idx="1443">
                  <c:v>2.278898288536222E-2</c:v>
                </c:pt>
                <c:pt idx="1444">
                  <c:v>2.278898288536222E-2</c:v>
                </c:pt>
                <c:pt idx="1445">
                  <c:v>2.278898288536222E-2</c:v>
                </c:pt>
                <c:pt idx="1446">
                  <c:v>2.278898288536222E-2</c:v>
                </c:pt>
                <c:pt idx="1447">
                  <c:v>2.278898288536222E-2</c:v>
                </c:pt>
                <c:pt idx="1448">
                  <c:v>2.278898288536222E-2</c:v>
                </c:pt>
                <c:pt idx="1449">
                  <c:v>2.278898288536222E-2</c:v>
                </c:pt>
                <c:pt idx="1450">
                  <c:v>2.278898288536222E-2</c:v>
                </c:pt>
                <c:pt idx="1451">
                  <c:v>2.278898288536222E-2</c:v>
                </c:pt>
                <c:pt idx="1452">
                  <c:v>2.278898288536222E-2</c:v>
                </c:pt>
                <c:pt idx="1453">
                  <c:v>2.278898288536222E-2</c:v>
                </c:pt>
                <c:pt idx="1454">
                  <c:v>2.278898288536222E-2</c:v>
                </c:pt>
                <c:pt idx="1455">
                  <c:v>2.278898288536222E-2</c:v>
                </c:pt>
                <c:pt idx="1456">
                  <c:v>2.278898288536222E-2</c:v>
                </c:pt>
                <c:pt idx="1457">
                  <c:v>2.278898288536222E-2</c:v>
                </c:pt>
                <c:pt idx="1458">
                  <c:v>2.278898288536222E-2</c:v>
                </c:pt>
                <c:pt idx="1459">
                  <c:v>2.278898288536222E-2</c:v>
                </c:pt>
                <c:pt idx="1460">
                  <c:v>2.278898288536222E-2</c:v>
                </c:pt>
                <c:pt idx="1461">
                  <c:v>2.278898288536222E-2</c:v>
                </c:pt>
                <c:pt idx="1462">
                  <c:v>2.278898288536222E-2</c:v>
                </c:pt>
                <c:pt idx="1463">
                  <c:v>2.278898288536222E-2</c:v>
                </c:pt>
                <c:pt idx="1464">
                  <c:v>2.278898288536222E-2</c:v>
                </c:pt>
                <c:pt idx="1465">
                  <c:v>2.278898288536222E-2</c:v>
                </c:pt>
                <c:pt idx="1466">
                  <c:v>2.278898288536222E-2</c:v>
                </c:pt>
                <c:pt idx="1467">
                  <c:v>2.278898288536222E-2</c:v>
                </c:pt>
                <c:pt idx="1468">
                  <c:v>2.278898288536222E-2</c:v>
                </c:pt>
                <c:pt idx="1469">
                  <c:v>2.278898288536222E-2</c:v>
                </c:pt>
                <c:pt idx="1470">
                  <c:v>2.278898288536222E-2</c:v>
                </c:pt>
                <c:pt idx="1471">
                  <c:v>2.278898288536222E-2</c:v>
                </c:pt>
                <c:pt idx="1472">
                  <c:v>2.278898288536222E-2</c:v>
                </c:pt>
                <c:pt idx="1473">
                  <c:v>2.278898288536222E-2</c:v>
                </c:pt>
                <c:pt idx="1474">
                  <c:v>2.278898288536222E-2</c:v>
                </c:pt>
                <c:pt idx="1475">
                  <c:v>2.278898288536222E-2</c:v>
                </c:pt>
                <c:pt idx="1476">
                  <c:v>2.278898288536222E-2</c:v>
                </c:pt>
                <c:pt idx="1477">
                  <c:v>2.278898288536222E-2</c:v>
                </c:pt>
                <c:pt idx="1478">
                  <c:v>2.278898288536222E-2</c:v>
                </c:pt>
                <c:pt idx="1479">
                  <c:v>2.278898288536222E-2</c:v>
                </c:pt>
                <c:pt idx="1480">
                  <c:v>2.278898288536222E-2</c:v>
                </c:pt>
                <c:pt idx="1481">
                  <c:v>2.278898288536222E-2</c:v>
                </c:pt>
                <c:pt idx="1482">
                  <c:v>2.278898288536222E-2</c:v>
                </c:pt>
                <c:pt idx="1483">
                  <c:v>2.278898288536222E-2</c:v>
                </c:pt>
                <c:pt idx="1484">
                  <c:v>2.278898288536222E-2</c:v>
                </c:pt>
                <c:pt idx="1485">
                  <c:v>2.278898288536222E-2</c:v>
                </c:pt>
                <c:pt idx="1486">
                  <c:v>2.278898288536222E-2</c:v>
                </c:pt>
                <c:pt idx="1487">
                  <c:v>2.278898288536222E-2</c:v>
                </c:pt>
                <c:pt idx="1488">
                  <c:v>2.278898288536222E-2</c:v>
                </c:pt>
                <c:pt idx="1489">
                  <c:v>2.278898288536222E-2</c:v>
                </c:pt>
                <c:pt idx="1490">
                  <c:v>2.278898288536222E-2</c:v>
                </c:pt>
                <c:pt idx="1491">
                  <c:v>2.278898288536222E-2</c:v>
                </c:pt>
                <c:pt idx="1492">
                  <c:v>2.278898288536222E-2</c:v>
                </c:pt>
                <c:pt idx="1493">
                  <c:v>2.278898288536222E-2</c:v>
                </c:pt>
                <c:pt idx="1494">
                  <c:v>2.278898288536222E-2</c:v>
                </c:pt>
                <c:pt idx="1495">
                  <c:v>2.278898288536222E-2</c:v>
                </c:pt>
                <c:pt idx="1496">
                  <c:v>2.278898288536222E-2</c:v>
                </c:pt>
                <c:pt idx="1497">
                  <c:v>2.278898288536222E-2</c:v>
                </c:pt>
                <c:pt idx="1498">
                  <c:v>2.278898288536222E-2</c:v>
                </c:pt>
                <c:pt idx="1499">
                  <c:v>2.278898288536222E-2</c:v>
                </c:pt>
                <c:pt idx="1500">
                  <c:v>2.278898288536222E-2</c:v>
                </c:pt>
                <c:pt idx="1501">
                  <c:v>2.278898288536222E-2</c:v>
                </c:pt>
                <c:pt idx="1502">
                  <c:v>2.278898288536222E-2</c:v>
                </c:pt>
                <c:pt idx="1503">
                  <c:v>2.278898288536222E-2</c:v>
                </c:pt>
                <c:pt idx="1504">
                  <c:v>2.278898288536222E-2</c:v>
                </c:pt>
                <c:pt idx="1505">
                  <c:v>2.278898288536222E-2</c:v>
                </c:pt>
                <c:pt idx="1506">
                  <c:v>2.278898288536222E-2</c:v>
                </c:pt>
                <c:pt idx="1507">
                  <c:v>2.278898288536222E-2</c:v>
                </c:pt>
                <c:pt idx="1508">
                  <c:v>2.278898288536222E-2</c:v>
                </c:pt>
                <c:pt idx="1509">
                  <c:v>2.278898288536222E-2</c:v>
                </c:pt>
                <c:pt idx="1510">
                  <c:v>2.278898288536222E-2</c:v>
                </c:pt>
                <c:pt idx="1511">
                  <c:v>2.278898288536222E-2</c:v>
                </c:pt>
                <c:pt idx="1512">
                  <c:v>2.278898288536222E-2</c:v>
                </c:pt>
                <c:pt idx="1513">
                  <c:v>2.278898288536222E-2</c:v>
                </c:pt>
                <c:pt idx="1514">
                  <c:v>2.278898288536222E-2</c:v>
                </c:pt>
                <c:pt idx="1515">
                  <c:v>2.278898288536222E-2</c:v>
                </c:pt>
                <c:pt idx="1516">
                  <c:v>2.278898288536222E-2</c:v>
                </c:pt>
                <c:pt idx="1517">
                  <c:v>2.278898288536222E-2</c:v>
                </c:pt>
                <c:pt idx="1518">
                  <c:v>2.278898288536222E-2</c:v>
                </c:pt>
                <c:pt idx="1519">
                  <c:v>2.278898288536222E-2</c:v>
                </c:pt>
                <c:pt idx="1520">
                  <c:v>2.278898288536222E-2</c:v>
                </c:pt>
                <c:pt idx="1521">
                  <c:v>2.278898288536222E-2</c:v>
                </c:pt>
                <c:pt idx="1522">
                  <c:v>2.278898288536222E-2</c:v>
                </c:pt>
                <c:pt idx="1523">
                  <c:v>2.278898288536222E-2</c:v>
                </c:pt>
                <c:pt idx="1524">
                  <c:v>2.278898288536222E-2</c:v>
                </c:pt>
                <c:pt idx="1525">
                  <c:v>2.278898288536222E-2</c:v>
                </c:pt>
                <c:pt idx="1526">
                  <c:v>2.278898288536222E-2</c:v>
                </c:pt>
                <c:pt idx="1527">
                  <c:v>2.278898288536222E-2</c:v>
                </c:pt>
                <c:pt idx="1528">
                  <c:v>2.278898288536222E-2</c:v>
                </c:pt>
                <c:pt idx="1529">
                  <c:v>2.278898288536222E-2</c:v>
                </c:pt>
                <c:pt idx="1530">
                  <c:v>2.278898288536222E-2</c:v>
                </c:pt>
                <c:pt idx="1531">
                  <c:v>2.278898288536222E-2</c:v>
                </c:pt>
                <c:pt idx="1532">
                  <c:v>2.278898288536222E-2</c:v>
                </c:pt>
                <c:pt idx="1533">
                  <c:v>2.278898288536222E-2</c:v>
                </c:pt>
                <c:pt idx="1534">
                  <c:v>2.278898288536222E-2</c:v>
                </c:pt>
                <c:pt idx="1535">
                  <c:v>2.278898288536222E-2</c:v>
                </c:pt>
                <c:pt idx="1536">
                  <c:v>2.278898288536222E-2</c:v>
                </c:pt>
                <c:pt idx="1537">
                  <c:v>2.278898288536222E-2</c:v>
                </c:pt>
                <c:pt idx="1538">
                  <c:v>2.278898288536222E-2</c:v>
                </c:pt>
                <c:pt idx="1539">
                  <c:v>2.278898288536222E-2</c:v>
                </c:pt>
                <c:pt idx="1540">
                  <c:v>2.278898288536222E-2</c:v>
                </c:pt>
                <c:pt idx="1541">
                  <c:v>2.278898288536222E-2</c:v>
                </c:pt>
                <c:pt idx="1542">
                  <c:v>2.278898288536222E-2</c:v>
                </c:pt>
                <c:pt idx="1543">
                  <c:v>2.278898288536222E-2</c:v>
                </c:pt>
                <c:pt idx="1544">
                  <c:v>2.278898288536222E-2</c:v>
                </c:pt>
                <c:pt idx="1545">
                  <c:v>2.278898288536222E-2</c:v>
                </c:pt>
                <c:pt idx="1546">
                  <c:v>2.278898288536222E-2</c:v>
                </c:pt>
                <c:pt idx="1547">
                  <c:v>2.278898288536222E-2</c:v>
                </c:pt>
                <c:pt idx="1548">
                  <c:v>2.278898288536222E-2</c:v>
                </c:pt>
                <c:pt idx="1549">
                  <c:v>2.278898288536222E-2</c:v>
                </c:pt>
                <c:pt idx="1550">
                  <c:v>2.278898288536222E-2</c:v>
                </c:pt>
                <c:pt idx="1551">
                  <c:v>2.278898288536222E-2</c:v>
                </c:pt>
                <c:pt idx="1552">
                  <c:v>2.278898288536222E-2</c:v>
                </c:pt>
                <c:pt idx="1553">
                  <c:v>2.278898288536222E-2</c:v>
                </c:pt>
                <c:pt idx="1554">
                  <c:v>2.278898288536222E-2</c:v>
                </c:pt>
                <c:pt idx="1555">
                  <c:v>2.278898288536222E-2</c:v>
                </c:pt>
                <c:pt idx="1556">
                  <c:v>2.278898288536222E-2</c:v>
                </c:pt>
                <c:pt idx="1557">
                  <c:v>2.278898288536222E-2</c:v>
                </c:pt>
                <c:pt idx="1558">
                  <c:v>2.278898288536222E-2</c:v>
                </c:pt>
                <c:pt idx="1559">
                  <c:v>2.278898288536222E-2</c:v>
                </c:pt>
                <c:pt idx="1560">
                  <c:v>2.278898288536222E-2</c:v>
                </c:pt>
                <c:pt idx="1561">
                  <c:v>2.278898288536222E-2</c:v>
                </c:pt>
                <c:pt idx="1562">
                  <c:v>2.278898288536222E-2</c:v>
                </c:pt>
                <c:pt idx="1563">
                  <c:v>2.278898288536222E-2</c:v>
                </c:pt>
                <c:pt idx="1564">
                  <c:v>2.278898288536222E-2</c:v>
                </c:pt>
                <c:pt idx="1565">
                  <c:v>2.278898288536222E-2</c:v>
                </c:pt>
                <c:pt idx="1566">
                  <c:v>2.278898288536222E-2</c:v>
                </c:pt>
                <c:pt idx="1567">
                  <c:v>2.278898288536222E-2</c:v>
                </c:pt>
                <c:pt idx="1568">
                  <c:v>2.278898288536222E-2</c:v>
                </c:pt>
                <c:pt idx="1569">
                  <c:v>2.278898288536222E-2</c:v>
                </c:pt>
                <c:pt idx="1570">
                  <c:v>2.278898288536222E-2</c:v>
                </c:pt>
                <c:pt idx="1571">
                  <c:v>2.278898288536222E-2</c:v>
                </c:pt>
                <c:pt idx="1572">
                  <c:v>2.278898288536222E-2</c:v>
                </c:pt>
                <c:pt idx="1573">
                  <c:v>2.278898288536222E-2</c:v>
                </c:pt>
                <c:pt idx="1574">
                  <c:v>2.278898288536222E-2</c:v>
                </c:pt>
                <c:pt idx="1575">
                  <c:v>2.278898288536222E-2</c:v>
                </c:pt>
                <c:pt idx="1576">
                  <c:v>2.278898288536222E-2</c:v>
                </c:pt>
                <c:pt idx="1577">
                  <c:v>2.278898288536222E-2</c:v>
                </c:pt>
                <c:pt idx="1578">
                  <c:v>2.278898288536222E-2</c:v>
                </c:pt>
                <c:pt idx="1579">
                  <c:v>2.278898288536222E-2</c:v>
                </c:pt>
                <c:pt idx="1580">
                  <c:v>2.278898288536222E-2</c:v>
                </c:pt>
                <c:pt idx="1581">
                  <c:v>2.278898288536222E-2</c:v>
                </c:pt>
                <c:pt idx="1582">
                  <c:v>2.278898288536222E-2</c:v>
                </c:pt>
                <c:pt idx="1583">
                  <c:v>2.278898288536222E-2</c:v>
                </c:pt>
                <c:pt idx="1584">
                  <c:v>2.278898288536222E-2</c:v>
                </c:pt>
                <c:pt idx="1585">
                  <c:v>2.278898288536222E-2</c:v>
                </c:pt>
                <c:pt idx="1586">
                  <c:v>2.278898288536222E-2</c:v>
                </c:pt>
                <c:pt idx="1587">
                  <c:v>2.278898288536222E-2</c:v>
                </c:pt>
                <c:pt idx="1588">
                  <c:v>2.278898288536222E-2</c:v>
                </c:pt>
                <c:pt idx="1589">
                  <c:v>2.278898288536222E-2</c:v>
                </c:pt>
                <c:pt idx="1590">
                  <c:v>2.278898288536222E-2</c:v>
                </c:pt>
                <c:pt idx="1591">
                  <c:v>2.278898288536222E-2</c:v>
                </c:pt>
                <c:pt idx="1592">
                  <c:v>2.278898288536222E-2</c:v>
                </c:pt>
                <c:pt idx="1593">
                  <c:v>2.278898288536222E-2</c:v>
                </c:pt>
                <c:pt idx="1594">
                  <c:v>2.278898288536222E-2</c:v>
                </c:pt>
                <c:pt idx="1595">
                  <c:v>2.278898288536222E-2</c:v>
                </c:pt>
                <c:pt idx="1596">
                  <c:v>2.278898288536222E-2</c:v>
                </c:pt>
                <c:pt idx="1597">
                  <c:v>2.278898288536222E-2</c:v>
                </c:pt>
                <c:pt idx="1598">
                  <c:v>2.278898288536222E-2</c:v>
                </c:pt>
                <c:pt idx="1599">
                  <c:v>2.278898288536222E-2</c:v>
                </c:pt>
                <c:pt idx="1600">
                  <c:v>2.278898288536222E-2</c:v>
                </c:pt>
                <c:pt idx="1601">
                  <c:v>2.278898288536222E-2</c:v>
                </c:pt>
                <c:pt idx="1602">
                  <c:v>2.278898288536222E-2</c:v>
                </c:pt>
                <c:pt idx="1603">
                  <c:v>2.278898288536222E-2</c:v>
                </c:pt>
                <c:pt idx="1604">
                  <c:v>2.278898288536222E-2</c:v>
                </c:pt>
                <c:pt idx="1605">
                  <c:v>2.278898288536222E-2</c:v>
                </c:pt>
                <c:pt idx="1606">
                  <c:v>2.278898288536222E-2</c:v>
                </c:pt>
                <c:pt idx="1607">
                  <c:v>2.278898288536222E-2</c:v>
                </c:pt>
                <c:pt idx="1608">
                  <c:v>2.278898288536222E-2</c:v>
                </c:pt>
                <c:pt idx="1609">
                  <c:v>2.278898288536222E-2</c:v>
                </c:pt>
                <c:pt idx="1610">
                  <c:v>2.278898288536222E-2</c:v>
                </c:pt>
                <c:pt idx="1611">
                  <c:v>2.278898288536222E-2</c:v>
                </c:pt>
                <c:pt idx="1612">
                  <c:v>2.278898288536222E-2</c:v>
                </c:pt>
                <c:pt idx="1613">
                  <c:v>2.278898288536222E-2</c:v>
                </c:pt>
                <c:pt idx="1614">
                  <c:v>2.278898288536222E-2</c:v>
                </c:pt>
                <c:pt idx="1615">
                  <c:v>2.278898288536222E-2</c:v>
                </c:pt>
                <c:pt idx="1616">
                  <c:v>2.278898288536222E-2</c:v>
                </c:pt>
                <c:pt idx="1617">
                  <c:v>2.278898288536222E-2</c:v>
                </c:pt>
                <c:pt idx="1618">
                  <c:v>2.278898288536222E-2</c:v>
                </c:pt>
                <c:pt idx="1619">
                  <c:v>2.278898288536222E-2</c:v>
                </c:pt>
                <c:pt idx="1620">
                  <c:v>2.278898288536222E-2</c:v>
                </c:pt>
                <c:pt idx="1621">
                  <c:v>2.278898288536222E-2</c:v>
                </c:pt>
                <c:pt idx="1622">
                  <c:v>2.278898288536222E-2</c:v>
                </c:pt>
                <c:pt idx="1623">
                  <c:v>2.278898288536222E-2</c:v>
                </c:pt>
                <c:pt idx="1624">
                  <c:v>2.278898288536222E-2</c:v>
                </c:pt>
                <c:pt idx="1625">
                  <c:v>2.278898288536222E-2</c:v>
                </c:pt>
                <c:pt idx="1626">
                  <c:v>2.278898288536222E-2</c:v>
                </c:pt>
                <c:pt idx="1627">
                  <c:v>2.278898288536222E-2</c:v>
                </c:pt>
                <c:pt idx="1628">
                  <c:v>2.278898288536222E-2</c:v>
                </c:pt>
                <c:pt idx="1629">
                  <c:v>2.278898288536222E-2</c:v>
                </c:pt>
                <c:pt idx="1630">
                  <c:v>2.278898288536222E-2</c:v>
                </c:pt>
                <c:pt idx="1631">
                  <c:v>2.278898288536222E-2</c:v>
                </c:pt>
                <c:pt idx="1632">
                  <c:v>2.278898288536222E-2</c:v>
                </c:pt>
                <c:pt idx="1633">
                  <c:v>2.278898288536222E-2</c:v>
                </c:pt>
                <c:pt idx="1634">
                  <c:v>2.278898288536222E-2</c:v>
                </c:pt>
                <c:pt idx="1635">
                  <c:v>2.278898288536222E-2</c:v>
                </c:pt>
                <c:pt idx="1636">
                  <c:v>2.278898288536222E-2</c:v>
                </c:pt>
                <c:pt idx="1637">
                  <c:v>2.278898288536222E-2</c:v>
                </c:pt>
                <c:pt idx="1638">
                  <c:v>2.278898288536222E-2</c:v>
                </c:pt>
                <c:pt idx="1639">
                  <c:v>2.278898288536222E-2</c:v>
                </c:pt>
                <c:pt idx="1640">
                  <c:v>2.278898288536222E-2</c:v>
                </c:pt>
                <c:pt idx="1641">
                  <c:v>2.278898288536222E-2</c:v>
                </c:pt>
                <c:pt idx="1642">
                  <c:v>2.278898288536222E-2</c:v>
                </c:pt>
                <c:pt idx="1643">
                  <c:v>2.278898288536222E-2</c:v>
                </c:pt>
                <c:pt idx="1644">
                  <c:v>2.278898288536222E-2</c:v>
                </c:pt>
                <c:pt idx="1645">
                  <c:v>2.278898288536222E-2</c:v>
                </c:pt>
                <c:pt idx="1646">
                  <c:v>2.278898288536222E-2</c:v>
                </c:pt>
                <c:pt idx="1647">
                  <c:v>2.278898288536222E-2</c:v>
                </c:pt>
                <c:pt idx="1648">
                  <c:v>2.278898288536222E-2</c:v>
                </c:pt>
                <c:pt idx="1649">
                  <c:v>2.278898288536222E-2</c:v>
                </c:pt>
                <c:pt idx="1650">
                  <c:v>2.278898288536222E-2</c:v>
                </c:pt>
                <c:pt idx="1651">
                  <c:v>2.278898288536222E-2</c:v>
                </c:pt>
                <c:pt idx="1652">
                  <c:v>2.278898288536222E-2</c:v>
                </c:pt>
                <c:pt idx="1653">
                  <c:v>2.278898288536222E-2</c:v>
                </c:pt>
                <c:pt idx="1654">
                  <c:v>2.278898288536222E-2</c:v>
                </c:pt>
                <c:pt idx="1655">
                  <c:v>2.278898288536222E-2</c:v>
                </c:pt>
                <c:pt idx="1656">
                  <c:v>2.278898288536222E-2</c:v>
                </c:pt>
                <c:pt idx="1657">
                  <c:v>2.278898288536222E-2</c:v>
                </c:pt>
                <c:pt idx="1658">
                  <c:v>2.278898288536222E-2</c:v>
                </c:pt>
                <c:pt idx="1659">
                  <c:v>2.278898288536222E-2</c:v>
                </c:pt>
                <c:pt idx="1660">
                  <c:v>2.278898288536222E-2</c:v>
                </c:pt>
                <c:pt idx="1661">
                  <c:v>2.278898288536222E-2</c:v>
                </c:pt>
                <c:pt idx="1662">
                  <c:v>2.278898288536222E-2</c:v>
                </c:pt>
                <c:pt idx="1663">
                  <c:v>2.278898288536222E-2</c:v>
                </c:pt>
                <c:pt idx="1664">
                  <c:v>2.278898288536222E-2</c:v>
                </c:pt>
                <c:pt idx="1665">
                  <c:v>2.278898288536222E-2</c:v>
                </c:pt>
                <c:pt idx="1666">
                  <c:v>2.278898288536222E-2</c:v>
                </c:pt>
                <c:pt idx="1667">
                  <c:v>2.278898288536222E-2</c:v>
                </c:pt>
                <c:pt idx="1668">
                  <c:v>2.278898288536222E-2</c:v>
                </c:pt>
                <c:pt idx="1669">
                  <c:v>2.278898288536222E-2</c:v>
                </c:pt>
                <c:pt idx="1670">
                  <c:v>2.278898288536222E-2</c:v>
                </c:pt>
                <c:pt idx="1671">
                  <c:v>2.278898288536222E-2</c:v>
                </c:pt>
                <c:pt idx="1672">
                  <c:v>2.278898288536222E-2</c:v>
                </c:pt>
                <c:pt idx="1673">
                  <c:v>2.278898288536222E-2</c:v>
                </c:pt>
                <c:pt idx="1674">
                  <c:v>2.278898288536222E-2</c:v>
                </c:pt>
                <c:pt idx="1675">
                  <c:v>2.278898288536222E-2</c:v>
                </c:pt>
                <c:pt idx="1676">
                  <c:v>2.278898288536222E-2</c:v>
                </c:pt>
                <c:pt idx="1677">
                  <c:v>2.278898288536222E-2</c:v>
                </c:pt>
                <c:pt idx="1678">
                  <c:v>2.278898288536222E-2</c:v>
                </c:pt>
                <c:pt idx="1679">
                  <c:v>2.278898288536222E-2</c:v>
                </c:pt>
                <c:pt idx="1680">
                  <c:v>2.278898288536222E-2</c:v>
                </c:pt>
                <c:pt idx="1681">
                  <c:v>2.278898288536222E-2</c:v>
                </c:pt>
                <c:pt idx="1682">
                  <c:v>2.278898288536222E-2</c:v>
                </c:pt>
                <c:pt idx="1683">
                  <c:v>2.278898288536222E-2</c:v>
                </c:pt>
                <c:pt idx="1684">
                  <c:v>2.278898288536222E-2</c:v>
                </c:pt>
                <c:pt idx="1685">
                  <c:v>2.278898288536222E-2</c:v>
                </c:pt>
                <c:pt idx="1686">
                  <c:v>2.278898288536222E-2</c:v>
                </c:pt>
                <c:pt idx="1687">
                  <c:v>2.278898288536222E-2</c:v>
                </c:pt>
                <c:pt idx="1688">
                  <c:v>2.278898288536222E-2</c:v>
                </c:pt>
                <c:pt idx="1689">
                  <c:v>2.278898288536222E-2</c:v>
                </c:pt>
                <c:pt idx="1690">
                  <c:v>2.278898288536222E-2</c:v>
                </c:pt>
                <c:pt idx="1691">
                  <c:v>2.278898288536222E-2</c:v>
                </c:pt>
                <c:pt idx="1692">
                  <c:v>2.278898288536222E-2</c:v>
                </c:pt>
                <c:pt idx="1693">
                  <c:v>2.278898288536222E-2</c:v>
                </c:pt>
                <c:pt idx="1694">
                  <c:v>2.278898288536222E-2</c:v>
                </c:pt>
                <c:pt idx="1695">
                  <c:v>2.278898288536222E-2</c:v>
                </c:pt>
                <c:pt idx="1696">
                  <c:v>2.278898288536222E-2</c:v>
                </c:pt>
                <c:pt idx="1697">
                  <c:v>2.278898288536222E-2</c:v>
                </c:pt>
                <c:pt idx="1698">
                  <c:v>2.278898288536222E-2</c:v>
                </c:pt>
                <c:pt idx="1699">
                  <c:v>2.278898288536222E-2</c:v>
                </c:pt>
                <c:pt idx="1700">
                  <c:v>2.278898288536222E-2</c:v>
                </c:pt>
                <c:pt idx="1701">
                  <c:v>2.278898288536222E-2</c:v>
                </c:pt>
                <c:pt idx="1702">
                  <c:v>2.278898288536222E-2</c:v>
                </c:pt>
                <c:pt idx="1703">
                  <c:v>2.278898288536222E-2</c:v>
                </c:pt>
                <c:pt idx="1704">
                  <c:v>2.278898288536222E-2</c:v>
                </c:pt>
                <c:pt idx="1705">
                  <c:v>2.278898288536222E-2</c:v>
                </c:pt>
                <c:pt idx="1706">
                  <c:v>2.278898288536222E-2</c:v>
                </c:pt>
                <c:pt idx="1707">
                  <c:v>2.278898288536222E-2</c:v>
                </c:pt>
                <c:pt idx="1708">
                  <c:v>2.278898288536222E-2</c:v>
                </c:pt>
                <c:pt idx="1709">
                  <c:v>2.278898288536222E-2</c:v>
                </c:pt>
                <c:pt idx="1710">
                  <c:v>2.278898288536222E-2</c:v>
                </c:pt>
                <c:pt idx="1711">
                  <c:v>2.278898288536222E-2</c:v>
                </c:pt>
                <c:pt idx="1712">
                  <c:v>2.278898288536222E-2</c:v>
                </c:pt>
                <c:pt idx="1713">
                  <c:v>2.278898288536222E-2</c:v>
                </c:pt>
                <c:pt idx="1714">
                  <c:v>2.278898288536222E-2</c:v>
                </c:pt>
                <c:pt idx="1715">
                  <c:v>2.278898288536222E-2</c:v>
                </c:pt>
                <c:pt idx="1716">
                  <c:v>2.278898288536222E-2</c:v>
                </c:pt>
                <c:pt idx="1717">
                  <c:v>2.278898288536222E-2</c:v>
                </c:pt>
                <c:pt idx="1718">
                  <c:v>2.278898288536222E-2</c:v>
                </c:pt>
                <c:pt idx="1719">
                  <c:v>2.278898288536222E-2</c:v>
                </c:pt>
                <c:pt idx="1720">
                  <c:v>2.278898288536222E-2</c:v>
                </c:pt>
                <c:pt idx="1721">
                  <c:v>2.278898288536222E-2</c:v>
                </c:pt>
                <c:pt idx="1722">
                  <c:v>2.278898288536222E-2</c:v>
                </c:pt>
                <c:pt idx="1723">
                  <c:v>2.278898288536222E-2</c:v>
                </c:pt>
                <c:pt idx="1724">
                  <c:v>2.278898288536222E-2</c:v>
                </c:pt>
                <c:pt idx="1725">
                  <c:v>2.278898288536222E-2</c:v>
                </c:pt>
                <c:pt idx="1726">
                  <c:v>2.278898288536222E-2</c:v>
                </c:pt>
                <c:pt idx="1727">
                  <c:v>2.278898288536222E-2</c:v>
                </c:pt>
                <c:pt idx="1728">
                  <c:v>2.278898288536222E-2</c:v>
                </c:pt>
                <c:pt idx="1729">
                  <c:v>2.278898288536222E-2</c:v>
                </c:pt>
                <c:pt idx="1730">
                  <c:v>2.278898288536222E-2</c:v>
                </c:pt>
                <c:pt idx="1731">
                  <c:v>2.278898288536222E-2</c:v>
                </c:pt>
                <c:pt idx="1732">
                  <c:v>2.278898288536222E-2</c:v>
                </c:pt>
                <c:pt idx="1733">
                  <c:v>2.278898288536222E-2</c:v>
                </c:pt>
                <c:pt idx="1734">
                  <c:v>2.278898288536222E-2</c:v>
                </c:pt>
                <c:pt idx="1735">
                  <c:v>2.278898288536222E-2</c:v>
                </c:pt>
                <c:pt idx="1736">
                  <c:v>2.278898288536222E-2</c:v>
                </c:pt>
                <c:pt idx="1737">
                  <c:v>2.278898288536222E-2</c:v>
                </c:pt>
                <c:pt idx="1738">
                  <c:v>2.278898288536222E-2</c:v>
                </c:pt>
                <c:pt idx="1739">
                  <c:v>2.278898288536222E-2</c:v>
                </c:pt>
                <c:pt idx="1740">
                  <c:v>2.278898288536222E-2</c:v>
                </c:pt>
                <c:pt idx="1741">
                  <c:v>2.278898288536222E-2</c:v>
                </c:pt>
                <c:pt idx="1742">
                  <c:v>2.278898288536222E-2</c:v>
                </c:pt>
                <c:pt idx="1743">
                  <c:v>2.278898288536222E-2</c:v>
                </c:pt>
                <c:pt idx="1744">
                  <c:v>2.278898288536222E-2</c:v>
                </c:pt>
                <c:pt idx="1745">
                  <c:v>2.278898288536222E-2</c:v>
                </c:pt>
                <c:pt idx="1746">
                  <c:v>2.278898288536222E-2</c:v>
                </c:pt>
                <c:pt idx="1747">
                  <c:v>2.278898288536222E-2</c:v>
                </c:pt>
                <c:pt idx="1748">
                  <c:v>2.278898288536222E-2</c:v>
                </c:pt>
                <c:pt idx="1749">
                  <c:v>2.278898288536222E-2</c:v>
                </c:pt>
                <c:pt idx="1750">
                  <c:v>2.278898288536222E-2</c:v>
                </c:pt>
                <c:pt idx="1751">
                  <c:v>2.278898288536222E-2</c:v>
                </c:pt>
                <c:pt idx="1752">
                  <c:v>2.278898288536222E-2</c:v>
                </c:pt>
                <c:pt idx="1753">
                  <c:v>2.278898288536222E-2</c:v>
                </c:pt>
                <c:pt idx="1754">
                  <c:v>2.278898288536222E-2</c:v>
                </c:pt>
                <c:pt idx="1755">
                  <c:v>2.278898288536222E-2</c:v>
                </c:pt>
                <c:pt idx="1756">
                  <c:v>2.278898288536222E-2</c:v>
                </c:pt>
                <c:pt idx="1757">
                  <c:v>2.278898288536222E-2</c:v>
                </c:pt>
                <c:pt idx="1758">
                  <c:v>2.278898288536222E-2</c:v>
                </c:pt>
                <c:pt idx="1759">
                  <c:v>2.278898288536222E-2</c:v>
                </c:pt>
                <c:pt idx="1760">
                  <c:v>2.278898288536222E-2</c:v>
                </c:pt>
                <c:pt idx="1761">
                  <c:v>2.278898288536222E-2</c:v>
                </c:pt>
                <c:pt idx="1762">
                  <c:v>2.278898288536222E-2</c:v>
                </c:pt>
                <c:pt idx="1763">
                  <c:v>2.278898288536222E-2</c:v>
                </c:pt>
                <c:pt idx="1764">
                  <c:v>2.278898288536222E-2</c:v>
                </c:pt>
                <c:pt idx="1765">
                  <c:v>2.278898288536222E-2</c:v>
                </c:pt>
                <c:pt idx="1766">
                  <c:v>2.278898288536222E-2</c:v>
                </c:pt>
                <c:pt idx="1767">
                  <c:v>2.278898288536222E-2</c:v>
                </c:pt>
                <c:pt idx="1768">
                  <c:v>2.278898288536222E-2</c:v>
                </c:pt>
                <c:pt idx="1769">
                  <c:v>2.278898288536222E-2</c:v>
                </c:pt>
                <c:pt idx="1770">
                  <c:v>2.278898288536222E-2</c:v>
                </c:pt>
                <c:pt idx="1771">
                  <c:v>2.278898288536222E-2</c:v>
                </c:pt>
                <c:pt idx="1772">
                  <c:v>2.278898288536222E-2</c:v>
                </c:pt>
                <c:pt idx="1773">
                  <c:v>2.278898288536222E-2</c:v>
                </c:pt>
                <c:pt idx="1774">
                  <c:v>2.278898288536222E-2</c:v>
                </c:pt>
                <c:pt idx="1775">
                  <c:v>2.278898288536222E-2</c:v>
                </c:pt>
                <c:pt idx="1776">
                  <c:v>2.278898288536222E-2</c:v>
                </c:pt>
                <c:pt idx="1777">
                  <c:v>2.278898288536222E-2</c:v>
                </c:pt>
                <c:pt idx="1778">
                  <c:v>2.278898288536222E-2</c:v>
                </c:pt>
                <c:pt idx="1779">
                  <c:v>2.278898288536222E-2</c:v>
                </c:pt>
                <c:pt idx="1780">
                  <c:v>2.278898288536222E-2</c:v>
                </c:pt>
                <c:pt idx="1781">
                  <c:v>2.278898288536222E-2</c:v>
                </c:pt>
                <c:pt idx="1782">
                  <c:v>2.278898288536222E-2</c:v>
                </c:pt>
                <c:pt idx="1783">
                  <c:v>2.278898288536222E-2</c:v>
                </c:pt>
                <c:pt idx="1784">
                  <c:v>2.278898288536222E-2</c:v>
                </c:pt>
                <c:pt idx="1785">
                  <c:v>2.278898288536222E-2</c:v>
                </c:pt>
                <c:pt idx="1786">
                  <c:v>2.278898288536222E-2</c:v>
                </c:pt>
                <c:pt idx="1787">
                  <c:v>2.278898288536222E-2</c:v>
                </c:pt>
                <c:pt idx="1788">
                  <c:v>2.278898288536222E-2</c:v>
                </c:pt>
                <c:pt idx="1789">
                  <c:v>2.278898288536222E-2</c:v>
                </c:pt>
                <c:pt idx="1790">
                  <c:v>2.278898288536222E-2</c:v>
                </c:pt>
                <c:pt idx="1791">
                  <c:v>2.278898288536222E-2</c:v>
                </c:pt>
                <c:pt idx="1792">
                  <c:v>2.278898288536222E-2</c:v>
                </c:pt>
                <c:pt idx="1793">
                  <c:v>2.278898288536222E-2</c:v>
                </c:pt>
                <c:pt idx="1794">
                  <c:v>2.278898288536222E-2</c:v>
                </c:pt>
                <c:pt idx="1795">
                  <c:v>2.278898288536222E-2</c:v>
                </c:pt>
                <c:pt idx="1796">
                  <c:v>2.278898288536222E-2</c:v>
                </c:pt>
                <c:pt idx="1797">
                  <c:v>2.278898288536222E-2</c:v>
                </c:pt>
                <c:pt idx="1798">
                  <c:v>2.278898288536222E-2</c:v>
                </c:pt>
                <c:pt idx="1799">
                  <c:v>2.278898288536222E-2</c:v>
                </c:pt>
                <c:pt idx="1826">
                  <c:v>8.5365738530033514E-2</c:v>
                </c:pt>
                <c:pt idx="1827">
                  <c:v>8.5365738530033514E-2</c:v>
                </c:pt>
                <c:pt idx="1828">
                  <c:v>8.8055839299062827E-2</c:v>
                </c:pt>
                <c:pt idx="1829">
                  <c:v>9.0761905057819309E-2</c:v>
                </c:pt>
                <c:pt idx="1830">
                  <c:v>9.0761905057819309E-2</c:v>
                </c:pt>
                <c:pt idx="1831">
                  <c:v>9.0761905057819309E-2</c:v>
                </c:pt>
                <c:pt idx="1832">
                  <c:v>9.0761905057819309E-2</c:v>
                </c:pt>
                <c:pt idx="1833">
                  <c:v>9.0761905057819309E-2</c:v>
                </c:pt>
                <c:pt idx="1834">
                  <c:v>9.0761905057819309E-2</c:v>
                </c:pt>
                <c:pt idx="1835">
                  <c:v>9.0761905057819309E-2</c:v>
                </c:pt>
                <c:pt idx="1836">
                  <c:v>9.0761905057819309E-2</c:v>
                </c:pt>
                <c:pt idx="1837">
                  <c:v>9.0761905057819309E-2</c:v>
                </c:pt>
                <c:pt idx="1838">
                  <c:v>9.0761905057819309E-2</c:v>
                </c:pt>
                <c:pt idx="1839">
                  <c:v>9.0761905057819309E-2</c:v>
                </c:pt>
                <c:pt idx="1840">
                  <c:v>9.0761905057819309E-2</c:v>
                </c:pt>
                <c:pt idx="1841">
                  <c:v>9.0761905057819309E-2</c:v>
                </c:pt>
                <c:pt idx="1842">
                  <c:v>9.0761905057819309E-2</c:v>
                </c:pt>
                <c:pt idx="1843">
                  <c:v>9.0761905057819309E-2</c:v>
                </c:pt>
                <c:pt idx="1844">
                  <c:v>9.0761905057819309E-2</c:v>
                </c:pt>
                <c:pt idx="1845">
                  <c:v>9.0761905057819309E-2</c:v>
                </c:pt>
                <c:pt idx="1846">
                  <c:v>9.0761905057819309E-2</c:v>
                </c:pt>
                <c:pt idx="1847">
                  <c:v>9.0761905057819309E-2</c:v>
                </c:pt>
                <c:pt idx="1848">
                  <c:v>9.0761905057819309E-2</c:v>
                </c:pt>
                <c:pt idx="1849">
                  <c:v>9.0761905057819309E-2</c:v>
                </c:pt>
                <c:pt idx="1850">
                  <c:v>9.0761905057819309E-2</c:v>
                </c:pt>
                <c:pt idx="1851">
                  <c:v>9.0761905057819309E-2</c:v>
                </c:pt>
                <c:pt idx="1852">
                  <c:v>9.0761905057819309E-2</c:v>
                </c:pt>
                <c:pt idx="1853">
                  <c:v>9.0761905057819309E-2</c:v>
                </c:pt>
                <c:pt idx="1854">
                  <c:v>9.0761905057819309E-2</c:v>
                </c:pt>
                <c:pt idx="1855">
                  <c:v>9.0761905057819309E-2</c:v>
                </c:pt>
                <c:pt idx="1856">
                  <c:v>9.0761905057819309E-2</c:v>
                </c:pt>
                <c:pt idx="1857">
                  <c:v>9.0761905057819309E-2</c:v>
                </c:pt>
                <c:pt idx="1858">
                  <c:v>9.0761905057819309E-2</c:v>
                </c:pt>
                <c:pt idx="1859">
                  <c:v>9.0761905057819309E-2</c:v>
                </c:pt>
                <c:pt idx="1860">
                  <c:v>9.0761905057819309E-2</c:v>
                </c:pt>
                <c:pt idx="1861">
                  <c:v>9.0761905057819309E-2</c:v>
                </c:pt>
                <c:pt idx="1862">
                  <c:v>9.0761905057819309E-2</c:v>
                </c:pt>
                <c:pt idx="1863">
                  <c:v>9.0761905057819309E-2</c:v>
                </c:pt>
                <c:pt idx="1864">
                  <c:v>9.0761905057819309E-2</c:v>
                </c:pt>
                <c:pt idx="1865">
                  <c:v>9.0761905057819309E-2</c:v>
                </c:pt>
                <c:pt idx="1866">
                  <c:v>9.0761905057819309E-2</c:v>
                </c:pt>
                <c:pt idx="1867">
                  <c:v>9.0761905057819309E-2</c:v>
                </c:pt>
                <c:pt idx="1868">
                  <c:v>9.0761905057819309E-2</c:v>
                </c:pt>
                <c:pt idx="1869">
                  <c:v>9.0761905057819309E-2</c:v>
                </c:pt>
                <c:pt idx="1870">
                  <c:v>9.0761905057819309E-2</c:v>
                </c:pt>
                <c:pt idx="1871">
                  <c:v>9.0761905057819309E-2</c:v>
                </c:pt>
                <c:pt idx="1872">
                  <c:v>9.0761905057819309E-2</c:v>
                </c:pt>
                <c:pt idx="1873">
                  <c:v>9.0761905057819309E-2</c:v>
                </c:pt>
                <c:pt idx="1874">
                  <c:v>9.0761905057819309E-2</c:v>
                </c:pt>
                <c:pt idx="1875">
                  <c:v>9.0761905057819309E-2</c:v>
                </c:pt>
                <c:pt idx="1876">
                  <c:v>9.0761905057819309E-2</c:v>
                </c:pt>
                <c:pt idx="1877">
                  <c:v>9.0761905057819309E-2</c:v>
                </c:pt>
                <c:pt idx="1878">
                  <c:v>9.0761905057819309E-2</c:v>
                </c:pt>
                <c:pt idx="1879">
                  <c:v>9.0761905057819309E-2</c:v>
                </c:pt>
                <c:pt idx="1880">
                  <c:v>9.0761905057819309E-2</c:v>
                </c:pt>
                <c:pt idx="1881">
                  <c:v>9.3941059235938817E-2</c:v>
                </c:pt>
                <c:pt idx="1882">
                  <c:v>9.3941059235938817E-2</c:v>
                </c:pt>
                <c:pt idx="1883">
                  <c:v>9.3941059235938817E-2</c:v>
                </c:pt>
                <c:pt idx="1884">
                  <c:v>9.3941059235938817E-2</c:v>
                </c:pt>
                <c:pt idx="1885">
                  <c:v>9.3941059235938817E-2</c:v>
                </c:pt>
                <c:pt idx="1886">
                  <c:v>9.3941059235938817E-2</c:v>
                </c:pt>
                <c:pt idx="1887">
                  <c:v>9.3941059235938817E-2</c:v>
                </c:pt>
                <c:pt idx="1888">
                  <c:v>9.3941059235938817E-2</c:v>
                </c:pt>
                <c:pt idx="1889">
                  <c:v>9.3941059235938817E-2</c:v>
                </c:pt>
                <c:pt idx="1890">
                  <c:v>9.3941059235938817E-2</c:v>
                </c:pt>
                <c:pt idx="1891">
                  <c:v>9.3941059235938817E-2</c:v>
                </c:pt>
                <c:pt idx="1892">
                  <c:v>9.3941059235938817E-2</c:v>
                </c:pt>
                <c:pt idx="1893">
                  <c:v>9.3941059235938817E-2</c:v>
                </c:pt>
                <c:pt idx="1894">
                  <c:v>9.3941059235938817E-2</c:v>
                </c:pt>
                <c:pt idx="1895">
                  <c:v>9.3941059235938817E-2</c:v>
                </c:pt>
                <c:pt idx="1896">
                  <c:v>9.3941059235938817E-2</c:v>
                </c:pt>
                <c:pt idx="1897">
                  <c:v>9.3941059235938817E-2</c:v>
                </c:pt>
                <c:pt idx="1898">
                  <c:v>9.3941059235938817E-2</c:v>
                </c:pt>
                <c:pt idx="1899">
                  <c:v>9.3941059235938817E-2</c:v>
                </c:pt>
                <c:pt idx="1900">
                  <c:v>9.3941059235938817E-2</c:v>
                </c:pt>
                <c:pt idx="1901">
                  <c:v>9.3941059235938817E-2</c:v>
                </c:pt>
                <c:pt idx="1902">
                  <c:v>9.3941059235938817E-2</c:v>
                </c:pt>
                <c:pt idx="1903">
                  <c:v>9.3941059235938817E-2</c:v>
                </c:pt>
                <c:pt idx="1904">
                  <c:v>9.3941059235938817E-2</c:v>
                </c:pt>
                <c:pt idx="1905">
                  <c:v>9.3941059235938817E-2</c:v>
                </c:pt>
                <c:pt idx="1906">
                  <c:v>9.3941059235938817E-2</c:v>
                </c:pt>
                <c:pt idx="1907">
                  <c:v>9.3941059235938817E-2</c:v>
                </c:pt>
                <c:pt idx="1908">
                  <c:v>9.3941059235938817E-2</c:v>
                </c:pt>
                <c:pt idx="1909">
                  <c:v>9.3941059235938817E-2</c:v>
                </c:pt>
                <c:pt idx="1910">
                  <c:v>9.3941059235938817E-2</c:v>
                </c:pt>
                <c:pt idx="1911">
                  <c:v>9.3941059235938817E-2</c:v>
                </c:pt>
                <c:pt idx="1912">
                  <c:v>9.3941059235938817E-2</c:v>
                </c:pt>
                <c:pt idx="1913">
                  <c:v>9.3941059235938817E-2</c:v>
                </c:pt>
                <c:pt idx="1914">
                  <c:v>9.3941059235938817E-2</c:v>
                </c:pt>
                <c:pt idx="1915">
                  <c:v>9.3941059235938817E-2</c:v>
                </c:pt>
                <c:pt idx="1916">
                  <c:v>9.3941059235938817E-2</c:v>
                </c:pt>
                <c:pt idx="1917">
                  <c:v>9.3941059235938817E-2</c:v>
                </c:pt>
                <c:pt idx="1918">
                  <c:v>9.3941059235938817E-2</c:v>
                </c:pt>
                <c:pt idx="1919">
                  <c:v>9.3941059235938817E-2</c:v>
                </c:pt>
                <c:pt idx="1920">
                  <c:v>9.3941059235938817E-2</c:v>
                </c:pt>
                <c:pt idx="1921">
                  <c:v>9.3941059235938817E-2</c:v>
                </c:pt>
                <c:pt idx="1922">
                  <c:v>9.3941059235938817E-2</c:v>
                </c:pt>
                <c:pt idx="1923">
                  <c:v>9.3941059235938817E-2</c:v>
                </c:pt>
                <c:pt idx="1924">
                  <c:v>9.3941059235938817E-2</c:v>
                </c:pt>
                <c:pt idx="1925">
                  <c:v>9.3941059235938817E-2</c:v>
                </c:pt>
                <c:pt idx="1926">
                  <c:v>9.3941059235938817E-2</c:v>
                </c:pt>
                <c:pt idx="1927">
                  <c:v>9.3941059235938817E-2</c:v>
                </c:pt>
                <c:pt idx="1928">
                  <c:v>9.3941059235938817E-2</c:v>
                </c:pt>
                <c:pt idx="1929">
                  <c:v>9.3941059235938817E-2</c:v>
                </c:pt>
                <c:pt idx="1930">
                  <c:v>9.3941059235938817E-2</c:v>
                </c:pt>
                <c:pt idx="1931">
                  <c:v>9.3941059235938817E-2</c:v>
                </c:pt>
                <c:pt idx="1932">
                  <c:v>9.3941059235938817E-2</c:v>
                </c:pt>
                <c:pt idx="1933">
                  <c:v>9.3941059235938817E-2</c:v>
                </c:pt>
                <c:pt idx="1934">
                  <c:v>9.3941059235938817E-2</c:v>
                </c:pt>
                <c:pt idx="1935">
                  <c:v>9.3941059235938817E-2</c:v>
                </c:pt>
                <c:pt idx="1936">
                  <c:v>9.3941059235938817E-2</c:v>
                </c:pt>
                <c:pt idx="1937">
                  <c:v>9.3941059235938817E-2</c:v>
                </c:pt>
                <c:pt idx="1938">
                  <c:v>9.3941059235938817E-2</c:v>
                </c:pt>
                <c:pt idx="1939">
                  <c:v>9.3941059235938817E-2</c:v>
                </c:pt>
                <c:pt idx="1940">
                  <c:v>9.3941059235938817E-2</c:v>
                </c:pt>
                <c:pt idx="1941">
                  <c:v>9.3941059235938817E-2</c:v>
                </c:pt>
                <c:pt idx="1942">
                  <c:v>9.3941059235938817E-2</c:v>
                </c:pt>
                <c:pt idx="1943">
                  <c:v>9.3941059235938817E-2</c:v>
                </c:pt>
                <c:pt idx="1944">
                  <c:v>9.3941059235938817E-2</c:v>
                </c:pt>
                <c:pt idx="1945">
                  <c:v>9.3941059235938817E-2</c:v>
                </c:pt>
                <c:pt idx="1946">
                  <c:v>9.3941059235938817E-2</c:v>
                </c:pt>
                <c:pt idx="1947">
                  <c:v>9.3941059235938817E-2</c:v>
                </c:pt>
                <c:pt idx="1948">
                  <c:v>9.3941059235938817E-2</c:v>
                </c:pt>
                <c:pt idx="1949">
                  <c:v>9.3941059235938817E-2</c:v>
                </c:pt>
                <c:pt idx="1950">
                  <c:v>9.3941059235938817E-2</c:v>
                </c:pt>
                <c:pt idx="1951">
                  <c:v>9.3941059235938817E-2</c:v>
                </c:pt>
                <c:pt idx="1952">
                  <c:v>9.3941059235938817E-2</c:v>
                </c:pt>
                <c:pt idx="1953">
                  <c:v>9.3941059235938817E-2</c:v>
                </c:pt>
                <c:pt idx="1954">
                  <c:v>9.3941059235938817E-2</c:v>
                </c:pt>
                <c:pt idx="1955">
                  <c:v>9.3941059235938817E-2</c:v>
                </c:pt>
                <c:pt idx="1956">
                  <c:v>9.3941059235938817E-2</c:v>
                </c:pt>
                <c:pt idx="1957">
                  <c:v>9.3941059235938817E-2</c:v>
                </c:pt>
                <c:pt idx="1958">
                  <c:v>9.3941059235938817E-2</c:v>
                </c:pt>
                <c:pt idx="1959">
                  <c:v>9.3941059235938817E-2</c:v>
                </c:pt>
                <c:pt idx="1960">
                  <c:v>9.3941059235938817E-2</c:v>
                </c:pt>
                <c:pt idx="1961">
                  <c:v>9.8174979519883021E-2</c:v>
                </c:pt>
                <c:pt idx="1962">
                  <c:v>9.8174979519883021E-2</c:v>
                </c:pt>
                <c:pt idx="1963">
                  <c:v>9.8174979519883021E-2</c:v>
                </c:pt>
                <c:pt idx="1964">
                  <c:v>9.8174979519883021E-2</c:v>
                </c:pt>
                <c:pt idx="1965">
                  <c:v>9.8174979519883021E-2</c:v>
                </c:pt>
                <c:pt idx="1966">
                  <c:v>9.8174979519883021E-2</c:v>
                </c:pt>
                <c:pt idx="1967">
                  <c:v>9.8174979519883021E-2</c:v>
                </c:pt>
                <c:pt idx="1968">
                  <c:v>9.8174979519883021E-2</c:v>
                </c:pt>
                <c:pt idx="1969">
                  <c:v>9.8174979519883021E-2</c:v>
                </c:pt>
                <c:pt idx="1970">
                  <c:v>0.10257412596124944</c:v>
                </c:pt>
                <c:pt idx="1971">
                  <c:v>0.10257412596124944</c:v>
                </c:pt>
                <c:pt idx="1972">
                  <c:v>0.10257412596124944</c:v>
                </c:pt>
                <c:pt idx="1973">
                  <c:v>0.10257412596124944</c:v>
                </c:pt>
                <c:pt idx="1974">
                  <c:v>0.10257412596124944</c:v>
                </c:pt>
                <c:pt idx="1975">
                  <c:v>0.10257412596124944</c:v>
                </c:pt>
                <c:pt idx="1976">
                  <c:v>0.10257412596124944</c:v>
                </c:pt>
                <c:pt idx="1977">
                  <c:v>0.10257412596124944</c:v>
                </c:pt>
                <c:pt idx="1978">
                  <c:v>0.10257412596124944</c:v>
                </c:pt>
                <c:pt idx="1979">
                  <c:v>0.10257412596124944</c:v>
                </c:pt>
                <c:pt idx="1980">
                  <c:v>0.10257412596124944</c:v>
                </c:pt>
                <c:pt idx="1981">
                  <c:v>0.10257412596124944</c:v>
                </c:pt>
                <c:pt idx="1982">
                  <c:v>0.10257412596124944</c:v>
                </c:pt>
                <c:pt idx="1983">
                  <c:v>0.10257412596124944</c:v>
                </c:pt>
                <c:pt idx="1984">
                  <c:v>0.10257412596124944</c:v>
                </c:pt>
                <c:pt idx="1985">
                  <c:v>0.10257412596124944</c:v>
                </c:pt>
                <c:pt idx="1986">
                  <c:v>0.10257412596124944</c:v>
                </c:pt>
                <c:pt idx="1987">
                  <c:v>0.10257412596124944</c:v>
                </c:pt>
                <c:pt idx="1988">
                  <c:v>0.10257412596124944</c:v>
                </c:pt>
                <c:pt idx="1989">
                  <c:v>0.10257412596124944</c:v>
                </c:pt>
                <c:pt idx="1990">
                  <c:v>0.10257412596124944</c:v>
                </c:pt>
                <c:pt idx="1991">
                  <c:v>0.10257412596124944</c:v>
                </c:pt>
                <c:pt idx="1992">
                  <c:v>0.10257412596124944</c:v>
                </c:pt>
                <c:pt idx="1993">
                  <c:v>0.10257412596124944</c:v>
                </c:pt>
                <c:pt idx="1994">
                  <c:v>0.10257412596124944</c:v>
                </c:pt>
                <c:pt idx="1995">
                  <c:v>0.10257412596124944</c:v>
                </c:pt>
                <c:pt idx="1996">
                  <c:v>0.10257412596124944</c:v>
                </c:pt>
                <c:pt idx="1997">
                  <c:v>0.10257412596124944</c:v>
                </c:pt>
                <c:pt idx="1998">
                  <c:v>0.10257412596124944</c:v>
                </c:pt>
                <c:pt idx="1999">
                  <c:v>0.10257412596124944</c:v>
                </c:pt>
                <c:pt idx="2000">
                  <c:v>0.10257412596124944</c:v>
                </c:pt>
                <c:pt idx="2001">
                  <c:v>0.10257412596124944</c:v>
                </c:pt>
                <c:pt idx="2002">
                  <c:v>0.10257412596124944</c:v>
                </c:pt>
                <c:pt idx="2003">
                  <c:v>0.10257412596124944</c:v>
                </c:pt>
                <c:pt idx="2004">
                  <c:v>0.10257412596124944</c:v>
                </c:pt>
                <c:pt idx="2005">
                  <c:v>0.10257412596124944</c:v>
                </c:pt>
                <c:pt idx="2006">
                  <c:v>0.10257412596124944</c:v>
                </c:pt>
                <c:pt idx="2007">
                  <c:v>0.10257412596124944</c:v>
                </c:pt>
                <c:pt idx="2008">
                  <c:v>0.10257412596124944</c:v>
                </c:pt>
                <c:pt idx="2009">
                  <c:v>0.10257412596124944</c:v>
                </c:pt>
                <c:pt idx="2010">
                  <c:v>0.10257412596124944</c:v>
                </c:pt>
                <c:pt idx="2011">
                  <c:v>0.10257412596124944</c:v>
                </c:pt>
                <c:pt idx="2012">
                  <c:v>0.10257412596124944</c:v>
                </c:pt>
                <c:pt idx="2013">
                  <c:v>0.10257412596124944</c:v>
                </c:pt>
                <c:pt idx="2014">
                  <c:v>0.10257412596124944</c:v>
                </c:pt>
                <c:pt idx="2015">
                  <c:v>0.10257412596124944</c:v>
                </c:pt>
                <c:pt idx="2016">
                  <c:v>0.10257412596124944</c:v>
                </c:pt>
                <c:pt idx="2017">
                  <c:v>0.10257412596124944</c:v>
                </c:pt>
                <c:pt idx="2018">
                  <c:v>0.10257412596124944</c:v>
                </c:pt>
                <c:pt idx="2019">
                  <c:v>0.10859711840446253</c:v>
                </c:pt>
                <c:pt idx="2020">
                  <c:v>0.10859711840446253</c:v>
                </c:pt>
                <c:pt idx="2021">
                  <c:v>0.10859711840446253</c:v>
                </c:pt>
                <c:pt idx="2022">
                  <c:v>0.10859711840446253</c:v>
                </c:pt>
                <c:pt idx="2023">
                  <c:v>0.10859711840446253</c:v>
                </c:pt>
                <c:pt idx="2024">
                  <c:v>0.10859711840446253</c:v>
                </c:pt>
                <c:pt idx="2025">
                  <c:v>0.10859711840446253</c:v>
                </c:pt>
                <c:pt idx="2026">
                  <c:v>0.10859711840446253</c:v>
                </c:pt>
                <c:pt idx="2027">
                  <c:v>0.10859711840446253</c:v>
                </c:pt>
                <c:pt idx="2028">
                  <c:v>0.10859711840446253</c:v>
                </c:pt>
                <c:pt idx="2029">
                  <c:v>0.10859711840446253</c:v>
                </c:pt>
                <c:pt idx="2030">
                  <c:v>0.10859711840446253</c:v>
                </c:pt>
                <c:pt idx="2031">
                  <c:v>0.10859711840446253</c:v>
                </c:pt>
                <c:pt idx="2032">
                  <c:v>0.10859711840446253</c:v>
                </c:pt>
                <c:pt idx="2033">
                  <c:v>0.10859711840446253</c:v>
                </c:pt>
                <c:pt idx="2034">
                  <c:v>0.10859711840446253</c:v>
                </c:pt>
                <c:pt idx="2035">
                  <c:v>0.10859711840446253</c:v>
                </c:pt>
                <c:pt idx="2036">
                  <c:v>0.10859711840446253</c:v>
                </c:pt>
                <c:pt idx="2037">
                  <c:v>0.10859711840446253</c:v>
                </c:pt>
                <c:pt idx="2038">
                  <c:v>0.10859711840446253</c:v>
                </c:pt>
                <c:pt idx="2039">
                  <c:v>0.10859711840446253</c:v>
                </c:pt>
                <c:pt idx="2040">
                  <c:v>0.10859711840446253</c:v>
                </c:pt>
                <c:pt idx="2041">
                  <c:v>0.10859711840446253</c:v>
                </c:pt>
                <c:pt idx="2042">
                  <c:v>0.10859711840446253</c:v>
                </c:pt>
                <c:pt idx="2043">
                  <c:v>0.10859711840446253</c:v>
                </c:pt>
                <c:pt idx="2044">
                  <c:v>0.10859711840446253</c:v>
                </c:pt>
                <c:pt idx="2045">
                  <c:v>0.10859711840446253</c:v>
                </c:pt>
                <c:pt idx="2046">
                  <c:v>0.10859711840446253</c:v>
                </c:pt>
                <c:pt idx="2047">
                  <c:v>0.10859711840446253</c:v>
                </c:pt>
                <c:pt idx="2048">
                  <c:v>0.10859711840446253</c:v>
                </c:pt>
                <c:pt idx="2049">
                  <c:v>0.10859711840446253</c:v>
                </c:pt>
                <c:pt idx="2050">
                  <c:v>0.10859711840446253</c:v>
                </c:pt>
                <c:pt idx="2051">
                  <c:v>0.10859711840446253</c:v>
                </c:pt>
                <c:pt idx="2052">
                  <c:v>0.10859711840446253</c:v>
                </c:pt>
                <c:pt idx="2053">
                  <c:v>0.10859711840446253</c:v>
                </c:pt>
                <c:pt idx="2054">
                  <c:v>0.10859711840446253</c:v>
                </c:pt>
                <c:pt idx="2055">
                  <c:v>0.10859711840446253</c:v>
                </c:pt>
                <c:pt idx="2056">
                  <c:v>0.10859711840446253</c:v>
                </c:pt>
                <c:pt idx="2057">
                  <c:v>0.10859711840446253</c:v>
                </c:pt>
                <c:pt idx="2058">
                  <c:v>0.10859711840446253</c:v>
                </c:pt>
                <c:pt idx="2059">
                  <c:v>0.10859711840446253</c:v>
                </c:pt>
                <c:pt idx="2060">
                  <c:v>0.10859711840446253</c:v>
                </c:pt>
                <c:pt idx="2061">
                  <c:v>0.10859711840446253</c:v>
                </c:pt>
                <c:pt idx="2062">
                  <c:v>0.10859711840446253</c:v>
                </c:pt>
                <c:pt idx="2063">
                  <c:v>0.10859711840446253</c:v>
                </c:pt>
                <c:pt idx="2064">
                  <c:v>0.10859711840446253</c:v>
                </c:pt>
                <c:pt idx="2065">
                  <c:v>0.10859711840446253</c:v>
                </c:pt>
                <c:pt idx="2066">
                  <c:v>0.10859711840446253</c:v>
                </c:pt>
                <c:pt idx="2067">
                  <c:v>0.10859711840446253</c:v>
                </c:pt>
                <c:pt idx="2068">
                  <c:v>0.10859711840446253</c:v>
                </c:pt>
                <c:pt idx="2069">
                  <c:v>0.10859711840446253</c:v>
                </c:pt>
                <c:pt idx="2070">
                  <c:v>0.10859711840446253</c:v>
                </c:pt>
                <c:pt idx="2071">
                  <c:v>0.10859711840446253</c:v>
                </c:pt>
                <c:pt idx="2072">
                  <c:v>0.10859711840446253</c:v>
                </c:pt>
                <c:pt idx="2073">
                  <c:v>0.10859711840446253</c:v>
                </c:pt>
                <c:pt idx="2074">
                  <c:v>0.10859711840446253</c:v>
                </c:pt>
                <c:pt idx="2075">
                  <c:v>0.10859711840446253</c:v>
                </c:pt>
                <c:pt idx="2076">
                  <c:v>0.10859711840446253</c:v>
                </c:pt>
                <c:pt idx="2077">
                  <c:v>0.10859711840446253</c:v>
                </c:pt>
                <c:pt idx="2078">
                  <c:v>0.10859711840446253</c:v>
                </c:pt>
                <c:pt idx="2079">
                  <c:v>0.10859711840446253</c:v>
                </c:pt>
                <c:pt idx="2080">
                  <c:v>0.10859711840446253</c:v>
                </c:pt>
                <c:pt idx="2081">
                  <c:v>0.10859711840446253</c:v>
                </c:pt>
                <c:pt idx="2082">
                  <c:v>0.10859711840446253</c:v>
                </c:pt>
                <c:pt idx="2083">
                  <c:v>0.10859711840446253</c:v>
                </c:pt>
                <c:pt idx="2084">
                  <c:v>0.10859711840446253</c:v>
                </c:pt>
                <c:pt idx="2085">
                  <c:v>0.10859711840446253</c:v>
                </c:pt>
                <c:pt idx="2086">
                  <c:v>0.10859711840446253</c:v>
                </c:pt>
                <c:pt idx="2087">
                  <c:v>0.11751114722041789</c:v>
                </c:pt>
                <c:pt idx="2088">
                  <c:v>0.11751114722041789</c:v>
                </c:pt>
                <c:pt idx="2089">
                  <c:v>0.11751114722041789</c:v>
                </c:pt>
                <c:pt idx="2090">
                  <c:v>0.11751114722041789</c:v>
                </c:pt>
                <c:pt idx="2091">
                  <c:v>0.11751114722041789</c:v>
                </c:pt>
                <c:pt idx="2092">
                  <c:v>0.11751114722041789</c:v>
                </c:pt>
                <c:pt idx="2093">
                  <c:v>0.11751114722041789</c:v>
                </c:pt>
                <c:pt idx="2094">
                  <c:v>0.11751114722041789</c:v>
                </c:pt>
                <c:pt idx="2095">
                  <c:v>0.11751114722041789</c:v>
                </c:pt>
                <c:pt idx="2096">
                  <c:v>0.11751114722041789</c:v>
                </c:pt>
                <c:pt idx="2097">
                  <c:v>0.11751114722041789</c:v>
                </c:pt>
                <c:pt idx="2098">
                  <c:v>0.11751114722041789</c:v>
                </c:pt>
                <c:pt idx="2099">
                  <c:v>0.11751114722041789</c:v>
                </c:pt>
                <c:pt idx="2100">
                  <c:v>0.11751114722041789</c:v>
                </c:pt>
                <c:pt idx="2101">
                  <c:v>0.11751114722041789</c:v>
                </c:pt>
                <c:pt idx="2102">
                  <c:v>0.11751114722041789</c:v>
                </c:pt>
                <c:pt idx="2103">
                  <c:v>0.11751114722041789</c:v>
                </c:pt>
                <c:pt idx="2104">
                  <c:v>0.11751114722041789</c:v>
                </c:pt>
                <c:pt idx="2105">
                  <c:v>0.11751114722041789</c:v>
                </c:pt>
                <c:pt idx="2106">
                  <c:v>0.11751114722041789</c:v>
                </c:pt>
                <c:pt idx="2107">
                  <c:v>0.11751114722041789</c:v>
                </c:pt>
                <c:pt idx="2108">
                  <c:v>0.11751114722041789</c:v>
                </c:pt>
                <c:pt idx="2109">
                  <c:v>0.11751114722041789</c:v>
                </c:pt>
                <c:pt idx="2110">
                  <c:v>0.11751114722041789</c:v>
                </c:pt>
                <c:pt idx="2111">
                  <c:v>0.11751114722041789</c:v>
                </c:pt>
                <c:pt idx="2112">
                  <c:v>0.11751114722041789</c:v>
                </c:pt>
                <c:pt idx="2113">
                  <c:v>0.11751114722041789</c:v>
                </c:pt>
                <c:pt idx="2114">
                  <c:v>0.11751114722041789</c:v>
                </c:pt>
                <c:pt idx="2115">
                  <c:v>0.11751114722041789</c:v>
                </c:pt>
                <c:pt idx="2116">
                  <c:v>0.11751114722041789</c:v>
                </c:pt>
                <c:pt idx="2117">
                  <c:v>0.11751114722041789</c:v>
                </c:pt>
                <c:pt idx="2118">
                  <c:v>0.11751114722041789</c:v>
                </c:pt>
                <c:pt idx="2119">
                  <c:v>0.11751114722041789</c:v>
                </c:pt>
                <c:pt idx="2120">
                  <c:v>0.11751114722041789</c:v>
                </c:pt>
                <c:pt idx="2121">
                  <c:v>0.11751114722041789</c:v>
                </c:pt>
                <c:pt idx="2122">
                  <c:v>0.11751114722041789</c:v>
                </c:pt>
                <c:pt idx="2123">
                  <c:v>0.11751114722041789</c:v>
                </c:pt>
                <c:pt idx="2124">
                  <c:v>0.11751114722041789</c:v>
                </c:pt>
                <c:pt idx="2125">
                  <c:v>0.11751114722041789</c:v>
                </c:pt>
                <c:pt idx="2126">
                  <c:v>0.11751114722041789</c:v>
                </c:pt>
                <c:pt idx="2127">
                  <c:v>0.11751114722041789</c:v>
                </c:pt>
                <c:pt idx="2128">
                  <c:v>0.11751114722041789</c:v>
                </c:pt>
                <c:pt idx="2129">
                  <c:v>0.11751114722041789</c:v>
                </c:pt>
                <c:pt idx="2130">
                  <c:v>0.11751114722041789</c:v>
                </c:pt>
                <c:pt idx="2131">
                  <c:v>0.11751114722041789</c:v>
                </c:pt>
                <c:pt idx="2132">
                  <c:v>0.11751114722041789</c:v>
                </c:pt>
                <c:pt idx="2133">
                  <c:v>0.11751114722041789</c:v>
                </c:pt>
                <c:pt idx="2134">
                  <c:v>0.11751114722041789</c:v>
                </c:pt>
                <c:pt idx="2135">
                  <c:v>0.11751114722041789</c:v>
                </c:pt>
                <c:pt idx="2136">
                  <c:v>0.11751114722041789</c:v>
                </c:pt>
                <c:pt idx="2137">
                  <c:v>0.11751114722041789</c:v>
                </c:pt>
                <c:pt idx="2138">
                  <c:v>0.11751114722041789</c:v>
                </c:pt>
                <c:pt idx="2139">
                  <c:v>0.11751114722041789</c:v>
                </c:pt>
                <c:pt idx="2140">
                  <c:v>0.11751114722041789</c:v>
                </c:pt>
                <c:pt idx="2141">
                  <c:v>0.11751114722041789</c:v>
                </c:pt>
                <c:pt idx="2142">
                  <c:v>0.11751114722041789</c:v>
                </c:pt>
                <c:pt idx="2143">
                  <c:v>0.11751114722041789</c:v>
                </c:pt>
                <c:pt idx="2144">
                  <c:v>0.11751114722041789</c:v>
                </c:pt>
                <c:pt idx="2145">
                  <c:v>0.11751114722041789</c:v>
                </c:pt>
                <c:pt idx="2146">
                  <c:v>0.11751114722041789</c:v>
                </c:pt>
                <c:pt idx="2147">
                  <c:v>0.11751114722041789</c:v>
                </c:pt>
                <c:pt idx="2148">
                  <c:v>0.11751114722041789</c:v>
                </c:pt>
                <c:pt idx="2149">
                  <c:v>0.11751114722041789</c:v>
                </c:pt>
                <c:pt idx="2150">
                  <c:v>0.11751114722041789</c:v>
                </c:pt>
                <c:pt idx="2151">
                  <c:v>0.11751114722041789</c:v>
                </c:pt>
                <c:pt idx="2152">
                  <c:v>0.13130003554509886</c:v>
                </c:pt>
                <c:pt idx="2153">
                  <c:v>0.13130003554509886</c:v>
                </c:pt>
                <c:pt idx="2154">
                  <c:v>0.13130003554509886</c:v>
                </c:pt>
                <c:pt idx="2155">
                  <c:v>0.13130003554509886</c:v>
                </c:pt>
                <c:pt idx="2156">
                  <c:v>0.13130003554509886</c:v>
                </c:pt>
                <c:pt idx="2157">
                  <c:v>0.13130003554509886</c:v>
                </c:pt>
                <c:pt idx="2158">
                  <c:v>0.13130003554509886</c:v>
                </c:pt>
                <c:pt idx="2159">
                  <c:v>0.13130003554509886</c:v>
                </c:pt>
                <c:pt idx="2160">
                  <c:v>0.13130003554509886</c:v>
                </c:pt>
                <c:pt idx="2161">
                  <c:v>0.13130003554509886</c:v>
                </c:pt>
                <c:pt idx="2162">
                  <c:v>0.13130003554509886</c:v>
                </c:pt>
                <c:pt idx="2163">
                  <c:v>0.13130003554509886</c:v>
                </c:pt>
                <c:pt idx="2164">
                  <c:v>0.13130003554509886</c:v>
                </c:pt>
                <c:pt idx="2165">
                  <c:v>0.13130003554509886</c:v>
                </c:pt>
                <c:pt idx="2166">
                  <c:v>0.13130003554509886</c:v>
                </c:pt>
                <c:pt idx="2167">
                  <c:v>0.13130003554509886</c:v>
                </c:pt>
                <c:pt idx="2168">
                  <c:v>0.13130003554509886</c:v>
                </c:pt>
                <c:pt idx="2169">
                  <c:v>0.13130003554509886</c:v>
                </c:pt>
                <c:pt idx="2170">
                  <c:v>0.13130003554509886</c:v>
                </c:pt>
                <c:pt idx="2171">
                  <c:v>0.13130003554509886</c:v>
                </c:pt>
                <c:pt idx="2172">
                  <c:v>0.13130003554509886</c:v>
                </c:pt>
                <c:pt idx="2173">
                  <c:v>0.13130003554509886</c:v>
                </c:pt>
                <c:pt idx="2174">
                  <c:v>0.13130003554509886</c:v>
                </c:pt>
                <c:pt idx="2175">
                  <c:v>0.13130003554509886</c:v>
                </c:pt>
                <c:pt idx="2176">
                  <c:v>0.13130003554509886</c:v>
                </c:pt>
                <c:pt idx="2177">
                  <c:v>0.13130003554509886</c:v>
                </c:pt>
                <c:pt idx="2178">
                  <c:v>0.13130003554509886</c:v>
                </c:pt>
                <c:pt idx="2179">
                  <c:v>0.13130003554509886</c:v>
                </c:pt>
                <c:pt idx="2180">
                  <c:v>0.13130003554509886</c:v>
                </c:pt>
                <c:pt idx="2181">
                  <c:v>0.13130003554509886</c:v>
                </c:pt>
                <c:pt idx="2182">
                  <c:v>0.13130003554509886</c:v>
                </c:pt>
                <c:pt idx="2183">
                  <c:v>0.13130003554509886</c:v>
                </c:pt>
                <c:pt idx="2184">
                  <c:v>0.13130003554509886</c:v>
                </c:pt>
                <c:pt idx="2185">
                  <c:v>0.13130003554509886</c:v>
                </c:pt>
                <c:pt idx="2186">
                  <c:v>0.13130003554509886</c:v>
                </c:pt>
                <c:pt idx="2187">
                  <c:v>0.13130003554509886</c:v>
                </c:pt>
                <c:pt idx="2188">
                  <c:v>0.13130003554509886</c:v>
                </c:pt>
                <c:pt idx="2189">
                  <c:v>0.13130003554509886</c:v>
                </c:pt>
                <c:pt idx="2190">
                  <c:v>0.13130003554509886</c:v>
                </c:pt>
                <c:pt idx="2191">
                  <c:v>0.13130003554509886</c:v>
                </c:pt>
                <c:pt idx="2192">
                  <c:v>0.13130003554509886</c:v>
                </c:pt>
                <c:pt idx="2193">
                  <c:v>0.13130003554509886</c:v>
                </c:pt>
                <c:pt idx="2194">
                  <c:v>0.13130003554509886</c:v>
                </c:pt>
                <c:pt idx="2195">
                  <c:v>0.13130003554509886</c:v>
                </c:pt>
                <c:pt idx="2196">
                  <c:v>0.13130003554509886</c:v>
                </c:pt>
                <c:pt idx="2197">
                  <c:v>0.13130003554509886</c:v>
                </c:pt>
                <c:pt idx="2198">
                  <c:v>0.13130003554509886</c:v>
                </c:pt>
                <c:pt idx="2199">
                  <c:v>0.13130003554509886</c:v>
                </c:pt>
                <c:pt idx="2200">
                  <c:v>0.13130003554509886</c:v>
                </c:pt>
              </c:numCache>
            </c:numRef>
          </c:yVal>
          <c:smooth val="1"/>
          <c:extLst>
            <c:ext xmlns:c16="http://schemas.microsoft.com/office/drawing/2014/chart" uri="{C3380CC4-5D6E-409C-BE32-E72D297353CC}">
              <c16:uniqueId val="{00000000-1719-4E03-AD1C-C47537CFEAF3}"/>
            </c:ext>
          </c:extLst>
        </c:ser>
        <c:ser>
          <c:idx val="1"/>
          <c:order val="1"/>
          <c:tx>
            <c:strRef>
              <c:f>CUM_INCID_CR1!$C$1</c:f>
              <c:strCache>
                <c:ptCount val="1"/>
                <c:pt idx="0">
                  <c:v>cif_inv</c:v>
                </c:pt>
              </c:strCache>
            </c:strRef>
          </c:tx>
          <c:spPr>
            <a:ln w="57150" cap="rnd">
              <a:solidFill>
                <a:srgbClr val="FF0000"/>
              </a:solidFill>
              <a:round/>
            </a:ln>
            <a:effectLst/>
          </c:spPr>
          <c:marker>
            <c:symbol val="none"/>
          </c:marker>
          <c:xVal>
            <c:numRef>
              <c:f>CUM_INCID_CR1!$A$2:$A$2202</c:f>
              <c:numCache>
                <c:formatCode>General</c:formatCode>
                <c:ptCount val="2201"/>
                <c:pt idx="0">
                  <c:v>0</c:v>
                </c:pt>
                <c:pt idx="1">
                  <c:v>2.7397260273972603E-3</c:v>
                </c:pt>
                <c:pt idx="2">
                  <c:v>5.4794520547945206E-3</c:v>
                </c:pt>
                <c:pt idx="3">
                  <c:v>8.21917808219178E-3</c:v>
                </c:pt>
                <c:pt idx="4">
                  <c:v>1.0958904109589041E-2</c:v>
                </c:pt>
                <c:pt idx="5">
                  <c:v>1.3698630136986301E-2</c:v>
                </c:pt>
                <c:pt idx="6">
                  <c:v>1.643835616438356E-2</c:v>
                </c:pt>
                <c:pt idx="7">
                  <c:v>1.9178082191780823E-2</c:v>
                </c:pt>
                <c:pt idx="8">
                  <c:v>2.1917808219178082E-2</c:v>
                </c:pt>
                <c:pt idx="9">
                  <c:v>2.4657534246575342E-2</c:v>
                </c:pt>
                <c:pt idx="10">
                  <c:v>2.7397260273972601E-2</c:v>
                </c:pt>
                <c:pt idx="11">
                  <c:v>3.0136986301369864E-2</c:v>
                </c:pt>
                <c:pt idx="12">
                  <c:v>3.287671232876712E-2</c:v>
                </c:pt>
                <c:pt idx="13">
                  <c:v>3.5616438356164383E-2</c:v>
                </c:pt>
                <c:pt idx="14">
                  <c:v>3.8356164383561646E-2</c:v>
                </c:pt>
                <c:pt idx="15">
                  <c:v>4.1095890410958902E-2</c:v>
                </c:pt>
                <c:pt idx="16">
                  <c:v>4.3835616438356165E-2</c:v>
                </c:pt>
                <c:pt idx="17">
                  <c:v>4.6575342465753428E-2</c:v>
                </c:pt>
                <c:pt idx="18">
                  <c:v>4.9315068493150684E-2</c:v>
                </c:pt>
                <c:pt idx="19">
                  <c:v>5.2054794520547946E-2</c:v>
                </c:pt>
                <c:pt idx="20">
                  <c:v>5.4794520547945202E-2</c:v>
                </c:pt>
                <c:pt idx="21">
                  <c:v>5.7534246575342465E-2</c:v>
                </c:pt>
                <c:pt idx="22">
                  <c:v>6.0273972602739728E-2</c:v>
                </c:pt>
                <c:pt idx="23">
                  <c:v>6.3013698630136991E-2</c:v>
                </c:pt>
                <c:pt idx="24">
                  <c:v>6.575342465753424E-2</c:v>
                </c:pt>
                <c:pt idx="25">
                  <c:v>6.8493150684931503E-2</c:v>
                </c:pt>
                <c:pt idx="26">
                  <c:v>7.1232876712328766E-2</c:v>
                </c:pt>
                <c:pt idx="27">
                  <c:v>7.3972602739726029E-2</c:v>
                </c:pt>
                <c:pt idx="28">
                  <c:v>7.6712328767123292E-2</c:v>
                </c:pt>
                <c:pt idx="29">
                  <c:v>7.9452054794520555E-2</c:v>
                </c:pt>
                <c:pt idx="30">
                  <c:v>8.2191780821917804E-2</c:v>
                </c:pt>
                <c:pt idx="31">
                  <c:v>8.4931506849315067E-2</c:v>
                </c:pt>
                <c:pt idx="32">
                  <c:v>8.7671232876712329E-2</c:v>
                </c:pt>
                <c:pt idx="33">
                  <c:v>9.0410958904109592E-2</c:v>
                </c:pt>
                <c:pt idx="34">
                  <c:v>9.3150684931506855E-2</c:v>
                </c:pt>
                <c:pt idx="35">
                  <c:v>9.5890410958904104E-2</c:v>
                </c:pt>
                <c:pt idx="36">
                  <c:v>9.8630136986301367E-2</c:v>
                </c:pt>
                <c:pt idx="37">
                  <c:v>0.10136986301369863</c:v>
                </c:pt>
                <c:pt idx="38">
                  <c:v>0.10410958904109589</c:v>
                </c:pt>
                <c:pt idx="39">
                  <c:v>0.10684931506849316</c:v>
                </c:pt>
                <c:pt idx="40">
                  <c:v>0.1095890410958904</c:v>
                </c:pt>
                <c:pt idx="41">
                  <c:v>0.11232876712328767</c:v>
                </c:pt>
                <c:pt idx="42">
                  <c:v>0.11506849315068493</c:v>
                </c:pt>
                <c:pt idx="43">
                  <c:v>0.11780821917808219</c:v>
                </c:pt>
                <c:pt idx="44">
                  <c:v>0.12054794520547946</c:v>
                </c:pt>
                <c:pt idx="45">
                  <c:v>0.12328767123287671</c:v>
                </c:pt>
                <c:pt idx="46">
                  <c:v>0.12602739726027398</c:v>
                </c:pt>
                <c:pt idx="47">
                  <c:v>0.12876712328767123</c:v>
                </c:pt>
                <c:pt idx="48">
                  <c:v>0.13150684931506848</c:v>
                </c:pt>
                <c:pt idx="49">
                  <c:v>0.13424657534246576</c:v>
                </c:pt>
                <c:pt idx="50">
                  <c:v>0.13698630136986301</c:v>
                </c:pt>
                <c:pt idx="51">
                  <c:v>0.13972602739726028</c:v>
                </c:pt>
                <c:pt idx="52">
                  <c:v>0.14246575342465753</c:v>
                </c:pt>
                <c:pt idx="53">
                  <c:v>0.14520547945205478</c:v>
                </c:pt>
                <c:pt idx="54">
                  <c:v>0.14794520547945206</c:v>
                </c:pt>
                <c:pt idx="55">
                  <c:v>0.15068493150684931</c:v>
                </c:pt>
                <c:pt idx="56">
                  <c:v>0.15342465753424658</c:v>
                </c:pt>
                <c:pt idx="57">
                  <c:v>0.15616438356164383</c:v>
                </c:pt>
                <c:pt idx="58">
                  <c:v>0.15890410958904111</c:v>
                </c:pt>
                <c:pt idx="59">
                  <c:v>0.16164383561643836</c:v>
                </c:pt>
                <c:pt idx="60">
                  <c:v>0.16438356164383561</c:v>
                </c:pt>
                <c:pt idx="61">
                  <c:v>0.16712328767123288</c:v>
                </c:pt>
                <c:pt idx="62">
                  <c:v>0.16986301369863013</c:v>
                </c:pt>
                <c:pt idx="63">
                  <c:v>0.17260273972602741</c:v>
                </c:pt>
                <c:pt idx="64">
                  <c:v>0.17534246575342466</c:v>
                </c:pt>
                <c:pt idx="65">
                  <c:v>0.17808219178082191</c:v>
                </c:pt>
                <c:pt idx="66">
                  <c:v>0.18082191780821918</c:v>
                </c:pt>
                <c:pt idx="67">
                  <c:v>0.18356164383561643</c:v>
                </c:pt>
                <c:pt idx="68">
                  <c:v>0.18630136986301371</c:v>
                </c:pt>
                <c:pt idx="69">
                  <c:v>0.18904109589041096</c:v>
                </c:pt>
                <c:pt idx="70">
                  <c:v>0.19178082191780821</c:v>
                </c:pt>
                <c:pt idx="71">
                  <c:v>0.19452054794520549</c:v>
                </c:pt>
                <c:pt idx="72">
                  <c:v>0.19726027397260273</c:v>
                </c:pt>
                <c:pt idx="73">
                  <c:v>0.2</c:v>
                </c:pt>
                <c:pt idx="74">
                  <c:v>0.20273972602739726</c:v>
                </c:pt>
                <c:pt idx="75">
                  <c:v>0.20547945205479451</c:v>
                </c:pt>
                <c:pt idx="76">
                  <c:v>0.20821917808219179</c:v>
                </c:pt>
                <c:pt idx="77">
                  <c:v>0.21095890410958903</c:v>
                </c:pt>
                <c:pt idx="78">
                  <c:v>0.21369863013698631</c:v>
                </c:pt>
                <c:pt idx="79">
                  <c:v>0.21643835616438356</c:v>
                </c:pt>
                <c:pt idx="80">
                  <c:v>0.21917808219178081</c:v>
                </c:pt>
                <c:pt idx="81">
                  <c:v>0.22191780821917809</c:v>
                </c:pt>
                <c:pt idx="82">
                  <c:v>0.22465753424657534</c:v>
                </c:pt>
                <c:pt idx="83">
                  <c:v>0.22739726027397261</c:v>
                </c:pt>
                <c:pt idx="84">
                  <c:v>0.23013698630136986</c:v>
                </c:pt>
                <c:pt idx="85">
                  <c:v>0.23287671232876711</c:v>
                </c:pt>
                <c:pt idx="86">
                  <c:v>0.23561643835616439</c:v>
                </c:pt>
                <c:pt idx="87">
                  <c:v>0.23835616438356164</c:v>
                </c:pt>
                <c:pt idx="88">
                  <c:v>0.24109589041095891</c:v>
                </c:pt>
                <c:pt idx="89">
                  <c:v>0.24383561643835616</c:v>
                </c:pt>
                <c:pt idx="90">
                  <c:v>0.24657534246575341</c:v>
                </c:pt>
                <c:pt idx="91">
                  <c:v>0.24931506849315069</c:v>
                </c:pt>
                <c:pt idx="92">
                  <c:v>0.25205479452054796</c:v>
                </c:pt>
                <c:pt idx="93">
                  <c:v>0.25479452054794521</c:v>
                </c:pt>
                <c:pt idx="94">
                  <c:v>0.25753424657534246</c:v>
                </c:pt>
                <c:pt idx="95">
                  <c:v>0.26027397260273971</c:v>
                </c:pt>
                <c:pt idx="96">
                  <c:v>0.26301369863013696</c:v>
                </c:pt>
                <c:pt idx="97">
                  <c:v>0.26575342465753427</c:v>
                </c:pt>
                <c:pt idx="98">
                  <c:v>0.26849315068493151</c:v>
                </c:pt>
                <c:pt idx="99">
                  <c:v>0.27123287671232876</c:v>
                </c:pt>
                <c:pt idx="100">
                  <c:v>0.27397260273972601</c:v>
                </c:pt>
                <c:pt idx="101">
                  <c:v>0.27671232876712326</c:v>
                </c:pt>
                <c:pt idx="102">
                  <c:v>0.27945205479452057</c:v>
                </c:pt>
                <c:pt idx="103">
                  <c:v>0.28219178082191781</c:v>
                </c:pt>
                <c:pt idx="104">
                  <c:v>0.28493150684931506</c:v>
                </c:pt>
                <c:pt idx="105">
                  <c:v>0.28767123287671231</c:v>
                </c:pt>
                <c:pt idx="106">
                  <c:v>0.29041095890410956</c:v>
                </c:pt>
                <c:pt idx="107">
                  <c:v>0.29315068493150687</c:v>
                </c:pt>
                <c:pt idx="108">
                  <c:v>0.29589041095890412</c:v>
                </c:pt>
                <c:pt idx="109">
                  <c:v>0.29863013698630136</c:v>
                </c:pt>
                <c:pt idx="110">
                  <c:v>0.30136986301369861</c:v>
                </c:pt>
                <c:pt idx="111">
                  <c:v>0.30410958904109592</c:v>
                </c:pt>
                <c:pt idx="112">
                  <c:v>0.30684931506849317</c:v>
                </c:pt>
                <c:pt idx="113">
                  <c:v>0.30958904109589042</c:v>
                </c:pt>
                <c:pt idx="114">
                  <c:v>0.31232876712328766</c:v>
                </c:pt>
                <c:pt idx="115">
                  <c:v>0.31506849315068491</c:v>
                </c:pt>
                <c:pt idx="116">
                  <c:v>0.31780821917808222</c:v>
                </c:pt>
                <c:pt idx="117">
                  <c:v>0.32054794520547947</c:v>
                </c:pt>
                <c:pt idx="118">
                  <c:v>0.32328767123287672</c:v>
                </c:pt>
                <c:pt idx="119">
                  <c:v>0.32602739726027397</c:v>
                </c:pt>
                <c:pt idx="120">
                  <c:v>0.32876712328767121</c:v>
                </c:pt>
                <c:pt idx="121">
                  <c:v>0.33150684931506852</c:v>
                </c:pt>
                <c:pt idx="122">
                  <c:v>0.33424657534246577</c:v>
                </c:pt>
                <c:pt idx="123">
                  <c:v>0.33698630136986302</c:v>
                </c:pt>
                <c:pt idx="124">
                  <c:v>0.33972602739726027</c:v>
                </c:pt>
                <c:pt idx="125">
                  <c:v>0.34246575342465752</c:v>
                </c:pt>
                <c:pt idx="126">
                  <c:v>0.34520547945205482</c:v>
                </c:pt>
                <c:pt idx="127">
                  <c:v>0.34794520547945207</c:v>
                </c:pt>
                <c:pt idx="128">
                  <c:v>0.35068493150684932</c:v>
                </c:pt>
                <c:pt idx="129">
                  <c:v>0.35342465753424657</c:v>
                </c:pt>
                <c:pt idx="130">
                  <c:v>0.35616438356164382</c:v>
                </c:pt>
                <c:pt idx="131">
                  <c:v>0.35890410958904112</c:v>
                </c:pt>
                <c:pt idx="132">
                  <c:v>0.36164383561643837</c:v>
                </c:pt>
                <c:pt idx="133">
                  <c:v>0.36438356164383562</c:v>
                </c:pt>
                <c:pt idx="134">
                  <c:v>0.36712328767123287</c:v>
                </c:pt>
                <c:pt idx="135">
                  <c:v>0.36986301369863012</c:v>
                </c:pt>
                <c:pt idx="136">
                  <c:v>0.37260273972602742</c:v>
                </c:pt>
                <c:pt idx="137">
                  <c:v>0.37534246575342467</c:v>
                </c:pt>
                <c:pt idx="138">
                  <c:v>0.37808219178082192</c:v>
                </c:pt>
                <c:pt idx="139">
                  <c:v>0.38082191780821917</c:v>
                </c:pt>
                <c:pt idx="140">
                  <c:v>0.38356164383561642</c:v>
                </c:pt>
                <c:pt idx="141">
                  <c:v>0.38630136986301372</c:v>
                </c:pt>
                <c:pt idx="142">
                  <c:v>0.38904109589041097</c:v>
                </c:pt>
                <c:pt idx="143">
                  <c:v>0.39178082191780822</c:v>
                </c:pt>
                <c:pt idx="144">
                  <c:v>0.39452054794520547</c:v>
                </c:pt>
                <c:pt idx="145">
                  <c:v>0.39726027397260272</c:v>
                </c:pt>
                <c:pt idx="146">
                  <c:v>0.4</c:v>
                </c:pt>
                <c:pt idx="147">
                  <c:v>0.40273972602739727</c:v>
                </c:pt>
                <c:pt idx="148">
                  <c:v>0.40547945205479452</c:v>
                </c:pt>
                <c:pt idx="149">
                  <c:v>0.40821917808219177</c:v>
                </c:pt>
                <c:pt idx="150">
                  <c:v>0.41095890410958902</c:v>
                </c:pt>
                <c:pt idx="151">
                  <c:v>0.41369863013698632</c:v>
                </c:pt>
                <c:pt idx="152">
                  <c:v>0.41643835616438357</c:v>
                </c:pt>
                <c:pt idx="153">
                  <c:v>0.41917808219178082</c:v>
                </c:pt>
                <c:pt idx="154">
                  <c:v>0.42191780821917807</c:v>
                </c:pt>
                <c:pt idx="155">
                  <c:v>0.42465753424657532</c:v>
                </c:pt>
                <c:pt idx="156">
                  <c:v>0.42739726027397262</c:v>
                </c:pt>
                <c:pt idx="157">
                  <c:v>0.43013698630136987</c:v>
                </c:pt>
                <c:pt idx="158">
                  <c:v>0.43287671232876712</c:v>
                </c:pt>
                <c:pt idx="159">
                  <c:v>0.43561643835616437</c:v>
                </c:pt>
                <c:pt idx="160">
                  <c:v>0.43835616438356162</c:v>
                </c:pt>
                <c:pt idx="161">
                  <c:v>0.44109589041095892</c:v>
                </c:pt>
                <c:pt idx="162">
                  <c:v>0.44383561643835617</c:v>
                </c:pt>
                <c:pt idx="163">
                  <c:v>0.44657534246575342</c:v>
                </c:pt>
                <c:pt idx="164">
                  <c:v>0.44931506849315067</c:v>
                </c:pt>
                <c:pt idx="165">
                  <c:v>0.45205479452054792</c:v>
                </c:pt>
                <c:pt idx="166">
                  <c:v>0.45479452054794522</c:v>
                </c:pt>
                <c:pt idx="167">
                  <c:v>0.45753424657534247</c:v>
                </c:pt>
                <c:pt idx="168">
                  <c:v>0.46027397260273972</c:v>
                </c:pt>
                <c:pt idx="169">
                  <c:v>0.46301369863013697</c:v>
                </c:pt>
                <c:pt idx="170">
                  <c:v>0.46575342465753422</c:v>
                </c:pt>
                <c:pt idx="171">
                  <c:v>0.46849315068493153</c:v>
                </c:pt>
                <c:pt idx="172">
                  <c:v>0.47123287671232877</c:v>
                </c:pt>
                <c:pt idx="173">
                  <c:v>0.47397260273972602</c:v>
                </c:pt>
                <c:pt idx="174">
                  <c:v>0.47671232876712327</c:v>
                </c:pt>
                <c:pt idx="175">
                  <c:v>0.47945205479452052</c:v>
                </c:pt>
                <c:pt idx="176">
                  <c:v>0.48219178082191783</c:v>
                </c:pt>
                <c:pt idx="177">
                  <c:v>0.48493150684931507</c:v>
                </c:pt>
                <c:pt idx="178">
                  <c:v>0.48767123287671232</c:v>
                </c:pt>
                <c:pt idx="179">
                  <c:v>0.49041095890410957</c:v>
                </c:pt>
                <c:pt idx="180">
                  <c:v>0.49315068493150682</c:v>
                </c:pt>
                <c:pt idx="181">
                  <c:v>0.49589041095890413</c:v>
                </c:pt>
                <c:pt idx="182">
                  <c:v>0.49863013698630138</c:v>
                </c:pt>
                <c:pt idx="183">
                  <c:v>0.50136986301369868</c:v>
                </c:pt>
                <c:pt idx="184">
                  <c:v>0.50410958904109593</c:v>
                </c:pt>
                <c:pt idx="185">
                  <c:v>0.50684931506849318</c:v>
                </c:pt>
                <c:pt idx="186">
                  <c:v>0.50958904109589043</c:v>
                </c:pt>
                <c:pt idx="187">
                  <c:v>0.51232876712328768</c:v>
                </c:pt>
                <c:pt idx="188">
                  <c:v>0.51506849315068493</c:v>
                </c:pt>
                <c:pt idx="189">
                  <c:v>0.51780821917808217</c:v>
                </c:pt>
                <c:pt idx="190">
                  <c:v>0.52054794520547942</c:v>
                </c:pt>
                <c:pt idx="191">
                  <c:v>0.52328767123287667</c:v>
                </c:pt>
                <c:pt idx="192">
                  <c:v>0.52602739726027392</c:v>
                </c:pt>
                <c:pt idx="193">
                  <c:v>0.52876712328767128</c:v>
                </c:pt>
                <c:pt idx="194">
                  <c:v>0.53150684931506853</c:v>
                </c:pt>
                <c:pt idx="195">
                  <c:v>0.53424657534246578</c:v>
                </c:pt>
                <c:pt idx="196">
                  <c:v>0.53698630136986303</c:v>
                </c:pt>
                <c:pt idx="197">
                  <c:v>0.53972602739726028</c:v>
                </c:pt>
                <c:pt idx="198">
                  <c:v>0.54246575342465753</c:v>
                </c:pt>
                <c:pt idx="199">
                  <c:v>0.54520547945205478</c:v>
                </c:pt>
                <c:pt idx="200">
                  <c:v>0.54794520547945202</c:v>
                </c:pt>
                <c:pt idx="201">
                  <c:v>0.55068493150684927</c:v>
                </c:pt>
                <c:pt idx="202">
                  <c:v>0.55342465753424652</c:v>
                </c:pt>
                <c:pt idx="203">
                  <c:v>0.55616438356164388</c:v>
                </c:pt>
                <c:pt idx="204">
                  <c:v>0.55890410958904113</c:v>
                </c:pt>
                <c:pt idx="205">
                  <c:v>0.56164383561643838</c:v>
                </c:pt>
                <c:pt idx="206">
                  <c:v>0.56438356164383563</c:v>
                </c:pt>
                <c:pt idx="207">
                  <c:v>0.56712328767123288</c:v>
                </c:pt>
                <c:pt idx="208">
                  <c:v>0.56986301369863013</c:v>
                </c:pt>
                <c:pt idx="209">
                  <c:v>0.57260273972602738</c:v>
                </c:pt>
                <c:pt idx="210">
                  <c:v>0.57534246575342463</c:v>
                </c:pt>
                <c:pt idx="211">
                  <c:v>0.57808219178082187</c:v>
                </c:pt>
                <c:pt idx="212">
                  <c:v>0.58082191780821912</c:v>
                </c:pt>
                <c:pt idx="213">
                  <c:v>0.58356164383561648</c:v>
                </c:pt>
                <c:pt idx="214">
                  <c:v>0.58630136986301373</c:v>
                </c:pt>
                <c:pt idx="215">
                  <c:v>0.58904109589041098</c:v>
                </c:pt>
                <c:pt idx="216">
                  <c:v>0.59178082191780823</c:v>
                </c:pt>
                <c:pt idx="217">
                  <c:v>0.59452054794520548</c:v>
                </c:pt>
                <c:pt idx="218">
                  <c:v>0.59726027397260273</c:v>
                </c:pt>
                <c:pt idx="219">
                  <c:v>0.6</c:v>
                </c:pt>
                <c:pt idx="220">
                  <c:v>0.60273972602739723</c:v>
                </c:pt>
                <c:pt idx="221">
                  <c:v>0.60547945205479448</c:v>
                </c:pt>
                <c:pt idx="222">
                  <c:v>0.60821917808219184</c:v>
                </c:pt>
                <c:pt idx="223">
                  <c:v>0.61095890410958908</c:v>
                </c:pt>
                <c:pt idx="224">
                  <c:v>0.61369863013698633</c:v>
                </c:pt>
                <c:pt idx="225">
                  <c:v>0.61643835616438358</c:v>
                </c:pt>
                <c:pt idx="226">
                  <c:v>0.61917808219178083</c:v>
                </c:pt>
                <c:pt idx="227">
                  <c:v>0.62191780821917808</c:v>
                </c:pt>
                <c:pt idx="228">
                  <c:v>0.62465753424657533</c:v>
                </c:pt>
                <c:pt idx="229">
                  <c:v>0.62739726027397258</c:v>
                </c:pt>
                <c:pt idx="230">
                  <c:v>0.63013698630136983</c:v>
                </c:pt>
                <c:pt idx="231">
                  <c:v>0.63287671232876708</c:v>
                </c:pt>
                <c:pt idx="232">
                  <c:v>0.63561643835616444</c:v>
                </c:pt>
                <c:pt idx="233">
                  <c:v>0.63835616438356169</c:v>
                </c:pt>
                <c:pt idx="234">
                  <c:v>0.64109589041095894</c:v>
                </c:pt>
                <c:pt idx="235">
                  <c:v>0.64383561643835618</c:v>
                </c:pt>
                <c:pt idx="236">
                  <c:v>0.64657534246575343</c:v>
                </c:pt>
                <c:pt idx="237">
                  <c:v>0.64931506849315068</c:v>
                </c:pt>
                <c:pt idx="238">
                  <c:v>0.65205479452054793</c:v>
                </c:pt>
                <c:pt idx="239">
                  <c:v>0.65479452054794518</c:v>
                </c:pt>
                <c:pt idx="240">
                  <c:v>0.65753424657534243</c:v>
                </c:pt>
                <c:pt idx="241">
                  <c:v>0.66027397260273968</c:v>
                </c:pt>
                <c:pt idx="242">
                  <c:v>0.66301369863013704</c:v>
                </c:pt>
                <c:pt idx="243">
                  <c:v>0.66575342465753429</c:v>
                </c:pt>
                <c:pt idx="244">
                  <c:v>0.66849315068493154</c:v>
                </c:pt>
                <c:pt idx="245">
                  <c:v>0.67123287671232879</c:v>
                </c:pt>
                <c:pt idx="246">
                  <c:v>0.67397260273972603</c:v>
                </c:pt>
                <c:pt idx="247">
                  <c:v>0.67671232876712328</c:v>
                </c:pt>
                <c:pt idx="248">
                  <c:v>0.67945205479452053</c:v>
                </c:pt>
                <c:pt idx="249">
                  <c:v>0.68219178082191778</c:v>
                </c:pt>
                <c:pt idx="250">
                  <c:v>0.68493150684931503</c:v>
                </c:pt>
                <c:pt idx="251">
                  <c:v>0.68767123287671228</c:v>
                </c:pt>
                <c:pt idx="252">
                  <c:v>0.69041095890410964</c:v>
                </c:pt>
                <c:pt idx="253">
                  <c:v>0.69315068493150689</c:v>
                </c:pt>
                <c:pt idx="254">
                  <c:v>0.69589041095890414</c:v>
                </c:pt>
                <c:pt idx="255">
                  <c:v>0.69863013698630139</c:v>
                </c:pt>
                <c:pt idx="256">
                  <c:v>0.70136986301369864</c:v>
                </c:pt>
                <c:pt idx="257">
                  <c:v>0.70410958904109588</c:v>
                </c:pt>
                <c:pt idx="258">
                  <c:v>0.70684931506849313</c:v>
                </c:pt>
                <c:pt idx="259">
                  <c:v>0.70958904109589038</c:v>
                </c:pt>
                <c:pt idx="260">
                  <c:v>0.71232876712328763</c:v>
                </c:pt>
                <c:pt idx="261">
                  <c:v>0.71506849315068488</c:v>
                </c:pt>
                <c:pt idx="262">
                  <c:v>0.71780821917808224</c:v>
                </c:pt>
                <c:pt idx="263">
                  <c:v>0.72054794520547949</c:v>
                </c:pt>
                <c:pt idx="264">
                  <c:v>0.72328767123287674</c:v>
                </c:pt>
                <c:pt idx="265">
                  <c:v>0.72602739726027399</c:v>
                </c:pt>
                <c:pt idx="266">
                  <c:v>0.72876712328767124</c:v>
                </c:pt>
                <c:pt idx="267">
                  <c:v>0.73150684931506849</c:v>
                </c:pt>
                <c:pt idx="268">
                  <c:v>0.73424657534246573</c:v>
                </c:pt>
                <c:pt idx="269">
                  <c:v>0.73698630136986298</c:v>
                </c:pt>
                <c:pt idx="270">
                  <c:v>0.73972602739726023</c:v>
                </c:pt>
                <c:pt idx="271">
                  <c:v>0.74246575342465748</c:v>
                </c:pt>
                <c:pt idx="272">
                  <c:v>0.74520547945205484</c:v>
                </c:pt>
                <c:pt idx="273">
                  <c:v>0.74794520547945209</c:v>
                </c:pt>
                <c:pt idx="274">
                  <c:v>0.75068493150684934</c:v>
                </c:pt>
                <c:pt idx="275">
                  <c:v>0.75342465753424659</c:v>
                </c:pt>
                <c:pt idx="276">
                  <c:v>0.75616438356164384</c:v>
                </c:pt>
                <c:pt idx="277">
                  <c:v>0.75890410958904109</c:v>
                </c:pt>
                <c:pt idx="278">
                  <c:v>0.76164383561643834</c:v>
                </c:pt>
                <c:pt idx="279">
                  <c:v>0.76438356164383559</c:v>
                </c:pt>
                <c:pt idx="280">
                  <c:v>0.76712328767123283</c:v>
                </c:pt>
                <c:pt idx="281">
                  <c:v>0.76986301369863008</c:v>
                </c:pt>
                <c:pt idx="282">
                  <c:v>0.77260273972602744</c:v>
                </c:pt>
                <c:pt idx="283">
                  <c:v>0.77534246575342469</c:v>
                </c:pt>
                <c:pt idx="284">
                  <c:v>0.77808219178082194</c:v>
                </c:pt>
                <c:pt idx="285">
                  <c:v>0.78082191780821919</c:v>
                </c:pt>
                <c:pt idx="286">
                  <c:v>0.78356164383561644</c:v>
                </c:pt>
                <c:pt idx="287">
                  <c:v>0.78630136986301369</c:v>
                </c:pt>
                <c:pt idx="288">
                  <c:v>0.78904109589041094</c:v>
                </c:pt>
                <c:pt idx="289">
                  <c:v>0.79178082191780819</c:v>
                </c:pt>
                <c:pt idx="290">
                  <c:v>0.79452054794520544</c:v>
                </c:pt>
                <c:pt idx="291">
                  <c:v>0.79726027397260268</c:v>
                </c:pt>
                <c:pt idx="292">
                  <c:v>0.8</c:v>
                </c:pt>
                <c:pt idx="293">
                  <c:v>0.80273972602739729</c:v>
                </c:pt>
                <c:pt idx="294">
                  <c:v>0.80547945205479454</c:v>
                </c:pt>
                <c:pt idx="295">
                  <c:v>0.80821917808219179</c:v>
                </c:pt>
                <c:pt idx="296">
                  <c:v>0.81095890410958904</c:v>
                </c:pt>
                <c:pt idx="297">
                  <c:v>0.81369863013698629</c:v>
                </c:pt>
                <c:pt idx="298">
                  <c:v>0.81643835616438354</c:v>
                </c:pt>
                <c:pt idx="299">
                  <c:v>0.81917808219178079</c:v>
                </c:pt>
                <c:pt idx="300">
                  <c:v>0.82191780821917804</c:v>
                </c:pt>
                <c:pt idx="301">
                  <c:v>0.8246575342465754</c:v>
                </c:pt>
                <c:pt idx="302">
                  <c:v>0.82739726027397265</c:v>
                </c:pt>
                <c:pt idx="303">
                  <c:v>0.83013698630136989</c:v>
                </c:pt>
                <c:pt idx="304">
                  <c:v>0.83287671232876714</c:v>
                </c:pt>
                <c:pt idx="305">
                  <c:v>0.83561643835616439</c:v>
                </c:pt>
                <c:pt idx="306">
                  <c:v>0.83835616438356164</c:v>
                </c:pt>
                <c:pt idx="307">
                  <c:v>0.84109589041095889</c:v>
                </c:pt>
                <c:pt idx="308">
                  <c:v>0.84383561643835614</c:v>
                </c:pt>
                <c:pt idx="309">
                  <c:v>0.84657534246575339</c:v>
                </c:pt>
                <c:pt idx="310">
                  <c:v>0.84931506849315064</c:v>
                </c:pt>
                <c:pt idx="311">
                  <c:v>0.852054794520548</c:v>
                </c:pt>
                <c:pt idx="312">
                  <c:v>0.85479452054794525</c:v>
                </c:pt>
                <c:pt idx="313">
                  <c:v>0.8575342465753425</c:v>
                </c:pt>
                <c:pt idx="314">
                  <c:v>0.86027397260273974</c:v>
                </c:pt>
                <c:pt idx="315">
                  <c:v>0.86301369863013699</c:v>
                </c:pt>
                <c:pt idx="316">
                  <c:v>0.86575342465753424</c:v>
                </c:pt>
                <c:pt idx="317">
                  <c:v>0.86849315068493149</c:v>
                </c:pt>
                <c:pt idx="318">
                  <c:v>0.87123287671232874</c:v>
                </c:pt>
                <c:pt idx="319">
                  <c:v>0.87397260273972599</c:v>
                </c:pt>
                <c:pt idx="320">
                  <c:v>0.87671232876712324</c:v>
                </c:pt>
                <c:pt idx="321">
                  <c:v>0.8794520547945206</c:v>
                </c:pt>
                <c:pt idx="322">
                  <c:v>0.88219178082191785</c:v>
                </c:pt>
                <c:pt idx="323">
                  <c:v>0.8849315068493151</c:v>
                </c:pt>
                <c:pt idx="324">
                  <c:v>0.88767123287671235</c:v>
                </c:pt>
                <c:pt idx="325">
                  <c:v>0.8904109589041096</c:v>
                </c:pt>
                <c:pt idx="326">
                  <c:v>0.89315068493150684</c:v>
                </c:pt>
                <c:pt idx="327">
                  <c:v>0.89589041095890409</c:v>
                </c:pt>
                <c:pt idx="328">
                  <c:v>0.89863013698630134</c:v>
                </c:pt>
                <c:pt idx="329">
                  <c:v>0.90136986301369859</c:v>
                </c:pt>
                <c:pt idx="330">
                  <c:v>0.90410958904109584</c:v>
                </c:pt>
                <c:pt idx="331">
                  <c:v>0.9068493150684932</c:v>
                </c:pt>
                <c:pt idx="332">
                  <c:v>0.90958904109589045</c:v>
                </c:pt>
                <c:pt idx="333">
                  <c:v>0.9123287671232877</c:v>
                </c:pt>
                <c:pt idx="334">
                  <c:v>0.91506849315068495</c:v>
                </c:pt>
                <c:pt idx="335">
                  <c:v>0.9178082191780822</c:v>
                </c:pt>
                <c:pt idx="336">
                  <c:v>0.92054794520547945</c:v>
                </c:pt>
                <c:pt idx="337">
                  <c:v>0.92328767123287669</c:v>
                </c:pt>
                <c:pt idx="338">
                  <c:v>0.92602739726027394</c:v>
                </c:pt>
                <c:pt idx="339">
                  <c:v>0.92876712328767119</c:v>
                </c:pt>
                <c:pt idx="340">
                  <c:v>0.93150684931506844</c:v>
                </c:pt>
                <c:pt idx="341">
                  <c:v>0.9342465753424658</c:v>
                </c:pt>
                <c:pt idx="342">
                  <c:v>0.93698630136986305</c:v>
                </c:pt>
                <c:pt idx="343">
                  <c:v>0.9397260273972603</c:v>
                </c:pt>
                <c:pt idx="344">
                  <c:v>0.94246575342465755</c:v>
                </c:pt>
                <c:pt idx="345">
                  <c:v>0.9452054794520548</c:v>
                </c:pt>
                <c:pt idx="346">
                  <c:v>0.94794520547945205</c:v>
                </c:pt>
                <c:pt idx="347">
                  <c:v>0.9506849315068493</c:v>
                </c:pt>
                <c:pt idx="348">
                  <c:v>0.95342465753424654</c:v>
                </c:pt>
                <c:pt idx="349">
                  <c:v>0.95616438356164379</c:v>
                </c:pt>
                <c:pt idx="350">
                  <c:v>0.95890410958904104</c:v>
                </c:pt>
                <c:pt idx="351">
                  <c:v>0.9616438356164384</c:v>
                </c:pt>
                <c:pt idx="352">
                  <c:v>0.96438356164383565</c:v>
                </c:pt>
                <c:pt idx="353">
                  <c:v>0.9671232876712329</c:v>
                </c:pt>
                <c:pt idx="354">
                  <c:v>0.96986301369863015</c:v>
                </c:pt>
                <c:pt idx="355">
                  <c:v>0.9726027397260274</c:v>
                </c:pt>
                <c:pt idx="356">
                  <c:v>0.97534246575342465</c:v>
                </c:pt>
                <c:pt idx="357">
                  <c:v>0.9780821917808219</c:v>
                </c:pt>
                <c:pt idx="358">
                  <c:v>0.98082191780821915</c:v>
                </c:pt>
                <c:pt idx="359">
                  <c:v>0.98356164383561639</c:v>
                </c:pt>
                <c:pt idx="360">
                  <c:v>0.98630136986301364</c:v>
                </c:pt>
                <c:pt idx="361">
                  <c:v>0.989041095890411</c:v>
                </c:pt>
                <c:pt idx="362">
                  <c:v>0.99178082191780825</c:v>
                </c:pt>
                <c:pt idx="363">
                  <c:v>0.9945205479452055</c:v>
                </c:pt>
                <c:pt idx="364">
                  <c:v>0.99726027397260275</c:v>
                </c:pt>
                <c:pt idx="365">
                  <c:v>1</c:v>
                </c:pt>
                <c:pt idx="366">
                  <c:v>1.0027397260273974</c:v>
                </c:pt>
                <c:pt idx="367">
                  <c:v>1.0054794520547945</c:v>
                </c:pt>
                <c:pt idx="368">
                  <c:v>1.0082191780821919</c:v>
                </c:pt>
                <c:pt idx="369">
                  <c:v>1.010958904109589</c:v>
                </c:pt>
                <c:pt idx="370">
                  <c:v>1.0136986301369864</c:v>
                </c:pt>
                <c:pt idx="371">
                  <c:v>1.0164383561643835</c:v>
                </c:pt>
                <c:pt idx="372">
                  <c:v>1.0191780821917809</c:v>
                </c:pt>
                <c:pt idx="373">
                  <c:v>1.021917808219178</c:v>
                </c:pt>
                <c:pt idx="374">
                  <c:v>1.0246575342465754</c:v>
                </c:pt>
                <c:pt idx="375">
                  <c:v>1.0273972602739727</c:v>
                </c:pt>
                <c:pt idx="376">
                  <c:v>1.0301369863013699</c:v>
                </c:pt>
                <c:pt idx="377">
                  <c:v>1.0328767123287672</c:v>
                </c:pt>
                <c:pt idx="378">
                  <c:v>1.0356164383561643</c:v>
                </c:pt>
                <c:pt idx="379">
                  <c:v>1.0383561643835617</c:v>
                </c:pt>
                <c:pt idx="380">
                  <c:v>1.0410958904109588</c:v>
                </c:pt>
                <c:pt idx="381">
                  <c:v>1.0438356164383562</c:v>
                </c:pt>
                <c:pt idx="382">
                  <c:v>1.0465753424657533</c:v>
                </c:pt>
                <c:pt idx="383">
                  <c:v>1.0493150684931507</c:v>
                </c:pt>
                <c:pt idx="384">
                  <c:v>1.0520547945205478</c:v>
                </c:pt>
                <c:pt idx="385">
                  <c:v>1.0547945205479452</c:v>
                </c:pt>
                <c:pt idx="386">
                  <c:v>1.0575342465753426</c:v>
                </c:pt>
                <c:pt idx="387">
                  <c:v>1.0602739726027397</c:v>
                </c:pt>
                <c:pt idx="388">
                  <c:v>1.0630136986301371</c:v>
                </c:pt>
                <c:pt idx="389">
                  <c:v>1.0657534246575342</c:v>
                </c:pt>
                <c:pt idx="390">
                  <c:v>1.0684931506849316</c:v>
                </c:pt>
                <c:pt idx="391">
                  <c:v>1.0712328767123287</c:v>
                </c:pt>
                <c:pt idx="392">
                  <c:v>1.0739726027397261</c:v>
                </c:pt>
                <c:pt idx="393">
                  <c:v>1.0767123287671232</c:v>
                </c:pt>
                <c:pt idx="394">
                  <c:v>1.0794520547945206</c:v>
                </c:pt>
                <c:pt idx="395">
                  <c:v>1.0821917808219179</c:v>
                </c:pt>
                <c:pt idx="396">
                  <c:v>1.0849315068493151</c:v>
                </c:pt>
                <c:pt idx="397">
                  <c:v>1.0876712328767124</c:v>
                </c:pt>
                <c:pt idx="398">
                  <c:v>1.0904109589041096</c:v>
                </c:pt>
                <c:pt idx="399">
                  <c:v>1.0931506849315069</c:v>
                </c:pt>
                <c:pt idx="400">
                  <c:v>1.095890410958904</c:v>
                </c:pt>
                <c:pt idx="401">
                  <c:v>1.0986301369863014</c:v>
                </c:pt>
                <c:pt idx="402">
                  <c:v>1.1013698630136985</c:v>
                </c:pt>
                <c:pt idx="403">
                  <c:v>1.1041095890410959</c:v>
                </c:pt>
                <c:pt idx="404">
                  <c:v>1.106849315068493</c:v>
                </c:pt>
                <c:pt idx="405">
                  <c:v>1.1095890410958904</c:v>
                </c:pt>
                <c:pt idx="406">
                  <c:v>1.1123287671232878</c:v>
                </c:pt>
                <c:pt idx="407">
                  <c:v>1.1150684931506849</c:v>
                </c:pt>
                <c:pt idx="408">
                  <c:v>1.1178082191780823</c:v>
                </c:pt>
                <c:pt idx="409">
                  <c:v>1.1205479452054794</c:v>
                </c:pt>
                <c:pt idx="410">
                  <c:v>1.1232876712328768</c:v>
                </c:pt>
                <c:pt idx="411">
                  <c:v>1.1260273972602739</c:v>
                </c:pt>
                <c:pt idx="412">
                  <c:v>1.1287671232876713</c:v>
                </c:pt>
                <c:pt idx="413">
                  <c:v>1.1315068493150684</c:v>
                </c:pt>
                <c:pt idx="414">
                  <c:v>1.1342465753424658</c:v>
                </c:pt>
                <c:pt idx="415">
                  <c:v>1.1369863013698631</c:v>
                </c:pt>
                <c:pt idx="416">
                  <c:v>1.1397260273972603</c:v>
                </c:pt>
                <c:pt idx="417">
                  <c:v>1.1424657534246576</c:v>
                </c:pt>
                <c:pt idx="418">
                  <c:v>1.1452054794520548</c:v>
                </c:pt>
                <c:pt idx="419">
                  <c:v>1.1479452054794521</c:v>
                </c:pt>
                <c:pt idx="420">
                  <c:v>1.1506849315068493</c:v>
                </c:pt>
                <c:pt idx="421">
                  <c:v>1.1534246575342466</c:v>
                </c:pt>
                <c:pt idx="422">
                  <c:v>1.1561643835616437</c:v>
                </c:pt>
                <c:pt idx="423">
                  <c:v>1.1589041095890411</c:v>
                </c:pt>
                <c:pt idx="424">
                  <c:v>1.1616438356164382</c:v>
                </c:pt>
                <c:pt idx="425">
                  <c:v>1.1643835616438356</c:v>
                </c:pt>
                <c:pt idx="426">
                  <c:v>1.167123287671233</c:v>
                </c:pt>
                <c:pt idx="427">
                  <c:v>1.1698630136986301</c:v>
                </c:pt>
                <c:pt idx="428">
                  <c:v>1.1726027397260275</c:v>
                </c:pt>
                <c:pt idx="429">
                  <c:v>1.1753424657534246</c:v>
                </c:pt>
                <c:pt idx="430">
                  <c:v>1.178082191780822</c:v>
                </c:pt>
                <c:pt idx="431">
                  <c:v>1.1808219178082191</c:v>
                </c:pt>
                <c:pt idx="432">
                  <c:v>1.1835616438356165</c:v>
                </c:pt>
                <c:pt idx="433">
                  <c:v>1.1863013698630136</c:v>
                </c:pt>
                <c:pt idx="434">
                  <c:v>1.189041095890411</c:v>
                </c:pt>
                <c:pt idx="435">
                  <c:v>1.1917808219178083</c:v>
                </c:pt>
                <c:pt idx="436">
                  <c:v>1.1945205479452055</c:v>
                </c:pt>
                <c:pt idx="437">
                  <c:v>1.1972602739726028</c:v>
                </c:pt>
                <c:pt idx="438">
                  <c:v>1.2</c:v>
                </c:pt>
                <c:pt idx="439">
                  <c:v>1.2027397260273973</c:v>
                </c:pt>
                <c:pt idx="440">
                  <c:v>1.2054794520547945</c:v>
                </c:pt>
                <c:pt idx="441">
                  <c:v>1.2082191780821918</c:v>
                </c:pt>
                <c:pt idx="442">
                  <c:v>1.210958904109589</c:v>
                </c:pt>
                <c:pt idx="443">
                  <c:v>1.2136986301369863</c:v>
                </c:pt>
                <c:pt idx="444">
                  <c:v>1.2164383561643837</c:v>
                </c:pt>
                <c:pt idx="445">
                  <c:v>1.2191780821917808</c:v>
                </c:pt>
                <c:pt idx="446">
                  <c:v>1.2219178082191782</c:v>
                </c:pt>
                <c:pt idx="447">
                  <c:v>1.2246575342465753</c:v>
                </c:pt>
                <c:pt idx="448">
                  <c:v>1.2273972602739727</c:v>
                </c:pt>
                <c:pt idx="449">
                  <c:v>1.2301369863013698</c:v>
                </c:pt>
                <c:pt idx="450">
                  <c:v>1.2328767123287672</c:v>
                </c:pt>
                <c:pt idx="451">
                  <c:v>1.2356164383561643</c:v>
                </c:pt>
                <c:pt idx="452">
                  <c:v>1.2383561643835617</c:v>
                </c:pt>
                <c:pt idx="453">
                  <c:v>1.2410958904109588</c:v>
                </c:pt>
                <c:pt idx="454">
                  <c:v>1.2438356164383562</c:v>
                </c:pt>
                <c:pt idx="455">
                  <c:v>1.2465753424657535</c:v>
                </c:pt>
                <c:pt idx="456">
                  <c:v>1.2493150684931507</c:v>
                </c:pt>
                <c:pt idx="457">
                  <c:v>1.252054794520548</c:v>
                </c:pt>
                <c:pt idx="458">
                  <c:v>1.2547945205479452</c:v>
                </c:pt>
                <c:pt idx="459">
                  <c:v>1.2575342465753425</c:v>
                </c:pt>
                <c:pt idx="460">
                  <c:v>1.2602739726027397</c:v>
                </c:pt>
                <c:pt idx="461">
                  <c:v>1.263013698630137</c:v>
                </c:pt>
                <c:pt idx="462">
                  <c:v>1.2657534246575342</c:v>
                </c:pt>
                <c:pt idx="463">
                  <c:v>1.2684931506849315</c:v>
                </c:pt>
                <c:pt idx="464">
                  <c:v>1.2712328767123289</c:v>
                </c:pt>
                <c:pt idx="465">
                  <c:v>1.273972602739726</c:v>
                </c:pt>
                <c:pt idx="466">
                  <c:v>1.2767123287671234</c:v>
                </c:pt>
                <c:pt idx="467">
                  <c:v>1.2794520547945205</c:v>
                </c:pt>
                <c:pt idx="468">
                  <c:v>1.2821917808219179</c:v>
                </c:pt>
                <c:pt idx="469">
                  <c:v>1.284931506849315</c:v>
                </c:pt>
                <c:pt idx="470">
                  <c:v>1.2876712328767124</c:v>
                </c:pt>
                <c:pt idx="471">
                  <c:v>1.2904109589041095</c:v>
                </c:pt>
                <c:pt idx="472">
                  <c:v>1.2931506849315069</c:v>
                </c:pt>
                <c:pt idx="473">
                  <c:v>1.295890410958904</c:v>
                </c:pt>
                <c:pt idx="474">
                  <c:v>1.2986301369863014</c:v>
                </c:pt>
                <c:pt idx="475">
                  <c:v>1.3013698630136987</c:v>
                </c:pt>
                <c:pt idx="476">
                  <c:v>1.3041095890410959</c:v>
                </c:pt>
                <c:pt idx="477">
                  <c:v>1.3068493150684932</c:v>
                </c:pt>
                <c:pt idx="478">
                  <c:v>1.3095890410958904</c:v>
                </c:pt>
                <c:pt idx="479">
                  <c:v>1.3123287671232877</c:v>
                </c:pt>
                <c:pt idx="480">
                  <c:v>1.3150684931506849</c:v>
                </c:pt>
                <c:pt idx="481">
                  <c:v>1.3178082191780822</c:v>
                </c:pt>
                <c:pt idx="482">
                  <c:v>1.3205479452054794</c:v>
                </c:pt>
                <c:pt idx="483">
                  <c:v>1.3232876712328767</c:v>
                </c:pt>
                <c:pt idx="484">
                  <c:v>1.3260273972602741</c:v>
                </c:pt>
                <c:pt idx="485">
                  <c:v>1.3287671232876712</c:v>
                </c:pt>
                <c:pt idx="486">
                  <c:v>1.3315068493150686</c:v>
                </c:pt>
                <c:pt idx="487">
                  <c:v>1.3342465753424657</c:v>
                </c:pt>
                <c:pt idx="488">
                  <c:v>1.3369863013698631</c:v>
                </c:pt>
                <c:pt idx="489">
                  <c:v>1.3397260273972602</c:v>
                </c:pt>
                <c:pt idx="490">
                  <c:v>1.3424657534246576</c:v>
                </c:pt>
                <c:pt idx="491">
                  <c:v>1.3452054794520547</c:v>
                </c:pt>
                <c:pt idx="492">
                  <c:v>1.3479452054794521</c:v>
                </c:pt>
                <c:pt idx="493">
                  <c:v>1.3506849315068492</c:v>
                </c:pt>
                <c:pt idx="494">
                  <c:v>1.3534246575342466</c:v>
                </c:pt>
                <c:pt idx="495">
                  <c:v>1.3561643835616439</c:v>
                </c:pt>
                <c:pt idx="496">
                  <c:v>1.3589041095890411</c:v>
                </c:pt>
                <c:pt idx="497">
                  <c:v>1.3616438356164384</c:v>
                </c:pt>
                <c:pt idx="498">
                  <c:v>1.3643835616438356</c:v>
                </c:pt>
                <c:pt idx="499">
                  <c:v>1.3671232876712329</c:v>
                </c:pt>
                <c:pt idx="500">
                  <c:v>1.3698630136986301</c:v>
                </c:pt>
                <c:pt idx="501">
                  <c:v>1.3726027397260274</c:v>
                </c:pt>
                <c:pt idx="502">
                  <c:v>1.3753424657534246</c:v>
                </c:pt>
                <c:pt idx="503">
                  <c:v>1.3780821917808219</c:v>
                </c:pt>
                <c:pt idx="504">
                  <c:v>1.3808219178082193</c:v>
                </c:pt>
                <c:pt idx="505">
                  <c:v>1.3835616438356164</c:v>
                </c:pt>
                <c:pt idx="506">
                  <c:v>1.3863013698630138</c:v>
                </c:pt>
                <c:pt idx="507">
                  <c:v>1.3890410958904109</c:v>
                </c:pt>
                <c:pt idx="508">
                  <c:v>1.3917808219178083</c:v>
                </c:pt>
                <c:pt idx="509">
                  <c:v>1.3945205479452054</c:v>
                </c:pt>
                <c:pt idx="510">
                  <c:v>1.3972602739726028</c:v>
                </c:pt>
                <c:pt idx="511">
                  <c:v>1.4</c:v>
                </c:pt>
                <c:pt idx="512">
                  <c:v>1.4027397260273973</c:v>
                </c:pt>
                <c:pt idx="513">
                  <c:v>1.4054794520547946</c:v>
                </c:pt>
                <c:pt idx="514">
                  <c:v>1.4082191780821918</c:v>
                </c:pt>
                <c:pt idx="515">
                  <c:v>1.4109589041095891</c:v>
                </c:pt>
                <c:pt idx="516">
                  <c:v>1.4136986301369863</c:v>
                </c:pt>
                <c:pt idx="517">
                  <c:v>1.4164383561643836</c:v>
                </c:pt>
                <c:pt idx="518">
                  <c:v>1.4191780821917808</c:v>
                </c:pt>
                <c:pt idx="519">
                  <c:v>1.4219178082191781</c:v>
                </c:pt>
                <c:pt idx="520">
                  <c:v>1.4246575342465753</c:v>
                </c:pt>
                <c:pt idx="521">
                  <c:v>1.4273972602739726</c:v>
                </c:pt>
                <c:pt idx="522">
                  <c:v>1.4301369863013698</c:v>
                </c:pt>
                <c:pt idx="523">
                  <c:v>1.4328767123287671</c:v>
                </c:pt>
                <c:pt idx="524">
                  <c:v>1.4356164383561645</c:v>
                </c:pt>
                <c:pt idx="525">
                  <c:v>1.4383561643835616</c:v>
                </c:pt>
                <c:pt idx="526">
                  <c:v>1.441095890410959</c:v>
                </c:pt>
                <c:pt idx="527">
                  <c:v>1.4438356164383561</c:v>
                </c:pt>
                <c:pt idx="528">
                  <c:v>1.4465753424657535</c:v>
                </c:pt>
                <c:pt idx="529">
                  <c:v>1.4493150684931506</c:v>
                </c:pt>
                <c:pt idx="530">
                  <c:v>1.452054794520548</c:v>
                </c:pt>
                <c:pt idx="531">
                  <c:v>1.4547945205479451</c:v>
                </c:pt>
                <c:pt idx="532">
                  <c:v>1.4575342465753425</c:v>
                </c:pt>
                <c:pt idx="533">
                  <c:v>1.4602739726027398</c:v>
                </c:pt>
                <c:pt idx="534">
                  <c:v>1.463013698630137</c:v>
                </c:pt>
                <c:pt idx="535">
                  <c:v>1.4657534246575343</c:v>
                </c:pt>
                <c:pt idx="536">
                  <c:v>1.4684931506849315</c:v>
                </c:pt>
                <c:pt idx="537">
                  <c:v>1.4712328767123288</c:v>
                </c:pt>
                <c:pt idx="538">
                  <c:v>1.473972602739726</c:v>
                </c:pt>
                <c:pt idx="539">
                  <c:v>1.4767123287671233</c:v>
                </c:pt>
                <c:pt idx="540">
                  <c:v>1.4794520547945205</c:v>
                </c:pt>
                <c:pt idx="541">
                  <c:v>1.4821917808219178</c:v>
                </c:pt>
                <c:pt idx="542">
                  <c:v>1.484931506849315</c:v>
                </c:pt>
                <c:pt idx="543">
                  <c:v>1.4876712328767123</c:v>
                </c:pt>
                <c:pt idx="544">
                  <c:v>1.4904109589041097</c:v>
                </c:pt>
                <c:pt idx="545">
                  <c:v>1.4931506849315068</c:v>
                </c:pt>
                <c:pt idx="546">
                  <c:v>1.4958904109589042</c:v>
                </c:pt>
                <c:pt idx="547">
                  <c:v>1.4986301369863013</c:v>
                </c:pt>
                <c:pt idx="548">
                  <c:v>1.5013698630136987</c:v>
                </c:pt>
                <c:pt idx="549">
                  <c:v>1.5041095890410958</c:v>
                </c:pt>
                <c:pt idx="550">
                  <c:v>1.5068493150684932</c:v>
                </c:pt>
                <c:pt idx="551">
                  <c:v>1.5095890410958903</c:v>
                </c:pt>
                <c:pt idx="552">
                  <c:v>1.5123287671232877</c:v>
                </c:pt>
                <c:pt idx="553">
                  <c:v>1.515068493150685</c:v>
                </c:pt>
                <c:pt idx="554">
                  <c:v>1.5178082191780822</c:v>
                </c:pt>
                <c:pt idx="555">
                  <c:v>1.5205479452054795</c:v>
                </c:pt>
                <c:pt idx="556">
                  <c:v>1.5232876712328767</c:v>
                </c:pt>
                <c:pt idx="557">
                  <c:v>1.526027397260274</c:v>
                </c:pt>
                <c:pt idx="558">
                  <c:v>1.5287671232876712</c:v>
                </c:pt>
                <c:pt idx="559">
                  <c:v>1.5315068493150685</c:v>
                </c:pt>
                <c:pt idx="560">
                  <c:v>1.5342465753424657</c:v>
                </c:pt>
                <c:pt idx="561">
                  <c:v>1.536986301369863</c:v>
                </c:pt>
                <c:pt idx="562">
                  <c:v>1.5397260273972602</c:v>
                </c:pt>
                <c:pt idx="563">
                  <c:v>1.5424657534246575</c:v>
                </c:pt>
                <c:pt idx="564">
                  <c:v>1.5452054794520549</c:v>
                </c:pt>
                <c:pt idx="565">
                  <c:v>1.547945205479452</c:v>
                </c:pt>
                <c:pt idx="566">
                  <c:v>1.5506849315068494</c:v>
                </c:pt>
                <c:pt idx="567">
                  <c:v>1.5534246575342465</c:v>
                </c:pt>
                <c:pt idx="568">
                  <c:v>1.5561643835616439</c:v>
                </c:pt>
                <c:pt idx="569">
                  <c:v>1.558904109589041</c:v>
                </c:pt>
                <c:pt idx="570">
                  <c:v>1.5616438356164384</c:v>
                </c:pt>
                <c:pt idx="571">
                  <c:v>1.5643835616438355</c:v>
                </c:pt>
                <c:pt idx="572">
                  <c:v>1.5671232876712329</c:v>
                </c:pt>
                <c:pt idx="573">
                  <c:v>1.5698630136986302</c:v>
                </c:pt>
                <c:pt idx="574">
                  <c:v>1.5726027397260274</c:v>
                </c:pt>
                <c:pt idx="575">
                  <c:v>1.5753424657534247</c:v>
                </c:pt>
                <c:pt idx="576">
                  <c:v>1.5780821917808219</c:v>
                </c:pt>
                <c:pt idx="577">
                  <c:v>1.5808219178082192</c:v>
                </c:pt>
                <c:pt idx="578">
                  <c:v>1.5835616438356164</c:v>
                </c:pt>
                <c:pt idx="579">
                  <c:v>1.5863013698630137</c:v>
                </c:pt>
                <c:pt idx="580">
                  <c:v>1.5890410958904109</c:v>
                </c:pt>
                <c:pt idx="581">
                  <c:v>1.5917808219178082</c:v>
                </c:pt>
                <c:pt idx="582">
                  <c:v>1.5945205479452054</c:v>
                </c:pt>
                <c:pt idx="583">
                  <c:v>1.5972602739726027</c:v>
                </c:pt>
                <c:pt idx="584">
                  <c:v>1.6</c:v>
                </c:pt>
                <c:pt idx="585">
                  <c:v>1.6027397260273972</c:v>
                </c:pt>
                <c:pt idx="586">
                  <c:v>1.6054794520547946</c:v>
                </c:pt>
                <c:pt idx="587">
                  <c:v>1.6082191780821917</c:v>
                </c:pt>
                <c:pt idx="588">
                  <c:v>1.6109589041095891</c:v>
                </c:pt>
                <c:pt idx="589">
                  <c:v>1.6136986301369862</c:v>
                </c:pt>
                <c:pt idx="590">
                  <c:v>1.6164383561643836</c:v>
                </c:pt>
                <c:pt idx="591">
                  <c:v>1.6191780821917807</c:v>
                </c:pt>
                <c:pt idx="592">
                  <c:v>1.6219178082191781</c:v>
                </c:pt>
                <c:pt idx="593">
                  <c:v>1.6246575342465754</c:v>
                </c:pt>
                <c:pt idx="594">
                  <c:v>1.6273972602739726</c:v>
                </c:pt>
                <c:pt idx="595">
                  <c:v>1.6301369863013699</c:v>
                </c:pt>
                <c:pt idx="596">
                  <c:v>1.6328767123287671</c:v>
                </c:pt>
                <c:pt idx="597">
                  <c:v>1.6356164383561644</c:v>
                </c:pt>
                <c:pt idx="598">
                  <c:v>1.6383561643835616</c:v>
                </c:pt>
                <c:pt idx="599">
                  <c:v>1.6410958904109589</c:v>
                </c:pt>
                <c:pt idx="600">
                  <c:v>1.6438356164383561</c:v>
                </c:pt>
                <c:pt idx="601">
                  <c:v>1.6465753424657534</c:v>
                </c:pt>
                <c:pt idx="602">
                  <c:v>1.6493150684931508</c:v>
                </c:pt>
                <c:pt idx="603">
                  <c:v>1.6520547945205479</c:v>
                </c:pt>
                <c:pt idx="604">
                  <c:v>1.6547945205479453</c:v>
                </c:pt>
                <c:pt idx="605">
                  <c:v>1.6575342465753424</c:v>
                </c:pt>
                <c:pt idx="606">
                  <c:v>1.6602739726027398</c:v>
                </c:pt>
                <c:pt idx="607">
                  <c:v>1.6630136986301369</c:v>
                </c:pt>
                <c:pt idx="608">
                  <c:v>1.6657534246575343</c:v>
                </c:pt>
                <c:pt idx="609">
                  <c:v>1.6684931506849314</c:v>
                </c:pt>
                <c:pt idx="610">
                  <c:v>1.6712328767123288</c:v>
                </c:pt>
                <c:pt idx="611">
                  <c:v>1.6739726027397259</c:v>
                </c:pt>
                <c:pt idx="612">
                  <c:v>1.6767123287671233</c:v>
                </c:pt>
                <c:pt idx="613">
                  <c:v>1.6794520547945206</c:v>
                </c:pt>
                <c:pt idx="614">
                  <c:v>1.6821917808219178</c:v>
                </c:pt>
                <c:pt idx="615">
                  <c:v>1.6849315068493151</c:v>
                </c:pt>
                <c:pt idx="616">
                  <c:v>1.6876712328767123</c:v>
                </c:pt>
                <c:pt idx="617">
                  <c:v>1.6904109589041096</c:v>
                </c:pt>
                <c:pt idx="618">
                  <c:v>1.6931506849315068</c:v>
                </c:pt>
                <c:pt idx="619">
                  <c:v>1.6958904109589041</c:v>
                </c:pt>
                <c:pt idx="620">
                  <c:v>1.6986301369863013</c:v>
                </c:pt>
                <c:pt idx="621">
                  <c:v>1.7013698630136986</c:v>
                </c:pt>
                <c:pt idx="622">
                  <c:v>1.704109589041096</c:v>
                </c:pt>
                <c:pt idx="623">
                  <c:v>1.7068493150684931</c:v>
                </c:pt>
                <c:pt idx="624">
                  <c:v>1.7095890410958905</c:v>
                </c:pt>
                <c:pt idx="625">
                  <c:v>1.7123287671232876</c:v>
                </c:pt>
                <c:pt idx="626">
                  <c:v>1.715068493150685</c:v>
                </c:pt>
                <c:pt idx="627">
                  <c:v>1.7178082191780821</c:v>
                </c:pt>
                <c:pt idx="628">
                  <c:v>1.7205479452054795</c:v>
                </c:pt>
                <c:pt idx="629">
                  <c:v>1.7232876712328766</c:v>
                </c:pt>
                <c:pt idx="630">
                  <c:v>1.726027397260274</c:v>
                </c:pt>
                <c:pt idx="631">
                  <c:v>1.7287671232876711</c:v>
                </c:pt>
                <c:pt idx="632">
                  <c:v>1.7315068493150685</c:v>
                </c:pt>
                <c:pt idx="633">
                  <c:v>1.7342465753424658</c:v>
                </c:pt>
                <c:pt idx="634">
                  <c:v>1.736986301369863</c:v>
                </c:pt>
                <c:pt idx="635">
                  <c:v>1.7397260273972603</c:v>
                </c:pt>
                <c:pt idx="636">
                  <c:v>1.7424657534246575</c:v>
                </c:pt>
                <c:pt idx="637">
                  <c:v>1.7452054794520548</c:v>
                </c:pt>
                <c:pt idx="638">
                  <c:v>1.747945205479452</c:v>
                </c:pt>
                <c:pt idx="639">
                  <c:v>1.7506849315068493</c:v>
                </c:pt>
                <c:pt idx="640">
                  <c:v>1.7534246575342465</c:v>
                </c:pt>
                <c:pt idx="641">
                  <c:v>1.7561643835616438</c:v>
                </c:pt>
                <c:pt idx="642">
                  <c:v>1.7589041095890412</c:v>
                </c:pt>
                <c:pt idx="643">
                  <c:v>1.7616438356164383</c:v>
                </c:pt>
                <c:pt idx="644">
                  <c:v>1.7643835616438357</c:v>
                </c:pt>
                <c:pt idx="645">
                  <c:v>1.7671232876712328</c:v>
                </c:pt>
                <c:pt idx="646">
                  <c:v>1.7698630136986302</c:v>
                </c:pt>
                <c:pt idx="647">
                  <c:v>1.7726027397260273</c:v>
                </c:pt>
                <c:pt idx="648">
                  <c:v>1.7753424657534247</c:v>
                </c:pt>
                <c:pt idx="649">
                  <c:v>1.7780821917808218</c:v>
                </c:pt>
                <c:pt idx="650">
                  <c:v>1.7808219178082192</c:v>
                </c:pt>
                <c:pt idx="651">
                  <c:v>1.7835616438356163</c:v>
                </c:pt>
                <c:pt idx="652">
                  <c:v>1.7863013698630137</c:v>
                </c:pt>
                <c:pt idx="653">
                  <c:v>1.789041095890411</c:v>
                </c:pt>
                <c:pt idx="654">
                  <c:v>1.7917808219178082</c:v>
                </c:pt>
                <c:pt idx="655">
                  <c:v>1.7945205479452055</c:v>
                </c:pt>
                <c:pt idx="656">
                  <c:v>1.7972602739726027</c:v>
                </c:pt>
                <c:pt idx="657">
                  <c:v>1.8</c:v>
                </c:pt>
                <c:pt idx="658">
                  <c:v>1.8027397260273972</c:v>
                </c:pt>
                <c:pt idx="659">
                  <c:v>1.8054794520547945</c:v>
                </c:pt>
                <c:pt idx="660">
                  <c:v>1.8082191780821917</c:v>
                </c:pt>
                <c:pt idx="661">
                  <c:v>1.810958904109589</c:v>
                </c:pt>
                <c:pt idx="662">
                  <c:v>1.8136986301369864</c:v>
                </c:pt>
                <c:pt idx="663">
                  <c:v>1.8164383561643835</c:v>
                </c:pt>
                <c:pt idx="664">
                  <c:v>1.8191780821917809</c:v>
                </c:pt>
                <c:pt idx="665">
                  <c:v>1.821917808219178</c:v>
                </c:pt>
                <c:pt idx="666">
                  <c:v>1.8246575342465754</c:v>
                </c:pt>
                <c:pt idx="667">
                  <c:v>1.8273972602739725</c:v>
                </c:pt>
                <c:pt idx="668">
                  <c:v>1.8301369863013699</c:v>
                </c:pt>
                <c:pt idx="669">
                  <c:v>1.832876712328767</c:v>
                </c:pt>
                <c:pt idx="670">
                  <c:v>1.8356164383561644</c:v>
                </c:pt>
                <c:pt idx="671">
                  <c:v>1.8383561643835618</c:v>
                </c:pt>
                <c:pt idx="672">
                  <c:v>1.8410958904109589</c:v>
                </c:pt>
                <c:pt idx="673">
                  <c:v>1.8438356164383563</c:v>
                </c:pt>
                <c:pt idx="674">
                  <c:v>1.8465753424657534</c:v>
                </c:pt>
                <c:pt idx="675">
                  <c:v>1.8493150684931507</c:v>
                </c:pt>
                <c:pt idx="676">
                  <c:v>1.8520547945205479</c:v>
                </c:pt>
                <c:pt idx="677">
                  <c:v>1.8547945205479452</c:v>
                </c:pt>
                <c:pt idx="678">
                  <c:v>1.8575342465753424</c:v>
                </c:pt>
                <c:pt idx="679">
                  <c:v>1.8602739726027397</c:v>
                </c:pt>
                <c:pt idx="680">
                  <c:v>1.8630136986301369</c:v>
                </c:pt>
                <c:pt idx="681">
                  <c:v>1.8657534246575342</c:v>
                </c:pt>
                <c:pt idx="682">
                  <c:v>1.8684931506849316</c:v>
                </c:pt>
                <c:pt idx="683">
                  <c:v>1.8712328767123287</c:v>
                </c:pt>
                <c:pt idx="684">
                  <c:v>1.8739726027397261</c:v>
                </c:pt>
                <c:pt idx="685">
                  <c:v>1.8767123287671232</c:v>
                </c:pt>
                <c:pt idx="686">
                  <c:v>1.8794520547945206</c:v>
                </c:pt>
                <c:pt idx="687">
                  <c:v>1.8821917808219177</c:v>
                </c:pt>
                <c:pt idx="688">
                  <c:v>1.8849315068493151</c:v>
                </c:pt>
                <c:pt idx="689">
                  <c:v>1.8876712328767122</c:v>
                </c:pt>
                <c:pt idx="690">
                  <c:v>1.8904109589041096</c:v>
                </c:pt>
                <c:pt idx="691">
                  <c:v>1.893150684931507</c:v>
                </c:pt>
                <c:pt idx="692">
                  <c:v>1.8958904109589041</c:v>
                </c:pt>
                <c:pt idx="693">
                  <c:v>1.8986301369863015</c:v>
                </c:pt>
                <c:pt idx="694">
                  <c:v>1.9013698630136986</c:v>
                </c:pt>
                <c:pt idx="695">
                  <c:v>1.904109589041096</c:v>
                </c:pt>
                <c:pt idx="696">
                  <c:v>1.9068493150684931</c:v>
                </c:pt>
                <c:pt idx="697">
                  <c:v>1.9095890410958904</c:v>
                </c:pt>
                <c:pt idx="698">
                  <c:v>1.9123287671232876</c:v>
                </c:pt>
                <c:pt idx="699">
                  <c:v>1.9150684931506849</c:v>
                </c:pt>
                <c:pt idx="700">
                  <c:v>1.9178082191780821</c:v>
                </c:pt>
                <c:pt idx="701">
                  <c:v>1.9205479452054794</c:v>
                </c:pt>
                <c:pt idx="702">
                  <c:v>1.9232876712328768</c:v>
                </c:pt>
                <c:pt idx="703">
                  <c:v>1.9260273972602739</c:v>
                </c:pt>
                <c:pt idx="704">
                  <c:v>1.9287671232876713</c:v>
                </c:pt>
                <c:pt idx="705">
                  <c:v>1.9315068493150684</c:v>
                </c:pt>
                <c:pt idx="706">
                  <c:v>1.9342465753424658</c:v>
                </c:pt>
                <c:pt idx="707">
                  <c:v>1.9369863013698629</c:v>
                </c:pt>
                <c:pt idx="708">
                  <c:v>1.9397260273972603</c:v>
                </c:pt>
                <c:pt idx="709">
                  <c:v>1.9424657534246574</c:v>
                </c:pt>
                <c:pt idx="710">
                  <c:v>1.9452054794520548</c:v>
                </c:pt>
                <c:pt idx="711">
                  <c:v>1.9479452054794522</c:v>
                </c:pt>
                <c:pt idx="712">
                  <c:v>1.9506849315068493</c:v>
                </c:pt>
                <c:pt idx="713">
                  <c:v>1.9534246575342467</c:v>
                </c:pt>
                <c:pt idx="714">
                  <c:v>1.9561643835616438</c:v>
                </c:pt>
                <c:pt idx="715">
                  <c:v>1.9589041095890412</c:v>
                </c:pt>
                <c:pt idx="716">
                  <c:v>1.9616438356164383</c:v>
                </c:pt>
                <c:pt idx="717">
                  <c:v>1.9643835616438357</c:v>
                </c:pt>
                <c:pt idx="718">
                  <c:v>1.9671232876712328</c:v>
                </c:pt>
                <c:pt idx="719">
                  <c:v>1.9698630136986301</c:v>
                </c:pt>
                <c:pt idx="720">
                  <c:v>1.9726027397260273</c:v>
                </c:pt>
                <c:pt idx="721">
                  <c:v>1.9753424657534246</c:v>
                </c:pt>
                <c:pt idx="722">
                  <c:v>1.978082191780822</c:v>
                </c:pt>
                <c:pt idx="723">
                  <c:v>1.9808219178082191</c:v>
                </c:pt>
                <c:pt idx="724">
                  <c:v>1.9835616438356165</c:v>
                </c:pt>
                <c:pt idx="725">
                  <c:v>1.9863013698630136</c:v>
                </c:pt>
                <c:pt idx="726">
                  <c:v>1.989041095890411</c:v>
                </c:pt>
                <c:pt idx="727">
                  <c:v>1.9917808219178081</c:v>
                </c:pt>
                <c:pt idx="728">
                  <c:v>1.9945205479452055</c:v>
                </c:pt>
                <c:pt idx="729">
                  <c:v>1.9972602739726026</c:v>
                </c:pt>
                <c:pt idx="730">
                  <c:v>2</c:v>
                </c:pt>
                <c:pt idx="731">
                  <c:v>2.0027397260273974</c:v>
                </c:pt>
                <c:pt idx="732">
                  <c:v>2.0054794520547947</c:v>
                </c:pt>
                <c:pt idx="733">
                  <c:v>2.0082191780821916</c:v>
                </c:pt>
                <c:pt idx="734">
                  <c:v>2.010958904109589</c:v>
                </c:pt>
                <c:pt idx="735">
                  <c:v>2.0136986301369864</c:v>
                </c:pt>
                <c:pt idx="736">
                  <c:v>2.0164383561643837</c:v>
                </c:pt>
                <c:pt idx="737">
                  <c:v>2.0191780821917806</c:v>
                </c:pt>
                <c:pt idx="738">
                  <c:v>2.021917808219178</c:v>
                </c:pt>
                <c:pt idx="739">
                  <c:v>2.0246575342465754</c:v>
                </c:pt>
                <c:pt idx="740">
                  <c:v>2.0273972602739727</c:v>
                </c:pt>
                <c:pt idx="741">
                  <c:v>2.0301369863013701</c:v>
                </c:pt>
                <c:pt idx="742">
                  <c:v>2.032876712328767</c:v>
                </c:pt>
                <c:pt idx="743">
                  <c:v>2.0356164383561643</c:v>
                </c:pt>
                <c:pt idx="744">
                  <c:v>2.0383561643835617</c:v>
                </c:pt>
                <c:pt idx="745">
                  <c:v>2.0410958904109591</c:v>
                </c:pt>
                <c:pt idx="746">
                  <c:v>2.043835616438356</c:v>
                </c:pt>
                <c:pt idx="747">
                  <c:v>2.0465753424657533</c:v>
                </c:pt>
                <c:pt idx="748">
                  <c:v>2.0493150684931507</c:v>
                </c:pt>
                <c:pt idx="749">
                  <c:v>2.0520547945205481</c:v>
                </c:pt>
                <c:pt idx="750">
                  <c:v>2.0547945205479454</c:v>
                </c:pt>
                <c:pt idx="751">
                  <c:v>2.0575342465753423</c:v>
                </c:pt>
                <c:pt idx="752">
                  <c:v>2.0602739726027397</c:v>
                </c:pt>
                <c:pt idx="753">
                  <c:v>2.0630136986301371</c:v>
                </c:pt>
                <c:pt idx="754">
                  <c:v>2.0657534246575344</c:v>
                </c:pt>
                <c:pt idx="755">
                  <c:v>2.0684931506849313</c:v>
                </c:pt>
                <c:pt idx="756">
                  <c:v>2.0712328767123287</c:v>
                </c:pt>
                <c:pt idx="757">
                  <c:v>2.0739726027397261</c:v>
                </c:pt>
                <c:pt idx="758">
                  <c:v>2.0767123287671234</c:v>
                </c:pt>
                <c:pt idx="759">
                  <c:v>2.0794520547945203</c:v>
                </c:pt>
                <c:pt idx="760">
                  <c:v>2.0821917808219177</c:v>
                </c:pt>
                <c:pt idx="761">
                  <c:v>2.0849315068493151</c:v>
                </c:pt>
                <c:pt idx="762">
                  <c:v>2.0876712328767124</c:v>
                </c:pt>
                <c:pt idx="763">
                  <c:v>2.0904109589041098</c:v>
                </c:pt>
                <c:pt idx="764">
                  <c:v>2.0931506849315067</c:v>
                </c:pt>
                <c:pt idx="765">
                  <c:v>2.095890410958904</c:v>
                </c:pt>
                <c:pt idx="766">
                  <c:v>2.0986301369863014</c:v>
                </c:pt>
                <c:pt idx="767">
                  <c:v>2.1013698630136988</c:v>
                </c:pt>
                <c:pt idx="768">
                  <c:v>2.1041095890410957</c:v>
                </c:pt>
                <c:pt idx="769">
                  <c:v>2.106849315068493</c:v>
                </c:pt>
                <c:pt idx="770">
                  <c:v>2.1095890410958904</c:v>
                </c:pt>
                <c:pt idx="771">
                  <c:v>2.1123287671232878</c:v>
                </c:pt>
                <c:pt idx="772">
                  <c:v>2.1150684931506851</c:v>
                </c:pt>
                <c:pt idx="773">
                  <c:v>2.117808219178082</c:v>
                </c:pt>
                <c:pt idx="774">
                  <c:v>2.1205479452054794</c:v>
                </c:pt>
                <c:pt idx="775">
                  <c:v>2.1232876712328768</c:v>
                </c:pt>
                <c:pt idx="776">
                  <c:v>2.1260273972602741</c:v>
                </c:pt>
                <c:pt idx="777">
                  <c:v>2.128767123287671</c:v>
                </c:pt>
                <c:pt idx="778">
                  <c:v>2.1315068493150684</c:v>
                </c:pt>
                <c:pt idx="779">
                  <c:v>2.1342465753424658</c:v>
                </c:pt>
                <c:pt idx="780">
                  <c:v>2.1369863013698631</c:v>
                </c:pt>
                <c:pt idx="781">
                  <c:v>2.1397260273972605</c:v>
                </c:pt>
                <c:pt idx="782">
                  <c:v>2.1424657534246574</c:v>
                </c:pt>
                <c:pt idx="783">
                  <c:v>2.1452054794520548</c:v>
                </c:pt>
                <c:pt idx="784">
                  <c:v>2.1479452054794521</c:v>
                </c:pt>
                <c:pt idx="785">
                  <c:v>2.1506849315068495</c:v>
                </c:pt>
                <c:pt idx="786">
                  <c:v>2.1534246575342464</c:v>
                </c:pt>
                <c:pt idx="787">
                  <c:v>2.1561643835616437</c:v>
                </c:pt>
                <c:pt idx="788">
                  <c:v>2.1589041095890411</c:v>
                </c:pt>
                <c:pt idx="789">
                  <c:v>2.1616438356164385</c:v>
                </c:pt>
                <c:pt idx="790">
                  <c:v>2.1643835616438358</c:v>
                </c:pt>
                <c:pt idx="791">
                  <c:v>2.1671232876712327</c:v>
                </c:pt>
                <c:pt idx="792">
                  <c:v>2.1698630136986301</c:v>
                </c:pt>
                <c:pt idx="793">
                  <c:v>2.1726027397260275</c:v>
                </c:pt>
                <c:pt idx="794">
                  <c:v>2.1753424657534248</c:v>
                </c:pt>
                <c:pt idx="795">
                  <c:v>2.1780821917808217</c:v>
                </c:pt>
                <c:pt idx="796">
                  <c:v>2.1808219178082191</c:v>
                </c:pt>
                <c:pt idx="797">
                  <c:v>2.1835616438356165</c:v>
                </c:pt>
                <c:pt idx="798">
                  <c:v>2.1863013698630138</c:v>
                </c:pt>
                <c:pt idx="799">
                  <c:v>2.1890410958904107</c:v>
                </c:pt>
                <c:pt idx="800">
                  <c:v>2.1917808219178081</c:v>
                </c:pt>
                <c:pt idx="801">
                  <c:v>2.1945205479452055</c:v>
                </c:pt>
                <c:pt idx="802">
                  <c:v>2.1972602739726028</c:v>
                </c:pt>
                <c:pt idx="803">
                  <c:v>2.2000000000000002</c:v>
                </c:pt>
                <c:pt idx="804">
                  <c:v>2.2027397260273971</c:v>
                </c:pt>
                <c:pt idx="805">
                  <c:v>2.2054794520547945</c:v>
                </c:pt>
                <c:pt idx="806">
                  <c:v>2.2082191780821918</c:v>
                </c:pt>
                <c:pt idx="807">
                  <c:v>2.2109589041095892</c:v>
                </c:pt>
                <c:pt idx="808">
                  <c:v>2.2136986301369861</c:v>
                </c:pt>
                <c:pt idx="809">
                  <c:v>2.2164383561643834</c:v>
                </c:pt>
                <c:pt idx="810">
                  <c:v>2.2191780821917808</c:v>
                </c:pt>
                <c:pt idx="811">
                  <c:v>2.2219178082191782</c:v>
                </c:pt>
                <c:pt idx="812">
                  <c:v>2.2246575342465755</c:v>
                </c:pt>
                <c:pt idx="813">
                  <c:v>2.2273972602739724</c:v>
                </c:pt>
                <c:pt idx="814">
                  <c:v>2.2301369863013698</c:v>
                </c:pt>
                <c:pt idx="815">
                  <c:v>2.2328767123287672</c:v>
                </c:pt>
                <c:pt idx="816">
                  <c:v>2.2356164383561645</c:v>
                </c:pt>
                <c:pt idx="817">
                  <c:v>2.2383561643835614</c:v>
                </c:pt>
                <c:pt idx="818">
                  <c:v>2.2410958904109588</c:v>
                </c:pt>
                <c:pt idx="819">
                  <c:v>2.2438356164383562</c:v>
                </c:pt>
                <c:pt idx="820">
                  <c:v>2.2465753424657535</c:v>
                </c:pt>
                <c:pt idx="821">
                  <c:v>2.2493150684931509</c:v>
                </c:pt>
                <c:pt idx="822">
                  <c:v>2.2520547945205478</c:v>
                </c:pt>
                <c:pt idx="823">
                  <c:v>2.2547945205479452</c:v>
                </c:pt>
                <c:pt idx="824">
                  <c:v>2.2575342465753425</c:v>
                </c:pt>
                <c:pt idx="825">
                  <c:v>2.2602739726027399</c:v>
                </c:pt>
                <c:pt idx="826">
                  <c:v>2.2630136986301368</c:v>
                </c:pt>
                <c:pt idx="827">
                  <c:v>2.2657534246575342</c:v>
                </c:pt>
                <c:pt idx="828">
                  <c:v>2.2684931506849315</c:v>
                </c:pt>
                <c:pt idx="829">
                  <c:v>2.2712328767123289</c:v>
                </c:pt>
                <c:pt idx="830">
                  <c:v>2.2739726027397262</c:v>
                </c:pt>
                <c:pt idx="831">
                  <c:v>2.2767123287671232</c:v>
                </c:pt>
                <c:pt idx="832">
                  <c:v>2.2794520547945205</c:v>
                </c:pt>
                <c:pt idx="833">
                  <c:v>2.2821917808219179</c:v>
                </c:pt>
                <c:pt idx="834">
                  <c:v>2.2849315068493152</c:v>
                </c:pt>
                <c:pt idx="835">
                  <c:v>2.2876712328767121</c:v>
                </c:pt>
                <c:pt idx="836">
                  <c:v>2.2904109589041095</c:v>
                </c:pt>
                <c:pt idx="837">
                  <c:v>2.2931506849315069</c:v>
                </c:pt>
                <c:pt idx="838">
                  <c:v>2.2958904109589042</c:v>
                </c:pt>
                <c:pt idx="839">
                  <c:v>2.2986301369863016</c:v>
                </c:pt>
                <c:pt idx="840">
                  <c:v>2.3013698630136985</c:v>
                </c:pt>
                <c:pt idx="841">
                  <c:v>2.3041095890410959</c:v>
                </c:pt>
                <c:pt idx="842">
                  <c:v>2.3068493150684932</c:v>
                </c:pt>
                <c:pt idx="843">
                  <c:v>2.3095890410958906</c:v>
                </c:pt>
                <c:pt idx="844">
                  <c:v>2.3123287671232875</c:v>
                </c:pt>
                <c:pt idx="845">
                  <c:v>2.3150684931506849</c:v>
                </c:pt>
                <c:pt idx="846">
                  <c:v>2.3178082191780822</c:v>
                </c:pt>
                <c:pt idx="847">
                  <c:v>2.3205479452054796</c:v>
                </c:pt>
                <c:pt idx="848">
                  <c:v>2.3232876712328765</c:v>
                </c:pt>
                <c:pt idx="849">
                  <c:v>2.3260273972602739</c:v>
                </c:pt>
                <c:pt idx="850">
                  <c:v>2.3287671232876712</c:v>
                </c:pt>
                <c:pt idx="851">
                  <c:v>2.3315068493150686</c:v>
                </c:pt>
                <c:pt idx="852">
                  <c:v>2.3342465753424659</c:v>
                </c:pt>
                <c:pt idx="853">
                  <c:v>2.3369863013698629</c:v>
                </c:pt>
                <c:pt idx="854">
                  <c:v>2.3397260273972602</c:v>
                </c:pt>
                <c:pt idx="855">
                  <c:v>2.3424657534246576</c:v>
                </c:pt>
                <c:pt idx="856">
                  <c:v>2.3452054794520549</c:v>
                </c:pt>
                <c:pt idx="857">
                  <c:v>2.3479452054794518</c:v>
                </c:pt>
                <c:pt idx="858">
                  <c:v>2.3506849315068492</c:v>
                </c:pt>
                <c:pt idx="859">
                  <c:v>2.3534246575342466</c:v>
                </c:pt>
                <c:pt idx="860">
                  <c:v>2.3561643835616439</c:v>
                </c:pt>
                <c:pt idx="861">
                  <c:v>2.3589041095890413</c:v>
                </c:pt>
                <c:pt idx="862">
                  <c:v>2.3616438356164382</c:v>
                </c:pt>
                <c:pt idx="863">
                  <c:v>2.3643835616438356</c:v>
                </c:pt>
                <c:pt idx="864">
                  <c:v>2.3671232876712329</c:v>
                </c:pt>
                <c:pt idx="865">
                  <c:v>2.3698630136986303</c:v>
                </c:pt>
                <c:pt idx="866">
                  <c:v>2.3726027397260272</c:v>
                </c:pt>
                <c:pt idx="867">
                  <c:v>2.3753424657534246</c:v>
                </c:pt>
                <c:pt idx="868">
                  <c:v>2.3780821917808219</c:v>
                </c:pt>
                <c:pt idx="869">
                  <c:v>2.3808219178082193</c:v>
                </c:pt>
                <c:pt idx="870">
                  <c:v>2.3835616438356166</c:v>
                </c:pt>
                <c:pt idx="871">
                  <c:v>2.3863013698630136</c:v>
                </c:pt>
                <c:pt idx="872">
                  <c:v>2.3890410958904109</c:v>
                </c:pt>
                <c:pt idx="873">
                  <c:v>2.3917808219178083</c:v>
                </c:pt>
                <c:pt idx="874">
                  <c:v>2.3945205479452056</c:v>
                </c:pt>
                <c:pt idx="875">
                  <c:v>2.3972602739726026</c:v>
                </c:pt>
                <c:pt idx="876">
                  <c:v>2.4</c:v>
                </c:pt>
                <c:pt idx="877">
                  <c:v>2.4027397260273973</c:v>
                </c:pt>
                <c:pt idx="878">
                  <c:v>2.4054794520547946</c:v>
                </c:pt>
                <c:pt idx="879">
                  <c:v>2.408219178082192</c:v>
                </c:pt>
                <c:pt idx="880">
                  <c:v>2.4109589041095889</c:v>
                </c:pt>
                <c:pt idx="881">
                  <c:v>2.4136986301369863</c:v>
                </c:pt>
                <c:pt idx="882">
                  <c:v>2.4164383561643836</c:v>
                </c:pt>
                <c:pt idx="883">
                  <c:v>2.419178082191781</c:v>
                </c:pt>
                <c:pt idx="884">
                  <c:v>2.4219178082191779</c:v>
                </c:pt>
                <c:pt idx="885">
                  <c:v>2.4246575342465753</c:v>
                </c:pt>
                <c:pt idx="886">
                  <c:v>2.4273972602739726</c:v>
                </c:pt>
                <c:pt idx="887">
                  <c:v>2.43013698630137</c:v>
                </c:pt>
                <c:pt idx="888">
                  <c:v>2.4328767123287673</c:v>
                </c:pt>
                <c:pt idx="889">
                  <c:v>2.4356164383561643</c:v>
                </c:pt>
                <c:pt idx="890">
                  <c:v>2.4383561643835616</c:v>
                </c:pt>
                <c:pt idx="891">
                  <c:v>2.441095890410959</c:v>
                </c:pt>
                <c:pt idx="892">
                  <c:v>2.4438356164383563</c:v>
                </c:pt>
                <c:pt idx="893">
                  <c:v>2.4465753424657533</c:v>
                </c:pt>
                <c:pt idx="894">
                  <c:v>2.4493150684931506</c:v>
                </c:pt>
                <c:pt idx="895">
                  <c:v>2.452054794520548</c:v>
                </c:pt>
                <c:pt idx="896">
                  <c:v>2.4547945205479453</c:v>
                </c:pt>
                <c:pt idx="897">
                  <c:v>2.4575342465753423</c:v>
                </c:pt>
                <c:pt idx="898">
                  <c:v>2.4602739726027396</c:v>
                </c:pt>
                <c:pt idx="899">
                  <c:v>2.463013698630137</c:v>
                </c:pt>
                <c:pt idx="900">
                  <c:v>2.4657534246575343</c:v>
                </c:pt>
                <c:pt idx="901">
                  <c:v>2.4684931506849317</c:v>
                </c:pt>
                <c:pt idx="902">
                  <c:v>2.4712328767123286</c:v>
                </c:pt>
                <c:pt idx="903">
                  <c:v>2.473972602739726</c:v>
                </c:pt>
                <c:pt idx="904">
                  <c:v>2.4767123287671233</c:v>
                </c:pt>
                <c:pt idx="905">
                  <c:v>2.4794520547945207</c:v>
                </c:pt>
                <c:pt idx="906">
                  <c:v>2.4821917808219176</c:v>
                </c:pt>
                <c:pt idx="907">
                  <c:v>2.484931506849315</c:v>
                </c:pt>
                <c:pt idx="908">
                  <c:v>2.4876712328767123</c:v>
                </c:pt>
                <c:pt idx="909">
                  <c:v>2.4904109589041097</c:v>
                </c:pt>
                <c:pt idx="910">
                  <c:v>2.493150684931507</c:v>
                </c:pt>
                <c:pt idx="911">
                  <c:v>2.495890410958904</c:v>
                </c:pt>
                <c:pt idx="912">
                  <c:v>2.4986301369863013</c:v>
                </c:pt>
                <c:pt idx="913">
                  <c:v>2.5013698630136987</c:v>
                </c:pt>
                <c:pt idx="914">
                  <c:v>2.504109589041096</c:v>
                </c:pt>
                <c:pt idx="915">
                  <c:v>2.506849315068493</c:v>
                </c:pt>
                <c:pt idx="916">
                  <c:v>2.5095890410958903</c:v>
                </c:pt>
                <c:pt idx="917">
                  <c:v>2.5123287671232877</c:v>
                </c:pt>
                <c:pt idx="918">
                  <c:v>2.515068493150685</c:v>
                </c:pt>
                <c:pt idx="919">
                  <c:v>2.5178082191780824</c:v>
                </c:pt>
                <c:pt idx="920">
                  <c:v>2.5205479452054793</c:v>
                </c:pt>
                <c:pt idx="921">
                  <c:v>2.5232876712328767</c:v>
                </c:pt>
                <c:pt idx="922">
                  <c:v>2.526027397260274</c:v>
                </c:pt>
                <c:pt idx="923">
                  <c:v>2.5287671232876714</c:v>
                </c:pt>
                <c:pt idx="924">
                  <c:v>2.5315068493150683</c:v>
                </c:pt>
                <c:pt idx="925">
                  <c:v>2.5342465753424657</c:v>
                </c:pt>
                <c:pt idx="926">
                  <c:v>2.536986301369863</c:v>
                </c:pt>
                <c:pt idx="927">
                  <c:v>2.5397260273972604</c:v>
                </c:pt>
                <c:pt idx="928">
                  <c:v>2.5424657534246577</c:v>
                </c:pt>
                <c:pt idx="929">
                  <c:v>2.5452054794520547</c:v>
                </c:pt>
                <c:pt idx="930">
                  <c:v>2.547945205479452</c:v>
                </c:pt>
                <c:pt idx="931">
                  <c:v>2.5506849315068494</c:v>
                </c:pt>
                <c:pt idx="932">
                  <c:v>2.5534246575342467</c:v>
                </c:pt>
                <c:pt idx="933">
                  <c:v>2.5561643835616437</c:v>
                </c:pt>
                <c:pt idx="934">
                  <c:v>2.558904109589041</c:v>
                </c:pt>
                <c:pt idx="935">
                  <c:v>2.5616438356164384</c:v>
                </c:pt>
                <c:pt idx="936">
                  <c:v>2.5643835616438357</c:v>
                </c:pt>
                <c:pt idx="937">
                  <c:v>2.5671232876712327</c:v>
                </c:pt>
                <c:pt idx="938">
                  <c:v>2.56986301369863</c:v>
                </c:pt>
                <c:pt idx="939">
                  <c:v>2.5726027397260274</c:v>
                </c:pt>
                <c:pt idx="940">
                  <c:v>2.5753424657534247</c:v>
                </c:pt>
                <c:pt idx="941">
                  <c:v>2.5780821917808221</c:v>
                </c:pt>
                <c:pt idx="942">
                  <c:v>2.580821917808219</c:v>
                </c:pt>
                <c:pt idx="943">
                  <c:v>2.5835616438356164</c:v>
                </c:pt>
                <c:pt idx="944">
                  <c:v>2.5863013698630137</c:v>
                </c:pt>
                <c:pt idx="945">
                  <c:v>2.5890410958904111</c:v>
                </c:pt>
                <c:pt idx="946">
                  <c:v>2.591780821917808</c:v>
                </c:pt>
                <c:pt idx="947">
                  <c:v>2.5945205479452054</c:v>
                </c:pt>
                <c:pt idx="948">
                  <c:v>2.5972602739726027</c:v>
                </c:pt>
                <c:pt idx="949">
                  <c:v>2.6</c:v>
                </c:pt>
                <c:pt idx="950">
                  <c:v>2.6027397260273974</c:v>
                </c:pt>
                <c:pt idx="951">
                  <c:v>2.6054794520547944</c:v>
                </c:pt>
                <c:pt idx="952">
                  <c:v>2.6082191780821917</c:v>
                </c:pt>
                <c:pt idx="953">
                  <c:v>2.6109589041095891</c:v>
                </c:pt>
                <c:pt idx="954">
                  <c:v>2.6136986301369864</c:v>
                </c:pt>
                <c:pt idx="955">
                  <c:v>2.6164383561643834</c:v>
                </c:pt>
                <c:pt idx="956">
                  <c:v>2.6191780821917807</c:v>
                </c:pt>
                <c:pt idx="957">
                  <c:v>2.6219178082191781</c:v>
                </c:pt>
                <c:pt idx="958">
                  <c:v>2.6246575342465754</c:v>
                </c:pt>
                <c:pt idx="959">
                  <c:v>2.6273972602739728</c:v>
                </c:pt>
                <c:pt idx="960">
                  <c:v>2.6301369863013697</c:v>
                </c:pt>
                <c:pt idx="961">
                  <c:v>2.6328767123287671</c:v>
                </c:pt>
                <c:pt idx="962">
                  <c:v>2.6356164383561644</c:v>
                </c:pt>
                <c:pt idx="963">
                  <c:v>2.6383561643835618</c:v>
                </c:pt>
                <c:pt idx="964">
                  <c:v>2.6410958904109587</c:v>
                </c:pt>
                <c:pt idx="965">
                  <c:v>2.6438356164383561</c:v>
                </c:pt>
                <c:pt idx="966">
                  <c:v>2.6465753424657534</c:v>
                </c:pt>
                <c:pt idx="967">
                  <c:v>2.6493150684931508</c:v>
                </c:pt>
                <c:pt idx="968">
                  <c:v>2.6520547945205482</c:v>
                </c:pt>
                <c:pt idx="969">
                  <c:v>2.6547945205479451</c:v>
                </c:pt>
                <c:pt idx="970">
                  <c:v>2.6575342465753424</c:v>
                </c:pt>
                <c:pt idx="971">
                  <c:v>2.6602739726027398</c:v>
                </c:pt>
                <c:pt idx="972">
                  <c:v>2.6630136986301371</c:v>
                </c:pt>
                <c:pt idx="973">
                  <c:v>2.6657534246575341</c:v>
                </c:pt>
                <c:pt idx="974">
                  <c:v>2.6684931506849314</c:v>
                </c:pt>
                <c:pt idx="975">
                  <c:v>2.6712328767123288</c:v>
                </c:pt>
                <c:pt idx="976">
                  <c:v>2.6739726027397261</c:v>
                </c:pt>
                <c:pt idx="977">
                  <c:v>2.6767123287671235</c:v>
                </c:pt>
                <c:pt idx="978">
                  <c:v>2.6794520547945204</c:v>
                </c:pt>
                <c:pt idx="979">
                  <c:v>2.6821917808219178</c:v>
                </c:pt>
                <c:pt idx="980">
                  <c:v>2.6849315068493151</c:v>
                </c:pt>
                <c:pt idx="981">
                  <c:v>2.6876712328767125</c:v>
                </c:pt>
                <c:pt idx="982">
                  <c:v>2.6904109589041094</c:v>
                </c:pt>
                <c:pt idx="983">
                  <c:v>2.6931506849315068</c:v>
                </c:pt>
                <c:pt idx="984">
                  <c:v>2.6958904109589041</c:v>
                </c:pt>
                <c:pt idx="985">
                  <c:v>2.6986301369863015</c:v>
                </c:pt>
                <c:pt idx="986">
                  <c:v>2.7013698630136984</c:v>
                </c:pt>
                <c:pt idx="987">
                  <c:v>2.7041095890410958</c:v>
                </c:pt>
                <c:pt idx="988">
                  <c:v>2.7068493150684931</c:v>
                </c:pt>
                <c:pt idx="989">
                  <c:v>2.7095890410958905</c:v>
                </c:pt>
                <c:pt idx="990">
                  <c:v>2.7123287671232879</c:v>
                </c:pt>
                <c:pt idx="991">
                  <c:v>2.7150684931506848</c:v>
                </c:pt>
                <c:pt idx="992">
                  <c:v>2.7178082191780821</c:v>
                </c:pt>
                <c:pt idx="993">
                  <c:v>2.7205479452054795</c:v>
                </c:pt>
                <c:pt idx="994">
                  <c:v>2.7232876712328768</c:v>
                </c:pt>
                <c:pt idx="995">
                  <c:v>2.7260273972602738</c:v>
                </c:pt>
                <c:pt idx="996">
                  <c:v>2.7287671232876711</c:v>
                </c:pt>
                <c:pt idx="997">
                  <c:v>2.7315068493150685</c:v>
                </c:pt>
                <c:pt idx="998">
                  <c:v>2.7342465753424658</c:v>
                </c:pt>
                <c:pt idx="999">
                  <c:v>2.7369863013698632</c:v>
                </c:pt>
                <c:pt idx="1000">
                  <c:v>2.7397260273972601</c:v>
                </c:pt>
                <c:pt idx="1001">
                  <c:v>2.7424657534246575</c:v>
                </c:pt>
                <c:pt idx="1002">
                  <c:v>2.7452054794520548</c:v>
                </c:pt>
                <c:pt idx="1003">
                  <c:v>2.7479452054794522</c:v>
                </c:pt>
                <c:pt idx="1004">
                  <c:v>2.7506849315068491</c:v>
                </c:pt>
                <c:pt idx="1005">
                  <c:v>2.7534246575342465</c:v>
                </c:pt>
                <c:pt idx="1006">
                  <c:v>2.7561643835616438</c:v>
                </c:pt>
                <c:pt idx="1007">
                  <c:v>2.7589041095890412</c:v>
                </c:pt>
                <c:pt idx="1008">
                  <c:v>2.7616438356164386</c:v>
                </c:pt>
                <c:pt idx="1009">
                  <c:v>2.7643835616438355</c:v>
                </c:pt>
                <c:pt idx="1010">
                  <c:v>2.7671232876712328</c:v>
                </c:pt>
                <c:pt idx="1011">
                  <c:v>2.7698630136986302</c:v>
                </c:pt>
                <c:pt idx="1012">
                  <c:v>2.7726027397260276</c:v>
                </c:pt>
                <c:pt idx="1013">
                  <c:v>2.7753424657534245</c:v>
                </c:pt>
                <c:pt idx="1014">
                  <c:v>2.7780821917808218</c:v>
                </c:pt>
                <c:pt idx="1015">
                  <c:v>2.7808219178082192</c:v>
                </c:pt>
                <c:pt idx="1016">
                  <c:v>2.7835616438356166</c:v>
                </c:pt>
                <c:pt idx="1017">
                  <c:v>2.7863013698630139</c:v>
                </c:pt>
                <c:pt idx="1018">
                  <c:v>2.7890410958904108</c:v>
                </c:pt>
                <c:pt idx="1019">
                  <c:v>2.7917808219178082</c:v>
                </c:pt>
                <c:pt idx="1020">
                  <c:v>2.7945205479452055</c:v>
                </c:pt>
                <c:pt idx="1021">
                  <c:v>2.7972602739726029</c:v>
                </c:pt>
                <c:pt idx="1022">
                  <c:v>2.8</c:v>
                </c:pt>
                <c:pt idx="1023">
                  <c:v>2.8027397260273972</c:v>
                </c:pt>
                <c:pt idx="1024">
                  <c:v>2.8054794520547945</c:v>
                </c:pt>
                <c:pt idx="1025">
                  <c:v>2.8082191780821919</c:v>
                </c:pt>
                <c:pt idx="1026">
                  <c:v>2.8109589041095893</c:v>
                </c:pt>
                <c:pt idx="1027">
                  <c:v>2.8136986301369862</c:v>
                </c:pt>
                <c:pt idx="1028">
                  <c:v>2.8164383561643835</c:v>
                </c:pt>
                <c:pt idx="1029">
                  <c:v>2.8191780821917809</c:v>
                </c:pt>
                <c:pt idx="1030">
                  <c:v>2.8219178082191783</c:v>
                </c:pt>
                <c:pt idx="1031">
                  <c:v>2.8246575342465752</c:v>
                </c:pt>
                <c:pt idx="1032">
                  <c:v>2.8273972602739725</c:v>
                </c:pt>
                <c:pt idx="1033">
                  <c:v>2.8301369863013699</c:v>
                </c:pt>
                <c:pt idx="1034">
                  <c:v>2.8328767123287673</c:v>
                </c:pt>
                <c:pt idx="1035">
                  <c:v>2.8356164383561642</c:v>
                </c:pt>
                <c:pt idx="1036">
                  <c:v>2.8383561643835615</c:v>
                </c:pt>
                <c:pt idx="1037">
                  <c:v>2.8410958904109589</c:v>
                </c:pt>
                <c:pt idx="1038">
                  <c:v>2.8438356164383563</c:v>
                </c:pt>
                <c:pt idx="1039">
                  <c:v>2.8465753424657536</c:v>
                </c:pt>
                <c:pt idx="1040">
                  <c:v>2.8493150684931505</c:v>
                </c:pt>
                <c:pt idx="1041">
                  <c:v>2.8520547945205479</c:v>
                </c:pt>
                <c:pt idx="1042">
                  <c:v>2.8547945205479452</c:v>
                </c:pt>
                <c:pt idx="1043">
                  <c:v>2.8575342465753426</c:v>
                </c:pt>
                <c:pt idx="1044">
                  <c:v>2.8602739726027395</c:v>
                </c:pt>
                <c:pt idx="1045">
                  <c:v>2.8630136986301369</c:v>
                </c:pt>
                <c:pt idx="1046">
                  <c:v>2.8657534246575342</c:v>
                </c:pt>
                <c:pt idx="1047">
                  <c:v>2.8684931506849316</c:v>
                </c:pt>
                <c:pt idx="1048">
                  <c:v>2.871232876712329</c:v>
                </c:pt>
                <c:pt idx="1049">
                  <c:v>2.8739726027397259</c:v>
                </c:pt>
                <c:pt idx="1050">
                  <c:v>2.8767123287671232</c:v>
                </c:pt>
                <c:pt idx="1051">
                  <c:v>2.8794520547945206</c:v>
                </c:pt>
                <c:pt idx="1052">
                  <c:v>2.882191780821918</c:v>
                </c:pt>
                <c:pt idx="1053">
                  <c:v>2.8849315068493149</c:v>
                </c:pt>
                <c:pt idx="1054">
                  <c:v>2.8876712328767122</c:v>
                </c:pt>
                <c:pt idx="1055">
                  <c:v>2.8904109589041096</c:v>
                </c:pt>
                <c:pt idx="1056">
                  <c:v>2.893150684931507</c:v>
                </c:pt>
                <c:pt idx="1057">
                  <c:v>2.8958904109589043</c:v>
                </c:pt>
                <c:pt idx="1058">
                  <c:v>2.8986301369863012</c:v>
                </c:pt>
                <c:pt idx="1059">
                  <c:v>2.9013698630136986</c:v>
                </c:pt>
                <c:pt idx="1060">
                  <c:v>2.904109589041096</c:v>
                </c:pt>
                <c:pt idx="1061">
                  <c:v>2.9068493150684933</c:v>
                </c:pt>
                <c:pt idx="1062">
                  <c:v>2.9095890410958902</c:v>
                </c:pt>
                <c:pt idx="1063">
                  <c:v>2.9123287671232876</c:v>
                </c:pt>
                <c:pt idx="1064">
                  <c:v>2.9150684931506849</c:v>
                </c:pt>
                <c:pt idx="1065">
                  <c:v>2.9178082191780823</c:v>
                </c:pt>
                <c:pt idx="1066">
                  <c:v>2.9205479452054797</c:v>
                </c:pt>
                <c:pt idx="1067">
                  <c:v>2.9232876712328766</c:v>
                </c:pt>
                <c:pt idx="1068">
                  <c:v>2.9260273972602739</c:v>
                </c:pt>
                <c:pt idx="1069">
                  <c:v>2.9287671232876713</c:v>
                </c:pt>
                <c:pt idx="1070">
                  <c:v>2.9315068493150687</c:v>
                </c:pt>
                <c:pt idx="1071">
                  <c:v>2.9342465753424656</c:v>
                </c:pt>
                <c:pt idx="1072">
                  <c:v>2.9369863013698629</c:v>
                </c:pt>
                <c:pt idx="1073">
                  <c:v>2.9397260273972603</c:v>
                </c:pt>
                <c:pt idx="1074">
                  <c:v>2.9424657534246577</c:v>
                </c:pt>
                <c:pt idx="1075">
                  <c:v>2.9452054794520546</c:v>
                </c:pt>
                <c:pt idx="1076">
                  <c:v>2.9479452054794519</c:v>
                </c:pt>
                <c:pt idx="1077">
                  <c:v>2.9506849315068493</c:v>
                </c:pt>
                <c:pt idx="1078">
                  <c:v>2.9534246575342467</c:v>
                </c:pt>
                <c:pt idx="1079">
                  <c:v>2.956164383561644</c:v>
                </c:pt>
                <c:pt idx="1080">
                  <c:v>2.9589041095890409</c:v>
                </c:pt>
                <c:pt idx="1081">
                  <c:v>2.9616438356164383</c:v>
                </c:pt>
                <c:pt idx="1082">
                  <c:v>2.9643835616438357</c:v>
                </c:pt>
                <c:pt idx="1083">
                  <c:v>2.967123287671233</c:v>
                </c:pt>
                <c:pt idx="1084">
                  <c:v>2.9698630136986299</c:v>
                </c:pt>
                <c:pt idx="1085">
                  <c:v>2.9726027397260273</c:v>
                </c:pt>
                <c:pt idx="1086">
                  <c:v>2.9753424657534246</c:v>
                </c:pt>
                <c:pt idx="1087">
                  <c:v>2.978082191780822</c:v>
                </c:pt>
                <c:pt idx="1088">
                  <c:v>2.9808219178082194</c:v>
                </c:pt>
                <c:pt idx="1089">
                  <c:v>2.9835616438356163</c:v>
                </c:pt>
                <c:pt idx="1090">
                  <c:v>2.9863013698630136</c:v>
                </c:pt>
                <c:pt idx="1091">
                  <c:v>2.989041095890411</c:v>
                </c:pt>
                <c:pt idx="1092">
                  <c:v>2.9917808219178084</c:v>
                </c:pt>
                <c:pt idx="1093">
                  <c:v>2.9945205479452053</c:v>
                </c:pt>
                <c:pt idx="1094">
                  <c:v>2.9972602739726026</c:v>
                </c:pt>
                <c:pt idx="1095">
                  <c:v>3</c:v>
                </c:pt>
                <c:pt idx="1096">
                  <c:v>3.0027397260273974</c:v>
                </c:pt>
                <c:pt idx="1097">
                  <c:v>3.0054794520547947</c:v>
                </c:pt>
                <c:pt idx="1098">
                  <c:v>3.0082191780821916</c:v>
                </c:pt>
                <c:pt idx="1099">
                  <c:v>3.010958904109589</c:v>
                </c:pt>
                <c:pt idx="1100">
                  <c:v>3.0136986301369864</c:v>
                </c:pt>
                <c:pt idx="1101">
                  <c:v>3.0164383561643837</c:v>
                </c:pt>
                <c:pt idx="1102">
                  <c:v>3.0191780821917806</c:v>
                </c:pt>
                <c:pt idx="1103">
                  <c:v>3.021917808219178</c:v>
                </c:pt>
                <c:pt idx="1104">
                  <c:v>3.0246575342465754</c:v>
                </c:pt>
                <c:pt idx="1105">
                  <c:v>3.0273972602739727</c:v>
                </c:pt>
                <c:pt idx="1106">
                  <c:v>3.0301369863013701</c:v>
                </c:pt>
                <c:pt idx="1107">
                  <c:v>3.032876712328767</c:v>
                </c:pt>
                <c:pt idx="1108">
                  <c:v>3.0356164383561643</c:v>
                </c:pt>
                <c:pt idx="1109">
                  <c:v>3.0383561643835617</c:v>
                </c:pt>
                <c:pt idx="1110">
                  <c:v>3.0410958904109591</c:v>
                </c:pt>
                <c:pt idx="1111">
                  <c:v>3.043835616438356</c:v>
                </c:pt>
                <c:pt idx="1112">
                  <c:v>3.0465753424657533</c:v>
                </c:pt>
                <c:pt idx="1113">
                  <c:v>3.0493150684931507</c:v>
                </c:pt>
                <c:pt idx="1114">
                  <c:v>3.0520547945205481</c:v>
                </c:pt>
                <c:pt idx="1115">
                  <c:v>3.0547945205479454</c:v>
                </c:pt>
                <c:pt idx="1116">
                  <c:v>3.0575342465753423</c:v>
                </c:pt>
                <c:pt idx="1117">
                  <c:v>3.0602739726027397</c:v>
                </c:pt>
                <c:pt idx="1118">
                  <c:v>3.0630136986301371</c:v>
                </c:pt>
                <c:pt idx="1119">
                  <c:v>3.0657534246575344</c:v>
                </c:pt>
                <c:pt idx="1120">
                  <c:v>3.0684931506849313</c:v>
                </c:pt>
                <c:pt idx="1121">
                  <c:v>3.0712328767123287</c:v>
                </c:pt>
                <c:pt idx="1122">
                  <c:v>3.0739726027397261</c:v>
                </c:pt>
                <c:pt idx="1123">
                  <c:v>3.0767123287671234</c:v>
                </c:pt>
                <c:pt idx="1124">
                  <c:v>3.0794520547945203</c:v>
                </c:pt>
                <c:pt idx="1125">
                  <c:v>3.0821917808219177</c:v>
                </c:pt>
                <c:pt idx="1126">
                  <c:v>3.0849315068493151</c:v>
                </c:pt>
                <c:pt idx="1127">
                  <c:v>3.0876712328767124</c:v>
                </c:pt>
                <c:pt idx="1128">
                  <c:v>3.0904109589041098</c:v>
                </c:pt>
                <c:pt idx="1129">
                  <c:v>3.0931506849315067</c:v>
                </c:pt>
                <c:pt idx="1130">
                  <c:v>3.095890410958904</c:v>
                </c:pt>
                <c:pt idx="1131">
                  <c:v>3.0986301369863014</c:v>
                </c:pt>
                <c:pt idx="1132">
                  <c:v>3.1013698630136988</c:v>
                </c:pt>
                <c:pt idx="1133">
                  <c:v>3.1041095890410957</c:v>
                </c:pt>
                <c:pt idx="1134">
                  <c:v>3.106849315068493</c:v>
                </c:pt>
                <c:pt idx="1135">
                  <c:v>3.1095890410958904</c:v>
                </c:pt>
                <c:pt idx="1136">
                  <c:v>3.1123287671232878</c:v>
                </c:pt>
                <c:pt idx="1137">
                  <c:v>3.1150684931506851</c:v>
                </c:pt>
                <c:pt idx="1138">
                  <c:v>3.117808219178082</c:v>
                </c:pt>
                <c:pt idx="1139">
                  <c:v>3.1205479452054794</c:v>
                </c:pt>
                <c:pt idx="1140">
                  <c:v>3.1232876712328768</c:v>
                </c:pt>
                <c:pt idx="1141">
                  <c:v>3.1260273972602741</c:v>
                </c:pt>
                <c:pt idx="1142">
                  <c:v>3.128767123287671</c:v>
                </c:pt>
                <c:pt idx="1143">
                  <c:v>3.1315068493150684</c:v>
                </c:pt>
                <c:pt idx="1144">
                  <c:v>3.1342465753424658</c:v>
                </c:pt>
                <c:pt idx="1145">
                  <c:v>3.1369863013698631</c:v>
                </c:pt>
                <c:pt idx="1146">
                  <c:v>3.1397260273972605</c:v>
                </c:pt>
                <c:pt idx="1147">
                  <c:v>3.1424657534246574</c:v>
                </c:pt>
                <c:pt idx="1148">
                  <c:v>3.1452054794520548</c:v>
                </c:pt>
                <c:pt idx="1149">
                  <c:v>3.1479452054794521</c:v>
                </c:pt>
                <c:pt idx="1150">
                  <c:v>3.1506849315068495</c:v>
                </c:pt>
                <c:pt idx="1151">
                  <c:v>3.1534246575342464</c:v>
                </c:pt>
                <c:pt idx="1152">
                  <c:v>3.1561643835616437</c:v>
                </c:pt>
                <c:pt idx="1153">
                  <c:v>3.1589041095890411</c:v>
                </c:pt>
                <c:pt idx="1154">
                  <c:v>3.1616438356164385</c:v>
                </c:pt>
                <c:pt idx="1155">
                  <c:v>3.1643835616438358</c:v>
                </c:pt>
                <c:pt idx="1156">
                  <c:v>3.1671232876712327</c:v>
                </c:pt>
                <c:pt idx="1157">
                  <c:v>3.1698630136986301</c:v>
                </c:pt>
                <c:pt idx="1158">
                  <c:v>3.1726027397260275</c:v>
                </c:pt>
                <c:pt idx="1159">
                  <c:v>3.1753424657534248</c:v>
                </c:pt>
                <c:pt idx="1160">
                  <c:v>3.1780821917808217</c:v>
                </c:pt>
                <c:pt idx="1161">
                  <c:v>3.1808219178082191</c:v>
                </c:pt>
                <c:pt idx="1162">
                  <c:v>3.1835616438356165</c:v>
                </c:pt>
                <c:pt idx="1163">
                  <c:v>3.1863013698630138</c:v>
                </c:pt>
                <c:pt idx="1164">
                  <c:v>3.1890410958904107</c:v>
                </c:pt>
                <c:pt idx="1165">
                  <c:v>3.1917808219178081</c:v>
                </c:pt>
                <c:pt idx="1166">
                  <c:v>3.1945205479452055</c:v>
                </c:pt>
                <c:pt idx="1167">
                  <c:v>3.1972602739726028</c:v>
                </c:pt>
                <c:pt idx="1168">
                  <c:v>3.2</c:v>
                </c:pt>
                <c:pt idx="1169">
                  <c:v>3.2027397260273971</c:v>
                </c:pt>
                <c:pt idx="1170">
                  <c:v>3.2054794520547945</c:v>
                </c:pt>
                <c:pt idx="1171">
                  <c:v>3.2082191780821918</c:v>
                </c:pt>
                <c:pt idx="1172">
                  <c:v>3.2109589041095892</c:v>
                </c:pt>
                <c:pt idx="1173">
                  <c:v>3.2136986301369861</c:v>
                </c:pt>
                <c:pt idx="1174">
                  <c:v>3.2164383561643834</c:v>
                </c:pt>
                <c:pt idx="1175">
                  <c:v>3.2191780821917808</c:v>
                </c:pt>
                <c:pt idx="1176">
                  <c:v>3.2219178082191782</c:v>
                </c:pt>
                <c:pt idx="1177">
                  <c:v>3.2246575342465755</c:v>
                </c:pt>
                <c:pt idx="1178">
                  <c:v>3.2273972602739724</c:v>
                </c:pt>
                <c:pt idx="1179">
                  <c:v>3.2301369863013698</c:v>
                </c:pt>
                <c:pt idx="1180">
                  <c:v>3.2328767123287672</c:v>
                </c:pt>
                <c:pt idx="1181">
                  <c:v>3.2356164383561645</c:v>
                </c:pt>
                <c:pt idx="1182">
                  <c:v>3.2383561643835614</c:v>
                </c:pt>
                <c:pt idx="1183">
                  <c:v>3.2410958904109588</c:v>
                </c:pt>
                <c:pt idx="1184">
                  <c:v>3.2438356164383562</c:v>
                </c:pt>
                <c:pt idx="1185">
                  <c:v>3.2465753424657535</c:v>
                </c:pt>
                <c:pt idx="1186">
                  <c:v>3.2493150684931509</c:v>
                </c:pt>
                <c:pt idx="1187">
                  <c:v>3.2520547945205478</c:v>
                </c:pt>
                <c:pt idx="1188">
                  <c:v>3.2547945205479452</c:v>
                </c:pt>
                <c:pt idx="1189">
                  <c:v>3.2575342465753425</c:v>
                </c:pt>
                <c:pt idx="1190">
                  <c:v>3.2602739726027399</c:v>
                </c:pt>
                <c:pt idx="1191">
                  <c:v>3.2630136986301368</c:v>
                </c:pt>
                <c:pt idx="1192">
                  <c:v>3.2657534246575342</c:v>
                </c:pt>
                <c:pt idx="1193">
                  <c:v>3.2684931506849315</c:v>
                </c:pt>
                <c:pt idx="1194">
                  <c:v>3.2712328767123289</c:v>
                </c:pt>
                <c:pt idx="1195">
                  <c:v>3.2739726027397262</c:v>
                </c:pt>
                <c:pt idx="1196">
                  <c:v>3.2767123287671232</c:v>
                </c:pt>
                <c:pt idx="1197">
                  <c:v>3.2794520547945205</c:v>
                </c:pt>
                <c:pt idx="1198">
                  <c:v>3.2821917808219179</c:v>
                </c:pt>
                <c:pt idx="1199">
                  <c:v>3.2849315068493152</c:v>
                </c:pt>
                <c:pt idx="1200">
                  <c:v>3.2876712328767121</c:v>
                </c:pt>
                <c:pt idx="1201">
                  <c:v>3.2904109589041095</c:v>
                </c:pt>
                <c:pt idx="1202">
                  <c:v>3.2931506849315069</c:v>
                </c:pt>
                <c:pt idx="1203">
                  <c:v>3.2958904109589042</c:v>
                </c:pt>
                <c:pt idx="1204">
                  <c:v>3.2986301369863016</c:v>
                </c:pt>
                <c:pt idx="1205">
                  <c:v>3.3013698630136985</c:v>
                </c:pt>
                <c:pt idx="1206">
                  <c:v>3.3041095890410959</c:v>
                </c:pt>
                <c:pt idx="1207">
                  <c:v>3.3068493150684932</c:v>
                </c:pt>
                <c:pt idx="1208">
                  <c:v>3.3095890410958906</c:v>
                </c:pt>
                <c:pt idx="1209">
                  <c:v>3.3123287671232875</c:v>
                </c:pt>
                <c:pt idx="1210">
                  <c:v>3.3150684931506849</c:v>
                </c:pt>
                <c:pt idx="1211">
                  <c:v>3.3178082191780822</c:v>
                </c:pt>
                <c:pt idx="1212">
                  <c:v>3.3205479452054796</c:v>
                </c:pt>
                <c:pt idx="1213">
                  <c:v>3.3232876712328765</c:v>
                </c:pt>
                <c:pt idx="1214">
                  <c:v>3.3260273972602739</c:v>
                </c:pt>
                <c:pt idx="1215">
                  <c:v>3.3287671232876712</c:v>
                </c:pt>
                <c:pt idx="1216">
                  <c:v>3.3315068493150686</c:v>
                </c:pt>
                <c:pt idx="1217">
                  <c:v>3.3342465753424659</c:v>
                </c:pt>
                <c:pt idx="1218">
                  <c:v>3.3369863013698629</c:v>
                </c:pt>
                <c:pt idx="1219">
                  <c:v>3.3397260273972602</c:v>
                </c:pt>
                <c:pt idx="1220">
                  <c:v>3.3424657534246576</c:v>
                </c:pt>
                <c:pt idx="1221">
                  <c:v>3.3452054794520549</c:v>
                </c:pt>
                <c:pt idx="1222">
                  <c:v>3.3479452054794518</c:v>
                </c:pt>
                <c:pt idx="1223">
                  <c:v>3.3506849315068492</c:v>
                </c:pt>
                <c:pt idx="1224">
                  <c:v>3.3534246575342466</c:v>
                </c:pt>
                <c:pt idx="1225">
                  <c:v>3.3561643835616439</c:v>
                </c:pt>
                <c:pt idx="1226">
                  <c:v>3.3589041095890413</c:v>
                </c:pt>
                <c:pt idx="1227">
                  <c:v>3.3616438356164382</c:v>
                </c:pt>
                <c:pt idx="1228">
                  <c:v>3.3643835616438356</c:v>
                </c:pt>
                <c:pt idx="1229">
                  <c:v>3.3671232876712329</c:v>
                </c:pt>
                <c:pt idx="1230">
                  <c:v>3.3698630136986303</c:v>
                </c:pt>
                <c:pt idx="1231">
                  <c:v>3.3726027397260272</c:v>
                </c:pt>
                <c:pt idx="1232">
                  <c:v>3.3753424657534246</c:v>
                </c:pt>
                <c:pt idx="1233">
                  <c:v>3.3780821917808219</c:v>
                </c:pt>
                <c:pt idx="1234">
                  <c:v>3.3808219178082193</c:v>
                </c:pt>
                <c:pt idx="1235">
                  <c:v>3.3835616438356166</c:v>
                </c:pt>
                <c:pt idx="1236">
                  <c:v>3.3863013698630136</c:v>
                </c:pt>
                <c:pt idx="1237">
                  <c:v>3.3890410958904109</c:v>
                </c:pt>
                <c:pt idx="1238">
                  <c:v>3.3917808219178083</c:v>
                </c:pt>
                <c:pt idx="1239">
                  <c:v>3.3945205479452056</c:v>
                </c:pt>
                <c:pt idx="1240">
                  <c:v>3.3972602739726026</c:v>
                </c:pt>
                <c:pt idx="1241">
                  <c:v>3.4</c:v>
                </c:pt>
                <c:pt idx="1242">
                  <c:v>3.4027397260273973</c:v>
                </c:pt>
                <c:pt idx="1243">
                  <c:v>3.4054794520547946</c:v>
                </c:pt>
                <c:pt idx="1244">
                  <c:v>3.408219178082192</c:v>
                </c:pt>
                <c:pt idx="1245">
                  <c:v>3.4109589041095889</c:v>
                </c:pt>
                <c:pt idx="1246">
                  <c:v>3.4136986301369863</c:v>
                </c:pt>
                <c:pt idx="1247">
                  <c:v>3.4164383561643836</c:v>
                </c:pt>
                <c:pt idx="1248">
                  <c:v>3.419178082191781</c:v>
                </c:pt>
                <c:pt idx="1249">
                  <c:v>3.4219178082191779</c:v>
                </c:pt>
                <c:pt idx="1250">
                  <c:v>3.4246575342465753</c:v>
                </c:pt>
                <c:pt idx="1251">
                  <c:v>3.4273972602739726</c:v>
                </c:pt>
                <c:pt idx="1252">
                  <c:v>3.43013698630137</c:v>
                </c:pt>
                <c:pt idx="1253">
                  <c:v>3.4328767123287673</c:v>
                </c:pt>
                <c:pt idx="1254">
                  <c:v>3.4356164383561643</c:v>
                </c:pt>
                <c:pt idx="1255">
                  <c:v>3.4383561643835616</c:v>
                </c:pt>
                <c:pt idx="1256">
                  <c:v>3.441095890410959</c:v>
                </c:pt>
                <c:pt idx="1257">
                  <c:v>3.4438356164383563</c:v>
                </c:pt>
                <c:pt idx="1258">
                  <c:v>3.4465753424657533</c:v>
                </c:pt>
                <c:pt idx="1259">
                  <c:v>3.4493150684931506</c:v>
                </c:pt>
                <c:pt idx="1260">
                  <c:v>3.452054794520548</c:v>
                </c:pt>
                <c:pt idx="1261">
                  <c:v>3.4547945205479453</c:v>
                </c:pt>
                <c:pt idx="1262">
                  <c:v>3.4575342465753423</c:v>
                </c:pt>
                <c:pt idx="1263">
                  <c:v>3.4602739726027396</c:v>
                </c:pt>
                <c:pt idx="1264">
                  <c:v>3.463013698630137</c:v>
                </c:pt>
                <c:pt idx="1265">
                  <c:v>3.4657534246575343</c:v>
                </c:pt>
                <c:pt idx="1266">
                  <c:v>3.4684931506849317</c:v>
                </c:pt>
                <c:pt idx="1267">
                  <c:v>3.4712328767123286</c:v>
                </c:pt>
                <c:pt idx="1268">
                  <c:v>3.473972602739726</c:v>
                </c:pt>
                <c:pt idx="1269">
                  <c:v>3.4767123287671233</c:v>
                </c:pt>
                <c:pt idx="1270">
                  <c:v>3.4794520547945207</c:v>
                </c:pt>
                <c:pt idx="1271">
                  <c:v>3.4821917808219176</c:v>
                </c:pt>
                <c:pt idx="1272">
                  <c:v>3.484931506849315</c:v>
                </c:pt>
                <c:pt idx="1273">
                  <c:v>3.4876712328767123</c:v>
                </c:pt>
                <c:pt idx="1274">
                  <c:v>3.4904109589041097</c:v>
                </c:pt>
                <c:pt idx="1275">
                  <c:v>3.493150684931507</c:v>
                </c:pt>
                <c:pt idx="1276">
                  <c:v>3.495890410958904</c:v>
                </c:pt>
                <c:pt idx="1277">
                  <c:v>3.4986301369863013</c:v>
                </c:pt>
                <c:pt idx="1278">
                  <c:v>3.5013698630136987</c:v>
                </c:pt>
                <c:pt idx="1279">
                  <c:v>3.504109589041096</c:v>
                </c:pt>
                <c:pt idx="1280">
                  <c:v>3.506849315068493</c:v>
                </c:pt>
                <c:pt idx="1281">
                  <c:v>3.5095890410958903</c:v>
                </c:pt>
                <c:pt idx="1282">
                  <c:v>3.5123287671232877</c:v>
                </c:pt>
                <c:pt idx="1283">
                  <c:v>3.515068493150685</c:v>
                </c:pt>
                <c:pt idx="1284">
                  <c:v>3.5178082191780824</c:v>
                </c:pt>
                <c:pt idx="1285">
                  <c:v>3.5205479452054793</c:v>
                </c:pt>
                <c:pt idx="1286">
                  <c:v>3.5232876712328767</c:v>
                </c:pt>
                <c:pt idx="1287">
                  <c:v>3.526027397260274</c:v>
                </c:pt>
                <c:pt idx="1288">
                  <c:v>3.5287671232876714</c:v>
                </c:pt>
                <c:pt idx="1289">
                  <c:v>3.5315068493150683</c:v>
                </c:pt>
                <c:pt idx="1290">
                  <c:v>3.5342465753424657</c:v>
                </c:pt>
                <c:pt idx="1291">
                  <c:v>3.536986301369863</c:v>
                </c:pt>
                <c:pt idx="1292">
                  <c:v>3.5397260273972604</c:v>
                </c:pt>
                <c:pt idx="1293">
                  <c:v>3.5424657534246577</c:v>
                </c:pt>
                <c:pt idx="1294">
                  <c:v>3.5452054794520547</c:v>
                </c:pt>
                <c:pt idx="1295">
                  <c:v>3.547945205479452</c:v>
                </c:pt>
                <c:pt idx="1296">
                  <c:v>3.5506849315068494</c:v>
                </c:pt>
                <c:pt idx="1297">
                  <c:v>3.5534246575342467</c:v>
                </c:pt>
                <c:pt idx="1298">
                  <c:v>3.5561643835616437</c:v>
                </c:pt>
                <c:pt idx="1299">
                  <c:v>3.558904109589041</c:v>
                </c:pt>
                <c:pt idx="1300">
                  <c:v>3.5616438356164384</c:v>
                </c:pt>
                <c:pt idx="1301">
                  <c:v>3.5643835616438357</c:v>
                </c:pt>
                <c:pt idx="1302">
                  <c:v>3.5671232876712327</c:v>
                </c:pt>
                <c:pt idx="1303">
                  <c:v>3.56986301369863</c:v>
                </c:pt>
                <c:pt idx="1304">
                  <c:v>3.5726027397260274</c:v>
                </c:pt>
                <c:pt idx="1305">
                  <c:v>3.5753424657534247</c:v>
                </c:pt>
                <c:pt idx="1306">
                  <c:v>3.5780821917808221</c:v>
                </c:pt>
                <c:pt idx="1307">
                  <c:v>3.580821917808219</c:v>
                </c:pt>
                <c:pt idx="1308">
                  <c:v>3.5835616438356164</c:v>
                </c:pt>
                <c:pt idx="1309">
                  <c:v>3.5863013698630137</c:v>
                </c:pt>
                <c:pt idx="1310">
                  <c:v>3.5890410958904111</c:v>
                </c:pt>
                <c:pt idx="1311">
                  <c:v>3.591780821917808</c:v>
                </c:pt>
                <c:pt idx="1312">
                  <c:v>3.5945205479452054</c:v>
                </c:pt>
                <c:pt idx="1313">
                  <c:v>3.5972602739726027</c:v>
                </c:pt>
                <c:pt idx="1314">
                  <c:v>3.6</c:v>
                </c:pt>
                <c:pt idx="1315">
                  <c:v>3.6027397260273974</c:v>
                </c:pt>
                <c:pt idx="1316">
                  <c:v>3.6054794520547944</c:v>
                </c:pt>
                <c:pt idx="1317">
                  <c:v>3.6082191780821917</c:v>
                </c:pt>
                <c:pt idx="1318">
                  <c:v>3.6109589041095891</c:v>
                </c:pt>
                <c:pt idx="1319">
                  <c:v>3.6136986301369864</c:v>
                </c:pt>
                <c:pt idx="1320">
                  <c:v>3.6164383561643834</c:v>
                </c:pt>
                <c:pt idx="1321">
                  <c:v>3.6191780821917807</c:v>
                </c:pt>
                <c:pt idx="1322">
                  <c:v>3.6219178082191781</c:v>
                </c:pt>
                <c:pt idx="1323">
                  <c:v>3.6246575342465754</c:v>
                </c:pt>
                <c:pt idx="1324">
                  <c:v>3.6273972602739728</c:v>
                </c:pt>
                <c:pt idx="1325">
                  <c:v>3.6301369863013697</c:v>
                </c:pt>
                <c:pt idx="1326">
                  <c:v>3.6328767123287671</c:v>
                </c:pt>
                <c:pt idx="1327">
                  <c:v>3.6356164383561644</c:v>
                </c:pt>
                <c:pt idx="1328">
                  <c:v>3.6383561643835618</c:v>
                </c:pt>
                <c:pt idx="1329">
                  <c:v>3.6410958904109587</c:v>
                </c:pt>
                <c:pt idx="1330">
                  <c:v>3.6438356164383561</c:v>
                </c:pt>
                <c:pt idx="1331">
                  <c:v>3.6465753424657534</c:v>
                </c:pt>
                <c:pt idx="1332">
                  <c:v>3.6493150684931508</c:v>
                </c:pt>
                <c:pt idx="1333">
                  <c:v>3.6520547945205482</c:v>
                </c:pt>
                <c:pt idx="1334">
                  <c:v>3.6547945205479451</c:v>
                </c:pt>
                <c:pt idx="1335">
                  <c:v>3.6575342465753424</c:v>
                </c:pt>
                <c:pt idx="1336">
                  <c:v>3.6602739726027398</c:v>
                </c:pt>
                <c:pt idx="1337">
                  <c:v>3.6630136986301371</c:v>
                </c:pt>
                <c:pt idx="1338">
                  <c:v>3.6657534246575341</c:v>
                </c:pt>
                <c:pt idx="1339">
                  <c:v>3.6684931506849314</c:v>
                </c:pt>
                <c:pt idx="1340">
                  <c:v>3.6712328767123288</c:v>
                </c:pt>
                <c:pt idx="1341">
                  <c:v>3.6739726027397261</c:v>
                </c:pt>
                <c:pt idx="1342">
                  <c:v>3.6767123287671235</c:v>
                </c:pt>
                <c:pt idx="1343">
                  <c:v>3.6794520547945204</c:v>
                </c:pt>
                <c:pt idx="1344">
                  <c:v>3.6821917808219178</c:v>
                </c:pt>
                <c:pt idx="1345">
                  <c:v>3.6849315068493151</c:v>
                </c:pt>
                <c:pt idx="1346">
                  <c:v>3.6876712328767125</c:v>
                </c:pt>
                <c:pt idx="1347">
                  <c:v>3.6904109589041094</c:v>
                </c:pt>
                <c:pt idx="1348">
                  <c:v>3.6931506849315068</c:v>
                </c:pt>
                <c:pt idx="1349">
                  <c:v>3.6958904109589041</c:v>
                </c:pt>
                <c:pt idx="1350">
                  <c:v>3.6986301369863015</c:v>
                </c:pt>
                <c:pt idx="1351">
                  <c:v>3.7013698630136984</c:v>
                </c:pt>
                <c:pt idx="1352">
                  <c:v>3.7041095890410958</c:v>
                </c:pt>
                <c:pt idx="1353">
                  <c:v>3.7068493150684931</c:v>
                </c:pt>
                <c:pt idx="1354">
                  <c:v>3.7095890410958905</c:v>
                </c:pt>
                <c:pt idx="1355">
                  <c:v>3.7123287671232879</c:v>
                </c:pt>
                <c:pt idx="1356">
                  <c:v>3.7150684931506848</c:v>
                </c:pt>
                <c:pt idx="1357">
                  <c:v>3.7178082191780821</c:v>
                </c:pt>
                <c:pt idx="1358">
                  <c:v>3.7205479452054795</c:v>
                </c:pt>
                <c:pt idx="1359">
                  <c:v>3.7232876712328768</c:v>
                </c:pt>
                <c:pt idx="1360">
                  <c:v>3.7260273972602738</c:v>
                </c:pt>
                <c:pt idx="1361">
                  <c:v>3.7287671232876711</c:v>
                </c:pt>
                <c:pt idx="1362">
                  <c:v>3.7315068493150685</c:v>
                </c:pt>
                <c:pt idx="1363">
                  <c:v>3.7342465753424658</c:v>
                </c:pt>
                <c:pt idx="1364">
                  <c:v>3.7369863013698632</c:v>
                </c:pt>
                <c:pt idx="1365">
                  <c:v>3.7397260273972601</c:v>
                </c:pt>
                <c:pt idx="1366">
                  <c:v>3.7424657534246575</c:v>
                </c:pt>
                <c:pt idx="1367">
                  <c:v>3.7452054794520548</c:v>
                </c:pt>
                <c:pt idx="1368">
                  <c:v>3.7479452054794522</c:v>
                </c:pt>
                <c:pt idx="1369">
                  <c:v>3.7506849315068491</c:v>
                </c:pt>
                <c:pt idx="1370">
                  <c:v>3.7534246575342465</c:v>
                </c:pt>
                <c:pt idx="1371">
                  <c:v>3.7561643835616438</c:v>
                </c:pt>
                <c:pt idx="1372">
                  <c:v>3.7589041095890412</c:v>
                </c:pt>
                <c:pt idx="1373">
                  <c:v>3.7616438356164386</c:v>
                </c:pt>
                <c:pt idx="1374">
                  <c:v>3.7643835616438355</c:v>
                </c:pt>
                <c:pt idx="1375">
                  <c:v>3.7671232876712328</c:v>
                </c:pt>
                <c:pt idx="1376">
                  <c:v>3.7698630136986302</c:v>
                </c:pt>
                <c:pt idx="1377">
                  <c:v>3.7726027397260276</c:v>
                </c:pt>
                <c:pt idx="1378">
                  <c:v>3.7753424657534245</c:v>
                </c:pt>
                <c:pt idx="1379">
                  <c:v>3.7780821917808218</c:v>
                </c:pt>
                <c:pt idx="1380">
                  <c:v>3.7808219178082192</c:v>
                </c:pt>
                <c:pt idx="1381">
                  <c:v>3.7835616438356166</c:v>
                </c:pt>
                <c:pt idx="1382">
                  <c:v>3.7863013698630139</c:v>
                </c:pt>
                <c:pt idx="1383">
                  <c:v>3.7890410958904108</c:v>
                </c:pt>
                <c:pt idx="1384">
                  <c:v>3.7917808219178082</c:v>
                </c:pt>
                <c:pt idx="1385">
                  <c:v>3.7945205479452055</c:v>
                </c:pt>
                <c:pt idx="1386">
                  <c:v>3.7972602739726029</c:v>
                </c:pt>
                <c:pt idx="1387">
                  <c:v>3.8</c:v>
                </c:pt>
                <c:pt idx="1388">
                  <c:v>3.8027397260273972</c:v>
                </c:pt>
                <c:pt idx="1389">
                  <c:v>3.8054794520547945</c:v>
                </c:pt>
                <c:pt idx="1390">
                  <c:v>3.8082191780821919</c:v>
                </c:pt>
                <c:pt idx="1391">
                  <c:v>3.8109589041095893</c:v>
                </c:pt>
                <c:pt idx="1392">
                  <c:v>3.8136986301369862</c:v>
                </c:pt>
                <c:pt idx="1393">
                  <c:v>3.8164383561643835</c:v>
                </c:pt>
                <c:pt idx="1394">
                  <c:v>3.8191780821917809</c:v>
                </c:pt>
                <c:pt idx="1395">
                  <c:v>3.8219178082191783</c:v>
                </c:pt>
                <c:pt idx="1396">
                  <c:v>3.8246575342465752</c:v>
                </c:pt>
                <c:pt idx="1397">
                  <c:v>3.8273972602739725</c:v>
                </c:pt>
                <c:pt idx="1398">
                  <c:v>3.8301369863013699</c:v>
                </c:pt>
                <c:pt idx="1399">
                  <c:v>3.8328767123287673</c:v>
                </c:pt>
                <c:pt idx="1400">
                  <c:v>3.8356164383561642</c:v>
                </c:pt>
                <c:pt idx="1401">
                  <c:v>3.8383561643835615</c:v>
                </c:pt>
                <c:pt idx="1402">
                  <c:v>3.8410958904109589</c:v>
                </c:pt>
                <c:pt idx="1403">
                  <c:v>3.8438356164383563</c:v>
                </c:pt>
                <c:pt idx="1404">
                  <c:v>3.8465753424657536</c:v>
                </c:pt>
                <c:pt idx="1405">
                  <c:v>3.8493150684931505</c:v>
                </c:pt>
                <c:pt idx="1406">
                  <c:v>3.8520547945205479</c:v>
                </c:pt>
                <c:pt idx="1407">
                  <c:v>3.8547945205479452</c:v>
                </c:pt>
                <c:pt idx="1408">
                  <c:v>3.8575342465753426</c:v>
                </c:pt>
                <c:pt idx="1409">
                  <c:v>3.8602739726027395</c:v>
                </c:pt>
                <c:pt idx="1410">
                  <c:v>3.8630136986301369</c:v>
                </c:pt>
                <c:pt idx="1411">
                  <c:v>3.8657534246575342</c:v>
                </c:pt>
                <c:pt idx="1412">
                  <c:v>3.8684931506849316</c:v>
                </c:pt>
                <c:pt idx="1413">
                  <c:v>3.871232876712329</c:v>
                </c:pt>
                <c:pt idx="1414">
                  <c:v>3.8739726027397259</c:v>
                </c:pt>
                <c:pt idx="1415">
                  <c:v>3.8767123287671232</c:v>
                </c:pt>
                <c:pt idx="1416">
                  <c:v>3.8794520547945206</c:v>
                </c:pt>
                <c:pt idx="1417">
                  <c:v>3.882191780821918</c:v>
                </c:pt>
                <c:pt idx="1418">
                  <c:v>3.8849315068493149</c:v>
                </c:pt>
                <c:pt idx="1419">
                  <c:v>3.8876712328767122</c:v>
                </c:pt>
                <c:pt idx="1420">
                  <c:v>3.8904109589041096</c:v>
                </c:pt>
                <c:pt idx="1421">
                  <c:v>3.893150684931507</c:v>
                </c:pt>
                <c:pt idx="1422">
                  <c:v>3.8958904109589043</c:v>
                </c:pt>
                <c:pt idx="1423">
                  <c:v>3.8986301369863012</c:v>
                </c:pt>
                <c:pt idx="1424">
                  <c:v>3.9013698630136986</c:v>
                </c:pt>
                <c:pt idx="1425">
                  <c:v>3.904109589041096</c:v>
                </c:pt>
                <c:pt idx="1426">
                  <c:v>3.9068493150684933</c:v>
                </c:pt>
                <c:pt idx="1427">
                  <c:v>3.9095890410958902</c:v>
                </c:pt>
                <c:pt idx="1428">
                  <c:v>3.9123287671232876</c:v>
                </c:pt>
                <c:pt idx="1429">
                  <c:v>3.9150684931506849</c:v>
                </c:pt>
                <c:pt idx="1430">
                  <c:v>3.9178082191780823</c:v>
                </c:pt>
                <c:pt idx="1431">
                  <c:v>3.9205479452054797</c:v>
                </c:pt>
                <c:pt idx="1432">
                  <c:v>3.9232876712328766</c:v>
                </c:pt>
                <c:pt idx="1433">
                  <c:v>3.9260273972602739</c:v>
                </c:pt>
                <c:pt idx="1434">
                  <c:v>3.9287671232876713</c:v>
                </c:pt>
                <c:pt idx="1435">
                  <c:v>3.9315068493150687</c:v>
                </c:pt>
                <c:pt idx="1436">
                  <c:v>3.9342465753424656</c:v>
                </c:pt>
                <c:pt idx="1437">
                  <c:v>3.9369863013698629</c:v>
                </c:pt>
                <c:pt idx="1438">
                  <c:v>3.9397260273972603</c:v>
                </c:pt>
                <c:pt idx="1439">
                  <c:v>3.9424657534246577</c:v>
                </c:pt>
                <c:pt idx="1440">
                  <c:v>3.9452054794520546</c:v>
                </c:pt>
                <c:pt idx="1441">
                  <c:v>3.9479452054794519</c:v>
                </c:pt>
                <c:pt idx="1442">
                  <c:v>3.9506849315068493</c:v>
                </c:pt>
                <c:pt idx="1443">
                  <c:v>3.9534246575342467</c:v>
                </c:pt>
                <c:pt idx="1444">
                  <c:v>3.956164383561644</c:v>
                </c:pt>
                <c:pt idx="1445">
                  <c:v>3.9589041095890409</c:v>
                </c:pt>
                <c:pt idx="1446">
                  <c:v>3.9616438356164383</c:v>
                </c:pt>
                <c:pt idx="1447">
                  <c:v>3.9643835616438357</c:v>
                </c:pt>
                <c:pt idx="1448">
                  <c:v>3.967123287671233</c:v>
                </c:pt>
                <c:pt idx="1449">
                  <c:v>3.9698630136986299</c:v>
                </c:pt>
                <c:pt idx="1450">
                  <c:v>3.9726027397260273</c:v>
                </c:pt>
                <c:pt idx="1451">
                  <c:v>3.9753424657534246</c:v>
                </c:pt>
                <c:pt idx="1452">
                  <c:v>3.978082191780822</c:v>
                </c:pt>
                <c:pt idx="1453">
                  <c:v>3.9808219178082194</c:v>
                </c:pt>
                <c:pt idx="1454">
                  <c:v>3.9835616438356163</c:v>
                </c:pt>
                <c:pt idx="1455">
                  <c:v>3.9863013698630136</c:v>
                </c:pt>
                <c:pt idx="1456">
                  <c:v>3.989041095890411</c:v>
                </c:pt>
                <c:pt idx="1457">
                  <c:v>3.9917808219178084</c:v>
                </c:pt>
                <c:pt idx="1458">
                  <c:v>3.9945205479452053</c:v>
                </c:pt>
                <c:pt idx="1459">
                  <c:v>3.9972602739726026</c:v>
                </c:pt>
                <c:pt idx="1460">
                  <c:v>4</c:v>
                </c:pt>
                <c:pt idx="1461">
                  <c:v>4.0027397260273974</c:v>
                </c:pt>
                <c:pt idx="1462">
                  <c:v>4.0054794520547947</c:v>
                </c:pt>
                <c:pt idx="1463">
                  <c:v>4.0082191780821921</c:v>
                </c:pt>
                <c:pt idx="1464">
                  <c:v>4.0109589041095894</c:v>
                </c:pt>
                <c:pt idx="1465">
                  <c:v>4.0136986301369859</c:v>
                </c:pt>
                <c:pt idx="1466">
                  <c:v>4.0164383561643833</c:v>
                </c:pt>
                <c:pt idx="1467">
                  <c:v>4.0191780821917806</c:v>
                </c:pt>
                <c:pt idx="1468">
                  <c:v>4.021917808219178</c:v>
                </c:pt>
                <c:pt idx="1469">
                  <c:v>4.0246575342465754</c:v>
                </c:pt>
                <c:pt idx="1470">
                  <c:v>4.0273972602739727</c:v>
                </c:pt>
                <c:pt idx="1471">
                  <c:v>4.0301369863013701</c:v>
                </c:pt>
                <c:pt idx="1472">
                  <c:v>4.0328767123287674</c:v>
                </c:pt>
                <c:pt idx="1473">
                  <c:v>4.0356164383561648</c:v>
                </c:pt>
                <c:pt idx="1474">
                  <c:v>4.0383561643835613</c:v>
                </c:pt>
                <c:pt idx="1475">
                  <c:v>4.0410958904109586</c:v>
                </c:pt>
                <c:pt idx="1476">
                  <c:v>4.043835616438356</c:v>
                </c:pt>
                <c:pt idx="1477">
                  <c:v>4.0465753424657533</c:v>
                </c:pt>
                <c:pt idx="1478">
                  <c:v>4.0493150684931507</c:v>
                </c:pt>
                <c:pt idx="1479">
                  <c:v>4.0520547945205481</c:v>
                </c:pt>
                <c:pt idx="1480">
                  <c:v>4.0547945205479454</c:v>
                </c:pt>
                <c:pt idx="1481">
                  <c:v>4.0575342465753428</c:v>
                </c:pt>
                <c:pt idx="1482">
                  <c:v>4.0602739726027401</c:v>
                </c:pt>
                <c:pt idx="1483">
                  <c:v>4.0630136986301366</c:v>
                </c:pt>
                <c:pt idx="1484">
                  <c:v>4.065753424657534</c:v>
                </c:pt>
                <c:pt idx="1485">
                  <c:v>4.0684931506849313</c:v>
                </c:pt>
                <c:pt idx="1486">
                  <c:v>4.0712328767123287</c:v>
                </c:pt>
                <c:pt idx="1487">
                  <c:v>4.0739726027397261</c:v>
                </c:pt>
                <c:pt idx="1488">
                  <c:v>4.0767123287671234</c:v>
                </c:pt>
                <c:pt idx="1489">
                  <c:v>4.0794520547945208</c:v>
                </c:pt>
                <c:pt idx="1490">
                  <c:v>4.0821917808219181</c:v>
                </c:pt>
                <c:pt idx="1491">
                  <c:v>4.0849315068493155</c:v>
                </c:pt>
                <c:pt idx="1492">
                  <c:v>4.087671232876712</c:v>
                </c:pt>
                <c:pt idx="1493">
                  <c:v>4.0904109589041093</c:v>
                </c:pt>
                <c:pt idx="1494">
                  <c:v>4.0931506849315067</c:v>
                </c:pt>
                <c:pt idx="1495">
                  <c:v>4.095890410958904</c:v>
                </c:pt>
                <c:pt idx="1496">
                  <c:v>4.0986301369863014</c:v>
                </c:pt>
                <c:pt idx="1497">
                  <c:v>4.1013698630136988</c:v>
                </c:pt>
                <c:pt idx="1498">
                  <c:v>4.1041095890410961</c:v>
                </c:pt>
                <c:pt idx="1499">
                  <c:v>4.1068493150684935</c:v>
                </c:pt>
                <c:pt idx="1500">
                  <c:v>4.1095890410958908</c:v>
                </c:pt>
                <c:pt idx="1501">
                  <c:v>4.1123287671232873</c:v>
                </c:pt>
                <c:pt idx="1502">
                  <c:v>4.1150684931506847</c:v>
                </c:pt>
                <c:pt idx="1503">
                  <c:v>4.117808219178082</c:v>
                </c:pt>
                <c:pt idx="1504">
                  <c:v>4.1205479452054794</c:v>
                </c:pt>
                <c:pt idx="1505">
                  <c:v>4.1232876712328768</c:v>
                </c:pt>
                <c:pt idx="1506">
                  <c:v>4.1260273972602741</c:v>
                </c:pt>
                <c:pt idx="1507">
                  <c:v>4.1287671232876715</c:v>
                </c:pt>
                <c:pt idx="1508">
                  <c:v>4.1315068493150688</c:v>
                </c:pt>
                <c:pt idx="1509">
                  <c:v>4.1342465753424653</c:v>
                </c:pt>
                <c:pt idx="1510">
                  <c:v>4.1369863013698627</c:v>
                </c:pt>
                <c:pt idx="1511">
                  <c:v>4.13972602739726</c:v>
                </c:pt>
                <c:pt idx="1512">
                  <c:v>4.1424657534246574</c:v>
                </c:pt>
                <c:pt idx="1513">
                  <c:v>4.1452054794520548</c:v>
                </c:pt>
                <c:pt idx="1514">
                  <c:v>4.1479452054794521</c:v>
                </c:pt>
                <c:pt idx="1515">
                  <c:v>4.1506849315068495</c:v>
                </c:pt>
                <c:pt idx="1516">
                  <c:v>4.1534246575342468</c:v>
                </c:pt>
                <c:pt idx="1517">
                  <c:v>4.1561643835616442</c:v>
                </c:pt>
                <c:pt idx="1518">
                  <c:v>4.1589041095890407</c:v>
                </c:pt>
                <c:pt idx="1519">
                  <c:v>4.161643835616438</c:v>
                </c:pt>
                <c:pt idx="1520">
                  <c:v>4.1643835616438354</c:v>
                </c:pt>
                <c:pt idx="1521">
                  <c:v>4.1671232876712327</c:v>
                </c:pt>
                <c:pt idx="1522">
                  <c:v>4.1698630136986301</c:v>
                </c:pt>
                <c:pt idx="1523">
                  <c:v>4.1726027397260275</c:v>
                </c:pt>
                <c:pt idx="1524">
                  <c:v>4.1753424657534248</c:v>
                </c:pt>
                <c:pt idx="1525">
                  <c:v>4.1780821917808222</c:v>
                </c:pt>
                <c:pt idx="1526">
                  <c:v>4.1808219178082195</c:v>
                </c:pt>
                <c:pt idx="1527">
                  <c:v>4.183561643835616</c:v>
                </c:pt>
                <c:pt idx="1528">
                  <c:v>4.1863013698630134</c:v>
                </c:pt>
                <c:pt idx="1529">
                  <c:v>4.1890410958904107</c:v>
                </c:pt>
                <c:pt idx="1530">
                  <c:v>4.1917808219178081</c:v>
                </c:pt>
                <c:pt idx="1531">
                  <c:v>4.1945205479452055</c:v>
                </c:pt>
                <c:pt idx="1532">
                  <c:v>4.1972602739726028</c:v>
                </c:pt>
                <c:pt idx="1533">
                  <c:v>4.2</c:v>
                </c:pt>
                <c:pt idx="1534">
                  <c:v>4.2027397260273975</c:v>
                </c:pt>
                <c:pt idx="1535">
                  <c:v>4.2054794520547949</c:v>
                </c:pt>
                <c:pt idx="1536">
                  <c:v>4.2082191780821914</c:v>
                </c:pt>
                <c:pt idx="1537">
                  <c:v>4.2109589041095887</c:v>
                </c:pt>
                <c:pt idx="1538">
                  <c:v>4.2136986301369861</c:v>
                </c:pt>
                <c:pt idx="1539">
                  <c:v>4.2164383561643834</c:v>
                </c:pt>
                <c:pt idx="1540">
                  <c:v>4.2191780821917808</c:v>
                </c:pt>
                <c:pt idx="1541">
                  <c:v>4.2219178082191782</c:v>
                </c:pt>
                <c:pt idx="1542">
                  <c:v>4.2246575342465755</c:v>
                </c:pt>
                <c:pt idx="1543">
                  <c:v>4.2273972602739729</c:v>
                </c:pt>
                <c:pt idx="1544">
                  <c:v>4.2301369863013702</c:v>
                </c:pt>
                <c:pt idx="1545">
                  <c:v>4.2328767123287667</c:v>
                </c:pt>
                <c:pt idx="1546">
                  <c:v>4.2356164383561641</c:v>
                </c:pt>
                <c:pt idx="1547">
                  <c:v>4.2383561643835614</c:v>
                </c:pt>
                <c:pt idx="1548">
                  <c:v>4.2410958904109588</c:v>
                </c:pt>
                <c:pt idx="1549">
                  <c:v>4.2438356164383562</c:v>
                </c:pt>
                <c:pt idx="1550">
                  <c:v>4.2465753424657535</c:v>
                </c:pt>
                <c:pt idx="1551">
                  <c:v>4.2493150684931509</c:v>
                </c:pt>
                <c:pt idx="1552">
                  <c:v>4.2520547945205482</c:v>
                </c:pt>
                <c:pt idx="1553">
                  <c:v>4.2547945205479456</c:v>
                </c:pt>
                <c:pt idx="1554">
                  <c:v>4.2575342465753421</c:v>
                </c:pt>
                <c:pt idx="1555">
                  <c:v>4.2602739726027394</c:v>
                </c:pt>
                <c:pt idx="1556">
                  <c:v>4.2630136986301368</c:v>
                </c:pt>
                <c:pt idx="1557">
                  <c:v>4.2657534246575342</c:v>
                </c:pt>
                <c:pt idx="1558">
                  <c:v>4.2684931506849315</c:v>
                </c:pt>
                <c:pt idx="1559">
                  <c:v>4.2712328767123289</c:v>
                </c:pt>
                <c:pt idx="1560">
                  <c:v>4.2739726027397262</c:v>
                </c:pt>
                <c:pt idx="1561">
                  <c:v>4.2767123287671236</c:v>
                </c:pt>
                <c:pt idx="1562">
                  <c:v>4.279452054794521</c:v>
                </c:pt>
                <c:pt idx="1563">
                  <c:v>4.2821917808219174</c:v>
                </c:pt>
                <c:pt idx="1564">
                  <c:v>4.2849315068493148</c:v>
                </c:pt>
                <c:pt idx="1565">
                  <c:v>4.2876712328767121</c:v>
                </c:pt>
                <c:pt idx="1566">
                  <c:v>4.2904109589041095</c:v>
                </c:pt>
                <c:pt idx="1567">
                  <c:v>4.2931506849315069</c:v>
                </c:pt>
                <c:pt idx="1568">
                  <c:v>4.2958904109589042</c:v>
                </c:pt>
                <c:pt idx="1569">
                  <c:v>4.2986301369863016</c:v>
                </c:pt>
                <c:pt idx="1570">
                  <c:v>4.3013698630136989</c:v>
                </c:pt>
                <c:pt idx="1571">
                  <c:v>4.3041095890410963</c:v>
                </c:pt>
                <c:pt idx="1572">
                  <c:v>4.3068493150684928</c:v>
                </c:pt>
                <c:pt idx="1573">
                  <c:v>4.3095890410958901</c:v>
                </c:pt>
                <c:pt idx="1574">
                  <c:v>4.3123287671232875</c:v>
                </c:pt>
                <c:pt idx="1575">
                  <c:v>4.3150684931506849</c:v>
                </c:pt>
                <c:pt idx="1576">
                  <c:v>4.3178082191780822</c:v>
                </c:pt>
                <c:pt idx="1577">
                  <c:v>4.3205479452054796</c:v>
                </c:pt>
                <c:pt idx="1578">
                  <c:v>4.3232876712328769</c:v>
                </c:pt>
                <c:pt idx="1579">
                  <c:v>4.3260273972602743</c:v>
                </c:pt>
                <c:pt idx="1580">
                  <c:v>4.3287671232876717</c:v>
                </c:pt>
                <c:pt idx="1581">
                  <c:v>4.3315068493150681</c:v>
                </c:pt>
                <c:pt idx="1582">
                  <c:v>4.3342465753424655</c:v>
                </c:pt>
                <c:pt idx="1583">
                  <c:v>4.3369863013698629</c:v>
                </c:pt>
                <c:pt idx="1584">
                  <c:v>4.3397260273972602</c:v>
                </c:pt>
                <c:pt idx="1585">
                  <c:v>4.3424657534246576</c:v>
                </c:pt>
                <c:pt idx="1586">
                  <c:v>4.3452054794520549</c:v>
                </c:pt>
                <c:pt idx="1587">
                  <c:v>4.3479452054794523</c:v>
                </c:pt>
                <c:pt idx="1588">
                  <c:v>4.3506849315068497</c:v>
                </c:pt>
                <c:pt idx="1589">
                  <c:v>4.353424657534247</c:v>
                </c:pt>
                <c:pt idx="1590">
                  <c:v>4.3561643835616435</c:v>
                </c:pt>
                <c:pt idx="1591">
                  <c:v>4.3589041095890408</c:v>
                </c:pt>
                <c:pt idx="1592">
                  <c:v>4.3616438356164382</c:v>
                </c:pt>
                <c:pt idx="1593">
                  <c:v>4.3643835616438356</c:v>
                </c:pt>
                <c:pt idx="1594">
                  <c:v>4.3671232876712329</c:v>
                </c:pt>
                <c:pt idx="1595">
                  <c:v>4.3698630136986303</c:v>
                </c:pt>
                <c:pt idx="1596">
                  <c:v>4.3726027397260276</c:v>
                </c:pt>
                <c:pt idx="1597">
                  <c:v>4.375342465753425</c:v>
                </c:pt>
                <c:pt idx="1598">
                  <c:v>4.3780821917808215</c:v>
                </c:pt>
                <c:pt idx="1599">
                  <c:v>4.3808219178082188</c:v>
                </c:pt>
                <c:pt idx="1600">
                  <c:v>4.3835616438356162</c:v>
                </c:pt>
                <c:pt idx="1601">
                  <c:v>4.3863013698630136</c:v>
                </c:pt>
                <c:pt idx="1602">
                  <c:v>4.3890410958904109</c:v>
                </c:pt>
                <c:pt idx="1603">
                  <c:v>4.3917808219178083</c:v>
                </c:pt>
                <c:pt idx="1604">
                  <c:v>4.3945205479452056</c:v>
                </c:pt>
                <c:pt idx="1605">
                  <c:v>4.397260273972603</c:v>
                </c:pt>
                <c:pt idx="1606">
                  <c:v>4.4000000000000004</c:v>
                </c:pt>
                <c:pt idx="1607">
                  <c:v>4.4027397260273968</c:v>
                </c:pt>
                <c:pt idx="1608">
                  <c:v>4.4054794520547942</c:v>
                </c:pt>
                <c:pt idx="1609">
                  <c:v>4.4082191780821915</c:v>
                </c:pt>
                <c:pt idx="1610">
                  <c:v>4.4109589041095889</c:v>
                </c:pt>
                <c:pt idx="1611">
                  <c:v>4.4136986301369863</c:v>
                </c:pt>
                <c:pt idx="1612">
                  <c:v>4.4164383561643836</c:v>
                </c:pt>
                <c:pt idx="1613">
                  <c:v>4.419178082191781</c:v>
                </c:pt>
                <c:pt idx="1614">
                  <c:v>4.4219178082191783</c:v>
                </c:pt>
                <c:pt idx="1615">
                  <c:v>4.4246575342465757</c:v>
                </c:pt>
                <c:pt idx="1616">
                  <c:v>4.4273972602739722</c:v>
                </c:pt>
                <c:pt idx="1617">
                  <c:v>4.4301369863013695</c:v>
                </c:pt>
                <c:pt idx="1618">
                  <c:v>4.4328767123287669</c:v>
                </c:pt>
                <c:pt idx="1619">
                  <c:v>4.4356164383561643</c:v>
                </c:pt>
                <c:pt idx="1620">
                  <c:v>4.4383561643835616</c:v>
                </c:pt>
                <c:pt idx="1621">
                  <c:v>4.441095890410959</c:v>
                </c:pt>
                <c:pt idx="1622">
                  <c:v>4.4438356164383563</c:v>
                </c:pt>
                <c:pt idx="1623">
                  <c:v>4.4465753424657537</c:v>
                </c:pt>
                <c:pt idx="1624">
                  <c:v>4.4493150684931511</c:v>
                </c:pt>
                <c:pt idx="1625">
                  <c:v>4.4520547945205475</c:v>
                </c:pt>
                <c:pt idx="1626">
                  <c:v>4.4547945205479449</c:v>
                </c:pt>
                <c:pt idx="1627">
                  <c:v>4.4575342465753423</c:v>
                </c:pt>
                <c:pt idx="1628">
                  <c:v>4.4602739726027396</c:v>
                </c:pt>
                <c:pt idx="1629">
                  <c:v>4.463013698630137</c:v>
                </c:pt>
                <c:pt idx="1630">
                  <c:v>4.4657534246575343</c:v>
                </c:pt>
                <c:pt idx="1631">
                  <c:v>4.4684931506849317</c:v>
                </c:pt>
                <c:pt idx="1632">
                  <c:v>4.4712328767123291</c:v>
                </c:pt>
                <c:pt idx="1633">
                  <c:v>4.4739726027397264</c:v>
                </c:pt>
                <c:pt idx="1634">
                  <c:v>4.4767123287671229</c:v>
                </c:pt>
                <c:pt idx="1635">
                  <c:v>4.4794520547945202</c:v>
                </c:pt>
                <c:pt idx="1636">
                  <c:v>4.4821917808219176</c:v>
                </c:pt>
                <c:pt idx="1637">
                  <c:v>4.484931506849315</c:v>
                </c:pt>
                <c:pt idx="1638">
                  <c:v>4.4876712328767123</c:v>
                </c:pt>
                <c:pt idx="1639">
                  <c:v>4.4904109589041097</c:v>
                </c:pt>
                <c:pt idx="1640">
                  <c:v>4.493150684931507</c:v>
                </c:pt>
                <c:pt idx="1641">
                  <c:v>4.4958904109589044</c:v>
                </c:pt>
                <c:pt idx="1642">
                  <c:v>4.4986301369863018</c:v>
                </c:pt>
                <c:pt idx="1643">
                  <c:v>4.5013698630136982</c:v>
                </c:pt>
                <c:pt idx="1644">
                  <c:v>4.5041095890410956</c:v>
                </c:pt>
                <c:pt idx="1645">
                  <c:v>4.506849315068493</c:v>
                </c:pt>
                <c:pt idx="1646">
                  <c:v>4.5095890410958903</c:v>
                </c:pt>
                <c:pt idx="1647">
                  <c:v>4.5123287671232877</c:v>
                </c:pt>
                <c:pt idx="1648">
                  <c:v>4.515068493150685</c:v>
                </c:pt>
                <c:pt idx="1649">
                  <c:v>4.5178082191780824</c:v>
                </c:pt>
                <c:pt idx="1650">
                  <c:v>4.5205479452054798</c:v>
                </c:pt>
                <c:pt idx="1651">
                  <c:v>4.5232876712328771</c:v>
                </c:pt>
                <c:pt idx="1652">
                  <c:v>4.5260273972602736</c:v>
                </c:pt>
                <c:pt idx="1653">
                  <c:v>4.5287671232876709</c:v>
                </c:pt>
                <c:pt idx="1654">
                  <c:v>4.5315068493150683</c:v>
                </c:pt>
                <c:pt idx="1655">
                  <c:v>4.5342465753424657</c:v>
                </c:pt>
                <c:pt idx="1656">
                  <c:v>4.536986301369863</c:v>
                </c:pt>
                <c:pt idx="1657">
                  <c:v>4.5397260273972604</c:v>
                </c:pt>
                <c:pt idx="1658">
                  <c:v>4.5424657534246577</c:v>
                </c:pt>
                <c:pt idx="1659">
                  <c:v>4.5452054794520551</c:v>
                </c:pt>
                <c:pt idx="1660">
                  <c:v>4.5479452054794525</c:v>
                </c:pt>
                <c:pt idx="1661">
                  <c:v>4.5506849315068489</c:v>
                </c:pt>
                <c:pt idx="1662">
                  <c:v>4.5534246575342463</c:v>
                </c:pt>
                <c:pt idx="1663">
                  <c:v>4.5561643835616437</c:v>
                </c:pt>
                <c:pt idx="1664">
                  <c:v>4.558904109589041</c:v>
                </c:pt>
                <c:pt idx="1665">
                  <c:v>4.5616438356164384</c:v>
                </c:pt>
                <c:pt idx="1666">
                  <c:v>4.5643835616438357</c:v>
                </c:pt>
                <c:pt idx="1667">
                  <c:v>4.5671232876712331</c:v>
                </c:pt>
                <c:pt idx="1668">
                  <c:v>4.5698630136986305</c:v>
                </c:pt>
                <c:pt idx="1669">
                  <c:v>4.5726027397260278</c:v>
                </c:pt>
                <c:pt idx="1670">
                  <c:v>4.5753424657534243</c:v>
                </c:pt>
                <c:pt idx="1671">
                  <c:v>4.5780821917808217</c:v>
                </c:pt>
                <c:pt idx="1672">
                  <c:v>4.580821917808219</c:v>
                </c:pt>
                <c:pt idx="1673">
                  <c:v>4.5835616438356164</c:v>
                </c:pt>
                <c:pt idx="1674">
                  <c:v>4.5863013698630137</c:v>
                </c:pt>
                <c:pt idx="1675">
                  <c:v>4.5890410958904111</c:v>
                </c:pt>
                <c:pt idx="1676">
                  <c:v>4.5917808219178085</c:v>
                </c:pt>
                <c:pt idx="1677">
                  <c:v>4.5945205479452058</c:v>
                </c:pt>
                <c:pt idx="1678">
                  <c:v>4.5972602739726032</c:v>
                </c:pt>
                <c:pt idx="1679">
                  <c:v>4.5999999999999996</c:v>
                </c:pt>
                <c:pt idx="1680">
                  <c:v>4.602739726027397</c:v>
                </c:pt>
                <c:pt idx="1681">
                  <c:v>4.6054794520547944</c:v>
                </c:pt>
                <c:pt idx="1682">
                  <c:v>4.6082191780821917</c:v>
                </c:pt>
                <c:pt idx="1683">
                  <c:v>4.6109589041095891</c:v>
                </c:pt>
                <c:pt idx="1684">
                  <c:v>4.6136986301369864</c:v>
                </c:pt>
                <c:pt idx="1685">
                  <c:v>4.6164383561643838</c:v>
                </c:pt>
                <c:pt idx="1686">
                  <c:v>4.6191780821917812</c:v>
                </c:pt>
                <c:pt idx="1687">
                  <c:v>4.6219178082191785</c:v>
                </c:pt>
                <c:pt idx="1688">
                  <c:v>4.624657534246575</c:v>
                </c:pt>
                <c:pt idx="1689">
                  <c:v>4.6273972602739724</c:v>
                </c:pt>
                <c:pt idx="1690">
                  <c:v>4.6301369863013697</c:v>
                </c:pt>
                <c:pt idx="1691">
                  <c:v>4.6328767123287671</c:v>
                </c:pt>
                <c:pt idx="1692">
                  <c:v>4.6356164383561644</c:v>
                </c:pt>
                <c:pt idx="1693">
                  <c:v>4.6383561643835618</c:v>
                </c:pt>
                <c:pt idx="1694">
                  <c:v>4.6410958904109592</c:v>
                </c:pt>
                <c:pt idx="1695">
                  <c:v>4.6438356164383565</c:v>
                </c:pt>
                <c:pt idx="1696">
                  <c:v>4.646575342465753</c:v>
                </c:pt>
                <c:pt idx="1697">
                  <c:v>4.6493150684931503</c:v>
                </c:pt>
                <c:pt idx="1698">
                  <c:v>4.6520547945205477</c:v>
                </c:pt>
                <c:pt idx="1699">
                  <c:v>4.6547945205479451</c:v>
                </c:pt>
                <c:pt idx="1700">
                  <c:v>4.6575342465753424</c:v>
                </c:pt>
                <c:pt idx="1701">
                  <c:v>4.6602739726027398</c:v>
                </c:pt>
                <c:pt idx="1702">
                  <c:v>4.6630136986301371</c:v>
                </c:pt>
                <c:pt idx="1703">
                  <c:v>4.6657534246575345</c:v>
                </c:pt>
                <c:pt idx="1704">
                  <c:v>4.6684931506849319</c:v>
                </c:pt>
                <c:pt idx="1705">
                  <c:v>4.6712328767123283</c:v>
                </c:pt>
                <c:pt idx="1706">
                  <c:v>4.6739726027397257</c:v>
                </c:pt>
                <c:pt idx="1707">
                  <c:v>4.6767123287671231</c:v>
                </c:pt>
                <c:pt idx="1708">
                  <c:v>4.6794520547945204</c:v>
                </c:pt>
                <c:pt idx="1709">
                  <c:v>4.6821917808219178</c:v>
                </c:pt>
                <c:pt idx="1710">
                  <c:v>4.6849315068493151</c:v>
                </c:pt>
                <c:pt idx="1711">
                  <c:v>4.6876712328767125</c:v>
                </c:pt>
                <c:pt idx="1712">
                  <c:v>4.6904109589041099</c:v>
                </c:pt>
                <c:pt idx="1713">
                  <c:v>4.6931506849315072</c:v>
                </c:pt>
                <c:pt idx="1714">
                  <c:v>4.6958904109589037</c:v>
                </c:pt>
                <c:pt idx="1715">
                  <c:v>4.6986301369863011</c:v>
                </c:pt>
                <c:pt idx="1716">
                  <c:v>4.7013698630136984</c:v>
                </c:pt>
                <c:pt idx="1717">
                  <c:v>4.7041095890410958</c:v>
                </c:pt>
                <c:pt idx="1718">
                  <c:v>4.7068493150684931</c:v>
                </c:pt>
                <c:pt idx="1719">
                  <c:v>4.7095890410958905</c:v>
                </c:pt>
                <c:pt idx="1720">
                  <c:v>4.7123287671232879</c:v>
                </c:pt>
                <c:pt idx="1721">
                  <c:v>4.7150684931506852</c:v>
                </c:pt>
                <c:pt idx="1722">
                  <c:v>4.7178082191780826</c:v>
                </c:pt>
                <c:pt idx="1723">
                  <c:v>4.720547945205479</c:v>
                </c:pt>
                <c:pt idx="1724">
                  <c:v>4.7232876712328764</c:v>
                </c:pt>
                <c:pt idx="1725">
                  <c:v>4.7260273972602738</c:v>
                </c:pt>
                <c:pt idx="1726">
                  <c:v>4.7287671232876711</c:v>
                </c:pt>
                <c:pt idx="1727">
                  <c:v>4.7315068493150685</c:v>
                </c:pt>
                <c:pt idx="1728">
                  <c:v>4.7342465753424658</c:v>
                </c:pt>
                <c:pt idx="1729">
                  <c:v>4.7369863013698632</c:v>
                </c:pt>
                <c:pt idx="1730">
                  <c:v>4.7397260273972606</c:v>
                </c:pt>
                <c:pt idx="1731">
                  <c:v>4.7424657534246579</c:v>
                </c:pt>
                <c:pt idx="1732">
                  <c:v>4.7452054794520544</c:v>
                </c:pt>
                <c:pt idx="1733">
                  <c:v>4.7479452054794518</c:v>
                </c:pt>
                <c:pt idx="1734">
                  <c:v>4.7506849315068491</c:v>
                </c:pt>
                <c:pt idx="1735">
                  <c:v>4.7534246575342465</c:v>
                </c:pt>
                <c:pt idx="1736">
                  <c:v>4.7561643835616438</c:v>
                </c:pt>
                <c:pt idx="1737">
                  <c:v>4.7589041095890412</c:v>
                </c:pt>
                <c:pt idx="1738">
                  <c:v>4.7616438356164386</c:v>
                </c:pt>
                <c:pt idx="1739">
                  <c:v>4.7643835616438359</c:v>
                </c:pt>
                <c:pt idx="1740">
                  <c:v>4.7671232876712333</c:v>
                </c:pt>
                <c:pt idx="1741">
                  <c:v>4.7698630136986298</c:v>
                </c:pt>
                <c:pt idx="1742">
                  <c:v>4.7726027397260271</c:v>
                </c:pt>
                <c:pt idx="1743">
                  <c:v>4.7753424657534245</c:v>
                </c:pt>
                <c:pt idx="1744">
                  <c:v>4.7780821917808218</c:v>
                </c:pt>
                <c:pt idx="1745">
                  <c:v>4.7808219178082192</c:v>
                </c:pt>
                <c:pt idx="1746">
                  <c:v>4.7835616438356166</c:v>
                </c:pt>
                <c:pt idx="1747">
                  <c:v>4.7863013698630139</c:v>
                </c:pt>
                <c:pt idx="1748">
                  <c:v>4.7890410958904113</c:v>
                </c:pt>
                <c:pt idx="1749">
                  <c:v>4.7917808219178086</c:v>
                </c:pt>
                <c:pt idx="1750">
                  <c:v>4.7945205479452051</c:v>
                </c:pt>
                <c:pt idx="1751">
                  <c:v>4.7972602739726025</c:v>
                </c:pt>
                <c:pt idx="1752">
                  <c:v>4.8</c:v>
                </c:pt>
                <c:pt idx="1753">
                  <c:v>4.8027397260273972</c:v>
                </c:pt>
                <c:pt idx="1754">
                  <c:v>4.8054794520547945</c:v>
                </c:pt>
                <c:pt idx="1755">
                  <c:v>4.8082191780821919</c:v>
                </c:pt>
                <c:pt idx="1756">
                  <c:v>4.8109589041095893</c:v>
                </c:pt>
                <c:pt idx="1757">
                  <c:v>4.8136986301369866</c:v>
                </c:pt>
                <c:pt idx="1758">
                  <c:v>4.816438356164384</c:v>
                </c:pt>
                <c:pt idx="1759">
                  <c:v>4.8191780821917805</c:v>
                </c:pt>
                <c:pt idx="1760">
                  <c:v>4.8219178082191778</c:v>
                </c:pt>
                <c:pt idx="1761">
                  <c:v>4.8246575342465752</c:v>
                </c:pt>
                <c:pt idx="1762">
                  <c:v>4.8273972602739725</c:v>
                </c:pt>
                <c:pt idx="1763">
                  <c:v>4.8301369863013699</c:v>
                </c:pt>
                <c:pt idx="1764">
                  <c:v>4.8328767123287673</c:v>
                </c:pt>
                <c:pt idx="1765">
                  <c:v>4.8356164383561646</c:v>
                </c:pt>
                <c:pt idx="1766">
                  <c:v>4.838356164383562</c:v>
                </c:pt>
                <c:pt idx="1767">
                  <c:v>4.8410958904109593</c:v>
                </c:pt>
                <c:pt idx="1768">
                  <c:v>4.8438356164383558</c:v>
                </c:pt>
                <c:pt idx="1769">
                  <c:v>4.8465753424657532</c:v>
                </c:pt>
                <c:pt idx="1770">
                  <c:v>4.8493150684931505</c:v>
                </c:pt>
                <c:pt idx="1771">
                  <c:v>4.8520547945205479</c:v>
                </c:pt>
                <c:pt idx="1772">
                  <c:v>4.8547945205479452</c:v>
                </c:pt>
                <c:pt idx="1773">
                  <c:v>4.8575342465753426</c:v>
                </c:pt>
                <c:pt idx="1774">
                  <c:v>4.86027397260274</c:v>
                </c:pt>
                <c:pt idx="1775">
                  <c:v>4.8630136986301373</c:v>
                </c:pt>
                <c:pt idx="1776">
                  <c:v>4.8657534246575347</c:v>
                </c:pt>
                <c:pt idx="1777">
                  <c:v>4.8684931506849312</c:v>
                </c:pt>
                <c:pt idx="1778">
                  <c:v>4.8712328767123285</c:v>
                </c:pt>
                <c:pt idx="1779">
                  <c:v>4.8739726027397259</c:v>
                </c:pt>
                <c:pt idx="1780">
                  <c:v>4.8767123287671232</c:v>
                </c:pt>
                <c:pt idx="1781">
                  <c:v>4.8794520547945206</c:v>
                </c:pt>
                <c:pt idx="1782">
                  <c:v>4.882191780821918</c:v>
                </c:pt>
                <c:pt idx="1783">
                  <c:v>4.8849315068493153</c:v>
                </c:pt>
                <c:pt idx="1784">
                  <c:v>4.8876712328767127</c:v>
                </c:pt>
                <c:pt idx="1785">
                  <c:v>4.8904109589041092</c:v>
                </c:pt>
                <c:pt idx="1786">
                  <c:v>4.8931506849315065</c:v>
                </c:pt>
                <c:pt idx="1787">
                  <c:v>4.8958904109589039</c:v>
                </c:pt>
                <c:pt idx="1788">
                  <c:v>4.8986301369863012</c:v>
                </c:pt>
                <c:pt idx="1789">
                  <c:v>4.9013698630136986</c:v>
                </c:pt>
                <c:pt idx="1790">
                  <c:v>4.904109589041096</c:v>
                </c:pt>
                <c:pt idx="1791">
                  <c:v>4.9068493150684933</c:v>
                </c:pt>
                <c:pt idx="1792">
                  <c:v>4.9095890410958907</c:v>
                </c:pt>
                <c:pt idx="1793">
                  <c:v>4.912328767123288</c:v>
                </c:pt>
                <c:pt idx="1794">
                  <c:v>4.9150684931506845</c:v>
                </c:pt>
                <c:pt idx="1795">
                  <c:v>4.9178082191780819</c:v>
                </c:pt>
                <c:pt idx="1796">
                  <c:v>4.9205479452054792</c:v>
                </c:pt>
                <c:pt idx="1797">
                  <c:v>4.9232876712328766</c:v>
                </c:pt>
                <c:pt idx="1798">
                  <c:v>4.9260273972602739</c:v>
                </c:pt>
                <c:pt idx="1799">
                  <c:v>4.9287671232876713</c:v>
                </c:pt>
                <c:pt idx="1800">
                  <c:v>4.9315068493150687</c:v>
                </c:pt>
                <c:pt idx="1801">
                  <c:v>4.934246575342466</c:v>
                </c:pt>
                <c:pt idx="1802">
                  <c:v>4.9369863013698634</c:v>
                </c:pt>
                <c:pt idx="1803">
                  <c:v>4.9397260273972599</c:v>
                </c:pt>
                <c:pt idx="1804">
                  <c:v>4.9424657534246572</c:v>
                </c:pt>
                <c:pt idx="1805">
                  <c:v>4.9452054794520546</c:v>
                </c:pt>
                <c:pt idx="1806">
                  <c:v>4.9479452054794519</c:v>
                </c:pt>
                <c:pt idx="1807">
                  <c:v>4.9506849315068493</c:v>
                </c:pt>
                <c:pt idx="1808">
                  <c:v>4.9534246575342467</c:v>
                </c:pt>
                <c:pt idx="1809">
                  <c:v>4.956164383561644</c:v>
                </c:pt>
                <c:pt idx="1810">
                  <c:v>4.9589041095890414</c:v>
                </c:pt>
                <c:pt idx="1811">
                  <c:v>4.9616438356164387</c:v>
                </c:pt>
                <c:pt idx="1812">
                  <c:v>4.9643835616438352</c:v>
                </c:pt>
                <c:pt idx="1813">
                  <c:v>4.9671232876712326</c:v>
                </c:pt>
                <c:pt idx="1814">
                  <c:v>4.9698630136986299</c:v>
                </c:pt>
                <c:pt idx="1815">
                  <c:v>4.9726027397260273</c:v>
                </c:pt>
                <c:pt idx="1816">
                  <c:v>4.9753424657534246</c:v>
                </c:pt>
                <c:pt idx="1817">
                  <c:v>4.978082191780822</c:v>
                </c:pt>
                <c:pt idx="1818">
                  <c:v>4.9808219178082194</c:v>
                </c:pt>
                <c:pt idx="1819">
                  <c:v>4.9835616438356167</c:v>
                </c:pt>
                <c:pt idx="1820">
                  <c:v>4.9863013698630141</c:v>
                </c:pt>
                <c:pt idx="1821">
                  <c:v>4.9890410958904106</c:v>
                </c:pt>
                <c:pt idx="1822">
                  <c:v>4.9917808219178079</c:v>
                </c:pt>
                <c:pt idx="1823">
                  <c:v>4.9945205479452053</c:v>
                </c:pt>
                <c:pt idx="1824">
                  <c:v>4.9972602739726026</c:v>
                </c:pt>
                <c:pt idx="1825">
                  <c:v>5</c:v>
                </c:pt>
                <c:pt idx="1826">
                  <c:v>5.0027397260273974</c:v>
                </c:pt>
                <c:pt idx="1827">
                  <c:v>5.0054794520547947</c:v>
                </c:pt>
                <c:pt idx="1828">
                  <c:v>5.0082191780821921</c:v>
                </c:pt>
                <c:pt idx="1829">
                  <c:v>5.0109589041095894</c:v>
                </c:pt>
                <c:pt idx="1830">
                  <c:v>5.0136986301369859</c:v>
                </c:pt>
                <c:pt idx="1831">
                  <c:v>5.0164383561643833</c:v>
                </c:pt>
                <c:pt idx="1832">
                  <c:v>5.0191780821917806</c:v>
                </c:pt>
                <c:pt idx="1833">
                  <c:v>5.021917808219178</c:v>
                </c:pt>
                <c:pt idx="1834">
                  <c:v>5.0246575342465754</c:v>
                </c:pt>
                <c:pt idx="1835">
                  <c:v>5.0273972602739727</c:v>
                </c:pt>
                <c:pt idx="1836">
                  <c:v>5.0301369863013701</c:v>
                </c:pt>
                <c:pt idx="1837">
                  <c:v>5.0328767123287674</c:v>
                </c:pt>
                <c:pt idx="1838">
                  <c:v>5.0356164383561648</c:v>
                </c:pt>
                <c:pt idx="1839">
                  <c:v>5.0383561643835613</c:v>
                </c:pt>
                <c:pt idx="1840">
                  <c:v>5.0410958904109586</c:v>
                </c:pt>
                <c:pt idx="1841">
                  <c:v>5.043835616438356</c:v>
                </c:pt>
                <c:pt idx="1842">
                  <c:v>5.0465753424657533</c:v>
                </c:pt>
                <c:pt idx="1843">
                  <c:v>5.0493150684931507</c:v>
                </c:pt>
                <c:pt idx="1844">
                  <c:v>5.0520547945205481</c:v>
                </c:pt>
                <c:pt idx="1845">
                  <c:v>5.0547945205479454</c:v>
                </c:pt>
                <c:pt idx="1846">
                  <c:v>5.0575342465753428</c:v>
                </c:pt>
                <c:pt idx="1847">
                  <c:v>5.0602739726027401</c:v>
                </c:pt>
                <c:pt idx="1848">
                  <c:v>5.0630136986301366</c:v>
                </c:pt>
                <c:pt idx="1849">
                  <c:v>5.065753424657534</c:v>
                </c:pt>
                <c:pt idx="1850">
                  <c:v>5.0684931506849313</c:v>
                </c:pt>
                <c:pt idx="1851">
                  <c:v>5.0712328767123287</c:v>
                </c:pt>
                <c:pt idx="1852">
                  <c:v>5.0739726027397261</c:v>
                </c:pt>
                <c:pt idx="1853">
                  <c:v>5.0767123287671234</c:v>
                </c:pt>
                <c:pt idx="1854">
                  <c:v>5.0794520547945208</c:v>
                </c:pt>
                <c:pt idx="1855">
                  <c:v>5.0821917808219181</c:v>
                </c:pt>
                <c:pt idx="1856">
                  <c:v>5.0849315068493155</c:v>
                </c:pt>
                <c:pt idx="1857">
                  <c:v>5.087671232876712</c:v>
                </c:pt>
                <c:pt idx="1858">
                  <c:v>5.0904109589041093</c:v>
                </c:pt>
                <c:pt idx="1859">
                  <c:v>5.0931506849315067</c:v>
                </c:pt>
                <c:pt idx="1860">
                  <c:v>5.095890410958904</c:v>
                </c:pt>
                <c:pt idx="1861">
                  <c:v>5.0986301369863014</c:v>
                </c:pt>
                <c:pt idx="1862">
                  <c:v>5.1013698630136988</c:v>
                </c:pt>
                <c:pt idx="1863">
                  <c:v>5.1041095890410961</c:v>
                </c:pt>
                <c:pt idx="1864">
                  <c:v>5.1068493150684935</c:v>
                </c:pt>
                <c:pt idx="1865">
                  <c:v>5.1095890410958908</c:v>
                </c:pt>
                <c:pt idx="1866">
                  <c:v>5.1123287671232873</c:v>
                </c:pt>
                <c:pt idx="1867">
                  <c:v>5.1150684931506847</c:v>
                </c:pt>
                <c:pt idx="1868">
                  <c:v>5.117808219178082</c:v>
                </c:pt>
                <c:pt idx="1869">
                  <c:v>5.1205479452054794</c:v>
                </c:pt>
                <c:pt idx="1870">
                  <c:v>5.1232876712328768</c:v>
                </c:pt>
                <c:pt idx="1871">
                  <c:v>5.1260273972602741</c:v>
                </c:pt>
                <c:pt idx="1872">
                  <c:v>5.1287671232876715</c:v>
                </c:pt>
                <c:pt idx="1873">
                  <c:v>5.1315068493150688</c:v>
                </c:pt>
                <c:pt idx="1874">
                  <c:v>5.1342465753424653</c:v>
                </c:pt>
                <c:pt idx="1875">
                  <c:v>5.1369863013698627</c:v>
                </c:pt>
                <c:pt idx="1876">
                  <c:v>5.13972602739726</c:v>
                </c:pt>
                <c:pt idx="1877">
                  <c:v>5.1424657534246574</c:v>
                </c:pt>
                <c:pt idx="1878">
                  <c:v>5.1452054794520548</c:v>
                </c:pt>
                <c:pt idx="1879">
                  <c:v>5.1479452054794521</c:v>
                </c:pt>
                <c:pt idx="1880">
                  <c:v>5.1506849315068495</c:v>
                </c:pt>
                <c:pt idx="1881">
                  <c:v>5.1534246575342468</c:v>
                </c:pt>
                <c:pt idx="1882">
                  <c:v>5.1561643835616442</c:v>
                </c:pt>
                <c:pt idx="1883">
                  <c:v>5.1589041095890407</c:v>
                </c:pt>
                <c:pt idx="1884">
                  <c:v>5.161643835616438</c:v>
                </c:pt>
                <c:pt idx="1885">
                  <c:v>5.1643835616438354</c:v>
                </c:pt>
                <c:pt idx="1886">
                  <c:v>5.1671232876712327</c:v>
                </c:pt>
                <c:pt idx="1887">
                  <c:v>5.1698630136986301</c:v>
                </c:pt>
                <c:pt idx="1888">
                  <c:v>5.1726027397260275</c:v>
                </c:pt>
                <c:pt idx="1889">
                  <c:v>5.1753424657534248</c:v>
                </c:pt>
                <c:pt idx="1890">
                  <c:v>5.1780821917808222</c:v>
                </c:pt>
                <c:pt idx="1891">
                  <c:v>5.1808219178082195</c:v>
                </c:pt>
                <c:pt idx="1892">
                  <c:v>5.183561643835616</c:v>
                </c:pt>
                <c:pt idx="1893">
                  <c:v>5.1863013698630134</c:v>
                </c:pt>
                <c:pt idx="1894">
                  <c:v>5.1890410958904107</c:v>
                </c:pt>
                <c:pt idx="1895">
                  <c:v>5.1917808219178081</c:v>
                </c:pt>
                <c:pt idx="1896">
                  <c:v>5.1945205479452055</c:v>
                </c:pt>
                <c:pt idx="1897">
                  <c:v>5.1972602739726028</c:v>
                </c:pt>
                <c:pt idx="1898">
                  <c:v>5.2</c:v>
                </c:pt>
                <c:pt idx="1899">
                  <c:v>5.2027397260273975</c:v>
                </c:pt>
                <c:pt idx="1900">
                  <c:v>5.2054794520547949</c:v>
                </c:pt>
                <c:pt idx="1901">
                  <c:v>5.2082191780821914</c:v>
                </c:pt>
                <c:pt idx="1902">
                  <c:v>5.2109589041095887</c:v>
                </c:pt>
                <c:pt idx="1903">
                  <c:v>5.2136986301369861</c:v>
                </c:pt>
                <c:pt idx="1904">
                  <c:v>5.2164383561643834</c:v>
                </c:pt>
                <c:pt idx="1905">
                  <c:v>5.2191780821917808</c:v>
                </c:pt>
                <c:pt idx="1906">
                  <c:v>5.2219178082191782</c:v>
                </c:pt>
                <c:pt idx="1907">
                  <c:v>5.2246575342465755</c:v>
                </c:pt>
                <c:pt idx="1908">
                  <c:v>5.2273972602739729</c:v>
                </c:pt>
                <c:pt idx="1909">
                  <c:v>5.2301369863013702</c:v>
                </c:pt>
                <c:pt idx="1910">
                  <c:v>5.2328767123287667</c:v>
                </c:pt>
                <c:pt idx="1911">
                  <c:v>5.2356164383561641</c:v>
                </c:pt>
                <c:pt idx="1912">
                  <c:v>5.2383561643835614</c:v>
                </c:pt>
                <c:pt idx="1913">
                  <c:v>5.2410958904109588</c:v>
                </c:pt>
                <c:pt idx="1914">
                  <c:v>5.2438356164383562</c:v>
                </c:pt>
                <c:pt idx="1915">
                  <c:v>5.2465753424657535</c:v>
                </c:pt>
                <c:pt idx="1916">
                  <c:v>5.2493150684931509</c:v>
                </c:pt>
                <c:pt idx="1917">
                  <c:v>5.2520547945205482</c:v>
                </c:pt>
                <c:pt idx="1918">
                  <c:v>5.2547945205479456</c:v>
                </c:pt>
                <c:pt idx="1919">
                  <c:v>5.2575342465753421</c:v>
                </c:pt>
                <c:pt idx="1920">
                  <c:v>5.2602739726027394</c:v>
                </c:pt>
                <c:pt idx="1921">
                  <c:v>5.2630136986301368</c:v>
                </c:pt>
                <c:pt idx="1922">
                  <c:v>5.2657534246575342</c:v>
                </c:pt>
                <c:pt idx="1923">
                  <c:v>5.2684931506849315</c:v>
                </c:pt>
                <c:pt idx="1924">
                  <c:v>5.2712328767123289</c:v>
                </c:pt>
                <c:pt idx="1925">
                  <c:v>5.2739726027397262</c:v>
                </c:pt>
                <c:pt idx="1926">
                  <c:v>5.2767123287671236</c:v>
                </c:pt>
                <c:pt idx="1927">
                  <c:v>5.279452054794521</c:v>
                </c:pt>
                <c:pt idx="1928">
                  <c:v>5.2821917808219174</c:v>
                </c:pt>
                <c:pt idx="1929">
                  <c:v>5.2849315068493148</c:v>
                </c:pt>
                <c:pt idx="1930">
                  <c:v>5.2876712328767121</c:v>
                </c:pt>
                <c:pt idx="1931">
                  <c:v>5.2904109589041095</c:v>
                </c:pt>
                <c:pt idx="1932">
                  <c:v>5.2931506849315069</c:v>
                </c:pt>
                <c:pt idx="1933">
                  <c:v>5.2958904109589042</c:v>
                </c:pt>
                <c:pt idx="1934">
                  <c:v>5.2986301369863016</c:v>
                </c:pt>
                <c:pt idx="1935">
                  <c:v>5.3013698630136989</c:v>
                </c:pt>
                <c:pt idx="1936">
                  <c:v>5.3041095890410963</c:v>
                </c:pt>
                <c:pt idx="1937">
                  <c:v>5.3068493150684928</c:v>
                </c:pt>
                <c:pt idx="1938">
                  <c:v>5.3095890410958901</c:v>
                </c:pt>
                <c:pt idx="1939">
                  <c:v>5.3123287671232875</c:v>
                </c:pt>
                <c:pt idx="1940">
                  <c:v>5.3150684931506849</c:v>
                </c:pt>
                <c:pt idx="1941">
                  <c:v>5.3178082191780822</c:v>
                </c:pt>
                <c:pt idx="1942">
                  <c:v>5.3205479452054796</c:v>
                </c:pt>
                <c:pt idx="1943">
                  <c:v>5.3232876712328769</c:v>
                </c:pt>
                <c:pt idx="1944">
                  <c:v>5.3260273972602743</c:v>
                </c:pt>
                <c:pt idx="1945">
                  <c:v>5.3287671232876717</c:v>
                </c:pt>
                <c:pt idx="1946">
                  <c:v>5.3315068493150681</c:v>
                </c:pt>
                <c:pt idx="1947">
                  <c:v>5.3342465753424655</c:v>
                </c:pt>
                <c:pt idx="1948">
                  <c:v>5.3369863013698629</c:v>
                </c:pt>
                <c:pt idx="1949">
                  <c:v>5.3397260273972602</c:v>
                </c:pt>
                <c:pt idx="1950">
                  <c:v>5.3424657534246576</c:v>
                </c:pt>
                <c:pt idx="1951">
                  <c:v>5.3452054794520549</c:v>
                </c:pt>
                <c:pt idx="1952">
                  <c:v>5.3479452054794523</c:v>
                </c:pt>
                <c:pt idx="1953">
                  <c:v>5.3506849315068497</c:v>
                </c:pt>
                <c:pt idx="1954">
                  <c:v>5.353424657534247</c:v>
                </c:pt>
                <c:pt idx="1955">
                  <c:v>5.3561643835616435</c:v>
                </c:pt>
                <c:pt idx="1956">
                  <c:v>5.3589041095890408</c:v>
                </c:pt>
                <c:pt idx="1957">
                  <c:v>5.3616438356164382</c:v>
                </c:pt>
                <c:pt idx="1958">
                  <c:v>5.3643835616438356</c:v>
                </c:pt>
                <c:pt idx="1959">
                  <c:v>5.3671232876712329</c:v>
                </c:pt>
                <c:pt idx="1960">
                  <c:v>5.3698630136986303</c:v>
                </c:pt>
                <c:pt idx="1961">
                  <c:v>5.3726027397260276</c:v>
                </c:pt>
                <c:pt idx="1962">
                  <c:v>5.375342465753425</c:v>
                </c:pt>
                <c:pt idx="1963">
                  <c:v>5.3780821917808215</c:v>
                </c:pt>
                <c:pt idx="1964">
                  <c:v>5.3808219178082188</c:v>
                </c:pt>
                <c:pt idx="1965">
                  <c:v>5.3835616438356162</c:v>
                </c:pt>
                <c:pt idx="1966">
                  <c:v>5.3863013698630136</c:v>
                </c:pt>
                <c:pt idx="1967">
                  <c:v>5.3890410958904109</c:v>
                </c:pt>
                <c:pt idx="1968">
                  <c:v>5.3917808219178083</c:v>
                </c:pt>
                <c:pt idx="1969">
                  <c:v>5.3945205479452056</c:v>
                </c:pt>
                <c:pt idx="1970">
                  <c:v>5.397260273972603</c:v>
                </c:pt>
                <c:pt idx="1971">
                  <c:v>5.4</c:v>
                </c:pt>
                <c:pt idx="1972">
                  <c:v>5.4027397260273968</c:v>
                </c:pt>
                <c:pt idx="1973">
                  <c:v>5.4054794520547942</c:v>
                </c:pt>
                <c:pt idx="1974">
                  <c:v>5.4082191780821915</c:v>
                </c:pt>
                <c:pt idx="1975">
                  <c:v>5.4109589041095889</c:v>
                </c:pt>
                <c:pt idx="1976">
                  <c:v>5.4136986301369863</c:v>
                </c:pt>
                <c:pt idx="1977">
                  <c:v>5.4164383561643836</c:v>
                </c:pt>
                <c:pt idx="1978">
                  <c:v>5.419178082191781</c:v>
                </c:pt>
                <c:pt idx="1979">
                  <c:v>5.4219178082191783</c:v>
                </c:pt>
                <c:pt idx="1980">
                  <c:v>5.4246575342465757</c:v>
                </c:pt>
                <c:pt idx="1981">
                  <c:v>5.4273972602739722</c:v>
                </c:pt>
                <c:pt idx="1982">
                  <c:v>5.4301369863013695</c:v>
                </c:pt>
                <c:pt idx="1983">
                  <c:v>5.4328767123287669</c:v>
                </c:pt>
                <c:pt idx="1984">
                  <c:v>5.4356164383561643</c:v>
                </c:pt>
                <c:pt idx="1985">
                  <c:v>5.4383561643835616</c:v>
                </c:pt>
                <c:pt idx="1986">
                  <c:v>5.441095890410959</c:v>
                </c:pt>
                <c:pt idx="1987">
                  <c:v>5.4438356164383563</c:v>
                </c:pt>
                <c:pt idx="1988">
                  <c:v>5.4465753424657537</c:v>
                </c:pt>
                <c:pt idx="1989">
                  <c:v>5.4493150684931511</c:v>
                </c:pt>
                <c:pt idx="1990">
                  <c:v>5.4520547945205475</c:v>
                </c:pt>
                <c:pt idx="1991">
                  <c:v>5.4547945205479449</c:v>
                </c:pt>
                <c:pt idx="1992">
                  <c:v>5.4575342465753423</c:v>
                </c:pt>
                <c:pt idx="1993">
                  <c:v>5.4602739726027396</c:v>
                </c:pt>
                <c:pt idx="1994">
                  <c:v>5.463013698630137</c:v>
                </c:pt>
                <c:pt idx="1995">
                  <c:v>5.4657534246575343</c:v>
                </c:pt>
                <c:pt idx="1996">
                  <c:v>5.4684931506849317</c:v>
                </c:pt>
                <c:pt idx="1997">
                  <c:v>5.4712328767123291</c:v>
                </c:pt>
                <c:pt idx="1998">
                  <c:v>5.4739726027397264</c:v>
                </c:pt>
                <c:pt idx="1999">
                  <c:v>5.4767123287671229</c:v>
                </c:pt>
                <c:pt idx="2000">
                  <c:v>5.4794520547945202</c:v>
                </c:pt>
                <c:pt idx="2001">
                  <c:v>5.4821917808219176</c:v>
                </c:pt>
                <c:pt idx="2002">
                  <c:v>5.484931506849315</c:v>
                </c:pt>
                <c:pt idx="2003">
                  <c:v>5.4876712328767123</c:v>
                </c:pt>
                <c:pt idx="2004">
                  <c:v>5.4904109589041097</c:v>
                </c:pt>
                <c:pt idx="2005">
                  <c:v>5.493150684931507</c:v>
                </c:pt>
                <c:pt idx="2006">
                  <c:v>5.4958904109589044</c:v>
                </c:pt>
                <c:pt idx="2007">
                  <c:v>5.4986301369863018</c:v>
                </c:pt>
                <c:pt idx="2008">
                  <c:v>5.5013698630136982</c:v>
                </c:pt>
                <c:pt idx="2009">
                  <c:v>5.5041095890410956</c:v>
                </c:pt>
                <c:pt idx="2010">
                  <c:v>5.506849315068493</c:v>
                </c:pt>
                <c:pt idx="2011">
                  <c:v>5.5095890410958903</c:v>
                </c:pt>
                <c:pt idx="2012">
                  <c:v>5.5123287671232877</c:v>
                </c:pt>
                <c:pt idx="2013">
                  <c:v>5.515068493150685</c:v>
                </c:pt>
                <c:pt idx="2014">
                  <c:v>5.5178082191780824</c:v>
                </c:pt>
                <c:pt idx="2015">
                  <c:v>5.5205479452054798</c:v>
                </c:pt>
                <c:pt idx="2016">
                  <c:v>5.5232876712328771</c:v>
                </c:pt>
                <c:pt idx="2017">
                  <c:v>5.5260273972602736</c:v>
                </c:pt>
                <c:pt idx="2018">
                  <c:v>5.5287671232876709</c:v>
                </c:pt>
                <c:pt idx="2019">
                  <c:v>5.5315068493150683</c:v>
                </c:pt>
                <c:pt idx="2020">
                  <c:v>5.5342465753424657</c:v>
                </c:pt>
                <c:pt idx="2021">
                  <c:v>5.536986301369863</c:v>
                </c:pt>
                <c:pt idx="2022">
                  <c:v>5.5397260273972604</c:v>
                </c:pt>
                <c:pt idx="2023">
                  <c:v>5.5424657534246577</c:v>
                </c:pt>
                <c:pt idx="2024">
                  <c:v>5.5452054794520551</c:v>
                </c:pt>
                <c:pt idx="2025">
                  <c:v>5.5479452054794525</c:v>
                </c:pt>
                <c:pt idx="2026">
                  <c:v>5.5506849315068489</c:v>
                </c:pt>
                <c:pt idx="2027">
                  <c:v>5.5534246575342463</c:v>
                </c:pt>
                <c:pt idx="2028">
                  <c:v>5.5561643835616437</c:v>
                </c:pt>
                <c:pt idx="2029">
                  <c:v>5.558904109589041</c:v>
                </c:pt>
                <c:pt idx="2030">
                  <c:v>5.5616438356164384</c:v>
                </c:pt>
                <c:pt idx="2031">
                  <c:v>5.5643835616438357</c:v>
                </c:pt>
                <c:pt idx="2032">
                  <c:v>5.5671232876712331</c:v>
                </c:pt>
                <c:pt idx="2033">
                  <c:v>5.5698630136986305</c:v>
                </c:pt>
                <c:pt idx="2034">
                  <c:v>5.5726027397260278</c:v>
                </c:pt>
                <c:pt idx="2035">
                  <c:v>5.5753424657534243</c:v>
                </c:pt>
                <c:pt idx="2036">
                  <c:v>5.5780821917808217</c:v>
                </c:pt>
                <c:pt idx="2037">
                  <c:v>5.580821917808219</c:v>
                </c:pt>
                <c:pt idx="2038">
                  <c:v>5.5835616438356164</c:v>
                </c:pt>
                <c:pt idx="2039">
                  <c:v>5.5863013698630137</c:v>
                </c:pt>
                <c:pt idx="2040">
                  <c:v>5.5890410958904111</c:v>
                </c:pt>
                <c:pt idx="2041">
                  <c:v>5.5917808219178085</c:v>
                </c:pt>
                <c:pt idx="2042">
                  <c:v>5.5945205479452058</c:v>
                </c:pt>
                <c:pt idx="2043">
                  <c:v>5.5972602739726032</c:v>
                </c:pt>
                <c:pt idx="2044">
                  <c:v>5.6</c:v>
                </c:pt>
                <c:pt idx="2045">
                  <c:v>5.602739726027397</c:v>
                </c:pt>
                <c:pt idx="2046">
                  <c:v>5.6054794520547944</c:v>
                </c:pt>
                <c:pt idx="2047">
                  <c:v>5.6082191780821917</c:v>
                </c:pt>
                <c:pt idx="2048">
                  <c:v>5.6109589041095891</c:v>
                </c:pt>
                <c:pt idx="2049">
                  <c:v>5.6136986301369864</c:v>
                </c:pt>
                <c:pt idx="2050">
                  <c:v>5.6164383561643838</c:v>
                </c:pt>
                <c:pt idx="2051">
                  <c:v>5.6191780821917812</c:v>
                </c:pt>
                <c:pt idx="2052">
                  <c:v>5.6219178082191785</c:v>
                </c:pt>
                <c:pt idx="2053">
                  <c:v>5.624657534246575</c:v>
                </c:pt>
                <c:pt idx="2054">
                  <c:v>5.6273972602739724</c:v>
                </c:pt>
                <c:pt idx="2055">
                  <c:v>5.6301369863013697</c:v>
                </c:pt>
                <c:pt idx="2056">
                  <c:v>5.6328767123287671</c:v>
                </c:pt>
                <c:pt idx="2057">
                  <c:v>5.6356164383561644</c:v>
                </c:pt>
                <c:pt idx="2058">
                  <c:v>5.6383561643835618</c:v>
                </c:pt>
                <c:pt idx="2059">
                  <c:v>5.6410958904109592</c:v>
                </c:pt>
                <c:pt idx="2060">
                  <c:v>5.6438356164383565</c:v>
                </c:pt>
                <c:pt idx="2061">
                  <c:v>5.646575342465753</c:v>
                </c:pt>
                <c:pt idx="2062">
                  <c:v>5.6493150684931503</c:v>
                </c:pt>
                <c:pt idx="2063">
                  <c:v>5.6520547945205477</c:v>
                </c:pt>
                <c:pt idx="2064">
                  <c:v>5.6547945205479451</c:v>
                </c:pt>
                <c:pt idx="2065">
                  <c:v>5.6575342465753424</c:v>
                </c:pt>
                <c:pt idx="2066">
                  <c:v>5.6602739726027398</c:v>
                </c:pt>
                <c:pt idx="2067">
                  <c:v>5.6630136986301371</c:v>
                </c:pt>
                <c:pt idx="2068">
                  <c:v>5.6657534246575345</c:v>
                </c:pt>
                <c:pt idx="2069">
                  <c:v>5.6684931506849319</c:v>
                </c:pt>
                <c:pt idx="2070">
                  <c:v>5.6712328767123283</c:v>
                </c:pt>
                <c:pt idx="2071">
                  <c:v>5.6739726027397257</c:v>
                </c:pt>
                <c:pt idx="2072">
                  <c:v>5.6767123287671231</c:v>
                </c:pt>
                <c:pt idx="2073">
                  <c:v>5.6794520547945204</c:v>
                </c:pt>
                <c:pt idx="2074">
                  <c:v>5.6821917808219178</c:v>
                </c:pt>
                <c:pt idx="2075">
                  <c:v>5.6849315068493151</c:v>
                </c:pt>
                <c:pt idx="2076">
                  <c:v>5.6876712328767125</c:v>
                </c:pt>
                <c:pt idx="2077">
                  <c:v>5.6904109589041099</c:v>
                </c:pt>
                <c:pt idx="2078">
                  <c:v>5.6931506849315072</c:v>
                </c:pt>
                <c:pt idx="2079">
                  <c:v>5.6958904109589037</c:v>
                </c:pt>
                <c:pt idx="2080">
                  <c:v>5.6986301369863011</c:v>
                </c:pt>
                <c:pt idx="2081">
                  <c:v>5.7013698630136984</c:v>
                </c:pt>
                <c:pt idx="2082">
                  <c:v>5.7041095890410958</c:v>
                </c:pt>
                <c:pt idx="2083">
                  <c:v>5.7068493150684931</c:v>
                </c:pt>
                <c:pt idx="2084">
                  <c:v>5.7095890410958905</c:v>
                </c:pt>
                <c:pt idx="2085">
                  <c:v>5.7123287671232879</c:v>
                </c:pt>
                <c:pt idx="2086">
                  <c:v>5.7150684931506852</c:v>
                </c:pt>
                <c:pt idx="2087">
                  <c:v>5.7178082191780826</c:v>
                </c:pt>
                <c:pt idx="2088">
                  <c:v>5.720547945205479</c:v>
                </c:pt>
                <c:pt idx="2089">
                  <c:v>5.7232876712328764</c:v>
                </c:pt>
                <c:pt idx="2090">
                  <c:v>5.7260273972602738</c:v>
                </c:pt>
                <c:pt idx="2091">
                  <c:v>5.7287671232876711</c:v>
                </c:pt>
                <c:pt idx="2092">
                  <c:v>5.7315068493150685</c:v>
                </c:pt>
                <c:pt idx="2093">
                  <c:v>5.7342465753424658</c:v>
                </c:pt>
                <c:pt idx="2094">
                  <c:v>5.7369863013698632</c:v>
                </c:pt>
                <c:pt idx="2095">
                  <c:v>5.7397260273972606</c:v>
                </c:pt>
                <c:pt idx="2096">
                  <c:v>5.7424657534246579</c:v>
                </c:pt>
                <c:pt idx="2097">
                  <c:v>5.7452054794520544</c:v>
                </c:pt>
                <c:pt idx="2098">
                  <c:v>5.7479452054794518</c:v>
                </c:pt>
                <c:pt idx="2099">
                  <c:v>5.7506849315068491</c:v>
                </c:pt>
                <c:pt idx="2100">
                  <c:v>5.7534246575342465</c:v>
                </c:pt>
                <c:pt idx="2101">
                  <c:v>5.7561643835616438</c:v>
                </c:pt>
                <c:pt idx="2102">
                  <c:v>5.7589041095890412</c:v>
                </c:pt>
                <c:pt idx="2103">
                  <c:v>5.7616438356164386</c:v>
                </c:pt>
                <c:pt idx="2104">
                  <c:v>5.7643835616438359</c:v>
                </c:pt>
                <c:pt idx="2105">
                  <c:v>5.7671232876712333</c:v>
                </c:pt>
                <c:pt idx="2106">
                  <c:v>5.7698630136986298</c:v>
                </c:pt>
                <c:pt idx="2107">
                  <c:v>5.7726027397260271</c:v>
                </c:pt>
                <c:pt idx="2108">
                  <c:v>5.7753424657534245</c:v>
                </c:pt>
                <c:pt idx="2109">
                  <c:v>5.7780821917808218</c:v>
                </c:pt>
                <c:pt idx="2110">
                  <c:v>5.7808219178082192</c:v>
                </c:pt>
                <c:pt idx="2111">
                  <c:v>5.7835616438356166</c:v>
                </c:pt>
                <c:pt idx="2112">
                  <c:v>5.7863013698630139</c:v>
                </c:pt>
                <c:pt idx="2113">
                  <c:v>5.7890410958904113</c:v>
                </c:pt>
                <c:pt idx="2114">
                  <c:v>5.7917808219178086</c:v>
                </c:pt>
                <c:pt idx="2115">
                  <c:v>5.7945205479452051</c:v>
                </c:pt>
                <c:pt idx="2116">
                  <c:v>5.7972602739726025</c:v>
                </c:pt>
                <c:pt idx="2117">
                  <c:v>5.8</c:v>
                </c:pt>
                <c:pt idx="2118">
                  <c:v>5.8027397260273972</c:v>
                </c:pt>
                <c:pt idx="2119">
                  <c:v>5.8054794520547945</c:v>
                </c:pt>
                <c:pt idx="2120">
                  <c:v>5.8082191780821919</c:v>
                </c:pt>
                <c:pt idx="2121">
                  <c:v>5.8109589041095893</c:v>
                </c:pt>
                <c:pt idx="2122">
                  <c:v>5.8136986301369866</c:v>
                </c:pt>
                <c:pt idx="2123">
                  <c:v>5.816438356164384</c:v>
                </c:pt>
                <c:pt idx="2124">
                  <c:v>5.8191780821917805</c:v>
                </c:pt>
                <c:pt idx="2125">
                  <c:v>5.8219178082191778</c:v>
                </c:pt>
                <c:pt idx="2126">
                  <c:v>5.8246575342465752</c:v>
                </c:pt>
                <c:pt idx="2127">
                  <c:v>5.8273972602739725</c:v>
                </c:pt>
                <c:pt idx="2128">
                  <c:v>5.8301369863013699</c:v>
                </c:pt>
                <c:pt idx="2129">
                  <c:v>5.8328767123287673</c:v>
                </c:pt>
                <c:pt idx="2130">
                  <c:v>5.8356164383561646</c:v>
                </c:pt>
                <c:pt idx="2131">
                  <c:v>5.838356164383562</c:v>
                </c:pt>
                <c:pt idx="2132">
                  <c:v>5.8410958904109593</c:v>
                </c:pt>
                <c:pt idx="2133">
                  <c:v>5.8438356164383558</c:v>
                </c:pt>
                <c:pt idx="2134">
                  <c:v>5.8465753424657532</c:v>
                </c:pt>
                <c:pt idx="2135">
                  <c:v>5.8493150684931505</c:v>
                </c:pt>
                <c:pt idx="2136">
                  <c:v>5.8520547945205479</c:v>
                </c:pt>
                <c:pt idx="2137">
                  <c:v>5.8547945205479452</c:v>
                </c:pt>
                <c:pt idx="2138">
                  <c:v>5.8575342465753426</c:v>
                </c:pt>
                <c:pt idx="2139">
                  <c:v>5.86027397260274</c:v>
                </c:pt>
                <c:pt idx="2140">
                  <c:v>5.8630136986301373</c:v>
                </c:pt>
                <c:pt idx="2141">
                  <c:v>5.8657534246575347</c:v>
                </c:pt>
                <c:pt idx="2142">
                  <c:v>5.8684931506849312</c:v>
                </c:pt>
                <c:pt idx="2143">
                  <c:v>5.8712328767123285</c:v>
                </c:pt>
                <c:pt idx="2144">
                  <c:v>5.8739726027397259</c:v>
                </c:pt>
                <c:pt idx="2145">
                  <c:v>5.8767123287671232</c:v>
                </c:pt>
                <c:pt idx="2146">
                  <c:v>5.8794520547945206</c:v>
                </c:pt>
                <c:pt idx="2147">
                  <c:v>5.882191780821918</c:v>
                </c:pt>
                <c:pt idx="2148">
                  <c:v>5.8849315068493153</c:v>
                </c:pt>
                <c:pt idx="2149">
                  <c:v>5.8876712328767127</c:v>
                </c:pt>
                <c:pt idx="2150">
                  <c:v>5.8904109589041092</c:v>
                </c:pt>
                <c:pt idx="2151">
                  <c:v>5.8931506849315065</c:v>
                </c:pt>
                <c:pt idx="2152">
                  <c:v>5.8958904109589039</c:v>
                </c:pt>
                <c:pt idx="2153">
                  <c:v>5.8986301369863012</c:v>
                </c:pt>
                <c:pt idx="2154">
                  <c:v>5.9013698630136986</c:v>
                </c:pt>
                <c:pt idx="2155">
                  <c:v>5.904109589041096</c:v>
                </c:pt>
                <c:pt idx="2156">
                  <c:v>5.9068493150684933</c:v>
                </c:pt>
                <c:pt idx="2157">
                  <c:v>5.9095890410958907</c:v>
                </c:pt>
                <c:pt idx="2158">
                  <c:v>5.912328767123288</c:v>
                </c:pt>
                <c:pt idx="2159">
                  <c:v>5.9150684931506845</c:v>
                </c:pt>
                <c:pt idx="2160">
                  <c:v>5.9178082191780819</c:v>
                </c:pt>
                <c:pt idx="2161">
                  <c:v>5.9205479452054792</c:v>
                </c:pt>
                <c:pt idx="2162">
                  <c:v>5.9232876712328766</c:v>
                </c:pt>
                <c:pt idx="2163">
                  <c:v>5.9260273972602739</c:v>
                </c:pt>
                <c:pt idx="2164">
                  <c:v>5.9287671232876713</c:v>
                </c:pt>
                <c:pt idx="2165">
                  <c:v>5.9315068493150687</c:v>
                </c:pt>
                <c:pt idx="2166">
                  <c:v>5.934246575342466</c:v>
                </c:pt>
                <c:pt idx="2167">
                  <c:v>5.9369863013698634</c:v>
                </c:pt>
                <c:pt idx="2168">
                  <c:v>5.9397260273972599</c:v>
                </c:pt>
                <c:pt idx="2169">
                  <c:v>5.9424657534246572</c:v>
                </c:pt>
                <c:pt idx="2170">
                  <c:v>5.9452054794520546</c:v>
                </c:pt>
                <c:pt idx="2171">
                  <c:v>5.9479452054794519</c:v>
                </c:pt>
                <c:pt idx="2172">
                  <c:v>5.9506849315068493</c:v>
                </c:pt>
                <c:pt idx="2173">
                  <c:v>5.9534246575342467</c:v>
                </c:pt>
                <c:pt idx="2174">
                  <c:v>5.956164383561644</c:v>
                </c:pt>
                <c:pt idx="2175">
                  <c:v>5.9589041095890414</c:v>
                </c:pt>
                <c:pt idx="2176">
                  <c:v>5.9616438356164387</c:v>
                </c:pt>
                <c:pt idx="2177">
                  <c:v>5.9643835616438352</c:v>
                </c:pt>
                <c:pt idx="2178">
                  <c:v>5.9671232876712326</c:v>
                </c:pt>
                <c:pt idx="2179">
                  <c:v>5.9698630136986299</c:v>
                </c:pt>
                <c:pt idx="2180">
                  <c:v>5.9726027397260273</c:v>
                </c:pt>
                <c:pt idx="2181">
                  <c:v>5.9753424657534246</c:v>
                </c:pt>
                <c:pt idx="2182">
                  <c:v>5.978082191780822</c:v>
                </c:pt>
                <c:pt idx="2183">
                  <c:v>5.9808219178082194</c:v>
                </c:pt>
                <c:pt idx="2184">
                  <c:v>5.9835616438356167</c:v>
                </c:pt>
                <c:pt idx="2185">
                  <c:v>5.9863013698630141</c:v>
                </c:pt>
                <c:pt idx="2186">
                  <c:v>5.9890410958904106</c:v>
                </c:pt>
                <c:pt idx="2187">
                  <c:v>5.9917808219178079</c:v>
                </c:pt>
                <c:pt idx="2188">
                  <c:v>5.9945205479452053</c:v>
                </c:pt>
                <c:pt idx="2189">
                  <c:v>5.9972602739726026</c:v>
                </c:pt>
                <c:pt idx="2190">
                  <c:v>6</c:v>
                </c:pt>
                <c:pt idx="2191">
                  <c:v>6.0027397260273974</c:v>
                </c:pt>
                <c:pt idx="2192">
                  <c:v>6.0054794520547947</c:v>
                </c:pt>
                <c:pt idx="2193">
                  <c:v>6.0082191780821921</c:v>
                </c:pt>
                <c:pt idx="2194">
                  <c:v>6.0109589041095894</c:v>
                </c:pt>
                <c:pt idx="2195">
                  <c:v>6.0136986301369859</c:v>
                </c:pt>
                <c:pt idx="2196">
                  <c:v>6.0164383561643833</c:v>
                </c:pt>
                <c:pt idx="2197">
                  <c:v>6.0191780821917806</c:v>
                </c:pt>
                <c:pt idx="2198">
                  <c:v>6.021917808219178</c:v>
                </c:pt>
                <c:pt idx="2199">
                  <c:v>6.0246575342465754</c:v>
                </c:pt>
                <c:pt idx="2200">
                  <c:v>6.0273972602739727</c:v>
                </c:pt>
              </c:numCache>
            </c:numRef>
          </c:xVal>
          <c:yVal>
            <c:numRef>
              <c:f>CUM_INCID_CR1!$C$2:$C$2202</c:f>
              <c:numCache>
                <c:formatCode>General</c:formatCode>
                <c:ptCount val="2201"/>
                <c:pt idx="0">
                  <c:v>0</c:v>
                </c:pt>
                <c:pt idx="1">
                  <c:v>0</c:v>
                </c:pt>
                <c:pt idx="2">
                  <c:v>0</c:v>
                </c:pt>
                <c:pt idx="3">
                  <c:v>0</c:v>
                </c:pt>
                <c:pt idx="4">
                  <c:v>0</c:v>
                </c:pt>
                <c:pt idx="5">
                  <c:v>0</c:v>
                </c:pt>
                <c:pt idx="6">
                  <c:v>0</c:v>
                </c:pt>
                <c:pt idx="7">
                  <c:v>0</c:v>
                </c:pt>
                <c:pt idx="8">
                  <c:v>0</c:v>
                </c:pt>
                <c:pt idx="9">
                  <c:v>0</c:v>
                </c:pt>
                <c:pt idx="10">
                  <c:v>0</c:v>
                </c:pt>
                <c:pt idx="11">
                  <c:v>0</c:v>
                </c:pt>
                <c:pt idx="12">
                  <c:v>0</c:v>
                </c:pt>
                <c:pt idx="13">
                  <c:v>2.5974025974025978E-3</c:v>
                </c:pt>
                <c:pt idx="14">
                  <c:v>2.5974025974025978E-3</c:v>
                </c:pt>
                <c:pt idx="15">
                  <c:v>5.1948051948051957E-3</c:v>
                </c:pt>
                <c:pt idx="16">
                  <c:v>5.1948051948051957E-3</c:v>
                </c:pt>
                <c:pt idx="17">
                  <c:v>5.1948051948051957E-3</c:v>
                </c:pt>
                <c:pt idx="18">
                  <c:v>5.1948051948051957E-3</c:v>
                </c:pt>
                <c:pt idx="19">
                  <c:v>5.1948051948051957E-3</c:v>
                </c:pt>
                <c:pt idx="20">
                  <c:v>5.1948051948051957E-3</c:v>
                </c:pt>
                <c:pt idx="21">
                  <c:v>5.1948051948051957E-3</c:v>
                </c:pt>
                <c:pt idx="22">
                  <c:v>5.1948051948051957E-3</c:v>
                </c:pt>
                <c:pt idx="23">
                  <c:v>5.1948051948051957E-3</c:v>
                </c:pt>
                <c:pt idx="24">
                  <c:v>7.7922077922077931E-3</c:v>
                </c:pt>
                <c:pt idx="25">
                  <c:v>7.7922077922077931E-3</c:v>
                </c:pt>
                <c:pt idx="26">
                  <c:v>7.7922077922077931E-3</c:v>
                </c:pt>
                <c:pt idx="27">
                  <c:v>7.7922077922077931E-3</c:v>
                </c:pt>
                <c:pt idx="28">
                  <c:v>7.7922077922077931E-3</c:v>
                </c:pt>
                <c:pt idx="29">
                  <c:v>7.7922077922077931E-3</c:v>
                </c:pt>
                <c:pt idx="30">
                  <c:v>7.7922077922077931E-3</c:v>
                </c:pt>
                <c:pt idx="31">
                  <c:v>1.0396481825053254E-2</c:v>
                </c:pt>
                <c:pt idx="32">
                  <c:v>1.3000755857898717E-2</c:v>
                </c:pt>
                <c:pt idx="33">
                  <c:v>1.5605029890744179E-2</c:v>
                </c:pt>
                <c:pt idx="34">
                  <c:v>1.5605029890744179E-2</c:v>
                </c:pt>
                <c:pt idx="35">
                  <c:v>1.5605029890744179E-2</c:v>
                </c:pt>
                <c:pt idx="36">
                  <c:v>1.5605029890744179E-2</c:v>
                </c:pt>
                <c:pt idx="37">
                  <c:v>1.8209303923589642E-2</c:v>
                </c:pt>
                <c:pt idx="38">
                  <c:v>1.8209303923589642E-2</c:v>
                </c:pt>
                <c:pt idx="39">
                  <c:v>1.8209303923589642E-2</c:v>
                </c:pt>
                <c:pt idx="40">
                  <c:v>1.8209303923589642E-2</c:v>
                </c:pt>
                <c:pt idx="41">
                  <c:v>2.0813577956435104E-2</c:v>
                </c:pt>
                <c:pt idx="42">
                  <c:v>2.0813577956435104E-2</c:v>
                </c:pt>
                <c:pt idx="43">
                  <c:v>2.0813577956435104E-2</c:v>
                </c:pt>
                <c:pt idx="44">
                  <c:v>2.0813577956435104E-2</c:v>
                </c:pt>
                <c:pt idx="45">
                  <c:v>2.0813577956435104E-2</c:v>
                </c:pt>
                <c:pt idx="46">
                  <c:v>2.0813577956435104E-2</c:v>
                </c:pt>
                <c:pt idx="47">
                  <c:v>2.3417851989280567E-2</c:v>
                </c:pt>
                <c:pt idx="48">
                  <c:v>2.3417851989280567E-2</c:v>
                </c:pt>
                <c:pt idx="49">
                  <c:v>2.3417851989280567E-2</c:v>
                </c:pt>
                <c:pt idx="50">
                  <c:v>2.602212602212603E-2</c:v>
                </c:pt>
                <c:pt idx="51">
                  <c:v>2.602212602212603E-2</c:v>
                </c:pt>
                <c:pt idx="52">
                  <c:v>2.602212602212603E-2</c:v>
                </c:pt>
                <c:pt idx="53">
                  <c:v>2.602212602212603E-2</c:v>
                </c:pt>
                <c:pt idx="54">
                  <c:v>2.602212602212603E-2</c:v>
                </c:pt>
                <c:pt idx="55">
                  <c:v>2.602212602212603E-2</c:v>
                </c:pt>
                <c:pt idx="56">
                  <c:v>2.602212602212603E-2</c:v>
                </c:pt>
                <c:pt idx="57">
                  <c:v>2.602212602212603E-2</c:v>
                </c:pt>
                <c:pt idx="58">
                  <c:v>2.8633535052321753E-2</c:v>
                </c:pt>
                <c:pt idx="59">
                  <c:v>2.8633535052321753E-2</c:v>
                </c:pt>
                <c:pt idx="60">
                  <c:v>2.8633535052321753E-2</c:v>
                </c:pt>
                <c:pt idx="61">
                  <c:v>2.8633535052321753E-2</c:v>
                </c:pt>
                <c:pt idx="62">
                  <c:v>2.8633535052321753E-2</c:v>
                </c:pt>
                <c:pt idx="63">
                  <c:v>2.8633535052321753E-2</c:v>
                </c:pt>
                <c:pt idx="64">
                  <c:v>2.8633535052321753E-2</c:v>
                </c:pt>
                <c:pt idx="65">
                  <c:v>2.8633535052321753E-2</c:v>
                </c:pt>
                <c:pt idx="66">
                  <c:v>2.8633535052321753E-2</c:v>
                </c:pt>
                <c:pt idx="67">
                  <c:v>2.8633535052321753E-2</c:v>
                </c:pt>
                <c:pt idx="68">
                  <c:v>2.8633535052321753E-2</c:v>
                </c:pt>
                <c:pt idx="69">
                  <c:v>2.8633535052321753E-2</c:v>
                </c:pt>
                <c:pt idx="70">
                  <c:v>3.1244944082517476E-2</c:v>
                </c:pt>
                <c:pt idx="71">
                  <c:v>3.3856353112713199E-2</c:v>
                </c:pt>
                <c:pt idx="72">
                  <c:v>3.3856353112713199E-2</c:v>
                </c:pt>
                <c:pt idx="73">
                  <c:v>3.3856353112713199E-2</c:v>
                </c:pt>
                <c:pt idx="74">
                  <c:v>3.3856353112713199E-2</c:v>
                </c:pt>
                <c:pt idx="75">
                  <c:v>3.3856353112713199E-2</c:v>
                </c:pt>
                <c:pt idx="76">
                  <c:v>3.3856353112713199E-2</c:v>
                </c:pt>
                <c:pt idx="77">
                  <c:v>3.3856353112713199E-2</c:v>
                </c:pt>
                <c:pt idx="78">
                  <c:v>3.3856353112713199E-2</c:v>
                </c:pt>
                <c:pt idx="79">
                  <c:v>3.3856353112713199E-2</c:v>
                </c:pt>
                <c:pt idx="80">
                  <c:v>3.3856353112713199E-2</c:v>
                </c:pt>
                <c:pt idx="81">
                  <c:v>3.3856353112713199E-2</c:v>
                </c:pt>
                <c:pt idx="82">
                  <c:v>3.3856353112713199E-2</c:v>
                </c:pt>
                <c:pt idx="83">
                  <c:v>3.3856353112713199E-2</c:v>
                </c:pt>
                <c:pt idx="84">
                  <c:v>3.3856353112713199E-2</c:v>
                </c:pt>
                <c:pt idx="85">
                  <c:v>3.3856353112713199E-2</c:v>
                </c:pt>
                <c:pt idx="86">
                  <c:v>3.3856353112713199E-2</c:v>
                </c:pt>
                <c:pt idx="87">
                  <c:v>3.3856353112713199E-2</c:v>
                </c:pt>
                <c:pt idx="88">
                  <c:v>3.3856353112713199E-2</c:v>
                </c:pt>
                <c:pt idx="89">
                  <c:v>3.3856353112713199E-2</c:v>
                </c:pt>
                <c:pt idx="90">
                  <c:v>3.3856353112713199E-2</c:v>
                </c:pt>
                <c:pt idx="91">
                  <c:v>3.3856353112713199E-2</c:v>
                </c:pt>
                <c:pt idx="92">
                  <c:v>3.3856353112713199E-2</c:v>
                </c:pt>
                <c:pt idx="93">
                  <c:v>3.3856353112713199E-2</c:v>
                </c:pt>
                <c:pt idx="94">
                  <c:v>3.3856353112713199E-2</c:v>
                </c:pt>
                <c:pt idx="95">
                  <c:v>3.3856353112713199E-2</c:v>
                </c:pt>
                <c:pt idx="96">
                  <c:v>3.3856353112713199E-2</c:v>
                </c:pt>
                <c:pt idx="97">
                  <c:v>3.3856353112713199E-2</c:v>
                </c:pt>
                <c:pt idx="98">
                  <c:v>3.3856353112713199E-2</c:v>
                </c:pt>
                <c:pt idx="99">
                  <c:v>3.3856353112713199E-2</c:v>
                </c:pt>
                <c:pt idx="100">
                  <c:v>3.3856353112713199E-2</c:v>
                </c:pt>
                <c:pt idx="101">
                  <c:v>3.3856353112713199E-2</c:v>
                </c:pt>
                <c:pt idx="102">
                  <c:v>3.3856353112713199E-2</c:v>
                </c:pt>
                <c:pt idx="103">
                  <c:v>3.3856353112713199E-2</c:v>
                </c:pt>
                <c:pt idx="104">
                  <c:v>3.3856353112713199E-2</c:v>
                </c:pt>
                <c:pt idx="105">
                  <c:v>3.3856353112713199E-2</c:v>
                </c:pt>
                <c:pt idx="106">
                  <c:v>3.3856353112713199E-2</c:v>
                </c:pt>
                <c:pt idx="107">
                  <c:v>3.3856353112713199E-2</c:v>
                </c:pt>
                <c:pt idx="108">
                  <c:v>3.3856353112713199E-2</c:v>
                </c:pt>
                <c:pt idx="109">
                  <c:v>3.3856353112713199E-2</c:v>
                </c:pt>
                <c:pt idx="110">
                  <c:v>3.3856353112713199E-2</c:v>
                </c:pt>
                <c:pt idx="111">
                  <c:v>3.3856353112713199E-2</c:v>
                </c:pt>
                <c:pt idx="112">
                  <c:v>3.3856353112713199E-2</c:v>
                </c:pt>
                <c:pt idx="113">
                  <c:v>3.3856353112713199E-2</c:v>
                </c:pt>
                <c:pt idx="114">
                  <c:v>3.3856353112713199E-2</c:v>
                </c:pt>
                <c:pt idx="115">
                  <c:v>3.3856353112713199E-2</c:v>
                </c:pt>
                <c:pt idx="116">
                  <c:v>3.3856353112713199E-2</c:v>
                </c:pt>
                <c:pt idx="117">
                  <c:v>3.3856353112713199E-2</c:v>
                </c:pt>
                <c:pt idx="118">
                  <c:v>3.3856353112713199E-2</c:v>
                </c:pt>
                <c:pt idx="119">
                  <c:v>3.3856353112713199E-2</c:v>
                </c:pt>
                <c:pt idx="120">
                  <c:v>3.3856353112713199E-2</c:v>
                </c:pt>
                <c:pt idx="121">
                  <c:v>3.3856353112713199E-2</c:v>
                </c:pt>
                <c:pt idx="122">
                  <c:v>3.6475016056881686E-2</c:v>
                </c:pt>
                <c:pt idx="123">
                  <c:v>3.6475016056881686E-2</c:v>
                </c:pt>
                <c:pt idx="124">
                  <c:v>3.6475016056881686E-2</c:v>
                </c:pt>
                <c:pt idx="125">
                  <c:v>3.6475016056881686E-2</c:v>
                </c:pt>
                <c:pt idx="126">
                  <c:v>3.6475016056881686E-2</c:v>
                </c:pt>
                <c:pt idx="127">
                  <c:v>3.6475016056881686E-2</c:v>
                </c:pt>
                <c:pt idx="128">
                  <c:v>3.6475016056881686E-2</c:v>
                </c:pt>
                <c:pt idx="129">
                  <c:v>3.6475016056881686E-2</c:v>
                </c:pt>
                <c:pt idx="130">
                  <c:v>3.6475016056881686E-2</c:v>
                </c:pt>
                <c:pt idx="131">
                  <c:v>3.6475016056881686E-2</c:v>
                </c:pt>
                <c:pt idx="132">
                  <c:v>3.6475016056881686E-2</c:v>
                </c:pt>
                <c:pt idx="133">
                  <c:v>3.6475016056881686E-2</c:v>
                </c:pt>
                <c:pt idx="134">
                  <c:v>3.6475016056881686E-2</c:v>
                </c:pt>
                <c:pt idx="135">
                  <c:v>3.6475016056881686E-2</c:v>
                </c:pt>
                <c:pt idx="136">
                  <c:v>3.6475016056881686E-2</c:v>
                </c:pt>
                <c:pt idx="137">
                  <c:v>3.6475016056881686E-2</c:v>
                </c:pt>
                <c:pt idx="138">
                  <c:v>3.6475016056881686E-2</c:v>
                </c:pt>
                <c:pt idx="139">
                  <c:v>3.6475016056881686E-2</c:v>
                </c:pt>
                <c:pt idx="140">
                  <c:v>3.6475016056881686E-2</c:v>
                </c:pt>
                <c:pt idx="141">
                  <c:v>3.6475016056881686E-2</c:v>
                </c:pt>
                <c:pt idx="142">
                  <c:v>3.6475016056881686E-2</c:v>
                </c:pt>
                <c:pt idx="143">
                  <c:v>3.6475016056881686E-2</c:v>
                </c:pt>
                <c:pt idx="144">
                  <c:v>3.6475016056881686E-2</c:v>
                </c:pt>
                <c:pt idx="145">
                  <c:v>3.9093679001050173E-2</c:v>
                </c:pt>
                <c:pt idx="146">
                  <c:v>3.9093679001050173E-2</c:v>
                </c:pt>
                <c:pt idx="147">
                  <c:v>3.9093679001050173E-2</c:v>
                </c:pt>
                <c:pt idx="148">
                  <c:v>3.9093679001050173E-2</c:v>
                </c:pt>
                <c:pt idx="149">
                  <c:v>3.9093679001050173E-2</c:v>
                </c:pt>
                <c:pt idx="150">
                  <c:v>3.9093679001050173E-2</c:v>
                </c:pt>
                <c:pt idx="151">
                  <c:v>3.9093679001050173E-2</c:v>
                </c:pt>
                <c:pt idx="152">
                  <c:v>3.9093679001050173E-2</c:v>
                </c:pt>
                <c:pt idx="153">
                  <c:v>3.9093679001050173E-2</c:v>
                </c:pt>
                <c:pt idx="154">
                  <c:v>3.9093679001050173E-2</c:v>
                </c:pt>
                <c:pt idx="155">
                  <c:v>3.9093679001050173E-2</c:v>
                </c:pt>
                <c:pt idx="156">
                  <c:v>3.9093679001050173E-2</c:v>
                </c:pt>
                <c:pt idx="157">
                  <c:v>3.9093679001050173E-2</c:v>
                </c:pt>
                <c:pt idx="158">
                  <c:v>3.9093679001050173E-2</c:v>
                </c:pt>
                <c:pt idx="159">
                  <c:v>3.9093679001050173E-2</c:v>
                </c:pt>
                <c:pt idx="160">
                  <c:v>3.9093679001050173E-2</c:v>
                </c:pt>
                <c:pt idx="161">
                  <c:v>3.9093679001050173E-2</c:v>
                </c:pt>
                <c:pt idx="162">
                  <c:v>3.9093679001050173E-2</c:v>
                </c:pt>
                <c:pt idx="163">
                  <c:v>3.9093679001050173E-2</c:v>
                </c:pt>
                <c:pt idx="164">
                  <c:v>3.9093679001050173E-2</c:v>
                </c:pt>
                <c:pt idx="165">
                  <c:v>3.9093679001050173E-2</c:v>
                </c:pt>
                <c:pt idx="166">
                  <c:v>3.9093679001050173E-2</c:v>
                </c:pt>
                <c:pt idx="167">
                  <c:v>3.9093679001050173E-2</c:v>
                </c:pt>
                <c:pt idx="168">
                  <c:v>3.9093679001050173E-2</c:v>
                </c:pt>
                <c:pt idx="169">
                  <c:v>3.9093679001050173E-2</c:v>
                </c:pt>
                <c:pt idx="170">
                  <c:v>3.9093679001050173E-2</c:v>
                </c:pt>
                <c:pt idx="171">
                  <c:v>3.9093679001050173E-2</c:v>
                </c:pt>
                <c:pt idx="172">
                  <c:v>3.9093679001050173E-2</c:v>
                </c:pt>
                <c:pt idx="173">
                  <c:v>3.9093679001050173E-2</c:v>
                </c:pt>
                <c:pt idx="174">
                  <c:v>3.9093679001050173E-2</c:v>
                </c:pt>
                <c:pt idx="175">
                  <c:v>3.9093679001050173E-2</c:v>
                </c:pt>
                <c:pt idx="176">
                  <c:v>3.9093679001050173E-2</c:v>
                </c:pt>
                <c:pt idx="177">
                  <c:v>3.9093679001050173E-2</c:v>
                </c:pt>
                <c:pt idx="178">
                  <c:v>3.9093679001050173E-2</c:v>
                </c:pt>
                <c:pt idx="179">
                  <c:v>3.9093679001050173E-2</c:v>
                </c:pt>
                <c:pt idx="180">
                  <c:v>3.9093679001050173E-2</c:v>
                </c:pt>
                <c:pt idx="181">
                  <c:v>3.9093679001050173E-2</c:v>
                </c:pt>
                <c:pt idx="182">
                  <c:v>3.9093679001050173E-2</c:v>
                </c:pt>
                <c:pt idx="183">
                  <c:v>3.9093679001050173E-2</c:v>
                </c:pt>
                <c:pt idx="184">
                  <c:v>3.9093679001050173E-2</c:v>
                </c:pt>
                <c:pt idx="185">
                  <c:v>3.9093679001050173E-2</c:v>
                </c:pt>
                <c:pt idx="186">
                  <c:v>3.9093679001050173E-2</c:v>
                </c:pt>
                <c:pt idx="187">
                  <c:v>3.9093679001050173E-2</c:v>
                </c:pt>
                <c:pt idx="188">
                  <c:v>3.9093679001050173E-2</c:v>
                </c:pt>
                <c:pt idx="189">
                  <c:v>3.9093679001050173E-2</c:v>
                </c:pt>
                <c:pt idx="190">
                  <c:v>4.1765740294911792E-2</c:v>
                </c:pt>
                <c:pt idx="191">
                  <c:v>4.1765740294911792E-2</c:v>
                </c:pt>
                <c:pt idx="192">
                  <c:v>4.1765740294911792E-2</c:v>
                </c:pt>
                <c:pt idx="193">
                  <c:v>4.1765740294911792E-2</c:v>
                </c:pt>
                <c:pt idx="194">
                  <c:v>4.1765740294911792E-2</c:v>
                </c:pt>
                <c:pt idx="195">
                  <c:v>4.1765740294911792E-2</c:v>
                </c:pt>
                <c:pt idx="196">
                  <c:v>4.4453519596384362E-2</c:v>
                </c:pt>
                <c:pt idx="197">
                  <c:v>4.4453519596384362E-2</c:v>
                </c:pt>
                <c:pt idx="198">
                  <c:v>4.4453519596384362E-2</c:v>
                </c:pt>
                <c:pt idx="199">
                  <c:v>4.4453519596384362E-2</c:v>
                </c:pt>
                <c:pt idx="200">
                  <c:v>4.4453519596384362E-2</c:v>
                </c:pt>
                <c:pt idx="201">
                  <c:v>4.4453519596384362E-2</c:v>
                </c:pt>
                <c:pt idx="202">
                  <c:v>4.4453519596384362E-2</c:v>
                </c:pt>
                <c:pt idx="203">
                  <c:v>4.4453519596384362E-2</c:v>
                </c:pt>
                <c:pt idx="204">
                  <c:v>4.4453519596384362E-2</c:v>
                </c:pt>
                <c:pt idx="205">
                  <c:v>4.4453519596384362E-2</c:v>
                </c:pt>
                <c:pt idx="206">
                  <c:v>4.4453519596384362E-2</c:v>
                </c:pt>
                <c:pt idx="207">
                  <c:v>4.4453519596384362E-2</c:v>
                </c:pt>
                <c:pt idx="208">
                  <c:v>4.4453519596384362E-2</c:v>
                </c:pt>
                <c:pt idx="209">
                  <c:v>4.7149250907624604E-2</c:v>
                </c:pt>
                <c:pt idx="210">
                  <c:v>4.7149250907624604E-2</c:v>
                </c:pt>
                <c:pt idx="211">
                  <c:v>4.7149250907624604E-2</c:v>
                </c:pt>
                <c:pt idx="212">
                  <c:v>4.7149250907624604E-2</c:v>
                </c:pt>
                <c:pt idx="213">
                  <c:v>4.7149250907624604E-2</c:v>
                </c:pt>
                <c:pt idx="214">
                  <c:v>4.7149250907624604E-2</c:v>
                </c:pt>
                <c:pt idx="215">
                  <c:v>4.7149250907624604E-2</c:v>
                </c:pt>
                <c:pt idx="216">
                  <c:v>4.7149250907624604E-2</c:v>
                </c:pt>
                <c:pt idx="217">
                  <c:v>4.9844982218864846E-2</c:v>
                </c:pt>
                <c:pt idx="218">
                  <c:v>4.9844982218864846E-2</c:v>
                </c:pt>
                <c:pt idx="219">
                  <c:v>4.9844982218864846E-2</c:v>
                </c:pt>
                <c:pt idx="220">
                  <c:v>4.9844982218864846E-2</c:v>
                </c:pt>
                <c:pt idx="221">
                  <c:v>4.9844982218864846E-2</c:v>
                </c:pt>
                <c:pt idx="222">
                  <c:v>4.9844982218864846E-2</c:v>
                </c:pt>
                <c:pt idx="223">
                  <c:v>4.9844982218864846E-2</c:v>
                </c:pt>
                <c:pt idx="224">
                  <c:v>4.9844982218864846E-2</c:v>
                </c:pt>
                <c:pt idx="225">
                  <c:v>4.9844982218864846E-2</c:v>
                </c:pt>
                <c:pt idx="226">
                  <c:v>4.9844982218864846E-2</c:v>
                </c:pt>
                <c:pt idx="227">
                  <c:v>4.9844982218864846E-2</c:v>
                </c:pt>
                <c:pt idx="228">
                  <c:v>4.9844982218864846E-2</c:v>
                </c:pt>
                <c:pt idx="229">
                  <c:v>4.9844982218864846E-2</c:v>
                </c:pt>
                <c:pt idx="230">
                  <c:v>4.9844982218864846E-2</c:v>
                </c:pt>
                <c:pt idx="231">
                  <c:v>4.9844982218864846E-2</c:v>
                </c:pt>
                <c:pt idx="232">
                  <c:v>4.9844982218864846E-2</c:v>
                </c:pt>
                <c:pt idx="233">
                  <c:v>4.9844982218864846E-2</c:v>
                </c:pt>
                <c:pt idx="234">
                  <c:v>4.9844982218864846E-2</c:v>
                </c:pt>
                <c:pt idx="235">
                  <c:v>4.9844982218864846E-2</c:v>
                </c:pt>
                <c:pt idx="236">
                  <c:v>4.9844982218864846E-2</c:v>
                </c:pt>
                <c:pt idx="237">
                  <c:v>4.9844982218864846E-2</c:v>
                </c:pt>
                <c:pt idx="238">
                  <c:v>4.9844982218864846E-2</c:v>
                </c:pt>
                <c:pt idx="239">
                  <c:v>4.9844982218864846E-2</c:v>
                </c:pt>
                <c:pt idx="240">
                  <c:v>4.9844982218864846E-2</c:v>
                </c:pt>
                <c:pt idx="241">
                  <c:v>4.9844982218864846E-2</c:v>
                </c:pt>
                <c:pt idx="242">
                  <c:v>4.9844982218864846E-2</c:v>
                </c:pt>
                <c:pt idx="243">
                  <c:v>4.9844982218864846E-2</c:v>
                </c:pt>
                <c:pt idx="244">
                  <c:v>4.9844982218864846E-2</c:v>
                </c:pt>
                <c:pt idx="245">
                  <c:v>4.9844982218864846E-2</c:v>
                </c:pt>
                <c:pt idx="246">
                  <c:v>4.9844982218864846E-2</c:v>
                </c:pt>
                <c:pt idx="247">
                  <c:v>4.9844982218864846E-2</c:v>
                </c:pt>
                <c:pt idx="248">
                  <c:v>4.9844982218864846E-2</c:v>
                </c:pt>
                <c:pt idx="249">
                  <c:v>4.9844982218864846E-2</c:v>
                </c:pt>
                <c:pt idx="250">
                  <c:v>4.9844982218864846E-2</c:v>
                </c:pt>
                <c:pt idx="251">
                  <c:v>4.9844982218864846E-2</c:v>
                </c:pt>
                <c:pt idx="252">
                  <c:v>4.9844982218864846E-2</c:v>
                </c:pt>
                <c:pt idx="253">
                  <c:v>4.9844982218864846E-2</c:v>
                </c:pt>
                <c:pt idx="254">
                  <c:v>4.9844982218864846E-2</c:v>
                </c:pt>
                <c:pt idx="255">
                  <c:v>4.9844982218864846E-2</c:v>
                </c:pt>
                <c:pt idx="256">
                  <c:v>4.9844982218864846E-2</c:v>
                </c:pt>
                <c:pt idx="257">
                  <c:v>4.9844982218864846E-2</c:v>
                </c:pt>
                <c:pt idx="258">
                  <c:v>4.9844982218864846E-2</c:v>
                </c:pt>
                <c:pt idx="259">
                  <c:v>4.9844982218864846E-2</c:v>
                </c:pt>
                <c:pt idx="260">
                  <c:v>4.9844982218864846E-2</c:v>
                </c:pt>
                <c:pt idx="261">
                  <c:v>4.9844982218864846E-2</c:v>
                </c:pt>
                <c:pt idx="262">
                  <c:v>4.9844982218864846E-2</c:v>
                </c:pt>
                <c:pt idx="263">
                  <c:v>4.9844982218864846E-2</c:v>
                </c:pt>
                <c:pt idx="264">
                  <c:v>4.9844982218864846E-2</c:v>
                </c:pt>
                <c:pt idx="265">
                  <c:v>4.9844982218864846E-2</c:v>
                </c:pt>
                <c:pt idx="266">
                  <c:v>4.9844982218864846E-2</c:v>
                </c:pt>
                <c:pt idx="267">
                  <c:v>4.9844982218864846E-2</c:v>
                </c:pt>
                <c:pt idx="268">
                  <c:v>4.9844982218864846E-2</c:v>
                </c:pt>
                <c:pt idx="269">
                  <c:v>4.9844982218864846E-2</c:v>
                </c:pt>
                <c:pt idx="270">
                  <c:v>4.9844982218864846E-2</c:v>
                </c:pt>
                <c:pt idx="271">
                  <c:v>4.9844982218864846E-2</c:v>
                </c:pt>
                <c:pt idx="272">
                  <c:v>4.9844982218864846E-2</c:v>
                </c:pt>
                <c:pt idx="273">
                  <c:v>5.2548784581935147E-2</c:v>
                </c:pt>
                <c:pt idx="274">
                  <c:v>5.2548784581935147E-2</c:v>
                </c:pt>
                <c:pt idx="275">
                  <c:v>5.2548784581935147E-2</c:v>
                </c:pt>
                <c:pt idx="276">
                  <c:v>5.2548784581935147E-2</c:v>
                </c:pt>
                <c:pt idx="277">
                  <c:v>5.2548784581935147E-2</c:v>
                </c:pt>
                <c:pt idx="278">
                  <c:v>5.2548784581935147E-2</c:v>
                </c:pt>
                <c:pt idx="279">
                  <c:v>5.2548784581935147E-2</c:v>
                </c:pt>
                <c:pt idx="280">
                  <c:v>5.2548784581935147E-2</c:v>
                </c:pt>
                <c:pt idx="281">
                  <c:v>5.2548784581935147E-2</c:v>
                </c:pt>
                <c:pt idx="282">
                  <c:v>5.2548784581935147E-2</c:v>
                </c:pt>
                <c:pt idx="283">
                  <c:v>5.2548784581935147E-2</c:v>
                </c:pt>
                <c:pt idx="284">
                  <c:v>5.2548784581935147E-2</c:v>
                </c:pt>
                <c:pt idx="285">
                  <c:v>5.2548784581935147E-2</c:v>
                </c:pt>
                <c:pt idx="286">
                  <c:v>5.2548784581935147E-2</c:v>
                </c:pt>
                <c:pt idx="287">
                  <c:v>5.2548784581935147E-2</c:v>
                </c:pt>
                <c:pt idx="288">
                  <c:v>5.2548784581935147E-2</c:v>
                </c:pt>
                <c:pt idx="289">
                  <c:v>5.2548784581935147E-2</c:v>
                </c:pt>
                <c:pt idx="290">
                  <c:v>5.2548784581935147E-2</c:v>
                </c:pt>
                <c:pt idx="291">
                  <c:v>5.2548784581935147E-2</c:v>
                </c:pt>
                <c:pt idx="292">
                  <c:v>5.2548784581935147E-2</c:v>
                </c:pt>
                <c:pt idx="293">
                  <c:v>5.2548784581935147E-2</c:v>
                </c:pt>
                <c:pt idx="294">
                  <c:v>5.2548784581935147E-2</c:v>
                </c:pt>
                <c:pt idx="295">
                  <c:v>5.2548784581935147E-2</c:v>
                </c:pt>
                <c:pt idx="296">
                  <c:v>5.2548784581935147E-2</c:v>
                </c:pt>
                <c:pt idx="297">
                  <c:v>5.2548784581935147E-2</c:v>
                </c:pt>
                <c:pt idx="298">
                  <c:v>5.2548784581935147E-2</c:v>
                </c:pt>
                <c:pt idx="299">
                  <c:v>5.2548784581935147E-2</c:v>
                </c:pt>
                <c:pt idx="300">
                  <c:v>5.2548784581935147E-2</c:v>
                </c:pt>
                <c:pt idx="301">
                  <c:v>5.2548784581935147E-2</c:v>
                </c:pt>
                <c:pt idx="302">
                  <c:v>5.2548784581935147E-2</c:v>
                </c:pt>
                <c:pt idx="303">
                  <c:v>5.2548784581935147E-2</c:v>
                </c:pt>
                <c:pt idx="304">
                  <c:v>5.2548784581935147E-2</c:v>
                </c:pt>
                <c:pt idx="305">
                  <c:v>5.526083024489286E-2</c:v>
                </c:pt>
                <c:pt idx="306">
                  <c:v>5.526083024489286E-2</c:v>
                </c:pt>
                <c:pt idx="307">
                  <c:v>5.7972875907850573E-2</c:v>
                </c:pt>
                <c:pt idx="308">
                  <c:v>5.7972875907850573E-2</c:v>
                </c:pt>
                <c:pt idx="309">
                  <c:v>5.7972875907850573E-2</c:v>
                </c:pt>
                <c:pt idx="310">
                  <c:v>5.7972875907850573E-2</c:v>
                </c:pt>
                <c:pt idx="311">
                  <c:v>5.7972875907850573E-2</c:v>
                </c:pt>
                <c:pt idx="312">
                  <c:v>5.7972875907850573E-2</c:v>
                </c:pt>
                <c:pt idx="313">
                  <c:v>5.7972875907850573E-2</c:v>
                </c:pt>
                <c:pt idx="314">
                  <c:v>5.7972875907850573E-2</c:v>
                </c:pt>
                <c:pt idx="315">
                  <c:v>5.7972875907850573E-2</c:v>
                </c:pt>
                <c:pt idx="316">
                  <c:v>5.7972875907850573E-2</c:v>
                </c:pt>
                <c:pt idx="317">
                  <c:v>5.7972875907850573E-2</c:v>
                </c:pt>
                <c:pt idx="318">
                  <c:v>5.7972875907850573E-2</c:v>
                </c:pt>
                <c:pt idx="319">
                  <c:v>5.7972875907850573E-2</c:v>
                </c:pt>
                <c:pt idx="320">
                  <c:v>5.7972875907850573E-2</c:v>
                </c:pt>
                <c:pt idx="321">
                  <c:v>5.7972875907850573E-2</c:v>
                </c:pt>
                <c:pt idx="322">
                  <c:v>5.7972875907850573E-2</c:v>
                </c:pt>
                <c:pt idx="323">
                  <c:v>5.7972875907850573E-2</c:v>
                </c:pt>
                <c:pt idx="324">
                  <c:v>5.7972875907850573E-2</c:v>
                </c:pt>
                <c:pt idx="325">
                  <c:v>5.7972875907850573E-2</c:v>
                </c:pt>
                <c:pt idx="326">
                  <c:v>5.7972875907850573E-2</c:v>
                </c:pt>
                <c:pt idx="327">
                  <c:v>6.0684921570808285E-2</c:v>
                </c:pt>
                <c:pt idx="328">
                  <c:v>6.0684921570808285E-2</c:v>
                </c:pt>
                <c:pt idx="329">
                  <c:v>6.0684921570808285E-2</c:v>
                </c:pt>
                <c:pt idx="330">
                  <c:v>6.0684921570808285E-2</c:v>
                </c:pt>
                <c:pt idx="331">
                  <c:v>6.0684921570808285E-2</c:v>
                </c:pt>
                <c:pt idx="332">
                  <c:v>6.0684921570808285E-2</c:v>
                </c:pt>
                <c:pt idx="333">
                  <c:v>6.0684921570808285E-2</c:v>
                </c:pt>
                <c:pt idx="334">
                  <c:v>6.0684921570808285E-2</c:v>
                </c:pt>
                <c:pt idx="335">
                  <c:v>6.0684921570808285E-2</c:v>
                </c:pt>
                <c:pt idx="336">
                  <c:v>6.0684921570808285E-2</c:v>
                </c:pt>
                <c:pt idx="337">
                  <c:v>6.3396967233765991E-2</c:v>
                </c:pt>
                <c:pt idx="338">
                  <c:v>6.3396967233765991E-2</c:v>
                </c:pt>
                <c:pt idx="339">
                  <c:v>6.3396967233765991E-2</c:v>
                </c:pt>
                <c:pt idx="340">
                  <c:v>6.3396967233765991E-2</c:v>
                </c:pt>
                <c:pt idx="341">
                  <c:v>6.3396967233765991E-2</c:v>
                </c:pt>
                <c:pt idx="342">
                  <c:v>6.3396967233765991E-2</c:v>
                </c:pt>
                <c:pt idx="343">
                  <c:v>6.3396967233765991E-2</c:v>
                </c:pt>
                <c:pt idx="344">
                  <c:v>6.3396967233765991E-2</c:v>
                </c:pt>
                <c:pt idx="345">
                  <c:v>6.3396967233765991E-2</c:v>
                </c:pt>
                <c:pt idx="346">
                  <c:v>6.3396967233765991E-2</c:v>
                </c:pt>
                <c:pt idx="347">
                  <c:v>6.3396967233765991E-2</c:v>
                </c:pt>
                <c:pt idx="348">
                  <c:v>6.3396967233765991E-2</c:v>
                </c:pt>
                <c:pt idx="349">
                  <c:v>6.3396967233765991E-2</c:v>
                </c:pt>
                <c:pt idx="350">
                  <c:v>6.3396967233765991E-2</c:v>
                </c:pt>
                <c:pt idx="351">
                  <c:v>6.3396967233765991E-2</c:v>
                </c:pt>
                <c:pt idx="352">
                  <c:v>6.3396967233765991E-2</c:v>
                </c:pt>
                <c:pt idx="353">
                  <c:v>6.3396967233765991E-2</c:v>
                </c:pt>
                <c:pt idx="354">
                  <c:v>6.3396967233765991E-2</c:v>
                </c:pt>
                <c:pt idx="355">
                  <c:v>6.3396967233765991E-2</c:v>
                </c:pt>
                <c:pt idx="356">
                  <c:v>6.3396967233765991E-2</c:v>
                </c:pt>
                <c:pt idx="357">
                  <c:v>6.3396967233765991E-2</c:v>
                </c:pt>
                <c:pt idx="358">
                  <c:v>6.3396967233765991E-2</c:v>
                </c:pt>
                <c:pt idx="359">
                  <c:v>6.3396967233765991E-2</c:v>
                </c:pt>
                <c:pt idx="360">
                  <c:v>6.3396967233765991E-2</c:v>
                </c:pt>
                <c:pt idx="361">
                  <c:v>6.3396967233765991E-2</c:v>
                </c:pt>
                <c:pt idx="362">
                  <c:v>6.3396967233765991E-2</c:v>
                </c:pt>
                <c:pt idx="363">
                  <c:v>6.3396967233765991E-2</c:v>
                </c:pt>
                <c:pt idx="364">
                  <c:v>6.3396967233765991E-2</c:v>
                </c:pt>
                <c:pt idx="365">
                  <c:v>6.3396967233765991E-2</c:v>
                </c:pt>
                <c:pt idx="366">
                  <c:v>6.3396967233765991E-2</c:v>
                </c:pt>
                <c:pt idx="367">
                  <c:v>6.3396967233765991E-2</c:v>
                </c:pt>
                <c:pt idx="368">
                  <c:v>6.3396967233765991E-2</c:v>
                </c:pt>
                <c:pt idx="369">
                  <c:v>6.3396967233765991E-2</c:v>
                </c:pt>
                <c:pt idx="370">
                  <c:v>6.3396967233765991E-2</c:v>
                </c:pt>
                <c:pt idx="371">
                  <c:v>6.3396967233765991E-2</c:v>
                </c:pt>
                <c:pt idx="372">
                  <c:v>6.3396967233765991E-2</c:v>
                </c:pt>
                <c:pt idx="373">
                  <c:v>6.3396967233765991E-2</c:v>
                </c:pt>
                <c:pt idx="374">
                  <c:v>6.3396967233765991E-2</c:v>
                </c:pt>
                <c:pt idx="375">
                  <c:v>6.3396967233765991E-2</c:v>
                </c:pt>
                <c:pt idx="376">
                  <c:v>6.3396967233765991E-2</c:v>
                </c:pt>
                <c:pt idx="377">
                  <c:v>6.3396967233765991E-2</c:v>
                </c:pt>
                <c:pt idx="378">
                  <c:v>6.3396967233765991E-2</c:v>
                </c:pt>
                <c:pt idx="379">
                  <c:v>6.3396967233765991E-2</c:v>
                </c:pt>
                <c:pt idx="380">
                  <c:v>6.3396967233765991E-2</c:v>
                </c:pt>
                <c:pt idx="381">
                  <c:v>6.3396967233765991E-2</c:v>
                </c:pt>
                <c:pt idx="382">
                  <c:v>6.8872123289145284E-2</c:v>
                </c:pt>
                <c:pt idx="383">
                  <c:v>6.8872123289145284E-2</c:v>
                </c:pt>
                <c:pt idx="384">
                  <c:v>6.8872123289145284E-2</c:v>
                </c:pt>
                <c:pt idx="385">
                  <c:v>6.8872123289145284E-2</c:v>
                </c:pt>
                <c:pt idx="386">
                  <c:v>6.8872123289145284E-2</c:v>
                </c:pt>
                <c:pt idx="387">
                  <c:v>6.8872123289145284E-2</c:v>
                </c:pt>
                <c:pt idx="388">
                  <c:v>6.8872123289145284E-2</c:v>
                </c:pt>
                <c:pt idx="389">
                  <c:v>6.8872123289145284E-2</c:v>
                </c:pt>
                <c:pt idx="390">
                  <c:v>6.8872123289145284E-2</c:v>
                </c:pt>
                <c:pt idx="391">
                  <c:v>6.8872123289145284E-2</c:v>
                </c:pt>
                <c:pt idx="392">
                  <c:v>6.8872123289145284E-2</c:v>
                </c:pt>
                <c:pt idx="393">
                  <c:v>6.8872123289145284E-2</c:v>
                </c:pt>
                <c:pt idx="394">
                  <c:v>6.8872123289145284E-2</c:v>
                </c:pt>
                <c:pt idx="395">
                  <c:v>6.8872123289145284E-2</c:v>
                </c:pt>
                <c:pt idx="396">
                  <c:v>6.8872123289145284E-2</c:v>
                </c:pt>
                <c:pt idx="397">
                  <c:v>6.8872123289145284E-2</c:v>
                </c:pt>
                <c:pt idx="398">
                  <c:v>6.8872123289145284E-2</c:v>
                </c:pt>
                <c:pt idx="399">
                  <c:v>6.8872123289145284E-2</c:v>
                </c:pt>
                <c:pt idx="400">
                  <c:v>6.8872123289145284E-2</c:v>
                </c:pt>
                <c:pt idx="401">
                  <c:v>6.8872123289145284E-2</c:v>
                </c:pt>
                <c:pt idx="402">
                  <c:v>6.8872123289145284E-2</c:v>
                </c:pt>
                <c:pt idx="403">
                  <c:v>6.8872123289145284E-2</c:v>
                </c:pt>
                <c:pt idx="404">
                  <c:v>6.8872123289145284E-2</c:v>
                </c:pt>
                <c:pt idx="405">
                  <c:v>6.8872123289145284E-2</c:v>
                </c:pt>
                <c:pt idx="406">
                  <c:v>6.8872123289145284E-2</c:v>
                </c:pt>
                <c:pt idx="407">
                  <c:v>6.8872123289145284E-2</c:v>
                </c:pt>
                <c:pt idx="408">
                  <c:v>6.8872123289145284E-2</c:v>
                </c:pt>
                <c:pt idx="409">
                  <c:v>6.8872123289145284E-2</c:v>
                </c:pt>
                <c:pt idx="410">
                  <c:v>6.8872123289145284E-2</c:v>
                </c:pt>
                <c:pt idx="411">
                  <c:v>6.8872123289145284E-2</c:v>
                </c:pt>
                <c:pt idx="412">
                  <c:v>6.8872123289145284E-2</c:v>
                </c:pt>
                <c:pt idx="413">
                  <c:v>6.8872123289145284E-2</c:v>
                </c:pt>
                <c:pt idx="414">
                  <c:v>6.8872123289145284E-2</c:v>
                </c:pt>
                <c:pt idx="415">
                  <c:v>6.8872123289145284E-2</c:v>
                </c:pt>
                <c:pt idx="416">
                  <c:v>6.8872123289145284E-2</c:v>
                </c:pt>
                <c:pt idx="417">
                  <c:v>6.8872123289145284E-2</c:v>
                </c:pt>
                <c:pt idx="418">
                  <c:v>6.8872123289145284E-2</c:v>
                </c:pt>
                <c:pt idx="419">
                  <c:v>6.8872123289145284E-2</c:v>
                </c:pt>
                <c:pt idx="420">
                  <c:v>6.8872123289145284E-2</c:v>
                </c:pt>
                <c:pt idx="421">
                  <c:v>6.8872123289145284E-2</c:v>
                </c:pt>
                <c:pt idx="422">
                  <c:v>6.8872123289145284E-2</c:v>
                </c:pt>
                <c:pt idx="423">
                  <c:v>6.8872123289145284E-2</c:v>
                </c:pt>
                <c:pt idx="424">
                  <c:v>6.8872123289145284E-2</c:v>
                </c:pt>
                <c:pt idx="425">
                  <c:v>6.8872123289145284E-2</c:v>
                </c:pt>
                <c:pt idx="426">
                  <c:v>6.8872123289145284E-2</c:v>
                </c:pt>
                <c:pt idx="427">
                  <c:v>6.8872123289145284E-2</c:v>
                </c:pt>
                <c:pt idx="428">
                  <c:v>7.1627306320228429E-2</c:v>
                </c:pt>
                <c:pt idx="429">
                  <c:v>7.1627306320228429E-2</c:v>
                </c:pt>
                <c:pt idx="430">
                  <c:v>7.1627306320228429E-2</c:v>
                </c:pt>
                <c:pt idx="431">
                  <c:v>7.4382489351311573E-2</c:v>
                </c:pt>
                <c:pt idx="432">
                  <c:v>7.4382489351311573E-2</c:v>
                </c:pt>
                <c:pt idx="433">
                  <c:v>7.4382489351311573E-2</c:v>
                </c:pt>
                <c:pt idx="434">
                  <c:v>7.4382489351311573E-2</c:v>
                </c:pt>
                <c:pt idx="435">
                  <c:v>7.4382489351311573E-2</c:v>
                </c:pt>
                <c:pt idx="436">
                  <c:v>7.4382489351311573E-2</c:v>
                </c:pt>
                <c:pt idx="437">
                  <c:v>7.4382489351311573E-2</c:v>
                </c:pt>
                <c:pt idx="438">
                  <c:v>7.4382489351311573E-2</c:v>
                </c:pt>
                <c:pt idx="439">
                  <c:v>7.4382489351311573E-2</c:v>
                </c:pt>
                <c:pt idx="440">
                  <c:v>7.4382489351311573E-2</c:v>
                </c:pt>
                <c:pt idx="441">
                  <c:v>7.4382489351311573E-2</c:v>
                </c:pt>
                <c:pt idx="442">
                  <c:v>7.4382489351311573E-2</c:v>
                </c:pt>
                <c:pt idx="443">
                  <c:v>7.4382489351311573E-2</c:v>
                </c:pt>
                <c:pt idx="444">
                  <c:v>7.4382489351311573E-2</c:v>
                </c:pt>
                <c:pt idx="445">
                  <c:v>7.4382489351311573E-2</c:v>
                </c:pt>
                <c:pt idx="446">
                  <c:v>7.4382489351311573E-2</c:v>
                </c:pt>
                <c:pt idx="447">
                  <c:v>7.4382489351311573E-2</c:v>
                </c:pt>
                <c:pt idx="448">
                  <c:v>7.4382489351311573E-2</c:v>
                </c:pt>
                <c:pt idx="449">
                  <c:v>7.4382489351311573E-2</c:v>
                </c:pt>
                <c:pt idx="450">
                  <c:v>7.4382489351311573E-2</c:v>
                </c:pt>
                <c:pt idx="451">
                  <c:v>7.4382489351311573E-2</c:v>
                </c:pt>
                <c:pt idx="452">
                  <c:v>7.4382489351311573E-2</c:v>
                </c:pt>
                <c:pt idx="453">
                  <c:v>7.4382489351311573E-2</c:v>
                </c:pt>
                <c:pt idx="454">
                  <c:v>7.4382489351311573E-2</c:v>
                </c:pt>
                <c:pt idx="455">
                  <c:v>7.4382489351311573E-2</c:v>
                </c:pt>
                <c:pt idx="456">
                  <c:v>7.4382489351311573E-2</c:v>
                </c:pt>
                <c:pt idx="457">
                  <c:v>7.4382489351311573E-2</c:v>
                </c:pt>
                <c:pt idx="458">
                  <c:v>7.4382489351311573E-2</c:v>
                </c:pt>
                <c:pt idx="459">
                  <c:v>7.4382489351311573E-2</c:v>
                </c:pt>
                <c:pt idx="460">
                  <c:v>7.4382489351311573E-2</c:v>
                </c:pt>
                <c:pt idx="461">
                  <c:v>7.4382489351311573E-2</c:v>
                </c:pt>
                <c:pt idx="462">
                  <c:v>7.4382489351311573E-2</c:v>
                </c:pt>
                <c:pt idx="463">
                  <c:v>7.4382489351311573E-2</c:v>
                </c:pt>
                <c:pt idx="464">
                  <c:v>7.4382489351311573E-2</c:v>
                </c:pt>
                <c:pt idx="465">
                  <c:v>7.4382489351311573E-2</c:v>
                </c:pt>
                <c:pt idx="466">
                  <c:v>7.4382489351311573E-2</c:v>
                </c:pt>
                <c:pt idx="467">
                  <c:v>7.4382489351311573E-2</c:v>
                </c:pt>
                <c:pt idx="468">
                  <c:v>7.4382489351311573E-2</c:v>
                </c:pt>
                <c:pt idx="469">
                  <c:v>7.4382489351311573E-2</c:v>
                </c:pt>
                <c:pt idx="470">
                  <c:v>7.4382489351311573E-2</c:v>
                </c:pt>
                <c:pt idx="471">
                  <c:v>7.4382489351311573E-2</c:v>
                </c:pt>
                <c:pt idx="472">
                  <c:v>7.4382489351311573E-2</c:v>
                </c:pt>
                <c:pt idx="473">
                  <c:v>7.4382489351311573E-2</c:v>
                </c:pt>
                <c:pt idx="474">
                  <c:v>7.4382489351311573E-2</c:v>
                </c:pt>
                <c:pt idx="475">
                  <c:v>7.4382489351311573E-2</c:v>
                </c:pt>
                <c:pt idx="476">
                  <c:v>7.4382489351311573E-2</c:v>
                </c:pt>
                <c:pt idx="477">
                  <c:v>7.4382489351311573E-2</c:v>
                </c:pt>
                <c:pt idx="478">
                  <c:v>7.4382489351311573E-2</c:v>
                </c:pt>
                <c:pt idx="479">
                  <c:v>7.4382489351311573E-2</c:v>
                </c:pt>
                <c:pt idx="480">
                  <c:v>7.4382489351311573E-2</c:v>
                </c:pt>
                <c:pt idx="481">
                  <c:v>7.4382489351311573E-2</c:v>
                </c:pt>
                <c:pt idx="482">
                  <c:v>7.4382489351311573E-2</c:v>
                </c:pt>
                <c:pt idx="483">
                  <c:v>7.4382489351311573E-2</c:v>
                </c:pt>
                <c:pt idx="484">
                  <c:v>7.4382489351311573E-2</c:v>
                </c:pt>
                <c:pt idx="485">
                  <c:v>7.4382489351311573E-2</c:v>
                </c:pt>
                <c:pt idx="486">
                  <c:v>7.4382489351311573E-2</c:v>
                </c:pt>
                <c:pt idx="487">
                  <c:v>7.4382489351311573E-2</c:v>
                </c:pt>
                <c:pt idx="488">
                  <c:v>7.4382489351311573E-2</c:v>
                </c:pt>
                <c:pt idx="489">
                  <c:v>7.4382489351311573E-2</c:v>
                </c:pt>
                <c:pt idx="490">
                  <c:v>7.4382489351311573E-2</c:v>
                </c:pt>
                <c:pt idx="491">
                  <c:v>7.4382489351311573E-2</c:v>
                </c:pt>
                <c:pt idx="492">
                  <c:v>7.4382489351311573E-2</c:v>
                </c:pt>
                <c:pt idx="493">
                  <c:v>7.4382489351311573E-2</c:v>
                </c:pt>
                <c:pt idx="494">
                  <c:v>7.4382489351311573E-2</c:v>
                </c:pt>
                <c:pt idx="495">
                  <c:v>7.4382489351311573E-2</c:v>
                </c:pt>
                <c:pt idx="496">
                  <c:v>7.4382489351311573E-2</c:v>
                </c:pt>
                <c:pt idx="497">
                  <c:v>7.4382489351311573E-2</c:v>
                </c:pt>
                <c:pt idx="498">
                  <c:v>7.4382489351311573E-2</c:v>
                </c:pt>
                <c:pt idx="499">
                  <c:v>7.4382489351311573E-2</c:v>
                </c:pt>
                <c:pt idx="500">
                  <c:v>7.4382489351311573E-2</c:v>
                </c:pt>
                <c:pt idx="501">
                  <c:v>7.4382489351311573E-2</c:v>
                </c:pt>
                <c:pt idx="502">
                  <c:v>7.4382489351311573E-2</c:v>
                </c:pt>
                <c:pt idx="503">
                  <c:v>7.4382489351311573E-2</c:v>
                </c:pt>
                <c:pt idx="504">
                  <c:v>7.4382489351311573E-2</c:v>
                </c:pt>
                <c:pt idx="505">
                  <c:v>7.4382489351311573E-2</c:v>
                </c:pt>
                <c:pt idx="506">
                  <c:v>7.4382489351311573E-2</c:v>
                </c:pt>
                <c:pt idx="507">
                  <c:v>7.4382489351311573E-2</c:v>
                </c:pt>
                <c:pt idx="508">
                  <c:v>7.4382489351311573E-2</c:v>
                </c:pt>
                <c:pt idx="509">
                  <c:v>7.4382489351311573E-2</c:v>
                </c:pt>
                <c:pt idx="510">
                  <c:v>7.4382489351311573E-2</c:v>
                </c:pt>
                <c:pt idx="511">
                  <c:v>7.4382489351311573E-2</c:v>
                </c:pt>
                <c:pt idx="512">
                  <c:v>7.7221105085293618E-2</c:v>
                </c:pt>
                <c:pt idx="513">
                  <c:v>8.008898489900744E-2</c:v>
                </c:pt>
                <c:pt idx="514">
                  <c:v>8.008898489900744E-2</c:v>
                </c:pt>
                <c:pt idx="515">
                  <c:v>8.2976780544760931E-2</c:v>
                </c:pt>
                <c:pt idx="516">
                  <c:v>8.5864576190514422E-2</c:v>
                </c:pt>
                <c:pt idx="517">
                  <c:v>8.5864576190514422E-2</c:v>
                </c:pt>
                <c:pt idx="518">
                  <c:v>8.5864576190514422E-2</c:v>
                </c:pt>
                <c:pt idx="519">
                  <c:v>8.5864576190514422E-2</c:v>
                </c:pt>
                <c:pt idx="520">
                  <c:v>8.5864576190514422E-2</c:v>
                </c:pt>
                <c:pt idx="521">
                  <c:v>8.5864576190514422E-2</c:v>
                </c:pt>
                <c:pt idx="522">
                  <c:v>8.5864576190514422E-2</c:v>
                </c:pt>
                <c:pt idx="523">
                  <c:v>8.5864576190514422E-2</c:v>
                </c:pt>
                <c:pt idx="524">
                  <c:v>8.5864576190514422E-2</c:v>
                </c:pt>
                <c:pt idx="525">
                  <c:v>8.5864576190514422E-2</c:v>
                </c:pt>
                <c:pt idx="526">
                  <c:v>8.5864576190514422E-2</c:v>
                </c:pt>
                <c:pt idx="527">
                  <c:v>8.5864576190514422E-2</c:v>
                </c:pt>
                <c:pt idx="528">
                  <c:v>8.5864576190514422E-2</c:v>
                </c:pt>
                <c:pt idx="529">
                  <c:v>8.5864576190514422E-2</c:v>
                </c:pt>
                <c:pt idx="530">
                  <c:v>8.5864576190514422E-2</c:v>
                </c:pt>
                <c:pt idx="531">
                  <c:v>8.5864576190514422E-2</c:v>
                </c:pt>
                <c:pt idx="532">
                  <c:v>8.5864576190514422E-2</c:v>
                </c:pt>
                <c:pt idx="533">
                  <c:v>8.5864576190514422E-2</c:v>
                </c:pt>
                <c:pt idx="534">
                  <c:v>8.5864576190514422E-2</c:v>
                </c:pt>
                <c:pt idx="535">
                  <c:v>8.5864576190514422E-2</c:v>
                </c:pt>
                <c:pt idx="536">
                  <c:v>8.5864576190514422E-2</c:v>
                </c:pt>
                <c:pt idx="537">
                  <c:v>8.5864576190514422E-2</c:v>
                </c:pt>
                <c:pt idx="538">
                  <c:v>8.5864576190514422E-2</c:v>
                </c:pt>
                <c:pt idx="539">
                  <c:v>8.5864576190514422E-2</c:v>
                </c:pt>
                <c:pt idx="540">
                  <c:v>8.8847000582080379E-2</c:v>
                </c:pt>
                <c:pt idx="541">
                  <c:v>8.8847000582080379E-2</c:v>
                </c:pt>
                <c:pt idx="542">
                  <c:v>8.8847000582080379E-2</c:v>
                </c:pt>
                <c:pt idx="543">
                  <c:v>8.8847000582080379E-2</c:v>
                </c:pt>
                <c:pt idx="544">
                  <c:v>8.8847000582080379E-2</c:v>
                </c:pt>
                <c:pt idx="545">
                  <c:v>8.8847000582080379E-2</c:v>
                </c:pt>
                <c:pt idx="546">
                  <c:v>8.8847000582080379E-2</c:v>
                </c:pt>
                <c:pt idx="547">
                  <c:v>8.8847000582080379E-2</c:v>
                </c:pt>
                <c:pt idx="548">
                  <c:v>8.8847000582080379E-2</c:v>
                </c:pt>
                <c:pt idx="549">
                  <c:v>8.8847000582080379E-2</c:v>
                </c:pt>
                <c:pt idx="550">
                  <c:v>8.8847000582080379E-2</c:v>
                </c:pt>
                <c:pt idx="551">
                  <c:v>8.8847000582080379E-2</c:v>
                </c:pt>
                <c:pt idx="552">
                  <c:v>8.8847000582080379E-2</c:v>
                </c:pt>
                <c:pt idx="553">
                  <c:v>8.8847000582080379E-2</c:v>
                </c:pt>
                <c:pt idx="554">
                  <c:v>8.8847000582080379E-2</c:v>
                </c:pt>
                <c:pt idx="555">
                  <c:v>8.8847000582080379E-2</c:v>
                </c:pt>
                <c:pt idx="556">
                  <c:v>8.8847000582080379E-2</c:v>
                </c:pt>
                <c:pt idx="557">
                  <c:v>8.8847000582080379E-2</c:v>
                </c:pt>
                <c:pt idx="558">
                  <c:v>8.8847000582080379E-2</c:v>
                </c:pt>
                <c:pt idx="559">
                  <c:v>8.8847000582080379E-2</c:v>
                </c:pt>
                <c:pt idx="560">
                  <c:v>8.8847000582080379E-2</c:v>
                </c:pt>
                <c:pt idx="561">
                  <c:v>8.8847000582080379E-2</c:v>
                </c:pt>
                <c:pt idx="562">
                  <c:v>8.8847000582080379E-2</c:v>
                </c:pt>
                <c:pt idx="563">
                  <c:v>8.8847000582080379E-2</c:v>
                </c:pt>
                <c:pt idx="564">
                  <c:v>8.8847000582080379E-2</c:v>
                </c:pt>
                <c:pt idx="565">
                  <c:v>8.8847000582080379E-2</c:v>
                </c:pt>
                <c:pt idx="566">
                  <c:v>8.8847000582080379E-2</c:v>
                </c:pt>
                <c:pt idx="567">
                  <c:v>8.8847000582080379E-2</c:v>
                </c:pt>
                <c:pt idx="568">
                  <c:v>8.8847000582080379E-2</c:v>
                </c:pt>
                <c:pt idx="569">
                  <c:v>8.8847000582080379E-2</c:v>
                </c:pt>
                <c:pt idx="570">
                  <c:v>8.8847000582080379E-2</c:v>
                </c:pt>
                <c:pt idx="571">
                  <c:v>8.8847000582080379E-2</c:v>
                </c:pt>
                <c:pt idx="572">
                  <c:v>8.8847000582080379E-2</c:v>
                </c:pt>
                <c:pt idx="573">
                  <c:v>8.8847000582080379E-2</c:v>
                </c:pt>
                <c:pt idx="574">
                  <c:v>8.8847000582080379E-2</c:v>
                </c:pt>
                <c:pt idx="575">
                  <c:v>8.8847000582080379E-2</c:v>
                </c:pt>
                <c:pt idx="576">
                  <c:v>8.8847000582080379E-2</c:v>
                </c:pt>
                <c:pt idx="577">
                  <c:v>8.8847000582080379E-2</c:v>
                </c:pt>
                <c:pt idx="578">
                  <c:v>8.8847000582080379E-2</c:v>
                </c:pt>
                <c:pt idx="579">
                  <c:v>8.8847000582080379E-2</c:v>
                </c:pt>
                <c:pt idx="580">
                  <c:v>8.8847000582080379E-2</c:v>
                </c:pt>
                <c:pt idx="581">
                  <c:v>8.8847000582080379E-2</c:v>
                </c:pt>
                <c:pt idx="582">
                  <c:v>8.8847000582080379E-2</c:v>
                </c:pt>
                <c:pt idx="583">
                  <c:v>8.8847000582080379E-2</c:v>
                </c:pt>
                <c:pt idx="584">
                  <c:v>8.8847000582080379E-2</c:v>
                </c:pt>
                <c:pt idx="585">
                  <c:v>8.8847000582080379E-2</c:v>
                </c:pt>
                <c:pt idx="586">
                  <c:v>8.8847000582080379E-2</c:v>
                </c:pt>
                <c:pt idx="587">
                  <c:v>8.8847000582080379E-2</c:v>
                </c:pt>
                <c:pt idx="588">
                  <c:v>8.8847000582080379E-2</c:v>
                </c:pt>
                <c:pt idx="589">
                  <c:v>8.8847000582080379E-2</c:v>
                </c:pt>
                <c:pt idx="590">
                  <c:v>8.8847000582080379E-2</c:v>
                </c:pt>
                <c:pt idx="591">
                  <c:v>8.8847000582080379E-2</c:v>
                </c:pt>
                <c:pt idx="592">
                  <c:v>8.8847000582080379E-2</c:v>
                </c:pt>
                <c:pt idx="593">
                  <c:v>8.8847000582080379E-2</c:v>
                </c:pt>
                <c:pt idx="594">
                  <c:v>8.8847000582080379E-2</c:v>
                </c:pt>
                <c:pt idx="595">
                  <c:v>8.8847000582080379E-2</c:v>
                </c:pt>
                <c:pt idx="596">
                  <c:v>8.8847000582080379E-2</c:v>
                </c:pt>
                <c:pt idx="597">
                  <c:v>8.8847000582080379E-2</c:v>
                </c:pt>
                <c:pt idx="598">
                  <c:v>8.8847000582080379E-2</c:v>
                </c:pt>
                <c:pt idx="599">
                  <c:v>8.8847000582080379E-2</c:v>
                </c:pt>
                <c:pt idx="600">
                  <c:v>8.8847000582080379E-2</c:v>
                </c:pt>
                <c:pt idx="601">
                  <c:v>8.8847000582080379E-2</c:v>
                </c:pt>
                <c:pt idx="602">
                  <c:v>8.8847000582080379E-2</c:v>
                </c:pt>
                <c:pt idx="603">
                  <c:v>8.8847000582080379E-2</c:v>
                </c:pt>
                <c:pt idx="604">
                  <c:v>8.8847000582080379E-2</c:v>
                </c:pt>
                <c:pt idx="605">
                  <c:v>8.8847000582080379E-2</c:v>
                </c:pt>
                <c:pt idx="606">
                  <c:v>8.8847000582080379E-2</c:v>
                </c:pt>
                <c:pt idx="607">
                  <c:v>8.8847000582080379E-2</c:v>
                </c:pt>
                <c:pt idx="608">
                  <c:v>8.8847000582080379E-2</c:v>
                </c:pt>
                <c:pt idx="609">
                  <c:v>8.8847000582080379E-2</c:v>
                </c:pt>
                <c:pt idx="610">
                  <c:v>8.8847000582080379E-2</c:v>
                </c:pt>
                <c:pt idx="611">
                  <c:v>8.8847000582080379E-2</c:v>
                </c:pt>
                <c:pt idx="612">
                  <c:v>8.8847000582080379E-2</c:v>
                </c:pt>
                <c:pt idx="613">
                  <c:v>8.8847000582080379E-2</c:v>
                </c:pt>
                <c:pt idx="614">
                  <c:v>8.8847000582080379E-2</c:v>
                </c:pt>
                <c:pt idx="615">
                  <c:v>8.8847000582080379E-2</c:v>
                </c:pt>
                <c:pt idx="616">
                  <c:v>8.8847000582080379E-2</c:v>
                </c:pt>
                <c:pt idx="617">
                  <c:v>8.8847000582080379E-2</c:v>
                </c:pt>
                <c:pt idx="618">
                  <c:v>8.8847000582080379E-2</c:v>
                </c:pt>
                <c:pt idx="619">
                  <c:v>8.8847000582080379E-2</c:v>
                </c:pt>
                <c:pt idx="620">
                  <c:v>8.8847000582080379E-2</c:v>
                </c:pt>
                <c:pt idx="621">
                  <c:v>8.8847000582080379E-2</c:v>
                </c:pt>
                <c:pt idx="622">
                  <c:v>8.8847000582080379E-2</c:v>
                </c:pt>
                <c:pt idx="623">
                  <c:v>8.8847000582080379E-2</c:v>
                </c:pt>
                <c:pt idx="624">
                  <c:v>9.2201386137331448E-2</c:v>
                </c:pt>
                <c:pt idx="625">
                  <c:v>9.2201386137331448E-2</c:v>
                </c:pt>
                <c:pt idx="626">
                  <c:v>9.2201386137331448E-2</c:v>
                </c:pt>
                <c:pt idx="627">
                  <c:v>9.2201386137331448E-2</c:v>
                </c:pt>
                <c:pt idx="628">
                  <c:v>9.2201386137331448E-2</c:v>
                </c:pt>
                <c:pt idx="629">
                  <c:v>9.5555771692582517E-2</c:v>
                </c:pt>
                <c:pt idx="630">
                  <c:v>9.5555771692582517E-2</c:v>
                </c:pt>
                <c:pt idx="631">
                  <c:v>9.5555771692582517E-2</c:v>
                </c:pt>
                <c:pt idx="632">
                  <c:v>9.5555771692582517E-2</c:v>
                </c:pt>
                <c:pt idx="633">
                  <c:v>9.5555771692582517E-2</c:v>
                </c:pt>
                <c:pt idx="634">
                  <c:v>9.5555771692582517E-2</c:v>
                </c:pt>
                <c:pt idx="635">
                  <c:v>9.5555771692582517E-2</c:v>
                </c:pt>
                <c:pt idx="636">
                  <c:v>9.5555771692582517E-2</c:v>
                </c:pt>
                <c:pt idx="637">
                  <c:v>9.5555771692582517E-2</c:v>
                </c:pt>
                <c:pt idx="638">
                  <c:v>9.5555771692582517E-2</c:v>
                </c:pt>
                <c:pt idx="639">
                  <c:v>9.5555771692582517E-2</c:v>
                </c:pt>
                <c:pt idx="640">
                  <c:v>9.5555771692582517E-2</c:v>
                </c:pt>
                <c:pt idx="641">
                  <c:v>9.5555771692582517E-2</c:v>
                </c:pt>
                <c:pt idx="642">
                  <c:v>9.5555771692582517E-2</c:v>
                </c:pt>
                <c:pt idx="643">
                  <c:v>9.5555771692582517E-2</c:v>
                </c:pt>
                <c:pt idx="644">
                  <c:v>9.5555771692582517E-2</c:v>
                </c:pt>
                <c:pt idx="645">
                  <c:v>9.5555771692582517E-2</c:v>
                </c:pt>
                <c:pt idx="646">
                  <c:v>9.5555771692582517E-2</c:v>
                </c:pt>
                <c:pt idx="647">
                  <c:v>9.5555771692582517E-2</c:v>
                </c:pt>
                <c:pt idx="648">
                  <c:v>9.5555771692582517E-2</c:v>
                </c:pt>
                <c:pt idx="649">
                  <c:v>9.5555771692582517E-2</c:v>
                </c:pt>
                <c:pt idx="650">
                  <c:v>9.5555771692582517E-2</c:v>
                </c:pt>
                <c:pt idx="651">
                  <c:v>9.5555771692582517E-2</c:v>
                </c:pt>
                <c:pt idx="652">
                  <c:v>9.5555771692582517E-2</c:v>
                </c:pt>
                <c:pt idx="653">
                  <c:v>9.5555771692582517E-2</c:v>
                </c:pt>
                <c:pt idx="654">
                  <c:v>9.5555771692582517E-2</c:v>
                </c:pt>
                <c:pt idx="655">
                  <c:v>9.5555771692582517E-2</c:v>
                </c:pt>
                <c:pt idx="656">
                  <c:v>9.5555771692582517E-2</c:v>
                </c:pt>
                <c:pt idx="657">
                  <c:v>9.5555771692582517E-2</c:v>
                </c:pt>
                <c:pt idx="658">
                  <c:v>9.5555771692582517E-2</c:v>
                </c:pt>
                <c:pt idx="659">
                  <c:v>9.5555771692582517E-2</c:v>
                </c:pt>
                <c:pt idx="660">
                  <c:v>9.5555771692582517E-2</c:v>
                </c:pt>
                <c:pt idx="661">
                  <c:v>9.5555771692582517E-2</c:v>
                </c:pt>
                <c:pt idx="662">
                  <c:v>9.5555771692582517E-2</c:v>
                </c:pt>
                <c:pt idx="663">
                  <c:v>9.5555771692582517E-2</c:v>
                </c:pt>
                <c:pt idx="664">
                  <c:v>9.5555771692582517E-2</c:v>
                </c:pt>
                <c:pt idx="665">
                  <c:v>9.5555771692582517E-2</c:v>
                </c:pt>
                <c:pt idx="666">
                  <c:v>9.5555771692582517E-2</c:v>
                </c:pt>
                <c:pt idx="667">
                  <c:v>9.5555771692582517E-2</c:v>
                </c:pt>
                <c:pt idx="668">
                  <c:v>9.5555771692582517E-2</c:v>
                </c:pt>
                <c:pt idx="669">
                  <c:v>9.5555771692582517E-2</c:v>
                </c:pt>
                <c:pt idx="670">
                  <c:v>9.5555771692582517E-2</c:v>
                </c:pt>
                <c:pt idx="671">
                  <c:v>9.5555771692582517E-2</c:v>
                </c:pt>
                <c:pt idx="672">
                  <c:v>9.5555771692582517E-2</c:v>
                </c:pt>
                <c:pt idx="673">
                  <c:v>9.5555771692582517E-2</c:v>
                </c:pt>
                <c:pt idx="674">
                  <c:v>9.5555771692582517E-2</c:v>
                </c:pt>
                <c:pt idx="675">
                  <c:v>9.5555771692582517E-2</c:v>
                </c:pt>
                <c:pt idx="676">
                  <c:v>9.5555771692582517E-2</c:v>
                </c:pt>
                <c:pt idx="677">
                  <c:v>9.5555771692582517E-2</c:v>
                </c:pt>
                <c:pt idx="678">
                  <c:v>9.5555771692582517E-2</c:v>
                </c:pt>
                <c:pt idx="679">
                  <c:v>9.5555771692582517E-2</c:v>
                </c:pt>
                <c:pt idx="680">
                  <c:v>9.5555771692582517E-2</c:v>
                </c:pt>
                <c:pt idx="681">
                  <c:v>9.5555771692582517E-2</c:v>
                </c:pt>
                <c:pt idx="682">
                  <c:v>9.5555771692582517E-2</c:v>
                </c:pt>
                <c:pt idx="683">
                  <c:v>9.9028846749818711E-2</c:v>
                </c:pt>
                <c:pt idx="684">
                  <c:v>9.9028846749818711E-2</c:v>
                </c:pt>
                <c:pt idx="685">
                  <c:v>9.9028846749818711E-2</c:v>
                </c:pt>
                <c:pt idx="686">
                  <c:v>9.9028846749818711E-2</c:v>
                </c:pt>
                <c:pt idx="687">
                  <c:v>9.9028846749818711E-2</c:v>
                </c:pt>
                <c:pt idx="688">
                  <c:v>9.9028846749818711E-2</c:v>
                </c:pt>
                <c:pt idx="689">
                  <c:v>9.9028846749818711E-2</c:v>
                </c:pt>
                <c:pt idx="690">
                  <c:v>9.9028846749818711E-2</c:v>
                </c:pt>
                <c:pt idx="691">
                  <c:v>9.9028846749818711E-2</c:v>
                </c:pt>
                <c:pt idx="692">
                  <c:v>9.9028846749818711E-2</c:v>
                </c:pt>
                <c:pt idx="693">
                  <c:v>9.9028846749818711E-2</c:v>
                </c:pt>
                <c:pt idx="694">
                  <c:v>9.9028846749818711E-2</c:v>
                </c:pt>
                <c:pt idx="695">
                  <c:v>9.9028846749818711E-2</c:v>
                </c:pt>
                <c:pt idx="696">
                  <c:v>9.9028846749818711E-2</c:v>
                </c:pt>
                <c:pt idx="697">
                  <c:v>9.9028846749818711E-2</c:v>
                </c:pt>
                <c:pt idx="698">
                  <c:v>9.9028846749818711E-2</c:v>
                </c:pt>
                <c:pt idx="699">
                  <c:v>9.9028846749818711E-2</c:v>
                </c:pt>
                <c:pt idx="700">
                  <c:v>9.9028846749818711E-2</c:v>
                </c:pt>
                <c:pt idx="701">
                  <c:v>9.9028846749818711E-2</c:v>
                </c:pt>
                <c:pt idx="702">
                  <c:v>9.9028846749818711E-2</c:v>
                </c:pt>
                <c:pt idx="703">
                  <c:v>9.9028846749818711E-2</c:v>
                </c:pt>
                <c:pt idx="704">
                  <c:v>9.9028846749818711E-2</c:v>
                </c:pt>
                <c:pt idx="705">
                  <c:v>9.9028846749818711E-2</c:v>
                </c:pt>
                <c:pt idx="706">
                  <c:v>9.9028846749818711E-2</c:v>
                </c:pt>
                <c:pt idx="707">
                  <c:v>9.9028846749818711E-2</c:v>
                </c:pt>
                <c:pt idx="708">
                  <c:v>9.9028846749818711E-2</c:v>
                </c:pt>
                <c:pt idx="709">
                  <c:v>9.9028846749818711E-2</c:v>
                </c:pt>
                <c:pt idx="710">
                  <c:v>9.9028846749818711E-2</c:v>
                </c:pt>
                <c:pt idx="711">
                  <c:v>9.9028846749818711E-2</c:v>
                </c:pt>
                <c:pt idx="712">
                  <c:v>9.9028846749818711E-2</c:v>
                </c:pt>
                <c:pt idx="713">
                  <c:v>9.9028846749818711E-2</c:v>
                </c:pt>
                <c:pt idx="714">
                  <c:v>9.9028846749818711E-2</c:v>
                </c:pt>
                <c:pt idx="715">
                  <c:v>9.9028846749818711E-2</c:v>
                </c:pt>
                <c:pt idx="716">
                  <c:v>9.9028846749818711E-2</c:v>
                </c:pt>
                <c:pt idx="717">
                  <c:v>9.9028846749818711E-2</c:v>
                </c:pt>
                <c:pt idx="718">
                  <c:v>9.9028846749818711E-2</c:v>
                </c:pt>
                <c:pt idx="719">
                  <c:v>9.9028846749818711E-2</c:v>
                </c:pt>
                <c:pt idx="720">
                  <c:v>9.9028846749818711E-2</c:v>
                </c:pt>
                <c:pt idx="721">
                  <c:v>9.9028846749818711E-2</c:v>
                </c:pt>
                <c:pt idx="722">
                  <c:v>9.9028846749818711E-2</c:v>
                </c:pt>
                <c:pt idx="723">
                  <c:v>9.9028846749818711E-2</c:v>
                </c:pt>
                <c:pt idx="724">
                  <c:v>9.9028846749818711E-2</c:v>
                </c:pt>
                <c:pt idx="725">
                  <c:v>9.9028846749818711E-2</c:v>
                </c:pt>
                <c:pt idx="726">
                  <c:v>9.9028846749818711E-2</c:v>
                </c:pt>
                <c:pt idx="727">
                  <c:v>9.9028846749818711E-2</c:v>
                </c:pt>
                <c:pt idx="728">
                  <c:v>9.9028846749818711E-2</c:v>
                </c:pt>
                <c:pt idx="729">
                  <c:v>9.9028846749818711E-2</c:v>
                </c:pt>
                <c:pt idx="730">
                  <c:v>9.9028846749818711E-2</c:v>
                </c:pt>
                <c:pt idx="731">
                  <c:v>9.9028846749818711E-2</c:v>
                </c:pt>
                <c:pt idx="732">
                  <c:v>9.9028846749818711E-2</c:v>
                </c:pt>
                <c:pt idx="733">
                  <c:v>9.9028846749818711E-2</c:v>
                </c:pt>
                <c:pt idx="734">
                  <c:v>9.9028846749818711E-2</c:v>
                </c:pt>
                <c:pt idx="735">
                  <c:v>9.9028846749818711E-2</c:v>
                </c:pt>
                <c:pt idx="736">
                  <c:v>9.9028846749818711E-2</c:v>
                </c:pt>
                <c:pt idx="737">
                  <c:v>9.9028846749818711E-2</c:v>
                </c:pt>
                <c:pt idx="738">
                  <c:v>9.9028846749818711E-2</c:v>
                </c:pt>
                <c:pt idx="739">
                  <c:v>9.9028846749818711E-2</c:v>
                </c:pt>
                <c:pt idx="740">
                  <c:v>9.9028846749818711E-2</c:v>
                </c:pt>
                <c:pt idx="741">
                  <c:v>9.9028846749818711E-2</c:v>
                </c:pt>
                <c:pt idx="742">
                  <c:v>9.9028846749818711E-2</c:v>
                </c:pt>
                <c:pt idx="743">
                  <c:v>9.9028846749818711E-2</c:v>
                </c:pt>
                <c:pt idx="744">
                  <c:v>9.9028846749818711E-2</c:v>
                </c:pt>
                <c:pt idx="745">
                  <c:v>9.9028846749818711E-2</c:v>
                </c:pt>
                <c:pt idx="746">
                  <c:v>9.9028846749818711E-2</c:v>
                </c:pt>
                <c:pt idx="747">
                  <c:v>9.9028846749818711E-2</c:v>
                </c:pt>
                <c:pt idx="748">
                  <c:v>9.9028846749818711E-2</c:v>
                </c:pt>
                <c:pt idx="749">
                  <c:v>9.9028846749818711E-2</c:v>
                </c:pt>
                <c:pt idx="750">
                  <c:v>9.9028846749818711E-2</c:v>
                </c:pt>
                <c:pt idx="751">
                  <c:v>9.9028846749818711E-2</c:v>
                </c:pt>
                <c:pt idx="752">
                  <c:v>0.10330515201773749</c:v>
                </c:pt>
                <c:pt idx="753">
                  <c:v>0.10330515201773749</c:v>
                </c:pt>
                <c:pt idx="754">
                  <c:v>0.10330515201773749</c:v>
                </c:pt>
                <c:pt idx="755">
                  <c:v>0.10330515201773749</c:v>
                </c:pt>
                <c:pt idx="756">
                  <c:v>0.10330515201773749</c:v>
                </c:pt>
                <c:pt idx="757">
                  <c:v>0.10330515201773749</c:v>
                </c:pt>
                <c:pt idx="758">
                  <c:v>0.10330515201773749</c:v>
                </c:pt>
                <c:pt idx="759">
                  <c:v>0.10330515201773749</c:v>
                </c:pt>
                <c:pt idx="760">
                  <c:v>0.10330515201773749</c:v>
                </c:pt>
                <c:pt idx="761">
                  <c:v>0.10330515201773749</c:v>
                </c:pt>
                <c:pt idx="762">
                  <c:v>0.10330515201773749</c:v>
                </c:pt>
                <c:pt idx="763">
                  <c:v>0.10330515201773749</c:v>
                </c:pt>
                <c:pt idx="764">
                  <c:v>0.10330515201773749</c:v>
                </c:pt>
                <c:pt idx="765">
                  <c:v>0.10330515201773749</c:v>
                </c:pt>
                <c:pt idx="766">
                  <c:v>0.10330515201773749</c:v>
                </c:pt>
                <c:pt idx="767">
                  <c:v>0.10330515201773749</c:v>
                </c:pt>
                <c:pt idx="768">
                  <c:v>0.10330515201773749</c:v>
                </c:pt>
                <c:pt idx="769">
                  <c:v>0.10772976845101762</c:v>
                </c:pt>
                <c:pt idx="770">
                  <c:v>0.10772976845101762</c:v>
                </c:pt>
                <c:pt idx="771">
                  <c:v>0.10772976845101762</c:v>
                </c:pt>
                <c:pt idx="772">
                  <c:v>0.10772976845101762</c:v>
                </c:pt>
                <c:pt idx="773">
                  <c:v>0.10772976845101762</c:v>
                </c:pt>
                <c:pt idx="774">
                  <c:v>0.10772976845101762</c:v>
                </c:pt>
                <c:pt idx="775">
                  <c:v>0.10772976845101762</c:v>
                </c:pt>
                <c:pt idx="776">
                  <c:v>0.10772976845101762</c:v>
                </c:pt>
                <c:pt idx="777">
                  <c:v>0.10772976845101762</c:v>
                </c:pt>
                <c:pt idx="778">
                  <c:v>0.10772976845101762</c:v>
                </c:pt>
                <c:pt idx="779">
                  <c:v>0.10772976845101762</c:v>
                </c:pt>
                <c:pt idx="780">
                  <c:v>0.10772976845101762</c:v>
                </c:pt>
                <c:pt idx="781">
                  <c:v>0.10772976845101762</c:v>
                </c:pt>
                <c:pt idx="782">
                  <c:v>0.10772976845101762</c:v>
                </c:pt>
                <c:pt idx="783">
                  <c:v>0.10772976845101762</c:v>
                </c:pt>
                <c:pt idx="784">
                  <c:v>0.10772976845101762</c:v>
                </c:pt>
                <c:pt idx="785">
                  <c:v>0.10772976845101762</c:v>
                </c:pt>
                <c:pt idx="786">
                  <c:v>0.10772976845101762</c:v>
                </c:pt>
                <c:pt idx="787">
                  <c:v>0.10772976845101762</c:v>
                </c:pt>
                <c:pt idx="788">
                  <c:v>0.10772976845101762</c:v>
                </c:pt>
                <c:pt idx="789">
                  <c:v>0.10772976845101762</c:v>
                </c:pt>
                <c:pt idx="790">
                  <c:v>0.10772976845101762</c:v>
                </c:pt>
                <c:pt idx="791">
                  <c:v>0.10772976845101762</c:v>
                </c:pt>
                <c:pt idx="792">
                  <c:v>0.10772976845101762</c:v>
                </c:pt>
                <c:pt idx="793">
                  <c:v>0.10772976845101762</c:v>
                </c:pt>
                <c:pt idx="794">
                  <c:v>0.10772976845101762</c:v>
                </c:pt>
                <c:pt idx="795">
                  <c:v>0.10772976845101762</c:v>
                </c:pt>
                <c:pt idx="796">
                  <c:v>0.10772976845101762</c:v>
                </c:pt>
                <c:pt idx="797">
                  <c:v>0.10772976845101762</c:v>
                </c:pt>
                <c:pt idx="798">
                  <c:v>0.10772976845101762</c:v>
                </c:pt>
                <c:pt idx="799">
                  <c:v>0.10772976845101762</c:v>
                </c:pt>
                <c:pt idx="800">
                  <c:v>0.10772976845101762</c:v>
                </c:pt>
                <c:pt idx="801">
                  <c:v>0.10772976845101762</c:v>
                </c:pt>
                <c:pt idx="802">
                  <c:v>0.10772976845101762</c:v>
                </c:pt>
                <c:pt idx="803">
                  <c:v>0.10772976845101762</c:v>
                </c:pt>
                <c:pt idx="804">
                  <c:v>0.10772976845101762</c:v>
                </c:pt>
                <c:pt idx="805">
                  <c:v>0.10772976845101762</c:v>
                </c:pt>
                <c:pt idx="806">
                  <c:v>0.10772976845101762</c:v>
                </c:pt>
                <c:pt idx="807">
                  <c:v>0.10772976845101762</c:v>
                </c:pt>
                <c:pt idx="808">
                  <c:v>0.10772976845101762</c:v>
                </c:pt>
                <c:pt idx="809">
                  <c:v>0.10772976845101762</c:v>
                </c:pt>
                <c:pt idx="810">
                  <c:v>0.10772976845101762</c:v>
                </c:pt>
                <c:pt idx="811">
                  <c:v>0.10772976845101762</c:v>
                </c:pt>
                <c:pt idx="812">
                  <c:v>0.10772976845101762</c:v>
                </c:pt>
                <c:pt idx="813">
                  <c:v>0.10772976845101762</c:v>
                </c:pt>
                <c:pt idx="814">
                  <c:v>0.10772976845101762</c:v>
                </c:pt>
                <c:pt idx="815">
                  <c:v>0.10772976845101762</c:v>
                </c:pt>
                <c:pt idx="816">
                  <c:v>0.10772976845101762</c:v>
                </c:pt>
                <c:pt idx="817">
                  <c:v>0.10772976845101762</c:v>
                </c:pt>
                <c:pt idx="818">
                  <c:v>0.10772976845101762</c:v>
                </c:pt>
                <c:pt idx="819">
                  <c:v>0.10772976845101762</c:v>
                </c:pt>
                <c:pt idx="820">
                  <c:v>0.10772976845101762</c:v>
                </c:pt>
                <c:pt idx="821">
                  <c:v>0.10772976845101762</c:v>
                </c:pt>
                <c:pt idx="822">
                  <c:v>0.10772976845101762</c:v>
                </c:pt>
                <c:pt idx="823">
                  <c:v>0.10772976845101762</c:v>
                </c:pt>
                <c:pt idx="824">
                  <c:v>0.10772976845101762</c:v>
                </c:pt>
                <c:pt idx="825">
                  <c:v>0.10772976845101762</c:v>
                </c:pt>
                <c:pt idx="826">
                  <c:v>0.10772976845101762</c:v>
                </c:pt>
                <c:pt idx="827">
                  <c:v>0.10772976845101762</c:v>
                </c:pt>
                <c:pt idx="828">
                  <c:v>0.10772976845101762</c:v>
                </c:pt>
                <c:pt idx="829">
                  <c:v>0.10772976845101762</c:v>
                </c:pt>
                <c:pt idx="830">
                  <c:v>0.10772976845101762</c:v>
                </c:pt>
                <c:pt idx="831">
                  <c:v>0.10772976845101762</c:v>
                </c:pt>
                <c:pt idx="832">
                  <c:v>0.10772976845101762</c:v>
                </c:pt>
                <c:pt idx="833">
                  <c:v>0.10772976845101762</c:v>
                </c:pt>
                <c:pt idx="834">
                  <c:v>0.10772976845101762</c:v>
                </c:pt>
                <c:pt idx="835">
                  <c:v>0.10772976845101762</c:v>
                </c:pt>
                <c:pt idx="836">
                  <c:v>0.10772976845101762</c:v>
                </c:pt>
                <c:pt idx="837">
                  <c:v>0.10772976845101762</c:v>
                </c:pt>
                <c:pt idx="838">
                  <c:v>0.10772976845101762</c:v>
                </c:pt>
                <c:pt idx="839">
                  <c:v>0.10772976845101762</c:v>
                </c:pt>
                <c:pt idx="840">
                  <c:v>0.10772976845101762</c:v>
                </c:pt>
                <c:pt idx="841">
                  <c:v>0.10772976845101762</c:v>
                </c:pt>
                <c:pt idx="842">
                  <c:v>0.10772976845101762</c:v>
                </c:pt>
                <c:pt idx="843">
                  <c:v>0.10772976845101762</c:v>
                </c:pt>
                <c:pt idx="844">
                  <c:v>0.10772976845101762</c:v>
                </c:pt>
                <c:pt idx="845">
                  <c:v>0.10772976845101762</c:v>
                </c:pt>
                <c:pt idx="846">
                  <c:v>0.10772976845101762</c:v>
                </c:pt>
                <c:pt idx="847">
                  <c:v>0.10772976845101762</c:v>
                </c:pt>
                <c:pt idx="848">
                  <c:v>0.10772976845101762</c:v>
                </c:pt>
                <c:pt idx="849">
                  <c:v>0.10772976845101762</c:v>
                </c:pt>
                <c:pt idx="850">
                  <c:v>0.10772976845101762</c:v>
                </c:pt>
                <c:pt idx="851">
                  <c:v>0.10772976845101762</c:v>
                </c:pt>
                <c:pt idx="852">
                  <c:v>0.10772976845101762</c:v>
                </c:pt>
                <c:pt idx="853">
                  <c:v>0.10772976845101762</c:v>
                </c:pt>
                <c:pt idx="854">
                  <c:v>0.10772976845101762</c:v>
                </c:pt>
                <c:pt idx="855">
                  <c:v>0.11281670829845018</c:v>
                </c:pt>
                <c:pt idx="856">
                  <c:v>0.11281670829845018</c:v>
                </c:pt>
                <c:pt idx="857">
                  <c:v>0.11281670829845018</c:v>
                </c:pt>
                <c:pt idx="858">
                  <c:v>0.11281670829845018</c:v>
                </c:pt>
                <c:pt idx="859">
                  <c:v>0.11281670829845018</c:v>
                </c:pt>
                <c:pt idx="860">
                  <c:v>0.11281670829845018</c:v>
                </c:pt>
                <c:pt idx="861">
                  <c:v>0.11281670829845018</c:v>
                </c:pt>
                <c:pt idx="862">
                  <c:v>0.11281670829845018</c:v>
                </c:pt>
                <c:pt idx="863">
                  <c:v>0.11281670829845018</c:v>
                </c:pt>
                <c:pt idx="864">
                  <c:v>0.11281670829845018</c:v>
                </c:pt>
                <c:pt idx="865">
                  <c:v>0.11281670829845018</c:v>
                </c:pt>
                <c:pt idx="866">
                  <c:v>0.11281670829845018</c:v>
                </c:pt>
                <c:pt idx="867">
                  <c:v>0.11281670829845018</c:v>
                </c:pt>
                <c:pt idx="868">
                  <c:v>0.11281670829845018</c:v>
                </c:pt>
                <c:pt idx="869">
                  <c:v>0.11281670829845018</c:v>
                </c:pt>
                <c:pt idx="870">
                  <c:v>0.11281670829845018</c:v>
                </c:pt>
                <c:pt idx="871">
                  <c:v>0.11281670829845018</c:v>
                </c:pt>
                <c:pt idx="872">
                  <c:v>0.11281670829845018</c:v>
                </c:pt>
                <c:pt idx="873">
                  <c:v>0.11801111870603978</c:v>
                </c:pt>
                <c:pt idx="874">
                  <c:v>0.11801111870603978</c:v>
                </c:pt>
                <c:pt idx="875">
                  <c:v>0.11801111870603978</c:v>
                </c:pt>
                <c:pt idx="876">
                  <c:v>0.11801111870603978</c:v>
                </c:pt>
                <c:pt idx="877">
                  <c:v>0.11801111870603978</c:v>
                </c:pt>
                <c:pt idx="878">
                  <c:v>0.11801111870603978</c:v>
                </c:pt>
                <c:pt idx="879">
                  <c:v>0.11801111870603978</c:v>
                </c:pt>
                <c:pt idx="880">
                  <c:v>0.11801111870603978</c:v>
                </c:pt>
                <c:pt idx="881">
                  <c:v>0.11801111870603978</c:v>
                </c:pt>
                <c:pt idx="882">
                  <c:v>0.11801111870603978</c:v>
                </c:pt>
                <c:pt idx="883">
                  <c:v>0.11801111870603978</c:v>
                </c:pt>
                <c:pt idx="884">
                  <c:v>0.11801111870603978</c:v>
                </c:pt>
                <c:pt idx="885">
                  <c:v>0.11801111870603978</c:v>
                </c:pt>
                <c:pt idx="886">
                  <c:v>0.11801111870603978</c:v>
                </c:pt>
                <c:pt idx="887">
                  <c:v>0.11801111870603978</c:v>
                </c:pt>
                <c:pt idx="888">
                  <c:v>0.11801111870603978</c:v>
                </c:pt>
                <c:pt idx="889">
                  <c:v>0.11801111870603978</c:v>
                </c:pt>
                <c:pt idx="890">
                  <c:v>0.11801111870603978</c:v>
                </c:pt>
                <c:pt idx="891">
                  <c:v>0.11801111870603978</c:v>
                </c:pt>
                <c:pt idx="892">
                  <c:v>0.11801111870603978</c:v>
                </c:pt>
                <c:pt idx="893">
                  <c:v>0.11801111870603978</c:v>
                </c:pt>
                <c:pt idx="894">
                  <c:v>0.11801111870603978</c:v>
                </c:pt>
                <c:pt idx="895">
                  <c:v>0.11801111870603978</c:v>
                </c:pt>
                <c:pt idx="896">
                  <c:v>0.11801111870603978</c:v>
                </c:pt>
                <c:pt idx="897">
                  <c:v>0.11801111870603978</c:v>
                </c:pt>
                <c:pt idx="898">
                  <c:v>0.11801111870603978</c:v>
                </c:pt>
                <c:pt idx="899">
                  <c:v>0.11801111870603978</c:v>
                </c:pt>
                <c:pt idx="900">
                  <c:v>0.11801111870603978</c:v>
                </c:pt>
                <c:pt idx="901">
                  <c:v>0.11801111870603978</c:v>
                </c:pt>
                <c:pt idx="902">
                  <c:v>0.11801111870603978</c:v>
                </c:pt>
                <c:pt idx="903">
                  <c:v>0.11801111870603978</c:v>
                </c:pt>
                <c:pt idx="904">
                  <c:v>0.11801111870603978</c:v>
                </c:pt>
                <c:pt idx="905">
                  <c:v>0.11801111870603978</c:v>
                </c:pt>
                <c:pt idx="906">
                  <c:v>0.11801111870603978</c:v>
                </c:pt>
                <c:pt idx="907">
                  <c:v>0.11801111870603978</c:v>
                </c:pt>
                <c:pt idx="908">
                  <c:v>0.11801111870603978</c:v>
                </c:pt>
                <c:pt idx="909">
                  <c:v>0.11801111870603978</c:v>
                </c:pt>
                <c:pt idx="910">
                  <c:v>0.11801111870603978</c:v>
                </c:pt>
                <c:pt idx="911">
                  <c:v>0.11801111870603978</c:v>
                </c:pt>
                <c:pt idx="912">
                  <c:v>0.11801111870603978</c:v>
                </c:pt>
                <c:pt idx="913">
                  <c:v>0.11801111870603978</c:v>
                </c:pt>
                <c:pt idx="914">
                  <c:v>0.11801111870603978</c:v>
                </c:pt>
                <c:pt idx="915">
                  <c:v>0.11801111870603978</c:v>
                </c:pt>
                <c:pt idx="916">
                  <c:v>0.11801111870603978</c:v>
                </c:pt>
                <c:pt idx="917">
                  <c:v>0.11801111870603978</c:v>
                </c:pt>
                <c:pt idx="918">
                  <c:v>0.11801111870603978</c:v>
                </c:pt>
                <c:pt idx="919">
                  <c:v>0.11801111870603978</c:v>
                </c:pt>
                <c:pt idx="920">
                  <c:v>0.11801111870603978</c:v>
                </c:pt>
                <c:pt idx="921">
                  <c:v>0.11801111870603978</c:v>
                </c:pt>
                <c:pt idx="922">
                  <c:v>0.12360332327817641</c:v>
                </c:pt>
                <c:pt idx="923">
                  <c:v>0.12360332327817641</c:v>
                </c:pt>
                <c:pt idx="924">
                  <c:v>0.12360332327817641</c:v>
                </c:pt>
                <c:pt idx="925">
                  <c:v>0.12360332327817641</c:v>
                </c:pt>
                <c:pt idx="926">
                  <c:v>0.12360332327817641</c:v>
                </c:pt>
                <c:pt idx="927">
                  <c:v>0.12360332327817641</c:v>
                </c:pt>
                <c:pt idx="928">
                  <c:v>0.12360332327817641</c:v>
                </c:pt>
                <c:pt idx="929">
                  <c:v>0.12360332327817641</c:v>
                </c:pt>
                <c:pt idx="930">
                  <c:v>0.12360332327817641</c:v>
                </c:pt>
                <c:pt idx="931">
                  <c:v>0.12360332327817641</c:v>
                </c:pt>
                <c:pt idx="932">
                  <c:v>0.12360332327817641</c:v>
                </c:pt>
                <c:pt idx="933">
                  <c:v>0.12360332327817641</c:v>
                </c:pt>
                <c:pt idx="934">
                  <c:v>0.12360332327817641</c:v>
                </c:pt>
                <c:pt idx="935">
                  <c:v>0.12360332327817641</c:v>
                </c:pt>
                <c:pt idx="936">
                  <c:v>0.12360332327817641</c:v>
                </c:pt>
                <c:pt idx="937">
                  <c:v>0.12360332327817641</c:v>
                </c:pt>
                <c:pt idx="938">
                  <c:v>0.12360332327817641</c:v>
                </c:pt>
                <c:pt idx="939">
                  <c:v>0.12360332327817641</c:v>
                </c:pt>
                <c:pt idx="940">
                  <c:v>0.12360332327817641</c:v>
                </c:pt>
                <c:pt idx="941">
                  <c:v>0.12360332327817641</c:v>
                </c:pt>
                <c:pt idx="942">
                  <c:v>0.12360332327817641</c:v>
                </c:pt>
                <c:pt idx="943">
                  <c:v>0.12360332327817641</c:v>
                </c:pt>
                <c:pt idx="944">
                  <c:v>0.12360332327817641</c:v>
                </c:pt>
                <c:pt idx="945">
                  <c:v>0.12360332327817641</c:v>
                </c:pt>
                <c:pt idx="946">
                  <c:v>0.12360332327817641</c:v>
                </c:pt>
                <c:pt idx="947">
                  <c:v>0.12966753254185137</c:v>
                </c:pt>
                <c:pt idx="948">
                  <c:v>0.12966753254185137</c:v>
                </c:pt>
                <c:pt idx="949">
                  <c:v>0.12966753254185137</c:v>
                </c:pt>
                <c:pt idx="950">
                  <c:v>0.12966753254185137</c:v>
                </c:pt>
                <c:pt idx="951">
                  <c:v>0.12966753254185137</c:v>
                </c:pt>
                <c:pt idx="952">
                  <c:v>0.12966753254185137</c:v>
                </c:pt>
                <c:pt idx="953">
                  <c:v>0.12966753254185137</c:v>
                </c:pt>
                <c:pt idx="954">
                  <c:v>0.12966753254185137</c:v>
                </c:pt>
                <c:pt idx="955">
                  <c:v>0.12966753254185137</c:v>
                </c:pt>
                <c:pt idx="956">
                  <c:v>0.12966753254185137</c:v>
                </c:pt>
                <c:pt idx="957">
                  <c:v>0.13583720631445981</c:v>
                </c:pt>
                <c:pt idx="958">
                  <c:v>0.13583720631445981</c:v>
                </c:pt>
                <c:pt idx="959">
                  <c:v>0.13583720631445981</c:v>
                </c:pt>
                <c:pt idx="960">
                  <c:v>0.13583720631445981</c:v>
                </c:pt>
                <c:pt idx="961">
                  <c:v>0.13583720631445981</c:v>
                </c:pt>
                <c:pt idx="962">
                  <c:v>0.13583720631445981</c:v>
                </c:pt>
                <c:pt idx="963">
                  <c:v>0.13583720631445981</c:v>
                </c:pt>
                <c:pt idx="964">
                  <c:v>0.13583720631445981</c:v>
                </c:pt>
                <c:pt idx="965">
                  <c:v>0.13583720631445981</c:v>
                </c:pt>
                <c:pt idx="966">
                  <c:v>0.13583720631445981</c:v>
                </c:pt>
                <c:pt idx="967">
                  <c:v>0.13583720631445981</c:v>
                </c:pt>
                <c:pt idx="968">
                  <c:v>0.13583720631445981</c:v>
                </c:pt>
                <c:pt idx="969">
                  <c:v>0.13583720631445981</c:v>
                </c:pt>
                <c:pt idx="970">
                  <c:v>0.13583720631445981</c:v>
                </c:pt>
                <c:pt idx="971">
                  <c:v>0.13583720631445981</c:v>
                </c:pt>
                <c:pt idx="972">
                  <c:v>0.13583720631445981</c:v>
                </c:pt>
                <c:pt idx="973">
                  <c:v>0.13583720631445981</c:v>
                </c:pt>
                <c:pt idx="974">
                  <c:v>0.13583720631445981</c:v>
                </c:pt>
                <c:pt idx="975">
                  <c:v>0.13583720631445981</c:v>
                </c:pt>
                <c:pt idx="976">
                  <c:v>0.13583720631445981</c:v>
                </c:pt>
                <c:pt idx="977">
                  <c:v>0.13583720631445981</c:v>
                </c:pt>
                <c:pt idx="978">
                  <c:v>0.13583720631445981</c:v>
                </c:pt>
                <c:pt idx="979">
                  <c:v>0.13583720631445981</c:v>
                </c:pt>
                <c:pt idx="980">
                  <c:v>0.13583720631445981</c:v>
                </c:pt>
                <c:pt idx="981">
                  <c:v>0.13583720631445981</c:v>
                </c:pt>
                <c:pt idx="982">
                  <c:v>0.13583720631445981</c:v>
                </c:pt>
                <c:pt idx="983">
                  <c:v>0.13583720631445981</c:v>
                </c:pt>
                <c:pt idx="984">
                  <c:v>0.13583720631445981</c:v>
                </c:pt>
                <c:pt idx="985">
                  <c:v>0.13583720631445981</c:v>
                </c:pt>
                <c:pt idx="986">
                  <c:v>0.13583720631445981</c:v>
                </c:pt>
                <c:pt idx="987">
                  <c:v>0.13583720631445981</c:v>
                </c:pt>
                <c:pt idx="988">
                  <c:v>0.13583720631445981</c:v>
                </c:pt>
                <c:pt idx="989">
                  <c:v>0.13583720631445981</c:v>
                </c:pt>
                <c:pt idx="990">
                  <c:v>0.13583720631445981</c:v>
                </c:pt>
                <c:pt idx="991">
                  <c:v>0.13583720631445981</c:v>
                </c:pt>
                <c:pt idx="992">
                  <c:v>0.13583720631445981</c:v>
                </c:pt>
                <c:pt idx="993">
                  <c:v>0.13583720631445981</c:v>
                </c:pt>
                <c:pt idx="994">
                  <c:v>0.13583720631445981</c:v>
                </c:pt>
                <c:pt idx="995">
                  <c:v>0.13583720631445981</c:v>
                </c:pt>
                <c:pt idx="996">
                  <c:v>0.13583720631445981</c:v>
                </c:pt>
                <c:pt idx="997">
                  <c:v>0.13583720631445981</c:v>
                </c:pt>
                <c:pt idx="998">
                  <c:v>0.13583720631445981</c:v>
                </c:pt>
                <c:pt idx="999">
                  <c:v>0.13583720631445981</c:v>
                </c:pt>
                <c:pt idx="1000">
                  <c:v>0.13583720631445981</c:v>
                </c:pt>
                <c:pt idx="1001">
                  <c:v>0.13583720631445981</c:v>
                </c:pt>
                <c:pt idx="1002">
                  <c:v>0.13583720631445981</c:v>
                </c:pt>
                <c:pt idx="1003">
                  <c:v>0.13583720631445981</c:v>
                </c:pt>
                <c:pt idx="1004">
                  <c:v>0.13583720631445981</c:v>
                </c:pt>
                <c:pt idx="1005">
                  <c:v>0.13583720631445981</c:v>
                </c:pt>
                <c:pt idx="1006">
                  <c:v>0.13583720631445981</c:v>
                </c:pt>
                <c:pt idx="1007">
                  <c:v>0.13583720631445981</c:v>
                </c:pt>
                <c:pt idx="1008">
                  <c:v>0.13583720631445981</c:v>
                </c:pt>
                <c:pt idx="1009">
                  <c:v>0.13583720631445981</c:v>
                </c:pt>
                <c:pt idx="1010">
                  <c:v>0.13583720631445981</c:v>
                </c:pt>
                <c:pt idx="1011">
                  <c:v>0.13583720631445981</c:v>
                </c:pt>
                <c:pt idx="1012">
                  <c:v>0.13583720631445981</c:v>
                </c:pt>
                <c:pt idx="1013">
                  <c:v>0.13583720631445981</c:v>
                </c:pt>
                <c:pt idx="1014">
                  <c:v>0.13583720631445981</c:v>
                </c:pt>
                <c:pt idx="1015">
                  <c:v>0.13583720631445981</c:v>
                </c:pt>
                <c:pt idx="1016">
                  <c:v>0.13583720631445981</c:v>
                </c:pt>
                <c:pt idx="1017">
                  <c:v>0.13583720631445981</c:v>
                </c:pt>
                <c:pt idx="1018">
                  <c:v>0.13583720631445981</c:v>
                </c:pt>
                <c:pt idx="1019">
                  <c:v>0.13583720631445981</c:v>
                </c:pt>
                <c:pt idx="1020">
                  <c:v>0.13583720631445981</c:v>
                </c:pt>
                <c:pt idx="1021">
                  <c:v>0.13583720631445981</c:v>
                </c:pt>
                <c:pt idx="1022">
                  <c:v>0.13583720631445981</c:v>
                </c:pt>
                <c:pt idx="1023">
                  <c:v>0.13583720631445981</c:v>
                </c:pt>
                <c:pt idx="1024">
                  <c:v>0.13583720631445981</c:v>
                </c:pt>
                <c:pt idx="1025">
                  <c:v>0.13583720631445981</c:v>
                </c:pt>
                <c:pt idx="1026">
                  <c:v>0.13583720631445981</c:v>
                </c:pt>
                <c:pt idx="1027">
                  <c:v>0.13583720631445981</c:v>
                </c:pt>
                <c:pt idx="1028">
                  <c:v>0.13583720631445981</c:v>
                </c:pt>
                <c:pt idx="1029">
                  <c:v>0.13583720631445981</c:v>
                </c:pt>
                <c:pt idx="1030">
                  <c:v>0.13583720631445981</c:v>
                </c:pt>
                <c:pt idx="1031">
                  <c:v>0.13583720631445981</c:v>
                </c:pt>
                <c:pt idx="1032">
                  <c:v>0.13583720631445981</c:v>
                </c:pt>
                <c:pt idx="1033">
                  <c:v>0.13583720631445981</c:v>
                </c:pt>
                <c:pt idx="1034">
                  <c:v>0.13583720631445981</c:v>
                </c:pt>
                <c:pt idx="1035">
                  <c:v>0.13583720631445981</c:v>
                </c:pt>
                <c:pt idx="1036">
                  <c:v>0.13583720631445981</c:v>
                </c:pt>
                <c:pt idx="1037">
                  <c:v>0.13583720631445981</c:v>
                </c:pt>
                <c:pt idx="1038">
                  <c:v>0.13583720631445981</c:v>
                </c:pt>
                <c:pt idx="1039">
                  <c:v>0.13583720631445981</c:v>
                </c:pt>
                <c:pt idx="1040">
                  <c:v>0.13583720631445981</c:v>
                </c:pt>
                <c:pt idx="1041">
                  <c:v>0.13583720631445981</c:v>
                </c:pt>
                <c:pt idx="1042">
                  <c:v>0.13583720631445981</c:v>
                </c:pt>
                <c:pt idx="1043">
                  <c:v>0.13583720631445981</c:v>
                </c:pt>
                <c:pt idx="1044">
                  <c:v>0.13583720631445981</c:v>
                </c:pt>
                <c:pt idx="1045">
                  <c:v>0.13583720631445981</c:v>
                </c:pt>
                <c:pt idx="1046">
                  <c:v>0.13583720631445981</c:v>
                </c:pt>
                <c:pt idx="1047">
                  <c:v>0.13583720631445981</c:v>
                </c:pt>
                <c:pt idx="1048">
                  <c:v>0.14280963492036791</c:v>
                </c:pt>
                <c:pt idx="1049">
                  <c:v>0.14280963492036791</c:v>
                </c:pt>
                <c:pt idx="1050">
                  <c:v>0.14280963492036791</c:v>
                </c:pt>
                <c:pt idx="1051">
                  <c:v>0.14280963492036791</c:v>
                </c:pt>
                <c:pt idx="1052">
                  <c:v>0.14280963492036791</c:v>
                </c:pt>
                <c:pt idx="1053">
                  <c:v>0.14280963492036791</c:v>
                </c:pt>
                <c:pt idx="1054">
                  <c:v>0.14280963492036791</c:v>
                </c:pt>
                <c:pt idx="1055">
                  <c:v>0.14280963492036791</c:v>
                </c:pt>
                <c:pt idx="1056">
                  <c:v>0.14280963492036791</c:v>
                </c:pt>
                <c:pt idx="1057">
                  <c:v>0.14280963492036791</c:v>
                </c:pt>
                <c:pt idx="1058">
                  <c:v>0.14280963492036791</c:v>
                </c:pt>
                <c:pt idx="1059">
                  <c:v>0.14280963492036791</c:v>
                </c:pt>
                <c:pt idx="1060">
                  <c:v>0.14280963492036791</c:v>
                </c:pt>
                <c:pt idx="1061">
                  <c:v>0.14280963492036791</c:v>
                </c:pt>
                <c:pt idx="1062">
                  <c:v>0.14280963492036791</c:v>
                </c:pt>
                <c:pt idx="1063">
                  <c:v>0.14280963492036791</c:v>
                </c:pt>
                <c:pt idx="1064">
                  <c:v>0.14280963492036791</c:v>
                </c:pt>
                <c:pt idx="1065">
                  <c:v>0.14280963492036791</c:v>
                </c:pt>
                <c:pt idx="1066">
                  <c:v>0.14280963492036791</c:v>
                </c:pt>
                <c:pt idx="1067">
                  <c:v>0.14280963492036791</c:v>
                </c:pt>
                <c:pt idx="1068">
                  <c:v>0.14280963492036791</c:v>
                </c:pt>
                <c:pt idx="1069">
                  <c:v>0.14280963492036791</c:v>
                </c:pt>
                <c:pt idx="1070">
                  <c:v>0.14280963492036791</c:v>
                </c:pt>
                <c:pt idx="1071">
                  <c:v>0.14280963492036791</c:v>
                </c:pt>
                <c:pt idx="1072">
                  <c:v>0.14280963492036791</c:v>
                </c:pt>
                <c:pt idx="1073">
                  <c:v>0.14280963492036791</c:v>
                </c:pt>
                <c:pt idx="1074">
                  <c:v>0.14280963492036791</c:v>
                </c:pt>
                <c:pt idx="1075">
                  <c:v>0.14280963492036791</c:v>
                </c:pt>
                <c:pt idx="1076">
                  <c:v>0.14280963492036791</c:v>
                </c:pt>
                <c:pt idx="1077">
                  <c:v>0.15040183495791232</c:v>
                </c:pt>
                <c:pt idx="1078">
                  <c:v>0.15040183495791232</c:v>
                </c:pt>
                <c:pt idx="1079">
                  <c:v>0.15040183495791232</c:v>
                </c:pt>
                <c:pt idx="1080">
                  <c:v>0.15040183495791232</c:v>
                </c:pt>
                <c:pt idx="1081">
                  <c:v>0.15040183495791232</c:v>
                </c:pt>
                <c:pt idx="1082">
                  <c:v>0.15040183495791232</c:v>
                </c:pt>
                <c:pt idx="1083">
                  <c:v>0.15040183495791232</c:v>
                </c:pt>
                <c:pt idx="1084">
                  <c:v>0.15040183495791232</c:v>
                </c:pt>
                <c:pt idx="1085">
                  <c:v>0.15040183495791232</c:v>
                </c:pt>
                <c:pt idx="1086">
                  <c:v>0.15040183495791232</c:v>
                </c:pt>
                <c:pt idx="1087">
                  <c:v>0.15040183495791232</c:v>
                </c:pt>
                <c:pt idx="1088">
                  <c:v>0.15040183495791232</c:v>
                </c:pt>
                <c:pt idx="1089">
                  <c:v>0.15040183495791232</c:v>
                </c:pt>
                <c:pt idx="1090">
                  <c:v>0.15040183495791232</c:v>
                </c:pt>
                <c:pt idx="1091">
                  <c:v>0.15040183495791232</c:v>
                </c:pt>
                <c:pt idx="1092">
                  <c:v>0.15040183495791232</c:v>
                </c:pt>
                <c:pt idx="1093">
                  <c:v>0.15040183495791232</c:v>
                </c:pt>
                <c:pt idx="1094">
                  <c:v>0.15040183495791232</c:v>
                </c:pt>
                <c:pt idx="1095">
                  <c:v>0.15040183495791232</c:v>
                </c:pt>
                <c:pt idx="1096">
                  <c:v>0.15040183495791232</c:v>
                </c:pt>
                <c:pt idx="1097">
                  <c:v>0.15040183495791232</c:v>
                </c:pt>
                <c:pt idx="1098">
                  <c:v>0.15040183495791232</c:v>
                </c:pt>
                <c:pt idx="1099">
                  <c:v>0.15040183495791232</c:v>
                </c:pt>
                <c:pt idx="1100">
                  <c:v>0.15040183495791232</c:v>
                </c:pt>
                <c:pt idx="1101">
                  <c:v>0.15040183495791232</c:v>
                </c:pt>
                <c:pt idx="1102">
                  <c:v>0.15040183495791232</c:v>
                </c:pt>
                <c:pt idx="1103">
                  <c:v>0.15040183495791232</c:v>
                </c:pt>
                <c:pt idx="1104">
                  <c:v>0.15040183495791232</c:v>
                </c:pt>
                <c:pt idx="1105">
                  <c:v>0.15040183495791232</c:v>
                </c:pt>
                <c:pt idx="1106">
                  <c:v>0.15040183495791232</c:v>
                </c:pt>
                <c:pt idx="1107">
                  <c:v>0.15040183495791232</c:v>
                </c:pt>
                <c:pt idx="1108">
                  <c:v>0.15040183495791232</c:v>
                </c:pt>
                <c:pt idx="1109">
                  <c:v>0.15040183495791232</c:v>
                </c:pt>
                <c:pt idx="1110">
                  <c:v>0.15040183495791232</c:v>
                </c:pt>
                <c:pt idx="1111">
                  <c:v>0.15040183495791232</c:v>
                </c:pt>
                <c:pt idx="1112">
                  <c:v>0.15040183495791232</c:v>
                </c:pt>
                <c:pt idx="1113">
                  <c:v>0.15040183495791232</c:v>
                </c:pt>
                <c:pt idx="1114">
                  <c:v>0.15040183495791232</c:v>
                </c:pt>
                <c:pt idx="1115">
                  <c:v>0.15040183495791232</c:v>
                </c:pt>
                <c:pt idx="1116">
                  <c:v>0.15040183495791232</c:v>
                </c:pt>
                <c:pt idx="1117">
                  <c:v>0.15040183495791232</c:v>
                </c:pt>
                <c:pt idx="1118">
                  <c:v>0.15040183495791232</c:v>
                </c:pt>
                <c:pt idx="1119">
                  <c:v>0.15040183495791232</c:v>
                </c:pt>
                <c:pt idx="1120">
                  <c:v>0.15040183495791232</c:v>
                </c:pt>
                <c:pt idx="1121">
                  <c:v>0.15040183495791232</c:v>
                </c:pt>
                <c:pt idx="1122">
                  <c:v>0.15040183495791232</c:v>
                </c:pt>
                <c:pt idx="1123">
                  <c:v>0.15040183495791232</c:v>
                </c:pt>
                <c:pt idx="1124">
                  <c:v>0.15040183495791232</c:v>
                </c:pt>
                <c:pt idx="1125">
                  <c:v>0.15040183495791232</c:v>
                </c:pt>
                <c:pt idx="1126">
                  <c:v>0.15040183495791232</c:v>
                </c:pt>
                <c:pt idx="1127">
                  <c:v>0.15040183495791232</c:v>
                </c:pt>
                <c:pt idx="1128">
                  <c:v>0.15040183495791232</c:v>
                </c:pt>
                <c:pt idx="1129">
                  <c:v>0.15040183495791232</c:v>
                </c:pt>
                <c:pt idx="1130">
                  <c:v>0.15040183495791232</c:v>
                </c:pt>
                <c:pt idx="1131">
                  <c:v>0.15040183495791232</c:v>
                </c:pt>
                <c:pt idx="1132">
                  <c:v>0.15040183495791232</c:v>
                </c:pt>
                <c:pt idx="1133">
                  <c:v>0.15040183495791232</c:v>
                </c:pt>
                <c:pt idx="1134">
                  <c:v>0.15040183495791232</c:v>
                </c:pt>
                <c:pt idx="1135">
                  <c:v>0.15040183495791232</c:v>
                </c:pt>
                <c:pt idx="1136">
                  <c:v>0.15040183495791232</c:v>
                </c:pt>
                <c:pt idx="1137">
                  <c:v>0.15040183495791232</c:v>
                </c:pt>
                <c:pt idx="1138">
                  <c:v>0.15040183495791232</c:v>
                </c:pt>
                <c:pt idx="1139">
                  <c:v>0.15040183495791232</c:v>
                </c:pt>
                <c:pt idx="1140">
                  <c:v>0.15040183495791232</c:v>
                </c:pt>
                <c:pt idx="1141">
                  <c:v>0.15040183495791232</c:v>
                </c:pt>
                <c:pt idx="1142">
                  <c:v>0.15040183495791232</c:v>
                </c:pt>
                <c:pt idx="1143">
                  <c:v>0.15040183495791232</c:v>
                </c:pt>
                <c:pt idx="1144">
                  <c:v>0.15040183495791232</c:v>
                </c:pt>
                <c:pt idx="1145">
                  <c:v>0.15040183495791232</c:v>
                </c:pt>
                <c:pt idx="1146">
                  <c:v>0.15040183495791232</c:v>
                </c:pt>
                <c:pt idx="1147">
                  <c:v>0.15040183495791232</c:v>
                </c:pt>
                <c:pt idx="1148">
                  <c:v>0.15040183495791232</c:v>
                </c:pt>
                <c:pt idx="1149">
                  <c:v>0.15040183495791232</c:v>
                </c:pt>
                <c:pt idx="1150">
                  <c:v>0.15040183495791232</c:v>
                </c:pt>
                <c:pt idx="1151">
                  <c:v>0.15040183495791232</c:v>
                </c:pt>
                <c:pt idx="1152">
                  <c:v>0.15040183495791232</c:v>
                </c:pt>
                <c:pt idx="1153">
                  <c:v>0.15040183495791232</c:v>
                </c:pt>
                <c:pt idx="1154">
                  <c:v>0.15040183495791232</c:v>
                </c:pt>
                <c:pt idx="1155">
                  <c:v>0.15040183495791232</c:v>
                </c:pt>
                <c:pt idx="1156">
                  <c:v>0.15040183495791232</c:v>
                </c:pt>
                <c:pt idx="1157">
                  <c:v>0.15040183495791232</c:v>
                </c:pt>
                <c:pt idx="1158">
                  <c:v>0.15040183495791232</c:v>
                </c:pt>
                <c:pt idx="1159">
                  <c:v>0.15040183495791232</c:v>
                </c:pt>
                <c:pt idx="1160">
                  <c:v>0.15040183495791232</c:v>
                </c:pt>
                <c:pt idx="1161">
                  <c:v>0.15040183495791232</c:v>
                </c:pt>
                <c:pt idx="1162">
                  <c:v>0.15040183495791232</c:v>
                </c:pt>
                <c:pt idx="1163">
                  <c:v>0.15040183495791232</c:v>
                </c:pt>
                <c:pt idx="1164">
                  <c:v>0.15040183495791232</c:v>
                </c:pt>
                <c:pt idx="1165">
                  <c:v>0.15040183495791232</c:v>
                </c:pt>
                <c:pt idx="1166">
                  <c:v>0.15040183495791232</c:v>
                </c:pt>
                <c:pt idx="1167">
                  <c:v>0.15040183495791232</c:v>
                </c:pt>
                <c:pt idx="1168">
                  <c:v>0.15040183495791232</c:v>
                </c:pt>
                <c:pt idx="1169">
                  <c:v>0.15040183495791232</c:v>
                </c:pt>
                <c:pt idx="1170">
                  <c:v>0.15040183495791232</c:v>
                </c:pt>
                <c:pt idx="1171">
                  <c:v>0.15040183495791232</c:v>
                </c:pt>
                <c:pt idx="1172">
                  <c:v>0.15040183495791232</c:v>
                </c:pt>
                <c:pt idx="1173">
                  <c:v>0.15040183495791232</c:v>
                </c:pt>
                <c:pt idx="1174">
                  <c:v>0.15040183495791232</c:v>
                </c:pt>
                <c:pt idx="1175">
                  <c:v>0.15040183495791232</c:v>
                </c:pt>
                <c:pt idx="1176">
                  <c:v>0.15040183495791232</c:v>
                </c:pt>
                <c:pt idx="1177">
                  <c:v>0.15040183495791232</c:v>
                </c:pt>
                <c:pt idx="1178">
                  <c:v>0.15040183495791232</c:v>
                </c:pt>
                <c:pt idx="1179">
                  <c:v>0.15040183495791232</c:v>
                </c:pt>
                <c:pt idx="1180">
                  <c:v>0.15040183495791232</c:v>
                </c:pt>
                <c:pt idx="1181">
                  <c:v>0.15040183495791232</c:v>
                </c:pt>
                <c:pt idx="1182">
                  <c:v>0.15040183495791232</c:v>
                </c:pt>
                <c:pt idx="1183">
                  <c:v>0.15040183495791232</c:v>
                </c:pt>
                <c:pt idx="1184">
                  <c:v>0.15040183495791232</c:v>
                </c:pt>
                <c:pt idx="1185">
                  <c:v>0.15040183495791232</c:v>
                </c:pt>
                <c:pt idx="1186">
                  <c:v>0.15040183495791232</c:v>
                </c:pt>
                <c:pt idx="1187">
                  <c:v>0.15040183495791232</c:v>
                </c:pt>
                <c:pt idx="1188">
                  <c:v>0.15040183495791232</c:v>
                </c:pt>
                <c:pt idx="1189">
                  <c:v>0.15040183495791232</c:v>
                </c:pt>
                <c:pt idx="1190">
                  <c:v>0.15040183495791232</c:v>
                </c:pt>
                <c:pt idx="1191">
                  <c:v>0.15040183495791232</c:v>
                </c:pt>
                <c:pt idx="1192">
                  <c:v>0.15040183495791232</c:v>
                </c:pt>
                <c:pt idx="1193">
                  <c:v>0.15040183495791232</c:v>
                </c:pt>
                <c:pt idx="1194">
                  <c:v>0.15040183495791232</c:v>
                </c:pt>
                <c:pt idx="1195">
                  <c:v>0.15040183495791232</c:v>
                </c:pt>
                <c:pt idx="1196">
                  <c:v>0.15040183495791232</c:v>
                </c:pt>
                <c:pt idx="1197">
                  <c:v>0.15040183495791232</c:v>
                </c:pt>
                <c:pt idx="1198">
                  <c:v>0.15040183495791232</c:v>
                </c:pt>
                <c:pt idx="1199">
                  <c:v>0.15040183495791232</c:v>
                </c:pt>
                <c:pt idx="1200">
                  <c:v>0.15040183495791232</c:v>
                </c:pt>
                <c:pt idx="1201">
                  <c:v>0.15040183495791232</c:v>
                </c:pt>
                <c:pt idx="1202">
                  <c:v>0.15040183495791232</c:v>
                </c:pt>
                <c:pt idx="1203">
                  <c:v>0.15040183495791232</c:v>
                </c:pt>
                <c:pt idx="1204">
                  <c:v>0.15040183495791232</c:v>
                </c:pt>
                <c:pt idx="1205">
                  <c:v>0.15040183495791232</c:v>
                </c:pt>
                <c:pt idx="1206">
                  <c:v>0.15040183495791232</c:v>
                </c:pt>
                <c:pt idx="1207">
                  <c:v>0.15040183495791232</c:v>
                </c:pt>
                <c:pt idx="1208">
                  <c:v>0.15040183495791232</c:v>
                </c:pt>
                <c:pt idx="1209">
                  <c:v>0.15040183495791232</c:v>
                </c:pt>
                <c:pt idx="1210">
                  <c:v>0.15040183495791232</c:v>
                </c:pt>
                <c:pt idx="1211">
                  <c:v>0.15040183495791232</c:v>
                </c:pt>
                <c:pt idx="1212">
                  <c:v>0.15040183495791232</c:v>
                </c:pt>
                <c:pt idx="1213">
                  <c:v>0.15040183495791232</c:v>
                </c:pt>
                <c:pt idx="1214">
                  <c:v>0.15040183495791232</c:v>
                </c:pt>
                <c:pt idx="1215">
                  <c:v>0.15040183495791232</c:v>
                </c:pt>
                <c:pt idx="1216">
                  <c:v>0.15040183495791232</c:v>
                </c:pt>
                <c:pt idx="1217">
                  <c:v>0.15040183495791232</c:v>
                </c:pt>
                <c:pt idx="1218">
                  <c:v>0.15040183495791232</c:v>
                </c:pt>
                <c:pt idx="1219">
                  <c:v>0.15040183495791232</c:v>
                </c:pt>
                <c:pt idx="1220">
                  <c:v>0.15040183495791232</c:v>
                </c:pt>
                <c:pt idx="1221">
                  <c:v>0.15040183495791232</c:v>
                </c:pt>
                <c:pt idx="1222">
                  <c:v>0.15040183495791232</c:v>
                </c:pt>
                <c:pt idx="1223">
                  <c:v>0.15040183495791232</c:v>
                </c:pt>
                <c:pt idx="1224">
                  <c:v>0.15040183495791232</c:v>
                </c:pt>
                <c:pt idx="1225">
                  <c:v>0.15040183495791232</c:v>
                </c:pt>
                <c:pt idx="1226">
                  <c:v>0.15040183495791232</c:v>
                </c:pt>
                <c:pt idx="1227">
                  <c:v>0.15040183495791232</c:v>
                </c:pt>
                <c:pt idx="1228">
                  <c:v>0.15040183495791232</c:v>
                </c:pt>
                <c:pt idx="1229">
                  <c:v>0.15040183495791232</c:v>
                </c:pt>
                <c:pt idx="1230">
                  <c:v>0.15040183495791232</c:v>
                </c:pt>
                <c:pt idx="1231">
                  <c:v>0.15040183495791232</c:v>
                </c:pt>
                <c:pt idx="1232">
                  <c:v>0.15040183495791232</c:v>
                </c:pt>
                <c:pt idx="1233">
                  <c:v>0.15040183495791232</c:v>
                </c:pt>
                <c:pt idx="1234">
                  <c:v>0.15040183495791232</c:v>
                </c:pt>
                <c:pt idx="1235">
                  <c:v>0.15040183495791232</c:v>
                </c:pt>
                <c:pt idx="1236">
                  <c:v>0.15040183495791232</c:v>
                </c:pt>
                <c:pt idx="1237">
                  <c:v>0.15040183495791232</c:v>
                </c:pt>
                <c:pt idx="1238">
                  <c:v>0.15040183495791232</c:v>
                </c:pt>
                <c:pt idx="1239">
                  <c:v>0.15040183495791232</c:v>
                </c:pt>
                <c:pt idx="1240">
                  <c:v>0.15040183495791232</c:v>
                </c:pt>
                <c:pt idx="1241">
                  <c:v>0.15040183495791232</c:v>
                </c:pt>
                <c:pt idx="1242">
                  <c:v>0.15040183495791232</c:v>
                </c:pt>
                <c:pt idx="1243">
                  <c:v>0.15040183495791232</c:v>
                </c:pt>
                <c:pt idx="1244">
                  <c:v>0.15040183495791232</c:v>
                </c:pt>
                <c:pt idx="1245">
                  <c:v>0.15040183495791232</c:v>
                </c:pt>
                <c:pt idx="1246">
                  <c:v>0.16273204079176151</c:v>
                </c:pt>
                <c:pt idx="1247">
                  <c:v>0.16273204079176151</c:v>
                </c:pt>
                <c:pt idx="1248">
                  <c:v>0.16273204079176151</c:v>
                </c:pt>
                <c:pt idx="1249">
                  <c:v>0.16273204079176151</c:v>
                </c:pt>
                <c:pt idx="1250">
                  <c:v>0.16273204079176151</c:v>
                </c:pt>
                <c:pt idx="1251">
                  <c:v>0.16273204079176151</c:v>
                </c:pt>
                <c:pt idx="1252">
                  <c:v>0.16273204079176151</c:v>
                </c:pt>
                <c:pt idx="1253">
                  <c:v>0.16273204079176151</c:v>
                </c:pt>
                <c:pt idx="1254">
                  <c:v>0.16273204079176151</c:v>
                </c:pt>
                <c:pt idx="1255">
                  <c:v>0.16273204079176151</c:v>
                </c:pt>
                <c:pt idx="1256">
                  <c:v>0.16273204079176151</c:v>
                </c:pt>
                <c:pt idx="1257">
                  <c:v>0.16273204079176151</c:v>
                </c:pt>
                <c:pt idx="1258">
                  <c:v>0.16273204079176151</c:v>
                </c:pt>
                <c:pt idx="1259">
                  <c:v>0.16273204079176151</c:v>
                </c:pt>
                <c:pt idx="1260">
                  <c:v>0.16273204079176151</c:v>
                </c:pt>
                <c:pt idx="1261">
                  <c:v>0.16273204079176151</c:v>
                </c:pt>
                <c:pt idx="1262">
                  <c:v>0.16273204079176151</c:v>
                </c:pt>
                <c:pt idx="1263">
                  <c:v>0.16273204079176151</c:v>
                </c:pt>
                <c:pt idx="1264">
                  <c:v>0.16273204079176151</c:v>
                </c:pt>
                <c:pt idx="1265">
                  <c:v>0.16273204079176151</c:v>
                </c:pt>
                <c:pt idx="1266">
                  <c:v>0.16273204079176151</c:v>
                </c:pt>
                <c:pt idx="1267">
                  <c:v>0.16273204079176151</c:v>
                </c:pt>
                <c:pt idx="1268">
                  <c:v>0.16273204079176151</c:v>
                </c:pt>
                <c:pt idx="1269">
                  <c:v>0.16273204079176151</c:v>
                </c:pt>
                <c:pt idx="1270">
                  <c:v>0.16273204079176151</c:v>
                </c:pt>
                <c:pt idx="1271">
                  <c:v>0.16273204079176151</c:v>
                </c:pt>
                <c:pt idx="1272">
                  <c:v>0.16273204079176151</c:v>
                </c:pt>
                <c:pt idx="1273">
                  <c:v>0.16273204079176151</c:v>
                </c:pt>
                <c:pt idx="1274">
                  <c:v>0.16273204079176151</c:v>
                </c:pt>
                <c:pt idx="1275">
                  <c:v>0.16273204079176151</c:v>
                </c:pt>
                <c:pt idx="1276">
                  <c:v>0.16273204079176151</c:v>
                </c:pt>
                <c:pt idx="1277">
                  <c:v>0.16273204079176151</c:v>
                </c:pt>
                <c:pt idx="1278">
                  <c:v>0.16273204079176151</c:v>
                </c:pt>
                <c:pt idx="1279">
                  <c:v>0.16273204079176151</c:v>
                </c:pt>
                <c:pt idx="1280">
                  <c:v>0.16273204079176151</c:v>
                </c:pt>
                <c:pt idx="1281">
                  <c:v>0.16273204079176151</c:v>
                </c:pt>
                <c:pt idx="1282">
                  <c:v>0.16273204079176151</c:v>
                </c:pt>
                <c:pt idx="1283">
                  <c:v>0.16273204079176151</c:v>
                </c:pt>
                <c:pt idx="1284">
                  <c:v>0.16273204079176151</c:v>
                </c:pt>
                <c:pt idx="1285">
                  <c:v>0.16273204079176151</c:v>
                </c:pt>
                <c:pt idx="1286">
                  <c:v>0.16273204079176151</c:v>
                </c:pt>
                <c:pt idx="1287">
                  <c:v>0.16273204079176151</c:v>
                </c:pt>
                <c:pt idx="1288">
                  <c:v>0.16273204079176151</c:v>
                </c:pt>
                <c:pt idx="1289">
                  <c:v>0.16273204079176151</c:v>
                </c:pt>
                <c:pt idx="1290">
                  <c:v>0.16273204079176151</c:v>
                </c:pt>
                <c:pt idx="1291">
                  <c:v>0.16273204079176151</c:v>
                </c:pt>
                <c:pt idx="1292">
                  <c:v>0.16273204079176151</c:v>
                </c:pt>
                <c:pt idx="1293">
                  <c:v>0.16273204079176151</c:v>
                </c:pt>
                <c:pt idx="1294">
                  <c:v>0.16273204079176151</c:v>
                </c:pt>
                <c:pt idx="1295">
                  <c:v>0.16273204079176151</c:v>
                </c:pt>
                <c:pt idx="1296">
                  <c:v>0.16273204079176151</c:v>
                </c:pt>
                <c:pt idx="1297">
                  <c:v>0.16273204079176151</c:v>
                </c:pt>
                <c:pt idx="1298">
                  <c:v>0.16273204079176151</c:v>
                </c:pt>
                <c:pt idx="1299">
                  <c:v>0.16273204079176151</c:v>
                </c:pt>
                <c:pt idx="1300">
                  <c:v>0.16273204079176151</c:v>
                </c:pt>
                <c:pt idx="1301">
                  <c:v>0.16273204079176151</c:v>
                </c:pt>
                <c:pt idx="1302">
                  <c:v>0.16273204079176151</c:v>
                </c:pt>
                <c:pt idx="1303">
                  <c:v>0.16273204079176151</c:v>
                </c:pt>
                <c:pt idx="1304">
                  <c:v>0.16273204079176151</c:v>
                </c:pt>
                <c:pt idx="1305">
                  <c:v>0.16273204079176151</c:v>
                </c:pt>
                <c:pt idx="1306">
                  <c:v>0.16273204079176151</c:v>
                </c:pt>
                <c:pt idx="1307">
                  <c:v>0.16273204079176151</c:v>
                </c:pt>
                <c:pt idx="1308">
                  <c:v>0.16273204079176151</c:v>
                </c:pt>
                <c:pt idx="1309">
                  <c:v>0.16273204079176151</c:v>
                </c:pt>
                <c:pt idx="1310">
                  <c:v>0.16273204079176151</c:v>
                </c:pt>
                <c:pt idx="1311">
                  <c:v>0.16273204079176151</c:v>
                </c:pt>
                <c:pt idx="1312">
                  <c:v>0.16273204079176151</c:v>
                </c:pt>
                <c:pt idx="1313">
                  <c:v>0.16273204079176151</c:v>
                </c:pt>
                <c:pt idx="1314">
                  <c:v>0.16273204079176151</c:v>
                </c:pt>
                <c:pt idx="1315">
                  <c:v>0.16273204079176151</c:v>
                </c:pt>
                <c:pt idx="1316">
                  <c:v>0.16273204079176151</c:v>
                </c:pt>
                <c:pt idx="1317">
                  <c:v>0.16273204079176151</c:v>
                </c:pt>
                <c:pt idx="1318">
                  <c:v>0.16273204079176151</c:v>
                </c:pt>
                <c:pt idx="1319">
                  <c:v>0.16273204079176151</c:v>
                </c:pt>
                <c:pt idx="1320">
                  <c:v>0.16273204079176151</c:v>
                </c:pt>
                <c:pt idx="1321">
                  <c:v>0.16273204079176151</c:v>
                </c:pt>
                <c:pt idx="1322">
                  <c:v>0.16273204079176151</c:v>
                </c:pt>
                <c:pt idx="1323">
                  <c:v>0.16273204079176151</c:v>
                </c:pt>
                <c:pt idx="1324">
                  <c:v>0.16273204079176151</c:v>
                </c:pt>
                <c:pt idx="1325">
                  <c:v>0.16273204079176151</c:v>
                </c:pt>
                <c:pt idx="1326">
                  <c:v>0.16273204079176151</c:v>
                </c:pt>
                <c:pt idx="1327">
                  <c:v>0.16273204079176151</c:v>
                </c:pt>
                <c:pt idx="1328">
                  <c:v>0.16273204079176151</c:v>
                </c:pt>
                <c:pt idx="1329">
                  <c:v>0.16273204079176151</c:v>
                </c:pt>
                <c:pt idx="1330">
                  <c:v>0.16273204079176151</c:v>
                </c:pt>
                <c:pt idx="1331">
                  <c:v>0.16273204079176151</c:v>
                </c:pt>
                <c:pt idx="1332">
                  <c:v>0.16273204079176151</c:v>
                </c:pt>
                <c:pt idx="1333">
                  <c:v>0.16273204079176151</c:v>
                </c:pt>
                <c:pt idx="1334">
                  <c:v>0.16273204079176151</c:v>
                </c:pt>
                <c:pt idx="1335">
                  <c:v>0.16273204079176151</c:v>
                </c:pt>
                <c:pt idx="1336">
                  <c:v>0.16273204079176151</c:v>
                </c:pt>
                <c:pt idx="1337">
                  <c:v>0.16273204079176151</c:v>
                </c:pt>
                <c:pt idx="1338">
                  <c:v>0.16273204079176151</c:v>
                </c:pt>
                <c:pt idx="1339">
                  <c:v>0.16273204079176151</c:v>
                </c:pt>
                <c:pt idx="1340">
                  <c:v>0.16273204079176151</c:v>
                </c:pt>
                <c:pt idx="1341">
                  <c:v>0.16273204079176151</c:v>
                </c:pt>
                <c:pt idx="1342">
                  <c:v>0.16273204079176151</c:v>
                </c:pt>
                <c:pt idx="1343">
                  <c:v>0.16273204079176151</c:v>
                </c:pt>
                <c:pt idx="1344">
                  <c:v>0.16273204079176151</c:v>
                </c:pt>
                <c:pt idx="1345">
                  <c:v>0.16273204079176151</c:v>
                </c:pt>
                <c:pt idx="1346">
                  <c:v>0.16273204079176151</c:v>
                </c:pt>
                <c:pt idx="1347">
                  <c:v>0.16273204079176151</c:v>
                </c:pt>
                <c:pt idx="1348">
                  <c:v>0.16273204079176151</c:v>
                </c:pt>
                <c:pt idx="1349">
                  <c:v>0.16273204079176151</c:v>
                </c:pt>
                <c:pt idx="1350">
                  <c:v>0.16273204079176151</c:v>
                </c:pt>
                <c:pt idx="1351">
                  <c:v>0.16273204079176151</c:v>
                </c:pt>
                <c:pt idx="1352">
                  <c:v>0.16273204079176151</c:v>
                </c:pt>
                <c:pt idx="1353">
                  <c:v>0.16273204079176151</c:v>
                </c:pt>
                <c:pt idx="1354">
                  <c:v>0.16273204079176151</c:v>
                </c:pt>
                <c:pt idx="1355">
                  <c:v>0.16273204079176151</c:v>
                </c:pt>
                <c:pt idx="1356">
                  <c:v>0.16273204079176151</c:v>
                </c:pt>
                <c:pt idx="1357">
                  <c:v>0.16273204079176151</c:v>
                </c:pt>
                <c:pt idx="1358">
                  <c:v>0.16273204079176151</c:v>
                </c:pt>
                <c:pt idx="1359">
                  <c:v>0.16273204079176151</c:v>
                </c:pt>
                <c:pt idx="1360">
                  <c:v>0.16273204079176151</c:v>
                </c:pt>
                <c:pt idx="1361">
                  <c:v>0.16273204079176151</c:v>
                </c:pt>
                <c:pt idx="1362">
                  <c:v>0.16273204079176151</c:v>
                </c:pt>
                <c:pt idx="1363">
                  <c:v>0.16273204079176151</c:v>
                </c:pt>
                <c:pt idx="1364">
                  <c:v>0.16273204079176151</c:v>
                </c:pt>
                <c:pt idx="1365">
                  <c:v>0.16273204079176151</c:v>
                </c:pt>
                <c:pt idx="1366">
                  <c:v>0.16273204079176151</c:v>
                </c:pt>
                <c:pt idx="1367">
                  <c:v>0.16273204079176151</c:v>
                </c:pt>
                <c:pt idx="1368">
                  <c:v>0.16273204079176151</c:v>
                </c:pt>
                <c:pt idx="1369">
                  <c:v>0.16273204079176151</c:v>
                </c:pt>
                <c:pt idx="1370">
                  <c:v>0.16273204079176151</c:v>
                </c:pt>
                <c:pt idx="1371">
                  <c:v>0.16273204079176151</c:v>
                </c:pt>
                <c:pt idx="1372">
                  <c:v>0.16273204079176151</c:v>
                </c:pt>
                <c:pt idx="1373">
                  <c:v>0.16273204079176151</c:v>
                </c:pt>
                <c:pt idx="1374">
                  <c:v>0.16273204079176151</c:v>
                </c:pt>
                <c:pt idx="1375">
                  <c:v>0.16273204079176151</c:v>
                </c:pt>
                <c:pt idx="1376">
                  <c:v>0.16273204079176151</c:v>
                </c:pt>
                <c:pt idx="1377">
                  <c:v>0.16273204079176151</c:v>
                </c:pt>
                <c:pt idx="1378">
                  <c:v>0.16273204079176151</c:v>
                </c:pt>
                <c:pt idx="1379">
                  <c:v>0.16273204079176151</c:v>
                </c:pt>
                <c:pt idx="1380">
                  <c:v>0.16273204079176151</c:v>
                </c:pt>
                <c:pt idx="1381">
                  <c:v>0.16273204079176151</c:v>
                </c:pt>
                <c:pt idx="1382">
                  <c:v>0.16273204079176151</c:v>
                </c:pt>
                <c:pt idx="1383">
                  <c:v>0.16273204079176151</c:v>
                </c:pt>
                <c:pt idx="1384">
                  <c:v>0.16273204079176151</c:v>
                </c:pt>
                <c:pt idx="1385">
                  <c:v>0.16273204079176151</c:v>
                </c:pt>
                <c:pt idx="1386">
                  <c:v>0.16273204079176151</c:v>
                </c:pt>
                <c:pt idx="1387">
                  <c:v>0.16273204079176151</c:v>
                </c:pt>
                <c:pt idx="1388">
                  <c:v>0.16273204079176151</c:v>
                </c:pt>
                <c:pt idx="1389">
                  <c:v>0.16273204079176151</c:v>
                </c:pt>
                <c:pt idx="1390">
                  <c:v>0.16273204079176151</c:v>
                </c:pt>
                <c:pt idx="1391">
                  <c:v>0.16273204079176151</c:v>
                </c:pt>
                <c:pt idx="1392">
                  <c:v>0.16273204079176151</c:v>
                </c:pt>
                <c:pt idx="1393">
                  <c:v>0.16273204079176151</c:v>
                </c:pt>
                <c:pt idx="1394">
                  <c:v>0.16273204079176151</c:v>
                </c:pt>
                <c:pt idx="1395">
                  <c:v>0.16273204079176151</c:v>
                </c:pt>
                <c:pt idx="1396">
                  <c:v>0.16273204079176151</c:v>
                </c:pt>
                <c:pt idx="1397">
                  <c:v>0.16273204079176151</c:v>
                </c:pt>
                <c:pt idx="1398">
                  <c:v>0.16273204079176151</c:v>
                </c:pt>
                <c:pt idx="1399">
                  <c:v>0.16273204079176151</c:v>
                </c:pt>
                <c:pt idx="1400">
                  <c:v>0.16273204079176151</c:v>
                </c:pt>
                <c:pt idx="1401">
                  <c:v>0.16273204079176151</c:v>
                </c:pt>
                <c:pt idx="1402">
                  <c:v>0.16273204079176151</c:v>
                </c:pt>
                <c:pt idx="1403">
                  <c:v>0.16273204079176151</c:v>
                </c:pt>
                <c:pt idx="1404">
                  <c:v>0.16273204079176151</c:v>
                </c:pt>
                <c:pt idx="1405">
                  <c:v>0.16273204079176151</c:v>
                </c:pt>
                <c:pt idx="1406">
                  <c:v>0.16273204079176151</c:v>
                </c:pt>
                <c:pt idx="1407">
                  <c:v>0.16273204079176151</c:v>
                </c:pt>
                <c:pt idx="1408">
                  <c:v>0.16273204079176151</c:v>
                </c:pt>
                <c:pt idx="1409">
                  <c:v>0.16273204079176151</c:v>
                </c:pt>
                <c:pt idx="1410">
                  <c:v>0.16273204079176151</c:v>
                </c:pt>
                <c:pt idx="1411">
                  <c:v>0.16273204079176151</c:v>
                </c:pt>
                <c:pt idx="1412">
                  <c:v>0.16273204079176151</c:v>
                </c:pt>
                <c:pt idx="1413">
                  <c:v>0.16273204079176151</c:v>
                </c:pt>
                <c:pt idx="1414">
                  <c:v>0.16273204079176151</c:v>
                </c:pt>
                <c:pt idx="1415">
                  <c:v>0.16273204079176151</c:v>
                </c:pt>
                <c:pt idx="1416">
                  <c:v>0.16273204079176151</c:v>
                </c:pt>
                <c:pt idx="1417">
                  <c:v>0.16273204079176151</c:v>
                </c:pt>
                <c:pt idx="1418">
                  <c:v>0.16273204079176151</c:v>
                </c:pt>
                <c:pt idx="1419">
                  <c:v>0.16273204079176151</c:v>
                </c:pt>
                <c:pt idx="1420">
                  <c:v>0.16273204079176151</c:v>
                </c:pt>
                <c:pt idx="1421">
                  <c:v>0.16273204079176151</c:v>
                </c:pt>
                <c:pt idx="1422">
                  <c:v>0.16273204079176151</c:v>
                </c:pt>
                <c:pt idx="1423">
                  <c:v>0.16273204079176151</c:v>
                </c:pt>
                <c:pt idx="1424">
                  <c:v>0.16273204079176151</c:v>
                </c:pt>
                <c:pt idx="1425">
                  <c:v>0.16273204079176151</c:v>
                </c:pt>
                <c:pt idx="1426">
                  <c:v>0.16273204079176151</c:v>
                </c:pt>
                <c:pt idx="1427">
                  <c:v>0.16273204079176151</c:v>
                </c:pt>
                <c:pt idx="1428">
                  <c:v>0.16273204079176151</c:v>
                </c:pt>
                <c:pt idx="1429">
                  <c:v>0.16273204079176151</c:v>
                </c:pt>
                <c:pt idx="1430">
                  <c:v>0.16273204079176151</c:v>
                </c:pt>
                <c:pt idx="1431">
                  <c:v>0.16273204079176151</c:v>
                </c:pt>
                <c:pt idx="1432">
                  <c:v>0.16273204079176151</c:v>
                </c:pt>
                <c:pt idx="1433">
                  <c:v>0.16273204079176151</c:v>
                </c:pt>
                <c:pt idx="1434">
                  <c:v>0.16273204079176151</c:v>
                </c:pt>
                <c:pt idx="1435">
                  <c:v>0.16273204079176151</c:v>
                </c:pt>
                <c:pt idx="1436">
                  <c:v>0.16273204079176151</c:v>
                </c:pt>
                <c:pt idx="1437">
                  <c:v>0.16273204079176151</c:v>
                </c:pt>
                <c:pt idx="1438">
                  <c:v>0.16273204079176151</c:v>
                </c:pt>
                <c:pt idx="1439">
                  <c:v>0.16273204079176151</c:v>
                </c:pt>
                <c:pt idx="1440">
                  <c:v>0.16273204079176151</c:v>
                </c:pt>
                <c:pt idx="1441">
                  <c:v>0.16273204079176151</c:v>
                </c:pt>
                <c:pt idx="1442">
                  <c:v>0.16273204079176151</c:v>
                </c:pt>
                <c:pt idx="1443">
                  <c:v>0.16273204079176151</c:v>
                </c:pt>
                <c:pt idx="1444">
                  <c:v>0.16273204079176151</c:v>
                </c:pt>
                <c:pt idx="1445">
                  <c:v>0.16273204079176151</c:v>
                </c:pt>
                <c:pt idx="1446">
                  <c:v>0.16273204079176151</c:v>
                </c:pt>
                <c:pt idx="1447">
                  <c:v>0.16273204079176151</c:v>
                </c:pt>
                <c:pt idx="1448">
                  <c:v>0.16273204079176151</c:v>
                </c:pt>
                <c:pt idx="1449">
                  <c:v>0.16273204079176151</c:v>
                </c:pt>
                <c:pt idx="1450">
                  <c:v>0.16273204079176151</c:v>
                </c:pt>
                <c:pt idx="1451">
                  <c:v>0.16273204079176151</c:v>
                </c:pt>
                <c:pt idx="1452">
                  <c:v>0.16273204079176151</c:v>
                </c:pt>
                <c:pt idx="1453">
                  <c:v>0.16273204079176151</c:v>
                </c:pt>
                <c:pt idx="1454">
                  <c:v>0.16273204079176151</c:v>
                </c:pt>
                <c:pt idx="1455">
                  <c:v>0.16273204079176151</c:v>
                </c:pt>
                <c:pt idx="1456">
                  <c:v>0.16273204079176151</c:v>
                </c:pt>
                <c:pt idx="1457">
                  <c:v>0.16273204079176151</c:v>
                </c:pt>
                <c:pt idx="1458">
                  <c:v>0.16273204079176151</c:v>
                </c:pt>
                <c:pt idx="1459">
                  <c:v>0.16273204079176151</c:v>
                </c:pt>
                <c:pt idx="1460">
                  <c:v>0.16273204079176151</c:v>
                </c:pt>
                <c:pt idx="1461">
                  <c:v>0.16273204079176151</c:v>
                </c:pt>
                <c:pt idx="1462">
                  <c:v>0.16273204079176151</c:v>
                </c:pt>
                <c:pt idx="1463">
                  <c:v>0.16273204079176151</c:v>
                </c:pt>
                <c:pt idx="1464">
                  <c:v>0.16273204079176151</c:v>
                </c:pt>
                <c:pt idx="1465">
                  <c:v>0.16273204079176151</c:v>
                </c:pt>
                <c:pt idx="1466">
                  <c:v>0.16273204079176151</c:v>
                </c:pt>
                <c:pt idx="1467">
                  <c:v>0.16273204079176151</c:v>
                </c:pt>
                <c:pt idx="1468">
                  <c:v>0.16273204079176151</c:v>
                </c:pt>
                <c:pt idx="1469">
                  <c:v>0.16273204079176151</c:v>
                </c:pt>
                <c:pt idx="1470">
                  <c:v>0.16273204079176151</c:v>
                </c:pt>
                <c:pt idx="1471">
                  <c:v>0.16273204079176151</c:v>
                </c:pt>
                <c:pt idx="1472">
                  <c:v>0.16273204079176151</c:v>
                </c:pt>
                <c:pt idx="1473">
                  <c:v>0.16273204079176151</c:v>
                </c:pt>
                <c:pt idx="1474">
                  <c:v>0.16273204079176151</c:v>
                </c:pt>
                <c:pt idx="1475">
                  <c:v>0.16273204079176151</c:v>
                </c:pt>
                <c:pt idx="1476">
                  <c:v>0.16273204079176151</c:v>
                </c:pt>
                <c:pt idx="1477">
                  <c:v>0.16273204079176151</c:v>
                </c:pt>
                <c:pt idx="1478">
                  <c:v>0.16273204079176151</c:v>
                </c:pt>
                <c:pt idx="1479">
                  <c:v>0.16273204079176151</c:v>
                </c:pt>
                <c:pt idx="1480">
                  <c:v>0.16273204079176151</c:v>
                </c:pt>
                <c:pt idx="1481">
                  <c:v>0.16273204079176151</c:v>
                </c:pt>
                <c:pt idx="1482">
                  <c:v>0.16273204079176151</c:v>
                </c:pt>
                <c:pt idx="1483">
                  <c:v>0.16273204079176151</c:v>
                </c:pt>
                <c:pt idx="1484">
                  <c:v>0.16273204079176151</c:v>
                </c:pt>
                <c:pt idx="1485">
                  <c:v>0.16273204079176151</c:v>
                </c:pt>
                <c:pt idx="1486">
                  <c:v>0.16273204079176151</c:v>
                </c:pt>
                <c:pt idx="1487">
                  <c:v>0.16273204079176151</c:v>
                </c:pt>
                <c:pt idx="1488">
                  <c:v>0.16273204079176151</c:v>
                </c:pt>
                <c:pt idx="1489">
                  <c:v>0.16273204079176151</c:v>
                </c:pt>
                <c:pt idx="1490">
                  <c:v>0.16273204079176151</c:v>
                </c:pt>
                <c:pt idx="1491">
                  <c:v>0.16273204079176151</c:v>
                </c:pt>
                <c:pt idx="1492">
                  <c:v>0.16273204079176151</c:v>
                </c:pt>
                <c:pt idx="1493">
                  <c:v>0.16273204079176151</c:v>
                </c:pt>
                <c:pt idx="1494">
                  <c:v>0.16273204079176151</c:v>
                </c:pt>
                <c:pt idx="1495">
                  <c:v>0.16273204079176151</c:v>
                </c:pt>
                <c:pt idx="1496">
                  <c:v>0.16273204079176151</c:v>
                </c:pt>
                <c:pt idx="1497">
                  <c:v>0.16273204079176151</c:v>
                </c:pt>
                <c:pt idx="1498">
                  <c:v>0.16273204079176151</c:v>
                </c:pt>
                <c:pt idx="1499">
                  <c:v>0.16273204079176151</c:v>
                </c:pt>
                <c:pt idx="1500">
                  <c:v>0.16273204079176151</c:v>
                </c:pt>
                <c:pt idx="1501">
                  <c:v>0.16273204079176151</c:v>
                </c:pt>
                <c:pt idx="1502">
                  <c:v>0.16273204079176151</c:v>
                </c:pt>
                <c:pt idx="1503">
                  <c:v>0.16273204079176151</c:v>
                </c:pt>
                <c:pt idx="1504">
                  <c:v>0.16273204079176151</c:v>
                </c:pt>
                <c:pt idx="1505">
                  <c:v>0.16273204079176151</c:v>
                </c:pt>
                <c:pt idx="1506">
                  <c:v>0.16273204079176151</c:v>
                </c:pt>
                <c:pt idx="1507">
                  <c:v>0.16273204079176151</c:v>
                </c:pt>
                <c:pt idx="1508">
                  <c:v>0.16273204079176151</c:v>
                </c:pt>
                <c:pt idx="1509">
                  <c:v>0.16273204079176151</c:v>
                </c:pt>
                <c:pt idx="1510">
                  <c:v>0.16273204079176151</c:v>
                </c:pt>
                <c:pt idx="1511">
                  <c:v>0.16273204079176151</c:v>
                </c:pt>
                <c:pt idx="1512">
                  <c:v>0.16273204079176151</c:v>
                </c:pt>
                <c:pt idx="1513">
                  <c:v>0.16273204079176151</c:v>
                </c:pt>
                <c:pt idx="1514">
                  <c:v>0.16273204079176151</c:v>
                </c:pt>
                <c:pt idx="1515">
                  <c:v>0.16273204079176151</c:v>
                </c:pt>
                <c:pt idx="1516">
                  <c:v>0.16273204079176151</c:v>
                </c:pt>
                <c:pt idx="1517">
                  <c:v>0.16273204079176151</c:v>
                </c:pt>
                <c:pt idx="1518">
                  <c:v>0.16273204079176151</c:v>
                </c:pt>
                <c:pt idx="1519">
                  <c:v>0.16273204079176151</c:v>
                </c:pt>
                <c:pt idx="1520">
                  <c:v>0.16273204079176151</c:v>
                </c:pt>
                <c:pt idx="1521">
                  <c:v>0.16273204079176151</c:v>
                </c:pt>
                <c:pt idx="1522">
                  <c:v>0.16273204079176151</c:v>
                </c:pt>
                <c:pt idx="1523">
                  <c:v>0.16273204079176151</c:v>
                </c:pt>
                <c:pt idx="1524">
                  <c:v>0.16273204079176151</c:v>
                </c:pt>
                <c:pt idx="1525">
                  <c:v>0.16273204079176151</c:v>
                </c:pt>
                <c:pt idx="1526">
                  <c:v>0.16273204079176151</c:v>
                </c:pt>
                <c:pt idx="1527">
                  <c:v>0.16273204079176151</c:v>
                </c:pt>
                <c:pt idx="1528">
                  <c:v>0.16273204079176151</c:v>
                </c:pt>
                <c:pt idx="1529">
                  <c:v>0.16273204079176151</c:v>
                </c:pt>
                <c:pt idx="1530">
                  <c:v>0.16273204079176151</c:v>
                </c:pt>
                <c:pt idx="1531">
                  <c:v>0.16273204079176151</c:v>
                </c:pt>
                <c:pt idx="1532">
                  <c:v>0.16273204079176151</c:v>
                </c:pt>
                <c:pt idx="1533">
                  <c:v>0.16273204079176151</c:v>
                </c:pt>
                <c:pt idx="1534">
                  <c:v>0.16273204079176151</c:v>
                </c:pt>
                <c:pt idx="1535">
                  <c:v>0.16273204079176151</c:v>
                </c:pt>
                <c:pt idx="1536">
                  <c:v>0.16273204079176151</c:v>
                </c:pt>
                <c:pt idx="1537">
                  <c:v>0.16273204079176151</c:v>
                </c:pt>
                <c:pt idx="1538">
                  <c:v>0.16273204079176151</c:v>
                </c:pt>
                <c:pt idx="1539">
                  <c:v>0.16273204079176151</c:v>
                </c:pt>
                <c:pt idx="1540">
                  <c:v>0.16273204079176151</c:v>
                </c:pt>
                <c:pt idx="1541">
                  <c:v>0.16273204079176151</c:v>
                </c:pt>
                <c:pt idx="1542">
                  <c:v>0.16273204079176151</c:v>
                </c:pt>
                <c:pt idx="1543">
                  <c:v>0.16273204079176151</c:v>
                </c:pt>
                <c:pt idx="1544">
                  <c:v>0.16273204079176151</c:v>
                </c:pt>
                <c:pt idx="1545">
                  <c:v>0.16273204079176151</c:v>
                </c:pt>
                <c:pt idx="1546">
                  <c:v>0.16273204079176151</c:v>
                </c:pt>
                <c:pt idx="1547">
                  <c:v>0.16273204079176151</c:v>
                </c:pt>
                <c:pt idx="1548">
                  <c:v>0.16273204079176151</c:v>
                </c:pt>
                <c:pt idx="1549">
                  <c:v>0.16273204079176151</c:v>
                </c:pt>
                <c:pt idx="1550">
                  <c:v>0.16273204079176151</c:v>
                </c:pt>
                <c:pt idx="1551">
                  <c:v>0.16273204079176151</c:v>
                </c:pt>
                <c:pt idx="1552">
                  <c:v>0.16273204079176151</c:v>
                </c:pt>
                <c:pt idx="1553">
                  <c:v>0.16273204079176151</c:v>
                </c:pt>
                <c:pt idx="1554">
                  <c:v>0.16273204079176151</c:v>
                </c:pt>
                <c:pt idx="1555">
                  <c:v>0.16273204079176151</c:v>
                </c:pt>
                <c:pt idx="1556">
                  <c:v>0.16273204079176151</c:v>
                </c:pt>
                <c:pt idx="1557">
                  <c:v>0.16273204079176151</c:v>
                </c:pt>
                <c:pt idx="1558">
                  <c:v>0.16273204079176151</c:v>
                </c:pt>
                <c:pt idx="1559">
                  <c:v>0.16273204079176151</c:v>
                </c:pt>
                <c:pt idx="1560">
                  <c:v>0.16273204079176151</c:v>
                </c:pt>
                <c:pt idx="1561">
                  <c:v>0.16273204079176151</c:v>
                </c:pt>
                <c:pt idx="1562">
                  <c:v>0.16273204079176151</c:v>
                </c:pt>
                <c:pt idx="1563">
                  <c:v>0.16273204079176151</c:v>
                </c:pt>
                <c:pt idx="1564">
                  <c:v>0.16273204079176151</c:v>
                </c:pt>
                <c:pt idx="1565">
                  <c:v>0.16273204079176151</c:v>
                </c:pt>
                <c:pt idx="1566">
                  <c:v>0.16273204079176151</c:v>
                </c:pt>
                <c:pt idx="1567">
                  <c:v>0.16273204079176151</c:v>
                </c:pt>
                <c:pt idx="1568">
                  <c:v>0.16273204079176151</c:v>
                </c:pt>
                <c:pt idx="1569">
                  <c:v>0.16273204079176151</c:v>
                </c:pt>
                <c:pt idx="1570">
                  <c:v>0.16273204079176151</c:v>
                </c:pt>
                <c:pt idx="1571">
                  <c:v>0.16273204079176151</c:v>
                </c:pt>
                <c:pt idx="1572">
                  <c:v>0.16273204079176151</c:v>
                </c:pt>
                <c:pt idx="1573">
                  <c:v>0.16273204079176151</c:v>
                </c:pt>
                <c:pt idx="1574">
                  <c:v>0.16273204079176151</c:v>
                </c:pt>
                <c:pt idx="1575">
                  <c:v>0.16273204079176151</c:v>
                </c:pt>
                <c:pt idx="1576">
                  <c:v>0.16273204079176151</c:v>
                </c:pt>
                <c:pt idx="1577">
                  <c:v>0.16273204079176151</c:v>
                </c:pt>
                <c:pt idx="1578">
                  <c:v>0.16273204079176151</c:v>
                </c:pt>
                <c:pt idx="1579">
                  <c:v>0.16273204079176151</c:v>
                </c:pt>
                <c:pt idx="1580">
                  <c:v>0.16273204079176151</c:v>
                </c:pt>
                <c:pt idx="1581">
                  <c:v>0.16273204079176151</c:v>
                </c:pt>
                <c:pt idx="1582">
                  <c:v>0.16273204079176151</c:v>
                </c:pt>
                <c:pt idx="1583">
                  <c:v>0.16273204079176151</c:v>
                </c:pt>
                <c:pt idx="1584">
                  <c:v>0.16273204079176151</c:v>
                </c:pt>
                <c:pt idx="1585">
                  <c:v>0.16273204079176151</c:v>
                </c:pt>
                <c:pt idx="1586">
                  <c:v>0.16273204079176151</c:v>
                </c:pt>
                <c:pt idx="1587">
                  <c:v>0.16273204079176151</c:v>
                </c:pt>
                <c:pt idx="1588">
                  <c:v>0.16273204079176151</c:v>
                </c:pt>
                <c:pt idx="1589">
                  <c:v>0.16273204079176151</c:v>
                </c:pt>
                <c:pt idx="1590">
                  <c:v>0.16273204079176151</c:v>
                </c:pt>
                <c:pt idx="1591">
                  <c:v>0.16273204079176151</c:v>
                </c:pt>
                <c:pt idx="1592">
                  <c:v>0.16273204079176151</c:v>
                </c:pt>
                <c:pt idx="1593">
                  <c:v>0.16273204079176151</c:v>
                </c:pt>
                <c:pt idx="1594">
                  <c:v>0.16273204079176151</c:v>
                </c:pt>
                <c:pt idx="1595">
                  <c:v>0.16273204079176151</c:v>
                </c:pt>
                <c:pt idx="1596">
                  <c:v>0.16273204079176151</c:v>
                </c:pt>
                <c:pt idx="1597">
                  <c:v>0.16273204079176151</c:v>
                </c:pt>
                <c:pt idx="1598">
                  <c:v>0.16273204079176151</c:v>
                </c:pt>
                <c:pt idx="1599">
                  <c:v>0.16273204079176151</c:v>
                </c:pt>
                <c:pt idx="1600">
                  <c:v>0.16273204079176151</c:v>
                </c:pt>
                <c:pt idx="1601">
                  <c:v>0.16273204079176151</c:v>
                </c:pt>
                <c:pt idx="1602">
                  <c:v>0.16273204079176151</c:v>
                </c:pt>
                <c:pt idx="1603">
                  <c:v>0.16273204079176151</c:v>
                </c:pt>
                <c:pt idx="1604">
                  <c:v>0.16273204079176151</c:v>
                </c:pt>
                <c:pt idx="1605">
                  <c:v>0.16273204079176151</c:v>
                </c:pt>
                <c:pt idx="1606">
                  <c:v>0.16273204079176151</c:v>
                </c:pt>
                <c:pt idx="1607">
                  <c:v>0.16273204079176151</c:v>
                </c:pt>
                <c:pt idx="1608">
                  <c:v>0.16273204079176151</c:v>
                </c:pt>
                <c:pt idx="1609">
                  <c:v>0.16273204079176151</c:v>
                </c:pt>
                <c:pt idx="1610">
                  <c:v>0.16273204079176151</c:v>
                </c:pt>
                <c:pt idx="1611">
                  <c:v>0.16273204079176151</c:v>
                </c:pt>
                <c:pt idx="1612">
                  <c:v>0.16273204079176151</c:v>
                </c:pt>
                <c:pt idx="1613">
                  <c:v>0.16273204079176151</c:v>
                </c:pt>
                <c:pt idx="1614">
                  <c:v>0.16273204079176151</c:v>
                </c:pt>
                <c:pt idx="1615">
                  <c:v>0.16273204079176151</c:v>
                </c:pt>
                <c:pt idx="1616">
                  <c:v>0.16273204079176151</c:v>
                </c:pt>
                <c:pt idx="1617">
                  <c:v>0.16273204079176151</c:v>
                </c:pt>
                <c:pt idx="1618">
                  <c:v>0.16273204079176151</c:v>
                </c:pt>
                <c:pt idx="1619">
                  <c:v>0.16273204079176151</c:v>
                </c:pt>
                <c:pt idx="1620">
                  <c:v>0.16273204079176151</c:v>
                </c:pt>
                <c:pt idx="1621">
                  <c:v>0.16273204079176151</c:v>
                </c:pt>
                <c:pt idx="1622">
                  <c:v>0.16273204079176151</c:v>
                </c:pt>
                <c:pt idx="1623">
                  <c:v>0.16273204079176151</c:v>
                </c:pt>
                <c:pt idx="1624">
                  <c:v>0.16273204079176151</c:v>
                </c:pt>
                <c:pt idx="1625">
                  <c:v>0.16273204079176151</c:v>
                </c:pt>
                <c:pt idx="1626">
                  <c:v>0.16273204079176151</c:v>
                </c:pt>
                <c:pt idx="1627">
                  <c:v>0.16273204079176151</c:v>
                </c:pt>
                <c:pt idx="1628">
                  <c:v>0.16273204079176151</c:v>
                </c:pt>
                <c:pt idx="1629">
                  <c:v>0.16273204079176151</c:v>
                </c:pt>
                <c:pt idx="1630">
                  <c:v>0.16273204079176151</c:v>
                </c:pt>
                <c:pt idx="1631">
                  <c:v>0.16273204079176151</c:v>
                </c:pt>
                <c:pt idx="1632">
                  <c:v>0.16273204079176151</c:v>
                </c:pt>
                <c:pt idx="1633">
                  <c:v>0.16273204079176151</c:v>
                </c:pt>
                <c:pt idx="1634">
                  <c:v>0.16273204079176151</c:v>
                </c:pt>
                <c:pt idx="1635">
                  <c:v>0.16273204079176151</c:v>
                </c:pt>
                <c:pt idx="1636">
                  <c:v>0.16273204079176151</c:v>
                </c:pt>
                <c:pt idx="1637">
                  <c:v>0.16273204079176151</c:v>
                </c:pt>
                <c:pt idx="1638">
                  <c:v>0.16273204079176151</c:v>
                </c:pt>
                <c:pt idx="1639">
                  <c:v>0.16273204079176151</c:v>
                </c:pt>
                <c:pt idx="1640">
                  <c:v>0.16273204079176151</c:v>
                </c:pt>
                <c:pt idx="1641">
                  <c:v>0.16273204079176151</c:v>
                </c:pt>
                <c:pt idx="1642">
                  <c:v>0.16273204079176151</c:v>
                </c:pt>
                <c:pt idx="1643">
                  <c:v>0.16273204079176151</c:v>
                </c:pt>
                <c:pt idx="1644">
                  <c:v>0.16273204079176151</c:v>
                </c:pt>
                <c:pt idx="1645">
                  <c:v>0.16273204079176151</c:v>
                </c:pt>
                <c:pt idx="1646">
                  <c:v>0.16273204079176151</c:v>
                </c:pt>
                <c:pt idx="1647">
                  <c:v>0.16273204079176151</c:v>
                </c:pt>
                <c:pt idx="1648">
                  <c:v>0.16273204079176151</c:v>
                </c:pt>
                <c:pt idx="1649">
                  <c:v>0.16273204079176151</c:v>
                </c:pt>
                <c:pt idx="1650">
                  <c:v>0.16273204079176151</c:v>
                </c:pt>
                <c:pt idx="1651">
                  <c:v>0.16273204079176151</c:v>
                </c:pt>
                <c:pt idx="1652">
                  <c:v>0.16273204079176151</c:v>
                </c:pt>
                <c:pt idx="1653">
                  <c:v>0.16273204079176151</c:v>
                </c:pt>
                <c:pt idx="1654">
                  <c:v>0.16273204079176151</c:v>
                </c:pt>
                <c:pt idx="1655">
                  <c:v>0.16273204079176151</c:v>
                </c:pt>
                <c:pt idx="1656">
                  <c:v>0.16273204079176151</c:v>
                </c:pt>
                <c:pt idx="1657">
                  <c:v>0.16273204079176151</c:v>
                </c:pt>
                <c:pt idx="1658">
                  <c:v>0.16273204079176151</c:v>
                </c:pt>
                <c:pt idx="1659">
                  <c:v>0.16273204079176151</c:v>
                </c:pt>
                <c:pt idx="1660">
                  <c:v>0.16273204079176151</c:v>
                </c:pt>
                <c:pt idx="1661">
                  <c:v>0.16273204079176151</c:v>
                </c:pt>
                <c:pt idx="1662">
                  <c:v>0.16273204079176151</c:v>
                </c:pt>
                <c:pt idx="1663">
                  <c:v>0.16273204079176151</c:v>
                </c:pt>
                <c:pt idx="1664">
                  <c:v>0.16273204079176151</c:v>
                </c:pt>
                <c:pt idx="1665">
                  <c:v>0.16273204079176151</c:v>
                </c:pt>
                <c:pt idx="1666">
                  <c:v>0.16273204079176151</c:v>
                </c:pt>
                <c:pt idx="1667">
                  <c:v>0.16273204079176151</c:v>
                </c:pt>
                <c:pt idx="1668">
                  <c:v>0.16273204079176151</c:v>
                </c:pt>
                <c:pt idx="1669">
                  <c:v>0.16273204079176151</c:v>
                </c:pt>
                <c:pt idx="1670">
                  <c:v>0.16273204079176151</c:v>
                </c:pt>
                <c:pt idx="1671">
                  <c:v>0.16273204079176151</c:v>
                </c:pt>
                <c:pt idx="1672">
                  <c:v>0.16273204079176151</c:v>
                </c:pt>
                <c:pt idx="1673">
                  <c:v>0.16273204079176151</c:v>
                </c:pt>
                <c:pt idx="1674">
                  <c:v>0.16273204079176151</c:v>
                </c:pt>
                <c:pt idx="1675">
                  <c:v>0.16273204079176151</c:v>
                </c:pt>
                <c:pt idx="1676">
                  <c:v>0.16273204079176151</c:v>
                </c:pt>
                <c:pt idx="1677">
                  <c:v>0.16273204079176151</c:v>
                </c:pt>
                <c:pt idx="1678">
                  <c:v>0.16273204079176151</c:v>
                </c:pt>
                <c:pt idx="1679">
                  <c:v>0.16273204079176151</c:v>
                </c:pt>
                <c:pt idx="1680">
                  <c:v>0.16273204079176151</c:v>
                </c:pt>
                <c:pt idx="1681">
                  <c:v>0.16273204079176151</c:v>
                </c:pt>
                <c:pt idx="1682">
                  <c:v>0.16273204079176151</c:v>
                </c:pt>
                <c:pt idx="1683">
                  <c:v>0.16273204079176151</c:v>
                </c:pt>
                <c:pt idx="1684">
                  <c:v>0.16273204079176151</c:v>
                </c:pt>
                <c:pt idx="1685">
                  <c:v>0.16273204079176151</c:v>
                </c:pt>
                <c:pt idx="1686">
                  <c:v>0.16273204079176151</c:v>
                </c:pt>
                <c:pt idx="1687">
                  <c:v>0.16273204079176151</c:v>
                </c:pt>
                <c:pt idx="1688">
                  <c:v>0.16273204079176151</c:v>
                </c:pt>
                <c:pt idx="1689">
                  <c:v>0.16273204079176151</c:v>
                </c:pt>
                <c:pt idx="1690">
                  <c:v>0.16273204079176151</c:v>
                </c:pt>
                <c:pt idx="1691">
                  <c:v>0.16273204079176151</c:v>
                </c:pt>
                <c:pt idx="1692">
                  <c:v>0.16273204079176151</c:v>
                </c:pt>
                <c:pt idx="1693">
                  <c:v>0.16273204079176151</c:v>
                </c:pt>
                <c:pt idx="1694">
                  <c:v>0.16273204079176151</c:v>
                </c:pt>
                <c:pt idx="1695">
                  <c:v>0.16273204079176151</c:v>
                </c:pt>
                <c:pt idx="1696">
                  <c:v>0.16273204079176151</c:v>
                </c:pt>
                <c:pt idx="1697">
                  <c:v>0.16273204079176151</c:v>
                </c:pt>
                <c:pt idx="1698">
                  <c:v>0.16273204079176151</c:v>
                </c:pt>
                <c:pt idx="1699">
                  <c:v>0.16273204079176151</c:v>
                </c:pt>
                <c:pt idx="1700">
                  <c:v>0.16273204079176151</c:v>
                </c:pt>
                <c:pt idx="1701">
                  <c:v>0.16273204079176151</c:v>
                </c:pt>
                <c:pt idx="1702">
                  <c:v>0.16273204079176151</c:v>
                </c:pt>
                <c:pt idx="1703">
                  <c:v>0.16273204079176151</c:v>
                </c:pt>
                <c:pt idx="1704">
                  <c:v>0.16273204079176151</c:v>
                </c:pt>
                <c:pt idx="1705">
                  <c:v>0.16273204079176151</c:v>
                </c:pt>
                <c:pt idx="1706">
                  <c:v>0.16273204079176151</c:v>
                </c:pt>
                <c:pt idx="1707">
                  <c:v>0.16273204079176151</c:v>
                </c:pt>
                <c:pt idx="1708">
                  <c:v>0.16273204079176151</c:v>
                </c:pt>
                <c:pt idx="1709">
                  <c:v>0.16273204079176151</c:v>
                </c:pt>
                <c:pt idx="1710">
                  <c:v>0.16273204079176151</c:v>
                </c:pt>
                <c:pt idx="1711">
                  <c:v>0.16273204079176151</c:v>
                </c:pt>
                <c:pt idx="1712">
                  <c:v>0.16273204079176151</c:v>
                </c:pt>
                <c:pt idx="1713">
                  <c:v>0.16273204079176151</c:v>
                </c:pt>
                <c:pt idx="1714">
                  <c:v>0.16273204079176151</c:v>
                </c:pt>
                <c:pt idx="1715">
                  <c:v>0.16273204079176151</c:v>
                </c:pt>
                <c:pt idx="1716">
                  <c:v>0.16273204079176151</c:v>
                </c:pt>
                <c:pt idx="1717">
                  <c:v>0.16273204079176151</c:v>
                </c:pt>
                <c:pt idx="1718">
                  <c:v>0.16273204079176151</c:v>
                </c:pt>
                <c:pt idx="1719">
                  <c:v>0.16273204079176151</c:v>
                </c:pt>
                <c:pt idx="1720">
                  <c:v>0.16273204079176151</c:v>
                </c:pt>
                <c:pt idx="1721">
                  <c:v>0.16273204079176151</c:v>
                </c:pt>
                <c:pt idx="1722">
                  <c:v>0.16273204079176151</c:v>
                </c:pt>
                <c:pt idx="1723">
                  <c:v>0.16273204079176151</c:v>
                </c:pt>
                <c:pt idx="1724">
                  <c:v>0.16273204079176151</c:v>
                </c:pt>
                <c:pt idx="1725">
                  <c:v>0.16273204079176151</c:v>
                </c:pt>
                <c:pt idx="1726">
                  <c:v>0.16273204079176151</c:v>
                </c:pt>
                <c:pt idx="1727">
                  <c:v>0.16273204079176151</c:v>
                </c:pt>
                <c:pt idx="1728">
                  <c:v>0.16273204079176151</c:v>
                </c:pt>
                <c:pt idx="1729">
                  <c:v>0.16273204079176151</c:v>
                </c:pt>
                <c:pt idx="1730">
                  <c:v>0.16273204079176151</c:v>
                </c:pt>
                <c:pt idx="1731">
                  <c:v>0.16273204079176151</c:v>
                </c:pt>
                <c:pt idx="1732">
                  <c:v>0.16273204079176151</c:v>
                </c:pt>
                <c:pt idx="1733">
                  <c:v>0.16273204079176151</c:v>
                </c:pt>
                <c:pt idx="1734">
                  <c:v>0.16273204079176151</c:v>
                </c:pt>
                <c:pt idx="1735">
                  <c:v>0.16273204079176151</c:v>
                </c:pt>
                <c:pt idx="1736">
                  <c:v>0.16273204079176151</c:v>
                </c:pt>
                <c:pt idx="1737">
                  <c:v>0.16273204079176151</c:v>
                </c:pt>
                <c:pt idx="1738">
                  <c:v>0.16273204079176151</c:v>
                </c:pt>
                <c:pt idx="1739">
                  <c:v>0.16273204079176151</c:v>
                </c:pt>
                <c:pt idx="1740">
                  <c:v>0.16273204079176151</c:v>
                </c:pt>
                <c:pt idx="1741">
                  <c:v>0.16273204079176151</c:v>
                </c:pt>
                <c:pt idx="1742">
                  <c:v>0.16273204079176151</c:v>
                </c:pt>
                <c:pt idx="1743">
                  <c:v>0.16273204079176151</c:v>
                </c:pt>
                <c:pt idx="1744">
                  <c:v>0.16273204079176151</c:v>
                </c:pt>
                <c:pt idx="1745">
                  <c:v>0.16273204079176151</c:v>
                </c:pt>
                <c:pt idx="1746">
                  <c:v>0.16273204079176151</c:v>
                </c:pt>
                <c:pt idx="1747">
                  <c:v>0.16273204079176151</c:v>
                </c:pt>
                <c:pt idx="1748">
                  <c:v>0.16273204079176151</c:v>
                </c:pt>
                <c:pt idx="1749">
                  <c:v>0.16273204079176151</c:v>
                </c:pt>
                <c:pt idx="1750">
                  <c:v>0.16273204079176151</c:v>
                </c:pt>
                <c:pt idx="1751">
                  <c:v>0.16273204079176151</c:v>
                </c:pt>
                <c:pt idx="1752">
                  <c:v>0.16273204079176151</c:v>
                </c:pt>
                <c:pt idx="1753">
                  <c:v>0.16273204079176151</c:v>
                </c:pt>
                <c:pt idx="1754">
                  <c:v>0.16273204079176151</c:v>
                </c:pt>
                <c:pt idx="1755">
                  <c:v>0.16273204079176151</c:v>
                </c:pt>
                <c:pt idx="1756">
                  <c:v>0.16273204079176151</c:v>
                </c:pt>
                <c:pt idx="1757">
                  <c:v>0.16273204079176151</c:v>
                </c:pt>
                <c:pt idx="1758">
                  <c:v>0.16273204079176151</c:v>
                </c:pt>
                <c:pt idx="1759">
                  <c:v>0.16273204079176151</c:v>
                </c:pt>
                <c:pt idx="1760">
                  <c:v>0.16273204079176151</c:v>
                </c:pt>
                <c:pt idx="1761">
                  <c:v>0.16273204079176151</c:v>
                </c:pt>
                <c:pt idx="1762">
                  <c:v>0.16273204079176151</c:v>
                </c:pt>
                <c:pt idx="1763">
                  <c:v>0.16273204079176151</c:v>
                </c:pt>
                <c:pt idx="1764">
                  <c:v>0.16273204079176151</c:v>
                </c:pt>
                <c:pt idx="1765">
                  <c:v>0.16273204079176151</c:v>
                </c:pt>
                <c:pt idx="1766">
                  <c:v>0.16273204079176151</c:v>
                </c:pt>
                <c:pt idx="1767">
                  <c:v>0.16273204079176151</c:v>
                </c:pt>
                <c:pt idx="1768">
                  <c:v>0.16273204079176151</c:v>
                </c:pt>
                <c:pt idx="1769">
                  <c:v>0.16273204079176151</c:v>
                </c:pt>
                <c:pt idx="1770">
                  <c:v>0.16273204079176151</c:v>
                </c:pt>
                <c:pt idx="1771">
                  <c:v>0.16273204079176151</c:v>
                </c:pt>
                <c:pt idx="1772">
                  <c:v>0.16273204079176151</c:v>
                </c:pt>
                <c:pt idx="1773">
                  <c:v>0.16273204079176151</c:v>
                </c:pt>
                <c:pt idx="1774">
                  <c:v>0.16273204079176151</c:v>
                </c:pt>
                <c:pt idx="1775">
                  <c:v>0.16273204079176151</c:v>
                </c:pt>
                <c:pt idx="1776">
                  <c:v>0.16273204079176151</c:v>
                </c:pt>
                <c:pt idx="1777">
                  <c:v>0.16273204079176151</c:v>
                </c:pt>
                <c:pt idx="1778">
                  <c:v>0.16273204079176151</c:v>
                </c:pt>
                <c:pt idx="1779">
                  <c:v>0.16273204079176151</c:v>
                </c:pt>
                <c:pt idx="1780">
                  <c:v>0.16273204079176151</c:v>
                </c:pt>
                <c:pt idx="1781">
                  <c:v>0.16273204079176151</c:v>
                </c:pt>
                <c:pt idx="1782">
                  <c:v>0.16273204079176151</c:v>
                </c:pt>
                <c:pt idx="1783">
                  <c:v>0.16273204079176151</c:v>
                </c:pt>
                <c:pt idx="1784">
                  <c:v>0.16273204079176151</c:v>
                </c:pt>
                <c:pt idx="1785">
                  <c:v>0.16273204079176151</c:v>
                </c:pt>
                <c:pt idx="1786">
                  <c:v>0.16273204079176151</c:v>
                </c:pt>
                <c:pt idx="1787">
                  <c:v>0.16273204079176151</c:v>
                </c:pt>
                <c:pt idx="1788">
                  <c:v>0.16273204079176151</c:v>
                </c:pt>
                <c:pt idx="1789">
                  <c:v>0.16273204079176151</c:v>
                </c:pt>
                <c:pt idx="1790">
                  <c:v>0.16273204079176151</c:v>
                </c:pt>
                <c:pt idx="1791">
                  <c:v>0.16273204079176151</c:v>
                </c:pt>
                <c:pt idx="1792">
                  <c:v>0.16273204079176151</c:v>
                </c:pt>
                <c:pt idx="1793">
                  <c:v>0.16273204079176151</c:v>
                </c:pt>
                <c:pt idx="1794">
                  <c:v>0.16273204079176151</c:v>
                </c:pt>
                <c:pt idx="1795">
                  <c:v>0.16273204079176151</c:v>
                </c:pt>
                <c:pt idx="1796">
                  <c:v>0.16273204079176151</c:v>
                </c:pt>
                <c:pt idx="1797">
                  <c:v>0.16273204079176151</c:v>
                </c:pt>
                <c:pt idx="1798">
                  <c:v>0.16273204079176151</c:v>
                </c:pt>
                <c:pt idx="1799">
                  <c:v>0.16273204079176151</c:v>
                </c:pt>
                <c:pt idx="1800">
                  <c:v>0.16273204079176151</c:v>
                </c:pt>
                <c:pt idx="1801">
                  <c:v>0.16273204079176151</c:v>
                </c:pt>
                <c:pt idx="1802">
                  <c:v>0.16273204079176151</c:v>
                </c:pt>
                <c:pt idx="1803">
                  <c:v>0.16273204079176151</c:v>
                </c:pt>
                <c:pt idx="1804">
                  <c:v>0.16273204079176151</c:v>
                </c:pt>
                <c:pt idx="1805">
                  <c:v>0.16273204079176151</c:v>
                </c:pt>
                <c:pt idx="1806">
                  <c:v>0.16273204079176151</c:v>
                </c:pt>
                <c:pt idx="1807">
                  <c:v>0.16273204079176151</c:v>
                </c:pt>
                <c:pt idx="1808">
                  <c:v>0.16273204079176151</c:v>
                </c:pt>
                <c:pt idx="1809">
                  <c:v>0.16273204079176151</c:v>
                </c:pt>
                <c:pt idx="1810">
                  <c:v>0.16273204079176151</c:v>
                </c:pt>
                <c:pt idx="1811">
                  <c:v>0.16273204079176151</c:v>
                </c:pt>
                <c:pt idx="1812">
                  <c:v>0.16273204079176151</c:v>
                </c:pt>
                <c:pt idx="1813">
                  <c:v>0.16273204079176151</c:v>
                </c:pt>
                <c:pt idx="1826">
                  <c:v>8.9903938494062904E-2</c:v>
                </c:pt>
                <c:pt idx="1827">
                  <c:v>8.9903938494062904E-2</c:v>
                </c:pt>
                <c:pt idx="1828">
                  <c:v>8.9903938494062904E-2</c:v>
                </c:pt>
                <c:pt idx="1829">
                  <c:v>8.9903938494062904E-2</c:v>
                </c:pt>
                <c:pt idx="1830">
                  <c:v>8.9903938494062904E-2</c:v>
                </c:pt>
                <c:pt idx="1831">
                  <c:v>8.9903938494062904E-2</c:v>
                </c:pt>
                <c:pt idx="1832">
                  <c:v>8.9903938494062904E-2</c:v>
                </c:pt>
                <c:pt idx="1833">
                  <c:v>8.9903938494062904E-2</c:v>
                </c:pt>
                <c:pt idx="1834">
                  <c:v>8.9903938494062904E-2</c:v>
                </c:pt>
                <c:pt idx="1835">
                  <c:v>8.9903938494062904E-2</c:v>
                </c:pt>
                <c:pt idx="1836">
                  <c:v>8.9903938494062904E-2</c:v>
                </c:pt>
                <c:pt idx="1837">
                  <c:v>8.9903938494062904E-2</c:v>
                </c:pt>
                <c:pt idx="1838">
                  <c:v>8.9903938494062904E-2</c:v>
                </c:pt>
                <c:pt idx="1839">
                  <c:v>9.2968234997449897E-2</c:v>
                </c:pt>
                <c:pt idx="1840">
                  <c:v>9.2968234997449897E-2</c:v>
                </c:pt>
                <c:pt idx="1841">
                  <c:v>9.2968234997449897E-2</c:v>
                </c:pt>
                <c:pt idx="1842">
                  <c:v>9.2968234997449897E-2</c:v>
                </c:pt>
                <c:pt idx="1843">
                  <c:v>9.2968234997449897E-2</c:v>
                </c:pt>
                <c:pt idx="1844">
                  <c:v>9.2968234997449897E-2</c:v>
                </c:pt>
                <c:pt idx="1845">
                  <c:v>9.2968234997449897E-2</c:v>
                </c:pt>
                <c:pt idx="1846">
                  <c:v>9.2968234997449897E-2</c:v>
                </c:pt>
                <c:pt idx="1847">
                  <c:v>9.2968234997449897E-2</c:v>
                </c:pt>
                <c:pt idx="1848">
                  <c:v>9.2968234997449897E-2</c:v>
                </c:pt>
                <c:pt idx="1849">
                  <c:v>9.2968234997449897E-2</c:v>
                </c:pt>
                <c:pt idx="1850">
                  <c:v>9.6106753215451798E-2</c:v>
                </c:pt>
                <c:pt idx="1851">
                  <c:v>9.6106753215451798E-2</c:v>
                </c:pt>
                <c:pt idx="1852">
                  <c:v>9.6106753215451798E-2</c:v>
                </c:pt>
                <c:pt idx="1853">
                  <c:v>9.6106753215451798E-2</c:v>
                </c:pt>
                <c:pt idx="1854">
                  <c:v>9.6106753215451798E-2</c:v>
                </c:pt>
                <c:pt idx="1855">
                  <c:v>9.6106753215451798E-2</c:v>
                </c:pt>
                <c:pt idx="1856">
                  <c:v>9.6106753215451798E-2</c:v>
                </c:pt>
                <c:pt idx="1857">
                  <c:v>9.6106753215451798E-2</c:v>
                </c:pt>
                <c:pt idx="1858">
                  <c:v>9.6106753215451798E-2</c:v>
                </c:pt>
                <c:pt idx="1859">
                  <c:v>9.6106753215451798E-2</c:v>
                </c:pt>
                <c:pt idx="1860">
                  <c:v>9.6106753215451798E-2</c:v>
                </c:pt>
                <c:pt idx="1861">
                  <c:v>9.6106753215451798E-2</c:v>
                </c:pt>
                <c:pt idx="1862">
                  <c:v>9.6106753215451798E-2</c:v>
                </c:pt>
                <c:pt idx="1863">
                  <c:v>9.6106753215451798E-2</c:v>
                </c:pt>
                <c:pt idx="1864">
                  <c:v>9.6106753215451798E-2</c:v>
                </c:pt>
                <c:pt idx="1865">
                  <c:v>9.6106753215451798E-2</c:v>
                </c:pt>
                <c:pt idx="1866">
                  <c:v>9.6106753215451798E-2</c:v>
                </c:pt>
                <c:pt idx="1867">
                  <c:v>9.6106753215451798E-2</c:v>
                </c:pt>
                <c:pt idx="1868">
                  <c:v>9.6106753215451798E-2</c:v>
                </c:pt>
                <c:pt idx="1869">
                  <c:v>9.6106753215451798E-2</c:v>
                </c:pt>
                <c:pt idx="1870">
                  <c:v>9.6106753215451798E-2</c:v>
                </c:pt>
                <c:pt idx="1871">
                  <c:v>9.6106753215451798E-2</c:v>
                </c:pt>
                <c:pt idx="1872">
                  <c:v>9.6106753215451798E-2</c:v>
                </c:pt>
                <c:pt idx="1873">
                  <c:v>9.6106753215451798E-2</c:v>
                </c:pt>
                <c:pt idx="1874">
                  <c:v>9.6106753215451798E-2</c:v>
                </c:pt>
                <c:pt idx="1875">
                  <c:v>9.6106753215451798E-2</c:v>
                </c:pt>
                <c:pt idx="1876">
                  <c:v>9.6106753215451798E-2</c:v>
                </c:pt>
                <c:pt idx="1877">
                  <c:v>9.6106753215451798E-2</c:v>
                </c:pt>
                <c:pt idx="1878">
                  <c:v>9.6106753215451798E-2</c:v>
                </c:pt>
                <c:pt idx="1879">
                  <c:v>9.6106753215451798E-2</c:v>
                </c:pt>
                <c:pt idx="1880">
                  <c:v>9.6106753215451798E-2</c:v>
                </c:pt>
                <c:pt idx="1881">
                  <c:v>9.6106753215451798E-2</c:v>
                </c:pt>
                <c:pt idx="1882">
                  <c:v>9.6106753215451798E-2</c:v>
                </c:pt>
                <c:pt idx="1883">
                  <c:v>9.6106753215451798E-2</c:v>
                </c:pt>
                <c:pt idx="1884">
                  <c:v>9.6106753215451798E-2</c:v>
                </c:pt>
                <c:pt idx="1885">
                  <c:v>9.6106753215451798E-2</c:v>
                </c:pt>
                <c:pt idx="1886">
                  <c:v>9.6106753215451798E-2</c:v>
                </c:pt>
                <c:pt idx="1887">
                  <c:v>9.6106753215451798E-2</c:v>
                </c:pt>
                <c:pt idx="1888">
                  <c:v>9.6106753215451798E-2</c:v>
                </c:pt>
                <c:pt idx="1889">
                  <c:v>9.6106753215451798E-2</c:v>
                </c:pt>
                <c:pt idx="1890">
                  <c:v>9.6106753215451798E-2</c:v>
                </c:pt>
                <c:pt idx="1891">
                  <c:v>9.6106753215451798E-2</c:v>
                </c:pt>
                <c:pt idx="1892">
                  <c:v>9.6106753215451798E-2</c:v>
                </c:pt>
                <c:pt idx="1893">
                  <c:v>9.6106753215451798E-2</c:v>
                </c:pt>
                <c:pt idx="1894">
                  <c:v>9.6106753215451798E-2</c:v>
                </c:pt>
                <c:pt idx="1895">
                  <c:v>9.6106753215451798E-2</c:v>
                </c:pt>
                <c:pt idx="1896">
                  <c:v>9.6106753215451798E-2</c:v>
                </c:pt>
                <c:pt idx="1897">
                  <c:v>9.6106753215451798E-2</c:v>
                </c:pt>
                <c:pt idx="1898">
                  <c:v>9.6106753215451798E-2</c:v>
                </c:pt>
                <c:pt idx="1899">
                  <c:v>9.6106753215451798E-2</c:v>
                </c:pt>
                <c:pt idx="1900">
                  <c:v>9.6106753215451798E-2</c:v>
                </c:pt>
                <c:pt idx="1901">
                  <c:v>9.6106753215451798E-2</c:v>
                </c:pt>
                <c:pt idx="1902">
                  <c:v>9.6106753215451798E-2</c:v>
                </c:pt>
                <c:pt idx="1903">
                  <c:v>9.6106753215451798E-2</c:v>
                </c:pt>
                <c:pt idx="1904">
                  <c:v>9.6106753215451798E-2</c:v>
                </c:pt>
                <c:pt idx="1905">
                  <c:v>9.6106753215451798E-2</c:v>
                </c:pt>
                <c:pt idx="1906">
                  <c:v>9.6106753215451798E-2</c:v>
                </c:pt>
                <c:pt idx="1907">
                  <c:v>9.6106753215451798E-2</c:v>
                </c:pt>
                <c:pt idx="1908">
                  <c:v>9.6106753215451798E-2</c:v>
                </c:pt>
                <c:pt idx="1909">
                  <c:v>9.6106753215451798E-2</c:v>
                </c:pt>
                <c:pt idx="1910">
                  <c:v>9.6106753215451798E-2</c:v>
                </c:pt>
                <c:pt idx="1911">
                  <c:v>9.6106753215451798E-2</c:v>
                </c:pt>
                <c:pt idx="1912">
                  <c:v>9.6106753215451798E-2</c:v>
                </c:pt>
                <c:pt idx="1913">
                  <c:v>9.6106753215451798E-2</c:v>
                </c:pt>
                <c:pt idx="1914">
                  <c:v>9.6106753215451798E-2</c:v>
                </c:pt>
                <c:pt idx="1915">
                  <c:v>9.6106753215451798E-2</c:v>
                </c:pt>
                <c:pt idx="1916">
                  <c:v>9.6106753215451798E-2</c:v>
                </c:pt>
                <c:pt idx="1917">
                  <c:v>9.6106753215451798E-2</c:v>
                </c:pt>
                <c:pt idx="1918">
                  <c:v>9.6106753215451798E-2</c:v>
                </c:pt>
                <c:pt idx="1919">
                  <c:v>9.6106753215451798E-2</c:v>
                </c:pt>
                <c:pt idx="1920">
                  <c:v>9.6106753215451798E-2</c:v>
                </c:pt>
                <c:pt idx="1921">
                  <c:v>9.6106753215451798E-2</c:v>
                </c:pt>
                <c:pt idx="1922">
                  <c:v>9.6106753215451798E-2</c:v>
                </c:pt>
                <c:pt idx="1923">
                  <c:v>9.6106753215451798E-2</c:v>
                </c:pt>
                <c:pt idx="1924">
                  <c:v>9.9953107457088172E-2</c:v>
                </c:pt>
                <c:pt idx="1925">
                  <c:v>9.9953107457088172E-2</c:v>
                </c:pt>
                <c:pt idx="1926">
                  <c:v>9.9953107457088172E-2</c:v>
                </c:pt>
                <c:pt idx="1927">
                  <c:v>9.9953107457088172E-2</c:v>
                </c:pt>
                <c:pt idx="1928">
                  <c:v>9.9953107457088172E-2</c:v>
                </c:pt>
                <c:pt idx="1929">
                  <c:v>9.9953107457088172E-2</c:v>
                </c:pt>
                <c:pt idx="1930">
                  <c:v>9.9953107457088172E-2</c:v>
                </c:pt>
                <c:pt idx="1931">
                  <c:v>9.9953107457088172E-2</c:v>
                </c:pt>
                <c:pt idx="1932">
                  <c:v>9.9953107457088172E-2</c:v>
                </c:pt>
                <c:pt idx="1933">
                  <c:v>9.9953107457088172E-2</c:v>
                </c:pt>
                <c:pt idx="1934">
                  <c:v>9.9953107457088172E-2</c:v>
                </c:pt>
                <c:pt idx="1935">
                  <c:v>9.9953107457088172E-2</c:v>
                </c:pt>
                <c:pt idx="1936">
                  <c:v>9.9953107457088172E-2</c:v>
                </c:pt>
                <c:pt idx="1937">
                  <c:v>9.9953107457088172E-2</c:v>
                </c:pt>
                <c:pt idx="1938">
                  <c:v>9.9953107457088172E-2</c:v>
                </c:pt>
                <c:pt idx="1939">
                  <c:v>9.9953107457088172E-2</c:v>
                </c:pt>
                <c:pt idx="1940">
                  <c:v>9.9953107457088172E-2</c:v>
                </c:pt>
                <c:pt idx="1941">
                  <c:v>9.9953107457088172E-2</c:v>
                </c:pt>
                <c:pt idx="1942">
                  <c:v>9.9953107457088172E-2</c:v>
                </c:pt>
                <c:pt idx="1943">
                  <c:v>9.9953107457088172E-2</c:v>
                </c:pt>
                <c:pt idx="1944">
                  <c:v>9.9953107457088172E-2</c:v>
                </c:pt>
                <c:pt idx="1945">
                  <c:v>9.9953107457088172E-2</c:v>
                </c:pt>
                <c:pt idx="1946">
                  <c:v>9.9953107457088172E-2</c:v>
                </c:pt>
                <c:pt idx="1947">
                  <c:v>9.9953107457088172E-2</c:v>
                </c:pt>
                <c:pt idx="1948">
                  <c:v>9.9953107457088172E-2</c:v>
                </c:pt>
                <c:pt idx="1949">
                  <c:v>9.9953107457088172E-2</c:v>
                </c:pt>
                <c:pt idx="1950">
                  <c:v>9.9953107457088172E-2</c:v>
                </c:pt>
                <c:pt idx="1951">
                  <c:v>9.9953107457088172E-2</c:v>
                </c:pt>
                <c:pt idx="1952">
                  <c:v>9.9953107457088172E-2</c:v>
                </c:pt>
                <c:pt idx="1953">
                  <c:v>9.9953107457088172E-2</c:v>
                </c:pt>
                <c:pt idx="1954">
                  <c:v>9.9953107457088172E-2</c:v>
                </c:pt>
                <c:pt idx="1955">
                  <c:v>9.9953107457088172E-2</c:v>
                </c:pt>
                <c:pt idx="1956">
                  <c:v>9.9953107457088172E-2</c:v>
                </c:pt>
                <c:pt idx="1957">
                  <c:v>9.9953107457088172E-2</c:v>
                </c:pt>
                <c:pt idx="1958">
                  <c:v>9.9953107457088172E-2</c:v>
                </c:pt>
                <c:pt idx="1959">
                  <c:v>9.9953107457088172E-2</c:v>
                </c:pt>
                <c:pt idx="1960">
                  <c:v>9.9953107457088172E-2</c:v>
                </c:pt>
                <c:pt idx="1961">
                  <c:v>9.9953107457088172E-2</c:v>
                </c:pt>
                <c:pt idx="1962">
                  <c:v>9.9953107457088172E-2</c:v>
                </c:pt>
                <c:pt idx="1963">
                  <c:v>9.9953107457088172E-2</c:v>
                </c:pt>
                <c:pt idx="1964">
                  <c:v>9.9953107457088172E-2</c:v>
                </c:pt>
                <c:pt idx="1965">
                  <c:v>9.9953107457088172E-2</c:v>
                </c:pt>
                <c:pt idx="1966">
                  <c:v>9.9953107457088172E-2</c:v>
                </c:pt>
                <c:pt idx="1967">
                  <c:v>9.9953107457088172E-2</c:v>
                </c:pt>
                <c:pt idx="1968">
                  <c:v>9.9953107457088172E-2</c:v>
                </c:pt>
                <c:pt idx="1969">
                  <c:v>9.9953107457088172E-2</c:v>
                </c:pt>
                <c:pt idx="1970">
                  <c:v>9.9953107457088172E-2</c:v>
                </c:pt>
                <c:pt idx="1971">
                  <c:v>9.9953107457088172E-2</c:v>
                </c:pt>
                <c:pt idx="1972">
                  <c:v>9.9953107457088172E-2</c:v>
                </c:pt>
                <c:pt idx="1973">
                  <c:v>9.9953107457088172E-2</c:v>
                </c:pt>
                <c:pt idx="1974">
                  <c:v>9.9953107457088172E-2</c:v>
                </c:pt>
                <c:pt idx="1975">
                  <c:v>9.9953107457088172E-2</c:v>
                </c:pt>
                <c:pt idx="1976">
                  <c:v>9.9953107457088172E-2</c:v>
                </c:pt>
                <c:pt idx="1977">
                  <c:v>9.9953107457088172E-2</c:v>
                </c:pt>
                <c:pt idx="1978">
                  <c:v>9.9953107457088172E-2</c:v>
                </c:pt>
                <c:pt idx="1979">
                  <c:v>9.9953107457088172E-2</c:v>
                </c:pt>
                <c:pt idx="1980">
                  <c:v>9.9953107457088172E-2</c:v>
                </c:pt>
                <c:pt idx="1981">
                  <c:v>9.9953107457088172E-2</c:v>
                </c:pt>
                <c:pt idx="1982">
                  <c:v>9.9953107457088172E-2</c:v>
                </c:pt>
                <c:pt idx="1983">
                  <c:v>9.9953107457088172E-2</c:v>
                </c:pt>
                <c:pt idx="1984">
                  <c:v>9.9953107457088172E-2</c:v>
                </c:pt>
                <c:pt idx="1985">
                  <c:v>9.9953107457088172E-2</c:v>
                </c:pt>
                <c:pt idx="1986">
                  <c:v>9.9953107457088172E-2</c:v>
                </c:pt>
                <c:pt idx="1987">
                  <c:v>9.9953107457088172E-2</c:v>
                </c:pt>
                <c:pt idx="1988">
                  <c:v>0.10527882871473854</c:v>
                </c:pt>
                <c:pt idx="1989">
                  <c:v>0.10527882871473854</c:v>
                </c:pt>
                <c:pt idx="1990">
                  <c:v>0.10527882871473854</c:v>
                </c:pt>
                <c:pt idx="1991">
                  <c:v>0.11066871528874614</c:v>
                </c:pt>
                <c:pt idx="1992">
                  <c:v>0.11066871528874614</c:v>
                </c:pt>
                <c:pt idx="1993">
                  <c:v>0.11066871528874614</c:v>
                </c:pt>
                <c:pt idx="1994">
                  <c:v>0.11066871528874614</c:v>
                </c:pt>
                <c:pt idx="1995">
                  <c:v>0.11066871528874614</c:v>
                </c:pt>
                <c:pt idx="1996">
                  <c:v>0.11066871528874614</c:v>
                </c:pt>
                <c:pt idx="1997">
                  <c:v>0.11066871528874614</c:v>
                </c:pt>
                <c:pt idx="1998">
                  <c:v>0.11066871528874614</c:v>
                </c:pt>
                <c:pt idx="1999">
                  <c:v>0.11066871528874614</c:v>
                </c:pt>
                <c:pt idx="2000">
                  <c:v>0.11066871528874614</c:v>
                </c:pt>
                <c:pt idx="2001">
                  <c:v>0.11066871528874614</c:v>
                </c:pt>
                <c:pt idx="2002">
                  <c:v>0.11066871528874614</c:v>
                </c:pt>
                <c:pt idx="2003">
                  <c:v>0.11066871528874614</c:v>
                </c:pt>
                <c:pt idx="2004">
                  <c:v>0.11066871528874614</c:v>
                </c:pt>
                <c:pt idx="2005">
                  <c:v>0.11066871528874614</c:v>
                </c:pt>
                <c:pt idx="2006">
                  <c:v>0.11066871528874614</c:v>
                </c:pt>
                <c:pt idx="2007">
                  <c:v>0.11066871528874614</c:v>
                </c:pt>
                <c:pt idx="2008">
                  <c:v>0.11066871528874614</c:v>
                </c:pt>
                <c:pt idx="2009">
                  <c:v>0.11066871528874614</c:v>
                </c:pt>
                <c:pt idx="2010">
                  <c:v>0.11671858797385672</c:v>
                </c:pt>
                <c:pt idx="2011">
                  <c:v>0.11671858797385672</c:v>
                </c:pt>
                <c:pt idx="2012">
                  <c:v>0.11671858797385672</c:v>
                </c:pt>
                <c:pt idx="2013">
                  <c:v>0.11671858797385672</c:v>
                </c:pt>
                <c:pt idx="2014">
                  <c:v>0.11671858797385672</c:v>
                </c:pt>
                <c:pt idx="2015">
                  <c:v>0.11671858797385672</c:v>
                </c:pt>
                <c:pt idx="2016">
                  <c:v>0.11671858797385672</c:v>
                </c:pt>
                <c:pt idx="2017">
                  <c:v>0.11671858797385672</c:v>
                </c:pt>
                <c:pt idx="2018">
                  <c:v>0.11671858797385672</c:v>
                </c:pt>
                <c:pt idx="2019">
                  <c:v>0.11671858797385672</c:v>
                </c:pt>
                <c:pt idx="2020">
                  <c:v>0.11671858797385672</c:v>
                </c:pt>
                <c:pt idx="2021">
                  <c:v>0.11671858797385672</c:v>
                </c:pt>
                <c:pt idx="2022">
                  <c:v>0.11671858797385672</c:v>
                </c:pt>
                <c:pt idx="2023">
                  <c:v>0.11671858797385672</c:v>
                </c:pt>
                <c:pt idx="2024">
                  <c:v>0.11671858797385672</c:v>
                </c:pt>
                <c:pt idx="2025">
                  <c:v>0.11671858797385672</c:v>
                </c:pt>
                <c:pt idx="2026">
                  <c:v>0.11671858797385672</c:v>
                </c:pt>
                <c:pt idx="2027">
                  <c:v>0.11671858797385672</c:v>
                </c:pt>
                <c:pt idx="2028">
                  <c:v>0.11671858797385672</c:v>
                </c:pt>
                <c:pt idx="2029">
                  <c:v>0.11671858797385672</c:v>
                </c:pt>
                <c:pt idx="2030">
                  <c:v>0.11671858797385672</c:v>
                </c:pt>
                <c:pt idx="2031">
                  <c:v>0.11671858797385672</c:v>
                </c:pt>
                <c:pt idx="2032">
                  <c:v>0.11671858797385672</c:v>
                </c:pt>
                <c:pt idx="2033">
                  <c:v>0.11671858797385672</c:v>
                </c:pt>
                <c:pt idx="2034">
                  <c:v>0.11671858797385672</c:v>
                </c:pt>
                <c:pt idx="2035">
                  <c:v>0.11671858797385672</c:v>
                </c:pt>
                <c:pt idx="2036">
                  <c:v>0.11671858797385672</c:v>
                </c:pt>
                <c:pt idx="2037">
                  <c:v>0.12407926640740791</c:v>
                </c:pt>
                <c:pt idx="2038">
                  <c:v>0.12407926640740791</c:v>
                </c:pt>
                <c:pt idx="2039">
                  <c:v>0.12407926640740791</c:v>
                </c:pt>
                <c:pt idx="2040">
                  <c:v>0.12407926640740791</c:v>
                </c:pt>
                <c:pt idx="2041">
                  <c:v>0.12407926640740791</c:v>
                </c:pt>
                <c:pt idx="2042">
                  <c:v>0.12407926640740791</c:v>
                </c:pt>
                <c:pt idx="2043">
                  <c:v>0.12407926640740791</c:v>
                </c:pt>
                <c:pt idx="2044">
                  <c:v>0.12407926640740791</c:v>
                </c:pt>
                <c:pt idx="2045">
                  <c:v>0.12407926640740791</c:v>
                </c:pt>
                <c:pt idx="2046">
                  <c:v>0.12407926640740791</c:v>
                </c:pt>
                <c:pt idx="2047">
                  <c:v>0.12407926640740791</c:v>
                </c:pt>
                <c:pt idx="2048">
                  <c:v>0.12407926640740791</c:v>
                </c:pt>
                <c:pt idx="2049">
                  <c:v>0.12407926640740791</c:v>
                </c:pt>
                <c:pt idx="2050">
                  <c:v>0.12407926640740791</c:v>
                </c:pt>
                <c:pt idx="2051">
                  <c:v>0.12407926640740791</c:v>
                </c:pt>
                <c:pt idx="2052">
                  <c:v>0.12407926640740791</c:v>
                </c:pt>
                <c:pt idx="2053">
                  <c:v>0.12407926640740791</c:v>
                </c:pt>
                <c:pt idx="2054">
                  <c:v>0.12407926640740791</c:v>
                </c:pt>
                <c:pt idx="2055">
                  <c:v>0.12407926640740791</c:v>
                </c:pt>
                <c:pt idx="2056">
                  <c:v>0.12407926640740791</c:v>
                </c:pt>
                <c:pt idx="2057">
                  <c:v>0.12407926640740791</c:v>
                </c:pt>
                <c:pt idx="2058">
                  <c:v>0.12407926640740791</c:v>
                </c:pt>
                <c:pt idx="2059">
                  <c:v>0.12407926640740791</c:v>
                </c:pt>
                <c:pt idx="2060">
                  <c:v>0.12407926640740791</c:v>
                </c:pt>
                <c:pt idx="2061">
                  <c:v>0.12407926640740791</c:v>
                </c:pt>
                <c:pt idx="2062">
                  <c:v>0.12407926640740791</c:v>
                </c:pt>
                <c:pt idx="2063">
                  <c:v>0.12407926640740791</c:v>
                </c:pt>
                <c:pt idx="2064">
                  <c:v>0.12407926640740791</c:v>
                </c:pt>
                <c:pt idx="2065">
                  <c:v>0.12407926640740791</c:v>
                </c:pt>
                <c:pt idx="2066">
                  <c:v>0.12407926640740791</c:v>
                </c:pt>
                <c:pt idx="2067">
                  <c:v>0.12407926640740791</c:v>
                </c:pt>
                <c:pt idx="2068">
                  <c:v>0.12407926640740791</c:v>
                </c:pt>
                <c:pt idx="2069">
                  <c:v>0.12407926640740791</c:v>
                </c:pt>
                <c:pt idx="2070">
                  <c:v>0.12407926640740791</c:v>
                </c:pt>
                <c:pt idx="2071">
                  <c:v>0.12407926640740791</c:v>
                </c:pt>
                <c:pt idx="2072">
                  <c:v>0.12407926640740791</c:v>
                </c:pt>
                <c:pt idx="2073">
                  <c:v>0.12407926640740791</c:v>
                </c:pt>
                <c:pt idx="2074">
                  <c:v>0.12407926640740791</c:v>
                </c:pt>
                <c:pt idx="2075">
                  <c:v>0.12407926640740791</c:v>
                </c:pt>
                <c:pt idx="2076">
                  <c:v>0.12407926640740791</c:v>
                </c:pt>
                <c:pt idx="2077">
                  <c:v>0.12407926640740791</c:v>
                </c:pt>
                <c:pt idx="2078">
                  <c:v>0.12407926640740791</c:v>
                </c:pt>
                <c:pt idx="2079">
                  <c:v>0.12407926640740791</c:v>
                </c:pt>
                <c:pt idx="2080">
                  <c:v>0.12407926640740791</c:v>
                </c:pt>
                <c:pt idx="2081">
                  <c:v>0.12407926640740791</c:v>
                </c:pt>
                <c:pt idx="2082">
                  <c:v>0.12407926640740791</c:v>
                </c:pt>
                <c:pt idx="2083">
                  <c:v>0.12407926640740791</c:v>
                </c:pt>
                <c:pt idx="2084">
                  <c:v>0.12407926640740791</c:v>
                </c:pt>
                <c:pt idx="2085">
                  <c:v>0.12407926640740791</c:v>
                </c:pt>
                <c:pt idx="2086">
                  <c:v>0.12407926640740791</c:v>
                </c:pt>
                <c:pt idx="2087">
                  <c:v>0.12407926640740791</c:v>
                </c:pt>
                <c:pt idx="2088">
                  <c:v>0.12407926640740791</c:v>
                </c:pt>
                <c:pt idx="2089">
                  <c:v>0.12407926640740791</c:v>
                </c:pt>
                <c:pt idx="2090">
                  <c:v>0.12407926640740791</c:v>
                </c:pt>
                <c:pt idx="2091">
                  <c:v>0.12407926640740791</c:v>
                </c:pt>
                <c:pt idx="2092">
                  <c:v>0.12407926640740791</c:v>
                </c:pt>
                <c:pt idx="2093">
                  <c:v>0.12407926640740791</c:v>
                </c:pt>
                <c:pt idx="2094">
                  <c:v>0.12407926640740791</c:v>
                </c:pt>
                <c:pt idx="2095">
                  <c:v>0.12407926640740791</c:v>
                </c:pt>
                <c:pt idx="2096">
                  <c:v>0.12407926640740791</c:v>
                </c:pt>
                <c:pt idx="2097">
                  <c:v>0.12407926640740791</c:v>
                </c:pt>
                <c:pt idx="2098">
                  <c:v>0.12407926640740791</c:v>
                </c:pt>
                <c:pt idx="2099">
                  <c:v>0.12407926640740791</c:v>
                </c:pt>
                <c:pt idx="2100">
                  <c:v>0.12407926640740791</c:v>
                </c:pt>
                <c:pt idx="2101">
                  <c:v>0.12407926640740791</c:v>
                </c:pt>
                <c:pt idx="2102">
                  <c:v>0.12407926640740791</c:v>
                </c:pt>
                <c:pt idx="2103">
                  <c:v>0.12407926640740791</c:v>
                </c:pt>
                <c:pt idx="2104">
                  <c:v>0.12407926640740791</c:v>
                </c:pt>
                <c:pt idx="2105">
                  <c:v>0.12407926640740791</c:v>
                </c:pt>
                <c:pt idx="2106">
                  <c:v>0.12407926640740791</c:v>
                </c:pt>
                <c:pt idx="2107">
                  <c:v>0.12407926640740791</c:v>
                </c:pt>
                <c:pt idx="2108">
                  <c:v>0.12407926640740791</c:v>
                </c:pt>
                <c:pt idx="2109">
                  <c:v>0.12407926640740791</c:v>
                </c:pt>
                <c:pt idx="2110">
                  <c:v>0.12407926640740791</c:v>
                </c:pt>
                <c:pt idx="2111">
                  <c:v>0.12407926640740791</c:v>
                </c:pt>
                <c:pt idx="2112">
                  <c:v>0.12407926640740791</c:v>
                </c:pt>
                <c:pt idx="2113">
                  <c:v>0.12407926640740791</c:v>
                </c:pt>
                <c:pt idx="2114">
                  <c:v>0.12407926640740791</c:v>
                </c:pt>
                <c:pt idx="2115">
                  <c:v>0.12407926640740791</c:v>
                </c:pt>
                <c:pt idx="2116">
                  <c:v>0.12407926640740791</c:v>
                </c:pt>
                <c:pt idx="2117">
                  <c:v>0.12407926640740791</c:v>
                </c:pt>
                <c:pt idx="2118">
                  <c:v>0.12407926640740791</c:v>
                </c:pt>
                <c:pt idx="2119">
                  <c:v>0.12407926640740791</c:v>
                </c:pt>
                <c:pt idx="2120">
                  <c:v>0.12407926640740791</c:v>
                </c:pt>
                <c:pt idx="2121">
                  <c:v>0.12407926640740791</c:v>
                </c:pt>
                <c:pt idx="2122">
                  <c:v>0.12407926640740791</c:v>
                </c:pt>
                <c:pt idx="2123">
                  <c:v>0.12407926640740791</c:v>
                </c:pt>
                <c:pt idx="2124">
                  <c:v>0.12407926640740791</c:v>
                </c:pt>
                <c:pt idx="2125">
                  <c:v>0.12407926640740791</c:v>
                </c:pt>
                <c:pt idx="2126">
                  <c:v>0.12407926640740791</c:v>
                </c:pt>
                <c:pt idx="2127">
                  <c:v>0.12407926640740791</c:v>
                </c:pt>
                <c:pt idx="2128">
                  <c:v>0.12407926640740791</c:v>
                </c:pt>
                <c:pt idx="2129">
                  <c:v>0.12407926640740791</c:v>
                </c:pt>
                <c:pt idx="2130">
                  <c:v>0.12407926640740791</c:v>
                </c:pt>
                <c:pt idx="2131">
                  <c:v>0.12407926640740791</c:v>
                </c:pt>
                <c:pt idx="2132">
                  <c:v>0.12407926640740791</c:v>
                </c:pt>
                <c:pt idx="2133">
                  <c:v>0.12407926640740791</c:v>
                </c:pt>
                <c:pt idx="2134">
                  <c:v>0.12407926640740791</c:v>
                </c:pt>
                <c:pt idx="2135">
                  <c:v>0.12407926640740791</c:v>
                </c:pt>
                <c:pt idx="2136">
                  <c:v>0.12407926640740791</c:v>
                </c:pt>
                <c:pt idx="2137">
                  <c:v>0.12407926640740791</c:v>
                </c:pt>
                <c:pt idx="2138">
                  <c:v>0.12407926640740791</c:v>
                </c:pt>
                <c:pt idx="2139">
                  <c:v>0.12407926640740791</c:v>
                </c:pt>
                <c:pt idx="2140">
                  <c:v>0.12407926640740791</c:v>
                </c:pt>
                <c:pt idx="2141">
                  <c:v>0.12407926640740791</c:v>
                </c:pt>
                <c:pt idx="2142">
                  <c:v>0.12407926640740791</c:v>
                </c:pt>
                <c:pt idx="2143">
                  <c:v>0.12407926640740791</c:v>
                </c:pt>
                <c:pt idx="2144">
                  <c:v>0.12407926640740791</c:v>
                </c:pt>
                <c:pt idx="2145">
                  <c:v>0.12407926640740791</c:v>
                </c:pt>
                <c:pt idx="2146">
                  <c:v>0.12407926640740791</c:v>
                </c:pt>
                <c:pt idx="2147">
                  <c:v>0.12407926640740791</c:v>
                </c:pt>
                <c:pt idx="2148">
                  <c:v>0.12407926640740791</c:v>
                </c:pt>
                <c:pt idx="2149">
                  <c:v>0.12407926640740791</c:v>
                </c:pt>
                <c:pt idx="2150">
                  <c:v>0.12407926640740791</c:v>
                </c:pt>
                <c:pt idx="2151">
                  <c:v>0.12407926640740791</c:v>
                </c:pt>
                <c:pt idx="2152">
                  <c:v>0.12407926640740791</c:v>
                </c:pt>
                <c:pt idx="2153">
                  <c:v>0.12407926640740791</c:v>
                </c:pt>
                <c:pt idx="2154">
                  <c:v>0.12407926640740791</c:v>
                </c:pt>
                <c:pt idx="2155">
                  <c:v>0.12407926640740791</c:v>
                </c:pt>
                <c:pt idx="2156">
                  <c:v>0.12407926640740791</c:v>
                </c:pt>
                <c:pt idx="2157">
                  <c:v>0.12407926640740791</c:v>
                </c:pt>
                <c:pt idx="2158">
                  <c:v>0.12407926640740791</c:v>
                </c:pt>
                <c:pt idx="2159">
                  <c:v>0.12407926640740791</c:v>
                </c:pt>
                <c:pt idx="2160">
                  <c:v>0.12407926640740791</c:v>
                </c:pt>
                <c:pt idx="2161">
                  <c:v>0.12407926640740791</c:v>
                </c:pt>
                <c:pt idx="2162">
                  <c:v>0.12407926640740791</c:v>
                </c:pt>
                <c:pt idx="2163">
                  <c:v>0.12407926640740791</c:v>
                </c:pt>
                <c:pt idx="2164">
                  <c:v>0.12407926640740791</c:v>
                </c:pt>
                <c:pt idx="2165">
                  <c:v>0.12407926640740791</c:v>
                </c:pt>
                <c:pt idx="2166">
                  <c:v>0.12407926640740791</c:v>
                </c:pt>
                <c:pt idx="2167">
                  <c:v>0.12407926640740791</c:v>
                </c:pt>
                <c:pt idx="2168">
                  <c:v>0.12407926640740791</c:v>
                </c:pt>
                <c:pt idx="2169">
                  <c:v>0.12407926640740791</c:v>
                </c:pt>
                <c:pt idx="2170">
                  <c:v>0.12407926640740791</c:v>
                </c:pt>
                <c:pt idx="2171">
                  <c:v>0.12407926640740791</c:v>
                </c:pt>
                <c:pt idx="2172">
                  <c:v>0.12407926640740791</c:v>
                </c:pt>
                <c:pt idx="2173">
                  <c:v>0.12407926640740791</c:v>
                </c:pt>
                <c:pt idx="2174">
                  <c:v>0.12407926640740791</c:v>
                </c:pt>
                <c:pt idx="2175">
                  <c:v>0.12407926640740791</c:v>
                </c:pt>
                <c:pt idx="2176">
                  <c:v>0.12407926640740791</c:v>
                </c:pt>
                <c:pt idx="2177">
                  <c:v>0.12407926640740791</c:v>
                </c:pt>
                <c:pt idx="2178">
                  <c:v>0.12407926640740791</c:v>
                </c:pt>
                <c:pt idx="2179">
                  <c:v>0.12407926640740791</c:v>
                </c:pt>
                <c:pt idx="2180">
                  <c:v>0.12407926640740791</c:v>
                </c:pt>
                <c:pt idx="2181">
                  <c:v>0.12407926640740791</c:v>
                </c:pt>
                <c:pt idx="2182">
                  <c:v>0.12407926640740791</c:v>
                </c:pt>
                <c:pt idx="2183">
                  <c:v>0.12407926640740791</c:v>
                </c:pt>
                <c:pt idx="2184">
                  <c:v>0.12407926640740791</c:v>
                </c:pt>
                <c:pt idx="2185">
                  <c:v>0.12407926640740791</c:v>
                </c:pt>
                <c:pt idx="2186">
                  <c:v>0.12407926640740791</c:v>
                </c:pt>
                <c:pt idx="2187">
                  <c:v>0.12407926640740791</c:v>
                </c:pt>
                <c:pt idx="2188">
                  <c:v>0.12407926640740791</c:v>
                </c:pt>
                <c:pt idx="2189">
                  <c:v>0.12407926640740791</c:v>
                </c:pt>
                <c:pt idx="2190">
                  <c:v>0.12407926640740791</c:v>
                </c:pt>
                <c:pt idx="2191">
                  <c:v>0.12407926640740791</c:v>
                </c:pt>
                <c:pt idx="2192">
                  <c:v>0.12407926640740791</c:v>
                </c:pt>
                <c:pt idx="2193">
                  <c:v>0.12407926640740791</c:v>
                </c:pt>
                <c:pt idx="2194">
                  <c:v>0.12407926640740791</c:v>
                </c:pt>
                <c:pt idx="2195">
                  <c:v>0.12407926640740791</c:v>
                </c:pt>
                <c:pt idx="2196">
                  <c:v>0.12407926640740791</c:v>
                </c:pt>
                <c:pt idx="2197">
                  <c:v>0.12407926640740791</c:v>
                </c:pt>
                <c:pt idx="2198">
                  <c:v>0.12407926640740791</c:v>
                </c:pt>
                <c:pt idx="2199">
                  <c:v>0.12407926640740791</c:v>
                </c:pt>
                <c:pt idx="2200">
                  <c:v>0.12407926640740791</c:v>
                </c:pt>
              </c:numCache>
            </c:numRef>
          </c:yVal>
          <c:smooth val="1"/>
          <c:extLst>
            <c:ext xmlns:c16="http://schemas.microsoft.com/office/drawing/2014/chart" uri="{C3380CC4-5D6E-409C-BE32-E72D297353CC}">
              <c16:uniqueId val="{00000001-1719-4E03-AD1C-C47537CFEAF3}"/>
            </c:ext>
          </c:extLst>
        </c:ser>
        <c:dLbls>
          <c:showLegendKey val="0"/>
          <c:showVal val="0"/>
          <c:showCatName val="0"/>
          <c:showSerName val="0"/>
          <c:showPercent val="0"/>
          <c:showBubbleSize val="0"/>
        </c:dLbls>
        <c:axId val="662556968"/>
        <c:axId val="1"/>
      </c:scatterChart>
      <c:valAx>
        <c:axId val="662556968"/>
        <c:scaling>
          <c:orientation val="minMax"/>
          <c:max val="4"/>
        </c:scaling>
        <c:delete val="0"/>
        <c:axPos val="b"/>
        <c:title>
          <c:tx>
            <c:rich>
              <a:bodyPr/>
              <a:lstStyle/>
              <a:p>
                <a:pPr>
                  <a:defRPr/>
                </a:pPr>
                <a:r>
                  <a:rPr lang="en-US" dirty="0"/>
                  <a:t>Follow up (years)</a:t>
                </a:r>
              </a:p>
            </c:rich>
          </c:tx>
          <c:layout>
            <c:manualLayout>
              <c:xMode val="edge"/>
              <c:yMode val="edge"/>
              <c:x val="0.46977032588949519"/>
              <c:y val="0.93238279566724247"/>
            </c:manualLayout>
          </c:layout>
          <c:overlay val="0"/>
          <c:spPr>
            <a:noFill/>
            <a:ln w="25400">
              <a:noFill/>
            </a:ln>
          </c:sp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b="1"/>
            </a:pPr>
            <a:endParaRPr lang="en-US"/>
          </a:p>
        </c:txPr>
        <c:crossAx val="1"/>
        <c:crosses val="autoZero"/>
        <c:crossBetween val="midCat"/>
        <c:majorUnit val="1"/>
      </c:valAx>
      <c:valAx>
        <c:axId val="1"/>
        <c:scaling>
          <c:orientation val="minMax"/>
          <c:max val="0.60000000000000009"/>
          <c:min val="0"/>
        </c:scaling>
        <c:delete val="0"/>
        <c:axPos val="l"/>
        <c:title>
          <c:tx>
            <c:rich>
              <a:bodyPr/>
              <a:lstStyle/>
              <a:p>
                <a:pPr>
                  <a:defRPr/>
                </a:pPr>
                <a:r>
                  <a:rPr lang="en-US" dirty="0"/>
                  <a:t>Cumulative Incidence</a:t>
                </a:r>
                <a:r>
                  <a:rPr lang="en-US" baseline="0" dirty="0"/>
                  <a:t> (%)</a:t>
                </a:r>
                <a:endParaRPr lang="en-US" dirty="0"/>
              </a:p>
            </c:rich>
          </c:tx>
          <c:layout>
            <c:manualLayout>
              <c:xMode val="edge"/>
              <c:yMode val="edge"/>
              <c:x val="1.4612472838074934E-2"/>
              <c:y val="0.1712467860026517"/>
            </c:manualLayout>
          </c:layout>
          <c:overlay val="0"/>
          <c:spPr>
            <a:noFill/>
            <a:ln w="25400">
              <a:noFill/>
            </a:ln>
          </c:sp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b="1"/>
            </a:pPr>
            <a:endParaRPr lang="en-US"/>
          </a:p>
        </c:txPr>
        <c:crossAx val="662556968"/>
        <c:crosses val="autoZero"/>
        <c:crossBetween val="midCat"/>
      </c:valAx>
      <c:spPr>
        <a:noFill/>
        <a:ln w="25400">
          <a:noFill/>
        </a:ln>
      </c:spPr>
    </c:plotArea>
    <c:plotVisOnly val="1"/>
    <c:dispBlanksAs val="gap"/>
    <c:showDLblsOverMax val="0"/>
  </c:chart>
  <c:spPr>
    <a:solidFill>
      <a:sysClr val="window" lastClr="FFFFFF"/>
    </a:solidFill>
    <a:ln w="9525" cap="flat" cmpd="sng" algn="ctr">
      <a:noFill/>
      <a:round/>
    </a:ln>
    <a:effectLst/>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userShapes r:id="rId3"/>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200484099532099"/>
          <c:y val="2.7960636432561345E-2"/>
          <c:w val="0.79473064951656658"/>
          <c:h val="0.81534401667691792"/>
        </c:manualLayout>
      </c:layout>
      <c:scatterChart>
        <c:scatterStyle val="smoothMarker"/>
        <c:varyColors val="0"/>
        <c:ser>
          <c:idx val="0"/>
          <c:order val="0"/>
          <c:tx>
            <c:strRef>
              <c:f>CUM_INCID_CR1!$B$1</c:f>
              <c:strCache>
                <c:ptCount val="1"/>
                <c:pt idx="0">
                  <c:v>cif_con</c:v>
                </c:pt>
              </c:strCache>
            </c:strRef>
          </c:tx>
          <c:spPr>
            <a:ln w="57150" cap="rnd">
              <a:solidFill>
                <a:srgbClr val="0070C0"/>
              </a:solidFill>
              <a:round/>
            </a:ln>
            <a:effectLst/>
          </c:spPr>
          <c:marker>
            <c:symbol val="none"/>
          </c:marker>
          <c:xVal>
            <c:numRef>
              <c:f>CUM_INCID_CR1!$A$2:$A$2202</c:f>
              <c:numCache>
                <c:formatCode>General</c:formatCode>
                <c:ptCount val="2201"/>
                <c:pt idx="0">
                  <c:v>0</c:v>
                </c:pt>
                <c:pt idx="1">
                  <c:v>2.7397260273972603E-3</c:v>
                </c:pt>
                <c:pt idx="2">
                  <c:v>5.4794520547945206E-3</c:v>
                </c:pt>
                <c:pt idx="3">
                  <c:v>8.21917808219178E-3</c:v>
                </c:pt>
                <c:pt idx="4">
                  <c:v>1.0958904109589041E-2</c:v>
                </c:pt>
                <c:pt idx="5">
                  <c:v>1.3698630136986301E-2</c:v>
                </c:pt>
                <c:pt idx="6">
                  <c:v>1.643835616438356E-2</c:v>
                </c:pt>
                <c:pt idx="7">
                  <c:v>1.9178082191780823E-2</c:v>
                </c:pt>
                <c:pt idx="8">
                  <c:v>2.1917808219178082E-2</c:v>
                </c:pt>
                <c:pt idx="9">
                  <c:v>2.4657534246575342E-2</c:v>
                </c:pt>
                <c:pt idx="10">
                  <c:v>2.7397260273972601E-2</c:v>
                </c:pt>
                <c:pt idx="11">
                  <c:v>3.0136986301369864E-2</c:v>
                </c:pt>
                <c:pt idx="12">
                  <c:v>3.287671232876712E-2</c:v>
                </c:pt>
                <c:pt idx="13">
                  <c:v>3.5616438356164383E-2</c:v>
                </c:pt>
                <c:pt idx="14">
                  <c:v>3.8356164383561646E-2</c:v>
                </c:pt>
                <c:pt idx="15">
                  <c:v>4.1095890410958902E-2</c:v>
                </c:pt>
                <c:pt idx="16">
                  <c:v>4.3835616438356165E-2</c:v>
                </c:pt>
                <c:pt idx="17">
                  <c:v>4.6575342465753428E-2</c:v>
                </c:pt>
                <c:pt idx="18">
                  <c:v>4.9315068493150684E-2</c:v>
                </c:pt>
                <c:pt idx="19">
                  <c:v>5.2054794520547946E-2</c:v>
                </c:pt>
                <c:pt idx="20">
                  <c:v>5.4794520547945202E-2</c:v>
                </c:pt>
                <c:pt idx="21">
                  <c:v>5.7534246575342465E-2</c:v>
                </c:pt>
                <c:pt idx="22">
                  <c:v>6.0273972602739728E-2</c:v>
                </c:pt>
                <c:pt idx="23">
                  <c:v>6.3013698630136991E-2</c:v>
                </c:pt>
                <c:pt idx="24">
                  <c:v>6.575342465753424E-2</c:v>
                </c:pt>
                <c:pt idx="25">
                  <c:v>6.8493150684931503E-2</c:v>
                </c:pt>
                <c:pt idx="26">
                  <c:v>7.1232876712328766E-2</c:v>
                </c:pt>
                <c:pt idx="27">
                  <c:v>7.3972602739726029E-2</c:v>
                </c:pt>
                <c:pt idx="28">
                  <c:v>7.6712328767123292E-2</c:v>
                </c:pt>
                <c:pt idx="29">
                  <c:v>7.9452054794520555E-2</c:v>
                </c:pt>
                <c:pt idx="30">
                  <c:v>8.2191780821917804E-2</c:v>
                </c:pt>
                <c:pt idx="31">
                  <c:v>8.4931506849315067E-2</c:v>
                </c:pt>
                <c:pt idx="32">
                  <c:v>8.7671232876712329E-2</c:v>
                </c:pt>
                <c:pt idx="33">
                  <c:v>9.0410958904109592E-2</c:v>
                </c:pt>
                <c:pt idx="34">
                  <c:v>9.3150684931506855E-2</c:v>
                </c:pt>
                <c:pt idx="35">
                  <c:v>9.5890410958904104E-2</c:v>
                </c:pt>
                <c:pt idx="36">
                  <c:v>9.8630136986301367E-2</c:v>
                </c:pt>
                <c:pt idx="37">
                  <c:v>0.10136986301369863</c:v>
                </c:pt>
                <c:pt idx="38">
                  <c:v>0.10410958904109589</c:v>
                </c:pt>
                <c:pt idx="39">
                  <c:v>0.10684931506849316</c:v>
                </c:pt>
                <c:pt idx="40">
                  <c:v>0.1095890410958904</c:v>
                </c:pt>
                <c:pt idx="41">
                  <c:v>0.11232876712328767</c:v>
                </c:pt>
                <c:pt idx="42">
                  <c:v>0.11506849315068493</c:v>
                </c:pt>
                <c:pt idx="43">
                  <c:v>0.11780821917808219</c:v>
                </c:pt>
                <c:pt idx="44">
                  <c:v>0.12054794520547946</c:v>
                </c:pt>
                <c:pt idx="45">
                  <c:v>0.12328767123287671</c:v>
                </c:pt>
                <c:pt idx="46">
                  <c:v>0.12602739726027398</c:v>
                </c:pt>
                <c:pt idx="47">
                  <c:v>0.12876712328767123</c:v>
                </c:pt>
                <c:pt idx="48">
                  <c:v>0.13150684931506848</c:v>
                </c:pt>
                <c:pt idx="49">
                  <c:v>0.13424657534246576</c:v>
                </c:pt>
                <c:pt idx="50">
                  <c:v>0.13698630136986301</c:v>
                </c:pt>
                <c:pt idx="51">
                  <c:v>0.13972602739726028</c:v>
                </c:pt>
                <c:pt idx="52">
                  <c:v>0.14246575342465753</c:v>
                </c:pt>
                <c:pt idx="53">
                  <c:v>0.14520547945205478</c:v>
                </c:pt>
                <c:pt idx="54">
                  <c:v>0.14794520547945206</c:v>
                </c:pt>
                <c:pt idx="55">
                  <c:v>0.15068493150684931</c:v>
                </c:pt>
                <c:pt idx="56">
                  <c:v>0.15342465753424658</c:v>
                </c:pt>
                <c:pt idx="57">
                  <c:v>0.15616438356164383</c:v>
                </c:pt>
                <c:pt idx="58">
                  <c:v>0.15890410958904111</c:v>
                </c:pt>
                <c:pt idx="59">
                  <c:v>0.16164383561643836</c:v>
                </c:pt>
                <c:pt idx="60">
                  <c:v>0.16438356164383561</c:v>
                </c:pt>
                <c:pt idx="61">
                  <c:v>0.16712328767123288</c:v>
                </c:pt>
                <c:pt idx="62">
                  <c:v>0.16986301369863013</c:v>
                </c:pt>
                <c:pt idx="63">
                  <c:v>0.17260273972602741</c:v>
                </c:pt>
                <c:pt idx="64">
                  <c:v>0.17534246575342466</c:v>
                </c:pt>
                <c:pt idx="65">
                  <c:v>0.17808219178082191</c:v>
                </c:pt>
                <c:pt idx="66">
                  <c:v>0.18082191780821918</c:v>
                </c:pt>
                <c:pt idx="67">
                  <c:v>0.18356164383561643</c:v>
                </c:pt>
                <c:pt idx="68">
                  <c:v>0.18630136986301371</c:v>
                </c:pt>
                <c:pt idx="69">
                  <c:v>0.18904109589041096</c:v>
                </c:pt>
                <c:pt idx="70">
                  <c:v>0.19178082191780821</c:v>
                </c:pt>
                <c:pt idx="71">
                  <c:v>0.19452054794520549</c:v>
                </c:pt>
                <c:pt idx="72">
                  <c:v>0.19726027397260273</c:v>
                </c:pt>
                <c:pt idx="73">
                  <c:v>0.2</c:v>
                </c:pt>
                <c:pt idx="74">
                  <c:v>0.20273972602739726</c:v>
                </c:pt>
                <c:pt idx="75">
                  <c:v>0.20547945205479451</c:v>
                </c:pt>
                <c:pt idx="76">
                  <c:v>0.20821917808219179</c:v>
                </c:pt>
                <c:pt idx="77">
                  <c:v>0.21095890410958903</c:v>
                </c:pt>
                <c:pt idx="78">
                  <c:v>0.21369863013698631</c:v>
                </c:pt>
                <c:pt idx="79">
                  <c:v>0.21643835616438356</c:v>
                </c:pt>
                <c:pt idx="80">
                  <c:v>0.21917808219178081</c:v>
                </c:pt>
                <c:pt idx="81">
                  <c:v>0.22191780821917809</c:v>
                </c:pt>
                <c:pt idx="82">
                  <c:v>0.22465753424657534</c:v>
                </c:pt>
                <c:pt idx="83">
                  <c:v>0.22739726027397261</c:v>
                </c:pt>
                <c:pt idx="84">
                  <c:v>0.23013698630136986</c:v>
                </c:pt>
                <c:pt idx="85">
                  <c:v>0.23287671232876711</c:v>
                </c:pt>
                <c:pt idx="86">
                  <c:v>0.23561643835616439</c:v>
                </c:pt>
                <c:pt idx="87">
                  <c:v>0.23835616438356164</c:v>
                </c:pt>
                <c:pt idx="88">
                  <c:v>0.24109589041095891</c:v>
                </c:pt>
                <c:pt idx="89">
                  <c:v>0.24383561643835616</c:v>
                </c:pt>
                <c:pt idx="90">
                  <c:v>0.24657534246575341</c:v>
                </c:pt>
                <c:pt idx="91">
                  <c:v>0.24931506849315069</c:v>
                </c:pt>
                <c:pt idx="92">
                  <c:v>0.25205479452054796</c:v>
                </c:pt>
                <c:pt idx="93">
                  <c:v>0.25479452054794521</c:v>
                </c:pt>
                <c:pt idx="94">
                  <c:v>0.25753424657534246</c:v>
                </c:pt>
                <c:pt idx="95">
                  <c:v>0.26027397260273971</c:v>
                </c:pt>
                <c:pt idx="96">
                  <c:v>0.26301369863013696</c:v>
                </c:pt>
                <c:pt idx="97">
                  <c:v>0.26575342465753427</c:v>
                </c:pt>
                <c:pt idx="98">
                  <c:v>0.26849315068493151</c:v>
                </c:pt>
                <c:pt idx="99">
                  <c:v>0.27123287671232876</c:v>
                </c:pt>
                <c:pt idx="100">
                  <c:v>0.27397260273972601</c:v>
                </c:pt>
                <c:pt idx="101">
                  <c:v>0.27671232876712326</c:v>
                </c:pt>
                <c:pt idx="102">
                  <c:v>0.27945205479452057</c:v>
                </c:pt>
                <c:pt idx="103">
                  <c:v>0.28219178082191781</c:v>
                </c:pt>
                <c:pt idx="104">
                  <c:v>0.28493150684931506</c:v>
                </c:pt>
                <c:pt idx="105">
                  <c:v>0.28767123287671231</c:v>
                </c:pt>
                <c:pt idx="106">
                  <c:v>0.29041095890410956</c:v>
                </c:pt>
                <c:pt idx="107">
                  <c:v>0.29315068493150687</c:v>
                </c:pt>
                <c:pt idx="108">
                  <c:v>0.29589041095890412</c:v>
                </c:pt>
                <c:pt idx="109">
                  <c:v>0.29863013698630136</c:v>
                </c:pt>
                <c:pt idx="110">
                  <c:v>0.30136986301369861</c:v>
                </c:pt>
                <c:pt idx="111">
                  <c:v>0.30410958904109592</c:v>
                </c:pt>
                <c:pt idx="112">
                  <c:v>0.30684931506849317</c:v>
                </c:pt>
                <c:pt idx="113">
                  <c:v>0.30958904109589042</c:v>
                </c:pt>
                <c:pt idx="114">
                  <c:v>0.31232876712328766</c:v>
                </c:pt>
                <c:pt idx="115">
                  <c:v>0.31506849315068491</c:v>
                </c:pt>
                <c:pt idx="116">
                  <c:v>0.31780821917808222</c:v>
                </c:pt>
                <c:pt idx="117">
                  <c:v>0.32054794520547947</c:v>
                </c:pt>
                <c:pt idx="118">
                  <c:v>0.32328767123287672</c:v>
                </c:pt>
                <c:pt idx="119">
                  <c:v>0.32602739726027397</c:v>
                </c:pt>
                <c:pt idx="120">
                  <c:v>0.32876712328767121</c:v>
                </c:pt>
                <c:pt idx="121">
                  <c:v>0.33150684931506852</c:v>
                </c:pt>
                <c:pt idx="122">
                  <c:v>0.33424657534246577</c:v>
                </c:pt>
                <c:pt idx="123">
                  <c:v>0.33698630136986302</c:v>
                </c:pt>
                <c:pt idx="124">
                  <c:v>0.33972602739726027</c:v>
                </c:pt>
                <c:pt idx="125">
                  <c:v>0.34246575342465752</c:v>
                </c:pt>
                <c:pt idx="126">
                  <c:v>0.34520547945205482</c:v>
                </c:pt>
                <c:pt idx="127">
                  <c:v>0.34794520547945207</c:v>
                </c:pt>
                <c:pt idx="128">
                  <c:v>0.35068493150684932</c:v>
                </c:pt>
                <c:pt idx="129">
                  <c:v>0.35342465753424657</c:v>
                </c:pt>
                <c:pt idx="130">
                  <c:v>0.35616438356164382</c:v>
                </c:pt>
                <c:pt idx="131">
                  <c:v>0.35890410958904112</c:v>
                </c:pt>
                <c:pt idx="132">
                  <c:v>0.36164383561643837</c:v>
                </c:pt>
                <c:pt idx="133">
                  <c:v>0.36438356164383562</c:v>
                </c:pt>
                <c:pt idx="134">
                  <c:v>0.36712328767123287</c:v>
                </c:pt>
                <c:pt idx="135">
                  <c:v>0.36986301369863012</c:v>
                </c:pt>
                <c:pt idx="136">
                  <c:v>0.37260273972602742</c:v>
                </c:pt>
                <c:pt idx="137">
                  <c:v>0.37534246575342467</c:v>
                </c:pt>
                <c:pt idx="138">
                  <c:v>0.37808219178082192</c:v>
                </c:pt>
                <c:pt idx="139">
                  <c:v>0.38082191780821917</c:v>
                </c:pt>
                <c:pt idx="140">
                  <c:v>0.38356164383561642</c:v>
                </c:pt>
                <c:pt idx="141">
                  <c:v>0.38630136986301372</c:v>
                </c:pt>
                <c:pt idx="142">
                  <c:v>0.38904109589041097</c:v>
                </c:pt>
                <c:pt idx="143">
                  <c:v>0.39178082191780822</c:v>
                </c:pt>
                <c:pt idx="144">
                  <c:v>0.39452054794520547</c:v>
                </c:pt>
                <c:pt idx="145">
                  <c:v>0.39726027397260272</c:v>
                </c:pt>
                <c:pt idx="146">
                  <c:v>0.4</c:v>
                </c:pt>
                <c:pt idx="147">
                  <c:v>0.40273972602739727</c:v>
                </c:pt>
                <c:pt idx="148">
                  <c:v>0.40547945205479452</c:v>
                </c:pt>
                <c:pt idx="149">
                  <c:v>0.40821917808219177</c:v>
                </c:pt>
                <c:pt idx="150">
                  <c:v>0.41095890410958902</c:v>
                </c:pt>
                <c:pt idx="151">
                  <c:v>0.41369863013698632</c:v>
                </c:pt>
                <c:pt idx="152">
                  <c:v>0.41643835616438357</c:v>
                </c:pt>
                <c:pt idx="153">
                  <c:v>0.41917808219178082</c:v>
                </c:pt>
                <c:pt idx="154">
                  <c:v>0.42191780821917807</c:v>
                </c:pt>
                <c:pt idx="155">
                  <c:v>0.42465753424657532</c:v>
                </c:pt>
                <c:pt idx="156">
                  <c:v>0.42739726027397262</c:v>
                </c:pt>
                <c:pt idx="157">
                  <c:v>0.43013698630136987</c:v>
                </c:pt>
                <c:pt idx="158">
                  <c:v>0.43287671232876712</c:v>
                </c:pt>
                <c:pt idx="159">
                  <c:v>0.43561643835616437</c:v>
                </c:pt>
                <c:pt idx="160">
                  <c:v>0.43835616438356162</c:v>
                </c:pt>
                <c:pt idx="161">
                  <c:v>0.44109589041095892</c:v>
                </c:pt>
                <c:pt idx="162">
                  <c:v>0.44383561643835617</c:v>
                </c:pt>
                <c:pt idx="163">
                  <c:v>0.44657534246575342</c:v>
                </c:pt>
                <c:pt idx="164">
                  <c:v>0.44931506849315067</c:v>
                </c:pt>
                <c:pt idx="165">
                  <c:v>0.45205479452054792</c:v>
                </c:pt>
                <c:pt idx="166">
                  <c:v>0.45479452054794522</c:v>
                </c:pt>
                <c:pt idx="167">
                  <c:v>0.45753424657534247</c:v>
                </c:pt>
                <c:pt idx="168">
                  <c:v>0.46027397260273972</c:v>
                </c:pt>
                <c:pt idx="169">
                  <c:v>0.46301369863013697</c:v>
                </c:pt>
                <c:pt idx="170">
                  <c:v>0.46575342465753422</c:v>
                </c:pt>
                <c:pt idx="171">
                  <c:v>0.46849315068493153</c:v>
                </c:pt>
                <c:pt idx="172">
                  <c:v>0.47123287671232877</c:v>
                </c:pt>
                <c:pt idx="173">
                  <c:v>0.47397260273972602</c:v>
                </c:pt>
                <c:pt idx="174">
                  <c:v>0.47671232876712327</c:v>
                </c:pt>
                <c:pt idx="175">
                  <c:v>0.47945205479452052</c:v>
                </c:pt>
                <c:pt idx="176">
                  <c:v>0.48219178082191783</c:v>
                </c:pt>
                <c:pt idx="177">
                  <c:v>0.48493150684931507</c:v>
                </c:pt>
                <c:pt idx="178">
                  <c:v>0.48767123287671232</c:v>
                </c:pt>
                <c:pt idx="179">
                  <c:v>0.49041095890410957</c:v>
                </c:pt>
                <c:pt idx="180">
                  <c:v>0.49315068493150682</c:v>
                </c:pt>
                <c:pt idx="181">
                  <c:v>0.49589041095890413</c:v>
                </c:pt>
                <c:pt idx="182">
                  <c:v>0.49863013698630138</c:v>
                </c:pt>
                <c:pt idx="183">
                  <c:v>0.50136986301369868</c:v>
                </c:pt>
                <c:pt idx="184">
                  <c:v>0.50410958904109593</c:v>
                </c:pt>
                <c:pt idx="185">
                  <c:v>0.50684931506849318</c:v>
                </c:pt>
                <c:pt idx="186">
                  <c:v>0.50958904109589043</c:v>
                </c:pt>
                <c:pt idx="187">
                  <c:v>0.51232876712328768</c:v>
                </c:pt>
                <c:pt idx="188">
                  <c:v>0.51506849315068493</c:v>
                </c:pt>
                <c:pt idx="189">
                  <c:v>0.51780821917808217</c:v>
                </c:pt>
                <c:pt idx="190">
                  <c:v>0.52054794520547942</c:v>
                </c:pt>
                <c:pt idx="191">
                  <c:v>0.52328767123287667</c:v>
                </c:pt>
                <c:pt idx="192">
                  <c:v>0.52602739726027392</c:v>
                </c:pt>
                <c:pt idx="193">
                  <c:v>0.52876712328767128</c:v>
                </c:pt>
                <c:pt idx="194">
                  <c:v>0.53150684931506853</c:v>
                </c:pt>
                <c:pt idx="195">
                  <c:v>0.53424657534246578</c:v>
                </c:pt>
                <c:pt idx="196">
                  <c:v>0.53698630136986303</c:v>
                </c:pt>
                <c:pt idx="197">
                  <c:v>0.53972602739726028</c:v>
                </c:pt>
                <c:pt idx="198">
                  <c:v>0.54246575342465753</c:v>
                </c:pt>
                <c:pt idx="199">
                  <c:v>0.54520547945205478</c:v>
                </c:pt>
                <c:pt idx="200">
                  <c:v>0.54794520547945202</c:v>
                </c:pt>
                <c:pt idx="201">
                  <c:v>0.55068493150684927</c:v>
                </c:pt>
                <c:pt idx="202">
                  <c:v>0.55342465753424652</c:v>
                </c:pt>
                <c:pt idx="203">
                  <c:v>0.55616438356164388</c:v>
                </c:pt>
                <c:pt idx="204">
                  <c:v>0.55890410958904113</c:v>
                </c:pt>
                <c:pt idx="205">
                  <c:v>0.56164383561643838</c:v>
                </c:pt>
                <c:pt idx="206">
                  <c:v>0.56438356164383563</c:v>
                </c:pt>
                <c:pt idx="207">
                  <c:v>0.56712328767123288</c:v>
                </c:pt>
                <c:pt idx="208">
                  <c:v>0.56986301369863013</c:v>
                </c:pt>
                <c:pt idx="209">
                  <c:v>0.57260273972602738</c:v>
                </c:pt>
                <c:pt idx="210">
                  <c:v>0.57534246575342463</c:v>
                </c:pt>
                <c:pt idx="211">
                  <c:v>0.57808219178082187</c:v>
                </c:pt>
                <c:pt idx="212">
                  <c:v>0.58082191780821912</c:v>
                </c:pt>
                <c:pt idx="213">
                  <c:v>0.58356164383561648</c:v>
                </c:pt>
                <c:pt idx="214">
                  <c:v>0.58630136986301373</c:v>
                </c:pt>
                <c:pt idx="215">
                  <c:v>0.58904109589041098</c:v>
                </c:pt>
                <c:pt idx="216">
                  <c:v>0.59178082191780823</c:v>
                </c:pt>
                <c:pt idx="217">
                  <c:v>0.59452054794520548</c:v>
                </c:pt>
                <c:pt idx="218">
                  <c:v>0.59726027397260273</c:v>
                </c:pt>
                <c:pt idx="219">
                  <c:v>0.6</c:v>
                </c:pt>
                <c:pt idx="220">
                  <c:v>0.60273972602739723</c:v>
                </c:pt>
                <c:pt idx="221">
                  <c:v>0.60547945205479448</c:v>
                </c:pt>
                <c:pt idx="222">
                  <c:v>0.60821917808219184</c:v>
                </c:pt>
                <c:pt idx="223">
                  <c:v>0.61095890410958908</c:v>
                </c:pt>
                <c:pt idx="224">
                  <c:v>0.61369863013698633</c:v>
                </c:pt>
                <c:pt idx="225">
                  <c:v>0.61643835616438358</c:v>
                </c:pt>
                <c:pt idx="226">
                  <c:v>0.61917808219178083</c:v>
                </c:pt>
                <c:pt idx="227">
                  <c:v>0.62191780821917808</c:v>
                </c:pt>
                <c:pt idx="228">
                  <c:v>0.62465753424657533</c:v>
                </c:pt>
                <c:pt idx="229">
                  <c:v>0.62739726027397258</c:v>
                </c:pt>
                <c:pt idx="230">
                  <c:v>0.63013698630136983</c:v>
                </c:pt>
                <c:pt idx="231">
                  <c:v>0.63287671232876708</c:v>
                </c:pt>
                <c:pt idx="232">
                  <c:v>0.63561643835616444</c:v>
                </c:pt>
                <c:pt idx="233">
                  <c:v>0.63835616438356169</c:v>
                </c:pt>
                <c:pt idx="234">
                  <c:v>0.64109589041095894</c:v>
                </c:pt>
                <c:pt idx="235">
                  <c:v>0.64383561643835618</c:v>
                </c:pt>
                <c:pt idx="236">
                  <c:v>0.64657534246575343</c:v>
                </c:pt>
                <c:pt idx="237">
                  <c:v>0.64931506849315068</c:v>
                </c:pt>
                <c:pt idx="238">
                  <c:v>0.65205479452054793</c:v>
                </c:pt>
                <c:pt idx="239">
                  <c:v>0.65479452054794518</c:v>
                </c:pt>
                <c:pt idx="240">
                  <c:v>0.65753424657534243</c:v>
                </c:pt>
                <c:pt idx="241">
                  <c:v>0.66027397260273968</c:v>
                </c:pt>
                <c:pt idx="242">
                  <c:v>0.66301369863013704</c:v>
                </c:pt>
                <c:pt idx="243">
                  <c:v>0.66575342465753429</c:v>
                </c:pt>
                <c:pt idx="244">
                  <c:v>0.66849315068493154</c:v>
                </c:pt>
                <c:pt idx="245">
                  <c:v>0.67123287671232879</c:v>
                </c:pt>
                <c:pt idx="246">
                  <c:v>0.67397260273972603</c:v>
                </c:pt>
                <c:pt idx="247">
                  <c:v>0.67671232876712328</c:v>
                </c:pt>
                <c:pt idx="248">
                  <c:v>0.67945205479452053</c:v>
                </c:pt>
                <c:pt idx="249">
                  <c:v>0.68219178082191778</c:v>
                </c:pt>
                <c:pt idx="250">
                  <c:v>0.68493150684931503</c:v>
                </c:pt>
                <c:pt idx="251">
                  <c:v>0.68767123287671228</c:v>
                </c:pt>
                <c:pt idx="252">
                  <c:v>0.69041095890410964</c:v>
                </c:pt>
                <c:pt idx="253">
                  <c:v>0.69315068493150689</c:v>
                </c:pt>
                <c:pt idx="254">
                  <c:v>0.69589041095890414</c:v>
                </c:pt>
                <c:pt idx="255">
                  <c:v>0.69863013698630139</c:v>
                </c:pt>
                <c:pt idx="256">
                  <c:v>0.70136986301369864</c:v>
                </c:pt>
                <c:pt idx="257">
                  <c:v>0.70410958904109588</c:v>
                </c:pt>
                <c:pt idx="258">
                  <c:v>0.70684931506849313</c:v>
                </c:pt>
                <c:pt idx="259">
                  <c:v>0.70958904109589038</c:v>
                </c:pt>
                <c:pt idx="260">
                  <c:v>0.71232876712328763</c:v>
                </c:pt>
                <c:pt idx="261">
                  <c:v>0.71506849315068488</c:v>
                </c:pt>
                <c:pt idx="262">
                  <c:v>0.71780821917808224</c:v>
                </c:pt>
                <c:pt idx="263">
                  <c:v>0.72054794520547949</c:v>
                </c:pt>
                <c:pt idx="264">
                  <c:v>0.72328767123287674</c:v>
                </c:pt>
                <c:pt idx="265">
                  <c:v>0.72602739726027399</c:v>
                </c:pt>
                <c:pt idx="266">
                  <c:v>0.72876712328767124</c:v>
                </c:pt>
                <c:pt idx="267">
                  <c:v>0.73150684931506849</c:v>
                </c:pt>
                <c:pt idx="268">
                  <c:v>0.73424657534246573</c:v>
                </c:pt>
                <c:pt idx="269">
                  <c:v>0.73698630136986298</c:v>
                </c:pt>
                <c:pt idx="270">
                  <c:v>0.73972602739726023</c:v>
                </c:pt>
                <c:pt idx="271">
                  <c:v>0.74246575342465748</c:v>
                </c:pt>
                <c:pt idx="272">
                  <c:v>0.74520547945205484</c:v>
                </c:pt>
                <c:pt idx="273">
                  <c:v>0.74794520547945209</c:v>
                </c:pt>
                <c:pt idx="274">
                  <c:v>0.75068493150684934</c:v>
                </c:pt>
                <c:pt idx="275">
                  <c:v>0.75342465753424659</c:v>
                </c:pt>
                <c:pt idx="276">
                  <c:v>0.75616438356164384</c:v>
                </c:pt>
                <c:pt idx="277">
                  <c:v>0.75890410958904109</c:v>
                </c:pt>
                <c:pt idx="278">
                  <c:v>0.76164383561643834</c:v>
                </c:pt>
                <c:pt idx="279">
                  <c:v>0.76438356164383559</c:v>
                </c:pt>
                <c:pt idx="280">
                  <c:v>0.76712328767123283</c:v>
                </c:pt>
                <c:pt idx="281">
                  <c:v>0.76986301369863008</c:v>
                </c:pt>
                <c:pt idx="282">
                  <c:v>0.77260273972602744</c:v>
                </c:pt>
                <c:pt idx="283">
                  <c:v>0.77534246575342469</c:v>
                </c:pt>
                <c:pt idx="284">
                  <c:v>0.77808219178082194</c:v>
                </c:pt>
                <c:pt idx="285">
                  <c:v>0.78082191780821919</c:v>
                </c:pt>
                <c:pt idx="286">
                  <c:v>0.78356164383561644</c:v>
                </c:pt>
                <c:pt idx="287">
                  <c:v>0.78630136986301369</c:v>
                </c:pt>
                <c:pt idx="288">
                  <c:v>0.78904109589041094</c:v>
                </c:pt>
                <c:pt idx="289">
                  <c:v>0.79178082191780819</c:v>
                </c:pt>
                <c:pt idx="290">
                  <c:v>0.79452054794520544</c:v>
                </c:pt>
                <c:pt idx="291">
                  <c:v>0.79726027397260268</c:v>
                </c:pt>
                <c:pt idx="292">
                  <c:v>0.8</c:v>
                </c:pt>
                <c:pt idx="293">
                  <c:v>0.80273972602739729</c:v>
                </c:pt>
                <c:pt idx="294">
                  <c:v>0.80547945205479454</c:v>
                </c:pt>
                <c:pt idx="295">
                  <c:v>0.80821917808219179</c:v>
                </c:pt>
                <c:pt idx="296">
                  <c:v>0.81095890410958904</c:v>
                </c:pt>
                <c:pt idx="297">
                  <c:v>0.81369863013698629</c:v>
                </c:pt>
                <c:pt idx="298">
                  <c:v>0.81643835616438354</c:v>
                </c:pt>
                <c:pt idx="299">
                  <c:v>0.81917808219178079</c:v>
                </c:pt>
                <c:pt idx="300">
                  <c:v>0.82191780821917804</c:v>
                </c:pt>
                <c:pt idx="301">
                  <c:v>0.8246575342465754</c:v>
                </c:pt>
                <c:pt idx="302">
                  <c:v>0.82739726027397265</c:v>
                </c:pt>
                <c:pt idx="303">
                  <c:v>0.83013698630136989</c:v>
                </c:pt>
                <c:pt idx="304">
                  <c:v>0.83287671232876714</c:v>
                </c:pt>
                <c:pt idx="305">
                  <c:v>0.83561643835616439</c:v>
                </c:pt>
                <c:pt idx="306">
                  <c:v>0.83835616438356164</c:v>
                </c:pt>
                <c:pt idx="307">
                  <c:v>0.84109589041095889</c:v>
                </c:pt>
                <c:pt idx="308">
                  <c:v>0.84383561643835614</c:v>
                </c:pt>
                <c:pt idx="309">
                  <c:v>0.84657534246575339</c:v>
                </c:pt>
                <c:pt idx="310">
                  <c:v>0.84931506849315064</c:v>
                </c:pt>
                <c:pt idx="311">
                  <c:v>0.852054794520548</c:v>
                </c:pt>
                <c:pt idx="312">
                  <c:v>0.85479452054794525</c:v>
                </c:pt>
                <c:pt idx="313">
                  <c:v>0.8575342465753425</c:v>
                </c:pt>
                <c:pt idx="314">
                  <c:v>0.86027397260273974</c:v>
                </c:pt>
                <c:pt idx="315">
                  <c:v>0.86301369863013699</c:v>
                </c:pt>
                <c:pt idx="316">
                  <c:v>0.86575342465753424</c:v>
                </c:pt>
                <c:pt idx="317">
                  <c:v>0.86849315068493149</c:v>
                </c:pt>
                <c:pt idx="318">
                  <c:v>0.87123287671232874</c:v>
                </c:pt>
                <c:pt idx="319">
                  <c:v>0.87397260273972599</c:v>
                </c:pt>
                <c:pt idx="320">
                  <c:v>0.87671232876712324</c:v>
                </c:pt>
                <c:pt idx="321">
                  <c:v>0.8794520547945206</c:v>
                </c:pt>
                <c:pt idx="322">
                  <c:v>0.88219178082191785</c:v>
                </c:pt>
                <c:pt idx="323">
                  <c:v>0.8849315068493151</c:v>
                </c:pt>
                <c:pt idx="324">
                  <c:v>0.88767123287671235</c:v>
                </c:pt>
                <c:pt idx="325">
                  <c:v>0.8904109589041096</c:v>
                </c:pt>
                <c:pt idx="326">
                  <c:v>0.89315068493150684</c:v>
                </c:pt>
                <c:pt idx="327">
                  <c:v>0.89589041095890409</c:v>
                </c:pt>
                <c:pt idx="328">
                  <c:v>0.89863013698630134</c:v>
                </c:pt>
                <c:pt idx="329">
                  <c:v>0.90136986301369859</c:v>
                </c:pt>
                <c:pt idx="330">
                  <c:v>0.90410958904109584</c:v>
                </c:pt>
                <c:pt idx="331">
                  <c:v>0.9068493150684932</c:v>
                </c:pt>
                <c:pt idx="332">
                  <c:v>0.90958904109589045</c:v>
                </c:pt>
                <c:pt idx="333">
                  <c:v>0.9123287671232877</c:v>
                </c:pt>
                <c:pt idx="334">
                  <c:v>0.91506849315068495</c:v>
                </c:pt>
                <c:pt idx="335">
                  <c:v>0.9178082191780822</c:v>
                </c:pt>
                <c:pt idx="336">
                  <c:v>0.92054794520547945</c:v>
                </c:pt>
                <c:pt idx="337">
                  <c:v>0.92328767123287669</c:v>
                </c:pt>
                <c:pt idx="338">
                  <c:v>0.92602739726027394</c:v>
                </c:pt>
                <c:pt idx="339">
                  <c:v>0.92876712328767119</c:v>
                </c:pt>
                <c:pt idx="340">
                  <c:v>0.93150684931506844</c:v>
                </c:pt>
                <c:pt idx="341">
                  <c:v>0.9342465753424658</c:v>
                </c:pt>
                <c:pt idx="342">
                  <c:v>0.93698630136986305</c:v>
                </c:pt>
                <c:pt idx="343">
                  <c:v>0.9397260273972603</c:v>
                </c:pt>
                <c:pt idx="344">
                  <c:v>0.94246575342465755</c:v>
                </c:pt>
                <c:pt idx="345">
                  <c:v>0.9452054794520548</c:v>
                </c:pt>
                <c:pt idx="346">
                  <c:v>0.94794520547945205</c:v>
                </c:pt>
                <c:pt idx="347">
                  <c:v>0.9506849315068493</c:v>
                </c:pt>
                <c:pt idx="348">
                  <c:v>0.95342465753424654</c:v>
                </c:pt>
                <c:pt idx="349">
                  <c:v>0.95616438356164379</c:v>
                </c:pt>
                <c:pt idx="350">
                  <c:v>0.95890410958904104</c:v>
                </c:pt>
                <c:pt idx="351">
                  <c:v>0.9616438356164384</c:v>
                </c:pt>
                <c:pt idx="352">
                  <c:v>0.96438356164383565</c:v>
                </c:pt>
                <c:pt idx="353">
                  <c:v>0.9671232876712329</c:v>
                </c:pt>
                <c:pt idx="354">
                  <c:v>0.96986301369863015</c:v>
                </c:pt>
                <c:pt idx="355">
                  <c:v>0.9726027397260274</c:v>
                </c:pt>
                <c:pt idx="356">
                  <c:v>0.97534246575342465</c:v>
                </c:pt>
                <c:pt idx="357">
                  <c:v>0.9780821917808219</c:v>
                </c:pt>
                <c:pt idx="358">
                  <c:v>0.98082191780821915</c:v>
                </c:pt>
                <c:pt idx="359">
                  <c:v>0.98356164383561639</c:v>
                </c:pt>
                <c:pt idx="360">
                  <c:v>0.98630136986301364</c:v>
                </c:pt>
                <c:pt idx="361">
                  <c:v>0.989041095890411</c:v>
                </c:pt>
                <c:pt idx="362">
                  <c:v>0.99178082191780825</c:v>
                </c:pt>
                <c:pt idx="363">
                  <c:v>0.9945205479452055</c:v>
                </c:pt>
                <c:pt idx="364">
                  <c:v>0.99726027397260275</c:v>
                </c:pt>
                <c:pt idx="365">
                  <c:v>1</c:v>
                </c:pt>
                <c:pt idx="366">
                  <c:v>1.0027397260273974</c:v>
                </c:pt>
                <c:pt idx="367">
                  <c:v>1.0054794520547945</c:v>
                </c:pt>
                <c:pt idx="368">
                  <c:v>1.0082191780821919</c:v>
                </c:pt>
                <c:pt idx="369">
                  <c:v>1.010958904109589</c:v>
                </c:pt>
                <c:pt idx="370">
                  <c:v>1.0136986301369864</c:v>
                </c:pt>
                <c:pt idx="371">
                  <c:v>1.0164383561643835</c:v>
                </c:pt>
                <c:pt idx="372">
                  <c:v>1.0191780821917809</c:v>
                </c:pt>
                <c:pt idx="373">
                  <c:v>1.021917808219178</c:v>
                </c:pt>
                <c:pt idx="374">
                  <c:v>1.0246575342465754</c:v>
                </c:pt>
                <c:pt idx="375">
                  <c:v>1.0273972602739727</c:v>
                </c:pt>
                <c:pt idx="376">
                  <c:v>1.0301369863013699</c:v>
                </c:pt>
                <c:pt idx="377">
                  <c:v>1.0328767123287672</c:v>
                </c:pt>
                <c:pt idx="378">
                  <c:v>1.0356164383561643</c:v>
                </c:pt>
                <c:pt idx="379">
                  <c:v>1.0383561643835617</c:v>
                </c:pt>
                <c:pt idx="380">
                  <c:v>1.0410958904109588</c:v>
                </c:pt>
                <c:pt idx="381">
                  <c:v>1.0438356164383562</c:v>
                </c:pt>
                <c:pt idx="382">
                  <c:v>1.0465753424657533</c:v>
                </c:pt>
                <c:pt idx="383">
                  <c:v>1.0493150684931507</c:v>
                </c:pt>
                <c:pt idx="384">
                  <c:v>1.0520547945205478</c:v>
                </c:pt>
                <c:pt idx="385">
                  <c:v>1.0547945205479452</c:v>
                </c:pt>
                <c:pt idx="386">
                  <c:v>1.0575342465753426</c:v>
                </c:pt>
                <c:pt idx="387">
                  <c:v>1.0602739726027397</c:v>
                </c:pt>
                <c:pt idx="388">
                  <c:v>1.0630136986301371</c:v>
                </c:pt>
                <c:pt idx="389">
                  <c:v>1.0657534246575342</c:v>
                </c:pt>
                <c:pt idx="390">
                  <c:v>1.0684931506849316</c:v>
                </c:pt>
                <c:pt idx="391">
                  <c:v>1.0712328767123287</c:v>
                </c:pt>
                <c:pt idx="392">
                  <c:v>1.0739726027397261</c:v>
                </c:pt>
                <c:pt idx="393">
                  <c:v>1.0767123287671232</c:v>
                </c:pt>
                <c:pt idx="394">
                  <c:v>1.0794520547945206</c:v>
                </c:pt>
                <c:pt idx="395">
                  <c:v>1.0821917808219179</c:v>
                </c:pt>
                <c:pt idx="396">
                  <c:v>1.0849315068493151</c:v>
                </c:pt>
                <c:pt idx="397">
                  <c:v>1.0876712328767124</c:v>
                </c:pt>
                <c:pt idx="398">
                  <c:v>1.0904109589041096</c:v>
                </c:pt>
                <c:pt idx="399">
                  <c:v>1.0931506849315069</c:v>
                </c:pt>
                <c:pt idx="400">
                  <c:v>1.095890410958904</c:v>
                </c:pt>
                <c:pt idx="401">
                  <c:v>1.0986301369863014</c:v>
                </c:pt>
                <c:pt idx="402">
                  <c:v>1.1013698630136985</c:v>
                </c:pt>
                <c:pt idx="403">
                  <c:v>1.1041095890410959</c:v>
                </c:pt>
                <c:pt idx="404">
                  <c:v>1.106849315068493</c:v>
                </c:pt>
                <c:pt idx="405">
                  <c:v>1.1095890410958904</c:v>
                </c:pt>
                <c:pt idx="406">
                  <c:v>1.1123287671232878</c:v>
                </c:pt>
                <c:pt idx="407">
                  <c:v>1.1150684931506849</c:v>
                </c:pt>
                <c:pt idx="408">
                  <c:v>1.1178082191780823</c:v>
                </c:pt>
                <c:pt idx="409">
                  <c:v>1.1205479452054794</c:v>
                </c:pt>
                <c:pt idx="410">
                  <c:v>1.1232876712328768</c:v>
                </c:pt>
                <c:pt idx="411">
                  <c:v>1.1260273972602739</c:v>
                </c:pt>
                <c:pt idx="412">
                  <c:v>1.1287671232876713</c:v>
                </c:pt>
                <c:pt idx="413">
                  <c:v>1.1315068493150684</c:v>
                </c:pt>
                <c:pt idx="414">
                  <c:v>1.1342465753424658</c:v>
                </c:pt>
                <c:pt idx="415">
                  <c:v>1.1369863013698631</c:v>
                </c:pt>
                <c:pt idx="416">
                  <c:v>1.1397260273972603</c:v>
                </c:pt>
                <c:pt idx="417">
                  <c:v>1.1424657534246576</c:v>
                </c:pt>
                <c:pt idx="418">
                  <c:v>1.1452054794520548</c:v>
                </c:pt>
                <c:pt idx="419">
                  <c:v>1.1479452054794521</c:v>
                </c:pt>
                <c:pt idx="420">
                  <c:v>1.1506849315068493</c:v>
                </c:pt>
                <c:pt idx="421">
                  <c:v>1.1534246575342466</c:v>
                </c:pt>
                <c:pt idx="422">
                  <c:v>1.1561643835616437</c:v>
                </c:pt>
                <c:pt idx="423">
                  <c:v>1.1589041095890411</c:v>
                </c:pt>
                <c:pt idx="424">
                  <c:v>1.1616438356164382</c:v>
                </c:pt>
                <c:pt idx="425">
                  <c:v>1.1643835616438356</c:v>
                </c:pt>
                <c:pt idx="426">
                  <c:v>1.167123287671233</c:v>
                </c:pt>
                <c:pt idx="427">
                  <c:v>1.1698630136986301</c:v>
                </c:pt>
                <c:pt idx="428">
                  <c:v>1.1726027397260275</c:v>
                </c:pt>
                <c:pt idx="429">
                  <c:v>1.1753424657534246</c:v>
                </c:pt>
                <c:pt idx="430">
                  <c:v>1.178082191780822</c:v>
                </c:pt>
                <c:pt idx="431">
                  <c:v>1.1808219178082191</c:v>
                </c:pt>
                <c:pt idx="432">
                  <c:v>1.1835616438356165</c:v>
                </c:pt>
                <c:pt idx="433">
                  <c:v>1.1863013698630136</c:v>
                </c:pt>
                <c:pt idx="434">
                  <c:v>1.189041095890411</c:v>
                </c:pt>
                <c:pt idx="435">
                  <c:v>1.1917808219178083</c:v>
                </c:pt>
                <c:pt idx="436">
                  <c:v>1.1945205479452055</c:v>
                </c:pt>
                <c:pt idx="437">
                  <c:v>1.1972602739726028</c:v>
                </c:pt>
                <c:pt idx="438">
                  <c:v>1.2</c:v>
                </c:pt>
                <c:pt idx="439">
                  <c:v>1.2027397260273973</c:v>
                </c:pt>
                <c:pt idx="440">
                  <c:v>1.2054794520547945</c:v>
                </c:pt>
                <c:pt idx="441">
                  <c:v>1.2082191780821918</c:v>
                </c:pt>
                <c:pt idx="442">
                  <c:v>1.210958904109589</c:v>
                </c:pt>
                <c:pt idx="443">
                  <c:v>1.2136986301369863</c:v>
                </c:pt>
                <c:pt idx="444">
                  <c:v>1.2164383561643837</c:v>
                </c:pt>
                <c:pt idx="445">
                  <c:v>1.2191780821917808</c:v>
                </c:pt>
                <c:pt idx="446">
                  <c:v>1.2219178082191782</c:v>
                </c:pt>
                <c:pt idx="447">
                  <c:v>1.2246575342465753</c:v>
                </c:pt>
                <c:pt idx="448">
                  <c:v>1.2273972602739727</c:v>
                </c:pt>
                <c:pt idx="449">
                  <c:v>1.2301369863013698</c:v>
                </c:pt>
                <c:pt idx="450">
                  <c:v>1.2328767123287672</c:v>
                </c:pt>
                <c:pt idx="451">
                  <c:v>1.2356164383561643</c:v>
                </c:pt>
                <c:pt idx="452">
                  <c:v>1.2383561643835617</c:v>
                </c:pt>
                <c:pt idx="453">
                  <c:v>1.2410958904109588</c:v>
                </c:pt>
                <c:pt idx="454">
                  <c:v>1.2438356164383562</c:v>
                </c:pt>
                <c:pt idx="455">
                  <c:v>1.2465753424657535</c:v>
                </c:pt>
                <c:pt idx="456">
                  <c:v>1.2493150684931507</c:v>
                </c:pt>
                <c:pt idx="457">
                  <c:v>1.252054794520548</c:v>
                </c:pt>
                <c:pt idx="458">
                  <c:v>1.2547945205479452</c:v>
                </c:pt>
                <c:pt idx="459">
                  <c:v>1.2575342465753425</c:v>
                </c:pt>
                <c:pt idx="460">
                  <c:v>1.2602739726027397</c:v>
                </c:pt>
                <c:pt idx="461">
                  <c:v>1.263013698630137</c:v>
                </c:pt>
                <c:pt idx="462">
                  <c:v>1.2657534246575342</c:v>
                </c:pt>
                <c:pt idx="463">
                  <c:v>1.2684931506849315</c:v>
                </c:pt>
                <c:pt idx="464">
                  <c:v>1.2712328767123289</c:v>
                </c:pt>
                <c:pt idx="465">
                  <c:v>1.273972602739726</c:v>
                </c:pt>
                <c:pt idx="466">
                  <c:v>1.2767123287671234</c:v>
                </c:pt>
                <c:pt idx="467">
                  <c:v>1.2794520547945205</c:v>
                </c:pt>
                <c:pt idx="468">
                  <c:v>1.2821917808219179</c:v>
                </c:pt>
                <c:pt idx="469">
                  <c:v>1.284931506849315</c:v>
                </c:pt>
                <c:pt idx="470">
                  <c:v>1.2876712328767124</c:v>
                </c:pt>
                <c:pt idx="471">
                  <c:v>1.2904109589041095</c:v>
                </c:pt>
                <c:pt idx="472">
                  <c:v>1.2931506849315069</c:v>
                </c:pt>
                <c:pt idx="473">
                  <c:v>1.295890410958904</c:v>
                </c:pt>
                <c:pt idx="474">
                  <c:v>1.2986301369863014</c:v>
                </c:pt>
                <c:pt idx="475">
                  <c:v>1.3013698630136987</c:v>
                </c:pt>
                <c:pt idx="476">
                  <c:v>1.3041095890410959</c:v>
                </c:pt>
                <c:pt idx="477">
                  <c:v>1.3068493150684932</c:v>
                </c:pt>
                <c:pt idx="478">
                  <c:v>1.3095890410958904</c:v>
                </c:pt>
                <c:pt idx="479">
                  <c:v>1.3123287671232877</c:v>
                </c:pt>
                <c:pt idx="480">
                  <c:v>1.3150684931506849</c:v>
                </c:pt>
                <c:pt idx="481">
                  <c:v>1.3178082191780822</c:v>
                </c:pt>
                <c:pt idx="482">
                  <c:v>1.3205479452054794</c:v>
                </c:pt>
                <c:pt idx="483">
                  <c:v>1.3232876712328767</c:v>
                </c:pt>
                <c:pt idx="484">
                  <c:v>1.3260273972602741</c:v>
                </c:pt>
                <c:pt idx="485">
                  <c:v>1.3287671232876712</c:v>
                </c:pt>
                <c:pt idx="486">
                  <c:v>1.3315068493150686</c:v>
                </c:pt>
                <c:pt idx="487">
                  <c:v>1.3342465753424657</c:v>
                </c:pt>
                <c:pt idx="488">
                  <c:v>1.3369863013698631</c:v>
                </c:pt>
                <c:pt idx="489">
                  <c:v>1.3397260273972602</c:v>
                </c:pt>
                <c:pt idx="490">
                  <c:v>1.3424657534246576</c:v>
                </c:pt>
                <c:pt idx="491">
                  <c:v>1.3452054794520547</c:v>
                </c:pt>
                <c:pt idx="492">
                  <c:v>1.3479452054794521</c:v>
                </c:pt>
                <c:pt idx="493">
                  <c:v>1.3506849315068492</c:v>
                </c:pt>
                <c:pt idx="494">
                  <c:v>1.3534246575342466</c:v>
                </c:pt>
                <c:pt idx="495">
                  <c:v>1.3561643835616439</c:v>
                </c:pt>
                <c:pt idx="496">
                  <c:v>1.3589041095890411</c:v>
                </c:pt>
                <c:pt idx="497">
                  <c:v>1.3616438356164384</c:v>
                </c:pt>
                <c:pt idx="498">
                  <c:v>1.3643835616438356</c:v>
                </c:pt>
                <c:pt idx="499">
                  <c:v>1.3671232876712329</c:v>
                </c:pt>
                <c:pt idx="500">
                  <c:v>1.3698630136986301</c:v>
                </c:pt>
                <c:pt idx="501">
                  <c:v>1.3726027397260274</c:v>
                </c:pt>
                <c:pt idx="502">
                  <c:v>1.3753424657534246</c:v>
                </c:pt>
                <c:pt idx="503">
                  <c:v>1.3780821917808219</c:v>
                </c:pt>
                <c:pt idx="504">
                  <c:v>1.3808219178082193</c:v>
                </c:pt>
                <c:pt idx="505">
                  <c:v>1.3835616438356164</c:v>
                </c:pt>
                <c:pt idx="506">
                  <c:v>1.3863013698630138</c:v>
                </c:pt>
                <c:pt idx="507">
                  <c:v>1.3890410958904109</c:v>
                </c:pt>
                <c:pt idx="508">
                  <c:v>1.3917808219178083</c:v>
                </c:pt>
                <c:pt idx="509">
                  <c:v>1.3945205479452054</c:v>
                </c:pt>
                <c:pt idx="510">
                  <c:v>1.3972602739726028</c:v>
                </c:pt>
                <c:pt idx="511">
                  <c:v>1.4</c:v>
                </c:pt>
                <c:pt idx="512">
                  <c:v>1.4027397260273973</c:v>
                </c:pt>
                <c:pt idx="513">
                  <c:v>1.4054794520547946</c:v>
                </c:pt>
                <c:pt idx="514">
                  <c:v>1.4082191780821918</c:v>
                </c:pt>
                <c:pt idx="515">
                  <c:v>1.4109589041095891</c:v>
                </c:pt>
                <c:pt idx="516">
                  <c:v>1.4136986301369863</c:v>
                </c:pt>
                <c:pt idx="517">
                  <c:v>1.4164383561643836</c:v>
                </c:pt>
                <c:pt idx="518">
                  <c:v>1.4191780821917808</c:v>
                </c:pt>
                <c:pt idx="519">
                  <c:v>1.4219178082191781</c:v>
                </c:pt>
                <c:pt idx="520">
                  <c:v>1.4246575342465753</c:v>
                </c:pt>
                <c:pt idx="521">
                  <c:v>1.4273972602739726</c:v>
                </c:pt>
                <c:pt idx="522">
                  <c:v>1.4301369863013698</c:v>
                </c:pt>
                <c:pt idx="523">
                  <c:v>1.4328767123287671</c:v>
                </c:pt>
                <c:pt idx="524">
                  <c:v>1.4356164383561645</c:v>
                </c:pt>
                <c:pt idx="525">
                  <c:v>1.4383561643835616</c:v>
                </c:pt>
                <c:pt idx="526">
                  <c:v>1.441095890410959</c:v>
                </c:pt>
                <c:pt idx="527">
                  <c:v>1.4438356164383561</c:v>
                </c:pt>
                <c:pt idx="528">
                  <c:v>1.4465753424657535</c:v>
                </c:pt>
                <c:pt idx="529">
                  <c:v>1.4493150684931506</c:v>
                </c:pt>
                <c:pt idx="530">
                  <c:v>1.452054794520548</c:v>
                </c:pt>
                <c:pt idx="531">
                  <c:v>1.4547945205479451</c:v>
                </c:pt>
                <c:pt idx="532">
                  <c:v>1.4575342465753425</c:v>
                </c:pt>
                <c:pt idx="533">
                  <c:v>1.4602739726027398</c:v>
                </c:pt>
                <c:pt idx="534">
                  <c:v>1.463013698630137</c:v>
                </c:pt>
                <c:pt idx="535">
                  <c:v>1.4657534246575343</c:v>
                </c:pt>
                <c:pt idx="536">
                  <c:v>1.4684931506849315</c:v>
                </c:pt>
                <c:pt idx="537">
                  <c:v>1.4712328767123288</c:v>
                </c:pt>
                <c:pt idx="538">
                  <c:v>1.473972602739726</c:v>
                </c:pt>
                <c:pt idx="539">
                  <c:v>1.4767123287671233</c:v>
                </c:pt>
                <c:pt idx="540">
                  <c:v>1.4794520547945205</c:v>
                </c:pt>
                <c:pt idx="541">
                  <c:v>1.4821917808219178</c:v>
                </c:pt>
                <c:pt idx="542">
                  <c:v>1.484931506849315</c:v>
                </c:pt>
                <c:pt idx="543">
                  <c:v>1.4876712328767123</c:v>
                </c:pt>
                <c:pt idx="544">
                  <c:v>1.4904109589041097</c:v>
                </c:pt>
                <c:pt idx="545">
                  <c:v>1.4931506849315068</c:v>
                </c:pt>
                <c:pt idx="546">
                  <c:v>1.4958904109589042</c:v>
                </c:pt>
                <c:pt idx="547">
                  <c:v>1.4986301369863013</c:v>
                </c:pt>
                <c:pt idx="548">
                  <c:v>1.5013698630136987</c:v>
                </c:pt>
                <c:pt idx="549">
                  <c:v>1.5041095890410958</c:v>
                </c:pt>
                <c:pt idx="550">
                  <c:v>1.5068493150684932</c:v>
                </c:pt>
                <c:pt idx="551">
                  <c:v>1.5095890410958903</c:v>
                </c:pt>
                <c:pt idx="552">
                  <c:v>1.5123287671232877</c:v>
                </c:pt>
                <c:pt idx="553">
                  <c:v>1.515068493150685</c:v>
                </c:pt>
                <c:pt idx="554">
                  <c:v>1.5178082191780822</c:v>
                </c:pt>
                <c:pt idx="555">
                  <c:v>1.5205479452054795</c:v>
                </c:pt>
                <c:pt idx="556">
                  <c:v>1.5232876712328767</c:v>
                </c:pt>
                <c:pt idx="557">
                  <c:v>1.526027397260274</c:v>
                </c:pt>
                <c:pt idx="558">
                  <c:v>1.5287671232876712</c:v>
                </c:pt>
                <c:pt idx="559">
                  <c:v>1.5315068493150685</c:v>
                </c:pt>
                <c:pt idx="560">
                  <c:v>1.5342465753424657</c:v>
                </c:pt>
                <c:pt idx="561">
                  <c:v>1.536986301369863</c:v>
                </c:pt>
                <c:pt idx="562">
                  <c:v>1.5397260273972602</c:v>
                </c:pt>
                <c:pt idx="563">
                  <c:v>1.5424657534246575</c:v>
                </c:pt>
                <c:pt idx="564">
                  <c:v>1.5452054794520549</c:v>
                </c:pt>
                <c:pt idx="565">
                  <c:v>1.547945205479452</c:v>
                </c:pt>
                <c:pt idx="566">
                  <c:v>1.5506849315068494</c:v>
                </c:pt>
                <c:pt idx="567">
                  <c:v>1.5534246575342465</c:v>
                </c:pt>
                <c:pt idx="568">
                  <c:v>1.5561643835616439</c:v>
                </c:pt>
                <c:pt idx="569">
                  <c:v>1.558904109589041</c:v>
                </c:pt>
                <c:pt idx="570">
                  <c:v>1.5616438356164384</c:v>
                </c:pt>
                <c:pt idx="571">
                  <c:v>1.5643835616438355</c:v>
                </c:pt>
                <c:pt idx="572">
                  <c:v>1.5671232876712329</c:v>
                </c:pt>
                <c:pt idx="573">
                  <c:v>1.5698630136986302</c:v>
                </c:pt>
                <c:pt idx="574">
                  <c:v>1.5726027397260274</c:v>
                </c:pt>
                <c:pt idx="575">
                  <c:v>1.5753424657534247</c:v>
                </c:pt>
                <c:pt idx="576">
                  <c:v>1.5780821917808219</c:v>
                </c:pt>
                <c:pt idx="577">
                  <c:v>1.5808219178082192</c:v>
                </c:pt>
                <c:pt idx="578">
                  <c:v>1.5835616438356164</c:v>
                </c:pt>
                <c:pt idx="579">
                  <c:v>1.5863013698630137</c:v>
                </c:pt>
                <c:pt idx="580">
                  <c:v>1.5890410958904109</c:v>
                </c:pt>
                <c:pt idx="581">
                  <c:v>1.5917808219178082</c:v>
                </c:pt>
                <c:pt idx="582">
                  <c:v>1.5945205479452054</c:v>
                </c:pt>
                <c:pt idx="583">
                  <c:v>1.5972602739726027</c:v>
                </c:pt>
                <c:pt idx="584">
                  <c:v>1.6</c:v>
                </c:pt>
                <c:pt idx="585">
                  <c:v>1.6027397260273972</c:v>
                </c:pt>
                <c:pt idx="586">
                  <c:v>1.6054794520547946</c:v>
                </c:pt>
                <c:pt idx="587">
                  <c:v>1.6082191780821917</c:v>
                </c:pt>
                <c:pt idx="588">
                  <c:v>1.6109589041095891</c:v>
                </c:pt>
                <c:pt idx="589">
                  <c:v>1.6136986301369862</c:v>
                </c:pt>
                <c:pt idx="590">
                  <c:v>1.6164383561643836</c:v>
                </c:pt>
                <c:pt idx="591">
                  <c:v>1.6191780821917807</c:v>
                </c:pt>
                <c:pt idx="592">
                  <c:v>1.6219178082191781</c:v>
                </c:pt>
                <c:pt idx="593">
                  <c:v>1.6246575342465754</c:v>
                </c:pt>
                <c:pt idx="594">
                  <c:v>1.6273972602739726</c:v>
                </c:pt>
                <c:pt idx="595">
                  <c:v>1.6301369863013699</c:v>
                </c:pt>
                <c:pt idx="596">
                  <c:v>1.6328767123287671</c:v>
                </c:pt>
                <c:pt idx="597">
                  <c:v>1.6356164383561644</c:v>
                </c:pt>
                <c:pt idx="598">
                  <c:v>1.6383561643835616</c:v>
                </c:pt>
                <c:pt idx="599">
                  <c:v>1.6410958904109589</c:v>
                </c:pt>
                <c:pt idx="600">
                  <c:v>1.6438356164383561</c:v>
                </c:pt>
                <c:pt idx="601">
                  <c:v>1.6465753424657534</c:v>
                </c:pt>
                <c:pt idx="602">
                  <c:v>1.6493150684931508</c:v>
                </c:pt>
                <c:pt idx="603">
                  <c:v>1.6520547945205479</c:v>
                </c:pt>
                <c:pt idx="604">
                  <c:v>1.6547945205479453</c:v>
                </c:pt>
                <c:pt idx="605">
                  <c:v>1.6575342465753424</c:v>
                </c:pt>
                <c:pt idx="606">
                  <c:v>1.6602739726027398</c:v>
                </c:pt>
                <c:pt idx="607">
                  <c:v>1.6630136986301369</c:v>
                </c:pt>
                <c:pt idx="608">
                  <c:v>1.6657534246575343</c:v>
                </c:pt>
                <c:pt idx="609">
                  <c:v>1.6684931506849314</c:v>
                </c:pt>
                <c:pt idx="610">
                  <c:v>1.6712328767123288</c:v>
                </c:pt>
                <c:pt idx="611">
                  <c:v>1.6739726027397259</c:v>
                </c:pt>
                <c:pt idx="612">
                  <c:v>1.6767123287671233</c:v>
                </c:pt>
                <c:pt idx="613">
                  <c:v>1.6794520547945206</c:v>
                </c:pt>
                <c:pt idx="614">
                  <c:v>1.6821917808219178</c:v>
                </c:pt>
                <c:pt idx="615">
                  <c:v>1.6849315068493151</c:v>
                </c:pt>
                <c:pt idx="616">
                  <c:v>1.6876712328767123</c:v>
                </c:pt>
                <c:pt idx="617">
                  <c:v>1.6904109589041096</c:v>
                </c:pt>
                <c:pt idx="618">
                  <c:v>1.6931506849315068</c:v>
                </c:pt>
                <c:pt idx="619">
                  <c:v>1.6958904109589041</c:v>
                </c:pt>
                <c:pt idx="620">
                  <c:v>1.6986301369863013</c:v>
                </c:pt>
                <c:pt idx="621">
                  <c:v>1.7013698630136986</c:v>
                </c:pt>
                <c:pt idx="622">
                  <c:v>1.704109589041096</c:v>
                </c:pt>
                <c:pt idx="623">
                  <c:v>1.7068493150684931</c:v>
                </c:pt>
                <c:pt idx="624">
                  <c:v>1.7095890410958905</c:v>
                </c:pt>
                <c:pt idx="625">
                  <c:v>1.7123287671232876</c:v>
                </c:pt>
                <c:pt idx="626">
                  <c:v>1.715068493150685</c:v>
                </c:pt>
                <c:pt idx="627">
                  <c:v>1.7178082191780821</c:v>
                </c:pt>
                <c:pt idx="628">
                  <c:v>1.7205479452054795</c:v>
                </c:pt>
                <c:pt idx="629">
                  <c:v>1.7232876712328766</c:v>
                </c:pt>
                <c:pt idx="630">
                  <c:v>1.726027397260274</c:v>
                </c:pt>
                <c:pt idx="631">
                  <c:v>1.7287671232876711</c:v>
                </c:pt>
                <c:pt idx="632">
                  <c:v>1.7315068493150685</c:v>
                </c:pt>
                <c:pt idx="633">
                  <c:v>1.7342465753424658</c:v>
                </c:pt>
                <c:pt idx="634">
                  <c:v>1.736986301369863</c:v>
                </c:pt>
                <c:pt idx="635">
                  <c:v>1.7397260273972603</c:v>
                </c:pt>
                <c:pt idx="636">
                  <c:v>1.7424657534246575</c:v>
                </c:pt>
                <c:pt idx="637">
                  <c:v>1.7452054794520548</c:v>
                </c:pt>
                <c:pt idx="638">
                  <c:v>1.747945205479452</c:v>
                </c:pt>
                <c:pt idx="639">
                  <c:v>1.7506849315068493</c:v>
                </c:pt>
                <c:pt idx="640">
                  <c:v>1.7534246575342465</c:v>
                </c:pt>
                <c:pt idx="641">
                  <c:v>1.7561643835616438</c:v>
                </c:pt>
                <c:pt idx="642">
                  <c:v>1.7589041095890412</c:v>
                </c:pt>
                <c:pt idx="643">
                  <c:v>1.7616438356164383</c:v>
                </c:pt>
                <c:pt idx="644">
                  <c:v>1.7643835616438357</c:v>
                </c:pt>
                <c:pt idx="645">
                  <c:v>1.7671232876712328</c:v>
                </c:pt>
                <c:pt idx="646">
                  <c:v>1.7698630136986302</c:v>
                </c:pt>
                <c:pt idx="647">
                  <c:v>1.7726027397260273</c:v>
                </c:pt>
                <c:pt idx="648">
                  <c:v>1.7753424657534247</c:v>
                </c:pt>
                <c:pt idx="649">
                  <c:v>1.7780821917808218</c:v>
                </c:pt>
                <c:pt idx="650">
                  <c:v>1.7808219178082192</c:v>
                </c:pt>
                <c:pt idx="651">
                  <c:v>1.7835616438356163</c:v>
                </c:pt>
                <c:pt idx="652">
                  <c:v>1.7863013698630137</c:v>
                </c:pt>
                <c:pt idx="653">
                  <c:v>1.789041095890411</c:v>
                </c:pt>
                <c:pt idx="654">
                  <c:v>1.7917808219178082</c:v>
                </c:pt>
                <c:pt idx="655">
                  <c:v>1.7945205479452055</c:v>
                </c:pt>
                <c:pt idx="656">
                  <c:v>1.7972602739726027</c:v>
                </c:pt>
                <c:pt idx="657">
                  <c:v>1.8</c:v>
                </c:pt>
                <c:pt idx="658">
                  <c:v>1.8027397260273972</c:v>
                </c:pt>
                <c:pt idx="659">
                  <c:v>1.8054794520547945</c:v>
                </c:pt>
                <c:pt idx="660">
                  <c:v>1.8082191780821917</c:v>
                </c:pt>
                <c:pt idx="661">
                  <c:v>1.810958904109589</c:v>
                </c:pt>
                <c:pt idx="662">
                  <c:v>1.8136986301369864</c:v>
                </c:pt>
                <c:pt idx="663">
                  <c:v>1.8164383561643835</c:v>
                </c:pt>
                <c:pt idx="664">
                  <c:v>1.8191780821917809</c:v>
                </c:pt>
                <c:pt idx="665">
                  <c:v>1.821917808219178</c:v>
                </c:pt>
                <c:pt idx="666">
                  <c:v>1.8246575342465754</c:v>
                </c:pt>
                <c:pt idx="667">
                  <c:v>1.8273972602739725</c:v>
                </c:pt>
                <c:pt idx="668">
                  <c:v>1.8301369863013699</c:v>
                </c:pt>
                <c:pt idx="669">
                  <c:v>1.832876712328767</c:v>
                </c:pt>
                <c:pt idx="670">
                  <c:v>1.8356164383561644</c:v>
                </c:pt>
                <c:pt idx="671">
                  <c:v>1.8383561643835618</c:v>
                </c:pt>
                <c:pt idx="672">
                  <c:v>1.8410958904109589</c:v>
                </c:pt>
                <c:pt idx="673">
                  <c:v>1.8438356164383563</c:v>
                </c:pt>
                <c:pt idx="674">
                  <c:v>1.8465753424657534</c:v>
                </c:pt>
                <c:pt idx="675">
                  <c:v>1.8493150684931507</c:v>
                </c:pt>
                <c:pt idx="676">
                  <c:v>1.8520547945205479</c:v>
                </c:pt>
                <c:pt idx="677">
                  <c:v>1.8547945205479452</c:v>
                </c:pt>
                <c:pt idx="678">
                  <c:v>1.8575342465753424</c:v>
                </c:pt>
                <c:pt idx="679">
                  <c:v>1.8602739726027397</c:v>
                </c:pt>
                <c:pt idx="680">
                  <c:v>1.8630136986301369</c:v>
                </c:pt>
                <c:pt idx="681">
                  <c:v>1.8657534246575342</c:v>
                </c:pt>
                <c:pt idx="682">
                  <c:v>1.8684931506849316</c:v>
                </c:pt>
                <c:pt idx="683">
                  <c:v>1.8712328767123287</c:v>
                </c:pt>
                <c:pt idx="684">
                  <c:v>1.8739726027397261</c:v>
                </c:pt>
                <c:pt idx="685">
                  <c:v>1.8767123287671232</c:v>
                </c:pt>
                <c:pt idx="686">
                  <c:v>1.8794520547945206</c:v>
                </c:pt>
                <c:pt idx="687">
                  <c:v>1.8821917808219177</c:v>
                </c:pt>
                <c:pt idx="688">
                  <c:v>1.8849315068493151</c:v>
                </c:pt>
                <c:pt idx="689">
                  <c:v>1.8876712328767122</c:v>
                </c:pt>
                <c:pt idx="690">
                  <c:v>1.8904109589041096</c:v>
                </c:pt>
                <c:pt idx="691">
                  <c:v>1.893150684931507</c:v>
                </c:pt>
                <c:pt idx="692">
                  <c:v>1.8958904109589041</c:v>
                </c:pt>
                <c:pt idx="693">
                  <c:v>1.8986301369863015</c:v>
                </c:pt>
                <c:pt idx="694">
                  <c:v>1.9013698630136986</c:v>
                </c:pt>
                <c:pt idx="695">
                  <c:v>1.904109589041096</c:v>
                </c:pt>
                <c:pt idx="696">
                  <c:v>1.9068493150684931</c:v>
                </c:pt>
                <c:pt idx="697">
                  <c:v>1.9095890410958904</c:v>
                </c:pt>
                <c:pt idx="698">
                  <c:v>1.9123287671232876</c:v>
                </c:pt>
                <c:pt idx="699">
                  <c:v>1.9150684931506849</c:v>
                </c:pt>
                <c:pt idx="700">
                  <c:v>1.9178082191780821</c:v>
                </c:pt>
                <c:pt idx="701">
                  <c:v>1.9205479452054794</c:v>
                </c:pt>
                <c:pt idx="702">
                  <c:v>1.9232876712328768</c:v>
                </c:pt>
                <c:pt idx="703">
                  <c:v>1.9260273972602739</c:v>
                </c:pt>
                <c:pt idx="704">
                  <c:v>1.9287671232876713</c:v>
                </c:pt>
                <c:pt idx="705">
                  <c:v>1.9315068493150684</c:v>
                </c:pt>
                <c:pt idx="706">
                  <c:v>1.9342465753424658</c:v>
                </c:pt>
                <c:pt idx="707">
                  <c:v>1.9369863013698629</c:v>
                </c:pt>
                <c:pt idx="708">
                  <c:v>1.9397260273972603</c:v>
                </c:pt>
                <c:pt idx="709">
                  <c:v>1.9424657534246574</c:v>
                </c:pt>
                <c:pt idx="710">
                  <c:v>1.9452054794520548</c:v>
                </c:pt>
                <c:pt idx="711">
                  <c:v>1.9479452054794522</c:v>
                </c:pt>
                <c:pt idx="712">
                  <c:v>1.9506849315068493</c:v>
                </c:pt>
                <c:pt idx="713">
                  <c:v>1.9534246575342467</c:v>
                </c:pt>
                <c:pt idx="714">
                  <c:v>1.9561643835616438</c:v>
                </c:pt>
                <c:pt idx="715">
                  <c:v>1.9589041095890412</c:v>
                </c:pt>
                <c:pt idx="716">
                  <c:v>1.9616438356164383</c:v>
                </c:pt>
                <c:pt idx="717">
                  <c:v>1.9643835616438357</c:v>
                </c:pt>
                <c:pt idx="718">
                  <c:v>1.9671232876712328</c:v>
                </c:pt>
                <c:pt idx="719">
                  <c:v>1.9698630136986301</c:v>
                </c:pt>
                <c:pt idx="720">
                  <c:v>1.9726027397260273</c:v>
                </c:pt>
                <c:pt idx="721">
                  <c:v>1.9753424657534246</c:v>
                </c:pt>
                <c:pt idx="722">
                  <c:v>1.978082191780822</c:v>
                </c:pt>
                <c:pt idx="723">
                  <c:v>1.9808219178082191</c:v>
                </c:pt>
                <c:pt idx="724">
                  <c:v>1.9835616438356165</c:v>
                </c:pt>
                <c:pt idx="725">
                  <c:v>1.9863013698630136</c:v>
                </c:pt>
                <c:pt idx="726">
                  <c:v>1.989041095890411</c:v>
                </c:pt>
                <c:pt idx="727">
                  <c:v>1.9917808219178081</c:v>
                </c:pt>
                <c:pt idx="728">
                  <c:v>1.9945205479452055</c:v>
                </c:pt>
                <c:pt idx="729">
                  <c:v>1.9972602739726026</c:v>
                </c:pt>
                <c:pt idx="730">
                  <c:v>2</c:v>
                </c:pt>
                <c:pt idx="731">
                  <c:v>2.0027397260273974</c:v>
                </c:pt>
                <c:pt idx="732">
                  <c:v>2.0054794520547947</c:v>
                </c:pt>
                <c:pt idx="733">
                  <c:v>2.0082191780821916</c:v>
                </c:pt>
                <c:pt idx="734">
                  <c:v>2.010958904109589</c:v>
                </c:pt>
                <c:pt idx="735">
                  <c:v>2.0136986301369864</c:v>
                </c:pt>
                <c:pt idx="736">
                  <c:v>2.0164383561643837</c:v>
                </c:pt>
                <c:pt idx="737">
                  <c:v>2.0191780821917806</c:v>
                </c:pt>
                <c:pt idx="738">
                  <c:v>2.021917808219178</c:v>
                </c:pt>
                <c:pt idx="739">
                  <c:v>2.0246575342465754</c:v>
                </c:pt>
                <c:pt idx="740">
                  <c:v>2.0273972602739727</c:v>
                </c:pt>
                <c:pt idx="741">
                  <c:v>2.0301369863013701</c:v>
                </c:pt>
                <c:pt idx="742">
                  <c:v>2.032876712328767</c:v>
                </c:pt>
                <c:pt idx="743">
                  <c:v>2.0356164383561643</c:v>
                </c:pt>
                <c:pt idx="744">
                  <c:v>2.0383561643835617</c:v>
                </c:pt>
                <c:pt idx="745">
                  <c:v>2.0410958904109591</c:v>
                </c:pt>
                <c:pt idx="746">
                  <c:v>2.043835616438356</c:v>
                </c:pt>
                <c:pt idx="747">
                  <c:v>2.0465753424657533</c:v>
                </c:pt>
                <c:pt idx="748">
                  <c:v>2.0493150684931507</c:v>
                </c:pt>
                <c:pt idx="749">
                  <c:v>2.0520547945205481</c:v>
                </c:pt>
                <c:pt idx="750">
                  <c:v>2.0547945205479454</c:v>
                </c:pt>
                <c:pt idx="751">
                  <c:v>2.0575342465753423</c:v>
                </c:pt>
                <c:pt idx="752">
                  <c:v>2.0602739726027397</c:v>
                </c:pt>
                <c:pt idx="753">
                  <c:v>2.0630136986301371</c:v>
                </c:pt>
                <c:pt idx="754">
                  <c:v>2.0657534246575344</c:v>
                </c:pt>
                <c:pt idx="755">
                  <c:v>2.0684931506849313</c:v>
                </c:pt>
                <c:pt idx="756">
                  <c:v>2.0712328767123287</c:v>
                </c:pt>
                <c:pt idx="757">
                  <c:v>2.0739726027397261</c:v>
                </c:pt>
                <c:pt idx="758">
                  <c:v>2.0767123287671234</c:v>
                </c:pt>
                <c:pt idx="759">
                  <c:v>2.0794520547945203</c:v>
                </c:pt>
                <c:pt idx="760">
                  <c:v>2.0821917808219177</c:v>
                </c:pt>
                <c:pt idx="761">
                  <c:v>2.0849315068493151</c:v>
                </c:pt>
                <c:pt idx="762">
                  <c:v>2.0876712328767124</c:v>
                </c:pt>
                <c:pt idx="763">
                  <c:v>2.0904109589041098</c:v>
                </c:pt>
                <c:pt idx="764">
                  <c:v>2.0931506849315067</c:v>
                </c:pt>
                <c:pt idx="765">
                  <c:v>2.095890410958904</c:v>
                </c:pt>
                <c:pt idx="766">
                  <c:v>2.0986301369863014</c:v>
                </c:pt>
                <c:pt idx="767">
                  <c:v>2.1013698630136988</c:v>
                </c:pt>
                <c:pt idx="768">
                  <c:v>2.1041095890410957</c:v>
                </c:pt>
                <c:pt idx="769">
                  <c:v>2.106849315068493</c:v>
                </c:pt>
                <c:pt idx="770">
                  <c:v>2.1095890410958904</c:v>
                </c:pt>
                <c:pt idx="771">
                  <c:v>2.1123287671232878</c:v>
                </c:pt>
                <c:pt idx="772">
                  <c:v>2.1150684931506851</c:v>
                </c:pt>
                <c:pt idx="773">
                  <c:v>2.117808219178082</c:v>
                </c:pt>
                <c:pt idx="774">
                  <c:v>2.1205479452054794</c:v>
                </c:pt>
                <c:pt idx="775">
                  <c:v>2.1232876712328768</c:v>
                </c:pt>
                <c:pt idx="776">
                  <c:v>2.1260273972602741</c:v>
                </c:pt>
                <c:pt idx="777">
                  <c:v>2.128767123287671</c:v>
                </c:pt>
                <c:pt idx="778">
                  <c:v>2.1315068493150684</c:v>
                </c:pt>
                <c:pt idx="779">
                  <c:v>2.1342465753424658</c:v>
                </c:pt>
                <c:pt idx="780">
                  <c:v>2.1369863013698631</c:v>
                </c:pt>
                <c:pt idx="781">
                  <c:v>2.1397260273972605</c:v>
                </c:pt>
                <c:pt idx="782">
                  <c:v>2.1424657534246574</c:v>
                </c:pt>
                <c:pt idx="783">
                  <c:v>2.1452054794520548</c:v>
                </c:pt>
                <c:pt idx="784">
                  <c:v>2.1479452054794521</c:v>
                </c:pt>
                <c:pt idx="785">
                  <c:v>2.1506849315068495</c:v>
                </c:pt>
                <c:pt idx="786">
                  <c:v>2.1534246575342464</c:v>
                </c:pt>
                <c:pt idx="787">
                  <c:v>2.1561643835616437</c:v>
                </c:pt>
                <c:pt idx="788">
                  <c:v>2.1589041095890411</c:v>
                </c:pt>
                <c:pt idx="789">
                  <c:v>2.1616438356164385</c:v>
                </c:pt>
                <c:pt idx="790">
                  <c:v>2.1643835616438358</c:v>
                </c:pt>
                <c:pt idx="791">
                  <c:v>2.1671232876712327</c:v>
                </c:pt>
                <c:pt idx="792">
                  <c:v>2.1698630136986301</c:v>
                </c:pt>
                <c:pt idx="793">
                  <c:v>2.1726027397260275</c:v>
                </c:pt>
                <c:pt idx="794">
                  <c:v>2.1753424657534248</c:v>
                </c:pt>
                <c:pt idx="795">
                  <c:v>2.1780821917808217</c:v>
                </c:pt>
                <c:pt idx="796">
                  <c:v>2.1808219178082191</c:v>
                </c:pt>
                <c:pt idx="797">
                  <c:v>2.1835616438356165</c:v>
                </c:pt>
                <c:pt idx="798">
                  <c:v>2.1863013698630138</c:v>
                </c:pt>
                <c:pt idx="799">
                  <c:v>2.1890410958904107</c:v>
                </c:pt>
                <c:pt idx="800">
                  <c:v>2.1917808219178081</c:v>
                </c:pt>
                <c:pt idx="801">
                  <c:v>2.1945205479452055</c:v>
                </c:pt>
                <c:pt idx="802">
                  <c:v>2.1972602739726028</c:v>
                </c:pt>
                <c:pt idx="803">
                  <c:v>2.2000000000000002</c:v>
                </c:pt>
                <c:pt idx="804">
                  <c:v>2.2027397260273971</c:v>
                </c:pt>
                <c:pt idx="805">
                  <c:v>2.2054794520547945</c:v>
                </c:pt>
                <c:pt idx="806">
                  <c:v>2.2082191780821918</c:v>
                </c:pt>
                <c:pt idx="807">
                  <c:v>2.2109589041095892</c:v>
                </c:pt>
                <c:pt idx="808">
                  <c:v>2.2136986301369861</c:v>
                </c:pt>
                <c:pt idx="809">
                  <c:v>2.2164383561643834</c:v>
                </c:pt>
                <c:pt idx="810">
                  <c:v>2.2191780821917808</c:v>
                </c:pt>
                <c:pt idx="811">
                  <c:v>2.2219178082191782</c:v>
                </c:pt>
                <c:pt idx="812">
                  <c:v>2.2246575342465755</c:v>
                </c:pt>
                <c:pt idx="813">
                  <c:v>2.2273972602739724</c:v>
                </c:pt>
                <c:pt idx="814">
                  <c:v>2.2301369863013698</c:v>
                </c:pt>
                <c:pt idx="815">
                  <c:v>2.2328767123287672</c:v>
                </c:pt>
                <c:pt idx="816">
                  <c:v>2.2356164383561645</c:v>
                </c:pt>
                <c:pt idx="817">
                  <c:v>2.2383561643835614</c:v>
                </c:pt>
                <c:pt idx="818">
                  <c:v>2.2410958904109588</c:v>
                </c:pt>
                <c:pt idx="819">
                  <c:v>2.2438356164383562</c:v>
                </c:pt>
                <c:pt idx="820">
                  <c:v>2.2465753424657535</c:v>
                </c:pt>
                <c:pt idx="821">
                  <c:v>2.2493150684931509</c:v>
                </c:pt>
                <c:pt idx="822">
                  <c:v>2.2520547945205478</c:v>
                </c:pt>
                <c:pt idx="823">
                  <c:v>2.2547945205479452</c:v>
                </c:pt>
                <c:pt idx="824">
                  <c:v>2.2575342465753425</c:v>
                </c:pt>
                <c:pt idx="825">
                  <c:v>2.2602739726027399</c:v>
                </c:pt>
                <c:pt idx="826">
                  <c:v>2.2630136986301368</c:v>
                </c:pt>
                <c:pt idx="827">
                  <c:v>2.2657534246575342</c:v>
                </c:pt>
                <c:pt idx="828">
                  <c:v>2.2684931506849315</c:v>
                </c:pt>
                <c:pt idx="829">
                  <c:v>2.2712328767123289</c:v>
                </c:pt>
                <c:pt idx="830">
                  <c:v>2.2739726027397262</c:v>
                </c:pt>
                <c:pt idx="831">
                  <c:v>2.2767123287671232</c:v>
                </c:pt>
                <c:pt idx="832">
                  <c:v>2.2794520547945205</c:v>
                </c:pt>
                <c:pt idx="833">
                  <c:v>2.2821917808219179</c:v>
                </c:pt>
                <c:pt idx="834">
                  <c:v>2.2849315068493152</c:v>
                </c:pt>
                <c:pt idx="835">
                  <c:v>2.2876712328767121</c:v>
                </c:pt>
                <c:pt idx="836">
                  <c:v>2.2904109589041095</c:v>
                </c:pt>
                <c:pt idx="837">
                  <c:v>2.2931506849315069</c:v>
                </c:pt>
                <c:pt idx="838">
                  <c:v>2.2958904109589042</c:v>
                </c:pt>
                <c:pt idx="839">
                  <c:v>2.2986301369863016</c:v>
                </c:pt>
                <c:pt idx="840">
                  <c:v>2.3013698630136985</c:v>
                </c:pt>
                <c:pt idx="841">
                  <c:v>2.3041095890410959</c:v>
                </c:pt>
                <c:pt idx="842">
                  <c:v>2.3068493150684932</c:v>
                </c:pt>
                <c:pt idx="843">
                  <c:v>2.3095890410958906</c:v>
                </c:pt>
                <c:pt idx="844">
                  <c:v>2.3123287671232875</c:v>
                </c:pt>
                <c:pt idx="845">
                  <c:v>2.3150684931506849</c:v>
                </c:pt>
                <c:pt idx="846">
                  <c:v>2.3178082191780822</c:v>
                </c:pt>
                <c:pt idx="847">
                  <c:v>2.3205479452054796</c:v>
                </c:pt>
                <c:pt idx="848">
                  <c:v>2.3232876712328765</c:v>
                </c:pt>
                <c:pt idx="849">
                  <c:v>2.3260273972602739</c:v>
                </c:pt>
                <c:pt idx="850">
                  <c:v>2.3287671232876712</c:v>
                </c:pt>
                <c:pt idx="851">
                  <c:v>2.3315068493150686</c:v>
                </c:pt>
                <c:pt idx="852">
                  <c:v>2.3342465753424659</c:v>
                </c:pt>
                <c:pt idx="853">
                  <c:v>2.3369863013698629</c:v>
                </c:pt>
                <c:pt idx="854">
                  <c:v>2.3397260273972602</c:v>
                </c:pt>
                <c:pt idx="855">
                  <c:v>2.3424657534246576</c:v>
                </c:pt>
                <c:pt idx="856">
                  <c:v>2.3452054794520549</c:v>
                </c:pt>
                <c:pt idx="857">
                  <c:v>2.3479452054794518</c:v>
                </c:pt>
                <c:pt idx="858">
                  <c:v>2.3506849315068492</c:v>
                </c:pt>
                <c:pt idx="859">
                  <c:v>2.3534246575342466</c:v>
                </c:pt>
                <c:pt idx="860">
                  <c:v>2.3561643835616439</c:v>
                </c:pt>
                <c:pt idx="861">
                  <c:v>2.3589041095890413</c:v>
                </c:pt>
                <c:pt idx="862">
                  <c:v>2.3616438356164382</c:v>
                </c:pt>
                <c:pt idx="863">
                  <c:v>2.3643835616438356</c:v>
                </c:pt>
                <c:pt idx="864">
                  <c:v>2.3671232876712329</c:v>
                </c:pt>
                <c:pt idx="865">
                  <c:v>2.3698630136986303</c:v>
                </c:pt>
                <c:pt idx="866">
                  <c:v>2.3726027397260272</c:v>
                </c:pt>
                <c:pt idx="867">
                  <c:v>2.3753424657534246</c:v>
                </c:pt>
                <c:pt idx="868">
                  <c:v>2.3780821917808219</c:v>
                </c:pt>
                <c:pt idx="869">
                  <c:v>2.3808219178082193</c:v>
                </c:pt>
                <c:pt idx="870">
                  <c:v>2.3835616438356166</c:v>
                </c:pt>
                <c:pt idx="871">
                  <c:v>2.3863013698630136</c:v>
                </c:pt>
                <c:pt idx="872">
                  <c:v>2.3890410958904109</c:v>
                </c:pt>
                <c:pt idx="873">
                  <c:v>2.3917808219178083</c:v>
                </c:pt>
                <c:pt idx="874">
                  <c:v>2.3945205479452056</c:v>
                </c:pt>
                <c:pt idx="875">
                  <c:v>2.3972602739726026</c:v>
                </c:pt>
                <c:pt idx="876">
                  <c:v>2.4</c:v>
                </c:pt>
                <c:pt idx="877">
                  <c:v>2.4027397260273973</c:v>
                </c:pt>
                <c:pt idx="878">
                  <c:v>2.4054794520547946</c:v>
                </c:pt>
                <c:pt idx="879">
                  <c:v>2.408219178082192</c:v>
                </c:pt>
                <c:pt idx="880">
                  <c:v>2.4109589041095889</c:v>
                </c:pt>
                <c:pt idx="881">
                  <c:v>2.4136986301369863</c:v>
                </c:pt>
                <c:pt idx="882">
                  <c:v>2.4164383561643836</c:v>
                </c:pt>
                <c:pt idx="883">
                  <c:v>2.419178082191781</c:v>
                </c:pt>
                <c:pt idx="884">
                  <c:v>2.4219178082191779</c:v>
                </c:pt>
                <c:pt idx="885">
                  <c:v>2.4246575342465753</c:v>
                </c:pt>
                <c:pt idx="886">
                  <c:v>2.4273972602739726</c:v>
                </c:pt>
                <c:pt idx="887">
                  <c:v>2.43013698630137</c:v>
                </c:pt>
                <c:pt idx="888">
                  <c:v>2.4328767123287673</c:v>
                </c:pt>
                <c:pt idx="889">
                  <c:v>2.4356164383561643</c:v>
                </c:pt>
                <c:pt idx="890">
                  <c:v>2.4383561643835616</c:v>
                </c:pt>
                <c:pt idx="891">
                  <c:v>2.441095890410959</c:v>
                </c:pt>
                <c:pt idx="892">
                  <c:v>2.4438356164383563</c:v>
                </c:pt>
                <c:pt idx="893">
                  <c:v>2.4465753424657533</c:v>
                </c:pt>
                <c:pt idx="894">
                  <c:v>2.4493150684931506</c:v>
                </c:pt>
                <c:pt idx="895">
                  <c:v>2.452054794520548</c:v>
                </c:pt>
                <c:pt idx="896">
                  <c:v>2.4547945205479453</c:v>
                </c:pt>
                <c:pt idx="897">
                  <c:v>2.4575342465753423</c:v>
                </c:pt>
                <c:pt idx="898">
                  <c:v>2.4602739726027396</c:v>
                </c:pt>
                <c:pt idx="899">
                  <c:v>2.463013698630137</c:v>
                </c:pt>
                <c:pt idx="900">
                  <c:v>2.4657534246575343</c:v>
                </c:pt>
                <c:pt idx="901">
                  <c:v>2.4684931506849317</c:v>
                </c:pt>
                <c:pt idx="902">
                  <c:v>2.4712328767123286</c:v>
                </c:pt>
                <c:pt idx="903">
                  <c:v>2.473972602739726</c:v>
                </c:pt>
                <c:pt idx="904">
                  <c:v>2.4767123287671233</c:v>
                </c:pt>
                <c:pt idx="905">
                  <c:v>2.4794520547945207</c:v>
                </c:pt>
                <c:pt idx="906">
                  <c:v>2.4821917808219176</c:v>
                </c:pt>
                <c:pt idx="907">
                  <c:v>2.484931506849315</c:v>
                </c:pt>
                <c:pt idx="908">
                  <c:v>2.4876712328767123</c:v>
                </c:pt>
                <c:pt idx="909">
                  <c:v>2.4904109589041097</c:v>
                </c:pt>
                <c:pt idx="910">
                  <c:v>2.493150684931507</c:v>
                </c:pt>
                <c:pt idx="911">
                  <c:v>2.495890410958904</c:v>
                </c:pt>
                <c:pt idx="912">
                  <c:v>2.4986301369863013</c:v>
                </c:pt>
                <c:pt idx="913">
                  <c:v>2.5013698630136987</c:v>
                </c:pt>
                <c:pt idx="914">
                  <c:v>2.504109589041096</c:v>
                </c:pt>
                <c:pt idx="915">
                  <c:v>2.506849315068493</c:v>
                </c:pt>
                <c:pt idx="916">
                  <c:v>2.5095890410958903</c:v>
                </c:pt>
                <c:pt idx="917">
                  <c:v>2.5123287671232877</c:v>
                </c:pt>
                <c:pt idx="918">
                  <c:v>2.515068493150685</c:v>
                </c:pt>
                <c:pt idx="919">
                  <c:v>2.5178082191780824</c:v>
                </c:pt>
                <c:pt idx="920">
                  <c:v>2.5205479452054793</c:v>
                </c:pt>
                <c:pt idx="921">
                  <c:v>2.5232876712328767</c:v>
                </c:pt>
                <c:pt idx="922">
                  <c:v>2.526027397260274</c:v>
                </c:pt>
                <c:pt idx="923">
                  <c:v>2.5287671232876714</c:v>
                </c:pt>
                <c:pt idx="924">
                  <c:v>2.5315068493150683</c:v>
                </c:pt>
                <c:pt idx="925">
                  <c:v>2.5342465753424657</c:v>
                </c:pt>
                <c:pt idx="926">
                  <c:v>2.536986301369863</c:v>
                </c:pt>
                <c:pt idx="927">
                  <c:v>2.5397260273972604</c:v>
                </c:pt>
                <c:pt idx="928">
                  <c:v>2.5424657534246577</c:v>
                </c:pt>
                <c:pt idx="929">
                  <c:v>2.5452054794520547</c:v>
                </c:pt>
                <c:pt idx="930">
                  <c:v>2.547945205479452</c:v>
                </c:pt>
                <c:pt idx="931">
                  <c:v>2.5506849315068494</c:v>
                </c:pt>
                <c:pt idx="932">
                  <c:v>2.5534246575342467</c:v>
                </c:pt>
                <c:pt idx="933">
                  <c:v>2.5561643835616437</c:v>
                </c:pt>
                <c:pt idx="934">
                  <c:v>2.558904109589041</c:v>
                </c:pt>
                <c:pt idx="935">
                  <c:v>2.5616438356164384</c:v>
                </c:pt>
                <c:pt idx="936">
                  <c:v>2.5643835616438357</c:v>
                </c:pt>
                <c:pt idx="937">
                  <c:v>2.5671232876712327</c:v>
                </c:pt>
                <c:pt idx="938">
                  <c:v>2.56986301369863</c:v>
                </c:pt>
                <c:pt idx="939">
                  <c:v>2.5726027397260274</c:v>
                </c:pt>
                <c:pt idx="940">
                  <c:v>2.5753424657534247</c:v>
                </c:pt>
                <c:pt idx="941">
                  <c:v>2.5780821917808221</c:v>
                </c:pt>
                <c:pt idx="942">
                  <c:v>2.580821917808219</c:v>
                </c:pt>
                <c:pt idx="943">
                  <c:v>2.5835616438356164</c:v>
                </c:pt>
                <c:pt idx="944">
                  <c:v>2.5863013698630137</c:v>
                </c:pt>
                <c:pt idx="945">
                  <c:v>2.5890410958904111</c:v>
                </c:pt>
                <c:pt idx="946">
                  <c:v>2.591780821917808</c:v>
                </c:pt>
                <c:pt idx="947">
                  <c:v>2.5945205479452054</c:v>
                </c:pt>
                <c:pt idx="948">
                  <c:v>2.5972602739726027</c:v>
                </c:pt>
                <c:pt idx="949">
                  <c:v>2.6</c:v>
                </c:pt>
                <c:pt idx="950">
                  <c:v>2.6027397260273974</c:v>
                </c:pt>
                <c:pt idx="951">
                  <c:v>2.6054794520547944</c:v>
                </c:pt>
                <c:pt idx="952">
                  <c:v>2.6082191780821917</c:v>
                </c:pt>
                <c:pt idx="953">
                  <c:v>2.6109589041095891</c:v>
                </c:pt>
                <c:pt idx="954">
                  <c:v>2.6136986301369864</c:v>
                </c:pt>
                <c:pt idx="955">
                  <c:v>2.6164383561643834</c:v>
                </c:pt>
                <c:pt idx="956">
                  <c:v>2.6191780821917807</c:v>
                </c:pt>
                <c:pt idx="957">
                  <c:v>2.6219178082191781</c:v>
                </c:pt>
                <c:pt idx="958">
                  <c:v>2.6246575342465754</c:v>
                </c:pt>
                <c:pt idx="959">
                  <c:v>2.6273972602739728</c:v>
                </c:pt>
                <c:pt idx="960">
                  <c:v>2.6301369863013697</c:v>
                </c:pt>
                <c:pt idx="961">
                  <c:v>2.6328767123287671</c:v>
                </c:pt>
                <c:pt idx="962">
                  <c:v>2.6356164383561644</c:v>
                </c:pt>
                <c:pt idx="963">
                  <c:v>2.6383561643835618</c:v>
                </c:pt>
                <c:pt idx="964">
                  <c:v>2.6410958904109587</c:v>
                </c:pt>
                <c:pt idx="965">
                  <c:v>2.6438356164383561</c:v>
                </c:pt>
                <c:pt idx="966">
                  <c:v>2.6465753424657534</c:v>
                </c:pt>
                <c:pt idx="967">
                  <c:v>2.6493150684931508</c:v>
                </c:pt>
                <c:pt idx="968">
                  <c:v>2.6520547945205482</c:v>
                </c:pt>
                <c:pt idx="969">
                  <c:v>2.6547945205479451</c:v>
                </c:pt>
                <c:pt idx="970">
                  <c:v>2.6575342465753424</c:v>
                </c:pt>
                <c:pt idx="971">
                  <c:v>2.6602739726027398</c:v>
                </c:pt>
                <c:pt idx="972">
                  <c:v>2.6630136986301371</c:v>
                </c:pt>
                <c:pt idx="973">
                  <c:v>2.6657534246575341</c:v>
                </c:pt>
                <c:pt idx="974">
                  <c:v>2.6684931506849314</c:v>
                </c:pt>
                <c:pt idx="975">
                  <c:v>2.6712328767123288</c:v>
                </c:pt>
                <c:pt idx="976">
                  <c:v>2.6739726027397261</c:v>
                </c:pt>
                <c:pt idx="977">
                  <c:v>2.6767123287671235</c:v>
                </c:pt>
                <c:pt idx="978">
                  <c:v>2.6794520547945204</c:v>
                </c:pt>
                <c:pt idx="979">
                  <c:v>2.6821917808219178</c:v>
                </c:pt>
                <c:pt idx="980">
                  <c:v>2.6849315068493151</c:v>
                </c:pt>
                <c:pt idx="981">
                  <c:v>2.6876712328767125</c:v>
                </c:pt>
                <c:pt idx="982">
                  <c:v>2.6904109589041094</c:v>
                </c:pt>
                <c:pt idx="983">
                  <c:v>2.6931506849315068</c:v>
                </c:pt>
                <c:pt idx="984">
                  <c:v>2.6958904109589041</c:v>
                </c:pt>
                <c:pt idx="985">
                  <c:v>2.6986301369863015</c:v>
                </c:pt>
                <c:pt idx="986">
                  <c:v>2.7013698630136984</c:v>
                </c:pt>
                <c:pt idx="987">
                  <c:v>2.7041095890410958</c:v>
                </c:pt>
                <c:pt idx="988">
                  <c:v>2.7068493150684931</c:v>
                </c:pt>
                <c:pt idx="989">
                  <c:v>2.7095890410958905</c:v>
                </c:pt>
                <c:pt idx="990">
                  <c:v>2.7123287671232879</c:v>
                </c:pt>
                <c:pt idx="991">
                  <c:v>2.7150684931506848</c:v>
                </c:pt>
                <c:pt idx="992">
                  <c:v>2.7178082191780821</c:v>
                </c:pt>
                <c:pt idx="993">
                  <c:v>2.7205479452054795</c:v>
                </c:pt>
                <c:pt idx="994">
                  <c:v>2.7232876712328768</c:v>
                </c:pt>
                <c:pt idx="995">
                  <c:v>2.7260273972602738</c:v>
                </c:pt>
                <c:pt idx="996">
                  <c:v>2.7287671232876711</c:v>
                </c:pt>
                <c:pt idx="997">
                  <c:v>2.7315068493150685</c:v>
                </c:pt>
                <c:pt idx="998">
                  <c:v>2.7342465753424658</c:v>
                </c:pt>
                <c:pt idx="999">
                  <c:v>2.7369863013698632</c:v>
                </c:pt>
                <c:pt idx="1000">
                  <c:v>2.7397260273972601</c:v>
                </c:pt>
                <c:pt idx="1001">
                  <c:v>2.7424657534246575</c:v>
                </c:pt>
                <c:pt idx="1002">
                  <c:v>2.7452054794520548</c:v>
                </c:pt>
                <c:pt idx="1003">
                  <c:v>2.7479452054794522</c:v>
                </c:pt>
                <c:pt idx="1004">
                  <c:v>2.7506849315068491</c:v>
                </c:pt>
                <c:pt idx="1005">
                  <c:v>2.7534246575342465</c:v>
                </c:pt>
                <c:pt idx="1006">
                  <c:v>2.7561643835616438</c:v>
                </c:pt>
                <c:pt idx="1007">
                  <c:v>2.7589041095890412</c:v>
                </c:pt>
                <c:pt idx="1008">
                  <c:v>2.7616438356164386</c:v>
                </c:pt>
                <c:pt idx="1009">
                  <c:v>2.7643835616438355</c:v>
                </c:pt>
                <c:pt idx="1010">
                  <c:v>2.7671232876712328</c:v>
                </c:pt>
                <c:pt idx="1011">
                  <c:v>2.7698630136986302</c:v>
                </c:pt>
                <c:pt idx="1012">
                  <c:v>2.7726027397260276</c:v>
                </c:pt>
                <c:pt idx="1013">
                  <c:v>2.7753424657534245</c:v>
                </c:pt>
                <c:pt idx="1014">
                  <c:v>2.7780821917808218</c:v>
                </c:pt>
                <c:pt idx="1015">
                  <c:v>2.7808219178082192</c:v>
                </c:pt>
                <c:pt idx="1016">
                  <c:v>2.7835616438356166</c:v>
                </c:pt>
                <c:pt idx="1017">
                  <c:v>2.7863013698630139</c:v>
                </c:pt>
                <c:pt idx="1018">
                  <c:v>2.7890410958904108</c:v>
                </c:pt>
                <c:pt idx="1019">
                  <c:v>2.7917808219178082</c:v>
                </c:pt>
                <c:pt idx="1020">
                  <c:v>2.7945205479452055</c:v>
                </c:pt>
                <c:pt idx="1021">
                  <c:v>2.7972602739726029</c:v>
                </c:pt>
                <c:pt idx="1022">
                  <c:v>2.8</c:v>
                </c:pt>
                <c:pt idx="1023">
                  <c:v>2.8027397260273972</c:v>
                </c:pt>
                <c:pt idx="1024">
                  <c:v>2.8054794520547945</c:v>
                </c:pt>
                <c:pt idx="1025">
                  <c:v>2.8082191780821919</c:v>
                </c:pt>
                <c:pt idx="1026">
                  <c:v>2.8109589041095893</c:v>
                </c:pt>
                <c:pt idx="1027">
                  <c:v>2.8136986301369862</c:v>
                </c:pt>
                <c:pt idx="1028">
                  <c:v>2.8164383561643835</c:v>
                </c:pt>
                <c:pt idx="1029">
                  <c:v>2.8191780821917809</c:v>
                </c:pt>
                <c:pt idx="1030">
                  <c:v>2.8219178082191783</c:v>
                </c:pt>
                <c:pt idx="1031">
                  <c:v>2.8246575342465752</c:v>
                </c:pt>
                <c:pt idx="1032">
                  <c:v>2.8273972602739725</c:v>
                </c:pt>
                <c:pt idx="1033">
                  <c:v>2.8301369863013699</c:v>
                </c:pt>
                <c:pt idx="1034">
                  <c:v>2.8328767123287673</c:v>
                </c:pt>
                <c:pt idx="1035">
                  <c:v>2.8356164383561642</c:v>
                </c:pt>
                <c:pt idx="1036">
                  <c:v>2.8383561643835615</c:v>
                </c:pt>
                <c:pt idx="1037">
                  <c:v>2.8410958904109589</c:v>
                </c:pt>
                <c:pt idx="1038">
                  <c:v>2.8438356164383563</c:v>
                </c:pt>
                <c:pt idx="1039">
                  <c:v>2.8465753424657536</c:v>
                </c:pt>
                <c:pt idx="1040">
                  <c:v>2.8493150684931505</c:v>
                </c:pt>
                <c:pt idx="1041">
                  <c:v>2.8520547945205479</c:v>
                </c:pt>
                <c:pt idx="1042">
                  <c:v>2.8547945205479452</c:v>
                </c:pt>
                <c:pt idx="1043">
                  <c:v>2.8575342465753426</c:v>
                </c:pt>
                <c:pt idx="1044">
                  <c:v>2.8602739726027395</c:v>
                </c:pt>
                <c:pt idx="1045">
                  <c:v>2.8630136986301369</c:v>
                </c:pt>
                <c:pt idx="1046">
                  <c:v>2.8657534246575342</c:v>
                </c:pt>
                <c:pt idx="1047">
                  <c:v>2.8684931506849316</c:v>
                </c:pt>
                <c:pt idx="1048">
                  <c:v>2.871232876712329</c:v>
                </c:pt>
                <c:pt idx="1049">
                  <c:v>2.8739726027397259</c:v>
                </c:pt>
                <c:pt idx="1050">
                  <c:v>2.8767123287671232</c:v>
                </c:pt>
                <c:pt idx="1051">
                  <c:v>2.8794520547945206</c:v>
                </c:pt>
                <c:pt idx="1052">
                  <c:v>2.882191780821918</c:v>
                </c:pt>
                <c:pt idx="1053">
                  <c:v>2.8849315068493149</c:v>
                </c:pt>
                <c:pt idx="1054">
                  <c:v>2.8876712328767122</c:v>
                </c:pt>
                <c:pt idx="1055">
                  <c:v>2.8904109589041096</c:v>
                </c:pt>
                <c:pt idx="1056">
                  <c:v>2.893150684931507</c:v>
                </c:pt>
                <c:pt idx="1057">
                  <c:v>2.8958904109589043</c:v>
                </c:pt>
                <c:pt idx="1058">
                  <c:v>2.8986301369863012</c:v>
                </c:pt>
                <c:pt idx="1059">
                  <c:v>2.9013698630136986</c:v>
                </c:pt>
                <c:pt idx="1060">
                  <c:v>2.904109589041096</c:v>
                </c:pt>
                <c:pt idx="1061">
                  <c:v>2.9068493150684933</c:v>
                </c:pt>
                <c:pt idx="1062">
                  <c:v>2.9095890410958902</c:v>
                </c:pt>
                <c:pt idx="1063">
                  <c:v>2.9123287671232876</c:v>
                </c:pt>
                <c:pt idx="1064">
                  <c:v>2.9150684931506849</c:v>
                </c:pt>
                <c:pt idx="1065">
                  <c:v>2.9178082191780823</c:v>
                </c:pt>
                <c:pt idx="1066">
                  <c:v>2.9205479452054797</c:v>
                </c:pt>
                <c:pt idx="1067">
                  <c:v>2.9232876712328766</c:v>
                </c:pt>
                <c:pt idx="1068">
                  <c:v>2.9260273972602739</c:v>
                </c:pt>
                <c:pt idx="1069">
                  <c:v>2.9287671232876713</c:v>
                </c:pt>
                <c:pt idx="1070">
                  <c:v>2.9315068493150687</c:v>
                </c:pt>
                <c:pt idx="1071">
                  <c:v>2.9342465753424656</c:v>
                </c:pt>
                <c:pt idx="1072">
                  <c:v>2.9369863013698629</c:v>
                </c:pt>
                <c:pt idx="1073">
                  <c:v>2.9397260273972603</c:v>
                </c:pt>
                <c:pt idx="1074">
                  <c:v>2.9424657534246577</c:v>
                </c:pt>
                <c:pt idx="1075">
                  <c:v>2.9452054794520546</c:v>
                </c:pt>
                <c:pt idx="1076">
                  <c:v>2.9479452054794519</c:v>
                </c:pt>
                <c:pt idx="1077">
                  <c:v>2.9506849315068493</c:v>
                </c:pt>
                <c:pt idx="1078">
                  <c:v>2.9534246575342467</c:v>
                </c:pt>
                <c:pt idx="1079">
                  <c:v>2.956164383561644</c:v>
                </c:pt>
                <c:pt idx="1080">
                  <c:v>2.9589041095890409</c:v>
                </c:pt>
                <c:pt idx="1081">
                  <c:v>2.9616438356164383</c:v>
                </c:pt>
                <c:pt idx="1082">
                  <c:v>2.9643835616438357</c:v>
                </c:pt>
                <c:pt idx="1083">
                  <c:v>2.967123287671233</c:v>
                </c:pt>
                <c:pt idx="1084">
                  <c:v>2.9698630136986299</c:v>
                </c:pt>
                <c:pt idx="1085">
                  <c:v>2.9726027397260273</c:v>
                </c:pt>
                <c:pt idx="1086">
                  <c:v>2.9753424657534246</c:v>
                </c:pt>
                <c:pt idx="1087">
                  <c:v>2.978082191780822</c:v>
                </c:pt>
                <c:pt idx="1088">
                  <c:v>2.9808219178082194</c:v>
                </c:pt>
                <c:pt idx="1089">
                  <c:v>2.9835616438356163</c:v>
                </c:pt>
                <c:pt idx="1090">
                  <c:v>2.9863013698630136</c:v>
                </c:pt>
                <c:pt idx="1091">
                  <c:v>2.989041095890411</c:v>
                </c:pt>
                <c:pt idx="1092">
                  <c:v>2.9917808219178084</c:v>
                </c:pt>
                <c:pt idx="1093">
                  <c:v>2.9945205479452053</c:v>
                </c:pt>
                <c:pt idx="1094">
                  <c:v>2.9972602739726026</c:v>
                </c:pt>
                <c:pt idx="1095">
                  <c:v>3</c:v>
                </c:pt>
                <c:pt idx="1096">
                  <c:v>3.0027397260273974</c:v>
                </c:pt>
                <c:pt idx="1097">
                  <c:v>3.0054794520547947</c:v>
                </c:pt>
                <c:pt idx="1098">
                  <c:v>3.0082191780821916</c:v>
                </c:pt>
                <c:pt idx="1099">
                  <c:v>3.010958904109589</c:v>
                </c:pt>
                <c:pt idx="1100">
                  <c:v>3.0136986301369864</c:v>
                </c:pt>
                <c:pt idx="1101">
                  <c:v>3.0164383561643837</c:v>
                </c:pt>
                <c:pt idx="1102">
                  <c:v>3.0191780821917806</c:v>
                </c:pt>
                <c:pt idx="1103">
                  <c:v>3.021917808219178</c:v>
                </c:pt>
                <c:pt idx="1104">
                  <c:v>3.0246575342465754</c:v>
                </c:pt>
                <c:pt idx="1105">
                  <c:v>3.0273972602739727</c:v>
                </c:pt>
                <c:pt idx="1106">
                  <c:v>3.0301369863013701</c:v>
                </c:pt>
                <c:pt idx="1107">
                  <c:v>3.032876712328767</c:v>
                </c:pt>
                <c:pt idx="1108">
                  <c:v>3.0356164383561643</c:v>
                </c:pt>
                <c:pt idx="1109">
                  <c:v>3.0383561643835617</c:v>
                </c:pt>
                <c:pt idx="1110">
                  <c:v>3.0410958904109591</c:v>
                </c:pt>
                <c:pt idx="1111">
                  <c:v>3.043835616438356</c:v>
                </c:pt>
                <c:pt idx="1112">
                  <c:v>3.0465753424657533</c:v>
                </c:pt>
                <c:pt idx="1113">
                  <c:v>3.0493150684931507</c:v>
                </c:pt>
                <c:pt idx="1114">
                  <c:v>3.0520547945205481</c:v>
                </c:pt>
                <c:pt idx="1115">
                  <c:v>3.0547945205479454</c:v>
                </c:pt>
                <c:pt idx="1116">
                  <c:v>3.0575342465753423</c:v>
                </c:pt>
                <c:pt idx="1117">
                  <c:v>3.0602739726027397</c:v>
                </c:pt>
                <c:pt idx="1118">
                  <c:v>3.0630136986301371</c:v>
                </c:pt>
                <c:pt idx="1119">
                  <c:v>3.0657534246575344</c:v>
                </c:pt>
                <c:pt idx="1120">
                  <c:v>3.0684931506849313</c:v>
                </c:pt>
                <c:pt idx="1121">
                  <c:v>3.0712328767123287</c:v>
                </c:pt>
                <c:pt idx="1122">
                  <c:v>3.0739726027397261</c:v>
                </c:pt>
                <c:pt idx="1123">
                  <c:v>3.0767123287671234</c:v>
                </c:pt>
                <c:pt idx="1124">
                  <c:v>3.0794520547945203</c:v>
                </c:pt>
                <c:pt idx="1125">
                  <c:v>3.0821917808219177</c:v>
                </c:pt>
                <c:pt idx="1126">
                  <c:v>3.0849315068493151</c:v>
                </c:pt>
                <c:pt idx="1127">
                  <c:v>3.0876712328767124</c:v>
                </c:pt>
                <c:pt idx="1128">
                  <c:v>3.0904109589041098</c:v>
                </c:pt>
                <c:pt idx="1129">
                  <c:v>3.0931506849315067</c:v>
                </c:pt>
                <c:pt idx="1130">
                  <c:v>3.095890410958904</c:v>
                </c:pt>
                <c:pt idx="1131">
                  <c:v>3.0986301369863014</c:v>
                </c:pt>
                <c:pt idx="1132">
                  <c:v>3.1013698630136988</c:v>
                </c:pt>
                <c:pt idx="1133">
                  <c:v>3.1041095890410957</c:v>
                </c:pt>
                <c:pt idx="1134">
                  <c:v>3.106849315068493</c:v>
                </c:pt>
                <c:pt idx="1135">
                  <c:v>3.1095890410958904</c:v>
                </c:pt>
                <c:pt idx="1136">
                  <c:v>3.1123287671232878</c:v>
                </c:pt>
                <c:pt idx="1137">
                  <c:v>3.1150684931506851</c:v>
                </c:pt>
                <c:pt idx="1138">
                  <c:v>3.117808219178082</c:v>
                </c:pt>
                <c:pt idx="1139">
                  <c:v>3.1205479452054794</c:v>
                </c:pt>
                <c:pt idx="1140">
                  <c:v>3.1232876712328768</c:v>
                </c:pt>
                <c:pt idx="1141">
                  <c:v>3.1260273972602741</c:v>
                </c:pt>
                <c:pt idx="1142">
                  <c:v>3.128767123287671</c:v>
                </c:pt>
                <c:pt idx="1143">
                  <c:v>3.1315068493150684</c:v>
                </c:pt>
                <c:pt idx="1144">
                  <c:v>3.1342465753424658</c:v>
                </c:pt>
                <c:pt idx="1145">
                  <c:v>3.1369863013698631</c:v>
                </c:pt>
                <c:pt idx="1146">
                  <c:v>3.1397260273972605</c:v>
                </c:pt>
                <c:pt idx="1147">
                  <c:v>3.1424657534246574</c:v>
                </c:pt>
                <c:pt idx="1148">
                  <c:v>3.1452054794520548</c:v>
                </c:pt>
                <c:pt idx="1149">
                  <c:v>3.1479452054794521</c:v>
                </c:pt>
                <c:pt idx="1150">
                  <c:v>3.1506849315068495</c:v>
                </c:pt>
                <c:pt idx="1151">
                  <c:v>3.1534246575342464</c:v>
                </c:pt>
                <c:pt idx="1152">
                  <c:v>3.1561643835616437</c:v>
                </c:pt>
                <c:pt idx="1153">
                  <c:v>3.1589041095890411</c:v>
                </c:pt>
                <c:pt idx="1154">
                  <c:v>3.1616438356164385</c:v>
                </c:pt>
                <c:pt idx="1155">
                  <c:v>3.1643835616438358</c:v>
                </c:pt>
                <c:pt idx="1156">
                  <c:v>3.1671232876712327</c:v>
                </c:pt>
                <c:pt idx="1157">
                  <c:v>3.1698630136986301</c:v>
                </c:pt>
                <c:pt idx="1158">
                  <c:v>3.1726027397260275</c:v>
                </c:pt>
                <c:pt idx="1159">
                  <c:v>3.1753424657534248</c:v>
                </c:pt>
                <c:pt idx="1160">
                  <c:v>3.1780821917808217</c:v>
                </c:pt>
                <c:pt idx="1161">
                  <c:v>3.1808219178082191</c:v>
                </c:pt>
                <c:pt idx="1162">
                  <c:v>3.1835616438356165</c:v>
                </c:pt>
                <c:pt idx="1163">
                  <c:v>3.1863013698630138</c:v>
                </c:pt>
                <c:pt idx="1164">
                  <c:v>3.1890410958904107</c:v>
                </c:pt>
                <c:pt idx="1165">
                  <c:v>3.1917808219178081</c:v>
                </c:pt>
                <c:pt idx="1166">
                  <c:v>3.1945205479452055</c:v>
                </c:pt>
                <c:pt idx="1167">
                  <c:v>3.1972602739726028</c:v>
                </c:pt>
                <c:pt idx="1168">
                  <c:v>3.2</c:v>
                </c:pt>
                <c:pt idx="1169">
                  <c:v>3.2027397260273971</c:v>
                </c:pt>
                <c:pt idx="1170">
                  <c:v>3.2054794520547945</c:v>
                </c:pt>
                <c:pt idx="1171">
                  <c:v>3.2082191780821918</c:v>
                </c:pt>
                <c:pt idx="1172">
                  <c:v>3.2109589041095892</c:v>
                </c:pt>
                <c:pt idx="1173">
                  <c:v>3.2136986301369861</c:v>
                </c:pt>
                <c:pt idx="1174">
                  <c:v>3.2164383561643834</c:v>
                </c:pt>
                <c:pt idx="1175">
                  <c:v>3.2191780821917808</c:v>
                </c:pt>
                <c:pt idx="1176">
                  <c:v>3.2219178082191782</c:v>
                </c:pt>
                <c:pt idx="1177">
                  <c:v>3.2246575342465755</c:v>
                </c:pt>
                <c:pt idx="1178">
                  <c:v>3.2273972602739724</c:v>
                </c:pt>
                <c:pt idx="1179">
                  <c:v>3.2301369863013698</c:v>
                </c:pt>
                <c:pt idx="1180">
                  <c:v>3.2328767123287672</c:v>
                </c:pt>
                <c:pt idx="1181">
                  <c:v>3.2356164383561645</c:v>
                </c:pt>
                <c:pt idx="1182">
                  <c:v>3.2383561643835614</c:v>
                </c:pt>
                <c:pt idx="1183">
                  <c:v>3.2410958904109588</c:v>
                </c:pt>
                <c:pt idx="1184">
                  <c:v>3.2438356164383562</c:v>
                </c:pt>
                <c:pt idx="1185">
                  <c:v>3.2465753424657535</c:v>
                </c:pt>
                <c:pt idx="1186">
                  <c:v>3.2493150684931509</c:v>
                </c:pt>
                <c:pt idx="1187">
                  <c:v>3.2520547945205478</c:v>
                </c:pt>
                <c:pt idx="1188">
                  <c:v>3.2547945205479452</c:v>
                </c:pt>
                <c:pt idx="1189">
                  <c:v>3.2575342465753425</c:v>
                </c:pt>
                <c:pt idx="1190">
                  <c:v>3.2602739726027399</c:v>
                </c:pt>
                <c:pt idx="1191">
                  <c:v>3.2630136986301368</c:v>
                </c:pt>
                <c:pt idx="1192">
                  <c:v>3.2657534246575342</c:v>
                </c:pt>
                <c:pt idx="1193">
                  <c:v>3.2684931506849315</c:v>
                </c:pt>
                <c:pt idx="1194">
                  <c:v>3.2712328767123289</c:v>
                </c:pt>
                <c:pt idx="1195">
                  <c:v>3.2739726027397262</c:v>
                </c:pt>
                <c:pt idx="1196">
                  <c:v>3.2767123287671232</c:v>
                </c:pt>
                <c:pt idx="1197">
                  <c:v>3.2794520547945205</c:v>
                </c:pt>
                <c:pt idx="1198">
                  <c:v>3.2821917808219179</c:v>
                </c:pt>
                <c:pt idx="1199">
                  <c:v>3.2849315068493152</c:v>
                </c:pt>
                <c:pt idx="1200">
                  <c:v>3.2876712328767121</c:v>
                </c:pt>
                <c:pt idx="1201">
                  <c:v>3.2904109589041095</c:v>
                </c:pt>
                <c:pt idx="1202">
                  <c:v>3.2931506849315069</c:v>
                </c:pt>
                <c:pt idx="1203">
                  <c:v>3.2958904109589042</c:v>
                </c:pt>
                <c:pt idx="1204">
                  <c:v>3.2986301369863016</c:v>
                </c:pt>
                <c:pt idx="1205">
                  <c:v>3.3013698630136985</c:v>
                </c:pt>
                <c:pt idx="1206">
                  <c:v>3.3041095890410959</c:v>
                </c:pt>
                <c:pt idx="1207">
                  <c:v>3.3068493150684932</c:v>
                </c:pt>
                <c:pt idx="1208">
                  <c:v>3.3095890410958906</c:v>
                </c:pt>
                <c:pt idx="1209">
                  <c:v>3.3123287671232875</c:v>
                </c:pt>
                <c:pt idx="1210">
                  <c:v>3.3150684931506849</c:v>
                </c:pt>
                <c:pt idx="1211">
                  <c:v>3.3178082191780822</c:v>
                </c:pt>
                <c:pt idx="1212">
                  <c:v>3.3205479452054796</c:v>
                </c:pt>
                <c:pt idx="1213">
                  <c:v>3.3232876712328765</c:v>
                </c:pt>
                <c:pt idx="1214">
                  <c:v>3.3260273972602739</c:v>
                </c:pt>
                <c:pt idx="1215">
                  <c:v>3.3287671232876712</c:v>
                </c:pt>
                <c:pt idx="1216">
                  <c:v>3.3315068493150686</c:v>
                </c:pt>
                <c:pt idx="1217">
                  <c:v>3.3342465753424659</c:v>
                </c:pt>
                <c:pt idx="1218">
                  <c:v>3.3369863013698629</c:v>
                </c:pt>
                <c:pt idx="1219">
                  <c:v>3.3397260273972602</c:v>
                </c:pt>
                <c:pt idx="1220">
                  <c:v>3.3424657534246576</c:v>
                </c:pt>
                <c:pt idx="1221">
                  <c:v>3.3452054794520549</c:v>
                </c:pt>
                <c:pt idx="1222">
                  <c:v>3.3479452054794518</c:v>
                </c:pt>
                <c:pt idx="1223">
                  <c:v>3.3506849315068492</c:v>
                </c:pt>
                <c:pt idx="1224">
                  <c:v>3.3534246575342466</c:v>
                </c:pt>
                <c:pt idx="1225">
                  <c:v>3.3561643835616439</c:v>
                </c:pt>
                <c:pt idx="1226">
                  <c:v>3.3589041095890413</c:v>
                </c:pt>
                <c:pt idx="1227">
                  <c:v>3.3616438356164382</c:v>
                </c:pt>
                <c:pt idx="1228">
                  <c:v>3.3643835616438356</c:v>
                </c:pt>
                <c:pt idx="1229">
                  <c:v>3.3671232876712329</c:v>
                </c:pt>
                <c:pt idx="1230">
                  <c:v>3.3698630136986303</c:v>
                </c:pt>
                <c:pt idx="1231">
                  <c:v>3.3726027397260272</c:v>
                </c:pt>
                <c:pt idx="1232">
                  <c:v>3.3753424657534246</c:v>
                </c:pt>
                <c:pt idx="1233">
                  <c:v>3.3780821917808219</c:v>
                </c:pt>
                <c:pt idx="1234">
                  <c:v>3.3808219178082193</c:v>
                </c:pt>
                <c:pt idx="1235">
                  <c:v>3.3835616438356166</c:v>
                </c:pt>
                <c:pt idx="1236">
                  <c:v>3.3863013698630136</c:v>
                </c:pt>
                <c:pt idx="1237">
                  <c:v>3.3890410958904109</c:v>
                </c:pt>
                <c:pt idx="1238">
                  <c:v>3.3917808219178083</c:v>
                </c:pt>
                <c:pt idx="1239">
                  <c:v>3.3945205479452056</c:v>
                </c:pt>
                <c:pt idx="1240">
                  <c:v>3.3972602739726026</c:v>
                </c:pt>
                <c:pt idx="1241">
                  <c:v>3.4</c:v>
                </c:pt>
                <c:pt idx="1242">
                  <c:v>3.4027397260273973</c:v>
                </c:pt>
                <c:pt idx="1243">
                  <c:v>3.4054794520547946</c:v>
                </c:pt>
                <c:pt idx="1244">
                  <c:v>3.408219178082192</c:v>
                </c:pt>
                <c:pt idx="1245">
                  <c:v>3.4109589041095889</c:v>
                </c:pt>
                <c:pt idx="1246">
                  <c:v>3.4136986301369863</c:v>
                </c:pt>
                <c:pt idx="1247">
                  <c:v>3.4164383561643836</c:v>
                </c:pt>
                <c:pt idx="1248">
                  <c:v>3.419178082191781</c:v>
                </c:pt>
                <c:pt idx="1249">
                  <c:v>3.4219178082191779</c:v>
                </c:pt>
                <c:pt idx="1250">
                  <c:v>3.4246575342465753</c:v>
                </c:pt>
                <c:pt idx="1251">
                  <c:v>3.4273972602739726</c:v>
                </c:pt>
                <c:pt idx="1252">
                  <c:v>3.43013698630137</c:v>
                </c:pt>
                <c:pt idx="1253">
                  <c:v>3.4328767123287673</c:v>
                </c:pt>
                <c:pt idx="1254">
                  <c:v>3.4356164383561643</c:v>
                </c:pt>
                <c:pt idx="1255">
                  <c:v>3.4383561643835616</c:v>
                </c:pt>
                <c:pt idx="1256">
                  <c:v>3.441095890410959</c:v>
                </c:pt>
                <c:pt idx="1257">
                  <c:v>3.4438356164383563</c:v>
                </c:pt>
                <c:pt idx="1258">
                  <c:v>3.4465753424657533</c:v>
                </c:pt>
                <c:pt idx="1259">
                  <c:v>3.4493150684931506</c:v>
                </c:pt>
                <c:pt idx="1260">
                  <c:v>3.452054794520548</c:v>
                </c:pt>
                <c:pt idx="1261">
                  <c:v>3.4547945205479453</c:v>
                </c:pt>
                <c:pt idx="1262">
                  <c:v>3.4575342465753423</c:v>
                </c:pt>
                <c:pt idx="1263">
                  <c:v>3.4602739726027396</c:v>
                </c:pt>
                <c:pt idx="1264">
                  <c:v>3.463013698630137</c:v>
                </c:pt>
                <c:pt idx="1265">
                  <c:v>3.4657534246575343</c:v>
                </c:pt>
                <c:pt idx="1266">
                  <c:v>3.4684931506849317</c:v>
                </c:pt>
                <c:pt idx="1267">
                  <c:v>3.4712328767123286</c:v>
                </c:pt>
                <c:pt idx="1268">
                  <c:v>3.473972602739726</c:v>
                </c:pt>
                <c:pt idx="1269">
                  <c:v>3.4767123287671233</c:v>
                </c:pt>
                <c:pt idx="1270">
                  <c:v>3.4794520547945207</c:v>
                </c:pt>
                <c:pt idx="1271">
                  <c:v>3.4821917808219176</c:v>
                </c:pt>
                <c:pt idx="1272">
                  <c:v>3.484931506849315</c:v>
                </c:pt>
                <c:pt idx="1273">
                  <c:v>3.4876712328767123</c:v>
                </c:pt>
                <c:pt idx="1274">
                  <c:v>3.4904109589041097</c:v>
                </c:pt>
                <c:pt idx="1275">
                  <c:v>3.493150684931507</c:v>
                </c:pt>
                <c:pt idx="1276">
                  <c:v>3.495890410958904</c:v>
                </c:pt>
                <c:pt idx="1277">
                  <c:v>3.4986301369863013</c:v>
                </c:pt>
                <c:pt idx="1278">
                  <c:v>3.5013698630136987</c:v>
                </c:pt>
                <c:pt idx="1279">
                  <c:v>3.504109589041096</c:v>
                </c:pt>
                <c:pt idx="1280">
                  <c:v>3.506849315068493</c:v>
                </c:pt>
                <c:pt idx="1281">
                  <c:v>3.5095890410958903</c:v>
                </c:pt>
                <c:pt idx="1282">
                  <c:v>3.5123287671232877</c:v>
                </c:pt>
                <c:pt idx="1283">
                  <c:v>3.515068493150685</c:v>
                </c:pt>
                <c:pt idx="1284">
                  <c:v>3.5178082191780824</c:v>
                </c:pt>
                <c:pt idx="1285">
                  <c:v>3.5205479452054793</c:v>
                </c:pt>
                <c:pt idx="1286">
                  <c:v>3.5232876712328767</c:v>
                </c:pt>
                <c:pt idx="1287">
                  <c:v>3.526027397260274</c:v>
                </c:pt>
                <c:pt idx="1288">
                  <c:v>3.5287671232876714</c:v>
                </c:pt>
                <c:pt idx="1289">
                  <c:v>3.5315068493150683</c:v>
                </c:pt>
                <c:pt idx="1290">
                  <c:v>3.5342465753424657</c:v>
                </c:pt>
                <c:pt idx="1291">
                  <c:v>3.536986301369863</c:v>
                </c:pt>
                <c:pt idx="1292">
                  <c:v>3.5397260273972604</c:v>
                </c:pt>
                <c:pt idx="1293">
                  <c:v>3.5424657534246577</c:v>
                </c:pt>
                <c:pt idx="1294">
                  <c:v>3.5452054794520547</c:v>
                </c:pt>
                <c:pt idx="1295">
                  <c:v>3.547945205479452</c:v>
                </c:pt>
                <c:pt idx="1296">
                  <c:v>3.5506849315068494</c:v>
                </c:pt>
                <c:pt idx="1297">
                  <c:v>3.5534246575342467</c:v>
                </c:pt>
                <c:pt idx="1298">
                  <c:v>3.5561643835616437</c:v>
                </c:pt>
                <c:pt idx="1299">
                  <c:v>3.558904109589041</c:v>
                </c:pt>
                <c:pt idx="1300">
                  <c:v>3.5616438356164384</c:v>
                </c:pt>
                <c:pt idx="1301">
                  <c:v>3.5643835616438357</c:v>
                </c:pt>
                <c:pt idx="1302">
                  <c:v>3.5671232876712327</c:v>
                </c:pt>
                <c:pt idx="1303">
                  <c:v>3.56986301369863</c:v>
                </c:pt>
                <c:pt idx="1304">
                  <c:v>3.5726027397260274</c:v>
                </c:pt>
                <c:pt idx="1305">
                  <c:v>3.5753424657534247</c:v>
                </c:pt>
                <c:pt idx="1306">
                  <c:v>3.5780821917808221</c:v>
                </c:pt>
                <c:pt idx="1307">
                  <c:v>3.580821917808219</c:v>
                </c:pt>
                <c:pt idx="1308">
                  <c:v>3.5835616438356164</c:v>
                </c:pt>
                <c:pt idx="1309">
                  <c:v>3.5863013698630137</c:v>
                </c:pt>
                <c:pt idx="1310">
                  <c:v>3.5890410958904111</c:v>
                </c:pt>
                <c:pt idx="1311">
                  <c:v>3.591780821917808</c:v>
                </c:pt>
                <c:pt idx="1312">
                  <c:v>3.5945205479452054</c:v>
                </c:pt>
                <c:pt idx="1313">
                  <c:v>3.5972602739726027</c:v>
                </c:pt>
                <c:pt idx="1314">
                  <c:v>3.6</c:v>
                </c:pt>
                <c:pt idx="1315">
                  <c:v>3.6027397260273974</c:v>
                </c:pt>
                <c:pt idx="1316">
                  <c:v>3.6054794520547944</c:v>
                </c:pt>
                <c:pt idx="1317">
                  <c:v>3.6082191780821917</c:v>
                </c:pt>
                <c:pt idx="1318">
                  <c:v>3.6109589041095891</c:v>
                </c:pt>
                <c:pt idx="1319">
                  <c:v>3.6136986301369864</c:v>
                </c:pt>
                <c:pt idx="1320">
                  <c:v>3.6164383561643834</c:v>
                </c:pt>
                <c:pt idx="1321">
                  <c:v>3.6191780821917807</c:v>
                </c:pt>
                <c:pt idx="1322">
                  <c:v>3.6219178082191781</c:v>
                </c:pt>
                <c:pt idx="1323">
                  <c:v>3.6246575342465754</c:v>
                </c:pt>
                <c:pt idx="1324">
                  <c:v>3.6273972602739728</c:v>
                </c:pt>
                <c:pt idx="1325">
                  <c:v>3.6301369863013697</c:v>
                </c:pt>
                <c:pt idx="1326">
                  <c:v>3.6328767123287671</c:v>
                </c:pt>
                <c:pt idx="1327">
                  <c:v>3.6356164383561644</c:v>
                </c:pt>
                <c:pt idx="1328">
                  <c:v>3.6383561643835618</c:v>
                </c:pt>
                <c:pt idx="1329">
                  <c:v>3.6410958904109587</c:v>
                </c:pt>
                <c:pt idx="1330">
                  <c:v>3.6438356164383561</c:v>
                </c:pt>
                <c:pt idx="1331">
                  <c:v>3.6465753424657534</c:v>
                </c:pt>
                <c:pt idx="1332">
                  <c:v>3.6493150684931508</c:v>
                </c:pt>
                <c:pt idx="1333">
                  <c:v>3.6520547945205482</c:v>
                </c:pt>
                <c:pt idx="1334">
                  <c:v>3.6547945205479451</c:v>
                </c:pt>
                <c:pt idx="1335">
                  <c:v>3.6575342465753424</c:v>
                </c:pt>
                <c:pt idx="1336">
                  <c:v>3.6602739726027398</c:v>
                </c:pt>
                <c:pt idx="1337">
                  <c:v>3.6630136986301371</c:v>
                </c:pt>
                <c:pt idx="1338">
                  <c:v>3.6657534246575341</c:v>
                </c:pt>
                <c:pt idx="1339">
                  <c:v>3.6684931506849314</c:v>
                </c:pt>
                <c:pt idx="1340">
                  <c:v>3.6712328767123288</c:v>
                </c:pt>
                <c:pt idx="1341">
                  <c:v>3.6739726027397261</c:v>
                </c:pt>
                <c:pt idx="1342">
                  <c:v>3.6767123287671235</c:v>
                </c:pt>
                <c:pt idx="1343">
                  <c:v>3.6794520547945204</c:v>
                </c:pt>
                <c:pt idx="1344">
                  <c:v>3.6821917808219178</c:v>
                </c:pt>
                <c:pt idx="1345">
                  <c:v>3.6849315068493151</c:v>
                </c:pt>
                <c:pt idx="1346">
                  <c:v>3.6876712328767125</c:v>
                </c:pt>
                <c:pt idx="1347">
                  <c:v>3.6904109589041094</c:v>
                </c:pt>
                <c:pt idx="1348">
                  <c:v>3.6931506849315068</c:v>
                </c:pt>
                <c:pt idx="1349">
                  <c:v>3.6958904109589041</c:v>
                </c:pt>
                <c:pt idx="1350">
                  <c:v>3.6986301369863015</c:v>
                </c:pt>
                <c:pt idx="1351">
                  <c:v>3.7013698630136984</c:v>
                </c:pt>
                <c:pt idx="1352">
                  <c:v>3.7041095890410958</c:v>
                </c:pt>
                <c:pt idx="1353">
                  <c:v>3.7068493150684931</c:v>
                </c:pt>
                <c:pt idx="1354">
                  <c:v>3.7095890410958905</c:v>
                </c:pt>
                <c:pt idx="1355">
                  <c:v>3.7123287671232879</c:v>
                </c:pt>
                <c:pt idx="1356">
                  <c:v>3.7150684931506848</c:v>
                </c:pt>
                <c:pt idx="1357">
                  <c:v>3.7178082191780821</c:v>
                </c:pt>
                <c:pt idx="1358">
                  <c:v>3.7205479452054795</c:v>
                </c:pt>
                <c:pt idx="1359">
                  <c:v>3.7232876712328768</c:v>
                </c:pt>
                <c:pt idx="1360">
                  <c:v>3.7260273972602738</c:v>
                </c:pt>
                <c:pt idx="1361">
                  <c:v>3.7287671232876711</c:v>
                </c:pt>
                <c:pt idx="1362">
                  <c:v>3.7315068493150685</c:v>
                </c:pt>
                <c:pt idx="1363">
                  <c:v>3.7342465753424658</c:v>
                </c:pt>
                <c:pt idx="1364">
                  <c:v>3.7369863013698632</c:v>
                </c:pt>
                <c:pt idx="1365">
                  <c:v>3.7397260273972601</c:v>
                </c:pt>
                <c:pt idx="1366">
                  <c:v>3.7424657534246575</c:v>
                </c:pt>
                <c:pt idx="1367">
                  <c:v>3.7452054794520548</c:v>
                </c:pt>
                <c:pt idx="1368">
                  <c:v>3.7479452054794522</c:v>
                </c:pt>
                <c:pt idx="1369">
                  <c:v>3.7506849315068491</c:v>
                </c:pt>
                <c:pt idx="1370">
                  <c:v>3.7534246575342465</c:v>
                </c:pt>
                <c:pt idx="1371">
                  <c:v>3.7561643835616438</c:v>
                </c:pt>
                <c:pt idx="1372">
                  <c:v>3.7589041095890412</c:v>
                </c:pt>
                <c:pt idx="1373">
                  <c:v>3.7616438356164386</c:v>
                </c:pt>
                <c:pt idx="1374">
                  <c:v>3.7643835616438355</c:v>
                </c:pt>
                <c:pt idx="1375">
                  <c:v>3.7671232876712328</c:v>
                </c:pt>
                <c:pt idx="1376">
                  <c:v>3.7698630136986302</c:v>
                </c:pt>
                <c:pt idx="1377">
                  <c:v>3.7726027397260276</c:v>
                </c:pt>
                <c:pt idx="1378">
                  <c:v>3.7753424657534245</c:v>
                </c:pt>
                <c:pt idx="1379">
                  <c:v>3.7780821917808218</c:v>
                </c:pt>
                <c:pt idx="1380">
                  <c:v>3.7808219178082192</c:v>
                </c:pt>
                <c:pt idx="1381">
                  <c:v>3.7835616438356166</c:v>
                </c:pt>
                <c:pt idx="1382">
                  <c:v>3.7863013698630139</c:v>
                </c:pt>
                <c:pt idx="1383">
                  <c:v>3.7890410958904108</c:v>
                </c:pt>
                <c:pt idx="1384">
                  <c:v>3.7917808219178082</c:v>
                </c:pt>
                <c:pt idx="1385">
                  <c:v>3.7945205479452055</c:v>
                </c:pt>
                <c:pt idx="1386">
                  <c:v>3.7972602739726029</c:v>
                </c:pt>
                <c:pt idx="1387">
                  <c:v>3.8</c:v>
                </c:pt>
                <c:pt idx="1388">
                  <c:v>3.8027397260273972</c:v>
                </c:pt>
                <c:pt idx="1389">
                  <c:v>3.8054794520547945</c:v>
                </c:pt>
                <c:pt idx="1390">
                  <c:v>3.8082191780821919</c:v>
                </c:pt>
                <c:pt idx="1391">
                  <c:v>3.8109589041095893</c:v>
                </c:pt>
                <c:pt idx="1392">
                  <c:v>3.8136986301369862</c:v>
                </c:pt>
                <c:pt idx="1393">
                  <c:v>3.8164383561643835</c:v>
                </c:pt>
                <c:pt idx="1394">
                  <c:v>3.8191780821917809</c:v>
                </c:pt>
                <c:pt idx="1395">
                  <c:v>3.8219178082191783</c:v>
                </c:pt>
                <c:pt idx="1396">
                  <c:v>3.8246575342465752</c:v>
                </c:pt>
                <c:pt idx="1397">
                  <c:v>3.8273972602739725</c:v>
                </c:pt>
                <c:pt idx="1398">
                  <c:v>3.8301369863013699</c:v>
                </c:pt>
                <c:pt idx="1399">
                  <c:v>3.8328767123287673</c:v>
                </c:pt>
                <c:pt idx="1400">
                  <c:v>3.8356164383561642</c:v>
                </c:pt>
                <c:pt idx="1401">
                  <c:v>3.8383561643835615</c:v>
                </c:pt>
                <c:pt idx="1402">
                  <c:v>3.8410958904109589</c:v>
                </c:pt>
                <c:pt idx="1403">
                  <c:v>3.8438356164383563</c:v>
                </c:pt>
                <c:pt idx="1404">
                  <c:v>3.8465753424657536</c:v>
                </c:pt>
                <c:pt idx="1405">
                  <c:v>3.8493150684931505</c:v>
                </c:pt>
                <c:pt idx="1406">
                  <c:v>3.8520547945205479</c:v>
                </c:pt>
                <c:pt idx="1407">
                  <c:v>3.8547945205479452</c:v>
                </c:pt>
                <c:pt idx="1408">
                  <c:v>3.8575342465753426</c:v>
                </c:pt>
                <c:pt idx="1409">
                  <c:v>3.8602739726027395</c:v>
                </c:pt>
                <c:pt idx="1410">
                  <c:v>3.8630136986301369</c:v>
                </c:pt>
                <c:pt idx="1411">
                  <c:v>3.8657534246575342</c:v>
                </c:pt>
                <c:pt idx="1412">
                  <c:v>3.8684931506849316</c:v>
                </c:pt>
                <c:pt idx="1413">
                  <c:v>3.871232876712329</c:v>
                </c:pt>
                <c:pt idx="1414">
                  <c:v>3.8739726027397259</c:v>
                </c:pt>
                <c:pt idx="1415">
                  <c:v>3.8767123287671232</c:v>
                </c:pt>
                <c:pt idx="1416">
                  <c:v>3.8794520547945206</c:v>
                </c:pt>
                <c:pt idx="1417">
                  <c:v>3.882191780821918</c:v>
                </c:pt>
                <c:pt idx="1418">
                  <c:v>3.8849315068493149</c:v>
                </c:pt>
                <c:pt idx="1419">
                  <c:v>3.8876712328767122</c:v>
                </c:pt>
                <c:pt idx="1420">
                  <c:v>3.8904109589041096</c:v>
                </c:pt>
                <c:pt idx="1421">
                  <c:v>3.893150684931507</c:v>
                </c:pt>
                <c:pt idx="1422">
                  <c:v>3.8958904109589043</c:v>
                </c:pt>
                <c:pt idx="1423">
                  <c:v>3.8986301369863012</c:v>
                </c:pt>
                <c:pt idx="1424">
                  <c:v>3.9013698630136986</c:v>
                </c:pt>
                <c:pt idx="1425">
                  <c:v>3.904109589041096</c:v>
                </c:pt>
                <c:pt idx="1426">
                  <c:v>3.9068493150684933</c:v>
                </c:pt>
                <c:pt idx="1427">
                  <c:v>3.9095890410958902</c:v>
                </c:pt>
                <c:pt idx="1428">
                  <c:v>3.9123287671232876</c:v>
                </c:pt>
                <c:pt idx="1429">
                  <c:v>3.9150684931506849</c:v>
                </c:pt>
                <c:pt idx="1430">
                  <c:v>3.9178082191780823</c:v>
                </c:pt>
                <c:pt idx="1431">
                  <c:v>3.9205479452054797</c:v>
                </c:pt>
                <c:pt idx="1432">
                  <c:v>3.9232876712328766</c:v>
                </c:pt>
                <c:pt idx="1433">
                  <c:v>3.9260273972602739</c:v>
                </c:pt>
                <c:pt idx="1434">
                  <c:v>3.9287671232876713</c:v>
                </c:pt>
                <c:pt idx="1435">
                  <c:v>3.9315068493150687</c:v>
                </c:pt>
                <c:pt idx="1436">
                  <c:v>3.9342465753424656</c:v>
                </c:pt>
                <c:pt idx="1437">
                  <c:v>3.9369863013698629</c:v>
                </c:pt>
                <c:pt idx="1438">
                  <c:v>3.9397260273972603</c:v>
                </c:pt>
                <c:pt idx="1439">
                  <c:v>3.9424657534246577</c:v>
                </c:pt>
                <c:pt idx="1440">
                  <c:v>3.9452054794520546</c:v>
                </c:pt>
                <c:pt idx="1441">
                  <c:v>3.9479452054794519</c:v>
                </c:pt>
                <c:pt idx="1442">
                  <c:v>3.9506849315068493</c:v>
                </c:pt>
                <c:pt idx="1443">
                  <c:v>3.9534246575342467</c:v>
                </c:pt>
                <c:pt idx="1444">
                  <c:v>3.956164383561644</c:v>
                </c:pt>
                <c:pt idx="1445">
                  <c:v>3.9589041095890409</c:v>
                </c:pt>
                <c:pt idx="1446">
                  <c:v>3.9616438356164383</c:v>
                </c:pt>
                <c:pt idx="1447">
                  <c:v>3.9643835616438357</c:v>
                </c:pt>
                <c:pt idx="1448">
                  <c:v>3.967123287671233</c:v>
                </c:pt>
                <c:pt idx="1449">
                  <c:v>3.9698630136986299</c:v>
                </c:pt>
                <c:pt idx="1450">
                  <c:v>3.9726027397260273</c:v>
                </c:pt>
                <c:pt idx="1451">
                  <c:v>3.9753424657534246</c:v>
                </c:pt>
                <c:pt idx="1452">
                  <c:v>3.978082191780822</c:v>
                </c:pt>
                <c:pt idx="1453">
                  <c:v>3.9808219178082194</c:v>
                </c:pt>
                <c:pt idx="1454">
                  <c:v>3.9835616438356163</c:v>
                </c:pt>
                <c:pt idx="1455">
                  <c:v>3.9863013698630136</c:v>
                </c:pt>
                <c:pt idx="1456">
                  <c:v>3.989041095890411</c:v>
                </c:pt>
                <c:pt idx="1457">
                  <c:v>3.9917808219178084</c:v>
                </c:pt>
                <c:pt idx="1458">
                  <c:v>3.9945205479452053</c:v>
                </c:pt>
                <c:pt idx="1459">
                  <c:v>3.9972602739726026</c:v>
                </c:pt>
                <c:pt idx="1460">
                  <c:v>4</c:v>
                </c:pt>
                <c:pt idx="1461">
                  <c:v>4.0027397260273974</c:v>
                </c:pt>
                <c:pt idx="1462">
                  <c:v>4.0054794520547947</c:v>
                </c:pt>
                <c:pt idx="1463">
                  <c:v>4.0082191780821921</c:v>
                </c:pt>
                <c:pt idx="1464">
                  <c:v>4.0109589041095894</c:v>
                </c:pt>
                <c:pt idx="1465">
                  <c:v>4.0136986301369859</c:v>
                </c:pt>
                <c:pt idx="1466">
                  <c:v>4.0164383561643833</c:v>
                </c:pt>
                <c:pt idx="1467">
                  <c:v>4.0191780821917806</c:v>
                </c:pt>
                <c:pt idx="1468">
                  <c:v>4.021917808219178</c:v>
                </c:pt>
                <c:pt idx="1469">
                  <c:v>4.0246575342465754</c:v>
                </c:pt>
                <c:pt idx="1470">
                  <c:v>4.0273972602739727</c:v>
                </c:pt>
                <c:pt idx="1471">
                  <c:v>4.0301369863013701</c:v>
                </c:pt>
                <c:pt idx="1472">
                  <c:v>4.0328767123287674</c:v>
                </c:pt>
                <c:pt idx="1473">
                  <c:v>4.0356164383561648</c:v>
                </c:pt>
                <c:pt idx="1474">
                  <c:v>4.0383561643835613</c:v>
                </c:pt>
                <c:pt idx="1475">
                  <c:v>4.0410958904109586</c:v>
                </c:pt>
                <c:pt idx="1476">
                  <c:v>4.043835616438356</c:v>
                </c:pt>
                <c:pt idx="1477">
                  <c:v>4.0465753424657533</c:v>
                </c:pt>
                <c:pt idx="1478">
                  <c:v>4.0493150684931507</c:v>
                </c:pt>
                <c:pt idx="1479">
                  <c:v>4.0520547945205481</c:v>
                </c:pt>
                <c:pt idx="1480">
                  <c:v>4.0547945205479454</c:v>
                </c:pt>
                <c:pt idx="1481">
                  <c:v>4.0575342465753428</c:v>
                </c:pt>
                <c:pt idx="1482">
                  <c:v>4.0602739726027401</c:v>
                </c:pt>
                <c:pt idx="1483">
                  <c:v>4.0630136986301366</c:v>
                </c:pt>
                <c:pt idx="1484">
                  <c:v>4.065753424657534</c:v>
                </c:pt>
                <c:pt idx="1485">
                  <c:v>4.0684931506849313</c:v>
                </c:pt>
                <c:pt idx="1486">
                  <c:v>4.0712328767123287</c:v>
                </c:pt>
                <c:pt idx="1487">
                  <c:v>4.0739726027397261</c:v>
                </c:pt>
                <c:pt idx="1488">
                  <c:v>4.0767123287671234</c:v>
                </c:pt>
                <c:pt idx="1489">
                  <c:v>4.0794520547945208</c:v>
                </c:pt>
                <c:pt idx="1490">
                  <c:v>4.0821917808219181</c:v>
                </c:pt>
                <c:pt idx="1491">
                  <c:v>4.0849315068493155</c:v>
                </c:pt>
                <c:pt idx="1492">
                  <c:v>4.087671232876712</c:v>
                </c:pt>
                <c:pt idx="1493">
                  <c:v>4.0904109589041093</c:v>
                </c:pt>
                <c:pt idx="1494">
                  <c:v>4.0931506849315067</c:v>
                </c:pt>
                <c:pt idx="1495">
                  <c:v>4.095890410958904</c:v>
                </c:pt>
                <c:pt idx="1496">
                  <c:v>4.0986301369863014</c:v>
                </c:pt>
                <c:pt idx="1497">
                  <c:v>4.1013698630136988</c:v>
                </c:pt>
                <c:pt idx="1498">
                  <c:v>4.1041095890410961</c:v>
                </c:pt>
                <c:pt idx="1499">
                  <c:v>4.1068493150684935</c:v>
                </c:pt>
                <c:pt idx="1500">
                  <c:v>4.1095890410958908</c:v>
                </c:pt>
                <c:pt idx="1501">
                  <c:v>4.1123287671232873</c:v>
                </c:pt>
                <c:pt idx="1502">
                  <c:v>4.1150684931506847</c:v>
                </c:pt>
                <c:pt idx="1503">
                  <c:v>4.117808219178082</c:v>
                </c:pt>
                <c:pt idx="1504">
                  <c:v>4.1205479452054794</c:v>
                </c:pt>
                <c:pt idx="1505">
                  <c:v>4.1232876712328768</c:v>
                </c:pt>
                <c:pt idx="1506">
                  <c:v>4.1260273972602741</c:v>
                </c:pt>
                <c:pt idx="1507">
                  <c:v>4.1287671232876715</c:v>
                </c:pt>
                <c:pt idx="1508">
                  <c:v>4.1315068493150688</c:v>
                </c:pt>
                <c:pt idx="1509">
                  <c:v>4.1342465753424653</c:v>
                </c:pt>
                <c:pt idx="1510">
                  <c:v>4.1369863013698627</c:v>
                </c:pt>
                <c:pt idx="1511">
                  <c:v>4.13972602739726</c:v>
                </c:pt>
                <c:pt idx="1512">
                  <c:v>4.1424657534246574</c:v>
                </c:pt>
                <c:pt idx="1513">
                  <c:v>4.1452054794520548</c:v>
                </c:pt>
                <c:pt idx="1514">
                  <c:v>4.1479452054794521</c:v>
                </c:pt>
                <c:pt idx="1515">
                  <c:v>4.1506849315068495</c:v>
                </c:pt>
                <c:pt idx="1516">
                  <c:v>4.1534246575342468</c:v>
                </c:pt>
                <c:pt idx="1517">
                  <c:v>4.1561643835616442</c:v>
                </c:pt>
                <c:pt idx="1518">
                  <c:v>4.1589041095890407</c:v>
                </c:pt>
                <c:pt idx="1519">
                  <c:v>4.161643835616438</c:v>
                </c:pt>
                <c:pt idx="1520">
                  <c:v>4.1643835616438354</c:v>
                </c:pt>
                <c:pt idx="1521">
                  <c:v>4.1671232876712327</c:v>
                </c:pt>
                <c:pt idx="1522">
                  <c:v>4.1698630136986301</c:v>
                </c:pt>
                <c:pt idx="1523">
                  <c:v>4.1726027397260275</c:v>
                </c:pt>
                <c:pt idx="1524">
                  <c:v>4.1753424657534248</c:v>
                </c:pt>
                <c:pt idx="1525">
                  <c:v>4.1780821917808222</c:v>
                </c:pt>
                <c:pt idx="1526">
                  <c:v>4.1808219178082195</c:v>
                </c:pt>
                <c:pt idx="1527">
                  <c:v>4.183561643835616</c:v>
                </c:pt>
                <c:pt idx="1528">
                  <c:v>4.1863013698630134</c:v>
                </c:pt>
                <c:pt idx="1529">
                  <c:v>4.1890410958904107</c:v>
                </c:pt>
                <c:pt idx="1530">
                  <c:v>4.1917808219178081</c:v>
                </c:pt>
                <c:pt idx="1531">
                  <c:v>4.1945205479452055</c:v>
                </c:pt>
                <c:pt idx="1532">
                  <c:v>4.1972602739726028</c:v>
                </c:pt>
                <c:pt idx="1533">
                  <c:v>4.2</c:v>
                </c:pt>
                <c:pt idx="1534">
                  <c:v>4.2027397260273975</c:v>
                </c:pt>
                <c:pt idx="1535">
                  <c:v>4.2054794520547949</c:v>
                </c:pt>
                <c:pt idx="1536">
                  <c:v>4.2082191780821914</c:v>
                </c:pt>
                <c:pt idx="1537">
                  <c:v>4.2109589041095887</c:v>
                </c:pt>
                <c:pt idx="1538">
                  <c:v>4.2136986301369861</c:v>
                </c:pt>
                <c:pt idx="1539">
                  <c:v>4.2164383561643834</c:v>
                </c:pt>
                <c:pt idx="1540">
                  <c:v>4.2191780821917808</c:v>
                </c:pt>
                <c:pt idx="1541">
                  <c:v>4.2219178082191782</c:v>
                </c:pt>
                <c:pt idx="1542">
                  <c:v>4.2246575342465755</c:v>
                </c:pt>
                <c:pt idx="1543">
                  <c:v>4.2273972602739729</c:v>
                </c:pt>
                <c:pt idx="1544">
                  <c:v>4.2301369863013702</c:v>
                </c:pt>
                <c:pt idx="1545">
                  <c:v>4.2328767123287667</c:v>
                </c:pt>
                <c:pt idx="1546">
                  <c:v>4.2356164383561641</c:v>
                </c:pt>
                <c:pt idx="1547">
                  <c:v>4.2383561643835614</c:v>
                </c:pt>
                <c:pt idx="1548">
                  <c:v>4.2410958904109588</c:v>
                </c:pt>
                <c:pt idx="1549">
                  <c:v>4.2438356164383562</c:v>
                </c:pt>
                <c:pt idx="1550">
                  <c:v>4.2465753424657535</c:v>
                </c:pt>
                <c:pt idx="1551">
                  <c:v>4.2493150684931509</c:v>
                </c:pt>
                <c:pt idx="1552">
                  <c:v>4.2520547945205482</c:v>
                </c:pt>
                <c:pt idx="1553">
                  <c:v>4.2547945205479456</c:v>
                </c:pt>
                <c:pt idx="1554">
                  <c:v>4.2575342465753421</c:v>
                </c:pt>
                <c:pt idx="1555">
                  <c:v>4.2602739726027394</c:v>
                </c:pt>
                <c:pt idx="1556">
                  <c:v>4.2630136986301368</c:v>
                </c:pt>
                <c:pt idx="1557">
                  <c:v>4.2657534246575342</c:v>
                </c:pt>
                <c:pt idx="1558">
                  <c:v>4.2684931506849315</c:v>
                </c:pt>
                <c:pt idx="1559">
                  <c:v>4.2712328767123289</c:v>
                </c:pt>
                <c:pt idx="1560">
                  <c:v>4.2739726027397262</c:v>
                </c:pt>
                <c:pt idx="1561">
                  <c:v>4.2767123287671236</c:v>
                </c:pt>
                <c:pt idx="1562">
                  <c:v>4.279452054794521</c:v>
                </c:pt>
                <c:pt idx="1563">
                  <c:v>4.2821917808219174</c:v>
                </c:pt>
                <c:pt idx="1564">
                  <c:v>4.2849315068493148</c:v>
                </c:pt>
                <c:pt idx="1565">
                  <c:v>4.2876712328767121</c:v>
                </c:pt>
                <c:pt idx="1566">
                  <c:v>4.2904109589041095</c:v>
                </c:pt>
                <c:pt idx="1567">
                  <c:v>4.2931506849315069</c:v>
                </c:pt>
                <c:pt idx="1568">
                  <c:v>4.2958904109589042</c:v>
                </c:pt>
                <c:pt idx="1569">
                  <c:v>4.2986301369863016</c:v>
                </c:pt>
                <c:pt idx="1570">
                  <c:v>4.3013698630136989</c:v>
                </c:pt>
                <c:pt idx="1571">
                  <c:v>4.3041095890410963</c:v>
                </c:pt>
                <c:pt idx="1572">
                  <c:v>4.3068493150684928</c:v>
                </c:pt>
                <c:pt idx="1573">
                  <c:v>4.3095890410958901</c:v>
                </c:pt>
                <c:pt idx="1574">
                  <c:v>4.3123287671232875</c:v>
                </c:pt>
                <c:pt idx="1575">
                  <c:v>4.3150684931506849</c:v>
                </c:pt>
                <c:pt idx="1576">
                  <c:v>4.3178082191780822</c:v>
                </c:pt>
                <c:pt idx="1577">
                  <c:v>4.3205479452054796</c:v>
                </c:pt>
                <c:pt idx="1578">
                  <c:v>4.3232876712328769</c:v>
                </c:pt>
                <c:pt idx="1579">
                  <c:v>4.3260273972602743</c:v>
                </c:pt>
                <c:pt idx="1580">
                  <c:v>4.3287671232876717</c:v>
                </c:pt>
                <c:pt idx="1581">
                  <c:v>4.3315068493150681</c:v>
                </c:pt>
                <c:pt idx="1582">
                  <c:v>4.3342465753424655</c:v>
                </c:pt>
                <c:pt idx="1583">
                  <c:v>4.3369863013698629</c:v>
                </c:pt>
                <c:pt idx="1584">
                  <c:v>4.3397260273972602</c:v>
                </c:pt>
                <c:pt idx="1585">
                  <c:v>4.3424657534246576</c:v>
                </c:pt>
                <c:pt idx="1586">
                  <c:v>4.3452054794520549</c:v>
                </c:pt>
                <c:pt idx="1587">
                  <c:v>4.3479452054794523</c:v>
                </c:pt>
                <c:pt idx="1588">
                  <c:v>4.3506849315068497</c:v>
                </c:pt>
                <c:pt idx="1589">
                  <c:v>4.353424657534247</c:v>
                </c:pt>
                <c:pt idx="1590">
                  <c:v>4.3561643835616435</c:v>
                </c:pt>
                <c:pt idx="1591">
                  <c:v>4.3589041095890408</c:v>
                </c:pt>
                <c:pt idx="1592">
                  <c:v>4.3616438356164382</c:v>
                </c:pt>
                <c:pt idx="1593">
                  <c:v>4.3643835616438356</c:v>
                </c:pt>
                <c:pt idx="1594">
                  <c:v>4.3671232876712329</c:v>
                </c:pt>
                <c:pt idx="1595">
                  <c:v>4.3698630136986303</c:v>
                </c:pt>
                <c:pt idx="1596">
                  <c:v>4.3726027397260276</c:v>
                </c:pt>
                <c:pt idx="1597">
                  <c:v>4.375342465753425</c:v>
                </c:pt>
                <c:pt idx="1598">
                  <c:v>4.3780821917808215</c:v>
                </c:pt>
                <c:pt idx="1599">
                  <c:v>4.3808219178082188</c:v>
                </c:pt>
                <c:pt idx="1600">
                  <c:v>4.3835616438356162</c:v>
                </c:pt>
                <c:pt idx="1601">
                  <c:v>4.3863013698630136</c:v>
                </c:pt>
                <c:pt idx="1602">
                  <c:v>4.3890410958904109</c:v>
                </c:pt>
                <c:pt idx="1603">
                  <c:v>4.3917808219178083</c:v>
                </c:pt>
                <c:pt idx="1604">
                  <c:v>4.3945205479452056</c:v>
                </c:pt>
                <c:pt idx="1605">
                  <c:v>4.397260273972603</c:v>
                </c:pt>
                <c:pt idx="1606">
                  <c:v>4.4000000000000004</c:v>
                </c:pt>
                <c:pt idx="1607">
                  <c:v>4.4027397260273968</c:v>
                </c:pt>
                <c:pt idx="1608">
                  <c:v>4.4054794520547942</c:v>
                </c:pt>
                <c:pt idx="1609">
                  <c:v>4.4082191780821915</c:v>
                </c:pt>
                <c:pt idx="1610">
                  <c:v>4.4109589041095889</c:v>
                </c:pt>
                <c:pt idx="1611">
                  <c:v>4.4136986301369863</c:v>
                </c:pt>
                <c:pt idx="1612">
                  <c:v>4.4164383561643836</c:v>
                </c:pt>
                <c:pt idx="1613">
                  <c:v>4.419178082191781</c:v>
                </c:pt>
                <c:pt idx="1614">
                  <c:v>4.4219178082191783</c:v>
                </c:pt>
                <c:pt idx="1615">
                  <c:v>4.4246575342465757</c:v>
                </c:pt>
                <c:pt idx="1616">
                  <c:v>4.4273972602739722</c:v>
                </c:pt>
                <c:pt idx="1617">
                  <c:v>4.4301369863013695</c:v>
                </c:pt>
                <c:pt idx="1618">
                  <c:v>4.4328767123287669</c:v>
                </c:pt>
                <c:pt idx="1619">
                  <c:v>4.4356164383561643</c:v>
                </c:pt>
                <c:pt idx="1620">
                  <c:v>4.4383561643835616</c:v>
                </c:pt>
                <c:pt idx="1621">
                  <c:v>4.441095890410959</c:v>
                </c:pt>
                <c:pt idx="1622">
                  <c:v>4.4438356164383563</c:v>
                </c:pt>
                <c:pt idx="1623">
                  <c:v>4.4465753424657537</c:v>
                </c:pt>
                <c:pt idx="1624">
                  <c:v>4.4493150684931511</c:v>
                </c:pt>
                <c:pt idx="1625">
                  <c:v>4.4520547945205475</c:v>
                </c:pt>
                <c:pt idx="1626">
                  <c:v>4.4547945205479449</c:v>
                </c:pt>
                <c:pt idx="1627">
                  <c:v>4.4575342465753423</c:v>
                </c:pt>
                <c:pt idx="1628">
                  <c:v>4.4602739726027396</c:v>
                </c:pt>
                <c:pt idx="1629">
                  <c:v>4.463013698630137</c:v>
                </c:pt>
                <c:pt idx="1630">
                  <c:v>4.4657534246575343</c:v>
                </c:pt>
                <c:pt idx="1631">
                  <c:v>4.4684931506849317</c:v>
                </c:pt>
                <c:pt idx="1632">
                  <c:v>4.4712328767123291</c:v>
                </c:pt>
                <c:pt idx="1633">
                  <c:v>4.4739726027397264</c:v>
                </c:pt>
                <c:pt idx="1634">
                  <c:v>4.4767123287671229</c:v>
                </c:pt>
                <c:pt idx="1635">
                  <c:v>4.4794520547945202</c:v>
                </c:pt>
                <c:pt idx="1636">
                  <c:v>4.4821917808219176</c:v>
                </c:pt>
                <c:pt idx="1637">
                  <c:v>4.484931506849315</c:v>
                </c:pt>
                <c:pt idx="1638">
                  <c:v>4.4876712328767123</c:v>
                </c:pt>
                <c:pt idx="1639">
                  <c:v>4.4904109589041097</c:v>
                </c:pt>
                <c:pt idx="1640">
                  <c:v>4.493150684931507</c:v>
                </c:pt>
                <c:pt idx="1641">
                  <c:v>4.4958904109589044</c:v>
                </c:pt>
                <c:pt idx="1642">
                  <c:v>4.4986301369863018</c:v>
                </c:pt>
                <c:pt idx="1643">
                  <c:v>4.5013698630136982</c:v>
                </c:pt>
                <c:pt idx="1644">
                  <c:v>4.5041095890410956</c:v>
                </c:pt>
                <c:pt idx="1645">
                  <c:v>4.506849315068493</c:v>
                </c:pt>
                <c:pt idx="1646">
                  <c:v>4.5095890410958903</c:v>
                </c:pt>
                <c:pt idx="1647">
                  <c:v>4.5123287671232877</c:v>
                </c:pt>
                <c:pt idx="1648">
                  <c:v>4.515068493150685</c:v>
                </c:pt>
                <c:pt idx="1649">
                  <c:v>4.5178082191780824</c:v>
                </c:pt>
                <c:pt idx="1650">
                  <c:v>4.5205479452054798</c:v>
                </c:pt>
                <c:pt idx="1651">
                  <c:v>4.5232876712328771</c:v>
                </c:pt>
                <c:pt idx="1652">
                  <c:v>4.5260273972602736</c:v>
                </c:pt>
                <c:pt idx="1653">
                  <c:v>4.5287671232876709</c:v>
                </c:pt>
                <c:pt idx="1654">
                  <c:v>4.5315068493150683</c:v>
                </c:pt>
                <c:pt idx="1655">
                  <c:v>4.5342465753424657</c:v>
                </c:pt>
                <c:pt idx="1656">
                  <c:v>4.536986301369863</c:v>
                </c:pt>
                <c:pt idx="1657">
                  <c:v>4.5397260273972604</c:v>
                </c:pt>
                <c:pt idx="1658">
                  <c:v>4.5424657534246577</c:v>
                </c:pt>
                <c:pt idx="1659">
                  <c:v>4.5452054794520551</c:v>
                </c:pt>
                <c:pt idx="1660">
                  <c:v>4.5479452054794525</c:v>
                </c:pt>
                <c:pt idx="1661">
                  <c:v>4.5506849315068489</c:v>
                </c:pt>
                <c:pt idx="1662">
                  <c:v>4.5534246575342463</c:v>
                </c:pt>
                <c:pt idx="1663">
                  <c:v>4.5561643835616437</c:v>
                </c:pt>
                <c:pt idx="1664">
                  <c:v>4.558904109589041</c:v>
                </c:pt>
                <c:pt idx="1665">
                  <c:v>4.5616438356164384</c:v>
                </c:pt>
                <c:pt idx="1666">
                  <c:v>4.5643835616438357</c:v>
                </c:pt>
                <c:pt idx="1667">
                  <c:v>4.5671232876712331</c:v>
                </c:pt>
                <c:pt idx="1668">
                  <c:v>4.5698630136986305</c:v>
                </c:pt>
                <c:pt idx="1669">
                  <c:v>4.5726027397260278</c:v>
                </c:pt>
                <c:pt idx="1670">
                  <c:v>4.5753424657534243</c:v>
                </c:pt>
                <c:pt idx="1671">
                  <c:v>4.5780821917808217</c:v>
                </c:pt>
                <c:pt idx="1672">
                  <c:v>4.580821917808219</c:v>
                </c:pt>
                <c:pt idx="1673">
                  <c:v>4.5835616438356164</c:v>
                </c:pt>
                <c:pt idx="1674">
                  <c:v>4.5863013698630137</c:v>
                </c:pt>
                <c:pt idx="1675">
                  <c:v>4.5890410958904111</c:v>
                </c:pt>
                <c:pt idx="1676">
                  <c:v>4.5917808219178085</c:v>
                </c:pt>
                <c:pt idx="1677">
                  <c:v>4.5945205479452058</c:v>
                </c:pt>
                <c:pt idx="1678">
                  <c:v>4.5972602739726032</c:v>
                </c:pt>
                <c:pt idx="1679">
                  <c:v>4.5999999999999996</c:v>
                </c:pt>
                <c:pt idx="1680">
                  <c:v>4.602739726027397</c:v>
                </c:pt>
                <c:pt idx="1681">
                  <c:v>4.6054794520547944</c:v>
                </c:pt>
                <c:pt idx="1682">
                  <c:v>4.6082191780821917</c:v>
                </c:pt>
                <c:pt idx="1683">
                  <c:v>4.6109589041095891</c:v>
                </c:pt>
                <c:pt idx="1684">
                  <c:v>4.6136986301369864</c:v>
                </c:pt>
                <c:pt idx="1685">
                  <c:v>4.6164383561643838</c:v>
                </c:pt>
                <c:pt idx="1686">
                  <c:v>4.6191780821917812</c:v>
                </c:pt>
                <c:pt idx="1687">
                  <c:v>4.6219178082191785</c:v>
                </c:pt>
                <c:pt idx="1688">
                  <c:v>4.624657534246575</c:v>
                </c:pt>
                <c:pt idx="1689">
                  <c:v>4.6273972602739724</c:v>
                </c:pt>
                <c:pt idx="1690">
                  <c:v>4.6301369863013697</c:v>
                </c:pt>
                <c:pt idx="1691">
                  <c:v>4.6328767123287671</c:v>
                </c:pt>
                <c:pt idx="1692">
                  <c:v>4.6356164383561644</c:v>
                </c:pt>
                <c:pt idx="1693">
                  <c:v>4.6383561643835618</c:v>
                </c:pt>
                <c:pt idx="1694">
                  <c:v>4.6410958904109592</c:v>
                </c:pt>
                <c:pt idx="1695">
                  <c:v>4.6438356164383565</c:v>
                </c:pt>
                <c:pt idx="1696">
                  <c:v>4.646575342465753</c:v>
                </c:pt>
                <c:pt idx="1697">
                  <c:v>4.6493150684931503</c:v>
                </c:pt>
                <c:pt idx="1698">
                  <c:v>4.6520547945205477</c:v>
                </c:pt>
                <c:pt idx="1699">
                  <c:v>4.6547945205479451</c:v>
                </c:pt>
                <c:pt idx="1700">
                  <c:v>4.6575342465753424</c:v>
                </c:pt>
                <c:pt idx="1701">
                  <c:v>4.6602739726027398</c:v>
                </c:pt>
                <c:pt idx="1702">
                  <c:v>4.6630136986301371</c:v>
                </c:pt>
                <c:pt idx="1703">
                  <c:v>4.6657534246575345</c:v>
                </c:pt>
                <c:pt idx="1704">
                  <c:v>4.6684931506849319</c:v>
                </c:pt>
                <c:pt idx="1705">
                  <c:v>4.6712328767123283</c:v>
                </c:pt>
                <c:pt idx="1706">
                  <c:v>4.6739726027397257</c:v>
                </c:pt>
                <c:pt idx="1707">
                  <c:v>4.6767123287671231</c:v>
                </c:pt>
                <c:pt idx="1708">
                  <c:v>4.6794520547945204</c:v>
                </c:pt>
                <c:pt idx="1709">
                  <c:v>4.6821917808219178</c:v>
                </c:pt>
                <c:pt idx="1710">
                  <c:v>4.6849315068493151</c:v>
                </c:pt>
                <c:pt idx="1711">
                  <c:v>4.6876712328767125</c:v>
                </c:pt>
                <c:pt idx="1712">
                  <c:v>4.6904109589041099</c:v>
                </c:pt>
                <c:pt idx="1713">
                  <c:v>4.6931506849315072</c:v>
                </c:pt>
                <c:pt idx="1714">
                  <c:v>4.6958904109589037</c:v>
                </c:pt>
                <c:pt idx="1715">
                  <c:v>4.6986301369863011</c:v>
                </c:pt>
                <c:pt idx="1716">
                  <c:v>4.7013698630136984</c:v>
                </c:pt>
                <c:pt idx="1717">
                  <c:v>4.7041095890410958</c:v>
                </c:pt>
                <c:pt idx="1718">
                  <c:v>4.7068493150684931</c:v>
                </c:pt>
                <c:pt idx="1719">
                  <c:v>4.7095890410958905</c:v>
                </c:pt>
                <c:pt idx="1720">
                  <c:v>4.7123287671232879</c:v>
                </c:pt>
                <c:pt idx="1721">
                  <c:v>4.7150684931506852</c:v>
                </c:pt>
                <c:pt idx="1722">
                  <c:v>4.7178082191780826</c:v>
                </c:pt>
                <c:pt idx="1723">
                  <c:v>4.720547945205479</c:v>
                </c:pt>
                <c:pt idx="1724">
                  <c:v>4.7232876712328764</c:v>
                </c:pt>
                <c:pt idx="1725">
                  <c:v>4.7260273972602738</c:v>
                </c:pt>
                <c:pt idx="1726">
                  <c:v>4.7287671232876711</c:v>
                </c:pt>
                <c:pt idx="1727">
                  <c:v>4.7315068493150685</c:v>
                </c:pt>
                <c:pt idx="1728">
                  <c:v>4.7342465753424658</c:v>
                </c:pt>
                <c:pt idx="1729">
                  <c:v>4.7369863013698632</c:v>
                </c:pt>
                <c:pt idx="1730">
                  <c:v>4.7397260273972606</c:v>
                </c:pt>
                <c:pt idx="1731">
                  <c:v>4.7424657534246579</c:v>
                </c:pt>
                <c:pt idx="1732">
                  <c:v>4.7452054794520544</c:v>
                </c:pt>
                <c:pt idx="1733">
                  <c:v>4.7479452054794518</c:v>
                </c:pt>
                <c:pt idx="1734">
                  <c:v>4.7506849315068491</c:v>
                </c:pt>
                <c:pt idx="1735">
                  <c:v>4.7534246575342465</c:v>
                </c:pt>
                <c:pt idx="1736">
                  <c:v>4.7561643835616438</c:v>
                </c:pt>
                <c:pt idx="1737">
                  <c:v>4.7589041095890412</c:v>
                </c:pt>
                <c:pt idx="1738">
                  <c:v>4.7616438356164386</c:v>
                </c:pt>
                <c:pt idx="1739">
                  <c:v>4.7643835616438359</c:v>
                </c:pt>
                <c:pt idx="1740">
                  <c:v>4.7671232876712333</c:v>
                </c:pt>
                <c:pt idx="1741">
                  <c:v>4.7698630136986298</c:v>
                </c:pt>
                <c:pt idx="1742">
                  <c:v>4.7726027397260271</c:v>
                </c:pt>
                <c:pt idx="1743">
                  <c:v>4.7753424657534245</c:v>
                </c:pt>
                <c:pt idx="1744">
                  <c:v>4.7780821917808218</c:v>
                </c:pt>
                <c:pt idx="1745">
                  <c:v>4.7808219178082192</c:v>
                </c:pt>
                <c:pt idx="1746">
                  <c:v>4.7835616438356166</c:v>
                </c:pt>
                <c:pt idx="1747">
                  <c:v>4.7863013698630139</c:v>
                </c:pt>
                <c:pt idx="1748">
                  <c:v>4.7890410958904113</c:v>
                </c:pt>
                <c:pt idx="1749">
                  <c:v>4.7917808219178086</c:v>
                </c:pt>
                <c:pt idx="1750">
                  <c:v>4.7945205479452051</c:v>
                </c:pt>
                <c:pt idx="1751">
                  <c:v>4.7972602739726025</c:v>
                </c:pt>
                <c:pt idx="1752">
                  <c:v>4.8</c:v>
                </c:pt>
                <c:pt idx="1753">
                  <c:v>4.8027397260273972</c:v>
                </c:pt>
                <c:pt idx="1754">
                  <c:v>4.8054794520547945</c:v>
                </c:pt>
                <c:pt idx="1755">
                  <c:v>4.8082191780821919</c:v>
                </c:pt>
                <c:pt idx="1756">
                  <c:v>4.8109589041095893</c:v>
                </c:pt>
                <c:pt idx="1757">
                  <c:v>4.8136986301369866</c:v>
                </c:pt>
                <c:pt idx="1758">
                  <c:v>4.816438356164384</c:v>
                </c:pt>
                <c:pt idx="1759">
                  <c:v>4.8191780821917805</c:v>
                </c:pt>
                <c:pt idx="1760">
                  <c:v>4.8219178082191778</c:v>
                </c:pt>
                <c:pt idx="1761">
                  <c:v>4.8246575342465752</c:v>
                </c:pt>
                <c:pt idx="1762">
                  <c:v>4.8273972602739725</c:v>
                </c:pt>
                <c:pt idx="1763">
                  <c:v>4.8301369863013699</c:v>
                </c:pt>
                <c:pt idx="1764">
                  <c:v>4.8328767123287673</c:v>
                </c:pt>
                <c:pt idx="1765">
                  <c:v>4.8356164383561646</c:v>
                </c:pt>
                <c:pt idx="1766">
                  <c:v>4.838356164383562</c:v>
                </c:pt>
                <c:pt idx="1767">
                  <c:v>4.8410958904109593</c:v>
                </c:pt>
                <c:pt idx="1768">
                  <c:v>4.8438356164383558</c:v>
                </c:pt>
                <c:pt idx="1769">
                  <c:v>4.8465753424657532</c:v>
                </c:pt>
                <c:pt idx="1770">
                  <c:v>4.8493150684931505</c:v>
                </c:pt>
                <c:pt idx="1771">
                  <c:v>4.8520547945205479</c:v>
                </c:pt>
                <c:pt idx="1772">
                  <c:v>4.8547945205479452</c:v>
                </c:pt>
                <c:pt idx="1773">
                  <c:v>4.8575342465753426</c:v>
                </c:pt>
                <c:pt idx="1774">
                  <c:v>4.86027397260274</c:v>
                </c:pt>
                <c:pt idx="1775">
                  <c:v>4.8630136986301373</c:v>
                </c:pt>
                <c:pt idx="1776">
                  <c:v>4.8657534246575347</c:v>
                </c:pt>
                <c:pt idx="1777">
                  <c:v>4.8684931506849312</c:v>
                </c:pt>
                <c:pt idx="1778">
                  <c:v>4.8712328767123285</c:v>
                </c:pt>
                <c:pt idx="1779">
                  <c:v>4.8739726027397259</c:v>
                </c:pt>
                <c:pt idx="1780">
                  <c:v>4.8767123287671232</c:v>
                </c:pt>
                <c:pt idx="1781">
                  <c:v>4.8794520547945206</c:v>
                </c:pt>
                <c:pt idx="1782">
                  <c:v>4.882191780821918</c:v>
                </c:pt>
                <c:pt idx="1783">
                  <c:v>4.8849315068493153</c:v>
                </c:pt>
                <c:pt idx="1784">
                  <c:v>4.8876712328767127</c:v>
                </c:pt>
                <c:pt idx="1785">
                  <c:v>4.8904109589041092</c:v>
                </c:pt>
                <c:pt idx="1786">
                  <c:v>4.8931506849315065</c:v>
                </c:pt>
                <c:pt idx="1787">
                  <c:v>4.8958904109589039</c:v>
                </c:pt>
                <c:pt idx="1788">
                  <c:v>4.8986301369863012</c:v>
                </c:pt>
                <c:pt idx="1789">
                  <c:v>4.9013698630136986</c:v>
                </c:pt>
                <c:pt idx="1790">
                  <c:v>4.904109589041096</c:v>
                </c:pt>
                <c:pt idx="1791">
                  <c:v>4.9068493150684933</c:v>
                </c:pt>
                <c:pt idx="1792">
                  <c:v>4.9095890410958907</c:v>
                </c:pt>
                <c:pt idx="1793">
                  <c:v>4.912328767123288</c:v>
                </c:pt>
                <c:pt idx="1794">
                  <c:v>4.9150684931506845</c:v>
                </c:pt>
                <c:pt idx="1795">
                  <c:v>4.9178082191780819</c:v>
                </c:pt>
                <c:pt idx="1796">
                  <c:v>4.9205479452054792</c:v>
                </c:pt>
                <c:pt idx="1797">
                  <c:v>4.9232876712328766</c:v>
                </c:pt>
                <c:pt idx="1798">
                  <c:v>4.9260273972602739</c:v>
                </c:pt>
                <c:pt idx="1799">
                  <c:v>4.9287671232876713</c:v>
                </c:pt>
                <c:pt idx="1800">
                  <c:v>4.9315068493150687</c:v>
                </c:pt>
                <c:pt idx="1801">
                  <c:v>4.934246575342466</c:v>
                </c:pt>
                <c:pt idx="1802">
                  <c:v>4.9369863013698634</c:v>
                </c:pt>
                <c:pt idx="1803">
                  <c:v>4.9397260273972599</c:v>
                </c:pt>
                <c:pt idx="1804">
                  <c:v>4.9424657534246572</c:v>
                </c:pt>
                <c:pt idx="1805">
                  <c:v>4.9452054794520546</c:v>
                </c:pt>
                <c:pt idx="1806">
                  <c:v>4.9479452054794519</c:v>
                </c:pt>
                <c:pt idx="1807">
                  <c:v>4.9506849315068493</c:v>
                </c:pt>
                <c:pt idx="1808">
                  <c:v>4.9534246575342467</c:v>
                </c:pt>
                <c:pt idx="1809">
                  <c:v>4.956164383561644</c:v>
                </c:pt>
                <c:pt idx="1810">
                  <c:v>4.9589041095890414</c:v>
                </c:pt>
                <c:pt idx="1811">
                  <c:v>4.9616438356164387</c:v>
                </c:pt>
                <c:pt idx="1812">
                  <c:v>4.9643835616438352</c:v>
                </c:pt>
                <c:pt idx="1813">
                  <c:v>4.9671232876712326</c:v>
                </c:pt>
                <c:pt idx="1814">
                  <c:v>4.9698630136986299</c:v>
                </c:pt>
                <c:pt idx="1815">
                  <c:v>4.9726027397260273</c:v>
                </c:pt>
                <c:pt idx="1816">
                  <c:v>4.9753424657534246</c:v>
                </c:pt>
                <c:pt idx="1817">
                  <c:v>4.978082191780822</c:v>
                </c:pt>
                <c:pt idx="1818">
                  <c:v>4.9808219178082194</c:v>
                </c:pt>
                <c:pt idx="1819">
                  <c:v>4.9835616438356167</c:v>
                </c:pt>
                <c:pt idx="1820">
                  <c:v>4.9863013698630141</c:v>
                </c:pt>
                <c:pt idx="1821">
                  <c:v>4.9890410958904106</c:v>
                </c:pt>
                <c:pt idx="1822">
                  <c:v>4.9917808219178079</c:v>
                </c:pt>
                <c:pt idx="1823">
                  <c:v>4.9945205479452053</c:v>
                </c:pt>
                <c:pt idx="1824">
                  <c:v>4.9972602739726026</c:v>
                </c:pt>
                <c:pt idx="1825">
                  <c:v>5</c:v>
                </c:pt>
                <c:pt idx="1826">
                  <c:v>5.0027397260273974</c:v>
                </c:pt>
                <c:pt idx="1827">
                  <c:v>5.0054794520547947</c:v>
                </c:pt>
                <c:pt idx="1828">
                  <c:v>5.0082191780821921</c:v>
                </c:pt>
                <c:pt idx="1829">
                  <c:v>5.0109589041095894</c:v>
                </c:pt>
                <c:pt idx="1830">
                  <c:v>5.0136986301369859</c:v>
                </c:pt>
                <c:pt idx="1831">
                  <c:v>5.0164383561643833</c:v>
                </c:pt>
                <c:pt idx="1832">
                  <c:v>5.0191780821917806</c:v>
                </c:pt>
                <c:pt idx="1833">
                  <c:v>5.021917808219178</c:v>
                </c:pt>
                <c:pt idx="1834">
                  <c:v>5.0246575342465754</c:v>
                </c:pt>
                <c:pt idx="1835">
                  <c:v>5.0273972602739727</c:v>
                </c:pt>
                <c:pt idx="1836">
                  <c:v>5.0301369863013701</c:v>
                </c:pt>
                <c:pt idx="1837">
                  <c:v>5.0328767123287674</c:v>
                </c:pt>
                <c:pt idx="1838">
                  <c:v>5.0356164383561648</c:v>
                </c:pt>
                <c:pt idx="1839">
                  <c:v>5.0383561643835613</c:v>
                </c:pt>
                <c:pt idx="1840">
                  <c:v>5.0410958904109586</c:v>
                </c:pt>
                <c:pt idx="1841">
                  <c:v>5.043835616438356</c:v>
                </c:pt>
                <c:pt idx="1842">
                  <c:v>5.0465753424657533</c:v>
                </c:pt>
                <c:pt idx="1843">
                  <c:v>5.0493150684931507</c:v>
                </c:pt>
                <c:pt idx="1844">
                  <c:v>5.0520547945205481</c:v>
                </c:pt>
                <c:pt idx="1845">
                  <c:v>5.0547945205479454</c:v>
                </c:pt>
                <c:pt idx="1846">
                  <c:v>5.0575342465753428</c:v>
                </c:pt>
                <c:pt idx="1847">
                  <c:v>5.0602739726027401</c:v>
                </c:pt>
                <c:pt idx="1848">
                  <c:v>5.0630136986301366</c:v>
                </c:pt>
                <c:pt idx="1849">
                  <c:v>5.065753424657534</c:v>
                </c:pt>
                <c:pt idx="1850">
                  <c:v>5.0684931506849313</c:v>
                </c:pt>
                <c:pt idx="1851">
                  <c:v>5.0712328767123287</c:v>
                </c:pt>
                <c:pt idx="1852">
                  <c:v>5.0739726027397261</c:v>
                </c:pt>
                <c:pt idx="1853">
                  <c:v>5.0767123287671234</c:v>
                </c:pt>
                <c:pt idx="1854">
                  <c:v>5.0794520547945208</c:v>
                </c:pt>
                <c:pt idx="1855">
                  <c:v>5.0821917808219181</c:v>
                </c:pt>
                <c:pt idx="1856">
                  <c:v>5.0849315068493155</c:v>
                </c:pt>
                <c:pt idx="1857">
                  <c:v>5.087671232876712</c:v>
                </c:pt>
                <c:pt idx="1858">
                  <c:v>5.0904109589041093</c:v>
                </c:pt>
                <c:pt idx="1859">
                  <c:v>5.0931506849315067</c:v>
                </c:pt>
                <c:pt idx="1860">
                  <c:v>5.095890410958904</c:v>
                </c:pt>
                <c:pt idx="1861">
                  <c:v>5.0986301369863014</c:v>
                </c:pt>
                <c:pt idx="1862">
                  <c:v>5.1013698630136988</c:v>
                </c:pt>
                <c:pt idx="1863">
                  <c:v>5.1041095890410961</c:v>
                </c:pt>
                <c:pt idx="1864">
                  <c:v>5.1068493150684935</c:v>
                </c:pt>
                <c:pt idx="1865">
                  <c:v>5.1095890410958908</c:v>
                </c:pt>
                <c:pt idx="1866">
                  <c:v>5.1123287671232873</c:v>
                </c:pt>
                <c:pt idx="1867">
                  <c:v>5.1150684931506847</c:v>
                </c:pt>
                <c:pt idx="1868">
                  <c:v>5.117808219178082</c:v>
                </c:pt>
                <c:pt idx="1869">
                  <c:v>5.1205479452054794</c:v>
                </c:pt>
                <c:pt idx="1870">
                  <c:v>5.1232876712328768</c:v>
                </c:pt>
                <c:pt idx="1871">
                  <c:v>5.1260273972602741</c:v>
                </c:pt>
                <c:pt idx="1872">
                  <c:v>5.1287671232876715</c:v>
                </c:pt>
                <c:pt idx="1873">
                  <c:v>5.1315068493150688</c:v>
                </c:pt>
                <c:pt idx="1874">
                  <c:v>5.1342465753424653</c:v>
                </c:pt>
                <c:pt idx="1875">
                  <c:v>5.1369863013698627</c:v>
                </c:pt>
                <c:pt idx="1876">
                  <c:v>5.13972602739726</c:v>
                </c:pt>
                <c:pt idx="1877">
                  <c:v>5.1424657534246574</c:v>
                </c:pt>
                <c:pt idx="1878">
                  <c:v>5.1452054794520548</c:v>
                </c:pt>
                <c:pt idx="1879">
                  <c:v>5.1479452054794521</c:v>
                </c:pt>
                <c:pt idx="1880">
                  <c:v>5.1506849315068495</c:v>
                </c:pt>
                <c:pt idx="1881">
                  <c:v>5.1534246575342468</c:v>
                </c:pt>
                <c:pt idx="1882">
                  <c:v>5.1561643835616442</c:v>
                </c:pt>
                <c:pt idx="1883">
                  <c:v>5.1589041095890407</c:v>
                </c:pt>
                <c:pt idx="1884">
                  <c:v>5.161643835616438</c:v>
                </c:pt>
                <c:pt idx="1885">
                  <c:v>5.1643835616438354</c:v>
                </c:pt>
                <c:pt idx="1886">
                  <c:v>5.1671232876712327</c:v>
                </c:pt>
                <c:pt idx="1887">
                  <c:v>5.1698630136986301</c:v>
                </c:pt>
                <c:pt idx="1888">
                  <c:v>5.1726027397260275</c:v>
                </c:pt>
                <c:pt idx="1889">
                  <c:v>5.1753424657534248</c:v>
                </c:pt>
                <c:pt idx="1890">
                  <c:v>5.1780821917808222</c:v>
                </c:pt>
                <c:pt idx="1891">
                  <c:v>5.1808219178082195</c:v>
                </c:pt>
                <c:pt idx="1892">
                  <c:v>5.183561643835616</c:v>
                </c:pt>
                <c:pt idx="1893">
                  <c:v>5.1863013698630134</c:v>
                </c:pt>
                <c:pt idx="1894">
                  <c:v>5.1890410958904107</c:v>
                </c:pt>
                <c:pt idx="1895">
                  <c:v>5.1917808219178081</c:v>
                </c:pt>
                <c:pt idx="1896">
                  <c:v>5.1945205479452055</c:v>
                </c:pt>
                <c:pt idx="1897">
                  <c:v>5.1972602739726028</c:v>
                </c:pt>
                <c:pt idx="1898">
                  <c:v>5.2</c:v>
                </c:pt>
                <c:pt idx="1899">
                  <c:v>5.2027397260273975</c:v>
                </c:pt>
                <c:pt idx="1900">
                  <c:v>5.2054794520547949</c:v>
                </c:pt>
                <c:pt idx="1901">
                  <c:v>5.2082191780821914</c:v>
                </c:pt>
                <c:pt idx="1902">
                  <c:v>5.2109589041095887</c:v>
                </c:pt>
                <c:pt idx="1903">
                  <c:v>5.2136986301369861</c:v>
                </c:pt>
                <c:pt idx="1904">
                  <c:v>5.2164383561643834</c:v>
                </c:pt>
                <c:pt idx="1905">
                  <c:v>5.2191780821917808</c:v>
                </c:pt>
                <c:pt idx="1906">
                  <c:v>5.2219178082191782</c:v>
                </c:pt>
                <c:pt idx="1907">
                  <c:v>5.2246575342465755</c:v>
                </c:pt>
                <c:pt idx="1908">
                  <c:v>5.2273972602739729</c:v>
                </c:pt>
                <c:pt idx="1909">
                  <c:v>5.2301369863013702</c:v>
                </c:pt>
                <c:pt idx="1910">
                  <c:v>5.2328767123287667</c:v>
                </c:pt>
                <c:pt idx="1911">
                  <c:v>5.2356164383561641</c:v>
                </c:pt>
                <c:pt idx="1912">
                  <c:v>5.2383561643835614</c:v>
                </c:pt>
                <c:pt idx="1913">
                  <c:v>5.2410958904109588</c:v>
                </c:pt>
                <c:pt idx="1914">
                  <c:v>5.2438356164383562</c:v>
                </c:pt>
                <c:pt idx="1915">
                  <c:v>5.2465753424657535</c:v>
                </c:pt>
                <c:pt idx="1916">
                  <c:v>5.2493150684931509</c:v>
                </c:pt>
                <c:pt idx="1917">
                  <c:v>5.2520547945205482</c:v>
                </c:pt>
                <c:pt idx="1918">
                  <c:v>5.2547945205479456</c:v>
                </c:pt>
                <c:pt idx="1919">
                  <c:v>5.2575342465753421</c:v>
                </c:pt>
                <c:pt idx="1920">
                  <c:v>5.2602739726027394</c:v>
                </c:pt>
                <c:pt idx="1921">
                  <c:v>5.2630136986301368</c:v>
                </c:pt>
                <c:pt idx="1922">
                  <c:v>5.2657534246575342</c:v>
                </c:pt>
                <c:pt idx="1923">
                  <c:v>5.2684931506849315</c:v>
                </c:pt>
                <c:pt idx="1924">
                  <c:v>5.2712328767123289</c:v>
                </c:pt>
                <c:pt idx="1925">
                  <c:v>5.2739726027397262</c:v>
                </c:pt>
                <c:pt idx="1926">
                  <c:v>5.2767123287671236</c:v>
                </c:pt>
                <c:pt idx="1927">
                  <c:v>5.279452054794521</c:v>
                </c:pt>
                <c:pt idx="1928">
                  <c:v>5.2821917808219174</c:v>
                </c:pt>
                <c:pt idx="1929">
                  <c:v>5.2849315068493148</c:v>
                </c:pt>
                <c:pt idx="1930">
                  <c:v>5.2876712328767121</c:v>
                </c:pt>
                <c:pt idx="1931">
                  <c:v>5.2904109589041095</c:v>
                </c:pt>
                <c:pt idx="1932">
                  <c:v>5.2931506849315069</c:v>
                </c:pt>
                <c:pt idx="1933">
                  <c:v>5.2958904109589042</c:v>
                </c:pt>
                <c:pt idx="1934">
                  <c:v>5.2986301369863016</c:v>
                </c:pt>
                <c:pt idx="1935">
                  <c:v>5.3013698630136989</c:v>
                </c:pt>
                <c:pt idx="1936">
                  <c:v>5.3041095890410963</c:v>
                </c:pt>
                <c:pt idx="1937">
                  <c:v>5.3068493150684928</c:v>
                </c:pt>
                <c:pt idx="1938">
                  <c:v>5.3095890410958901</c:v>
                </c:pt>
                <c:pt idx="1939">
                  <c:v>5.3123287671232875</c:v>
                </c:pt>
                <c:pt idx="1940">
                  <c:v>5.3150684931506849</c:v>
                </c:pt>
                <c:pt idx="1941">
                  <c:v>5.3178082191780822</c:v>
                </c:pt>
                <c:pt idx="1942">
                  <c:v>5.3205479452054796</c:v>
                </c:pt>
                <c:pt idx="1943">
                  <c:v>5.3232876712328769</c:v>
                </c:pt>
                <c:pt idx="1944">
                  <c:v>5.3260273972602743</c:v>
                </c:pt>
                <c:pt idx="1945">
                  <c:v>5.3287671232876717</c:v>
                </c:pt>
                <c:pt idx="1946">
                  <c:v>5.3315068493150681</c:v>
                </c:pt>
                <c:pt idx="1947">
                  <c:v>5.3342465753424655</c:v>
                </c:pt>
                <c:pt idx="1948">
                  <c:v>5.3369863013698629</c:v>
                </c:pt>
                <c:pt idx="1949">
                  <c:v>5.3397260273972602</c:v>
                </c:pt>
                <c:pt idx="1950">
                  <c:v>5.3424657534246576</c:v>
                </c:pt>
                <c:pt idx="1951">
                  <c:v>5.3452054794520549</c:v>
                </c:pt>
                <c:pt idx="1952">
                  <c:v>5.3479452054794523</c:v>
                </c:pt>
                <c:pt idx="1953">
                  <c:v>5.3506849315068497</c:v>
                </c:pt>
                <c:pt idx="1954">
                  <c:v>5.353424657534247</c:v>
                </c:pt>
                <c:pt idx="1955">
                  <c:v>5.3561643835616435</c:v>
                </c:pt>
                <c:pt idx="1956">
                  <c:v>5.3589041095890408</c:v>
                </c:pt>
                <c:pt idx="1957">
                  <c:v>5.3616438356164382</c:v>
                </c:pt>
                <c:pt idx="1958">
                  <c:v>5.3643835616438356</c:v>
                </c:pt>
                <c:pt idx="1959">
                  <c:v>5.3671232876712329</c:v>
                </c:pt>
                <c:pt idx="1960">
                  <c:v>5.3698630136986303</c:v>
                </c:pt>
                <c:pt idx="1961">
                  <c:v>5.3726027397260276</c:v>
                </c:pt>
                <c:pt idx="1962">
                  <c:v>5.375342465753425</c:v>
                </c:pt>
                <c:pt idx="1963">
                  <c:v>5.3780821917808215</c:v>
                </c:pt>
                <c:pt idx="1964">
                  <c:v>5.3808219178082188</c:v>
                </c:pt>
                <c:pt idx="1965">
                  <c:v>5.3835616438356162</c:v>
                </c:pt>
                <c:pt idx="1966">
                  <c:v>5.3863013698630136</c:v>
                </c:pt>
                <c:pt idx="1967">
                  <c:v>5.3890410958904109</c:v>
                </c:pt>
                <c:pt idx="1968">
                  <c:v>5.3917808219178083</c:v>
                </c:pt>
                <c:pt idx="1969">
                  <c:v>5.3945205479452056</c:v>
                </c:pt>
                <c:pt idx="1970">
                  <c:v>5.397260273972603</c:v>
                </c:pt>
                <c:pt idx="1971">
                  <c:v>5.4</c:v>
                </c:pt>
                <c:pt idx="1972">
                  <c:v>5.4027397260273968</c:v>
                </c:pt>
                <c:pt idx="1973">
                  <c:v>5.4054794520547942</c:v>
                </c:pt>
                <c:pt idx="1974">
                  <c:v>5.4082191780821915</c:v>
                </c:pt>
                <c:pt idx="1975">
                  <c:v>5.4109589041095889</c:v>
                </c:pt>
                <c:pt idx="1976">
                  <c:v>5.4136986301369863</c:v>
                </c:pt>
                <c:pt idx="1977">
                  <c:v>5.4164383561643836</c:v>
                </c:pt>
                <c:pt idx="1978">
                  <c:v>5.419178082191781</c:v>
                </c:pt>
                <c:pt idx="1979">
                  <c:v>5.4219178082191783</c:v>
                </c:pt>
                <c:pt idx="1980">
                  <c:v>5.4246575342465757</c:v>
                </c:pt>
                <c:pt idx="1981">
                  <c:v>5.4273972602739722</c:v>
                </c:pt>
                <c:pt idx="1982">
                  <c:v>5.4301369863013695</c:v>
                </c:pt>
                <c:pt idx="1983">
                  <c:v>5.4328767123287669</c:v>
                </c:pt>
                <c:pt idx="1984">
                  <c:v>5.4356164383561643</c:v>
                </c:pt>
                <c:pt idx="1985">
                  <c:v>5.4383561643835616</c:v>
                </c:pt>
                <c:pt idx="1986">
                  <c:v>5.441095890410959</c:v>
                </c:pt>
                <c:pt idx="1987">
                  <c:v>5.4438356164383563</c:v>
                </c:pt>
                <c:pt idx="1988">
                  <c:v>5.4465753424657537</c:v>
                </c:pt>
                <c:pt idx="1989">
                  <c:v>5.4493150684931511</c:v>
                </c:pt>
                <c:pt idx="1990">
                  <c:v>5.4520547945205475</c:v>
                </c:pt>
                <c:pt idx="1991">
                  <c:v>5.4547945205479449</c:v>
                </c:pt>
                <c:pt idx="1992">
                  <c:v>5.4575342465753423</c:v>
                </c:pt>
                <c:pt idx="1993">
                  <c:v>5.4602739726027396</c:v>
                </c:pt>
                <c:pt idx="1994">
                  <c:v>5.463013698630137</c:v>
                </c:pt>
                <c:pt idx="1995">
                  <c:v>5.4657534246575343</c:v>
                </c:pt>
                <c:pt idx="1996">
                  <c:v>5.4684931506849317</c:v>
                </c:pt>
                <c:pt idx="1997">
                  <c:v>5.4712328767123291</c:v>
                </c:pt>
                <c:pt idx="1998">
                  <c:v>5.4739726027397264</c:v>
                </c:pt>
                <c:pt idx="1999">
                  <c:v>5.4767123287671229</c:v>
                </c:pt>
                <c:pt idx="2000">
                  <c:v>5.4794520547945202</c:v>
                </c:pt>
                <c:pt idx="2001">
                  <c:v>5.4821917808219176</c:v>
                </c:pt>
                <c:pt idx="2002">
                  <c:v>5.484931506849315</c:v>
                </c:pt>
                <c:pt idx="2003">
                  <c:v>5.4876712328767123</c:v>
                </c:pt>
                <c:pt idx="2004">
                  <c:v>5.4904109589041097</c:v>
                </c:pt>
                <c:pt idx="2005">
                  <c:v>5.493150684931507</c:v>
                </c:pt>
                <c:pt idx="2006">
                  <c:v>5.4958904109589044</c:v>
                </c:pt>
                <c:pt idx="2007">
                  <c:v>5.4986301369863018</c:v>
                </c:pt>
                <c:pt idx="2008">
                  <c:v>5.5013698630136982</c:v>
                </c:pt>
                <c:pt idx="2009">
                  <c:v>5.5041095890410956</c:v>
                </c:pt>
                <c:pt idx="2010">
                  <c:v>5.506849315068493</c:v>
                </c:pt>
                <c:pt idx="2011">
                  <c:v>5.5095890410958903</c:v>
                </c:pt>
                <c:pt idx="2012">
                  <c:v>5.5123287671232877</c:v>
                </c:pt>
                <c:pt idx="2013">
                  <c:v>5.515068493150685</c:v>
                </c:pt>
                <c:pt idx="2014">
                  <c:v>5.5178082191780824</c:v>
                </c:pt>
                <c:pt idx="2015">
                  <c:v>5.5205479452054798</c:v>
                </c:pt>
                <c:pt idx="2016">
                  <c:v>5.5232876712328771</c:v>
                </c:pt>
                <c:pt idx="2017">
                  <c:v>5.5260273972602736</c:v>
                </c:pt>
                <c:pt idx="2018">
                  <c:v>5.5287671232876709</c:v>
                </c:pt>
                <c:pt idx="2019">
                  <c:v>5.5315068493150683</c:v>
                </c:pt>
                <c:pt idx="2020">
                  <c:v>5.5342465753424657</c:v>
                </c:pt>
                <c:pt idx="2021">
                  <c:v>5.536986301369863</c:v>
                </c:pt>
                <c:pt idx="2022">
                  <c:v>5.5397260273972604</c:v>
                </c:pt>
                <c:pt idx="2023">
                  <c:v>5.5424657534246577</c:v>
                </c:pt>
                <c:pt idx="2024">
                  <c:v>5.5452054794520551</c:v>
                </c:pt>
                <c:pt idx="2025">
                  <c:v>5.5479452054794525</c:v>
                </c:pt>
                <c:pt idx="2026">
                  <c:v>5.5506849315068489</c:v>
                </c:pt>
                <c:pt idx="2027">
                  <c:v>5.5534246575342463</c:v>
                </c:pt>
                <c:pt idx="2028">
                  <c:v>5.5561643835616437</c:v>
                </c:pt>
                <c:pt idx="2029">
                  <c:v>5.558904109589041</c:v>
                </c:pt>
                <c:pt idx="2030">
                  <c:v>5.5616438356164384</c:v>
                </c:pt>
                <c:pt idx="2031">
                  <c:v>5.5643835616438357</c:v>
                </c:pt>
                <c:pt idx="2032">
                  <c:v>5.5671232876712331</c:v>
                </c:pt>
                <c:pt idx="2033">
                  <c:v>5.5698630136986305</c:v>
                </c:pt>
                <c:pt idx="2034">
                  <c:v>5.5726027397260278</c:v>
                </c:pt>
                <c:pt idx="2035">
                  <c:v>5.5753424657534243</c:v>
                </c:pt>
                <c:pt idx="2036">
                  <c:v>5.5780821917808217</c:v>
                </c:pt>
                <c:pt idx="2037">
                  <c:v>5.580821917808219</c:v>
                </c:pt>
                <c:pt idx="2038">
                  <c:v>5.5835616438356164</c:v>
                </c:pt>
                <c:pt idx="2039">
                  <c:v>5.5863013698630137</c:v>
                </c:pt>
                <c:pt idx="2040">
                  <c:v>5.5890410958904111</c:v>
                </c:pt>
                <c:pt idx="2041">
                  <c:v>5.5917808219178085</c:v>
                </c:pt>
                <c:pt idx="2042">
                  <c:v>5.5945205479452058</c:v>
                </c:pt>
                <c:pt idx="2043">
                  <c:v>5.5972602739726032</c:v>
                </c:pt>
                <c:pt idx="2044">
                  <c:v>5.6</c:v>
                </c:pt>
                <c:pt idx="2045">
                  <c:v>5.602739726027397</c:v>
                </c:pt>
                <c:pt idx="2046">
                  <c:v>5.6054794520547944</c:v>
                </c:pt>
                <c:pt idx="2047">
                  <c:v>5.6082191780821917</c:v>
                </c:pt>
                <c:pt idx="2048">
                  <c:v>5.6109589041095891</c:v>
                </c:pt>
                <c:pt idx="2049">
                  <c:v>5.6136986301369864</c:v>
                </c:pt>
                <c:pt idx="2050">
                  <c:v>5.6164383561643838</c:v>
                </c:pt>
                <c:pt idx="2051">
                  <c:v>5.6191780821917812</c:v>
                </c:pt>
                <c:pt idx="2052">
                  <c:v>5.6219178082191785</c:v>
                </c:pt>
                <c:pt idx="2053">
                  <c:v>5.624657534246575</c:v>
                </c:pt>
                <c:pt idx="2054">
                  <c:v>5.6273972602739724</c:v>
                </c:pt>
                <c:pt idx="2055">
                  <c:v>5.6301369863013697</c:v>
                </c:pt>
                <c:pt idx="2056">
                  <c:v>5.6328767123287671</c:v>
                </c:pt>
                <c:pt idx="2057">
                  <c:v>5.6356164383561644</c:v>
                </c:pt>
                <c:pt idx="2058">
                  <c:v>5.6383561643835618</c:v>
                </c:pt>
                <c:pt idx="2059">
                  <c:v>5.6410958904109592</c:v>
                </c:pt>
                <c:pt idx="2060">
                  <c:v>5.6438356164383565</c:v>
                </c:pt>
                <c:pt idx="2061">
                  <c:v>5.646575342465753</c:v>
                </c:pt>
                <c:pt idx="2062">
                  <c:v>5.6493150684931503</c:v>
                </c:pt>
                <c:pt idx="2063">
                  <c:v>5.6520547945205477</c:v>
                </c:pt>
                <c:pt idx="2064">
                  <c:v>5.6547945205479451</c:v>
                </c:pt>
                <c:pt idx="2065">
                  <c:v>5.6575342465753424</c:v>
                </c:pt>
                <c:pt idx="2066">
                  <c:v>5.6602739726027398</c:v>
                </c:pt>
                <c:pt idx="2067">
                  <c:v>5.6630136986301371</c:v>
                </c:pt>
                <c:pt idx="2068">
                  <c:v>5.6657534246575345</c:v>
                </c:pt>
                <c:pt idx="2069">
                  <c:v>5.6684931506849319</c:v>
                </c:pt>
                <c:pt idx="2070">
                  <c:v>5.6712328767123283</c:v>
                </c:pt>
                <c:pt idx="2071">
                  <c:v>5.6739726027397257</c:v>
                </c:pt>
                <c:pt idx="2072">
                  <c:v>5.6767123287671231</c:v>
                </c:pt>
                <c:pt idx="2073">
                  <c:v>5.6794520547945204</c:v>
                </c:pt>
                <c:pt idx="2074">
                  <c:v>5.6821917808219178</c:v>
                </c:pt>
                <c:pt idx="2075">
                  <c:v>5.6849315068493151</c:v>
                </c:pt>
                <c:pt idx="2076">
                  <c:v>5.6876712328767125</c:v>
                </c:pt>
                <c:pt idx="2077">
                  <c:v>5.6904109589041099</c:v>
                </c:pt>
                <c:pt idx="2078">
                  <c:v>5.6931506849315072</c:v>
                </c:pt>
                <c:pt idx="2079">
                  <c:v>5.6958904109589037</c:v>
                </c:pt>
                <c:pt idx="2080">
                  <c:v>5.6986301369863011</c:v>
                </c:pt>
                <c:pt idx="2081">
                  <c:v>5.7013698630136984</c:v>
                </c:pt>
                <c:pt idx="2082">
                  <c:v>5.7041095890410958</c:v>
                </c:pt>
                <c:pt idx="2083">
                  <c:v>5.7068493150684931</c:v>
                </c:pt>
                <c:pt idx="2084">
                  <c:v>5.7095890410958905</c:v>
                </c:pt>
                <c:pt idx="2085">
                  <c:v>5.7123287671232879</c:v>
                </c:pt>
                <c:pt idx="2086">
                  <c:v>5.7150684931506852</c:v>
                </c:pt>
                <c:pt idx="2087">
                  <c:v>5.7178082191780826</c:v>
                </c:pt>
                <c:pt idx="2088">
                  <c:v>5.720547945205479</c:v>
                </c:pt>
                <c:pt idx="2089">
                  <c:v>5.7232876712328764</c:v>
                </c:pt>
                <c:pt idx="2090">
                  <c:v>5.7260273972602738</c:v>
                </c:pt>
                <c:pt idx="2091">
                  <c:v>5.7287671232876711</c:v>
                </c:pt>
                <c:pt idx="2092">
                  <c:v>5.7315068493150685</c:v>
                </c:pt>
                <c:pt idx="2093">
                  <c:v>5.7342465753424658</c:v>
                </c:pt>
                <c:pt idx="2094">
                  <c:v>5.7369863013698632</c:v>
                </c:pt>
                <c:pt idx="2095">
                  <c:v>5.7397260273972606</c:v>
                </c:pt>
                <c:pt idx="2096">
                  <c:v>5.7424657534246579</c:v>
                </c:pt>
                <c:pt idx="2097">
                  <c:v>5.7452054794520544</c:v>
                </c:pt>
                <c:pt idx="2098">
                  <c:v>5.7479452054794518</c:v>
                </c:pt>
                <c:pt idx="2099">
                  <c:v>5.7506849315068491</c:v>
                </c:pt>
                <c:pt idx="2100">
                  <c:v>5.7534246575342465</c:v>
                </c:pt>
                <c:pt idx="2101">
                  <c:v>5.7561643835616438</c:v>
                </c:pt>
                <c:pt idx="2102">
                  <c:v>5.7589041095890412</c:v>
                </c:pt>
                <c:pt idx="2103">
                  <c:v>5.7616438356164386</c:v>
                </c:pt>
                <c:pt idx="2104">
                  <c:v>5.7643835616438359</c:v>
                </c:pt>
                <c:pt idx="2105">
                  <c:v>5.7671232876712333</c:v>
                </c:pt>
                <c:pt idx="2106">
                  <c:v>5.7698630136986298</c:v>
                </c:pt>
                <c:pt idx="2107">
                  <c:v>5.7726027397260271</c:v>
                </c:pt>
                <c:pt idx="2108">
                  <c:v>5.7753424657534245</c:v>
                </c:pt>
                <c:pt idx="2109">
                  <c:v>5.7780821917808218</c:v>
                </c:pt>
                <c:pt idx="2110">
                  <c:v>5.7808219178082192</c:v>
                </c:pt>
                <c:pt idx="2111">
                  <c:v>5.7835616438356166</c:v>
                </c:pt>
                <c:pt idx="2112">
                  <c:v>5.7863013698630139</c:v>
                </c:pt>
                <c:pt idx="2113">
                  <c:v>5.7890410958904113</c:v>
                </c:pt>
                <c:pt idx="2114">
                  <c:v>5.7917808219178086</c:v>
                </c:pt>
                <c:pt idx="2115">
                  <c:v>5.7945205479452051</c:v>
                </c:pt>
                <c:pt idx="2116">
                  <c:v>5.7972602739726025</c:v>
                </c:pt>
                <c:pt idx="2117">
                  <c:v>5.8</c:v>
                </c:pt>
                <c:pt idx="2118">
                  <c:v>5.8027397260273972</c:v>
                </c:pt>
                <c:pt idx="2119">
                  <c:v>5.8054794520547945</c:v>
                </c:pt>
                <c:pt idx="2120">
                  <c:v>5.8082191780821919</c:v>
                </c:pt>
                <c:pt idx="2121">
                  <c:v>5.8109589041095893</c:v>
                </c:pt>
                <c:pt idx="2122">
                  <c:v>5.8136986301369866</c:v>
                </c:pt>
                <c:pt idx="2123">
                  <c:v>5.816438356164384</c:v>
                </c:pt>
                <c:pt idx="2124">
                  <c:v>5.8191780821917805</c:v>
                </c:pt>
                <c:pt idx="2125">
                  <c:v>5.8219178082191778</c:v>
                </c:pt>
                <c:pt idx="2126">
                  <c:v>5.8246575342465752</c:v>
                </c:pt>
                <c:pt idx="2127">
                  <c:v>5.8273972602739725</c:v>
                </c:pt>
                <c:pt idx="2128">
                  <c:v>5.8301369863013699</c:v>
                </c:pt>
                <c:pt idx="2129">
                  <c:v>5.8328767123287673</c:v>
                </c:pt>
                <c:pt idx="2130">
                  <c:v>5.8356164383561646</c:v>
                </c:pt>
                <c:pt idx="2131">
                  <c:v>5.838356164383562</c:v>
                </c:pt>
                <c:pt idx="2132">
                  <c:v>5.8410958904109593</c:v>
                </c:pt>
                <c:pt idx="2133">
                  <c:v>5.8438356164383558</c:v>
                </c:pt>
                <c:pt idx="2134">
                  <c:v>5.8465753424657532</c:v>
                </c:pt>
                <c:pt idx="2135">
                  <c:v>5.8493150684931505</c:v>
                </c:pt>
                <c:pt idx="2136">
                  <c:v>5.8520547945205479</c:v>
                </c:pt>
                <c:pt idx="2137">
                  <c:v>5.8547945205479452</c:v>
                </c:pt>
                <c:pt idx="2138">
                  <c:v>5.8575342465753426</c:v>
                </c:pt>
                <c:pt idx="2139">
                  <c:v>5.86027397260274</c:v>
                </c:pt>
                <c:pt idx="2140">
                  <c:v>5.8630136986301373</c:v>
                </c:pt>
                <c:pt idx="2141">
                  <c:v>5.8657534246575347</c:v>
                </c:pt>
                <c:pt idx="2142">
                  <c:v>5.8684931506849312</c:v>
                </c:pt>
                <c:pt idx="2143">
                  <c:v>5.8712328767123285</c:v>
                </c:pt>
                <c:pt idx="2144">
                  <c:v>5.8739726027397259</c:v>
                </c:pt>
                <c:pt idx="2145">
                  <c:v>5.8767123287671232</c:v>
                </c:pt>
                <c:pt idx="2146">
                  <c:v>5.8794520547945206</c:v>
                </c:pt>
                <c:pt idx="2147">
                  <c:v>5.882191780821918</c:v>
                </c:pt>
                <c:pt idx="2148">
                  <c:v>5.8849315068493153</c:v>
                </c:pt>
                <c:pt idx="2149">
                  <c:v>5.8876712328767127</c:v>
                </c:pt>
                <c:pt idx="2150">
                  <c:v>5.8904109589041092</c:v>
                </c:pt>
                <c:pt idx="2151">
                  <c:v>5.8931506849315065</c:v>
                </c:pt>
                <c:pt idx="2152">
                  <c:v>5.8958904109589039</c:v>
                </c:pt>
                <c:pt idx="2153">
                  <c:v>5.8986301369863012</c:v>
                </c:pt>
                <c:pt idx="2154">
                  <c:v>5.9013698630136986</c:v>
                </c:pt>
                <c:pt idx="2155">
                  <c:v>5.904109589041096</c:v>
                </c:pt>
                <c:pt idx="2156">
                  <c:v>5.9068493150684933</c:v>
                </c:pt>
                <c:pt idx="2157">
                  <c:v>5.9095890410958907</c:v>
                </c:pt>
                <c:pt idx="2158">
                  <c:v>5.912328767123288</c:v>
                </c:pt>
                <c:pt idx="2159">
                  <c:v>5.9150684931506845</c:v>
                </c:pt>
                <c:pt idx="2160">
                  <c:v>5.9178082191780819</c:v>
                </c:pt>
                <c:pt idx="2161">
                  <c:v>5.9205479452054792</c:v>
                </c:pt>
                <c:pt idx="2162">
                  <c:v>5.9232876712328766</c:v>
                </c:pt>
                <c:pt idx="2163">
                  <c:v>5.9260273972602739</c:v>
                </c:pt>
                <c:pt idx="2164">
                  <c:v>5.9287671232876713</c:v>
                </c:pt>
                <c:pt idx="2165">
                  <c:v>5.9315068493150687</c:v>
                </c:pt>
                <c:pt idx="2166">
                  <c:v>5.934246575342466</c:v>
                </c:pt>
                <c:pt idx="2167">
                  <c:v>5.9369863013698634</c:v>
                </c:pt>
                <c:pt idx="2168">
                  <c:v>5.9397260273972599</c:v>
                </c:pt>
                <c:pt idx="2169">
                  <c:v>5.9424657534246572</c:v>
                </c:pt>
                <c:pt idx="2170">
                  <c:v>5.9452054794520546</c:v>
                </c:pt>
                <c:pt idx="2171">
                  <c:v>5.9479452054794519</c:v>
                </c:pt>
                <c:pt idx="2172">
                  <c:v>5.9506849315068493</c:v>
                </c:pt>
                <c:pt idx="2173">
                  <c:v>5.9534246575342467</c:v>
                </c:pt>
                <c:pt idx="2174">
                  <c:v>5.956164383561644</c:v>
                </c:pt>
                <c:pt idx="2175">
                  <c:v>5.9589041095890414</c:v>
                </c:pt>
                <c:pt idx="2176">
                  <c:v>5.9616438356164387</c:v>
                </c:pt>
                <c:pt idx="2177">
                  <c:v>5.9643835616438352</c:v>
                </c:pt>
                <c:pt idx="2178">
                  <c:v>5.9671232876712326</c:v>
                </c:pt>
                <c:pt idx="2179">
                  <c:v>5.9698630136986299</c:v>
                </c:pt>
                <c:pt idx="2180">
                  <c:v>5.9726027397260273</c:v>
                </c:pt>
                <c:pt idx="2181">
                  <c:v>5.9753424657534246</c:v>
                </c:pt>
                <c:pt idx="2182">
                  <c:v>5.978082191780822</c:v>
                </c:pt>
                <c:pt idx="2183">
                  <c:v>5.9808219178082194</c:v>
                </c:pt>
                <c:pt idx="2184">
                  <c:v>5.9835616438356167</c:v>
                </c:pt>
                <c:pt idx="2185">
                  <c:v>5.9863013698630141</c:v>
                </c:pt>
                <c:pt idx="2186">
                  <c:v>5.9890410958904106</c:v>
                </c:pt>
                <c:pt idx="2187">
                  <c:v>5.9917808219178079</c:v>
                </c:pt>
                <c:pt idx="2188">
                  <c:v>5.9945205479452053</c:v>
                </c:pt>
                <c:pt idx="2189">
                  <c:v>5.9972602739726026</c:v>
                </c:pt>
                <c:pt idx="2190">
                  <c:v>6</c:v>
                </c:pt>
                <c:pt idx="2191">
                  <c:v>6.0027397260273974</c:v>
                </c:pt>
                <c:pt idx="2192">
                  <c:v>6.0054794520547947</c:v>
                </c:pt>
                <c:pt idx="2193">
                  <c:v>6.0082191780821921</c:v>
                </c:pt>
                <c:pt idx="2194">
                  <c:v>6.0109589041095894</c:v>
                </c:pt>
                <c:pt idx="2195">
                  <c:v>6.0136986301369859</c:v>
                </c:pt>
                <c:pt idx="2196">
                  <c:v>6.0164383561643833</c:v>
                </c:pt>
                <c:pt idx="2197">
                  <c:v>6.0191780821917806</c:v>
                </c:pt>
                <c:pt idx="2198">
                  <c:v>6.021917808219178</c:v>
                </c:pt>
                <c:pt idx="2199">
                  <c:v>6.0246575342465754</c:v>
                </c:pt>
                <c:pt idx="2200">
                  <c:v>6.0273972602739727</c:v>
                </c:pt>
              </c:numCache>
            </c:numRef>
          </c:xVal>
          <c:yVal>
            <c:numRef>
              <c:f>CUM_INCID_CR1!$B$2:$B$2202</c:f>
              <c:numCache>
                <c:formatCode>General</c:formatCode>
                <c:ptCount val="22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5.9525918577047086E-3</c:v>
                </c:pt>
                <c:pt idx="49">
                  <c:v>5.9525918577047086E-3</c:v>
                </c:pt>
                <c:pt idx="50">
                  <c:v>5.9525918577047086E-3</c:v>
                </c:pt>
                <c:pt idx="51">
                  <c:v>5.9525918577047086E-3</c:v>
                </c:pt>
                <c:pt idx="52">
                  <c:v>5.9525918577047086E-3</c:v>
                </c:pt>
                <c:pt idx="53">
                  <c:v>5.9525918577047086E-3</c:v>
                </c:pt>
                <c:pt idx="54">
                  <c:v>5.9525918577047086E-3</c:v>
                </c:pt>
                <c:pt idx="55">
                  <c:v>5.9525918577047086E-3</c:v>
                </c:pt>
                <c:pt idx="56">
                  <c:v>5.9525918577047086E-3</c:v>
                </c:pt>
                <c:pt idx="57">
                  <c:v>1.1941260029698537E-2</c:v>
                </c:pt>
                <c:pt idx="58">
                  <c:v>1.1941260029698537E-2</c:v>
                </c:pt>
                <c:pt idx="59">
                  <c:v>1.1941260029698537E-2</c:v>
                </c:pt>
                <c:pt idx="60">
                  <c:v>1.1941260029698537E-2</c:v>
                </c:pt>
                <c:pt idx="61">
                  <c:v>1.1941260029698537E-2</c:v>
                </c:pt>
                <c:pt idx="62">
                  <c:v>1.1941260029698537E-2</c:v>
                </c:pt>
                <c:pt idx="63">
                  <c:v>1.1941260029698537E-2</c:v>
                </c:pt>
                <c:pt idx="64">
                  <c:v>1.1941260029698537E-2</c:v>
                </c:pt>
                <c:pt idx="65">
                  <c:v>1.1941260029698537E-2</c:v>
                </c:pt>
                <c:pt idx="66">
                  <c:v>1.1941260029698537E-2</c:v>
                </c:pt>
                <c:pt idx="67">
                  <c:v>1.1941260029698537E-2</c:v>
                </c:pt>
                <c:pt idx="68">
                  <c:v>1.1941260029698537E-2</c:v>
                </c:pt>
                <c:pt idx="69">
                  <c:v>1.1941260029698537E-2</c:v>
                </c:pt>
                <c:pt idx="70">
                  <c:v>1.1941260029698537E-2</c:v>
                </c:pt>
                <c:pt idx="71">
                  <c:v>1.1941260029698537E-2</c:v>
                </c:pt>
                <c:pt idx="72">
                  <c:v>1.1941260029698537E-2</c:v>
                </c:pt>
                <c:pt idx="73">
                  <c:v>1.1941260029698537E-2</c:v>
                </c:pt>
                <c:pt idx="74">
                  <c:v>1.1941260029698537E-2</c:v>
                </c:pt>
                <c:pt idx="75">
                  <c:v>1.1941260029698537E-2</c:v>
                </c:pt>
                <c:pt idx="76">
                  <c:v>1.1941260029698537E-2</c:v>
                </c:pt>
                <c:pt idx="77">
                  <c:v>1.1941260029698537E-2</c:v>
                </c:pt>
                <c:pt idx="78">
                  <c:v>1.1941260029698537E-2</c:v>
                </c:pt>
                <c:pt idx="79">
                  <c:v>1.1941260029698537E-2</c:v>
                </c:pt>
                <c:pt idx="80">
                  <c:v>1.7966668497226071E-2</c:v>
                </c:pt>
                <c:pt idx="81">
                  <c:v>1.7966668497226071E-2</c:v>
                </c:pt>
                <c:pt idx="82">
                  <c:v>1.7966668497226071E-2</c:v>
                </c:pt>
                <c:pt idx="83">
                  <c:v>1.7966668497226071E-2</c:v>
                </c:pt>
                <c:pt idx="84">
                  <c:v>1.7966668497226071E-2</c:v>
                </c:pt>
                <c:pt idx="85">
                  <c:v>1.7966668497226071E-2</c:v>
                </c:pt>
                <c:pt idx="86">
                  <c:v>1.7966668497226071E-2</c:v>
                </c:pt>
                <c:pt idx="87">
                  <c:v>1.7966668497226071E-2</c:v>
                </c:pt>
                <c:pt idx="88">
                  <c:v>1.7966668497226071E-2</c:v>
                </c:pt>
                <c:pt idx="89">
                  <c:v>1.7966668497226071E-2</c:v>
                </c:pt>
                <c:pt idx="90">
                  <c:v>1.7966668497226071E-2</c:v>
                </c:pt>
                <c:pt idx="91">
                  <c:v>1.7966668497226071E-2</c:v>
                </c:pt>
                <c:pt idx="92">
                  <c:v>1.7966668497226071E-2</c:v>
                </c:pt>
                <c:pt idx="93">
                  <c:v>1.7966668497226071E-2</c:v>
                </c:pt>
                <c:pt idx="94">
                  <c:v>1.7966668497226071E-2</c:v>
                </c:pt>
                <c:pt idx="95">
                  <c:v>1.7966668497226071E-2</c:v>
                </c:pt>
                <c:pt idx="96">
                  <c:v>1.7966668497226071E-2</c:v>
                </c:pt>
                <c:pt idx="97">
                  <c:v>1.7966668497226071E-2</c:v>
                </c:pt>
                <c:pt idx="98">
                  <c:v>1.7966668497226071E-2</c:v>
                </c:pt>
                <c:pt idx="99">
                  <c:v>1.7966668497226071E-2</c:v>
                </c:pt>
                <c:pt idx="100">
                  <c:v>1.7966668497226071E-2</c:v>
                </c:pt>
                <c:pt idx="101">
                  <c:v>1.7966668497226071E-2</c:v>
                </c:pt>
                <c:pt idx="102">
                  <c:v>1.7966668497226071E-2</c:v>
                </c:pt>
                <c:pt idx="103">
                  <c:v>1.7966668497226071E-2</c:v>
                </c:pt>
                <c:pt idx="104">
                  <c:v>1.7966668497226071E-2</c:v>
                </c:pt>
                <c:pt idx="105">
                  <c:v>1.7966668497226071E-2</c:v>
                </c:pt>
                <c:pt idx="106">
                  <c:v>1.7966668497226071E-2</c:v>
                </c:pt>
                <c:pt idx="107">
                  <c:v>1.7966668497226071E-2</c:v>
                </c:pt>
                <c:pt idx="108">
                  <c:v>1.7966668497226071E-2</c:v>
                </c:pt>
                <c:pt idx="109">
                  <c:v>1.7966668497226071E-2</c:v>
                </c:pt>
                <c:pt idx="110">
                  <c:v>1.7966668497226071E-2</c:v>
                </c:pt>
                <c:pt idx="111">
                  <c:v>1.7966668497226071E-2</c:v>
                </c:pt>
                <c:pt idx="112">
                  <c:v>1.7966668497226071E-2</c:v>
                </c:pt>
                <c:pt idx="113">
                  <c:v>1.7966668497226071E-2</c:v>
                </c:pt>
                <c:pt idx="114">
                  <c:v>1.7966668497226071E-2</c:v>
                </c:pt>
                <c:pt idx="115">
                  <c:v>1.7966668497226071E-2</c:v>
                </c:pt>
                <c:pt idx="116">
                  <c:v>1.7966668497226071E-2</c:v>
                </c:pt>
                <c:pt idx="117">
                  <c:v>1.7966668497226071E-2</c:v>
                </c:pt>
                <c:pt idx="118">
                  <c:v>1.7966668497226071E-2</c:v>
                </c:pt>
                <c:pt idx="119">
                  <c:v>1.7966668497226071E-2</c:v>
                </c:pt>
                <c:pt idx="120">
                  <c:v>1.7966668497226071E-2</c:v>
                </c:pt>
                <c:pt idx="121">
                  <c:v>1.7966668497226071E-2</c:v>
                </c:pt>
                <c:pt idx="122">
                  <c:v>1.7966668497226071E-2</c:v>
                </c:pt>
                <c:pt idx="123">
                  <c:v>1.7966668497226071E-2</c:v>
                </c:pt>
                <c:pt idx="124">
                  <c:v>1.7966668497226071E-2</c:v>
                </c:pt>
                <c:pt idx="125">
                  <c:v>1.7966668497226071E-2</c:v>
                </c:pt>
                <c:pt idx="126">
                  <c:v>1.7966668497226071E-2</c:v>
                </c:pt>
                <c:pt idx="127">
                  <c:v>1.7966668497226071E-2</c:v>
                </c:pt>
                <c:pt idx="128">
                  <c:v>1.7966668497226071E-2</c:v>
                </c:pt>
                <c:pt idx="129">
                  <c:v>1.7966668497226071E-2</c:v>
                </c:pt>
                <c:pt idx="130">
                  <c:v>1.7966668497226071E-2</c:v>
                </c:pt>
                <c:pt idx="131">
                  <c:v>1.7966668497226071E-2</c:v>
                </c:pt>
                <c:pt idx="132">
                  <c:v>1.7966668497226071E-2</c:v>
                </c:pt>
                <c:pt idx="133">
                  <c:v>1.7966668497226071E-2</c:v>
                </c:pt>
                <c:pt idx="134">
                  <c:v>1.7966668497226071E-2</c:v>
                </c:pt>
                <c:pt idx="135">
                  <c:v>1.7966668497226071E-2</c:v>
                </c:pt>
                <c:pt idx="136">
                  <c:v>1.7966668497226071E-2</c:v>
                </c:pt>
                <c:pt idx="137">
                  <c:v>1.7966668497226071E-2</c:v>
                </c:pt>
                <c:pt idx="138">
                  <c:v>1.7966668497226071E-2</c:v>
                </c:pt>
                <c:pt idx="139">
                  <c:v>1.7966668497226071E-2</c:v>
                </c:pt>
                <c:pt idx="140">
                  <c:v>1.7966668497226071E-2</c:v>
                </c:pt>
                <c:pt idx="141">
                  <c:v>1.7966668497226071E-2</c:v>
                </c:pt>
                <c:pt idx="142">
                  <c:v>1.7966668497226071E-2</c:v>
                </c:pt>
                <c:pt idx="143">
                  <c:v>1.7966668497226071E-2</c:v>
                </c:pt>
                <c:pt idx="144">
                  <c:v>1.7966668497226071E-2</c:v>
                </c:pt>
                <c:pt idx="145">
                  <c:v>1.7966668497226071E-2</c:v>
                </c:pt>
                <c:pt idx="146">
                  <c:v>1.7966668497226071E-2</c:v>
                </c:pt>
                <c:pt idx="147">
                  <c:v>1.7966668497226071E-2</c:v>
                </c:pt>
                <c:pt idx="148">
                  <c:v>1.7966668497226071E-2</c:v>
                </c:pt>
                <c:pt idx="149">
                  <c:v>1.7966668497226071E-2</c:v>
                </c:pt>
                <c:pt idx="150">
                  <c:v>1.7966668497226071E-2</c:v>
                </c:pt>
                <c:pt idx="151">
                  <c:v>1.7966668497226071E-2</c:v>
                </c:pt>
                <c:pt idx="152">
                  <c:v>1.7966668497226071E-2</c:v>
                </c:pt>
                <c:pt idx="153">
                  <c:v>1.7966668497226071E-2</c:v>
                </c:pt>
                <c:pt idx="154">
                  <c:v>1.7966668497226071E-2</c:v>
                </c:pt>
                <c:pt idx="155">
                  <c:v>1.7966668497226071E-2</c:v>
                </c:pt>
                <c:pt idx="156">
                  <c:v>1.7966668497226071E-2</c:v>
                </c:pt>
                <c:pt idx="157">
                  <c:v>1.7966668497226071E-2</c:v>
                </c:pt>
                <c:pt idx="158">
                  <c:v>1.7966668497226071E-2</c:v>
                </c:pt>
                <c:pt idx="159">
                  <c:v>1.7966668497226071E-2</c:v>
                </c:pt>
                <c:pt idx="160">
                  <c:v>1.7966668497226071E-2</c:v>
                </c:pt>
                <c:pt idx="161">
                  <c:v>1.7966668497226071E-2</c:v>
                </c:pt>
                <c:pt idx="162">
                  <c:v>1.7966668497226071E-2</c:v>
                </c:pt>
                <c:pt idx="163">
                  <c:v>1.7966668497226071E-2</c:v>
                </c:pt>
                <c:pt idx="164">
                  <c:v>1.7966668497226071E-2</c:v>
                </c:pt>
                <c:pt idx="165">
                  <c:v>1.7966668497226071E-2</c:v>
                </c:pt>
                <c:pt idx="166">
                  <c:v>1.7966668497226071E-2</c:v>
                </c:pt>
                <c:pt idx="167">
                  <c:v>1.7966668497226071E-2</c:v>
                </c:pt>
                <c:pt idx="168">
                  <c:v>1.7966668497226071E-2</c:v>
                </c:pt>
                <c:pt idx="169">
                  <c:v>1.7966668497226071E-2</c:v>
                </c:pt>
                <c:pt idx="170">
                  <c:v>1.7966668497226071E-2</c:v>
                </c:pt>
                <c:pt idx="171">
                  <c:v>1.7966668497226071E-2</c:v>
                </c:pt>
                <c:pt idx="172">
                  <c:v>1.7966668497226071E-2</c:v>
                </c:pt>
                <c:pt idx="173">
                  <c:v>1.7966668497226071E-2</c:v>
                </c:pt>
                <c:pt idx="174">
                  <c:v>1.7966668497226071E-2</c:v>
                </c:pt>
                <c:pt idx="175">
                  <c:v>1.7966668497226071E-2</c:v>
                </c:pt>
                <c:pt idx="176">
                  <c:v>1.7966668497226071E-2</c:v>
                </c:pt>
                <c:pt idx="177">
                  <c:v>1.7966668497226071E-2</c:v>
                </c:pt>
                <c:pt idx="178">
                  <c:v>1.7966668497226071E-2</c:v>
                </c:pt>
                <c:pt idx="179">
                  <c:v>1.7966668497226071E-2</c:v>
                </c:pt>
                <c:pt idx="180">
                  <c:v>1.7966668497226071E-2</c:v>
                </c:pt>
                <c:pt idx="181">
                  <c:v>1.7966668497226071E-2</c:v>
                </c:pt>
                <c:pt idx="182">
                  <c:v>1.7966668497226071E-2</c:v>
                </c:pt>
                <c:pt idx="183">
                  <c:v>2.4223823444273894E-2</c:v>
                </c:pt>
                <c:pt idx="184">
                  <c:v>2.4223823444273894E-2</c:v>
                </c:pt>
                <c:pt idx="185">
                  <c:v>2.4223823444273894E-2</c:v>
                </c:pt>
                <c:pt idx="186">
                  <c:v>2.4223823444273894E-2</c:v>
                </c:pt>
                <c:pt idx="187">
                  <c:v>2.4223823444273894E-2</c:v>
                </c:pt>
                <c:pt idx="188">
                  <c:v>2.4223823444273894E-2</c:v>
                </c:pt>
                <c:pt idx="189">
                  <c:v>2.4223823444273894E-2</c:v>
                </c:pt>
                <c:pt idx="190">
                  <c:v>2.4223823444273894E-2</c:v>
                </c:pt>
                <c:pt idx="191">
                  <c:v>3.0480978391321717E-2</c:v>
                </c:pt>
                <c:pt idx="192">
                  <c:v>3.0480978391321717E-2</c:v>
                </c:pt>
                <c:pt idx="193">
                  <c:v>3.0480978391321717E-2</c:v>
                </c:pt>
                <c:pt idx="194">
                  <c:v>3.0480978391321717E-2</c:v>
                </c:pt>
                <c:pt idx="195">
                  <c:v>3.0480978391321717E-2</c:v>
                </c:pt>
                <c:pt idx="196">
                  <c:v>3.0480978391321717E-2</c:v>
                </c:pt>
                <c:pt idx="197">
                  <c:v>3.6779029775931942E-2</c:v>
                </c:pt>
                <c:pt idx="198">
                  <c:v>3.6779029775931942E-2</c:v>
                </c:pt>
                <c:pt idx="199">
                  <c:v>3.6779029775931942E-2</c:v>
                </c:pt>
                <c:pt idx="200">
                  <c:v>3.6779029775931942E-2</c:v>
                </c:pt>
                <c:pt idx="201">
                  <c:v>3.6779029775931942E-2</c:v>
                </c:pt>
                <c:pt idx="202">
                  <c:v>3.6779029775931942E-2</c:v>
                </c:pt>
                <c:pt idx="203">
                  <c:v>3.6779029775931942E-2</c:v>
                </c:pt>
                <c:pt idx="204">
                  <c:v>3.6779029775931942E-2</c:v>
                </c:pt>
                <c:pt idx="205">
                  <c:v>3.6779029775931942E-2</c:v>
                </c:pt>
                <c:pt idx="206">
                  <c:v>3.6779029775931942E-2</c:v>
                </c:pt>
                <c:pt idx="207">
                  <c:v>3.6779029775931942E-2</c:v>
                </c:pt>
                <c:pt idx="208">
                  <c:v>3.6779029775931942E-2</c:v>
                </c:pt>
                <c:pt idx="209">
                  <c:v>3.6779029775931942E-2</c:v>
                </c:pt>
                <c:pt idx="210">
                  <c:v>3.6779029775931942E-2</c:v>
                </c:pt>
                <c:pt idx="211">
                  <c:v>3.6779029775931942E-2</c:v>
                </c:pt>
                <c:pt idx="212">
                  <c:v>3.6779029775931942E-2</c:v>
                </c:pt>
                <c:pt idx="213">
                  <c:v>3.6779029775931942E-2</c:v>
                </c:pt>
                <c:pt idx="214">
                  <c:v>3.6779029775931942E-2</c:v>
                </c:pt>
                <c:pt idx="215">
                  <c:v>3.6779029775931942E-2</c:v>
                </c:pt>
                <c:pt idx="216">
                  <c:v>3.6779029775931942E-2</c:v>
                </c:pt>
                <c:pt idx="217">
                  <c:v>3.6779029775931942E-2</c:v>
                </c:pt>
                <c:pt idx="218">
                  <c:v>3.6779029775931942E-2</c:v>
                </c:pt>
                <c:pt idx="219">
                  <c:v>3.6779029775931942E-2</c:v>
                </c:pt>
                <c:pt idx="220">
                  <c:v>3.6779029775931942E-2</c:v>
                </c:pt>
                <c:pt idx="221">
                  <c:v>3.6779029775931942E-2</c:v>
                </c:pt>
                <c:pt idx="222">
                  <c:v>3.6779029775931942E-2</c:v>
                </c:pt>
                <c:pt idx="223">
                  <c:v>3.6779029775931942E-2</c:v>
                </c:pt>
                <c:pt idx="224">
                  <c:v>3.6779029775931942E-2</c:v>
                </c:pt>
                <c:pt idx="225">
                  <c:v>3.6779029775931942E-2</c:v>
                </c:pt>
                <c:pt idx="226">
                  <c:v>3.6779029775931942E-2</c:v>
                </c:pt>
                <c:pt idx="227">
                  <c:v>3.6779029775931942E-2</c:v>
                </c:pt>
                <c:pt idx="228">
                  <c:v>3.6779029775931942E-2</c:v>
                </c:pt>
                <c:pt idx="229">
                  <c:v>3.6779029775931942E-2</c:v>
                </c:pt>
                <c:pt idx="230">
                  <c:v>3.6779029775931942E-2</c:v>
                </c:pt>
                <c:pt idx="231">
                  <c:v>3.6779029775931942E-2</c:v>
                </c:pt>
                <c:pt idx="232">
                  <c:v>3.6779029775931942E-2</c:v>
                </c:pt>
                <c:pt idx="233">
                  <c:v>3.6779029775931942E-2</c:v>
                </c:pt>
                <c:pt idx="234">
                  <c:v>3.6779029775931942E-2</c:v>
                </c:pt>
                <c:pt idx="235">
                  <c:v>3.6779029775931942E-2</c:v>
                </c:pt>
                <c:pt idx="236">
                  <c:v>3.6779029775931942E-2</c:v>
                </c:pt>
                <c:pt idx="237">
                  <c:v>3.6779029775931942E-2</c:v>
                </c:pt>
                <c:pt idx="238">
                  <c:v>3.6779029775931942E-2</c:v>
                </c:pt>
                <c:pt idx="239">
                  <c:v>3.6779029775931942E-2</c:v>
                </c:pt>
                <c:pt idx="240">
                  <c:v>3.6779029775931942E-2</c:v>
                </c:pt>
                <c:pt idx="241">
                  <c:v>3.6779029775931942E-2</c:v>
                </c:pt>
                <c:pt idx="242">
                  <c:v>3.6779029775931942E-2</c:v>
                </c:pt>
                <c:pt idx="243">
                  <c:v>3.6779029775931942E-2</c:v>
                </c:pt>
                <c:pt idx="244">
                  <c:v>3.6779029775931942E-2</c:v>
                </c:pt>
                <c:pt idx="245">
                  <c:v>3.6779029775931942E-2</c:v>
                </c:pt>
                <c:pt idx="246">
                  <c:v>3.6779029775931942E-2</c:v>
                </c:pt>
                <c:pt idx="247">
                  <c:v>3.6779029775931942E-2</c:v>
                </c:pt>
                <c:pt idx="248">
                  <c:v>3.6779029775931942E-2</c:v>
                </c:pt>
                <c:pt idx="249">
                  <c:v>3.6779029775931942E-2</c:v>
                </c:pt>
                <c:pt idx="250">
                  <c:v>3.6779029775931942E-2</c:v>
                </c:pt>
                <c:pt idx="251">
                  <c:v>3.6779029775931942E-2</c:v>
                </c:pt>
                <c:pt idx="252">
                  <c:v>3.6779029775931942E-2</c:v>
                </c:pt>
                <c:pt idx="253">
                  <c:v>3.6779029775931942E-2</c:v>
                </c:pt>
                <c:pt idx="254">
                  <c:v>4.311879011010912E-2</c:v>
                </c:pt>
                <c:pt idx="255">
                  <c:v>4.311879011010912E-2</c:v>
                </c:pt>
                <c:pt idx="256">
                  <c:v>4.311879011010912E-2</c:v>
                </c:pt>
                <c:pt idx="257">
                  <c:v>4.311879011010912E-2</c:v>
                </c:pt>
                <c:pt idx="258">
                  <c:v>4.311879011010912E-2</c:v>
                </c:pt>
                <c:pt idx="259">
                  <c:v>4.311879011010912E-2</c:v>
                </c:pt>
                <c:pt idx="260">
                  <c:v>4.311879011010912E-2</c:v>
                </c:pt>
                <c:pt idx="261">
                  <c:v>4.311879011010912E-2</c:v>
                </c:pt>
                <c:pt idx="262">
                  <c:v>4.311879011010912E-2</c:v>
                </c:pt>
                <c:pt idx="263">
                  <c:v>4.311879011010912E-2</c:v>
                </c:pt>
                <c:pt idx="264">
                  <c:v>4.311879011010912E-2</c:v>
                </c:pt>
                <c:pt idx="265">
                  <c:v>4.311879011010912E-2</c:v>
                </c:pt>
                <c:pt idx="266">
                  <c:v>4.311879011010912E-2</c:v>
                </c:pt>
                <c:pt idx="267">
                  <c:v>4.311879011010912E-2</c:v>
                </c:pt>
                <c:pt idx="268">
                  <c:v>4.311879011010912E-2</c:v>
                </c:pt>
                <c:pt idx="269">
                  <c:v>4.311879011010912E-2</c:v>
                </c:pt>
                <c:pt idx="270">
                  <c:v>4.311879011010912E-2</c:v>
                </c:pt>
                <c:pt idx="271">
                  <c:v>4.311879011010912E-2</c:v>
                </c:pt>
                <c:pt idx="272">
                  <c:v>4.311879011010912E-2</c:v>
                </c:pt>
                <c:pt idx="273">
                  <c:v>4.311879011010912E-2</c:v>
                </c:pt>
                <c:pt idx="274">
                  <c:v>4.311879011010912E-2</c:v>
                </c:pt>
                <c:pt idx="275">
                  <c:v>4.311879011010912E-2</c:v>
                </c:pt>
                <c:pt idx="276">
                  <c:v>4.311879011010912E-2</c:v>
                </c:pt>
                <c:pt idx="277">
                  <c:v>4.311879011010912E-2</c:v>
                </c:pt>
                <c:pt idx="278">
                  <c:v>4.311879011010912E-2</c:v>
                </c:pt>
                <c:pt idx="279">
                  <c:v>4.311879011010912E-2</c:v>
                </c:pt>
                <c:pt idx="280">
                  <c:v>4.311879011010912E-2</c:v>
                </c:pt>
                <c:pt idx="281">
                  <c:v>4.311879011010912E-2</c:v>
                </c:pt>
                <c:pt idx="282">
                  <c:v>4.311879011010912E-2</c:v>
                </c:pt>
                <c:pt idx="283">
                  <c:v>4.311879011010912E-2</c:v>
                </c:pt>
                <c:pt idx="284">
                  <c:v>4.311879011010912E-2</c:v>
                </c:pt>
                <c:pt idx="285">
                  <c:v>4.311879011010912E-2</c:v>
                </c:pt>
                <c:pt idx="286">
                  <c:v>4.311879011010912E-2</c:v>
                </c:pt>
                <c:pt idx="287">
                  <c:v>4.311879011010912E-2</c:v>
                </c:pt>
                <c:pt idx="288">
                  <c:v>4.311879011010912E-2</c:v>
                </c:pt>
                <c:pt idx="289">
                  <c:v>4.311879011010912E-2</c:v>
                </c:pt>
                <c:pt idx="290">
                  <c:v>4.311879011010912E-2</c:v>
                </c:pt>
                <c:pt idx="291">
                  <c:v>4.311879011010912E-2</c:v>
                </c:pt>
                <c:pt idx="292">
                  <c:v>4.311879011010912E-2</c:v>
                </c:pt>
                <c:pt idx="293">
                  <c:v>4.311879011010912E-2</c:v>
                </c:pt>
                <c:pt idx="294">
                  <c:v>4.311879011010912E-2</c:v>
                </c:pt>
                <c:pt idx="295">
                  <c:v>4.311879011010912E-2</c:v>
                </c:pt>
                <c:pt idx="296">
                  <c:v>4.311879011010912E-2</c:v>
                </c:pt>
                <c:pt idx="297">
                  <c:v>4.311879011010912E-2</c:v>
                </c:pt>
                <c:pt idx="298">
                  <c:v>4.311879011010912E-2</c:v>
                </c:pt>
                <c:pt idx="299">
                  <c:v>4.311879011010912E-2</c:v>
                </c:pt>
                <c:pt idx="300">
                  <c:v>4.311879011010912E-2</c:v>
                </c:pt>
                <c:pt idx="301">
                  <c:v>4.311879011010912E-2</c:v>
                </c:pt>
                <c:pt idx="302">
                  <c:v>4.311879011010912E-2</c:v>
                </c:pt>
                <c:pt idx="303">
                  <c:v>4.311879011010912E-2</c:v>
                </c:pt>
                <c:pt idx="304">
                  <c:v>4.311879011010912E-2</c:v>
                </c:pt>
                <c:pt idx="305">
                  <c:v>4.311879011010912E-2</c:v>
                </c:pt>
                <c:pt idx="306">
                  <c:v>4.311879011010912E-2</c:v>
                </c:pt>
                <c:pt idx="307">
                  <c:v>4.311879011010912E-2</c:v>
                </c:pt>
                <c:pt idx="308">
                  <c:v>4.311879011010912E-2</c:v>
                </c:pt>
                <c:pt idx="309">
                  <c:v>4.311879011010912E-2</c:v>
                </c:pt>
                <c:pt idx="310">
                  <c:v>4.311879011010912E-2</c:v>
                </c:pt>
                <c:pt idx="311">
                  <c:v>4.311879011010912E-2</c:v>
                </c:pt>
                <c:pt idx="312">
                  <c:v>4.311879011010912E-2</c:v>
                </c:pt>
                <c:pt idx="313">
                  <c:v>4.311879011010912E-2</c:v>
                </c:pt>
                <c:pt idx="314">
                  <c:v>4.311879011010912E-2</c:v>
                </c:pt>
                <c:pt idx="315">
                  <c:v>4.311879011010912E-2</c:v>
                </c:pt>
                <c:pt idx="316">
                  <c:v>4.311879011010912E-2</c:v>
                </c:pt>
                <c:pt idx="317">
                  <c:v>4.311879011010912E-2</c:v>
                </c:pt>
                <c:pt idx="318">
                  <c:v>4.311879011010912E-2</c:v>
                </c:pt>
                <c:pt idx="319">
                  <c:v>4.311879011010912E-2</c:v>
                </c:pt>
                <c:pt idx="320">
                  <c:v>4.311879011010912E-2</c:v>
                </c:pt>
                <c:pt idx="321">
                  <c:v>4.311879011010912E-2</c:v>
                </c:pt>
                <c:pt idx="322">
                  <c:v>4.311879011010912E-2</c:v>
                </c:pt>
                <c:pt idx="323">
                  <c:v>4.311879011010912E-2</c:v>
                </c:pt>
                <c:pt idx="324">
                  <c:v>4.311879011010912E-2</c:v>
                </c:pt>
                <c:pt idx="325">
                  <c:v>4.311879011010912E-2</c:v>
                </c:pt>
                <c:pt idx="326">
                  <c:v>4.311879011010912E-2</c:v>
                </c:pt>
                <c:pt idx="327">
                  <c:v>4.311879011010912E-2</c:v>
                </c:pt>
                <c:pt idx="328">
                  <c:v>4.311879011010912E-2</c:v>
                </c:pt>
                <c:pt idx="329">
                  <c:v>4.311879011010912E-2</c:v>
                </c:pt>
                <c:pt idx="330">
                  <c:v>4.311879011010912E-2</c:v>
                </c:pt>
                <c:pt idx="331">
                  <c:v>4.311879011010912E-2</c:v>
                </c:pt>
                <c:pt idx="332">
                  <c:v>4.311879011010912E-2</c:v>
                </c:pt>
                <c:pt idx="333">
                  <c:v>4.311879011010912E-2</c:v>
                </c:pt>
                <c:pt idx="334">
                  <c:v>4.311879011010912E-2</c:v>
                </c:pt>
                <c:pt idx="335">
                  <c:v>4.311879011010912E-2</c:v>
                </c:pt>
                <c:pt idx="336">
                  <c:v>4.311879011010912E-2</c:v>
                </c:pt>
                <c:pt idx="337">
                  <c:v>4.311879011010912E-2</c:v>
                </c:pt>
                <c:pt idx="338">
                  <c:v>4.311879011010912E-2</c:v>
                </c:pt>
                <c:pt idx="339">
                  <c:v>4.311879011010912E-2</c:v>
                </c:pt>
                <c:pt idx="340">
                  <c:v>4.311879011010912E-2</c:v>
                </c:pt>
                <c:pt idx="341">
                  <c:v>4.311879011010912E-2</c:v>
                </c:pt>
                <c:pt idx="342">
                  <c:v>4.311879011010912E-2</c:v>
                </c:pt>
                <c:pt idx="343">
                  <c:v>4.311879011010912E-2</c:v>
                </c:pt>
                <c:pt idx="344">
                  <c:v>4.311879011010912E-2</c:v>
                </c:pt>
                <c:pt idx="345">
                  <c:v>4.311879011010912E-2</c:v>
                </c:pt>
                <c:pt idx="346">
                  <c:v>4.311879011010912E-2</c:v>
                </c:pt>
                <c:pt idx="347">
                  <c:v>4.311879011010912E-2</c:v>
                </c:pt>
                <c:pt idx="348">
                  <c:v>4.311879011010912E-2</c:v>
                </c:pt>
                <c:pt idx="349">
                  <c:v>4.311879011010912E-2</c:v>
                </c:pt>
                <c:pt idx="350">
                  <c:v>4.311879011010912E-2</c:v>
                </c:pt>
                <c:pt idx="351">
                  <c:v>4.311879011010912E-2</c:v>
                </c:pt>
                <c:pt idx="352">
                  <c:v>4.311879011010912E-2</c:v>
                </c:pt>
                <c:pt idx="353">
                  <c:v>4.311879011010912E-2</c:v>
                </c:pt>
                <c:pt idx="354">
                  <c:v>4.311879011010912E-2</c:v>
                </c:pt>
                <c:pt idx="355">
                  <c:v>4.311879011010912E-2</c:v>
                </c:pt>
                <c:pt idx="356">
                  <c:v>4.311879011010912E-2</c:v>
                </c:pt>
                <c:pt idx="357">
                  <c:v>4.311879011010912E-2</c:v>
                </c:pt>
                <c:pt idx="358">
                  <c:v>4.311879011010912E-2</c:v>
                </c:pt>
                <c:pt idx="359">
                  <c:v>4.311879011010912E-2</c:v>
                </c:pt>
                <c:pt idx="360">
                  <c:v>4.311879011010912E-2</c:v>
                </c:pt>
                <c:pt idx="361">
                  <c:v>4.311879011010912E-2</c:v>
                </c:pt>
                <c:pt idx="362">
                  <c:v>4.311879011010912E-2</c:v>
                </c:pt>
                <c:pt idx="363">
                  <c:v>4.311879011010912E-2</c:v>
                </c:pt>
                <c:pt idx="364">
                  <c:v>4.311879011010912E-2</c:v>
                </c:pt>
                <c:pt idx="365">
                  <c:v>4.311879011010912E-2</c:v>
                </c:pt>
                <c:pt idx="366">
                  <c:v>4.311879011010912E-2</c:v>
                </c:pt>
                <c:pt idx="367">
                  <c:v>4.311879011010912E-2</c:v>
                </c:pt>
                <c:pt idx="368">
                  <c:v>4.311879011010912E-2</c:v>
                </c:pt>
                <c:pt idx="369">
                  <c:v>4.311879011010912E-2</c:v>
                </c:pt>
                <c:pt idx="370">
                  <c:v>4.311879011010912E-2</c:v>
                </c:pt>
                <c:pt idx="371">
                  <c:v>4.9588819492248845E-2</c:v>
                </c:pt>
                <c:pt idx="372">
                  <c:v>4.9588819492248845E-2</c:v>
                </c:pt>
                <c:pt idx="373">
                  <c:v>4.9588819492248845E-2</c:v>
                </c:pt>
                <c:pt idx="374">
                  <c:v>4.9588819492248845E-2</c:v>
                </c:pt>
                <c:pt idx="375">
                  <c:v>4.9588819492248845E-2</c:v>
                </c:pt>
                <c:pt idx="376">
                  <c:v>4.9588819492248845E-2</c:v>
                </c:pt>
                <c:pt idx="377">
                  <c:v>4.9588819492248845E-2</c:v>
                </c:pt>
                <c:pt idx="378">
                  <c:v>4.9588819492248845E-2</c:v>
                </c:pt>
                <c:pt idx="379">
                  <c:v>4.9588819492248845E-2</c:v>
                </c:pt>
                <c:pt idx="380">
                  <c:v>4.9588819492248845E-2</c:v>
                </c:pt>
                <c:pt idx="381">
                  <c:v>4.9588819492248845E-2</c:v>
                </c:pt>
                <c:pt idx="382">
                  <c:v>4.9588819492248845E-2</c:v>
                </c:pt>
                <c:pt idx="383">
                  <c:v>4.9588819492248845E-2</c:v>
                </c:pt>
                <c:pt idx="384">
                  <c:v>4.9588819492248845E-2</c:v>
                </c:pt>
                <c:pt idx="385">
                  <c:v>4.9588819492248845E-2</c:v>
                </c:pt>
                <c:pt idx="386">
                  <c:v>4.9588819492248845E-2</c:v>
                </c:pt>
                <c:pt idx="387">
                  <c:v>4.9588819492248845E-2</c:v>
                </c:pt>
                <c:pt idx="388">
                  <c:v>4.9588819492248845E-2</c:v>
                </c:pt>
                <c:pt idx="389">
                  <c:v>4.9588819492248845E-2</c:v>
                </c:pt>
                <c:pt idx="390">
                  <c:v>4.9588819492248845E-2</c:v>
                </c:pt>
                <c:pt idx="391">
                  <c:v>4.9588819492248845E-2</c:v>
                </c:pt>
                <c:pt idx="392">
                  <c:v>4.9588819492248845E-2</c:v>
                </c:pt>
                <c:pt idx="393">
                  <c:v>4.9588819492248845E-2</c:v>
                </c:pt>
                <c:pt idx="394">
                  <c:v>4.9588819492248845E-2</c:v>
                </c:pt>
                <c:pt idx="395">
                  <c:v>4.9588819492248845E-2</c:v>
                </c:pt>
                <c:pt idx="396">
                  <c:v>4.9588819492248845E-2</c:v>
                </c:pt>
                <c:pt idx="397">
                  <c:v>5.61493387958171E-2</c:v>
                </c:pt>
                <c:pt idx="398">
                  <c:v>5.61493387958171E-2</c:v>
                </c:pt>
                <c:pt idx="399">
                  <c:v>5.61493387958171E-2</c:v>
                </c:pt>
                <c:pt idx="400">
                  <c:v>5.61493387958171E-2</c:v>
                </c:pt>
                <c:pt idx="401">
                  <c:v>5.61493387958171E-2</c:v>
                </c:pt>
                <c:pt idx="402">
                  <c:v>5.61493387958171E-2</c:v>
                </c:pt>
                <c:pt idx="403">
                  <c:v>5.61493387958171E-2</c:v>
                </c:pt>
                <c:pt idx="404">
                  <c:v>5.61493387958171E-2</c:v>
                </c:pt>
                <c:pt idx="405">
                  <c:v>5.61493387958171E-2</c:v>
                </c:pt>
                <c:pt idx="406">
                  <c:v>5.61493387958171E-2</c:v>
                </c:pt>
                <c:pt idx="407">
                  <c:v>5.61493387958171E-2</c:v>
                </c:pt>
                <c:pt idx="408">
                  <c:v>5.61493387958171E-2</c:v>
                </c:pt>
                <c:pt idx="409">
                  <c:v>5.61493387958171E-2</c:v>
                </c:pt>
                <c:pt idx="410">
                  <c:v>5.61493387958171E-2</c:v>
                </c:pt>
                <c:pt idx="411">
                  <c:v>5.61493387958171E-2</c:v>
                </c:pt>
                <c:pt idx="412">
                  <c:v>5.61493387958171E-2</c:v>
                </c:pt>
                <c:pt idx="413">
                  <c:v>5.61493387958171E-2</c:v>
                </c:pt>
                <c:pt idx="414">
                  <c:v>5.61493387958171E-2</c:v>
                </c:pt>
                <c:pt idx="415">
                  <c:v>5.61493387958171E-2</c:v>
                </c:pt>
                <c:pt idx="416">
                  <c:v>5.61493387958171E-2</c:v>
                </c:pt>
                <c:pt idx="417">
                  <c:v>5.61493387958171E-2</c:v>
                </c:pt>
                <c:pt idx="418">
                  <c:v>5.61493387958171E-2</c:v>
                </c:pt>
                <c:pt idx="419">
                  <c:v>5.61493387958171E-2</c:v>
                </c:pt>
                <c:pt idx="420">
                  <c:v>5.61493387958171E-2</c:v>
                </c:pt>
                <c:pt idx="421">
                  <c:v>5.61493387958171E-2</c:v>
                </c:pt>
                <c:pt idx="422">
                  <c:v>5.61493387958171E-2</c:v>
                </c:pt>
                <c:pt idx="423">
                  <c:v>5.61493387958171E-2</c:v>
                </c:pt>
                <c:pt idx="424">
                  <c:v>5.61493387958171E-2</c:v>
                </c:pt>
                <c:pt idx="425">
                  <c:v>5.61493387958171E-2</c:v>
                </c:pt>
                <c:pt idx="426">
                  <c:v>5.61493387958171E-2</c:v>
                </c:pt>
                <c:pt idx="427">
                  <c:v>5.61493387958171E-2</c:v>
                </c:pt>
                <c:pt idx="428">
                  <c:v>5.61493387958171E-2</c:v>
                </c:pt>
                <c:pt idx="429">
                  <c:v>5.61493387958171E-2</c:v>
                </c:pt>
                <c:pt idx="430">
                  <c:v>5.61493387958171E-2</c:v>
                </c:pt>
                <c:pt idx="431">
                  <c:v>5.61493387958171E-2</c:v>
                </c:pt>
                <c:pt idx="432">
                  <c:v>5.61493387958171E-2</c:v>
                </c:pt>
                <c:pt idx="433">
                  <c:v>5.61493387958171E-2</c:v>
                </c:pt>
                <c:pt idx="434">
                  <c:v>6.2756386605084424E-2</c:v>
                </c:pt>
                <c:pt idx="435">
                  <c:v>6.2756386605084424E-2</c:v>
                </c:pt>
                <c:pt idx="436">
                  <c:v>6.2756386605084424E-2</c:v>
                </c:pt>
                <c:pt idx="437">
                  <c:v>6.2756386605084424E-2</c:v>
                </c:pt>
                <c:pt idx="438">
                  <c:v>6.2756386605084424E-2</c:v>
                </c:pt>
                <c:pt idx="439">
                  <c:v>6.2756386605084424E-2</c:v>
                </c:pt>
                <c:pt idx="440">
                  <c:v>6.2756386605084424E-2</c:v>
                </c:pt>
                <c:pt idx="441">
                  <c:v>6.2756386605084424E-2</c:v>
                </c:pt>
                <c:pt idx="442">
                  <c:v>6.2756386605084424E-2</c:v>
                </c:pt>
                <c:pt idx="443">
                  <c:v>6.9410967132404022E-2</c:v>
                </c:pt>
                <c:pt idx="444">
                  <c:v>6.9410967132404022E-2</c:v>
                </c:pt>
                <c:pt idx="445">
                  <c:v>6.9410967132404022E-2</c:v>
                </c:pt>
                <c:pt idx="446">
                  <c:v>6.9410967132404022E-2</c:v>
                </c:pt>
                <c:pt idx="447">
                  <c:v>6.9410967132404022E-2</c:v>
                </c:pt>
                <c:pt idx="448">
                  <c:v>7.606554765972362E-2</c:v>
                </c:pt>
                <c:pt idx="449">
                  <c:v>7.606554765972362E-2</c:v>
                </c:pt>
                <c:pt idx="450">
                  <c:v>7.606554765972362E-2</c:v>
                </c:pt>
                <c:pt idx="451">
                  <c:v>7.606554765972362E-2</c:v>
                </c:pt>
                <c:pt idx="452">
                  <c:v>7.606554765972362E-2</c:v>
                </c:pt>
                <c:pt idx="453">
                  <c:v>7.606554765972362E-2</c:v>
                </c:pt>
                <c:pt idx="454">
                  <c:v>7.606554765972362E-2</c:v>
                </c:pt>
                <c:pt idx="455">
                  <c:v>7.606554765972362E-2</c:v>
                </c:pt>
                <c:pt idx="456">
                  <c:v>7.606554765972362E-2</c:v>
                </c:pt>
                <c:pt idx="457">
                  <c:v>7.606554765972362E-2</c:v>
                </c:pt>
                <c:pt idx="458">
                  <c:v>7.606554765972362E-2</c:v>
                </c:pt>
                <c:pt idx="459">
                  <c:v>7.606554765972362E-2</c:v>
                </c:pt>
                <c:pt idx="460">
                  <c:v>7.606554765972362E-2</c:v>
                </c:pt>
                <c:pt idx="461">
                  <c:v>7.606554765972362E-2</c:v>
                </c:pt>
                <c:pt idx="462">
                  <c:v>7.606554765972362E-2</c:v>
                </c:pt>
                <c:pt idx="463">
                  <c:v>7.606554765972362E-2</c:v>
                </c:pt>
                <c:pt idx="464">
                  <c:v>7.606554765972362E-2</c:v>
                </c:pt>
                <c:pt idx="465">
                  <c:v>7.606554765972362E-2</c:v>
                </c:pt>
                <c:pt idx="466">
                  <c:v>7.606554765972362E-2</c:v>
                </c:pt>
                <c:pt idx="467">
                  <c:v>7.606554765972362E-2</c:v>
                </c:pt>
                <c:pt idx="468">
                  <c:v>7.606554765972362E-2</c:v>
                </c:pt>
                <c:pt idx="469">
                  <c:v>7.606554765972362E-2</c:v>
                </c:pt>
                <c:pt idx="470">
                  <c:v>7.606554765972362E-2</c:v>
                </c:pt>
                <c:pt idx="471">
                  <c:v>7.606554765972362E-2</c:v>
                </c:pt>
                <c:pt idx="472">
                  <c:v>7.606554765972362E-2</c:v>
                </c:pt>
                <c:pt idx="473">
                  <c:v>7.606554765972362E-2</c:v>
                </c:pt>
                <c:pt idx="474">
                  <c:v>7.606554765972362E-2</c:v>
                </c:pt>
                <c:pt idx="475">
                  <c:v>7.606554765972362E-2</c:v>
                </c:pt>
                <c:pt idx="476">
                  <c:v>7.606554765972362E-2</c:v>
                </c:pt>
                <c:pt idx="477">
                  <c:v>7.606554765972362E-2</c:v>
                </c:pt>
                <c:pt idx="478">
                  <c:v>7.606554765972362E-2</c:v>
                </c:pt>
                <c:pt idx="479">
                  <c:v>7.606554765972362E-2</c:v>
                </c:pt>
                <c:pt idx="480">
                  <c:v>7.606554765972362E-2</c:v>
                </c:pt>
                <c:pt idx="481">
                  <c:v>7.606554765972362E-2</c:v>
                </c:pt>
                <c:pt idx="482">
                  <c:v>7.606554765972362E-2</c:v>
                </c:pt>
                <c:pt idx="483">
                  <c:v>7.606554765972362E-2</c:v>
                </c:pt>
                <c:pt idx="484">
                  <c:v>7.606554765972362E-2</c:v>
                </c:pt>
                <c:pt idx="485">
                  <c:v>7.606554765972362E-2</c:v>
                </c:pt>
                <c:pt idx="486">
                  <c:v>7.606554765972362E-2</c:v>
                </c:pt>
                <c:pt idx="487">
                  <c:v>7.606554765972362E-2</c:v>
                </c:pt>
                <c:pt idx="488">
                  <c:v>7.606554765972362E-2</c:v>
                </c:pt>
                <c:pt idx="489">
                  <c:v>7.606554765972362E-2</c:v>
                </c:pt>
                <c:pt idx="490">
                  <c:v>7.606554765972362E-2</c:v>
                </c:pt>
                <c:pt idx="491">
                  <c:v>7.606554765972362E-2</c:v>
                </c:pt>
                <c:pt idx="492">
                  <c:v>7.606554765972362E-2</c:v>
                </c:pt>
                <c:pt idx="493">
                  <c:v>7.606554765972362E-2</c:v>
                </c:pt>
                <c:pt idx="494">
                  <c:v>7.606554765972362E-2</c:v>
                </c:pt>
                <c:pt idx="495">
                  <c:v>7.606554765972362E-2</c:v>
                </c:pt>
                <c:pt idx="496">
                  <c:v>7.606554765972362E-2</c:v>
                </c:pt>
                <c:pt idx="497">
                  <c:v>7.606554765972362E-2</c:v>
                </c:pt>
                <c:pt idx="498">
                  <c:v>7.606554765972362E-2</c:v>
                </c:pt>
                <c:pt idx="499">
                  <c:v>7.606554765972362E-2</c:v>
                </c:pt>
                <c:pt idx="500">
                  <c:v>7.606554765972362E-2</c:v>
                </c:pt>
                <c:pt idx="501">
                  <c:v>7.606554765972362E-2</c:v>
                </c:pt>
                <c:pt idx="502">
                  <c:v>7.606554765972362E-2</c:v>
                </c:pt>
                <c:pt idx="503">
                  <c:v>7.606554765972362E-2</c:v>
                </c:pt>
                <c:pt idx="504">
                  <c:v>7.606554765972362E-2</c:v>
                </c:pt>
                <c:pt idx="505">
                  <c:v>7.606554765972362E-2</c:v>
                </c:pt>
                <c:pt idx="506">
                  <c:v>7.606554765972362E-2</c:v>
                </c:pt>
                <c:pt idx="507">
                  <c:v>7.606554765972362E-2</c:v>
                </c:pt>
                <c:pt idx="508">
                  <c:v>7.606554765972362E-2</c:v>
                </c:pt>
                <c:pt idx="509">
                  <c:v>7.606554765972362E-2</c:v>
                </c:pt>
                <c:pt idx="510">
                  <c:v>7.606554765972362E-2</c:v>
                </c:pt>
                <c:pt idx="511">
                  <c:v>7.606554765972362E-2</c:v>
                </c:pt>
                <c:pt idx="512">
                  <c:v>7.606554765972362E-2</c:v>
                </c:pt>
                <c:pt idx="513">
                  <c:v>7.606554765972362E-2</c:v>
                </c:pt>
                <c:pt idx="514">
                  <c:v>7.606554765972362E-2</c:v>
                </c:pt>
                <c:pt idx="515">
                  <c:v>7.606554765972362E-2</c:v>
                </c:pt>
                <c:pt idx="516">
                  <c:v>7.606554765972362E-2</c:v>
                </c:pt>
                <c:pt idx="517">
                  <c:v>7.606554765972362E-2</c:v>
                </c:pt>
                <c:pt idx="518">
                  <c:v>7.606554765972362E-2</c:v>
                </c:pt>
                <c:pt idx="519">
                  <c:v>7.606554765972362E-2</c:v>
                </c:pt>
                <c:pt idx="520">
                  <c:v>7.606554765972362E-2</c:v>
                </c:pt>
                <c:pt idx="521">
                  <c:v>7.606554765972362E-2</c:v>
                </c:pt>
                <c:pt idx="522">
                  <c:v>7.606554765972362E-2</c:v>
                </c:pt>
                <c:pt idx="523">
                  <c:v>7.606554765972362E-2</c:v>
                </c:pt>
                <c:pt idx="524">
                  <c:v>7.606554765972362E-2</c:v>
                </c:pt>
                <c:pt idx="525">
                  <c:v>7.606554765972362E-2</c:v>
                </c:pt>
                <c:pt idx="526">
                  <c:v>7.606554765972362E-2</c:v>
                </c:pt>
                <c:pt idx="527">
                  <c:v>7.606554765972362E-2</c:v>
                </c:pt>
                <c:pt idx="528">
                  <c:v>7.606554765972362E-2</c:v>
                </c:pt>
                <c:pt idx="529">
                  <c:v>7.606554765972362E-2</c:v>
                </c:pt>
                <c:pt idx="530">
                  <c:v>7.606554765972362E-2</c:v>
                </c:pt>
                <c:pt idx="531">
                  <c:v>7.606554765972362E-2</c:v>
                </c:pt>
                <c:pt idx="532">
                  <c:v>7.606554765972362E-2</c:v>
                </c:pt>
                <c:pt idx="533">
                  <c:v>7.606554765972362E-2</c:v>
                </c:pt>
                <c:pt idx="534">
                  <c:v>7.606554765972362E-2</c:v>
                </c:pt>
                <c:pt idx="535">
                  <c:v>7.606554765972362E-2</c:v>
                </c:pt>
                <c:pt idx="536">
                  <c:v>7.606554765972362E-2</c:v>
                </c:pt>
                <c:pt idx="537">
                  <c:v>7.606554765972362E-2</c:v>
                </c:pt>
                <c:pt idx="538">
                  <c:v>7.606554765972362E-2</c:v>
                </c:pt>
                <c:pt idx="539">
                  <c:v>7.606554765972362E-2</c:v>
                </c:pt>
                <c:pt idx="540">
                  <c:v>8.3244110905729807E-2</c:v>
                </c:pt>
                <c:pt idx="541">
                  <c:v>8.3244110905729807E-2</c:v>
                </c:pt>
                <c:pt idx="542">
                  <c:v>8.3244110905729807E-2</c:v>
                </c:pt>
                <c:pt idx="543">
                  <c:v>8.3244110905729807E-2</c:v>
                </c:pt>
                <c:pt idx="544">
                  <c:v>8.3244110905729807E-2</c:v>
                </c:pt>
                <c:pt idx="545">
                  <c:v>8.3244110905729807E-2</c:v>
                </c:pt>
                <c:pt idx="546">
                  <c:v>8.3244110905729807E-2</c:v>
                </c:pt>
                <c:pt idx="547">
                  <c:v>8.3244110905729807E-2</c:v>
                </c:pt>
                <c:pt idx="548">
                  <c:v>8.3244110905729807E-2</c:v>
                </c:pt>
                <c:pt idx="549">
                  <c:v>8.3244110905729807E-2</c:v>
                </c:pt>
                <c:pt idx="550">
                  <c:v>8.3244110905729807E-2</c:v>
                </c:pt>
                <c:pt idx="551">
                  <c:v>8.3244110905729807E-2</c:v>
                </c:pt>
                <c:pt idx="552">
                  <c:v>9.0658036881113249E-2</c:v>
                </c:pt>
                <c:pt idx="553">
                  <c:v>9.0658036881113249E-2</c:v>
                </c:pt>
                <c:pt idx="554">
                  <c:v>9.8133745572958217E-2</c:v>
                </c:pt>
                <c:pt idx="555">
                  <c:v>9.8133745572958217E-2</c:v>
                </c:pt>
                <c:pt idx="556">
                  <c:v>9.8133745572958217E-2</c:v>
                </c:pt>
                <c:pt idx="557">
                  <c:v>9.8133745572958217E-2</c:v>
                </c:pt>
                <c:pt idx="558">
                  <c:v>9.8133745572958217E-2</c:v>
                </c:pt>
                <c:pt idx="559">
                  <c:v>9.8133745572958217E-2</c:v>
                </c:pt>
                <c:pt idx="560">
                  <c:v>9.8133745572958217E-2</c:v>
                </c:pt>
                <c:pt idx="561">
                  <c:v>9.8133745572958217E-2</c:v>
                </c:pt>
                <c:pt idx="562">
                  <c:v>9.8133745572958217E-2</c:v>
                </c:pt>
                <c:pt idx="563">
                  <c:v>9.8133745572958217E-2</c:v>
                </c:pt>
                <c:pt idx="564">
                  <c:v>9.8133745572958217E-2</c:v>
                </c:pt>
                <c:pt idx="565">
                  <c:v>9.8133745572958217E-2</c:v>
                </c:pt>
                <c:pt idx="566">
                  <c:v>9.8133745572958217E-2</c:v>
                </c:pt>
                <c:pt idx="567">
                  <c:v>9.8133745572958217E-2</c:v>
                </c:pt>
                <c:pt idx="568">
                  <c:v>9.8133745572958217E-2</c:v>
                </c:pt>
                <c:pt idx="569">
                  <c:v>9.8133745572958217E-2</c:v>
                </c:pt>
                <c:pt idx="570">
                  <c:v>9.8133745572958217E-2</c:v>
                </c:pt>
                <c:pt idx="571">
                  <c:v>9.8133745572958217E-2</c:v>
                </c:pt>
                <c:pt idx="572">
                  <c:v>9.8133745572958217E-2</c:v>
                </c:pt>
                <c:pt idx="573">
                  <c:v>9.8133745572958217E-2</c:v>
                </c:pt>
                <c:pt idx="574">
                  <c:v>9.8133745572958217E-2</c:v>
                </c:pt>
                <c:pt idx="575">
                  <c:v>9.8133745572958217E-2</c:v>
                </c:pt>
                <c:pt idx="576">
                  <c:v>9.8133745572958217E-2</c:v>
                </c:pt>
                <c:pt idx="577">
                  <c:v>9.8133745572958217E-2</c:v>
                </c:pt>
                <c:pt idx="578">
                  <c:v>9.8133745572958217E-2</c:v>
                </c:pt>
                <c:pt idx="579">
                  <c:v>9.8133745572958217E-2</c:v>
                </c:pt>
                <c:pt idx="580">
                  <c:v>9.8133745572958217E-2</c:v>
                </c:pt>
                <c:pt idx="581">
                  <c:v>9.8133745572958217E-2</c:v>
                </c:pt>
                <c:pt idx="582">
                  <c:v>9.8133745572958217E-2</c:v>
                </c:pt>
                <c:pt idx="583">
                  <c:v>9.8133745572958217E-2</c:v>
                </c:pt>
                <c:pt idx="584">
                  <c:v>9.8133745572958217E-2</c:v>
                </c:pt>
                <c:pt idx="585">
                  <c:v>9.8133745572958217E-2</c:v>
                </c:pt>
                <c:pt idx="586">
                  <c:v>9.8133745572958217E-2</c:v>
                </c:pt>
                <c:pt idx="587">
                  <c:v>9.8133745572958217E-2</c:v>
                </c:pt>
                <c:pt idx="588">
                  <c:v>9.8133745572958217E-2</c:v>
                </c:pt>
                <c:pt idx="589">
                  <c:v>9.8133745572958217E-2</c:v>
                </c:pt>
                <c:pt idx="590">
                  <c:v>9.8133745572958217E-2</c:v>
                </c:pt>
                <c:pt idx="591">
                  <c:v>9.8133745572958217E-2</c:v>
                </c:pt>
                <c:pt idx="592">
                  <c:v>9.8133745572958217E-2</c:v>
                </c:pt>
                <c:pt idx="593">
                  <c:v>9.8133745572958217E-2</c:v>
                </c:pt>
                <c:pt idx="594">
                  <c:v>9.8133745572958217E-2</c:v>
                </c:pt>
                <c:pt idx="595">
                  <c:v>9.8133745572958217E-2</c:v>
                </c:pt>
                <c:pt idx="596">
                  <c:v>9.8133745572958217E-2</c:v>
                </c:pt>
                <c:pt idx="597">
                  <c:v>9.8133745572958217E-2</c:v>
                </c:pt>
                <c:pt idx="598">
                  <c:v>9.8133745572958217E-2</c:v>
                </c:pt>
                <c:pt idx="599">
                  <c:v>9.8133745572958217E-2</c:v>
                </c:pt>
                <c:pt idx="600">
                  <c:v>9.8133745572958217E-2</c:v>
                </c:pt>
                <c:pt idx="601">
                  <c:v>9.8133745572958217E-2</c:v>
                </c:pt>
                <c:pt idx="602">
                  <c:v>9.8133745572958217E-2</c:v>
                </c:pt>
                <c:pt idx="603">
                  <c:v>9.8133745572958217E-2</c:v>
                </c:pt>
                <c:pt idx="604">
                  <c:v>9.8133745572958217E-2</c:v>
                </c:pt>
                <c:pt idx="605">
                  <c:v>9.8133745572958217E-2</c:v>
                </c:pt>
                <c:pt idx="606">
                  <c:v>9.8133745572958217E-2</c:v>
                </c:pt>
                <c:pt idx="607">
                  <c:v>9.8133745572958217E-2</c:v>
                </c:pt>
                <c:pt idx="608">
                  <c:v>9.8133745572958217E-2</c:v>
                </c:pt>
                <c:pt idx="609">
                  <c:v>9.8133745572958217E-2</c:v>
                </c:pt>
                <c:pt idx="610">
                  <c:v>9.8133745572958217E-2</c:v>
                </c:pt>
                <c:pt idx="611">
                  <c:v>9.8133745572958217E-2</c:v>
                </c:pt>
                <c:pt idx="612">
                  <c:v>9.8133745572958217E-2</c:v>
                </c:pt>
                <c:pt idx="613">
                  <c:v>9.8133745572958217E-2</c:v>
                </c:pt>
                <c:pt idx="614">
                  <c:v>9.8133745572958217E-2</c:v>
                </c:pt>
                <c:pt idx="615">
                  <c:v>9.8133745572958217E-2</c:v>
                </c:pt>
                <c:pt idx="616">
                  <c:v>9.8133745572958217E-2</c:v>
                </c:pt>
                <c:pt idx="617">
                  <c:v>9.8133745572958217E-2</c:v>
                </c:pt>
                <c:pt idx="618">
                  <c:v>9.8133745572958217E-2</c:v>
                </c:pt>
                <c:pt idx="619">
                  <c:v>9.8133745572958217E-2</c:v>
                </c:pt>
                <c:pt idx="620">
                  <c:v>9.8133745572958217E-2</c:v>
                </c:pt>
                <c:pt idx="621">
                  <c:v>9.8133745572958217E-2</c:v>
                </c:pt>
                <c:pt idx="622">
                  <c:v>9.8133745572958217E-2</c:v>
                </c:pt>
                <c:pt idx="623">
                  <c:v>9.8133745572958217E-2</c:v>
                </c:pt>
                <c:pt idx="624">
                  <c:v>9.8133745572958217E-2</c:v>
                </c:pt>
                <c:pt idx="625">
                  <c:v>9.8133745572958217E-2</c:v>
                </c:pt>
                <c:pt idx="626">
                  <c:v>9.8133745572958217E-2</c:v>
                </c:pt>
                <c:pt idx="627">
                  <c:v>9.8133745572958217E-2</c:v>
                </c:pt>
                <c:pt idx="628">
                  <c:v>9.8133745572958217E-2</c:v>
                </c:pt>
                <c:pt idx="629">
                  <c:v>9.8133745572958217E-2</c:v>
                </c:pt>
                <c:pt idx="630">
                  <c:v>9.8133745572958217E-2</c:v>
                </c:pt>
                <c:pt idx="631">
                  <c:v>9.8133745572958217E-2</c:v>
                </c:pt>
                <c:pt idx="632">
                  <c:v>9.8133745572958217E-2</c:v>
                </c:pt>
                <c:pt idx="633">
                  <c:v>9.8133745572958217E-2</c:v>
                </c:pt>
                <c:pt idx="634">
                  <c:v>9.8133745572958217E-2</c:v>
                </c:pt>
                <c:pt idx="635">
                  <c:v>9.8133745572958217E-2</c:v>
                </c:pt>
                <c:pt idx="636">
                  <c:v>9.8133745572958217E-2</c:v>
                </c:pt>
                <c:pt idx="637">
                  <c:v>9.8133745572958217E-2</c:v>
                </c:pt>
                <c:pt idx="638">
                  <c:v>9.8133745572958217E-2</c:v>
                </c:pt>
                <c:pt idx="639">
                  <c:v>9.8133745572958217E-2</c:v>
                </c:pt>
                <c:pt idx="640">
                  <c:v>9.8133745572958217E-2</c:v>
                </c:pt>
                <c:pt idx="641">
                  <c:v>9.8133745572958217E-2</c:v>
                </c:pt>
                <c:pt idx="642">
                  <c:v>9.8133745572958217E-2</c:v>
                </c:pt>
                <c:pt idx="643">
                  <c:v>9.8133745572958217E-2</c:v>
                </c:pt>
                <c:pt idx="644">
                  <c:v>9.8133745572958217E-2</c:v>
                </c:pt>
                <c:pt idx="645">
                  <c:v>9.8133745572958217E-2</c:v>
                </c:pt>
                <c:pt idx="646">
                  <c:v>9.8133745572958217E-2</c:v>
                </c:pt>
                <c:pt idx="647">
                  <c:v>9.8133745572958217E-2</c:v>
                </c:pt>
                <c:pt idx="648">
                  <c:v>9.8133745572958217E-2</c:v>
                </c:pt>
                <c:pt idx="649">
                  <c:v>9.8133745572958217E-2</c:v>
                </c:pt>
                <c:pt idx="650">
                  <c:v>9.8133745572958217E-2</c:v>
                </c:pt>
                <c:pt idx="651">
                  <c:v>9.8133745572958217E-2</c:v>
                </c:pt>
                <c:pt idx="652">
                  <c:v>9.8133745572958217E-2</c:v>
                </c:pt>
                <c:pt idx="653">
                  <c:v>9.8133745572958217E-2</c:v>
                </c:pt>
                <c:pt idx="654">
                  <c:v>9.8133745572958217E-2</c:v>
                </c:pt>
                <c:pt idx="655">
                  <c:v>9.8133745572958217E-2</c:v>
                </c:pt>
                <c:pt idx="656">
                  <c:v>9.8133745572958217E-2</c:v>
                </c:pt>
                <c:pt idx="657">
                  <c:v>9.8133745572958217E-2</c:v>
                </c:pt>
                <c:pt idx="658">
                  <c:v>9.8133745572958217E-2</c:v>
                </c:pt>
                <c:pt idx="659">
                  <c:v>9.8133745572958217E-2</c:v>
                </c:pt>
                <c:pt idx="660">
                  <c:v>9.8133745572958217E-2</c:v>
                </c:pt>
                <c:pt idx="661">
                  <c:v>9.8133745572958217E-2</c:v>
                </c:pt>
                <c:pt idx="662">
                  <c:v>9.8133745572958217E-2</c:v>
                </c:pt>
                <c:pt idx="663">
                  <c:v>9.8133745572958217E-2</c:v>
                </c:pt>
                <c:pt idx="664">
                  <c:v>9.8133745572958217E-2</c:v>
                </c:pt>
                <c:pt idx="665">
                  <c:v>9.8133745572958217E-2</c:v>
                </c:pt>
                <c:pt idx="666">
                  <c:v>9.8133745572958217E-2</c:v>
                </c:pt>
                <c:pt idx="667">
                  <c:v>9.8133745572958217E-2</c:v>
                </c:pt>
                <c:pt idx="668">
                  <c:v>9.8133745572958217E-2</c:v>
                </c:pt>
                <c:pt idx="669">
                  <c:v>9.8133745572958217E-2</c:v>
                </c:pt>
                <c:pt idx="670">
                  <c:v>9.8133745572958217E-2</c:v>
                </c:pt>
                <c:pt idx="671">
                  <c:v>9.8133745572958217E-2</c:v>
                </c:pt>
                <c:pt idx="672">
                  <c:v>9.8133745572958217E-2</c:v>
                </c:pt>
                <c:pt idx="673">
                  <c:v>9.8133745572958217E-2</c:v>
                </c:pt>
                <c:pt idx="674">
                  <c:v>9.8133745572958217E-2</c:v>
                </c:pt>
                <c:pt idx="675">
                  <c:v>9.8133745572958217E-2</c:v>
                </c:pt>
                <c:pt idx="676">
                  <c:v>9.8133745572958217E-2</c:v>
                </c:pt>
                <c:pt idx="677">
                  <c:v>0.10652628646285964</c:v>
                </c:pt>
                <c:pt idx="678">
                  <c:v>0.10652628646285964</c:v>
                </c:pt>
                <c:pt idx="679">
                  <c:v>0.10652628646285964</c:v>
                </c:pt>
                <c:pt idx="680">
                  <c:v>0.10652628646285964</c:v>
                </c:pt>
                <c:pt idx="681">
                  <c:v>0.10652628646285964</c:v>
                </c:pt>
                <c:pt idx="682">
                  <c:v>0.10652628646285964</c:v>
                </c:pt>
                <c:pt idx="683">
                  <c:v>0.10652628646285964</c:v>
                </c:pt>
                <c:pt idx="684">
                  <c:v>0.10652628646285964</c:v>
                </c:pt>
                <c:pt idx="685">
                  <c:v>0.10652628646285964</c:v>
                </c:pt>
                <c:pt idx="686">
                  <c:v>0.10652628646285964</c:v>
                </c:pt>
                <c:pt idx="687">
                  <c:v>0.10652628646285964</c:v>
                </c:pt>
                <c:pt idx="688">
                  <c:v>0.10652628646285964</c:v>
                </c:pt>
                <c:pt idx="689">
                  <c:v>0.10652628646285964</c:v>
                </c:pt>
                <c:pt idx="690">
                  <c:v>0.10652628646285964</c:v>
                </c:pt>
                <c:pt idx="691">
                  <c:v>0.10652628646285964</c:v>
                </c:pt>
                <c:pt idx="692">
                  <c:v>0.10652628646285964</c:v>
                </c:pt>
                <c:pt idx="693">
                  <c:v>0.10652628646285964</c:v>
                </c:pt>
                <c:pt idx="694">
                  <c:v>0.10652628646285964</c:v>
                </c:pt>
                <c:pt idx="695">
                  <c:v>0.10652628646285964</c:v>
                </c:pt>
                <c:pt idx="696">
                  <c:v>0.10652628646285964</c:v>
                </c:pt>
                <c:pt idx="697">
                  <c:v>0.10652628646285964</c:v>
                </c:pt>
                <c:pt idx="698">
                  <c:v>0.10652628646285964</c:v>
                </c:pt>
                <c:pt idx="699">
                  <c:v>0.10652628646285964</c:v>
                </c:pt>
                <c:pt idx="700">
                  <c:v>0.11525120520978686</c:v>
                </c:pt>
                <c:pt idx="701">
                  <c:v>0.11525120520978686</c:v>
                </c:pt>
                <c:pt idx="702">
                  <c:v>0.11525120520978686</c:v>
                </c:pt>
                <c:pt idx="703">
                  <c:v>0.11525120520978686</c:v>
                </c:pt>
                <c:pt idx="704">
                  <c:v>0.11525120520978686</c:v>
                </c:pt>
                <c:pt idx="705">
                  <c:v>0.11525120520978686</c:v>
                </c:pt>
                <c:pt idx="706">
                  <c:v>0.11525120520978686</c:v>
                </c:pt>
                <c:pt idx="707">
                  <c:v>0.11525120520978686</c:v>
                </c:pt>
                <c:pt idx="708">
                  <c:v>0.11525120520978686</c:v>
                </c:pt>
                <c:pt idx="709">
                  <c:v>0.11525120520978686</c:v>
                </c:pt>
                <c:pt idx="710">
                  <c:v>0.11525120520978686</c:v>
                </c:pt>
                <c:pt idx="711">
                  <c:v>0.11525120520978686</c:v>
                </c:pt>
                <c:pt idx="712">
                  <c:v>0.11525120520978686</c:v>
                </c:pt>
                <c:pt idx="713">
                  <c:v>0.11525120520978686</c:v>
                </c:pt>
                <c:pt idx="714">
                  <c:v>0.11525120520978686</c:v>
                </c:pt>
                <c:pt idx="715">
                  <c:v>0.11525120520978686</c:v>
                </c:pt>
                <c:pt idx="716">
                  <c:v>0.11525120520978686</c:v>
                </c:pt>
                <c:pt idx="717">
                  <c:v>0.11525120520978686</c:v>
                </c:pt>
                <c:pt idx="718">
                  <c:v>0.11525120520978686</c:v>
                </c:pt>
                <c:pt idx="719">
                  <c:v>0.11525120520978686</c:v>
                </c:pt>
                <c:pt idx="720">
                  <c:v>0.11525120520978686</c:v>
                </c:pt>
                <c:pt idx="721">
                  <c:v>0.11525120520978686</c:v>
                </c:pt>
                <c:pt idx="722">
                  <c:v>0.11525120520978686</c:v>
                </c:pt>
                <c:pt idx="723">
                  <c:v>0.11525120520978686</c:v>
                </c:pt>
                <c:pt idx="724">
                  <c:v>0.11525120520978686</c:v>
                </c:pt>
                <c:pt idx="725">
                  <c:v>0.11525120520978686</c:v>
                </c:pt>
                <c:pt idx="726">
                  <c:v>0.12443533020655237</c:v>
                </c:pt>
                <c:pt idx="727">
                  <c:v>0.12443533020655237</c:v>
                </c:pt>
                <c:pt idx="728">
                  <c:v>0.12443533020655237</c:v>
                </c:pt>
                <c:pt idx="729">
                  <c:v>0.13361945520331786</c:v>
                </c:pt>
                <c:pt idx="730">
                  <c:v>0.13361945520331786</c:v>
                </c:pt>
                <c:pt idx="731">
                  <c:v>0.13361945520331786</c:v>
                </c:pt>
                <c:pt idx="732">
                  <c:v>0.13361945520331786</c:v>
                </c:pt>
                <c:pt idx="733">
                  <c:v>0.13361945520331786</c:v>
                </c:pt>
                <c:pt idx="734">
                  <c:v>0.13361945520331786</c:v>
                </c:pt>
                <c:pt idx="735">
                  <c:v>0.13361945520331786</c:v>
                </c:pt>
                <c:pt idx="736">
                  <c:v>0.13361945520331786</c:v>
                </c:pt>
                <c:pt idx="737">
                  <c:v>0.13361945520331786</c:v>
                </c:pt>
                <c:pt idx="738">
                  <c:v>0.13361945520331786</c:v>
                </c:pt>
                <c:pt idx="739">
                  <c:v>0.13361945520331786</c:v>
                </c:pt>
                <c:pt idx="740">
                  <c:v>0.13361945520331786</c:v>
                </c:pt>
                <c:pt idx="741">
                  <c:v>0.13361945520331786</c:v>
                </c:pt>
                <c:pt idx="742">
                  <c:v>0.13361945520331786</c:v>
                </c:pt>
                <c:pt idx="743">
                  <c:v>0.13361945520331786</c:v>
                </c:pt>
                <c:pt idx="744">
                  <c:v>0.13361945520331786</c:v>
                </c:pt>
                <c:pt idx="745">
                  <c:v>0.13361945520331786</c:v>
                </c:pt>
                <c:pt idx="746">
                  <c:v>0.13361945520331786</c:v>
                </c:pt>
                <c:pt idx="747">
                  <c:v>0.13361945520331786</c:v>
                </c:pt>
                <c:pt idx="748">
                  <c:v>0.13361945520331786</c:v>
                </c:pt>
                <c:pt idx="749">
                  <c:v>0.13361945520331786</c:v>
                </c:pt>
                <c:pt idx="750">
                  <c:v>0.14311315744716535</c:v>
                </c:pt>
                <c:pt idx="751">
                  <c:v>0.14311315744716535</c:v>
                </c:pt>
                <c:pt idx="752">
                  <c:v>0.14311315744716535</c:v>
                </c:pt>
                <c:pt idx="753">
                  <c:v>0.14311315744716535</c:v>
                </c:pt>
                <c:pt idx="754">
                  <c:v>0.14311315744716535</c:v>
                </c:pt>
                <c:pt idx="755">
                  <c:v>0.14311315744716535</c:v>
                </c:pt>
                <c:pt idx="756">
                  <c:v>0.14311315744716535</c:v>
                </c:pt>
                <c:pt idx="757">
                  <c:v>0.14311315744716535</c:v>
                </c:pt>
                <c:pt idx="758">
                  <c:v>0.14311315744716535</c:v>
                </c:pt>
                <c:pt idx="759">
                  <c:v>0.14311315744716535</c:v>
                </c:pt>
                <c:pt idx="760">
                  <c:v>0.14311315744716535</c:v>
                </c:pt>
                <c:pt idx="761">
                  <c:v>0.16231880796345449</c:v>
                </c:pt>
                <c:pt idx="762">
                  <c:v>0.16231880796345449</c:v>
                </c:pt>
                <c:pt idx="763">
                  <c:v>0.16231880796345449</c:v>
                </c:pt>
                <c:pt idx="764">
                  <c:v>0.16231880796345449</c:v>
                </c:pt>
                <c:pt idx="765">
                  <c:v>0.16231880796345449</c:v>
                </c:pt>
                <c:pt idx="766">
                  <c:v>0.16231880796345449</c:v>
                </c:pt>
                <c:pt idx="767">
                  <c:v>0.16231880796345449</c:v>
                </c:pt>
                <c:pt idx="768">
                  <c:v>0.16231880796345449</c:v>
                </c:pt>
                <c:pt idx="769">
                  <c:v>0.16231880796345449</c:v>
                </c:pt>
                <c:pt idx="770">
                  <c:v>0.16231880796345449</c:v>
                </c:pt>
                <c:pt idx="771">
                  <c:v>0.16231880796345449</c:v>
                </c:pt>
                <c:pt idx="772">
                  <c:v>0.16231880796345449</c:v>
                </c:pt>
                <c:pt idx="773">
                  <c:v>0.16231880796345449</c:v>
                </c:pt>
                <c:pt idx="774">
                  <c:v>0.16231880796345449</c:v>
                </c:pt>
                <c:pt idx="775">
                  <c:v>0.16231880796345449</c:v>
                </c:pt>
                <c:pt idx="776">
                  <c:v>0.16231880796345449</c:v>
                </c:pt>
                <c:pt idx="777">
                  <c:v>0.16231880796345449</c:v>
                </c:pt>
                <c:pt idx="778">
                  <c:v>0.16231880796345449</c:v>
                </c:pt>
                <c:pt idx="779">
                  <c:v>0.16231880796345449</c:v>
                </c:pt>
                <c:pt idx="780">
                  <c:v>0.16231880796345449</c:v>
                </c:pt>
                <c:pt idx="781">
                  <c:v>0.16231880796345449</c:v>
                </c:pt>
                <c:pt idx="782">
                  <c:v>0.16231880796345449</c:v>
                </c:pt>
                <c:pt idx="783">
                  <c:v>0.16231880796345449</c:v>
                </c:pt>
                <c:pt idx="784">
                  <c:v>0.1721530266013134</c:v>
                </c:pt>
                <c:pt idx="785">
                  <c:v>0.1721530266013134</c:v>
                </c:pt>
                <c:pt idx="786">
                  <c:v>0.1721530266013134</c:v>
                </c:pt>
                <c:pt idx="787">
                  <c:v>0.1721530266013134</c:v>
                </c:pt>
                <c:pt idx="788">
                  <c:v>0.1721530266013134</c:v>
                </c:pt>
                <c:pt idx="789">
                  <c:v>0.1721530266013134</c:v>
                </c:pt>
                <c:pt idx="790">
                  <c:v>0.1721530266013134</c:v>
                </c:pt>
                <c:pt idx="791">
                  <c:v>0.18223310070511878</c:v>
                </c:pt>
                <c:pt idx="792">
                  <c:v>0.18223310070511878</c:v>
                </c:pt>
                <c:pt idx="793">
                  <c:v>0.18223310070511878</c:v>
                </c:pt>
                <c:pt idx="794">
                  <c:v>0.18223310070511878</c:v>
                </c:pt>
                <c:pt idx="795">
                  <c:v>0.18223310070511878</c:v>
                </c:pt>
                <c:pt idx="796">
                  <c:v>0.18223310070511878</c:v>
                </c:pt>
                <c:pt idx="797">
                  <c:v>0.18223310070511878</c:v>
                </c:pt>
                <c:pt idx="798">
                  <c:v>0.18223310070511878</c:v>
                </c:pt>
                <c:pt idx="799">
                  <c:v>0.18223310070511878</c:v>
                </c:pt>
                <c:pt idx="800">
                  <c:v>0.18223310070511878</c:v>
                </c:pt>
                <c:pt idx="801">
                  <c:v>0.18223310070511878</c:v>
                </c:pt>
                <c:pt idx="802">
                  <c:v>0.18223310070511878</c:v>
                </c:pt>
                <c:pt idx="803">
                  <c:v>0.18223310070511878</c:v>
                </c:pt>
                <c:pt idx="804">
                  <c:v>0.18223310070511878</c:v>
                </c:pt>
                <c:pt idx="805">
                  <c:v>0.18223310070511878</c:v>
                </c:pt>
                <c:pt idx="806">
                  <c:v>0.18223310070511878</c:v>
                </c:pt>
                <c:pt idx="807">
                  <c:v>0.18223310070511878</c:v>
                </c:pt>
                <c:pt idx="808">
                  <c:v>0.18223310070511878</c:v>
                </c:pt>
                <c:pt idx="809">
                  <c:v>0.18223310070511878</c:v>
                </c:pt>
                <c:pt idx="810">
                  <c:v>0.18223310070511878</c:v>
                </c:pt>
                <c:pt idx="811">
                  <c:v>0.18223310070511878</c:v>
                </c:pt>
                <c:pt idx="812">
                  <c:v>0.18223310070511878</c:v>
                </c:pt>
                <c:pt idx="813">
                  <c:v>0.18223310070511878</c:v>
                </c:pt>
                <c:pt idx="814">
                  <c:v>0.18223310070511878</c:v>
                </c:pt>
                <c:pt idx="815">
                  <c:v>0.18223310070511878</c:v>
                </c:pt>
                <c:pt idx="816">
                  <c:v>0.18223310070511878</c:v>
                </c:pt>
                <c:pt idx="817">
                  <c:v>0.18223310070511878</c:v>
                </c:pt>
                <c:pt idx="818">
                  <c:v>0.18223310070511878</c:v>
                </c:pt>
                <c:pt idx="819">
                  <c:v>0.18223310070511878</c:v>
                </c:pt>
                <c:pt idx="820">
                  <c:v>0.18223310070511878</c:v>
                </c:pt>
                <c:pt idx="821">
                  <c:v>0.18223310070511878</c:v>
                </c:pt>
                <c:pt idx="822">
                  <c:v>0.18223310070511878</c:v>
                </c:pt>
                <c:pt idx="823">
                  <c:v>0.18223310070511878</c:v>
                </c:pt>
                <c:pt idx="824">
                  <c:v>0.18223310070511878</c:v>
                </c:pt>
                <c:pt idx="825">
                  <c:v>0.18223310070511878</c:v>
                </c:pt>
                <c:pt idx="826">
                  <c:v>0.18223310070511878</c:v>
                </c:pt>
                <c:pt idx="827">
                  <c:v>0.18223310070511878</c:v>
                </c:pt>
                <c:pt idx="828">
                  <c:v>0.18223310070511878</c:v>
                </c:pt>
                <c:pt idx="829">
                  <c:v>0.18223310070511878</c:v>
                </c:pt>
                <c:pt idx="830">
                  <c:v>0.18223310070511878</c:v>
                </c:pt>
                <c:pt idx="831">
                  <c:v>0.18223310070511878</c:v>
                </c:pt>
                <c:pt idx="832">
                  <c:v>0.18223310070511878</c:v>
                </c:pt>
                <c:pt idx="833">
                  <c:v>0.18223310070511878</c:v>
                </c:pt>
                <c:pt idx="834">
                  <c:v>0.18223310070511878</c:v>
                </c:pt>
                <c:pt idx="835">
                  <c:v>0.18223310070511878</c:v>
                </c:pt>
                <c:pt idx="836">
                  <c:v>0.18223310070511878</c:v>
                </c:pt>
                <c:pt idx="837">
                  <c:v>0.18223310070511878</c:v>
                </c:pt>
                <c:pt idx="838">
                  <c:v>0.18223310070511878</c:v>
                </c:pt>
                <c:pt idx="839">
                  <c:v>0.18223310070511878</c:v>
                </c:pt>
                <c:pt idx="840">
                  <c:v>0.18223310070511878</c:v>
                </c:pt>
                <c:pt idx="841">
                  <c:v>0.18223310070511878</c:v>
                </c:pt>
                <c:pt idx="842">
                  <c:v>0.18223310070511878</c:v>
                </c:pt>
                <c:pt idx="843">
                  <c:v>0.18223310070511878</c:v>
                </c:pt>
                <c:pt idx="844">
                  <c:v>0.18223310070511878</c:v>
                </c:pt>
                <c:pt idx="845">
                  <c:v>0.18223310070511878</c:v>
                </c:pt>
                <c:pt idx="846">
                  <c:v>0.18223310070511878</c:v>
                </c:pt>
                <c:pt idx="847">
                  <c:v>0.18223310070511878</c:v>
                </c:pt>
                <c:pt idx="848">
                  <c:v>0.18223310070511878</c:v>
                </c:pt>
                <c:pt idx="849">
                  <c:v>0.18223310070511878</c:v>
                </c:pt>
                <c:pt idx="850">
                  <c:v>0.18223310070511878</c:v>
                </c:pt>
                <c:pt idx="851">
                  <c:v>0.18223310070511878</c:v>
                </c:pt>
                <c:pt idx="852">
                  <c:v>0.18223310070511878</c:v>
                </c:pt>
                <c:pt idx="853">
                  <c:v>0.18223310070511878</c:v>
                </c:pt>
                <c:pt idx="854">
                  <c:v>0.18223310070511878</c:v>
                </c:pt>
                <c:pt idx="855">
                  <c:v>0.18223310070511878</c:v>
                </c:pt>
                <c:pt idx="856">
                  <c:v>0.18223310070511878</c:v>
                </c:pt>
                <c:pt idx="857">
                  <c:v>0.18223310070511878</c:v>
                </c:pt>
                <c:pt idx="858">
                  <c:v>0.18223310070511878</c:v>
                </c:pt>
                <c:pt idx="859">
                  <c:v>0.18223310070511878</c:v>
                </c:pt>
                <c:pt idx="860">
                  <c:v>0.18223310070511878</c:v>
                </c:pt>
                <c:pt idx="861">
                  <c:v>0.18223310070511878</c:v>
                </c:pt>
                <c:pt idx="862">
                  <c:v>0.18223310070511878</c:v>
                </c:pt>
                <c:pt idx="863">
                  <c:v>0.18223310070511878</c:v>
                </c:pt>
                <c:pt idx="864">
                  <c:v>0.18223310070511878</c:v>
                </c:pt>
                <c:pt idx="865">
                  <c:v>0.18223310070511878</c:v>
                </c:pt>
                <c:pt idx="866">
                  <c:v>0.18223310070511878</c:v>
                </c:pt>
                <c:pt idx="867">
                  <c:v>0.18223310070511878</c:v>
                </c:pt>
                <c:pt idx="868">
                  <c:v>0.18223310070511878</c:v>
                </c:pt>
                <c:pt idx="869">
                  <c:v>0.18223310070511878</c:v>
                </c:pt>
                <c:pt idx="870">
                  <c:v>0.18223310070511878</c:v>
                </c:pt>
                <c:pt idx="871">
                  <c:v>0.18223310070511878</c:v>
                </c:pt>
                <c:pt idx="872">
                  <c:v>0.18223310070511878</c:v>
                </c:pt>
                <c:pt idx="873">
                  <c:v>0.18223310070511878</c:v>
                </c:pt>
                <c:pt idx="874">
                  <c:v>0.18223310070511878</c:v>
                </c:pt>
                <c:pt idx="875">
                  <c:v>0.18223310070511878</c:v>
                </c:pt>
                <c:pt idx="876">
                  <c:v>0.18223310070511878</c:v>
                </c:pt>
                <c:pt idx="877">
                  <c:v>0.18223310070511878</c:v>
                </c:pt>
                <c:pt idx="878">
                  <c:v>0.18223310070511878</c:v>
                </c:pt>
                <c:pt idx="879">
                  <c:v>0.18223310070511878</c:v>
                </c:pt>
                <c:pt idx="880">
                  <c:v>0.18223310070511878</c:v>
                </c:pt>
                <c:pt idx="881">
                  <c:v>0.18223310070511878</c:v>
                </c:pt>
                <c:pt idx="882">
                  <c:v>0.18223310070511878</c:v>
                </c:pt>
                <c:pt idx="883">
                  <c:v>0.18223310070511878</c:v>
                </c:pt>
                <c:pt idx="884">
                  <c:v>0.19467569217700353</c:v>
                </c:pt>
                <c:pt idx="885">
                  <c:v>0.19467569217700353</c:v>
                </c:pt>
                <c:pt idx="886">
                  <c:v>0.19467569217700353</c:v>
                </c:pt>
                <c:pt idx="887">
                  <c:v>0.19467569217700353</c:v>
                </c:pt>
                <c:pt idx="888">
                  <c:v>0.19467569217700353</c:v>
                </c:pt>
                <c:pt idx="889">
                  <c:v>0.19467569217700353</c:v>
                </c:pt>
                <c:pt idx="890">
                  <c:v>0.19467569217700353</c:v>
                </c:pt>
                <c:pt idx="891">
                  <c:v>0.19467569217700353</c:v>
                </c:pt>
                <c:pt idx="892">
                  <c:v>0.19467569217700353</c:v>
                </c:pt>
                <c:pt idx="893">
                  <c:v>0.19467569217700353</c:v>
                </c:pt>
                <c:pt idx="894">
                  <c:v>0.19467569217700353</c:v>
                </c:pt>
                <c:pt idx="895">
                  <c:v>0.20731897060811225</c:v>
                </c:pt>
                <c:pt idx="896">
                  <c:v>0.20731897060811225</c:v>
                </c:pt>
                <c:pt idx="897">
                  <c:v>0.20731897060811225</c:v>
                </c:pt>
                <c:pt idx="898">
                  <c:v>0.20731897060811225</c:v>
                </c:pt>
                <c:pt idx="899">
                  <c:v>0.20731897060811225</c:v>
                </c:pt>
                <c:pt idx="900">
                  <c:v>0.20731897060811225</c:v>
                </c:pt>
                <c:pt idx="901">
                  <c:v>0.21996224903922096</c:v>
                </c:pt>
                <c:pt idx="902">
                  <c:v>0.21996224903922096</c:v>
                </c:pt>
                <c:pt idx="903">
                  <c:v>0.21996224903922096</c:v>
                </c:pt>
                <c:pt idx="904">
                  <c:v>0.21996224903922096</c:v>
                </c:pt>
                <c:pt idx="905">
                  <c:v>0.21996224903922096</c:v>
                </c:pt>
                <c:pt idx="906">
                  <c:v>0.21996224903922096</c:v>
                </c:pt>
                <c:pt idx="907">
                  <c:v>0.21996224903922096</c:v>
                </c:pt>
                <c:pt idx="908">
                  <c:v>0.21996224903922096</c:v>
                </c:pt>
                <c:pt idx="909">
                  <c:v>0.21996224903922096</c:v>
                </c:pt>
                <c:pt idx="910">
                  <c:v>0.21996224903922096</c:v>
                </c:pt>
                <c:pt idx="911">
                  <c:v>0.21996224903922096</c:v>
                </c:pt>
                <c:pt idx="912">
                  <c:v>0.21996224903922096</c:v>
                </c:pt>
                <c:pt idx="913">
                  <c:v>0.21996224903922096</c:v>
                </c:pt>
                <c:pt idx="914">
                  <c:v>0.21996224903922096</c:v>
                </c:pt>
                <c:pt idx="915">
                  <c:v>0.21996224903922096</c:v>
                </c:pt>
                <c:pt idx="916">
                  <c:v>0.21996224903922096</c:v>
                </c:pt>
                <c:pt idx="917">
                  <c:v>0.21996224903922096</c:v>
                </c:pt>
                <c:pt idx="918">
                  <c:v>0.21996224903922096</c:v>
                </c:pt>
                <c:pt idx="919">
                  <c:v>0.21996224903922096</c:v>
                </c:pt>
                <c:pt idx="920">
                  <c:v>0.21996224903922096</c:v>
                </c:pt>
                <c:pt idx="921">
                  <c:v>0.21996224903922096</c:v>
                </c:pt>
                <c:pt idx="922">
                  <c:v>0.23281982032509421</c:v>
                </c:pt>
                <c:pt idx="923">
                  <c:v>0.23281982032509421</c:v>
                </c:pt>
                <c:pt idx="924">
                  <c:v>0.23281982032509421</c:v>
                </c:pt>
                <c:pt idx="925">
                  <c:v>0.23281982032509421</c:v>
                </c:pt>
                <c:pt idx="926">
                  <c:v>0.23281982032509421</c:v>
                </c:pt>
                <c:pt idx="927">
                  <c:v>0.23281982032509421</c:v>
                </c:pt>
                <c:pt idx="928">
                  <c:v>0.23281982032509421</c:v>
                </c:pt>
                <c:pt idx="929">
                  <c:v>0.23281982032509421</c:v>
                </c:pt>
                <c:pt idx="930">
                  <c:v>0.23281982032509421</c:v>
                </c:pt>
                <c:pt idx="931">
                  <c:v>0.23281982032509421</c:v>
                </c:pt>
                <c:pt idx="932">
                  <c:v>0.23281982032509421</c:v>
                </c:pt>
                <c:pt idx="933">
                  <c:v>0.23281982032509421</c:v>
                </c:pt>
                <c:pt idx="934">
                  <c:v>0.23281982032509421</c:v>
                </c:pt>
                <c:pt idx="935">
                  <c:v>0.23281982032509421</c:v>
                </c:pt>
                <c:pt idx="936">
                  <c:v>0.23281982032509421</c:v>
                </c:pt>
                <c:pt idx="937">
                  <c:v>0.23281982032509421</c:v>
                </c:pt>
                <c:pt idx="938">
                  <c:v>0.23281982032509421</c:v>
                </c:pt>
                <c:pt idx="939">
                  <c:v>0.23281982032509421</c:v>
                </c:pt>
                <c:pt idx="940">
                  <c:v>0.23281982032509421</c:v>
                </c:pt>
                <c:pt idx="941">
                  <c:v>0.23281982032509421</c:v>
                </c:pt>
                <c:pt idx="942">
                  <c:v>0.23281982032509421</c:v>
                </c:pt>
                <c:pt idx="943">
                  <c:v>0.23281982032509421</c:v>
                </c:pt>
                <c:pt idx="944">
                  <c:v>0.23281982032509421</c:v>
                </c:pt>
                <c:pt idx="945">
                  <c:v>0.23281982032509421</c:v>
                </c:pt>
                <c:pt idx="946">
                  <c:v>0.23281982032509421</c:v>
                </c:pt>
                <c:pt idx="947">
                  <c:v>0.23281982032509421</c:v>
                </c:pt>
                <c:pt idx="948">
                  <c:v>0.23281982032509421</c:v>
                </c:pt>
                <c:pt idx="949">
                  <c:v>0.23281982032509421</c:v>
                </c:pt>
                <c:pt idx="950">
                  <c:v>0.23281982032509421</c:v>
                </c:pt>
                <c:pt idx="951">
                  <c:v>0.23281982032509421</c:v>
                </c:pt>
                <c:pt idx="952">
                  <c:v>0.23281982032509421</c:v>
                </c:pt>
                <c:pt idx="953">
                  <c:v>0.23281982032509421</c:v>
                </c:pt>
                <c:pt idx="954">
                  <c:v>0.23281982032509421</c:v>
                </c:pt>
                <c:pt idx="955">
                  <c:v>0.23281982032509421</c:v>
                </c:pt>
                <c:pt idx="956">
                  <c:v>0.23281982032509421</c:v>
                </c:pt>
                <c:pt idx="957">
                  <c:v>0.23281982032509421</c:v>
                </c:pt>
                <c:pt idx="958">
                  <c:v>0.23281982032509421</c:v>
                </c:pt>
                <c:pt idx="959">
                  <c:v>0.23281982032509421</c:v>
                </c:pt>
                <c:pt idx="960">
                  <c:v>0.23281982032509421</c:v>
                </c:pt>
                <c:pt idx="961">
                  <c:v>0.23281982032509421</c:v>
                </c:pt>
                <c:pt idx="962">
                  <c:v>0.23281982032509421</c:v>
                </c:pt>
                <c:pt idx="963">
                  <c:v>0.23281982032509421</c:v>
                </c:pt>
                <c:pt idx="964">
                  <c:v>0.23281982032509421</c:v>
                </c:pt>
                <c:pt idx="965">
                  <c:v>0.23281982032509421</c:v>
                </c:pt>
                <c:pt idx="966">
                  <c:v>0.23281982032509421</c:v>
                </c:pt>
                <c:pt idx="967">
                  <c:v>0.23281982032509421</c:v>
                </c:pt>
                <c:pt idx="968">
                  <c:v>0.23281982032509421</c:v>
                </c:pt>
                <c:pt idx="969">
                  <c:v>0.23281982032509421</c:v>
                </c:pt>
                <c:pt idx="970">
                  <c:v>0.23281982032509421</c:v>
                </c:pt>
                <c:pt idx="971">
                  <c:v>0.23281982032509421</c:v>
                </c:pt>
                <c:pt idx="972">
                  <c:v>0.23281982032509421</c:v>
                </c:pt>
                <c:pt idx="973">
                  <c:v>0.23281982032509421</c:v>
                </c:pt>
                <c:pt idx="974">
                  <c:v>0.23281982032509421</c:v>
                </c:pt>
                <c:pt idx="975">
                  <c:v>0.23281982032509421</c:v>
                </c:pt>
                <c:pt idx="976">
                  <c:v>0.23281982032509421</c:v>
                </c:pt>
                <c:pt idx="977">
                  <c:v>0.23281982032509421</c:v>
                </c:pt>
                <c:pt idx="978">
                  <c:v>0.23281982032509421</c:v>
                </c:pt>
                <c:pt idx="979">
                  <c:v>0.23281982032509421</c:v>
                </c:pt>
                <c:pt idx="980">
                  <c:v>0.23281982032509421</c:v>
                </c:pt>
                <c:pt idx="981">
                  <c:v>0.23281982032509421</c:v>
                </c:pt>
                <c:pt idx="982">
                  <c:v>0.23281982032509421</c:v>
                </c:pt>
                <c:pt idx="983">
                  <c:v>0.23281982032509421</c:v>
                </c:pt>
                <c:pt idx="984">
                  <c:v>0.23281982032509421</c:v>
                </c:pt>
                <c:pt idx="985">
                  <c:v>0.23281982032509421</c:v>
                </c:pt>
                <c:pt idx="986">
                  <c:v>0.23281982032509421</c:v>
                </c:pt>
                <c:pt idx="987">
                  <c:v>0.23281982032509421</c:v>
                </c:pt>
                <c:pt idx="988">
                  <c:v>0.23281982032509421</c:v>
                </c:pt>
                <c:pt idx="989">
                  <c:v>0.23281982032509421</c:v>
                </c:pt>
                <c:pt idx="990">
                  <c:v>0.23281982032509421</c:v>
                </c:pt>
                <c:pt idx="991">
                  <c:v>0.23281982032509421</c:v>
                </c:pt>
                <c:pt idx="992">
                  <c:v>0.23281982032509421</c:v>
                </c:pt>
                <c:pt idx="993">
                  <c:v>0.23281982032509421</c:v>
                </c:pt>
                <c:pt idx="994">
                  <c:v>0.23281982032509421</c:v>
                </c:pt>
                <c:pt idx="995">
                  <c:v>0.23281982032509421</c:v>
                </c:pt>
                <c:pt idx="996">
                  <c:v>0.23281982032509421</c:v>
                </c:pt>
                <c:pt idx="997">
                  <c:v>0.23281982032509421</c:v>
                </c:pt>
                <c:pt idx="998">
                  <c:v>0.23281982032509421</c:v>
                </c:pt>
                <c:pt idx="999">
                  <c:v>0.23281982032509421</c:v>
                </c:pt>
                <c:pt idx="1000">
                  <c:v>0.23281982032509421</c:v>
                </c:pt>
                <c:pt idx="1001">
                  <c:v>0.23281982032509421</c:v>
                </c:pt>
                <c:pt idx="1002">
                  <c:v>0.23281982032509421</c:v>
                </c:pt>
                <c:pt idx="1003">
                  <c:v>0.23281982032509421</c:v>
                </c:pt>
                <c:pt idx="1004">
                  <c:v>0.23281982032509421</c:v>
                </c:pt>
                <c:pt idx="1005">
                  <c:v>0.23281982032509421</c:v>
                </c:pt>
                <c:pt idx="1006">
                  <c:v>0.23281982032509421</c:v>
                </c:pt>
                <c:pt idx="1007">
                  <c:v>0.23281982032509421</c:v>
                </c:pt>
                <c:pt idx="1008">
                  <c:v>0.23281982032509421</c:v>
                </c:pt>
                <c:pt idx="1009">
                  <c:v>0.23281982032509421</c:v>
                </c:pt>
                <c:pt idx="1010">
                  <c:v>0.23281982032509421</c:v>
                </c:pt>
                <c:pt idx="1011">
                  <c:v>0.23281982032509421</c:v>
                </c:pt>
                <c:pt idx="1012">
                  <c:v>0.23281982032509421</c:v>
                </c:pt>
                <c:pt idx="1013">
                  <c:v>0.23281982032509421</c:v>
                </c:pt>
                <c:pt idx="1014">
                  <c:v>0.23281982032509421</c:v>
                </c:pt>
                <c:pt idx="1015">
                  <c:v>0.23281982032509421</c:v>
                </c:pt>
                <c:pt idx="1016">
                  <c:v>0.23281982032509421</c:v>
                </c:pt>
                <c:pt idx="1017">
                  <c:v>0.23281982032509421</c:v>
                </c:pt>
                <c:pt idx="1018">
                  <c:v>0.23281982032509421</c:v>
                </c:pt>
                <c:pt idx="1019">
                  <c:v>0.23281982032509421</c:v>
                </c:pt>
                <c:pt idx="1020">
                  <c:v>0.23281982032509421</c:v>
                </c:pt>
                <c:pt idx="1021">
                  <c:v>0.23281982032509421</c:v>
                </c:pt>
                <c:pt idx="1022">
                  <c:v>0.23281982032509421</c:v>
                </c:pt>
                <c:pt idx="1023">
                  <c:v>0.23281982032509421</c:v>
                </c:pt>
                <c:pt idx="1024">
                  <c:v>0.23281982032509421</c:v>
                </c:pt>
                <c:pt idx="1025">
                  <c:v>0.23281982032509421</c:v>
                </c:pt>
                <c:pt idx="1026">
                  <c:v>0.23281982032509421</c:v>
                </c:pt>
                <c:pt idx="1027">
                  <c:v>0.23281982032509421</c:v>
                </c:pt>
                <c:pt idx="1028">
                  <c:v>0.23281982032509421</c:v>
                </c:pt>
                <c:pt idx="1029">
                  <c:v>0.23281982032509421</c:v>
                </c:pt>
                <c:pt idx="1030">
                  <c:v>0.23281982032509421</c:v>
                </c:pt>
                <c:pt idx="1031">
                  <c:v>0.23281982032509421</c:v>
                </c:pt>
                <c:pt idx="1032">
                  <c:v>0.23281982032509421</c:v>
                </c:pt>
                <c:pt idx="1033">
                  <c:v>0.23281982032509421</c:v>
                </c:pt>
                <c:pt idx="1034">
                  <c:v>0.23281982032509421</c:v>
                </c:pt>
                <c:pt idx="1035">
                  <c:v>0.23281982032509421</c:v>
                </c:pt>
                <c:pt idx="1036">
                  <c:v>0.23281982032509421</c:v>
                </c:pt>
                <c:pt idx="1037">
                  <c:v>0.23281982032509421</c:v>
                </c:pt>
                <c:pt idx="1038">
                  <c:v>0.23281982032509421</c:v>
                </c:pt>
                <c:pt idx="1039">
                  <c:v>0.23281982032509421</c:v>
                </c:pt>
                <c:pt idx="1040">
                  <c:v>0.23281982032509421</c:v>
                </c:pt>
                <c:pt idx="1041">
                  <c:v>0.23281982032509421</c:v>
                </c:pt>
                <c:pt idx="1042">
                  <c:v>0.23281982032509421</c:v>
                </c:pt>
                <c:pt idx="1043">
                  <c:v>0.23281982032509421</c:v>
                </c:pt>
                <c:pt idx="1044">
                  <c:v>0.23281982032509421</c:v>
                </c:pt>
                <c:pt idx="1045">
                  <c:v>0.23281982032509421</c:v>
                </c:pt>
                <c:pt idx="1046">
                  <c:v>0.23281982032509421</c:v>
                </c:pt>
                <c:pt idx="1047">
                  <c:v>0.23281982032509421</c:v>
                </c:pt>
                <c:pt idx="1048">
                  <c:v>0.23281982032509421</c:v>
                </c:pt>
                <c:pt idx="1049">
                  <c:v>0.23281982032509421</c:v>
                </c:pt>
                <c:pt idx="1050">
                  <c:v>0.23281982032509421</c:v>
                </c:pt>
                <c:pt idx="1051">
                  <c:v>0.23281982032509421</c:v>
                </c:pt>
                <c:pt idx="1052">
                  <c:v>0.23281982032509421</c:v>
                </c:pt>
                <c:pt idx="1053">
                  <c:v>0.23281982032509421</c:v>
                </c:pt>
                <c:pt idx="1054">
                  <c:v>0.23281982032509421</c:v>
                </c:pt>
                <c:pt idx="1055">
                  <c:v>0.23281982032509421</c:v>
                </c:pt>
                <c:pt idx="1056">
                  <c:v>0.23281982032509421</c:v>
                </c:pt>
                <c:pt idx="1057">
                  <c:v>0.23281982032509421</c:v>
                </c:pt>
                <c:pt idx="1058">
                  <c:v>0.23281982032509421</c:v>
                </c:pt>
                <c:pt idx="1059">
                  <c:v>0.23281982032509421</c:v>
                </c:pt>
                <c:pt idx="1060">
                  <c:v>0.23281982032509421</c:v>
                </c:pt>
                <c:pt idx="1061">
                  <c:v>0.23281982032509421</c:v>
                </c:pt>
                <c:pt idx="1062">
                  <c:v>0.23281982032509421</c:v>
                </c:pt>
                <c:pt idx="1063">
                  <c:v>0.23281982032509421</c:v>
                </c:pt>
                <c:pt idx="1064">
                  <c:v>0.23281982032509421</c:v>
                </c:pt>
                <c:pt idx="1065">
                  <c:v>0.23281982032509421</c:v>
                </c:pt>
                <c:pt idx="1066">
                  <c:v>0.23281982032509421</c:v>
                </c:pt>
                <c:pt idx="1067">
                  <c:v>0.23281982032509421</c:v>
                </c:pt>
                <c:pt idx="1068">
                  <c:v>0.23281982032509421</c:v>
                </c:pt>
                <c:pt idx="1069">
                  <c:v>0.23281982032509421</c:v>
                </c:pt>
                <c:pt idx="1070">
                  <c:v>0.23281982032509421</c:v>
                </c:pt>
                <c:pt idx="1071">
                  <c:v>0.23281982032509421</c:v>
                </c:pt>
                <c:pt idx="1072">
                  <c:v>0.23281982032509421</c:v>
                </c:pt>
                <c:pt idx="1073">
                  <c:v>0.23281982032509421</c:v>
                </c:pt>
                <c:pt idx="1074">
                  <c:v>0.23281982032509421</c:v>
                </c:pt>
                <c:pt idx="1075">
                  <c:v>0.23281982032509421</c:v>
                </c:pt>
                <c:pt idx="1076">
                  <c:v>0.2501625908967372</c:v>
                </c:pt>
                <c:pt idx="1077">
                  <c:v>0.2501625908967372</c:v>
                </c:pt>
                <c:pt idx="1078">
                  <c:v>0.2501625908967372</c:v>
                </c:pt>
                <c:pt idx="1079">
                  <c:v>0.2501625908967372</c:v>
                </c:pt>
                <c:pt idx="1080">
                  <c:v>0.2501625908967372</c:v>
                </c:pt>
                <c:pt idx="1081">
                  <c:v>0.2501625908967372</c:v>
                </c:pt>
                <c:pt idx="1082">
                  <c:v>0.2501625908967372</c:v>
                </c:pt>
                <c:pt idx="1083">
                  <c:v>0.2501625908967372</c:v>
                </c:pt>
                <c:pt idx="1084">
                  <c:v>0.2501625908967372</c:v>
                </c:pt>
                <c:pt idx="1085">
                  <c:v>0.2501625908967372</c:v>
                </c:pt>
                <c:pt idx="1086">
                  <c:v>0.2501625908967372</c:v>
                </c:pt>
                <c:pt idx="1087">
                  <c:v>0.2501625908967372</c:v>
                </c:pt>
                <c:pt idx="1088">
                  <c:v>0.2501625908967372</c:v>
                </c:pt>
                <c:pt idx="1089">
                  <c:v>0.2501625908967372</c:v>
                </c:pt>
                <c:pt idx="1090">
                  <c:v>0.2501625908967372</c:v>
                </c:pt>
                <c:pt idx="1091">
                  <c:v>0.2501625908967372</c:v>
                </c:pt>
                <c:pt idx="1092">
                  <c:v>0.2501625908967372</c:v>
                </c:pt>
                <c:pt idx="1093">
                  <c:v>0.2501625908967372</c:v>
                </c:pt>
                <c:pt idx="1094">
                  <c:v>0.2501625908967372</c:v>
                </c:pt>
                <c:pt idx="1095">
                  <c:v>0.2501625908967372</c:v>
                </c:pt>
                <c:pt idx="1096">
                  <c:v>0.2501625908967372</c:v>
                </c:pt>
                <c:pt idx="1097">
                  <c:v>0.2501625908967372</c:v>
                </c:pt>
                <c:pt idx="1098">
                  <c:v>0.2501625908967372</c:v>
                </c:pt>
                <c:pt idx="1099">
                  <c:v>0.2501625908967372</c:v>
                </c:pt>
                <c:pt idx="1100">
                  <c:v>0.2501625908967372</c:v>
                </c:pt>
                <c:pt idx="1101">
                  <c:v>0.2501625908967372</c:v>
                </c:pt>
                <c:pt idx="1102">
                  <c:v>0.2501625908967372</c:v>
                </c:pt>
                <c:pt idx="1103">
                  <c:v>0.2501625908967372</c:v>
                </c:pt>
                <c:pt idx="1104">
                  <c:v>0.2501625908967372</c:v>
                </c:pt>
                <c:pt idx="1105">
                  <c:v>0.2501625908967372</c:v>
                </c:pt>
                <c:pt idx="1106">
                  <c:v>0.2501625908967372</c:v>
                </c:pt>
                <c:pt idx="1107">
                  <c:v>0.2501625908967372</c:v>
                </c:pt>
                <c:pt idx="1108">
                  <c:v>0.2501625908967372</c:v>
                </c:pt>
                <c:pt idx="1109">
                  <c:v>0.2501625908967372</c:v>
                </c:pt>
                <c:pt idx="1110">
                  <c:v>0.2501625908967372</c:v>
                </c:pt>
                <c:pt idx="1111">
                  <c:v>0.2501625908967372</c:v>
                </c:pt>
                <c:pt idx="1112">
                  <c:v>0.2501625908967372</c:v>
                </c:pt>
                <c:pt idx="1113">
                  <c:v>0.2501625908967372</c:v>
                </c:pt>
                <c:pt idx="1114">
                  <c:v>0.2501625908967372</c:v>
                </c:pt>
                <c:pt idx="1115">
                  <c:v>0.2501625908967372</c:v>
                </c:pt>
                <c:pt idx="1116">
                  <c:v>0.2501625908967372</c:v>
                </c:pt>
                <c:pt idx="1117">
                  <c:v>0.2501625908967372</c:v>
                </c:pt>
                <c:pt idx="1118">
                  <c:v>0.2501625908967372</c:v>
                </c:pt>
                <c:pt idx="1119">
                  <c:v>0.2501625908967372</c:v>
                </c:pt>
                <c:pt idx="1120">
                  <c:v>0.2501625908967372</c:v>
                </c:pt>
                <c:pt idx="1121">
                  <c:v>0.2501625908967372</c:v>
                </c:pt>
                <c:pt idx="1122">
                  <c:v>0.2501625908967372</c:v>
                </c:pt>
                <c:pt idx="1123">
                  <c:v>0.2501625908967372</c:v>
                </c:pt>
                <c:pt idx="1124">
                  <c:v>0.2501625908967372</c:v>
                </c:pt>
                <c:pt idx="1125">
                  <c:v>0.2501625908967372</c:v>
                </c:pt>
                <c:pt idx="1126">
                  <c:v>0.2501625908967372</c:v>
                </c:pt>
                <c:pt idx="1127">
                  <c:v>0.2501625908967372</c:v>
                </c:pt>
                <c:pt idx="1128">
                  <c:v>0.2501625908967372</c:v>
                </c:pt>
                <c:pt idx="1129">
                  <c:v>0.2501625908967372</c:v>
                </c:pt>
                <c:pt idx="1130">
                  <c:v>0.2501625908967372</c:v>
                </c:pt>
                <c:pt idx="1131">
                  <c:v>0.2501625908967372</c:v>
                </c:pt>
                <c:pt idx="1132">
                  <c:v>0.2501625908967372</c:v>
                </c:pt>
                <c:pt idx="1133">
                  <c:v>0.2501625908967372</c:v>
                </c:pt>
                <c:pt idx="1134">
                  <c:v>0.2501625908967372</c:v>
                </c:pt>
                <c:pt idx="1135">
                  <c:v>0.2501625908967372</c:v>
                </c:pt>
                <c:pt idx="1136">
                  <c:v>0.2501625908967372</c:v>
                </c:pt>
                <c:pt idx="1137">
                  <c:v>0.2501625908967372</c:v>
                </c:pt>
                <c:pt idx="1138">
                  <c:v>0.2501625908967372</c:v>
                </c:pt>
                <c:pt idx="1139">
                  <c:v>0.2501625908967372</c:v>
                </c:pt>
                <c:pt idx="1140">
                  <c:v>0.2501625908967372</c:v>
                </c:pt>
                <c:pt idx="1141">
                  <c:v>0.2501625908967372</c:v>
                </c:pt>
                <c:pt idx="1142">
                  <c:v>0.2501625908967372</c:v>
                </c:pt>
                <c:pt idx="1143">
                  <c:v>0.2501625908967372</c:v>
                </c:pt>
                <c:pt idx="1144">
                  <c:v>0.2501625908967372</c:v>
                </c:pt>
                <c:pt idx="1145">
                  <c:v>0.2501625908967372</c:v>
                </c:pt>
                <c:pt idx="1146">
                  <c:v>0.2501625908967372</c:v>
                </c:pt>
                <c:pt idx="1147">
                  <c:v>0.2501625908967372</c:v>
                </c:pt>
                <c:pt idx="1148">
                  <c:v>0.2501625908967372</c:v>
                </c:pt>
                <c:pt idx="1149">
                  <c:v>0.2501625908967372</c:v>
                </c:pt>
                <c:pt idx="1150">
                  <c:v>0.2501625908967372</c:v>
                </c:pt>
                <c:pt idx="1151">
                  <c:v>0.2501625908967372</c:v>
                </c:pt>
                <c:pt idx="1152">
                  <c:v>0.2501625908967372</c:v>
                </c:pt>
                <c:pt idx="1153">
                  <c:v>0.2501625908967372</c:v>
                </c:pt>
                <c:pt idx="1154">
                  <c:v>0.2501625908967372</c:v>
                </c:pt>
                <c:pt idx="1155">
                  <c:v>0.2501625908967372</c:v>
                </c:pt>
                <c:pt idx="1156">
                  <c:v>0.2501625908967372</c:v>
                </c:pt>
                <c:pt idx="1157">
                  <c:v>0.2501625908967372</c:v>
                </c:pt>
                <c:pt idx="1158">
                  <c:v>0.2501625908967372</c:v>
                </c:pt>
                <c:pt idx="1159">
                  <c:v>0.2501625908967372</c:v>
                </c:pt>
                <c:pt idx="1160">
                  <c:v>0.2501625908967372</c:v>
                </c:pt>
                <c:pt idx="1161">
                  <c:v>0.2501625908967372</c:v>
                </c:pt>
                <c:pt idx="1162">
                  <c:v>0.2501625908967372</c:v>
                </c:pt>
                <c:pt idx="1163">
                  <c:v>0.2501625908967372</c:v>
                </c:pt>
                <c:pt idx="1164">
                  <c:v>0.2501625908967372</c:v>
                </c:pt>
                <c:pt idx="1165">
                  <c:v>0.2501625908967372</c:v>
                </c:pt>
                <c:pt idx="1166">
                  <c:v>0.2501625908967372</c:v>
                </c:pt>
                <c:pt idx="1167">
                  <c:v>0.2501625908967372</c:v>
                </c:pt>
                <c:pt idx="1168">
                  <c:v>0.2501625908967372</c:v>
                </c:pt>
                <c:pt idx="1169">
                  <c:v>0.2501625908967372</c:v>
                </c:pt>
                <c:pt idx="1170">
                  <c:v>0.2501625908967372</c:v>
                </c:pt>
                <c:pt idx="1171">
                  <c:v>0.2501625908967372</c:v>
                </c:pt>
                <c:pt idx="1172">
                  <c:v>0.2501625908967372</c:v>
                </c:pt>
                <c:pt idx="1173">
                  <c:v>0.2501625908967372</c:v>
                </c:pt>
                <c:pt idx="1174">
                  <c:v>0.2501625908967372</c:v>
                </c:pt>
                <c:pt idx="1175">
                  <c:v>0.2501625908967372</c:v>
                </c:pt>
                <c:pt idx="1176">
                  <c:v>0.2501625908967372</c:v>
                </c:pt>
                <c:pt idx="1177">
                  <c:v>0.2501625908967372</c:v>
                </c:pt>
                <c:pt idx="1178">
                  <c:v>0.2501625908967372</c:v>
                </c:pt>
                <c:pt idx="1179">
                  <c:v>0.2501625908967372</c:v>
                </c:pt>
                <c:pt idx="1180">
                  <c:v>0.2501625908967372</c:v>
                </c:pt>
                <c:pt idx="1181">
                  <c:v>0.2501625908967372</c:v>
                </c:pt>
                <c:pt idx="1182">
                  <c:v>0.2501625908967372</c:v>
                </c:pt>
                <c:pt idx="1183">
                  <c:v>0.2501625908967372</c:v>
                </c:pt>
                <c:pt idx="1184">
                  <c:v>0.2501625908967372</c:v>
                </c:pt>
                <c:pt idx="1185">
                  <c:v>0.2501625908967372</c:v>
                </c:pt>
                <c:pt idx="1186">
                  <c:v>0.2501625908967372</c:v>
                </c:pt>
                <c:pt idx="1187">
                  <c:v>0.2501625908967372</c:v>
                </c:pt>
                <c:pt idx="1188">
                  <c:v>0.2501625908967372</c:v>
                </c:pt>
                <c:pt idx="1189">
                  <c:v>0.2501625908967372</c:v>
                </c:pt>
                <c:pt idx="1190">
                  <c:v>0.2501625908967372</c:v>
                </c:pt>
                <c:pt idx="1191">
                  <c:v>0.2501625908967372</c:v>
                </c:pt>
                <c:pt idx="1192">
                  <c:v>0.2501625908967372</c:v>
                </c:pt>
                <c:pt idx="1193">
                  <c:v>0.2501625908967372</c:v>
                </c:pt>
                <c:pt idx="1194">
                  <c:v>0.2501625908967372</c:v>
                </c:pt>
                <c:pt idx="1195">
                  <c:v>0.2501625908967372</c:v>
                </c:pt>
                <c:pt idx="1196">
                  <c:v>0.2501625908967372</c:v>
                </c:pt>
                <c:pt idx="1197">
                  <c:v>0.2501625908967372</c:v>
                </c:pt>
                <c:pt idx="1198">
                  <c:v>0.2501625908967372</c:v>
                </c:pt>
                <c:pt idx="1199">
                  <c:v>0.2501625908967372</c:v>
                </c:pt>
                <c:pt idx="1200">
                  <c:v>0.2501625908967372</c:v>
                </c:pt>
                <c:pt idx="1201">
                  <c:v>0.2501625908967372</c:v>
                </c:pt>
                <c:pt idx="1202">
                  <c:v>0.2501625908967372</c:v>
                </c:pt>
                <c:pt idx="1203">
                  <c:v>0.2501625908967372</c:v>
                </c:pt>
                <c:pt idx="1204">
                  <c:v>0.2501625908967372</c:v>
                </c:pt>
                <c:pt idx="1205">
                  <c:v>0.2501625908967372</c:v>
                </c:pt>
                <c:pt idx="1206">
                  <c:v>0.2501625908967372</c:v>
                </c:pt>
                <c:pt idx="1207">
                  <c:v>0.2501625908967372</c:v>
                </c:pt>
                <c:pt idx="1208">
                  <c:v>0.2501625908967372</c:v>
                </c:pt>
                <c:pt idx="1209">
                  <c:v>0.2501625908967372</c:v>
                </c:pt>
                <c:pt idx="1210">
                  <c:v>0.2501625908967372</c:v>
                </c:pt>
                <c:pt idx="1211">
                  <c:v>0.2501625908967372</c:v>
                </c:pt>
                <c:pt idx="1212">
                  <c:v>0.2501625908967372</c:v>
                </c:pt>
                <c:pt idx="1213">
                  <c:v>0.2501625908967372</c:v>
                </c:pt>
                <c:pt idx="1214">
                  <c:v>0.2501625908967372</c:v>
                </c:pt>
                <c:pt idx="1215">
                  <c:v>0.2501625908967372</c:v>
                </c:pt>
                <c:pt idx="1216">
                  <c:v>0.2501625908967372</c:v>
                </c:pt>
                <c:pt idx="1217">
                  <c:v>0.2501625908967372</c:v>
                </c:pt>
                <c:pt idx="1218">
                  <c:v>0.2501625908967372</c:v>
                </c:pt>
                <c:pt idx="1219">
                  <c:v>0.2501625908967372</c:v>
                </c:pt>
                <c:pt idx="1220">
                  <c:v>0.2501625908967372</c:v>
                </c:pt>
                <c:pt idx="1221">
                  <c:v>0.2501625908967372</c:v>
                </c:pt>
                <c:pt idx="1222">
                  <c:v>0.2501625908967372</c:v>
                </c:pt>
                <c:pt idx="1223">
                  <c:v>0.2501625908967372</c:v>
                </c:pt>
                <c:pt idx="1224">
                  <c:v>0.2501625908967372</c:v>
                </c:pt>
                <c:pt idx="1225">
                  <c:v>0.2501625908967372</c:v>
                </c:pt>
                <c:pt idx="1226">
                  <c:v>0.2501625908967372</c:v>
                </c:pt>
                <c:pt idx="1227">
                  <c:v>0.2501625908967372</c:v>
                </c:pt>
                <c:pt idx="1228">
                  <c:v>0.2501625908967372</c:v>
                </c:pt>
                <c:pt idx="1229">
                  <c:v>0.2501625908967372</c:v>
                </c:pt>
                <c:pt idx="1230">
                  <c:v>0.2501625908967372</c:v>
                </c:pt>
                <c:pt idx="1231">
                  <c:v>0.2501625908967372</c:v>
                </c:pt>
                <c:pt idx="1232">
                  <c:v>0.2501625908967372</c:v>
                </c:pt>
                <c:pt idx="1233">
                  <c:v>0.2501625908967372</c:v>
                </c:pt>
                <c:pt idx="1234">
                  <c:v>0.2501625908967372</c:v>
                </c:pt>
                <c:pt idx="1235">
                  <c:v>0.2501625908967372</c:v>
                </c:pt>
                <c:pt idx="1236">
                  <c:v>0.2501625908967372</c:v>
                </c:pt>
                <c:pt idx="1237">
                  <c:v>0.2501625908967372</c:v>
                </c:pt>
                <c:pt idx="1238">
                  <c:v>0.2501625908967372</c:v>
                </c:pt>
                <c:pt idx="1239">
                  <c:v>0.2501625908967372</c:v>
                </c:pt>
                <c:pt idx="1240">
                  <c:v>0.2501625908967372</c:v>
                </c:pt>
                <c:pt idx="1241">
                  <c:v>0.2501625908967372</c:v>
                </c:pt>
                <c:pt idx="1242">
                  <c:v>0.2501625908967372</c:v>
                </c:pt>
                <c:pt idx="1243">
                  <c:v>0.2501625908967372</c:v>
                </c:pt>
                <c:pt idx="1244">
                  <c:v>0.2501625908967372</c:v>
                </c:pt>
                <c:pt idx="1245">
                  <c:v>0.2501625908967372</c:v>
                </c:pt>
                <c:pt idx="1246">
                  <c:v>0.2501625908967372</c:v>
                </c:pt>
                <c:pt idx="1247">
                  <c:v>0.2501625908967372</c:v>
                </c:pt>
                <c:pt idx="1248">
                  <c:v>0.2501625908967372</c:v>
                </c:pt>
                <c:pt idx="1249">
                  <c:v>0.2501625908967372</c:v>
                </c:pt>
                <c:pt idx="1250">
                  <c:v>0.2501625908967372</c:v>
                </c:pt>
                <c:pt idx="1251">
                  <c:v>0.2501625908967372</c:v>
                </c:pt>
                <c:pt idx="1252">
                  <c:v>0.2501625908967372</c:v>
                </c:pt>
                <c:pt idx="1253">
                  <c:v>0.2501625908967372</c:v>
                </c:pt>
                <c:pt idx="1254">
                  <c:v>0.2501625908967372</c:v>
                </c:pt>
                <c:pt idx="1255">
                  <c:v>0.2501625908967372</c:v>
                </c:pt>
                <c:pt idx="1256">
                  <c:v>0.2501625908967372</c:v>
                </c:pt>
                <c:pt idx="1257">
                  <c:v>0.2501625908967372</c:v>
                </c:pt>
                <c:pt idx="1258">
                  <c:v>0.2501625908967372</c:v>
                </c:pt>
                <c:pt idx="1259">
                  <c:v>0.2501625908967372</c:v>
                </c:pt>
                <c:pt idx="1260">
                  <c:v>0.2501625908967372</c:v>
                </c:pt>
                <c:pt idx="1261">
                  <c:v>0.2501625908967372</c:v>
                </c:pt>
                <c:pt idx="1262">
                  <c:v>0.2501625908967372</c:v>
                </c:pt>
                <c:pt idx="1263">
                  <c:v>0.2501625908967372</c:v>
                </c:pt>
                <c:pt idx="1264">
                  <c:v>0.2501625908967372</c:v>
                </c:pt>
                <c:pt idx="1265">
                  <c:v>0.2501625908967372</c:v>
                </c:pt>
                <c:pt idx="1266">
                  <c:v>0.2501625908967372</c:v>
                </c:pt>
                <c:pt idx="1267">
                  <c:v>0.2501625908967372</c:v>
                </c:pt>
                <c:pt idx="1268">
                  <c:v>0.2501625908967372</c:v>
                </c:pt>
                <c:pt idx="1269">
                  <c:v>0.2501625908967372</c:v>
                </c:pt>
                <c:pt idx="1270">
                  <c:v>0.2501625908967372</c:v>
                </c:pt>
                <c:pt idx="1271">
                  <c:v>0.2501625908967372</c:v>
                </c:pt>
                <c:pt idx="1272">
                  <c:v>0.2501625908967372</c:v>
                </c:pt>
                <c:pt idx="1273">
                  <c:v>0.2501625908967372</c:v>
                </c:pt>
                <c:pt idx="1274">
                  <c:v>0.2501625908967372</c:v>
                </c:pt>
                <c:pt idx="1275">
                  <c:v>0.2501625908967372</c:v>
                </c:pt>
                <c:pt idx="1276">
                  <c:v>0.2501625908967372</c:v>
                </c:pt>
                <c:pt idx="1277">
                  <c:v>0.2501625908967372</c:v>
                </c:pt>
                <c:pt idx="1278">
                  <c:v>0.2501625908967372</c:v>
                </c:pt>
                <c:pt idx="1279">
                  <c:v>0.2501625908967372</c:v>
                </c:pt>
                <c:pt idx="1280">
                  <c:v>0.2501625908967372</c:v>
                </c:pt>
                <c:pt idx="1281">
                  <c:v>0.2501625908967372</c:v>
                </c:pt>
                <c:pt idx="1282">
                  <c:v>0.2501625908967372</c:v>
                </c:pt>
                <c:pt idx="1283">
                  <c:v>0.2501625908967372</c:v>
                </c:pt>
                <c:pt idx="1284">
                  <c:v>0.2501625908967372</c:v>
                </c:pt>
                <c:pt idx="1285">
                  <c:v>0.2501625908967372</c:v>
                </c:pt>
                <c:pt idx="1286">
                  <c:v>0.2501625908967372</c:v>
                </c:pt>
                <c:pt idx="1287">
                  <c:v>0.2501625908967372</c:v>
                </c:pt>
                <c:pt idx="1288">
                  <c:v>0.2501625908967372</c:v>
                </c:pt>
                <c:pt idx="1289">
                  <c:v>0.2501625908967372</c:v>
                </c:pt>
                <c:pt idx="1290">
                  <c:v>0.2501625908967372</c:v>
                </c:pt>
                <c:pt idx="1291">
                  <c:v>0.2501625908967372</c:v>
                </c:pt>
                <c:pt idx="1292">
                  <c:v>0.2501625908967372</c:v>
                </c:pt>
                <c:pt idx="1293">
                  <c:v>0.2501625908967372</c:v>
                </c:pt>
                <c:pt idx="1294">
                  <c:v>0.2501625908967372</c:v>
                </c:pt>
                <c:pt idx="1295">
                  <c:v>0.2501625908967372</c:v>
                </c:pt>
                <c:pt idx="1296">
                  <c:v>0.2501625908967372</c:v>
                </c:pt>
                <c:pt idx="1297">
                  <c:v>0.2501625908967372</c:v>
                </c:pt>
                <c:pt idx="1298">
                  <c:v>0.2501625908967372</c:v>
                </c:pt>
                <c:pt idx="1299">
                  <c:v>0.2501625908967372</c:v>
                </c:pt>
                <c:pt idx="1300">
                  <c:v>0.2501625908967372</c:v>
                </c:pt>
                <c:pt idx="1301">
                  <c:v>0.2501625908967372</c:v>
                </c:pt>
                <c:pt idx="1302">
                  <c:v>0.2501625908967372</c:v>
                </c:pt>
                <c:pt idx="1303">
                  <c:v>0.2501625908967372</c:v>
                </c:pt>
                <c:pt idx="1304">
                  <c:v>0.2501625908967372</c:v>
                </c:pt>
                <c:pt idx="1305">
                  <c:v>0.2501625908967372</c:v>
                </c:pt>
                <c:pt idx="1306">
                  <c:v>0.2501625908967372</c:v>
                </c:pt>
                <c:pt idx="1307">
                  <c:v>0.2501625908967372</c:v>
                </c:pt>
                <c:pt idx="1308">
                  <c:v>0.2501625908967372</c:v>
                </c:pt>
                <c:pt idx="1309">
                  <c:v>0.2501625908967372</c:v>
                </c:pt>
                <c:pt idx="1310">
                  <c:v>0.2501625908967372</c:v>
                </c:pt>
                <c:pt idx="1311">
                  <c:v>0.2501625908967372</c:v>
                </c:pt>
                <c:pt idx="1312">
                  <c:v>0.2501625908967372</c:v>
                </c:pt>
                <c:pt idx="1313">
                  <c:v>0.2501625908967372</c:v>
                </c:pt>
                <c:pt idx="1314">
                  <c:v>0.2501625908967372</c:v>
                </c:pt>
                <c:pt idx="1315">
                  <c:v>0.2501625908967372</c:v>
                </c:pt>
                <c:pt idx="1316">
                  <c:v>0.2501625908967372</c:v>
                </c:pt>
                <c:pt idx="1317">
                  <c:v>0.2501625908967372</c:v>
                </c:pt>
                <c:pt idx="1318">
                  <c:v>0.2501625908967372</c:v>
                </c:pt>
                <c:pt idx="1319">
                  <c:v>0.2501625908967372</c:v>
                </c:pt>
                <c:pt idx="1320">
                  <c:v>0.2501625908967372</c:v>
                </c:pt>
                <c:pt idx="1321">
                  <c:v>0.2501625908967372</c:v>
                </c:pt>
                <c:pt idx="1322">
                  <c:v>0.2501625908967372</c:v>
                </c:pt>
                <c:pt idx="1323">
                  <c:v>0.2501625908967372</c:v>
                </c:pt>
                <c:pt idx="1324">
                  <c:v>0.2501625908967372</c:v>
                </c:pt>
                <c:pt idx="1325">
                  <c:v>0.2501625908967372</c:v>
                </c:pt>
                <c:pt idx="1326">
                  <c:v>0.2501625908967372</c:v>
                </c:pt>
                <c:pt idx="1327">
                  <c:v>0.2501625908967372</c:v>
                </c:pt>
                <c:pt idx="1328">
                  <c:v>0.2501625908967372</c:v>
                </c:pt>
                <c:pt idx="1329">
                  <c:v>0.2501625908967372</c:v>
                </c:pt>
                <c:pt idx="1330">
                  <c:v>0.2501625908967372</c:v>
                </c:pt>
                <c:pt idx="1331">
                  <c:v>0.2501625908967372</c:v>
                </c:pt>
                <c:pt idx="1332">
                  <c:v>0.2501625908967372</c:v>
                </c:pt>
                <c:pt idx="1333">
                  <c:v>0.2501625908967372</c:v>
                </c:pt>
                <c:pt idx="1334">
                  <c:v>0.2501625908967372</c:v>
                </c:pt>
                <c:pt idx="1335">
                  <c:v>0.2501625908967372</c:v>
                </c:pt>
                <c:pt idx="1336">
                  <c:v>0.2501625908967372</c:v>
                </c:pt>
                <c:pt idx="1337">
                  <c:v>0.2501625908967372</c:v>
                </c:pt>
                <c:pt idx="1338">
                  <c:v>0.2501625908967372</c:v>
                </c:pt>
                <c:pt idx="1339">
                  <c:v>0.2501625908967372</c:v>
                </c:pt>
                <c:pt idx="1340">
                  <c:v>0.2501625908967372</c:v>
                </c:pt>
                <c:pt idx="1341">
                  <c:v>0.2501625908967372</c:v>
                </c:pt>
                <c:pt idx="1342">
                  <c:v>0.2501625908967372</c:v>
                </c:pt>
                <c:pt idx="1343">
                  <c:v>0.2501625908967372</c:v>
                </c:pt>
                <c:pt idx="1344">
                  <c:v>0.2501625908967372</c:v>
                </c:pt>
                <c:pt idx="1345">
                  <c:v>0.2501625908967372</c:v>
                </c:pt>
                <c:pt idx="1346">
                  <c:v>0.2501625908967372</c:v>
                </c:pt>
                <c:pt idx="1347">
                  <c:v>0.2501625908967372</c:v>
                </c:pt>
                <c:pt idx="1348">
                  <c:v>0.2501625908967372</c:v>
                </c:pt>
                <c:pt idx="1349">
                  <c:v>0.2501625908967372</c:v>
                </c:pt>
                <c:pt idx="1350">
                  <c:v>0.2501625908967372</c:v>
                </c:pt>
                <c:pt idx="1351">
                  <c:v>0.2501625908967372</c:v>
                </c:pt>
                <c:pt idx="1352">
                  <c:v>0.2501625908967372</c:v>
                </c:pt>
                <c:pt idx="1353">
                  <c:v>0.2501625908967372</c:v>
                </c:pt>
                <c:pt idx="1354">
                  <c:v>0.2501625908967372</c:v>
                </c:pt>
                <c:pt idx="1355">
                  <c:v>0.2501625908967372</c:v>
                </c:pt>
                <c:pt idx="1356">
                  <c:v>0.2501625908967372</c:v>
                </c:pt>
                <c:pt idx="1357">
                  <c:v>0.2501625908967372</c:v>
                </c:pt>
                <c:pt idx="1358">
                  <c:v>0.2501625908967372</c:v>
                </c:pt>
                <c:pt idx="1359">
                  <c:v>0.2501625908967372</c:v>
                </c:pt>
                <c:pt idx="1360">
                  <c:v>0.2501625908967372</c:v>
                </c:pt>
                <c:pt idx="1361">
                  <c:v>0.2501625908967372</c:v>
                </c:pt>
                <c:pt idx="1362">
                  <c:v>0.2501625908967372</c:v>
                </c:pt>
                <c:pt idx="1363">
                  <c:v>0.2501625908967372</c:v>
                </c:pt>
                <c:pt idx="1364">
                  <c:v>0.2501625908967372</c:v>
                </c:pt>
                <c:pt idx="1365">
                  <c:v>0.2501625908967372</c:v>
                </c:pt>
                <c:pt idx="1366">
                  <c:v>0.2501625908967372</c:v>
                </c:pt>
                <c:pt idx="1367">
                  <c:v>0.2501625908967372</c:v>
                </c:pt>
                <c:pt idx="1368">
                  <c:v>0.2501625908967372</c:v>
                </c:pt>
                <c:pt idx="1369">
                  <c:v>0.2501625908967372</c:v>
                </c:pt>
                <c:pt idx="1370">
                  <c:v>0.2501625908967372</c:v>
                </c:pt>
                <c:pt idx="1371">
                  <c:v>0.2501625908967372</c:v>
                </c:pt>
                <c:pt idx="1372">
                  <c:v>0.2501625908967372</c:v>
                </c:pt>
                <c:pt idx="1373">
                  <c:v>0.2501625908967372</c:v>
                </c:pt>
                <c:pt idx="1374">
                  <c:v>0.2501625908967372</c:v>
                </c:pt>
                <c:pt idx="1375">
                  <c:v>0.2501625908967372</c:v>
                </c:pt>
                <c:pt idx="1376">
                  <c:v>0.2501625908967372</c:v>
                </c:pt>
                <c:pt idx="1377">
                  <c:v>0.2501625908967372</c:v>
                </c:pt>
                <c:pt idx="1378">
                  <c:v>0.2501625908967372</c:v>
                </c:pt>
                <c:pt idx="1379">
                  <c:v>0.2501625908967372</c:v>
                </c:pt>
                <c:pt idx="1380">
                  <c:v>0.2501625908967372</c:v>
                </c:pt>
                <c:pt idx="1381">
                  <c:v>0.2501625908967372</c:v>
                </c:pt>
                <c:pt idx="1382">
                  <c:v>0.2501625908967372</c:v>
                </c:pt>
                <c:pt idx="1383">
                  <c:v>0.2501625908967372</c:v>
                </c:pt>
                <c:pt idx="1384">
                  <c:v>0.2501625908967372</c:v>
                </c:pt>
                <c:pt idx="1385">
                  <c:v>0.2501625908967372</c:v>
                </c:pt>
                <c:pt idx="1386">
                  <c:v>0.2501625908967372</c:v>
                </c:pt>
                <c:pt idx="1387">
                  <c:v>0.2501625908967372</c:v>
                </c:pt>
                <c:pt idx="1388">
                  <c:v>0.2501625908967372</c:v>
                </c:pt>
                <c:pt idx="1389">
                  <c:v>0.2501625908967372</c:v>
                </c:pt>
                <c:pt idx="1390">
                  <c:v>0.2501625908967372</c:v>
                </c:pt>
                <c:pt idx="1391">
                  <c:v>0.2501625908967372</c:v>
                </c:pt>
                <c:pt idx="1392">
                  <c:v>0.2501625908967372</c:v>
                </c:pt>
                <c:pt idx="1393">
                  <c:v>0.2501625908967372</c:v>
                </c:pt>
                <c:pt idx="1394">
                  <c:v>0.2501625908967372</c:v>
                </c:pt>
                <c:pt idx="1395">
                  <c:v>0.2501625908967372</c:v>
                </c:pt>
                <c:pt idx="1396">
                  <c:v>0.2501625908967372</c:v>
                </c:pt>
                <c:pt idx="1397">
                  <c:v>0.2501625908967372</c:v>
                </c:pt>
                <c:pt idx="1398">
                  <c:v>0.2501625908967372</c:v>
                </c:pt>
                <c:pt idx="1399">
                  <c:v>0.2501625908967372</c:v>
                </c:pt>
                <c:pt idx="1400">
                  <c:v>0.2501625908967372</c:v>
                </c:pt>
                <c:pt idx="1401">
                  <c:v>0.2501625908967372</c:v>
                </c:pt>
                <c:pt idx="1402">
                  <c:v>0.2501625908967372</c:v>
                </c:pt>
                <c:pt idx="1403">
                  <c:v>0.2501625908967372</c:v>
                </c:pt>
                <c:pt idx="1404">
                  <c:v>0.2501625908967372</c:v>
                </c:pt>
                <c:pt idx="1405">
                  <c:v>0.2501625908967372</c:v>
                </c:pt>
                <c:pt idx="1406">
                  <c:v>0.2501625908967372</c:v>
                </c:pt>
                <c:pt idx="1407">
                  <c:v>0.2501625908967372</c:v>
                </c:pt>
                <c:pt idx="1408">
                  <c:v>0.2501625908967372</c:v>
                </c:pt>
                <c:pt idx="1409">
                  <c:v>0.2501625908967372</c:v>
                </c:pt>
                <c:pt idx="1410">
                  <c:v>0.2501625908967372</c:v>
                </c:pt>
                <c:pt idx="1411">
                  <c:v>0.2501625908967372</c:v>
                </c:pt>
                <c:pt idx="1412">
                  <c:v>0.2501625908967372</c:v>
                </c:pt>
                <c:pt idx="1413">
                  <c:v>0.2501625908967372</c:v>
                </c:pt>
                <c:pt idx="1414">
                  <c:v>0.2501625908967372</c:v>
                </c:pt>
                <c:pt idx="1415">
                  <c:v>0.2501625908967372</c:v>
                </c:pt>
                <c:pt idx="1416">
                  <c:v>0.2501625908967372</c:v>
                </c:pt>
                <c:pt idx="1417">
                  <c:v>0.2501625908967372</c:v>
                </c:pt>
                <c:pt idx="1418">
                  <c:v>0.2501625908967372</c:v>
                </c:pt>
                <c:pt idx="1419">
                  <c:v>0.2501625908967372</c:v>
                </c:pt>
                <c:pt idx="1420">
                  <c:v>0.2501625908967372</c:v>
                </c:pt>
                <c:pt idx="1421">
                  <c:v>0.2501625908967372</c:v>
                </c:pt>
                <c:pt idx="1422">
                  <c:v>0.2501625908967372</c:v>
                </c:pt>
                <c:pt idx="1423">
                  <c:v>0.2501625908967372</c:v>
                </c:pt>
                <c:pt idx="1424">
                  <c:v>0.2501625908967372</c:v>
                </c:pt>
                <c:pt idx="1425">
                  <c:v>0.2501625908967372</c:v>
                </c:pt>
                <c:pt idx="1426">
                  <c:v>0.2501625908967372</c:v>
                </c:pt>
                <c:pt idx="1427">
                  <c:v>0.2501625908967372</c:v>
                </c:pt>
                <c:pt idx="1428">
                  <c:v>0.2501625908967372</c:v>
                </c:pt>
                <c:pt idx="1429">
                  <c:v>0.2501625908967372</c:v>
                </c:pt>
                <c:pt idx="1430">
                  <c:v>0.2501625908967372</c:v>
                </c:pt>
                <c:pt idx="1431">
                  <c:v>0.2501625908967372</c:v>
                </c:pt>
                <c:pt idx="1432">
                  <c:v>0.2501625908967372</c:v>
                </c:pt>
                <c:pt idx="1433">
                  <c:v>0.2501625908967372</c:v>
                </c:pt>
                <c:pt idx="1434">
                  <c:v>0.2501625908967372</c:v>
                </c:pt>
                <c:pt idx="1435">
                  <c:v>0.2501625908967372</c:v>
                </c:pt>
                <c:pt idx="1436">
                  <c:v>0.2501625908967372</c:v>
                </c:pt>
                <c:pt idx="1437">
                  <c:v>0.2501625908967372</c:v>
                </c:pt>
                <c:pt idx="1438">
                  <c:v>0.2501625908967372</c:v>
                </c:pt>
                <c:pt idx="1439">
                  <c:v>0.2501625908967372</c:v>
                </c:pt>
                <c:pt idx="1440">
                  <c:v>0.2501625908967372</c:v>
                </c:pt>
                <c:pt idx="1441">
                  <c:v>0.2501625908967372</c:v>
                </c:pt>
                <c:pt idx="1442">
                  <c:v>0.2501625908967372</c:v>
                </c:pt>
                <c:pt idx="1443">
                  <c:v>0.2501625908967372</c:v>
                </c:pt>
                <c:pt idx="1444">
                  <c:v>0.2501625908967372</c:v>
                </c:pt>
                <c:pt idx="1445">
                  <c:v>0.2501625908967372</c:v>
                </c:pt>
                <c:pt idx="1446">
                  <c:v>0.2501625908967372</c:v>
                </c:pt>
                <c:pt idx="1447">
                  <c:v>0.2501625908967372</c:v>
                </c:pt>
                <c:pt idx="1448">
                  <c:v>0.2501625908967372</c:v>
                </c:pt>
                <c:pt idx="1449">
                  <c:v>0.2501625908967372</c:v>
                </c:pt>
                <c:pt idx="1450">
                  <c:v>0.2501625908967372</c:v>
                </c:pt>
                <c:pt idx="1451">
                  <c:v>0.2501625908967372</c:v>
                </c:pt>
                <c:pt idx="1452">
                  <c:v>0.2501625908967372</c:v>
                </c:pt>
                <c:pt idx="1453">
                  <c:v>0.2501625908967372</c:v>
                </c:pt>
                <c:pt idx="1454">
                  <c:v>0.2501625908967372</c:v>
                </c:pt>
                <c:pt idx="1455">
                  <c:v>0.2501625908967372</c:v>
                </c:pt>
                <c:pt idx="1456">
                  <c:v>0.2501625908967372</c:v>
                </c:pt>
                <c:pt idx="1457">
                  <c:v>0.2501625908967372</c:v>
                </c:pt>
                <c:pt idx="1458">
                  <c:v>0.2501625908967372</c:v>
                </c:pt>
                <c:pt idx="1459">
                  <c:v>0.2501625908967372</c:v>
                </c:pt>
                <c:pt idx="1460">
                  <c:v>0.2501625908967372</c:v>
                </c:pt>
                <c:pt idx="1461">
                  <c:v>0.2501625908967372</c:v>
                </c:pt>
                <c:pt idx="1462">
                  <c:v>0.2501625908967372</c:v>
                </c:pt>
                <c:pt idx="1463">
                  <c:v>0.2501625908967372</c:v>
                </c:pt>
                <c:pt idx="1464">
                  <c:v>0.2501625908967372</c:v>
                </c:pt>
                <c:pt idx="1465">
                  <c:v>0.2501625908967372</c:v>
                </c:pt>
                <c:pt idx="1466">
                  <c:v>0.2501625908967372</c:v>
                </c:pt>
                <c:pt idx="1467">
                  <c:v>0.2501625908967372</c:v>
                </c:pt>
                <c:pt idx="1468">
                  <c:v>0.2501625908967372</c:v>
                </c:pt>
                <c:pt idx="1469">
                  <c:v>0.2501625908967372</c:v>
                </c:pt>
                <c:pt idx="1470">
                  <c:v>0.2501625908967372</c:v>
                </c:pt>
                <c:pt idx="1471">
                  <c:v>0.2501625908967372</c:v>
                </c:pt>
                <c:pt idx="1472">
                  <c:v>0.2501625908967372</c:v>
                </c:pt>
                <c:pt idx="1473">
                  <c:v>0.2501625908967372</c:v>
                </c:pt>
                <c:pt idx="1474">
                  <c:v>0.2501625908967372</c:v>
                </c:pt>
                <c:pt idx="1475">
                  <c:v>0.2501625908967372</c:v>
                </c:pt>
                <c:pt idx="1476">
                  <c:v>0.2501625908967372</c:v>
                </c:pt>
                <c:pt idx="1477">
                  <c:v>0.2501625908967372</c:v>
                </c:pt>
                <c:pt idx="1478">
                  <c:v>0.2501625908967372</c:v>
                </c:pt>
                <c:pt idx="1479">
                  <c:v>0.2501625908967372</c:v>
                </c:pt>
                <c:pt idx="1480">
                  <c:v>0.2501625908967372</c:v>
                </c:pt>
                <c:pt idx="1481">
                  <c:v>0.2501625908967372</c:v>
                </c:pt>
                <c:pt idx="1482">
                  <c:v>0.2501625908967372</c:v>
                </c:pt>
                <c:pt idx="1483">
                  <c:v>0.2501625908967372</c:v>
                </c:pt>
                <c:pt idx="1484">
                  <c:v>0.2501625908967372</c:v>
                </c:pt>
                <c:pt idx="1485">
                  <c:v>0.2501625908967372</c:v>
                </c:pt>
                <c:pt idx="1486">
                  <c:v>0.2501625908967372</c:v>
                </c:pt>
                <c:pt idx="1487">
                  <c:v>0.2501625908967372</c:v>
                </c:pt>
                <c:pt idx="1488">
                  <c:v>0.2501625908967372</c:v>
                </c:pt>
                <c:pt idx="1489">
                  <c:v>0.2501625908967372</c:v>
                </c:pt>
                <c:pt idx="1490">
                  <c:v>0.2501625908967372</c:v>
                </c:pt>
                <c:pt idx="1491">
                  <c:v>0.2501625908967372</c:v>
                </c:pt>
                <c:pt idx="1492">
                  <c:v>0.2501625908967372</c:v>
                </c:pt>
                <c:pt idx="1493">
                  <c:v>0.2501625908967372</c:v>
                </c:pt>
                <c:pt idx="1494">
                  <c:v>0.2501625908967372</c:v>
                </c:pt>
                <c:pt idx="1495">
                  <c:v>0.2501625908967372</c:v>
                </c:pt>
                <c:pt idx="1496">
                  <c:v>0.2501625908967372</c:v>
                </c:pt>
                <c:pt idx="1497">
                  <c:v>0.2501625908967372</c:v>
                </c:pt>
                <c:pt idx="1498">
                  <c:v>0.2501625908967372</c:v>
                </c:pt>
                <c:pt idx="1499">
                  <c:v>0.2501625908967372</c:v>
                </c:pt>
                <c:pt idx="1500">
                  <c:v>0.2501625908967372</c:v>
                </c:pt>
                <c:pt idx="1501">
                  <c:v>0.2501625908967372</c:v>
                </c:pt>
                <c:pt idx="1502">
                  <c:v>0.2501625908967372</c:v>
                </c:pt>
                <c:pt idx="1503">
                  <c:v>0.2501625908967372</c:v>
                </c:pt>
                <c:pt idx="1504">
                  <c:v>0.2501625908967372</c:v>
                </c:pt>
                <c:pt idx="1505">
                  <c:v>0.2501625908967372</c:v>
                </c:pt>
                <c:pt idx="1506">
                  <c:v>0.2501625908967372</c:v>
                </c:pt>
                <c:pt idx="1507">
                  <c:v>0.2501625908967372</c:v>
                </c:pt>
                <c:pt idx="1508">
                  <c:v>0.2501625908967372</c:v>
                </c:pt>
                <c:pt idx="1509">
                  <c:v>0.2501625908967372</c:v>
                </c:pt>
                <c:pt idx="1510">
                  <c:v>0.2501625908967372</c:v>
                </c:pt>
                <c:pt idx="1511">
                  <c:v>0.2501625908967372</c:v>
                </c:pt>
                <c:pt idx="1512">
                  <c:v>0.2501625908967372</c:v>
                </c:pt>
                <c:pt idx="1513">
                  <c:v>0.2501625908967372</c:v>
                </c:pt>
                <c:pt idx="1514">
                  <c:v>0.2501625908967372</c:v>
                </c:pt>
                <c:pt idx="1515">
                  <c:v>0.2501625908967372</c:v>
                </c:pt>
                <c:pt idx="1516">
                  <c:v>0.2501625908967372</c:v>
                </c:pt>
                <c:pt idx="1517">
                  <c:v>0.2501625908967372</c:v>
                </c:pt>
                <c:pt idx="1518">
                  <c:v>0.2501625908967372</c:v>
                </c:pt>
                <c:pt idx="1519">
                  <c:v>0.2501625908967372</c:v>
                </c:pt>
                <c:pt idx="1520">
                  <c:v>0.2501625908967372</c:v>
                </c:pt>
                <c:pt idx="1521">
                  <c:v>0.2501625908967372</c:v>
                </c:pt>
                <c:pt idx="1522">
                  <c:v>0.2501625908967372</c:v>
                </c:pt>
                <c:pt idx="1523">
                  <c:v>0.2501625908967372</c:v>
                </c:pt>
                <c:pt idx="1524">
                  <c:v>0.2501625908967372</c:v>
                </c:pt>
                <c:pt idx="1525">
                  <c:v>0.2501625908967372</c:v>
                </c:pt>
                <c:pt idx="1526">
                  <c:v>0.2501625908967372</c:v>
                </c:pt>
                <c:pt idx="1527">
                  <c:v>0.2501625908967372</c:v>
                </c:pt>
                <c:pt idx="1528">
                  <c:v>0.2501625908967372</c:v>
                </c:pt>
                <c:pt idx="1529">
                  <c:v>0.2501625908967372</c:v>
                </c:pt>
                <c:pt idx="1530">
                  <c:v>0.2501625908967372</c:v>
                </c:pt>
                <c:pt idx="1531">
                  <c:v>0.2501625908967372</c:v>
                </c:pt>
                <c:pt idx="1532">
                  <c:v>0.2501625908967372</c:v>
                </c:pt>
                <c:pt idx="1533">
                  <c:v>0.2501625908967372</c:v>
                </c:pt>
                <c:pt idx="1534">
                  <c:v>0.2501625908967372</c:v>
                </c:pt>
                <c:pt idx="1535">
                  <c:v>0.2501625908967372</c:v>
                </c:pt>
                <c:pt idx="1536">
                  <c:v>0.2501625908967372</c:v>
                </c:pt>
                <c:pt idx="1537">
                  <c:v>0.2501625908967372</c:v>
                </c:pt>
                <c:pt idx="1538">
                  <c:v>0.2501625908967372</c:v>
                </c:pt>
                <c:pt idx="1539">
                  <c:v>0.2501625908967372</c:v>
                </c:pt>
                <c:pt idx="1540">
                  <c:v>0.2501625908967372</c:v>
                </c:pt>
                <c:pt idx="1541">
                  <c:v>0.2501625908967372</c:v>
                </c:pt>
                <c:pt idx="1542">
                  <c:v>0.2501625908967372</c:v>
                </c:pt>
                <c:pt idx="1543">
                  <c:v>0.2501625908967372</c:v>
                </c:pt>
                <c:pt idx="1544">
                  <c:v>0.2501625908967372</c:v>
                </c:pt>
                <c:pt idx="1545">
                  <c:v>0.2501625908967372</c:v>
                </c:pt>
                <c:pt idx="1546">
                  <c:v>0.2501625908967372</c:v>
                </c:pt>
                <c:pt idx="1547">
                  <c:v>0.2501625908967372</c:v>
                </c:pt>
                <c:pt idx="1548">
                  <c:v>0.2501625908967372</c:v>
                </c:pt>
                <c:pt idx="1549">
                  <c:v>0.2501625908967372</c:v>
                </c:pt>
                <c:pt idx="1550">
                  <c:v>0.2501625908967372</c:v>
                </c:pt>
                <c:pt idx="1551">
                  <c:v>0.2501625908967372</c:v>
                </c:pt>
                <c:pt idx="1552">
                  <c:v>0.2501625908967372</c:v>
                </c:pt>
                <c:pt idx="1553">
                  <c:v>0.2501625908967372</c:v>
                </c:pt>
                <c:pt idx="1554">
                  <c:v>0.2501625908967372</c:v>
                </c:pt>
                <c:pt idx="1555">
                  <c:v>0.2501625908967372</c:v>
                </c:pt>
                <c:pt idx="1556">
                  <c:v>0.2501625908967372</c:v>
                </c:pt>
                <c:pt idx="1557">
                  <c:v>0.2501625908967372</c:v>
                </c:pt>
                <c:pt idx="1558">
                  <c:v>0.2501625908967372</c:v>
                </c:pt>
                <c:pt idx="1559">
                  <c:v>0.2501625908967372</c:v>
                </c:pt>
                <c:pt idx="1560">
                  <c:v>0.2501625908967372</c:v>
                </c:pt>
                <c:pt idx="1561">
                  <c:v>0.2501625908967372</c:v>
                </c:pt>
                <c:pt idx="1562">
                  <c:v>0.2501625908967372</c:v>
                </c:pt>
                <c:pt idx="1563">
                  <c:v>0.2501625908967372</c:v>
                </c:pt>
                <c:pt idx="1564">
                  <c:v>0.2501625908967372</c:v>
                </c:pt>
                <c:pt idx="1565">
                  <c:v>0.2501625908967372</c:v>
                </c:pt>
                <c:pt idx="1566">
                  <c:v>0.2501625908967372</c:v>
                </c:pt>
                <c:pt idx="1567">
                  <c:v>0.2501625908967372</c:v>
                </c:pt>
                <c:pt idx="1568">
                  <c:v>0.2501625908967372</c:v>
                </c:pt>
                <c:pt idx="1569">
                  <c:v>0.2501625908967372</c:v>
                </c:pt>
                <c:pt idx="1570">
                  <c:v>0.2501625908967372</c:v>
                </c:pt>
                <c:pt idx="1571">
                  <c:v>0.2501625908967372</c:v>
                </c:pt>
                <c:pt idx="1572">
                  <c:v>0.2501625908967372</c:v>
                </c:pt>
                <c:pt idx="1573">
                  <c:v>0.2501625908967372</c:v>
                </c:pt>
                <c:pt idx="1574">
                  <c:v>0.2501625908967372</c:v>
                </c:pt>
                <c:pt idx="1575">
                  <c:v>0.2501625908967372</c:v>
                </c:pt>
                <c:pt idx="1576">
                  <c:v>0.2501625908967372</c:v>
                </c:pt>
                <c:pt idx="1577">
                  <c:v>0.2501625908967372</c:v>
                </c:pt>
                <c:pt idx="1578">
                  <c:v>0.2501625908967372</c:v>
                </c:pt>
                <c:pt idx="1579">
                  <c:v>0.2501625908967372</c:v>
                </c:pt>
                <c:pt idx="1580">
                  <c:v>0.2501625908967372</c:v>
                </c:pt>
                <c:pt idx="1581">
                  <c:v>0.2501625908967372</c:v>
                </c:pt>
                <c:pt idx="1582">
                  <c:v>0.2501625908967372</c:v>
                </c:pt>
                <c:pt idx="1583">
                  <c:v>0.2501625908967372</c:v>
                </c:pt>
                <c:pt idx="1584">
                  <c:v>0.2501625908967372</c:v>
                </c:pt>
                <c:pt idx="1585">
                  <c:v>0.2501625908967372</c:v>
                </c:pt>
                <c:pt idx="1586">
                  <c:v>0.2501625908967372</c:v>
                </c:pt>
                <c:pt idx="1587">
                  <c:v>0.2501625908967372</c:v>
                </c:pt>
                <c:pt idx="1588">
                  <c:v>0.2501625908967372</c:v>
                </c:pt>
                <c:pt idx="1589">
                  <c:v>0.2501625908967372</c:v>
                </c:pt>
                <c:pt idx="1590">
                  <c:v>0.2501625908967372</c:v>
                </c:pt>
                <c:pt idx="1591">
                  <c:v>0.2501625908967372</c:v>
                </c:pt>
                <c:pt idx="1592">
                  <c:v>0.2501625908967372</c:v>
                </c:pt>
                <c:pt idx="1593">
                  <c:v>0.2501625908967372</c:v>
                </c:pt>
                <c:pt idx="1594">
                  <c:v>0.2501625908967372</c:v>
                </c:pt>
                <c:pt idx="1595">
                  <c:v>0.2501625908967372</c:v>
                </c:pt>
                <c:pt idx="1596">
                  <c:v>0.2501625908967372</c:v>
                </c:pt>
                <c:pt idx="1597">
                  <c:v>0.2501625908967372</c:v>
                </c:pt>
                <c:pt idx="1598">
                  <c:v>0.2501625908967372</c:v>
                </c:pt>
                <c:pt idx="1599">
                  <c:v>0.2501625908967372</c:v>
                </c:pt>
                <c:pt idx="1600">
                  <c:v>0.2501625908967372</c:v>
                </c:pt>
                <c:pt idx="1601">
                  <c:v>0.2501625908967372</c:v>
                </c:pt>
                <c:pt idx="1602">
                  <c:v>0.2501625908967372</c:v>
                </c:pt>
                <c:pt idx="1603">
                  <c:v>0.2501625908967372</c:v>
                </c:pt>
                <c:pt idx="1604">
                  <c:v>0.2501625908967372</c:v>
                </c:pt>
                <c:pt idx="1605">
                  <c:v>0.2501625908967372</c:v>
                </c:pt>
                <c:pt idx="1606">
                  <c:v>0.2501625908967372</c:v>
                </c:pt>
                <c:pt idx="1607">
                  <c:v>0.2501625908967372</c:v>
                </c:pt>
                <c:pt idx="1608">
                  <c:v>0.2501625908967372</c:v>
                </c:pt>
                <c:pt idx="1609">
                  <c:v>0.2501625908967372</c:v>
                </c:pt>
                <c:pt idx="1610">
                  <c:v>0.2501625908967372</c:v>
                </c:pt>
                <c:pt idx="1611">
                  <c:v>0.2501625908967372</c:v>
                </c:pt>
                <c:pt idx="1612">
                  <c:v>0.2501625908967372</c:v>
                </c:pt>
                <c:pt idx="1613">
                  <c:v>0.2501625908967372</c:v>
                </c:pt>
                <c:pt idx="1614">
                  <c:v>0.2501625908967372</c:v>
                </c:pt>
                <c:pt idx="1615">
                  <c:v>0.2501625908967372</c:v>
                </c:pt>
                <c:pt idx="1616">
                  <c:v>0.2501625908967372</c:v>
                </c:pt>
                <c:pt idx="1617">
                  <c:v>0.2501625908967372</c:v>
                </c:pt>
                <c:pt idx="1618">
                  <c:v>0.2501625908967372</c:v>
                </c:pt>
                <c:pt idx="1619">
                  <c:v>0.2501625908967372</c:v>
                </c:pt>
                <c:pt idx="1620">
                  <c:v>0.2501625908967372</c:v>
                </c:pt>
                <c:pt idx="1621">
                  <c:v>0.2501625908967372</c:v>
                </c:pt>
                <c:pt idx="1622">
                  <c:v>0.2501625908967372</c:v>
                </c:pt>
                <c:pt idx="1623">
                  <c:v>0.2501625908967372</c:v>
                </c:pt>
                <c:pt idx="1624">
                  <c:v>0.2501625908967372</c:v>
                </c:pt>
                <c:pt idx="1625">
                  <c:v>0.2501625908967372</c:v>
                </c:pt>
                <c:pt idx="1626">
                  <c:v>0.2501625908967372</c:v>
                </c:pt>
                <c:pt idx="1627">
                  <c:v>0.2501625908967372</c:v>
                </c:pt>
                <c:pt idx="1628">
                  <c:v>0.2501625908967372</c:v>
                </c:pt>
                <c:pt idx="1629">
                  <c:v>0.2501625908967372</c:v>
                </c:pt>
                <c:pt idx="1630">
                  <c:v>0.2501625908967372</c:v>
                </c:pt>
                <c:pt idx="1631">
                  <c:v>0.2501625908967372</c:v>
                </c:pt>
                <c:pt idx="1632">
                  <c:v>0.2501625908967372</c:v>
                </c:pt>
                <c:pt idx="1633">
                  <c:v>0.2501625908967372</c:v>
                </c:pt>
                <c:pt idx="1634">
                  <c:v>0.2501625908967372</c:v>
                </c:pt>
                <c:pt idx="1635">
                  <c:v>0.2501625908967372</c:v>
                </c:pt>
                <c:pt idx="1636">
                  <c:v>0.2501625908967372</c:v>
                </c:pt>
                <c:pt idx="1637">
                  <c:v>0.2501625908967372</c:v>
                </c:pt>
                <c:pt idx="1638">
                  <c:v>0.2501625908967372</c:v>
                </c:pt>
                <c:pt idx="1639">
                  <c:v>0.2501625908967372</c:v>
                </c:pt>
                <c:pt idx="1640">
                  <c:v>0.2501625908967372</c:v>
                </c:pt>
                <c:pt idx="1641">
                  <c:v>0.2501625908967372</c:v>
                </c:pt>
                <c:pt idx="1642">
                  <c:v>0.2501625908967372</c:v>
                </c:pt>
                <c:pt idx="1643">
                  <c:v>0.2501625908967372</c:v>
                </c:pt>
                <c:pt idx="1644">
                  <c:v>0.2501625908967372</c:v>
                </c:pt>
                <c:pt idx="1645">
                  <c:v>0.2501625908967372</c:v>
                </c:pt>
                <c:pt idx="1646">
                  <c:v>0.2501625908967372</c:v>
                </c:pt>
                <c:pt idx="1647">
                  <c:v>0.2501625908967372</c:v>
                </c:pt>
                <c:pt idx="1648">
                  <c:v>0.2501625908967372</c:v>
                </c:pt>
                <c:pt idx="1649">
                  <c:v>0.2501625908967372</c:v>
                </c:pt>
                <c:pt idx="1650">
                  <c:v>0.2501625908967372</c:v>
                </c:pt>
                <c:pt idx="1651">
                  <c:v>0.2501625908967372</c:v>
                </c:pt>
                <c:pt idx="1652">
                  <c:v>0.2501625908967372</c:v>
                </c:pt>
                <c:pt idx="1653">
                  <c:v>0.2501625908967372</c:v>
                </c:pt>
                <c:pt idx="1654">
                  <c:v>0.2501625908967372</c:v>
                </c:pt>
                <c:pt idx="1655">
                  <c:v>0.2501625908967372</c:v>
                </c:pt>
                <c:pt idx="1656">
                  <c:v>0.2501625908967372</c:v>
                </c:pt>
                <c:pt idx="1657">
                  <c:v>0.2501625908967372</c:v>
                </c:pt>
                <c:pt idx="1658">
                  <c:v>0.2501625908967372</c:v>
                </c:pt>
                <c:pt idx="1659">
                  <c:v>0.2501625908967372</c:v>
                </c:pt>
                <c:pt idx="1660">
                  <c:v>0.2501625908967372</c:v>
                </c:pt>
                <c:pt idx="1661">
                  <c:v>0.2501625908967372</c:v>
                </c:pt>
                <c:pt idx="1662">
                  <c:v>0.2501625908967372</c:v>
                </c:pt>
                <c:pt idx="1663">
                  <c:v>0.2501625908967372</c:v>
                </c:pt>
                <c:pt idx="1664">
                  <c:v>0.2501625908967372</c:v>
                </c:pt>
                <c:pt idx="1665">
                  <c:v>0.2501625908967372</c:v>
                </c:pt>
                <c:pt idx="1666">
                  <c:v>0.2501625908967372</c:v>
                </c:pt>
                <c:pt idx="1667">
                  <c:v>0.2501625908967372</c:v>
                </c:pt>
                <c:pt idx="1668">
                  <c:v>0.2501625908967372</c:v>
                </c:pt>
                <c:pt idx="1669">
                  <c:v>0.2501625908967372</c:v>
                </c:pt>
                <c:pt idx="1670">
                  <c:v>0.2501625908967372</c:v>
                </c:pt>
                <c:pt idx="1671">
                  <c:v>0.2501625908967372</c:v>
                </c:pt>
                <c:pt idx="1672">
                  <c:v>0.2501625908967372</c:v>
                </c:pt>
                <c:pt idx="1673">
                  <c:v>0.2501625908967372</c:v>
                </c:pt>
                <c:pt idx="1674">
                  <c:v>0.2501625908967372</c:v>
                </c:pt>
                <c:pt idx="1675">
                  <c:v>0.2501625908967372</c:v>
                </c:pt>
                <c:pt idx="1676">
                  <c:v>0.2501625908967372</c:v>
                </c:pt>
                <c:pt idx="1677">
                  <c:v>0.2501625908967372</c:v>
                </c:pt>
                <c:pt idx="1678">
                  <c:v>0.2501625908967372</c:v>
                </c:pt>
                <c:pt idx="1679">
                  <c:v>0.2501625908967372</c:v>
                </c:pt>
                <c:pt idx="1680">
                  <c:v>0.2501625908967372</c:v>
                </c:pt>
                <c:pt idx="1681">
                  <c:v>0.2501625908967372</c:v>
                </c:pt>
                <c:pt idx="1682">
                  <c:v>0.2501625908967372</c:v>
                </c:pt>
                <c:pt idx="1683">
                  <c:v>0.2501625908967372</c:v>
                </c:pt>
                <c:pt idx="1684">
                  <c:v>0.2501625908967372</c:v>
                </c:pt>
                <c:pt idx="1685">
                  <c:v>0.2501625908967372</c:v>
                </c:pt>
                <c:pt idx="1686">
                  <c:v>0.2501625908967372</c:v>
                </c:pt>
                <c:pt idx="1687">
                  <c:v>0.2501625908967372</c:v>
                </c:pt>
                <c:pt idx="1688">
                  <c:v>0.2501625908967372</c:v>
                </c:pt>
                <c:pt idx="1689">
                  <c:v>0.2501625908967372</c:v>
                </c:pt>
                <c:pt idx="1690">
                  <c:v>0.2501625908967372</c:v>
                </c:pt>
                <c:pt idx="1691">
                  <c:v>0.2501625908967372</c:v>
                </c:pt>
                <c:pt idx="1692">
                  <c:v>0.2501625908967372</c:v>
                </c:pt>
                <c:pt idx="1693">
                  <c:v>0.2501625908967372</c:v>
                </c:pt>
                <c:pt idx="1694">
                  <c:v>0.2501625908967372</c:v>
                </c:pt>
                <c:pt idx="1695">
                  <c:v>0.2501625908967372</c:v>
                </c:pt>
                <c:pt idx="1696">
                  <c:v>0.2501625908967372</c:v>
                </c:pt>
                <c:pt idx="1697">
                  <c:v>0.2501625908967372</c:v>
                </c:pt>
                <c:pt idx="1698">
                  <c:v>0.2501625908967372</c:v>
                </c:pt>
                <c:pt idx="1699">
                  <c:v>0.2501625908967372</c:v>
                </c:pt>
                <c:pt idx="1700">
                  <c:v>0.2501625908967372</c:v>
                </c:pt>
                <c:pt idx="1701">
                  <c:v>0.2501625908967372</c:v>
                </c:pt>
                <c:pt idx="1702">
                  <c:v>0.2501625908967372</c:v>
                </c:pt>
                <c:pt idx="1703">
                  <c:v>0.2501625908967372</c:v>
                </c:pt>
                <c:pt idx="1704">
                  <c:v>0.2501625908967372</c:v>
                </c:pt>
                <c:pt idx="1705">
                  <c:v>0.2501625908967372</c:v>
                </c:pt>
                <c:pt idx="1706">
                  <c:v>0.2501625908967372</c:v>
                </c:pt>
                <c:pt idx="1707">
                  <c:v>0.2501625908967372</c:v>
                </c:pt>
                <c:pt idx="1708">
                  <c:v>0.2501625908967372</c:v>
                </c:pt>
                <c:pt idx="1709">
                  <c:v>0.2501625908967372</c:v>
                </c:pt>
                <c:pt idx="1710">
                  <c:v>0.2501625908967372</c:v>
                </c:pt>
                <c:pt idx="1711">
                  <c:v>0.2501625908967372</c:v>
                </c:pt>
                <c:pt idx="1712">
                  <c:v>0.2501625908967372</c:v>
                </c:pt>
                <c:pt idx="1713">
                  <c:v>0.2501625908967372</c:v>
                </c:pt>
                <c:pt idx="1714">
                  <c:v>0.2501625908967372</c:v>
                </c:pt>
                <c:pt idx="1715">
                  <c:v>0.2501625908967372</c:v>
                </c:pt>
                <c:pt idx="1716">
                  <c:v>0.2501625908967372</c:v>
                </c:pt>
                <c:pt idx="1717">
                  <c:v>0.2501625908967372</c:v>
                </c:pt>
                <c:pt idx="1718">
                  <c:v>0.2501625908967372</c:v>
                </c:pt>
                <c:pt idx="1719">
                  <c:v>0.2501625908967372</c:v>
                </c:pt>
                <c:pt idx="1720">
                  <c:v>0.2501625908967372</c:v>
                </c:pt>
                <c:pt idx="1721">
                  <c:v>0.2501625908967372</c:v>
                </c:pt>
                <c:pt idx="1722">
                  <c:v>0.2501625908967372</c:v>
                </c:pt>
                <c:pt idx="1723">
                  <c:v>0.2501625908967372</c:v>
                </c:pt>
                <c:pt idx="1724">
                  <c:v>0.2501625908967372</c:v>
                </c:pt>
                <c:pt idx="1725">
                  <c:v>0.2501625908967372</c:v>
                </c:pt>
                <c:pt idx="1726">
                  <c:v>0.2501625908967372</c:v>
                </c:pt>
                <c:pt idx="1727">
                  <c:v>0.2501625908967372</c:v>
                </c:pt>
                <c:pt idx="1728">
                  <c:v>0.2501625908967372</c:v>
                </c:pt>
                <c:pt idx="1729">
                  <c:v>0.2501625908967372</c:v>
                </c:pt>
                <c:pt idx="1730">
                  <c:v>0.2501625908967372</c:v>
                </c:pt>
                <c:pt idx="1731">
                  <c:v>0.2501625908967372</c:v>
                </c:pt>
                <c:pt idx="1732">
                  <c:v>0.2501625908967372</c:v>
                </c:pt>
                <c:pt idx="1733">
                  <c:v>0.2501625908967372</c:v>
                </c:pt>
                <c:pt idx="1734">
                  <c:v>0.2501625908967372</c:v>
                </c:pt>
                <c:pt idx="1735">
                  <c:v>0.2501625908967372</c:v>
                </c:pt>
                <c:pt idx="1736">
                  <c:v>0.2501625908967372</c:v>
                </c:pt>
                <c:pt idx="1737">
                  <c:v>0.2501625908967372</c:v>
                </c:pt>
                <c:pt idx="1738">
                  <c:v>0.2501625908967372</c:v>
                </c:pt>
                <c:pt idx="1739">
                  <c:v>0.2501625908967372</c:v>
                </c:pt>
                <c:pt idx="1740">
                  <c:v>0.2501625908967372</c:v>
                </c:pt>
                <c:pt idx="1741">
                  <c:v>0.2501625908967372</c:v>
                </c:pt>
                <c:pt idx="1742">
                  <c:v>0.2501625908967372</c:v>
                </c:pt>
                <c:pt idx="1743">
                  <c:v>0.2501625908967372</c:v>
                </c:pt>
                <c:pt idx="1744">
                  <c:v>0.2501625908967372</c:v>
                </c:pt>
                <c:pt idx="1745">
                  <c:v>0.2501625908967372</c:v>
                </c:pt>
                <c:pt idx="1746">
                  <c:v>0.2501625908967372</c:v>
                </c:pt>
                <c:pt idx="1747">
                  <c:v>0.2501625908967372</c:v>
                </c:pt>
                <c:pt idx="1748">
                  <c:v>0.2501625908967372</c:v>
                </c:pt>
                <c:pt idx="1749">
                  <c:v>0.2501625908967372</c:v>
                </c:pt>
                <c:pt idx="1750">
                  <c:v>0.2501625908967372</c:v>
                </c:pt>
                <c:pt idx="1751">
                  <c:v>0.2501625908967372</c:v>
                </c:pt>
                <c:pt idx="1752">
                  <c:v>0.2501625908967372</c:v>
                </c:pt>
                <c:pt idx="1753">
                  <c:v>0.2501625908967372</c:v>
                </c:pt>
                <c:pt idx="1754">
                  <c:v>0.2501625908967372</c:v>
                </c:pt>
                <c:pt idx="1755">
                  <c:v>0.2501625908967372</c:v>
                </c:pt>
                <c:pt idx="1756">
                  <c:v>0.2501625908967372</c:v>
                </c:pt>
                <c:pt idx="1757">
                  <c:v>0.2501625908967372</c:v>
                </c:pt>
                <c:pt idx="1758">
                  <c:v>0.2501625908967372</c:v>
                </c:pt>
                <c:pt idx="1759">
                  <c:v>0.2501625908967372</c:v>
                </c:pt>
                <c:pt idx="1760">
                  <c:v>0.2501625908967372</c:v>
                </c:pt>
                <c:pt idx="1761">
                  <c:v>0.2501625908967372</c:v>
                </c:pt>
                <c:pt idx="1762">
                  <c:v>0.2501625908967372</c:v>
                </c:pt>
                <c:pt idx="1763">
                  <c:v>0.2501625908967372</c:v>
                </c:pt>
                <c:pt idx="1764">
                  <c:v>0.2501625908967372</c:v>
                </c:pt>
                <c:pt idx="1765">
                  <c:v>0.2501625908967372</c:v>
                </c:pt>
                <c:pt idx="1766">
                  <c:v>0.2501625908967372</c:v>
                </c:pt>
                <c:pt idx="1767">
                  <c:v>0.2501625908967372</c:v>
                </c:pt>
                <c:pt idx="1768">
                  <c:v>0.2501625908967372</c:v>
                </c:pt>
                <c:pt idx="1769">
                  <c:v>0.2501625908967372</c:v>
                </c:pt>
                <c:pt idx="1770">
                  <c:v>0.2501625908967372</c:v>
                </c:pt>
                <c:pt idx="1771">
                  <c:v>0.2501625908967372</c:v>
                </c:pt>
                <c:pt idx="1772">
                  <c:v>0.2501625908967372</c:v>
                </c:pt>
                <c:pt idx="1773">
                  <c:v>0.2501625908967372</c:v>
                </c:pt>
                <c:pt idx="1774">
                  <c:v>0.2501625908967372</c:v>
                </c:pt>
                <c:pt idx="1775">
                  <c:v>0.2501625908967372</c:v>
                </c:pt>
                <c:pt idx="1776">
                  <c:v>0.2501625908967372</c:v>
                </c:pt>
                <c:pt idx="1826">
                  <c:v>8.5365738530033514E-2</c:v>
                </c:pt>
                <c:pt idx="1827">
                  <c:v>8.5365738530033514E-2</c:v>
                </c:pt>
                <c:pt idx="1828">
                  <c:v>8.8055839299062827E-2</c:v>
                </c:pt>
                <c:pt idx="1829">
                  <c:v>9.0761905057819309E-2</c:v>
                </c:pt>
                <c:pt idx="1830">
                  <c:v>9.0761905057819309E-2</c:v>
                </c:pt>
                <c:pt idx="1831">
                  <c:v>9.0761905057819309E-2</c:v>
                </c:pt>
                <c:pt idx="1832">
                  <c:v>9.0761905057819309E-2</c:v>
                </c:pt>
                <c:pt idx="1833">
                  <c:v>9.0761905057819309E-2</c:v>
                </c:pt>
                <c:pt idx="1834">
                  <c:v>9.0761905057819309E-2</c:v>
                </c:pt>
                <c:pt idx="1835">
                  <c:v>9.0761905057819309E-2</c:v>
                </c:pt>
                <c:pt idx="1836">
                  <c:v>9.0761905057819309E-2</c:v>
                </c:pt>
                <c:pt idx="1837">
                  <c:v>9.0761905057819309E-2</c:v>
                </c:pt>
                <c:pt idx="1838">
                  <c:v>9.0761905057819309E-2</c:v>
                </c:pt>
                <c:pt idx="1839">
                  <c:v>9.0761905057819309E-2</c:v>
                </c:pt>
                <c:pt idx="1840">
                  <c:v>9.0761905057819309E-2</c:v>
                </c:pt>
                <c:pt idx="1841">
                  <c:v>9.0761905057819309E-2</c:v>
                </c:pt>
                <c:pt idx="1842">
                  <c:v>9.0761905057819309E-2</c:v>
                </c:pt>
                <c:pt idx="1843">
                  <c:v>9.0761905057819309E-2</c:v>
                </c:pt>
                <c:pt idx="1844">
                  <c:v>9.0761905057819309E-2</c:v>
                </c:pt>
                <c:pt idx="1845">
                  <c:v>9.0761905057819309E-2</c:v>
                </c:pt>
                <c:pt idx="1846">
                  <c:v>9.0761905057819309E-2</c:v>
                </c:pt>
                <c:pt idx="1847">
                  <c:v>9.0761905057819309E-2</c:v>
                </c:pt>
                <c:pt idx="1848">
                  <c:v>9.0761905057819309E-2</c:v>
                </c:pt>
                <c:pt idx="1849">
                  <c:v>9.0761905057819309E-2</c:v>
                </c:pt>
                <c:pt idx="1850">
                  <c:v>9.0761905057819309E-2</c:v>
                </c:pt>
                <c:pt idx="1851">
                  <c:v>9.0761905057819309E-2</c:v>
                </c:pt>
                <c:pt idx="1852">
                  <c:v>9.0761905057819309E-2</c:v>
                </c:pt>
                <c:pt idx="1853">
                  <c:v>9.0761905057819309E-2</c:v>
                </c:pt>
                <c:pt idx="1854">
                  <c:v>9.0761905057819309E-2</c:v>
                </c:pt>
                <c:pt idx="1855">
                  <c:v>9.0761905057819309E-2</c:v>
                </c:pt>
                <c:pt idx="1856">
                  <c:v>9.0761905057819309E-2</c:v>
                </c:pt>
                <c:pt idx="1857">
                  <c:v>9.0761905057819309E-2</c:v>
                </c:pt>
                <c:pt idx="1858">
                  <c:v>9.0761905057819309E-2</c:v>
                </c:pt>
                <c:pt idx="1859">
                  <c:v>9.0761905057819309E-2</c:v>
                </c:pt>
                <c:pt idx="1860">
                  <c:v>9.0761905057819309E-2</c:v>
                </c:pt>
                <c:pt idx="1861">
                  <c:v>9.0761905057819309E-2</c:v>
                </c:pt>
                <c:pt idx="1862">
                  <c:v>9.0761905057819309E-2</c:v>
                </c:pt>
                <c:pt idx="1863">
                  <c:v>9.0761905057819309E-2</c:v>
                </c:pt>
                <c:pt idx="1864">
                  <c:v>9.0761905057819309E-2</c:v>
                </c:pt>
                <c:pt idx="1865">
                  <c:v>9.0761905057819309E-2</c:v>
                </c:pt>
                <c:pt idx="1866">
                  <c:v>9.0761905057819309E-2</c:v>
                </c:pt>
                <c:pt idx="1867">
                  <c:v>9.0761905057819309E-2</c:v>
                </c:pt>
                <c:pt idx="1868">
                  <c:v>9.0761905057819309E-2</c:v>
                </c:pt>
                <c:pt idx="1869">
                  <c:v>9.0761905057819309E-2</c:v>
                </c:pt>
                <c:pt idx="1870">
                  <c:v>9.0761905057819309E-2</c:v>
                </c:pt>
                <c:pt idx="1871">
                  <c:v>9.0761905057819309E-2</c:v>
                </c:pt>
                <c:pt idx="1872">
                  <c:v>9.0761905057819309E-2</c:v>
                </c:pt>
                <c:pt idx="1873">
                  <c:v>9.0761905057819309E-2</c:v>
                </c:pt>
                <c:pt idx="1874">
                  <c:v>9.0761905057819309E-2</c:v>
                </c:pt>
                <c:pt idx="1875">
                  <c:v>9.0761905057819309E-2</c:v>
                </c:pt>
                <c:pt idx="1876">
                  <c:v>9.0761905057819309E-2</c:v>
                </c:pt>
                <c:pt idx="1877">
                  <c:v>9.0761905057819309E-2</c:v>
                </c:pt>
                <c:pt idx="1878">
                  <c:v>9.0761905057819309E-2</c:v>
                </c:pt>
                <c:pt idx="1879">
                  <c:v>9.0761905057819309E-2</c:v>
                </c:pt>
                <c:pt idx="1880">
                  <c:v>9.0761905057819309E-2</c:v>
                </c:pt>
                <c:pt idx="1881">
                  <c:v>9.3941059235938817E-2</c:v>
                </c:pt>
                <c:pt idx="1882">
                  <c:v>9.3941059235938817E-2</c:v>
                </c:pt>
                <c:pt idx="1883">
                  <c:v>9.3941059235938817E-2</c:v>
                </c:pt>
                <c:pt idx="1884">
                  <c:v>9.3941059235938817E-2</c:v>
                </c:pt>
                <c:pt idx="1885">
                  <c:v>9.3941059235938817E-2</c:v>
                </c:pt>
                <c:pt idx="1886">
                  <c:v>9.3941059235938817E-2</c:v>
                </c:pt>
                <c:pt idx="1887">
                  <c:v>9.3941059235938817E-2</c:v>
                </c:pt>
                <c:pt idx="1888">
                  <c:v>9.3941059235938817E-2</c:v>
                </c:pt>
                <c:pt idx="1889">
                  <c:v>9.3941059235938817E-2</c:v>
                </c:pt>
                <c:pt idx="1890">
                  <c:v>9.3941059235938817E-2</c:v>
                </c:pt>
                <c:pt idx="1891">
                  <c:v>9.3941059235938817E-2</c:v>
                </c:pt>
                <c:pt idx="1892">
                  <c:v>9.3941059235938817E-2</c:v>
                </c:pt>
                <c:pt idx="1893">
                  <c:v>9.3941059235938817E-2</c:v>
                </c:pt>
                <c:pt idx="1894">
                  <c:v>9.3941059235938817E-2</c:v>
                </c:pt>
                <c:pt idx="1895">
                  <c:v>9.3941059235938817E-2</c:v>
                </c:pt>
                <c:pt idx="1896">
                  <c:v>9.3941059235938817E-2</c:v>
                </c:pt>
                <c:pt idx="1897">
                  <c:v>9.3941059235938817E-2</c:v>
                </c:pt>
                <c:pt idx="1898">
                  <c:v>9.3941059235938817E-2</c:v>
                </c:pt>
                <c:pt idx="1899">
                  <c:v>9.3941059235938817E-2</c:v>
                </c:pt>
                <c:pt idx="1900">
                  <c:v>9.3941059235938817E-2</c:v>
                </c:pt>
                <c:pt idx="1901">
                  <c:v>9.3941059235938817E-2</c:v>
                </c:pt>
                <c:pt idx="1902">
                  <c:v>9.3941059235938817E-2</c:v>
                </c:pt>
                <c:pt idx="1903">
                  <c:v>9.3941059235938817E-2</c:v>
                </c:pt>
                <c:pt idx="1904">
                  <c:v>9.3941059235938817E-2</c:v>
                </c:pt>
                <c:pt idx="1905">
                  <c:v>9.3941059235938817E-2</c:v>
                </c:pt>
                <c:pt idx="1906">
                  <c:v>9.3941059235938817E-2</c:v>
                </c:pt>
                <c:pt idx="1907">
                  <c:v>9.3941059235938817E-2</c:v>
                </c:pt>
                <c:pt idx="1908">
                  <c:v>9.3941059235938817E-2</c:v>
                </c:pt>
                <c:pt idx="1909">
                  <c:v>9.3941059235938817E-2</c:v>
                </c:pt>
                <c:pt idx="1910">
                  <c:v>9.3941059235938817E-2</c:v>
                </c:pt>
                <c:pt idx="1911">
                  <c:v>9.3941059235938817E-2</c:v>
                </c:pt>
                <c:pt idx="1912">
                  <c:v>9.3941059235938817E-2</c:v>
                </c:pt>
                <c:pt idx="1913">
                  <c:v>9.3941059235938817E-2</c:v>
                </c:pt>
                <c:pt idx="1914">
                  <c:v>9.3941059235938817E-2</c:v>
                </c:pt>
                <c:pt idx="1915">
                  <c:v>9.3941059235938817E-2</c:v>
                </c:pt>
                <c:pt idx="1916">
                  <c:v>9.3941059235938817E-2</c:v>
                </c:pt>
                <c:pt idx="1917">
                  <c:v>9.3941059235938817E-2</c:v>
                </c:pt>
                <c:pt idx="1918">
                  <c:v>9.3941059235938817E-2</c:v>
                </c:pt>
                <c:pt idx="1919">
                  <c:v>9.3941059235938817E-2</c:v>
                </c:pt>
                <c:pt idx="1920">
                  <c:v>9.3941059235938817E-2</c:v>
                </c:pt>
                <c:pt idx="1921">
                  <c:v>9.3941059235938817E-2</c:v>
                </c:pt>
                <c:pt idx="1922">
                  <c:v>9.3941059235938817E-2</c:v>
                </c:pt>
                <c:pt idx="1923">
                  <c:v>9.3941059235938817E-2</c:v>
                </c:pt>
                <c:pt idx="1924">
                  <c:v>9.3941059235938817E-2</c:v>
                </c:pt>
                <c:pt idx="1925">
                  <c:v>9.3941059235938817E-2</c:v>
                </c:pt>
                <c:pt idx="1926">
                  <c:v>9.3941059235938817E-2</c:v>
                </c:pt>
                <c:pt idx="1927">
                  <c:v>9.3941059235938817E-2</c:v>
                </c:pt>
                <c:pt idx="1928">
                  <c:v>9.3941059235938817E-2</c:v>
                </c:pt>
                <c:pt idx="1929">
                  <c:v>9.3941059235938817E-2</c:v>
                </c:pt>
                <c:pt idx="1930">
                  <c:v>9.3941059235938817E-2</c:v>
                </c:pt>
                <c:pt idx="1931">
                  <c:v>9.3941059235938817E-2</c:v>
                </c:pt>
                <c:pt idx="1932">
                  <c:v>9.3941059235938817E-2</c:v>
                </c:pt>
                <c:pt idx="1933">
                  <c:v>9.3941059235938817E-2</c:v>
                </c:pt>
                <c:pt idx="1934">
                  <c:v>9.3941059235938817E-2</c:v>
                </c:pt>
                <c:pt idx="1935">
                  <c:v>9.3941059235938817E-2</c:v>
                </c:pt>
                <c:pt idx="1936">
                  <c:v>9.3941059235938817E-2</c:v>
                </c:pt>
                <c:pt idx="1937">
                  <c:v>9.3941059235938817E-2</c:v>
                </c:pt>
                <c:pt idx="1938">
                  <c:v>9.3941059235938817E-2</c:v>
                </c:pt>
                <c:pt idx="1939">
                  <c:v>9.3941059235938817E-2</c:v>
                </c:pt>
                <c:pt idx="1940">
                  <c:v>9.3941059235938817E-2</c:v>
                </c:pt>
                <c:pt idx="1941">
                  <c:v>9.3941059235938817E-2</c:v>
                </c:pt>
                <c:pt idx="1942">
                  <c:v>9.3941059235938817E-2</c:v>
                </c:pt>
                <c:pt idx="1943">
                  <c:v>9.3941059235938817E-2</c:v>
                </c:pt>
                <c:pt idx="1944">
                  <c:v>9.3941059235938817E-2</c:v>
                </c:pt>
                <c:pt idx="1945">
                  <c:v>9.3941059235938817E-2</c:v>
                </c:pt>
                <c:pt idx="1946">
                  <c:v>9.3941059235938817E-2</c:v>
                </c:pt>
                <c:pt idx="1947">
                  <c:v>9.3941059235938817E-2</c:v>
                </c:pt>
                <c:pt idx="1948">
                  <c:v>9.3941059235938817E-2</c:v>
                </c:pt>
                <c:pt idx="1949">
                  <c:v>9.3941059235938817E-2</c:v>
                </c:pt>
                <c:pt idx="1950">
                  <c:v>9.3941059235938817E-2</c:v>
                </c:pt>
                <c:pt idx="1951">
                  <c:v>9.3941059235938817E-2</c:v>
                </c:pt>
                <c:pt idx="1952">
                  <c:v>9.3941059235938817E-2</c:v>
                </c:pt>
                <c:pt idx="1953">
                  <c:v>9.3941059235938817E-2</c:v>
                </c:pt>
                <c:pt idx="1954">
                  <c:v>9.3941059235938817E-2</c:v>
                </c:pt>
                <c:pt idx="1955">
                  <c:v>9.3941059235938817E-2</c:v>
                </c:pt>
                <c:pt idx="1956">
                  <c:v>9.3941059235938817E-2</c:v>
                </c:pt>
                <c:pt idx="1957">
                  <c:v>9.3941059235938817E-2</c:v>
                </c:pt>
                <c:pt idx="1958">
                  <c:v>9.3941059235938817E-2</c:v>
                </c:pt>
                <c:pt idx="1959">
                  <c:v>9.3941059235938817E-2</c:v>
                </c:pt>
                <c:pt idx="1960">
                  <c:v>9.3941059235938817E-2</c:v>
                </c:pt>
                <c:pt idx="1961">
                  <c:v>9.8174979519883021E-2</c:v>
                </c:pt>
                <c:pt idx="1962">
                  <c:v>9.8174979519883021E-2</c:v>
                </c:pt>
                <c:pt idx="1963">
                  <c:v>9.8174979519883021E-2</c:v>
                </c:pt>
                <c:pt idx="1964">
                  <c:v>9.8174979519883021E-2</c:v>
                </c:pt>
                <c:pt idx="1965">
                  <c:v>9.8174979519883021E-2</c:v>
                </c:pt>
                <c:pt idx="1966">
                  <c:v>9.8174979519883021E-2</c:v>
                </c:pt>
                <c:pt idx="1967">
                  <c:v>9.8174979519883021E-2</c:v>
                </c:pt>
                <c:pt idx="1968">
                  <c:v>9.8174979519883021E-2</c:v>
                </c:pt>
                <c:pt idx="1969">
                  <c:v>9.8174979519883021E-2</c:v>
                </c:pt>
                <c:pt idx="1970">
                  <c:v>0.10257412596124944</c:v>
                </c:pt>
                <c:pt idx="1971">
                  <c:v>0.10257412596124944</c:v>
                </c:pt>
                <c:pt idx="1972">
                  <c:v>0.10257412596124944</c:v>
                </c:pt>
                <c:pt idx="1973">
                  <c:v>0.10257412596124944</c:v>
                </c:pt>
                <c:pt idx="1974">
                  <c:v>0.10257412596124944</c:v>
                </c:pt>
                <c:pt idx="1975">
                  <c:v>0.10257412596124944</c:v>
                </c:pt>
                <c:pt idx="1976">
                  <c:v>0.10257412596124944</c:v>
                </c:pt>
                <c:pt idx="1977">
                  <c:v>0.10257412596124944</c:v>
                </c:pt>
                <c:pt idx="1978">
                  <c:v>0.10257412596124944</c:v>
                </c:pt>
                <c:pt idx="1979">
                  <c:v>0.10257412596124944</c:v>
                </c:pt>
                <c:pt idx="1980">
                  <c:v>0.10257412596124944</c:v>
                </c:pt>
                <c:pt idx="1981">
                  <c:v>0.10257412596124944</c:v>
                </c:pt>
                <c:pt idx="1982">
                  <c:v>0.10257412596124944</c:v>
                </c:pt>
                <c:pt idx="1983">
                  <c:v>0.10257412596124944</c:v>
                </c:pt>
                <c:pt idx="1984">
                  <c:v>0.10257412596124944</c:v>
                </c:pt>
                <c:pt idx="1985">
                  <c:v>0.10257412596124944</c:v>
                </c:pt>
                <c:pt idx="1986">
                  <c:v>0.10257412596124944</c:v>
                </c:pt>
                <c:pt idx="1987">
                  <c:v>0.10257412596124944</c:v>
                </c:pt>
                <c:pt idx="1988">
                  <c:v>0.10257412596124944</c:v>
                </c:pt>
                <c:pt idx="1989">
                  <c:v>0.10257412596124944</c:v>
                </c:pt>
                <c:pt idx="1990">
                  <c:v>0.10257412596124944</c:v>
                </c:pt>
                <c:pt idx="1991">
                  <c:v>0.10257412596124944</c:v>
                </c:pt>
                <c:pt idx="1992">
                  <c:v>0.10257412596124944</c:v>
                </c:pt>
                <c:pt idx="1993">
                  <c:v>0.10257412596124944</c:v>
                </c:pt>
                <c:pt idx="1994">
                  <c:v>0.10257412596124944</c:v>
                </c:pt>
                <c:pt idx="1995">
                  <c:v>0.10257412596124944</c:v>
                </c:pt>
                <c:pt idx="1996">
                  <c:v>0.10257412596124944</c:v>
                </c:pt>
                <c:pt idx="1997">
                  <c:v>0.10257412596124944</c:v>
                </c:pt>
                <c:pt idx="1998">
                  <c:v>0.10257412596124944</c:v>
                </c:pt>
                <c:pt idx="1999">
                  <c:v>0.10257412596124944</c:v>
                </c:pt>
                <c:pt idx="2000">
                  <c:v>0.10257412596124944</c:v>
                </c:pt>
                <c:pt idx="2001">
                  <c:v>0.10257412596124944</c:v>
                </c:pt>
                <c:pt idx="2002">
                  <c:v>0.10257412596124944</c:v>
                </c:pt>
                <c:pt idx="2003">
                  <c:v>0.10257412596124944</c:v>
                </c:pt>
                <c:pt idx="2004">
                  <c:v>0.10257412596124944</c:v>
                </c:pt>
                <c:pt idx="2005">
                  <c:v>0.10257412596124944</c:v>
                </c:pt>
                <c:pt idx="2006">
                  <c:v>0.10257412596124944</c:v>
                </c:pt>
                <c:pt idx="2007">
                  <c:v>0.10257412596124944</c:v>
                </c:pt>
                <c:pt idx="2008">
                  <c:v>0.10257412596124944</c:v>
                </c:pt>
                <c:pt idx="2009">
                  <c:v>0.10257412596124944</c:v>
                </c:pt>
                <c:pt idx="2010">
                  <c:v>0.10257412596124944</c:v>
                </c:pt>
                <c:pt idx="2011">
                  <c:v>0.10257412596124944</c:v>
                </c:pt>
                <c:pt idx="2012">
                  <c:v>0.10257412596124944</c:v>
                </c:pt>
                <c:pt idx="2013">
                  <c:v>0.10257412596124944</c:v>
                </c:pt>
                <c:pt idx="2014">
                  <c:v>0.10257412596124944</c:v>
                </c:pt>
                <c:pt idx="2015">
                  <c:v>0.10257412596124944</c:v>
                </c:pt>
                <c:pt idx="2016">
                  <c:v>0.10257412596124944</c:v>
                </c:pt>
                <c:pt idx="2017">
                  <c:v>0.10257412596124944</c:v>
                </c:pt>
                <c:pt idx="2018">
                  <c:v>0.10257412596124944</c:v>
                </c:pt>
                <c:pt idx="2019">
                  <c:v>0.10859711840446253</c:v>
                </c:pt>
                <c:pt idx="2020">
                  <c:v>0.10859711840446253</c:v>
                </c:pt>
                <c:pt idx="2021">
                  <c:v>0.10859711840446253</c:v>
                </c:pt>
                <c:pt idx="2022">
                  <c:v>0.10859711840446253</c:v>
                </c:pt>
                <c:pt idx="2023">
                  <c:v>0.10859711840446253</c:v>
                </c:pt>
                <c:pt idx="2024">
                  <c:v>0.10859711840446253</c:v>
                </c:pt>
                <c:pt idx="2025">
                  <c:v>0.10859711840446253</c:v>
                </c:pt>
                <c:pt idx="2026">
                  <c:v>0.10859711840446253</c:v>
                </c:pt>
                <c:pt idx="2027">
                  <c:v>0.10859711840446253</c:v>
                </c:pt>
                <c:pt idx="2028">
                  <c:v>0.10859711840446253</c:v>
                </c:pt>
                <c:pt idx="2029">
                  <c:v>0.10859711840446253</c:v>
                </c:pt>
                <c:pt idx="2030">
                  <c:v>0.10859711840446253</c:v>
                </c:pt>
                <c:pt idx="2031">
                  <c:v>0.10859711840446253</c:v>
                </c:pt>
                <c:pt idx="2032">
                  <c:v>0.10859711840446253</c:v>
                </c:pt>
                <c:pt idx="2033">
                  <c:v>0.10859711840446253</c:v>
                </c:pt>
                <c:pt idx="2034">
                  <c:v>0.10859711840446253</c:v>
                </c:pt>
                <c:pt idx="2035">
                  <c:v>0.10859711840446253</c:v>
                </c:pt>
                <c:pt idx="2036">
                  <c:v>0.10859711840446253</c:v>
                </c:pt>
                <c:pt idx="2037">
                  <c:v>0.10859711840446253</c:v>
                </c:pt>
                <c:pt idx="2038">
                  <c:v>0.10859711840446253</c:v>
                </c:pt>
                <c:pt idx="2039">
                  <c:v>0.10859711840446253</c:v>
                </c:pt>
                <c:pt idx="2040">
                  <c:v>0.10859711840446253</c:v>
                </c:pt>
                <c:pt idx="2041">
                  <c:v>0.10859711840446253</c:v>
                </c:pt>
                <c:pt idx="2042">
                  <c:v>0.10859711840446253</c:v>
                </c:pt>
                <c:pt idx="2043">
                  <c:v>0.10859711840446253</c:v>
                </c:pt>
                <c:pt idx="2044">
                  <c:v>0.10859711840446253</c:v>
                </c:pt>
                <c:pt idx="2045">
                  <c:v>0.10859711840446253</c:v>
                </c:pt>
                <c:pt idx="2046">
                  <c:v>0.10859711840446253</c:v>
                </c:pt>
                <c:pt idx="2047">
                  <c:v>0.10859711840446253</c:v>
                </c:pt>
                <c:pt idx="2048">
                  <c:v>0.10859711840446253</c:v>
                </c:pt>
                <c:pt idx="2049">
                  <c:v>0.10859711840446253</c:v>
                </c:pt>
                <c:pt idx="2050">
                  <c:v>0.10859711840446253</c:v>
                </c:pt>
                <c:pt idx="2051">
                  <c:v>0.10859711840446253</c:v>
                </c:pt>
                <c:pt idx="2052">
                  <c:v>0.10859711840446253</c:v>
                </c:pt>
                <c:pt idx="2053">
                  <c:v>0.10859711840446253</c:v>
                </c:pt>
                <c:pt idx="2054">
                  <c:v>0.10859711840446253</c:v>
                </c:pt>
                <c:pt idx="2055">
                  <c:v>0.10859711840446253</c:v>
                </c:pt>
                <c:pt idx="2056">
                  <c:v>0.10859711840446253</c:v>
                </c:pt>
                <c:pt idx="2057">
                  <c:v>0.10859711840446253</c:v>
                </c:pt>
                <c:pt idx="2058">
                  <c:v>0.10859711840446253</c:v>
                </c:pt>
                <c:pt idx="2059">
                  <c:v>0.10859711840446253</c:v>
                </c:pt>
                <c:pt idx="2060">
                  <c:v>0.10859711840446253</c:v>
                </c:pt>
                <c:pt idx="2061">
                  <c:v>0.10859711840446253</c:v>
                </c:pt>
                <c:pt idx="2062">
                  <c:v>0.10859711840446253</c:v>
                </c:pt>
                <c:pt idx="2063">
                  <c:v>0.10859711840446253</c:v>
                </c:pt>
                <c:pt idx="2064">
                  <c:v>0.10859711840446253</c:v>
                </c:pt>
                <c:pt idx="2065">
                  <c:v>0.10859711840446253</c:v>
                </c:pt>
                <c:pt idx="2066">
                  <c:v>0.10859711840446253</c:v>
                </c:pt>
                <c:pt idx="2067">
                  <c:v>0.10859711840446253</c:v>
                </c:pt>
                <c:pt idx="2068">
                  <c:v>0.10859711840446253</c:v>
                </c:pt>
                <c:pt idx="2069">
                  <c:v>0.10859711840446253</c:v>
                </c:pt>
                <c:pt idx="2070">
                  <c:v>0.10859711840446253</c:v>
                </c:pt>
                <c:pt idx="2071">
                  <c:v>0.10859711840446253</c:v>
                </c:pt>
                <c:pt idx="2072">
                  <c:v>0.10859711840446253</c:v>
                </c:pt>
                <c:pt idx="2073">
                  <c:v>0.10859711840446253</c:v>
                </c:pt>
                <c:pt idx="2074">
                  <c:v>0.10859711840446253</c:v>
                </c:pt>
                <c:pt idx="2075">
                  <c:v>0.10859711840446253</c:v>
                </c:pt>
                <c:pt idx="2076">
                  <c:v>0.10859711840446253</c:v>
                </c:pt>
                <c:pt idx="2077">
                  <c:v>0.10859711840446253</c:v>
                </c:pt>
                <c:pt idx="2078">
                  <c:v>0.10859711840446253</c:v>
                </c:pt>
                <c:pt idx="2079">
                  <c:v>0.10859711840446253</c:v>
                </c:pt>
                <c:pt idx="2080">
                  <c:v>0.10859711840446253</c:v>
                </c:pt>
                <c:pt idx="2081">
                  <c:v>0.10859711840446253</c:v>
                </c:pt>
                <c:pt idx="2082">
                  <c:v>0.10859711840446253</c:v>
                </c:pt>
                <c:pt idx="2083">
                  <c:v>0.10859711840446253</c:v>
                </c:pt>
                <c:pt idx="2084">
                  <c:v>0.10859711840446253</c:v>
                </c:pt>
                <c:pt idx="2085">
                  <c:v>0.10859711840446253</c:v>
                </c:pt>
                <c:pt idx="2086">
                  <c:v>0.10859711840446253</c:v>
                </c:pt>
                <c:pt idx="2087">
                  <c:v>0.11751114722041789</c:v>
                </c:pt>
                <c:pt idx="2088">
                  <c:v>0.11751114722041789</c:v>
                </c:pt>
                <c:pt idx="2089">
                  <c:v>0.11751114722041789</c:v>
                </c:pt>
                <c:pt idx="2090">
                  <c:v>0.11751114722041789</c:v>
                </c:pt>
                <c:pt idx="2091">
                  <c:v>0.11751114722041789</c:v>
                </c:pt>
                <c:pt idx="2092">
                  <c:v>0.11751114722041789</c:v>
                </c:pt>
                <c:pt idx="2093">
                  <c:v>0.11751114722041789</c:v>
                </c:pt>
                <c:pt idx="2094">
                  <c:v>0.11751114722041789</c:v>
                </c:pt>
                <c:pt idx="2095">
                  <c:v>0.11751114722041789</c:v>
                </c:pt>
                <c:pt idx="2096">
                  <c:v>0.11751114722041789</c:v>
                </c:pt>
                <c:pt idx="2097">
                  <c:v>0.11751114722041789</c:v>
                </c:pt>
                <c:pt idx="2098">
                  <c:v>0.11751114722041789</c:v>
                </c:pt>
                <c:pt idx="2099">
                  <c:v>0.11751114722041789</c:v>
                </c:pt>
                <c:pt idx="2100">
                  <c:v>0.11751114722041789</c:v>
                </c:pt>
                <c:pt idx="2101">
                  <c:v>0.11751114722041789</c:v>
                </c:pt>
                <c:pt idx="2102">
                  <c:v>0.11751114722041789</c:v>
                </c:pt>
                <c:pt idx="2103">
                  <c:v>0.11751114722041789</c:v>
                </c:pt>
                <c:pt idx="2104">
                  <c:v>0.11751114722041789</c:v>
                </c:pt>
                <c:pt idx="2105">
                  <c:v>0.11751114722041789</c:v>
                </c:pt>
                <c:pt idx="2106">
                  <c:v>0.11751114722041789</c:v>
                </c:pt>
                <c:pt idx="2107">
                  <c:v>0.11751114722041789</c:v>
                </c:pt>
                <c:pt idx="2108">
                  <c:v>0.11751114722041789</c:v>
                </c:pt>
                <c:pt idx="2109">
                  <c:v>0.11751114722041789</c:v>
                </c:pt>
                <c:pt idx="2110">
                  <c:v>0.11751114722041789</c:v>
                </c:pt>
                <c:pt idx="2111">
                  <c:v>0.11751114722041789</c:v>
                </c:pt>
                <c:pt idx="2112">
                  <c:v>0.11751114722041789</c:v>
                </c:pt>
                <c:pt idx="2113">
                  <c:v>0.11751114722041789</c:v>
                </c:pt>
                <c:pt idx="2114">
                  <c:v>0.11751114722041789</c:v>
                </c:pt>
                <c:pt idx="2115">
                  <c:v>0.11751114722041789</c:v>
                </c:pt>
                <c:pt idx="2116">
                  <c:v>0.11751114722041789</c:v>
                </c:pt>
                <c:pt idx="2117">
                  <c:v>0.11751114722041789</c:v>
                </c:pt>
                <c:pt idx="2118">
                  <c:v>0.11751114722041789</c:v>
                </c:pt>
                <c:pt idx="2119">
                  <c:v>0.11751114722041789</c:v>
                </c:pt>
                <c:pt idx="2120">
                  <c:v>0.11751114722041789</c:v>
                </c:pt>
                <c:pt idx="2121">
                  <c:v>0.11751114722041789</c:v>
                </c:pt>
                <c:pt idx="2122">
                  <c:v>0.11751114722041789</c:v>
                </c:pt>
                <c:pt idx="2123">
                  <c:v>0.11751114722041789</c:v>
                </c:pt>
                <c:pt idx="2124">
                  <c:v>0.11751114722041789</c:v>
                </c:pt>
                <c:pt idx="2125">
                  <c:v>0.11751114722041789</c:v>
                </c:pt>
                <c:pt idx="2126">
                  <c:v>0.11751114722041789</c:v>
                </c:pt>
                <c:pt idx="2127">
                  <c:v>0.11751114722041789</c:v>
                </c:pt>
                <c:pt idx="2128">
                  <c:v>0.11751114722041789</c:v>
                </c:pt>
                <c:pt idx="2129">
                  <c:v>0.11751114722041789</c:v>
                </c:pt>
                <c:pt idx="2130">
                  <c:v>0.11751114722041789</c:v>
                </c:pt>
                <c:pt idx="2131">
                  <c:v>0.11751114722041789</c:v>
                </c:pt>
                <c:pt idx="2132">
                  <c:v>0.11751114722041789</c:v>
                </c:pt>
                <c:pt idx="2133">
                  <c:v>0.11751114722041789</c:v>
                </c:pt>
                <c:pt idx="2134">
                  <c:v>0.11751114722041789</c:v>
                </c:pt>
                <c:pt idx="2135">
                  <c:v>0.11751114722041789</c:v>
                </c:pt>
                <c:pt idx="2136">
                  <c:v>0.11751114722041789</c:v>
                </c:pt>
                <c:pt idx="2137">
                  <c:v>0.11751114722041789</c:v>
                </c:pt>
                <c:pt idx="2138">
                  <c:v>0.11751114722041789</c:v>
                </c:pt>
                <c:pt idx="2139">
                  <c:v>0.11751114722041789</c:v>
                </c:pt>
                <c:pt idx="2140">
                  <c:v>0.11751114722041789</c:v>
                </c:pt>
                <c:pt idx="2141">
                  <c:v>0.11751114722041789</c:v>
                </c:pt>
                <c:pt idx="2142">
                  <c:v>0.11751114722041789</c:v>
                </c:pt>
                <c:pt idx="2143">
                  <c:v>0.11751114722041789</c:v>
                </c:pt>
                <c:pt idx="2144">
                  <c:v>0.11751114722041789</c:v>
                </c:pt>
                <c:pt idx="2145">
                  <c:v>0.11751114722041789</c:v>
                </c:pt>
                <c:pt idx="2146">
                  <c:v>0.11751114722041789</c:v>
                </c:pt>
                <c:pt idx="2147">
                  <c:v>0.11751114722041789</c:v>
                </c:pt>
                <c:pt idx="2148">
                  <c:v>0.11751114722041789</c:v>
                </c:pt>
                <c:pt idx="2149">
                  <c:v>0.11751114722041789</c:v>
                </c:pt>
                <c:pt idx="2150">
                  <c:v>0.11751114722041789</c:v>
                </c:pt>
                <c:pt idx="2151">
                  <c:v>0.11751114722041789</c:v>
                </c:pt>
                <c:pt idx="2152">
                  <c:v>0.13130003554509886</c:v>
                </c:pt>
                <c:pt idx="2153">
                  <c:v>0.13130003554509886</c:v>
                </c:pt>
                <c:pt idx="2154">
                  <c:v>0.13130003554509886</c:v>
                </c:pt>
                <c:pt idx="2155">
                  <c:v>0.13130003554509886</c:v>
                </c:pt>
                <c:pt idx="2156">
                  <c:v>0.13130003554509886</c:v>
                </c:pt>
                <c:pt idx="2157">
                  <c:v>0.13130003554509886</c:v>
                </c:pt>
                <c:pt idx="2158">
                  <c:v>0.13130003554509886</c:v>
                </c:pt>
                <c:pt idx="2159">
                  <c:v>0.13130003554509886</c:v>
                </c:pt>
                <c:pt idx="2160">
                  <c:v>0.13130003554509886</c:v>
                </c:pt>
                <c:pt idx="2161">
                  <c:v>0.13130003554509886</c:v>
                </c:pt>
                <c:pt idx="2162">
                  <c:v>0.13130003554509886</c:v>
                </c:pt>
                <c:pt idx="2163">
                  <c:v>0.13130003554509886</c:v>
                </c:pt>
                <c:pt idx="2164">
                  <c:v>0.13130003554509886</c:v>
                </c:pt>
                <c:pt idx="2165">
                  <c:v>0.13130003554509886</c:v>
                </c:pt>
                <c:pt idx="2166">
                  <c:v>0.13130003554509886</c:v>
                </c:pt>
                <c:pt idx="2167">
                  <c:v>0.13130003554509886</c:v>
                </c:pt>
                <c:pt idx="2168">
                  <c:v>0.13130003554509886</c:v>
                </c:pt>
                <c:pt idx="2169">
                  <c:v>0.13130003554509886</c:v>
                </c:pt>
                <c:pt idx="2170">
                  <c:v>0.13130003554509886</c:v>
                </c:pt>
                <c:pt idx="2171">
                  <c:v>0.13130003554509886</c:v>
                </c:pt>
                <c:pt idx="2172">
                  <c:v>0.13130003554509886</c:v>
                </c:pt>
                <c:pt idx="2173">
                  <c:v>0.13130003554509886</c:v>
                </c:pt>
                <c:pt idx="2174">
                  <c:v>0.13130003554509886</c:v>
                </c:pt>
                <c:pt idx="2175">
                  <c:v>0.13130003554509886</c:v>
                </c:pt>
                <c:pt idx="2176">
                  <c:v>0.13130003554509886</c:v>
                </c:pt>
                <c:pt idx="2177">
                  <c:v>0.13130003554509886</c:v>
                </c:pt>
                <c:pt idx="2178">
                  <c:v>0.13130003554509886</c:v>
                </c:pt>
                <c:pt idx="2179">
                  <c:v>0.13130003554509886</c:v>
                </c:pt>
                <c:pt idx="2180">
                  <c:v>0.13130003554509886</c:v>
                </c:pt>
                <c:pt idx="2181">
                  <c:v>0.13130003554509886</c:v>
                </c:pt>
                <c:pt idx="2182">
                  <c:v>0.13130003554509886</c:v>
                </c:pt>
                <c:pt idx="2183">
                  <c:v>0.13130003554509886</c:v>
                </c:pt>
                <c:pt idx="2184">
                  <c:v>0.13130003554509886</c:v>
                </c:pt>
                <c:pt idx="2185">
                  <c:v>0.13130003554509886</c:v>
                </c:pt>
                <c:pt idx="2186">
                  <c:v>0.13130003554509886</c:v>
                </c:pt>
                <c:pt idx="2187">
                  <c:v>0.13130003554509886</c:v>
                </c:pt>
                <c:pt idx="2188">
                  <c:v>0.13130003554509886</c:v>
                </c:pt>
                <c:pt idx="2189">
                  <c:v>0.13130003554509886</c:v>
                </c:pt>
                <c:pt idx="2190">
                  <c:v>0.13130003554509886</c:v>
                </c:pt>
                <c:pt idx="2191">
                  <c:v>0.13130003554509886</c:v>
                </c:pt>
                <c:pt idx="2192">
                  <c:v>0.13130003554509886</c:v>
                </c:pt>
                <c:pt idx="2193">
                  <c:v>0.13130003554509886</c:v>
                </c:pt>
                <c:pt idx="2194">
                  <c:v>0.13130003554509886</c:v>
                </c:pt>
                <c:pt idx="2195">
                  <c:v>0.13130003554509886</c:v>
                </c:pt>
                <c:pt idx="2196">
                  <c:v>0.13130003554509886</c:v>
                </c:pt>
                <c:pt idx="2197">
                  <c:v>0.13130003554509886</c:v>
                </c:pt>
                <c:pt idx="2198">
                  <c:v>0.13130003554509886</c:v>
                </c:pt>
                <c:pt idx="2199">
                  <c:v>0.13130003554509886</c:v>
                </c:pt>
                <c:pt idx="2200">
                  <c:v>0.13130003554509886</c:v>
                </c:pt>
              </c:numCache>
            </c:numRef>
          </c:yVal>
          <c:smooth val="1"/>
          <c:extLst>
            <c:ext xmlns:c16="http://schemas.microsoft.com/office/drawing/2014/chart" uri="{C3380CC4-5D6E-409C-BE32-E72D297353CC}">
              <c16:uniqueId val="{00000000-5BF1-4B9C-8786-8BD97C48B9D3}"/>
            </c:ext>
          </c:extLst>
        </c:ser>
        <c:ser>
          <c:idx val="1"/>
          <c:order val="1"/>
          <c:tx>
            <c:strRef>
              <c:f>CUM_INCID_CR1!$C$1</c:f>
              <c:strCache>
                <c:ptCount val="1"/>
                <c:pt idx="0">
                  <c:v>cif_inv</c:v>
                </c:pt>
              </c:strCache>
            </c:strRef>
          </c:tx>
          <c:spPr>
            <a:ln w="57150" cap="rnd">
              <a:solidFill>
                <a:srgbClr val="FF0000"/>
              </a:solidFill>
              <a:round/>
            </a:ln>
            <a:effectLst/>
          </c:spPr>
          <c:marker>
            <c:symbol val="none"/>
          </c:marker>
          <c:xVal>
            <c:numRef>
              <c:f>CUM_INCID_CR1!$A$2:$A$2202</c:f>
              <c:numCache>
                <c:formatCode>General</c:formatCode>
                <c:ptCount val="2201"/>
                <c:pt idx="0">
                  <c:v>0</c:v>
                </c:pt>
                <c:pt idx="1">
                  <c:v>2.7397260273972603E-3</c:v>
                </c:pt>
                <c:pt idx="2">
                  <c:v>5.4794520547945206E-3</c:v>
                </c:pt>
                <c:pt idx="3">
                  <c:v>8.21917808219178E-3</c:v>
                </c:pt>
                <c:pt idx="4">
                  <c:v>1.0958904109589041E-2</c:v>
                </c:pt>
                <c:pt idx="5">
                  <c:v>1.3698630136986301E-2</c:v>
                </c:pt>
                <c:pt idx="6">
                  <c:v>1.643835616438356E-2</c:v>
                </c:pt>
                <c:pt idx="7">
                  <c:v>1.9178082191780823E-2</c:v>
                </c:pt>
                <c:pt idx="8">
                  <c:v>2.1917808219178082E-2</c:v>
                </c:pt>
                <c:pt idx="9">
                  <c:v>2.4657534246575342E-2</c:v>
                </c:pt>
                <c:pt idx="10">
                  <c:v>2.7397260273972601E-2</c:v>
                </c:pt>
                <c:pt idx="11">
                  <c:v>3.0136986301369864E-2</c:v>
                </c:pt>
                <c:pt idx="12">
                  <c:v>3.287671232876712E-2</c:v>
                </c:pt>
                <c:pt idx="13">
                  <c:v>3.5616438356164383E-2</c:v>
                </c:pt>
                <c:pt idx="14">
                  <c:v>3.8356164383561646E-2</c:v>
                </c:pt>
                <c:pt idx="15">
                  <c:v>4.1095890410958902E-2</c:v>
                </c:pt>
                <c:pt idx="16">
                  <c:v>4.3835616438356165E-2</c:v>
                </c:pt>
                <c:pt idx="17">
                  <c:v>4.6575342465753428E-2</c:v>
                </c:pt>
                <c:pt idx="18">
                  <c:v>4.9315068493150684E-2</c:v>
                </c:pt>
                <c:pt idx="19">
                  <c:v>5.2054794520547946E-2</c:v>
                </c:pt>
                <c:pt idx="20">
                  <c:v>5.4794520547945202E-2</c:v>
                </c:pt>
                <c:pt idx="21">
                  <c:v>5.7534246575342465E-2</c:v>
                </c:pt>
                <c:pt idx="22">
                  <c:v>6.0273972602739728E-2</c:v>
                </c:pt>
                <c:pt idx="23">
                  <c:v>6.3013698630136991E-2</c:v>
                </c:pt>
                <c:pt idx="24">
                  <c:v>6.575342465753424E-2</c:v>
                </c:pt>
                <c:pt idx="25">
                  <c:v>6.8493150684931503E-2</c:v>
                </c:pt>
                <c:pt idx="26">
                  <c:v>7.1232876712328766E-2</c:v>
                </c:pt>
                <c:pt idx="27">
                  <c:v>7.3972602739726029E-2</c:v>
                </c:pt>
                <c:pt idx="28">
                  <c:v>7.6712328767123292E-2</c:v>
                </c:pt>
                <c:pt idx="29">
                  <c:v>7.9452054794520555E-2</c:v>
                </c:pt>
                <c:pt idx="30">
                  <c:v>8.2191780821917804E-2</c:v>
                </c:pt>
                <c:pt idx="31">
                  <c:v>8.4931506849315067E-2</c:v>
                </c:pt>
                <c:pt idx="32">
                  <c:v>8.7671232876712329E-2</c:v>
                </c:pt>
                <c:pt idx="33">
                  <c:v>9.0410958904109592E-2</c:v>
                </c:pt>
                <c:pt idx="34">
                  <c:v>9.3150684931506855E-2</c:v>
                </c:pt>
                <c:pt idx="35">
                  <c:v>9.5890410958904104E-2</c:v>
                </c:pt>
                <c:pt idx="36">
                  <c:v>9.8630136986301367E-2</c:v>
                </c:pt>
                <c:pt idx="37">
                  <c:v>0.10136986301369863</c:v>
                </c:pt>
                <c:pt idx="38">
                  <c:v>0.10410958904109589</c:v>
                </c:pt>
                <c:pt idx="39">
                  <c:v>0.10684931506849316</c:v>
                </c:pt>
                <c:pt idx="40">
                  <c:v>0.1095890410958904</c:v>
                </c:pt>
                <c:pt idx="41">
                  <c:v>0.11232876712328767</c:v>
                </c:pt>
                <c:pt idx="42">
                  <c:v>0.11506849315068493</c:v>
                </c:pt>
                <c:pt idx="43">
                  <c:v>0.11780821917808219</c:v>
                </c:pt>
                <c:pt idx="44">
                  <c:v>0.12054794520547946</c:v>
                </c:pt>
                <c:pt idx="45">
                  <c:v>0.12328767123287671</c:v>
                </c:pt>
                <c:pt idx="46">
                  <c:v>0.12602739726027398</c:v>
                </c:pt>
                <c:pt idx="47">
                  <c:v>0.12876712328767123</c:v>
                </c:pt>
                <c:pt idx="48">
                  <c:v>0.13150684931506848</c:v>
                </c:pt>
                <c:pt idx="49">
                  <c:v>0.13424657534246576</c:v>
                </c:pt>
                <c:pt idx="50">
                  <c:v>0.13698630136986301</c:v>
                </c:pt>
                <c:pt idx="51">
                  <c:v>0.13972602739726028</c:v>
                </c:pt>
                <c:pt idx="52">
                  <c:v>0.14246575342465753</c:v>
                </c:pt>
                <c:pt idx="53">
                  <c:v>0.14520547945205478</c:v>
                </c:pt>
                <c:pt idx="54">
                  <c:v>0.14794520547945206</c:v>
                </c:pt>
                <c:pt idx="55">
                  <c:v>0.15068493150684931</c:v>
                </c:pt>
                <c:pt idx="56">
                  <c:v>0.15342465753424658</c:v>
                </c:pt>
                <c:pt idx="57">
                  <c:v>0.15616438356164383</c:v>
                </c:pt>
                <c:pt idx="58">
                  <c:v>0.15890410958904111</c:v>
                </c:pt>
                <c:pt idx="59">
                  <c:v>0.16164383561643836</c:v>
                </c:pt>
                <c:pt idx="60">
                  <c:v>0.16438356164383561</c:v>
                </c:pt>
                <c:pt idx="61">
                  <c:v>0.16712328767123288</c:v>
                </c:pt>
                <c:pt idx="62">
                  <c:v>0.16986301369863013</c:v>
                </c:pt>
                <c:pt idx="63">
                  <c:v>0.17260273972602741</c:v>
                </c:pt>
                <c:pt idx="64">
                  <c:v>0.17534246575342466</c:v>
                </c:pt>
                <c:pt idx="65">
                  <c:v>0.17808219178082191</c:v>
                </c:pt>
                <c:pt idx="66">
                  <c:v>0.18082191780821918</c:v>
                </c:pt>
                <c:pt idx="67">
                  <c:v>0.18356164383561643</c:v>
                </c:pt>
                <c:pt idx="68">
                  <c:v>0.18630136986301371</c:v>
                </c:pt>
                <c:pt idx="69">
                  <c:v>0.18904109589041096</c:v>
                </c:pt>
                <c:pt idx="70">
                  <c:v>0.19178082191780821</c:v>
                </c:pt>
                <c:pt idx="71">
                  <c:v>0.19452054794520549</c:v>
                </c:pt>
                <c:pt idx="72">
                  <c:v>0.19726027397260273</c:v>
                </c:pt>
                <c:pt idx="73">
                  <c:v>0.2</c:v>
                </c:pt>
                <c:pt idx="74">
                  <c:v>0.20273972602739726</c:v>
                </c:pt>
                <c:pt idx="75">
                  <c:v>0.20547945205479451</c:v>
                </c:pt>
                <c:pt idx="76">
                  <c:v>0.20821917808219179</c:v>
                </c:pt>
                <c:pt idx="77">
                  <c:v>0.21095890410958903</c:v>
                </c:pt>
                <c:pt idx="78">
                  <c:v>0.21369863013698631</c:v>
                </c:pt>
                <c:pt idx="79">
                  <c:v>0.21643835616438356</c:v>
                </c:pt>
                <c:pt idx="80">
                  <c:v>0.21917808219178081</c:v>
                </c:pt>
                <c:pt idx="81">
                  <c:v>0.22191780821917809</c:v>
                </c:pt>
                <c:pt idx="82">
                  <c:v>0.22465753424657534</c:v>
                </c:pt>
                <c:pt idx="83">
                  <c:v>0.22739726027397261</c:v>
                </c:pt>
                <c:pt idx="84">
                  <c:v>0.23013698630136986</c:v>
                </c:pt>
                <c:pt idx="85">
                  <c:v>0.23287671232876711</c:v>
                </c:pt>
                <c:pt idx="86">
                  <c:v>0.23561643835616439</c:v>
                </c:pt>
                <c:pt idx="87">
                  <c:v>0.23835616438356164</c:v>
                </c:pt>
                <c:pt idx="88">
                  <c:v>0.24109589041095891</c:v>
                </c:pt>
                <c:pt idx="89">
                  <c:v>0.24383561643835616</c:v>
                </c:pt>
                <c:pt idx="90">
                  <c:v>0.24657534246575341</c:v>
                </c:pt>
                <c:pt idx="91">
                  <c:v>0.24931506849315069</c:v>
                </c:pt>
                <c:pt idx="92">
                  <c:v>0.25205479452054796</c:v>
                </c:pt>
                <c:pt idx="93">
                  <c:v>0.25479452054794521</c:v>
                </c:pt>
                <c:pt idx="94">
                  <c:v>0.25753424657534246</c:v>
                </c:pt>
                <c:pt idx="95">
                  <c:v>0.26027397260273971</c:v>
                </c:pt>
                <c:pt idx="96">
                  <c:v>0.26301369863013696</c:v>
                </c:pt>
                <c:pt idx="97">
                  <c:v>0.26575342465753427</c:v>
                </c:pt>
                <c:pt idx="98">
                  <c:v>0.26849315068493151</c:v>
                </c:pt>
                <c:pt idx="99">
                  <c:v>0.27123287671232876</c:v>
                </c:pt>
                <c:pt idx="100">
                  <c:v>0.27397260273972601</c:v>
                </c:pt>
                <c:pt idx="101">
                  <c:v>0.27671232876712326</c:v>
                </c:pt>
                <c:pt idx="102">
                  <c:v>0.27945205479452057</c:v>
                </c:pt>
                <c:pt idx="103">
                  <c:v>0.28219178082191781</c:v>
                </c:pt>
                <c:pt idx="104">
                  <c:v>0.28493150684931506</c:v>
                </c:pt>
                <c:pt idx="105">
                  <c:v>0.28767123287671231</c:v>
                </c:pt>
                <c:pt idx="106">
                  <c:v>0.29041095890410956</c:v>
                </c:pt>
                <c:pt idx="107">
                  <c:v>0.29315068493150687</c:v>
                </c:pt>
                <c:pt idx="108">
                  <c:v>0.29589041095890412</c:v>
                </c:pt>
                <c:pt idx="109">
                  <c:v>0.29863013698630136</c:v>
                </c:pt>
                <c:pt idx="110">
                  <c:v>0.30136986301369861</c:v>
                </c:pt>
                <c:pt idx="111">
                  <c:v>0.30410958904109592</c:v>
                </c:pt>
                <c:pt idx="112">
                  <c:v>0.30684931506849317</c:v>
                </c:pt>
                <c:pt idx="113">
                  <c:v>0.30958904109589042</c:v>
                </c:pt>
                <c:pt idx="114">
                  <c:v>0.31232876712328766</c:v>
                </c:pt>
                <c:pt idx="115">
                  <c:v>0.31506849315068491</c:v>
                </c:pt>
                <c:pt idx="116">
                  <c:v>0.31780821917808222</c:v>
                </c:pt>
                <c:pt idx="117">
                  <c:v>0.32054794520547947</c:v>
                </c:pt>
                <c:pt idx="118">
                  <c:v>0.32328767123287672</c:v>
                </c:pt>
                <c:pt idx="119">
                  <c:v>0.32602739726027397</c:v>
                </c:pt>
                <c:pt idx="120">
                  <c:v>0.32876712328767121</c:v>
                </c:pt>
                <c:pt idx="121">
                  <c:v>0.33150684931506852</c:v>
                </c:pt>
                <c:pt idx="122">
                  <c:v>0.33424657534246577</c:v>
                </c:pt>
                <c:pt idx="123">
                  <c:v>0.33698630136986302</c:v>
                </c:pt>
                <c:pt idx="124">
                  <c:v>0.33972602739726027</c:v>
                </c:pt>
                <c:pt idx="125">
                  <c:v>0.34246575342465752</c:v>
                </c:pt>
                <c:pt idx="126">
                  <c:v>0.34520547945205482</c:v>
                </c:pt>
                <c:pt idx="127">
                  <c:v>0.34794520547945207</c:v>
                </c:pt>
                <c:pt idx="128">
                  <c:v>0.35068493150684932</c:v>
                </c:pt>
                <c:pt idx="129">
                  <c:v>0.35342465753424657</c:v>
                </c:pt>
                <c:pt idx="130">
                  <c:v>0.35616438356164382</c:v>
                </c:pt>
                <c:pt idx="131">
                  <c:v>0.35890410958904112</c:v>
                </c:pt>
                <c:pt idx="132">
                  <c:v>0.36164383561643837</c:v>
                </c:pt>
                <c:pt idx="133">
                  <c:v>0.36438356164383562</c:v>
                </c:pt>
                <c:pt idx="134">
                  <c:v>0.36712328767123287</c:v>
                </c:pt>
                <c:pt idx="135">
                  <c:v>0.36986301369863012</c:v>
                </c:pt>
                <c:pt idx="136">
                  <c:v>0.37260273972602742</c:v>
                </c:pt>
                <c:pt idx="137">
                  <c:v>0.37534246575342467</c:v>
                </c:pt>
                <c:pt idx="138">
                  <c:v>0.37808219178082192</c:v>
                </c:pt>
                <c:pt idx="139">
                  <c:v>0.38082191780821917</c:v>
                </c:pt>
                <c:pt idx="140">
                  <c:v>0.38356164383561642</c:v>
                </c:pt>
                <c:pt idx="141">
                  <c:v>0.38630136986301372</c:v>
                </c:pt>
                <c:pt idx="142">
                  <c:v>0.38904109589041097</c:v>
                </c:pt>
                <c:pt idx="143">
                  <c:v>0.39178082191780822</c:v>
                </c:pt>
                <c:pt idx="144">
                  <c:v>0.39452054794520547</c:v>
                </c:pt>
                <c:pt idx="145">
                  <c:v>0.39726027397260272</c:v>
                </c:pt>
                <c:pt idx="146">
                  <c:v>0.4</c:v>
                </c:pt>
                <c:pt idx="147">
                  <c:v>0.40273972602739727</c:v>
                </c:pt>
                <c:pt idx="148">
                  <c:v>0.40547945205479452</c:v>
                </c:pt>
                <c:pt idx="149">
                  <c:v>0.40821917808219177</c:v>
                </c:pt>
                <c:pt idx="150">
                  <c:v>0.41095890410958902</c:v>
                </c:pt>
                <c:pt idx="151">
                  <c:v>0.41369863013698632</c:v>
                </c:pt>
                <c:pt idx="152">
                  <c:v>0.41643835616438357</c:v>
                </c:pt>
                <c:pt idx="153">
                  <c:v>0.41917808219178082</c:v>
                </c:pt>
                <c:pt idx="154">
                  <c:v>0.42191780821917807</c:v>
                </c:pt>
                <c:pt idx="155">
                  <c:v>0.42465753424657532</c:v>
                </c:pt>
                <c:pt idx="156">
                  <c:v>0.42739726027397262</c:v>
                </c:pt>
                <c:pt idx="157">
                  <c:v>0.43013698630136987</c:v>
                </c:pt>
                <c:pt idx="158">
                  <c:v>0.43287671232876712</c:v>
                </c:pt>
                <c:pt idx="159">
                  <c:v>0.43561643835616437</c:v>
                </c:pt>
                <c:pt idx="160">
                  <c:v>0.43835616438356162</c:v>
                </c:pt>
                <c:pt idx="161">
                  <c:v>0.44109589041095892</c:v>
                </c:pt>
                <c:pt idx="162">
                  <c:v>0.44383561643835617</c:v>
                </c:pt>
                <c:pt idx="163">
                  <c:v>0.44657534246575342</c:v>
                </c:pt>
                <c:pt idx="164">
                  <c:v>0.44931506849315067</c:v>
                </c:pt>
                <c:pt idx="165">
                  <c:v>0.45205479452054792</c:v>
                </c:pt>
                <c:pt idx="166">
                  <c:v>0.45479452054794522</c:v>
                </c:pt>
                <c:pt idx="167">
                  <c:v>0.45753424657534247</c:v>
                </c:pt>
                <c:pt idx="168">
                  <c:v>0.46027397260273972</c:v>
                </c:pt>
                <c:pt idx="169">
                  <c:v>0.46301369863013697</c:v>
                </c:pt>
                <c:pt idx="170">
                  <c:v>0.46575342465753422</c:v>
                </c:pt>
                <c:pt idx="171">
                  <c:v>0.46849315068493153</c:v>
                </c:pt>
                <c:pt idx="172">
                  <c:v>0.47123287671232877</c:v>
                </c:pt>
                <c:pt idx="173">
                  <c:v>0.47397260273972602</c:v>
                </c:pt>
                <c:pt idx="174">
                  <c:v>0.47671232876712327</c:v>
                </c:pt>
                <c:pt idx="175">
                  <c:v>0.47945205479452052</c:v>
                </c:pt>
                <c:pt idx="176">
                  <c:v>0.48219178082191783</c:v>
                </c:pt>
                <c:pt idx="177">
                  <c:v>0.48493150684931507</c:v>
                </c:pt>
                <c:pt idx="178">
                  <c:v>0.48767123287671232</c:v>
                </c:pt>
                <c:pt idx="179">
                  <c:v>0.49041095890410957</c:v>
                </c:pt>
                <c:pt idx="180">
                  <c:v>0.49315068493150682</c:v>
                </c:pt>
                <c:pt idx="181">
                  <c:v>0.49589041095890413</c:v>
                </c:pt>
                <c:pt idx="182">
                  <c:v>0.49863013698630138</c:v>
                </c:pt>
                <c:pt idx="183">
                  <c:v>0.50136986301369868</c:v>
                </c:pt>
                <c:pt idx="184">
                  <c:v>0.50410958904109593</c:v>
                </c:pt>
                <c:pt idx="185">
                  <c:v>0.50684931506849318</c:v>
                </c:pt>
                <c:pt idx="186">
                  <c:v>0.50958904109589043</c:v>
                </c:pt>
                <c:pt idx="187">
                  <c:v>0.51232876712328768</c:v>
                </c:pt>
                <c:pt idx="188">
                  <c:v>0.51506849315068493</c:v>
                </c:pt>
                <c:pt idx="189">
                  <c:v>0.51780821917808217</c:v>
                </c:pt>
                <c:pt idx="190">
                  <c:v>0.52054794520547942</c:v>
                </c:pt>
                <c:pt idx="191">
                  <c:v>0.52328767123287667</c:v>
                </c:pt>
                <c:pt idx="192">
                  <c:v>0.52602739726027392</c:v>
                </c:pt>
                <c:pt idx="193">
                  <c:v>0.52876712328767128</c:v>
                </c:pt>
                <c:pt idx="194">
                  <c:v>0.53150684931506853</c:v>
                </c:pt>
                <c:pt idx="195">
                  <c:v>0.53424657534246578</c:v>
                </c:pt>
                <c:pt idx="196">
                  <c:v>0.53698630136986303</c:v>
                </c:pt>
                <c:pt idx="197">
                  <c:v>0.53972602739726028</c:v>
                </c:pt>
                <c:pt idx="198">
                  <c:v>0.54246575342465753</c:v>
                </c:pt>
                <c:pt idx="199">
                  <c:v>0.54520547945205478</c:v>
                </c:pt>
                <c:pt idx="200">
                  <c:v>0.54794520547945202</c:v>
                </c:pt>
                <c:pt idx="201">
                  <c:v>0.55068493150684927</c:v>
                </c:pt>
                <c:pt idx="202">
                  <c:v>0.55342465753424652</c:v>
                </c:pt>
                <c:pt idx="203">
                  <c:v>0.55616438356164388</c:v>
                </c:pt>
                <c:pt idx="204">
                  <c:v>0.55890410958904113</c:v>
                </c:pt>
                <c:pt idx="205">
                  <c:v>0.56164383561643838</c:v>
                </c:pt>
                <c:pt idx="206">
                  <c:v>0.56438356164383563</c:v>
                </c:pt>
                <c:pt idx="207">
                  <c:v>0.56712328767123288</c:v>
                </c:pt>
                <c:pt idx="208">
                  <c:v>0.56986301369863013</c:v>
                </c:pt>
                <c:pt idx="209">
                  <c:v>0.57260273972602738</c:v>
                </c:pt>
                <c:pt idx="210">
                  <c:v>0.57534246575342463</c:v>
                </c:pt>
                <c:pt idx="211">
                  <c:v>0.57808219178082187</c:v>
                </c:pt>
                <c:pt idx="212">
                  <c:v>0.58082191780821912</c:v>
                </c:pt>
                <c:pt idx="213">
                  <c:v>0.58356164383561648</c:v>
                </c:pt>
                <c:pt idx="214">
                  <c:v>0.58630136986301373</c:v>
                </c:pt>
                <c:pt idx="215">
                  <c:v>0.58904109589041098</c:v>
                </c:pt>
                <c:pt idx="216">
                  <c:v>0.59178082191780823</c:v>
                </c:pt>
                <c:pt idx="217">
                  <c:v>0.59452054794520548</c:v>
                </c:pt>
                <c:pt idx="218">
                  <c:v>0.59726027397260273</c:v>
                </c:pt>
                <c:pt idx="219">
                  <c:v>0.6</c:v>
                </c:pt>
                <c:pt idx="220">
                  <c:v>0.60273972602739723</c:v>
                </c:pt>
                <c:pt idx="221">
                  <c:v>0.60547945205479448</c:v>
                </c:pt>
                <c:pt idx="222">
                  <c:v>0.60821917808219184</c:v>
                </c:pt>
                <c:pt idx="223">
                  <c:v>0.61095890410958908</c:v>
                </c:pt>
                <c:pt idx="224">
                  <c:v>0.61369863013698633</c:v>
                </c:pt>
                <c:pt idx="225">
                  <c:v>0.61643835616438358</c:v>
                </c:pt>
                <c:pt idx="226">
                  <c:v>0.61917808219178083</c:v>
                </c:pt>
                <c:pt idx="227">
                  <c:v>0.62191780821917808</c:v>
                </c:pt>
                <c:pt idx="228">
                  <c:v>0.62465753424657533</c:v>
                </c:pt>
                <c:pt idx="229">
                  <c:v>0.62739726027397258</c:v>
                </c:pt>
                <c:pt idx="230">
                  <c:v>0.63013698630136983</c:v>
                </c:pt>
                <c:pt idx="231">
                  <c:v>0.63287671232876708</c:v>
                </c:pt>
                <c:pt idx="232">
                  <c:v>0.63561643835616444</c:v>
                </c:pt>
                <c:pt idx="233">
                  <c:v>0.63835616438356169</c:v>
                </c:pt>
                <c:pt idx="234">
                  <c:v>0.64109589041095894</c:v>
                </c:pt>
                <c:pt idx="235">
                  <c:v>0.64383561643835618</c:v>
                </c:pt>
                <c:pt idx="236">
                  <c:v>0.64657534246575343</c:v>
                </c:pt>
                <c:pt idx="237">
                  <c:v>0.64931506849315068</c:v>
                </c:pt>
                <c:pt idx="238">
                  <c:v>0.65205479452054793</c:v>
                </c:pt>
                <c:pt idx="239">
                  <c:v>0.65479452054794518</c:v>
                </c:pt>
                <c:pt idx="240">
                  <c:v>0.65753424657534243</c:v>
                </c:pt>
                <c:pt idx="241">
                  <c:v>0.66027397260273968</c:v>
                </c:pt>
                <c:pt idx="242">
                  <c:v>0.66301369863013704</c:v>
                </c:pt>
                <c:pt idx="243">
                  <c:v>0.66575342465753429</c:v>
                </c:pt>
                <c:pt idx="244">
                  <c:v>0.66849315068493154</c:v>
                </c:pt>
                <c:pt idx="245">
                  <c:v>0.67123287671232879</c:v>
                </c:pt>
                <c:pt idx="246">
                  <c:v>0.67397260273972603</c:v>
                </c:pt>
                <c:pt idx="247">
                  <c:v>0.67671232876712328</c:v>
                </c:pt>
                <c:pt idx="248">
                  <c:v>0.67945205479452053</c:v>
                </c:pt>
                <c:pt idx="249">
                  <c:v>0.68219178082191778</c:v>
                </c:pt>
                <c:pt idx="250">
                  <c:v>0.68493150684931503</c:v>
                </c:pt>
                <c:pt idx="251">
                  <c:v>0.68767123287671228</c:v>
                </c:pt>
                <c:pt idx="252">
                  <c:v>0.69041095890410964</c:v>
                </c:pt>
                <c:pt idx="253">
                  <c:v>0.69315068493150689</c:v>
                </c:pt>
                <c:pt idx="254">
                  <c:v>0.69589041095890414</c:v>
                </c:pt>
                <c:pt idx="255">
                  <c:v>0.69863013698630139</c:v>
                </c:pt>
                <c:pt idx="256">
                  <c:v>0.70136986301369864</c:v>
                </c:pt>
                <c:pt idx="257">
                  <c:v>0.70410958904109588</c:v>
                </c:pt>
                <c:pt idx="258">
                  <c:v>0.70684931506849313</c:v>
                </c:pt>
                <c:pt idx="259">
                  <c:v>0.70958904109589038</c:v>
                </c:pt>
                <c:pt idx="260">
                  <c:v>0.71232876712328763</c:v>
                </c:pt>
                <c:pt idx="261">
                  <c:v>0.71506849315068488</c:v>
                </c:pt>
                <c:pt idx="262">
                  <c:v>0.71780821917808224</c:v>
                </c:pt>
                <c:pt idx="263">
                  <c:v>0.72054794520547949</c:v>
                </c:pt>
                <c:pt idx="264">
                  <c:v>0.72328767123287674</c:v>
                </c:pt>
                <c:pt idx="265">
                  <c:v>0.72602739726027399</c:v>
                </c:pt>
                <c:pt idx="266">
                  <c:v>0.72876712328767124</c:v>
                </c:pt>
                <c:pt idx="267">
                  <c:v>0.73150684931506849</c:v>
                </c:pt>
                <c:pt idx="268">
                  <c:v>0.73424657534246573</c:v>
                </c:pt>
                <c:pt idx="269">
                  <c:v>0.73698630136986298</c:v>
                </c:pt>
                <c:pt idx="270">
                  <c:v>0.73972602739726023</c:v>
                </c:pt>
                <c:pt idx="271">
                  <c:v>0.74246575342465748</c:v>
                </c:pt>
                <c:pt idx="272">
                  <c:v>0.74520547945205484</c:v>
                </c:pt>
                <c:pt idx="273">
                  <c:v>0.74794520547945209</c:v>
                </c:pt>
                <c:pt idx="274">
                  <c:v>0.75068493150684934</c:v>
                </c:pt>
                <c:pt idx="275">
                  <c:v>0.75342465753424659</c:v>
                </c:pt>
                <c:pt idx="276">
                  <c:v>0.75616438356164384</c:v>
                </c:pt>
                <c:pt idx="277">
                  <c:v>0.75890410958904109</c:v>
                </c:pt>
                <c:pt idx="278">
                  <c:v>0.76164383561643834</c:v>
                </c:pt>
                <c:pt idx="279">
                  <c:v>0.76438356164383559</c:v>
                </c:pt>
                <c:pt idx="280">
                  <c:v>0.76712328767123283</c:v>
                </c:pt>
                <c:pt idx="281">
                  <c:v>0.76986301369863008</c:v>
                </c:pt>
                <c:pt idx="282">
                  <c:v>0.77260273972602744</c:v>
                </c:pt>
                <c:pt idx="283">
                  <c:v>0.77534246575342469</c:v>
                </c:pt>
                <c:pt idx="284">
                  <c:v>0.77808219178082194</c:v>
                </c:pt>
                <c:pt idx="285">
                  <c:v>0.78082191780821919</c:v>
                </c:pt>
                <c:pt idx="286">
                  <c:v>0.78356164383561644</c:v>
                </c:pt>
                <c:pt idx="287">
                  <c:v>0.78630136986301369</c:v>
                </c:pt>
                <c:pt idx="288">
                  <c:v>0.78904109589041094</c:v>
                </c:pt>
                <c:pt idx="289">
                  <c:v>0.79178082191780819</c:v>
                </c:pt>
                <c:pt idx="290">
                  <c:v>0.79452054794520544</c:v>
                </c:pt>
                <c:pt idx="291">
                  <c:v>0.79726027397260268</c:v>
                </c:pt>
                <c:pt idx="292">
                  <c:v>0.8</c:v>
                </c:pt>
                <c:pt idx="293">
                  <c:v>0.80273972602739729</c:v>
                </c:pt>
                <c:pt idx="294">
                  <c:v>0.80547945205479454</c:v>
                </c:pt>
                <c:pt idx="295">
                  <c:v>0.80821917808219179</c:v>
                </c:pt>
                <c:pt idx="296">
                  <c:v>0.81095890410958904</c:v>
                </c:pt>
                <c:pt idx="297">
                  <c:v>0.81369863013698629</c:v>
                </c:pt>
                <c:pt idx="298">
                  <c:v>0.81643835616438354</c:v>
                </c:pt>
                <c:pt idx="299">
                  <c:v>0.81917808219178079</c:v>
                </c:pt>
                <c:pt idx="300">
                  <c:v>0.82191780821917804</c:v>
                </c:pt>
                <c:pt idx="301">
                  <c:v>0.8246575342465754</c:v>
                </c:pt>
                <c:pt idx="302">
                  <c:v>0.82739726027397265</c:v>
                </c:pt>
                <c:pt idx="303">
                  <c:v>0.83013698630136989</c:v>
                </c:pt>
                <c:pt idx="304">
                  <c:v>0.83287671232876714</c:v>
                </c:pt>
                <c:pt idx="305">
                  <c:v>0.83561643835616439</c:v>
                </c:pt>
                <c:pt idx="306">
                  <c:v>0.83835616438356164</c:v>
                </c:pt>
                <c:pt idx="307">
                  <c:v>0.84109589041095889</c:v>
                </c:pt>
                <c:pt idx="308">
                  <c:v>0.84383561643835614</c:v>
                </c:pt>
                <c:pt idx="309">
                  <c:v>0.84657534246575339</c:v>
                </c:pt>
                <c:pt idx="310">
                  <c:v>0.84931506849315064</c:v>
                </c:pt>
                <c:pt idx="311">
                  <c:v>0.852054794520548</c:v>
                </c:pt>
                <c:pt idx="312">
                  <c:v>0.85479452054794525</c:v>
                </c:pt>
                <c:pt idx="313">
                  <c:v>0.8575342465753425</c:v>
                </c:pt>
                <c:pt idx="314">
                  <c:v>0.86027397260273974</c:v>
                </c:pt>
                <c:pt idx="315">
                  <c:v>0.86301369863013699</c:v>
                </c:pt>
                <c:pt idx="316">
                  <c:v>0.86575342465753424</c:v>
                </c:pt>
                <c:pt idx="317">
                  <c:v>0.86849315068493149</c:v>
                </c:pt>
                <c:pt idx="318">
                  <c:v>0.87123287671232874</c:v>
                </c:pt>
                <c:pt idx="319">
                  <c:v>0.87397260273972599</c:v>
                </c:pt>
                <c:pt idx="320">
                  <c:v>0.87671232876712324</c:v>
                </c:pt>
                <c:pt idx="321">
                  <c:v>0.8794520547945206</c:v>
                </c:pt>
                <c:pt idx="322">
                  <c:v>0.88219178082191785</c:v>
                </c:pt>
                <c:pt idx="323">
                  <c:v>0.8849315068493151</c:v>
                </c:pt>
                <c:pt idx="324">
                  <c:v>0.88767123287671235</c:v>
                </c:pt>
                <c:pt idx="325">
                  <c:v>0.8904109589041096</c:v>
                </c:pt>
                <c:pt idx="326">
                  <c:v>0.89315068493150684</c:v>
                </c:pt>
                <c:pt idx="327">
                  <c:v>0.89589041095890409</c:v>
                </c:pt>
                <c:pt idx="328">
                  <c:v>0.89863013698630134</c:v>
                </c:pt>
                <c:pt idx="329">
                  <c:v>0.90136986301369859</c:v>
                </c:pt>
                <c:pt idx="330">
                  <c:v>0.90410958904109584</c:v>
                </c:pt>
                <c:pt idx="331">
                  <c:v>0.9068493150684932</c:v>
                </c:pt>
                <c:pt idx="332">
                  <c:v>0.90958904109589045</c:v>
                </c:pt>
                <c:pt idx="333">
                  <c:v>0.9123287671232877</c:v>
                </c:pt>
                <c:pt idx="334">
                  <c:v>0.91506849315068495</c:v>
                </c:pt>
                <c:pt idx="335">
                  <c:v>0.9178082191780822</c:v>
                </c:pt>
                <c:pt idx="336">
                  <c:v>0.92054794520547945</c:v>
                </c:pt>
                <c:pt idx="337">
                  <c:v>0.92328767123287669</c:v>
                </c:pt>
                <c:pt idx="338">
                  <c:v>0.92602739726027394</c:v>
                </c:pt>
                <c:pt idx="339">
                  <c:v>0.92876712328767119</c:v>
                </c:pt>
                <c:pt idx="340">
                  <c:v>0.93150684931506844</c:v>
                </c:pt>
                <c:pt idx="341">
                  <c:v>0.9342465753424658</c:v>
                </c:pt>
                <c:pt idx="342">
                  <c:v>0.93698630136986305</c:v>
                </c:pt>
                <c:pt idx="343">
                  <c:v>0.9397260273972603</c:v>
                </c:pt>
                <c:pt idx="344">
                  <c:v>0.94246575342465755</c:v>
                </c:pt>
                <c:pt idx="345">
                  <c:v>0.9452054794520548</c:v>
                </c:pt>
                <c:pt idx="346">
                  <c:v>0.94794520547945205</c:v>
                </c:pt>
                <c:pt idx="347">
                  <c:v>0.9506849315068493</c:v>
                </c:pt>
                <c:pt idx="348">
                  <c:v>0.95342465753424654</c:v>
                </c:pt>
                <c:pt idx="349">
                  <c:v>0.95616438356164379</c:v>
                </c:pt>
                <c:pt idx="350">
                  <c:v>0.95890410958904104</c:v>
                </c:pt>
                <c:pt idx="351">
                  <c:v>0.9616438356164384</c:v>
                </c:pt>
                <c:pt idx="352">
                  <c:v>0.96438356164383565</c:v>
                </c:pt>
                <c:pt idx="353">
                  <c:v>0.9671232876712329</c:v>
                </c:pt>
                <c:pt idx="354">
                  <c:v>0.96986301369863015</c:v>
                </c:pt>
                <c:pt idx="355">
                  <c:v>0.9726027397260274</c:v>
                </c:pt>
                <c:pt idx="356">
                  <c:v>0.97534246575342465</c:v>
                </c:pt>
                <c:pt idx="357">
                  <c:v>0.9780821917808219</c:v>
                </c:pt>
                <c:pt idx="358">
                  <c:v>0.98082191780821915</c:v>
                </c:pt>
                <c:pt idx="359">
                  <c:v>0.98356164383561639</c:v>
                </c:pt>
                <c:pt idx="360">
                  <c:v>0.98630136986301364</c:v>
                </c:pt>
                <c:pt idx="361">
                  <c:v>0.989041095890411</c:v>
                </c:pt>
                <c:pt idx="362">
                  <c:v>0.99178082191780825</c:v>
                </c:pt>
                <c:pt idx="363">
                  <c:v>0.9945205479452055</c:v>
                </c:pt>
                <c:pt idx="364">
                  <c:v>0.99726027397260275</c:v>
                </c:pt>
                <c:pt idx="365">
                  <c:v>1</c:v>
                </c:pt>
                <c:pt idx="366">
                  <c:v>1.0027397260273974</c:v>
                </c:pt>
                <c:pt idx="367">
                  <c:v>1.0054794520547945</c:v>
                </c:pt>
                <c:pt idx="368">
                  <c:v>1.0082191780821919</c:v>
                </c:pt>
                <c:pt idx="369">
                  <c:v>1.010958904109589</c:v>
                </c:pt>
                <c:pt idx="370">
                  <c:v>1.0136986301369864</c:v>
                </c:pt>
                <c:pt idx="371">
                  <c:v>1.0164383561643835</c:v>
                </c:pt>
                <c:pt idx="372">
                  <c:v>1.0191780821917809</c:v>
                </c:pt>
                <c:pt idx="373">
                  <c:v>1.021917808219178</c:v>
                </c:pt>
                <c:pt idx="374">
                  <c:v>1.0246575342465754</c:v>
                </c:pt>
                <c:pt idx="375">
                  <c:v>1.0273972602739727</c:v>
                </c:pt>
                <c:pt idx="376">
                  <c:v>1.0301369863013699</c:v>
                </c:pt>
                <c:pt idx="377">
                  <c:v>1.0328767123287672</c:v>
                </c:pt>
                <c:pt idx="378">
                  <c:v>1.0356164383561643</c:v>
                </c:pt>
                <c:pt idx="379">
                  <c:v>1.0383561643835617</c:v>
                </c:pt>
                <c:pt idx="380">
                  <c:v>1.0410958904109588</c:v>
                </c:pt>
                <c:pt idx="381">
                  <c:v>1.0438356164383562</c:v>
                </c:pt>
                <c:pt idx="382">
                  <c:v>1.0465753424657533</c:v>
                </c:pt>
                <c:pt idx="383">
                  <c:v>1.0493150684931507</c:v>
                </c:pt>
                <c:pt idx="384">
                  <c:v>1.0520547945205478</c:v>
                </c:pt>
                <c:pt idx="385">
                  <c:v>1.0547945205479452</c:v>
                </c:pt>
                <c:pt idx="386">
                  <c:v>1.0575342465753426</c:v>
                </c:pt>
                <c:pt idx="387">
                  <c:v>1.0602739726027397</c:v>
                </c:pt>
                <c:pt idx="388">
                  <c:v>1.0630136986301371</c:v>
                </c:pt>
                <c:pt idx="389">
                  <c:v>1.0657534246575342</c:v>
                </c:pt>
                <c:pt idx="390">
                  <c:v>1.0684931506849316</c:v>
                </c:pt>
                <c:pt idx="391">
                  <c:v>1.0712328767123287</c:v>
                </c:pt>
                <c:pt idx="392">
                  <c:v>1.0739726027397261</c:v>
                </c:pt>
                <c:pt idx="393">
                  <c:v>1.0767123287671232</c:v>
                </c:pt>
                <c:pt idx="394">
                  <c:v>1.0794520547945206</c:v>
                </c:pt>
                <c:pt idx="395">
                  <c:v>1.0821917808219179</c:v>
                </c:pt>
                <c:pt idx="396">
                  <c:v>1.0849315068493151</c:v>
                </c:pt>
                <c:pt idx="397">
                  <c:v>1.0876712328767124</c:v>
                </c:pt>
                <c:pt idx="398">
                  <c:v>1.0904109589041096</c:v>
                </c:pt>
                <c:pt idx="399">
                  <c:v>1.0931506849315069</c:v>
                </c:pt>
                <c:pt idx="400">
                  <c:v>1.095890410958904</c:v>
                </c:pt>
                <c:pt idx="401">
                  <c:v>1.0986301369863014</c:v>
                </c:pt>
                <c:pt idx="402">
                  <c:v>1.1013698630136985</c:v>
                </c:pt>
                <c:pt idx="403">
                  <c:v>1.1041095890410959</c:v>
                </c:pt>
                <c:pt idx="404">
                  <c:v>1.106849315068493</c:v>
                </c:pt>
                <c:pt idx="405">
                  <c:v>1.1095890410958904</c:v>
                </c:pt>
                <c:pt idx="406">
                  <c:v>1.1123287671232878</c:v>
                </c:pt>
                <c:pt idx="407">
                  <c:v>1.1150684931506849</c:v>
                </c:pt>
                <c:pt idx="408">
                  <c:v>1.1178082191780823</c:v>
                </c:pt>
                <c:pt idx="409">
                  <c:v>1.1205479452054794</c:v>
                </c:pt>
                <c:pt idx="410">
                  <c:v>1.1232876712328768</c:v>
                </c:pt>
                <c:pt idx="411">
                  <c:v>1.1260273972602739</c:v>
                </c:pt>
                <c:pt idx="412">
                  <c:v>1.1287671232876713</c:v>
                </c:pt>
                <c:pt idx="413">
                  <c:v>1.1315068493150684</c:v>
                </c:pt>
                <c:pt idx="414">
                  <c:v>1.1342465753424658</c:v>
                </c:pt>
                <c:pt idx="415">
                  <c:v>1.1369863013698631</c:v>
                </c:pt>
                <c:pt idx="416">
                  <c:v>1.1397260273972603</c:v>
                </c:pt>
                <c:pt idx="417">
                  <c:v>1.1424657534246576</c:v>
                </c:pt>
                <c:pt idx="418">
                  <c:v>1.1452054794520548</c:v>
                </c:pt>
                <c:pt idx="419">
                  <c:v>1.1479452054794521</c:v>
                </c:pt>
                <c:pt idx="420">
                  <c:v>1.1506849315068493</c:v>
                </c:pt>
                <c:pt idx="421">
                  <c:v>1.1534246575342466</c:v>
                </c:pt>
                <c:pt idx="422">
                  <c:v>1.1561643835616437</c:v>
                </c:pt>
                <c:pt idx="423">
                  <c:v>1.1589041095890411</c:v>
                </c:pt>
                <c:pt idx="424">
                  <c:v>1.1616438356164382</c:v>
                </c:pt>
                <c:pt idx="425">
                  <c:v>1.1643835616438356</c:v>
                </c:pt>
                <c:pt idx="426">
                  <c:v>1.167123287671233</c:v>
                </c:pt>
                <c:pt idx="427">
                  <c:v>1.1698630136986301</c:v>
                </c:pt>
                <c:pt idx="428">
                  <c:v>1.1726027397260275</c:v>
                </c:pt>
                <c:pt idx="429">
                  <c:v>1.1753424657534246</c:v>
                </c:pt>
                <c:pt idx="430">
                  <c:v>1.178082191780822</c:v>
                </c:pt>
                <c:pt idx="431">
                  <c:v>1.1808219178082191</c:v>
                </c:pt>
                <c:pt idx="432">
                  <c:v>1.1835616438356165</c:v>
                </c:pt>
                <c:pt idx="433">
                  <c:v>1.1863013698630136</c:v>
                </c:pt>
                <c:pt idx="434">
                  <c:v>1.189041095890411</c:v>
                </c:pt>
                <c:pt idx="435">
                  <c:v>1.1917808219178083</c:v>
                </c:pt>
                <c:pt idx="436">
                  <c:v>1.1945205479452055</c:v>
                </c:pt>
                <c:pt idx="437">
                  <c:v>1.1972602739726028</c:v>
                </c:pt>
                <c:pt idx="438">
                  <c:v>1.2</c:v>
                </c:pt>
                <c:pt idx="439">
                  <c:v>1.2027397260273973</c:v>
                </c:pt>
                <c:pt idx="440">
                  <c:v>1.2054794520547945</c:v>
                </c:pt>
                <c:pt idx="441">
                  <c:v>1.2082191780821918</c:v>
                </c:pt>
                <c:pt idx="442">
                  <c:v>1.210958904109589</c:v>
                </c:pt>
                <c:pt idx="443">
                  <c:v>1.2136986301369863</c:v>
                </c:pt>
                <c:pt idx="444">
                  <c:v>1.2164383561643837</c:v>
                </c:pt>
                <c:pt idx="445">
                  <c:v>1.2191780821917808</c:v>
                </c:pt>
                <c:pt idx="446">
                  <c:v>1.2219178082191782</c:v>
                </c:pt>
                <c:pt idx="447">
                  <c:v>1.2246575342465753</c:v>
                </c:pt>
                <c:pt idx="448">
                  <c:v>1.2273972602739727</c:v>
                </c:pt>
                <c:pt idx="449">
                  <c:v>1.2301369863013698</c:v>
                </c:pt>
                <c:pt idx="450">
                  <c:v>1.2328767123287672</c:v>
                </c:pt>
                <c:pt idx="451">
                  <c:v>1.2356164383561643</c:v>
                </c:pt>
                <c:pt idx="452">
                  <c:v>1.2383561643835617</c:v>
                </c:pt>
                <c:pt idx="453">
                  <c:v>1.2410958904109588</c:v>
                </c:pt>
                <c:pt idx="454">
                  <c:v>1.2438356164383562</c:v>
                </c:pt>
                <c:pt idx="455">
                  <c:v>1.2465753424657535</c:v>
                </c:pt>
                <c:pt idx="456">
                  <c:v>1.2493150684931507</c:v>
                </c:pt>
                <c:pt idx="457">
                  <c:v>1.252054794520548</c:v>
                </c:pt>
                <c:pt idx="458">
                  <c:v>1.2547945205479452</c:v>
                </c:pt>
                <c:pt idx="459">
                  <c:v>1.2575342465753425</c:v>
                </c:pt>
                <c:pt idx="460">
                  <c:v>1.2602739726027397</c:v>
                </c:pt>
                <c:pt idx="461">
                  <c:v>1.263013698630137</c:v>
                </c:pt>
                <c:pt idx="462">
                  <c:v>1.2657534246575342</c:v>
                </c:pt>
                <c:pt idx="463">
                  <c:v>1.2684931506849315</c:v>
                </c:pt>
                <c:pt idx="464">
                  <c:v>1.2712328767123289</c:v>
                </c:pt>
                <c:pt idx="465">
                  <c:v>1.273972602739726</c:v>
                </c:pt>
                <c:pt idx="466">
                  <c:v>1.2767123287671234</c:v>
                </c:pt>
                <c:pt idx="467">
                  <c:v>1.2794520547945205</c:v>
                </c:pt>
                <c:pt idx="468">
                  <c:v>1.2821917808219179</c:v>
                </c:pt>
                <c:pt idx="469">
                  <c:v>1.284931506849315</c:v>
                </c:pt>
                <c:pt idx="470">
                  <c:v>1.2876712328767124</c:v>
                </c:pt>
                <c:pt idx="471">
                  <c:v>1.2904109589041095</c:v>
                </c:pt>
                <c:pt idx="472">
                  <c:v>1.2931506849315069</c:v>
                </c:pt>
                <c:pt idx="473">
                  <c:v>1.295890410958904</c:v>
                </c:pt>
                <c:pt idx="474">
                  <c:v>1.2986301369863014</c:v>
                </c:pt>
                <c:pt idx="475">
                  <c:v>1.3013698630136987</c:v>
                </c:pt>
                <c:pt idx="476">
                  <c:v>1.3041095890410959</c:v>
                </c:pt>
                <c:pt idx="477">
                  <c:v>1.3068493150684932</c:v>
                </c:pt>
                <c:pt idx="478">
                  <c:v>1.3095890410958904</c:v>
                </c:pt>
                <c:pt idx="479">
                  <c:v>1.3123287671232877</c:v>
                </c:pt>
                <c:pt idx="480">
                  <c:v>1.3150684931506849</c:v>
                </c:pt>
                <c:pt idx="481">
                  <c:v>1.3178082191780822</c:v>
                </c:pt>
                <c:pt idx="482">
                  <c:v>1.3205479452054794</c:v>
                </c:pt>
                <c:pt idx="483">
                  <c:v>1.3232876712328767</c:v>
                </c:pt>
                <c:pt idx="484">
                  <c:v>1.3260273972602741</c:v>
                </c:pt>
                <c:pt idx="485">
                  <c:v>1.3287671232876712</c:v>
                </c:pt>
                <c:pt idx="486">
                  <c:v>1.3315068493150686</c:v>
                </c:pt>
                <c:pt idx="487">
                  <c:v>1.3342465753424657</c:v>
                </c:pt>
                <c:pt idx="488">
                  <c:v>1.3369863013698631</c:v>
                </c:pt>
                <c:pt idx="489">
                  <c:v>1.3397260273972602</c:v>
                </c:pt>
                <c:pt idx="490">
                  <c:v>1.3424657534246576</c:v>
                </c:pt>
                <c:pt idx="491">
                  <c:v>1.3452054794520547</c:v>
                </c:pt>
                <c:pt idx="492">
                  <c:v>1.3479452054794521</c:v>
                </c:pt>
                <c:pt idx="493">
                  <c:v>1.3506849315068492</c:v>
                </c:pt>
                <c:pt idx="494">
                  <c:v>1.3534246575342466</c:v>
                </c:pt>
                <c:pt idx="495">
                  <c:v>1.3561643835616439</c:v>
                </c:pt>
                <c:pt idx="496">
                  <c:v>1.3589041095890411</c:v>
                </c:pt>
                <c:pt idx="497">
                  <c:v>1.3616438356164384</c:v>
                </c:pt>
                <c:pt idx="498">
                  <c:v>1.3643835616438356</c:v>
                </c:pt>
                <c:pt idx="499">
                  <c:v>1.3671232876712329</c:v>
                </c:pt>
                <c:pt idx="500">
                  <c:v>1.3698630136986301</c:v>
                </c:pt>
                <c:pt idx="501">
                  <c:v>1.3726027397260274</c:v>
                </c:pt>
                <c:pt idx="502">
                  <c:v>1.3753424657534246</c:v>
                </c:pt>
                <c:pt idx="503">
                  <c:v>1.3780821917808219</c:v>
                </c:pt>
                <c:pt idx="504">
                  <c:v>1.3808219178082193</c:v>
                </c:pt>
                <c:pt idx="505">
                  <c:v>1.3835616438356164</c:v>
                </c:pt>
                <c:pt idx="506">
                  <c:v>1.3863013698630138</c:v>
                </c:pt>
                <c:pt idx="507">
                  <c:v>1.3890410958904109</c:v>
                </c:pt>
                <c:pt idx="508">
                  <c:v>1.3917808219178083</c:v>
                </c:pt>
                <c:pt idx="509">
                  <c:v>1.3945205479452054</c:v>
                </c:pt>
                <c:pt idx="510">
                  <c:v>1.3972602739726028</c:v>
                </c:pt>
                <c:pt idx="511">
                  <c:v>1.4</c:v>
                </c:pt>
                <c:pt idx="512">
                  <c:v>1.4027397260273973</c:v>
                </c:pt>
                <c:pt idx="513">
                  <c:v>1.4054794520547946</c:v>
                </c:pt>
                <c:pt idx="514">
                  <c:v>1.4082191780821918</c:v>
                </c:pt>
                <c:pt idx="515">
                  <c:v>1.4109589041095891</c:v>
                </c:pt>
                <c:pt idx="516">
                  <c:v>1.4136986301369863</c:v>
                </c:pt>
                <c:pt idx="517">
                  <c:v>1.4164383561643836</c:v>
                </c:pt>
                <c:pt idx="518">
                  <c:v>1.4191780821917808</c:v>
                </c:pt>
                <c:pt idx="519">
                  <c:v>1.4219178082191781</c:v>
                </c:pt>
                <c:pt idx="520">
                  <c:v>1.4246575342465753</c:v>
                </c:pt>
                <c:pt idx="521">
                  <c:v>1.4273972602739726</c:v>
                </c:pt>
                <c:pt idx="522">
                  <c:v>1.4301369863013698</c:v>
                </c:pt>
                <c:pt idx="523">
                  <c:v>1.4328767123287671</c:v>
                </c:pt>
                <c:pt idx="524">
                  <c:v>1.4356164383561645</c:v>
                </c:pt>
                <c:pt idx="525">
                  <c:v>1.4383561643835616</c:v>
                </c:pt>
                <c:pt idx="526">
                  <c:v>1.441095890410959</c:v>
                </c:pt>
                <c:pt idx="527">
                  <c:v>1.4438356164383561</c:v>
                </c:pt>
                <c:pt idx="528">
                  <c:v>1.4465753424657535</c:v>
                </c:pt>
                <c:pt idx="529">
                  <c:v>1.4493150684931506</c:v>
                </c:pt>
                <c:pt idx="530">
                  <c:v>1.452054794520548</c:v>
                </c:pt>
                <c:pt idx="531">
                  <c:v>1.4547945205479451</c:v>
                </c:pt>
                <c:pt idx="532">
                  <c:v>1.4575342465753425</c:v>
                </c:pt>
                <c:pt idx="533">
                  <c:v>1.4602739726027398</c:v>
                </c:pt>
                <c:pt idx="534">
                  <c:v>1.463013698630137</c:v>
                </c:pt>
                <c:pt idx="535">
                  <c:v>1.4657534246575343</c:v>
                </c:pt>
                <c:pt idx="536">
                  <c:v>1.4684931506849315</c:v>
                </c:pt>
                <c:pt idx="537">
                  <c:v>1.4712328767123288</c:v>
                </c:pt>
                <c:pt idx="538">
                  <c:v>1.473972602739726</c:v>
                </c:pt>
                <c:pt idx="539">
                  <c:v>1.4767123287671233</c:v>
                </c:pt>
                <c:pt idx="540">
                  <c:v>1.4794520547945205</c:v>
                </c:pt>
                <c:pt idx="541">
                  <c:v>1.4821917808219178</c:v>
                </c:pt>
                <c:pt idx="542">
                  <c:v>1.484931506849315</c:v>
                </c:pt>
                <c:pt idx="543">
                  <c:v>1.4876712328767123</c:v>
                </c:pt>
                <c:pt idx="544">
                  <c:v>1.4904109589041097</c:v>
                </c:pt>
                <c:pt idx="545">
                  <c:v>1.4931506849315068</c:v>
                </c:pt>
                <c:pt idx="546">
                  <c:v>1.4958904109589042</c:v>
                </c:pt>
                <c:pt idx="547">
                  <c:v>1.4986301369863013</c:v>
                </c:pt>
                <c:pt idx="548">
                  <c:v>1.5013698630136987</c:v>
                </c:pt>
                <c:pt idx="549">
                  <c:v>1.5041095890410958</c:v>
                </c:pt>
                <c:pt idx="550">
                  <c:v>1.5068493150684932</c:v>
                </c:pt>
                <c:pt idx="551">
                  <c:v>1.5095890410958903</c:v>
                </c:pt>
                <c:pt idx="552">
                  <c:v>1.5123287671232877</c:v>
                </c:pt>
                <c:pt idx="553">
                  <c:v>1.515068493150685</c:v>
                </c:pt>
                <c:pt idx="554">
                  <c:v>1.5178082191780822</c:v>
                </c:pt>
                <c:pt idx="555">
                  <c:v>1.5205479452054795</c:v>
                </c:pt>
                <c:pt idx="556">
                  <c:v>1.5232876712328767</c:v>
                </c:pt>
                <c:pt idx="557">
                  <c:v>1.526027397260274</c:v>
                </c:pt>
                <c:pt idx="558">
                  <c:v>1.5287671232876712</c:v>
                </c:pt>
                <c:pt idx="559">
                  <c:v>1.5315068493150685</c:v>
                </c:pt>
                <c:pt idx="560">
                  <c:v>1.5342465753424657</c:v>
                </c:pt>
                <c:pt idx="561">
                  <c:v>1.536986301369863</c:v>
                </c:pt>
                <c:pt idx="562">
                  <c:v>1.5397260273972602</c:v>
                </c:pt>
                <c:pt idx="563">
                  <c:v>1.5424657534246575</c:v>
                </c:pt>
                <c:pt idx="564">
                  <c:v>1.5452054794520549</c:v>
                </c:pt>
                <c:pt idx="565">
                  <c:v>1.547945205479452</c:v>
                </c:pt>
                <c:pt idx="566">
                  <c:v>1.5506849315068494</c:v>
                </c:pt>
                <c:pt idx="567">
                  <c:v>1.5534246575342465</c:v>
                </c:pt>
                <c:pt idx="568">
                  <c:v>1.5561643835616439</c:v>
                </c:pt>
                <c:pt idx="569">
                  <c:v>1.558904109589041</c:v>
                </c:pt>
                <c:pt idx="570">
                  <c:v>1.5616438356164384</c:v>
                </c:pt>
                <c:pt idx="571">
                  <c:v>1.5643835616438355</c:v>
                </c:pt>
                <c:pt idx="572">
                  <c:v>1.5671232876712329</c:v>
                </c:pt>
                <c:pt idx="573">
                  <c:v>1.5698630136986302</c:v>
                </c:pt>
                <c:pt idx="574">
                  <c:v>1.5726027397260274</c:v>
                </c:pt>
                <c:pt idx="575">
                  <c:v>1.5753424657534247</c:v>
                </c:pt>
                <c:pt idx="576">
                  <c:v>1.5780821917808219</c:v>
                </c:pt>
                <c:pt idx="577">
                  <c:v>1.5808219178082192</c:v>
                </c:pt>
                <c:pt idx="578">
                  <c:v>1.5835616438356164</c:v>
                </c:pt>
                <c:pt idx="579">
                  <c:v>1.5863013698630137</c:v>
                </c:pt>
                <c:pt idx="580">
                  <c:v>1.5890410958904109</c:v>
                </c:pt>
                <c:pt idx="581">
                  <c:v>1.5917808219178082</c:v>
                </c:pt>
                <c:pt idx="582">
                  <c:v>1.5945205479452054</c:v>
                </c:pt>
                <c:pt idx="583">
                  <c:v>1.5972602739726027</c:v>
                </c:pt>
                <c:pt idx="584">
                  <c:v>1.6</c:v>
                </c:pt>
                <c:pt idx="585">
                  <c:v>1.6027397260273972</c:v>
                </c:pt>
                <c:pt idx="586">
                  <c:v>1.6054794520547946</c:v>
                </c:pt>
                <c:pt idx="587">
                  <c:v>1.6082191780821917</c:v>
                </c:pt>
                <c:pt idx="588">
                  <c:v>1.6109589041095891</c:v>
                </c:pt>
                <c:pt idx="589">
                  <c:v>1.6136986301369862</c:v>
                </c:pt>
                <c:pt idx="590">
                  <c:v>1.6164383561643836</c:v>
                </c:pt>
                <c:pt idx="591">
                  <c:v>1.6191780821917807</c:v>
                </c:pt>
                <c:pt idx="592">
                  <c:v>1.6219178082191781</c:v>
                </c:pt>
                <c:pt idx="593">
                  <c:v>1.6246575342465754</c:v>
                </c:pt>
                <c:pt idx="594">
                  <c:v>1.6273972602739726</c:v>
                </c:pt>
                <c:pt idx="595">
                  <c:v>1.6301369863013699</c:v>
                </c:pt>
                <c:pt idx="596">
                  <c:v>1.6328767123287671</c:v>
                </c:pt>
                <c:pt idx="597">
                  <c:v>1.6356164383561644</c:v>
                </c:pt>
                <c:pt idx="598">
                  <c:v>1.6383561643835616</c:v>
                </c:pt>
                <c:pt idx="599">
                  <c:v>1.6410958904109589</c:v>
                </c:pt>
                <c:pt idx="600">
                  <c:v>1.6438356164383561</c:v>
                </c:pt>
                <c:pt idx="601">
                  <c:v>1.6465753424657534</c:v>
                </c:pt>
                <c:pt idx="602">
                  <c:v>1.6493150684931508</c:v>
                </c:pt>
                <c:pt idx="603">
                  <c:v>1.6520547945205479</c:v>
                </c:pt>
                <c:pt idx="604">
                  <c:v>1.6547945205479453</c:v>
                </c:pt>
                <c:pt idx="605">
                  <c:v>1.6575342465753424</c:v>
                </c:pt>
                <c:pt idx="606">
                  <c:v>1.6602739726027398</c:v>
                </c:pt>
                <c:pt idx="607">
                  <c:v>1.6630136986301369</c:v>
                </c:pt>
                <c:pt idx="608">
                  <c:v>1.6657534246575343</c:v>
                </c:pt>
                <c:pt idx="609">
                  <c:v>1.6684931506849314</c:v>
                </c:pt>
                <c:pt idx="610">
                  <c:v>1.6712328767123288</c:v>
                </c:pt>
                <c:pt idx="611">
                  <c:v>1.6739726027397259</c:v>
                </c:pt>
                <c:pt idx="612">
                  <c:v>1.6767123287671233</c:v>
                </c:pt>
                <c:pt idx="613">
                  <c:v>1.6794520547945206</c:v>
                </c:pt>
                <c:pt idx="614">
                  <c:v>1.6821917808219178</c:v>
                </c:pt>
                <c:pt idx="615">
                  <c:v>1.6849315068493151</c:v>
                </c:pt>
                <c:pt idx="616">
                  <c:v>1.6876712328767123</c:v>
                </c:pt>
                <c:pt idx="617">
                  <c:v>1.6904109589041096</c:v>
                </c:pt>
                <c:pt idx="618">
                  <c:v>1.6931506849315068</c:v>
                </c:pt>
                <c:pt idx="619">
                  <c:v>1.6958904109589041</c:v>
                </c:pt>
                <c:pt idx="620">
                  <c:v>1.6986301369863013</c:v>
                </c:pt>
                <c:pt idx="621">
                  <c:v>1.7013698630136986</c:v>
                </c:pt>
                <c:pt idx="622">
                  <c:v>1.704109589041096</c:v>
                </c:pt>
                <c:pt idx="623">
                  <c:v>1.7068493150684931</c:v>
                </c:pt>
                <c:pt idx="624">
                  <c:v>1.7095890410958905</c:v>
                </c:pt>
                <c:pt idx="625">
                  <c:v>1.7123287671232876</c:v>
                </c:pt>
                <c:pt idx="626">
                  <c:v>1.715068493150685</c:v>
                </c:pt>
                <c:pt idx="627">
                  <c:v>1.7178082191780821</c:v>
                </c:pt>
                <c:pt idx="628">
                  <c:v>1.7205479452054795</c:v>
                </c:pt>
                <c:pt idx="629">
                  <c:v>1.7232876712328766</c:v>
                </c:pt>
                <c:pt idx="630">
                  <c:v>1.726027397260274</c:v>
                </c:pt>
                <c:pt idx="631">
                  <c:v>1.7287671232876711</c:v>
                </c:pt>
                <c:pt idx="632">
                  <c:v>1.7315068493150685</c:v>
                </c:pt>
                <c:pt idx="633">
                  <c:v>1.7342465753424658</c:v>
                </c:pt>
                <c:pt idx="634">
                  <c:v>1.736986301369863</c:v>
                </c:pt>
                <c:pt idx="635">
                  <c:v>1.7397260273972603</c:v>
                </c:pt>
                <c:pt idx="636">
                  <c:v>1.7424657534246575</c:v>
                </c:pt>
                <c:pt idx="637">
                  <c:v>1.7452054794520548</c:v>
                </c:pt>
                <c:pt idx="638">
                  <c:v>1.747945205479452</c:v>
                </c:pt>
                <c:pt idx="639">
                  <c:v>1.7506849315068493</c:v>
                </c:pt>
                <c:pt idx="640">
                  <c:v>1.7534246575342465</c:v>
                </c:pt>
                <c:pt idx="641">
                  <c:v>1.7561643835616438</c:v>
                </c:pt>
                <c:pt idx="642">
                  <c:v>1.7589041095890412</c:v>
                </c:pt>
                <c:pt idx="643">
                  <c:v>1.7616438356164383</c:v>
                </c:pt>
                <c:pt idx="644">
                  <c:v>1.7643835616438357</c:v>
                </c:pt>
                <c:pt idx="645">
                  <c:v>1.7671232876712328</c:v>
                </c:pt>
                <c:pt idx="646">
                  <c:v>1.7698630136986302</c:v>
                </c:pt>
                <c:pt idx="647">
                  <c:v>1.7726027397260273</c:v>
                </c:pt>
                <c:pt idx="648">
                  <c:v>1.7753424657534247</c:v>
                </c:pt>
                <c:pt idx="649">
                  <c:v>1.7780821917808218</c:v>
                </c:pt>
                <c:pt idx="650">
                  <c:v>1.7808219178082192</c:v>
                </c:pt>
                <c:pt idx="651">
                  <c:v>1.7835616438356163</c:v>
                </c:pt>
                <c:pt idx="652">
                  <c:v>1.7863013698630137</c:v>
                </c:pt>
                <c:pt idx="653">
                  <c:v>1.789041095890411</c:v>
                </c:pt>
                <c:pt idx="654">
                  <c:v>1.7917808219178082</c:v>
                </c:pt>
                <c:pt idx="655">
                  <c:v>1.7945205479452055</c:v>
                </c:pt>
                <c:pt idx="656">
                  <c:v>1.7972602739726027</c:v>
                </c:pt>
                <c:pt idx="657">
                  <c:v>1.8</c:v>
                </c:pt>
                <c:pt idx="658">
                  <c:v>1.8027397260273972</c:v>
                </c:pt>
                <c:pt idx="659">
                  <c:v>1.8054794520547945</c:v>
                </c:pt>
                <c:pt idx="660">
                  <c:v>1.8082191780821917</c:v>
                </c:pt>
                <c:pt idx="661">
                  <c:v>1.810958904109589</c:v>
                </c:pt>
                <c:pt idx="662">
                  <c:v>1.8136986301369864</c:v>
                </c:pt>
                <c:pt idx="663">
                  <c:v>1.8164383561643835</c:v>
                </c:pt>
                <c:pt idx="664">
                  <c:v>1.8191780821917809</c:v>
                </c:pt>
                <c:pt idx="665">
                  <c:v>1.821917808219178</c:v>
                </c:pt>
                <c:pt idx="666">
                  <c:v>1.8246575342465754</c:v>
                </c:pt>
                <c:pt idx="667">
                  <c:v>1.8273972602739725</c:v>
                </c:pt>
                <c:pt idx="668">
                  <c:v>1.8301369863013699</c:v>
                </c:pt>
                <c:pt idx="669">
                  <c:v>1.832876712328767</c:v>
                </c:pt>
                <c:pt idx="670">
                  <c:v>1.8356164383561644</c:v>
                </c:pt>
                <c:pt idx="671">
                  <c:v>1.8383561643835618</c:v>
                </c:pt>
                <c:pt idx="672">
                  <c:v>1.8410958904109589</c:v>
                </c:pt>
                <c:pt idx="673">
                  <c:v>1.8438356164383563</c:v>
                </c:pt>
                <c:pt idx="674">
                  <c:v>1.8465753424657534</c:v>
                </c:pt>
                <c:pt idx="675">
                  <c:v>1.8493150684931507</c:v>
                </c:pt>
                <c:pt idx="676">
                  <c:v>1.8520547945205479</c:v>
                </c:pt>
                <c:pt idx="677">
                  <c:v>1.8547945205479452</c:v>
                </c:pt>
                <c:pt idx="678">
                  <c:v>1.8575342465753424</c:v>
                </c:pt>
                <c:pt idx="679">
                  <c:v>1.8602739726027397</c:v>
                </c:pt>
                <c:pt idx="680">
                  <c:v>1.8630136986301369</c:v>
                </c:pt>
                <c:pt idx="681">
                  <c:v>1.8657534246575342</c:v>
                </c:pt>
                <c:pt idx="682">
                  <c:v>1.8684931506849316</c:v>
                </c:pt>
                <c:pt idx="683">
                  <c:v>1.8712328767123287</c:v>
                </c:pt>
                <c:pt idx="684">
                  <c:v>1.8739726027397261</c:v>
                </c:pt>
                <c:pt idx="685">
                  <c:v>1.8767123287671232</c:v>
                </c:pt>
                <c:pt idx="686">
                  <c:v>1.8794520547945206</c:v>
                </c:pt>
                <c:pt idx="687">
                  <c:v>1.8821917808219177</c:v>
                </c:pt>
                <c:pt idx="688">
                  <c:v>1.8849315068493151</c:v>
                </c:pt>
                <c:pt idx="689">
                  <c:v>1.8876712328767122</c:v>
                </c:pt>
                <c:pt idx="690">
                  <c:v>1.8904109589041096</c:v>
                </c:pt>
                <c:pt idx="691">
                  <c:v>1.893150684931507</c:v>
                </c:pt>
                <c:pt idx="692">
                  <c:v>1.8958904109589041</c:v>
                </c:pt>
                <c:pt idx="693">
                  <c:v>1.8986301369863015</c:v>
                </c:pt>
                <c:pt idx="694">
                  <c:v>1.9013698630136986</c:v>
                </c:pt>
                <c:pt idx="695">
                  <c:v>1.904109589041096</c:v>
                </c:pt>
                <c:pt idx="696">
                  <c:v>1.9068493150684931</c:v>
                </c:pt>
                <c:pt idx="697">
                  <c:v>1.9095890410958904</c:v>
                </c:pt>
                <c:pt idx="698">
                  <c:v>1.9123287671232876</c:v>
                </c:pt>
                <c:pt idx="699">
                  <c:v>1.9150684931506849</c:v>
                </c:pt>
                <c:pt idx="700">
                  <c:v>1.9178082191780821</c:v>
                </c:pt>
                <c:pt idx="701">
                  <c:v>1.9205479452054794</c:v>
                </c:pt>
                <c:pt idx="702">
                  <c:v>1.9232876712328768</c:v>
                </c:pt>
                <c:pt idx="703">
                  <c:v>1.9260273972602739</c:v>
                </c:pt>
                <c:pt idx="704">
                  <c:v>1.9287671232876713</c:v>
                </c:pt>
                <c:pt idx="705">
                  <c:v>1.9315068493150684</c:v>
                </c:pt>
                <c:pt idx="706">
                  <c:v>1.9342465753424658</c:v>
                </c:pt>
                <c:pt idx="707">
                  <c:v>1.9369863013698629</c:v>
                </c:pt>
                <c:pt idx="708">
                  <c:v>1.9397260273972603</c:v>
                </c:pt>
                <c:pt idx="709">
                  <c:v>1.9424657534246574</c:v>
                </c:pt>
                <c:pt idx="710">
                  <c:v>1.9452054794520548</c:v>
                </c:pt>
                <c:pt idx="711">
                  <c:v>1.9479452054794522</c:v>
                </c:pt>
                <c:pt idx="712">
                  <c:v>1.9506849315068493</c:v>
                </c:pt>
                <c:pt idx="713">
                  <c:v>1.9534246575342467</c:v>
                </c:pt>
                <c:pt idx="714">
                  <c:v>1.9561643835616438</c:v>
                </c:pt>
                <c:pt idx="715">
                  <c:v>1.9589041095890412</c:v>
                </c:pt>
                <c:pt idx="716">
                  <c:v>1.9616438356164383</c:v>
                </c:pt>
                <c:pt idx="717">
                  <c:v>1.9643835616438357</c:v>
                </c:pt>
                <c:pt idx="718">
                  <c:v>1.9671232876712328</c:v>
                </c:pt>
                <c:pt idx="719">
                  <c:v>1.9698630136986301</c:v>
                </c:pt>
                <c:pt idx="720">
                  <c:v>1.9726027397260273</c:v>
                </c:pt>
                <c:pt idx="721">
                  <c:v>1.9753424657534246</c:v>
                </c:pt>
                <c:pt idx="722">
                  <c:v>1.978082191780822</c:v>
                </c:pt>
                <c:pt idx="723">
                  <c:v>1.9808219178082191</c:v>
                </c:pt>
                <c:pt idx="724">
                  <c:v>1.9835616438356165</c:v>
                </c:pt>
                <c:pt idx="725">
                  <c:v>1.9863013698630136</c:v>
                </c:pt>
                <c:pt idx="726">
                  <c:v>1.989041095890411</c:v>
                </c:pt>
                <c:pt idx="727">
                  <c:v>1.9917808219178081</c:v>
                </c:pt>
                <c:pt idx="728">
                  <c:v>1.9945205479452055</c:v>
                </c:pt>
                <c:pt idx="729">
                  <c:v>1.9972602739726026</c:v>
                </c:pt>
                <c:pt idx="730">
                  <c:v>2</c:v>
                </c:pt>
                <c:pt idx="731">
                  <c:v>2.0027397260273974</c:v>
                </c:pt>
                <c:pt idx="732">
                  <c:v>2.0054794520547947</c:v>
                </c:pt>
                <c:pt idx="733">
                  <c:v>2.0082191780821916</c:v>
                </c:pt>
                <c:pt idx="734">
                  <c:v>2.010958904109589</c:v>
                </c:pt>
                <c:pt idx="735">
                  <c:v>2.0136986301369864</c:v>
                </c:pt>
                <c:pt idx="736">
                  <c:v>2.0164383561643837</c:v>
                </c:pt>
                <c:pt idx="737">
                  <c:v>2.0191780821917806</c:v>
                </c:pt>
                <c:pt idx="738">
                  <c:v>2.021917808219178</c:v>
                </c:pt>
                <c:pt idx="739">
                  <c:v>2.0246575342465754</c:v>
                </c:pt>
                <c:pt idx="740">
                  <c:v>2.0273972602739727</c:v>
                </c:pt>
                <c:pt idx="741">
                  <c:v>2.0301369863013701</c:v>
                </c:pt>
                <c:pt idx="742">
                  <c:v>2.032876712328767</c:v>
                </c:pt>
                <c:pt idx="743">
                  <c:v>2.0356164383561643</c:v>
                </c:pt>
                <c:pt idx="744">
                  <c:v>2.0383561643835617</c:v>
                </c:pt>
                <c:pt idx="745">
                  <c:v>2.0410958904109591</c:v>
                </c:pt>
                <c:pt idx="746">
                  <c:v>2.043835616438356</c:v>
                </c:pt>
                <c:pt idx="747">
                  <c:v>2.0465753424657533</c:v>
                </c:pt>
                <c:pt idx="748">
                  <c:v>2.0493150684931507</c:v>
                </c:pt>
                <c:pt idx="749">
                  <c:v>2.0520547945205481</c:v>
                </c:pt>
                <c:pt idx="750">
                  <c:v>2.0547945205479454</c:v>
                </c:pt>
                <c:pt idx="751">
                  <c:v>2.0575342465753423</c:v>
                </c:pt>
                <c:pt idx="752">
                  <c:v>2.0602739726027397</c:v>
                </c:pt>
                <c:pt idx="753">
                  <c:v>2.0630136986301371</c:v>
                </c:pt>
                <c:pt idx="754">
                  <c:v>2.0657534246575344</c:v>
                </c:pt>
                <c:pt idx="755">
                  <c:v>2.0684931506849313</c:v>
                </c:pt>
                <c:pt idx="756">
                  <c:v>2.0712328767123287</c:v>
                </c:pt>
                <c:pt idx="757">
                  <c:v>2.0739726027397261</c:v>
                </c:pt>
                <c:pt idx="758">
                  <c:v>2.0767123287671234</c:v>
                </c:pt>
                <c:pt idx="759">
                  <c:v>2.0794520547945203</c:v>
                </c:pt>
                <c:pt idx="760">
                  <c:v>2.0821917808219177</c:v>
                </c:pt>
                <c:pt idx="761">
                  <c:v>2.0849315068493151</c:v>
                </c:pt>
                <c:pt idx="762">
                  <c:v>2.0876712328767124</c:v>
                </c:pt>
                <c:pt idx="763">
                  <c:v>2.0904109589041098</c:v>
                </c:pt>
                <c:pt idx="764">
                  <c:v>2.0931506849315067</c:v>
                </c:pt>
                <c:pt idx="765">
                  <c:v>2.095890410958904</c:v>
                </c:pt>
                <c:pt idx="766">
                  <c:v>2.0986301369863014</c:v>
                </c:pt>
                <c:pt idx="767">
                  <c:v>2.1013698630136988</c:v>
                </c:pt>
                <c:pt idx="768">
                  <c:v>2.1041095890410957</c:v>
                </c:pt>
                <c:pt idx="769">
                  <c:v>2.106849315068493</c:v>
                </c:pt>
                <c:pt idx="770">
                  <c:v>2.1095890410958904</c:v>
                </c:pt>
                <c:pt idx="771">
                  <c:v>2.1123287671232878</c:v>
                </c:pt>
                <c:pt idx="772">
                  <c:v>2.1150684931506851</c:v>
                </c:pt>
                <c:pt idx="773">
                  <c:v>2.117808219178082</c:v>
                </c:pt>
                <c:pt idx="774">
                  <c:v>2.1205479452054794</c:v>
                </c:pt>
                <c:pt idx="775">
                  <c:v>2.1232876712328768</c:v>
                </c:pt>
                <c:pt idx="776">
                  <c:v>2.1260273972602741</c:v>
                </c:pt>
                <c:pt idx="777">
                  <c:v>2.128767123287671</c:v>
                </c:pt>
                <c:pt idx="778">
                  <c:v>2.1315068493150684</c:v>
                </c:pt>
                <c:pt idx="779">
                  <c:v>2.1342465753424658</c:v>
                </c:pt>
                <c:pt idx="780">
                  <c:v>2.1369863013698631</c:v>
                </c:pt>
                <c:pt idx="781">
                  <c:v>2.1397260273972605</c:v>
                </c:pt>
                <c:pt idx="782">
                  <c:v>2.1424657534246574</c:v>
                </c:pt>
                <c:pt idx="783">
                  <c:v>2.1452054794520548</c:v>
                </c:pt>
                <c:pt idx="784">
                  <c:v>2.1479452054794521</c:v>
                </c:pt>
                <c:pt idx="785">
                  <c:v>2.1506849315068495</c:v>
                </c:pt>
                <c:pt idx="786">
                  <c:v>2.1534246575342464</c:v>
                </c:pt>
                <c:pt idx="787">
                  <c:v>2.1561643835616437</c:v>
                </c:pt>
                <c:pt idx="788">
                  <c:v>2.1589041095890411</c:v>
                </c:pt>
                <c:pt idx="789">
                  <c:v>2.1616438356164385</c:v>
                </c:pt>
                <c:pt idx="790">
                  <c:v>2.1643835616438358</c:v>
                </c:pt>
                <c:pt idx="791">
                  <c:v>2.1671232876712327</c:v>
                </c:pt>
                <c:pt idx="792">
                  <c:v>2.1698630136986301</c:v>
                </c:pt>
                <c:pt idx="793">
                  <c:v>2.1726027397260275</c:v>
                </c:pt>
                <c:pt idx="794">
                  <c:v>2.1753424657534248</c:v>
                </c:pt>
                <c:pt idx="795">
                  <c:v>2.1780821917808217</c:v>
                </c:pt>
                <c:pt idx="796">
                  <c:v>2.1808219178082191</c:v>
                </c:pt>
                <c:pt idx="797">
                  <c:v>2.1835616438356165</c:v>
                </c:pt>
                <c:pt idx="798">
                  <c:v>2.1863013698630138</c:v>
                </c:pt>
                <c:pt idx="799">
                  <c:v>2.1890410958904107</c:v>
                </c:pt>
                <c:pt idx="800">
                  <c:v>2.1917808219178081</c:v>
                </c:pt>
                <c:pt idx="801">
                  <c:v>2.1945205479452055</c:v>
                </c:pt>
                <c:pt idx="802">
                  <c:v>2.1972602739726028</c:v>
                </c:pt>
                <c:pt idx="803">
                  <c:v>2.2000000000000002</c:v>
                </c:pt>
                <c:pt idx="804">
                  <c:v>2.2027397260273971</c:v>
                </c:pt>
                <c:pt idx="805">
                  <c:v>2.2054794520547945</c:v>
                </c:pt>
                <c:pt idx="806">
                  <c:v>2.2082191780821918</c:v>
                </c:pt>
                <c:pt idx="807">
                  <c:v>2.2109589041095892</c:v>
                </c:pt>
                <c:pt idx="808">
                  <c:v>2.2136986301369861</c:v>
                </c:pt>
                <c:pt idx="809">
                  <c:v>2.2164383561643834</c:v>
                </c:pt>
                <c:pt idx="810">
                  <c:v>2.2191780821917808</c:v>
                </c:pt>
                <c:pt idx="811">
                  <c:v>2.2219178082191782</c:v>
                </c:pt>
                <c:pt idx="812">
                  <c:v>2.2246575342465755</c:v>
                </c:pt>
                <c:pt idx="813">
                  <c:v>2.2273972602739724</c:v>
                </c:pt>
                <c:pt idx="814">
                  <c:v>2.2301369863013698</c:v>
                </c:pt>
                <c:pt idx="815">
                  <c:v>2.2328767123287672</c:v>
                </c:pt>
                <c:pt idx="816">
                  <c:v>2.2356164383561645</c:v>
                </c:pt>
                <c:pt idx="817">
                  <c:v>2.2383561643835614</c:v>
                </c:pt>
                <c:pt idx="818">
                  <c:v>2.2410958904109588</c:v>
                </c:pt>
                <c:pt idx="819">
                  <c:v>2.2438356164383562</c:v>
                </c:pt>
                <c:pt idx="820">
                  <c:v>2.2465753424657535</c:v>
                </c:pt>
                <c:pt idx="821">
                  <c:v>2.2493150684931509</c:v>
                </c:pt>
                <c:pt idx="822">
                  <c:v>2.2520547945205478</c:v>
                </c:pt>
                <c:pt idx="823">
                  <c:v>2.2547945205479452</c:v>
                </c:pt>
                <c:pt idx="824">
                  <c:v>2.2575342465753425</c:v>
                </c:pt>
                <c:pt idx="825">
                  <c:v>2.2602739726027399</c:v>
                </c:pt>
                <c:pt idx="826">
                  <c:v>2.2630136986301368</c:v>
                </c:pt>
                <c:pt idx="827">
                  <c:v>2.2657534246575342</c:v>
                </c:pt>
                <c:pt idx="828">
                  <c:v>2.2684931506849315</c:v>
                </c:pt>
                <c:pt idx="829">
                  <c:v>2.2712328767123289</c:v>
                </c:pt>
                <c:pt idx="830">
                  <c:v>2.2739726027397262</c:v>
                </c:pt>
                <c:pt idx="831">
                  <c:v>2.2767123287671232</c:v>
                </c:pt>
                <c:pt idx="832">
                  <c:v>2.2794520547945205</c:v>
                </c:pt>
                <c:pt idx="833">
                  <c:v>2.2821917808219179</c:v>
                </c:pt>
                <c:pt idx="834">
                  <c:v>2.2849315068493152</c:v>
                </c:pt>
                <c:pt idx="835">
                  <c:v>2.2876712328767121</c:v>
                </c:pt>
                <c:pt idx="836">
                  <c:v>2.2904109589041095</c:v>
                </c:pt>
                <c:pt idx="837">
                  <c:v>2.2931506849315069</c:v>
                </c:pt>
                <c:pt idx="838">
                  <c:v>2.2958904109589042</c:v>
                </c:pt>
                <c:pt idx="839">
                  <c:v>2.2986301369863016</c:v>
                </c:pt>
                <c:pt idx="840">
                  <c:v>2.3013698630136985</c:v>
                </c:pt>
                <c:pt idx="841">
                  <c:v>2.3041095890410959</c:v>
                </c:pt>
                <c:pt idx="842">
                  <c:v>2.3068493150684932</c:v>
                </c:pt>
                <c:pt idx="843">
                  <c:v>2.3095890410958906</c:v>
                </c:pt>
                <c:pt idx="844">
                  <c:v>2.3123287671232875</c:v>
                </c:pt>
                <c:pt idx="845">
                  <c:v>2.3150684931506849</c:v>
                </c:pt>
                <c:pt idx="846">
                  <c:v>2.3178082191780822</c:v>
                </c:pt>
                <c:pt idx="847">
                  <c:v>2.3205479452054796</c:v>
                </c:pt>
                <c:pt idx="848">
                  <c:v>2.3232876712328765</c:v>
                </c:pt>
                <c:pt idx="849">
                  <c:v>2.3260273972602739</c:v>
                </c:pt>
                <c:pt idx="850">
                  <c:v>2.3287671232876712</c:v>
                </c:pt>
                <c:pt idx="851">
                  <c:v>2.3315068493150686</c:v>
                </c:pt>
                <c:pt idx="852">
                  <c:v>2.3342465753424659</c:v>
                </c:pt>
                <c:pt idx="853">
                  <c:v>2.3369863013698629</c:v>
                </c:pt>
                <c:pt idx="854">
                  <c:v>2.3397260273972602</c:v>
                </c:pt>
                <c:pt idx="855">
                  <c:v>2.3424657534246576</c:v>
                </c:pt>
                <c:pt idx="856">
                  <c:v>2.3452054794520549</c:v>
                </c:pt>
                <c:pt idx="857">
                  <c:v>2.3479452054794518</c:v>
                </c:pt>
                <c:pt idx="858">
                  <c:v>2.3506849315068492</c:v>
                </c:pt>
                <c:pt idx="859">
                  <c:v>2.3534246575342466</c:v>
                </c:pt>
                <c:pt idx="860">
                  <c:v>2.3561643835616439</c:v>
                </c:pt>
                <c:pt idx="861">
                  <c:v>2.3589041095890413</c:v>
                </c:pt>
                <c:pt idx="862">
                  <c:v>2.3616438356164382</c:v>
                </c:pt>
                <c:pt idx="863">
                  <c:v>2.3643835616438356</c:v>
                </c:pt>
                <c:pt idx="864">
                  <c:v>2.3671232876712329</c:v>
                </c:pt>
                <c:pt idx="865">
                  <c:v>2.3698630136986303</c:v>
                </c:pt>
                <c:pt idx="866">
                  <c:v>2.3726027397260272</c:v>
                </c:pt>
                <c:pt idx="867">
                  <c:v>2.3753424657534246</c:v>
                </c:pt>
                <c:pt idx="868">
                  <c:v>2.3780821917808219</c:v>
                </c:pt>
                <c:pt idx="869">
                  <c:v>2.3808219178082193</c:v>
                </c:pt>
                <c:pt idx="870">
                  <c:v>2.3835616438356166</c:v>
                </c:pt>
                <c:pt idx="871">
                  <c:v>2.3863013698630136</c:v>
                </c:pt>
                <c:pt idx="872">
                  <c:v>2.3890410958904109</c:v>
                </c:pt>
                <c:pt idx="873">
                  <c:v>2.3917808219178083</c:v>
                </c:pt>
                <c:pt idx="874">
                  <c:v>2.3945205479452056</c:v>
                </c:pt>
                <c:pt idx="875">
                  <c:v>2.3972602739726026</c:v>
                </c:pt>
                <c:pt idx="876">
                  <c:v>2.4</c:v>
                </c:pt>
                <c:pt idx="877">
                  <c:v>2.4027397260273973</c:v>
                </c:pt>
                <c:pt idx="878">
                  <c:v>2.4054794520547946</c:v>
                </c:pt>
                <c:pt idx="879">
                  <c:v>2.408219178082192</c:v>
                </c:pt>
                <c:pt idx="880">
                  <c:v>2.4109589041095889</c:v>
                </c:pt>
                <c:pt idx="881">
                  <c:v>2.4136986301369863</c:v>
                </c:pt>
                <c:pt idx="882">
                  <c:v>2.4164383561643836</c:v>
                </c:pt>
                <c:pt idx="883">
                  <c:v>2.419178082191781</c:v>
                </c:pt>
                <c:pt idx="884">
                  <c:v>2.4219178082191779</c:v>
                </c:pt>
                <c:pt idx="885">
                  <c:v>2.4246575342465753</c:v>
                </c:pt>
                <c:pt idx="886">
                  <c:v>2.4273972602739726</c:v>
                </c:pt>
                <c:pt idx="887">
                  <c:v>2.43013698630137</c:v>
                </c:pt>
                <c:pt idx="888">
                  <c:v>2.4328767123287673</c:v>
                </c:pt>
                <c:pt idx="889">
                  <c:v>2.4356164383561643</c:v>
                </c:pt>
                <c:pt idx="890">
                  <c:v>2.4383561643835616</c:v>
                </c:pt>
                <c:pt idx="891">
                  <c:v>2.441095890410959</c:v>
                </c:pt>
                <c:pt idx="892">
                  <c:v>2.4438356164383563</c:v>
                </c:pt>
                <c:pt idx="893">
                  <c:v>2.4465753424657533</c:v>
                </c:pt>
                <c:pt idx="894">
                  <c:v>2.4493150684931506</c:v>
                </c:pt>
                <c:pt idx="895">
                  <c:v>2.452054794520548</c:v>
                </c:pt>
                <c:pt idx="896">
                  <c:v>2.4547945205479453</c:v>
                </c:pt>
                <c:pt idx="897">
                  <c:v>2.4575342465753423</c:v>
                </c:pt>
                <c:pt idx="898">
                  <c:v>2.4602739726027396</c:v>
                </c:pt>
                <c:pt idx="899">
                  <c:v>2.463013698630137</c:v>
                </c:pt>
                <c:pt idx="900">
                  <c:v>2.4657534246575343</c:v>
                </c:pt>
                <c:pt idx="901">
                  <c:v>2.4684931506849317</c:v>
                </c:pt>
                <c:pt idx="902">
                  <c:v>2.4712328767123286</c:v>
                </c:pt>
                <c:pt idx="903">
                  <c:v>2.473972602739726</c:v>
                </c:pt>
                <c:pt idx="904">
                  <c:v>2.4767123287671233</c:v>
                </c:pt>
                <c:pt idx="905">
                  <c:v>2.4794520547945207</c:v>
                </c:pt>
                <c:pt idx="906">
                  <c:v>2.4821917808219176</c:v>
                </c:pt>
                <c:pt idx="907">
                  <c:v>2.484931506849315</c:v>
                </c:pt>
                <c:pt idx="908">
                  <c:v>2.4876712328767123</c:v>
                </c:pt>
                <c:pt idx="909">
                  <c:v>2.4904109589041097</c:v>
                </c:pt>
                <c:pt idx="910">
                  <c:v>2.493150684931507</c:v>
                </c:pt>
                <c:pt idx="911">
                  <c:v>2.495890410958904</c:v>
                </c:pt>
                <c:pt idx="912">
                  <c:v>2.4986301369863013</c:v>
                </c:pt>
                <c:pt idx="913">
                  <c:v>2.5013698630136987</c:v>
                </c:pt>
                <c:pt idx="914">
                  <c:v>2.504109589041096</c:v>
                </c:pt>
                <c:pt idx="915">
                  <c:v>2.506849315068493</c:v>
                </c:pt>
                <c:pt idx="916">
                  <c:v>2.5095890410958903</c:v>
                </c:pt>
                <c:pt idx="917">
                  <c:v>2.5123287671232877</c:v>
                </c:pt>
                <c:pt idx="918">
                  <c:v>2.515068493150685</c:v>
                </c:pt>
                <c:pt idx="919">
                  <c:v>2.5178082191780824</c:v>
                </c:pt>
                <c:pt idx="920">
                  <c:v>2.5205479452054793</c:v>
                </c:pt>
                <c:pt idx="921">
                  <c:v>2.5232876712328767</c:v>
                </c:pt>
                <c:pt idx="922">
                  <c:v>2.526027397260274</c:v>
                </c:pt>
                <c:pt idx="923">
                  <c:v>2.5287671232876714</c:v>
                </c:pt>
                <c:pt idx="924">
                  <c:v>2.5315068493150683</c:v>
                </c:pt>
                <c:pt idx="925">
                  <c:v>2.5342465753424657</c:v>
                </c:pt>
                <c:pt idx="926">
                  <c:v>2.536986301369863</c:v>
                </c:pt>
                <c:pt idx="927">
                  <c:v>2.5397260273972604</c:v>
                </c:pt>
                <c:pt idx="928">
                  <c:v>2.5424657534246577</c:v>
                </c:pt>
                <c:pt idx="929">
                  <c:v>2.5452054794520547</c:v>
                </c:pt>
                <c:pt idx="930">
                  <c:v>2.547945205479452</c:v>
                </c:pt>
                <c:pt idx="931">
                  <c:v>2.5506849315068494</c:v>
                </c:pt>
                <c:pt idx="932">
                  <c:v>2.5534246575342467</c:v>
                </c:pt>
                <c:pt idx="933">
                  <c:v>2.5561643835616437</c:v>
                </c:pt>
                <c:pt idx="934">
                  <c:v>2.558904109589041</c:v>
                </c:pt>
                <c:pt idx="935">
                  <c:v>2.5616438356164384</c:v>
                </c:pt>
                <c:pt idx="936">
                  <c:v>2.5643835616438357</c:v>
                </c:pt>
                <c:pt idx="937">
                  <c:v>2.5671232876712327</c:v>
                </c:pt>
                <c:pt idx="938">
                  <c:v>2.56986301369863</c:v>
                </c:pt>
                <c:pt idx="939">
                  <c:v>2.5726027397260274</c:v>
                </c:pt>
                <c:pt idx="940">
                  <c:v>2.5753424657534247</c:v>
                </c:pt>
                <c:pt idx="941">
                  <c:v>2.5780821917808221</c:v>
                </c:pt>
                <c:pt idx="942">
                  <c:v>2.580821917808219</c:v>
                </c:pt>
                <c:pt idx="943">
                  <c:v>2.5835616438356164</c:v>
                </c:pt>
                <c:pt idx="944">
                  <c:v>2.5863013698630137</c:v>
                </c:pt>
                <c:pt idx="945">
                  <c:v>2.5890410958904111</c:v>
                </c:pt>
                <c:pt idx="946">
                  <c:v>2.591780821917808</c:v>
                </c:pt>
                <c:pt idx="947">
                  <c:v>2.5945205479452054</c:v>
                </c:pt>
                <c:pt idx="948">
                  <c:v>2.5972602739726027</c:v>
                </c:pt>
                <c:pt idx="949">
                  <c:v>2.6</c:v>
                </c:pt>
                <c:pt idx="950">
                  <c:v>2.6027397260273974</c:v>
                </c:pt>
                <c:pt idx="951">
                  <c:v>2.6054794520547944</c:v>
                </c:pt>
                <c:pt idx="952">
                  <c:v>2.6082191780821917</c:v>
                </c:pt>
                <c:pt idx="953">
                  <c:v>2.6109589041095891</c:v>
                </c:pt>
                <c:pt idx="954">
                  <c:v>2.6136986301369864</c:v>
                </c:pt>
                <c:pt idx="955">
                  <c:v>2.6164383561643834</c:v>
                </c:pt>
                <c:pt idx="956">
                  <c:v>2.6191780821917807</c:v>
                </c:pt>
                <c:pt idx="957">
                  <c:v>2.6219178082191781</c:v>
                </c:pt>
                <c:pt idx="958">
                  <c:v>2.6246575342465754</c:v>
                </c:pt>
                <c:pt idx="959">
                  <c:v>2.6273972602739728</c:v>
                </c:pt>
                <c:pt idx="960">
                  <c:v>2.6301369863013697</c:v>
                </c:pt>
                <c:pt idx="961">
                  <c:v>2.6328767123287671</c:v>
                </c:pt>
                <c:pt idx="962">
                  <c:v>2.6356164383561644</c:v>
                </c:pt>
                <c:pt idx="963">
                  <c:v>2.6383561643835618</c:v>
                </c:pt>
                <c:pt idx="964">
                  <c:v>2.6410958904109587</c:v>
                </c:pt>
                <c:pt idx="965">
                  <c:v>2.6438356164383561</c:v>
                </c:pt>
                <c:pt idx="966">
                  <c:v>2.6465753424657534</c:v>
                </c:pt>
                <c:pt idx="967">
                  <c:v>2.6493150684931508</c:v>
                </c:pt>
                <c:pt idx="968">
                  <c:v>2.6520547945205482</c:v>
                </c:pt>
                <c:pt idx="969">
                  <c:v>2.6547945205479451</c:v>
                </c:pt>
                <c:pt idx="970">
                  <c:v>2.6575342465753424</c:v>
                </c:pt>
                <c:pt idx="971">
                  <c:v>2.6602739726027398</c:v>
                </c:pt>
                <c:pt idx="972">
                  <c:v>2.6630136986301371</c:v>
                </c:pt>
                <c:pt idx="973">
                  <c:v>2.6657534246575341</c:v>
                </c:pt>
                <c:pt idx="974">
                  <c:v>2.6684931506849314</c:v>
                </c:pt>
                <c:pt idx="975">
                  <c:v>2.6712328767123288</c:v>
                </c:pt>
                <c:pt idx="976">
                  <c:v>2.6739726027397261</c:v>
                </c:pt>
                <c:pt idx="977">
                  <c:v>2.6767123287671235</c:v>
                </c:pt>
                <c:pt idx="978">
                  <c:v>2.6794520547945204</c:v>
                </c:pt>
                <c:pt idx="979">
                  <c:v>2.6821917808219178</c:v>
                </c:pt>
                <c:pt idx="980">
                  <c:v>2.6849315068493151</c:v>
                </c:pt>
                <c:pt idx="981">
                  <c:v>2.6876712328767125</c:v>
                </c:pt>
                <c:pt idx="982">
                  <c:v>2.6904109589041094</c:v>
                </c:pt>
                <c:pt idx="983">
                  <c:v>2.6931506849315068</c:v>
                </c:pt>
                <c:pt idx="984">
                  <c:v>2.6958904109589041</c:v>
                </c:pt>
                <c:pt idx="985">
                  <c:v>2.6986301369863015</c:v>
                </c:pt>
                <c:pt idx="986">
                  <c:v>2.7013698630136984</c:v>
                </c:pt>
                <c:pt idx="987">
                  <c:v>2.7041095890410958</c:v>
                </c:pt>
                <c:pt idx="988">
                  <c:v>2.7068493150684931</c:v>
                </c:pt>
                <c:pt idx="989">
                  <c:v>2.7095890410958905</c:v>
                </c:pt>
                <c:pt idx="990">
                  <c:v>2.7123287671232879</c:v>
                </c:pt>
                <c:pt idx="991">
                  <c:v>2.7150684931506848</c:v>
                </c:pt>
                <c:pt idx="992">
                  <c:v>2.7178082191780821</c:v>
                </c:pt>
                <c:pt idx="993">
                  <c:v>2.7205479452054795</c:v>
                </c:pt>
                <c:pt idx="994">
                  <c:v>2.7232876712328768</c:v>
                </c:pt>
                <c:pt idx="995">
                  <c:v>2.7260273972602738</c:v>
                </c:pt>
                <c:pt idx="996">
                  <c:v>2.7287671232876711</c:v>
                </c:pt>
                <c:pt idx="997">
                  <c:v>2.7315068493150685</c:v>
                </c:pt>
                <c:pt idx="998">
                  <c:v>2.7342465753424658</c:v>
                </c:pt>
                <c:pt idx="999">
                  <c:v>2.7369863013698632</c:v>
                </c:pt>
                <c:pt idx="1000">
                  <c:v>2.7397260273972601</c:v>
                </c:pt>
                <c:pt idx="1001">
                  <c:v>2.7424657534246575</c:v>
                </c:pt>
                <c:pt idx="1002">
                  <c:v>2.7452054794520548</c:v>
                </c:pt>
                <c:pt idx="1003">
                  <c:v>2.7479452054794522</c:v>
                </c:pt>
                <c:pt idx="1004">
                  <c:v>2.7506849315068491</c:v>
                </c:pt>
                <c:pt idx="1005">
                  <c:v>2.7534246575342465</c:v>
                </c:pt>
                <c:pt idx="1006">
                  <c:v>2.7561643835616438</c:v>
                </c:pt>
                <c:pt idx="1007">
                  <c:v>2.7589041095890412</c:v>
                </c:pt>
                <c:pt idx="1008">
                  <c:v>2.7616438356164386</c:v>
                </c:pt>
                <c:pt idx="1009">
                  <c:v>2.7643835616438355</c:v>
                </c:pt>
                <c:pt idx="1010">
                  <c:v>2.7671232876712328</c:v>
                </c:pt>
                <c:pt idx="1011">
                  <c:v>2.7698630136986302</c:v>
                </c:pt>
                <c:pt idx="1012">
                  <c:v>2.7726027397260276</c:v>
                </c:pt>
                <c:pt idx="1013">
                  <c:v>2.7753424657534245</c:v>
                </c:pt>
                <c:pt idx="1014">
                  <c:v>2.7780821917808218</c:v>
                </c:pt>
                <c:pt idx="1015">
                  <c:v>2.7808219178082192</c:v>
                </c:pt>
                <c:pt idx="1016">
                  <c:v>2.7835616438356166</c:v>
                </c:pt>
                <c:pt idx="1017">
                  <c:v>2.7863013698630139</c:v>
                </c:pt>
                <c:pt idx="1018">
                  <c:v>2.7890410958904108</c:v>
                </c:pt>
                <c:pt idx="1019">
                  <c:v>2.7917808219178082</c:v>
                </c:pt>
                <c:pt idx="1020">
                  <c:v>2.7945205479452055</c:v>
                </c:pt>
                <c:pt idx="1021">
                  <c:v>2.7972602739726029</c:v>
                </c:pt>
                <c:pt idx="1022">
                  <c:v>2.8</c:v>
                </c:pt>
                <c:pt idx="1023">
                  <c:v>2.8027397260273972</c:v>
                </c:pt>
                <c:pt idx="1024">
                  <c:v>2.8054794520547945</c:v>
                </c:pt>
                <c:pt idx="1025">
                  <c:v>2.8082191780821919</c:v>
                </c:pt>
                <c:pt idx="1026">
                  <c:v>2.8109589041095893</c:v>
                </c:pt>
                <c:pt idx="1027">
                  <c:v>2.8136986301369862</c:v>
                </c:pt>
                <c:pt idx="1028">
                  <c:v>2.8164383561643835</c:v>
                </c:pt>
                <c:pt idx="1029">
                  <c:v>2.8191780821917809</c:v>
                </c:pt>
                <c:pt idx="1030">
                  <c:v>2.8219178082191783</c:v>
                </c:pt>
                <c:pt idx="1031">
                  <c:v>2.8246575342465752</c:v>
                </c:pt>
                <c:pt idx="1032">
                  <c:v>2.8273972602739725</c:v>
                </c:pt>
                <c:pt idx="1033">
                  <c:v>2.8301369863013699</c:v>
                </c:pt>
                <c:pt idx="1034">
                  <c:v>2.8328767123287673</c:v>
                </c:pt>
                <c:pt idx="1035">
                  <c:v>2.8356164383561642</c:v>
                </c:pt>
                <c:pt idx="1036">
                  <c:v>2.8383561643835615</c:v>
                </c:pt>
                <c:pt idx="1037">
                  <c:v>2.8410958904109589</c:v>
                </c:pt>
                <c:pt idx="1038">
                  <c:v>2.8438356164383563</c:v>
                </c:pt>
                <c:pt idx="1039">
                  <c:v>2.8465753424657536</c:v>
                </c:pt>
                <c:pt idx="1040">
                  <c:v>2.8493150684931505</c:v>
                </c:pt>
                <c:pt idx="1041">
                  <c:v>2.8520547945205479</c:v>
                </c:pt>
                <c:pt idx="1042">
                  <c:v>2.8547945205479452</c:v>
                </c:pt>
                <c:pt idx="1043">
                  <c:v>2.8575342465753426</c:v>
                </c:pt>
                <c:pt idx="1044">
                  <c:v>2.8602739726027395</c:v>
                </c:pt>
                <c:pt idx="1045">
                  <c:v>2.8630136986301369</c:v>
                </c:pt>
                <c:pt idx="1046">
                  <c:v>2.8657534246575342</c:v>
                </c:pt>
                <c:pt idx="1047">
                  <c:v>2.8684931506849316</c:v>
                </c:pt>
                <c:pt idx="1048">
                  <c:v>2.871232876712329</c:v>
                </c:pt>
                <c:pt idx="1049">
                  <c:v>2.8739726027397259</c:v>
                </c:pt>
                <c:pt idx="1050">
                  <c:v>2.8767123287671232</c:v>
                </c:pt>
                <c:pt idx="1051">
                  <c:v>2.8794520547945206</c:v>
                </c:pt>
                <c:pt idx="1052">
                  <c:v>2.882191780821918</c:v>
                </c:pt>
                <c:pt idx="1053">
                  <c:v>2.8849315068493149</c:v>
                </c:pt>
                <c:pt idx="1054">
                  <c:v>2.8876712328767122</c:v>
                </c:pt>
                <c:pt idx="1055">
                  <c:v>2.8904109589041096</c:v>
                </c:pt>
                <c:pt idx="1056">
                  <c:v>2.893150684931507</c:v>
                </c:pt>
                <c:pt idx="1057">
                  <c:v>2.8958904109589043</c:v>
                </c:pt>
                <c:pt idx="1058">
                  <c:v>2.8986301369863012</c:v>
                </c:pt>
                <c:pt idx="1059">
                  <c:v>2.9013698630136986</c:v>
                </c:pt>
                <c:pt idx="1060">
                  <c:v>2.904109589041096</c:v>
                </c:pt>
                <c:pt idx="1061">
                  <c:v>2.9068493150684933</c:v>
                </c:pt>
                <c:pt idx="1062">
                  <c:v>2.9095890410958902</c:v>
                </c:pt>
                <c:pt idx="1063">
                  <c:v>2.9123287671232876</c:v>
                </c:pt>
                <c:pt idx="1064">
                  <c:v>2.9150684931506849</c:v>
                </c:pt>
                <c:pt idx="1065">
                  <c:v>2.9178082191780823</c:v>
                </c:pt>
                <c:pt idx="1066">
                  <c:v>2.9205479452054797</c:v>
                </c:pt>
                <c:pt idx="1067">
                  <c:v>2.9232876712328766</c:v>
                </c:pt>
                <c:pt idx="1068">
                  <c:v>2.9260273972602739</c:v>
                </c:pt>
                <c:pt idx="1069">
                  <c:v>2.9287671232876713</c:v>
                </c:pt>
                <c:pt idx="1070">
                  <c:v>2.9315068493150687</c:v>
                </c:pt>
                <c:pt idx="1071">
                  <c:v>2.9342465753424656</c:v>
                </c:pt>
                <c:pt idx="1072">
                  <c:v>2.9369863013698629</c:v>
                </c:pt>
                <c:pt idx="1073">
                  <c:v>2.9397260273972603</c:v>
                </c:pt>
                <c:pt idx="1074">
                  <c:v>2.9424657534246577</c:v>
                </c:pt>
                <c:pt idx="1075">
                  <c:v>2.9452054794520546</c:v>
                </c:pt>
                <c:pt idx="1076">
                  <c:v>2.9479452054794519</c:v>
                </c:pt>
                <c:pt idx="1077">
                  <c:v>2.9506849315068493</c:v>
                </c:pt>
                <c:pt idx="1078">
                  <c:v>2.9534246575342467</c:v>
                </c:pt>
                <c:pt idx="1079">
                  <c:v>2.956164383561644</c:v>
                </c:pt>
                <c:pt idx="1080">
                  <c:v>2.9589041095890409</c:v>
                </c:pt>
                <c:pt idx="1081">
                  <c:v>2.9616438356164383</c:v>
                </c:pt>
                <c:pt idx="1082">
                  <c:v>2.9643835616438357</c:v>
                </c:pt>
                <c:pt idx="1083">
                  <c:v>2.967123287671233</c:v>
                </c:pt>
                <c:pt idx="1084">
                  <c:v>2.9698630136986299</c:v>
                </c:pt>
                <c:pt idx="1085">
                  <c:v>2.9726027397260273</c:v>
                </c:pt>
                <c:pt idx="1086">
                  <c:v>2.9753424657534246</c:v>
                </c:pt>
                <c:pt idx="1087">
                  <c:v>2.978082191780822</c:v>
                </c:pt>
                <c:pt idx="1088">
                  <c:v>2.9808219178082194</c:v>
                </c:pt>
                <c:pt idx="1089">
                  <c:v>2.9835616438356163</c:v>
                </c:pt>
                <c:pt idx="1090">
                  <c:v>2.9863013698630136</c:v>
                </c:pt>
                <c:pt idx="1091">
                  <c:v>2.989041095890411</c:v>
                </c:pt>
                <c:pt idx="1092">
                  <c:v>2.9917808219178084</c:v>
                </c:pt>
                <c:pt idx="1093">
                  <c:v>2.9945205479452053</c:v>
                </c:pt>
                <c:pt idx="1094">
                  <c:v>2.9972602739726026</c:v>
                </c:pt>
                <c:pt idx="1095">
                  <c:v>3</c:v>
                </c:pt>
                <c:pt idx="1096">
                  <c:v>3.0027397260273974</c:v>
                </c:pt>
                <c:pt idx="1097">
                  <c:v>3.0054794520547947</c:v>
                </c:pt>
                <c:pt idx="1098">
                  <c:v>3.0082191780821916</c:v>
                </c:pt>
                <c:pt idx="1099">
                  <c:v>3.010958904109589</c:v>
                </c:pt>
                <c:pt idx="1100">
                  <c:v>3.0136986301369864</c:v>
                </c:pt>
                <c:pt idx="1101">
                  <c:v>3.0164383561643837</c:v>
                </c:pt>
                <c:pt idx="1102">
                  <c:v>3.0191780821917806</c:v>
                </c:pt>
                <c:pt idx="1103">
                  <c:v>3.021917808219178</c:v>
                </c:pt>
                <c:pt idx="1104">
                  <c:v>3.0246575342465754</c:v>
                </c:pt>
                <c:pt idx="1105">
                  <c:v>3.0273972602739727</c:v>
                </c:pt>
                <c:pt idx="1106">
                  <c:v>3.0301369863013701</c:v>
                </c:pt>
                <c:pt idx="1107">
                  <c:v>3.032876712328767</c:v>
                </c:pt>
                <c:pt idx="1108">
                  <c:v>3.0356164383561643</c:v>
                </c:pt>
                <c:pt idx="1109">
                  <c:v>3.0383561643835617</c:v>
                </c:pt>
                <c:pt idx="1110">
                  <c:v>3.0410958904109591</c:v>
                </c:pt>
                <c:pt idx="1111">
                  <c:v>3.043835616438356</c:v>
                </c:pt>
                <c:pt idx="1112">
                  <c:v>3.0465753424657533</c:v>
                </c:pt>
                <c:pt idx="1113">
                  <c:v>3.0493150684931507</c:v>
                </c:pt>
                <c:pt idx="1114">
                  <c:v>3.0520547945205481</c:v>
                </c:pt>
                <c:pt idx="1115">
                  <c:v>3.0547945205479454</c:v>
                </c:pt>
                <c:pt idx="1116">
                  <c:v>3.0575342465753423</c:v>
                </c:pt>
                <c:pt idx="1117">
                  <c:v>3.0602739726027397</c:v>
                </c:pt>
                <c:pt idx="1118">
                  <c:v>3.0630136986301371</c:v>
                </c:pt>
                <c:pt idx="1119">
                  <c:v>3.0657534246575344</c:v>
                </c:pt>
                <c:pt idx="1120">
                  <c:v>3.0684931506849313</c:v>
                </c:pt>
                <c:pt idx="1121">
                  <c:v>3.0712328767123287</c:v>
                </c:pt>
                <c:pt idx="1122">
                  <c:v>3.0739726027397261</c:v>
                </c:pt>
                <c:pt idx="1123">
                  <c:v>3.0767123287671234</c:v>
                </c:pt>
                <c:pt idx="1124">
                  <c:v>3.0794520547945203</c:v>
                </c:pt>
                <c:pt idx="1125">
                  <c:v>3.0821917808219177</c:v>
                </c:pt>
                <c:pt idx="1126">
                  <c:v>3.0849315068493151</c:v>
                </c:pt>
                <c:pt idx="1127">
                  <c:v>3.0876712328767124</c:v>
                </c:pt>
                <c:pt idx="1128">
                  <c:v>3.0904109589041098</c:v>
                </c:pt>
                <c:pt idx="1129">
                  <c:v>3.0931506849315067</c:v>
                </c:pt>
                <c:pt idx="1130">
                  <c:v>3.095890410958904</c:v>
                </c:pt>
                <c:pt idx="1131">
                  <c:v>3.0986301369863014</c:v>
                </c:pt>
                <c:pt idx="1132">
                  <c:v>3.1013698630136988</c:v>
                </c:pt>
                <c:pt idx="1133">
                  <c:v>3.1041095890410957</c:v>
                </c:pt>
                <c:pt idx="1134">
                  <c:v>3.106849315068493</c:v>
                </c:pt>
                <c:pt idx="1135">
                  <c:v>3.1095890410958904</c:v>
                </c:pt>
                <c:pt idx="1136">
                  <c:v>3.1123287671232878</c:v>
                </c:pt>
                <c:pt idx="1137">
                  <c:v>3.1150684931506851</c:v>
                </c:pt>
                <c:pt idx="1138">
                  <c:v>3.117808219178082</c:v>
                </c:pt>
                <c:pt idx="1139">
                  <c:v>3.1205479452054794</c:v>
                </c:pt>
                <c:pt idx="1140">
                  <c:v>3.1232876712328768</c:v>
                </c:pt>
                <c:pt idx="1141">
                  <c:v>3.1260273972602741</c:v>
                </c:pt>
                <c:pt idx="1142">
                  <c:v>3.128767123287671</c:v>
                </c:pt>
                <c:pt idx="1143">
                  <c:v>3.1315068493150684</c:v>
                </c:pt>
                <c:pt idx="1144">
                  <c:v>3.1342465753424658</c:v>
                </c:pt>
                <c:pt idx="1145">
                  <c:v>3.1369863013698631</c:v>
                </c:pt>
                <c:pt idx="1146">
                  <c:v>3.1397260273972605</c:v>
                </c:pt>
                <c:pt idx="1147">
                  <c:v>3.1424657534246574</c:v>
                </c:pt>
                <c:pt idx="1148">
                  <c:v>3.1452054794520548</c:v>
                </c:pt>
                <c:pt idx="1149">
                  <c:v>3.1479452054794521</c:v>
                </c:pt>
                <c:pt idx="1150">
                  <c:v>3.1506849315068495</c:v>
                </c:pt>
                <c:pt idx="1151">
                  <c:v>3.1534246575342464</c:v>
                </c:pt>
                <c:pt idx="1152">
                  <c:v>3.1561643835616437</c:v>
                </c:pt>
                <c:pt idx="1153">
                  <c:v>3.1589041095890411</c:v>
                </c:pt>
                <c:pt idx="1154">
                  <c:v>3.1616438356164385</c:v>
                </c:pt>
                <c:pt idx="1155">
                  <c:v>3.1643835616438358</c:v>
                </c:pt>
                <c:pt idx="1156">
                  <c:v>3.1671232876712327</c:v>
                </c:pt>
                <c:pt idx="1157">
                  <c:v>3.1698630136986301</c:v>
                </c:pt>
                <c:pt idx="1158">
                  <c:v>3.1726027397260275</c:v>
                </c:pt>
                <c:pt idx="1159">
                  <c:v>3.1753424657534248</c:v>
                </c:pt>
                <c:pt idx="1160">
                  <c:v>3.1780821917808217</c:v>
                </c:pt>
                <c:pt idx="1161">
                  <c:v>3.1808219178082191</c:v>
                </c:pt>
                <c:pt idx="1162">
                  <c:v>3.1835616438356165</c:v>
                </c:pt>
                <c:pt idx="1163">
                  <c:v>3.1863013698630138</c:v>
                </c:pt>
                <c:pt idx="1164">
                  <c:v>3.1890410958904107</c:v>
                </c:pt>
                <c:pt idx="1165">
                  <c:v>3.1917808219178081</c:v>
                </c:pt>
                <c:pt idx="1166">
                  <c:v>3.1945205479452055</c:v>
                </c:pt>
                <c:pt idx="1167">
                  <c:v>3.1972602739726028</c:v>
                </c:pt>
                <c:pt idx="1168">
                  <c:v>3.2</c:v>
                </c:pt>
                <c:pt idx="1169">
                  <c:v>3.2027397260273971</c:v>
                </c:pt>
                <c:pt idx="1170">
                  <c:v>3.2054794520547945</c:v>
                </c:pt>
                <c:pt idx="1171">
                  <c:v>3.2082191780821918</c:v>
                </c:pt>
                <c:pt idx="1172">
                  <c:v>3.2109589041095892</c:v>
                </c:pt>
                <c:pt idx="1173">
                  <c:v>3.2136986301369861</c:v>
                </c:pt>
                <c:pt idx="1174">
                  <c:v>3.2164383561643834</c:v>
                </c:pt>
                <c:pt idx="1175">
                  <c:v>3.2191780821917808</c:v>
                </c:pt>
                <c:pt idx="1176">
                  <c:v>3.2219178082191782</c:v>
                </c:pt>
                <c:pt idx="1177">
                  <c:v>3.2246575342465755</c:v>
                </c:pt>
                <c:pt idx="1178">
                  <c:v>3.2273972602739724</c:v>
                </c:pt>
                <c:pt idx="1179">
                  <c:v>3.2301369863013698</c:v>
                </c:pt>
                <c:pt idx="1180">
                  <c:v>3.2328767123287672</c:v>
                </c:pt>
                <c:pt idx="1181">
                  <c:v>3.2356164383561645</c:v>
                </c:pt>
                <c:pt idx="1182">
                  <c:v>3.2383561643835614</c:v>
                </c:pt>
                <c:pt idx="1183">
                  <c:v>3.2410958904109588</c:v>
                </c:pt>
                <c:pt idx="1184">
                  <c:v>3.2438356164383562</c:v>
                </c:pt>
                <c:pt idx="1185">
                  <c:v>3.2465753424657535</c:v>
                </c:pt>
                <c:pt idx="1186">
                  <c:v>3.2493150684931509</c:v>
                </c:pt>
                <c:pt idx="1187">
                  <c:v>3.2520547945205478</c:v>
                </c:pt>
                <c:pt idx="1188">
                  <c:v>3.2547945205479452</c:v>
                </c:pt>
                <c:pt idx="1189">
                  <c:v>3.2575342465753425</c:v>
                </c:pt>
                <c:pt idx="1190">
                  <c:v>3.2602739726027399</c:v>
                </c:pt>
                <c:pt idx="1191">
                  <c:v>3.2630136986301368</c:v>
                </c:pt>
                <c:pt idx="1192">
                  <c:v>3.2657534246575342</c:v>
                </c:pt>
                <c:pt idx="1193">
                  <c:v>3.2684931506849315</c:v>
                </c:pt>
                <c:pt idx="1194">
                  <c:v>3.2712328767123289</c:v>
                </c:pt>
                <c:pt idx="1195">
                  <c:v>3.2739726027397262</c:v>
                </c:pt>
                <c:pt idx="1196">
                  <c:v>3.2767123287671232</c:v>
                </c:pt>
                <c:pt idx="1197">
                  <c:v>3.2794520547945205</c:v>
                </c:pt>
                <c:pt idx="1198">
                  <c:v>3.2821917808219179</c:v>
                </c:pt>
                <c:pt idx="1199">
                  <c:v>3.2849315068493152</c:v>
                </c:pt>
                <c:pt idx="1200">
                  <c:v>3.2876712328767121</c:v>
                </c:pt>
                <c:pt idx="1201">
                  <c:v>3.2904109589041095</c:v>
                </c:pt>
                <c:pt idx="1202">
                  <c:v>3.2931506849315069</c:v>
                </c:pt>
                <c:pt idx="1203">
                  <c:v>3.2958904109589042</c:v>
                </c:pt>
                <c:pt idx="1204">
                  <c:v>3.2986301369863016</c:v>
                </c:pt>
                <c:pt idx="1205">
                  <c:v>3.3013698630136985</c:v>
                </c:pt>
                <c:pt idx="1206">
                  <c:v>3.3041095890410959</c:v>
                </c:pt>
                <c:pt idx="1207">
                  <c:v>3.3068493150684932</c:v>
                </c:pt>
                <c:pt idx="1208">
                  <c:v>3.3095890410958906</c:v>
                </c:pt>
                <c:pt idx="1209">
                  <c:v>3.3123287671232875</c:v>
                </c:pt>
                <c:pt idx="1210">
                  <c:v>3.3150684931506849</c:v>
                </c:pt>
                <c:pt idx="1211">
                  <c:v>3.3178082191780822</c:v>
                </c:pt>
                <c:pt idx="1212">
                  <c:v>3.3205479452054796</c:v>
                </c:pt>
                <c:pt idx="1213">
                  <c:v>3.3232876712328765</c:v>
                </c:pt>
                <c:pt idx="1214">
                  <c:v>3.3260273972602739</c:v>
                </c:pt>
                <c:pt idx="1215">
                  <c:v>3.3287671232876712</c:v>
                </c:pt>
                <c:pt idx="1216">
                  <c:v>3.3315068493150686</c:v>
                </c:pt>
                <c:pt idx="1217">
                  <c:v>3.3342465753424659</c:v>
                </c:pt>
                <c:pt idx="1218">
                  <c:v>3.3369863013698629</c:v>
                </c:pt>
                <c:pt idx="1219">
                  <c:v>3.3397260273972602</c:v>
                </c:pt>
                <c:pt idx="1220">
                  <c:v>3.3424657534246576</c:v>
                </c:pt>
                <c:pt idx="1221">
                  <c:v>3.3452054794520549</c:v>
                </c:pt>
                <c:pt idx="1222">
                  <c:v>3.3479452054794518</c:v>
                </c:pt>
                <c:pt idx="1223">
                  <c:v>3.3506849315068492</c:v>
                </c:pt>
                <c:pt idx="1224">
                  <c:v>3.3534246575342466</c:v>
                </c:pt>
                <c:pt idx="1225">
                  <c:v>3.3561643835616439</c:v>
                </c:pt>
                <c:pt idx="1226">
                  <c:v>3.3589041095890413</c:v>
                </c:pt>
                <c:pt idx="1227">
                  <c:v>3.3616438356164382</c:v>
                </c:pt>
                <c:pt idx="1228">
                  <c:v>3.3643835616438356</c:v>
                </c:pt>
                <c:pt idx="1229">
                  <c:v>3.3671232876712329</c:v>
                </c:pt>
                <c:pt idx="1230">
                  <c:v>3.3698630136986303</c:v>
                </c:pt>
                <c:pt idx="1231">
                  <c:v>3.3726027397260272</c:v>
                </c:pt>
                <c:pt idx="1232">
                  <c:v>3.3753424657534246</c:v>
                </c:pt>
                <c:pt idx="1233">
                  <c:v>3.3780821917808219</c:v>
                </c:pt>
                <c:pt idx="1234">
                  <c:v>3.3808219178082193</c:v>
                </c:pt>
                <c:pt idx="1235">
                  <c:v>3.3835616438356166</c:v>
                </c:pt>
                <c:pt idx="1236">
                  <c:v>3.3863013698630136</c:v>
                </c:pt>
                <c:pt idx="1237">
                  <c:v>3.3890410958904109</c:v>
                </c:pt>
                <c:pt idx="1238">
                  <c:v>3.3917808219178083</c:v>
                </c:pt>
                <c:pt idx="1239">
                  <c:v>3.3945205479452056</c:v>
                </c:pt>
                <c:pt idx="1240">
                  <c:v>3.3972602739726026</c:v>
                </c:pt>
                <c:pt idx="1241">
                  <c:v>3.4</c:v>
                </c:pt>
                <c:pt idx="1242">
                  <c:v>3.4027397260273973</c:v>
                </c:pt>
                <c:pt idx="1243">
                  <c:v>3.4054794520547946</c:v>
                </c:pt>
                <c:pt idx="1244">
                  <c:v>3.408219178082192</c:v>
                </c:pt>
                <c:pt idx="1245">
                  <c:v>3.4109589041095889</c:v>
                </c:pt>
                <c:pt idx="1246">
                  <c:v>3.4136986301369863</c:v>
                </c:pt>
                <c:pt idx="1247">
                  <c:v>3.4164383561643836</c:v>
                </c:pt>
                <c:pt idx="1248">
                  <c:v>3.419178082191781</c:v>
                </c:pt>
                <c:pt idx="1249">
                  <c:v>3.4219178082191779</c:v>
                </c:pt>
                <c:pt idx="1250">
                  <c:v>3.4246575342465753</c:v>
                </c:pt>
                <c:pt idx="1251">
                  <c:v>3.4273972602739726</c:v>
                </c:pt>
                <c:pt idx="1252">
                  <c:v>3.43013698630137</c:v>
                </c:pt>
                <c:pt idx="1253">
                  <c:v>3.4328767123287673</c:v>
                </c:pt>
                <c:pt idx="1254">
                  <c:v>3.4356164383561643</c:v>
                </c:pt>
                <c:pt idx="1255">
                  <c:v>3.4383561643835616</c:v>
                </c:pt>
                <c:pt idx="1256">
                  <c:v>3.441095890410959</c:v>
                </c:pt>
                <c:pt idx="1257">
                  <c:v>3.4438356164383563</c:v>
                </c:pt>
                <c:pt idx="1258">
                  <c:v>3.4465753424657533</c:v>
                </c:pt>
                <c:pt idx="1259">
                  <c:v>3.4493150684931506</c:v>
                </c:pt>
                <c:pt idx="1260">
                  <c:v>3.452054794520548</c:v>
                </c:pt>
                <c:pt idx="1261">
                  <c:v>3.4547945205479453</c:v>
                </c:pt>
                <c:pt idx="1262">
                  <c:v>3.4575342465753423</c:v>
                </c:pt>
                <c:pt idx="1263">
                  <c:v>3.4602739726027396</c:v>
                </c:pt>
                <c:pt idx="1264">
                  <c:v>3.463013698630137</c:v>
                </c:pt>
                <c:pt idx="1265">
                  <c:v>3.4657534246575343</c:v>
                </c:pt>
                <c:pt idx="1266">
                  <c:v>3.4684931506849317</c:v>
                </c:pt>
                <c:pt idx="1267">
                  <c:v>3.4712328767123286</c:v>
                </c:pt>
                <c:pt idx="1268">
                  <c:v>3.473972602739726</c:v>
                </c:pt>
                <c:pt idx="1269">
                  <c:v>3.4767123287671233</c:v>
                </c:pt>
                <c:pt idx="1270">
                  <c:v>3.4794520547945207</c:v>
                </c:pt>
                <c:pt idx="1271">
                  <c:v>3.4821917808219176</c:v>
                </c:pt>
                <c:pt idx="1272">
                  <c:v>3.484931506849315</c:v>
                </c:pt>
                <c:pt idx="1273">
                  <c:v>3.4876712328767123</c:v>
                </c:pt>
                <c:pt idx="1274">
                  <c:v>3.4904109589041097</c:v>
                </c:pt>
                <c:pt idx="1275">
                  <c:v>3.493150684931507</c:v>
                </c:pt>
                <c:pt idx="1276">
                  <c:v>3.495890410958904</c:v>
                </c:pt>
                <c:pt idx="1277">
                  <c:v>3.4986301369863013</c:v>
                </c:pt>
                <c:pt idx="1278">
                  <c:v>3.5013698630136987</c:v>
                </c:pt>
                <c:pt idx="1279">
                  <c:v>3.504109589041096</c:v>
                </c:pt>
                <c:pt idx="1280">
                  <c:v>3.506849315068493</c:v>
                </c:pt>
                <c:pt idx="1281">
                  <c:v>3.5095890410958903</c:v>
                </c:pt>
                <c:pt idx="1282">
                  <c:v>3.5123287671232877</c:v>
                </c:pt>
                <c:pt idx="1283">
                  <c:v>3.515068493150685</c:v>
                </c:pt>
                <c:pt idx="1284">
                  <c:v>3.5178082191780824</c:v>
                </c:pt>
                <c:pt idx="1285">
                  <c:v>3.5205479452054793</c:v>
                </c:pt>
                <c:pt idx="1286">
                  <c:v>3.5232876712328767</c:v>
                </c:pt>
                <c:pt idx="1287">
                  <c:v>3.526027397260274</c:v>
                </c:pt>
                <c:pt idx="1288">
                  <c:v>3.5287671232876714</c:v>
                </c:pt>
                <c:pt idx="1289">
                  <c:v>3.5315068493150683</c:v>
                </c:pt>
                <c:pt idx="1290">
                  <c:v>3.5342465753424657</c:v>
                </c:pt>
                <c:pt idx="1291">
                  <c:v>3.536986301369863</c:v>
                </c:pt>
                <c:pt idx="1292">
                  <c:v>3.5397260273972604</c:v>
                </c:pt>
                <c:pt idx="1293">
                  <c:v>3.5424657534246577</c:v>
                </c:pt>
                <c:pt idx="1294">
                  <c:v>3.5452054794520547</c:v>
                </c:pt>
                <c:pt idx="1295">
                  <c:v>3.547945205479452</c:v>
                </c:pt>
                <c:pt idx="1296">
                  <c:v>3.5506849315068494</c:v>
                </c:pt>
                <c:pt idx="1297">
                  <c:v>3.5534246575342467</c:v>
                </c:pt>
                <c:pt idx="1298">
                  <c:v>3.5561643835616437</c:v>
                </c:pt>
                <c:pt idx="1299">
                  <c:v>3.558904109589041</c:v>
                </c:pt>
                <c:pt idx="1300">
                  <c:v>3.5616438356164384</c:v>
                </c:pt>
                <c:pt idx="1301">
                  <c:v>3.5643835616438357</c:v>
                </c:pt>
                <c:pt idx="1302">
                  <c:v>3.5671232876712327</c:v>
                </c:pt>
                <c:pt idx="1303">
                  <c:v>3.56986301369863</c:v>
                </c:pt>
                <c:pt idx="1304">
                  <c:v>3.5726027397260274</c:v>
                </c:pt>
                <c:pt idx="1305">
                  <c:v>3.5753424657534247</c:v>
                </c:pt>
                <c:pt idx="1306">
                  <c:v>3.5780821917808221</c:v>
                </c:pt>
                <c:pt idx="1307">
                  <c:v>3.580821917808219</c:v>
                </c:pt>
                <c:pt idx="1308">
                  <c:v>3.5835616438356164</c:v>
                </c:pt>
                <c:pt idx="1309">
                  <c:v>3.5863013698630137</c:v>
                </c:pt>
                <c:pt idx="1310">
                  <c:v>3.5890410958904111</c:v>
                </c:pt>
                <c:pt idx="1311">
                  <c:v>3.591780821917808</c:v>
                </c:pt>
                <c:pt idx="1312">
                  <c:v>3.5945205479452054</c:v>
                </c:pt>
                <c:pt idx="1313">
                  <c:v>3.5972602739726027</c:v>
                </c:pt>
                <c:pt idx="1314">
                  <c:v>3.6</c:v>
                </c:pt>
                <c:pt idx="1315">
                  <c:v>3.6027397260273974</c:v>
                </c:pt>
                <c:pt idx="1316">
                  <c:v>3.6054794520547944</c:v>
                </c:pt>
                <c:pt idx="1317">
                  <c:v>3.6082191780821917</c:v>
                </c:pt>
                <c:pt idx="1318">
                  <c:v>3.6109589041095891</c:v>
                </c:pt>
                <c:pt idx="1319">
                  <c:v>3.6136986301369864</c:v>
                </c:pt>
                <c:pt idx="1320">
                  <c:v>3.6164383561643834</c:v>
                </c:pt>
                <c:pt idx="1321">
                  <c:v>3.6191780821917807</c:v>
                </c:pt>
                <c:pt idx="1322">
                  <c:v>3.6219178082191781</c:v>
                </c:pt>
                <c:pt idx="1323">
                  <c:v>3.6246575342465754</c:v>
                </c:pt>
                <c:pt idx="1324">
                  <c:v>3.6273972602739728</c:v>
                </c:pt>
                <c:pt idx="1325">
                  <c:v>3.6301369863013697</c:v>
                </c:pt>
                <c:pt idx="1326">
                  <c:v>3.6328767123287671</c:v>
                </c:pt>
                <c:pt idx="1327">
                  <c:v>3.6356164383561644</c:v>
                </c:pt>
                <c:pt idx="1328">
                  <c:v>3.6383561643835618</c:v>
                </c:pt>
                <c:pt idx="1329">
                  <c:v>3.6410958904109587</c:v>
                </c:pt>
                <c:pt idx="1330">
                  <c:v>3.6438356164383561</c:v>
                </c:pt>
                <c:pt idx="1331">
                  <c:v>3.6465753424657534</c:v>
                </c:pt>
                <c:pt idx="1332">
                  <c:v>3.6493150684931508</c:v>
                </c:pt>
                <c:pt idx="1333">
                  <c:v>3.6520547945205482</c:v>
                </c:pt>
                <c:pt idx="1334">
                  <c:v>3.6547945205479451</c:v>
                </c:pt>
                <c:pt idx="1335">
                  <c:v>3.6575342465753424</c:v>
                </c:pt>
                <c:pt idx="1336">
                  <c:v>3.6602739726027398</c:v>
                </c:pt>
                <c:pt idx="1337">
                  <c:v>3.6630136986301371</c:v>
                </c:pt>
                <c:pt idx="1338">
                  <c:v>3.6657534246575341</c:v>
                </c:pt>
                <c:pt idx="1339">
                  <c:v>3.6684931506849314</c:v>
                </c:pt>
                <c:pt idx="1340">
                  <c:v>3.6712328767123288</c:v>
                </c:pt>
                <c:pt idx="1341">
                  <c:v>3.6739726027397261</c:v>
                </c:pt>
                <c:pt idx="1342">
                  <c:v>3.6767123287671235</c:v>
                </c:pt>
                <c:pt idx="1343">
                  <c:v>3.6794520547945204</c:v>
                </c:pt>
                <c:pt idx="1344">
                  <c:v>3.6821917808219178</c:v>
                </c:pt>
                <c:pt idx="1345">
                  <c:v>3.6849315068493151</c:v>
                </c:pt>
                <c:pt idx="1346">
                  <c:v>3.6876712328767125</c:v>
                </c:pt>
                <c:pt idx="1347">
                  <c:v>3.6904109589041094</c:v>
                </c:pt>
                <c:pt idx="1348">
                  <c:v>3.6931506849315068</c:v>
                </c:pt>
                <c:pt idx="1349">
                  <c:v>3.6958904109589041</c:v>
                </c:pt>
                <c:pt idx="1350">
                  <c:v>3.6986301369863015</c:v>
                </c:pt>
                <c:pt idx="1351">
                  <c:v>3.7013698630136984</c:v>
                </c:pt>
                <c:pt idx="1352">
                  <c:v>3.7041095890410958</c:v>
                </c:pt>
                <c:pt idx="1353">
                  <c:v>3.7068493150684931</c:v>
                </c:pt>
                <c:pt idx="1354">
                  <c:v>3.7095890410958905</c:v>
                </c:pt>
                <c:pt idx="1355">
                  <c:v>3.7123287671232879</c:v>
                </c:pt>
                <c:pt idx="1356">
                  <c:v>3.7150684931506848</c:v>
                </c:pt>
                <c:pt idx="1357">
                  <c:v>3.7178082191780821</c:v>
                </c:pt>
                <c:pt idx="1358">
                  <c:v>3.7205479452054795</c:v>
                </c:pt>
                <c:pt idx="1359">
                  <c:v>3.7232876712328768</c:v>
                </c:pt>
                <c:pt idx="1360">
                  <c:v>3.7260273972602738</c:v>
                </c:pt>
                <c:pt idx="1361">
                  <c:v>3.7287671232876711</c:v>
                </c:pt>
                <c:pt idx="1362">
                  <c:v>3.7315068493150685</c:v>
                </c:pt>
                <c:pt idx="1363">
                  <c:v>3.7342465753424658</c:v>
                </c:pt>
                <c:pt idx="1364">
                  <c:v>3.7369863013698632</c:v>
                </c:pt>
                <c:pt idx="1365">
                  <c:v>3.7397260273972601</c:v>
                </c:pt>
                <c:pt idx="1366">
                  <c:v>3.7424657534246575</c:v>
                </c:pt>
                <c:pt idx="1367">
                  <c:v>3.7452054794520548</c:v>
                </c:pt>
                <c:pt idx="1368">
                  <c:v>3.7479452054794522</c:v>
                </c:pt>
                <c:pt idx="1369">
                  <c:v>3.7506849315068491</c:v>
                </c:pt>
                <c:pt idx="1370">
                  <c:v>3.7534246575342465</c:v>
                </c:pt>
                <c:pt idx="1371">
                  <c:v>3.7561643835616438</c:v>
                </c:pt>
                <c:pt idx="1372">
                  <c:v>3.7589041095890412</c:v>
                </c:pt>
                <c:pt idx="1373">
                  <c:v>3.7616438356164386</c:v>
                </c:pt>
                <c:pt idx="1374">
                  <c:v>3.7643835616438355</c:v>
                </c:pt>
                <c:pt idx="1375">
                  <c:v>3.7671232876712328</c:v>
                </c:pt>
                <c:pt idx="1376">
                  <c:v>3.7698630136986302</c:v>
                </c:pt>
                <c:pt idx="1377">
                  <c:v>3.7726027397260276</c:v>
                </c:pt>
                <c:pt idx="1378">
                  <c:v>3.7753424657534245</c:v>
                </c:pt>
                <c:pt idx="1379">
                  <c:v>3.7780821917808218</c:v>
                </c:pt>
                <c:pt idx="1380">
                  <c:v>3.7808219178082192</c:v>
                </c:pt>
                <c:pt idx="1381">
                  <c:v>3.7835616438356166</c:v>
                </c:pt>
                <c:pt idx="1382">
                  <c:v>3.7863013698630139</c:v>
                </c:pt>
                <c:pt idx="1383">
                  <c:v>3.7890410958904108</c:v>
                </c:pt>
                <c:pt idx="1384">
                  <c:v>3.7917808219178082</c:v>
                </c:pt>
                <c:pt idx="1385">
                  <c:v>3.7945205479452055</c:v>
                </c:pt>
                <c:pt idx="1386">
                  <c:v>3.7972602739726029</c:v>
                </c:pt>
                <c:pt idx="1387">
                  <c:v>3.8</c:v>
                </c:pt>
                <c:pt idx="1388">
                  <c:v>3.8027397260273972</c:v>
                </c:pt>
                <c:pt idx="1389">
                  <c:v>3.8054794520547945</c:v>
                </c:pt>
                <c:pt idx="1390">
                  <c:v>3.8082191780821919</c:v>
                </c:pt>
                <c:pt idx="1391">
                  <c:v>3.8109589041095893</c:v>
                </c:pt>
                <c:pt idx="1392">
                  <c:v>3.8136986301369862</c:v>
                </c:pt>
                <c:pt idx="1393">
                  <c:v>3.8164383561643835</c:v>
                </c:pt>
                <c:pt idx="1394">
                  <c:v>3.8191780821917809</c:v>
                </c:pt>
                <c:pt idx="1395">
                  <c:v>3.8219178082191783</c:v>
                </c:pt>
                <c:pt idx="1396">
                  <c:v>3.8246575342465752</c:v>
                </c:pt>
                <c:pt idx="1397">
                  <c:v>3.8273972602739725</c:v>
                </c:pt>
                <c:pt idx="1398">
                  <c:v>3.8301369863013699</c:v>
                </c:pt>
                <c:pt idx="1399">
                  <c:v>3.8328767123287673</c:v>
                </c:pt>
                <c:pt idx="1400">
                  <c:v>3.8356164383561642</c:v>
                </c:pt>
                <c:pt idx="1401">
                  <c:v>3.8383561643835615</c:v>
                </c:pt>
                <c:pt idx="1402">
                  <c:v>3.8410958904109589</c:v>
                </c:pt>
                <c:pt idx="1403">
                  <c:v>3.8438356164383563</c:v>
                </c:pt>
                <c:pt idx="1404">
                  <c:v>3.8465753424657536</c:v>
                </c:pt>
                <c:pt idx="1405">
                  <c:v>3.8493150684931505</c:v>
                </c:pt>
                <c:pt idx="1406">
                  <c:v>3.8520547945205479</c:v>
                </c:pt>
                <c:pt idx="1407">
                  <c:v>3.8547945205479452</c:v>
                </c:pt>
                <c:pt idx="1408">
                  <c:v>3.8575342465753426</c:v>
                </c:pt>
                <c:pt idx="1409">
                  <c:v>3.8602739726027395</c:v>
                </c:pt>
                <c:pt idx="1410">
                  <c:v>3.8630136986301369</c:v>
                </c:pt>
                <c:pt idx="1411">
                  <c:v>3.8657534246575342</c:v>
                </c:pt>
                <c:pt idx="1412">
                  <c:v>3.8684931506849316</c:v>
                </c:pt>
                <c:pt idx="1413">
                  <c:v>3.871232876712329</c:v>
                </c:pt>
                <c:pt idx="1414">
                  <c:v>3.8739726027397259</c:v>
                </c:pt>
                <c:pt idx="1415">
                  <c:v>3.8767123287671232</c:v>
                </c:pt>
                <c:pt idx="1416">
                  <c:v>3.8794520547945206</c:v>
                </c:pt>
                <c:pt idx="1417">
                  <c:v>3.882191780821918</c:v>
                </c:pt>
                <c:pt idx="1418">
                  <c:v>3.8849315068493149</c:v>
                </c:pt>
                <c:pt idx="1419">
                  <c:v>3.8876712328767122</c:v>
                </c:pt>
                <c:pt idx="1420">
                  <c:v>3.8904109589041096</c:v>
                </c:pt>
                <c:pt idx="1421">
                  <c:v>3.893150684931507</c:v>
                </c:pt>
                <c:pt idx="1422">
                  <c:v>3.8958904109589043</c:v>
                </c:pt>
                <c:pt idx="1423">
                  <c:v>3.8986301369863012</c:v>
                </c:pt>
                <c:pt idx="1424">
                  <c:v>3.9013698630136986</c:v>
                </c:pt>
                <c:pt idx="1425">
                  <c:v>3.904109589041096</c:v>
                </c:pt>
                <c:pt idx="1426">
                  <c:v>3.9068493150684933</c:v>
                </c:pt>
                <c:pt idx="1427">
                  <c:v>3.9095890410958902</c:v>
                </c:pt>
                <c:pt idx="1428">
                  <c:v>3.9123287671232876</c:v>
                </c:pt>
                <c:pt idx="1429">
                  <c:v>3.9150684931506849</c:v>
                </c:pt>
                <c:pt idx="1430">
                  <c:v>3.9178082191780823</c:v>
                </c:pt>
                <c:pt idx="1431">
                  <c:v>3.9205479452054797</c:v>
                </c:pt>
                <c:pt idx="1432">
                  <c:v>3.9232876712328766</c:v>
                </c:pt>
                <c:pt idx="1433">
                  <c:v>3.9260273972602739</c:v>
                </c:pt>
                <c:pt idx="1434">
                  <c:v>3.9287671232876713</c:v>
                </c:pt>
                <c:pt idx="1435">
                  <c:v>3.9315068493150687</c:v>
                </c:pt>
                <c:pt idx="1436">
                  <c:v>3.9342465753424656</c:v>
                </c:pt>
                <c:pt idx="1437">
                  <c:v>3.9369863013698629</c:v>
                </c:pt>
                <c:pt idx="1438">
                  <c:v>3.9397260273972603</c:v>
                </c:pt>
                <c:pt idx="1439">
                  <c:v>3.9424657534246577</c:v>
                </c:pt>
                <c:pt idx="1440">
                  <c:v>3.9452054794520546</c:v>
                </c:pt>
                <c:pt idx="1441">
                  <c:v>3.9479452054794519</c:v>
                </c:pt>
                <c:pt idx="1442">
                  <c:v>3.9506849315068493</c:v>
                </c:pt>
                <c:pt idx="1443">
                  <c:v>3.9534246575342467</c:v>
                </c:pt>
                <c:pt idx="1444">
                  <c:v>3.956164383561644</c:v>
                </c:pt>
                <c:pt idx="1445">
                  <c:v>3.9589041095890409</c:v>
                </c:pt>
                <c:pt idx="1446">
                  <c:v>3.9616438356164383</c:v>
                </c:pt>
                <c:pt idx="1447">
                  <c:v>3.9643835616438357</c:v>
                </c:pt>
                <c:pt idx="1448">
                  <c:v>3.967123287671233</c:v>
                </c:pt>
                <c:pt idx="1449">
                  <c:v>3.9698630136986299</c:v>
                </c:pt>
                <c:pt idx="1450">
                  <c:v>3.9726027397260273</c:v>
                </c:pt>
                <c:pt idx="1451">
                  <c:v>3.9753424657534246</c:v>
                </c:pt>
                <c:pt idx="1452">
                  <c:v>3.978082191780822</c:v>
                </c:pt>
                <c:pt idx="1453">
                  <c:v>3.9808219178082194</c:v>
                </c:pt>
                <c:pt idx="1454">
                  <c:v>3.9835616438356163</c:v>
                </c:pt>
                <c:pt idx="1455">
                  <c:v>3.9863013698630136</c:v>
                </c:pt>
                <c:pt idx="1456">
                  <c:v>3.989041095890411</c:v>
                </c:pt>
                <c:pt idx="1457">
                  <c:v>3.9917808219178084</c:v>
                </c:pt>
                <c:pt idx="1458">
                  <c:v>3.9945205479452053</c:v>
                </c:pt>
                <c:pt idx="1459">
                  <c:v>3.9972602739726026</c:v>
                </c:pt>
                <c:pt idx="1460">
                  <c:v>4</c:v>
                </c:pt>
                <c:pt idx="1461">
                  <c:v>4.0027397260273974</c:v>
                </c:pt>
                <c:pt idx="1462">
                  <c:v>4.0054794520547947</c:v>
                </c:pt>
                <c:pt idx="1463">
                  <c:v>4.0082191780821921</c:v>
                </c:pt>
                <c:pt idx="1464">
                  <c:v>4.0109589041095894</c:v>
                </c:pt>
                <c:pt idx="1465">
                  <c:v>4.0136986301369859</c:v>
                </c:pt>
                <c:pt idx="1466">
                  <c:v>4.0164383561643833</c:v>
                </c:pt>
                <c:pt idx="1467">
                  <c:v>4.0191780821917806</c:v>
                </c:pt>
                <c:pt idx="1468">
                  <c:v>4.021917808219178</c:v>
                </c:pt>
                <c:pt idx="1469">
                  <c:v>4.0246575342465754</c:v>
                </c:pt>
                <c:pt idx="1470">
                  <c:v>4.0273972602739727</c:v>
                </c:pt>
                <c:pt idx="1471">
                  <c:v>4.0301369863013701</c:v>
                </c:pt>
                <c:pt idx="1472">
                  <c:v>4.0328767123287674</c:v>
                </c:pt>
                <c:pt idx="1473">
                  <c:v>4.0356164383561648</c:v>
                </c:pt>
                <c:pt idx="1474">
                  <c:v>4.0383561643835613</c:v>
                </c:pt>
                <c:pt idx="1475">
                  <c:v>4.0410958904109586</c:v>
                </c:pt>
                <c:pt idx="1476">
                  <c:v>4.043835616438356</c:v>
                </c:pt>
                <c:pt idx="1477">
                  <c:v>4.0465753424657533</c:v>
                </c:pt>
                <c:pt idx="1478">
                  <c:v>4.0493150684931507</c:v>
                </c:pt>
                <c:pt idx="1479">
                  <c:v>4.0520547945205481</c:v>
                </c:pt>
                <c:pt idx="1480">
                  <c:v>4.0547945205479454</c:v>
                </c:pt>
                <c:pt idx="1481">
                  <c:v>4.0575342465753428</c:v>
                </c:pt>
                <c:pt idx="1482">
                  <c:v>4.0602739726027401</c:v>
                </c:pt>
                <c:pt idx="1483">
                  <c:v>4.0630136986301366</c:v>
                </c:pt>
                <c:pt idx="1484">
                  <c:v>4.065753424657534</c:v>
                </c:pt>
                <c:pt idx="1485">
                  <c:v>4.0684931506849313</c:v>
                </c:pt>
                <c:pt idx="1486">
                  <c:v>4.0712328767123287</c:v>
                </c:pt>
                <c:pt idx="1487">
                  <c:v>4.0739726027397261</c:v>
                </c:pt>
                <c:pt idx="1488">
                  <c:v>4.0767123287671234</c:v>
                </c:pt>
                <c:pt idx="1489">
                  <c:v>4.0794520547945208</c:v>
                </c:pt>
                <c:pt idx="1490">
                  <c:v>4.0821917808219181</c:v>
                </c:pt>
                <c:pt idx="1491">
                  <c:v>4.0849315068493155</c:v>
                </c:pt>
                <c:pt idx="1492">
                  <c:v>4.087671232876712</c:v>
                </c:pt>
                <c:pt idx="1493">
                  <c:v>4.0904109589041093</c:v>
                </c:pt>
                <c:pt idx="1494">
                  <c:v>4.0931506849315067</c:v>
                </c:pt>
                <c:pt idx="1495">
                  <c:v>4.095890410958904</c:v>
                </c:pt>
                <c:pt idx="1496">
                  <c:v>4.0986301369863014</c:v>
                </c:pt>
                <c:pt idx="1497">
                  <c:v>4.1013698630136988</c:v>
                </c:pt>
                <c:pt idx="1498">
                  <c:v>4.1041095890410961</c:v>
                </c:pt>
                <c:pt idx="1499">
                  <c:v>4.1068493150684935</c:v>
                </c:pt>
                <c:pt idx="1500">
                  <c:v>4.1095890410958908</c:v>
                </c:pt>
                <c:pt idx="1501">
                  <c:v>4.1123287671232873</c:v>
                </c:pt>
                <c:pt idx="1502">
                  <c:v>4.1150684931506847</c:v>
                </c:pt>
                <c:pt idx="1503">
                  <c:v>4.117808219178082</c:v>
                </c:pt>
                <c:pt idx="1504">
                  <c:v>4.1205479452054794</c:v>
                </c:pt>
                <c:pt idx="1505">
                  <c:v>4.1232876712328768</c:v>
                </c:pt>
                <c:pt idx="1506">
                  <c:v>4.1260273972602741</c:v>
                </c:pt>
                <c:pt idx="1507">
                  <c:v>4.1287671232876715</c:v>
                </c:pt>
                <c:pt idx="1508">
                  <c:v>4.1315068493150688</c:v>
                </c:pt>
                <c:pt idx="1509">
                  <c:v>4.1342465753424653</c:v>
                </c:pt>
                <c:pt idx="1510">
                  <c:v>4.1369863013698627</c:v>
                </c:pt>
                <c:pt idx="1511">
                  <c:v>4.13972602739726</c:v>
                </c:pt>
                <c:pt idx="1512">
                  <c:v>4.1424657534246574</c:v>
                </c:pt>
                <c:pt idx="1513">
                  <c:v>4.1452054794520548</c:v>
                </c:pt>
                <c:pt idx="1514">
                  <c:v>4.1479452054794521</c:v>
                </c:pt>
                <c:pt idx="1515">
                  <c:v>4.1506849315068495</c:v>
                </c:pt>
                <c:pt idx="1516">
                  <c:v>4.1534246575342468</c:v>
                </c:pt>
                <c:pt idx="1517">
                  <c:v>4.1561643835616442</c:v>
                </c:pt>
                <c:pt idx="1518">
                  <c:v>4.1589041095890407</c:v>
                </c:pt>
                <c:pt idx="1519">
                  <c:v>4.161643835616438</c:v>
                </c:pt>
                <c:pt idx="1520">
                  <c:v>4.1643835616438354</c:v>
                </c:pt>
                <c:pt idx="1521">
                  <c:v>4.1671232876712327</c:v>
                </c:pt>
                <c:pt idx="1522">
                  <c:v>4.1698630136986301</c:v>
                </c:pt>
                <c:pt idx="1523">
                  <c:v>4.1726027397260275</c:v>
                </c:pt>
                <c:pt idx="1524">
                  <c:v>4.1753424657534248</c:v>
                </c:pt>
                <c:pt idx="1525">
                  <c:v>4.1780821917808222</c:v>
                </c:pt>
                <c:pt idx="1526">
                  <c:v>4.1808219178082195</c:v>
                </c:pt>
                <c:pt idx="1527">
                  <c:v>4.183561643835616</c:v>
                </c:pt>
                <c:pt idx="1528">
                  <c:v>4.1863013698630134</c:v>
                </c:pt>
                <c:pt idx="1529">
                  <c:v>4.1890410958904107</c:v>
                </c:pt>
                <c:pt idx="1530">
                  <c:v>4.1917808219178081</c:v>
                </c:pt>
                <c:pt idx="1531">
                  <c:v>4.1945205479452055</c:v>
                </c:pt>
                <c:pt idx="1532">
                  <c:v>4.1972602739726028</c:v>
                </c:pt>
                <c:pt idx="1533">
                  <c:v>4.2</c:v>
                </c:pt>
                <c:pt idx="1534">
                  <c:v>4.2027397260273975</c:v>
                </c:pt>
                <c:pt idx="1535">
                  <c:v>4.2054794520547949</c:v>
                </c:pt>
                <c:pt idx="1536">
                  <c:v>4.2082191780821914</c:v>
                </c:pt>
                <c:pt idx="1537">
                  <c:v>4.2109589041095887</c:v>
                </c:pt>
                <c:pt idx="1538">
                  <c:v>4.2136986301369861</c:v>
                </c:pt>
                <c:pt idx="1539">
                  <c:v>4.2164383561643834</c:v>
                </c:pt>
                <c:pt idx="1540">
                  <c:v>4.2191780821917808</c:v>
                </c:pt>
                <c:pt idx="1541">
                  <c:v>4.2219178082191782</c:v>
                </c:pt>
                <c:pt idx="1542">
                  <c:v>4.2246575342465755</c:v>
                </c:pt>
                <c:pt idx="1543">
                  <c:v>4.2273972602739729</c:v>
                </c:pt>
                <c:pt idx="1544">
                  <c:v>4.2301369863013702</c:v>
                </c:pt>
                <c:pt idx="1545">
                  <c:v>4.2328767123287667</c:v>
                </c:pt>
                <c:pt idx="1546">
                  <c:v>4.2356164383561641</c:v>
                </c:pt>
                <c:pt idx="1547">
                  <c:v>4.2383561643835614</c:v>
                </c:pt>
                <c:pt idx="1548">
                  <c:v>4.2410958904109588</c:v>
                </c:pt>
                <c:pt idx="1549">
                  <c:v>4.2438356164383562</c:v>
                </c:pt>
                <c:pt idx="1550">
                  <c:v>4.2465753424657535</c:v>
                </c:pt>
                <c:pt idx="1551">
                  <c:v>4.2493150684931509</c:v>
                </c:pt>
                <c:pt idx="1552">
                  <c:v>4.2520547945205482</c:v>
                </c:pt>
                <c:pt idx="1553">
                  <c:v>4.2547945205479456</c:v>
                </c:pt>
                <c:pt idx="1554">
                  <c:v>4.2575342465753421</c:v>
                </c:pt>
                <c:pt idx="1555">
                  <c:v>4.2602739726027394</c:v>
                </c:pt>
                <c:pt idx="1556">
                  <c:v>4.2630136986301368</c:v>
                </c:pt>
                <c:pt idx="1557">
                  <c:v>4.2657534246575342</c:v>
                </c:pt>
                <c:pt idx="1558">
                  <c:v>4.2684931506849315</c:v>
                </c:pt>
                <c:pt idx="1559">
                  <c:v>4.2712328767123289</c:v>
                </c:pt>
                <c:pt idx="1560">
                  <c:v>4.2739726027397262</c:v>
                </c:pt>
                <c:pt idx="1561">
                  <c:v>4.2767123287671236</c:v>
                </c:pt>
                <c:pt idx="1562">
                  <c:v>4.279452054794521</c:v>
                </c:pt>
                <c:pt idx="1563">
                  <c:v>4.2821917808219174</c:v>
                </c:pt>
                <c:pt idx="1564">
                  <c:v>4.2849315068493148</c:v>
                </c:pt>
                <c:pt idx="1565">
                  <c:v>4.2876712328767121</c:v>
                </c:pt>
                <c:pt idx="1566">
                  <c:v>4.2904109589041095</c:v>
                </c:pt>
                <c:pt idx="1567">
                  <c:v>4.2931506849315069</c:v>
                </c:pt>
                <c:pt idx="1568">
                  <c:v>4.2958904109589042</c:v>
                </c:pt>
                <c:pt idx="1569">
                  <c:v>4.2986301369863016</c:v>
                </c:pt>
                <c:pt idx="1570">
                  <c:v>4.3013698630136989</c:v>
                </c:pt>
                <c:pt idx="1571">
                  <c:v>4.3041095890410963</c:v>
                </c:pt>
                <c:pt idx="1572">
                  <c:v>4.3068493150684928</c:v>
                </c:pt>
                <c:pt idx="1573">
                  <c:v>4.3095890410958901</c:v>
                </c:pt>
                <c:pt idx="1574">
                  <c:v>4.3123287671232875</c:v>
                </c:pt>
                <c:pt idx="1575">
                  <c:v>4.3150684931506849</c:v>
                </c:pt>
                <c:pt idx="1576">
                  <c:v>4.3178082191780822</c:v>
                </c:pt>
                <c:pt idx="1577">
                  <c:v>4.3205479452054796</c:v>
                </c:pt>
                <c:pt idx="1578">
                  <c:v>4.3232876712328769</c:v>
                </c:pt>
                <c:pt idx="1579">
                  <c:v>4.3260273972602743</c:v>
                </c:pt>
                <c:pt idx="1580">
                  <c:v>4.3287671232876717</c:v>
                </c:pt>
                <c:pt idx="1581">
                  <c:v>4.3315068493150681</c:v>
                </c:pt>
                <c:pt idx="1582">
                  <c:v>4.3342465753424655</c:v>
                </c:pt>
                <c:pt idx="1583">
                  <c:v>4.3369863013698629</c:v>
                </c:pt>
                <c:pt idx="1584">
                  <c:v>4.3397260273972602</c:v>
                </c:pt>
                <c:pt idx="1585">
                  <c:v>4.3424657534246576</c:v>
                </c:pt>
                <c:pt idx="1586">
                  <c:v>4.3452054794520549</c:v>
                </c:pt>
                <c:pt idx="1587">
                  <c:v>4.3479452054794523</c:v>
                </c:pt>
                <c:pt idx="1588">
                  <c:v>4.3506849315068497</c:v>
                </c:pt>
                <c:pt idx="1589">
                  <c:v>4.353424657534247</c:v>
                </c:pt>
                <c:pt idx="1590">
                  <c:v>4.3561643835616435</c:v>
                </c:pt>
                <c:pt idx="1591">
                  <c:v>4.3589041095890408</c:v>
                </c:pt>
                <c:pt idx="1592">
                  <c:v>4.3616438356164382</c:v>
                </c:pt>
                <c:pt idx="1593">
                  <c:v>4.3643835616438356</c:v>
                </c:pt>
                <c:pt idx="1594">
                  <c:v>4.3671232876712329</c:v>
                </c:pt>
                <c:pt idx="1595">
                  <c:v>4.3698630136986303</c:v>
                </c:pt>
                <c:pt idx="1596">
                  <c:v>4.3726027397260276</c:v>
                </c:pt>
                <c:pt idx="1597">
                  <c:v>4.375342465753425</c:v>
                </c:pt>
                <c:pt idx="1598">
                  <c:v>4.3780821917808215</c:v>
                </c:pt>
                <c:pt idx="1599">
                  <c:v>4.3808219178082188</c:v>
                </c:pt>
                <c:pt idx="1600">
                  <c:v>4.3835616438356162</c:v>
                </c:pt>
                <c:pt idx="1601">
                  <c:v>4.3863013698630136</c:v>
                </c:pt>
                <c:pt idx="1602">
                  <c:v>4.3890410958904109</c:v>
                </c:pt>
                <c:pt idx="1603">
                  <c:v>4.3917808219178083</c:v>
                </c:pt>
                <c:pt idx="1604">
                  <c:v>4.3945205479452056</c:v>
                </c:pt>
                <c:pt idx="1605">
                  <c:v>4.397260273972603</c:v>
                </c:pt>
                <c:pt idx="1606">
                  <c:v>4.4000000000000004</c:v>
                </c:pt>
                <c:pt idx="1607">
                  <c:v>4.4027397260273968</c:v>
                </c:pt>
                <c:pt idx="1608">
                  <c:v>4.4054794520547942</c:v>
                </c:pt>
                <c:pt idx="1609">
                  <c:v>4.4082191780821915</c:v>
                </c:pt>
                <c:pt idx="1610">
                  <c:v>4.4109589041095889</c:v>
                </c:pt>
                <c:pt idx="1611">
                  <c:v>4.4136986301369863</c:v>
                </c:pt>
                <c:pt idx="1612">
                  <c:v>4.4164383561643836</c:v>
                </c:pt>
                <c:pt idx="1613">
                  <c:v>4.419178082191781</c:v>
                </c:pt>
                <c:pt idx="1614">
                  <c:v>4.4219178082191783</c:v>
                </c:pt>
                <c:pt idx="1615">
                  <c:v>4.4246575342465757</c:v>
                </c:pt>
                <c:pt idx="1616">
                  <c:v>4.4273972602739722</c:v>
                </c:pt>
                <c:pt idx="1617">
                  <c:v>4.4301369863013695</c:v>
                </c:pt>
                <c:pt idx="1618">
                  <c:v>4.4328767123287669</c:v>
                </c:pt>
                <c:pt idx="1619">
                  <c:v>4.4356164383561643</c:v>
                </c:pt>
                <c:pt idx="1620">
                  <c:v>4.4383561643835616</c:v>
                </c:pt>
                <c:pt idx="1621">
                  <c:v>4.441095890410959</c:v>
                </c:pt>
                <c:pt idx="1622">
                  <c:v>4.4438356164383563</c:v>
                </c:pt>
                <c:pt idx="1623">
                  <c:v>4.4465753424657537</c:v>
                </c:pt>
                <c:pt idx="1624">
                  <c:v>4.4493150684931511</c:v>
                </c:pt>
                <c:pt idx="1625">
                  <c:v>4.4520547945205475</c:v>
                </c:pt>
                <c:pt idx="1626">
                  <c:v>4.4547945205479449</c:v>
                </c:pt>
                <c:pt idx="1627">
                  <c:v>4.4575342465753423</c:v>
                </c:pt>
                <c:pt idx="1628">
                  <c:v>4.4602739726027396</c:v>
                </c:pt>
                <c:pt idx="1629">
                  <c:v>4.463013698630137</c:v>
                </c:pt>
                <c:pt idx="1630">
                  <c:v>4.4657534246575343</c:v>
                </c:pt>
                <c:pt idx="1631">
                  <c:v>4.4684931506849317</c:v>
                </c:pt>
                <c:pt idx="1632">
                  <c:v>4.4712328767123291</c:v>
                </c:pt>
                <c:pt idx="1633">
                  <c:v>4.4739726027397264</c:v>
                </c:pt>
                <c:pt idx="1634">
                  <c:v>4.4767123287671229</c:v>
                </c:pt>
                <c:pt idx="1635">
                  <c:v>4.4794520547945202</c:v>
                </c:pt>
                <c:pt idx="1636">
                  <c:v>4.4821917808219176</c:v>
                </c:pt>
                <c:pt idx="1637">
                  <c:v>4.484931506849315</c:v>
                </c:pt>
                <c:pt idx="1638">
                  <c:v>4.4876712328767123</c:v>
                </c:pt>
                <c:pt idx="1639">
                  <c:v>4.4904109589041097</c:v>
                </c:pt>
                <c:pt idx="1640">
                  <c:v>4.493150684931507</c:v>
                </c:pt>
                <c:pt idx="1641">
                  <c:v>4.4958904109589044</c:v>
                </c:pt>
                <c:pt idx="1642">
                  <c:v>4.4986301369863018</c:v>
                </c:pt>
                <c:pt idx="1643">
                  <c:v>4.5013698630136982</c:v>
                </c:pt>
                <c:pt idx="1644">
                  <c:v>4.5041095890410956</c:v>
                </c:pt>
                <c:pt idx="1645">
                  <c:v>4.506849315068493</c:v>
                </c:pt>
                <c:pt idx="1646">
                  <c:v>4.5095890410958903</c:v>
                </c:pt>
                <c:pt idx="1647">
                  <c:v>4.5123287671232877</c:v>
                </c:pt>
                <c:pt idx="1648">
                  <c:v>4.515068493150685</c:v>
                </c:pt>
                <c:pt idx="1649">
                  <c:v>4.5178082191780824</c:v>
                </c:pt>
                <c:pt idx="1650">
                  <c:v>4.5205479452054798</c:v>
                </c:pt>
                <c:pt idx="1651">
                  <c:v>4.5232876712328771</c:v>
                </c:pt>
                <c:pt idx="1652">
                  <c:v>4.5260273972602736</c:v>
                </c:pt>
                <c:pt idx="1653">
                  <c:v>4.5287671232876709</c:v>
                </c:pt>
                <c:pt idx="1654">
                  <c:v>4.5315068493150683</c:v>
                </c:pt>
                <c:pt idx="1655">
                  <c:v>4.5342465753424657</c:v>
                </c:pt>
                <c:pt idx="1656">
                  <c:v>4.536986301369863</c:v>
                </c:pt>
                <c:pt idx="1657">
                  <c:v>4.5397260273972604</c:v>
                </c:pt>
                <c:pt idx="1658">
                  <c:v>4.5424657534246577</c:v>
                </c:pt>
                <c:pt idx="1659">
                  <c:v>4.5452054794520551</c:v>
                </c:pt>
                <c:pt idx="1660">
                  <c:v>4.5479452054794525</c:v>
                </c:pt>
                <c:pt idx="1661">
                  <c:v>4.5506849315068489</c:v>
                </c:pt>
                <c:pt idx="1662">
                  <c:v>4.5534246575342463</c:v>
                </c:pt>
                <c:pt idx="1663">
                  <c:v>4.5561643835616437</c:v>
                </c:pt>
                <c:pt idx="1664">
                  <c:v>4.558904109589041</c:v>
                </c:pt>
                <c:pt idx="1665">
                  <c:v>4.5616438356164384</c:v>
                </c:pt>
                <c:pt idx="1666">
                  <c:v>4.5643835616438357</c:v>
                </c:pt>
                <c:pt idx="1667">
                  <c:v>4.5671232876712331</c:v>
                </c:pt>
                <c:pt idx="1668">
                  <c:v>4.5698630136986305</c:v>
                </c:pt>
                <c:pt idx="1669">
                  <c:v>4.5726027397260278</c:v>
                </c:pt>
                <c:pt idx="1670">
                  <c:v>4.5753424657534243</c:v>
                </c:pt>
                <c:pt idx="1671">
                  <c:v>4.5780821917808217</c:v>
                </c:pt>
                <c:pt idx="1672">
                  <c:v>4.580821917808219</c:v>
                </c:pt>
                <c:pt idx="1673">
                  <c:v>4.5835616438356164</c:v>
                </c:pt>
                <c:pt idx="1674">
                  <c:v>4.5863013698630137</c:v>
                </c:pt>
                <c:pt idx="1675">
                  <c:v>4.5890410958904111</c:v>
                </c:pt>
                <c:pt idx="1676">
                  <c:v>4.5917808219178085</c:v>
                </c:pt>
                <c:pt idx="1677">
                  <c:v>4.5945205479452058</c:v>
                </c:pt>
                <c:pt idx="1678">
                  <c:v>4.5972602739726032</c:v>
                </c:pt>
                <c:pt idx="1679">
                  <c:v>4.5999999999999996</c:v>
                </c:pt>
                <c:pt idx="1680">
                  <c:v>4.602739726027397</c:v>
                </c:pt>
                <c:pt idx="1681">
                  <c:v>4.6054794520547944</c:v>
                </c:pt>
                <c:pt idx="1682">
                  <c:v>4.6082191780821917</c:v>
                </c:pt>
                <c:pt idx="1683">
                  <c:v>4.6109589041095891</c:v>
                </c:pt>
                <c:pt idx="1684">
                  <c:v>4.6136986301369864</c:v>
                </c:pt>
                <c:pt idx="1685">
                  <c:v>4.6164383561643838</c:v>
                </c:pt>
                <c:pt idx="1686">
                  <c:v>4.6191780821917812</c:v>
                </c:pt>
                <c:pt idx="1687">
                  <c:v>4.6219178082191785</c:v>
                </c:pt>
                <c:pt idx="1688">
                  <c:v>4.624657534246575</c:v>
                </c:pt>
                <c:pt idx="1689">
                  <c:v>4.6273972602739724</c:v>
                </c:pt>
                <c:pt idx="1690">
                  <c:v>4.6301369863013697</c:v>
                </c:pt>
                <c:pt idx="1691">
                  <c:v>4.6328767123287671</c:v>
                </c:pt>
                <c:pt idx="1692">
                  <c:v>4.6356164383561644</c:v>
                </c:pt>
                <c:pt idx="1693">
                  <c:v>4.6383561643835618</c:v>
                </c:pt>
                <c:pt idx="1694">
                  <c:v>4.6410958904109592</c:v>
                </c:pt>
                <c:pt idx="1695">
                  <c:v>4.6438356164383565</c:v>
                </c:pt>
                <c:pt idx="1696">
                  <c:v>4.646575342465753</c:v>
                </c:pt>
                <c:pt idx="1697">
                  <c:v>4.6493150684931503</c:v>
                </c:pt>
                <c:pt idx="1698">
                  <c:v>4.6520547945205477</c:v>
                </c:pt>
                <c:pt idx="1699">
                  <c:v>4.6547945205479451</c:v>
                </c:pt>
                <c:pt idx="1700">
                  <c:v>4.6575342465753424</c:v>
                </c:pt>
                <c:pt idx="1701">
                  <c:v>4.6602739726027398</c:v>
                </c:pt>
                <c:pt idx="1702">
                  <c:v>4.6630136986301371</c:v>
                </c:pt>
                <c:pt idx="1703">
                  <c:v>4.6657534246575345</c:v>
                </c:pt>
                <c:pt idx="1704">
                  <c:v>4.6684931506849319</c:v>
                </c:pt>
                <c:pt idx="1705">
                  <c:v>4.6712328767123283</c:v>
                </c:pt>
                <c:pt idx="1706">
                  <c:v>4.6739726027397257</c:v>
                </c:pt>
                <c:pt idx="1707">
                  <c:v>4.6767123287671231</c:v>
                </c:pt>
                <c:pt idx="1708">
                  <c:v>4.6794520547945204</c:v>
                </c:pt>
                <c:pt idx="1709">
                  <c:v>4.6821917808219178</c:v>
                </c:pt>
                <c:pt idx="1710">
                  <c:v>4.6849315068493151</c:v>
                </c:pt>
                <c:pt idx="1711">
                  <c:v>4.6876712328767125</c:v>
                </c:pt>
                <c:pt idx="1712">
                  <c:v>4.6904109589041099</c:v>
                </c:pt>
                <c:pt idx="1713">
                  <c:v>4.6931506849315072</c:v>
                </c:pt>
                <c:pt idx="1714">
                  <c:v>4.6958904109589037</c:v>
                </c:pt>
                <c:pt idx="1715">
                  <c:v>4.6986301369863011</c:v>
                </c:pt>
                <c:pt idx="1716">
                  <c:v>4.7013698630136984</c:v>
                </c:pt>
                <c:pt idx="1717">
                  <c:v>4.7041095890410958</c:v>
                </c:pt>
                <c:pt idx="1718">
                  <c:v>4.7068493150684931</c:v>
                </c:pt>
                <c:pt idx="1719">
                  <c:v>4.7095890410958905</c:v>
                </c:pt>
                <c:pt idx="1720">
                  <c:v>4.7123287671232879</c:v>
                </c:pt>
                <c:pt idx="1721">
                  <c:v>4.7150684931506852</c:v>
                </c:pt>
                <c:pt idx="1722">
                  <c:v>4.7178082191780826</c:v>
                </c:pt>
                <c:pt idx="1723">
                  <c:v>4.720547945205479</c:v>
                </c:pt>
                <c:pt idx="1724">
                  <c:v>4.7232876712328764</c:v>
                </c:pt>
                <c:pt idx="1725">
                  <c:v>4.7260273972602738</c:v>
                </c:pt>
                <c:pt idx="1726">
                  <c:v>4.7287671232876711</c:v>
                </c:pt>
                <c:pt idx="1727">
                  <c:v>4.7315068493150685</c:v>
                </c:pt>
                <c:pt idx="1728">
                  <c:v>4.7342465753424658</c:v>
                </c:pt>
                <c:pt idx="1729">
                  <c:v>4.7369863013698632</c:v>
                </c:pt>
                <c:pt idx="1730">
                  <c:v>4.7397260273972606</c:v>
                </c:pt>
                <c:pt idx="1731">
                  <c:v>4.7424657534246579</c:v>
                </c:pt>
                <c:pt idx="1732">
                  <c:v>4.7452054794520544</c:v>
                </c:pt>
                <c:pt idx="1733">
                  <c:v>4.7479452054794518</c:v>
                </c:pt>
                <c:pt idx="1734">
                  <c:v>4.7506849315068491</c:v>
                </c:pt>
                <c:pt idx="1735">
                  <c:v>4.7534246575342465</c:v>
                </c:pt>
                <c:pt idx="1736">
                  <c:v>4.7561643835616438</c:v>
                </c:pt>
                <c:pt idx="1737">
                  <c:v>4.7589041095890412</c:v>
                </c:pt>
                <c:pt idx="1738">
                  <c:v>4.7616438356164386</c:v>
                </c:pt>
                <c:pt idx="1739">
                  <c:v>4.7643835616438359</c:v>
                </c:pt>
                <c:pt idx="1740">
                  <c:v>4.7671232876712333</c:v>
                </c:pt>
                <c:pt idx="1741">
                  <c:v>4.7698630136986298</c:v>
                </c:pt>
                <c:pt idx="1742">
                  <c:v>4.7726027397260271</c:v>
                </c:pt>
                <c:pt idx="1743">
                  <c:v>4.7753424657534245</c:v>
                </c:pt>
                <c:pt idx="1744">
                  <c:v>4.7780821917808218</c:v>
                </c:pt>
                <c:pt idx="1745">
                  <c:v>4.7808219178082192</c:v>
                </c:pt>
                <c:pt idx="1746">
                  <c:v>4.7835616438356166</c:v>
                </c:pt>
                <c:pt idx="1747">
                  <c:v>4.7863013698630139</c:v>
                </c:pt>
                <c:pt idx="1748">
                  <c:v>4.7890410958904113</c:v>
                </c:pt>
                <c:pt idx="1749">
                  <c:v>4.7917808219178086</c:v>
                </c:pt>
                <c:pt idx="1750">
                  <c:v>4.7945205479452051</c:v>
                </c:pt>
                <c:pt idx="1751">
                  <c:v>4.7972602739726025</c:v>
                </c:pt>
                <c:pt idx="1752">
                  <c:v>4.8</c:v>
                </c:pt>
                <c:pt idx="1753">
                  <c:v>4.8027397260273972</c:v>
                </c:pt>
                <c:pt idx="1754">
                  <c:v>4.8054794520547945</c:v>
                </c:pt>
                <c:pt idx="1755">
                  <c:v>4.8082191780821919</c:v>
                </c:pt>
                <c:pt idx="1756">
                  <c:v>4.8109589041095893</c:v>
                </c:pt>
                <c:pt idx="1757">
                  <c:v>4.8136986301369866</c:v>
                </c:pt>
                <c:pt idx="1758">
                  <c:v>4.816438356164384</c:v>
                </c:pt>
                <c:pt idx="1759">
                  <c:v>4.8191780821917805</c:v>
                </c:pt>
                <c:pt idx="1760">
                  <c:v>4.8219178082191778</c:v>
                </c:pt>
                <c:pt idx="1761">
                  <c:v>4.8246575342465752</c:v>
                </c:pt>
                <c:pt idx="1762">
                  <c:v>4.8273972602739725</c:v>
                </c:pt>
                <c:pt idx="1763">
                  <c:v>4.8301369863013699</c:v>
                </c:pt>
                <c:pt idx="1764">
                  <c:v>4.8328767123287673</c:v>
                </c:pt>
                <c:pt idx="1765">
                  <c:v>4.8356164383561646</c:v>
                </c:pt>
                <c:pt idx="1766">
                  <c:v>4.838356164383562</c:v>
                </c:pt>
                <c:pt idx="1767">
                  <c:v>4.8410958904109593</c:v>
                </c:pt>
                <c:pt idx="1768">
                  <c:v>4.8438356164383558</c:v>
                </c:pt>
                <c:pt idx="1769">
                  <c:v>4.8465753424657532</c:v>
                </c:pt>
                <c:pt idx="1770">
                  <c:v>4.8493150684931505</c:v>
                </c:pt>
                <c:pt idx="1771">
                  <c:v>4.8520547945205479</c:v>
                </c:pt>
                <c:pt idx="1772">
                  <c:v>4.8547945205479452</c:v>
                </c:pt>
                <c:pt idx="1773">
                  <c:v>4.8575342465753426</c:v>
                </c:pt>
                <c:pt idx="1774">
                  <c:v>4.86027397260274</c:v>
                </c:pt>
                <c:pt idx="1775">
                  <c:v>4.8630136986301373</c:v>
                </c:pt>
                <c:pt idx="1776">
                  <c:v>4.8657534246575347</c:v>
                </c:pt>
                <c:pt idx="1777">
                  <c:v>4.8684931506849312</c:v>
                </c:pt>
                <c:pt idx="1778">
                  <c:v>4.8712328767123285</c:v>
                </c:pt>
                <c:pt idx="1779">
                  <c:v>4.8739726027397259</c:v>
                </c:pt>
                <c:pt idx="1780">
                  <c:v>4.8767123287671232</c:v>
                </c:pt>
                <c:pt idx="1781">
                  <c:v>4.8794520547945206</c:v>
                </c:pt>
                <c:pt idx="1782">
                  <c:v>4.882191780821918</c:v>
                </c:pt>
                <c:pt idx="1783">
                  <c:v>4.8849315068493153</c:v>
                </c:pt>
                <c:pt idx="1784">
                  <c:v>4.8876712328767127</c:v>
                </c:pt>
                <c:pt idx="1785">
                  <c:v>4.8904109589041092</c:v>
                </c:pt>
                <c:pt idx="1786">
                  <c:v>4.8931506849315065</c:v>
                </c:pt>
                <c:pt idx="1787">
                  <c:v>4.8958904109589039</c:v>
                </c:pt>
                <c:pt idx="1788">
                  <c:v>4.8986301369863012</c:v>
                </c:pt>
                <c:pt idx="1789">
                  <c:v>4.9013698630136986</c:v>
                </c:pt>
                <c:pt idx="1790">
                  <c:v>4.904109589041096</c:v>
                </c:pt>
                <c:pt idx="1791">
                  <c:v>4.9068493150684933</c:v>
                </c:pt>
                <c:pt idx="1792">
                  <c:v>4.9095890410958907</c:v>
                </c:pt>
                <c:pt idx="1793">
                  <c:v>4.912328767123288</c:v>
                </c:pt>
                <c:pt idx="1794">
                  <c:v>4.9150684931506845</c:v>
                </c:pt>
                <c:pt idx="1795">
                  <c:v>4.9178082191780819</c:v>
                </c:pt>
                <c:pt idx="1796">
                  <c:v>4.9205479452054792</c:v>
                </c:pt>
                <c:pt idx="1797">
                  <c:v>4.9232876712328766</c:v>
                </c:pt>
                <c:pt idx="1798">
                  <c:v>4.9260273972602739</c:v>
                </c:pt>
                <c:pt idx="1799">
                  <c:v>4.9287671232876713</c:v>
                </c:pt>
                <c:pt idx="1800">
                  <c:v>4.9315068493150687</c:v>
                </c:pt>
                <c:pt idx="1801">
                  <c:v>4.934246575342466</c:v>
                </c:pt>
                <c:pt idx="1802">
                  <c:v>4.9369863013698634</c:v>
                </c:pt>
                <c:pt idx="1803">
                  <c:v>4.9397260273972599</c:v>
                </c:pt>
                <c:pt idx="1804">
                  <c:v>4.9424657534246572</c:v>
                </c:pt>
                <c:pt idx="1805">
                  <c:v>4.9452054794520546</c:v>
                </c:pt>
                <c:pt idx="1806">
                  <c:v>4.9479452054794519</c:v>
                </c:pt>
                <c:pt idx="1807">
                  <c:v>4.9506849315068493</c:v>
                </c:pt>
                <c:pt idx="1808">
                  <c:v>4.9534246575342467</c:v>
                </c:pt>
                <c:pt idx="1809">
                  <c:v>4.956164383561644</c:v>
                </c:pt>
                <c:pt idx="1810">
                  <c:v>4.9589041095890414</c:v>
                </c:pt>
                <c:pt idx="1811">
                  <c:v>4.9616438356164387</c:v>
                </c:pt>
                <c:pt idx="1812">
                  <c:v>4.9643835616438352</c:v>
                </c:pt>
                <c:pt idx="1813">
                  <c:v>4.9671232876712326</c:v>
                </c:pt>
                <c:pt idx="1814">
                  <c:v>4.9698630136986299</c:v>
                </c:pt>
                <c:pt idx="1815">
                  <c:v>4.9726027397260273</c:v>
                </c:pt>
                <c:pt idx="1816">
                  <c:v>4.9753424657534246</c:v>
                </c:pt>
                <c:pt idx="1817">
                  <c:v>4.978082191780822</c:v>
                </c:pt>
                <c:pt idx="1818">
                  <c:v>4.9808219178082194</c:v>
                </c:pt>
                <c:pt idx="1819">
                  <c:v>4.9835616438356167</c:v>
                </c:pt>
                <c:pt idx="1820">
                  <c:v>4.9863013698630141</c:v>
                </c:pt>
                <c:pt idx="1821">
                  <c:v>4.9890410958904106</c:v>
                </c:pt>
                <c:pt idx="1822">
                  <c:v>4.9917808219178079</c:v>
                </c:pt>
                <c:pt idx="1823">
                  <c:v>4.9945205479452053</c:v>
                </c:pt>
                <c:pt idx="1824">
                  <c:v>4.9972602739726026</c:v>
                </c:pt>
                <c:pt idx="1825">
                  <c:v>5</c:v>
                </c:pt>
                <c:pt idx="1826">
                  <c:v>5.0027397260273974</c:v>
                </c:pt>
                <c:pt idx="1827">
                  <c:v>5.0054794520547947</c:v>
                </c:pt>
                <c:pt idx="1828">
                  <c:v>5.0082191780821921</c:v>
                </c:pt>
                <c:pt idx="1829">
                  <c:v>5.0109589041095894</c:v>
                </c:pt>
                <c:pt idx="1830">
                  <c:v>5.0136986301369859</c:v>
                </c:pt>
                <c:pt idx="1831">
                  <c:v>5.0164383561643833</c:v>
                </c:pt>
                <c:pt idx="1832">
                  <c:v>5.0191780821917806</c:v>
                </c:pt>
                <c:pt idx="1833">
                  <c:v>5.021917808219178</c:v>
                </c:pt>
                <c:pt idx="1834">
                  <c:v>5.0246575342465754</c:v>
                </c:pt>
                <c:pt idx="1835">
                  <c:v>5.0273972602739727</c:v>
                </c:pt>
                <c:pt idx="1836">
                  <c:v>5.0301369863013701</c:v>
                </c:pt>
                <c:pt idx="1837">
                  <c:v>5.0328767123287674</c:v>
                </c:pt>
                <c:pt idx="1838">
                  <c:v>5.0356164383561648</c:v>
                </c:pt>
                <c:pt idx="1839">
                  <c:v>5.0383561643835613</c:v>
                </c:pt>
                <c:pt idx="1840">
                  <c:v>5.0410958904109586</c:v>
                </c:pt>
                <c:pt idx="1841">
                  <c:v>5.043835616438356</c:v>
                </c:pt>
                <c:pt idx="1842">
                  <c:v>5.0465753424657533</c:v>
                </c:pt>
                <c:pt idx="1843">
                  <c:v>5.0493150684931507</c:v>
                </c:pt>
                <c:pt idx="1844">
                  <c:v>5.0520547945205481</c:v>
                </c:pt>
                <c:pt idx="1845">
                  <c:v>5.0547945205479454</c:v>
                </c:pt>
                <c:pt idx="1846">
                  <c:v>5.0575342465753428</c:v>
                </c:pt>
                <c:pt idx="1847">
                  <c:v>5.0602739726027401</c:v>
                </c:pt>
                <c:pt idx="1848">
                  <c:v>5.0630136986301366</c:v>
                </c:pt>
                <c:pt idx="1849">
                  <c:v>5.065753424657534</c:v>
                </c:pt>
                <c:pt idx="1850">
                  <c:v>5.0684931506849313</c:v>
                </c:pt>
                <c:pt idx="1851">
                  <c:v>5.0712328767123287</c:v>
                </c:pt>
                <c:pt idx="1852">
                  <c:v>5.0739726027397261</c:v>
                </c:pt>
                <c:pt idx="1853">
                  <c:v>5.0767123287671234</c:v>
                </c:pt>
                <c:pt idx="1854">
                  <c:v>5.0794520547945208</c:v>
                </c:pt>
                <c:pt idx="1855">
                  <c:v>5.0821917808219181</c:v>
                </c:pt>
                <c:pt idx="1856">
                  <c:v>5.0849315068493155</c:v>
                </c:pt>
                <c:pt idx="1857">
                  <c:v>5.087671232876712</c:v>
                </c:pt>
                <c:pt idx="1858">
                  <c:v>5.0904109589041093</c:v>
                </c:pt>
                <c:pt idx="1859">
                  <c:v>5.0931506849315067</c:v>
                </c:pt>
                <c:pt idx="1860">
                  <c:v>5.095890410958904</c:v>
                </c:pt>
                <c:pt idx="1861">
                  <c:v>5.0986301369863014</c:v>
                </c:pt>
                <c:pt idx="1862">
                  <c:v>5.1013698630136988</c:v>
                </c:pt>
                <c:pt idx="1863">
                  <c:v>5.1041095890410961</c:v>
                </c:pt>
                <c:pt idx="1864">
                  <c:v>5.1068493150684935</c:v>
                </c:pt>
                <c:pt idx="1865">
                  <c:v>5.1095890410958908</c:v>
                </c:pt>
                <c:pt idx="1866">
                  <c:v>5.1123287671232873</c:v>
                </c:pt>
                <c:pt idx="1867">
                  <c:v>5.1150684931506847</c:v>
                </c:pt>
                <c:pt idx="1868">
                  <c:v>5.117808219178082</c:v>
                </c:pt>
                <c:pt idx="1869">
                  <c:v>5.1205479452054794</c:v>
                </c:pt>
                <c:pt idx="1870">
                  <c:v>5.1232876712328768</c:v>
                </c:pt>
                <c:pt idx="1871">
                  <c:v>5.1260273972602741</c:v>
                </c:pt>
                <c:pt idx="1872">
                  <c:v>5.1287671232876715</c:v>
                </c:pt>
                <c:pt idx="1873">
                  <c:v>5.1315068493150688</c:v>
                </c:pt>
                <c:pt idx="1874">
                  <c:v>5.1342465753424653</c:v>
                </c:pt>
                <c:pt idx="1875">
                  <c:v>5.1369863013698627</c:v>
                </c:pt>
                <c:pt idx="1876">
                  <c:v>5.13972602739726</c:v>
                </c:pt>
                <c:pt idx="1877">
                  <c:v>5.1424657534246574</c:v>
                </c:pt>
                <c:pt idx="1878">
                  <c:v>5.1452054794520548</c:v>
                </c:pt>
                <c:pt idx="1879">
                  <c:v>5.1479452054794521</c:v>
                </c:pt>
                <c:pt idx="1880">
                  <c:v>5.1506849315068495</c:v>
                </c:pt>
                <c:pt idx="1881">
                  <c:v>5.1534246575342468</c:v>
                </c:pt>
                <c:pt idx="1882">
                  <c:v>5.1561643835616442</c:v>
                </c:pt>
                <c:pt idx="1883">
                  <c:v>5.1589041095890407</c:v>
                </c:pt>
                <c:pt idx="1884">
                  <c:v>5.161643835616438</c:v>
                </c:pt>
                <c:pt idx="1885">
                  <c:v>5.1643835616438354</c:v>
                </c:pt>
                <c:pt idx="1886">
                  <c:v>5.1671232876712327</c:v>
                </c:pt>
                <c:pt idx="1887">
                  <c:v>5.1698630136986301</c:v>
                </c:pt>
                <c:pt idx="1888">
                  <c:v>5.1726027397260275</c:v>
                </c:pt>
                <c:pt idx="1889">
                  <c:v>5.1753424657534248</c:v>
                </c:pt>
                <c:pt idx="1890">
                  <c:v>5.1780821917808222</c:v>
                </c:pt>
                <c:pt idx="1891">
                  <c:v>5.1808219178082195</c:v>
                </c:pt>
                <c:pt idx="1892">
                  <c:v>5.183561643835616</c:v>
                </c:pt>
                <c:pt idx="1893">
                  <c:v>5.1863013698630134</c:v>
                </c:pt>
                <c:pt idx="1894">
                  <c:v>5.1890410958904107</c:v>
                </c:pt>
                <c:pt idx="1895">
                  <c:v>5.1917808219178081</c:v>
                </c:pt>
                <c:pt idx="1896">
                  <c:v>5.1945205479452055</c:v>
                </c:pt>
                <c:pt idx="1897">
                  <c:v>5.1972602739726028</c:v>
                </c:pt>
                <c:pt idx="1898">
                  <c:v>5.2</c:v>
                </c:pt>
                <c:pt idx="1899">
                  <c:v>5.2027397260273975</c:v>
                </c:pt>
                <c:pt idx="1900">
                  <c:v>5.2054794520547949</c:v>
                </c:pt>
                <c:pt idx="1901">
                  <c:v>5.2082191780821914</c:v>
                </c:pt>
                <c:pt idx="1902">
                  <c:v>5.2109589041095887</c:v>
                </c:pt>
                <c:pt idx="1903">
                  <c:v>5.2136986301369861</c:v>
                </c:pt>
                <c:pt idx="1904">
                  <c:v>5.2164383561643834</c:v>
                </c:pt>
                <c:pt idx="1905">
                  <c:v>5.2191780821917808</c:v>
                </c:pt>
                <c:pt idx="1906">
                  <c:v>5.2219178082191782</c:v>
                </c:pt>
                <c:pt idx="1907">
                  <c:v>5.2246575342465755</c:v>
                </c:pt>
                <c:pt idx="1908">
                  <c:v>5.2273972602739729</c:v>
                </c:pt>
                <c:pt idx="1909">
                  <c:v>5.2301369863013702</c:v>
                </c:pt>
                <c:pt idx="1910">
                  <c:v>5.2328767123287667</c:v>
                </c:pt>
                <c:pt idx="1911">
                  <c:v>5.2356164383561641</c:v>
                </c:pt>
                <c:pt idx="1912">
                  <c:v>5.2383561643835614</c:v>
                </c:pt>
                <c:pt idx="1913">
                  <c:v>5.2410958904109588</c:v>
                </c:pt>
                <c:pt idx="1914">
                  <c:v>5.2438356164383562</c:v>
                </c:pt>
                <c:pt idx="1915">
                  <c:v>5.2465753424657535</c:v>
                </c:pt>
                <c:pt idx="1916">
                  <c:v>5.2493150684931509</c:v>
                </c:pt>
                <c:pt idx="1917">
                  <c:v>5.2520547945205482</c:v>
                </c:pt>
                <c:pt idx="1918">
                  <c:v>5.2547945205479456</c:v>
                </c:pt>
                <c:pt idx="1919">
                  <c:v>5.2575342465753421</c:v>
                </c:pt>
                <c:pt idx="1920">
                  <c:v>5.2602739726027394</c:v>
                </c:pt>
                <c:pt idx="1921">
                  <c:v>5.2630136986301368</c:v>
                </c:pt>
                <c:pt idx="1922">
                  <c:v>5.2657534246575342</c:v>
                </c:pt>
                <c:pt idx="1923">
                  <c:v>5.2684931506849315</c:v>
                </c:pt>
                <c:pt idx="1924">
                  <c:v>5.2712328767123289</c:v>
                </c:pt>
                <c:pt idx="1925">
                  <c:v>5.2739726027397262</c:v>
                </c:pt>
                <c:pt idx="1926">
                  <c:v>5.2767123287671236</c:v>
                </c:pt>
                <c:pt idx="1927">
                  <c:v>5.279452054794521</c:v>
                </c:pt>
                <c:pt idx="1928">
                  <c:v>5.2821917808219174</c:v>
                </c:pt>
                <c:pt idx="1929">
                  <c:v>5.2849315068493148</c:v>
                </c:pt>
                <c:pt idx="1930">
                  <c:v>5.2876712328767121</c:v>
                </c:pt>
                <c:pt idx="1931">
                  <c:v>5.2904109589041095</c:v>
                </c:pt>
                <c:pt idx="1932">
                  <c:v>5.2931506849315069</c:v>
                </c:pt>
                <c:pt idx="1933">
                  <c:v>5.2958904109589042</c:v>
                </c:pt>
                <c:pt idx="1934">
                  <c:v>5.2986301369863016</c:v>
                </c:pt>
                <c:pt idx="1935">
                  <c:v>5.3013698630136989</c:v>
                </c:pt>
                <c:pt idx="1936">
                  <c:v>5.3041095890410963</c:v>
                </c:pt>
                <c:pt idx="1937">
                  <c:v>5.3068493150684928</c:v>
                </c:pt>
                <c:pt idx="1938">
                  <c:v>5.3095890410958901</c:v>
                </c:pt>
                <c:pt idx="1939">
                  <c:v>5.3123287671232875</c:v>
                </c:pt>
                <c:pt idx="1940">
                  <c:v>5.3150684931506849</c:v>
                </c:pt>
                <c:pt idx="1941">
                  <c:v>5.3178082191780822</c:v>
                </c:pt>
                <c:pt idx="1942">
                  <c:v>5.3205479452054796</c:v>
                </c:pt>
                <c:pt idx="1943">
                  <c:v>5.3232876712328769</c:v>
                </c:pt>
                <c:pt idx="1944">
                  <c:v>5.3260273972602743</c:v>
                </c:pt>
                <c:pt idx="1945">
                  <c:v>5.3287671232876717</c:v>
                </c:pt>
                <c:pt idx="1946">
                  <c:v>5.3315068493150681</c:v>
                </c:pt>
                <c:pt idx="1947">
                  <c:v>5.3342465753424655</c:v>
                </c:pt>
                <c:pt idx="1948">
                  <c:v>5.3369863013698629</c:v>
                </c:pt>
                <c:pt idx="1949">
                  <c:v>5.3397260273972602</c:v>
                </c:pt>
                <c:pt idx="1950">
                  <c:v>5.3424657534246576</c:v>
                </c:pt>
                <c:pt idx="1951">
                  <c:v>5.3452054794520549</c:v>
                </c:pt>
                <c:pt idx="1952">
                  <c:v>5.3479452054794523</c:v>
                </c:pt>
                <c:pt idx="1953">
                  <c:v>5.3506849315068497</c:v>
                </c:pt>
                <c:pt idx="1954">
                  <c:v>5.353424657534247</c:v>
                </c:pt>
                <c:pt idx="1955">
                  <c:v>5.3561643835616435</c:v>
                </c:pt>
                <c:pt idx="1956">
                  <c:v>5.3589041095890408</c:v>
                </c:pt>
                <c:pt idx="1957">
                  <c:v>5.3616438356164382</c:v>
                </c:pt>
                <c:pt idx="1958">
                  <c:v>5.3643835616438356</c:v>
                </c:pt>
                <c:pt idx="1959">
                  <c:v>5.3671232876712329</c:v>
                </c:pt>
                <c:pt idx="1960">
                  <c:v>5.3698630136986303</c:v>
                </c:pt>
                <c:pt idx="1961">
                  <c:v>5.3726027397260276</c:v>
                </c:pt>
                <c:pt idx="1962">
                  <c:v>5.375342465753425</c:v>
                </c:pt>
                <c:pt idx="1963">
                  <c:v>5.3780821917808215</c:v>
                </c:pt>
                <c:pt idx="1964">
                  <c:v>5.3808219178082188</c:v>
                </c:pt>
                <c:pt idx="1965">
                  <c:v>5.3835616438356162</c:v>
                </c:pt>
                <c:pt idx="1966">
                  <c:v>5.3863013698630136</c:v>
                </c:pt>
                <c:pt idx="1967">
                  <c:v>5.3890410958904109</c:v>
                </c:pt>
                <c:pt idx="1968">
                  <c:v>5.3917808219178083</c:v>
                </c:pt>
                <c:pt idx="1969">
                  <c:v>5.3945205479452056</c:v>
                </c:pt>
                <c:pt idx="1970">
                  <c:v>5.397260273972603</c:v>
                </c:pt>
                <c:pt idx="1971">
                  <c:v>5.4</c:v>
                </c:pt>
                <c:pt idx="1972">
                  <c:v>5.4027397260273968</c:v>
                </c:pt>
                <c:pt idx="1973">
                  <c:v>5.4054794520547942</c:v>
                </c:pt>
                <c:pt idx="1974">
                  <c:v>5.4082191780821915</c:v>
                </c:pt>
                <c:pt idx="1975">
                  <c:v>5.4109589041095889</c:v>
                </c:pt>
                <c:pt idx="1976">
                  <c:v>5.4136986301369863</c:v>
                </c:pt>
                <c:pt idx="1977">
                  <c:v>5.4164383561643836</c:v>
                </c:pt>
                <c:pt idx="1978">
                  <c:v>5.419178082191781</c:v>
                </c:pt>
                <c:pt idx="1979">
                  <c:v>5.4219178082191783</c:v>
                </c:pt>
                <c:pt idx="1980">
                  <c:v>5.4246575342465757</c:v>
                </c:pt>
                <c:pt idx="1981">
                  <c:v>5.4273972602739722</c:v>
                </c:pt>
                <c:pt idx="1982">
                  <c:v>5.4301369863013695</c:v>
                </c:pt>
                <c:pt idx="1983">
                  <c:v>5.4328767123287669</c:v>
                </c:pt>
                <c:pt idx="1984">
                  <c:v>5.4356164383561643</c:v>
                </c:pt>
                <c:pt idx="1985">
                  <c:v>5.4383561643835616</c:v>
                </c:pt>
                <c:pt idx="1986">
                  <c:v>5.441095890410959</c:v>
                </c:pt>
                <c:pt idx="1987">
                  <c:v>5.4438356164383563</c:v>
                </c:pt>
                <c:pt idx="1988">
                  <c:v>5.4465753424657537</c:v>
                </c:pt>
                <c:pt idx="1989">
                  <c:v>5.4493150684931511</c:v>
                </c:pt>
                <c:pt idx="1990">
                  <c:v>5.4520547945205475</c:v>
                </c:pt>
                <c:pt idx="1991">
                  <c:v>5.4547945205479449</c:v>
                </c:pt>
                <c:pt idx="1992">
                  <c:v>5.4575342465753423</c:v>
                </c:pt>
                <c:pt idx="1993">
                  <c:v>5.4602739726027396</c:v>
                </c:pt>
                <c:pt idx="1994">
                  <c:v>5.463013698630137</c:v>
                </c:pt>
                <c:pt idx="1995">
                  <c:v>5.4657534246575343</c:v>
                </c:pt>
                <c:pt idx="1996">
                  <c:v>5.4684931506849317</c:v>
                </c:pt>
                <c:pt idx="1997">
                  <c:v>5.4712328767123291</c:v>
                </c:pt>
                <c:pt idx="1998">
                  <c:v>5.4739726027397264</c:v>
                </c:pt>
                <c:pt idx="1999">
                  <c:v>5.4767123287671229</c:v>
                </c:pt>
                <c:pt idx="2000">
                  <c:v>5.4794520547945202</c:v>
                </c:pt>
                <c:pt idx="2001">
                  <c:v>5.4821917808219176</c:v>
                </c:pt>
                <c:pt idx="2002">
                  <c:v>5.484931506849315</c:v>
                </c:pt>
                <c:pt idx="2003">
                  <c:v>5.4876712328767123</c:v>
                </c:pt>
                <c:pt idx="2004">
                  <c:v>5.4904109589041097</c:v>
                </c:pt>
                <c:pt idx="2005">
                  <c:v>5.493150684931507</c:v>
                </c:pt>
                <c:pt idx="2006">
                  <c:v>5.4958904109589044</c:v>
                </c:pt>
                <c:pt idx="2007">
                  <c:v>5.4986301369863018</c:v>
                </c:pt>
                <c:pt idx="2008">
                  <c:v>5.5013698630136982</c:v>
                </c:pt>
                <c:pt idx="2009">
                  <c:v>5.5041095890410956</c:v>
                </c:pt>
                <c:pt idx="2010">
                  <c:v>5.506849315068493</c:v>
                </c:pt>
                <c:pt idx="2011">
                  <c:v>5.5095890410958903</c:v>
                </c:pt>
                <c:pt idx="2012">
                  <c:v>5.5123287671232877</c:v>
                </c:pt>
                <c:pt idx="2013">
                  <c:v>5.515068493150685</c:v>
                </c:pt>
                <c:pt idx="2014">
                  <c:v>5.5178082191780824</c:v>
                </c:pt>
                <c:pt idx="2015">
                  <c:v>5.5205479452054798</c:v>
                </c:pt>
                <c:pt idx="2016">
                  <c:v>5.5232876712328771</c:v>
                </c:pt>
                <c:pt idx="2017">
                  <c:v>5.5260273972602736</c:v>
                </c:pt>
                <c:pt idx="2018">
                  <c:v>5.5287671232876709</c:v>
                </c:pt>
                <c:pt idx="2019">
                  <c:v>5.5315068493150683</c:v>
                </c:pt>
                <c:pt idx="2020">
                  <c:v>5.5342465753424657</c:v>
                </c:pt>
                <c:pt idx="2021">
                  <c:v>5.536986301369863</c:v>
                </c:pt>
                <c:pt idx="2022">
                  <c:v>5.5397260273972604</c:v>
                </c:pt>
                <c:pt idx="2023">
                  <c:v>5.5424657534246577</c:v>
                </c:pt>
                <c:pt idx="2024">
                  <c:v>5.5452054794520551</c:v>
                </c:pt>
                <c:pt idx="2025">
                  <c:v>5.5479452054794525</c:v>
                </c:pt>
                <c:pt idx="2026">
                  <c:v>5.5506849315068489</c:v>
                </c:pt>
                <c:pt idx="2027">
                  <c:v>5.5534246575342463</c:v>
                </c:pt>
                <c:pt idx="2028">
                  <c:v>5.5561643835616437</c:v>
                </c:pt>
                <c:pt idx="2029">
                  <c:v>5.558904109589041</c:v>
                </c:pt>
                <c:pt idx="2030">
                  <c:v>5.5616438356164384</c:v>
                </c:pt>
                <c:pt idx="2031">
                  <c:v>5.5643835616438357</c:v>
                </c:pt>
                <c:pt idx="2032">
                  <c:v>5.5671232876712331</c:v>
                </c:pt>
                <c:pt idx="2033">
                  <c:v>5.5698630136986305</c:v>
                </c:pt>
                <c:pt idx="2034">
                  <c:v>5.5726027397260278</c:v>
                </c:pt>
                <c:pt idx="2035">
                  <c:v>5.5753424657534243</c:v>
                </c:pt>
                <c:pt idx="2036">
                  <c:v>5.5780821917808217</c:v>
                </c:pt>
                <c:pt idx="2037">
                  <c:v>5.580821917808219</c:v>
                </c:pt>
                <c:pt idx="2038">
                  <c:v>5.5835616438356164</c:v>
                </c:pt>
                <c:pt idx="2039">
                  <c:v>5.5863013698630137</c:v>
                </c:pt>
                <c:pt idx="2040">
                  <c:v>5.5890410958904111</c:v>
                </c:pt>
                <c:pt idx="2041">
                  <c:v>5.5917808219178085</c:v>
                </c:pt>
                <c:pt idx="2042">
                  <c:v>5.5945205479452058</c:v>
                </c:pt>
                <c:pt idx="2043">
                  <c:v>5.5972602739726032</c:v>
                </c:pt>
                <c:pt idx="2044">
                  <c:v>5.6</c:v>
                </c:pt>
                <c:pt idx="2045">
                  <c:v>5.602739726027397</c:v>
                </c:pt>
                <c:pt idx="2046">
                  <c:v>5.6054794520547944</c:v>
                </c:pt>
                <c:pt idx="2047">
                  <c:v>5.6082191780821917</c:v>
                </c:pt>
                <c:pt idx="2048">
                  <c:v>5.6109589041095891</c:v>
                </c:pt>
                <c:pt idx="2049">
                  <c:v>5.6136986301369864</c:v>
                </c:pt>
                <c:pt idx="2050">
                  <c:v>5.6164383561643838</c:v>
                </c:pt>
                <c:pt idx="2051">
                  <c:v>5.6191780821917812</c:v>
                </c:pt>
                <c:pt idx="2052">
                  <c:v>5.6219178082191785</c:v>
                </c:pt>
                <c:pt idx="2053">
                  <c:v>5.624657534246575</c:v>
                </c:pt>
                <c:pt idx="2054">
                  <c:v>5.6273972602739724</c:v>
                </c:pt>
                <c:pt idx="2055">
                  <c:v>5.6301369863013697</c:v>
                </c:pt>
                <c:pt idx="2056">
                  <c:v>5.6328767123287671</c:v>
                </c:pt>
                <c:pt idx="2057">
                  <c:v>5.6356164383561644</c:v>
                </c:pt>
                <c:pt idx="2058">
                  <c:v>5.6383561643835618</c:v>
                </c:pt>
                <c:pt idx="2059">
                  <c:v>5.6410958904109592</c:v>
                </c:pt>
                <c:pt idx="2060">
                  <c:v>5.6438356164383565</c:v>
                </c:pt>
                <c:pt idx="2061">
                  <c:v>5.646575342465753</c:v>
                </c:pt>
                <c:pt idx="2062">
                  <c:v>5.6493150684931503</c:v>
                </c:pt>
                <c:pt idx="2063">
                  <c:v>5.6520547945205477</c:v>
                </c:pt>
                <c:pt idx="2064">
                  <c:v>5.6547945205479451</c:v>
                </c:pt>
                <c:pt idx="2065">
                  <c:v>5.6575342465753424</c:v>
                </c:pt>
                <c:pt idx="2066">
                  <c:v>5.6602739726027398</c:v>
                </c:pt>
                <c:pt idx="2067">
                  <c:v>5.6630136986301371</c:v>
                </c:pt>
                <c:pt idx="2068">
                  <c:v>5.6657534246575345</c:v>
                </c:pt>
                <c:pt idx="2069">
                  <c:v>5.6684931506849319</c:v>
                </c:pt>
                <c:pt idx="2070">
                  <c:v>5.6712328767123283</c:v>
                </c:pt>
                <c:pt idx="2071">
                  <c:v>5.6739726027397257</c:v>
                </c:pt>
                <c:pt idx="2072">
                  <c:v>5.6767123287671231</c:v>
                </c:pt>
                <c:pt idx="2073">
                  <c:v>5.6794520547945204</c:v>
                </c:pt>
                <c:pt idx="2074">
                  <c:v>5.6821917808219178</c:v>
                </c:pt>
                <c:pt idx="2075">
                  <c:v>5.6849315068493151</c:v>
                </c:pt>
                <c:pt idx="2076">
                  <c:v>5.6876712328767125</c:v>
                </c:pt>
                <c:pt idx="2077">
                  <c:v>5.6904109589041099</c:v>
                </c:pt>
                <c:pt idx="2078">
                  <c:v>5.6931506849315072</c:v>
                </c:pt>
                <c:pt idx="2079">
                  <c:v>5.6958904109589037</c:v>
                </c:pt>
                <c:pt idx="2080">
                  <c:v>5.6986301369863011</c:v>
                </c:pt>
                <c:pt idx="2081">
                  <c:v>5.7013698630136984</c:v>
                </c:pt>
                <c:pt idx="2082">
                  <c:v>5.7041095890410958</c:v>
                </c:pt>
                <c:pt idx="2083">
                  <c:v>5.7068493150684931</c:v>
                </c:pt>
                <c:pt idx="2084">
                  <c:v>5.7095890410958905</c:v>
                </c:pt>
                <c:pt idx="2085">
                  <c:v>5.7123287671232879</c:v>
                </c:pt>
                <c:pt idx="2086">
                  <c:v>5.7150684931506852</c:v>
                </c:pt>
                <c:pt idx="2087">
                  <c:v>5.7178082191780826</c:v>
                </c:pt>
                <c:pt idx="2088">
                  <c:v>5.720547945205479</c:v>
                </c:pt>
                <c:pt idx="2089">
                  <c:v>5.7232876712328764</c:v>
                </c:pt>
                <c:pt idx="2090">
                  <c:v>5.7260273972602738</c:v>
                </c:pt>
                <c:pt idx="2091">
                  <c:v>5.7287671232876711</c:v>
                </c:pt>
                <c:pt idx="2092">
                  <c:v>5.7315068493150685</c:v>
                </c:pt>
                <c:pt idx="2093">
                  <c:v>5.7342465753424658</c:v>
                </c:pt>
                <c:pt idx="2094">
                  <c:v>5.7369863013698632</c:v>
                </c:pt>
                <c:pt idx="2095">
                  <c:v>5.7397260273972606</c:v>
                </c:pt>
                <c:pt idx="2096">
                  <c:v>5.7424657534246579</c:v>
                </c:pt>
                <c:pt idx="2097">
                  <c:v>5.7452054794520544</c:v>
                </c:pt>
                <c:pt idx="2098">
                  <c:v>5.7479452054794518</c:v>
                </c:pt>
                <c:pt idx="2099">
                  <c:v>5.7506849315068491</c:v>
                </c:pt>
                <c:pt idx="2100">
                  <c:v>5.7534246575342465</c:v>
                </c:pt>
                <c:pt idx="2101">
                  <c:v>5.7561643835616438</c:v>
                </c:pt>
                <c:pt idx="2102">
                  <c:v>5.7589041095890412</c:v>
                </c:pt>
                <c:pt idx="2103">
                  <c:v>5.7616438356164386</c:v>
                </c:pt>
                <c:pt idx="2104">
                  <c:v>5.7643835616438359</c:v>
                </c:pt>
                <c:pt idx="2105">
                  <c:v>5.7671232876712333</c:v>
                </c:pt>
                <c:pt idx="2106">
                  <c:v>5.7698630136986298</c:v>
                </c:pt>
                <c:pt idx="2107">
                  <c:v>5.7726027397260271</c:v>
                </c:pt>
                <c:pt idx="2108">
                  <c:v>5.7753424657534245</c:v>
                </c:pt>
                <c:pt idx="2109">
                  <c:v>5.7780821917808218</c:v>
                </c:pt>
                <c:pt idx="2110">
                  <c:v>5.7808219178082192</c:v>
                </c:pt>
                <c:pt idx="2111">
                  <c:v>5.7835616438356166</c:v>
                </c:pt>
                <c:pt idx="2112">
                  <c:v>5.7863013698630139</c:v>
                </c:pt>
                <c:pt idx="2113">
                  <c:v>5.7890410958904113</c:v>
                </c:pt>
                <c:pt idx="2114">
                  <c:v>5.7917808219178086</c:v>
                </c:pt>
                <c:pt idx="2115">
                  <c:v>5.7945205479452051</c:v>
                </c:pt>
                <c:pt idx="2116">
                  <c:v>5.7972602739726025</c:v>
                </c:pt>
                <c:pt idx="2117">
                  <c:v>5.8</c:v>
                </c:pt>
                <c:pt idx="2118">
                  <c:v>5.8027397260273972</c:v>
                </c:pt>
                <c:pt idx="2119">
                  <c:v>5.8054794520547945</c:v>
                </c:pt>
                <c:pt idx="2120">
                  <c:v>5.8082191780821919</c:v>
                </c:pt>
                <c:pt idx="2121">
                  <c:v>5.8109589041095893</c:v>
                </c:pt>
                <c:pt idx="2122">
                  <c:v>5.8136986301369866</c:v>
                </c:pt>
                <c:pt idx="2123">
                  <c:v>5.816438356164384</c:v>
                </c:pt>
                <c:pt idx="2124">
                  <c:v>5.8191780821917805</c:v>
                </c:pt>
                <c:pt idx="2125">
                  <c:v>5.8219178082191778</c:v>
                </c:pt>
                <c:pt idx="2126">
                  <c:v>5.8246575342465752</c:v>
                </c:pt>
                <c:pt idx="2127">
                  <c:v>5.8273972602739725</c:v>
                </c:pt>
                <c:pt idx="2128">
                  <c:v>5.8301369863013699</c:v>
                </c:pt>
                <c:pt idx="2129">
                  <c:v>5.8328767123287673</c:v>
                </c:pt>
                <c:pt idx="2130">
                  <c:v>5.8356164383561646</c:v>
                </c:pt>
                <c:pt idx="2131">
                  <c:v>5.838356164383562</c:v>
                </c:pt>
                <c:pt idx="2132">
                  <c:v>5.8410958904109593</c:v>
                </c:pt>
                <c:pt idx="2133">
                  <c:v>5.8438356164383558</c:v>
                </c:pt>
                <c:pt idx="2134">
                  <c:v>5.8465753424657532</c:v>
                </c:pt>
                <c:pt idx="2135">
                  <c:v>5.8493150684931505</c:v>
                </c:pt>
                <c:pt idx="2136">
                  <c:v>5.8520547945205479</c:v>
                </c:pt>
                <c:pt idx="2137">
                  <c:v>5.8547945205479452</c:v>
                </c:pt>
                <c:pt idx="2138">
                  <c:v>5.8575342465753426</c:v>
                </c:pt>
                <c:pt idx="2139">
                  <c:v>5.86027397260274</c:v>
                </c:pt>
                <c:pt idx="2140">
                  <c:v>5.8630136986301373</c:v>
                </c:pt>
                <c:pt idx="2141">
                  <c:v>5.8657534246575347</c:v>
                </c:pt>
                <c:pt idx="2142">
                  <c:v>5.8684931506849312</c:v>
                </c:pt>
                <c:pt idx="2143">
                  <c:v>5.8712328767123285</c:v>
                </c:pt>
                <c:pt idx="2144">
                  <c:v>5.8739726027397259</c:v>
                </c:pt>
                <c:pt idx="2145">
                  <c:v>5.8767123287671232</c:v>
                </c:pt>
                <c:pt idx="2146">
                  <c:v>5.8794520547945206</c:v>
                </c:pt>
                <c:pt idx="2147">
                  <c:v>5.882191780821918</c:v>
                </c:pt>
                <c:pt idx="2148">
                  <c:v>5.8849315068493153</c:v>
                </c:pt>
                <c:pt idx="2149">
                  <c:v>5.8876712328767127</c:v>
                </c:pt>
                <c:pt idx="2150">
                  <c:v>5.8904109589041092</c:v>
                </c:pt>
                <c:pt idx="2151">
                  <c:v>5.8931506849315065</c:v>
                </c:pt>
                <c:pt idx="2152">
                  <c:v>5.8958904109589039</c:v>
                </c:pt>
                <c:pt idx="2153">
                  <c:v>5.8986301369863012</c:v>
                </c:pt>
                <c:pt idx="2154">
                  <c:v>5.9013698630136986</c:v>
                </c:pt>
                <c:pt idx="2155">
                  <c:v>5.904109589041096</c:v>
                </c:pt>
                <c:pt idx="2156">
                  <c:v>5.9068493150684933</c:v>
                </c:pt>
                <c:pt idx="2157">
                  <c:v>5.9095890410958907</c:v>
                </c:pt>
                <c:pt idx="2158">
                  <c:v>5.912328767123288</c:v>
                </c:pt>
                <c:pt idx="2159">
                  <c:v>5.9150684931506845</c:v>
                </c:pt>
                <c:pt idx="2160">
                  <c:v>5.9178082191780819</c:v>
                </c:pt>
                <c:pt idx="2161">
                  <c:v>5.9205479452054792</c:v>
                </c:pt>
                <c:pt idx="2162">
                  <c:v>5.9232876712328766</c:v>
                </c:pt>
                <c:pt idx="2163">
                  <c:v>5.9260273972602739</c:v>
                </c:pt>
                <c:pt idx="2164">
                  <c:v>5.9287671232876713</c:v>
                </c:pt>
                <c:pt idx="2165">
                  <c:v>5.9315068493150687</c:v>
                </c:pt>
                <c:pt idx="2166">
                  <c:v>5.934246575342466</c:v>
                </c:pt>
                <c:pt idx="2167">
                  <c:v>5.9369863013698634</c:v>
                </c:pt>
                <c:pt idx="2168">
                  <c:v>5.9397260273972599</c:v>
                </c:pt>
                <c:pt idx="2169">
                  <c:v>5.9424657534246572</c:v>
                </c:pt>
                <c:pt idx="2170">
                  <c:v>5.9452054794520546</c:v>
                </c:pt>
                <c:pt idx="2171">
                  <c:v>5.9479452054794519</c:v>
                </c:pt>
                <c:pt idx="2172">
                  <c:v>5.9506849315068493</c:v>
                </c:pt>
                <c:pt idx="2173">
                  <c:v>5.9534246575342467</c:v>
                </c:pt>
                <c:pt idx="2174">
                  <c:v>5.956164383561644</c:v>
                </c:pt>
                <c:pt idx="2175">
                  <c:v>5.9589041095890414</c:v>
                </c:pt>
                <c:pt idx="2176">
                  <c:v>5.9616438356164387</c:v>
                </c:pt>
                <c:pt idx="2177">
                  <c:v>5.9643835616438352</c:v>
                </c:pt>
                <c:pt idx="2178">
                  <c:v>5.9671232876712326</c:v>
                </c:pt>
                <c:pt idx="2179">
                  <c:v>5.9698630136986299</c:v>
                </c:pt>
                <c:pt idx="2180">
                  <c:v>5.9726027397260273</c:v>
                </c:pt>
                <c:pt idx="2181">
                  <c:v>5.9753424657534246</c:v>
                </c:pt>
                <c:pt idx="2182">
                  <c:v>5.978082191780822</c:v>
                </c:pt>
                <c:pt idx="2183">
                  <c:v>5.9808219178082194</c:v>
                </c:pt>
                <c:pt idx="2184">
                  <c:v>5.9835616438356167</c:v>
                </c:pt>
                <c:pt idx="2185">
                  <c:v>5.9863013698630141</c:v>
                </c:pt>
                <c:pt idx="2186">
                  <c:v>5.9890410958904106</c:v>
                </c:pt>
                <c:pt idx="2187">
                  <c:v>5.9917808219178079</c:v>
                </c:pt>
                <c:pt idx="2188">
                  <c:v>5.9945205479452053</c:v>
                </c:pt>
                <c:pt idx="2189">
                  <c:v>5.9972602739726026</c:v>
                </c:pt>
                <c:pt idx="2190">
                  <c:v>6</c:v>
                </c:pt>
                <c:pt idx="2191">
                  <c:v>6.0027397260273974</c:v>
                </c:pt>
                <c:pt idx="2192">
                  <c:v>6.0054794520547947</c:v>
                </c:pt>
                <c:pt idx="2193">
                  <c:v>6.0082191780821921</c:v>
                </c:pt>
                <c:pt idx="2194">
                  <c:v>6.0109589041095894</c:v>
                </c:pt>
                <c:pt idx="2195">
                  <c:v>6.0136986301369859</c:v>
                </c:pt>
                <c:pt idx="2196">
                  <c:v>6.0164383561643833</c:v>
                </c:pt>
                <c:pt idx="2197">
                  <c:v>6.0191780821917806</c:v>
                </c:pt>
                <c:pt idx="2198">
                  <c:v>6.021917808219178</c:v>
                </c:pt>
                <c:pt idx="2199">
                  <c:v>6.0246575342465754</c:v>
                </c:pt>
                <c:pt idx="2200">
                  <c:v>6.0273972602739727</c:v>
                </c:pt>
              </c:numCache>
            </c:numRef>
          </c:xVal>
          <c:yVal>
            <c:numRef>
              <c:f>CUM_INCID_CR1!$C$2:$C$2202</c:f>
              <c:numCache>
                <c:formatCode>General</c:formatCode>
                <c:ptCount val="22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5.4644808743169399E-3</c:v>
                </c:pt>
                <c:pt idx="34">
                  <c:v>5.4644808743169399E-3</c:v>
                </c:pt>
                <c:pt idx="35">
                  <c:v>5.4644808743169399E-3</c:v>
                </c:pt>
                <c:pt idx="36">
                  <c:v>5.4644808743169399E-3</c:v>
                </c:pt>
                <c:pt idx="37">
                  <c:v>5.4644808743169399E-3</c:v>
                </c:pt>
                <c:pt idx="38">
                  <c:v>5.4644808743169399E-3</c:v>
                </c:pt>
                <c:pt idx="39">
                  <c:v>5.4644808743169399E-3</c:v>
                </c:pt>
                <c:pt idx="40">
                  <c:v>5.4644808743169399E-3</c:v>
                </c:pt>
                <c:pt idx="41">
                  <c:v>5.4644808743169399E-3</c:v>
                </c:pt>
                <c:pt idx="42">
                  <c:v>5.4644808743169399E-3</c:v>
                </c:pt>
                <c:pt idx="43">
                  <c:v>1.6454159077109898E-2</c:v>
                </c:pt>
                <c:pt idx="44">
                  <c:v>2.7443837279902857E-2</c:v>
                </c:pt>
                <c:pt idx="45">
                  <c:v>3.2970075461878745E-2</c:v>
                </c:pt>
                <c:pt idx="46">
                  <c:v>3.2970075461878745E-2</c:v>
                </c:pt>
                <c:pt idx="47">
                  <c:v>3.2970075461878745E-2</c:v>
                </c:pt>
                <c:pt idx="48">
                  <c:v>3.2970075461878745E-2</c:v>
                </c:pt>
                <c:pt idx="49">
                  <c:v>3.2970075461878745E-2</c:v>
                </c:pt>
                <c:pt idx="50">
                  <c:v>3.2970075461878745E-2</c:v>
                </c:pt>
                <c:pt idx="51">
                  <c:v>3.8496313643854634E-2</c:v>
                </c:pt>
                <c:pt idx="52">
                  <c:v>3.8496313643854634E-2</c:v>
                </c:pt>
                <c:pt idx="53">
                  <c:v>3.8496313643854634E-2</c:v>
                </c:pt>
                <c:pt idx="54">
                  <c:v>3.8496313643854634E-2</c:v>
                </c:pt>
                <c:pt idx="55">
                  <c:v>3.8496313643854634E-2</c:v>
                </c:pt>
                <c:pt idx="56">
                  <c:v>3.8496313643854634E-2</c:v>
                </c:pt>
                <c:pt idx="57">
                  <c:v>3.8496313643854634E-2</c:v>
                </c:pt>
                <c:pt idx="58">
                  <c:v>3.8496313643854634E-2</c:v>
                </c:pt>
                <c:pt idx="59">
                  <c:v>3.8496313643854634E-2</c:v>
                </c:pt>
                <c:pt idx="60">
                  <c:v>3.8496313643854634E-2</c:v>
                </c:pt>
                <c:pt idx="61">
                  <c:v>3.8496313643854634E-2</c:v>
                </c:pt>
                <c:pt idx="62">
                  <c:v>3.8496313643854634E-2</c:v>
                </c:pt>
                <c:pt idx="63">
                  <c:v>3.8496313643854634E-2</c:v>
                </c:pt>
                <c:pt idx="64">
                  <c:v>3.8496313643854634E-2</c:v>
                </c:pt>
                <c:pt idx="65">
                  <c:v>3.8496313643854634E-2</c:v>
                </c:pt>
                <c:pt idx="66">
                  <c:v>3.8496313643854634E-2</c:v>
                </c:pt>
                <c:pt idx="67">
                  <c:v>3.8496313643854634E-2</c:v>
                </c:pt>
                <c:pt idx="68">
                  <c:v>3.8496313643854634E-2</c:v>
                </c:pt>
                <c:pt idx="69">
                  <c:v>3.8496313643854634E-2</c:v>
                </c:pt>
                <c:pt idx="70">
                  <c:v>3.8496313643854634E-2</c:v>
                </c:pt>
                <c:pt idx="71">
                  <c:v>3.8496313643854634E-2</c:v>
                </c:pt>
                <c:pt idx="72">
                  <c:v>3.8496313643854634E-2</c:v>
                </c:pt>
                <c:pt idx="73">
                  <c:v>3.8496313643854634E-2</c:v>
                </c:pt>
                <c:pt idx="74">
                  <c:v>3.8496313643854634E-2</c:v>
                </c:pt>
                <c:pt idx="75">
                  <c:v>3.8496313643854634E-2</c:v>
                </c:pt>
                <c:pt idx="76">
                  <c:v>3.8496313643854634E-2</c:v>
                </c:pt>
                <c:pt idx="77">
                  <c:v>3.8496313643854634E-2</c:v>
                </c:pt>
                <c:pt idx="78">
                  <c:v>3.8496313643854634E-2</c:v>
                </c:pt>
                <c:pt idx="79">
                  <c:v>3.8496313643854634E-2</c:v>
                </c:pt>
                <c:pt idx="80">
                  <c:v>3.8496313643854634E-2</c:v>
                </c:pt>
                <c:pt idx="81">
                  <c:v>3.8496313643854634E-2</c:v>
                </c:pt>
                <c:pt idx="82">
                  <c:v>3.8496313643854634E-2</c:v>
                </c:pt>
                <c:pt idx="83">
                  <c:v>3.8496313643854634E-2</c:v>
                </c:pt>
                <c:pt idx="84">
                  <c:v>3.8496313643854634E-2</c:v>
                </c:pt>
                <c:pt idx="85">
                  <c:v>4.4120073676100685E-2</c:v>
                </c:pt>
                <c:pt idx="86">
                  <c:v>4.4120073676100685E-2</c:v>
                </c:pt>
                <c:pt idx="87">
                  <c:v>4.4120073676100685E-2</c:v>
                </c:pt>
                <c:pt idx="88">
                  <c:v>4.4120073676100685E-2</c:v>
                </c:pt>
                <c:pt idx="89">
                  <c:v>4.4120073676100685E-2</c:v>
                </c:pt>
                <c:pt idx="90">
                  <c:v>4.4120073676100685E-2</c:v>
                </c:pt>
                <c:pt idx="91">
                  <c:v>4.4120073676100685E-2</c:v>
                </c:pt>
                <c:pt idx="92">
                  <c:v>4.9743833708346737E-2</c:v>
                </c:pt>
                <c:pt idx="93">
                  <c:v>5.5367593740592788E-2</c:v>
                </c:pt>
                <c:pt idx="94">
                  <c:v>5.5367593740592788E-2</c:v>
                </c:pt>
                <c:pt idx="95">
                  <c:v>6.099135377283884E-2</c:v>
                </c:pt>
                <c:pt idx="96">
                  <c:v>6.6615113805084891E-2</c:v>
                </c:pt>
                <c:pt idx="97">
                  <c:v>6.6615113805084891E-2</c:v>
                </c:pt>
                <c:pt idx="98">
                  <c:v>7.7862633869576994E-2</c:v>
                </c:pt>
                <c:pt idx="99">
                  <c:v>7.7862633869576994E-2</c:v>
                </c:pt>
                <c:pt idx="100">
                  <c:v>7.7862633869576994E-2</c:v>
                </c:pt>
                <c:pt idx="101">
                  <c:v>7.7862633869576994E-2</c:v>
                </c:pt>
                <c:pt idx="102">
                  <c:v>7.7862633869576994E-2</c:v>
                </c:pt>
                <c:pt idx="103">
                  <c:v>7.7862633869576994E-2</c:v>
                </c:pt>
                <c:pt idx="104">
                  <c:v>7.7862633869576994E-2</c:v>
                </c:pt>
                <c:pt idx="105">
                  <c:v>7.7862633869576994E-2</c:v>
                </c:pt>
                <c:pt idx="106">
                  <c:v>8.3521108469923333E-2</c:v>
                </c:pt>
                <c:pt idx="107">
                  <c:v>8.3521108469923333E-2</c:v>
                </c:pt>
                <c:pt idx="108">
                  <c:v>8.3521108469923333E-2</c:v>
                </c:pt>
                <c:pt idx="109">
                  <c:v>8.3521108469923333E-2</c:v>
                </c:pt>
                <c:pt idx="110">
                  <c:v>8.3521108469923333E-2</c:v>
                </c:pt>
                <c:pt idx="111">
                  <c:v>8.3521108469923333E-2</c:v>
                </c:pt>
                <c:pt idx="112">
                  <c:v>8.3521108469923333E-2</c:v>
                </c:pt>
                <c:pt idx="113">
                  <c:v>8.3521108469923333E-2</c:v>
                </c:pt>
                <c:pt idx="114">
                  <c:v>8.3521108469923333E-2</c:v>
                </c:pt>
                <c:pt idx="115">
                  <c:v>8.3521108469923333E-2</c:v>
                </c:pt>
                <c:pt idx="116">
                  <c:v>8.3521108469923333E-2</c:v>
                </c:pt>
                <c:pt idx="117">
                  <c:v>8.3521108469923333E-2</c:v>
                </c:pt>
                <c:pt idx="118">
                  <c:v>8.3521108469923333E-2</c:v>
                </c:pt>
                <c:pt idx="119">
                  <c:v>8.3521108469923333E-2</c:v>
                </c:pt>
                <c:pt idx="120">
                  <c:v>8.3521108469923333E-2</c:v>
                </c:pt>
                <c:pt idx="121">
                  <c:v>8.3521108469923333E-2</c:v>
                </c:pt>
                <c:pt idx="122">
                  <c:v>8.3521108469923333E-2</c:v>
                </c:pt>
                <c:pt idx="123">
                  <c:v>8.3521108469923333E-2</c:v>
                </c:pt>
                <c:pt idx="124">
                  <c:v>8.3521108469923333E-2</c:v>
                </c:pt>
                <c:pt idx="125">
                  <c:v>8.3521108469923333E-2</c:v>
                </c:pt>
                <c:pt idx="126">
                  <c:v>8.3521108469923333E-2</c:v>
                </c:pt>
                <c:pt idx="127">
                  <c:v>8.3521108469923333E-2</c:v>
                </c:pt>
                <c:pt idx="128">
                  <c:v>8.3521108469923333E-2</c:v>
                </c:pt>
                <c:pt idx="129">
                  <c:v>8.3521108469923333E-2</c:v>
                </c:pt>
                <c:pt idx="130">
                  <c:v>8.3521108469923333E-2</c:v>
                </c:pt>
                <c:pt idx="131">
                  <c:v>8.3521108469923333E-2</c:v>
                </c:pt>
                <c:pt idx="132">
                  <c:v>8.3521108469923333E-2</c:v>
                </c:pt>
                <c:pt idx="133">
                  <c:v>8.3521108469923333E-2</c:v>
                </c:pt>
                <c:pt idx="134">
                  <c:v>8.3521108469923333E-2</c:v>
                </c:pt>
                <c:pt idx="135">
                  <c:v>8.3521108469923333E-2</c:v>
                </c:pt>
                <c:pt idx="136">
                  <c:v>8.3521108469923333E-2</c:v>
                </c:pt>
                <c:pt idx="137">
                  <c:v>8.3521108469923333E-2</c:v>
                </c:pt>
                <c:pt idx="138">
                  <c:v>8.3521108469923333E-2</c:v>
                </c:pt>
                <c:pt idx="139">
                  <c:v>8.3521108469923333E-2</c:v>
                </c:pt>
                <c:pt idx="140">
                  <c:v>8.3521108469923333E-2</c:v>
                </c:pt>
                <c:pt idx="141">
                  <c:v>8.3521108469923333E-2</c:v>
                </c:pt>
                <c:pt idx="142">
                  <c:v>8.3521108469923333E-2</c:v>
                </c:pt>
                <c:pt idx="143">
                  <c:v>8.3521108469923333E-2</c:v>
                </c:pt>
                <c:pt idx="144">
                  <c:v>8.3521108469923333E-2</c:v>
                </c:pt>
                <c:pt idx="145">
                  <c:v>8.3521108469923333E-2</c:v>
                </c:pt>
                <c:pt idx="146">
                  <c:v>8.3521108469923333E-2</c:v>
                </c:pt>
                <c:pt idx="147">
                  <c:v>8.3521108469923333E-2</c:v>
                </c:pt>
                <c:pt idx="148">
                  <c:v>8.3521108469923333E-2</c:v>
                </c:pt>
                <c:pt idx="149">
                  <c:v>8.3521108469923333E-2</c:v>
                </c:pt>
                <c:pt idx="150">
                  <c:v>8.3521108469923333E-2</c:v>
                </c:pt>
                <c:pt idx="151">
                  <c:v>8.3521108469923333E-2</c:v>
                </c:pt>
                <c:pt idx="152">
                  <c:v>8.3521108469923333E-2</c:v>
                </c:pt>
                <c:pt idx="153">
                  <c:v>8.3521108469923333E-2</c:v>
                </c:pt>
                <c:pt idx="154">
                  <c:v>8.3521108469923333E-2</c:v>
                </c:pt>
                <c:pt idx="155">
                  <c:v>8.3521108469923333E-2</c:v>
                </c:pt>
                <c:pt idx="156">
                  <c:v>8.3521108469923333E-2</c:v>
                </c:pt>
                <c:pt idx="157">
                  <c:v>8.3521108469923333E-2</c:v>
                </c:pt>
                <c:pt idx="158">
                  <c:v>8.3521108469923333E-2</c:v>
                </c:pt>
                <c:pt idx="159">
                  <c:v>8.3521108469923333E-2</c:v>
                </c:pt>
                <c:pt idx="160">
                  <c:v>8.3521108469923333E-2</c:v>
                </c:pt>
                <c:pt idx="161">
                  <c:v>8.3521108469923333E-2</c:v>
                </c:pt>
                <c:pt idx="162">
                  <c:v>8.3521108469923333E-2</c:v>
                </c:pt>
                <c:pt idx="163">
                  <c:v>8.3521108469923333E-2</c:v>
                </c:pt>
                <c:pt idx="164">
                  <c:v>8.3521108469923333E-2</c:v>
                </c:pt>
                <c:pt idx="165">
                  <c:v>8.3521108469923333E-2</c:v>
                </c:pt>
                <c:pt idx="166">
                  <c:v>8.3521108469923333E-2</c:v>
                </c:pt>
                <c:pt idx="167">
                  <c:v>8.3521108469923333E-2</c:v>
                </c:pt>
                <c:pt idx="168">
                  <c:v>8.3521108469923333E-2</c:v>
                </c:pt>
                <c:pt idx="169">
                  <c:v>8.3521108469923333E-2</c:v>
                </c:pt>
                <c:pt idx="170">
                  <c:v>8.3521108469923333E-2</c:v>
                </c:pt>
                <c:pt idx="171">
                  <c:v>8.3521108469923333E-2</c:v>
                </c:pt>
                <c:pt idx="172">
                  <c:v>8.9250758851406098E-2</c:v>
                </c:pt>
                <c:pt idx="173">
                  <c:v>8.9250758851406098E-2</c:v>
                </c:pt>
                <c:pt idx="174">
                  <c:v>8.9250758851406098E-2</c:v>
                </c:pt>
                <c:pt idx="175">
                  <c:v>8.9250758851406098E-2</c:v>
                </c:pt>
                <c:pt idx="176">
                  <c:v>9.5016903821305954E-2</c:v>
                </c:pt>
                <c:pt idx="177">
                  <c:v>9.5016903821305954E-2</c:v>
                </c:pt>
                <c:pt idx="178">
                  <c:v>0.10082024972649549</c:v>
                </c:pt>
                <c:pt idx="179">
                  <c:v>0.10082024972649549</c:v>
                </c:pt>
                <c:pt idx="180">
                  <c:v>0.10082024972649549</c:v>
                </c:pt>
                <c:pt idx="181">
                  <c:v>0.10082024972649549</c:v>
                </c:pt>
                <c:pt idx="182">
                  <c:v>0.10082024972649549</c:v>
                </c:pt>
                <c:pt idx="183">
                  <c:v>0.10082024972649549</c:v>
                </c:pt>
                <c:pt idx="184">
                  <c:v>0.10082024972649549</c:v>
                </c:pt>
                <c:pt idx="185">
                  <c:v>0.10677835152249007</c:v>
                </c:pt>
                <c:pt idx="186">
                  <c:v>0.10677835152249007</c:v>
                </c:pt>
                <c:pt idx="187">
                  <c:v>0.10677835152249007</c:v>
                </c:pt>
                <c:pt idx="188">
                  <c:v>0.10677835152249007</c:v>
                </c:pt>
                <c:pt idx="189">
                  <c:v>0.10677835152249007</c:v>
                </c:pt>
                <c:pt idx="190">
                  <c:v>0.11281751592795397</c:v>
                </c:pt>
                <c:pt idx="191">
                  <c:v>0.11281751592795397</c:v>
                </c:pt>
                <c:pt idx="192">
                  <c:v>0.11281751592795397</c:v>
                </c:pt>
                <c:pt idx="193">
                  <c:v>0.11281751592795397</c:v>
                </c:pt>
                <c:pt idx="194">
                  <c:v>0.11281751592795397</c:v>
                </c:pt>
                <c:pt idx="195">
                  <c:v>0.11281751592795397</c:v>
                </c:pt>
                <c:pt idx="196">
                  <c:v>0.11281751592795397</c:v>
                </c:pt>
                <c:pt idx="197">
                  <c:v>0.11281751592795397</c:v>
                </c:pt>
                <c:pt idx="198">
                  <c:v>0.11281751592795397</c:v>
                </c:pt>
                <c:pt idx="199">
                  <c:v>0.11281751592795397</c:v>
                </c:pt>
                <c:pt idx="200">
                  <c:v>0.11281751592795397</c:v>
                </c:pt>
                <c:pt idx="201">
                  <c:v>0.11281751592795397</c:v>
                </c:pt>
                <c:pt idx="202">
                  <c:v>0.11281751592795397</c:v>
                </c:pt>
                <c:pt idx="203">
                  <c:v>0.11281751592795397</c:v>
                </c:pt>
                <c:pt idx="204">
                  <c:v>0.11281751592795397</c:v>
                </c:pt>
                <c:pt idx="205">
                  <c:v>0.11281751592795397</c:v>
                </c:pt>
                <c:pt idx="206">
                  <c:v>0.11281751592795397</c:v>
                </c:pt>
                <c:pt idx="207">
                  <c:v>0.11281751592795397</c:v>
                </c:pt>
                <c:pt idx="208">
                  <c:v>0.11281751592795397</c:v>
                </c:pt>
                <c:pt idx="209">
                  <c:v>0.11281751592795397</c:v>
                </c:pt>
                <c:pt idx="210">
                  <c:v>0.11281751592795397</c:v>
                </c:pt>
                <c:pt idx="211">
                  <c:v>0.11898337609017585</c:v>
                </c:pt>
                <c:pt idx="212">
                  <c:v>0.11898337609017585</c:v>
                </c:pt>
                <c:pt idx="213">
                  <c:v>0.11898337609017585</c:v>
                </c:pt>
                <c:pt idx="214">
                  <c:v>0.11898337609017585</c:v>
                </c:pt>
                <c:pt idx="215">
                  <c:v>0.11898337609017585</c:v>
                </c:pt>
                <c:pt idx="216">
                  <c:v>0.11898337609017585</c:v>
                </c:pt>
                <c:pt idx="217">
                  <c:v>0.11898337609017585</c:v>
                </c:pt>
                <c:pt idx="218">
                  <c:v>0.11898337609017585</c:v>
                </c:pt>
                <c:pt idx="219">
                  <c:v>0.11898337609017585</c:v>
                </c:pt>
                <c:pt idx="220">
                  <c:v>0.11898337609017585</c:v>
                </c:pt>
                <c:pt idx="221">
                  <c:v>0.11898337609017585</c:v>
                </c:pt>
                <c:pt idx="222">
                  <c:v>0.11898337609017585</c:v>
                </c:pt>
                <c:pt idx="223">
                  <c:v>0.11898337609017585</c:v>
                </c:pt>
                <c:pt idx="224">
                  <c:v>0.11898337609017585</c:v>
                </c:pt>
                <c:pt idx="225">
                  <c:v>0.11898337609017585</c:v>
                </c:pt>
                <c:pt idx="226">
                  <c:v>0.11898337609017585</c:v>
                </c:pt>
                <c:pt idx="227">
                  <c:v>0.11898337609017585</c:v>
                </c:pt>
                <c:pt idx="228">
                  <c:v>0.11898337609017585</c:v>
                </c:pt>
                <c:pt idx="229">
                  <c:v>0.11898337609017585</c:v>
                </c:pt>
                <c:pt idx="230">
                  <c:v>0.11898337609017585</c:v>
                </c:pt>
                <c:pt idx="231">
                  <c:v>0.11898337609017585</c:v>
                </c:pt>
                <c:pt idx="232">
                  <c:v>0.11898337609017585</c:v>
                </c:pt>
                <c:pt idx="233">
                  <c:v>0.11898337609017585</c:v>
                </c:pt>
                <c:pt idx="234">
                  <c:v>0.11898337609017585</c:v>
                </c:pt>
                <c:pt idx="235">
                  <c:v>0.11898337609017585</c:v>
                </c:pt>
                <c:pt idx="236">
                  <c:v>0.11898337609017585</c:v>
                </c:pt>
                <c:pt idx="237">
                  <c:v>0.11898337609017585</c:v>
                </c:pt>
                <c:pt idx="238">
                  <c:v>0.11898337609017585</c:v>
                </c:pt>
                <c:pt idx="239">
                  <c:v>0.11898337609017585</c:v>
                </c:pt>
                <c:pt idx="240">
                  <c:v>0.11898337609017585</c:v>
                </c:pt>
                <c:pt idx="241">
                  <c:v>0.11898337609017585</c:v>
                </c:pt>
                <c:pt idx="242">
                  <c:v>0.11898337609017585</c:v>
                </c:pt>
                <c:pt idx="243">
                  <c:v>0.11898337609017585</c:v>
                </c:pt>
                <c:pt idx="244">
                  <c:v>0.11898337609017585</c:v>
                </c:pt>
                <c:pt idx="245">
                  <c:v>0.11898337609017585</c:v>
                </c:pt>
                <c:pt idx="246">
                  <c:v>0.11898337609017585</c:v>
                </c:pt>
                <c:pt idx="247">
                  <c:v>0.11898337609017585</c:v>
                </c:pt>
                <c:pt idx="248">
                  <c:v>0.11898337609017585</c:v>
                </c:pt>
                <c:pt idx="249">
                  <c:v>0.11898337609017585</c:v>
                </c:pt>
                <c:pt idx="250">
                  <c:v>0.11898337609017585</c:v>
                </c:pt>
                <c:pt idx="251">
                  <c:v>0.11898337609017585</c:v>
                </c:pt>
                <c:pt idx="252">
                  <c:v>0.11898337609017585</c:v>
                </c:pt>
                <c:pt idx="253">
                  <c:v>0.11898337609017585</c:v>
                </c:pt>
                <c:pt idx="254">
                  <c:v>0.11898337609017585</c:v>
                </c:pt>
                <c:pt idx="255">
                  <c:v>0.11898337609017585</c:v>
                </c:pt>
                <c:pt idx="256">
                  <c:v>0.11898337609017585</c:v>
                </c:pt>
                <c:pt idx="257">
                  <c:v>0.11898337609017585</c:v>
                </c:pt>
                <c:pt idx="258">
                  <c:v>0.11898337609017585</c:v>
                </c:pt>
                <c:pt idx="259">
                  <c:v>0.11898337609017585</c:v>
                </c:pt>
                <c:pt idx="260">
                  <c:v>0.11898337609017585</c:v>
                </c:pt>
                <c:pt idx="261">
                  <c:v>0.11898337609017585</c:v>
                </c:pt>
                <c:pt idx="262">
                  <c:v>0.11898337609017585</c:v>
                </c:pt>
                <c:pt idx="263">
                  <c:v>0.11898337609017585</c:v>
                </c:pt>
                <c:pt idx="264">
                  <c:v>0.11898337609017585</c:v>
                </c:pt>
                <c:pt idx="265">
                  <c:v>0.11898337609017585</c:v>
                </c:pt>
                <c:pt idx="266">
                  <c:v>0.11898337609017585</c:v>
                </c:pt>
                <c:pt idx="267">
                  <c:v>0.11898337609017585</c:v>
                </c:pt>
                <c:pt idx="268">
                  <c:v>0.11898337609017585</c:v>
                </c:pt>
                <c:pt idx="269">
                  <c:v>0.11898337609017585</c:v>
                </c:pt>
                <c:pt idx="270">
                  <c:v>0.11898337609017585</c:v>
                </c:pt>
                <c:pt idx="271">
                  <c:v>0.11898337609017585</c:v>
                </c:pt>
                <c:pt idx="272">
                  <c:v>0.11898337609017585</c:v>
                </c:pt>
                <c:pt idx="273">
                  <c:v>0.11898337609017585</c:v>
                </c:pt>
                <c:pt idx="274">
                  <c:v>0.11898337609017585</c:v>
                </c:pt>
                <c:pt idx="275">
                  <c:v>0.11898337609017585</c:v>
                </c:pt>
                <c:pt idx="276">
                  <c:v>0.11898337609017585</c:v>
                </c:pt>
                <c:pt idx="277">
                  <c:v>0.11898337609017585</c:v>
                </c:pt>
                <c:pt idx="278">
                  <c:v>0.11898337609017585</c:v>
                </c:pt>
                <c:pt idx="279">
                  <c:v>0.11898337609017585</c:v>
                </c:pt>
                <c:pt idx="280">
                  <c:v>0.11898337609017585</c:v>
                </c:pt>
                <c:pt idx="281">
                  <c:v>0.11898337609017585</c:v>
                </c:pt>
                <c:pt idx="282">
                  <c:v>0.11898337609017585</c:v>
                </c:pt>
                <c:pt idx="283">
                  <c:v>0.11898337609017585</c:v>
                </c:pt>
                <c:pt idx="284">
                  <c:v>0.11898337609017585</c:v>
                </c:pt>
                <c:pt idx="285">
                  <c:v>0.11898337609017585</c:v>
                </c:pt>
                <c:pt idx="286">
                  <c:v>0.11898337609017585</c:v>
                </c:pt>
                <c:pt idx="287">
                  <c:v>0.11898337609017585</c:v>
                </c:pt>
                <c:pt idx="288">
                  <c:v>0.11898337609017585</c:v>
                </c:pt>
                <c:pt idx="289">
                  <c:v>0.11898337609017585</c:v>
                </c:pt>
                <c:pt idx="290">
                  <c:v>0.11898337609017585</c:v>
                </c:pt>
                <c:pt idx="291">
                  <c:v>0.11898337609017585</c:v>
                </c:pt>
                <c:pt idx="292">
                  <c:v>0.11898337609017585</c:v>
                </c:pt>
                <c:pt idx="293">
                  <c:v>0.11898337609017585</c:v>
                </c:pt>
                <c:pt idx="294">
                  <c:v>0.11898337609017585</c:v>
                </c:pt>
                <c:pt idx="295">
                  <c:v>0.11898337609017585</c:v>
                </c:pt>
                <c:pt idx="296">
                  <c:v>0.11898337609017585</c:v>
                </c:pt>
                <c:pt idx="297">
                  <c:v>0.11898337609017585</c:v>
                </c:pt>
                <c:pt idx="298">
                  <c:v>0.11898337609017585</c:v>
                </c:pt>
                <c:pt idx="299">
                  <c:v>0.11898337609017585</c:v>
                </c:pt>
                <c:pt idx="300">
                  <c:v>0.11898337609017585</c:v>
                </c:pt>
                <c:pt idx="301">
                  <c:v>0.11898337609017585</c:v>
                </c:pt>
                <c:pt idx="302">
                  <c:v>0.11898337609017585</c:v>
                </c:pt>
                <c:pt idx="303">
                  <c:v>0.11898337609017585</c:v>
                </c:pt>
                <c:pt idx="304">
                  <c:v>0.11898337609017585</c:v>
                </c:pt>
                <c:pt idx="305">
                  <c:v>0.11898337609017585</c:v>
                </c:pt>
                <c:pt idx="306">
                  <c:v>0.11898337609017585</c:v>
                </c:pt>
                <c:pt idx="307">
                  <c:v>0.11898337609017585</c:v>
                </c:pt>
                <c:pt idx="308">
                  <c:v>0.11898337609017585</c:v>
                </c:pt>
                <c:pt idx="309">
                  <c:v>0.11898337609017585</c:v>
                </c:pt>
                <c:pt idx="310">
                  <c:v>0.11898337609017585</c:v>
                </c:pt>
                <c:pt idx="311">
                  <c:v>0.11898337609017585</c:v>
                </c:pt>
                <c:pt idx="312">
                  <c:v>0.11898337609017585</c:v>
                </c:pt>
                <c:pt idx="313">
                  <c:v>0.11898337609017585</c:v>
                </c:pt>
                <c:pt idx="314">
                  <c:v>0.11898337609017585</c:v>
                </c:pt>
                <c:pt idx="315">
                  <c:v>0.11898337609017585</c:v>
                </c:pt>
                <c:pt idx="316">
                  <c:v>0.11898337609017585</c:v>
                </c:pt>
                <c:pt idx="317">
                  <c:v>0.11898337609017585</c:v>
                </c:pt>
                <c:pt idx="318">
                  <c:v>0.11898337609017585</c:v>
                </c:pt>
                <c:pt idx="319">
                  <c:v>0.11898337609017585</c:v>
                </c:pt>
                <c:pt idx="320">
                  <c:v>0.11898337609017585</c:v>
                </c:pt>
                <c:pt idx="321">
                  <c:v>0.11898337609017585</c:v>
                </c:pt>
                <c:pt idx="322">
                  <c:v>0.11898337609017585</c:v>
                </c:pt>
                <c:pt idx="323">
                  <c:v>0.11898337609017585</c:v>
                </c:pt>
                <c:pt idx="324">
                  <c:v>0.11898337609017585</c:v>
                </c:pt>
                <c:pt idx="325">
                  <c:v>0.11898337609017585</c:v>
                </c:pt>
                <c:pt idx="326">
                  <c:v>0.11898337609017585</c:v>
                </c:pt>
                <c:pt idx="327">
                  <c:v>0.11898337609017585</c:v>
                </c:pt>
                <c:pt idx="328">
                  <c:v>0.11898337609017585</c:v>
                </c:pt>
                <c:pt idx="329">
                  <c:v>0.11898337609017585</c:v>
                </c:pt>
                <c:pt idx="330">
                  <c:v>0.11898337609017585</c:v>
                </c:pt>
                <c:pt idx="331">
                  <c:v>0.11898337609017585</c:v>
                </c:pt>
                <c:pt idx="332">
                  <c:v>0.11898337609017585</c:v>
                </c:pt>
                <c:pt idx="333">
                  <c:v>0.11898337609017585</c:v>
                </c:pt>
                <c:pt idx="334">
                  <c:v>0.11898337609017585</c:v>
                </c:pt>
                <c:pt idx="335">
                  <c:v>0.11898337609017585</c:v>
                </c:pt>
                <c:pt idx="336">
                  <c:v>0.11898337609017585</c:v>
                </c:pt>
                <c:pt idx="337">
                  <c:v>0.11898337609017585</c:v>
                </c:pt>
                <c:pt idx="338">
                  <c:v>0.11898337609017585</c:v>
                </c:pt>
                <c:pt idx="339">
                  <c:v>0.11898337609017585</c:v>
                </c:pt>
                <c:pt idx="340">
                  <c:v>0.11898337609017585</c:v>
                </c:pt>
                <c:pt idx="341">
                  <c:v>0.11898337609017585</c:v>
                </c:pt>
                <c:pt idx="342">
                  <c:v>0.11898337609017585</c:v>
                </c:pt>
                <c:pt idx="343">
                  <c:v>0.11898337609017585</c:v>
                </c:pt>
                <c:pt idx="344">
                  <c:v>0.11898337609017585</c:v>
                </c:pt>
                <c:pt idx="345">
                  <c:v>0.11898337609017585</c:v>
                </c:pt>
                <c:pt idx="346">
                  <c:v>0.11898337609017585</c:v>
                </c:pt>
                <c:pt idx="347">
                  <c:v>0.11898337609017585</c:v>
                </c:pt>
                <c:pt idx="348">
                  <c:v>0.11898337609017585</c:v>
                </c:pt>
                <c:pt idx="349">
                  <c:v>0.11898337609017585</c:v>
                </c:pt>
                <c:pt idx="350">
                  <c:v>0.11898337609017585</c:v>
                </c:pt>
                <c:pt idx="351">
                  <c:v>0.11898337609017585</c:v>
                </c:pt>
                <c:pt idx="352">
                  <c:v>0.11898337609017585</c:v>
                </c:pt>
                <c:pt idx="353">
                  <c:v>0.11898337609017585</c:v>
                </c:pt>
                <c:pt idx="354">
                  <c:v>0.11898337609017585</c:v>
                </c:pt>
                <c:pt idx="355">
                  <c:v>0.11898337609017585</c:v>
                </c:pt>
                <c:pt idx="356">
                  <c:v>0.11898337609017585</c:v>
                </c:pt>
                <c:pt idx="357">
                  <c:v>0.11898337609017585</c:v>
                </c:pt>
                <c:pt idx="358">
                  <c:v>0.12523731996900092</c:v>
                </c:pt>
                <c:pt idx="359">
                  <c:v>0.12523731996900092</c:v>
                </c:pt>
                <c:pt idx="360">
                  <c:v>0.12523731996900092</c:v>
                </c:pt>
                <c:pt idx="361">
                  <c:v>0.12523731996900092</c:v>
                </c:pt>
                <c:pt idx="362">
                  <c:v>0.12523731996900092</c:v>
                </c:pt>
                <c:pt idx="363">
                  <c:v>0.12523731996900092</c:v>
                </c:pt>
                <c:pt idx="364">
                  <c:v>0.12523731996900092</c:v>
                </c:pt>
                <c:pt idx="365">
                  <c:v>0.12523731996900092</c:v>
                </c:pt>
                <c:pt idx="366">
                  <c:v>0.12523731996900092</c:v>
                </c:pt>
                <c:pt idx="367">
                  <c:v>0.12523731996900092</c:v>
                </c:pt>
                <c:pt idx="368">
                  <c:v>0.12523731996900092</c:v>
                </c:pt>
                <c:pt idx="369">
                  <c:v>0.12523731996900092</c:v>
                </c:pt>
                <c:pt idx="370">
                  <c:v>0.13153658228173051</c:v>
                </c:pt>
                <c:pt idx="371">
                  <c:v>0.13153658228173051</c:v>
                </c:pt>
                <c:pt idx="372">
                  <c:v>0.13783584459446011</c:v>
                </c:pt>
                <c:pt idx="373">
                  <c:v>0.13783584459446011</c:v>
                </c:pt>
                <c:pt idx="374">
                  <c:v>0.13783584459446011</c:v>
                </c:pt>
                <c:pt idx="375">
                  <c:v>0.13783584459446011</c:v>
                </c:pt>
                <c:pt idx="376">
                  <c:v>0.13783584459446011</c:v>
                </c:pt>
                <c:pt idx="377">
                  <c:v>0.13783584459446011</c:v>
                </c:pt>
                <c:pt idx="378">
                  <c:v>0.13783584459446011</c:v>
                </c:pt>
                <c:pt idx="379">
                  <c:v>0.1441817681095062</c:v>
                </c:pt>
                <c:pt idx="380">
                  <c:v>0.1441817681095062</c:v>
                </c:pt>
                <c:pt idx="381">
                  <c:v>0.1441817681095062</c:v>
                </c:pt>
                <c:pt idx="382">
                  <c:v>0.1441817681095062</c:v>
                </c:pt>
                <c:pt idx="383">
                  <c:v>0.1441817681095062</c:v>
                </c:pt>
                <c:pt idx="384">
                  <c:v>0.1441817681095062</c:v>
                </c:pt>
                <c:pt idx="385">
                  <c:v>0.1441817681095062</c:v>
                </c:pt>
                <c:pt idx="386">
                  <c:v>0.1441817681095062</c:v>
                </c:pt>
                <c:pt idx="387">
                  <c:v>0.1441817681095062</c:v>
                </c:pt>
                <c:pt idx="388">
                  <c:v>0.1441817681095062</c:v>
                </c:pt>
                <c:pt idx="389">
                  <c:v>0.1441817681095062</c:v>
                </c:pt>
                <c:pt idx="390">
                  <c:v>0.1441817681095062</c:v>
                </c:pt>
                <c:pt idx="391">
                  <c:v>0.1441817681095062</c:v>
                </c:pt>
                <c:pt idx="392">
                  <c:v>0.1441817681095062</c:v>
                </c:pt>
                <c:pt idx="393">
                  <c:v>0.1441817681095062</c:v>
                </c:pt>
                <c:pt idx="394">
                  <c:v>0.1441817681095062</c:v>
                </c:pt>
                <c:pt idx="395">
                  <c:v>0.1441817681095062</c:v>
                </c:pt>
                <c:pt idx="396">
                  <c:v>0.1441817681095062</c:v>
                </c:pt>
                <c:pt idx="397">
                  <c:v>0.1441817681095062</c:v>
                </c:pt>
                <c:pt idx="398">
                  <c:v>0.1441817681095062</c:v>
                </c:pt>
                <c:pt idx="399">
                  <c:v>0.1441817681095062</c:v>
                </c:pt>
                <c:pt idx="400">
                  <c:v>0.1441817681095062</c:v>
                </c:pt>
                <c:pt idx="401">
                  <c:v>0.1441817681095062</c:v>
                </c:pt>
                <c:pt idx="402">
                  <c:v>0.1441817681095062</c:v>
                </c:pt>
                <c:pt idx="403">
                  <c:v>0.1441817681095062</c:v>
                </c:pt>
                <c:pt idx="404">
                  <c:v>0.1441817681095062</c:v>
                </c:pt>
                <c:pt idx="405">
                  <c:v>0.1441817681095062</c:v>
                </c:pt>
                <c:pt idx="406">
                  <c:v>0.15062384198084086</c:v>
                </c:pt>
                <c:pt idx="407">
                  <c:v>0.15062384198084086</c:v>
                </c:pt>
                <c:pt idx="408">
                  <c:v>0.15062384198084086</c:v>
                </c:pt>
                <c:pt idx="409">
                  <c:v>0.15062384198084086</c:v>
                </c:pt>
                <c:pt idx="410">
                  <c:v>0.15062384198084086</c:v>
                </c:pt>
                <c:pt idx="411">
                  <c:v>0.15062384198084086</c:v>
                </c:pt>
                <c:pt idx="412">
                  <c:v>0.15062384198084086</c:v>
                </c:pt>
                <c:pt idx="413">
                  <c:v>0.15062384198084086</c:v>
                </c:pt>
                <c:pt idx="414">
                  <c:v>0.15062384198084086</c:v>
                </c:pt>
                <c:pt idx="415">
                  <c:v>0.15062384198084086</c:v>
                </c:pt>
                <c:pt idx="416">
                  <c:v>0.15062384198084086</c:v>
                </c:pt>
                <c:pt idx="417">
                  <c:v>0.15062384198084086</c:v>
                </c:pt>
                <c:pt idx="418">
                  <c:v>0.15062384198084086</c:v>
                </c:pt>
                <c:pt idx="419">
                  <c:v>0.15062384198084086</c:v>
                </c:pt>
                <c:pt idx="420">
                  <c:v>0.15062384198084086</c:v>
                </c:pt>
                <c:pt idx="421">
                  <c:v>0.15062384198084086</c:v>
                </c:pt>
                <c:pt idx="422">
                  <c:v>0.15062384198084086</c:v>
                </c:pt>
                <c:pt idx="423">
                  <c:v>0.15062384198084086</c:v>
                </c:pt>
                <c:pt idx="424">
                  <c:v>0.15062384198084086</c:v>
                </c:pt>
                <c:pt idx="425">
                  <c:v>0.15062384198084086</c:v>
                </c:pt>
                <c:pt idx="426">
                  <c:v>0.15062384198084086</c:v>
                </c:pt>
                <c:pt idx="427">
                  <c:v>0.15062384198084086</c:v>
                </c:pt>
                <c:pt idx="428">
                  <c:v>0.15062384198084086</c:v>
                </c:pt>
                <c:pt idx="429">
                  <c:v>0.15062384198084086</c:v>
                </c:pt>
                <c:pt idx="430">
                  <c:v>0.15062384198084086</c:v>
                </c:pt>
                <c:pt idx="431">
                  <c:v>0.15062384198084086</c:v>
                </c:pt>
                <c:pt idx="432">
                  <c:v>0.15062384198084086</c:v>
                </c:pt>
                <c:pt idx="433">
                  <c:v>0.15062384198084086</c:v>
                </c:pt>
                <c:pt idx="434">
                  <c:v>0.15062384198084086</c:v>
                </c:pt>
                <c:pt idx="435">
                  <c:v>0.15062384198084086</c:v>
                </c:pt>
                <c:pt idx="436">
                  <c:v>0.15062384198084086</c:v>
                </c:pt>
                <c:pt idx="437">
                  <c:v>0.15062384198084086</c:v>
                </c:pt>
                <c:pt idx="438">
                  <c:v>0.15062384198084086</c:v>
                </c:pt>
                <c:pt idx="439">
                  <c:v>0.15062384198084086</c:v>
                </c:pt>
                <c:pt idx="440">
                  <c:v>0.15062384198084086</c:v>
                </c:pt>
                <c:pt idx="441">
                  <c:v>0.15062384198084086</c:v>
                </c:pt>
                <c:pt idx="442">
                  <c:v>0.15062384198084086</c:v>
                </c:pt>
                <c:pt idx="443">
                  <c:v>0.15062384198084086</c:v>
                </c:pt>
                <c:pt idx="444">
                  <c:v>0.15062384198084086</c:v>
                </c:pt>
                <c:pt idx="445">
                  <c:v>0.15062384198084086</c:v>
                </c:pt>
                <c:pt idx="446">
                  <c:v>0.15062384198084086</c:v>
                </c:pt>
                <c:pt idx="447">
                  <c:v>0.15062384198084086</c:v>
                </c:pt>
                <c:pt idx="448">
                  <c:v>0.15062384198084086</c:v>
                </c:pt>
                <c:pt idx="449">
                  <c:v>0.15062384198084086</c:v>
                </c:pt>
                <c:pt idx="450">
                  <c:v>0.15062384198084086</c:v>
                </c:pt>
                <c:pt idx="451">
                  <c:v>0.15062384198084086</c:v>
                </c:pt>
                <c:pt idx="452">
                  <c:v>0.15062384198084086</c:v>
                </c:pt>
                <c:pt idx="453">
                  <c:v>0.15062384198084086</c:v>
                </c:pt>
                <c:pt idx="454">
                  <c:v>0.15062384198084086</c:v>
                </c:pt>
                <c:pt idx="455">
                  <c:v>0.15062384198084086</c:v>
                </c:pt>
                <c:pt idx="456">
                  <c:v>0.15062384198084086</c:v>
                </c:pt>
                <c:pt idx="457">
                  <c:v>0.15062384198084086</c:v>
                </c:pt>
                <c:pt idx="458">
                  <c:v>0.15062384198084086</c:v>
                </c:pt>
                <c:pt idx="459">
                  <c:v>0.15062384198084086</c:v>
                </c:pt>
                <c:pt idx="460">
                  <c:v>0.15062384198084086</c:v>
                </c:pt>
                <c:pt idx="461">
                  <c:v>0.15062384198084086</c:v>
                </c:pt>
                <c:pt idx="462">
                  <c:v>0.15062384198084086</c:v>
                </c:pt>
                <c:pt idx="463">
                  <c:v>0.1571657929664598</c:v>
                </c:pt>
                <c:pt idx="464">
                  <c:v>0.1571657929664598</c:v>
                </c:pt>
                <c:pt idx="465">
                  <c:v>0.1571657929664598</c:v>
                </c:pt>
                <c:pt idx="466">
                  <c:v>0.1571657929664598</c:v>
                </c:pt>
                <c:pt idx="467">
                  <c:v>0.1571657929664598</c:v>
                </c:pt>
                <c:pt idx="468">
                  <c:v>0.1571657929664598</c:v>
                </c:pt>
                <c:pt idx="469">
                  <c:v>0.1571657929664598</c:v>
                </c:pt>
                <c:pt idx="470">
                  <c:v>0.1571657929664598</c:v>
                </c:pt>
                <c:pt idx="471">
                  <c:v>0.1571657929664598</c:v>
                </c:pt>
                <c:pt idx="472">
                  <c:v>0.1571657929664598</c:v>
                </c:pt>
                <c:pt idx="473">
                  <c:v>0.1571657929664598</c:v>
                </c:pt>
                <c:pt idx="474">
                  <c:v>0.1571657929664598</c:v>
                </c:pt>
                <c:pt idx="475">
                  <c:v>0.1571657929664598</c:v>
                </c:pt>
                <c:pt idx="476">
                  <c:v>0.1571657929664598</c:v>
                </c:pt>
                <c:pt idx="477">
                  <c:v>0.1571657929664598</c:v>
                </c:pt>
                <c:pt idx="478">
                  <c:v>0.1571657929664598</c:v>
                </c:pt>
                <c:pt idx="479">
                  <c:v>0.1571657929664598</c:v>
                </c:pt>
                <c:pt idx="480">
                  <c:v>0.1571657929664598</c:v>
                </c:pt>
                <c:pt idx="481">
                  <c:v>0.1571657929664598</c:v>
                </c:pt>
                <c:pt idx="482">
                  <c:v>0.1571657929664598</c:v>
                </c:pt>
                <c:pt idx="483">
                  <c:v>0.1571657929664598</c:v>
                </c:pt>
                <c:pt idx="484">
                  <c:v>0.1571657929664598</c:v>
                </c:pt>
                <c:pt idx="485">
                  <c:v>0.1571657929664598</c:v>
                </c:pt>
                <c:pt idx="486">
                  <c:v>0.1571657929664598</c:v>
                </c:pt>
                <c:pt idx="487">
                  <c:v>0.1571657929664598</c:v>
                </c:pt>
                <c:pt idx="488">
                  <c:v>0.1571657929664598</c:v>
                </c:pt>
                <c:pt idx="489">
                  <c:v>0.1571657929664598</c:v>
                </c:pt>
                <c:pt idx="490">
                  <c:v>0.1571657929664598</c:v>
                </c:pt>
                <c:pt idx="491">
                  <c:v>0.1571657929664598</c:v>
                </c:pt>
                <c:pt idx="492">
                  <c:v>0.1571657929664598</c:v>
                </c:pt>
                <c:pt idx="493">
                  <c:v>0.1571657929664598</c:v>
                </c:pt>
                <c:pt idx="494">
                  <c:v>0.1571657929664598</c:v>
                </c:pt>
                <c:pt idx="495">
                  <c:v>0.1571657929664598</c:v>
                </c:pt>
                <c:pt idx="496">
                  <c:v>0.1571657929664598</c:v>
                </c:pt>
                <c:pt idx="497">
                  <c:v>0.1571657929664598</c:v>
                </c:pt>
                <c:pt idx="498">
                  <c:v>0.1571657929664598</c:v>
                </c:pt>
                <c:pt idx="499">
                  <c:v>0.1571657929664598</c:v>
                </c:pt>
                <c:pt idx="500">
                  <c:v>0.1571657929664598</c:v>
                </c:pt>
                <c:pt idx="501">
                  <c:v>0.1571657929664598</c:v>
                </c:pt>
                <c:pt idx="502">
                  <c:v>0.1571657929664598</c:v>
                </c:pt>
                <c:pt idx="503">
                  <c:v>0.1571657929664598</c:v>
                </c:pt>
                <c:pt idx="504">
                  <c:v>0.1571657929664598</c:v>
                </c:pt>
                <c:pt idx="505">
                  <c:v>0.1571657929664598</c:v>
                </c:pt>
                <c:pt idx="506">
                  <c:v>0.1571657929664598</c:v>
                </c:pt>
                <c:pt idx="507">
                  <c:v>0.1571657929664598</c:v>
                </c:pt>
                <c:pt idx="508">
                  <c:v>0.1571657929664598</c:v>
                </c:pt>
                <c:pt idx="509">
                  <c:v>0.1571657929664598</c:v>
                </c:pt>
                <c:pt idx="510">
                  <c:v>0.1571657929664598</c:v>
                </c:pt>
                <c:pt idx="511">
                  <c:v>0.1571657929664598</c:v>
                </c:pt>
                <c:pt idx="512">
                  <c:v>0.1571657929664598</c:v>
                </c:pt>
                <c:pt idx="513">
                  <c:v>0.16420670631538864</c:v>
                </c:pt>
                <c:pt idx="514">
                  <c:v>0.16420670631538864</c:v>
                </c:pt>
                <c:pt idx="515">
                  <c:v>0.16420670631538864</c:v>
                </c:pt>
                <c:pt idx="516">
                  <c:v>0.16420670631538864</c:v>
                </c:pt>
                <c:pt idx="517">
                  <c:v>0.16420670631538864</c:v>
                </c:pt>
                <c:pt idx="518">
                  <c:v>0.16420670631538864</c:v>
                </c:pt>
                <c:pt idx="519">
                  <c:v>0.16420670631538864</c:v>
                </c:pt>
                <c:pt idx="520">
                  <c:v>0.16420670631538864</c:v>
                </c:pt>
                <c:pt idx="521">
                  <c:v>0.16420670631538864</c:v>
                </c:pt>
                <c:pt idx="522">
                  <c:v>0.16420670631538864</c:v>
                </c:pt>
                <c:pt idx="523">
                  <c:v>0.16420670631538864</c:v>
                </c:pt>
                <c:pt idx="524">
                  <c:v>0.16420670631538864</c:v>
                </c:pt>
                <c:pt idx="525">
                  <c:v>0.16420670631538864</c:v>
                </c:pt>
                <c:pt idx="526">
                  <c:v>0.16420670631538864</c:v>
                </c:pt>
                <c:pt idx="527">
                  <c:v>0.16420670631538864</c:v>
                </c:pt>
                <c:pt idx="528">
                  <c:v>0.16420670631538864</c:v>
                </c:pt>
                <c:pt idx="529">
                  <c:v>0.16420670631538864</c:v>
                </c:pt>
                <c:pt idx="530">
                  <c:v>0.16420670631538864</c:v>
                </c:pt>
                <c:pt idx="531">
                  <c:v>0.16420670631538864</c:v>
                </c:pt>
                <c:pt idx="532">
                  <c:v>0.16420670631538864</c:v>
                </c:pt>
                <c:pt idx="533">
                  <c:v>0.1716334779504689</c:v>
                </c:pt>
                <c:pt idx="534">
                  <c:v>0.1716334779504689</c:v>
                </c:pt>
                <c:pt idx="535">
                  <c:v>0.1716334779504689</c:v>
                </c:pt>
                <c:pt idx="536">
                  <c:v>0.1716334779504689</c:v>
                </c:pt>
                <c:pt idx="537">
                  <c:v>0.1716334779504689</c:v>
                </c:pt>
                <c:pt idx="538">
                  <c:v>0.1716334779504689</c:v>
                </c:pt>
                <c:pt idx="539">
                  <c:v>0.1716334779504689</c:v>
                </c:pt>
                <c:pt idx="540">
                  <c:v>0.17906024958554917</c:v>
                </c:pt>
                <c:pt idx="541">
                  <c:v>0.17906024958554917</c:v>
                </c:pt>
                <c:pt idx="542">
                  <c:v>0.17906024958554917</c:v>
                </c:pt>
                <c:pt idx="543">
                  <c:v>0.17906024958554917</c:v>
                </c:pt>
                <c:pt idx="544">
                  <c:v>0.17906024958554917</c:v>
                </c:pt>
                <c:pt idx="545">
                  <c:v>0.17906024958554917</c:v>
                </c:pt>
                <c:pt idx="546">
                  <c:v>0.17906024958554917</c:v>
                </c:pt>
                <c:pt idx="547">
                  <c:v>0.18655708510397925</c:v>
                </c:pt>
                <c:pt idx="548">
                  <c:v>0.18655708510397925</c:v>
                </c:pt>
                <c:pt idx="549">
                  <c:v>0.18655708510397925</c:v>
                </c:pt>
                <c:pt idx="550">
                  <c:v>0.18655708510397925</c:v>
                </c:pt>
                <c:pt idx="551">
                  <c:v>0.18655708510397925</c:v>
                </c:pt>
                <c:pt idx="552">
                  <c:v>0.18655708510397925</c:v>
                </c:pt>
                <c:pt idx="553">
                  <c:v>0.18655708510397925</c:v>
                </c:pt>
                <c:pt idx="554">
                  <c:v>0.18655708510397925</c:v>
                </c:pt>
                <c:pt idx="555">
                  <c:v>0.18655708510397925</c:v>
                </c:pt>
                <c:pt idx="556">
                  <c:v>0.18655708510397925</c:v>
                </c:pt>
                <c:pt idx="557">
                  <c:v>0.18655708510397925</c:v>
                </c:pt>
                <c:pt idx="558">
                  <c:v>0.18655708510397925</c:v>
                </c:pt>
                <c:pt idx="559">
                  <c:v>0.18655708510397925</c:v>
                </c:pt>
                <c:pt idx="560">
                  <c:v>0.18655708510397925</c:v>
                </c:pt>
                <c:pt idx="561">
                  <c:v>0.18655708510397925</c:v>
                </c:pt>
                <c:pt idx="562">
                  <c:v>0.18655708510397925</c:v>
                </c:pt>
                <c:pt idx="563">
                  <c:v>0.18655708510397925</c:v>
                </c:pt>
                <c:pt idx="564">
                  <c:v>0.18655708510397925</c:v>
                </c:pt>
                <c:pt idx="565">
                  <c:v>0.18655708510397925</c:v>
                </c:pt>
                <c:pt idx="566">
                  <c:v>0.18655708510397925</c:v>
                </c:pt>
                <c:pt idx="567">
                  <c:v>0.18655708510397925</c:v>
                </c:pt>
                <c:pt idx="568">
                  <c:v>0.18655708510397925</c:v>
                </c:pt>
                <c:pt idx="569">
                  <c:v>0.18655708510397925</c:v>
                </c:pt>
                <c:pt idx="570">
                  <c:v>0.18655708510397925</c:v>
                </c:pt>
                <c:pt idx="571">
                  <c:v>0.18655708510397925</c:v>
                </c:pt>
                <c:pt idx="572">
                  <c:v>0.18655708510397925</c:v>
                </c:pt>
                <c:pt idx="573">
                  <c:v>0.18655708510397925</c:v>
                </c:pt>
                <c:pt idx="574">
                  <c:v>0.18655708510397925</c:v>
                </c:pt>
                <c:pt idx="575">
                  <c:v>0.18655708510397925</c:v>
                </c:pt>
                <c:pt idx="576">
                  <c:v>0.18655708510397925</c:v>
                </c:pt>
                <c:pt idx="577">
                  <c:v>0.18655708510397925</c:v>
                </c:pt>
                <c:pt idx="578">
                  <c:v>0.18655708510397925</c:v>
                </c:pt>
                <c:pt idx="579">
                  <c:v>0.18655708510397925</c:v>
                </c:pt>
                <c:pt idx="580">
                  <c:v>0.18655708510397925</c:v>
                </c:pt>
                <c:pt idx="581">
                  <c:v>0.18655708510397925</c:v>
                </c:pt>
                <c:pt idx="582">
                  <c:v>0.18655708510397925</c:v>
                </c:pt>
                <c:pt idx="583">
                  <c:v>0.19467221633526954</c:v>
                </c:pt>
                <c:pt idx="584">
                  <c:v>0.19467221633526954</c:v>
                </c:pt>
                <c:pt idx="585">
                  <c:v>0.19467221633526954</c:v>
                </c:pt>
                <c:pt idx="586">
                  <c:v>0.19467221633526954</c:v>
                </c:pt>
                <c:pt idx="587">
                  <c:v>0.19467221633526954</c:v>
                </c:pt>
                <c:pt idx="588">
                  <c:v>0.19467221633526954</c:v>
                </c:pt>
                <c:pt idx="589">
                  <c:v>0.19467221633526954</c:v>
                </c:pt>
                <c:pt idx="590">
                  <c:v>0.19467221633526954</c:v>
                </c:pt>
                <c:pt idx="591">
                  <c:v>0.19467221633526954</c:v>
                </c:pt>
                <c:pt idx="592">
                  <c:v>0.19467221633526954</c:v>
                </c:pt>
                <c:pt idx="593">
                  <c:v>0.19467221633526954</c:v>
                </c:pt>
                <c:pt idx="594">
                  <c:v>0.19467221633526954</c:v>
                </c:pt>
                <c:pt idx="595">
                  <c:v>0.19467221633526954</c:v>
                </c:pt>
                <c:pt idx="596">
                  <c:v>0.19467221633526954</c:v>
                </c:pt>
                <c:pt idx="597">
                  <c:v>0.19467221633526954</c:v>
                </c:pt>
                <c:pt idx="598">
                  <c:v>0.19467221633526954</c:v>
                </c:pt>
                <c:pt idx="599">
                  <c:v>0.19467221633526954</c:v>
                </c:pt>
                <c:pt idx="600">
                  <c:v>0.19467221633526954</c:v>
                </c:pt>
                <c:pt idx="601">
                  <c:v>0.19467221633526954</c:v>
                </c:pt>
                <c:pt idx="602">
                  <c:v>0.19467221633526954</c:v>
                </c:pt>
                <c:pt idx="603">
                  <c:v>0.19467221633526954</c:v>
                </c:pt>
                <c:pt idx="604">
                  <c:v>0.19467221633526954</c:v>
                </c:pt>
                <c:pt idx="605">
                  <c:v>0.19467221633526954</c:v>
                </c:pt>
                <c:pt idx="606">
                  <c:v>0.19467221633526954</c:v>
                </c:pt>
                <c:pt idx="607">
                  <c:v>0.19467221633526954</c:v>
                </c:pt>
                <c:pt idx="608">
                  <c:v>0.19467221633526954</c:v>
                </c:pt>
                <c:pt idx="609">
                  <c:v>0.19467221633526954</c:v>
                </c:pt>
                <c:pt idx="610">
                  <c:v>0.19467221633526954</c:v>
                </c:pt>
                <c:pt idx="611">
                  <c:v>0.19467221633526954</c:v>
                </c:pt>
                <c:pt idx="612">
                  <c:v>0.19467221633526954</c:v>
                </c:pt>
                <c:pt idx="613">
                  <c:v>0.19467221633526954</c:v>
                </c:pt>
                <c:pt idx="614">
                  <c:v>0.19467221633526954</c:v>
                </c:pt>
                <c:pt idx="615">
                  <c:v>0.19467221633526954</c:v>
                </c:pt>
                <c:pt idx="616">
                  <c:v>0.19467221633526954</c:v>
                </c:pt>
                <c:pt idx="617">
                  <c:v>0.19467221633526954</c:v>
                </c:pt>
                <c:pt idx="618">
                  <c:v>0.19467221633526954</c:v>
                </c:pt>
                <c:pt idx="619">
                  <c:v>0.19467221633526954</c:v>
                </c:pt>
                <c:pt idx="620">
                  <c:v>0.19467221633526954</c:v>
                </c:pt>
                <c:pt idx="621">
                  <c:v>0.19467221633526954</c:v>
                </c:pt>
                <c:pt idx="622">
                  <c:v>0.19467221633526954</c:v>
                </c:pt>
                <c:pt idx="623">
                  <c:v>0.19467221633526954</c:v>
                </c:pt>
                <c:pt idx="624">
                  <c:v>0.19467221633526954</c:v>
                </c:pt>
                <c:pt idx="625">
                  <c:v>0.19467221633526954</c:v>
                </c:pt>
                <c:pt idx="626">
                  <c:v>0.19467221633526954</c:v>
                </c:pt>
                <c:pt idx="627">
                  <c:v>0.19467221633526954</c:v>
                </c:pt>
                <c:pt idx="628">
                  <c:v>0.19467221633526954</c:v>
                </c:pt>
                <c:pt idx="629">
                  <c:v>0.19467221633526954</c:v>
                </c:pt>
                <c:pt idx="630">
                  <c:v>0.19467221633526954</c:v>
                </c:pt>
                <c:pt idx="631">
                  <c:v>0.19467221633526954</c:v>
                </c:pt>
                <c:pt idx="632">
                  <c:v>0.19467221633526954</c:v>
                </c:pt>
                <c:pt idx="633">
                  <c:v>0.19467221633526954</c:v>
                </c:pt>
                <c:pt idx="634">
                  <c:v>0.19467221633526954</c:v>
                </c:pt>
                <c:pt idx="635">
                  <c:v>0.19467221633526954</c:v>
                </c:pt>
                <c:pt idx="636">
                  <c:v>0.19467221633526954</c:v>
                </c:pt>
                <c:pt idx="637">
                  <c:v>0.19467221633526954</c:v>
                </c:pt>
                <c:pt idx="638">
                  <c:v>0.19467221633526954</c:v>
                </c:pt>
                <c:pt idx="639">
                  <c:v>0.19467221633526954</c:v>
                </c:pt>
                <c:pt idx="640">
                  <c:v>0.19467221633526954</c:v>
                </c:pt>
                <c:pt idx="641">
                  <c:v>0.19467221633526954</c:v>
                </c:pt>
                <c:pt idx="642">
                  <c:v>0.19467221633526954</c:v>
                </c:pt>
                <c:pt idx="643">
                  <c:v>0.19467221633526954</c:v>
                </c:pt>
                <c:pt idx="644">
                  <c:v>0.19467221633526954</c:v>
                </c:pt>
                <c:pt idx="645">
                  <c:v>0.19467221633526954</c:v>
                </c:pt>
                <c:pt idx="646">
                  <c:v>0.19467221633526954</c:v>
                </c:pt>
                <c:pt idx="647">
                  <c:v>0.19467221633526954</c:v>
                </c:pt>
                <c:pt idx="648">
                  <c:v>0.19467221633526954</c:v>
                </c:pt>
                <c:pt idx="649">
                  <c:v>0.19467221633526954</c:v>
                </c:pt>
                <c:pt idx="650">
                  <c:v>0.19467221633526954</c:v>
                </c:pt>
                <c:pt idx="651">
                  <c:v>0.19467221633526954</c:v>
                </c:pt>
                <c:pt idx="652">
                  <c:v>0.19467221633526954</c:v>
                </c:pt>
                <c:pt idx="653">
                  <c:v>0.19467221633526954</c:v>
                </c:pt>
                <c:pt idx="654">
                  <c:v>0.19467221633526954</c:v>
                </c:pt>
                <c:pt idx="655">
                  <c:v>0.19467221633526954</c:v>
                </c:pt>
                <c:pt idx="656">
                  <c:v>0.19467221633526954</c:v>
                </c:pt>
                <c:pt idx="657">
                  <c:v>0.19467221633526954</c:v>
                </c:pt>
                <c:pt idx="658">
                  <c:v>0.19467221633526954</c:v>
                </c:pt>
                <c:pt idx="659">
                  <c:v>0.19467221633526954</c:v>
                </c:pt>
                <c:pt idx="660">
                  <c:v>0.19467221633526954</c:v>
                </c:pt>
                <c:pt idx="661">
                  <c:v>0.19467221633526954</c:v>
                </c:pt>
                <c:pt idx="662">
                  <c:v>0.19467221633526954</c:v>
                </c:pt>
                <c:pt idx="663">
                  <c:v>0.19467221633526954</c:v>
                </c:pt>
                <c:pt idx="664">
                  <c:v>0.19467221633526954</c:v>
                </c:pt>
                <c:pt idx="665">
                  <c:v>0.19467221633526954</c:v>
                </c:pt>
                <c:pt idx="666">
                  <c:v>0.19467221633526954</c:v>
                </c:pt>
                <c:pt idx="667">
                  <c:v>0.19467221633526954</c:v>
                </c:pt>
                <c:pt idx="668">
                  <c:v>0.19467221633526954</c:v>
                </c:pt>
                <c:pt idx="669">
                  <c:v>0.19467221633526954</c:v>
                </c:pt>
                <c:pt idx="670">
                  <c:v>0.19467221633526954</c:v>
                </c:pt>
                <c:pt idx="671">
                  <c:v>0.19467221633526954</c:v>
                </c:pt>
                <c:pt idx="672">
                  <c:v>0.19467221633526954</c:v>
                </c:pt>
                <c:pt idx="673">
                  <c:v>0.19467221633526954</c:v>
                </c:pt>
                <c:pt idx="674">
                  <c:v>0.19467221633526954</c:v>
                </c:pt>
                <c:pt idx="675">
                  <c:v>0.19467221633526954</c:v>
                </c:pt>
                <c:pt idx="676">
                  <c:v>0.19467221633526954</c:v>
                </c:pt>
                <c:pt idx="677">
                  <c:v>0.19467221633526954</c:v>
                </c:pt>
                <c:pt idx="678">
                  <c:v>0.19467221633526954</c:v>
                </c:pt>
                <c:pt idx="679">
                  <c:v>0.19467221633526954</c:v>
                </c:pt>
                <c:pt idx="680">
                  <c:v>0.19467221633526954</c:v>
                </c:pt>
                <c:pt idx="681">
                  <c:v>0.19467221633526954</c:v>
                </c:pt>
                <c:pt idx="682">
                  <c:v>0.19467221633526954</c:v>
                </c:pt>
                <c:pt idx="683">
                  <c:v>0.19467221633526954</c:v>
                </c:pt>
                <c:pt idx="684">
                  <c:v>0.19467221633526954</c:v>
                </c:pt>
                <c:pt idx="685">
                  <c:v>0.19467221633526954</c:v>
                </c:pt>
                <c:pt idx="686">
                  <c:v>0.19467221633526954</c:v>
                </c:pt>
                <c:pt idx="687">
                  <c:v>0.19467221633526954</c:v>
                </c:pt>
                <c:pt idx="688">
                  <c:v>0.19467221633526954</c:v>
                </c:pt>
                <c:pt idx="689">
                  <c:v>0.19467221633526954</c:v>
                </c:pt>
                <c:pt idx="690">
                  <c:v>0.19467221633526954</c:v>
                </c:pt>
                <c:pt idx="691">
                  <c:v>0.19467221633526954</c:v>
                </c:pt>
                <c:pt idx="692">
                  <c:v>0.19467221633526954</c:v>
                </c:pt>
                <c:pt idx="693">
                  <c:v>0.19467221633526954</c:v>
                </c:pt>
                <c:pt idx="694">
                  <c:v>0.19467221633526954</c:v>
                </c:pt>
                <c:pt idx="695">
                  <c:v>0.19467221633526954</c:v>
                </c:pt>
                <c:pt idx="696">
                  <c:v>0.19467221633526954</c:v>
                </c:pt>
                <c:pt idx="697">
                  <c:v>0.19467221633526954</c:v>
                </c:pt>
                <c:pt idx="698">
                  <c:v>0.19467221633526954</c:v>
                </c:pt>
                <c:pt idx="699">
                  <c:v>0.19467221633526954</c:v>
                </c:pt>
                <c:pt idx="700">
                  <c:v>0.19467221633526954</c:v>
                </c:pt>
                <c:pt idx="701">
                  <c:v>0.19467221633526954</c:v>
                </c:pt>
                <c:pt idx="702">
                  <c:v>0.19467221633526954</c:v>
                </c:pt>
                <c:pt idx="703">
                  <c:v>0.19467221633526954</c:v>
                </c:pt>
                <c:pt idx="704">
                  <c:v>0.19467221633526954</c:v>
                </c:pt>
                <c:pt idx="705">
                  <c:v>0.19467221633526954</c:v>
                </c:pt>
                <c:pt idx="706">
                  <c:v>0.19467221633526954</c:v>
                </c:pt>
                <c:pt idx="707">
                  <c:v>0.19467221633526954</c:v>
                </c:pt>
                <c:pt idx="708">
                  <c:v>0.19467221633526954</c:v>
                </c:pt>
                <c:pt idx="709">
                  <c:v>0.19467221633526954</c:v>
                </c:pt>
                <c:pt idx="710">
                  <c:v>0.19467221633526954</c:v>
                </c:pt>
                <c:pt idx="711">
                  <c:v>0.19467221633526954</c:v>
                </c:pt>
                <c:pt idx="712">
                  <c:v>0.19467221633526954</c:v>
                </c:pt>
                <c:pt idx="713">
                  <c:v>0.19467221633526954</c:v>
                </c:pt>
                <c:pt idx="714">
                  <c:v>0.19467221633526954</c:v>
                </c:pt>
                <c:pt idx="715">
                  <c:v>0.19467221633526954</c:v>
                </c:pt>
                <c:pt idx="716">
                  <c:v>0.19467221633526954</c:v>
                </c:pt>
                <c:pt idx="717">
                  <c:v>0.19467221633526954</c:v>
                </c:pt>
                <c:pt idx="718">
                  <c:v>0.19467221633526954</c:v>
                </c:pt>
                <c:pt idx="719">
                  <c:v>0.19467221633526954</c:v>
                </c:pt>
                <c:pt idx="720">
                  <c:v>0.19467221633526954</c:v>
                </c:pt>
                <c:pt idx="721">
                  <c:v>0.19467221633526954</c:v>
                </c:pt>
                <c:pt idx="722">
                  <c:v>0.19467221633526954</c:v>
                </c:pt>
                <c:pt idx="723">
                  <c:v>0.19467221633526954</c:v>
                </c:pt>
                <c:pt idx="724">
                  <c:v>0.19467221633526954</c:v>
                </c:pt>
                <c:pt idx="725">
                  <c:v>0.19467221633526954</c:v>
                </c:pt>
                <c:pt idx="726">
                  <c:v>0.19467221633526954</c:v>
                </c:pt>
                <c:pt idx="727">
                  <c:v>0.19467221633526954</c:v>
                </c:pt>
                <c:pt idx="728">
                  <c:v>0.19467221633526954</c:v>
                </c:pt>
                <c:pt idx="729">
                  <c:v>0.19467221633526954</c:v>
                </c:pt>
                <c:pt idx="730">
                  <c:v>0.19467221633526954</c:v>
                </c:pt>
                <c:pt idx="731">
                  <c:v>0.19467221633526954</c:v>
                </c:pt>
                <c:pt idx="732">
                  <c:v>0.19467221633526954</c:v>
                </c:pt>
                <c:pt idx="733">
                  <c:v>0.19467221633526954</c:v>
                </c:pt>
                <c:pt idx="734">
                  <c:v>0.19467221633526954</c:v>
                </c:pt>
                <c:pt idx="735">
                  <c:v>0.19467221633526954</c:v>
                </c:pt>
                <c:pt idx="736">
                  <c:v>0.19467221633526954</c:v>
                </c:pt>
                <c:pt idx="737">
                  <c:v>0.19467221633526954</c:v>
                </c:pt>
                <c:pt idx="738">
                  <c:v>0.19467221633526954</c:v>
                </c:pt>
                <c:pt idx="739">
                  <c:v>0.19467221633526954</c:v>
                </c:pt>
                <c:pt idx="740">
                  <c:v>0.19467221633526954</c:v>
                </c:pt>
                <c:pt idx="741">
                  <c:v>0.19467221633526954</c:v>
                </c:pt>
                <c:pt idx="742">
                  <c:v>0.19467221633526954</c:v>
                </c:pt>
                <c:pt idx="743">
                  <c:v>0.19467221633526954</c:v>
                </c:pt>
                <c:pt idx="744">
                  <c:v>0.19467221633526954</c:v>
                </c:pt>
                <c:pt idx="745">
                  <c:v>0.19467221633526954</c:v>
                </c:pt>
                <c:pt idx="746">
                  <c:v>0.19467221633526954</c:v>
                </c:pt>
                <c:pt idx="747">
                  <c:v>0.19467221633526954</c:v>
                </c:pt>
                <c:pt idx="748">
                  <c:v>0.20689760883955102</c:v>
                </c:pt>
                <c:pt idx="749">
                  <c:v>0.20689760883955102</c:v>
                </c:pt>
                <c:pt idx="750">
                  <c:v>0.20689760883955102</c:v>
                </c:pt>
                <c:pt idx="751">
                  <c:v>0.20689760883955102</c:v>
                </c:pt>
                <c:pt idx="752">
                  <c:v>0.20689760883955102</c:v>
                </c:pt>
                <c:pt idx="753">
                  <c:v>0.20689760883955102</c:v>
                </c:pt>
                <c:pt idx="754">
                  <c:v>0.20689760883955102</c:v>
                </c:pt>
                <c:pt idx="755">
                  <c:v>0.20689760883955102</c:v>
                </c:pt>
                <c:pt idx="756">
                  <c:v>0.20689760883955102</c:v>
                </c:pt>
                <c:pt idx="757">
                  <c:v>0.20689760883955102</c:v>
                </c:pt>
                <c:pt idx="758">
                  <c:v>0.20689760883955102</c:v>
                </c:pt>
                <c:pt idx="759">
                  <c:v>0.20689760883955102</c:v>
                </c:pt>
                <c:pt idx="760">
                  <c:v>0.20689760883955102</c:v>
                </c:pt>
                <c:pt idx="761">
                  <c:v>0.20689760883955102</c:v>
                </c:pt>
                <c:pt idx="762">
                  <c:v>0.20689760883955102</c:v>
                </c:pt>
                <c:pt idx="763">
                  <c:v>0.20689760883955102</c:v>
                </c:pt>
                <c:pt idx="764">
                  <c:v>0.20689760883955102</c:v>
                </c:pt>
                <c:pt idx="765">
                  <c:v>0.20689760883955102</c:v>
                </c:pt>
                <c:pt idx="766">
                  <c:v>0.20689760883955102</c:v>
                </c:pt>
                <c:pt idx="767">
                  <c:v>0.20689760883955102</c:v>
                </c:pt>
                <c:pt idx="768">
                  <c:v>0.20689760883955102</c:v>
                </c:pt>
                <c:pt idx="769">
                  <c:v>0.20689760883955102</c:v>
                </c:pt>
                <c:pt idx="770">
                  <c:v>0.20689760883955102</c:v>
                </c:pt>
                <c:pt idx="771">
                  <c:v>0.20689760883955102</c:v>
                </c:pt>
                <c:pt idx="772">
                  <c:v>0.20689760883955102</c:v>
                </c:pt>
                <c:pt idx="773">
                  <c:v>0.20689760883955102</c:v>
                </c:pt>
                <c:pt idx="774">
                  <c:v>0.20689760883955102</c:v>
                </c:pt>
                <c:pt idx="775">
                  <c:v>0.20689760883955102</c:v>
                </c:pt>
                <c:pt idx="776">
                  <c:v>0.20689760883955102</c:v>
                </c:pt>
                <c:pt idx="777">
                  <c:v>0.20689760883955102</c:v>
                </c:pt>
                <c:pt idx="778">
                  <c:v>0.20689760883955102</c:v>
                </c:pt>
                <c:pt idx="779">
                  <c:v>0.20689760883955102</c:v>
                </c:pt>
                <c:pt idx="780">
                  <c:v>0.20689760883955102</c:v>
                </c:pt>
                <c:pt idx="781">
                  <c:v>0.20689760883955102</c:v>
                </c:pt>
                <c:pt idx="782">
                  <c:v>0.20689760883955102</c:v>
                </c:pt>
                <c:pt idx="783">
                  <c:v>0.20689760883955102</c:v>
                </c:pt>
                <c:pt idx="784">
                  <c:v>0.20689760883955102</c:v>
                </c:pt>
                <c:pt idx="785">
                  <c:v>0.20689760883955102</c:v>
                </c:pt>
                <c:pt idx="786">
                  <c:v>0.20689760883955102</c:v>
                </c:pt>
                <c:pt idx="787">
                  <c:v>0.20689760883955102</c:v>
                </c:pt>
                <c:pt idx="788">
                  <c:v>0.20689760883955102</c:v>
                </c:pt>
                <c:pt idx="789">
                  <c:v>0.20689760883955102</c:v>
                </c:pt>
                <c:pt idx="790">
                  <c:v>0.20689760883955102</c:v>
                </c:pt>
                <c:pt idx="791">
                  <c:v>0.20689760883955102</c:v>
                </c:pt>
                <c:pt idx="792">
                  <c:v>0.20689760883955102</c:v>
                </c:pt>
                <c:pt idx="793">
                  <c:v>0.20689760883955102</c:v>
                </c:pt>
                <c:pt idx="794">
                  <c:v>0.20689760883955102</c:v>
                </c:pt>
                <c:pt idx="795">
                  <c:v>0.20689760883955102</c:v>
                </c:pt>
                <c:pt idx="796">
                  <c:v>0.20689760883955102</c:v>
                </c:pt>
                <c:pt idx="797">
                  <c:v>0.20689760883955102</c:v>
                </c:pt>
                <c:pt idx="798">
                  <c:v>0.20689760883955102</c:v>
                </c:pt>
                <c:pt idx="799">
                  <c:v>0.20689760883955102</c:v>
                </c:pt>
                <c:pt idx="800">
                  <c:v>0.20689760883955102</c:v>
                </c:pt>
                <c:pt idx="801">
                  <c:v>0.20689760883955102</c:v>
                </c:pt>
                <c:pt idx="802">
                  <c:v>0.20689760883955102</c:v>
                </c:pt>
                <c:pt idx="803">
                  <c:v>0.20689760883955102</c:v>
                </c:pt>
                <c:pt idx="804">
                  <c:v>0.20689760883955102</c:v>
                </c:pt>
                <c:pt idx="805">
                  <c:v>0.20689760883955102</c:v>
                </c:pt>
                <c:pt idx="806">
                  <c:v>0.20689760883955102</c:v>
                </c:pt>
                <c:pt idx="807">
                  <c:v>0.20689760883955102</c:v>
                </c:pt>
                <c:pt idx="808">
                  <c:v>0.20689760883955102</c:v>
                </c:pt>
                <c:pt idx="809">
                  <c:v>0.20689760883955102</c:v>
                </c:pt>
                <c:pt idx="810">
                  <c:v>0.20689760883955102</c:v>
                </c:pt>
                <c:pt idx="811">
                  <c:v>0.20689760883955102</c:v>
                </c:pt>
                <c:pt idx="812">
                  <c:v>0.20689760883955102</c:v>
                </c:pt>
                <c:pt idx="813">
                  <c:v>0.20689760883955102</c:v>
                </c:pt>
                <c:pt idx="814">
                  <c:v>0.20689760883955102</c:v>
                </c:pt>
                <c:pt idx="815">
                  <c:v>0.20689760883955102</c:v>
                </c:pt>
                <c:pt idx="816">
                  <c:v>0.20689760883955102</c:v>
                </c:pt>
                <c:pt idx="817">
                  <c:v>0.20689760883955102</c:v>
                </c:pt>
                <c:pt idx="818">
                  <c:v>0.20689760883955102</c:v>
                </c:pt>
                <c:pt idx="819">
                  <c:v>0.20689760883955102</c:v>
                </c:pt>
                <c:pt idx="820">
                  <c:v>0.20689760883955102</c:v>
                </c:pt>
                <c:pt idx="821">
                  <c:v>0.20689760883955102</c:v>
                </c:pt>
                <c:pt idx="822">
                  <c:v>0.20689760883955102</c:v>
                </c:pt>
                <c:pt idx="823">
                  <c:v>0.20689760883955102</c:v>
                </c:pt>
                <c:pt idx="824">
                  <c:v>0.20689760883955102</c:v>
                </c:pt>
                <c:pt idx="825">
                  <c:v>0.20689760883955102</c:v>
                </c:pt>
                <c:pt idx="826">
                  <c:v>0.20689760883955102</c:v>
                </c:pt>
                <c:pt idx="827">
                  <c:v>0.20689760883955102</c:v>
                </c:pt>
                <c:pt idx="828">
                  <c:v>0.20689760883955102</c:v>
                </c:pt>
                <c:pt idx="829">
                  <c:v>0.20689760883955102</c:v>
                </c:pt>
                <c:pt idx="830">
                  <c:v>0.20689760883955102</c:v>
                </c:pt>
                <c:pt idx="831">
                  <c:v>0.20689760883955102</c:v>
                </c:pt>
                <c:pt idx="832">
                  <c:v>0.20689760883955102</c:v>
                </c:pt>
                <c:pt idx="833">
                  <c:v>0.20689760883955102</c:v>
                </c:pt>
                <c:pt idx="834">
                  <c:v>0.20689760883955102</c:v>
                </c:pt>
                <c:pt idx="835">
                  <c:v>0.20689760883955102</c:v>
                </c:pt>
                <c:pt idx="836">
                  <c:v>0.20689760883955102</c:v>
                </c:pt>
                <c:pt idx="837">
                  <c:v>0.20689760883955102</c:v>
                </c:pt>
                <c:pt idx="838">
                  <c:v>0.20689760883955102</c:v>
                </c:pt>
                <c:pt idx="839">
                  <c:v>0.20689760883955102</c:v>
                </c:pt>
                <c:pt idx="840">
                  <c:v>0.20689760883955102</c:v>
                </c:pt>
                <c:pt idx="841">
                  <c:v>0.20689760883955102</c:v>
                </c:pt>
                <c:pt idx="842">
                  <c:v>0.20689760883955102</c:v>
                </c:pt>
                <c:pt idx="843">
                  <c:v>0.20689760883955102</c:v>
                </c:pt>
                <c:pt idx="844">
                  <c:v>0.20689760883955102</c:v>
                </c:pt>
                <c:pt idx="845">
                  <c:v>0.20689760883955102</c:v>
                </c:pt>
                <c:pt idx="846">
                  <c:v>0.20689760883955102</c:v>
                </c:pt>
                <c:pt idx="847">
                  <c:v>0.20689760883955102</c:v>
                </c:pt>
                <c:pt idx="848">
                  <c:v>0.20689760883955102</c:v>
                </c:pt>
                <c:pt idx="849">
                  <c:v>0.20689760883955102</c:v>
                </c:pt>
                <c:pt idx="850">
                  <c:v>0.20689760883955102</c:v>
                </c:pt>
                <c:pt idx="851">
                  <c:v>0.20689760883955102</c:v>
                </c:pt>
                <c:pt idx="852">
                  <c:v>0.20689760883955102</c:v>
                </c:pt>
                <c:pt idx="853">
                  <c:v>0.20689760883955102</c:v>
                </c:pt>
                <c:pt idx="854">
                  <c:v>0.20689760883955102</c:v>
                </c:pt>
                <c:pt idx="855">
                  <c:v>0.20689760883955102</c:v>
                </c:pt>
                <c:pt idx="856">
                  <c:v>0.20689760883955102</c:v>
                </c:pt>
                <c:pt idx="857">
                  <c:v>0.20689760883955102</c:v>
                </c:pt>
                <c:pt idx="858">
                  <c:v>0.20689760883955102</c:v>
                </c:pt>
                <c:pt idx="859">
                  <c:v>0.20689760883955102</c:v>
                </c:pt>
                <c:pt idx="860">
                  <c:v>0.20689760883955102</c:v>
                </c:pt>
                <c:pt idx="861">
                  <c:v>0.20689760883955102</c:v>
                </c:pt>
                <c:pt idx="862">
                  <c:v>0.20689760883955102</c:v>
                </c:pt>
                <c:pt idx="863">
                  <c:v>0.20689760883955102</c:v>
                </c:pt>
                <c:pt idx="864">
                  <c:v>0.20689760883955102</c:v>
                </c:pt>
                <c:pt idx="865">
                  <c:v>0.20689760883955102</c:v>
                </c:pt>
                <c:pt idx="866">
                  <c:v>0.20689760883955102</c:v>
                </c:pt>
                <c:pt idx="867">
                  <c:v>0.20689760883955102</c:v>
                </c:pt>
                <c:pt idx="868">
                  <c:v>0.20689760883955102</c:v>
                </c:pt>
                <c:pt idx="869">
                  <c:v>0.20689760883955102</c:v>
                </c:pt>
                <c:pt idx="870">
                  <c:v>0.20689760883955102</c:v>
                </c:pt>
                <c:pt idx="871">
                  <c:v>0.20689760883955102</c:v>
                </c:pt>
                <c:pt idx="872">
                  <c:v>0.20689760883955102</c:v>
                </c:pt>
                <c:pt idx="873">
                  <c:v>0.20689760883955102</c:v>
                </c:pt>
                <c:pt idx="874">
                  <c:v>0.20689760883955102</c:v>
                </c:pt>
                <c:pt idx="875">
                  <c:v>0.20689760883955102</c:v>
                </c:pt>
                <c:pt idx="876">
                  <c:v>0.20689760883955102</c:v>
                </c:pt>
                <c:pt idx="877">
                  <c:v>0.20689760883955102</c:v>
                </c:pt>
                <c:pt idx="878">
                  <c:v>0.20689760883955102</c:v>
                </c:pt>
                <c:pt idx="879">
                  <c:v>0.20689760883955102</c:v>
                </c:pt>
                <c:pt idx="880">
                  <c:v>0.20689760883955102</c:v>
                </c:pt>
                <c:pt idx="881">
                  <c:v>0.20689760883955102</c:v>
                </c:pt>
                <c:pt idx="882">
                  <c:v>0.20689760883955102</c:v>
                </c:pt>
                <c:pt idx="883">
                  <c:v>0.20689760883955102</c:v>
                </c:pt>
                <c:pt idx="884">
                  <c:v>0.20689760883955102</c:v>
                </c:pt>
                <c:pt idx="885">
                  <c:v>0.20689760883955102</c:v>
                </c:pt>
                <c:pt idx="886">
                  <c:v>0.20689760883955102</c:v>
                </c:pt>
                <c:pt idx="887">
                  <c:v>0.20689760883955102</c:v>
                </c:pt>
                <c:pt idx="888">
                  <c:v>0.20689760883955102</c:v>
                </c:pt>
                <c:pt idx="889">
                  <c:v>0.20689760883955102</c:v>
                </c:pt>
                <c:pt idx="890">
                  <c:v>0.20689760883955102</c:v>
                </c:pt>
                <c:pt idx="891">
                  <c:v>0.20689760883955102</c:v>
                </c:pt>
                <c:pt idx="892">
                  <c:v>0.20689760883955102</c:v>
                </c:pt>
                <c:pt idx="893">
                  <c:v>0.20689760883955102</c:v>
                </c:pt>
                <c:pt idx="894">
                  <c:v>0.20689760883955102</c:v>
                </c:pt>
                <c:pt idx="895">
                  <c:v>0.20689760883955102</c:v>
                </c:pt>
                <c:pt idx="896">
                  <c:v>0.20689760883955102</c:v>
                </c:pt>
                <c:pt idx="897">
                  <c:v>0.20689760883955102</c:v>
                </c:pt>
                <c:pt idx="898">
                  <c:v>0.20689760883955102</c:v>
                </c:pt>
                <c:pt idx="899">
                  <c:v>0.20689760883955102</c:v>
                </c:pt>
                <c:pt idx="900">
                  <c:v>0.20689760883955102</c:v>
                </c:pt>
                <c:pt idx="901">
                  <c:v>0.20689760883955102</c:v>
                </c:pt>
                <c:pt idx="902">
                  <c:v>0.20689760883955102</c:v>
                </c:pt>
                <c:pt idx="903">
                  <c:v>0.20689760883955102</c:v>
                </c:pt>
                <c:pt idx="904">
                  <c:v>0.20689760883955102</c:v>
                </c:pt>
                <c:pt idx="905">
                  <c:v>0.20689760883955102</c:v>
                </c:pt>
                <c:pt idx="906">
                  <c:v>0.20689760883955102</c:v>
                </c:pt>
                <c:pt idx="907">
                  <c:v>0.22302472235583723</c:v>
                </c:pt>
                <c:pt idx="908">
                  <c:v>0.22302472235583723</c:v>
                </c:pt>
                <c:pt idx="909">
                  <c:v>0.22302472235583723</c:v>
                </c:pt>
                <c:pt idx="910">
                  <c:v>0.22302472235583723</c:v>
                </c:pt>
                <c:pt idx="911">
                  <c:v>0.22302472235583723</c:v>
                </c:pt>
                <c:pt idx="912">
                  <c:v>0.22302472235583723</c:v>
                </c:pt>
                <c:pt idx="913">
                  <c:v>0.22302472235583723</c:v>
                </c:pt>
                <c:pt idx="914">
                  <c:v>0.22302472235583723</c:v>
                </c:pt>
                <c:pt idx="915">
                  <c:v>0.22302472235583723</c:v>
                </c:pt>
                <c:pt idx="916">
                  <c:v>0.22302472235583723</c:v>
                </c:pt>
                <c:pt idx="917">
                  <c:v>0.22302472235583723</c:v>
                </c:pt>
                <c:pt idx="918">
                  <c:v>0.22302472235583723</c:v>
                </c:pt>
                <c:pt idx="919">
                  <c:v>0.22302472235583723</c:v>
                </c:pt>
                <c:pt idx="920">
                  <c:v>0.22302472235583723</c:v>
                </c:pt>
                <c:pt idx="921">
                  <c:v>0.22302472235583723</c:v>
                </c:pt>
                <c:pt idx="922">
                  <c:v>0.22302472235583723</c:v>
                </c:pt>
                <c:pt idx="923">
                  <c:v>0.22302472235583723</c:v>
                </c:pt>
                <c:pt idx="924">
                  <c:v>0.22302472235583723</c:v>
                </c:pt>
                <c:pt idx="925">
                  <c:v>0.22302472235583723</c:v>
                </c:pt>
                <c:pt idx="926">
                  <c:v>0.22302472235583723</c:v>
                </c:pt>
                <c:pt idx="927">
                  <c:v>0.22302472235583723</c:v>
                </c:pt>
                <c:pt idx="928">
                  <c:v>0.22302472235583723</c:v>
                </c:pt>
                <c:pt idx="929">
                  <c:v>0.22302472235583723</c:v>
                </c:pt>
                <c:pt idx="930">
                  <c:v>0.22302472235583723</c:v>
                </c:pt>
                <c:pt idx="931">
                  <c:v>0.22302472235583723</c:v>
                </c:pt>
                <c:pt idx="932">
                  <c:v>0.22302472235583723</c:v>
                </c:pt>
                <c:pt idx="933">
                  <c:v>0.22302472235583723</c:v>
                </c:pt>
                <c:pt idx="934">
                  <c:v>0.22302472235583723</c:v>
                </c:pt>
                <c:pt idx="935">
                  <c:v>0.22302472235583723</c:v>
                </c:pt>
                <c:pt idx="936">
                  <c:v>0.22302472235583723</c:v>
                </c:pt>
                <c:pt idx="937">
                  <c:v>0.22302472235583723</c:v>
                </c:pt>
                <c:pt idx="938">
                  <c:v>0.22302472235583723</c:v>
                </c:pt>
                <c:pt idx="939">
                  <c:v>0.22302472235583723</c:v>
                </c:pt>
                <c:pt idx="940">
                  <c:v>0.22302472235583723</c:v>
                </c:pt>
                <c:pt idx="941">
                  <c:v>0.22302472235583723</c:v>
                </c:pt>
                <c:pt idx="942">
                  <c:v>0.22302472235583723</c:v>
                </c:pt>
                <c:pt idx="943">
                  <c:v>0.22302472235583723</c:v>
                </c:pt>
                <c:pt idx="944">
                  <c:v>0.22302472235583723</c:v>
                </c:pt>
                <c:pt idx="945">
                  <c:v>0.22302472235583723</c:v>
                </c:pt>
                <c:pt idx="946">
                  <c:v>0.22302472235583723</c:v>
                </c:pt>
                <c:pt idx="947">
                  <c:v>0.22302472235583723</c:v>
                </c:pt>
                <c:pt idx="948">
                  <c:v>0.22302472235583723</c:v>
                </c:pt>
                <c:pt idx="949">
                  <c:v>0.22302472235583723</c:v>
                </c:pt>
                <c:pt idx="950">
                  <c:v>0.22302472235583723</c:v>
                </c:pt>
                <c:pt idx="951">
                  <c:v>0.22302472235583723</c:v>
                </c:pt>
                <c:pt idx="952">
                  <c:v>0.22302472235583723</c:v>
                </c:pt>
                <c:pt idx="953">
                  <c:v>0.22302472235583723</c:v>
                </c:pt>
                <c:pt idx="954">
                  <c:v>0.22302472235583723</c:v>
                </c:pt>
                <c:pt idx="955">
                  <c:v>0.22302472235583723</c:v>
                </c:pt>
                <c:pt idx="956">
                  <c:v>0.22302472235583723</c:v>
                </c:pt>
                <c:pt idx="957">
                  <c:v>0.22302472235583723</c:v>
                </c:pt>
                <c:pt idx="958">
                  <c:v>0.22302472235583723</c:v>
                </c:pt>
                <c:pt idx="959">
                  <c:v>0.22302472235583723</c:v>
                </c:pt>
                <c:pt idx="960">
                  <c:v>0.22302472235583723</c:v>
                </c:pt>
                <c:pt idx="961">
                  <c:v>0.22302472235583723</c:v>
                </c:pt>
                <c:pt idx="962">
                  <c:v>0.22302472235583723</c:v>
                </c:pt>
                <c:pt idx="963">
                  <c:v>0.22302472235583723</c:v>
                </c:pt>
                <c:pt idx="964">
                  <c:v>0.22302472235583723</c:v>
                </c:pt>
                <c:pt idx="965">
                  <c:v>0.22302472235583723</c:v>
                </c:pt>
                <c:pt idx="966">
                  <c:v>0.22302472235583723</c:v>
                </c:pt>
                <c:pt idx="967">
                  <c:v>0.22302472235583723</c:v>
                </c:pt>
                <c:pt idx="968">
                  <c:v>0.24111855703264615</c:v>
                </c:pt>
                <c:pt idx="969">
                  <c:v>0.24111855703264615</c:v>
                </c:pt>
                <c:pt idx="970">
                  <c:v>0.24111855703264615</c:v>
                </c:pt>
                <c:pt idx="971">
                  <c:v>0.24111855703264615</c:v>
                </c:pt>
                <c:pt idx="972">
                  <c:v>0.24111855703264615</c:v>
                </c:pt>
                <c:pt idx="973">
                  <c:v>0.24111855703264615</c:v>
                </c:pt>
                <c:pt idx="974">
                  <c:v>0.24111855703264615</c:v>
                </c:pt>
                <c:pt idx="975">
                  <c:v>0.24111855703264615</c:v>
                </c:pt>
                <c:pt idx="976">
                  <c:v>0.24111855703264615</c:v>
                </c:pt>
                <c:pt idx="977">
                  <c:v>0.24111855703264615</c:v>
                </c:pt>
                <c:pt idx="978">
                  <c:v>0.24111855703264615</c:v>
                </c:pt>
                <c:pt idx="979">
                  <c:v>0.24111855703264615</c:v>
                </c:pt>
                <c:pt idx="980">
                  <c:v>0.24111855703264615</c:v>
                </c:pt>
                <c:pt idx="981">
                  <c:v>0.24111855703264615</c:v>
                </c:pt>
                <c:pt idx="982">
                  <c:v>0.24111855703264615</c:v>
                </c:pt>
                <c:pt idx="983">
                  <c:v>0.24111855703264615</c:v>
                </c:pt>
                <c:pt idx="984">
                  <c:v>0.24111855703264615</c:v>
                </c:pt>
                <c:pt idx="985">
                  <c:v>0.24111855703264615</c:v>
                </c:pt>
                <c:pt idx="986">
                  <c:v>0.24111855703264615</c:v>
                </c:pt>
                <c:pt idx="987">
                  <c:v>0.24111855703264615</c:v>
                </c:pt>
                <c:pt idx="988">
                  <c:v>0.24111855703264615</c:v>
                </c:pt>
                <c:pt idx="989">
                  <c:v>0.24111855703264615</c:v>
                </c:pt>
                <c:pt idx="990">
                  <c:v>0.24111855703264615</c:v>
                </c:pt>
                <c:pt idx="991">
                  <c:v>0.24111855703264615</c:v>
                </c:pt>
                <c:pt idx="992">
                  <c:v>0.24111855703264615</c:v>
                </c:pt>
                <c:pt idx="993">
                  <c:v>0.24111855703264615</c:v>
                </c:pt>
                <c:pt idx="994">
                  <c:v>0.24111855703264615</c:v>
                </c:pt>
                <c:pt idx="995">
                  <c:v>0.24111855703264615</c:v>
                </c:pt>
                <c:pt idx="996">
                  <c:v>0.24111855703264615</c:v>
                </c:pt>
                <c:pt idx="997">
                  <c:v>0.24111855703264615</c:v>
                </c:pt>
                <c:pt idx="998">
                  <c:v>0.24111855703264615</c:v>
                </c:pt>
                <c:pt idx="999">
                  <c:v>0.24111855703264615</c:v>
                </c:pt>
                <c:pt idx="1000">
                  <c:v>0.24111855703264615</c:v>
                </c:pt>
                <c:pt idx="1001">
                  <c:v>0.24111855703264615</c:v>
                </c:pt>
                <c:pt idx="1002">
                  <c:v>0.24111855703264615</c:v>
                </c:pt>
                <c:pt idx="1003">
                  <c:v>0.24111855703264615</c:v>
                </c:pt>
                <c:pt idx="1004">
                  <c:v>0.24111855703264615</c:v>
                </c:pt>
                <c:pt idx="1005">
                  <c:v>0.24111855703264615</c:v>
                </c:pt>
                <c:pt idx="1006">
                  <c:v>0.24111855703264615</c:v>
                </c:pt>
                <c:pt idx="1007">
                  <c:v>0.24111855703264615</c:v>
                </c:pt>
                <c:pt idx="1008">
                  <c:v>0.24111855703264615</c:v>
                </c:pt>
                <c:pt idx="1009">
                  <c:v>0.24111855703264615</c:v>
                </c:pt>
                <c:pt idx="1010">
                  <c:v>0.24111855703264615</c:v>
                </c:pt>
                <c:pt idx="1011">
                  <c:v>0.24111855703264615</c:v>
                </c:pt>
                <c:pt idx="1012">
                  <c:v>0.24111855703264615</c:v>
                </c:pt>
                <c:pt idx="1013">
                  <c:v>0.24111855703264615</c:v>
                </c:pt>
                <c:pt idx="1014">
                  <c:v>0.24111855703264615</c:v>
                </c:pt>
                <c:pt idx="1015">
                  <c:v>0.24111855703264615</c:v>
                </c:pt>
                <c:pt idx="1016">
                  <c:v>0.24111855703264615</c:v>
                </c:pt>
                <c:pt idx="1017">
                  <c:v>0.24111855703264615</c:v>
                </c:pt>
                <c:pt idx="1018">
                  <c:v>0.24111855703264615</c:v>
                </c:pt>
                <c:pt idx="1019">
                  <c:v>0.24111855703264615</c:v>
                </c:pt>
                <c:pt idx="1020">
                  <c:v>0.24111855703264615</c:v>
                </c:pt>
                <c:pt idx="1021">
                  <c:v>0.24111855703264615</c:v>
                </c:pt>
                <c:pt idx="1022">
                  <c:v>0.24111855703264615</c:v>
                </c:pt>
                <c:pt idx="1023">
                  <c:v>0.24111855703264615</c:v>
                </c:pt>
                <c:pt idx="1024">
                  <c:v>0.24111855703264615</c:v>
                </c:pt>
                <c:pt idx="1025">
                  <c:v>0.24111855703264615</c:v>
                </c:pt>
                <c:pt idx="1026">
                  <c:v>0.24111855703264615</c:v>
                </c:pt>
                <c:pt idx="1027">
                  <c:v>0.24111855703264615</c:v>
                </c:pt>
                <c:pt idx="1028">
                  <c:v>0.24111855703264615</c:v>
                </c:pt>
                <c:pt idx="1029">
                  <c:v>0.24111855703264615</c:v>
                </c:pt>
                <c:pt idx="1030">
                  <c:v>0.24111855703264615</c:v>
                </c:pt>
                <c:pt idx="1031">
                  <c:v>0.24111855703264615</c:v>
                </c:pt>
                <c:pt idx="1032">
                  <c:v>0.24111855703264615</c:v>
                </c:pt>
                <c:pt idx="1033">
                  <c:v>0.24111855703264615</c:v>
                </c:pt>
                <c:pt idx="1034">
                  <c:v>0.24111855703264615</c:v>
                </c:pt>
                <c:pt idx="1035">
                  <c:v>0.24111855703264615</c:v>
                </c:pt>
                <c:pt idx="1036">
                  <c:v>0.24111855703264615</c:v>
                </c:pt>
                <c:pt idx="1037">
                  <c:v>0.24111855703264615</c:v>
                </c:pt>
                <c:pt idx="1038">
                  <c:v>0.24111855703264615</c:v>
                </c:pt>
                <c:pt idx="1039">
                  <c:v>0.24111855703264615</c:v>
                </c:pt>
                <c:pt idx="1040">
                  <c:v>0.24111855703264615</c:v>
                </c:pt>
                <c:pt idx="1041">
                  <c:v>0.24111855703264615</c:v>
                </c:pt>
                <c:pt idx="1042">
                  <c:v>0.24111855703264615</c:v>
                </c:pt>
                <c:pt idx="1043">
                  <c:v>0.24111855703264615</c:v>
                </c:pt>
                <c:pt idx="1044">
                  <c:v>0.24111855703264615</c:v>
                </c:pt>
                <c:pt idx="1045">
                  <c:v>0.24111855703264615</c:v>
                </c:pt>
                <c:pt idx="1046">
                  <c:v>0.24111855703264615</c:v>
                </c:pt>
                <c:pt idx="1047">
                  <c:v>0.24111855703264615</c:v>
                </c:pt>
                <c:pt idx="1048">
                  <c:v>0.24111855703264615</c:v>
                </c:pt>
                <c:pt idx="1049">
                  <c:v>0.24111855703264615</c:v>
                </c:pt>
                <c:pt idx="1050">
                  <c:v>0.24111855703264615</c:v>
                </c:pt>
                <c:pt idx="1051">
                  <c:v>0.24111855703264615</c:v>
                </c:pt>
                <c:pt idx="1052">
                  <c:v>0.24111855703264615</c:v>
                </c:pt>
                <c:pt idx="1053">
                  <c:v>0.24111855703264615</c:v>
                </c:pt>
                <c:pt idx="1054">
                  <c:v>0.24111855703264615</c:v>
                </c:pt>
                <c:pt idx="1055">
                  <c:v>0.24111855703264615</c:v>
                </c:pt>
                <c:pt idx="1056">
                  <c:v>0.24111855703264615</c:v>
                </c:pt>
                <c:pt idx="1057">
                  <c:v>0.24111855703264615</c:v>
                </c:pt>
                <c:pt idx="1058">
                  <c:v>0.24111855703264615</c:v>
                </c:pt>
                <c:pt idx="1059">
                  <c:v>0.24111855703264615</c:v>
                </c:pt>
                <c:pt idx="1060">
                  <c:v>0.24111855703264615</c:v>
                </c:pt>
                <c:pt idx="1061">
                  <c:v>0.24111855703264615</c:v>
                </c:pt>
                <c:pt idx="1062">
                  <c:v>0.24111855703264615</c:v>
                </c:pt>
                <c:pt idx="1063">
                  <c:v>0.24111855703264615</c:v>
                </c:pt>
                <c:pt idx="1064">
                  <c:v>0.24111855703264615</c:v>
                </c:pt>
                <c:pt idx="1065">
                  <c:v>0.24111855703264615</c:v>
                </c:pt>
                <c:pt idx="1066">
                  <c:v>0.24111855703264615</c:v>
                </c:pt>
                <c:pt idx="1067">
                  <c:v>0.24111855703264615</c:v>
                </c:pt>
                <c:pt idx="1068">
                  <c:v>0.24111855703264615</c:v>
                </c:pt>
                <c:pt idx="1069">
                  <c:v>0.24111855703264615</c:v>
                </c:pt>
                <c:pt idx="1070">
                  <c:v>0.24111855703264615</c:v>
                </c:pt>
                <c:pt idx="1071">
                  <c:v>0.24111855703264615</c:v>
                </c:pt>
                <c:pt idx="1072">
                  <c:v>0.24111855703264615</c:v>
                </c:pt>
                <c:pt idx="1073">
                  <c:v>0.24111855703264615</c:v>
                </c:pt>
                <c:pt idx="1074">
                  <c:v>0.24111855703264615</c:v>
                </c:pt>
                <c:pt idx="1075">
                  <c:v>0.24111855703264615</c:v>
                </c:pt>
                <c:pt idx="1076">
                  <c:v>0.24111855703264615</c:v>
                </c:pt>
                <c:pt idx="1077">
                  <c:v>0.24111855703264615</c:v>
                </c:pt>
                <c:pt idx="1078">
                  <c:v>0.24111855703264615</c:v>
                </c:pt>
                <c:pt idx="1079">
                  <c:v>0.24111855703264615</c:v>
                </c:pt>
                <c:pt idx="1080">
                  <c:v>0.24111855703264615</c:v>
                </c:pt>
                <c:pt idx="1081">
                  <c:v>0.24111855703264615</c:v>
                </c:pt>
                <c:pt idx="1082">
                  <c:v>0.24111855703264615</c:v>
                </c:pt>
                <c:pt idx="1083">
                  <c:v>0.24111855703264615</c:v>
                </c:pt>
                <c:pt idx="1084">
                  <c:v>0.24111855703264615</c:v>
                </c:pt>
                <c:pt idx="1085">
                  <c:v>0.24111855703264615</c:v>
                </c:pt>
                <c:pt idx="1086">
                  <c:v>0.24111855703264615</c:v>
                </c:pt>
                <c:pt idx="1087">
                  <c:v>0.24111855703264615</c:v>
                </c:pt>
                <c:pt idx="1088">
                  <c:v>0.24111855703264615</c:v>
                </c:pt>
                <c:pt idx="1089">
                  <c:v>0.24111855703264615</c:v>
                </c:pt>
                <c:pt idx="1090">
                  <c:v>0.24111855703264615</c:v>
                </c:pt>
                <c:pt idx="1091">
                  <c:v>0.24111855703264615</c:v>
                </c:pt>
                <c:pt idx="1092">
                  <c:v>0.24111855703264615</c:v>
                </c:pt>
                <c:pt idx="1093">
                  <c:v>0.24111855703264615</c:v>
                </c:pt>
                <c:pt idx="1094">
                  <c:v>0.24111855703264615</c:v>
                </c:pt>
                <c:pt idx="1095">
                  <c:v>0.24111855703264615</c:v>
                </c:pt>
                <c:pt idx="1096">
                  <c:v>0.24111855703264615</c:v>
                </c:pt>
                <c:pt idx="1097">
                  <c:v>0.24111855703264615</c:v>
                </c:pt>
                <c:pt idx="1098">
                  <c:v>0.24111855703264615</c:v>
                </c:pt>
                <c:pt idx="1099">
                  <c:v>0.24111855703264615</c:v>
                </c:pt>
                <c:pt idx="1100">
                  <c:v>0.24111855703264615</c:v>
                </c:pt>
                <c:pt idx="1101">
                  <c:v>0.24111855703264615</c:v>
                </c:pt>
                <c:pt idx="1102">
                  <c:v>0.24111855703264615</c:v>
                </c:pt>
                <c:pt idx="1103">
                  <c:v>0.24111855703264615</c:v>
                </c:pt>
                <c:pt idx="1104">
                  <c:v>0.24111855703264615</c:v>
                </c:pt>
                <c:pt idx="1105">
                  <c:v>0.24111855703264615</c:v>
                </c:pt>
                <c:pt idx="1106">
                  <c:v>0.24111855703264615</c:v>
                </c:pt>
                <c:pt idx="1107">
                  <c:v>0.24111855703264615</c:v>
                </c:pt>
                <c:pt idx="1108">
                  <c:v>0.24111855703264615</c:v>
                </c:pt>
                <c:pt idx="1109">
                  <c:v>0.24111855703264615</c:v>
                </c:pt>
                <c:pt idx="1110">
                  <c:v>0.24111855703264615</c:v>
                </c:pt>
                <c:pt idx="1111">
                  <c:v>0.24111855703264615</c:v>
                </c:pt>
                <c:pt idx="1112">
                  <c:v>0.24111855703264615</c:v>
                </c:pt>
                <c:pt idx="1113">
                  <c:v>0.24111855703264615</c:v>
                </c:pt>
                <c:pt idx="1114">
                  <c:v>0.24111855703264615</c:v>
                </c:pt>
                <c:pt idx="1115">
                  <c:v>0.24111855703264615</c:v>
                </c:pt>
                <c:pt idx="1116">
                  <c:v>0.24111855703264615</c:v>
                </c:pt>
                <c:pt idx="1117">
                  <c:v>0.24111855703264615</c:v>
                </c:pt>
                <c:pt idx="1118">
                  <c:v>0.24111855703264615</c:v>
                </c:pt>
                <c:pt idx="1119">
                  <c:v>0.24111855703264615</c:v>
                </c:pt>
                <c:pt idx="1120">
                  <c:v>0.24111855703264615</c:v>
                </c:pt>
                <c:pt idx="1121">
                  <c:v>0.24111855703264615</c:v>
                </c:pt>
                <c:pt idx="1122">
                  <c:v>0.24111855703264615</c:v>
                </c:pt>
                <c:pt idx="1123">
                  <c:v>0.24111855703264615</c:v>
                </c:pt>
                <c:pt idx="1124">
                  <c:v>0.24111855703264615</c:v>
                </c:pt>
                <c:pt idx="1125">
                  <c:v>0.24111855703264615</c:v>
                </c:pt>
                <c:pt idx="1126">
                  <c:v>0.24111855703264615</c:v>
                </c:pt>
                <c:pt idx="1127">
                  <c:v>0.24111855703264615</c:v>
                </c:pt>
                <c:pt idx="1128">
                  <c:v>0.24111855703264615</c:v>
                </c:pt>
                <c:pt idx="1129">
                  <c:v>0.24111855703264615</c:v>
                </c:pt>
                <c:pt idx="1130">
                  <c:v>0.24111855703264615</c:v>
                </c:pt>
                <c:pt idx="1131">
                  <c:v>0.24111855703264615</c:v>
                </c:pt>
                <c:pt idx="1132">
                  <c:v>0.24111855703264615</c:v>
                </c:pt>
                <c:pt idx="1133">
                  <c:v>0.24111855703264615</c:v>
                </c:pt>
                <c:pt idx="1134">
                  <c:v>0.24111855703264615</c:v>
                </c:pt>
                <c:pt idx="1135">
                  <c:v>0.24111855703264615</c:v>
                </c:pt>
                <c:pt idx="1136">
                  <c:v>0.24111855703264615</c:v>
                </c:pt>
                <c:pt idx="1137">
                  <c:v>0.24111855703264615</c:v>
                </c:pt>
                <c:pt idx="1138">
                  <c:v>0.24111855703264615</c:v>
                </c:pt>
                <c:pt idx="1139">
                  <c:v>0.24111855703264615</c:v>
                </c:pt>
                <c:pt idx="1140">
                  <c:v>0.24111855703264615</c:v>
                </c:pt>
                <c:pt idx="1141">
                  <c:v>0.24111855703264615</c:v>
                </c:pt>
                <c:pt idx="1142">
                  <c:v>0.24111855703264615</c:v>
                </c:pt>
                <c:pt idx="1143">
                  <c:v>0.24111855703264615</c:v>
                </c:pt>
                <c:pt idx="1144">
                  <c:v>0.24111855703264615</c:v>
                </c:pt>
                <c:pt idx="1145">
                  <c:v>0.24111855703264615</c:v>
                </c:pt>
                <c:pt idx="1146">
                  <c:v>0.24111855703264615</c:v>
                </c:pt>
                <c:pt idx="1147">
                  <c:v>0.24111855703264615</c:v>
                </c:pt>
                <c:pt idx="1148">
                  <c:v>0.24111855703264615</c:v>
                </c:pt>
                <c:pt idx="1149">
                  <c:v>0.24111855703264615</c:v>
                </c:pt>
                <c:pt idx="1150">
                  <c:v>0.24111855703264615</c:v>
                </c:pt>
                <c:pt idx="1151">
                  <c:v>0.24111855703264615</c:v>
                </c:pt>
                <c:pt idx="1152">
                  <c:v>0.24111855703264615</c:v>
                </c:pt>
                <c:pt idx="1153">
                  <c:v>0.24111855703264615</c:v>
                </c:pt>
                <c:pt idx="1154">
                  <c:v>0.24111855703264615</c:v>
                </c:pt>
                <c:pt idx="1155">
                  <c:v>0.24111855703264615</c:v>
                </c:pt>
                <c:pt idx="1156">
                  <c:v>0.24111855703264615</c:v>
                </c:pt>
                <c:pt idx="1157">
                  <c:v>0.24111855703264615</c:v>
                </c:pt>
                <c:pt idx="1158">
                  <c:v>0.24111855703264615</c:v>
                </c:pt>
                <c:pt idx="1159">
                  <c:v>0.24111855703264615</c:v>
                </c:pt>
                <c:pt idx="1160">
                  <c:v>0.24111855703264615</c:v>
                </c:pt>
                <c:pt idx="1161">
                  <c:v>0.24111855703264615</c:v>
                </c:pt>
                <c:pt idx="1162">
                  <c:v>0.24111855703264615</c:v>
                </c:pt>
                <c:pt idx="1163">
                  <c:v>0.24111855703264615</c:v>
                </c:pt>
                <c:pt idx="1164">
                  <c:v>0.24111855703264615</c:v>
                </c:pt>
                <c:pt idx="1165">
                  <c:v>0.24111855703264615</c:v>
                </c:pt>
                <c:pt idx="1166">
                  <c:v>0.24111855703264615</c:v>
                </c:pt>
                <c:pt idx="1167">
                  <c:v>0.24111855703264615</c:v>
                </c:pt>
                <c:pt idx="1168">
                  <c:v>0.24111855703264615</c:v>
                </c:pt>
                <c:pt idx="1169">
                  <c:v>0.24111855703264615</c:v>
                </c:pt>
                <c:pt idx="1170">
                  <c:v>0.24111855703264615</c:v>
                </c:pt>
                <c:pt idx="1171">
                  <c:v>0.24111855703264615</c:v>
                </c:pt>
                <c:pt idx="1172">
                  <c:v>0.24111855703264615</c:v>
                </c:pt>
                <c:pt idx="1173">
                  <c:v>0.24111855703264615</c:v>
                </c:pt>
                <c:pt idx="1174">
                  <c:v>0.24111855703264615</c:v>
                </c:pt>
                <c:pt idx="1175">
                  <c:v>0.24111855703264615</c:v>
                </c:pt>
                <c:pt idx="1176">
                  <c:v>0.24111855703264615</c:v>
                </c:pt>
                <c:pt idx="1177">
                  <c:v>0.24111855703264615</c:v>
                </c:pt>
                <c:pt idx="1178">
                  <c:v>0.24111855703264615</c:v>
                </c:pt>
                <c:pt idx="1179">
                  <c:v>0.24111855703264615</c:v>
                </c:pt>
                <c:pt idx="1180">
                  <c:v>0.24111855703264615</c:v>
                </c:pt>
                <c:pt idx="1181">
                  <c:v>0.24111855703264615</c:v>
                </c:pt>
                <c:pt idx="1182">
                  <c:v>0.24111855703264615</c:v>
                </c:pt>
                <c:pt idx="1183">
                  <c:v>0.24111855703264615</c:v>
                </c:pt>
                <c:pt idx="1184">
                  <c:v>0.24111855703264615</c:v>
                </c:pt>
                <c:pt idx="1185">
                  <c:v>0.24111855703264615</c:v>
                </c:pt>
                <c:pt idx="1186">
                  <c:v>0.24111855703264615</c:v>
                </c:pt>
                <c:pt idx="1187">
                  <c:v>0.24111855703264615</c:v>
                </c:pt>
                <c:pt idx="1188">
                  <c:v>0.24111855703264615</c:v>
                </c:pt>
                <c:pt idx="1189">
                  <c:v>0.24111855703264615</c:v>
                </c:pt>
                <c:pt idx="1190">
                  <c:v>0.24111855703264615</c:v>
                </c:pt>
                <c:pt idx="1191">
                  <c:v>0.24111855703264615</c:v>
                </c:pt>
                <c:pt idx="1192">
                  <c:v>0.24111855703264615</c:v>
                </c:pt>
                <c:pt idx="1193">
                  <c:v>0.24111855703264615</c:v>
                </c:pt>
                <c:pt idx="1194">
                  <c:v>0.24111855703264615</c:v>
                </c:pt>
                <c:pt idx="1195">
                  <c:v>0.24111855703264615</c:v>
                </c:pt>
                <c:pt idx="1196">
                  <c:v>0.24111855703264615</c:v>
                </c:pt>
                <c:pt idx="1197">
                  <c:v>0.24111855703264615</c:v>
                </c:pt>
                <c:pt idx="1198">
                  <c:v>0.24111855703264615</c:v>
                </c:pt>
                <c:pt idx="1199">
                  <c:v>0.24111855703264615</c:v>
                </c:pt>
                <c:pt idx="1200">
                  <c:v>0.24111855703264615</c:v>
                </c:pt>
                <c:pt idx="1201">
                  <c:v>0.24111855703264615</c:v>
                </c:pt>
                <c:pt idx="1202">
                  <c:v>0.24111855703264615</c:v>
                </c:pt>
                <c:pt idx="1203">
                  <c:v>0.24111855703264615</c:v>
                </c:pt>
                <c:pt idx="1204">
                  <c:v>0.24111855703264615</c:v>
                </c:pt>
                <c:pt idx="1205">
                  <c:v>0.24111855703264615</c:v>
                </c:pt>
                <c:pt idx="1206">
                  <c:v>0.24111855703264615</c:v>
                </c:pt>
                <c:pt idx="1207">
                  <c:v>0.24111855703264615</c:v>
                </c:pt>
                <c:pt idx="1208">
                  <c:v>0.24111855703264615</c:v>
                </c:pt>
                <c:pt idx="1209">
                  <c:v>0.24111855703264615</c:v>
                </c:pt>
                <c:pt idx="1210">
                  <c:v>0.24111855703264615</c:v>
                </c:pt>
                <c:pt idx="1211">
                  <c:v>0.24111855703264615</c:v>
                </c:pt>
                <c:pt idx="1212">
                  <c:v>0.24111855703264615</c:v>
                </c:pt>
                <c:pt idx="1213">
                  <c:v>0.24111855703264615</c:v>
                </c:pt>
                <c:pt idx="1214">
                  <c:v>0.24111855703264615</c:v>
                </c:pt>
                <c:pt idx="1215">
                  <c:v>0.24111855703264615</c:v>
                </c:pt>
                <c:pt idx="1216">
                  <c:v>0.24111855703264615</c:v>
                </c:pt>
                <c:pt idx="1217">
                  <c:v>0.24111855703264615</c:v>
                </c:pt>
                <c:pt idx="1218">
                  <c:v>0.24111855703264615</c:v>
                </c:pt>
                <c:pt idx="1219">
                  <c:v>0.24111855703264615</c:v>
                </c:pt>
                <c:pt idx="1220">
                  <c:v>0.24111855703264615</c:v>
                </c:pt>
                <c:pt idx="1221">
                  <c:v>0.24111855703264615</c:v>
                </c:pt>
                <c:pt idx="1222">
                  <c:v>0.24111855703264615</c:v>
                </c:pt>
                <c:pt idx="1223">
                  <c:v>0.24111855703264615</c:v>
                </c:pt>
                <c:pt idx="1224">
                  <c:v>0.24111855703264615</c:v>
                </c:pt>
                <c:pt idx="1225">
                  <c:v>0.24111855703264615</c:v>
                </c:pt>
                <c:pt idx="1226">
                  <c:v>0.24111855703264615</c:v>
                </c:pt>
                <c:pt idx="1227">
                  <c:v>0.24111855703264615</c:v>
                </c:pt>
                <c:pt idx="1228">
                  <c:v>0.24111855703264615</c:v>
                </c:pt>
                <c:pt idx="1229">
                  <c:v>0.24111855703264615</c:v>
                </c:pt>
                <c:pt idx="1230">
                  <c:v>0.24111855703264615</c:v>
                </c:pt>
                <c:pt idx="1231">
                  <c:v>0.24111855703264615</c:v>
                </c:pt>
                <c:pt idx="1232">
                  <c:v>0.24111855703264615</c:v>
                </c:pt>
                <c:pt idx="1233">
                  <c:v>0.24111855703264615</c:v>
                </c:pt>
                <c:pt idx="1234">
                  <c:v>0.24111855703264615</c:v>
                </c:pt>
                <c:pt idx="1235">
                  <c:v>0.24111855703264615</c:v>
                </c:pt>
                <c:pt idx="1236">
                  <c:v>0.24111855703264615</c:v>
                </c:pt>
                <c:pt idx="1237">
                  <c:v>0.24111855703264615</c:v>
                </c:pt>
                <c:pt idx="1238">
                  <c:v>0.24111855703264615</c:v>
                </c:pt>
                <c:pt idx="1239">
                  <c:v>0.24111855703264615</c:v>
                </c:pt>
                <c:pt idx="1240">
                  <c:v>0.24111855703264615</c:v>
                </c:pt>
                <c:pt idx="1241">
                  <c:v>0.24111855703264615</c:v>
                </c:pt>
                <c:pt idx="1242">
                  <c:v>0.24111855703264615</c:v>
                </c:pt>
                <c:pt idx="1243">
                  <c:v>0.24111855703264615</c:v>
                </c:pt>
                <c:pt idx="1244">
                  <c:v>0.24111855703264615</c:v>
                </c:pt>
                <c:pt idx="1245">
                  <c:v>0.24111855703264615</c:v>
                </c:pt>
                <c:pt idx="1246">
                  <c:v>0.24111855703264615</c:v>
                </c:pt>
                <c:pt idx="1247">
                  <c:v>0.24111855703264615</c:v>
                </c:pt>
                <c:pt idx="1248">
                  <c:v>0.24111855703264615</c:v>
                </c:pt>
                <c:pt idx="1249">
                  <c:v>0.24111855703264615</c:v>
                </c:pt>
                <c:pt idx="1250">
                  <c:v>0.24111855703264615</c:v>
                </c:pt>
                <c:pt idx="1251">
                  <c:v>0.24111855703264615</c:v>
                </c:pt>
                <c:pt idx="1252">
                  <c:v>0.24111855703264615</c:v>
                </c:pt>
                <c:pt idx="1253">
                  <c:v>0.24111855703264615</c:v>
                </c:pt>
                <c:pt idx="1254">
                  <c:v>0.27630101334866347</c:v>
                </c:pt>
                <c:pt idx="1255">
                  <c:v>0.27630101334866347</c:v>
                </c:pt>
                <c:pt idx="1256">
                  <c:v>0.27630101334866347</c:v>
                </c:pt>
                <c:pt idx="1257">
                  <c:v>0.27630101334866347</c:v>
                </c:pt>
                <c:pt idx="1258">
                  <c:v>0.27630101334866347</c:v>
                </c:pt>
                <c:pt idx="1259">
                  <c:v>0.27630101334866347</c:v>
                </c:pt>
                <c:pt idx="1260">
                  <c:v>0.27630101334866347</c:v>
                </c:pt>
                <c:pt idx="1261">
                  <c:v>0.27630101334866347</c:v>
                </c:pt>
                <c:pt idx="1262">
                  <c:v>0.27630101334866347</c:v>
                </c:pt>
                <c:pt idx="1263">
                  <c:v>0.27630101334866347</c:v>
                </c:pt>
                <c:pt idx="1264">
                  <c:v>0.27630101334866347</c:v>
                </c:pt>
                <c:pt idx="1265">
                  <c:v>0.27630101334866347</c:v>
                </c:pt>
                <c:pt idx="1266">
                  <c:v>0.27630101334866347</c:v>
                </c:pt>
                <c:pt idx="1267">
                  <c:v>0.27630101334866347</c:v>
                </c:pt>
                <c:pt idx="1268">
                  <c:v>0.27630101334866347</c:v>
                </c:pt>
                <c:pt idx="1269">
                  <c:v>0.27630101334866347</c:v>
                </c:pt>
                <c:pt idx="1270">
                  <c:v>0.27630101334866347</c:v>
                </c:pt>
                <c:pt idx="1271">
                  <c:v>0.27630101334866347</c:v>
                </c:pt>
                <c:pt idx="1272">
                  <c:v>0.27630101334866347</c:v>
                </c:pt>
                <c:pt idx="1273">
                  <c:v>0.27630101334866347</c:v>
                </c:pt>
                <c:pt idx="1274">
                  <c:v>0.27630101334866347</c:v>
                </c:pt>
                <c:pt idx="1275">
                  <c:v>0.27630101334866347</c:v>
                </c:pt>
                <c:pt idx="1276">
                  <c:v>0.27630101334866347</c:v>
                </c:pt>
                <c:pt idx="1277">
                  <c:v>0.27630101334866347</c:v>
                </c:pt>
                <c:pt idx="1278">
                  <c:v>0.27630101334866347</c:v>
                </c:pt>
                <c:pt idx="1279">
                  <c:v>0.27630101334866347</c:v>
                </c:pt>
                <c:pt idx="1280">
                  <c:v>0.27630101334866347</c:v>
                </c:pt>
                <c:pt idx="1281">
                  <c:v>0.27630101334866347</c:v>
                </c:pt>
                <c:pt idx="1282">
                  <c:v>0.27630101334866347</c:v>
                </c:pt>
                <c:pt idx="1283">
                  <c:v>0.27630101334866347</c:v>
                </c:pt>
                <c:pt idx="1284">
                  <c:v>0.27630101334866347</c:v>
                </c:pt>
                <c:pt idx="1285">
                  <c:v>0.27630101334866347</c:v>
                </c:pt>
                <c:pt idx="1286">
                  <c:v>0.27630101334866347</c:v>
                </c:pt>
                <c:pt idx="1287">
                  <c:v>0.27630101334866347</c:v>
                </c:pt>
                <c:pt idx="1288">
                  <c:v>0.27630101334866347</c:v>
                </c:pt>
                <c:pt idx="1289">
                  <c:v>0.27630101334866347</c:v>
                </c:pt>
                <c:pt idx="1290">
                  <c:v>0.27630101334866347</c:v>
                </c:pt>
                <c:pt idx="1291">
                  <c:v>0.27630101334866347</c:v>
                </c:pt>
                <c:pt idx="1292">
                  <c:v>0.27630101334866347</c:v>
                </c:pt>
                <c:pt idx="1293">
                  <c:v>0.27630101334866347</c:v>
                </c:pt>
                <c:pt idx="1294">
                  <c:v>0.27630101334866347</c:v>
                </c:pt>
                <c:pt idx="1295">
                  <c:v>0.27630101334866347</c:v>
                </c:pt>
                <c:pt idx="1296">
                  <c:v>0.27630101334866347</c:v>
                </c:pt>
                <c:pt idx="1297">
                  <c:v>0.27630101334866347</c:v>
                </c:pt>
                <c:pt idx="1298">
                  <c:v>0.27630101334866347</c:v>
                </c:pt>
                <c:pt idx="1299">
                  <c:v>0.27630101334866347</c:v>
                </c:pt>
                <c:pt idx="1300">
                  <c:v>0.27630101334866347</c:v>
                </c:pt>
                <c:pt idx="1301">
                  <c:v>0.27630101334866347</c:v>
                </c:pt>
                <c:pt idx="1302">
                  <c:v>0.27630101334866347</c:v>
                </c:pt>
                <c:pt idx="1303">
                  <c:v>0.27630101334866347</c:v>
                </c:pt>
                <c:pt idx="1304">
                  <c:v>0.27630101334866347</c:v>
                </c:pt>
                <c:pt idx="1305">
                  <c:v>0.27630101334866347</c:v>
                </c:pt>
                <c:pt idx="1306">
                  <c:v>0.27630101334866347</c:v>
                </c:pt>
                <c:pt idx="1307">
                  <c:v>0.27630101334866347</c:v>
                </c:pt>
                <c:pt idx="1308">
                  <c:v>0.27630101334866347</c:v>
                </c:pt>
                <c:pt idx="1309">
                  <c:v>0.27630101334866347</c:v>
                </c:pt>
                <c:pt idx="1310">
                  <c:v>0.27630101334866347</c:v>
                </c:pt>
                <c:pt idx="1311">
                  <c:v>0.27630101334866347</c:v>
                </c:pt>
                <c:pt idx="1312">
                  <c:v>0.27630101334866347</c:v>
                </c:pt>
                <c:pt idx="1313">
                  <c:v>0.27630101334866347</c:v>
                </c:pt>
                <c:pt idx="1314">
                  <c:v>0.27630101334866347</c:v>
                </c:pt>
                <c:pt idx="1315">
                  <c:v>0.27630101334866347</c:v>
                </c:pt>
                <c:pt idx="1316">
                  <c:v>0.27630101334866347</c:v>
                </c:pt>
                <c:pt idx="1317">
                  <c:v>0.27630101334866347</c:v>
                </c:pt>
                <c:pt idx="1318">
                  <c:v>0.27630101334866347</c:v>
                </c:pt>
                <c:pt idx="1319">
                  <c:v>0.27630101334866347</c:v>
                </c:pt>
                <c:pt idx="1320">
                  <c:v>0.27630101334866347</c:v>
                </c:pt>
                <c:pt idx="1321">
                  <c:v>0.27630101334866347</c:v>
                </c:pt>
                <c:pt idx="1322">
                  <c:v>0.27630101334866347</c:v>
                </c:pt>
                <c:pt idx="1323">
                  <c:v>0.27630101334866347</c:v>
                </c:pt>
                <c:pt idx="1324">
                  <c:v>0.27630101334866347</c:v>
                </c:pt>
                <c:pt idx="1325">
                  <c:v>0.27630101334866347</c:v>
                </c:pt>
                <c:pt idx="1326">
                  <c:v>0.27630101334866347</c:v>
                </c:pt>
                <c:pt idx="1327">
                  <c:v>0.27630101334866347</c:v>
                </c:pt>
                <c:pt idx="1328">
                  <c:v>0.27630101334866347</c:v>
                </c:pt>
                <c:pt idx="1329">
                  <c:v>0.27630101334866347</c:v>
                </c:pt>
                <c:pt idx="1330">
                  <c:v>0.27630101334866347</c:v>
                </c:pt>
                <c:pt idx="1331">
                  <c:v>0.27630101334866347</c:v>
                </c:pt>
                <c:pt idx="1332">
                  <c:v>0.27630101334866347</c:v>
                </c:pt>
                <c:pt idx="1333">
                  <c:v>0.27630101334866347</c:v>
                </c:pt>
                <c:pt idx="1334">
                  <c:v>0.27630101334866347</c:v>
                </c:pt>
                <c:pt idx="1335">
                  <c:v>0.27630101334866347</c:v>
                </c:pt>
                <c:pt idx="1336">
                  <c:v>0.27630101334866347</c:v>
                </c:pt>
                <c:pt idx="1337">
                  <c:v>0.27630101334866347</c:v>
                </c:pt>
                <c:pt idx="1338">
                  <c:v>0.27630101334866347</c:v>
                </c:pt>
                <c:pt idx="1339">
                  <c:v>0.27630101334866347</c:v>
                </c:pt>
                <c:pt idx="1340">
                  <c:v>0.27630101334866347</c:v>
                </c:pt>
                <c:pt idx="1341">
                  <c:v>0.27630101334866347</c:v>
                </c:pt>
                <c:pt idx="1342">
                  <c:v>0.27630101334866347</c:v>
                </c:pt>
                <c:pt idx="1343">
                  <c:v>0.27630101334866347</c:v>
                </c:pt>
                <c:pt idx="1344">
                  <c:v>0.27630101334866347</c:v>
                </c:pt>
                <c:pt idx="1345">
                  <c:v>0.27630101334866347</c:v>
                </c:pt>
                <c:pt idx="1346">
                  <c:v>0.27630101334866347</c:v>
                </c:pt>
                <c:pt idx="1347">
                  <c:v>0.27630101334866347</c:v>
                </c:pt>
                <c:pt idx="1348">
                  <c:v>0.27630101334866347</c:v>
                </c:pt>
                <c:pt idx="1349">
                  <c:v>0.27630101334866347</c:v>
                </c:pt>
                <c:pt idx="1350">
                  <c:v>0.27630101334866347</c:v>
                </c:pt>
                <c:pt idx="1351">
                  <c:v>0.27630101334866347</c:v>
                </c:pt>
                <c:pt idx="1352">
                  <c:v>0.27630101334866347</c:v>
                </c:pt>
                <c:pt idx="1353">
                  <c:v>0.27630101334866347</c:v>
                </c:pt>
                <c:pt idx="1354">
                  <c:v>0.27630101334866347</c:v>
                </c:pt>
                <c:pt idx="1355">
                  <c:v>0.27630101334866347</c:v>
                </c:pt>
                <c:pt idx="1356">
                  <c:v>0.27630101334866347</c:v>
                </c:pt>
                <c:pt idx="1357">
                  <c:v>0.27630101334866347</c:v>
                </c:pt>
                <c:pt idx="1358">
                  <c:v>0.27630101334866347</c:v>
                </c:pt>
                <c:pt idx="1359">
                  <c:v>0.27630101334866347</c:v>
                </c:pt>
                <c:pt idx="1360">
                  <c:v>0.27630101334866347</c:v>
                </c:pt>
                <c:pt idx="1361">
                  <c:v>0.27630101334866347</c:v>
                </c:pt>
                <c:pt idx="1362">
                  <c:v>0.27630101334866347</c:v>
                </c:pt>
                <c:pt idx="1363">
                  <c:v>0.27630101334866347</c:v>
                </c:pt>
                <c:pt idx="1364">
                  <c:v>0.27630101334866347</c:v>
                </c:pt>
                <c:pt idx="1365">
                  <c:v>0.27630101334866347</c:v>
                </c:pt>
                <c:pt idx="1366">
                  <c:v>0.27630101334866347</c:v>
                </c:pt>
                <c:pt idx="1367">
                  <c:v>0.27630101334866347</c:v>
                </c:pt>
                <c:pt idx="1368">
                  <c:v>0.27630101334866347</c:v>
                </c:pt>
                <c:pt idx="1369">
                  <c:v>0.27630101334866347</c:v>
                </c:pt>
                <c:pt idx="1370">
                  <c:v>0.27630101334866347</c:v>
                </c:pt>
                <c:pt idx="1371">
                  <c:v>0.27630101334866347</c:v>
                </c:pt>
                <c:pt idx="1372">
                  <c:v>0.27630101334866347</c:v>
                </c:pt>
                <c:pt idx="1373">
                  <c:v>0.27630101334866347</c:v>
                </c:pt>
                <c:pt idx="1374">
                  <c:v>0.27630101334866347</c:v>
                </c:pt>
                <c:pt idx="1375">
                  <c:v>0.27630101334866347</c:v>
                </c:pt>
                <c:pt idx="1376">
                  <c:v>0.27630101334866347</c:v>
                </c:pt>
                <c:pt idx="1377">
                  <c:v>0.27630101334866347</c:v>
                </c:pt>
                <c:pt idx="1378">
                  <c:v>0.27630101334866347</c:v>
                </c:pt>
                <c:pt idx="1379">
                  <c:v>0.27630101334866347</c:v>
                </c:pt>
                <c:pt idx="1380">
                  <c:v>0.27630101334866347</c:v>
                </c:pt>
                <c:pt idx="1381">
                  <c:v>0.27630101334866347</c:v>
                </c:pt>
                <c:pt idx="1382">
                  <c:v>0.27630101334866347</c:v>
                </c:pt>
                <c:pt idx="1383">
                  <c:v>0.27630101334866347</c:v>
                </c:pt>
                <c:pt idx="1384">
                  <c:v>0.27630101334866347</c:v>
                </c:pt>
                <c:pt idx="1385">
                  <c:v>0.27630101334866347</c:v>
                </c:pt>
                <c:pt idx="1386">
                  <c:v>0.27630101334866347</c:v>
                </c:pt>
                <c:pt idx="1387">
                  <c:v>0.27630101334866347</c:v>
                </c:pt>
                <c:pt idx="1388">
                  <c:v>0.27630101334866347</c:v>
                </c:pt>
                <c:pt idx="1389">
                  <c:v>0.27630101334866347</c:v>
                </c:pt>
                <c:pt idx="1390">
                  <c:v>0.27630101334866347</c:v>
                </c:pt>
                <c:pt idx="1391">
                  <c:v>0.27630101334866347</c:v>
                </c:pt>
                <c:pt idx="1392">
                  <c:v>0.27630101334866347</c:v>
                </c:pt>
                <c:pt idx="1393">
                  <c:v>0.27630101334866347</c:v>
                </c:pt>
                <c:pt idx="1394">
                  <c:v>0.27630101334866347</c:v>
                </c:pt>
                <c:pt idx="1395">
                  <c:v>0.27630101334866347</c:v>
                </c:pt>
                <c:pt idx="1396">
                  <c:v>0.27630101334866347</c:v>
                </c:pt>
                <c:pt idx="1397">
                  <c:v>0.27630101334866347</c:v>
                </c:pt>
                <c:pt idx="1398">
                  <c:v>0.27630101334866347</c:v>
                </c:pt>
                <c:pt idx="1399">
                  <c:v>0.27630101334866347</c:v>
                </c:pt>
                <c:pt idx="1400">
                  <c:v>0.27630101334866347</c:v>
                </c:pt>
                <c:pt idx="1401">
                  <c:v>0.27630101334866347</c:v>
                </c:pt>
                <c:pt idx="1402">
                  <c:v>0.27630101334866347</c:v>
                </c:pt>
                <c:pt idx="1403">
                  <c:v>0.27630101334866347</c:v>
                </c:pt>
                <c:pt idx="1404">
                  <c:v>0.27630101334866347</c:v>
                </c:pt>
                <c:pt idx="1405">
                  <c:v>0.27630101334866347</c:v>
                </c:pt>
                <c:pt idx="1406">
                  <c:v>0.27630101334866347</c:v>
                </c:pt>
                <c:pt idx="1407">
                  <c:v>0.27630101334866347</c:v>
                </c:pt>
                <c:pt idx="1408">
                  <c:v>0.27630101334866347</c:v>
                </c:pt>
                <c:pt idx="1409">
                  <c:v>0.27630101334866347</c:v>
                </c:pt>
                <c:pt idx="1410">
                  <c:v>0.27630101334866347</c:v>
                </c:pt>
                <c:pt idx="1411">
                  <c:v>0.27630101334866347</c:v>
                </c:pt>
                <c:pt idx="1412">
                  <c:v>0.27630101334866347</c:v>
                </c:pt>
                <c:pt idx="1413">
                  <c:v>0.27630101334866347</c:v>
                </c:pt>
                <c:pt idx="1414">
                  <c:v>0.27630101334866347</c:v>
                </c:pt>
                <c:pt idx="1415">
                  <c:v>0.27630101334866347</c:v>
                </c:pt>
                <c:pt idx="1416">
                  <c:v>0.27630101334866347</c:v>
                </c:pt>
                <c:pt idx="1417">
                  <c:v>0.27630101334866347</c:v>
                </c:pt>
                <c:pt idx="1418">
                  <c:v>0.27630101334866347</c:v>
                </c:pt>
                <c:pt idx="1419">
                  <c:v>0.27630101334866347</c:v>
                </c:pt>
                <c:pt idx="1420">
                  <c:v>0.27630101334866347</c:v>
                </c:pt>
                <c:pt idx="1421">
                  <c:v>0.27630101334866347</c:v>
                </c:pt>
                <c:pt idx="1422">
                  <c:v>0.27630101334866347</c:v>
                </c:pt>
                <c:pt idx="1423">
                  <c:v>0.27630101334866347</c:v>
                </c:pt>
                <c:pt idx="1424">
                  <c:v>0.27630101334866347</c:v>
                </c:pt>
                <c:pt idx="1425">
                  <c:v>0.27630101334866347</c:v>
                </c:pt>
                <c:pt idx="1426">
                  <c:v>0.27630101334866347</c:v>
                </c:pt>
                <c:pt idx="1427">
                  <c:v>0.27630101334866347</c:v>
                </c:pt>
                <c:pt idx="1428">
                  <c:v>0.27630101334866347</c:v>
                </c:pt>
                <c:pt idx="1429">
                  <c:v>0.27630101334866347</c:v>
                </c:pt>
                <c:pt idx="1430">
                  <c:v>0.27630101334866347</c:v>
                </c:pt>
                <c:pt idx="1431">
                  <c:v>0.27630101334866347</c:v>
                </c:pt>
                <c:pt idx="1432">
                  <c:v>0.27630101334866347</c:v>
                </c:pt>
                <c:pt idx="1433">
                  <c:v>0.27630101334866347</c:v>
                </c:pt>
                <c:pt idx="1434">
                  <c:v>0.27630101334866347</c:v>
                </c:pt>
                <c:pt idx="1435">
                  <c:v>0.27630101334866347</c:v>
                </c:pt>
                <c:pt idx="1436">
                  <c:v>0.27630101334866347</c:v>
                </c:pt>
                <c:pt idx="1437">
                  <c:v>0.27630101334866347</c:v>
                </c:pt>
                <c:pt idx="1438">
                  <c:v>0.27630101334866347</c:v>
                </c:pt>
                <c:pt idx="1439">
                  <c:v>0.27630101334866347</c:v>
                </c:pt>
                <c:pt idx="1440">
                  <c:v>0.27630101334866347</c:v>
                </c:pt>
                <c:pt idx="1441">
                  <c:v>0.27630101334866347</c:v>
                </c:pt>
                <c:pt idx="1442">
                  <c:v>0.27630101334866347</c:v>
                </c:pt>
                <c:pt idx="1443">
                  <c:v>0.27630101334866347</c:v>
                </c:pt>
                <c:pt idx="1444">
                  <c:v>0.27630101334866347</c:v>
                </c:pt>
                <c:pt idx="1445">
                  <c:v>0.27630101334866347</c:v>
                </c:pt>
                <c:pt idx="1446">
                  <c:v>0.27630101334866347</c:v>
                </c:pt>
                <c:pt idx="1447">
                  <c:v>0.27630101334866347</c:v>
                </c:pt>
                <c:pt idx="1448">
                  <c:v>0.27630101334866347</c:v>
                </c:pt>
                <c:pt idx="1449">
                  <c:v>0.27630101334866347</c:v>
                </c:pt>
                <c:pt idx="1450">
                  <c:v>0.27630101334866347</c:v>
                </c:pt>
                <c:pt idx="1451">
                  <c:v>0.27630101334866347</c:v>
                </c:pt>
                <c:pt idx="1452">
                  <c:v>0.27630101334866347</c:v>
                </c:pt>
                <c:pt idx="1453">
                  <c:v>0.27630101334866347</c:v>
                </c:pt>
                <c:pt idx="1454">
                  <c:v>0.27630101334866347</c:v>
                </c:pt>
                <c:pt idx="1455">
                  <c:v>0.27630101334866347</c:v>
                </c:pt>
                <c:pt idx="1456">
                  <c:v>0.27630101334866347</c:v>
                </c:pt>
                <c:pt idx="1457">
                  <c:v>0.27630101334866347</c:v>
                </c:pt>
                <c:pt idx="1458">
                  <c:v>0.27630101334866347</c:v>
                </c:pt>
                <c:pt idx="1459">
                  <c:v>0.27630101334866347</c:v>
                </c:pt>
                <c:pt idx="1460">
                  <c:v>0.27630101334866347</c:v>
                </c:pt>
                <c:pt idx="1461">
                  <c:v>0.27630101334866347</c:v>
                </c:pt>
                <c:pt idx="1462">
                  <c:v>0.27630101334866347</c:v>
                </c:pt>
                <c:pt idx="1463">
                  <c:v>0.27630101334866347</c:v>
                </c:pt>
                <c:pt idx="1464">
                  <c:v>0.27630101334866347</c:v>
                </c:pt>
                <c:pt idx="1465">
                  <c:v>0.27630101334866347</c:v>
                </c:pt>
                <c:pt idx="1466">
                  <c:v>0.27630101334866347</c:v>
                </c:pt>
                <c:pt idx="1467">
                  <c:v>0.27630101334866347</c:v>
                </c:pt>
                <c:pt idx="1468">
                  <c:v>0.27630101334866347</c:v>
                </c:pt>
                <c:pt idx="1469">
                  <c:v>0.27630101334866347</c:v>
                </c:pt>
                <c:pt idx="1470">
                  <c:v>0.27630101334866347</c:v>
                </c:pt>
                <c:pt idx="1471">
                  <c:v>0.27630101334866347</c:v>
                </c:pt>
                <c:pt idx="1472">
                  <c:v>0.27630101334866347</c:v>
                </c:pt>
                <c:pt idx="1473">
                  <c:v>0.27630101334866347</c:v>
                </c:pt>
                <c:pt idx="1474">
                  <c:v>0.27630101334866347</c:v>
                </c:pt>
                <c:pt idx="1475">
                  <c:v>0.27630101334866347</c:v>
                </c:pt>
                <c:pt idx="1476">
                  <c:v>0.27630101334866347</c:v>
                </c:pt>
                <c:pt idx="1477">
                  <c:v>0.27630101334866347</c:v>
                </c:pt>
                <c:pt idx="1478">
                  <c:v>0.27630101334866347</c:v>
                </c:pt>
                <c:pt idx="1479">
                  <c:v>0.27630101334866347</c:v>
                </c:pt>
                <c:pt idx="1480">
                  <c:v>0.27630101334866347</c:v>
                </c:pt>
                <c:pt idx="1481">
                  <c:v>0.27630101334866347</c:v>
                </c:pt>
                <c:pt idx="1482">
                  <c:v>0.27630101334866347</c:v>
                </c:pt>
                <c:pt idx="1483">
                  <c:v>0.27630101334866347</c:v>
                </c:pt>
                <c:pt idx="1484">
                  <c:v>0.27630101334866347</c:v>
                </c:pt>
                <c:pt idx="1485">
                  <c:v>0.27630101334866347</c:v>
                </c:pt>
                <c:pt idx="1486">
                  <c:v>0.27630101334866347</c:v>
                </c:pt>
                <c:pt idx="1487">
                  <c:v>0.27630101334866347</c:v>
                </c:pt>
                <c:pt idx="1488">
                  <c:v>0.27630101334866347</c:v>
                </c:pt>
                <c:pt idx="1489">
                  <c:v>0.27630101334866347</c:v>
                </c:pt>
                <c:pt idx="1490">
                  <c:v>0.27630101334866347</c:v>
                </c:pt>
                <c:pt idx="1491">
                  <c:v>0.27630101334866347</c:v>
                </c:pt>
                <c:pt idx="1492">
                  <c:v>0.27630101334866347</c:v>
                </c:pt>
                <c:pt idx="1493">
                  <c:v>0.27630101334866347</c:v>
                </c:pt>
                <c:pt idx="1494">
                  <c:v>0.27630101334866347</c:v>
                </c:pt>
                <c:pt idx="1495">
                  <c:v>0.27630101334866347</c:v>
                </c:pt>
                <c:pt idx="1496">
                  <c:v>0.27630101334866347</c:v>
                </c:pt>
                <c:pt idx="1497">
                  <c:v>0.27630101334866347</c:v>
                </c:pt>
                <c:pt idx="1498">
                  <c:v>0.27630101334866347</c:v>
                </c:pt>
                <c:pt idx="1499">
                  <c:v>0.27630101334866347</c:v>
                </c:pt>
                <c:pt idx="1500">
                  <c:v>0.27630101334866347</c:v>
                </c:pt>
                <c:pt idx="1501">
                  <c:v>0.27630101334866347</c:v>
                </c:pt>
                <c:pt idx="1502">
                  <c:v>0.27630101334866347</c:v>
                </c:pt>
                <c:pt idx="1503">
                  <c:v>0.27630101334866347</c:v>
                </c:pt>
                <c:pt idx="1504">
                  <c:v>0.27630101334866347</c:v>
                </c:pt>
                <c:pt idx="1505">
                  <c:v>0.27630101334866347</c:v>
                </c:pt>
                <c:pt idx="1506">
                  <c:v>0.27630101334866347</c:v>
                </c:pt>
                <c:pt idx="1507">
                  <c:v>0.27630101334866347</c:v>
                </c:pt>
                <c:pt idx="1508">
                  <c:v>0.27630101334866347</c:v>
                </c:pt>
                <c:pt idx="1509">
                  <c:v>0.27630101334866347</c:v>
                </c:pt>
                <c:pt idx="1510">
                  <c:v>0.27630101334866347</c:v>
                </c:pt>
                <c:pt idx="1511">
                  <c:v>0.27630101334866347</c:v>
                </c:pt>
                <c:pt idx="1512">
                  <c:v>0.27630101334866347</c:v>
                </c:pt>
                <c:pt idx="1513">
                  <c:v>0.27630101334866347</c:v>
                </c:pt>
                <c:pt idx="1514">
                  <c:v>0.27630101334866347</c:v>
                </c:pt>
                <c:pt idx="1515">
                  <c:v>0.27630101334866347</c:v>
                </c:pt>
                <c:pt idx="1516">
                  <c:v>0.27630101334866347</c:v>
                </c:pt>
                <c:pt idx="1517">
                  <c:v>0.27630101334866347</c:v>
                </c:pt>
                <c:pt idx="1518">
                  <c:v>0.27630101334866347</c:v>
                </c:pt>
                <c:pt idx="1519">
                  <c:v>0.27630101334866347</c:v>
                </c:pt>
                <c:pt idx="1520">
                  <c:v>0.27630101334866347</c:v>
                </c:pt>
                <c:pt idx="1521">
                  <c:v>0.27630101334866347</c:v>
                </c:pt>
                <c:pt idx="1522">
                  <c:v>0.27630101334866347</c:v>
                </c:pt>
                <c:pt idx="1523">
                  <c:v>0.27630101334866347</c:v>
                </c:pt>
                <c:pt idx="1524">
                  <c:v>0.27630101334866347</c:v>
                </c:pt>
                <c:pt idx="1525">
                  <c:v>0.27630101334866347</c:v>
                </c:pt>
                <c:pt idx="1526">
                  <c:v>0.27630101334866347</c:v>
                </c:pt>
                <c:pt idx="1527">
                  <c:v>0.27630101334866347</c:v>
                </c:pt>
                <c:pt idx="1528">
                  <c:v>0.27630101334866347</c:v>
                </c:pt>
                <c:pt idx="1529">
                  <c:v>0.27630101334866347</c:v>
                </c:pt>
                <c:pt idx="1530">
                  <c:v>0.27630101334866347</c:v>
                </c:pt>
                <c:pt idx="1531">
                  <c:v>0.27630101334866347</c:v>
                </c:pt>
                <c:pt idx="1532">
                  <c:v>0.27630101334866347</c:v>
                </c:pt>
                <c:pt idx="1533">
                  <c:v>0.27630101334866347</c:v>
                </c:pt>
                <c:pt idx="1534">
                  <c:v>0.27630101334866347</c:v>
                </c:pt>
                <c:pt idx="1535">
                  <c:v>0.27630101334866347</c:v>
                </c:pt>
                <c:pt idx="1536">
                  <c:v>0.27630101334866347</c:v>
                </c:pt>
                <c:pt idx="1537">
                  <c:v>0.27630101334866347</c:v>
                </c:pt>
                <c:pt idx="1538">
                  <c:v>0.27630101334866347</c:v>
                </c:pt>
                <c:pt idx="1539">
                  <c:v>0.27630101334866347</c:v>
                </c:pt>
                <c:pt idx="1540">
                  <c:v>0.27630101334866347</c:v>
                </c:pt>
                <c:pt idx="1541">
                  <c:v>0.27630101334866347</c:v>
                </c:pt>
                <c:pt idx="1542">
                  <c:v>0.27630101334866347</c:v>
                </c:pt>
                <c:pt idx="1543">
                  <c:v>0.27630101334866347</c:v>
                </c:pt>
                <c:pt idx="1544">
                  <c:v>0.27630101334866347</c:v>
                </c:pt>
                <c:pt idx="1545">
                  <c:v>0.27630101334866347</c:v>
                </c:pt>
                <c:pt idx="1546">
                  <c:v>0.27630101334866347</c:v>
                </c:pt>
                <c:pt idx="1547">
                  <c:v>0.27630101334866347</c:v>
                </c:pt>
                <c:pt idx="1548">
                  <c:v>0.27630101334866347</c:v>
                </c:pt>
                <c:pt idx="1549">
                  <c:v>0.27630101334866347</c:v>
                </c:pt>
                <c:pt idx="1550">
                  <c:v>0.27630101334866347</c:v>
                </c:pt>
                <c:pt idx="1551">
                  <c:v>0.27630101334866347</c:v>
                </c:pt>
                <c:pt idx="1552">
                  <c:v>0.27630101334866347</c:v>
                </c:pt>
                <c:pt idx="1553">
                  <c:v>0.27630101334866347</c:v>
                </c:pt>
                <c:pt idx="1554">
                  <c:v>0.27630101334866347</c:v>
                </c:pt>
                <c:pt idx="1555">
                  <c:v>0.27630101334866347</c:v>
                </c:pt>
                <c:pt idx="1556">
                  <c:v>0.27630101334866347</c:v>
                </c:pt>
                <c:pt idx="1557">
                  <c:v>0.27630101334866347</c:v>
                </c:pt>
                <c:pt idx="1558">
                  <c:v>0.27630101334866347</c:v>
                </c:pt>
                <c:pt idx="1559">
                  <c:v>0.27630101334866347</c:v>
                </c:pt>
                <c:pt idx="1560">
                  <c:v>0.27630101334866347</c:v>
                </c:pt>
                <c:pt idx="1561">
                  <c:v>0.27630101334866347</c:v>
                </c:pt>
                <c:pt idx="1562">
                  <c:v>0.27630101334866347</c:v>
                </c:pt>
                <c:pt idx="1563">
                  <c:v>0.27630101334866347</c:v>
                </c:pt>
                <c:pt idx="1564">
                  <c:v>0.27630101334866347</c:v>
                </c:pt>
                <c:pt idx="1565">
                  <c:v>0.27630101334866347</c:v>
                </c:pt>
                <c:pt idx="1566">
                  <c:v>0.27630101334866347</c:v>
                </c:pt>
                <c:pt idx="1567">
                  <c:v>0.27630101334866347</c:v>
                </c:pt>
                <c:pt idx="1568">
                  <c:v>0.27630101334866347</c:v>
                </c:pt>
                <c:pt idx="1569">
                  <c:v>0.27630101334866347</c:v>
                </c:pt>
                <c:pt idx="1570">
                  <c:v>0.27630101334866347</c:v>
                </c:pt>
                <c:pt idx="1571">
                  <c:v>0.27630101334866347</c:v>
                </c:pt>
                <c:pt idx="1572">
                  <c:v>0.27630101334866347</c:v>
                </c:pt>
                <c:pt idx="1573">
                  <c:v>0.27630101334866347</c:v>
                </c:pt>
                <c:pt idx="1574">
                  <c:v>0.27630101334866347</c:v>
                </c:pt>
                <c:pt idx="1575">
                  <c:v>0.27630101334866347</c:v>
                </c:pt>
                <c:pt idx="1576">
                  <c:v>0.27630101334866347</c:v>
                </c:pt>
                <c:pt idx="1577">
                  <c:v>0.27630101334866347</c:v>
                </c:pt>
                <c:pt idx="1578">
                  <c:v>0.27630101334866347</c:v>
                </c:pt>
                <c:pt idx="1579">
                  <c:v>0.27630101334866347</c:v>
                </c:pt>
                <c:pt idx="1580">
                  <c:v>0.27630101334866347</c:v>
                </c:pt>
                <c:pt idx="1581">
                  <c:v>0.27630101334866347</c:v>
                </c:pt>
                <c:pt idx="1582">
                  <c:v>0.27630101334866347</c:v>
                </c:pt>
                <c:pt idx="1583">
                  <c:v>0.27630101334866347</c:v>
                </c:pt>
                <c:pt idx="1584">
                  <c:v>0.27630101334866347</c:v>
                </c:pt>
                <c:pt idx="1585">
                  <c:v>0.27630101334866347</c:v>
                </c:pt>
                <c:pt idx="1586">
                  <c:v>0.27630101334866347</c:v>
                </c:pt>
                <c:pt idx="1587">
                  <c:v>0.27630101334866347</c:v>
                </c:pt>
                <c:pt idx="1588">
                  <c:v>0.27630101334866347</c:v>
                </c:pt>
                <c:pt idx="1589">
                  <c:v>0.27630101334866347</c:v>
                </c:pt>
                <c:pt idx="1590">
                  <c:v>0.27630101334866347</c:v>
                </c:pt>
                <c:pt idx="1591">
                  <c:v>0.27630101334866347</c:v>
                </c:pt>
                <c:pt idx="1592">
                  <c:v>0.27630101334866347</c:v>
                </c:pt>
                <c:pt idx="1593">
                  <c:v>0.27630101334866347</c:v>
                </c:pt>
                <c:pt idx="1594">
                  <c:v>0.27630101334866347</c:v>
                </c:pt>
                <c:pt idx="1595">
                  <c:v>0.27630101334866347</c:v>
                </c:pt>
                <c:pt idx="1596">
                  <c:v>0.27630101334866347</c:v>
                </c:pt>
                <c:pt idx="1597">
                  <c:v>0.27630101334866347</c:v>
                </c:pt>
                <c:pt idx="1598">
                  <c:v>0.27630101334866347</c:v>
                </c:pt>
                <c:pt idx="1599">
                  <c:v>0.27630101334866347</c:v>
                </c:pt>
                <c:pt idx="1600">
                  <c:v>0.27630101334866347</c:v>
                </c:pt>
                <c:pt idx="1601">
                  <c:v>0.27630101334866347</c:v>
                </c:pt>
                <c:pt idx="1602">
                  <c:v>0.27630101334866347</c:v>
                </c:pt>
                <c:pt idx="1603">
                  <c:v>0.27630101334866347</c:v>
                </c:pt>
                <c:pt idx="1604">
                  <c:v>0.27630101334866347</c:v>
                </c:pt>
                <c:pt idx="1605">
                  <c:v>0.27630101334866347</c:v>
                </c:pt>
                <c:pt idx="1606">
                  <c:v>0.27630101334866347</c:v>
                </c:pt>
                <c:pt idx="1607">
                  <c:v>0.27630101334866347</c:v>
                </c:pt>
                <c:pt idx="1608">
                  <c:v>0.27630101334866347</c:v>
                </c:pt>
                <c:pt idx="1609">
                  <c:v>0.27630101334866347</c:v>
                </c:pt>
                <c:pt idx="1610">
                  <c:v>0.27630101334866347</c:v>
                </c:pt>
                <c:pt idx="1611">
                  <c:v>0.27630101334866347</c:v>
                </c:pt>
                <c:pt idx="1612">
                  <c:v>0.27630101334866347</c:v>
                </c:pt>
                <c:pt idx="1613">
                  <c:v>0.27630101334866347</c:v>
                </c:pt>
                <c:pt idx="1614">
                  <c:v>0.27630101334866347</c:v>
                </c:pt>
                <c:pt idx="1615">
                  <c:v>0.27630101334866347</c:v>
                </c:pt>
                <c:pt idx="1616">
                  <c:v>0.27630101334866347</c:v>
                </c:pt>
                <c:pt idx="1617">
                  <c:v>0.27630101334866347</c:v>
                </c:pt>
                <c:pt idx="1618">
                  <c:v>0.27630101334866347</c:v>
                </c:pt>
                <c:pt idx="1619">
                  <c:v>0.27630101334866347</c:v>
                </c:pt>
                <c:pt idx="1620">
                  <c:v>0.27630101334866347</c:v>
                </c:pt>
                <c:pt idx="1621">
                  <c:v>0.27630101334866347</c:v>
                </c:pt>
                <c:pt idx="1622">
                  <c:v>0.27630101334866347</c:v>
                </c:pt>
                <c:pt idx="1623">
                  <c:v>0.27630101334866347</c:v>
                </c:pt>
                <c:pt idx="1624">
                  <c:v>0.27630101334866347</c:v>
                </c:pt>
                <c:pt idx="1625">
                  <c:v>0.27630101334866347</c:v>
                </c:pt>
                <c:pt idx="1626">
                  <c:v>0.27630101334866347</c:v>
                </c:pt>
                <c:pt idx="1627">
                  <c:v>0.27630101334866347</c:v>
                </c:pt>
                <c:pt idx="1628">
                  <c:v>0.27630101334866347</c:v>
                </c:pt>
                <c:pt idx="1629">
                  <c:v>0.27630101334866347</c:v>
                </c:pt>
                <c:pt idx="1630">
                  <c:v>0.27630101334866347</c:v>
                </c:pt>
                <c:pt idx="1631">
                  <c:v>0.27630101334866347</c:v>
                </c:pt>
                <c:pt idx="1632">
                  <c:v>0.27630101334866347</c:v>
                </c:pt>
                <c:pt idx="1633">
                  <c:v>0.27630101334866347</c:v>
                </c:pt>
                <c:pt idx="1634">
                  <c:v>0.27630101334866347</c:v>
                </c:pt>
                <c:pt idx="1635">
                  <c:v>0.27630101334866347</c:v>
                </c:pt>
                <c:pt idx="1636">
                  <c:v>0.27630101334866347</c:v>
                </c:pt>
                <c:pt idx="1637">
                  <c:v>0.27630101334866347</c:v>
                </c:pt>
                <c:pt idx="1638">
                  <c:v>0.27630101334866347</c:v>
                </c:pt>
                <c:pt idx="1639">
                  <c:v>0.27630101334866347</c:v>
                </c:pt>
                <c:pt idx="1640">
                  <c:v>0.27630101334866347</c:v>
                </c:pt>
                <c:pt idx="1641">
                  <c:v>0.27630101334866347</c:v>
                </c:pt>
                <c:pt idx="1642">
                  <c:v>0.27630101334866347</c:v>
                </c:pt>
                <c:pt idx="1643">
                  <c:v>0.27630101334866347</c:v>
                </c:pt>
                <c:pt idx="1644">
                  <c:v>0.27630101334866347</c:v>
                </c:pt>
                <c:pt idx="1645">
                  <c:v>0.27630101334866347</c:v>
                </c:pt>
                <c:pt idx="1646">
                  <c:v>0.27630101334866347</c:v>
                </c:pt>
                <c:pt idx="1647">
                  <c:v>0.27630101334866347</c:v>
                </c:pt>
                <c:pt idx="1648">
                  <c:v>0.27630101334866347</c:v>
                </c:pt>
                <c:pt idx="1649">
                  <c:v>0.27630101334866347</c:v>
                </c:pt>
                <c:pt idx="1650">
                  <c:v>0.27630101334866347</c:v>
                </c:pt>
                <c:pt idx="1651">
                  <c:v>0.27630101334866347</c:v>
                </c:pt>
                <c:pt idx="1652">
                  <c:v>0.27630101334866347</c:v>
                </c:pt>
                <c:pt idx="1653">
                  <c:v>0.27630101334866347</c:v>
                </c:pt>
                <c:pt idx="1654">
                  <c:v>0.27630101334866347</c:v>
                </c:pt>
                <c:pt idx="1655">
                  <c:v>0.27630101334866347</c:v>
                </c:pt>
                <c:pt idx="1656">
                  <c:v>0.27630101334866347</c:v>
                </c:pt>
                <c:pt idx="1657">
                  <c:v>0.27630101334866347</c:v>
                </c:pt>
                <c:pt idx="1658">
                  <c:v>0.27630101334866347</c:v>
                </c:pt>
                <c:pt idx="1659">
                  <c:v>0.27630101334866347</c:v>
                </c:pt>
                <c:pt idx="1660">
                  <c:v>0.27630101334866347</c:v>
                </c:pt>
                <c:pt idx="1661">
                  <c:v>0.27630101334866347</c:v>
                </c:pt>
                <c:pt idx="1662">
                  <c:v>0.27630101334866347</c:v>
                </c:pt>
                <c:pt idx="1663">
                  <c:v>0.27630101334866347</c:v>
                </c:pt>
                <c:pt idx="1664">
                  <c:v>0.27630101334866347</c:v>
                </c:pt>
                <c:pt idx="1665">
                  <c:v>0.27630101334866347</c:v>
                </c:pt>
                <c:pt idx="1666">
                  <c:v>0.27630101334866347</c:v>
                </c:pt>
                <c:pt idx="1667">
                  <c:v>0.27630101334866347</c:v>
                </c:pt>
                <c:pt idx="1668">
                  <c:v>0.27630101334866347</c:v>
                </c:pt>
                <c:pt idx="1669">
                  <c:v>0.27630101334866347</c:v>
                </c:pt>
                <c:pt idx="1670">
                  <c:v>0.27630101334866347</c:v>
                </c:pt>
                <c:pt idx="1671">
                  <c:v>0.27630101334866347</c:v>
                </c:pt>
                <c:pt idx="1672">
                  <c:v>0.27630101334866347</c:v>
                </c:pt>
                <c:pt idx="1673">
                  <c:v>0.27630101334866347</c:v>
                </c:pt>
                <c:pt idx="1674">
                  <c:v>0.27630101334866347</c:v>
                </c:pt>
                <c:pt idx="1675">
                  <c:v>0.27630101334866347</c:v>
                </c:pt>
                <c:pt idx="1676">
                  <c:v>0.27630101334866347</c:v>
                </c:pt>
                <c:pt idx="1677">
                  <c:v>0.27630101334866347</c:v>
                </c:pt>
                <c:pt idx="1678">
                  <c:v>0.27630101334866347</c:v>
                </c:pt>
                <c:pt idx="1679">
                  <c:v>0.27630101334866347</c:v>
                </c:pt>
                <c:pt idx="1680">
                  <c:v>0.27630101334866347</c:v>
                </c:pt>
                <c:pt idx="1681">
                  <c:v>0.27630101334866347</c:v>
                </c:pt>
                <c:pt idx="1682">
                  <c:v>0.27630101334866347</c:v>
                </c:pt>
                <c:pt idx="1683">
                  <c:v>0.27630101334866347</c:v>
                </c:pt>
                <c:pt idx="1684">
                  <c:v>0.27630101334866347</c:v>
                </c:pt>
                <c:pt idx="1685">
                  <c:v>0.27630101334866347</c:v>
                </c:pt>
                <c:pt idx="1686">
                  <c:v>0.27630101334866347</c:v>
                </c:pt>
                <c:pt idx="1687">
                  <c:v>0.27630101334866347</c:v>
                </c:pt>
                <c:pt idx="1688">
                  <c:v>0.27630101334866347</c:v>
                </c:pt>
                <c:pt idx="1689">
                  <c:v>0.27630101334866347</c:v>
                </c:pt>
                <c:pt idx="1690">
                  <c:v>0.27630101334866347</c:v>
                </c:pt>
                <c:pt idx="1691">
                  <c:v>0.27630101334866347</c:v>
                </c:pt>
                <c:pt idx="1692">
                  <c:v>0.27630101334866347</c:v>
                </c:pt>
                <c:pt idx="1693">
                  <c:v>0.27630101334866347</c:v>
                </c:pt>
                <c:pt idx="1694">
                  <c:v>0.27630101334866347</c:v>
                </c:pt>
                <c:pt idx="1695">
                  <c:v>0.27630101334866347</c:v>
                </c:pt>
                <c:pt idx="1696">
                  <c:v>0.27630101334866347</c:v>
                </c:pt>
                <c:pt idx="1697">
                  <c:v>0.27630101334866347</c:v>
                </c:pt>
                <c:pt idx="1698">
                  <c:v>0.27630101334866347</c:v>
                </c:pt>
                <c:pt idx="1699">
                  <c:v>0.27630101334866347</c:v>
                </c:pt>
                <c:pt idx="1700">
                  <c:v>0.27630101334866347</c:v>
                </c:pt>
                <c:pt idx="1701">
                  <c:v>0.27630101334866347</c:v>
                </c:pt>
                <c:pt idx="1702">
                  <c:v>0.27630101334866347</c:v>
                </c:pt>
                <c:pt idx="1703">
                  <c:v>0.27630101334866347</c:v>
                </c:pt>
                <c:pt idx="1704">
                  <c:v>0.27630101334866347</c:v>
                </c:pt>
                <c:pt idx="1705">
                  <c:v>0.27630101334866347</c:v>
                </c:pt>
                <c:pt idx="1706">
                  <c:v>0.27630101334866347</c:v>
                </c:pt>
                <c:pt idx="1707">
                  <c:v>0.27630101334866347</c:v>
                </c:pt>
                <c:pt idx="1708">
                  <c:v>0.27630101334866347</c:v>
                </c:pt>
                <c:pt idx="1709">
                  <c:v>0.27630101334866347</c:v>
                </c:pt>
                <c:pt idx="1710">
                  <c:v>0.27630101334866347</c:v>
                </c:pt>
                <c:pt idx="1711">
                  <c:v>0.27630101334866347</c:v>
                </c:pt>
                <c:pt idx="1712">
                  <c:v>0.27630101334866347</c:v>
                </c:pt>
                <c:pt idx="1713">
                  <c:v>0.27630101334866347</c:v>
                </c:pt>
                <c:pt idx="1714">
                  <c:v>0.27630101334866347</c:v>
                </c:pt>
                <c:pt idx="1715">
                  <c:v>0.27630101334866347</c:v>
                </c:pt>
                <c:pt idx="1716">
                  <c:v>0.27630101334866347</c:v>
                </c:pt>
                <c:pt idx="1717">
                  <c:v>0.27630101334866347</c:v>
                </c:pt>
                <c:pt idx="1718">
                  <c:v>0.27630101334866347</c:v>
                </c:pt>
                <c:pt idx="1826">
                  <c:v>8.9903938494062904E-2</c:v>
                </c:pt>
                <c:pt idx="1827">
                  <c:v>8.9903938494062904E-2</c:v>
                </c:pt>
                <c:pt idx="1828">
                  <c:v>8.9903938494062904E-2</c:v>
                </c:pt>
                <c:pt idx="1829">
                  <c:v>8.9903938494062904E-2</c:v>
                </c:pt>
                <c:pt idx="1830">
                  <c:v>8.9903938494062904E-2</c:v>
                </c:pt>
                <c:pt idx="1831">
                  <c:v>8.9903938494062904E-2</c:v>
                </c:pt>
                <c:pt idx="1832">
                  <c:v>8.9903938494062904E-2</c:v>
                </c:pt>
                <c:pt idx="1833">
                  <c:v>8.9903938494062904E-2</c:v>
                </c:pt>
                <c:pt idx="1834">
                  <c:v>8.9903938494062904E-2</c:v>
                </c:pt>
                <c:pt idx="1835">
                  <c:v>8.9903938494062904E-2</c:v>
                </c:pt>
                <c:pt idx="1836">
                  <c:v>8.9903938494062904E-2</c:v>
                </c:pt>
                <c:pt idx="1837">
                  <c:v>8.9903938494062904E-2</c:v>
                </c:pt>
                <c:pt idx="1838">
                  <c:v>8.9903938494062904E-2</c:v>
                </c:pt>
                <c:pt idx="1839">
                  <c:v>9.2968234997449897E-2</c:v>
                </c:pt>
                <c:pt idx="1840">
                  <c:v>9.2968234997449897E-2</c:v>
                </c:pt>
                <c:pt idx="1841">
                  <c:v>9.2968234997449897E-2</c:v>
                </c:pt>
                <c:pt idx="1842">
                  <c:v>9.2968234997449897E-2</c:v>
                </c:pt>
                <c:pt idx="1843">
                  <c:v>9.2968234997449897E-2</c:v>
                </c:pt>
                <c:pt idx="1844">
                  <c:v>9.2968234997449897E-2</c:v>
                </c:pt>
                <c:pt idx="1845">
                  <c:v>9.2968234997449897E-2</c:v>
                </c:pt>
                <c:pt idx="1846">
                  <c:v>9.2968234997449897E-2</c:v>
                </c:pt>
                <c:pt idx="1847">
                  <c:v>9.2968234997449897E-2</c:v>
                </c:pt>
                <c:pt idx="1848">
                  <c:v>9.2968234997449897E-2</c:v>
                </c:pt>
                <c:pt idx="1849">
                  <c:v>9.2968234997449897E-2</c:v>
                </c:pt>
                <c:pt idx="1850">
                  <c:v>9.6106753215451798E-2</c:v>
                </c:pt>
                <c:pt idx="1851">
                  <c:v>9.6106753215451798E-2</c:v>
                </c:pt>
                <c:pt idx="1852">
                  <c:v>9.6106753215451798E-2</c:v>
                </c:pt>
                <c:pt idx="1853">
                  <c:v>9.6106753215451798E-2</c:v>
                </c:pt>
                <c:pt idx="1854">
                  <c:v>9.6106753215451798E-2</c:v>
                </c:pt>
                <c:pt idx="1855">
                  <c:v>9.6106753215451798E-2</c:v>
                </c:pt>
                <c:pt idx="1856">
                  <c:v>9.6106753215451798E-2</c:v>
                </c:pt>
                <c:pt idx="1857">
                  <c:v>9.6106753215451798E-2</c:v>
                </c:pt>
                <c:pt idx="1858">
                  <c:v>9.6106753215451798E-2</c:v>
                </c:pt>
                <c:pt idx="1859">
                  <c:v>9.6106753215451798E-2</c:v>
                </c:pt>
                <c:pt idx="1860">
                  <c:v>9.6106753215451798E-2</c:v>
                </c:pt>
                <c:pt idx="1861">
                  <c:v>9.6106753215451798E-2</c:v>
                </c:pt>
                <c:pt idx="1862">
                  <c:v>9.6106753215451798E-2</c:v>
                </c:pt>
                <c:pt idx="1863">
                  <c:v>9.6106753215451798E-2</c:v>
                </c:pt>
                <c:pt idx="1864">
                  <c:v>9.6106753215451798E-2</c:v>
                </c:pt>
                <c:pt idx="1865">
                  <c:v>9.6106753215451798E-2</c:v>
                </c:pt>
                <c:pt idx="1866">
                  <c:v>9.6106753215451798E-2</c:v>
                </c:pt>
                <c:pt idx="1867">
                  <c:v>9.6106753215451798E-2</c:v>
                </c:pt>
                <c:pt idx="1868">
                  <c:v>9.6106753215451798E-2</c:v>
                </c:pt>
                <c:pt idx="1869">
                  <c:v>9.6106753215451798E-2</c:v>
                </c:pt>
                <c:pt idx="1870">
                  <c:v>9.6106753215451798E-2</c:v>
                </c:pt>
                <c:pt idx="1871">
                  <c:v>9.6106753215451798E-2</c:v>
                </c:pt>
                <c:pt idx="1872">
                  <c:v>9.6106753215451798E-2</c:v>
                </c:pt>
                <c:pt idx="1873">
                  <c:v>9.6106753215451798E-2</c:v>
                </c:pt>
                <c:pt idx="1874">
                  <c:v>9.6106753215451798E-2</c:v>
                </c:pt>
                <c:pt idx="1875">
                  <c:v>9.6106753215451798E-2</c:v>
                </c:pt>
                <c:pt idx="1876">
                  <c:v>9.6106753215451798E-2</c:v>
                </c:pt>
                <c:pt idx="1877">
                  <c:v>9.6106753215451798E-2</c:v>
                </c:pt>
                <c:pt idx="1878">
                  <c:v>9.6106753215451798E-2</c:v>
                </c:pt>
                <c:pt idx="1879">
                  <c:v>9.6106753215451798E-2</c:v>
                </c:pt>
                <c:pt idx="1880">
                  <c:v>9.6106753215451798E-2</c:v>
                </c:pt>
                <c:pt idx="1881">
                  <c:v>9.6106753215451798E-2</c:v>
                </c:pt>
                <c:pt idx="1882">
                  <c:v>9.6106753215451798E-2</c:v>
                </c:pt>
                <c:pt idx="1883">
                  <c:v>9.6106753215451798E-2</c:v>
                </c:pt>
                <c:pt idx="1884">
                  <c:v>9.6106753215451798E-2</c:v>
                </c:pt>
                <c:pt idx="1885">
                  <c:v>9.6106753215451798E-2</c:v>
                </c:pt>
                <c:pt idx="1886">
                  <c:v>9.6106753215451798E-2</c:v>
                </c:pt>
                <c:pt idx="1887">
                  <c:v>9.6106753215451798E-2</c:v>
                </c:pt>
                <c:pt idx="1888">
                  <c:v>9.6106753215451798E-2</c:v>
                </c:pt>
                <c:pt idx="1889">
                  <c:v>9.6106753215451798E-2</c:v>
                </c:pt>
                <c:pt idx="1890">
                  <c:v>9.6106753215451798E-2</c:v>
                </c:pt>
                <c:pt idx="1891">
                  <c:v>9.6106753215451798E-2</c:v>
                </c:pt>
                <c:pt idx="1892">
                  <c:v>9.6106753215451798E-2</c:v>
                </c:pt>
                <c:pt idx="1893">
                  <c:v>9.6106753215451798E-2</c:v>
                </c:pt>
                <c:pt idx="1894">
                  <c:v>9.6106753215451798E-2</c:v>
                </c:pt>
                <c:pt idx="1895">
                  <c:v>9.6106753215451798E-2</c:v>
                </c:pt>
                <c:pt idx="1896">
                  <c:v>9.6106753215451798E-2</c:v>
                </c:pt>
                <c:pt idx="1897">
                  <c:v>9.6106753215451798E-2</c:v>
                </c:pt>
                <c:pt idx="1898">
                  <c:v>9.6106753215451798E-2</c:v>
                </c:pt>
                <c:pt idx="1899">
                  <c:v>9.6106753215451798E-2</c:v>
                </c:pt>
                <c:pt idx="1900">
                  <c:v>9.6106753215451798E-2</c:v>
                </c:pt>
                <c:pt idx="1901">
                  <c:v>9.6106753215451798E-2</c:v>
                </c:pt>
                <c:pt idx="1902">
                  <c:v>9.6106753215451798E-2</c:v>
                </c:pt>
                <c:pt idx="1903">
                  <c:v>9.6106753215451798E-2</c:v>
                </c:pt>
                <c:pt idx="1904">
                  <c:v>9.6106753215451798E-2</c:v>
                </c:pt>
                <c:pt idx="1905">
                  <c:v>9.6106753215451798E-2</c:v>
                </c:pt>
                <c:pt idx="1906">
                  <c:v>9.6106753215451798E-2</c:v>
                </c:pt>
                <c:pt idx="1907">
                  <c:v>9.6106753215451798E-2</c:v>
                </c:pt>
                <c:pt idx="1908">
                  <c:v>9.6106753215451798E-2</c:v>
                </c:pt>
                <c:pt idx="1909">
                  <c:v>9.6106753215451798E-2</c:v>
                </c:pt>
                <c:pt idx="1910">
                  <c:v>9.6106753215451798E-2</c:v>
                </c:pt>
                <c:pt idx="1911">
                  <c:v>9.6106753215451798E-2</c:v>
                </c:pt>
                <c:pt idx="1912">
                  <c:v>9.6106753215451798E-2</c:v>
                </c:pt>
                <c:pt idx="1913">
                  <c:v>9.6106753215451798E-2</c:v>
                </c:pt>
                <c:pt idx="1914">
                  <c:v>9.6106753215451798E-2</c:v>
                </c:pt>
                <c:pt idx="1915">
                  <c:v>9.6106753215451798E-2</c:v>
                </c:pt>
                <c:pt idx="1916">
                  <c:v>9.6106753215451798E-2</c:v>
                </c:pt>
                <c:pt idx="1917">
                  <c:v>9.6106753215451798E-2</c:v>
                </c:pt>
                <c:pt idx="1918">
                  <c:v>9.6106753215451798E-2</c:v>
                </c:pt>
                <c:pt idx="1919">
                  <c:v>9.6106753215451798E-2</c:v>
                </c:pt>
                <c:pt idx="1920">
                  <c:v>9.6106753215451798E-2</c:v>
                </c:pt>
                <c:pt idx="1921">
                  <c:v>9.6106753215451798E-2</c:v>
                </c:pt>
                <c:pt idx="1922">
                  <c:v>9.6106753215451798E-2</c:v>
                </c:pt>
                <c:pt idx="1923">
                  <c:v>9.6106753215451798E-2</c:v>
                </c:pt>
                <c:pt idx="1924">
                  <c:v>9.9953107457088172E-2</c:v>
                </c:pt>
                <c:pt idx="1925">
                  <c:v>9.9953107457088172E-2</c:v>
                </c:pt>
                <c:pt idx="1926">
                  <c:v>9.9953107457088172E-2</c:v>
                </c:pt>
                <c:pt idx="1927">
                  <c:v>9.9953107457088172E-2</c:v>
                </c:pt>
                <c:pt idx="1928">
                  <c:v>9.9953107457088172E-2</c:v>
                </c:pt>
                <c:pt idx="1929">
                  <c:v>9.9953107457088172E-2</c:v>
                </c:pt>
                <c:pt idx="1930">
                  <c:v>9.9953107457088172E-2</c:v>
                </c:pt>
                <c:pt idx="1931">
                  <c:v>9.9953107457088172E-2</c:v>
                </c:pt>
                <c:pt idx="1932">
                  <c:v>9.9953107457088172E-2</c:v>
                </c:pt>
                <c:pt idx="1933">
                  <c:v>9.9953107457088172E-2</c:v>
                </c:pt>
                <c:pt idx="1934">
                  <c:v>9.9953107457088172E-2</c:v>
                </c:pt>
                <c:pt idx="1935">
                  <c:v>9.9953107457088172E-2</c:v>
                </c:pt>
                <c:pt idx="1936">
                  <c:v>9.9953107457088172E-2</c:v>
                </c:pt>
                <c:pt idx="1937">
                  <c:v>9.9953107457088172E-2</c:v>
                </c:pt>
                <c:pt idx="1938">
                  <c:v>9.9953107457088172E-2</c:v>
                </c:pt>
                <c:pt idx="1939">
                  <c:v>9.9953107457088172E-2</c:v>
                </c:pt>
                <c:pt idx="1940">
                  <c:v>9.9953107457088172E-2</c:v>
                </c:pt>
                <c:pt idx="1941">
                  <c:v>9.9953107457088172E-2</c:v>
                </c:pt>
                <c:pt idx="1942">
                  <c:v>9.9953107457088172E-2</c:v>
                </c:pt>
                <c:pt idx="1943">
                  <c:v>9.9953107457088172E-2</c:v>
                </c:pt>
                <c:pt idx="1944">
                  <c:v>9.9953107457088172E-2</c:v>
                </c:pt>
                <c:pt idx="1945">
                  <c:v>9.9953107457088172E-2</c:v>
                </c:pt>
                <c:pt idx="1946">
                  <c:v>9.9953107457088172E-2</c:v>
                </c:pt>
                <c:pt idx="1947">
                  <c:v>9.9953107457088172E-2</c:v>
                </c:pt>
                <c:pt idx="1948">
                  <c:v>9.9953107457088172E-2</c:v>
                </c:pt>
                <c:pt idx="1949">
                  <c:v>9.9953107457088172E-2</c:v>
                </c:pt>
                <c:pt idx="1950">
                  <c:v>9.9953107457088172E-2</c:v>
                </c:pt>
                <c:pt idx="1951">
                  <c:v>9.9953107457088172E-2</c:v>
                </c:pt>
                <c:pt idx="1952">
                  <c:v>9.9953107457088172E-2</c:v>
                </c:pt>
                <c:pt idx="1953">
                  <c:v>9.9953107457088172E-2</c:v>
                </c:pt>
                <c:pt idx="1954">
                  <c:v>9.9953107457088172E-2</c:v>
                </c:pt>
                <c:pt idx="1955">
                  <c:v>9.9953107457088172E-2</c:v>
                </c:pt>
                <c:pt idx="1956">
                  <c:v>9.9953107457088172E-2</c:v>
                </c:pt>
                <c:pt idx="1957">
                  <c:v>9.9953107457088172E-2</c:v>
                </c:pt>
                <c:pt idx="1958">
                  <c:v>9.9953107457088172E-2</c:v>
                </c:pt>
                <c:pt idx="1959">
                  <c:v>9.9953107457088172E-2</c:v>
                </c:pt>
                <c:pt idx="1960">
                  <c:v>9.9953107457088172E-2</c:v>
                </c:pt>
                <c:pt idx="1961">
                  <c:v>9.9953107457088172E-2</c:v>
                </c:pt>
                <c:pt idx="1962">
                  <c:v>9.9953107457088172E-2</c:v>
                </c:pt>
                <c:pt idx="1963">
                  <c:v>9.9953107457088172E-2</c:v>
                </c:pt>
                <c:pt idx="1964">
                  <c:v>9.9953107457088172E-2</c:v>
                </c:pt>
                <c:pt idx="1965">
                  <c:v>9.9953107457088172E-2</c:v>
                </c:pt>
                <c:pt idx="1966">
                  <c:v>9.9953107457088172E-2</c:v>
                </c:pt>
                <c:pt idx="1967">
                  <c:v>9.9953107457088172E-2</c:v>
                </c:pt>
                <c:pt idx="1968">
                  <c:v>9.9953107457088172E-2</c:v>
                </c:pt>
                <c:pt idx="1969">
                  <c:v>9.9953107457088172E-2</c:v>
                </c:pt>
                <c:pt idx="1970">
                  <c:v>9.9953107457088172E-2</c:v>
                </c:pt>
                <c:pt idx="1971">
                  <c:v>9.9953107457088172E-2</c:v>
                </c:pt>
                <c:pt idx="1972">
                  <c:v>9.9953107457088172E-2</c:v>
                </c:pt>
                <c:pt idx="1973">
                  <c:v>9.9953107457088172E-2</c:v>
                </c:pt>
                <c:pt idx="1974">
                  <c:v>9.9953107457088172E-2</c:v>
                </c:pt>
                <c:pt idx="1975">
                  <c:v>9.9953107457088172E-2</c:v>
                </c:pt>
                <c:pt idx="1976">
                  <c:v>9.9953107457088172E-2</c:v>
                </c:pt>
                <c:pt idx="1977">
                  <c:v>9.9953107457088172E-2</c:v>
                </c:pt>
                <c:pt idx="1978">
                  <c:v>9.9953107457088172E-2</c:v>
                </c:pt>
                <c:pt idx="1979">
                  <c:v>9.9953107457088172E-2</c:v>
                </c:pt>
                <c:pt idx="1980">
                  <c:v>9.9953107457088172E-2</c:v>
                </c:pt>
                <c:pt idx="1981">
                  <c:v>9.9953107457088172E-2</c:v>
                </c:pt>
                <c:pt idx="1982">
                  <c:v>9.9953107457088172E-2</c:v>
                </c:pt>
                <c:pt idx="1983">
                  <c:v>9.9953107457088172E-2</c:v>
                </c:pt>
                <c:pt idx="1984">
                  <c:v>9.9953107457088172E-2</c:v>
                </c:pt>
                <c:pt idx="1985">
                  <c:v>9.9953107457088172E-2</c:v>
                </c:pt>
                <c:pt idx="1986">
                  <c:v>9.9953107457088172E-2</c:v>
                </c:pt>
                <c:pt idx="1987">
                  <c:v>9.9953107457088172E-2</c:v>
                </c:pt>
                <c:pt idx="1988">
                  <c:v>0.10527882871473854</c:v>
                </c:pt>
                <c:pt idx="1989">
                  <c:v>0.10527882871473854</c:v>
                </c:pt>
                <c:pt idx="1990">
                  <c:v>0.10527882871473854</c:v>
                </c:pt>
                <c:pt idx="1991">
                  <c:v>0.11066871528874614</c:v>
                </c:pt>
                <c:pt idx="1992">
                  <c:v>0.11066871528874614</c:v>
                </c:pt>
                <c:pt idx="1993">
                  <c:v>0.11066871528874614</c:v>
                </c:pt>
                <c:pt idx="1994">
                  <c:v>0.11066871528874614</c:v>
                </c:pt>
                <c:pt idx="1995">
                  <c:v>0.11066871528874614</c:v>
                </c:pt>
                <c:pt idx="1996">
                  <c:v>0.11066871528874614</c:v>
                </c:pt>
                <c:pt idx="1997">
                  <c:v>0.11066871528874614</c:v>
                </c:pt>
                <c:pt idx="1998">
                  <c:v>0.11066871528874614</c:v>
                </c:pt>
                <c:pt idx="1999">
                  <c:v>0.11066871528874614</c:v>
                </c:pt>
                <c:pt idx="2000">
                  <c:v>0.11066871528874614</c:v>
                </c:pt>
                <c:pt idx="2001">
                  <c:v>0.11066871528874614</c:v>
                </c:pt>
                <c:pt idx="2002">
                  <c:v>0.11066871528874614</c:v>
                </c:pt>
                <c:pt idx="2003">
                  <c:v>0.11066871528874614</c:v>
                </c:pt>
                <c:pt idx="2004">
                  <c:v>0.11066871528874614</c:v>
                </c:pt>
                <c:pt idx="2005">
                  <c:v>0.11066871528874614</c:v>
                </c:pt>
                <c:pt idx="2006">
                  <c:v>0.11066871528874614</c:v>
                </c:pt>
                <c:pt idx="2007">
                  <c:v>0.11066871528874614</c:v>
                </c:pt>
                <c:pt idx="2008">
                  <c:v>0.11066871528874614</c:v>
                </c:pt>
                <c:pt idx="2009">
                  <c:v>0.11066871528874614</c:v>
                </c:pt>
                <c:pt idx="2010">
                  <c:v>0.11671858797385672</c:v>
                </c:pt>
                <c:pt idx="2011">
                  <c:v>0.11671858797385672</c:v>
                </c:pt>
                <c:pt idx="2012">
                  <c:v>0.11671858797385672</c:v>
                </c:pt>
                <c:pt idx="2013">
                  <c:v>0.11671858797385672</c:v>
                </c:pt>
                <c:pt idx="2014">
                  <c:v>0.11671858797385672</c:v>
                </c:pt>
                <c:pt idx="2015">
                  <c:v>0.11671858797385672</c:v>
                </c:pt>
                <c:pt idx="2016">
                  <c:v>0.11671858797385672</c:v>
                </c:pt>
                <c:pt idx="2017">
                  <c:v>0.11671858797385672</c:v>
                </c:pt>
                <c:pt idx="2018">
                  <c:v>0.11671858797385672</c:v>
                </c:pt>
                <c:pt idx="2019">
                  <c:v>0.11671858797385672</c:v>
                </c:pt>
                <c:pt idx="2020">
                  <c:v>0.11671858797385672</c:v>
                </c:pt>
                <c:pt idx="2021">
                  <c:v>0.11671858797385672</c:v>
                </c:pt>
                <c:pt idx="2022">
                  <c:v>0.11671858797385672</c:v>
                </c:pt>
                <c:pt idx="2023">
                  <c:v>0.11671858797385672</c:v>
                </c:pt>
                <c:pt idx="2024">
                  <c:v>0.11671858797385672</c:v>
                </c:pt>
                <c:pt idx="2025">
                  <c:v>0.11671858797385672</c:v>
                </c:pt>
                <c:pt idx="2026">
                  <c:v>0.11671858797385672</c:v>
                </c:pt>
                <c:pt idx="2027">
                  <c:v>0.11671858797385672</c:v>
                </c:pt>
                <c:pt idx="2028">
                  <c:v>0.11671858797385672</c:v>
                </c:pt>
                <c:pt idx="2029">
                  <c:v>0.11671858797385672</c:v>
                </c:pt>
                <c:pt idx="2030">
                  <c:v>0.11671858797385672</c:v>
                </c:pt>
                <c:pt idx="2031">
                  <c:v>0.11671858797385672</c:v>
                </c:pt>
                <c:pt idx="2032">
                  <c:v>0.11671858797385672</c:v>
                </c:pt>
                <c:pt idx="2033">
                  <c:v>0.11671858797385672</c:v>
                </c:pt>
                <c:pt idx="2034">
                  <c:v>0.11671858797385672</c:v>
                </c:pt>
                <c:pt idx="2035">
                  <c:v>0.11671858797385672</c:v>
                </c:pt>
                <c:pt idx="2036">
                  <c:v>0.11671858797385672</c:v>
                </c:pt>
                <c:pt idx="2037">
                  <c:v>0.12407926640740791</c:v>
                </c:pt>
                <c:pt idx="2038">
                  <c:v>0.12407926640740791</c:v>
                </c:pt>
                <c:pt idx="2039">
                  <c:v>0.12407926640740791</c:v>
                </c:pt>
                <c:pt idx="2040">
                  <c:v>0.12407926640740791</c:v>
                </c:pt>
                <c:pt idx="2041">
                  <c:v>0.12407926640740791</c:v>
                </c:pt>
                <c:pt idx="2042">
                  <c:v>0.12407926640740791</c:v>
                </c:pt>
                <c:pt idx="2043">
                  <c:v>0.12407926640740791</c:v>
                </c:pt>
                <c:pt idx="2044">
                  <c:v>0.12407926640740791</c:v>
                </c:pt>
                <c:pt idx="2045">
                  <c:v>0.12407926640740791</c:v>
                </c:pt>
                <c:pt idx="2046">
                  <c:v>0.12407926640740791</c:v>
                </c:pt>
                <c:pt idx="2047">
                  <c:v>0.12407926640740791</c:v>
                </c:pt>
                <c:pt idx="2048">
                  <c:v>0.12407926640740791</c:v>
                </c:pt>
                <c:pt idx="2049">
                  <c:v>0.12407926640740791</c:v>
                </c:pt>
                <c:pt idx="2050">
                  <c:v>0.12407926640740791</c:v>
                </c:pt>
                <c:pt idx="2051">
                  <c:v>0.12407926640740791</c:v>
                </c:pt>
                <c:pt idx="2052">
                  <c:v>0.12407926640740791</c:v>
                </c:pt>
                <c:pt idx="2053">
                  <c:v>0.12407926640740791</c:v>
                </c:pt>
                <c:pt idx="2054">
                  <c:v>0.12407926640740791</c:v>
                </c:pt>
                <c:pt idx="2055">
                  <c:v>0.12407926640740791</c:v>
                </c:pt>
                <c:pt idx="2056">
                  <c:v>0.12407926640740791</c:v>
                </c:pt>
                <c:pt idx="2057">
                  <c:v>0.12407926640740791</c:v>
                </c:pt>
                <c:pt idx="2058">
                  <c:v>0.12407926640740791</c:v>
                </c:pt>
                <c:pt idx="2059">
                  <c:v>0.12407926640740791</c:v>
                </c:pt>
                <c:pt idx="2060">
                  <c:v>0.12407926640740791</c:v>
                </c:pt>
                <c:pt idx="2061">
                  <c:v>0.12407926640740791</c:v>
                </c:pt>
                <c:pt idx="2062">
                  <c:v>0.12407926640740791</c:v>
                </c:pt>
                <c:pt idx="2063">
                  <c:v>0.12407926640740791</c:v>
                </c:pt>
                <c:pt idx="2064">
                  <c:v>0.12407926640740791</c:v>
                </c:pt>
                <c:pt idx="2065">
                  <c:v>0.12407926640740791</c:v>
                </c:pt>
                <c:pt idx="2066">
                  <c:v>0.12407926640740791</c:v>
                </c:pt>
                <c:pt idx="2067">
                  <c:v>0.12407926640740791</c:v>
                </c:pt>
                <c:pt idx="2068">
                  <c:v>0.12407926640740791</c:v>
                </c:pt>
                <c:pt idx="2069">
                  <c:v>0.12407926640740791</c:v>
                </c:pt>
                <c:pt idx="2070">
                  <c:v>0.12407926640740791</c:v>
                </c:pt>
                <c:pt idx="2071">
                  <c:v>0.12407926640740791</c:v>
                </c:pt>
                <c:pt idx="2072">
                  <c:v>0.12407926640740791</c:v>
                </c:pt>
                <c:pt idx="2073">
                  <c:v>0.12407926640740791</c:v>
                </c:pt>
                <c:pt idx="2074">
                  <c:v>0.12407926640740791</c:v>
                </c:pt>
                <c:pt idx="2075">
                  <c:v>0.12407926640740791</c:v>
                </c:pt>
                <c:pt idx="2076">
                  <c:v>0.12407926640740791</c:v>
                </c:pt>
                <c:pt idx="2077">
                  <c:v>0.12407926640740791</c:v>
                </c:pt>
                <c:pt idx="2078">
                  <c:v>0.12407926640740791</c:v>
                </c:pt>
                <c:pt idx="2079">
                  <c:v>0.12407926640740791</c:v>
                </c:pt>
                <c:pt idx="2080">
                  <c:v>0.12407926640740791</c:v>
                </c:pt>
                <c:pt idx="2081">
                  <c:v>0.12407926640740791</c:v>
                </c:pt>
                <c:pt idx="2082">
                  <c:v>0.12407926640740791</c:v>
                </c:pt>
                <c:pt idx="2083">
                  <c:v>0.12407926640740791</c:v>
                </c:pt>
                <c:pt idx="2084">
                  <c:v>0.12407926640740791</c:v>
                </c:pt>
                <c:pt idx="2085">
                  <c:v>0.12407926640740791</c:v>
                </c:pt>
                <c:pt idx="2086">
                  <c:v>0.12407926640740791</c:v>
                </c:pt>
                <c:pt idx="2087">
                  <c:v>0.12407926640740791</c:v>
                </c:pt>
                <c:pt idx="2088">
                  <c:v>0.12407926640740791</c:v>
                </c:pt>
                <c:pt idx="2089">
                  <c:v>0.12407926640740791</c:v>
                </c:pt>
                <c:pt idx="2090">
                  <c:v>0.12407926640740791</c:v>
                </c:pt>
                <c:pt idx="2091">
                  <c:v>0.12407926640740791</c:v>
                </c:pt>
                <c:pt idx="2092">
                  <c:v>0.12407926640740791</c:v>
                </c:pt>
                <c:pt idx="2093">
                  <c:v>0.12407926640740791</c:v>
                </c:pt>
                <c:pt idx="2094">
                  <c:v>0.12407926640740791</c:v>
                </c:pt>
                <c:pt idx="2095">
                  <c:v>0.12407926640740791</c:v>
                </c:pt>
                <c:pt idx="2096">
                  <c:v>0.12407926640740791</c:v>
                </c:pt>
                <c:pt idx="2097">
                  <c:v>0.12407926640740791</c:v>
                </c:pt>
                <c:pt idx="2098">
                  <c:v>0.12407926640740791</c:v>
                </c:pt>
                <c:pt idx="2099">
                  <c:v>0.12407926640740791</c:v>
                </c:pt>
                <c:pt idx="2100">
                  <c:v>0.12407926640740791</c:v>
                </c:pt>
                <c:pt idx="2101">
                  <c:v>0.12407926640740791</c:v>
                </c:pt>
                <c:pt idx="2102">
                  <c:v>0.12407926640740791</c:v>
                </c:pt>
                <c:pt idx="2103">
                  <c:v>0.12407926640740791</c:v>
                </c:pt>
                <c:pt idx="2104">
                  <c:v>0.12407926640740791</c:v>
                </c:pt>
                <c:pt idx="2105">
                  <c:v>0.12407926640740791</c:v>
                </c:pt>
                <c:pt idx="2106">
                  <c:v>0.12407926640740791</c:v>
                </c:pt>
                <c:pt idx="2107">
                  <c:v>0.12407926640740791</c:v>
                </c:pt>
                <c:pt idx="2108">
                  <c:v>0.12407926640740791</c:v>
                </c:pt>
                <c:pt idx="2109">
                  <c:v>0.12407926640740791</c:v>
                </c:pt>
                <c:pt idx="2110">
                  <c:v>0.12407926640740791</c:v>
                </c:pt>
                <c:pt idx="2111">
                  <c:v>0.12407926640740791</c:v>
                </c:pt>
                <c:pt idx="2112">
                  <c:v>0.12407926640740791</c:v>
                </c:pt>
                <c:pt idx="2113">
                  <c:v>0.12407926640740791</c:v>
                </c:pt>
                <c:pt idx="2114">
                  <c:v>0.12407926640740791</c:v>
                </c:pt>
                <c:pt idx="2115">
                  <c:v>0.12407926640740791</c:v>
                </c:pt>
                <c:pt idx="2116">
                  <c:v>0.12407926640740791</c:v>
                </c:pt>
                <c:pt idx="2117">
                  <c:v>0.12407926640740791</c:v>
                </c:pt>
                <c:pt idx="2118">
                  <c:v>0.12407926640740791</c:v>
                </c:pt>
                <c:pt idx="2119">
                  <c:v>0.12407926640740791</c:v>
                </c:pt>
                <c:pt idx="2120">
                  <c:v>0.12407926640740791</c:v>
                </c:pt>
                <c:pt idx="2121">
                  <c:v>0.12407926640740791</c:v>
                </c:pt>
                <c:pt idx="2122">
                  <c:v>0.12407926640740791</c:v>
                </c:pt>
                <c:pt idx="2123">
                  <c:v>0.12407926640740791</c:v>
                </c:pt>
                <c:pt idx="2124">
                  <c:v>0.12407926640740791</c:v>
                </c:pt>
                <c:pt idx="2125">
                  <c:v>0.12407926640740791</c:v>
                </c:pt>
                <c:pt idx="2126">
                  <c:v>0.12407926640740791</c:v>
                </c:pt>
                <c:pt idx="2127">
                  <c:v>0.12407926640740791</c:v>
                </c:pt>
                <c:pt idx="2128">
                  <c:v>0.12407926640740791</c:v>
                </c:pt>
                <c:pt idx="2129">
                  <c:v>0.12407926640740791</c:v>
                </c:pt>
                <c:pt idx="2130">
                  <c:v>0.12407926640740791</c:v>
                </c:pt>
                <c:pt idx="2131">
                  <c:v>0.12407926640740791</c:v>
                </c:pt>
                <c:pt idx="2132">
                  <c:v>0.12407926640740791</c:v>
                </c:pt>
                <c:pt idx="2133">
                  <c:v>0.12407926640740791</c:v>
                </c:pt>
                <c:pt idx="2134">
                  <c:v>0.12407926640740791</c:v>
                </c:pt>
                <c:pt idx="2135">
                  <c:v>0.12407926640740791</c:v>
                </c:pt>
                <c:pt idx="2136">
                  <c:v>0.12407926640740791</c:v>
                </c:pt>
                <c:pt idx="2137">
                  <c:v>0.12407926640740791</c:v>
                </c:pt>
                <c:pt idx="2138">
                  <c:v>0.12407926640740791</c:v>
                </c:pt>
                <c:pt idx="2139">
                  <c:v>0.12407926640740791</c:v>
                </c:pt>
                <c:pt idx="2140">
                  <c:v>0.12407926640740791</c:v>
                </c:pt>
                <c:pt idx="2141">
                  <c:v>0.12407926640740791</c:v>
                </c:pt>
                <c:pt idx="2142">
                  <c:v>0.12407926640740791</c:v>
                </c:pt>
                <c:pt idx="2143">
                  <c:v>0.12407926640740791</c:v>
                </c:pt>
                <c:pt idx="2144">
                  <c:v>0.12407926640740791</c:v>
                </c:pt>
                <c:pt idx="2145">
                  <c:v>0.12407926640740791</c:v>
                </c:pt>
                <c:pt idx="2146">
                  <c:v>0.12407926640740791</c:v>
                </c:pt>
                <c:pt idx="2147">
                  <c:v>0.12407926640740791</c:v>
                </c:pt>
                <c:pt idx="2148">
                  <c:v>0.12407926640740791</c:v>
                </c:pt>
                <c:pt idx="2149">
                  <c:v>0.12407926640740791</c:v>
                </c:pt>
                <c:pt idx="2150">
                  <c:v>0.12407926640740791</c:v>
                </c:pt>
                <c:pt idx="2151">
                  <c:v>0.12407926640740791</c:v>
                </c:pt>
                <c:pt idx="2152">
                  <c:v>0.12407926640740791</c:v>
                </c:pt>
                <c:pt idx="2153">
                  <c:v>0.12407926640740791</c:v>
                </c:pt>
                <c:pt idx="2154">
                  <c:v>0.12407926640740791</c:v>
                </c:pt>
                <c:pt idx="2155">
                  <c:v>0.12407926640740791</c:v>
                </c:pt>
                <c:pt idx="2156">
                  <c:v>0.12407926640740791</c:v>
                </c:pt>
                <c:pt idx="2157">
                  <c:v>0.12407926640740791</c:v>
                </c:pt>
                <c:pt idx="2158">
                  <c:v>0.12407926640740791</c:v>
                </c:pt>
                <c:pt idx="2159">
                  <c:v>0.12407926640740791</c:v>
                </c:pt>
                <c:pt idx="2160">
                  <c:v>0.12407926640740791</c:v>
                </c:pt>
                <c:pt idx="2161">
                  <c:v>0.12407926640740791</c:v>
                </c:pt>
                <c:pt idx="2162">
                  <c:v>0.12407926640740791</c:v>
                </c:pt>
                <c:pt idx="2163">
                  <c:v>0.12407926640740791</c:v>
                </c:pt>
                <c:pt idx="2164">
                  <c:v>0.12407926640740791</c:v>
                </c:pt>
                <c:pt idx="2165">
                  <c:v>0.12407926640740791</c:v>
                </c:pt>
                <c:pt idx="2166">
                  <c:v>0.12407926640740791</c:v>
                </c:pt>
                <c:pt idx="2167">
                  <c:v>0.12407926640740791</c:v>
                </c:pt>
                <c:pt idx="2168">
                  <c:v>0.12407926640740791</c:v>
                </c:pt>
                <c:pt idx="2169">
                  <c:v>0.12407926640740791</c:v>
                </c:pt>
                <c:pt idx="2170">
                  <c:v>0.12407926640740791</c:v>
                </c:pt>
                <c:pt idx="2171">
                  <c:v>0.12407926640740791</c:v>
                </c:pt>
                <c:pt idx="2172">
                  <c:v>0.12407926640740791</c:v>
                </c:pt>
                <c:pt idx="2173">
                  <c:v>0.12407926640740791</c:v>
                </c:pt>
                <c:pt idx="2174">
                  <c:v>0.12407926640740791</c:v>
                </c:pt>
                <c:pt idx="2175">
                  <c:v>0.12407926640740791</c:v>
                </c:pt>
                <c:pt idx="2176">
                  <c:v>0.12407926640740791</c:v>
                </c:pt>
                <c:pt idx="2177">
                  <c:v>0.12407926640740791</c:v>
                </c:pt>
                <c:pt idx="2178">
                  <c:v>0.12407926640740791</c:v>
                </c:pt>
                <c:pt idx="2179">
                  <c:v>0.12407926640740791</c:v>
                </c:pt>
                <c:pt idx="2180">
                  <c:v>0.12407926640740791</c:v>
                </c:pt>
                <c:pt idx="2181">
                  <c:v>0.12407926640740791</c:v>
                </c:pt>
                <c:pt idx="2182">
                  <c:v>0.12407926640740791</c:v>
                </c:pt>
                <c:pt idx="2183">
                  <c:v>0.12407926640740791</c:v>
                </c:pt>
                <c:pt idx="2184">
                  <c:v>0.12407926640740791</c:v>
                </c:pt>
                <c:pt idx="2185">
                  <c:v>0.12407926640740791</c:v>
                </c:pt>
                <c:pt idx="2186">
                  <c:v>0.12407926640740791</c:v>
                </c:pt>
                <c:pt idx="2187">
                  <c:v>0.12407926640740791</c:v>
                </c:pt>
                <c:pt idx="2188">
                  <c:v>0.12407926640740791</c:v>
                </c:pt>
                <c:pt idx="2189">
                  <c:v>0.12407926640740791</c:v>
                </c:pt>
                <c:pt idx="2190">
                  <c:v>0.12407926640740791</c:v>
                </c:pt>
                <c:pt idx="2191">
                  <c:v>0.12407926640740791</c:v>
                </c:pt>
                <c:pt idx="2192">
                  <c:v>0.12407926640740791</c:v>
                </c:pt>
                <c:pt idx="2193">
                  <c:v>0.12407926640740791</c:v>
                </c:pt>
                <c:pt idx="2194">
                  <c:v>0.12407926640740791</c:v>
                </c:pt>
                <c:pt idx="2195">
                  <c:v>0.12407926640740791</c:v>
                </c:pt>
                <c:pt idx="2196">
                  <c:v>0.12407926640740791</c:v>
                </c:pt>
                <c:pt idx="2197">
                  <c:v>0.12407926640740791</c:v>
                </c:pt>
                <c:pt idx="2198">
                  <c:v>0.12407926640740791</c:v>
                </c:pt>
                <c:pt idx="2199">
                  <c:v>0.12407926640740791</c:v>
                </c:pt>
                <c:pt idx="2200">
                  <c:v>0.12407926640740791</c:v>
                </c:pt>
              </c:numCache>
            </c:numRef>
          </c:yVal>
          <c:smooth val="1"/>
          <c:extLst>
            <c:ext xmlns:c16="http://schemas.microsoft.com/office/drawing/2014/chart" uri="{C3380CC4-5D6E-409C-BE32-E72D297353CC}">
              <c16:uniqueId val="{00000001-5BF1-4B9C-8786-8BD97C48B9D3}"/>
            </c:ext>
          </c:extLst>
        </c:ser>
        <c:dLbls>
          <c:showLegendKey val="0"/>
          <c:showVal val="0"/>
          <c:showCatName val="0"/>
          <c:showSerName val="0"/>
          <c:showPercent val="0"/>
          <c:showBubbleSize val="0"/>
        </c:dLbls>
        <c:axId val="662556968"/>
        <c:axId val="1"/>
      </c:scatterChart>
      <c:valAx>
        <c:axId val="662556968"/>
        <c:scaling>
          <c:orientation val="minMax"/>
          <c:max val="4"/>
        </c:scaling>
        <c:delete val="0"/>
        <c:axPos val="b"/>
        <c:title>
          <c:tx>
            <c:rich>
              <a:bodyPr/>
              <a:lstStyle/>
              <a:p>
                <a:pPr>
                  <a:defRPr/>
                </a:pPr>
                <a:r>
                  <a:rPr lang="en-US" dirty="0"/>
                  <a:t>Follow up (years)</a:t>
                </a:r>
              </a:p>
            </c:rich>
          </c:tx>
          <c:layout>
            <c:manualLayout>
              <c:xMode val="edge"/>
              <c:yMode val="edge"/>
              <c:x val="0.46977032588949519"/>
              <c:y val="0.93238279566724247"/>
            </c:manualLayout>
          </c:layout>
          <c:overlay val="0"/>
          <c:spPr>
            <a:noFill/>
            <a:ln w="25400">
              <a:noFill/>
            </a:ln>
          </c:sp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b="1"/>
            </a:pPr>
            <a:endParaRPr lang="en-US"/>
          </a:p>
        </c:txPr>
        <c:crossAx val="1"/>
        <c:crosses val="autoZero"/>
        <c:crossBetween val="midCat"/>
        <c:majorUnit val="1"/>
      </c:valAx>
      <c:valAx>
        <c:axId val="1"/>
        <c:scaling>
          <c:orientation val="minMax"/>
          <c:max val="0.60000000000000009"/>
          <c:min val="0"/>
        </c:scaling>
        <c:delete val="0"/>
        <c:axPos val="l"/>
        <c:title>
          <c:tx>
            <c:rich>
              <a:bodyPr/>
              <a:lstStyle/>
              <a:p>
                <a:pPr>
                  <a:defRPr/>
                </a:pPr>
                <a:r>
                  <a:rPr lang="en-US" dirty="0"/>
                  <a:t>Cumulative Incidence</a:t>
                </a:r>
                <a:r>
                  <a:rPr lang="en-US" baseline="0" dirty="0"/>
                  <a:t> (%)</a:t>
                </a:r>
                <a:endParaRPr lang="en-US" dirty="0"/>
              </a:p>
            </c:rich>
          </c:tx>
          <c:layout>
            <c:manualLayout>
              <c:xMode val="edge"/>
              <c:yMode val="edge"/>
              <c:x val="1.4612472838074934E-2"/>
              <c:y val="0.1712467860026517"/>
            </c:manualLayout>
          </c:layout>
          <c:overlay val="0"/>
          <c:spPr>
            <a:noFill/>
            <a:ln w="25400">
              <a:noFill/>
            </a:ln>
          </c:sp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b="1"/>
            </a:pPr>
            <a:endParaRPr lang="en-US"/>
          </a:p>
        </c:txPr>
        <c:crossAx val="662556968"/>
        <c:crosses val="autoZero"/>
        <c:crossBetween val="midCat"/>
      </c:valAx>
      <c:spPr>
        <a:noFill/>
        <a:ln w="25400">
          <a:noFill/>
        </a:ln>
      </c:spPr>
    </c:plotArea>
    <c:plotVisOnly val="1"/>
    <c:dispBlanksAs val="gap"/>
    <c:showDLblsOverMax val="0"/>
  </c:chart>
  <c:spPr>
    <a:noFill/>
    <a:ln w="9525" cap="flat" cmpd="sng" algn="ctr">
      <a:noFill/>
      <a:round/>
    </a:ln>
    <a:effectLst/>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200484099532099"/>
          <c:y val="2.7960636432561345E-2"/>
          <c:w val="0.79473064951656658"/>
          <c:h val="0.81534401667691792"/>
        </c:manualLayout>
      </c:layout>
      <c:scatterChart>
        <c:scatterStyle val="smoothMarker"/>
        <c:varyColors val="0"/>
        <c:ser>
          <c:idx val="0"/>
          <c:order val="0"/>
          <c:tx>
            <c:strRef>
              <c:f>CUM_INCID_CR1!$B$1</c:f>
              <c:strCache>
                <c:ptCount val="1"/>
                <c:pt idx="0">
                  <c:v>cif_con</c:v>
                </c:pt>
              </c:strCache>
            </c:strRef>
          </c:tx>
          <c:spPr>
            <a:ln w="57150" cap="rnd">
              <a:solidFill>
                <a:srgbClr val="0070C0"/>
              </a:solidFill>
              <a:round/>
            </a:ln>
            <a:effectLst/>
          </c:spPr>
          <c:marker>
            <c:symbol val="none"/>
          </c:marker>
          <c:xVal>
            <c:numRef>
              <c:f>CUM_INCID_CR1!$A$2:$A$2202</c:f>
              <c:numCache>
                <c:formatCode>General</c:formatCode>
                <c:ptCount val="2201"/>
                <c:pt idx="0">
                  <c:v>0</c:v>
                </c:pt>
                <c:pt idx="1">
                  <c:v>2.7397260273972603E-3</c:v>
                </c:pt>
                <c:pt idx="2">
                  <c:v>5.4794520547945206E-3</c:v>
                </c:pt>
                <c:pt idx="3">
                  <c:v>8.21917808219178E-3</c:v>
                </c:pt>
                <c:pt idx="4">
                  <c:v>1.0958904109589041E-2</c:v>
                </c:pt>
                <c:pt idx="5">
                  <c:v>1.3698630136986301E-2</c:v>
                </c:pt>
                <c:pt idx="6">
                  <c:v>1.643835616438356E-2</c:v>
                </c:pt>
                <c:pt idx="7">
                  <c:v>1.9178082191780823E-2</c:v>
                </c:pt>
                <c:pt idx="8">
                  <c:v>2.1917808219178082E-2</c:v>
                </c:pt>
                <c:pt idx="9">
                  <c:v>2.4657534246575342E-2</c:v>
                </c:pt>
                <c:pt idx="10">
                  <c:v>2.7397260273972601E-2</c:v>
                </c:pt>
                <c:pt idx="11">
                  <c:v>3.0136986301369864E-2</c:v>
                </c:pt>
                <c:pt idx="12">
                  <c:v>3.287671232876712E-2</c:v>
                </c:pt>
                <c:pt idx="13">
                  <c:v>3.5616438356164383E-2</c:v>
                </c:pt>
                <c:pt idx="14">
                  <c:v>3.8356164383561646E-2</c:v>
                </c:pt>
                <c:pt idx="15">
                  <c:v>4.1095890410958902E-2</c:v>
                </c:pt>
                <c:pt idx="16">
                  <c:v>4.3835616438356165E-2</c:v>
                </c:pt>
                <c:pt idx="17">
                  <c:v>4.6575342465753428E-2</c:v>
                </c:pt>
                <c:pt idx="18">
                  <c:v>4.9315068493150684E-2</c:v>
                </c:pt>
                <c:pt idx="19">
                  <c:v>5.2054794520547946E-2</c:v>
                </c:pt>
                <c:pt idx="20">
                  <c:v>5.4794520547945202E-2</c:v>
                </c:pt>
                <c:pt idx="21">
                  <c:v>5.7534246575342465E-2</c:v>
                </c:pt>
                <c:pt idx="22">
                  <c:v>6.0273972602739728E-2</c:v>
                </c:pt>
                <c:pt idx="23">
                  <c:v>6.3013698630136991E-2</c:v>
                </c:pt>
                <c:pt idx="24">
                  <c:v>6.575342465753424E-2</c:v>
                </c:pt>
                <c:pt idx="25">
                  <c:v>6.8493150684931503E-2</c:v>
                </c:pt>
                <c:pt idx="26">
                  <c:v>7.1232876712328766E-2</c:v>
                </c:pt>
                <c:pt idx="27">
                  <c:v>7.3972602739726029E-2</c:v>
                </c:pt>
                <c:pt idx="28">
                  <c:v>7.6712328767123292E-2</c:v>
                </c:pt>
                <c:pt idx="29">
                  <c:v>7.9452054794520555E-2</c:v>
                </c:pt>
                <c:pt idx="30">
                  <c:v>8.2191780821917804E-2</c:v>
                </c:pt>
                <c:pt idx="31">
                  <c:v>8.4931506849315067E-2</c:v>
                </c:pt>
                <c:pt idx="32">
                  <c:v>8.7671232876712329E-2</c:v>
                </c:pt>
                <c:pt idx="33">
                  <c:v>9.0410958904109592E-2</c:v>
                </c:pt>
                <c:pt idx="34">
                  <c:v>9.3150684931506855E-2</c:v>
                </c:pt>
                <c:pt idx="35">
                  <c:v>9.5890410958904104E-2</c:v>
                </c:pt>
                <c:pt idx="36">
                  <c:v>9.8630136986301367E-2</c:v>
                </c:pt>
                <c:pt idx="37">
                  <c:v>0.10136986301369863</c:v>
                </c:pt>
                <c:pt idx="38">
                  <c:v>0.10410958904109589</c:v>
                </c:pt>
                <c:pt idx="39">
                  <c:v>0.10684931506849316</c:v>
                </c:pt>
                <c:pt idx="40">
                  <c:v>0.1095890410958904</c:v>
                </c:pt>
                <c:pt idx="41">
                  <c:v>0.11232876712328767</c:v>
                </c:pt>
                <c:pt idx="42">
                  <c:v>0.11506849315068493</c:v>
                </c:pt>
                <c:pt idx="43">
                  <c:v>0.11780821917808219</c:v>
                </c:pt>
                <c:pt idx="44">
                  <c:v>0.12054794520547946</c:v>
                </c:pt>
                <c:pt idx="45">
                  <c:v>0.12328767123287671</c:v>
                </c:pt>
                <c:pt idx="46">
                  <c:v>0.12602739726027398</c:v>
                </c:pt>
                <c:pt idx="47">
                  <c:v>0.12876712328767123</c:v>
                </c:pt>
                <c:pt idx="48">
                  <c:v>0.13150684931506848</c:v>
                </c:pt>
                <c:pt idx="49">
                  <c:v>0.13424657534246576</c:v>
                </c:pt>
                <c:pt idx="50">
                  <c:v>0.13698630136986301</c:v>
                </c:pt>
                <c:pt idx="51">
                  <c:v>0.13972602739726028</c:v>
                </c:pt>
                <c:pt idx="52">
                  <c:v>0.14246575342465753</c:v>
                </c:pt>
                <c:pt idx="53">
                  <c:v>0.14520547945205478</c:v>
                </c:pt>
                <c:pt idx="54">
                  <c:v>0.14794520547945206</c:v>
                </c:pt>
                <c:pt idx="55">
                  <c:v>0.15068493150684931</c:v>
                </c:pt>
                <c:pt idx="56">
                  <c:v>0.15342465753424658</c:v>
                </c:pt>
                <c:pt idx="57">
                  <c:v>0.15616438356164383</c:v>
                </c:pt>
                <c:pt idx="58">
                  <c:v>0.15890410958904111</c:v>
                </c:pt>
                <c:pt idx="59">
                  <c:v>0.16164383561643836</c:v>
                </c:pt>
                <c:pt idx="60">
                  <c:v>0.16438356164383561</c:v>
                </c:pt>
                <c:pt idx="61">
                  <c:v>0.16712328767123288</c:v>
                </c:pt>
                <c:pt idx="62">
                  <c:v>0.16986301369863013</c:v>
                </c:pt>
                <c:pt idx="63">
                  <c:v>0.17260273972602741</c:v>
                </c:pt>
                <c:pt idx="64">
                  <c:v>0.17534246575342466</c:v>
                </c:pt>
                <c:pt idx="65">
                  <c:v>0.17808219178082191</c:v>
                </c:pt>
                <c:pt idx="66">
                  <c:v>0.18082191780821918</c:v>
                </c:pt>
                <c:pt idx="67">
                  <c:v>0.18356164383561643</c:v>
                </c:pt>
                <c:pt idx="68">
                  <c:v>0.18630136986301371</c:v>
                </c:pt>
                <c:pt idx="69">
                  <c:v>0.18904109589041096</c:v>
                </c:pt>
                <c:pt idx="70">
                  <c:v>0.19178082191780821</c:v>
                </c:pt>
                <c:pt idx="71">
                  <c:v>0.19452054794520549</c:v>
                </c:pt>
                <c:pt idx="72">
                  <c:v>0.19726027397260273</c:v>
                </c:pt>
                <c:pt idx="73">
                  <c:v>0.2</c:v>
                </c:pt>
                <c:pt idx="74">
                  <c:v>0.20273972602739726</c:v>
                </c:pt>
                <c:pt idx="75">
                  <c:v>0.20547945205479451</c:v>
                </c:pt>
                <c:pt idx="76">
                  <c:v>0.20821917808219179</c:v>
                </c:pt>
                <c:pt idx="77">
                  <c:v>0.21095890410958903</c:v>
                </c:pt>
                <c:pt idx="78">
                  <c:v>0.21369863013698631</c:v>
                </c:pt>
                <c:pt idx="79">
                  <c:v>0.21643835616438356</c:v>
                </c:pt>
                <c:pt idx="80">
                  <c:v>0.21917808219178081</c:v>
                </c:pt>
                <c:pt idx="81">
                  <c:v>0.22191780821917809</c:v>
                </c:pt>
                <c:pt idx="82">
                  <c:v>0.22465753424657534</c:v>
                </c:pt>
                <c:pt idx="83">
                  <c:v>0.22739726027397261</c:v>
                </c:pt>
                <c:pt idx="84">
                  <c:v>0.23013698630136986</c:v>
                </c:pt>
                <c:pt idx="85">
                  <c:v>0.23287671232876711</c:v>
                </c:pt>
                <c:pt idx="86">
                  <c:v>0.23561643835616439</c:v>
                </c:pt>
                <c:pt idx="87">
                  <c:v>0.23835616438356164</c:v>
                </c:pt>
                <c:pt idx="88">
                  <c:v>0.24109589041095891</c:v>
                </c:pt>
                <c:pt idx="89">
                  <c:v>0.24383561643835616</c:v>
                </c:pt>
                <c:pt idx="90">
                  <c:v>0.24657534246575341</c:v>
                </c:pt>
                <c:pt idx="91">
                  <c:v>0.24931506849315069</c:v>
                </c:pt>
                <c:pt idx="92">
                  <c:v>0.25205479452054796</c:v>
                </c:pt>
                <c:pt idx="93">
                  <c:v>0.25479452054794521</c:v>
                </c:pt>
                <c:pt idx="94">
                  <c:v>0.25753424657534246</c:v>
                </c:pt>
                <c:pt idx="95">
                  <c:v>0.26027397260273971</c:v>
                </c:pt>
                <c:pt idx="96">
                  <c:v>0.26301369863013696</c:v>
                </c:pt>
                <c:pt idx="97">
                  <c:v>0.26575342465753427</c:v>
                </c:pt>
                <c:pt idx="98">
                  <c:v>0.26849315068493151</c:v>
                </c:pt>
                <c:pt idx="99">
                  <c:v>0.27123287671232876</c:v>
                </c:pt>
                <c:pt idx="100">
                  <c:v>0.27397260273972601</c:v>
                </c:pt>
                <c:pt idx="101">
                  <c:v>0.27671232876712326</c:v>
                </c:pt>
                <c:pt idx="102">
                  <c:v>0.27945205479452057</c:v>
                </c:pt>
                <c:pt idx="103">
                  <c:v>0.28219178082191781</c:v>
                </c:pt>
                <c:pt idx="104">
                  <c:v>0.28493150684931506</c:v>
                </c:pt>
                <c:pt idx="105">
                  <c:v>0.28767123287671231</c:v>
                </c:pt>
                <c:pt idx="106">
                  <c:v>0.29041095890410956</c:v>
                </c:pt>
                <c:pt idx="107">
                  <c:v>0.29315068493150687</c:v>
                </c:pt>
                <c:pt idx="108">
                  <c:v>0.29589041095890412</c:v>
                </c:pt>
                <c:pt idx="109">
                  <c:v>0.29863013698630136</c:v>
                </c:pt>
                <c:pt idx="110">
                  <c:v>0.30136986301369861</c:v>
                </c:pt>
                <c:pt idx="111">
                  <c:v>0.30410958904109592</c:v>
                </c:pt>
                <c:pt idx="112">
                  <c:v>0.30684931506849317</c:v>
                </c:pt>
                <c:pt idx="113">
                  <c:v>0.30958904109589042</c:v>
                </c:pt>
                <c:pt idx="114">
                  <c:v>0.31232876712328766</c:v>
                </c:pt>
                <c:pt idx="115">
                  <c:v>0.31506849315068491</c:v>
                </c:pt>
                <c:pt idx="116">
                  <c:v>0.31780821917808222</c:v>
                </c:pt>
                <c:pt idx="117">
                  <c:v>0.32054794520547947</c:v>
                </c:pt>
                <c:pt idx="118">
                  <c:v>0.32328767123287672</c:v>
                </c:pt>
                <c:pt idx="119">
                  <c:v>0.32602739726027397</c:v>
                </c:pt>
                <c:pt idx="120">
                  <c:v>0.32876712328767121</c:v>
                </c:pt>
                <c:pt idx="121">
                  <c:v>0.33150684931506852</c:v>
                </c:pt>
                <c:pt idx="122">
                  <c:v>0.33424657534246577</c:v>
                </c:pt>
                <c:pt idx="123">
                  <c:v>0.33698630136986302</c:v>
                </c:pt>
                <c:pt idx="124">
                  <c:v>0.33972602739726027</c:v>
                </c:pt>
                <c:pt idx="125">
                  <c:v>0.34246575342465752</c:v>
                </c:pt>
                <c:pt idx="126">
                  <c:v>0.34520547945205482</c:v>
                </c:pt>
                <c:pt idx="127">
                  <c:v>0.34794520547945207</c:v>
                </c:pt>
                <c:pt idx="128">
                  <c:v>0.35068493150684932</c:v>
                </c:pt>
                <c:pt idx="129">
                  <c:v>0.35342465753424657</c:v>
                </c:pt>
                <c:pt idx="130">
                  <c:v>0.35616438356164382</c:v>
                </c:pt>
                <c:pt idx="131">
                  <c:v>0.35890410958904112</c:v>
                </c:pt>
                <c:pt idx="132">
                  <c:v>0.36164383561643837</c:v>
                </c:pt>
                <c:pt idx="133">
                  <c:v>0.36438356164383562</c:v>
                </c:pt>
                <c:pt idx="134">
                  <c:v>0.36712328767123287</c:v>
                </c:pt>
                <c:pt idx="135">
                  <c:v>0.36986301369863012</c:v>
                </c:pt>
                <c:pt idx="136">
                  <c:v>0.37260273972602742</c:v>
                </c:pt>
                <c:pt idx="137">
                  <c:v>0.37534246575342467</c:v>
                </c:pt>
                <c:pt idx="138">
                  <c:v>0.37808219178082192</c:v>
                </c:pt>
                <c:pt idx="139">
                  <c:v>0.38082191780821917</c:v>
                </c:pt>
                <c:pt idx="140">
                  <c:v>0.38356164383561642</c:v>
                </c:pt>
                <c:pt idx="141">
                  <c:v>0.38630136986301372</c:v>
                </c:pt>
                <c:pt idx="142">
                  <c:v>0.38904109589041097</c:v>
                </c:pt>
                <c:pt idx="143">
                  <c:v>0.39178082191780822</c:v>
                </c:pt>
                <c:pt idx="144">
                  <c:v>0.39452054794520547</c:v>
                </c:pt>
                <c:pt idx="145">
                  <c:v>0.39726027397260272</c:v>
                </c:pt>
                <c:pt idx="146">
                  <c:v>0.4</c:v>
                </c:pt>
                <c:pt idx="147">
                  <c:v>0.40273972602739727</c:v>
                </c:pt>
                <c:pt idx="148">
                  <c:v>0.40547945205479452</c:v>
                </c:pt>
                <c:pt idx="149">
                  <c:v>0.40821917808219177</c:v>
                </c:pt>
                <c:pt idx="150">
                  <c:v>0.41095890410958902</c:v>
                </c:pt>
                <c:pt idx="151">
                  <c:v>0.41369863013698632</c:v>
                </c:pt>
                <c:pt idx="152">
                  <c:v>0.41643835616438357</c:v>
                </c:pt>
                <c:pt idx="153">
                  <c:v>0.41917808219178082</c:v>
                </c:pt>
                <c:pt idx="154">
                  <c:v>0.42191780821917807</c:v>
                </c:pt>
                <c:pt idx="155">
                  <c:v>0.42465753424657532</c:v>
                </c:pt>
                <c:pt idx="156">
                  <c:v>0.42739726027397262</c:v>
                </c:pt>
                <c:pt idx="157">
                  <c:v>0.43013698630136987</c:v>
                </c:pt>
                <c:pt idx="158">
                  <c:v>0.43287671232876712</c:v>
                </c:pt>
                <c:pt idx="159">
                  <c:v>0.43561643835616437</c:v>
                </c:pt>
                <c:pt idx="160">
                  <c:v>0.43835616438356162</c:v>
                </c:pt>
                <c:pt idx="161">
                  <c:v>0.44109589041095892</c:v>
                </c:pt>
                <c:pt idx="162">
                  <c:v>0.44383561643835617</c:v>
                </c:pt>
                <c:pt idx="163">
                  <c:v>0.44657534246575342</c:v>
                </c:pt>
                <c:pt idx="164">
                  <c:v>0.44931506849315067</c:v>
                </c:pt>
                <c:pt idx="165">
                  <c:v>0.45205479452054792</c:v>
                </c:pt>
                <c:pt idx="166">
                  <c:v>0.45479452054794522</c:v>
                </c:pt>
                <c:pt idx="167">
                  <c:v>0.45753424657534247</c:v>
                </c:pt>
                <c:pt idx="168">
                  <c:v>0.46027397260273972</c:v>
                </c:pt>
                <c:pt idx="169">
                  <c:v>0.46301369863013697</c:v>
                </c:pt>
                <c:pt idx="170">
                  <c:v>0.46575342465753422</c:v>
                </c:pt>
                <c:pt idx="171">
                  <c:v>0.46849315068493153</c:v>
                </c:pt>
                <c:pt idx="172">
                  <c:v>0.47123287671232877</c:v>
                </c:pt>
                <c:pt idx="173">
                  <c:v>0.47397260273972602</c:v>
                </c:pt>
                <c:pt idx="174">
                  <c:v>0.47671232876712327</c:v>
                </c:pt>
                <c:pt idx="175">
                  <c:v>0.47945205479452052</c:v>
                </c:pt>
                <c:pt idx="176">
                  <c:v>0.48219178082191783</c:v>
                </c:pt>
                <c:pt idx="177">
                  <c:v>0.48493150684931507</c:v>
                </c:pt>
                <c:pt idx="178">
                  <c:v>0.48767123287671232</c:v>
                </c:pt>
                <c:pt idx="179">
                  <c:v>0.49041095890410957</c:v>
                </c:pt>
                <c:pt idx="180">
                  <c:v>0.49315068493150682</c:v>
                </c:pt>
                <c:pt idx="181">
                  <c:v>0.49589041095890413</c:v>
                </c:pt>
                <c:pt idx="182">
                  <c:v>0.49863013698630138</c:v>
                </c:pt>
                <c:pt idx="183">
                  <c:v>0.50136986301369868</c:v>
                </c:pt>
                <c:pt idx="184">
                  <c:v>0.50410958904109593</c:v>
                </c:pt>
                <c:pt idx="185">
                  <c:v>0.50684931506849318</c:v>
                </c:pt>
                <c:pt idx="186">
                  <c:v>0.50958904109589043</c:v>
                </c:pt>
                <c:pt idx="187">
                  <c:v>0.51232876712328768</c:v>
                </c:pt>
                <c:pt idx="188">
                  <c:v>0.51506849315068493</c:v>
                </c:pt>
                <c:pt idx="189">
                  <c:v>0.51780821917808217</c:v>
                </c:pt>
                <c:pt idx="190">
                  <c:v>0.52054794520547942</c:v>
                </c:pt>
                <c:pt idx="191">
                  <c:v>0.52328767123287667</c:v>
                </c:pt>
                <c:pt idx="192">
                  <c:v>0.52602739726027392</c:v>
                </c:pt>
                <c:pt idx="193">
                  <c:v>0.52876712328767128</c:v>
                </c:pt>
                <c:pt idx="194">
                  <c:v>0.53150684931506853</c:v>
                </c:pt>
                <c:pt idx="195">
                  <c:v>0.53424657534246578</c:v>
                </c:pt>
                <c:pt idx="196">
                  <c:v>0.53698630136986303</c:v>
                </c:pt>
                <c:pt idx="197">
                  <c:v>0.53972602739726028</c:v>
                </c:pt>
                <c:pt idx="198">
                  <c:v>0.54246575342465753</c:v>
                </c:pt>
                <c:pt idx="199">
                  <c:v>0.54520547945205478</c:v>
                </c:pt>
                <c:pt idx="200">
                  <c:v>0.54794520547945202</c:v>
                </c:pt>
                <c:pt idx="201">
                  <c:v>0.55068493150684927</c:v>
                </c:pt>
                <c:pt idx="202">
                  <c:v>0.55342465753424652</c:v>
                </c:pt>
                <c:pt idx="203">
                  <c:v>0.55616438356164388</c:v>
                </c:pt>
                <c:pt idx="204">
                  <c:v>0.55890410958904113</c:v>
                </c:pt>
                <c:pt idx="205">
                  <c:v>0.56164383561643838</c:v>
                </c:pt>
                <c:pt idx="206">
                  <c:v>0.56438356164383563</c:v>
                </c:pt>
                <c:pt idx="207">
                  <c:v>0.56712328767123288</c:v>
                </c:pt>
                <c:pt idx="208">
                  <c:v>0.56986301369863013</c:v>
                </c:pt>
                <c:pt idx="209">
                  <c:v>0.57260273972602738</c:v>
                </c:pt>
                <c:pt idx="210">
                  <c:v>0.57534246575342463</c:v>
                </c:pt>
                <c:pt idx="211">
                  <c:v>0.57808219178082187</c:v>
                </c:pt>
                <c:pt idx="212">
                  <c:v>0.58082191780821912</c:v>
                </c:pt>
                <c:pt idx="213">
                  <c:v>0.58356164383561648</c:v>
                </c:pt>
                <c:pt idx="214">
                  <c:v>0.58630136986301373</c:v>
                </c:pt>
                <c:pt idx="215">
                  <c:v>0.58904109589041098</c:v>
                </c:pt>
                <c:pt idx="216">
                  <c:v>0.59178082191780823</c:v>
                </c:pt>
                <c:pt idx="217">
                  <c:v>0.59452054794520548</c:v>
                </c:pt>
                <c:pt idx="218">
                  <c:v>0.59726027397260273</c:v>
                </c:pt>
                <c:pt idx="219">
                  <c:v>0.6</c:v>
                </c:pt>
                <c:pt idx="220">
                  <c:v>0.60273972602739723</c:v>
                </c:pt>
                <c:pt idx="221">
                  <c:v>0.60547945205479448</c:v>
                </c:pt>
                <c:pt idx="222">
                  <c:v>0.60821917808219184</c:v>
                </c:pt>
                <c:pt idx="223">
                  <c:v>0.61095890410958908</c:v>
                </c:pt>
                <c:pt idx="224">
                  <c:v>0.61369863013698633</c:v>
                </c:pt>
                <c:pt idx="225">
                  <c:v>0.61643835616438358</c:v>
                </c:pt>
                <c:pt idx="226">
                  <c:v>0.61917808219178083</c:v>
                </c:pt>
                <c:pt idx="227">
                  <c:v>0.62191780821917808</c:v>
                </c:pt>
                <c:pt idx="228">
                  <c:v>0.62465753424657533</c:v>
                </c:pt>
                <c:pt idx="229">
                  <c:v>0.62739726027397258</c:v>
                </c:pt>
                <c:pt idx="230">
                  <c:v>0.63013698630136983</c:v>
                </c:pt>
                <c:pt idx="231">
                  <c:v>0.63287671232876708</c:v>
                </c:pt>
                <c:pt idx="232">
                  <c:v>0.63561643835616444</c:v>
                </c:pt>
                <c:pt idx="233">
                  <c:v>0.63835616438356169</c:v>
                </c:pt>
                <c:pt idx="234">
                  <c:v>0.64109589041095894</c:v>
                </c:pt>
                <c:pt idx="235">
                  <c:v>0.64383561643835618</c:v>
                </c:pt>
                <c:pt idx="236">
                  <c:v>0.64657534246575343</c:v>
                </c:pt>
                <c:pt idx="237">
                  <c:v>0.64931506849315068</c:v>
                </c:pt>
                <c:pt idx="238">
                  <c:v>0.65205479452054793</c:v>
                </c:pt>
                <c:pt idx="239">
                  <c:v>0.65479452054794518</c:v>
                </c:pt>
                <c:pt idx="240">
                  <c:v>0.65753424657534243</c:v>
                </c:pt>
                <c:pt idx="241">
                  <c:v>0.66027397260273968</c:v>
                </c:pt>
                <c:pt idx="242">
                  <c:v>0.66301369863013704</c:v>
                </c:pt>
                <c:pt idx="243">
                  <c:v>0.66575342465753429</c:v>
                </c:pt>
                <c:pt idx="244">
                  <c:v>0.66849315068493154</c:v>
                </c:pt>
                <c:pt idx="245">
                  <c:v>0.67123287671232879</c:v>
                </c:pt>
                <c:pt idx="246">
                  <c:v>0.67397260273972603</c:v>
                </c:pt>
                <c:pt idx="247">
                  <c:v>0.67671232876712328</c:v>
                </c:pt>
                <c:pt idx="248">
                  <c:v>0.67945205479452053</c:v>
                </c:pt>
                <c:pt idx="249">
                  <c:v>0.68219178082191778</c:v>
                </c:pt>
                <c:pt idx="250">
                  <c:v>0.68493150684931503</c:v>
                </c:pt>
                <c:pt idx="251">
                  <c:v>0.68767123287671228</c:v>
                </c:pt>
                <c:pt idx="252">
                  <c:v>0.69041095890410964</c:v>
                </c:pt>
                <c:pt idx="253">
                  <c:v>0.69315068493150689</c:v>
                </c:pt>
                <c:pt idx="254">
                  <c:v>0.69589041095890414</c:v>
                </c:pt>
                <c:pt idx="255">
                  <c:v>0.69863013698630139</c:v>
                </c:pt>
                <c:pt idx="256">
                  <c:v>0.70136986301369864</c:v>
                </c:pt>
                <c:pt idx="257">
                  <c:v>0.70410958904109588</c:v>
                </c:pt>
                <c:pt idx="258">
                  <c:v>0.70684931506849313</c:v>
                </c:pt>
                <c:pt idx="259">
                  <c:v>0.70958904109589038</c:v>
                </c:pt>
                <c:pt idx="260">
                  <c:v>0.71232876712328763</c:v>
                </c:pt>
                <c:pt idx="261">
                  <c:v>0.71506849315068488</c:v>
                </c:pt>
                <c:pt idx="262">
                  <c:v>0.71780821917808224</c:v>
                </c:pt>
                <c:pt idx="263">
                  <c:v>0.72054794520547949</c:v>
                </c:pt>
                <c:pt idx="264">
                  <c:v>0.72328767123287674</c:v>
                </c:pt>
                <c:pt idx="265">
                  <c:v>0.72602739726027399</c:v>
                </c:pt>
                <c:pt idx="266">
                  <c:v>0.72876712328767124</c:v>
                </c:pt>
                <c:pt idx="267">
                  <c:v>0.73150684931506849</c:v>
                </c:pt>
                <c:pt idx="268">
                  <c:v>0.73424657534246573</c:v>
                </c:pt>
                <c:pt idx="269">
                  <c:v>0.73698630136986298</c:v>
                </c:pt>
                <c:pt idx="270">
                  <c:v>0.73972602739726023</c:v>
                </c:pt>
                <c:pt idx="271">
                  <c:v>0.74246575342465748</c:v>
                </c:pt>
                <c:pt idx="272">
                  <c:v>0.74520547945205484</c:v>
                </c:pt>
                <c:pt idx="273">
                  <c:v>0.74794520547945209</c:v>
                </c:pt>
                <c:pt idx="274">
                  <c:v>0.75068493150684934</c:v>
                </c:pt>
                <c:pt idx="275">
                  <c:v>0.75342465753424659</c:v>
                </c:pt>
                <c:pt idx="276">
                  <c:v>0.75616438356164384</c:v>
                </c:pt>
                <c:pt idx="277">
                  <c:v>0.75890410958904109</c:v>
                </c:pt>
                <c:pt idx="278">
                  <c:v>0.76164383561643834</c:v>
                </c:pt>
                <c:pt idx="279">
                  <c:v>0.76438356164383559</c:v>
                </c:pt>
                <c:pt idx="280">
                  <c:v>0.76712328767123283</c:v>
                </c:pt>
                <c:pt idx="281">
                  <c:v>0.76986301369863008</c:v>
                </c:pt>
                <c:pt idx="282">
                  <c:v>0.77260273972602744</c:v>
                </c:pt>
                <c:pt idx="283">
                  <c:v>0.77534246575342469</c:v>
                </c:pt>
                <c:pt idx="284">
                  <c:v>0.77808219178082194</c:v>
                </c:pt>
                <c:pt idx="285">
                  <c:v>0.78082191780821919</c:v>
                </c:pt>
                <c:pt idx="286">
                  <c:v>0.78356164383561644</c:v>
                </c:pt>
                <c:pt idx="287">
                  <c:v>0.78630136986301369</c:v>
                </c:pt>
                <c:pt idx="288">
                  <c:v>0.78904109589041094</c:v>
                </c:pt>
                <c:pt idx="289">
                  <c:v>0.79178082191780819</c:v>
                </c:pt>
                <c:pt idx="290">
                  <c:v>0.79452054794520544</c:v>
                </c:pt>
                <c:pt idx="291">
                  <c:v>0.79726027397260268</c:v>
                </c:pt>
                <c:pt idx="292">
                  <c:v>0.8</c:v>
                </c:pt>
                <c:pt idx="293">
                  <c:v>0.80273972602739729</c:v>
                </c:pt>
                <c:pt idx="294">
                  <c:v>0.80547945205479454</c:v>
                </c:pt>
                <c:pt idx="295">
                  <c:v>0.80821917808219179</c:v>
                </c:pt>
                <c:pt idx="296">
                  <c:v>0.81095890410958904</c:v>
                </c:pt>
                <c:pt idx="297">
                  <c:v>0.81369863013698629</c:v>
                </c:pt>
                <c:pt idx="298">
                  <c:v>0.81643835616438354</c:v>
                </c:pt>
                <c:pt idx="299">
                  <c:v>0.81917808219178079</c:v>
                </c:pt>
                <c:pt idx="300">
                  <c:v>0.82191780821917804</c:v>
                </c:pt>
                <c:pt idx="301">
                  <c:v>0.8246575342465754</c:v>
                </c:pt>
                <c:pt idx="302">
                  <c:v>0.82739726027397265</c:v>
                </c:pt>
                <c:pt idx="303">
                  <c:v>0.83013698630136989</c:v>
                </c:pt>
                <c:pt idx="304">
                  <c:v>0.83287671232876714</c:v>
                </c:pt>
                <c:pt idx="305">
                  <c:v>0.83561643835616439</c:v>
                </c:pt>
                <c:pt idx="306">
                  <c:v>0.83835616438356164</c:v>
                </c:pt>
                <c:pt idx="307">
                  <c:v>0.84109589041095889</c:v>
                </c:pt>
                <c:pt idx="308">
                  <c:v>0.84383561643835614</c:v>
                </c:pt>
                <c:pt idx="309">
                  <c:v>0.84657534246575339</c:v>
                </c:pt>
                <c:pt idx="310">
                  <c:v>0.84931506849315064</c:v>
                </c:pt>
                <c:pt idx="311">
                  <c:v>0.852054794520548</c:v>
                </c:pt>
                <c:pt idx="312">
                  <c:v>0.85479452054794525</c:v>
                </c:pt>
                <c:pt idx="313">
                  <c:v>0.8575342465753425</c:v>
                </c:pt>
                <c:pt idx="314">
                  <c:v>0.86027397260273974</c:v>
                </c:pt>
                <c:pt idx="315">
                  <c:v>0.86301369863013699</c:v>
                </c:pt>
                <c:pt idx="316">
                  <c:v>0.86575342465753424</c:v>
                </c:pt>
                <c:pt idx="317">
                  <c:v>0.86849315068493149</c:v>
                </c:pt>
                <c:pt idx="318">
                  <c:v>0.87123287671232874</c:v>
                </c:pt>
                <c:pt idx="319">
                  <c:v>0.87397260273972599</c:v>
                </c:pt>
                <c:pt idx="320">
                  <c:v>0.87671232876712324</c:v>
                </c:pt>
                <c:pt idx="321">
                  <c:v>0.8794520547945206</c:v>
                </c:pt>
                <c:pt idx="322">
                  <c:v>0.88219178082191785</c:v>
                </c:pt>
                <c:pt idx="323">
                  <c:v>0.8849315068493151</c:v>
                </c:pt>
                <c:pt idx="324">
                  <c:v>0.88767123287671235</c:v>
                </c:pt>
                <c:pt idx="325">
                  <c:v>0.8904109589041096</c:v>
                </c:pt>
                <c:pt idx="326">
                  <c:v>0.89315068493150684</c:v>
                </c:pt>
                <c:pt idx="327">
                  <c:v>0.89589041095890409</c:v>
                </c:pt>
                <c:pt idx="328">
                  <c:v>0.89863013698630134</c:v>
                </c:pt>
                <c:pt idx="329">
                  <c:v>0.90136986301369859</c:v>
                </c:pt>
                <c:pt idx="330">
                  <c:v>0.90410958904109584</c:v>
                </c:pt>
                <c:pt idx="331">
                  <c:v>0.9068493150684932</c:v>
                </c:pt>
                <c:pt idx="332">
                  <c:v>0.90958904109589045</c:v>
                </c:pt>
                <c:pt idx="333">
                  <c:v>0.9123287671232877</c:v>
                </c:pt>
                <c:pt idx="334">
                  <c:v>0.91506849315068495</c:v>
                </c:pt>
                <c:pt idx="335">
                  <c:v>0.9178082191780822</c:v>
                </c:pt>
                <c:pt idx="336">
                  <c:v>0.92054794520547945</c:v>
                </c:pt>
                <c:pt idx="337">
                  <c:v>0.92328767123287669</c:v>
                </c:pt>
                <c:pt idx="338">
                  <c:v>0.92602739726027394</c:v>
                </c:pt>
                <c:pt idx="339">
                  <c:v>0.92876712328767119</c:v>
                </c:pt>
                <c:pt idx="340">
                  <c:v>0.93150684931506844</c:v>
                </c:pt>
                <c:pt idx="341">
                  <c:v>0.9342465753424658</c:v>
                </c:pt>
                <c:pt idx="342">
                  <c:v>0.93698630136986305</c:v>
                </c:pt>
                <c:pt idx="343">
                  <c:v>0.9397260273972603</c:v>
                </c:pt>
                <c:pt idx="344">
                  <c:v>0.94246575342465755</c:v>
                </c:pt>
                <c:pt idx="345">
                  <c:v>0.9452054794520548</c:v>
                </c:pt>
                <c:pt idx="346">
                  <c:v>0.94794520547945205</c:v>
                </c:pt>
                <c:pt idx="347">
                  <c:v>0.9506849315068493</c:v>
                </c:pt>
                <c:pt idx="348">
                  <c:v>0.95342465753424654</c:v>
                </c:pt>
                <c:pt idx="349">
                  <c:v>0.95616438356164379</c:v>
                </c:pt>
                <c:pt idx="350">
                  <c:v>0.95890410958904104</c:v>
                </c:pt>
                <c:pt idx="351">
                  <c:v>0.9616438356164384</c:v>
                </c:pt>
                <c:pt idx="352">
                  <c:v>0.96438356164383565</c:v>
                </c:pt>
                <c:pt idx="353">
                  <c:v>0.9671232876712329</c:v>
                </c:pt>
                <c:pt idx="354">
                  <c:v>0.96986301369863015</c:v>
                </c:pt>
                <c:pt idx="355">
                  <c:v>0.9726027397260274</c:v>
                </c:pt>
                <c:pt idx="356">
                  <c:v>0.97534246575342465</c:v>
                </c:pt>
                <c:pt idx="357">
                  <c:v>0.9780821917808219</c:v>
                </c:pt>
                <c:pt idx="358">
                  <c:v>0.98082191780821915</c:v>
                </c:pt>
                <c:pt idx="359">
                  <c:v>0.98356164383561639</c:v>
                </c:pt>
                <c:pt idx="360">
                  <c:v>0.98630136986301364</c:v>
                </c:pt>
                <c:pt idx="361">
                  <c:v>0.989041095890411</c:v>
                </c:pt>
                <c:pt idx="362">
                  <c:v>0.99178082191780825</c:v>
                </c:pt>
                <c:pt idx="363">
                  <c:v>0.9945205479452055</c:v>
                </c:pt>
                <c:pt idx="364">
                  <c:v>0.99726027397260275</c:v>
                </c:pt>
                <c:pt idx="365">
                  <c:v>1</c:v>
                </c:pt>
                <c:pt idx="366">
                  <c:v>1.0027397260273974</c:v>
                </c:pt>
                <c:pt idx="367">
                  <c:v>1.0054794520547945</c:v>
                </c:pt>
                <c:pt idx="368">
                  <c:v>1.0082191780821919</c:v>
                </c:pt>
                <c:pt idx="369">
                  <c:v>1.010958904109589</c:v>
                </c:pt>
                <c:pt idx="370">
                  <c:v>1.0136986301369864</c:v>
                </c:pt>
                <c:pt idx="371">
                  <c:v>1.0164383561643835</c:v>
                </c:pt>
                <c:pt idx="372">
                  <c:v>1.0191780821917809</c:v>
                </c:pt>
                <c:pt idx="373">
                  <c:v>1.021917808219178</c:v>
                </c:pt>
                <c:pt idx="374">
                  <c:v>1.0246575342465754</c:v>
                </c:pt>
                <c:pt idx="375">
                  <c:v>1.0273972602739727</c:v>
                </c:pt>
                <c:pt idx="376">
                  <c:v>1.0301369863013699</c:v>
                </c:pt>
                <c:pt idx="377">
                  <c:v>1.0328767123287672</c:v>
                </c:pt>
                <c:pt idx="378">
                  <c:v>1.0356164383561643</c:v>
                </c:pt>
                <c:pt idx="379">
                  <c:v>1.0383561643835617</c:v>
                </c:pt>
                <c:pt idx="380">
                  <c:v>1.0410958904109588</c:v>
                </c:pt>
                <c:pt idx="381">
                  <c:v>1.0438356164383562</c:v>
                </c:pt>
                <c:pt idx="382">
                  <c:v>1.0465753424657533</c:v>
                </c:pt>
                <c:pt idx="383">
                  <c:v>1.0493150684931507</c:v>
                </c:pt>
                <c:pt idx="384">
                  <c:v>1.0520547945205478</c:v>
                </c:pt>
                <c:pt idx="385">
                  <c:v>1.0547945205479452</c:v>
                </c:pt>
                <c:pt idx="386">
                  <c:v>1.0575342465753426</c:v>
                </c:pt>
                <c:pt idx="387">
                  <c:v>1.0602739726027397</c:v>
                </c:pt>
                <c:pt idx="388">
                  <c:v>1.0630136986301371</c:v>
                </c:pt>
                <c:pt idx="389">
                  <c:v>1.0657534246575342</c:v>
                </c:pt>
                <c:pt idx="390">
                  <c:v>1.0684931506849316</c:v>
                </c:pt>
                <c:pt idx="391">
                  <c:v>1.0712328767123287</c:v>
                </c:pt>
                <c:pt idx="392">
                  <c:v>1.0739726027397261</c:v>
                </c:pt>
                <c:pt idx="393">
                  <c:v>1.0767123287671232</c:v>
                </c:pt>
                <c:pt idx="394">
                  <c:v>1.0794520547945206</c:v>
                </c:pt>
                <c:pt idx="395">
                  <c:v>1.0821917808219179</c:v>
                </c:pt>
                <c:pt idx="396">
                  <c:v>1.0849315068493151</c:v>
                </c:pt>
                <c:pt idx="397">
                  <c:v>1.0876712328767124</c:v>
                </c:pt>
                <c:pt idx="398">
                  <c:v>1.0904109589041096</c:v>
                </c:pt>
                <c:pt idx="399">
                  <c:v>1.0931506849315069</c:v>
                </c:pt>
                <c:pt idx="400">
                  <c:v>1.095890410958904</c:v>
                </c:pt>
                <c:pt idx="401">
                  <c:v>1.0986301369863014</c:v>
                </c:pt>
                <c:pt idx="402">
                  <c:v>1.1013698630136985</c:v>
                </c:pt>
                <c:pt idx="403">
                  <c:v>1.1041095890410959</c:v>
                </c:pt>
                <c:pt idx="404">
                  <c:v>1.106849315068493</c:v>
                </c:pt>
                <c:pt idx="405">
                  <c:v>1.1095890410958904</c:v>
                </c:pt>
                <c:pt idx="406">
                  <c:v>1.1123287671232878</c:v>
                </c:pt>
                <c:pt idx="407">
                  <c:v>1.1150684931506849</c:v>
                </c:pt>
                <c:pt idx="408">
                  <c:v>1.1178082191780823</c:v>
                </c:pt>
                <c:pt idx="409">
                  <c:v>1.1205479452054794</c:v>
                </c:pt>
                <c:pt idx="410">
                  <c:v>1.1232876712328768</c:v>
                </c:pt>
                <c:pt idx="411">
                  <c:v>1.1260273972602739</c:v>
                </c:pt>
                <c:pt idx="412">
                  <c:v>1.1287671232876713</c:v>
                </c:pt>
                <c:pt idx="413">
                  <c:v>1.1315068493150684</c:v>
                </c:pt>
                <c:pt idx="414">
                  <c:v>1.1342465753424658</c:v>
                </c:pt>
                <c:pt idx="415">
                  <c:v>1.1369863013698631</c:v>
                </c:pt>
                <c:pt idx="416">
                  <c:v>1.1397260273972603</c:v>
                </c:pt>
                <c:pt idx="417">
                  <c:v>1.1424657534246576</c:v>
                </c:pt>
                <c:pt idx="418">
                  <c:v>1.1452054794520548</c:v>
                </c:pt>
                <c:pt idx="419">
                  <c:v>1.1479452054794521</c:v>
                </c:pt>
                <c:pt idx="420">
                  <c:v>1.1506849315068493</c:v>
                </c:pt>
                <c:pt idx="421">
                  <c:v>1.1534246575342466</c:v>
                </c:pt>
                <c:pt idx="422">
                  <c:v>1.1561643835616437</c:v>
                </c:pt>
                <c:pt idx="423">
                  <c:v>1.1589041095890411</c:v>
                </c:pt>
                <c:pt idx="424">
                  <c:v>1.1616438356164382</c:v>
                </c:pt>
                <c:pt idx="425">
                  <c:v>1.1643835616438356</c:v>
                </c:pt>
                <c:pt idx="426">
                  <c:v>1.167123287671233</c:v>
                </c:pt>
                <c:pt idx="427">
                  <c:v>1.1698630136986301</c:v>
                </c:pt>
                <c:pt idx="428">
                  <c:v>1.1726027397260275</c:v>
                </c:pt>
                <c:pt idx="429">
                  <c:v>1.1753424657534246</c:v>
                </c:pt>
                <c:pt idx="430">
                  <c:v>1.178082191780822</c:v>
                </c:pt>
                <c:pt idx="431">
                  <c:v>1.1808219178082191</c:v>
                </c:pt>
                <c:pt idx="432">
                  <c:v>1.1835616438356165</c:v>
                </c:pt>
                <c:pt idx="433">
                  <c:v>1.1863013698630136</c:v>
                </c:pt>
                <c:pt idx="434">
                  <c:v>1.189041095890411</c:v>
                </c:pt>
                <c:pt idx="435">
                  <c:v>1.1917808219178083</c:v>
                </c:pt>
                <c:pt idx="436">
                  <c:v>1.1945205479452055</c:v>
                </c:pt>
                <c:pt idx="437">
                  <c:v>1.1972602739726028</c:v>
                </c:pt>
                <c:pt idx="438">
                  <c:v>1.2</c:v>
                </c:pt>
                <c:pt idx="439">
                  <c:v>1.2027397260273973</c:v>
                </c:pt>
                <c:pt idx="440">
                  <c:v>1.2054794520547945</c:v>
                </c:pt>
                <c:pt idx="441">
                  <c:v>1.2082191780821918</c:v>
                </c:pt>
                <c:pt idx="442">
                  <c:v>1.210958904109589</c:v>
                </c:pt>
                <c:pt idx="443">
                  <c:v>1.2136986301369863</c:v>
                </c:pt>
                <c:pt idx="444">
                  <c:v>1.2164383561643837</c:v>
                </c:pt>
                <c:pt idx="445">
                  <c:v>1.2191780821917808</c:v>
                </c:pt>
                <c:pt idx="446">
                  <c:v>1.2219178082191782</c:v>
                </c:pt>
                <c:pt idx="447">
                  <c:v>1.2246575342465753</c:v>
                </c:pt>
                <c:pt idx="448">
                  <c:v>1.2273972602739727</c:v>
                </c:pt>
                <c:pt idx="449">
                  <c:v>1.2301369863013698</c:v>
                </c:pt>
                <c:pt idx="450">
                  <c:v>1.2328767123287672</c:v>
                </c:pt>
                <c:pt idx="451">
                  <c:v>1.2356164383561643</c:v>
                </c:pt>
                <c:pt idx="452">
                  <c:v>1.2383561643835617</c:v>
                </c:pt>
                <c:pt idx="453">
                  <c:v>1.2410958904109588</c:v>
                </c:pt>
                <c:pt idx="454">
                  <c:v>1.2438356164383562</c:v>
                </c:pt>
                <c:pt idx="455">
                  <c:v>1.2465753424657535</c:v>
                </c:pt>
                <c:pt idx="456">
                  <c:v>1.2493150684931507</c:v>
                </c:pt>
                <c:pt idx="457">
                  <c:v>1.252054794520548</c:v>
                </c:pt>
                <c:pt idx="458">
                  <c:v>1.2547945205479452</c:v>
                </c:pt>
                <c:pt idx="459">
                  <c:v>1.2575342465753425</c:v>
                </c:pt>
                <c:pt idx="460">
                  <c:v>1.2602739726027397</c:v>
                </c:pt>
                <c:pt idx="461">
                  <c:v>1.263013698630137</c:v>
                </c:pt>
                <c:pt idx="462">
                  <c:v>1.2657534246575342</c:v>
                </c:pt>
                <c:pt idx="463">
                  <c:v>1.2684931506849315</c:v>
                </c:pt>
                <c:pt idx="464">
                  <c:v>1.2712328767123289</c:v>
                </c:pt>
                <c:pt idx="465">
                  <c:v>1.273972602739726</c:v>
                </c:pt>
                <c:pt idx="466">
                  <c:v>1.2767123287671234</c:v>
                </c:pt>
                <c:pt idx="467">
                  <c:v>1.2794520547945205</c:v>
                </c:pt>
                <c:pt idx="468">
                  <c:v>1.2821917808219179</c:v>
                </c:pt>
                <c:pt idx="469">
                  <c:v>1.284931506849315</c:v>
                </c:pt>
                <c:pt idx="470">
                  <c:v>1.2876712328767124</c:v>
                </c:pt>
                <c:pt idx="471">
                  <c:v>1.2904109589041095</c:v>
                </c:pt>
                <c:pt idx="472">
                  <c:v>1.2931506849315069</c:v>
                </c:pt>
                <c:pt idx="473">
                  <c:v>1.295890410958904</c:v>
                </c:pt>
                <c:pt idx="474">
                  <c:v>1.2986301369863014</c:v>
                </c:pt>
                <c:pt idx="475">
                  <c:v>1.3013698630136987</c:v>
                </c:pt>
                <c:pt idx="476">
                  <c:v>1.3041095890410959</c:v>
                </c:pt>
                <c:pt idx="477">
                  <c:v>1.3068493150684932</c:v>
                </c:pt>
                <c:pt idx="478">
                  <c:v>1.3095890410958904</c:v>
                </c:pt>
                <c:pt idx="479">
                  <c:v>1.3123287671232877</c:v>
                </c:pt>
                <c:pt idx="480">
                  <c:v>1.3150684931506849</c:v>
                </c:pt>
                <c:pt idx="481">
                  <c:v>1.3178082191780822</c:v>
                </c:pt>
                <c:pt idx="482">
                  <c:v>1.3205479452054794</c:v>
                </c:pt>
                <c:pt idx="483">
                  <c:v>1.3232876712328767</c:v>
                </c:pt>
                <c:pt idx="484">
                  <c:v>1.3260273972602741</c:v>
                </c:pt>
                <c:pt idx="485">
                  <c:v>1.3287671232876712</c:v>
                </c:pt>
                <c:pt idx="486">
                  <c:v>1.3315068493150686</c:v>
                </c:pt>
                <c:pt idx="487">
                  <c:v>1.3342465753424657</c:v>
                </c:pt>
                <c:pt idx="488">
                  <c:v>1.3369863013698631</c:v>
                </c:pt>
                <c:pt idx="489">
                  <c:v>1.3397260273972602</c:v>
                </c:pt>
                <c:pt idx="490">
                  <c:v>1.3424657534246576</c:v>
                </c:pt>
                <c:pt idx="491">
                  <c:v>1.3452054794520547</c:v>
                </c:pt>
                <c:pt idx="492">
                  <c:v>1.3479452054794521</c:v>
                </c:pt>
                <c:pt idx="493">
                  <c:v>1.3506849315068492</c:v>
                </c:pt>
                <c:pt idx="494">
                  <c:v>1.3534246575342466</c:v>
                </c:pt>
                <c:pt idx="495">
                  <c:v>1.3561643835616439</c:v>
                </c:pt>
                <c:pt idx="496">
                  <c:v>1.3589041095890411</c:v>
                </c:pt>
                <c:pt idx="497">
                  <c:v>1.3616438356164384</c:v>
                </c:pt>
                <c:pt idx="498">
                  <c:v>1.3643835616438356</c:v>
                </c:pt>
                <c:pt idx="499">
                  <c:v>1.3671232876712329</c:v>
                </c:pt>
                <c:pt idx="500">
                  <c:v>1.3698630136986301</c:v>
                </c:pt>
                <c:pt idx="501">
                  <c:v>1.3726027397260274</c:v>
                </c:pt>
                <c:pt idx="502">
                  <c:v>1.3753424657534246</c:v>
                </c:pt>
                <c:pt idx="503">
                  <c:v>1.3780821917808219</c:v>
                </c:pt>
                <c:pt idx="504">
                  <c:v>1.3808219178082193</c:v>
                </c:pt>
                <c:pt idx="505">
                  <c:v>1.3835616438356164</c:v>
                </c:pt>
                <c:pt idx="506">
                  <c:v>1.3863013698630138</c:v>
                </c:pt>
                <c:pt idx="507">
                  <c:v>1.3890410958904109</c:v>
                </c:pt>
                <c:pt idx="508">
                  <c:v>1.3917808219178083</c:v>
                </c:pt>
                <c:pt idx="509">
                  <c:v>1.3945205479452054</c:v>
                </c:pt>
                <c:pt idx="510">
                  <c:v>1.3972602739726028</c:v>
                </c:pt>
                <c:pt idx="511">
                  <c:v>1.4</c:v>
                </c:pt>
                <c:pt idx="512">
                  <c:v>1.4027397260273973</c:v>
                </c:pt>
                <c:pt idx="513">
                  <c:v>1.4054794520547946</c:v>
                </c:pt>
                <c:pt idx="514">
                  <c:v>1.4082191780821918</c:v>
                </c:pt>
                <c:pt idx="515">
                  <c:v>1.4109589041095891</c:v>
                </c:pt>
                <c:pt idx="516">
                  <c:v>1.4136986301369863</c:v>
                </c:pt>
                <c:pt idx="517">
                  <c:v>1.4164383561643836</c:v>
                </c:pt>
                <c:pt idx="518">
                  <c:v>1.4191780821917808</c:v>
                </c:pt>
                <c:pt idx="519">
                  <c:v>1.4219178082191781</c:v>
                </c:pt>
                <c:pt idx="520">
                  <c:v>1.4246575342465753</c:v>
                </c:pt>
                <c:pt idx="521">
                  <c:v>1.4273972602739726</c:v>
                </c:pt>
                <c:pt idx="522">
                  <c:v>1.4301369863013698</c:v>
                </c:pt>
                <c:pt idx="523">
                  <c:v>1.4328767123287671</c:v>
                </c:pt>
                <c:pt idx="524">
                  <c:v>1.4356164383561645</c:v>
                </c:pt>
                <c:pt idx="525">
                  <c:v>1.4383561643835616</c:v>
                </c:pt>
                <c:pt idx="526">
                  <c:v>1.441095890410959</c:v>
                </c:pt>
                <c:pt idx="527">
                  <c:v>1.4438356164383561</c:v>
                </c:pt>
                <c:pt idx="528">
                  <c:v>1.4465753424657535</c:v>
                </c:pt>
                <c:pt idx="529">
                  <c:v>1.4493150684931506</c:v>
                </c:pt>
                <c:pt idx="530">
                  <c:v>1.452054794520548</c:v>
                </c:pt>
                <c:pt idx="531">
                  <c:v>1.4547945205479451</c:v>
                </c:pt>
                <c:pt idx="532">
                  <c:v>1.4575342465753425</c:v>
                </c:pt>
                <c:pt idx="533">
                  <c:v>1.4602739726027398</c:v>
                </c:pt>
                <c:pt idx="534">
                  <c:v>1.463013698630137</c:v>
                </c:pt>
                <c:pt idx="535">
                  <c:v>1.4657534246575343</c:v>
                </c:pt>
                <c:pt idx="536">
                  <c:v>1.4684931506849315</c:v>
                </c:pt>
                <c:pt idx="537">
                  <c:v>1.4712328767123288</c:v>
                </c:pt>
                <c:pt idx="538">
                  <c:v>1.473972602739726</c:v>
                </c:pt>
                <c:pt idx="539">
                  <c:v>1.4767123287671233</c:v>
                </c:pt>
                <c:pt idx="540">
                  <c:v>1.4794520547945205</c:v>
                </c:pt>
                <c:pt idx="541">
                  <c:v>1.4821917808219178</c:v>
                </c:pt>
                <c:pt idx="542">
                  <c:v>1.484931506849315</c:v>
                </c:pt>
                <c:pt idx="543">
                  <c:v>1.4876712328767123</c:v>
                </c:pt>
                <c:pt idx="544">
                  <c:v>1.4904109589041097</c:v>
                </c:pt>
                <c:pt idx="545">
                  <c:v>1.4931506849315068</c:v>
                </c:pt>
                <c:pt idx="546">
                  <c:v>1.4958904109589042</c:v>
                </c:pt>
                <c:pt idx="547">
                  <c:v>1.4986301369863013</c:v>
                </c:pt>
                <c:pt idx="548">
                  <c:v>1.5013698630136987</c:v>
                </c:pt>
                <c:pt idx="549">
                  <c:v>1.5041095890410958</c:v>
                </c:pt>
                <c:pt idx="550">
                  <c:v>1.5068493150684932</c:v>
                </c:pt>
                <c:pt idx="551">
                  <c:v>1.5095890410958903</c:v>
                </c:pt>
                <c:pt idx="552">
                  <c:v>1.5123287671232877</c:v>
                </c:pt>
                <c:pt idx="553">
                  <c:v>1.515068493150685</c:v>
                </c:pt>
                <c:pt idx="554">
                  <c:v>1.5178082191780822</c:v>
                </c:pt>
                <c:pt idx="555">
                  <c:v>1.5205479452054795</c:v>
                </c:pt>
                <c:pt idx="556">
                  <c:v>1.5232876712328767</c:v>
                </c:pt>
                <c:pt idx="557">
                  <c:v>1.526027397260274</c:v>
                </c:pt>
                <c:pt idx="558">
                  <c:v>1.5287671232876712</c:v>
                </c:pt>
                <c:pt idx="559">
                  <c:v>1.5315068493150685</c:v>
                </c:pt>
                <c:pt idx="560">
                  <c:v>1.5342465753424657</c:v>
                </c:pt>
                <c:pt idx="561">
                  <c:v>1.536986301369863</c:v>
                </c:pt>
                <c:pt idx="562">
                  <c:v>1.5397260273972602</c:v>
                </c:pt>
                <c:pt idx="563">
                  <c:v>1.5424657534246575</c:v>
                </c:pt>
                <c:pt idx="564">
                  <c:v>1.5452054794520549</c:v>
                </c:pt>
                <c:pt idx="565">
                  <c:v>1.547945205479452</c:v>
                </c:pt>
                <c:pt idx="566">
                  <c:v>1.5506849315068494</c:v>
                </c:pt>
                <c:pt idx="567">
                  <c:v>1.5534246575342465</c:v>
                </c:pt>
                <c:pt idx="568">
                  <c:v>1.5561643835616439</c:v>
                </c:pt>
                <c:pt idx="569">
                  <c:v>1.558904109589041</c:v>
                </c:pt>
                <c:pt idx="570">
                  <c:v>1.5616438356164384</c:v>
                </c:pt>
                <c:pt idx="571">
                  <c:v>1.5643835616438355</c:v>
                </c:pt>
                <c:pt idx="572">
                  <c:v>1.5671232876712329</c:v>
                </c:pt>
                <c:pt idx="573">
                  <c:v>1.5698630136986302</c:v>
                </c:pt>
                <c:pt idx="574">
                  <c:v>1.5726027397260274</c:v>
                </c:pt>
                <c:pt idx="575">
                  <c:v>1.5753424657534247</c:v>
                </c:pt>
                <c:pt idx="576">
                  <c:v>1.5780821917808219</c:v>
                </c:pt>
                <c:pt idx="577">
                  <c:v>1.5808219178082192</c:v>
                </c:pt>
                <c:pt idx="578">
                  <c:v>1.5835616438356164</c:v>
                </c:pt>
                <c:pt idx="579">
                  <c:v>1.5863013698630137</c:v>
                </c:pt>
                <c:pt idx="580">
                  <c:v>1.5890410958904109</c:v>
                </c:pt>
                <c:pt idx="581">
                  <c:v>1.5917808219178082</c:v>
                </c:pt>
                <c:pt idx="582">
                  <c:v>1.5945205479452054</c:v>
                </c:pt>
                <c:pt idx="583">
                  <c:v>1.5972602739726027</c:v>
                </c:pt>
                <c:pt idx="584">
                  <c:v>1.6</c:v>
                </c:pt>
                <c:pt idx="585">
                  <c:v>1.6027397260273972</c:v>
                </c:pt>
                <c:pt idx="586">
                  <c:v>1.6054794520547946</c:v>
                </c:pt>
                <c:pt idx="587">
                  <c:v>1.6082191780821917</c:v>
                </c:pt>
                <c:pt idx="588">
                  <c:v>1.6109589041095891</c:v>
                </c:pt>
                <c:pt idx="589">
                  <c:v>1.6136986301369862</c:v>
                </c:pt>
                <c:pt idx="590">
                  <c:v>1.6164383561643836</c:v>
                </c:pt>
                <c:pt idx="591">
                  <c:v>1.6191780821917807</c:v>
                </c:pt>
                <c:pt idx="592">
                  <c:v>1.6219178082191781</c:v>
                </c:pt>
                <c:pt idx="593">
                  <c:v>1.6246575342465754</c:v>
                </c:pt>
                <c:pt idx="594">
                  <c:v>1.6273972602739726</c:v>
                </c:pt>
                <c:pt idx="595">
                  <c:v>1.6301369863013699</c:v>
                </c:pt>
                <c:pt idx="596">
                  <c:v>1.6328767123287671</c:v>
                </c:pt>
                <c:pt idx="597">
                  <c:v>1.6356164383561644</c:v>
                </c:pt>
                <c:pt idx="598">
                  <c:v>1.6383561643835616</c:v>
                </c:pt>
                <c:pt idx="599">
                  <c:v>1.6410958904109589</c:v>
                </c:pt>
                <c:pt idx="600">
                  <c:v>1.6438356164383561</c:v>
                </c:pt>
                <c:pt idx="601">
                  <c:v>1.6465753424657534</c:v>
                </c:pt>
                <c:pt idx="602">
                  <c:v>1.6493150684931508</c:v>
                </c:pt>
                <c:pt idx="603">
                  <c:v>1.6520547945205479</c:v>
                </c:pt>
                <c:pt idx="604">
                  <c:v>1.6547945205479453</c:v>
                </c:pt>
                <c:pt idx="605">
                  <c:v>1.6575342465753424</c:v>
                </c:pt>
                <c:pt idx="606">
                  <c:v>1.6602739726027398</c:v>
                </c:pt>
                <c:pt idx="607">
                  <c:v>1.6630136986301369</c:v>
                </c:pt>
                <c:pt idx="608">
                  <c:v>1.6657534246575343</c:v>
                </c:pt>
                <c:pt idx="609">
                  <c:v>1.6684931506849314</c:v>
                </c:pt>
                <c:pt idx="610">
                  <c:v>1.6712328767123288</c:v>
                </c:pt>
                <c:pt idx="611">
                  <c:v>1.6739726027397259</c:v>
                </c:pt>
                <c:pt idx="612">
                  <c:v>1.6767123287671233</c:v>
                </c:pt>
                <c:pt idx="613">
                  <c:v>1.6794520547945206</c:v>
                </c:pt>
                <c:pt idx="614">
                  <c:v>1.6821917808219178</c:v>
                </c:pt>
                <c:pt idx="615">
                  <c:v>1.6849315068493151</c:v>
                </c:pt>
                <c:pt idx="616">
                  <c:v>1.6876712328767123</c:v>
                </c:pt>
                <c:pt idx="617">
                  <c:v>1.6904109589041096</c:v>
                </c:pt>
                <c:pt idx="618">
                  <c:v>1.6931506849315068</c:v>
                </c:pt>
                <c:pt idx="619">
                  <c:v>1.6958904109589041</c:v>
                </c:pt>
                <c:pt idx="620">
                  <c:v>1.6986301369863013</c:v>
                </c:pt>
                <c:pt idx="621">
                  <c:v>1.7013698630136986</c:v>
                </c:pt>
                <c:pt idx="622">
                  <c:v>1.704109589041096</c:v>
                </c:pt>
                <c:pt idx="623">
                  <c:v>1.7068493150684931</c:v>
                </c:pt>
                <c:pt idx="624">
                  <c:v>1.7095890410958905</c:v>
                </c:pt>
                <c:pt idx="625">
                  <c:v>1.7123287671232876</c:v>
                </c:pt>
                <c:pt idx="626">
                  <c:v>1.715068493150685</c:v>
                </c:pt>
                <c:pt idx="627">
                  <c:v>1.7178082191780821</c:v>
                </c:pt>
                <c:pt idx="628">
                  <c:v>1.7205479452054795</c:v>
                </c:pt>
                <c:pt idx="629">
                  <c:v>1.7232876712328766</c:v>
                </c:pt>
                <c:pt idx="630">
                  <c:v>1.726027397260274</c:v>
                </c:pt>
                <c:pt idx="631">
                  <c:v>1.7287671232876711</c:v>
                </c:pt>
                <c:pt idx="632">
                  <c:v>1.7315068493150685</c:v>
                </c:pt>
                <c:pt idx="633">
                  <c:v>1.7342465753424658</c:v>
                </c:pt>
                <c:pt idx="634">
                  <c:v>1.736986301369863</c:v>
                </c:pt>
                <c:pt idx="635">
                  <c:v>1.7397260273972603</c:v>
                </c:pt>
                <c:pt idx="636">
                  <c:v>1.7424657534246575</c:v>
                </c:pt>
                <c:pt idx="637">
                  <c:v>1.7452054794520548</c:v>
                </c:pt>
                <c:pt idx="638">
                  <c:v>1.747945205479452</c:v>
                </c:pt>
                <c:pt idx="639">
                  <c:v>1.7506849315068493</c:v>
                </c:pt>
                <c:pt idx="640">
                  <c:v>1.7534246575342465</c:v>
                </c:pt>
                <c:pt idx="641">
                  <c:v>1.7561643835616438</c:v>
                </c:pt>
                <c:pt idx="642">
                  <c:v>1.7589041095890412</c:v>
                </c:pt>
                <c:pt idx="643">
                  <c:v>1.7616438356164383</c:v>
                </c:pt>
                <c:pt idx="644">
                  <c:v>1.7643835616438357</c:v>
                </c:pt>
                <c:pt idx="645">
                  <c:v>1.7671232876712328</c:v>
                </c:pt>
                <c:pt idx="646">
                  <c:v>1.7698630136986302</c:v>
                </c:pt>
                <c:pt idx="647">
                  <c:v>1.7726027397260273</c:v>
                </c:pt>
                <c:pt idx="648">
                  <c:v>1.7753424657534247</c:v>
                </c:pt>
                <c:pt idx="649">
                  <c:v>1.7780821917808218</c:v>
                </c:pt>
                <c:pt idx="650">
                  <c:v>1.7808219178082192</c:v>
                </c:pt>
                <c:pt idx="651">
                  <c:v>1.7835616438356163</c:v>
                </c:pt>
                <c:pt idx="652">
                  <c:v>1.7863013698630137</c:v>
                </c:pt>
                <c:pt idx="653">
                  <c:v>1.789041095890411</c:v>
                </c:pt>
                <c:pt idx="654">
                  <c:v>1.7917808219178082</c:v>
                </c:pt>
                <c:pt idx="655">
                  <c:v>1.7945205479452055</c:v>
                </c:pt>
                <c:pt idx="656">
                  <c:v>1.7972602739726027</c:v>
                </c:pt>
                <c:pt idx="657">
                  <c:v>1.8</c:v>
                </c:pt>
                <c:pt idx="658">
                  <c:v>1.8027397260273972</c:v>
                </c:pt>
                <c:pt idx="659">
                  <c:v>1.8054794520547945</c:v>
                </c:pt>
                <c:pt idx="660">
                  <c:v>1.8082191780821917</c:v>
                </c:pt>
                <c:pt idx="661">
                  <c:v>1.810958904109589</c:v>
                </c:pt>
                <c:pt idx="662">
                  <c:v>1.8136986301369864</c:v>
                </c:pt>
                <c:pt idx="663">
                  <c:v>1.8164383561643835</c:v>
                </c:pt>
                <c:pt idx="664">
                  <c:v>1.8191780821917809</c:v>
                </c:pt>
                <c:pt idx="665">
                  <c:v>1.821917808219178</c:v>
                </c:pt>
                <c:pt idx="666">
                  <c:v>1.8246575342465754</c:v>
                </c:pt>
                <c:pt idx="667">
                  <c:v>1.8273972602739725</c:v>
                </c:pt>
                <c:pt idx="668">
                  <c:v>1.8301369863013699</c:v>
                </c:pt>
                <c:pt idx="669">
                  <c:v>1.832876712328767</c:v>
                </c:pt>
                <c:pt idx="670">
                  <c:v>1.8356164383561644</c:v>
                </c:pt>
                <c:pt idx="671">
                  <c:v>1.8383561643835618</c:v>
                </c:pt>
                <c:pt idx="672">
                  <c:v>1.8410958904109589</c:v>
                </c:pt>
                <c:pt idx="673">
                  <c:v>1.8438356164383563</c:v>
                </c:pt>
                <c:pt idx="674">
                  <c:v>1.8465753424657534</c:v>
                </c:pt>
                <c:pt idx="675">
                  <c:v>1.8493150684931507</c:v>
                </c:pt>
                <c:pt idx="676">
                  <c:v>1.8520547945205479</c:v>
                </c:pt>
                <c:pt idx="677">
                  <c:v>1.8547945205479452</c:v>
                </c:pt>
                <c:pt idx="678">
                  <c:v>1.8575342465753424</c:v>
                </c:pt>
                <c:pt idx="679">
                  <c:v>1.8602739726027397</c:v>
                </c:pt>
                <c:pt idx="680">
                  <c:v>1.8630136986301369</c:v>
                </c:pt>
                <c:pt idx="681">
                  <c:v>1.8657534246575342</c:v>
                </c:pt>
                <c:pt idx="682">
                  <c:v>1.8684931506849316</c:v>
                </c:pt>
                <c:pt idx="683">
                  <c:v>1.8712328767123287</c:v>
                </c:pt>
                <c:pt idx="684">
                  <c:v>1.8739726027397261</c:v>
                </c:pt>
                <c:pt idx="685">
                  <c:v>1.8767123287671232</c:v>
                </c:pt>
                <c:pt idx="686">
                  <c:v>1.8794520547945206</c:v>
                </c:pt>
                <c:pt idx="687">
                  <c:v>1.8821917808219177</c:v>
                </c:pt>
                <c:pt idx="688">
                  <c:v>1.8849315068493151</c:v>
                </c:pt>
                <c:pt idx="689">
                  <c:v>1.8876712328767122</c:v>
                </c:pt>
                <c:pt idx="690">
                  <c:v>1.8904109589041096</c:v>
                </c:pt>
                <c:pt idx="691">
                  <c:v>1.893150684931507</c:v>
                </c:pt>
                <c:pt idx="692">
                  <c:v>1.8958904109589041</c:v>
                </c:pt>
                <c:pt idx="693">
                  <c:v>1.8986301369863015</c:v>
                </c:pt>
                <c:pt idx="694">
                  <c:v>1.9013698630136986</c:v>
                </c:pt>
                <c:pt idx="695">
                  <c:v>1.904109589041096</c:v>
                </c:pt>
                <c:pt idx="696">
                  <c:v>1.9068493150684931</c:v>
                </c:pt>
                <c:pt idx="697">
                  <c:v>1.9095890410958904</c:v>
                </c:pt>
                <c:pt idx="698">
                  <c:v>1.9123287671232876</c:v>
                </c:pt>
                <c:pt idx="699">
                  <c:v>1.9150684931506849</c:v>
                </c:pt>
                <c:pt idx="700">
                  <c:v>1.9178082191780821</c:v>
                </c:pt>
                <c:pt idx="701">
                  <c:v>1.9205479452054794</c:v>
                </c:pt>
                <c:pt idx="702">
                  <c:v>1.9232876712328768</c:v>
                </c:pt>
                <c:pt idx="703">
                  <c:v>1.9260273972602739</c:v>
                </c:pt>
                <c:pt idx="704">
                  <c:v>1.9287671232876713</c:v>
                </c:pt>
                <c:pt idx="705">
                  <c:v>1.9315068493150684</c:v>
                </c:pt>
                <c:pt idx="706">
                  <c:v>1.9342465753424658</c:v>
                </c:pt>
                <c:pt idx="707">
                  <c:v>1.9369863013698629</c:v>
                </c:pt>
                <c:pt idx="708">
                  <c:v>1.9397260273972603</c:v>
                </c:pt>
                <c:pt idx="709">
                  <c:v>1.9424657534246574</c:v>
                </c:pt>
                <c:pt idx="710">
                  <c:v>1.9452054794520548</c:v>
                </c:pt>
                <c:pt idx="711">
                  <c:v>1.9479452054794522</c:v>
                </c:pt>
                <c:pt idx="712">
                  <c:v>1.9506849315068493</c:v>
                </c:pt>
                <c:pt idx="713">
                  <c:v>1.9534246575342467</c:v>
                </c:pt>
                <c:pt idx="714">
                  <c:v>1.9561643835616438</c:v>
                </c:pt>
                <c:pt idx="715">
                  <c:v>1.9589041095890412</c:v>
                </c:pt>
                <c:pt idx="716">
                  <c:v>1.9616438356164383</c:v>
                </c:pt>
                <c:pt idx="717">
                  <c:v>1.9643835616438357</c:v>
                </c:pt>
                <c:pt idx="718">
                  <c:v>1.9671232876712328</c:v>
                </c:pt>
                <c:pt idx="719">
                  <c:v>1.9698630136986301</c:v>
                </c:pt>
                <c:pt idx="720">
                  <c:v>1.9726027397260273</c:v>
                </c:pt>
                <c:pt idx="721">
                  <c:v>1.9753424657534246</c:v>
                </c:pt>
                <c:pt idx="722">
                  <c:v>1.978082191780822</c:v>
                </c:pt>
                <c:pt idx="723">
                  <c:v>1.9808219178082191</c:v>
                </c:pt>
                <c:pt idx="724">
                  <c:v>1.9835616438356165</c:v>
                </c:pt>
                <c:pt idx="725">
                  <c:v>1.9863013698630136</c:v>
                </c:pt>
                <c:pt idx="726">
                  <c:v>1.989041095890411</c:v>
                </c:pt>
                <c:pt idx="727">
                  <c:v>1.9917808219178081</c:v>
                </c:pt>
                <c:pt idx="728">
                  <c:v>1.9945205479452055</c:v>
                </c:pt>
                <c:pt idx="729">
                  <c:v>1.9972602739726026</c:v>
                </c:pt>
                <c:pt idx="730">
                  <c:v>2</c:v>
                </c:pt>
                <c:pt idx="731">
                  <c:v>2.0027397260273974</c:v>
                </c:pt>
                <c:pt idx="732">
                  <c:v>2.0054794520547947</c:v>
                </c:pt>
                <c:pt idx="733">
                  <c:v>2.0082191780821916</c:v>
                </c:pt>
                <c:pt idx="734">
                  <c:v>2.010958904109589</c:v>
                </c:pt>
                <c:pt idx="735">
                  <c:v>2.0136986301369864</c:v>
                </c:pt>
                <c:pt idx="736">
                  <c:v>2.0164383561643837</c:v>
                </c:pt>
                <c:pt idx="737">
                  <c:v>2.0191780821917806</c:v>
                </c:pt>
                <c:pt idx="738">
                  <c:v>2.021917808219178</c:v>
                </c:pt>
                <c:pt idx="739">
                  <c:v>2.0246575342465754</c:v>
                </c:pt>
                <c:pt idx="740">
                  <c:v>2.0273972602739727</c:v>
                </c:pt>
                <c:pt idx="741">
                  <c:v>2.0301369863013701</c:v>
                </c:pt>
                <c:pt idx="742">
                  <c:v>2.032876712328767</c:v>
                </c:pt>
                <c:pt idx="743">
                  <c:v>2.0356164383561643</c:v>
                </c:pt>
                <c:pt idx="744">
                  <c:v>2.0383561643835617</c:v>
                </c:pt>
                <c:pt idx="745">
                  <c:v>2.0410958904109591</c:v>
                </c:pt>
                <c:pt idx="746">
                  <c:v>2.043835616438356</c:v>
                </c:pt>
                <c:pt idx="747">
                  <c:v>2.0465753424657533</c:v>
                </c:pt>
                <c:pt idx="748">
                  <c:v>2.0493150684931507</c:v>
                </c:pt>
                <c:pt idx="749">
                  <c:v>2.0520547945205481</c:v>
                </c:pt>
                <c:pt idx="750">
                  <c:v>2.0547945205479454</c:v>
                </c:pt>
                <c:pt idx="751">
                  <c:v>2.0575342465753423</c:v>
                </c:pt>
                <c:pt idx="752">
                  <c:v>2.0602739726027397</c:v>
                </c:pt>
                <c:pt idx="753">
                  <c:v>2.0630136986301371</c:v>
                </c:pt>
                <c:pt idx="754">
                  <c:v>2.0657534246575344</c:v>
                </c:pt>
                <c:pt idx="755">
                  <c:v>2.0684931506849313</c:v>
                </c:pt>
                <c:pt idx="756">
                  <c:v>2.0712328767123287</c:v>
                </c:pt>
                <c:pt idx="757">
                  <c:v>2.0739726027397261</c:v>
                </c:pt>
                <c:pt idx="758">
                  <c:v>2.0767123287671234</c:v>
                </c:pt>
                <c:pt idx="759">
                  <c:v>2.0794520547945203</c:v>
                </c:pt>
                <c:pt idx="760">
                  <c:v>2.0821917808219177</c:v>
                </c:pt>
                <c:pt idx="761">
                  <c:v>2.0849315068493151</c:v>
                </c:pt>
                <c:pt idx="762">
                  <c:v>2.0876712328767124</c:v>
                </c:pt>
                <c:pt idx="763">
                  <c:v>2.0904109589041098</c:v>
                </c:pt>
                <c:pt idx="764">
                  <c:v>2.0931506849315067</c:v>
                </c:pt>
                <c:pt idx="765">
                  <c:v>2.095890410958904</c:v>
                </c:pt>
                <c:pt idx="766">
                  <c:v>2.0986301369863014</c:v>
                </c:pt>
                <c:pt idx="767">
                  <c:v>2.1013698630136988</c:v>
                </c:pt>
                <c:pt idx="768">
                  <c:v>2.1041095890410957</c:v>
                </c:pt>
                <c:pt idx="769">
                  <c:v>2.106849315068493</c:v>
                </c:pt>
                <c:pt idx="770">
                  <c:v>2.1095890410958904</c:v>
                </c:pt>
                <c:pt idx="771">
                  <c:v>2.1123287671232878</c:v>
                </c:pt>
                <c:pt idx="772">
                  <c:v>2.1150684931506851</c:v>
                </c:pt>
                <c:pt idx="773">
                  <c:v>2.117808219178082</c:v>
                </c:pt>
                <c:pt idx="774">
                  <c:v>2.1205479452054794</c:v>
                </c:pt>
                <c:pt idx="775">
                  <c:v>2.1232876712328768</c:v>
                </c:pt>
                <c:pt idx="776">
                  <c:v>2.1260273972602741</c:v>
                </c:pt>
                <c:pt idx="777">
                  <c:v>2.128767123287671</c:v>
                </c:pt>
                <c:pt idx="778">
                  <c:v>2.1315068493150684</c:v>
                </c:pt>
                <c:pt idx="779">
                  <c:v>2.1342465753424658</c:v>
                </c:pt>
                <c:pt idx="780">
                  <c:v>2.1369863013698631</c:v>
                </c:pt>
                <c:pt idx="781">
                  <c:v>2.1397260273972605</c:v>
                </c:pt>
                <c:pt idx="782">
                  <c:v>2.1424657534246574</c:v>
                </c:pt>
                <c:pt idx="783">
                  <c:v>2.1452054794520548</c:v>
                </c:pt>
                <c:pt idx="784">
                  <c:v>2.1479452054794521</c:v>
                </c:pt>
                <c:pt idx="785">
                  <c:v>2.1506849315068495</c:v>
                </c:pt>
                <c:pt idx="786">
                  <c:v>2.1534246575342464</c:v>
                </c:pt>
                <c:pt idx="787">
                  <c:v>2.1561643835616437</c:v>
                </c:pt>
                <c:pt idx="788">
                  <c:v>2.1589041095890411</c:v>
                </c:pt>
                <c:pt idx="789">
                  <c:v>2.1616438356164385</c:v>
                </c:pt>
                <c:pt idx="790">
                  <c:v>2.1643835616438358</c:v>
                </c:pt>
                <c:pt idx="791">
                  <c:v>2.1671232876712327</c:v>
                </c:pt>
                <c:pt idx="792">
                  <c:v>2.1698630136986301</c:v>
                </c:pt>
                <c:pt idx="793">
                  <c:v>2.1726027397260275</c:v>
                </c:pt>
                <c:pt idx="794">
                  <c:v>2.1753424657534248</c:v>
                </c:pt>
                <c:pt idx="795">
                  <c:v>2.1780821917808217</c:v>
                </c:pt>
                <c:pt idx="796">
                  <c:v>2.1808219178082191</c:v>
                </c:pt>
                <c:pt idx="797">
                  <c:v>2.1835616438356165</c:v>
                </c:pt>
                <c:pt idx="798">
                  <c:v>2.1863013698630138</c:v>
                </c:pt>
                <c:pt idx="799">
                  <c:v>2.1890410958904107</c:v>
                </c:pt>
                <c:pt idx="800">
                  <c:v>2.1917808219178081</c:v>
                </c:pt>
                <c:pt idx="801">
                  <c:v>2.1945205479452055</c:v>
                </c:pt>
                <c:pt idx="802">
                  <c:v>2.1972602739726028</c:v>
                </c:pt>
                <c:pt idx="803">
                  <c:v>2.2000000000000002</c:v>
                </c:pt>
                <c:pt idx="804">
                  <c:v>2.2027397260273971</c:v>
                </c:pt>
                <c:pt idx="805">
                  <c:v>2.2054794520547945</c:v>
                </c:pt>
                <c:pt idx="806">
                  <c:v>2.2082191780821918</c:v>
                </c:pt>
                <c:pt idx="807">
                  <c:v>2.2109589041095892</c:v>
                </c:pt>
                <c:pt idx="808">
                  <c:v>2.2136986301369861</c:v>
                </c:pt>
                <c:pt idx="809">
                  <c:v>2.2164383561643834</c:v>
                </c:pt>
                <c:pt idx="810">
                  <c:v>2.2191780821917808</c:v>
                </c:pt>
                <c:pt idx="811">
                  <c:v>2.2219178082191782</c:v>
                </c:pt>
                <c:pt idx="812">
                  <c:v>2.2246575342465755</c:v>
                </c:pt>
                <c:pt idx="813">
                  <c:v>2.2273972602739724</c:v>
                </c:pt>
                <c:pt idx="814">
                  <c:v>2.2301369863013698</c:v>
                </c:pt>
                <c:pt idx="815">
                  <c:v>2.2328767123287672</c:v>
                </c:pt>
                <c:pt idx="816">
                  <c:v>2.2356164383561645</c:v>
                </c:pt>
                <c:pt idx="817">
                  <c:v>2.2383561643835614</c:v>
                </c:pt>
                <c:pt idx="818">
                  <c:v>2.2410958904109588</c:v>
                </c:pt>
                <c:pt idx="819">
                  <c:v>2.2438356164383562</c:v>
                </c:pt>
                <c:pt idx="820">
                  <c:v>2.2465753424657535</c:v>
                </c:pt>
                <c:pt idx="821">
                  <c:v>2.2493150684931509</c:v>
                </c:pt>
                <c:pt idx="822">
                  <c:v>2.2520547945205478</c:v>
                </c:pt>
                <c:pt idx="823">
                  <c:v>2.2547945205479452</c:v>
                </c:pt>
                <c:pt idx="824">
                  <c:v>2.2575342465753425</c:v>
                </c:pt>
                <c:pt idx="825">
                  <c:v>2.2602739726027399</c:v>
                </c:pt>
                <c:pt idx="826">
                  <c:v>2.2630136986301368</c:v>
                </c:pt>
                <c:pt idx="827">
                  <c:v>2.2657534246575342</c:v>
                </c:pt>
                <c:pt idx="828">
                  <c:v>2.2684931506849315</c:v>
                </c:pt>
                <c:pt idx="829">
                  <c:v>2.2712328767123289</c:v>
                </c:pt>
                <c:pt idx="830">
                  <c:v>2.2739726027397262</c:v>
                </c:pt>
                <c:pt idx="831">
                  <c:v>2.2767123287671232</c:v>
                </c:pt>
                <c:pt idx="832">
                  <c:v>2.2794520547945205</c:v>
                </c:pt>
                <c:pt idx="833">
                  <c:v>2.2821917808219179</c:v>
                </c:pt>
                <c:pt idx="834">
                  <c:v>2.2849315068493152</c:v>
                </c:pt>
                <c:pt idx="835">
                  <c:v>2.2876712328767121</c:v>
                </c:pt>
                <c:pt idx="836">
                  <c:v>2.2904109589041095</c:v>
                </c:pt>
                <c:pt idx="837">
                  <c:v>2.2931506849315069</c:v>
                </c:pt>
                <c:pt idx="838">
                  <c:v>2.2958904109589042</c:v>
                </c:pt>
                <c:pt idx="839">
                  <c:v>2.2986301369863016</c:v>
                </c:pt>
                <c:pt idx="840">
                  <c:v>2.3013698630136985</c:v>
                </c:pt>
                <c:pt idx="841">
                  <c:v>2.3041095890410959</c:v>
                </c:pt>
                <c:pt idx="842">
                  <c:v>2.3068493150684932</c:v>
                </c:pt>
                <c:pt idx="843">
                  <c:v>2.3095890410958906</c:v>
                </c:pt>
                <c:pt idx="844">
                  <c:v>2.3123287671232875</c:v>
                </c:pt>
                <c:pt idx="845">
                  <c:v>2.3150684931506849</c:v>
                </c:pt>
                <c:pt idx="846">
                  <c:v>2.3178082191780822</c:v>
                </c:pt>
                <c:pt idx="847">
                  <c:v>2.3205479452054796</c:v>
                </c:pt>
                <c:pt idx="848">
                  <c:v>2.3232876712328765</c:v>
                </c:pt>
                <c:pt idx="849">
                  <c:v>2.3260273972602739</c:v>
                </c:pt>
                <c:pt idx="850">
                  <c:v>2.3287671232876712</c:v>
                </c:pt>
                <c:pt idx="851">
                  <c:v>2.3315068493150686</c:v>
                </c:pt>
                <c:pt idx="852">
                  <c:v>2.3342465753424659</c:v>
                </c:pt>
                <c:pt idx="853">
                  <c:v>2.3369863013698629</c:v>
                </c:pt>
                <c:pt idx="854">
                  <c:v>2.3397260273972602</c:v>
                </c:pt>
                <c:pt idx="855">
                  <c:v>2.3424657534246576</c:v>
                </c:pt>
                <c:pt idx="856">
                  <c:v>2.3452054794520549</c:v>
                </c:pt>
                <c:pt idx="857">
                  <c:v>2.3479452054794518</c:v>
                </c:pt>
                <c:pt idx="858">
                  <c:v>2.3506849315068492</c:v>
                </c:pt>
                <c:pt idx="859">
                  <c:v>2.3534246575342466</c:v>
                </c:pt>
                <c:pt idx="860">
                  <c:v>2.3561643835616439</c:v>
                </c:pt>
                <c:pt idx="861">
                  <c:v>2.3589041095890413</c:v>
                </c:pt>
                <c:pt idx="862">
                  <c:v>2.3616438356164382</c:v>
                </c:pt>
                <c:pt idx="863">
                  <c:v>2.3643835616438356</c:v>
                </c:pt>
                <c:pt idx="864">
                  <c:v>2.3671232876712329</c:v>
                </c:pt>
                <c:pt idx="865">
                  <c:v>2.3698630136986303</c:v>
                </c:pt>
                <c:pt idx="866">
                  <c:v>2.3726027397260272</c:v>
                </c:pt>
                <c:pt idx="867">
                  <c:v>2.3753424657534246</c:v>
                </c:pt>
                <c:pt idx="868">
                  <c:v>2.3780821917808219</c:v>
                </c:pt>
                <c:pt idx="869">
                  <c:v>2.3808219178082193</c:v>
                </c:pt>
                <c:pt idx="870">
                  <c:v>2.3835616438356166</c:v>
                </c:pt>
                <c:pt idx="871">
                  <c:v>2.3863013698630136</c:v>
                </c:pt>
                <c:pt idx="872">
                  <c:v>2.3890410958904109</c:v>
                </c:pt>
                <c:pt idx="873">
                  <c:v>2.3917808219178083</c:v>
                </c:pt>
                <c:pt idx="874">
                  <c:v>2.3945205479452056</c:v>
                </c:pt>
                <c:pt idx="875">
                  <c:v>2.3972602739726026</c:v>
                </c:pt>
                <c:pt idx="876">
                  <c:v>2.4</c:v>
                </c:pt>
                <c:pt idx="877">
                  <c:v>2.4027397260273973</c:v>
                </c:pt>
                <c:pt idx="878">
                  <c:v>2.4054794520547946</c:v>
                </c:pt>
                <c:pt idx="879">
                  <c:v>2.408219178082192</c:v>
                </c:pt>
                <c:pt idx="880">
                  <c:v>2.4109589041095889</c:v>
                </c:pt>
                <c:pt idx="881">
                  <c:v>2.4136986301369863</c:v>
                </c:pt>
                <c:pt idx="882">
                  <c:v>2.4164383561643836</c:v>
                </c:pt>
                <c:pt idx="883">
                  <c:v>2.419178082191781</c:v>
                </c:pt>
                <c:pt idx="884">
                  <c:v>2.4219178082191779</c:v>
                </c:pt>
                <c:pt idx="885">
                  <c:v>2.4246575342465753</c:v>
                </c:pt>
                <c:pt idx="886">
                  <c:v>2.4273972602739726</c:v>
                </c:pt>
                <c:pt idx="887">
                  <c:v>2.43013698630137</c:v>
                </c:pt>
                <c:pt idx="888">
                  <c:v>2.4328767123287673</c:v>
                </c:pt>
                <c:pt idx="889">
                  <c:v>2.4356164383561643</c:v>
                </c:pt>
                <c:pt idx="890">
                  <c:v>2.4383561643835616</c:v>
                </c:pt>
                <c:pt idx="891">
                  <c:v>2.441095890410959</c:v>
                </c:pt>
                <c:pt idx="892">
                  <c:v>2.4438356164383563</c:v>
                </c:pt>
                <c:pt idx="893">
                  <c:v>2.4465753424657533</c:v>
                </c:pt>
                <c:pt idx="894">
                  <c:v>2.4493150684931506</c:v>
                </c:pt>
                <c:pt idx="895">
                  <c:v>2.452054794520548</c:v>
                </c:pt>
                <c:pt idx="896">
                  <c:v>2.4547945205479453</c:v>
                </c:pt>
                <c:pt idx="897">
                  <c:v>2.4575342465753423</c:v>
                </c:pt>
                <c:pt idx="898">
                  <c:v>2.4602739726027396</c:v>
                </c:pt>
                <c:pt idx="899">
                  <c:v>2.463013698630137</c:v>
                </c:pt>
                <c:pt idx="900">
                  <c:v>2.4657534246575343</c:v>
                </c:pt>
                <c:pt idx="901">
                  <c:v>2.4684931506849317</c:v>
                </c:pt>
                <c:pt idx="902">
                  <c:v>2.4712328767123286</c:v>
                </c:pt>
                <c:pt idx="903">
                  <c:v>2.473972602739726</c:v>
                </c:pt>
                <c:pt idx="904">
                  <c:v>2.4767123287671233</c:v>
                </c:pt>
                <c:pt idx="905">
                  <c:v>2.4794520547945207</c:v>
                </c:pt>
                <c:pt idx="906">
                  <c:v>2.4821917808219176</c:v>
                </c:pt>
                <c:pt idx="907">
                  <c:v>2.484931506849315</c:v>
                </c:pt>
                <c:pt idx="908">
                  <c:v>2.4876712328767123</c:v>
                </c:pt>
                <c:pt idx="909">
                  <c:v>2.4904109589041097</c:v>
                </c:pt>
                <c:pt idx="910">
                  <c:v>2.493150684931507</c:v>
                </c:pt>
                <c:pt idx="911">
                  <c:v>2.495890410958904</c:v>
                </c:pt>
                <c:pt idx="912">
                  <c:v>2.4986301369863013</c:v>
                </c:pt>
                <c:pt idx="913">
                  <c:v>2.5013698630136987</c:v>
                </c:pt>
                <c:pt idx="914">
                  <c:v>2.504109589041096</c:v>
                </c:pt>
                <c:pt idx="915">
                  <c:v>2.506849315068493</c:v>
                </c:pt>
                <c:pt idx="916">
                  <c:v>2.5095890410958903</c:v>
                </c:pt>
                <c:pt idx="917">
                  <c:v>2.5123287671232877</c:v>
                </c:pt>
                <c:pt idx="918">
                  <c:v>2.515068493150685</c:v>
                </c:pt>
                <c:pt idx="919">
                  <c:v>2.5178082191780824</c:v>
                </c:pt>
                <c:pt idx="920">
                  <c:v>2.5205479452054793</c:v>
                </c:pt>
                <c:pt idx="921">
                  <c:v>2.5232876712328767</c:v>
                </c:pt>
                <c:pt idx="922">
                  <c:v>2.526027397260274</c:v>
                </c:pt>
                <c:pt idx="923">
                  <c:v>2.5287671232876714</c:v>
                </c:pt>
                <c:pt idx="924">
                  <c:v>2.5315068493150683</c:v>
                </c:pt>
                <c:pt idx="925">
                  <c:v>2.5342465753424657</c:v>
                </c:pt>
                <c:pt idx="926">
                  <c:v>2.536986301369863</c:v>
                </c:pt>
                <c:pt idx="927">
                  <c:v>2.5397260273972604</c:v>
                </c:pt>
                <c:pt idx="928">
                  <c:v>2.5424657534246577</c:v>
                </c:pt>
                <c:pt idx="929">
                  <c:v>2.5452054794520547</c:v>
                </c:pt>
                <c:pt idx="930">
                  <c:v>2.547945205479452</c:v>
                </c:pt>
                <c:pt idx="931">
                  <c:v>2.5506849315068494</c:v>
                </c:pt>
                <c:pt idx="932">
                  <c:v>2.5534246575342467</c:v>
                </c:pt>
                <c:pt idx="933">
                  <c:v>2.5561643835616437</c:v>
                </c:pt>
                <c:pt idx="934">
                  <c:v>2.558904109589041</c:v>
                </c:pt>
                <c:pt idx="935">
                  <c:v>2.5616438356164384</c:v>
                </c:pt>
                <c:pt idx="936">
                  <c:v>2.5643835616438357</c:v>
                </c:pt>
                <c:pt idx="937">
                  <c:v>2.5671232876712327</c:v>
                </c:pt>
                <c:pt idx="938">
                  <c:v>2.56986301369863</c:v>
                </c:pt>
                <c:pt idx="939">
                  <c:v>2.5726027397260274</c:v>
                </c:pt>
                <c:pt idx="940">
                  <c:v>2.5753424657534247</c:v>
                </c:pt>
                <c:pt idx="941">
                  <c:v>2.5780821917808221</c:v>
                </c:pt>
                <c:pt idx="942">
                  <c:v>2.580821917808219</c:v>
                </c:pt>
                <c:pt idx="943">
                  <c:v>2.5835616438356164</c:v>
                </c:pt>
                <c:pt idx="944">
                  <c:v>2.5863013698630137</c:v>
                </c:pt>
                <c:pt idx="945">
                  <c:v>2.5890410958904111</c:v>
                </c:pt>
                <c:pt idx="946">
                  <c:v>2.591780821917808</c:v>
                </c:pt>
                <c:pt idx="947">
                  <c:v>2.5945205479452054</c:v>
                </c:pt>
                <c:pt idx="948">
                  <c:v>2.5972602739726027</c:v>
                </c:pt>
                <c:pt idx="949">
                  <c:v>2.6</c:v>
                </c:pt>
                <c:pt idx="950">
                  <c:v>2.6027397260273974</c:v>
                </c:pt>
                <c:pt idx="951">
                  <c:v>2.6054794520547944</c:v>
                </c:pt>
                <c:pt idx="952">
                  <c:v>2.6082191780821917</c:v>
                </c:pt>
                <c:pt idx="953">
                  <c:v>2.6109589041095891</c:v>
                </c:pt>
                <c:pt idx="954">
                  <c:v>2.6136986301369864</c:v>
                </c:pt>
                <c:pt idx="955">
                  <c:v>2.6164383561643834</c:v>
                </c:pt>
                <c:pt idx="956">
                  <c:v>2.6191780821917807</c:v>
                </c:pt>
                <c:pt idx="957">
                  <c:v>2.6219178082191781</c:v>
                </c:pt>
                <c:pt idx="958">
                  <c:v>2.6246575342465754</c:v>
                </c:pt>
                <c:pt idx="959">
                  <c:v>2.6273972602739728</c:v>
                </c:pt>
                <c:pt idx="960">
                  <c:v>2.6301369863013697</c:v>
                </c:pt>
                <c:pt idx="961">
                  <c:v>2.6328767123287671</c:v>
                </c:pt>
                <c:pt idx="962">
                  <c:v>2.6356164383561644</c:v>
                </c:pt>
                <c:pt idx="963">
                  <c:v>2.6383561643835618</c:v>
                </c:pt>
                <c:pt idx="964">
                  <c:v>2.6410958904109587</c:v>
                </c:pt>
                <c:pt idx="965">
                  <c:v>2.6438356164383561</c:v>
                </c:pt>
                <c:pt idx="966">
                  <c:v>2.6465753424657534</c:v>
                </c:pt>
                <c:pt idx="967">
                  <c:v>2.6493150684931508</c:v>
                </c:pt>
                <c:pt idx="968">
                  <c:v>2.6520547945205482</c:v>
                </c:pt>
                <c:pt idx="969">
                  <c:v>2.6547945205479451</c:v>
                </c:pt>
                <c:pt idx="970">
                  <c:v>2.6575342465753424</c:v>
                </c:pt>
                <c:pt idx="971">
                  <c:v>2.6602739726027398</c:v>
                </c:pt>
                <c:pt idx="972">
                  <c:v>2.6630136986301371</c:v>
                </c:pt>
                <c:pt idx="973">
                  <c:v>2.6657534246575341</c:v>
                </c:pt>
                <c:pt idx="974">
                  <c:v>2.6684931506849314</c:v>
                </c:pt>
                <c:pt idx="975">
                  <c:v>2.6712328767123288</c:v>
                </c:pt>
                <c:pt idx="976">
                  <c:v>2.6739726027397261</c:v>
                </c:pt>
                <c:pt idx="977">
                  <c:v>2.6767123287671235</c:v>
                </c:pt>
                <c:pt idx="978">
                  <c:v>2.6794520547945204</c:v>
                </c:pt>
                <c:pt idx="979">
                  <c:v>2.6821917808219178</c:v>
                </c:pt>
                <c:pt idx="980">
                  <c:v>2.6849315068493151</c:v>
                </c:pt>
                <c:pt idx="981">
                  <c:v>2.6876712328767125</c:v>
                </c:pt>
                <c:pt idx="982">
                  <c:v>2.6904109589041094</c:v>
                </c:pt>
                <c:pt idx="983">
                  <c:v>2.6931506849315068</c:v>
                </c:pt>
                <c:pt idx="984">
                  <c:v>2.6958904109589041</c:v>
                </c:pt>
                <c:pt idx="985">
                  <c:v>2.6986301369863015</c:v>
                </c:pt>
                <c:pt idx="986">
                  <c:v>2.7013698630136984</c:v>
                </c:pt>
                <c:pt idx="987">
                  <c:v>2.7041095890410958</c:v>
                </c:pt>
                <c:pt idx="988">
                  <c:v>2.7068493150684931</c:v>
                </c:pt>
                <c:pt idx="989">
                  <c:v>2.7095890410958905</c:v>
                </c:pt>
                <c:pt idx="990">
                  <c:v>2.7123287671232879</c:v>
                </c:pt>
                <c:pt idx="991">
                  <c:v>2.7150684931506848</c:v>
                </c:pt>
                <c:pt idx="992">
                  <c:v>2.7178082191780821</c:v>
                </c:pt>
                <c:pt idx="993">
                  <c:v>2.7205479452054795</c:v>
                </c:pt>
                <c:pt idx="994">
                  <c:v>2.7232876712328768</c:v>
                </c:pt>
                <c:pt idx="995">
                  <c:v>2.7260273972602738</c:v>
                </c:pt>
                <c:pt idx="996">
                  <c:v>2.7287671232876711</c:v>
                </c:pt>
                <c:pt idx="997">
                  <c:v>2.7315068493150685</c:v>
                </c:pt>
                <c:pt idx="998">
                  <c:v>2.7342465753424658</c:v>
                </c:pt>
                <c:pt idx="999">
                  <c:v>2.7369863013698632</c:v>
                </c:pt>
                <c:pt idx="1000">
                  <c:v>2.7397260273972601</c:v>
                </c:pt>
                <c:pt idx="1001">
                  <c:v>2.7424657534246575</c:v>
                </c:pt>
                <c:pt idx="1002">
                  <c:v>2.7452054794520548</c:v>
                </c:pt>
                <c:pt idx="1003">
                  <c:v>2.7479452054794522</c:v>
                </c:pt>
                <c:pt idx="1004">
                  <c:v>2.7506849315068491</c:v>
                </c:pt>
                <c:pt idx="1005">
                  <c:v>2.7534246575342465</c:v>
                </c:pt>
                <c:pt idx="1006">
                  <c:v>2.7561643835616438</c:v>
                </c:pt>
                <c:pt idx="1007">
                  <c:v>2.7589041095890412</c:v>
                </c:pt>
                <c:pt idx="1008">
                  <c:v>2.7616438356164386</c:v>
                </c:pt>
                <c:pt idx="1009">
                  <c:v>2.7643835616438355</c:v>
                </c:pt>
                <c:pt idx="1010">
                  <c:v>2.7671232876712328</c:v>
                </c:pt>
                <c:pt idx="1011">
                  <c:v>2.7698630136986302</c:v>
                </c:pt>
                <c:pt idx="1012">
                  <c:v>2.7726027397260276</c:v>
                </c:pt>
                <c:pt idx="1013">
                  <c:v>2.7753424657534245</c:v>
                </c:pt>
                <c:pt idx="1014">
                  <c:v>2.7780821917808218</c:v>
                </c:pt>
                <c:pt idx="1015">
                  <c:v>2.7808219178082192</c:v>
                </c:pt>
                <c:pt idx="1016">
                  <c:v>2.7835616438356166</c:v>
                </c:pt>
                <c:pt idx="1017">
                  <c:v>2.7863013698630139</c:v>
                </c:pt>
                <c:pt idx="1018">
                  <c:v>2.7890410958904108</c:v>
                </c:pt>
                <c:pt idx="1019">
                  <c:v>2.7917808219178082</c:v>
                </c:pt>
                <c:pt idx="1020">
                  <c:v>2.7945205479452055</c:v>
                </c:pt>
                <c:pt idx="1021">
                  <c:v>2.7972602739726029</c:v>
                </c:pt>
                <c:pt idx="1022">
                  <c:v>2.8</c:v>
                </c:pt>
                <c:pt idx="1023">
                  <c:v>2.8027397260273972</c:v>
                </c:pt>
                <c:pt idx="1024">
                  <c:v>2.8054794520547945</c:v>
                </c:pt>
                <c:pt idx="1025">
                  <c:v>2.8082191780821919</c:v>
                </c:pt>
                <c:pt idx="1026">
                  <c:v>2.8109589041095893</c:v>
                </c:pt>
                <c:pt idx="1027">
                  <c:v>2.8136986301369862</c:v>
                </c:pt>
                <c:pt idx="1028">
                  <c:v>2.8164383561643835</c:v>
                </c:pt>
                <c:pt idx="1029">
                  <c:v>2.8191780821917809</c:v>
                </c:pt>
                <c:pt idx="1030">
                  <c:v>2.8219178082191783</c:v>
                </c:pt>
                <c:pt idx="1031">
                  <c:v>2.8246575342465752</c:v>
                </c:pt>
                <c:pt idx="1032">
                  <c:v>2.8273972602739725</c:v>
                </c:pt>
                <c:pt idx="1033">
                  <c:v>2.8301369863013699</c:v>
                </c:pt>
                <c:pt idx="1034">
                  <c:v>2.8328767123287673</c:v>
                </c:pt>
                <c:pt idx="1035">
                  <c:v>2.8356164383561642</c:v>
                </c:pt>
                <c:pt idx="1036">
                  <c:v>2.8383561643835615</c:v>
                </c:pt>
                <c:pt idx="1037">
                  <c:v>2.8410958904109589</c:v>
                </c:pt>
                <c:pt idx="1038">
                  <c:v>2.8438356164383563</c:v>
                </c:pt>
                <c:pt idx="1039">
                  <c:v>2.8465753424657536</c:v>
                </c:pt>
                <c:pt idx="1040">
                  <c:v>2.8493150684931505</c:v>
                </c:pt>
                <c:pt idx="1041">
                  <c:v>2.8520547945205479</c:v>
                </c:pt>
                <c:pt idx="1042">
                  <c:v>2.8547945205479452</c:v>
                </c:pt>
                <c:pt idx="1043">
                  <c:v>2.8575342465753426</c:v>
                </c:pt>
                <c:pt idx="1044">
                  <c:v>2.8602739726027395</c:v>
                </c:pt>
                <c:pt idx="1045">
                  <c:v>2.8630136986301369</c:v>
                </c:pt>
                <c:pt idx="1046">
                  <c:v>2.8657534246575342</c:v>
                </c:pt>
                <c:pt idx="1047">
                  <c:v>2.8684931506849316</c:v>
                </c:pt>
                <c:pt idx="1048">
                  <c:v>2.871232876712329</c:v>
                </c:pt>
                <c:pt idx="1049">
                  <c:v>2.8739726027397259</c:v>
                </c:pt>
                <c:pt idx="1050">
                  <c:v>2.8767123287671232</c:v>
                </c:pt>
                <c:pt idx="1051">
                  <c:v>2.8794520547945206</c:v>
                </c:pt>
                <c:pt idx="1052">
                  <c:v>2.882191780821918</c:v>
                </c:pt>
                <c:pt idx="1053">
                  <c:v>2.8849315068493149</c:v>
                </c:pt>
                <c:pt idx="1054">
                  <c:v>2.8876712328767122</c:v>
                </c:pt>
                <c:pt idx="1055">
                  <c:v>2.8904109589041096</c:v>
                </c:pt>
                <c:pt idx="1056">
                  <c:v>2.893150684931507</c:v>
                </c:pt>
                <c:pt idx="1057">
                  <c:v>2.8958904109589043</c:v>
                </c:pt>
                <c:pt idx="1058">
                  <c:v>2.8986301369863012</c:v>
                </c:pt>
                <c:pt idx="1059">
                  <c:v>2.9013698630136986</c:v>
                </c:pt>
                <c:pt idx="1060">
                  <c:v>2.904109589041096</c:v>
                </c:pt>
                <c:pt idx="1061">
                  <c:v>2.9068493150684933</c:v>
                </c:pt>
                <c:pt idx="1062">
                  <c:v>2.9095890410958902</c:v>
                </c:pt>
                <c:pt idx="1063">
                  <c:v>2.9123287671232876</c:v>
                </c:pt>
                <c:pt idx="1064">
                  <c:v>2.9150684931506849</c:v>
                </c:pt>
                <c:pt idx="1065">
                  <c:v>2.9178082191780823</c:v>
                </c:pt>
                <c:pt idx="1066">
                  <c:v>2.9205479452054797</c:v>
                </c:pt>
                <c:pt idx="1067">
                  <c:v>2.9232876712328766</c:v>
                </c:pt>
                <c:pt idx="1068">
                  <c:v>2.9260273972602739</c:v>
                </c:pt>
                <c:pt idx="1069">
                  <c:v>2.9287671232876713</c:v>
                </c:pt>
                <c:pt idx="1070">
                  <c:v>2.9315068493150687</c:v>
                </c:pt>
                <c:pt idx="1071">
                  <c:v>2.9342465753424656</c:v>
                </c:pt>
                <c:pt idx="1072">
                  <c:v>2.9369863013698629</c:v>
                </c:pt>
                <c:pt idx="1073">
                  <c:v>2.9397260273972603</c:v>
                </c:pt>
                <c:pt idx="1074">
                  <c:v>2.9424657534246577</c:v>
                </c:pt>
                <c:pt idx="1075">
                  <c:v>2.9452054794520546</c:v>
                </c:pt>
                <c:pt idx="1076">
                  <c:v>2.9479452054794519</c:v>
                </c:pt>
                <c:pt idx="1077">
                  <c:v>2.9506849315068493</c:v>
                </c:pt>
                <c:pt idx="1078">
                  <c:v>2.9534246575342467</c:v>
                </c:pt>
                <c:pt idx="1079">
                  <c:v>2.956164383561644</c:v>
                </c:pt>
                <c:pt idx="1080">
                  <c:v>2.9589041095890409</c:v>
                </c:pt>
                <c:pt idx="1081">
                  <c:v>2.9616438356164383</c:v>
                </c:pt>
                <c:pt idx="1082">
                  <c:v>2.9643835616438357</c:v>
                </c:pt>
                <c:pt idx="1083">
                  <c:v>2.967123287671233</c:v>
                </c:pt>
                <c:pt idx="1084">
                  <c:v>2.9698630136986299</c:v>
                </c:pt>
                <c:pt idx="1085">
                  <c:v>2.9726027397260273</c:v>
                </c:pt>
                <c:pt idx="1086">
                  <c:v>2.9753424657534246</c:v>
                </c:pt>
                <c:pt idx="1087">
                  <c:v>2.978082191780822</c:v>
                </c:pt>
                <c:pt idx="1088">
                  <c:v>2.9808219178082194</c:v>
                </c:pt>
                <c:pt idx="1089">
                  <c:v>2.9835616438356163</c:v>
                </c:pt>
                <c:pt idx="1090">
                  <c:v>2.9863013698630136</c:v>
                </c:pt>
                <c:pt idx="1091">
                  <c:v>2.989041095890411</c:v>
                </c:pt>
                <c:pt idx="1092">
                  <c:v>2.9917808219178084</c:v>
                </c:pt>
                <c:pt idx="1093">
                  <c:v>2.9945205479452053</c:v>
                </c:pt>
                <c:pt idx="1094">
                  <c:v>2.9972602739726026</c:v>
                </c:pt>
                <c:pt idx="1095">
                  <c:v>3</c:v>
                </c:pt>
                <c:pt idx="1096">
                  <c:v>3.0027397260273974</c:v>
                </c:pt>
                <c:pt idx="1097">
                  <c:v>3.0054794520547947</c:v>
                </c:pt>
                <c:pt idx="1098">
                  <c:v>3.0082191780821916</c:v>
                </c:pt>
                <c:pt idx="1099">
                  <c:v>3.010958904109589</c:v>
                </c:pt>
                <c:pt idx="1100">
                  <c:v>3.0136986301369864</c:v>
                </c:pt>
                <c:pt idx="1101">
                  <c:v>3.0164383561643837</c:v>
                </c:pt>
                <c:pt idx="1102">
                  <c:v>3.0191780821917806</c:v>
                </c:pt>
                <c:pt idx="1103">
                  <c:v>3.021917808219178</c:v>
                </c:pt>
                <c:pt idx="1104">
                  <c:v>3.0246575342465754</c:v>
                </c:pt>
                <c:pt idx="1105">
                  <c:v>3.0273972602739727</c:v>
                </c:pt>
                <c:pt idx="1106">
                  <c:v>3.0301369863013701</c:v>
                </c:pt>
                <c:pt idx="1107">
                  <c:v>3.032876712328767</c:v>
                </c:pt>
                <c:pt idx="1108">
                  <c:v>3.0356164383561643</c:v>
                </c:pt>
                <c:pt idx="1109">
                  <c:v>3.0383561643835617</c:v>
                </c:pt>
                <c:pt idx="1110">
                  <c:v>3.0410958904109591</c:v>
                </c:pt>
                <c:pt idx="1111">
                  <c:v>3.043835616438356</c:v>
                </c:pt>
                <c:pt idx="1112">
                  <c:v>3.0465753424657533</c:v>
                </c:pt>
                <c:pt idx="1113">
                  <c:v>3.0493150684931507</c:v>
                </c:pt>
                <c:pt idx="1114">
                  <c:v>3.0520547945205481</c:v>
                </c:pt>
                <c:pt idx="1115">
                  <c:v>3.0547945205479454</c:v>
                </c:pt>
                <c:pt idx="1116">
                  <c:v>3.0575342465753423</c:v>
                </c:pt>
                <c:pt idx="1117">
                  <c:v>3.0602739726027397</c:v>
                </c:pt>
                <c:pt idx="1118">
                  <c:v>3.0630136986301371</c:v>
                </c:pt>
                <c:pt idx="1119">
                  <c:v>3.0657534246575344</c:v>
                </c:pt>
                <c:pt idx="1120">
                  <c:v>3.0684931506849313</c:v>
                </c:pt>
                <c:pt idx="1121">
                  <c:v>3.0712328767123287</c:v>
                </c:pt>
                <c:pt idx="1122">
                  <c:v>3.0739726027397261</c:v>
                </c:pt>
                <c:pt idx="1123">
                  <c:v>3.0767123287671234</c:v>
                </c:pt>
                <c:pt idx="1124">
                  <c:v>3.0794520547945203</c:v>
                </c:pt>
                <c:pt idx="1125">
                  <c:v>3.0821917808219177</c:v>
                </c:pt>
                <c:pt idx="1126">
                  <c:v>3.0849315068493151</c:v>
                </c:pt>
                <c:pt idx="1127">
                  <c:v>3.0876712328767124</c:v>
                </c:pt>
                <c:pt idx="1128">
                  <c:v>3.0904109589041098</c:v>
                </c:pt>
                <c:pt idx="1129">
                  <c:v>3.0931506849315067</c:v>
                </c:pt>
                <c:pt idx="1130">
                  <c:v>3.095890410958904</c:v>
                </c:pt>
                <c:pt idx="1131">
                  <c:v>3.0986301369863014</c:v>
                </c:pt>
                <c:pt idx="1132">
                  <c:v>3.1013698630136988</c:v>
                </c:pt>
                <c:pt idx="1133">
                  <c:v>3.1041095890410957</c:v>
                </c:pt>
                <c:pt idx="1134">
                  <c:v>3.106849315068493</c:v>
                </c:pt>
                <c:pt idx="1135">
                  <c:v>3.1095890410958904</c:v>
                </c:pt>
                <c:pt idx="1136">
                  <c:v>3.1123287671232878</c:v>
                </c:pt>
                <c:pt idx="1137">
                  <c:v>3.1150684931506851</c:v>
                </c:pt>
                <c:pt idx="1138">
                  <c:v>3.117808219178082</c:v>
                </c:pt>
                <c:pt idx="1139">
                  <c:v>3.1205479452054794</c:v>
                </c:pt>
                <c:pt idx="1140">
                  <c:v>3.1232876712328768</c:v>
                </c:pt>
                <c:pt idx="1141">
                  <c:v>3.1260273972602741</c:v>
                </c:pt>
                <c:pt idx="1142">
                  <c:v>3.128767123287671</c:v>
                </c:pt>
                <c:pt idx="1143">
                  <c:v>3.1315068493150684</c:v>
                </c:pt>
                <c:pt idx="1144">
                  <c:v>3.1342465753424658</c:v>
                </c:pt>
                <c:pt idx="1145">
                  <c:v>3.1369863013698631</c:v>
                </c:pt>
                <c:pt idx="1146">
                  <c:v>3.1397260273972605</c:v>
                </c:pt>
                <c:pt idx="1147">
                  <c:v>3.1424657534246574</c:v>
                </c:pt>
                <c:pt idx="1148">
                  <c:v>3.1452054794520548</c:v>
                </c:pt>
                <c:pt idx="1149">
                  <c:v>3.1479452054794521</c:v>
                </c:pt>
                <c:pt idx="1150">
                  <c:v>3.1506849315068495</c:v>
                </c:pt>
                <c:pt idx="1151">
                  <c:v>3.1534246575342464</c:v>
                </c:pt>
                <c:pt idx="1152">
                  <c:v>3.1561643835616437</c:v>
                </c:pt>
                <c:pt idx="1153">
                  <c:v>3.1589041095890411</c:v>
                </c:pt>
                <c:pt idx="1154">
                  <c:v>3.1616438356164385</c:v>
                </c:pt>
                <c:pt idx="1155">
                  <c:v>3.1643835616438358</c:v>
                </c:pt>
                <c:pt idx="1156">
                  <c:v>3.1671232876712327</c:v>
                </c:pt>
                <c:pt idx="1157">
                  <c:v>3.1698630136986301</c:v>
                </c:pt>
                <c:pt idx="1158">
                  <c:v>3.1726027397260275</c:v>
                </c:pt>
                <c:pt idx="1159">
                  <c:v>3.1753424657534248</c:v>
                </c:pt>
                <c:pt idx="1160">
                  <c:v>3.1780821917808217</c:v>
                </c:pt>
                <c:pt idx="1161">
                  <c:v>3.1808219178082191</c:v>
                </c:pt>
                <c:pt idx="1162">
                  <c:v>3.1835616438356165</c:v>
                </c:pt>
                <c:pt idx="1163">
                  <c:v>3.1863013698630138</c:v>
                </c:pt>
                <c:pt idx="1164">
                  <c:v>3.1890410958904107</c:v>
                </c:pt>
                <c:pt idx="1165">
                  <c:v>3.1917808219178081</c:v>
                </c:pt>
                <c:pt idx="1166">
                  <c:v>3.1945205479452055</c:v>
                </c:pt>
                <c:pt idx="1167">
                  <c:v>3.1972602739726028</c:v>
                </c:pt>
                <c:pt idx="1168">
                  <c:v>3.2</c:v>
                </c:pt>
                <c:pt idx="1169">
                  <c:v>3.2027397260273971</c:v>
                </c:pt>
                <c:pt idx="1170">
                  <c:v>3.2054794520547945</c:v>
                </c:pt>
                <c:pt idx="1171">
                  <c:v>3.2082191780821918</c:v>
                </c:pt>
                <c:pt idx="1172">
                  <c:v>3.2109589041095892</c:v>
                </c:pt>
                <c:pt idx="1173">
                  <c:v>3.2136986301369861</c:v>
                </c:pt>
                <c:pt idx="1174">
                  <c:v>3.2164383561643834</c:v>
                </c:pt>
                <c:pt idx="1175">
                  <c:v>3.2191780821917808</c:v>
                </c:pt>
                <c:pt idx="1176">
                  <c:v>3.2219178082191782</c:v>
                </c:pt>
                <c:pt idx="1177">
                  <c:v>3.2246575342465755</c:v>
                </c:pt>
                <c:pt idx="1178">
                  <c:v>3.2273972602739724</c:v>
                </c:pt>
                <c:pt idx="1179">
                  <c:v>3.2301369863013698</c:v>
                </c:pt>
                <c:pt idx="1180">
                  <c:v>3.2328767123287672</c:v>
                </c:pt>
                <c:pt idx="1181">
                  <c:v>3.2356164383561645</c:v>
                </c:pt>
                <c:pt idx="1182">
                  <c:v>3.2383561643835614</c:v>
                </c:pt>
                <c:pt idx="1183">
                  <c:v>3.2410958904109588</c:v>
                </c:pt>
                <c:pt idx="1184">
                  <c:v>3.2438356164383562</c:v>
                </c:pt>
                <c:pt idx="1185">
                  <c:v>3.2465753424657535</c:v>
                </c:pt>
                <c:pt idx="1186">
                  <c:v>3.2493150684931509</c:v>
                </c:pt>
                <c:pt idx="1187">
                  <c:v>3.2520547945205478</c:v>
                </c:pt>
                <c:pt idx="1188">
                  <c:v>3.2547945205479452</c:v>
                </c:pt>
                <c:pt idx="1189">
                  <c:v>3.2575342465753425</c:v>
                </c:pt>
                <c:pt idx="1190">
                  <c:v>3.2602739726027399</c:v>
                </c:pt>
                <c:pt idx="1191">
                  <c:v>3.2630136986301368</c:v>
                </c:pt>
                <c:pt idx="1192">
                  <c:v>3.2657534246575342</c:v>
                </c:pt>
                <c:pt idx="1193">
                  <c:v>3.2684931506849315</c:v>
                </c:pt>
                <c:pt idx="1194">
                  <c:v>3.2712328767123289</c:v>
                </c:pt>
                <c:pt idx="1195">
                  <c:v>3.2739726027397262</c:v>
                </c:pt>
                <c:pt idx="1196">
                  <c:v>3.2767123287671232</c:v>
                </c:pt>
                <c:pt idx="1197">
                  <c:v>3.2794520547945205</c:v>
                </c:pt>
                <c:pt idx="1198">
                  <c:v>3.2821917808219179</c:v>
                </c:pt>
                <c:pt idx="1199">
                  <c:v>3.2849315068493152</c:v>
                </c:pt>
                <c:pt idx="1200">
                  <c:v>3.2876712328767121</c:v>
                </c:pt>
                <c:pt idx="1201">
                  <c:v>3.2904109589041095</c:v>
                </c:pt>
                <c:pt idx="1202">
                  <c:v>3.2931506849315069</c:v>
                </c:pt>
                <c:pt idx="1203">
                  <c:v>3.2958904109589042</c:v>
                </c:pt>
                <c:pt idx="1204">
                  <c:v>3.2986301369863016</c:v>
                </c:pt>
                <c:pt idx="1205">
                  <c:v>3.3013698630136985</c:v>
                </c:pt>
                <c:pt idx="1206">
                  <c:v>3.3041095890410959</c:v>
                </c:pt>
                <c:pt idx="1207">
                  <c:v>3.3068493150684932</c:v>
                </c:pt>
                <c:pt idx="1208">
                  <c:v>3.3095890410958906</c:v>
                </c:pt>
                <c:pt idx="1209">
                  <c:v>3.3123287671232875</c:v>
                </c:pt>
                <c:pt idx="1210">
                  <c:v>3.3150684931506849</c:v>
                </c:pt>
                <c:pt idx="1211">
                  <c:v>3.3178082191780822</c:v>
                </c:pt>
                <c:pt idx="1212">
                  <c:v>3.3205479452054796</c:v>
                </c:pt>
                <c:pt idx="1213">
                  <c:v>3.3232876712328765</c:v>
                </c:pt>
                <c:pt idx="1214">
                  <c:v>3.3260273972602739</c:v>
                </c:pt>
                <c:pt idx="1215">
                  <c:v>3.3287671232876712</c:v>
                </c:pt>
                <c:pt idx="1216">
                  <c:v>3.3315068493150686</c:v>
                </c:pt>
                <c:pt idx="1217">
                  <c:v>3.3342465753424659</c:v>
                </c:pt>
                <c:pt idx="1218">
                  <c:v>3.3369863013698629</c:v>
                </c:pt>
                <c:pt idx="1219">
                  <c:v>3.3397260273972602</c:v>
                </c:pt>
                <c:pt idx="1220">
                  <c:v>3.3424657534246576</c:v>
                </c:pt>
                <c:pt idx="1221">
                  <c:v>3.3452054794520549</c:v>
                </c:pt>
                <c:pt idx="1222">
                  <c:v>3.3479452054794518</c:v>
                </c:pt>
                <c:pt idx="1223">
                  <c:v>3.3506849315068492</c:v>
                </c:pt>
                <c:pt idx="1224">
                  <c:v>3.3534246575342466</c:v>
                </c:pt>
                <c:pt idx="1225">
                  <c:v>3.3561643835616439</c:v>
                </c:pt>
                <c:pt idx="1226">
                  <c:v>3.3589041095890413</c:v>
                </c:pt>
                <c:pt idx="1227">
                  <c:v>3.3616438356164382</c:v>
                </c:pt>
                <c:pt idx="1228">
                  <c:v>3.3643835616438356</c:v>
                </c:pt>
                <c:pt idx="1229">
                  <c:v>3.3671232876712329</c:v>
                </c:pt>
                <c:pt idx="1230">
                  <c:v>3.3698630136986303</c:v>
                </c:pt>
                <c:pt idx="1231">
                  <c:v>3.3726027397260272</c:v>
                </c:pt>
                <c:pt idx="1232">
                  <c:v>3.3753424657534246</c:v>
                </c:pt>
                <c:pt idx="1233">
                  <c:v>3.3780821917808219</c:v>
                </c:pt>
                <c:pt idx="1234">
                  <c:v>3.3808219178082193</c:v>
                </c:pt>
                <c:pt idx="1235">
                  <c:v>3.3835616438356166</c:v>
                </c:pt>
                <c:pt idx="1236">
                  <c:v>3.3863013698630136</c:v>
                </c:pt>
                <c:pt idx="1237">
                  <c:v>3.3890410958904109</c:v>
                </c:pt>
                <c:pt idx="1238">
                  <c:v>3.3917808219178083</c:v>
                </c:pt>
                <c:pt idx="1239">
                  <c:v>3.3945205479452056</c:v>
                </c:pt>
                <c:pt idx="1240">
                  <c:v>3.3972602739726026</c:v>
                </c:pt>
                <c:pt idx="1241">
                  <c:v>3.4</c:v>
                </c:pt>
                <c:pt idx="1242">
                  <c:v>3.4027397260273973</c:v>
                </c:pt>
                <c:pt idx="1243">
                  <c:v>3.4054794520547946</c:v>
                </c:pt>
                <c:pt idx="1244">
                  <c:v>3.408219178082192</c:v>
                </c:pt>
                <c:pt idx="1245">
                  <c:v>3.4109589041095889</c:v>
                </c:pt>
                <c:pt idx="1246">
                  <c:v>3.4136986301369863</c:v>
                </c:pt>
                <c:pt idx="1247">
                  <c:v>3.4164383561643836</c:v>
                </c:pt>
                <c:pt idx="1248">
                  <c:v>3.419178082191781</c:v>
                </c:pt>
                <c:pt idx="1249">
                  <c:v>3.4219178082191779</c:v>
                </c:pt>
                <c:pt idx="1250">
                  <c:v>3.4246575342465753</c:v>
                </c:pt>
                <c:pt idx="1251">
                  <c:v>3.4273972602739726</c:v>
                </c:pt>
                <c:pt idx="1252">
                  <c:v>3.43013698630137</c:v>
                </c:pt>
                <c:pt idx="1253">
                  <c:v>3.4328767123287673</c:v>
                </c:pt>
                <c:pt idx="1254">
                  <c:v>3.4356164383561643</c:v>
                </c:pt>
                <c:pt idx="1255">
                  <c:v>3.4383561643835616</c:v>
                </c:pt>
                <c:pt idx="1256">
                  <c:v>3.441095890410959</c:v>
                </c:pt>
                <c:pt idx="1257">
                  <c:v>3.4438356164383563</c:v>
                </c:pt>
                <c:pt idx="1258">
                  <c:v>3.4465753424657533</c:v>
                </c:pt>
                <c:pt idx="1259">
                  <c:v>3.4493150684931506</c:v>
                </c:pt>
                <c:pt idx="1260">
                  <c:v>3.452054794520548</c:v>
                </c:pt>
                <c:pt idx="1261">
                  <c:v>3.4547945205479453</c:v>
                </c:pt>
                <c:pt idx="1262">
                  <c:v>3.4575342465753423</c:v>
                </c:pt>
                <c:pt idx="1263">
                  <c:v>3.4602739726027396</c:v>
                </c:pt>
                <c:pt idx="1264">
                  <c:v>3.463013698630137</c:v>
                </c:pt>
                <c:pt idx="1265">
                  <c:v>3.4657534246575343</c:v>
                </c:pt>
                <c:pt idx="1266">
                  <c:v>3.4684931506849317</c:v>
                </c:pt>
                <c:pt idx="1267">
                  <c:v>3.4712328767123286</c:v>
                </c:pt>
                <c:pt idx="1268">
                  <c:v>3.473972602739726</c:v>
                </c:pt>
                <c:pt idx="1269">
                  <c:v>3.4767123287671233</c:v>
                </c:pt>
                <c:pt idx="1270">
                  <c:v>3.4794520547945207</c:v>
                </c:pt>
                <c:pt idx="1271">
                  <c:v>3.4821917808219176</c:v>
                </c:pt>
                <c:pt idx="1272">
                  <c:v>3.484931506849315</c:v>
                </c:pt>
                <c:pt idx="1273">
                  <c:v>3.4876712328767123</c:v>
                </c:pt>
                <c:pt idx="1274">
                  <c:v>3.4904109589041097</c:v>
                </c:pt>
                <c:pt idx="1275">
                  <c:v>3.493150684931507</c:v>
                </c:pt>
                <c:pt idx="1276">
                  <c:v>3.495890410958904</c:v>
                </c:pt>
                <c:pt idx="1277">
                  <c:v>3.4986301369863013</c:v>
                </c:pt>
                <c:pt idx="1278">
                  <c:v>3.5013698630136987</c:v>
                </c:pt>
                <c:pt idx="1279">
                  <c:v>3.504109589041096</c:v>
                </c:pt>
                <c:pt idx="1280">
                  <c:v>3.506849315068493</c:v>
                </c:pt>
                <c:pt idx="1281">
                  <c:v>3.5095890410958903</c:v>
                </c:pt>
                <c:pt idx="1282">
                  <c:v>3.5123287671232877</c:v>
                </c:pt>
                <c:pt idx="1283">
                  <c:v>3.515068493150685</c:v>
                </c:pt>
                <c:pt idx="1284">
                  <c:v>3.5178082191780824</c:v>
                </c:pt>
                <c:pt idx="1285">
                  <c:v>3.5205479452054793</c:v>
                </c:pt>
                <c:pt idx="1286">
                  <c:v>3.5232876712328767</c:v>
                </c:pt>
                <c:pt idx="1287">
                  <c:v>3.526027397260274</c:v>
                </c:pt>
                <c:pt idx="1288">
                  <c:v>3.5287671232876714</c:v>
                </c:pt>
                <c:pt idx="1289">
                  <c:v>3.5315068493150683</c:v>
                </c:pt>
                <c:pt idx="1290">
                  <c:v>3.5342465753424657</c:v>
                </c:pt>
                <c:pt idx="1291">
                  <c:v>3.536986301369863</c:v>
                </c:pt>
                <c:pt idx="1292">
                  <c:v>3.5397260273972604</c:v>
                </c:pt>
                <c:pt idx="1293">
                  <c:v>3.5424657534246577</c:v>
                </c:pt>
                <c:pt idx="1294">
                  <c:v>3.5452054794520547</c:v>
                </c:pt>
                <c:pt idx="1295">
                  <c:v>3.547945205479452</c:v>
                </c:pt>
                <c:pt idx="1296">
                  <c:v>3.5506849315068494</c:v>
                </c:pt>
                <c:pt idx="1297">
                  <c:v>3.5534246575342467</c:v>
                </c:pt>
                <c:pt idx="1298">
                  <c:v>3.5561643835616437</c:v>
                </c:pt>
                <c:pt idx="1299">
                  <c:v>3.558904109589041</c:v>
                </c:pt>
                <c:pt idx="1300">
                  <c:v>3.5616438356164384</c:v>
                </c:pt>
                <c:pt idx="1301">
                  <c:v>3.5643835616438357</c:v>
                </c:pt>
                <c:pt idx="1302">
                  <c:v>3.5671232876712327</c:v>
                </c:pt>
                <c:pt idx="1303">
                  <c:v>3.56986301369863</c:v>
                </c:pt>
                <c:pt idx="1304">
                  <c:v>3.5726027397260274</c:v>
                </c:pt>
                <c:pt idx="1305">
                  <c:v>3.5753424657534247</c:v>
                </c:pt>
                <c:pt idx="1306">
                  <c:v>3.5780821917808221</c:v>
                </c:pt>
                <c:pt idx="1307">
                  <c:v>3.580821917808219</c:v>
                </c:pt>
                <c:pt idx="1308">
                  <c:v>3.5835616438356164</c:v>
                </c:pt>
                <c:pt idx="1309">
                  <c:v>3.5863013698630137</c:v>
                </c:pt>
                <c:pt idx="1310">
                  <c:v>3.5890410958904111</c:v>
                </c:pt>
                <c:pt idx="1311">
                  <c:v>3.591780821917808</c:v>
                </c:pt>
                <c:pt idx="1312">
                  <c:v>3.5945205479452054</c:v>
                </c:pt>
                <c:pt idx="1313">
                  <c:v>3.5972602739726027</c:v>
                </c:pt>
                <c:pt idx="1314">
                  <c:v>3.6</c:v>
                </c:pt>
                <c:pt idx="1315">
                  <c:v>3.6027397260273974</c:v>
                </c:pt>
                <c:pt idx="1316">
                  <c:v>3.6054794520547944</c:v>
                </c:pt>
                <c:pt idx="1317">
                  <c:v>3.6082191780821917</c:v>
                </c:pt>
                <c:pt idx="1318">
                  <c:v>3.6109589041095891</c:v>
                </c:pt>
                <c:pt idx="1319">
                  <c:v>3.6136986301369864</c:v>
                </c:pt>
                <c:pt idx="1320">
                  <c:v>3.6164383561643834</c:v>
                </c:pt>
                <c:pt idx="1321">
                  <c:v>3.6191780821917807</c:v>
                </c:pt>
                <c:pt idx="1322">
                  <c:v>3.6219178082191781</c:v>
                </c:pt>
                <c:pt idx="1323">
                  <c:v>3.6246575342465754</c:v>
                </c:pt>
                <c:pt idx="1324">
                  <c:v>3.6273972602739728</c:v>
                </c:pt>
                <c:pt idx="1325">
                  <c:v>3.6301369863013697</c:v>
                </c:pt>
                <c:pt idx="1326">
                  <c:v>3.6328767123287671</c:v>
                </c:pt>
                <c:pt idx="1327">
                  <c:v>3.6356164383561644</c:v>
                </c:pt>
                <c:pt idx="1328">
                  <c:v>3.6383561643835618</c:v>
                </c:pt>
                <c:pt idx="1329">
                  <c:v>3.6410958904109587</c:v>
                </c:pt>
                <c:pt idx="1330">
                  <c:v>3.6438356164383561</c:v>
                </c:pt>
                <c:pt idx="1331">
                  <c:v>3.6465753424657534</c:v>
                </c:pt>
                <c:pt idx="1332">
                  <c:v>3.6493150684931508</c:v>
                </c:pt>
                <c:pt idx="1333">
                  <c:v>3.6520547945205482</c:v>
                </c:pt>
                <c:pt idx="1334">
                  <c:v>3.6547945205479451</c:v>
                </c:pt>
                <c:pt idx="1335">
                  <c:v>3.6575342465753424</c:v>
                </c:pt>
                <c:pt idx="1336">
                  <c:v>3.6602739726027398</c:v>
                </c:pt>
                <c:pt idx="1337">
                  <c:v>3.6630136986301371</c:v>
                </c:pt>
                <c:pt idx="1338">
                  <c:v>3.6657534246575341</c:v>
                </c:pt>
                <c:pt idx="1339">
                  <c:v>3.6684931506849314</c:v>
                </c:pt>
                <c:pt idx="1340">
                  <c:v>3.6712328767123288</c:v>
                </c:pt>
                <c:pt idx="1341">
                  <c:v>3.6739726027397261</c:v>
                </c:pt>
                <c:pt idx="1342">
                  <c:v>3.6767123287671235</c:v>
                </c:pt>
                <c:pt idx="1343">
                  <c:v>3.6794520547945204</c:v>
                </c:pt>
                <c:pt idx="1344">
                  <c:v>3.6821917808219178</c:v>
                </c:pt>
                <c:pt idx="1345">
                  <c:v>3.6849315068493151</c:v>
                </c:pt>
                <c:pt idx="1346">
                  <c:v>3.6876712328767125</c:v>
                </c:pt>
                <c:pt idx="1347">
                  <c:v>3.6904109589041094</c:v>
                </c:pt>
                <c:pt idx="1348">
                  <c:v>3.6931506849315068</c:v>
                </c:pt>
                <c:pt idx="1349">
                  <c:v>3.6958904109589041</c:v>
                </c:pt>
                <c:pt idx="1350">
                  <c:v>3.6986301369863015</c:v>
                </c:pt>
                <c:pt idx="1351">
                  <c:v>3.7013698630136984</c:v>
                </c:pt>
                <c:pt idx="1352">
                  <c:v>3.7041095890410958</c:v>
                </c:pt>
                <c:pt idx="1353">
                  <c:v>3.7068493150684931</c:v>
                </c:pt>
                <c:pt idx="1354">
                  <c:v>3.7095890410958905</c:v>
                </c:pt>
                <c:pt idx="1355">
                  <c:v>3.7123287671232879</c:v>
                </c:pt>
                <c:pt idx="1356">
                  <c:v>3.7150684931506848</c:v>
                </c:pt>
                <c:pt idx="1357">
                  <c:v>3.7178082191780821</c:v>
                </c:pt>
                <c:pt idx="1358">
                  <c:v>3.7205479452054795</c:v>
                </c:pt>
                <c:pt idx="1359">
                  <c:v>3.7232876712328768</c:v>
                </c:pt>
                <c:pt idx="1360">
                  <c:v>3.7260273972602738</c:v>
                </c:pt>
                <c:pt idx="1361">
                  <c:v>3.7287671232876711</c:v>
                </c:pt>
                <c:pt idx="1362">
                  <c:v>3.7315068493150685</c:v>
                </c:pt>
                <c:pt idx="1363">
                  <c:v>3.7342465753424658</c:v>
                </c:pt>
                <c:pt idx="1364">
                  <c:v>3.7369863013698632</c:v>
                </c:pt>
                <c:pt idx="1365">
                  <c:v>3.7397260273972601</c:v>
                </c:pt>
                <c:pt idx="1366">
                  <c:v>3.7424657534246575</c:v>
                </c:pt>
                <c:pt idx="1367">
                  <c:v>3.7452054794520548</c:v>
                </c:pt>
                <c:pt idx="1368">
                  <c:v>3.7479452054794522</c:v>
                </c:pt>
                <c:pt idx="1369">
                  <c:v>3.7506849315068491</c:v>
                </c:pt>
                <c:pt idx="1370">
                  <c:v>3.7534246575342465</c:v>
                </c:pt>
                <c:pt idx="1371">
                  <c:v>3.7561643835616438</c:v>
                </c:pt>
                <c:pt idx="1372">
                  <c:v>3.7589041095890412</c:v>
                </c:pt>
                <c:pt idx="1373">
                  <c:v>3.7616438356164386</c:v>
                </c:pt>
                <c:pt idx="1374">
                  <c:v>3.7643835616438355</c:v>
                </c:pt>
                <c:pt idx="1375">
                  <c:v>3.7671232876712328</c:v>
                </c:pt>
                <c:pt idx="1376">
                  <c:v>3.7698630136986302</c:v>
                </c:pt>
                <c:pt idx="1377">
                  <c:v>3.7726027397260276</c:v>
                </c:pt>
                <c:pt idx="1378">
                  <c:v>3.7753424657534245</c:v>
                </c:pt>
                <c:pt idx="1379">
                  <c:v>3.7780821917808218</c:v>
                </c:pt>
                <c:pt idx="1380">
                  <c:v>3.7808219178082192</c:v>
                </c:pt>
                <c:pt idx="1381">
                  <c:v>3.7835616438356166</c:v>
                </c:pt>
                <c:pt idx="1382">
                  <c:v>3.7863013698630139</c:v>
                </c:pt>
                <c:pt idx="1383">
                  <c:v>3.7890410958904108</c:v>
                </c:pt>
                <c:pt idx="1384">
                  <c:v>3.7917808219178082</c:v>
                </c:pt>
                <c:pt idx="1385">
                  <c:v>3.7945205479452055</c:v>
                </c:pt>
                <c:pt idx="1386">
                  <c:v>3.7972602739726029</c:v>
                </c:pt>
                <c:pt idx="1387">
                  <c:v>3.8</c:v>
                </c:pt>
                <c:pt idx="1388">
                  <c:v>3.8027397260273972</c:v>
                </c:pt>
                <c:pt idx="1389">
                  <c:v>3.8054794520547945</c:v>
                </c:pt>
                <c:pt idx="1390">
                  <c:v>3.8082191780821919</c:v>
                </c:pt>
                <c:pt idx="1391">
                  <c:v>3.8109589041095893</c:v>
                </c:pt>
                <c:pt idx="1392">
                  <c:v>3.8136986301369862</c:v>
                </c:pt>
                <c:pt idx="1393">
                  <c:v>3.8164383561643835</c:v>
                </c:pt>
                <c:pt idx="1394">
                  <c:v>3.8191780821917809</c:v>
                </c:pt>
                <c:pt idx="1395">
                  <c:v>3.8219178082191783</c:v>
                </c:pt>
                <c:pt idx="1396">
                  <c:v>3.8246575342465752</c:v>
                </c:pt>
                <c:pt idx="1397">
                  <c:v>3.8273972602739725</c:v>
                </c:pt>
                <c:pt idx="1398">
                  <c:v>3.8301369863013699</c:v>
                </c:pt>
                <c:pt idx="1399">
                  <c:v>3.8328767123287673</c:v>
                </c:pt>
                <c:pt idx="1400">
                  <c:v>3.8356164383561642</c:v>
                </c:pt>
                <c:pt idx="1401">
                  <c:v>3.8383561643835615</c:v>
                </c:pt>
                <c:pt idx="1402">
                  <c:v>3.8410958904109589</c:v>
                </c:pt>
                <c:pt idx="1403">
                  <c:v>3.8438356164383563</c:v>
                </c:pt>
                <c:pt idx="1404">
                  <c:v>3.8465753424657536</c:v>
                </c:pt>
                <c:pt idx="1405">
                  <c:v>3.8493150684931505</c:v>
                </c:pt>
                <c:pt idx="1406">
                  <c:v>3.8520547945205479</c:v>
                </c:pt>
                <c:pt idx="1407">
                  <c:v>3.8547945205479452</c:v>
                </c:pt>
                <c:pt idx="1408">
                  <c:v>3.8575342465753426</c:v>
                </c:pt>
                <c:pt idx="1409">
                  <c:v>3.8602739726027395</c:v>
                </c:pt>
                <c:pt idx="1410">
                  <c:v>3.8630136986301369</c:v>
                </c:pt>
                <c:pt idx="1411">
                  <c:v>3.8657534246575342</c:v>
                </c:pt>
                <c:pt idx="1412">
                  <c:v>3.8684931506849316</c:v>
                </c:pt>
                <c:pt idx="1413">
                  <c:v>3.871232876712329</c:v>
                </c:pt>
                <c:pt idx="1414">
                  <c:v>3.8739726027397259</c:v>
                </c:pt>
                <c:pt idx="1415">
                  <c:v>3.8767123287671232</c:v>
                </c:pt>
                <c:pt idx="1416">
                  <c:v>3.8794520547945206</c:v>
                </c:pt>
                <c:pt idx="1417">
                  <c:v>3.882191780821918</c:v>
                </c:pt>
                <c:pt idx="1418">
                  <c:v>3.8849315068493149</c:v>
                </c:pt>
                <c:pt idx="1419">
                  <c:v>3.8876712328767122</c:v>
                </c:pt>
                <c:pt idx="1420">
                  <c:v>3.8904109589041096</c:v>
                </c:pt>
                <c:pt idx="1421">
                  <c:v>3.893150684931507</c:v>
                </c:pt>
                <c:pt idx="1422">
                  <c:v>3.8958904109589043</c:v>
                </c:pt>
                <c:pt idx="1423">
                  <c:v>3.8986301369863012</c:v>
                </c:pt>
                <c:pt idx="1424">
                  <c:v>3.9013698630136986</c:v>
                </c:pt>
                <c:pt idx="1425">
                  <c:v>3.904109589041096</c:v>
                </c:pt>
                <c:pt idx="1426">
                  <c:v>3.9068493150684933</c:v>
                </c:pt>
                <c:pt idx="1427">
                  <c:v>3.9095890410958902</c:v>
                </c:pt>
                <c:pt idx="1428">
                  <c:v>3.9123287671232876</c:v>
                </c:pt>
                <c:pt idx="1429">
                  <c:v>3.9150684931506849</c:v>
                </c:pt>
                <c:pt idx="1430">
                  <c:v>3.9178082191780823</c:v>
                </c:pt>
                <c:pt idx="1431">
                  <c:v>3.9205479452054797</c:v>
                </c:pt>
                <c:pt idx="1432">
                  <c:v>3.9232876712328766</c:v>
                </c:pt>
                <c:pt idx="1433">
                  <c:v>3.9260273972602739</c:v>
                </c:pt>
                <c:pt idx="1434">
                  <c:v>3.9287671232876713</c:v>
                </c:pt>
                <c:pt idx="1435">
                  <c:v>3.9315068493150687</c:v>
                </c:pt>
                <c:pt idx="1436">
                  <c:v>3.9342465753424656</c:v>
                </c:pt>
                <c:pt idx="1437">
                  <c:v>3.9369863013698629</c:v>
                </c:pt>
                <c:pt idx="1438">
                  <c:v>3.9397260273972603</c:v>
                </c:pt>
                <c:pt idx="1439">
                  <c:v>3.9424657534246577</c:v>
                </c:pt>
                <c:pt idx="1440">
                  <c:v>3.9452054794520546</c:v>
                </c:pt>
                <c:pt idx="1441">
                  <c:v>3.9479452054794519</c:v>
                </c:pt>
                <c:pt idx="1442">
                  <c:v>3.9506849315068493</c:v>
                </c:pt>
                <c:pt idx="1443">
                  <c:v>3.9534246575342467</c:v>
                </c:pt>
                <c:pt idx="1444">
                  <c:v>3.956164383561644</c:v>
                </c:pt>
                <c:pt idx="1445">
                  <c:v>3.9589041095890409</c:v>
                </c:pt>
                <c:pt idx="1446">
                  <c:v>3.9616438356164383</c:v>
                </c:pt>
                <c:pt idx="1447">
                  <c:v>3.9643835616438357</c:v>
                </c:pt>
                <c:pt idx="1448">
                  <c:v>3.967123287671233</c:v>
                </c:pt>
                <c:pt idx="1449">
                  <c:v>3.9698630136986299</c:v>
                </c:pt>
                <c:pt idx="1450">
                  <c:v>3.9726027397260273</c:v>
                </c:pt>
                <c:pt idx="1451">
                  <c:v>3.9753424657534246</c:v>
                </c:pt>
                <c:pt idx="1452">
                  <c:v>3.978082191780822</c:v>
                </c:pt>
                <c:pt idx="1453">
                  <c:v>3.9808219178082194</c:v>
                </c:pt>
                <c:pt idx="1454">
                  <c:v>3.9835616438356163</c:v>
                </c:pt>
                <c:pt idx="1455">
                  <c:v>3.9863013698630136</c:v>
                </c:pt>
                <c:pt idx="1456">
                  <c:v>3.989041095890411</c:v>
                </c:pt>
                <c:pt idx="1457">
                  <c:v>3.9917808219178084</c:v>
                </c:pt>
                <c:pt idx="1458">
                  <c:v>3.9945205479452053</c:v>
                </c:pt>
                <c:pt idx="1459">
                  <c:v>3.9972602739726026</c:v>
                </c:pt>
                <c:pt idx="1460">
                  <c:v>4</c:v>
                </c:pt>
                <c:pt idx="1461">
                  <c:v>4.0027397260273974</c:v>
                </c:pt>
                <c:pt idx="1462">
                  <c:v>4.0054794520547947</c:v>
                </c:pt>
                <c:pt idx="1463">
                  <c:v>4.0082191780821921</c:v>
                </c:pt>
                <c:pt idx="1464">
                  <c:v>4.0109589041095894</c:v>
                </c:pt>
                <c:pt idx="1465">
                  <c:v>4.0136986301369859</c:v>
                </c:pt>
                <c:pt idx="1466">
                  <c:v>4.0164383561643833</c:v>
                </c:pt>
                <c:pt idx="1467">
                  <c:v>4.0191780821917806</c:v>
                </c:pt>
                <c:pt idx="1468">
                  <c:v>4.021917808219178</c:v>
                </c:pt>
                <c:pt idx="1469">
                  <c:v>4.0246575342465754</c:v>
                </c:pt>
                <c:pt idx="1470">
                  <c:v>4.0273972602739727</c:v>
                </c:pt>
                <c:pt idx="1471">
                  <c:v>4.0301369863013701</c:v>
                </c:pt>
                <c:pt idx="1472">
                  <c:v>4.0328767123287674</c:v>
                </c:pt>
                <c:pt idx="1473">
                  <c:v>4.0356164383561648</c:v>
                </c:pt>
                <c:pt idx="1474">
                  <c:v>4.0383561643835613</c:v>
                </c:pt>
                <c:pt idx="1475">
                  <c:v>4.0410958904109586</c:v>
                </c:pt>
                <c:pt idx="1476">
                  <c:v>4.043835616438356</c:v>
                </c:pt>
                <c:pt idx="1477">
                  <c:v>4.0465753424657533</c:v>
                </c:pt>
                <c:pt idx="1478">
                  <c:v>4.0493150684931507</c:v>
                </c:pt>
                <c:pt idx="1479">
                  <c:v>4.0520547945205481</c:v>
                </c:pt>
                <c:pt idx="1480">
                  <c:v>4.0547945205479454</c:v>
                </c:pt>
                <c:pt idx="1481">
                  <c:v>4.0575342465753428</c:v>
                </c:pt>
                <c:pt idx="1482">
                  <c:v>4.0602739726027401</c:v>
                </c:pt>
                <c:pt idx="1483">
                  <c:v>4.0630136986301366</c:v>
                </c:pt>
                <c:pt idx="1484">
                  <c:v>4.065753424657534</c:v>
                </c:pt>
                <c:pt idx="1485">
                  <c:v>4.0684931506849313</c:v>
                </c:pt>
                <c:pt idx="1486">
                  <c:v>4.0712328767123287</c:v>
                </c:pt>
                <c:pt idx="1487">
                  <c:v>4.0739726027397261</c:v>
                </c:pt>
                <c:pt idx="1488">
                  <c:v>4.0767123287671234</c:v>
                </c:pt>
                <c:pt idx="1489">
                  <c:v>4.0794520547945208</c:v>
                </c:pt>
                <c:pt idx="1490">
                  <c:v>4.0821917808219181</c:v>
                </c:pt>
                <c:pt idx="1491">
                  <c:v>4.0849315068493155</c:v>
                </c:pt>
                <c:pt idx="1492">
                  <c:v>4.087671232876712</c:v>
                </c:pt>
                <c:pt idx="1493">
                  <c:v>4.0904109589041093</c:v>
                </c:pt>
                <c:pt idx="1494">
                  <c:v>4.0931506849315067</c:v>
                </c:pt>
                <c:pt idx="1495">
                  <c:v>4.095890410958904</c:v>
                </c:pt>
                <c:pt idx="1496">
                  <c:v>4.0986301369863014</c:v>
                </c:pt>
                <c:pt idx="1497">
                  <c:v>4.1013698630136988</c:v>
                </c:pt>
                <c:pt idx="1498">
                  <c:v>4.1041095890410961</c:v>
                </c:pt>
                <c:pt idx="1499">
                  <c:v>4.1068493150684935</c:v>
                </c:pt>
                <c:pt idx="1500">
                  <c:v>4.1095890410958908</c:v>
                </c:pt>
                <c:pt idx="1501">
                  <c:v>4.1123287671232873</c:v>
                </c:pt>
                <c:pt idx="1502">
                  <c:v>4.1150684931506847</c:v>
                </c:pt>
                <c:pt idx="1503">
                  <c:v>4.117808219178082</c:v>
                </c:pt>
                <c:pt idx="1504">
                  <c:v>4.1205479452054794</c:v>
                </c:pt>
                <c:pt idx="1505">
                  <c:v>4.1232876712328768</c:v>
                </c:pt>
                <c:pt idx="1506">
                  <c:v>4.1260273972602741</c:v>
                </c:pt>
                <c:pt idx="1507">
                  <c:v>4.1287671232876715</c:v>
                </c:pt>
                <c:pt idx="1508">
                  <c:v>4.1315068493150688</c:v>
                </c:pt>
                <c:pt idx="1509">
                  <c:v>4.1342465753424653</c:v>
                </c:pt>
                <c:pt idx="1510">
                  <c:v>4.1369863013698627</c:v>
                </c:pt>
                <c:pt idx="1511">
                  <c:v>4.13972602739726</c:v>
                </c:pt>
                <c:pt idx="1512">
                  <c:v>4.1424657534246574</c:v>
                </c:pt>
                <c:pt idx="1513">
                  <c:v>4.1452054794520548</c:v>
                </c:pt>
                <c:pt idx="1514">
                  <c:v>4.1479452054794521</c:v>
                </c:pt>
                <c:pt idx="1515">
                  <c:v>4.1506849315068495</c:v>
                </c:pt>
                <c:pt idx="1516">
                  <c:v>4.1534246575342468</c:v>
                </c:pt>
                <c:pt idx="1517">
                  <c:v>4.1561643835616442</c:v>
                </c:pt>
                <c:pt idx="1518">
                  <c:v>4.1589041095890407</c:v>
                </c:pt>
                <c:pt idx="1519">
                  <c:v>4.161643835616438</c:v>
                </c:pt>
                <c:pt idx="1520">
                  <c:v>4.1643835616438354</c:v>
                </c:pt>
                <c:pt idx="1521">
                  <c:v>4.1671232876712327</c:v>
                </c:pt>
                <c:pt idx="1522">
                  <c:v>4.1698630136986301</c:v>
                </c:pt>
                <c:pt idx="1523">
                  <c:v>4.1726027397260275</c:v>
                </c:pt>
                <c:pt idx="1524">
                  <c:v>4.1753424657534248</c:v>
                </c:pt>
                <c:pt idx="1525">
                  <c:v>4.1780821917808222</c:v>
                </c:pt>
                <c:pt idx="1526">
                  <c:v>4.1808219178082195</c:v>
                </c:pt>
                <c:pt idx="1527">
                  <c:v>4.183561643835616</c:v>
                </c:pt>
                <c:pt idx="1528">
                  <c:v>4.1863013698630134</c:v>
                </c:pt>
                <c:pt idx="1529">
                  <c:v>4.1890410958904107</c:v>
                </c:pt>
                <c:pt idx="1530">
                  <c:v>4.1917808219178081</c:v>
                </c:pt>
                <c:pt idx="1531">
                  <c:v>4.1945205479452055</c:v>
                </c:pt>
                <c:pt idx="1532">
                  <c:v>4.1972602739726028</c:v>
                </c:pt>
                <c:pt idx="1533">
                  <c:v>4.2</c:v>
                </c:pt>
                <c:pt idx="1534">
                  <c:v>4.2027397260273975</c:v>
                </c:pt>
                <c:pt idx="1535">
                  <c:v>4.2054794520547949</c:v>
                </c:pt>
                <c:pt idx="1536">
                  <c:v>4.2082191780821914</c:v>
                </c:pt>
                <c:pt idx="1537">
                  <c:v>4.2109589041095887</c:v>
                </c:pt>
                <c:pt idx="1538">
                  <c:v>4.2136986301369861</c:v>
                </c:pt>
                <c:pt idx="1539">
                  <c:v>4.2164383561643834</c:v>
                </c:pt>
                <c:pt idx="1540">
                  <c:v>4.2191780821917808</c:v>
                </c:pt>
                <c:pt idx="1541">
                  <c:v>4.2219178082191782</c:v>
                </c:pt>
                <c:pt idx="1542">
                  <c:v>4.2246575342465755</c:v>
                </c:pt>
                <c:pt idx="1543">
                  <c:v>4.2273972602739729</c:v>
                </c:pt>
                <c:pt idx="1544">
                  <c:v>4.2301369863013702</c:v>
                </c:pt>
                <c:pt idx="1545">
                  <c:v>4.2328767123287667</c:v>
                </c:pt>
                <c:pt idx="1546">
                  <c:v>4.2356164383561641</c:v>
                </c:pt>
                <c:pt idx="1547">
                  <c:v>4.2383561643835614</c:v>
                </c:pt>
                <c:pt idx="1548">
                  <c:v>4.2410958904109588</c:v>
                </c:pt>
                <c:pt idx="1549">
                  <c:v>4.2438356164383562</c:v>
                </c:pt>
                <c:pt idx="1550">
                  <c:v>4.2465753424657535</c:v>
                </c:pt>
                <c:pt idx="1551">
                  <c:v>4.2493150684931509</c:v>
                </c:pt>
                <c:pt idx="1552">
                  <c:v>4.2520547945205482</c:v>
                </c:pt>
                <c:pt idx="1553">
                  <c:v>4.2547945205479456</c:v>
                </c:pt>
                <c:pt idx="1554">
                  <c:v>4.2575342465753421</c:v>
                </c:pt>
                <c:pt idx="1555">
                  <c:v>4.2602739726027394</c:v>
                </c:pt>
                <c:pt idx="1556">
                  <c:v>4.2630136986301368</c:v>
                </c:pt>
                <c:pt idx="1557">
                  <c:v>4.2657534246575342</c:v>
                </c:pt>
                <c:pt idx="1558">
                  <c:v>4.2684931506849315</c:v>
                </c:pt>
                <c:pt idx="1559">
                  <c:v>4.2712328767123289</c:v>
                </c:pt>
                <c:pt idx="1560">
                  <c:v>4.2739726027397262</c:v>
                </c:pt>
                <c:pt idx="1561">
                  <c:v>4.2767123287671236</c:v>
                </c:pt>
                <c:pt idx="1562">
                  <c:v>4.279452054794521</c:v>
                </c:pt>
                <c:pt idx="1563">
                  <c:v>4.2821917808219174</c:v>
                </c:pt>
                <c:pt idx="1564">
                  <c:v>4.2849315068493148</c:v>
                </c:pt>
                <c:pt idx="1565">
                  <c:v>4.2876712328767121</c:v>
                </c:pt>
                <c:pt idx="1566">
                  <c:v>4.2904109589041095</c:v>
                </c:pt>
                <c:pt idx="1567">
                  <c:v>4.2931506849315069</c:v>
                </c:pt>
                <c:pt idx="1568">
                  <c:v>4.2958904109589042</c:v>
                </c:pt>
                <c:pt idx="1569">
                  <c:v>4.2986301369863016</c:v>
                </c:pt>
                <c:pt idx="1570">
                  <c:v>4.3013698630136989</c:v>
                </c:pt>
                <c:pt idx="1571">
                  <c:v>4.3041095890410963</c:v>
                </c:pt>
                <c:pt idx="1572">
                  <c:v>4.3068493150684928</c:v>
                </c:pt>
                <c:pt idx="1573">
                  <c:v>4.3095890410958901</c:v>
                </c:pt>
                <c:pt idx="1574">
                  <c:v>4.3123287671232875</c:v>
                </c:pt>
                <c:pt idx="1575">
                  <c:v>4.3150684931506849</c:v>
                </c:pt>
                <c:pt idx="1576">
                  <c:v>4.3178082191780822</c:v>
                </c:pt>
                <c:pt idx="1577">
                  <c:v>4.3205479452054796</c:v>
                </c:pt>
                <c:pt idx="1578">
                  <c:v>4.3232876712328769</c:v>
                </c:pt>
                <c:pt idx="1579">
                  <c:v>4.3260273972602743</c:v>
                </c:pt>
                <c:pt idx="1580">
                  <c:v>4.3287671232876717</c:v>
                </c:pt>
                <c:pt idx="1581">
                  <c:v>4.3315068493150681</c:v>
                </c:pt>
                <c:pt idx="1582">
                  <c:v>4.3342465753424655</c:v>
                </c:pt>
                <c:pt idx="1583">
                  <c:v>4.3369863013698629</c:v>
                </c:pt>
                <c:pt idx="1584">
                  <c:v>4.3397260273972602</c:v>
                </c:pt>
                <c:pt idx="1585">
                  <c:v>4.3424657534246576</c:v>
                </c:pt>
                <c:pt idx="1586">
                  <c:v>4.3452054794520549</c:v>
                </c:pt>
                <c:pt idx="1587">
                  <c:v>4.3479452054794523</c:v>
                </c:pt>
                <c:pt idx="1588">
                  <c:v>4.3506849315068497</c:v>
                </c:pt>
                <c:pt idx="1589">
                  <c:v>4.353424657534247</c:v>
                </c:pt>
                <c:pt idx="1590">
                  <c:v>4.3561643835616435</c:v>
                </c:pt>
                <c:pt idx="1591">
                  <c:v>4.3589041095890408</c:v>
                </c:pt>
                <c:pt idx="1592">
                  <c:v>4.3616438356164382</c:v>
                </c:pt>
                <c:pt idx="1593">
                  <c:v>4.3643835616438356</c:v>
                </c:pt>
                <c:pt idx="1594">
                  <c:v>4.3671232876712329</c:v>
                </c:pt>
                <c:pt idx="1595">
                  <c:v>4.3698630136986303</c:v>
                </c:pt>
                <c:pt idx="1596">
                  <c:v>4.3726027397260276</c:v>
                </c:pt>
                <c:pt idx="1597">
                  <c:v>4.375342465753425</c:v>
                </c:pt>
                <c:pt idx="1598">
                  <c:v>4.3780821917808215</c:v>
                </c:pt>
                <c:pt idx="1599">
                  <c:v>4.3808219178082188</c:v>
                </c:pt>
                <c:pt idx="1600">
                  <c:v>4.3835616438356162</c:v>
                </c:pt>
                <c:pt idx="1601">
                  <c:v>4.3863013698630136</c:v>
                </c:pt>
                <c:pt idx="1602">
                  <c:v>4.3890410958904109</c:v>
                </c:pt>
                <c:pt idx="1603">
                  <c:v>4.3917808219178083</c:v>
                </c:pt>
                <c:pt idx="1604">
                  <c:v>4.3945205479452056</c:v>
                </c:pt>
                <c:pt idx="1605">
                  <c:v>4.397260273972603</c:v>
                </c:pt>
                <c:pt idx="1606">
                  <c:v>4.4000000000000004</c:v>
                </c:pt>
                <c:pt idx="1607">
                  <c:v>4.4027397260273968</c:v>
                </c:pt>
                <c:pt idx="1608">
                  <c:v>4.4054794520547942</c:v>
                </c:pt>
                <c:pt idx="1609">
                  <c:v>4.4082191780821915</c:v>
                </c:pt>
                <c:pt idx="1610">
                  <c:v>4.4109589041095889</c:v>
                </c:pt>
                <c:pt idx="1611">
                  <c:v>4.4136986301369863</c:v>
                </c:pt>
                <c:pt idx="1612">
                  <c:v>4.4164383561643836</c:v>
                </c:pt>
                <c:pt idx="1613">
                  <c:v>4.419178082191781</c:v>
                </c:pt>
                <c:pt idx="1614">
                  <c:v>4.4219178082191783</c:v>
                </c:pt>
                <c:pt idx="1615">
                  <c:v>4.4246575342465757</c:v>
                </c:pt>
                <c:pt idx="1616">
                  <c:v>4.4273972602739722</c:v>
                </c:pt>
                <c:pt idx="1617">
                  <c:v>4.4301369863013695</c:v>
                </c:pt>
                <c:pt idx="1618">
                  <c:v>4.4328767123287669</c:v>
                </c:pt>
                <c:pt idx="1619">
                  <c:v>4.4356164383561643</c:v>
                </c:pt>
                <c:pt idx="1620">
                  <c:v>4.4383561643835616</c:v>
                </c:pt>
                <c:pt idx="1621">
                  <c:v>4.441095890410959</c:v>
                </c:pt>
                <c:pt idx="1622">
                  <c:v>4.4438356164383563</c:v>
                </c:pt>
                <c:pt idx="1623">
                  <c:v>4.4465753424657537</c:v>
                </c:pt>
                <c:pt idx="1624">
                  <c:v>4.4493150684931511</c:v>
                </c:pt>
                <c:pt idx="1625">
                  <c:v>4.4520547945205475</c:v>
                </c:pt>
                <c:pt idx="1626">
                  <c:v>4.4547945205479449</c:v>
                </c:pt>
                <c:pt idx="1627">
                  <c:v>4.4575342465753423</c:v>
                </c:pt>
                <c:pt idx="1628">
                  <c:v>4.4602739726027396</c:v>
                </c:pt>
                <c:pt idx="1629">
                  <c:v>4.463013698630137</c:v>
                </c:pt>
                <c:pt idx="1630">
                  <c:v>4.4657534246575343</c:v>
                </c:pt>
                <c:pt idx="1631">
                  <c:v>4.4684931506849317</c:v>
                </c:pt>
                <c:pt idx="1632">
                  <c:v>4.4712328767123291</c:v>
                </c:pt>
                <c:pt idx="1633">
                  <c:v>4.4739726027397264</c:v>
                </c:pt>
                <c:pt idx="1634">
                  <c:v>4.4767123287671229</c:v>
                </c:pt>
                <c:pt idx="1635">
                  <c:v>4.4794520547945202</c:v>
                </c:pt>
                <c:pt idx="1636">
                  <c:v>4.4821917808219176</c:v>
                </c:pt>
                <c:pt idx="1637">
                  <c:v>4.484931506849315</c:v>
                </c:pt>
                <c:pt idx="1638">
                  <c:v>4.4876712328767123</c:v>
                </c:pt>
                <c:pt idx="1639">
                  <c:v>4.4904109589041097</c:v>
                </c:pt>
                <c:pt idx="1640">
                  <c:v>4.493150684931507</c:v>
                </c:pt>
                <c:pt idx="1641">
                  <c:v>4.4958904109589044</c:v>
                </c:pt>
                <c:pt idx="1642">
                  <c:v>4.4986301369863018</c:v>
                </c:pt>
                <c:pt idx="1643">
                  <c:v>4.5013698630136982</c:v>
                </c:pt>
                <c:pt idx="1644">
                  <c:v>4.5041095890410956</c:v>
                </c:pt>
                <c:pt idx="1645">
                  <c:v>4.506849315068493</c:v>
                </c:pt>
                <c:pt idx="1646">
                  <c:v>4.5095890410958903</c:v>
                </c:pt>
                <c:pt idx="1647">
                  <c:v>4.5123287671232877</c:v>
                </c:pt>
                <c:pt idx="1648">
                  <c:v>4.515068493150685</c:v>
                </c:pt>
                <c:pt idx="1649">
                  <c:v>4.5178082191780824</c:v>
                </c:pt>
                <c:pt idx="1650">
                  <c:v>4.5205479452054798</c:v>
                </c:pt>
                <c:pt idx="1651">
                  <c:v>4.5232876712328771</c:v>
                </c:pt>
                <c:pt idx="1652">
                  <c:v>4.5260273972602736</c:v>
                </c:pt>
                <c:pt idx="1653">
                  <c:v>4.5287671232876709</c:v>
                </c:pt>
                <c:pt idx="1654">
                  <c:v>4.5315068493150683</c:v>
                </c:pt>
                <c:pt idx="1655">
                  <c:v>4.5342465753424657</c:v>
                </c:pt>
                <c:pt idx="1656">
                  <c:v>4.536986301369863</c:v>
                </c:pt>
                <c:pt idx="1657">
                  <c:v>4.5397260273972604</c:v>
                </c:pt>
                <c:pt idx="1658">
                  <c:v>4.5424657534246577</c:v>
                </c:pt>
                <c:pt idx="1659">
                  <c:v>4.5452054794520551</c:v>
                </c:pt>
                <c:pt idx="1660">
                  <c:v>4.5479452054794525</c:v>
                </c:pt>
                <c:pt idx="1661">
                  <c:v>4.5506849315068489</c:v>
                </c:pt>
                <c:pt idx="1662">
                  <c:v>4.5534246575342463</c:v>
                </c:pt>
                <c:pt idx="1663">
                  <c:v>4.5561643835616437</c:v>
                </c:pt>
                <c:pt idx="1664">
                  <c:v>4.558904109589041</c:v>
                </c:pt>
                <c:pt idx="1665">
                  <c:v>4.5616438356164384</c:v>
                </c:pt>
                <c:pt idx="1666">
                  <c:v>4.5643835616438357</c:v>
                </c:pt>
                <c:pt idx="1667">
                  <c:v>4.5671232876712331</c:v>
                </c:pt>
                <c:pt idx="1668">
                  <c:v>4.5698630136986305</c:v>
                </c:pt>
                <c:pt idx="1669">
                  <c:v>4.5726027397260278</c:v>
                </c:pt>
                <c:pt idx="1670">
                  <c:v>4.5753424657534243</c:v>
                </c:pt>
                <c:pt idx="1671">
                  <c:v>4.5780821917808217</c:v>
                </c:pt>
                <c:pt idx="1672">
                  <c:v>4.580821917808219</c:v>
                </c:pt>
                <c:pt idx="1673">
                  <c:v>4.5835616438356164</c:v>
                </c:pt>
                <c:pt idx="1674">
                  <c:v>4.5863013698630137</c:v>
                </c:pt>
                <c:pt idx="1675">
                  <c:v>4.5890410958904111</c:v>
                </c:pt>
                <c:pt idx="1676">
                  <c:v>4.5917808219178085</c:v>
                </c:pt>
                <c:pt idx="1677">
                  <c:v>4.5945205479452058</c:v>
                </c:pt>
                <c:pt idx="1678">
                  <c:v>4.5972602739726032</c:v>
                </c:pt>
                <c:pt idx="1679">
                  <c:v>4.5999999999999996</c:v>
                </c:pt>
                <c:pt idx="1680">
                  <c:v>4.602739726027397</c:v>
                </c:pt>
                <c:pt idx="1681">
                  <c:v>4.6054794520547944</c:v>
                </c:pt>
                <c:pt idx="1682">
                  <c:v>4.6082191780821917</c:v>
                </c:pt>
                <c:pt idx="1683">
                  <c:v>4.6109589041095891</c:v>
                </c:pt>
                <c:pt idx="1684">
                  <c:v>4.6136986301369864</c:v>
                </c:pt>
                <c:pt idx="1685">
                  <c:v>4.6164383561643838</c:v>
                </c:pt>
                <c:pt idx="1686">
                  <c:v>4.6191780821917812</c:v>
                </c:pt>
                <c:pt idx="1687">
                  <c:v>4.6219178082191785</c:v>
                </c:pt>
                <c:pt idx="1688">
                  <c:v>4.624657534246575</c:v>
                </c:pt>
                <c:pt idx="1689">
                  <c:v>4.6273972602739724</c:v>
                </c:pt>
                <c:pt idx="1690">
                  <c:v>4.6301369863013697</c:v>
                </c:pt>
                <c:pt idx="1691">
                  <c:v>4.6328767123287671</c:v>
                </c:pt>
                <c:pt idx="1692">
                  <c:v>4.6356164383561644</c:v>
                </c:pt>
                <c:pt idx="1693">
                  <c:v>4.6383561643835618</c:v>
                </c:pt>
                <c:pt idx="1694">
                  <c:v>4.6410958904109592</c:v>
                </c:pt>
                <c:pt idx="1695">
                  <c:v>4.6438356164383565</c:v>
                </c:pt>
                <c:pt idx="1696">
                  <c:v>4.646575342465753</c:v>
                </c:pt>
                <c:pt idx="1697">
                  <c:v>4.6493150684931503</c:v>
                </c:pt>
                <c:pt idx="1698">
                  <c:v>4.6520547945205477</c:v>
                </c:pt>
                <c:pt idx="1699">
                  <c:v>4.6547945205479451</c:v>
                </c:pt>
                <c:pt idx="1700">
                  <c:v>4.6575342465753424</c:v>
                </c:pt>
                <c:pt idx="1701">
                  <c:v>4.6602739726027398</c:v>
                </c:pt>
                <c:pt idx="1702">
                  <c:v>4.6630136986301371</c:v>
                </c:pt>
                <c:pt idx="1703">
                  <c:v>4.6657534246575345</c:v>
                </c:pt>
                <c:pt idx="1704">
                  <c:v>4.6684931506849319</c:v>
                </c:pt>
                <c:pt idx="1705">
                  <c:v>4.6712328767123283</c:v>
                </c:pt>
                <c:pt idx="1706">
                  <c:v>4.6739726027397257</c:v>
                </c:pt>
                <c:pt idx="1707">
                  <c:v>4.6767123287671231</c:v>
                </c:pt>
                <c:pt idx="1708">
                  <c:v>4.6794520547945204</c:v>
                </c:pt>
                <c:pt idx="1709">
                  <c:v>4.6821917808219178</c:v>
                </c:pt>
                <c:pt idx="1710">
                  <c:v>4.6849315068493151</c:v>
                </c:pt>
                <c:pt idx="1711">
                  <c:v>4.6876712328767125</c:v>
                </c:pt>
                <c:pt idx="1712">
                  <c:v>4.6904109589041099</c:v>
                </c:pt>
                <c:pt idx="1713">
                  <c:v>4.6931506849315072</c:v>
                </c:pt>
                <c:pt idx="1714">
                  <c:v>4.6958904109589037</c:v>
                </c:pt>
                <c:pt idx="1715">
                  <c:v>4.6986301369863011</c:v>
                </c:pt>
                <c:pt idx="1716">
                  <c:v>4.7013698630136984</c:v>
                </c:pt>
                <c:pt idx="1717">
                  <c:v>4.7041095890410958</c:v>
                </c:pt>
                <c:pt idx="1718">
                  <c:v>4.7068493150684931</c:v>
                </c:pt>
                <c:pt idx="1719">
                  <c:v>4.7095890410958905</c:v>
                </c:pt>
                <c:pt idx="1720">
                  <c:v>4.7123287671232879</c:v>
                </c:pt>
                <c:pt idx="1721">
                  <c:v>4.7150684931506852</c:v>
                </c:pt>
                <c:pt idx="1722">
                  <c:v>4.7178082191780826</c:v>
                </c:pt>
                <c:pt idx="1723">
                  <c:v>4.720547945205479</c:v>
                </c:pt>
                <c:pt idx="1724">
                  <c:v>4.7232876712328764</c:v>
                </c:pt>
                <c:pt idx="1725">
                  <c:v>4.7260273972602738</c:v>
                </c:pt>
                <c:pt idx="1726">
                  <c:v>4.7287671232876711</c:v>
                </c:pt>
                <c:pt idx="1727">
                  <c:v>4.7315068493150685</c:v>
                </c:pt>
                <c:pt idx="1728">
                  <c:v>4.7342465753424658</c:v>
                </c:pt>
                <c:pt idx="1729">
                  <c:v>4.7369863013698632</c:v>
                </c:pt>
                <c:pt idx="1730">
                  <c:v>4.7397260273972606</c:v>
                </c:pt>
                <c:pt idx="1731">
                  <c:v>4.7424657534246579</c:v>
                </c:pt>
                <c:pt idx="1732">
                  <c:v>4.7452054794520544</c:v>
                </c:pt>
                <c:pt idx="1733">
                  <c:v>4.7479452054794518</c:v>
                </c:pt>
                <c:pt idx="1734">
                  <c:v>4.7506849315068491</c:v>
                </c:pt>
                <c:pt idx="1735">
                  <c:v>4.7534246575342465</c:v>
                </c:pt>
                <c:pt idx="1736">
                  <c:v>4.7561643835616438</c:v>
                </c:pt>
                <c:pt idx="1737">
                  <c:v>4.7589041095890412</c:v>
                </c:pt>
                <c:pt idx="1738">
                  <c:v>4.7616438356164386</c:v>
                </c:pt>
                <c:pt idx="1739">
                  <c:v>4.7643835616438359</c:v>
                </c:pt>
                <c:pt idx="1740">
                  <c:v>4.7671232876712333</c:v>
                </c:pt>
                <c:pt idx="1741">
                  <c:v>4.7698630136986298</c:v>
                </c:pt>
                <c:pt idx="1742">
                  <c:v>4.7726027397260271</c:v>
                </c:pt>
                <c:pt idx="1743">
                  <c:v>4.7753424657534245</c:v>
                </c:pt>
                <c:pt idx="1744">
                  <c:v>4.7780821917808218</c:v>
                </c:pt>
                <c:pt idx="1745">
                  <c:v>4.7808219178082192</c:v>
                </c:pt>
                <c:pt idx="1746">
                  <c:v>4.7835616438356166</c:v>
                </c:pt>
                <c:pt idx="1747">
                  <c:v>4.7863013698630139</c:v>
                </c:pt>
                <c:pt idx="1748">
                  <c:v>4.7890410958904113</c:v>
                </c:pt>
                <c:pt idx="1749">
                  <c:v>4.7917808219178086</c:v>
                </c:pt>
                <c:pt idx="1750">
                  <c:v>4.7945205479452051</c:v>
                </c:pt>
                <c:pt idx="1751">
                  <c:v>4.7972602739726025</c:v>
                </c:pt>
                <c:pt idx="1752">
                  <c:v>4.8</c:v>
                </c:pt>
                <c:pt idx="1753">
                  <c:v>4.8027397260273972</c:v>
                </c:pt>
                <c:pt idx="1754">
                  <c:v>4.8054794520547945</c:v>
                </c:pt>
                <c:pt idx="1755">
                  <c:v>4.8082191780821919</c:v>
                </c:pt>
                <c:pt idx="1756">
                  <c:v>4.8109589041095893</c:v>
                </c:pt>
                <c:pt idx="1757">
                  <c:v>4.8136986301369866</c:v>
                </c:pt>
                <c:pt idx="1758">
                  <c:v>4.816438356164384</c:v>
                </c:pt>
                <c:pt idx="1759">
                  <c:v>4.8191780821917805</c:v>
                </c:pt>
                <c:pt idx="1760">
                  <c:v>4.8219178082191778</c:v>
                </c:pt>
                <c:pt idx="1761">
                  <c:v>4.8246575342465752</c:v>
                </c:pt>
                <c:pt idx="1762">
                  <c:v>4.8273972602739725</c:v>
                </c:pt>
                <c:pt idx="1763">
                  <c:v>4.8301369863013699</c:v>
                </c:pt>
                <c:pt idx="1764">
                  <c:v>4.8328767123287673</c:v>
                </c:pt>
                <c:pt idx="1765">
                  <c:v>4.8356164383561646</c:v>
                </c:pt>
                <c:pt idx="1766">
                  <c:v>4.838356164383562</c:v>
                </c:pt>
                <c:pt idx="1767">
                  <c:v>4.8410958904109593</c:v>
                </c:pt>
                <c:pt idx="1768">
                  <c:v>4.8438356164383558</c:v>
                </c:pt>
                <c:pt idx="1769">
                  <c:v>4.8465753424657532</c:v>
                </c:pt>
                <c:pt idx="1770">
                  <c:v>4.8493150684931505</c:v>
                </c:pt>
                <c:pt idx="1771">
                  <c:v>4.8520547945205479</c:v>
                </c:pt>
                <c:pt idx="1772">
                  <c:v>4.8547945205479452</c:v>
                </c:pt>
                <c:pt idx="1773">
                  <c:v>4.8575342465753426</c:v>
                </c:pt>
                <c:pt idx="1774">
                  <c:v>4.86027397260274</c:v>
                </c:pt>
                <c:pt idx="1775">
                  <c:v>4.8630136986301373</c:v>
                </c:pt>
                <c:pt idx="1776">
                  <c:v>4.8657534246575347</c:v>
                </c:pt>
                <c:pt idx="1777">
                  <c:v>4.8684931506849312</c:v>
                </c:pt>
                <c:pt idx="1778">
                  <c:v>4.8712328767123285</c:v>
                </c:pt>
                <c:pt idx="1779">
                  <c:v>4.8739726027397259</c:v>
                </c:pt>
                <c:pt idx="1780">
                  <c:v>4.8767123287671232</c:v>
                </c:pt>
                <c:pt idx="1781">
                  <c:v>4.8794520547945206</c:v>
                </c:pt>
                <c:pt idx="1782">
                  <c:v>4.882191780821918</c:v>
                </c:pt>
                <c:pt idx="1783">
                  <c:v>4.8849315068493153</c:v>
                </c:pt>
                <c:pt idx="1784">
                  <c:v>4.8876712328767127</c:v>
                </c:pt>
                <c:pt idx="1785">
                  <c:v>4.8904109589041092</c:v>
                </c:pt>
                <c:pt idx="1786">
                  <c:v>4.8931506849315065</c:v>
                </c:pt>
                <c:pt idx="1787">
                  <c:v>4.8958904109589039</c:v>
                </c:pt>
                <c:pt idx="1788">
                  <c:v>4.8986301369863012</c:v>
                </c:pt>
                <c:pt idx="1789">
                  <c:v>4.9013698630136986</c:v>
                </c:pt>
                <c:pt idx="1790">
                  <c:v>4.904109589041096</c:v>
                </c:pt>
                <c:pt idx="1791">
                  <c:v>4.9068493150684933</c:v>
                </c:pt>
                <c:pt idx="1792">
                  <c:v>4.9095890410958907</c:v>
                </c:pt>
                <c:pt idx="1793">
                  <c:v>4.912328767123288</c:v>
                </c:pt>
                <c:pt idx="1794">
                  <c:v>4.9150684931506845</c:v>
                </c:pt>
                <c:pt idx="1795">
                  <c:v>4.9178082191780819</c:v>
                </c:pt>
                <c:pt idx="1796">
                  <c:v>4.9205479452054792</c:v>
                </c:pt>
                <c:pt idx="1797">
                  <c:v>4.9232876712328766</c:v>
                </c:pt>
                <c:pt idx="1798">
                  <c:v>4.9260273972602739</c:v>
                </c:pt>
                <c:pt idx="1799">
                  <c:v>4.9287671232876713</c:v>
                </c:pt>
                <c:pt idx="1800">
                  <c:v>4.9315068493150687</c:v>
                </c:pt>
                <c:pt idx="1801">
                  <c:v>4.934246575342466</c:v>
                </c:pt>
                <c:pt idx="1802">
                  <c:v>4.9369863013698634</c:v>
                </c:pt>
                <c:pt idx="1803">
                  <c:v>4.9397260273972599</c:v>
                </c:pt>
                <c:pt idx="1804">
                  <c:v>4.9424657534246572</c:v>
                </c:pt>
                <c:pt idx="1805">
                  <c:v>4.9452054794520546</c:v>
                </c:pt>
                <c:pt idx="1806">
                  <c:v>4.9479452054794519</c:v>
                </c:pt>
                <c:pt idx="1807">
                  <c:v>4.9506849315068493</c:v>
                </c:pt>
                <c:pt idx="1808">
                  <c:v>4.9534246575342467</c:v>
                </c:pt>
                <c:pt idx="1809">
                  <c:v>4.956164383561644</c:v>
                </c:pt>
                <c:pt idx="1810">
                  <c:v>4.9589041095890414</c:v>
                </c:pt>
                <c:pt idx="1811">
                  <c:v>4.9616438356164387</c:v>
                </c:pt>
                <c:pt idx="1812">
                  <c:v>4.9643835616438352</c:v>
                </c:pt>
                <c:pt idx="1813">
                  <c:v>4.9671232876712326</c:v>
                </c:pt>
                <c:pt idx="1814">
                  <c:v>4.9698630136986299</c:v>
                </c:pt>
                <c:pt idx="1815">
                  <c:v>4.9726027397260273</c:v>
                </c:pt>
                <c:pt idx="1816">
                  <c:v>4.9753424657534246</c:v>
                </c:pt>
                <c:pt idx="1817">
                  <c:v>4.978082191780822</c:v>
                </c:pt>
                <c:pt idx="1818">
                  <c:v>4.9808219178082194</c:v>
                </c:pt>
                <c:pt idx="1819">
                  <c:v>4.9835616438356167</c:v>
                </c:pt>
                <c:pt idx="1820">
                  <c:v>4.9863013698630141</c:v>
                </c:pt>
                <c:pt idx="1821">
                  <c:v>4.9890410958904106</c:v>
                </c:pt>
                <c:pt idx="1822">
                  <c:v>4.9917808219178079</c:v>
                </c:pt>
                <c:pt idx="1823">
                  <c:v>4.9945205479452053</c:v>
                </c:pt>
                <c:pt idx="1824">
                  <c:v>4.9972602739726026</c:v>
                </c:pt>
                <c:pt idx="1825">
                  <c:v>5</c:v>
                </c:pt>
                <c:pt idx="1826">
                  <c:v>5.0027397260273974</c:v>
                </c:pt>
                <c:pt idx="1827">
                  <c:v>5.0054794520547947</c:v>
                </c:pt>
                <c:pt idx="1828">
                  <c:v>5.0082191780821921</c:v>
                </c:pt>
                <c:pt idx="1829">
                  <c:v>5.0109589041095894</c:v>
                </c:pt>
                <c:pt idx="1830">
                  <c:v>5.0136986301369859</c:v>
                </c:pt>
                <c:pt idx="1831">
                  <c:v>5.0164383561643833</c:v>
                </c:pt>
                <c:pt idx="1832">
                  <c:v>5.0191780821917806</c:v>
                </c:pt>
                <c:pt idx="1833">
                  <c:v>5.021917808219178</c:v>
                </c:pt>
                <c:pt idx="1834">
                  <c:v>5.0246575342465754</c:v>
                </c:pt>
                <c:pt idx="1835">
                  <c:v>5.0273972602739727</c:v>
                </c:pt>
                <c:pt idx="1836">
                  <c:v>5.0301369863013701</c:v>
                </c:pt>
                <c:pt idx="1837">
                  <c:v>5.0328767123287674</c:v>
                </c:pt>
                <c:pt idx="1838">
                  <c:v>5.0356164383561648</c:v>
                </c:pt>
                <c:pt idx="1839">
                  <c:v>5.0383561643835613</c:v>
                </c:pt>
                <c:pt idx="1840">
                  <c:v>5.0410958904109586</c:v>
                </c:pt>
                <c:pt idx="1841">
                  <c:v>5.043835616438356</c:v>
                </c:pt>
                <c:pt idx="1842">
                  <c:v>5.0465753424657533</c:v>
                </c:pt>
                <c:pt idx="1843">
                  <c:v>5.0493150684931507</c:v>
                </c:pt>
                <c:pt idx="1844">
                  <c:v>5.0520547945205481</c:v>
                </c:pt>
                <c:pt idx="1845">
                  <c:v>5.0547945205479454</c:v>
                </c:pt>
                <c:pt idx="1846">
                  <c:v>5.0575342465753428</c:v>
                </c:pt>
                <c:pt idx="1847">
                  <c:v>5.0602739726027401</c:v>
                </c:pt>
                <c:pt idx="1848">
                  <c:v>5.0630136986301366</c:v>
                </c:pt>
                <c:pt idx="1849">
                  <c:v>5.065753424657534</c:v>
                </c:pt>
                <c:pt idx="1850">
                  <c:v>5.0684931506849313</c:v>
                </c:pt>
                <c:pt idx="1851">
                  <c:v>5.0712328767123287</c:v>
                </c:pt>
                <c:pt idx="1852">
                  <c:v>5.0739726027397261</c:v>
                </c:pt>
                <c:pt idx="1853">
                  <c:v>5.0767123287671234</c:v>
                </c:pt>
                <c:pt idx="1854">
                  <c:v>5.0794520547945208</c:v>
                </c:pt>
                <c:pt idx="1855">
                  <c:v>5.0821917808219181</c:v>
                </c:pt>
                <c:pt idx="1856">
                  <c:v>5.0849315068493155</c:v>
                </c:pt>
                <c:pt idx="1857">
                  <c:v>5.087671232876712</c:v>
                </c:pt>
                <c:pt idx="1858">
                  <c:v>5.0904109589041093</c:v>
                </c:pt>
                <c:pt idx="1859">
                  <c:v>5.0931506849315067</c:v>
                </c:pt>
                <c:pt idx="1860">
                  <c:v>5.095890410958904</c:v>
                </c:pt>
                <c:pt idx="1861">
                  <c:v>5.0986301369863014</c:v>
                </c:pt>
                <c:pt idx="1862">
                  <c:v>5.1013698630136988</c:v>
                </c:pt>
                <c:pt idx="1863">
                  <c:v>5.1041095890410961</c:v>
                </c:pt>
                <c:pt idx="1864">
                  <c:v>5.1068493150684935</c:v>
                </c:pt>
                <c:pt idx="1865">
                  <c:v>5.1095890410958908</c:v>
                </c:pt>
                <c:pt idx="1866">
                  <c:v>5.1123287671232873</c:v>
                </c:pt>
                <c:pt idx="1867">
                  <c:v>5.1150684931506847</c:v>
                </c:pt>
                <c:pt idx="1868">
                  <c:v>5.117808219178082</c:v>
                </c:pt>
                <c:pt idx="1869">
                  <c:v>5.1205479452054794</c:v>
                </c:pt>
                <c:pt idx="1870">
                  <c:v>5.1232876712328768</c:v>
                </c:pt>
                <c:pt idx="1871">
                  <c:v>5.1260273972602741</c:v>
                </c:pt>
                <c:pt idx="1872">
                  <c:v>5.1287671232876715</c:v>
                </c:pt>
                <c:pt idx="1873">
                  <c:v>5.1315068493150688</c:v>
                </c:pt>
                <c:pt idx="1874">
                  <c:v>5.1342465753424653</c:v>
                </c:pt>
                <c:pt idx="1875">
                  <c:v>5.1369863013698627</c:v>
                </c:pt>
                <c:pt idx="1876">
                  <c:v>5.13972602739726</c:v>
                </c:pt>
                <c:pt idx="1877">
                  <c:v>5.1424657534246574</c:v>
                </c:pt>
                <c:pt idx="1878">
                  <c:v>5.1452054794520548</c:v>
                </c:pt>
                <c:pt idx="1879">
                  <c:v>5.1479452054794521</c:v>
                </c:pt>
                <c:pt idx="1880">
                  <c:v>5.1506849315068495</c:v>
                </c:pt>
                <c:pt idx="1881">
                  <c:v>5.1534246575342468</c:v>
                </c:pt>
                <c:pt idx="1882">
                  <c:v>5.1561643835616442</c:v>
                </c:pt>
                <c:pt idx="1883">
                  <c:v>5.1589041095890407</c:v>
                </c:pt>
                <c:pt idx="1884">
                  <c:v>5.161643835616438</c:v>
                </c:pt>
                <c:pt idx="1885">
                  <c:v>5.1643835616438354</c:v>
                </c:pt>
                <c:pt idx="1886">
                  <c:v>5.1671232876712327</c:v>
                </c:pt>
                <c:pt idx="1887">
                  <c:v>5.1698630136986301</c:v>
                </c:pt>
                <c:pt idx="1888">
                  <c:v>5.1726027397260275</c:v>
                </c:pt>
                <c:pt idx="1889">
                  <c:v>5.1753424657534248</c:v>
                </c:pt>
                <c:pt idx="1890">
                  <c:v>5.1780821917808222</c:v>
                </c:pt>
                <c:pt idx="1891">
                  <c:v>5.1808219178082195</c:v>
                </c:pt>
                <c:pt idx="1892">
                  <c:v>5.183561643835616</c:v>
                </c:pt>
                <c:pt idx="1893">
                  <c:v>5.1863013698630134</c:v>
                </c:pt>
                <c:pt idx="1894">
                  <c:v>5.1890410958904107</c:v>
                </c:pt>
                <c:pt idx="1895">
                  <c:v>5.1917808219178081</c:v>
                </c:pt>
                <c:pt idx="1896">
                  <c:v>5.1945205479452055</c:v>
                </c:pt>
                <c:pt idx="1897">
                  <c:v>5.1972602739726028</c:v>
                </c:pt>
                <c:pt idx="1898">
                  <c:v>5.2</c:v>
                </c:pt>
                <c:pt idx="1899">
                  <c:v>5.2027397260273975</c:v>
                </c:pt>
                <c:pt idx="1900">
                  <c:v>5.2054794520547949</c:v>
                </c:pt>
                <c:pt idx="1901">
                  <c:v>5.2082191780821914</c:v>
                </c:pt>
                <c:pt idx="1902">
                  <c:v>5.2109589041095887</c:v>
                </c:pt>
                <c:pt idx="1903">
                  <c:v>5.2136986301369861</c:v>
                </c:pt>
                <c:pt idx="1904">
                  <c:v>5.2164383561643834</c:v>
                </c:pt>
                <c:pt idx="1905">
                  <c:v>5.2191780821917808</c:v>
                </c:pt>
                <c:pt idx="1906">
                  <c:v>5.2219178082191782</c:v>
                </c:pt>
                <c:pt idx="1907">
                  <c:v>5.2246575342465755</c:v>
                </c:pt>
                <c:pt idx="1908">
                  <c:v>5.2273972602739729</c:v>
                </c:pt>
                <c:pt idx="1909">
                  <c:v>5.2301369863013702</c:v>
                </c:pt>
                <c:pt idx="1910">
                  <c:v>5.2328767123287667</c:v>
                </c:pt>
                <c:pt idx="1911">
                  <c:v>5.2356164383561641</c:v>
                </c:pt>
                <c:pt idx="1912">
                  <c:v>5.2383561643835614</c:v>
                </c:pt>
                <c:pt idx="1913">
                  <c:v>5.2410958904109588</c:v>
                </c:pt>
                <c:pt idx="1914">
                  <c:v>5.2438356164383562</c:v>
                </c:pt>
                <c:pt idx="1915">
                  <c:v>5.2465753424657535</c:v>
                </c:pt>
                <c:pt idx="1916">
                  <c:v>5.2493150684931509</c:v>
                </c:pt>
                <c:pt idx="1917">
                  <c:v>5.2520547945205482</c:v>
                </c:pt>
                <c:pt idx="1918">
                  <c:v>5.2547945205479456</c:v>
                </c:pt>
                <c:pt idx="1919">
                  <c:v>5.2575342465753421</c:v>
                </c:pt>
                <c:pt idx="1920">
                  <c:v>5.2602739726027394</c:v>
                </c:pt>
                <c:pt idx="1921">
                  <c:v>5.2630136986301368</c:v>
                </c:pt>
                <c:pt idx="1922">
                  <c:v>5.2657534246575342</c:v>
                </c:pt>
                <c:pt idx="1923">
                  <c:v>5.2684931506849315</c:v>
                </c:pt>
                <c:pt idx="1924">
                  <c:v>5.2712328767123289</c:v>
                </c:pt>
                <c:pt idx="1925">
                  <c:v>5.2739726027397262</c:v>
                </c:pt>
                <c:pt idx="1926">
                  <c:v>5.2767123287671236</c:v>
                </c:pt>
                <c:pt idx="1927">
                  <c:v>5.279452054794521</c:v>
                </c:pt>
                <c:pt idx="1928">
                  <c:v>5.2821917808219174</c:v>
                </c:pt>
                <c:pt idx="1929">
                  <c:v>5.2849315068493148</c:v>
                </c:pt>
                <c:pt idx="1930">
                  <c:v>5.2876712328767121</c:v>
                </c:pt>
                <c:pt idx="1931">
                  <c:v>5.2904109589041095</c:v>
                </c:pt>
                <c:pt idx="1932">
                  <c:v>5.2931506849315069</c:v>
                </c:pt>
                <c:pt idx="1933">
                  <c:v>5.2958904109589042</c:v>
                </c:pt>
                <c:pt idx="1934">
                  <c:v>5.2986301369863016</c:v>
                </c:pt>
                <c:pt idx="1935">
                  <c:v>5.3013698630136989</c:v>
                </c:pt>
                <c:pt idx="1936">
                  <c:v>5.3041095890410963</c:v>
                </c:pt>
                <c:pt idx="1937">
                  <c:v>5.3068493150684928</c:v>
                </c:pt>
                <c:pt idx="1938">
                  <c:v>5.3095890410958901</c:v>
                </c:pt>
                <c:pt idx="1939">
                  <c:v>5.3123287671232875</c:v>
                </c:pt>
                <c:pt idx="1940">
                  <c:v>5.3150684931506849</c:v>
                </c:pt>
                <c:pt idx="1941">
                  <c:v>5.3178082191780822</c:v>
                </c:pt>
                <c:pt idx="1942">
                  <c:v>5.3205479452054796</c:v>
                </c:pt>
                <c:pt idx="1943">
                  <c:v>5.3232876712328769</c:v>
                </c:pt>
                <c:pt idx="1944">
                  <c:v>5.3260273972602743</c:v>
                </c:pt>
                <c:pt idx="1945">
                  <c:v>5.3287671232876717</c:v>
                </c:pt>
                <c:pt idx="1946">
                  <c:v>5.3315068493150681</c:v>
                </c:pt>
                <c:pt idx="1947">
                  <c:v>5.3342465753424655</c:v>
                </c:pt>
                <c:pt idx="1948">
                  <c:v>5.3369863013698629</c:v>
                </c:pt>
                <c:pt idx="1949">
                  <c:v>5.3397260273972602</c:v>
                </c:pt>
                <c:pt idx="1950">
                  <c:v>5.3424657534246576</c:v>
                </c:pt>
                <c:pt idx="1951">
                  <c:v>5.3452054794520549</c:v>
                </c:pt>
                <c:pt idx="1952">
                  <c:v>5.3479452054794523</c:v>
                </c:pt>
                <c:pt idx="1953">
                  <c:v>5.3506849315068497</c:v>
                </c:pt>
                <c:pt idx="1954">
                  <c:v>5.353424657534247</c:v>
                </c:pt>
                <c:pt idx="1955">
                  <c:v>5.3561643835616435</c:v>
                </c:pt>
                <c:pt idx="1956">
                  <c:v>5.3589041095890408</c:v>
                </c:pt>
                <c:pt idx="1957">
                  <c:v>5.3616438356164382</c:v>
                </c:pt>
                <c:pt idx="1958">
                  <c:v>5.3643835616438356</c:v>
                </c:pt>
                <c:pt idx="1959">
                  <c:v>5.3671232876712329</c:v>
                </c:pt>
                <c:pt idx="1960">
                  <c:v>5.3698630136986303</c:v>
                </c:pt>
                <c:pt idx="1961">
                  <c:v>5.3726027397260276</c:v>
                </c:pt>
                <c:pt idx="1962">
                  <c:v>5.375342465753425</c:v>
                </c:pt>
                <c:pt idx="1963">
                  <c:v>5.3780821917808215</c:v>
                </c:pt>
                <c:pt idx="1964">
                  <c:v>5.3808219178082188</c:v>
                </c:pt>
                <c:pt idx="1965">
                  <c:v>5.3835616438356162</c:v>
                </c:pt>
                <c:pt idx="1966">
                  <c:v>5.3863013698630136</c:v>
                </c:pt>
                <c:pt idx="1967">
                  <c:v>5.3890410958904109</c:v>
                </c:pt>
                <c:pt idx="1968">
                  <c:v>5.3917808219178083</c:v>
                </c:pt>
                <c:pt idx="1969">
                  <c:v>5.3945205479452056</c:v>
                </c:pt>
                <c:pt idx="1970">
                  <c:v>5.397260273972603</c:v>
                </c:pt>
                <c:pt idx="1971">
                  <c:v>5.4</c:v>
                </c:pt>
                <c:pt idx="1972">
                  <c:v>5.4027397260273968</c:v>
                </c:pt>
                <c:pt idx="1973">
                  <c:v>5.4054794520547942</c:v>
                </c:pt>
                <c:pt idx="1974">
                  <c:v>5.4082191780821915</c:v>
                </c:pt>
                <c:pt idx="1975">
                  <c:v>5.4109589041095889</c:v>
                </c:pt>
                <c:pt idx="1976">
                  <c:v>5.4136986301369863</c:v>
                </c:pt>
                <c:pt idx="1977">
                  <c:v>5.4164383561643836</c:v>
                </c:pt>
                <c:pt idx="1978">
                  <c:v>5.419178082191781</c:v>
                </c:pt>
                <c:pt idx="1979">
                  <c:v>5.4219178082191783</c:v>
                </c:pt>
                <c:pt idx="1980">
                  <c:v>5.4246575342465757</c:v>
                </c:pt>
                <c:pt idx="1981">
                  <c:v>5.4273972602739722</c:v>
                </c:pt>
                <c:pt idx="1982">
                  <c:v>5.4301369863013695</c:v>
                </c:pt>
                <c:pt idx="1983">
                  <c:v>5.4328767123287669</c:v>
                </c:pt>
                <c:pt idx="1984">
                  <c:v>5.4356164383561643</c:v>
                </c:pt>
                <c:pt idx="1985">
                  <c:v>5.4383561643835616</c:v>
                </c:pt>
                <c:pt idx="1986">
                  <c:v>5.441095890410959</c:v>
                </c:pt>
                <c:pt idx="1987">
                  <c:v>5.4438356164383563</c:v>
                </c:pt>
                <c:pt idx="1988">
                  <c:v>5.4465753424657537</c:v>
                </c:pt>
                <c:pt idx="1989">
                  <c:v>5.4493150684931511</c:v>
                </c:pt>
                <c:pt idx="1990">
                  <c:v>5.4520547945205475</c:v>
                </c:pt>
                <c:pt idx="1991">
                  <c:v>5.4547945205479449</c:v>
                </c:pt>
                <c:pt idx="1992">
                  <c:v>5.4575342465753423</c:v>
                </c:pt>
                <c:pt idx="1993">
                  <c:v>5.4602739726027396</c:v>
                </c:pt>
                <c:pt idx="1994">
                  <c:v>5.463013698630137</c:v>
                </c:pt>
                <c:pt idx="1995">
                  <c:v>5.4657534246575343</c:v>
                </c:pt>
                <c:pt idx="1996">
                  <c:v>5.4684931506849317</c:v>
                </c:pt>
                <c:pt idx="1997">
                  <c:v>5.4712328767123291</c:v>
                </c:pt>
                <c:pt idx="1998">
                  <c:v>5.4739726027397264</c:v>
                </c:pt>
                <c:pt idx="1999">
                  <c:v>5.4767123287671229</c:v>
                </c:pt>
                <c:pt idx="2000">
                  <c:v>5.4794520547945202</c:v>
                </c:pt>
                <c:pt idx="2001">
                  <c:v>5.4821917808219176</c:v>
                </c:pt>
                <c:pt idx="2002">
                  <c:v>5.484931506849315</c:v>
                </c:pt>
                <c:pt idx="2003">
                  <c:v>5.4876712328767123</c:v>
                </c:pt>
                <c:pt idx="2004">
                  <c:v>5.4904109589041097</c:v>
                </c:pt>
                <c:pt idx="2005">
                  <c:v>5.493150684931507</c:v>
                </c:pt>
                <c:pt idx="2006">
                  <c:v>5.4958904109589044</c:v>
                </c:pt>
                <c:pt idx="2007">
                  <c:v>5.4986301369863018</c:v>
                </c:pt>
                <c:pt idx="2008">
                  <c:v>5.5013698630136982</c:v>
                </c:pt>
                <c:pt idx="2009">
                  <c:v>5.5041095890410956</c:v>
                </c:pt>
                <c:pt idx="2010">
                  <c:v>5.506849315068493</c:v>
                </c:pt>
                <c:pt idx="2011">
                  <c:v>5.5095890410958903</c:v>
                </c:pt>
                <c:pt idx="2012">
                  <c:v>5.5123287671232877</c:v>
                </c:pt>
                <c:pt idx="2013">
                  <c:v>5.515068493150685</c:v>
                </c:pt>
                <c:pt idx="2014">
                  <c:v>5.5178082191780824</c:v>
                </c:pt>
                <c:pt idx="2015">
                  <c:v>5.5205479452054798</c:v>
                </c:pt>
                <c:pt idx="2016">
                  <c:v>5.5232876712328771</c:v>
                </c:pt>
                <c:pt idx="2017">
                  <c:v>5.5260273972602736</c:v>
                </c:pt>
                <c:pt idx="2018">
                  <c:v>5.5287671232876709</c:v>
                </c:pt>
                <c:pt idx="2019">
                  <c:v>5.5315068493150683</c:v>
                </c:pt>
                <c:pt idx="2020">
                  <c:v>5.5342465753424657</c:v>
                </c:pt>
                <c:pt idx="2021">
                  <c:v>5.536986301369863</c:v>
                </c:pt>
                <c:pt idx="2022">
                  <c:v>5.5397260273972604</c:v>
                </c:pt>
                <c:pt idx="2023">
                  <c:v>5.5424657534246577</c:v>
                </c:pt>
                <c:pt idx="2024">
                  <c:v>5.5452054794520551</c:v>
                </c:pt>
                <c:pt idx="2025">
                  <c:v>5.5479452054794525</c:v>
                </c:pt>
                <c:pt idx="2026">
                  <c:v>5.5506849315068489</c:v>
                </c:pt>
                <c:pt idx="2027">
                  <c:v>5.5534246575342463</c:v>
                </c:pt>
                <c:pt idx="2028">
                  <c:v>5.5561643835616437</c:v>
                </c:pt>
                <c:pt idx="2029">
                  <c:v>5.558904109589041</c:v>
                </c:pt>
                <c:pt idx="2030">
                  <c:v>5.5616438356164384</c:v>
                </c:pt>
                <c:pt idx="2031">
                  <c:v>5.5643835616438357</c:v>
                </c:pt>
                <c:pt idx="2032">
                  <c:v>5.5671232876712331</c:v>
                </c:pt>
                <c:pt idx="2033">
                  <c:v>5.5698630136986305</c:v>
                </c:pt>
                <c:pt idx="2034">
                  <c:v>5.5726027397260278</c:v>
                </c:pt>
                <c:pt idx="2035">
                  <c:v>5.5753424657534243</c:v>
                </c:pt>
                <c:pt idx="2036">
                  <c:v>5.5780821917808217</c:v>
                </c:pt>
                <c:pt idx="2037">
                  <c:v>5.580821917808219</c:v>
                </c:pt>
                <c:pt idx="2038">
                  <c:v>5.5835616438356164</c:v>
                </c:pt>
                <c:pt idx="2039">
                  <c:v>5.5863013698630137</c:v>
                </c:pt>
                <c:pt idx="2040">
                  <c:v>5.5890410958904111</c:v>
                </c:pt>
                <c:pt idx="2041">
                  <c:v>5.5917808219178085</c:v>
                </c:pt>
                <c:pt idx="2042">
                  <c:v>5.5945205479452058</c:v>
                </c:pt>
                <c:pt idx="2043">
                  <c:v>5.5972602739726032</c:v>
                </c:pt>
                <c:pt idx="2044">
                  <c:v>5.6</c:v>
                </c:pt>
                <c:pt idx="2045">
                  <c:v>5.602739726027397</c:v>
                </c:pt>
                <c:pt idx="2046">
                  <c:v>5.6054794520547944</c:v>
                </c:pt>
                <c:pt idx="2047">
                  <c:v>5.6082191780821917</c:v>
                </c:pt>
                <c:pt idx="2048">
                  <c:v>5.6109589041095891</c:v>
                </c:pt>
                <c:pt idx="2049">
                  <c:v>5.6136986301369864</c:v>
                </c:pt>
                <c:pt idx="2050">
                  <c:v>5.6164383561643838</c:v>
                </c:pt>
                <c:pt idx="2051">
                  <c:v>5.6191780821917812</c:v>
                </c:pt>
                <c:pt idx="2052">
                  <c:v>5.6219178082191785</c:v>
                </c:pt>
                <c:pt idx="2053">
                  <c:v>5.624657534246575</c:v>
                </c:pt>
                <c:pt idx="2054">
                  <c:v>5.6273972602739724</c:v>
                </c:pt>
                <c:pt idx="2055">
                  <c:v>5.6301369863013697</c:v>
                </c:pt>
                <c:pt idx="2056">
                  <c:v>5.6328767123287671</c:v>
                </c:pt>
                <c:pt idx="2057">
                  <c:v>5.6356164383561644</c:v>
                </c:pt>
                <c:pt idx="2058">
                  <c:v>5.6383561643835618</c:v>
                </c:pt>
                <c:pt idx="2059">
                  <c:v>5.6410958904109592</c:v>
                </c:pt>
                <c:pt idx="2060">
                  <c:v>5.6438356164383565</c:v>
                </c:pt>
                <c:pt idx="2061">
                  <c:v>5.646575342465753</c:v>
                </c:pt>
                <c:pt idx="2062">
                  <c:v>5.6493150684931503</c:v>
                </c:pt>
                <c:pt idx="2063">
                  <c:v>5.6520547945205477</c:v>
                </c:pt>
                <c:pt idx="2064">
                  <c:v>5.6547945205479451</c:v>
                </c:pt>
                <c:pt idx="2065">
                  <c:v>5.6575342465753424</c:v>
                </c:pt>
                <c:pt idx="2066">
                  <c:v>5.6602739726027398</c:v>
                </c:pt>
                <c:pt idx="2067">
                  <c:v>5.6630136986301371</c:v>
                </c:pt>
                <c:pt idx="2068">
                  <c:v>5.6657534246575345</c:v>
                </c:pt>
                <c:pt idx="2069">
                  <c:v>5.6684931506849319</c:v>
                </c:pt>
                <c:pt idx="2070">
                  <c:v>5.6712328767123283</c:v>
                </c:pt>
                <c:pt idx="2071">
                  <c:v>5.6739726027397257</c:v>
                </c:pt>
                <c:pt idx="2072">
                  <c:v>5.6767123287671231</c:v>
                </c:pt>
                <c:pt idx="2073">
                  <c:v>5.6794520547945204</c:v>
                </c:pt>
                <c:pt idx="2074">
                  <c:v>5.6821917808219178</c:v>
                </c:pt>
                <c:pt idx="2075">
                  <c:v>5.6849315068493151</c:v>
                </c:pt>
                <c:pt idx="2076">
                  <c:v>5.6876712328767125</c:v>
                </c:pt>
                <c:pt idx="2077">
                  <c:v>5.6904109589041099</c:v>
                </c:pt>
                <c:pt idx="2078">
                  <c:v>5.6931506849315072</c:v>
                </c:pt>
                <c:pt idx="2079">
                  <c:v>5.6958904109589037</c:v>
                </c:pt>
                <c:pt idx="2080">
                  <c:v>5.6986301369863011</c:v>
                </c:pt>
                <c:pt idx="2081">
                  <c:v>5.7013698630136984</c:v>
                </c:pt>
                <c:pt idx="2082">
                  <c:v>5.7041095890410958</c:v>
                </c:pt>
                <c:pt idx="2083">
                  <c:v>5.7068493150684931</c:v>
                </c:pt>
                <c:pt idx="2084">
                  <c:v>5.7095890410958905</c:v>
                </c:pt>
                <c:pt idx="2085">
                  <c:v>5.7123287671232879</c:v>
                </c:pt>
                <c:pt idx="2086">
                  <c:v>5.7150684931506852</c:v>
                </c:pt>
                <c:pt idx="2087">
                  <c:v>5.7178082191780826</c:v>
                </c:pt>
                <c:pt idx="2088">
                  <c:v>5.720547945205479</c:v>
                </c:pt>
                <c:pt idx="2089">
                  <c:v>5.7232876712328764</c:v>
                </c:pt>
                <c:pt idx="2090">
                  <c:v>5.7260273972602738</c:v>
                </c:pt>
                <c:pt idx="2091">
                  <c:v>5.7287671232876711</c:v>
                </c:pt>
                <c:pt idx="2092">
                  <c:v>5.7315068493150685</c:v>
                </c:pt>
                <c:pt idx="2093">
                  <c:v>5.7342465753424658</c:v>
                </c:pt>
                <c:pt idx="2094">
                  <c:v>5.7369863013698632</c:v>
                </c:pt>
                <c:pt idx="2095">
                  <c:v>5.7397260273972606</c:v>
                </c:pt>
                <c:pt idx="2096">
                  <c:v>5.7424657534246579</c:v>
                </c:pt>
                <c:pt idx="2097">
                  <c:v>5.7452054794520544</c:v>
                </c:pt>
                <c:pt idx="2098">
                  <c:v>5.7479452054794518</c:v>
                </c:pt>
                <c:pt idx="2099">
                  <c:v>5.7506849315068491</c:v>
                </c:pt>
                <c:pt idx="2100">
                  <c:v>5.7534246575342465</c:v>
                </c:pt>
                <c:pt idx="2101">
                  <c:v>5.7561643835616438</c:v>
                </c:pt>
                <c:pt idx="2102">
                  <c:v>5.7589041095890412</c:v>
                </c:pt>
                <c:pt idx="2103">
                  <c:v>5.7616438356164386</c:v>
                </c:pt>
                <c:pt idx="2104">
                  <c:v>5.7643835616438359</c:v>
                </c:pt>
                <c:pt idx="2105">
                  <c:v>5.7671232876712333</c:v>
                </c:pt>
                <c:pt idx="2106">
                  <c:v>5.7698630136986298</c:v>
                </c:pt>
                <c:pt idx="2107">
                  <c:v>5.7726027397260271</c:v>
                </c:pt>
                <c:pt idx="2108">
                  <c:v>5.7753424657534245</c:v>
                </c:pt>
                <c:pt idx="2109">
                  <c:v>5.7780821917808218</c:v>
                </c:pt>
                <c:pt idx="2110">
                  <c:v>5.7808219178082192</c:v>
                </c:pt>
                <c:pt idx="2111">
                  <c:v>5.7835616438356166</c:v>
                </c:pt>
                <c:pt idx="2112">
                  <c:v>5.7863013698630139</c:v>
                </c:pt>
                <c:pt idx="2113">
                  <c:v>5.7890410958904113</c:v>
                </c:pt>
                <c:pt idx="2114">
                  <c:v>5.7917808219178086</c:v>
                </c:pt>
                <c:pt idx="2115">
                  <c:v>5.7945205479452051</c:v>
                </c:pt>
                <c:pt idx="2116">
                  <c:v>5.7972602739726025</c:v>
                </c:pt>
                <c:pt idx="2117">
                  <c:v>5.8</c:v>
                </c:pt>
                <c:pt idx="2118">
                  <c:v>5.8027397260273972</c:v>
                </c:pt>
                <c:pt idx="2119">
                  <c:v>5.8054794520547945</c:v>
                </c:pt>
                <c:pt idx="2120">
                  <c:v>5.8082191780821919</c:v>
                </c:pt>
                <c:pt idx="2121">
                  <c:v>5.8109589041095893</c:v>
                </c:pt>
                <c:pt idx="2122">
                  <c:v>5.8136986301369866</c:v>
                </c:pt>
                <c:pt idx="2123">
                  <c:v>5.816438356164384</c:v>
                </c:pt>
                <c:pt idx="2124">
                  <c:v>5.8191780821917805</c:v>
                </c:pt>
                <c:pt idx="2125">
                  <c:v>5.8219178082191778</c:v>
                </c:pt>
                <c:pt idx="2126">
                  <c:v>5.8246575342465752</c:v>
                </c:pt>
                <c:pt idx="2127">
                  <c:v>5.8273972602739725</c:v>
                </c:pt>
                <c:pt idx="2128">
                  <c:v>5.8301369863013699</c:v>
                </c:pt>
                <c:pt idx="2129">
                  <c:v>5.8328767123287673</c:v>
                </c:pt>
                <c:pt idx="2130">
                  <c:v>5.8356164383561646</c:v>
                </c:pt>
                <c:pt idx="2131">
                  <c:v>5.838356164383562</c:v>
                </c:pt>
                <c:pt idx="2132">
                  <c:v>5.8410958904109593</c:v>
                </c:pt>
                <c:pt idx="2133">
                  <c:v>5.8438356164383558</c:v>
                </c:pt>
                <c:pt idx="2134">
                  <c:v>5.8465753424657532</c:v>
                </c:pt>
                <c:pt idx="2135">
                  <c:v>5.8493150684931505</c:v>
                </c:pt>
                <c:pt idx="2136">
                  <c:v>5.8520547945205479</c:v>
                </c:pt>
                <c:pt idx="2137">
                  <c:v>5.8547945205479452</c:v>
                </c:pt>
                <c:pt idx="2138">
                  <c:v>5.8575342465753426</c:v>
                </c:pt>
                <c:pt idx="2139">
                  <c:v>5.86027397260274</c:v>
                </c:pt>
                <c:pt idx="2140">
                  <c:v>5.8630136986301373</c:v>
                </c:pt>
                <c:pt idx="2141">
                  <c:v>5.8657534246575347</c:v>
                </c:pt>
                <c:pt idx="2142">
                  <c:v>5.8684931506849312</c:v>
                </c:pt>
                <c:pt idx="2143">
                  <c:v>5.8712328767123285</c:v>
                </c:pt>
                <c:pt idx="2144">
                  <c:v>5.8739726027397259</c:v>
                </c:pt>
                <c:pt idx="2145">
                  <c:v>5.8767123287671232</c:v>
                </c:pt>
                <c:pt idx="2146">
                  <c:v>5.8794520547945206</c:v>
                </c:pt>
                <c:pt idx="2147">
                  <c:v>5.882191780821918</c:v>
                </c:pt>
                <c:pt idx="2148">
                  <c:v>5.8849315068493153</c:v>
                </c:pt>
                <c:pt idx="2149">
                  <c:v>5.8876712328767127</c:v>
                </c:pt>
                <c:pt idx="2150">
                  <c:v>5.8904109589041092</c:v>
                </c:pt>
                <c:pt idx="2151">
                  <c:v>5.8931506849315065</c:v>
                </c:pt>
                <c:pt idx="2152">
                  <c:v>5.8958904109589039</c:v>
                </c:pt>
                <c:pt idx="2153">
                  <c:v>5.8986301369863012</c:v>
                </c:pt>
                <c:pt idx="2154">
                  <c:v>5.9013698630136986</c:v>
                </c:pt>
                <c:pt idx="2155">
                  <c:v>5.904109589041096</c:v>
                </c:pt>
                <c:pt idx="2156">
                  <c:v>5.9068493150684933</c:v>
                </c:pt>
                <c:pt idx="2157">
                  <c:v>5.9095890410958907</c:v>
                </c:pt>
                <c:pt idx="2158">
                  <c:v>5.912328767123288</c:v>
                </c:pt>
                <c:pt idx="2159">
                  <c:v>5.9150684931506845</c:v>
                </c:pt>
                <c:pt idx="2160">
                  <c:v>5.9178082191780819</c:v>
                </c:pt>
                <c:pt idx="2161">
                  <c:v>5.9205479452054792</c:v>
                </c:pt>
                <c:pt idx="2162">
                  <c:v>5.9232876712328766</c:v>
                </c:pt>
                <c:pt idx="2163">
                  <c:v>5.9260273972602739</c:v>
                </c:pt>
                <c:pt idx="2164">
                  <c:v>5.9287671232876713</c:v>
                </c:pt>
                <c:pt idx="2165">
                  <c:v>5.9315068493150687</c:v>
                </c:pt>
                <c:pt idx="2166">
                  <c:v>5.934246575342466</c:v>
                </c:pt>
                <c:pt idx="2167">
                  <c:v>5.9369863013698634</c:v>
                </c:pt>
                <c:pt idx="2168">
                  <c:v>5.9397260273972599</c:v>
                </c:pt>
                <c:pt idx="2169">
                  <c:v>5.9424657534246572</c:v>
                </c:pt>
                <c:pt idx="2170">
                  <c:v>5.9452054794520546</c:v>
                </c:pt>
                <c:pt idx="2171">
                  <c:v>5.9479452054794519</c:v>
                </c:pt>
                <c:pt idx="2172">
                  <c:v>5.9506849315068493</c:v>
                </c:pt>
                <c:pt idx="2173">
                  <c:v>5.9534246575342467</c:v>
                </c:pt>
                <c:pt idx="2174">
                  <c:v>5.956164383561644</c:v>
                </c:pt>
                <c:pt idx="2175">
                  <c:v>5.9589041095890414</c:v>
                </c:pt>
                <c:pt idx="2176">
                  <c:v>5.9616438356164387</c:v>
                </c:pt>
                <c:pt idx="2177">
                  <c:v>5.9643835616438352</c:v>
                </c:pt>
                <c:pt idx="2178">
                  <c:v>5.9671232876712326</c:v>
                </c:pt>
                <c:pt idx="2179">
                  <c:v>5.9698630136986299</c:v>
                </c:pt>
                <c:pt idx="2180">
                  <c:v>5.9726027397260273</c:v>
                </c:pt>
                <c:pt idx="2181">
                  <c:v>5.9753424657534246</c:v>
                </c:pt>
                <c:pt idx="2182">
                  <c:v>5.978082191780822</c:v>
                </c:pt>
                <c:pt idx="2183">
                  <c:v>5.9808219178082194</c:v>
                </c:pt>
                <c:pt idx="2184">
                  <c:v>5.9835616438356167</c:v>
                </c:pt>
                <c:pt idx="2185">
                  <c:v>5.9863013698630141</c:v>
                </c:pt>
                <c:pt idx="2186">
                  <c:v>5.9890410958904106</c:v>
                </c:pt>
                <c:pt idx="2187">
                  <c:v>5.9917808219178079</c:v>
                </c:pt>
                <c:pt idx="2188">
                  <c:v>5.9945205479452053</c:v>
                </c:pt>
                <c:pt idx="2189">
                  <c:v>5.9972602739726026</c:v>
                </c:pt>
                <c:pt idx="2190">
                  <c:v>6</c:v>
                </c:pt>
                <c:pt idx="2191">
                  <c:v>6.0027397260273974</c:v>
                </c:pt>
                <c:pt idx="2192">
                  <c:v>6.0054794520547947</c:v>
                </c:pt>
                <c:pt idx="2193">
                  <c:v>6.0082191780821921</c:v>
                </c:pt>
                <c:pt idx="2194">
                  <c:v>6.0109589041095894</c:v>
                </c:pt>
                <c:pt idx="2195">
                  <c:v>6.0136986301369859</c:v>
                </c:pt>
                <c:pt idx="2196">
                  <c:v>6.0164383561643833</c:v>
                </c:pt>
                <c:pt idx="2197">
                  <c:v>6.0191780821917806</c:v>
                </c:pt>
                <c:pt idx="2198">
                  <c:v>6.021917808219178</c:v>
                </c:pt>
                <c:pt idx="2199">
                  <c:v>6.0246575342465754</c:v>
                </c:pt>
                <c:pt idx="2200">
                  <c:v>6.0273972602739727</c:v>
                </c:pt>
              </c:numCache>
            </c:numRef>
          </c:xVal>
          <c:yVal>
            <c:numRef>
              <c:f>CUM_INCID_CR1!$B$2:$B$2202</c:f>
              <c:numCache>
                <c:formatCode>General</c:formatCode>
                <c:ptCount val="2201"/>
                <c:pt idx="0">
                  <c:v>0</c:v>
                </c:pt>
                <c:pt idx="1">
                  <c:v>0</c:v>
                </c:pt>
                <c:pt idx="2">
                  <c:v>0</c:v>
                </c:pt>
                <c:pt idx="3">
                  <c:v>0</c:v>
                </c:pt>
                <c:pt idx="4">
                  <c:v>0</c:v>
                </c:pt>
                <c:pt idx="5">
                  <c:v>0</c:v>
                </c:pt>
                <c:pt idx="6">
                  <c:v>0</c:v>
                </c:pt>
                <c:pt idx="7">
                  <c:v>0</c:v>
                </c:pt>
                <c:pt idx="8">
                  <c:v>0</c:v>
                </c:pt>
                <c:pt idx="9">
                  <c:v>5.8139534883720929E-3</c:v>
                </c:pt>
                <c:pt idx="10">
                  <c:v>5.8139534883720929E-3</c:v>
                </c:pt>
                <c:pt idx="11">
                  <c:v>5.8139534883720929E-3</c:v>
                </c:pt>
                <c:pt idx="12">
                  <c:v>5.8139534883720929E-3</c:v>
                </c:pt>
                <c:pt idx="13">
                  <c:v>1.1627906976744186E-2</c:v>
                </c:pt>
                <c:pt idx="14">
                  <c:v>1.1627906976744186E-2</c:v>
                </c:pt>
                <c:pt idx="15">
                  <c:v>1.1627906976744186E-2</c:v>
                </c:pt>
                <c:pt idx="16">
                  <c:v>1.1627906976744186E-2</c:v>
                </c:pt>
                <c:pt idx="17">
                  <c:v>1.1627906976744186E-2</c:v>
                </c:pt>
                <c:pt idx="18">
                  <c:v>1.1627906976744186E-2</c:v>
                </c:pt>
                <c:pt idx="19">
                  <c:v>1.1627906976744186E-2</c:v>
                </c:pt>
                <c:pt idx="20">
                  <c:v>1.1627906976744186E-2</c:v>
                </c:pt>
                <c:pt idx="21">
                  <c:v>1.1627906976744186E-2</c:v>
                </c:pt>
                <c:pt idx="22">
                  <c:v>1.1627906976744186E-2</c:v>
                </c:pt>
                <c:pt idx="23">
                  <c:v>1.1627906976744186E-2</c:v>
                </c:pt>
                <c:pt idx="24">
                  <c:v>1.1627906976744186E-2</c:v>
                </c:pt>
                <c:pt idx="25">
                  <c:v>1.1627906976744186E-2</c:v>
                </c:pt>
                <c:pt idx="26">
                  <c:v>1.1627906976744186E-2</c:v>
                </c:pt>
                <c:pt idx="27">
                  <c:v>1.1627906976744186E-2</c:v>
                </c:pt>
                <c:pt idx="28">
                  <c:v>1.7441860465116279E-2</c:v>
                </c:pt>
                <c:pt idx="29">
                  <c:v>1.7441860465116279E-2</c:v>
                </c:pt>
                <c:pt idx="30">
                  <c:v>1.7441860465116279E-2</c:v>
                </c:pt>
                <c:pt idx="31">
                  <c:v>1.7441860465116279E-2</c:v>
                </c:pt>
                <c:pt idx="32">
                  <c:v>1.7441860465116279E-2</c:v>
                </c:pt>
                <c:pt idx="33">
                  <c:v>1.7441860465116279E-2</c:v>
                </c:pt>
                <c:pt idx="34">
                  <c:v>2.3255813953488372E-2</c:v>
                </c:pt>
                <c:pt idx="35">
                  <c:v>2.3255813953488372E-2</c:v>
                </c:pt>
                <c:pt idx="36">
                  <c:v>2.3255813953488372E-2</c:v>
                </c:pt>
                <c:pt idx="37">
                  <c:v>2.3255813953488372E-2</c:v>
                </c:pt>
                <c:pt idx="38">
                  <c:v>2.3255813953488372E-2</c:v>
                </c:pt>
                <c:pt idx="39">
                  <c:v>2.3255813953488372E-2</c:v>
                </c:pt>
                <c:pt idx="40">
                  <c:v>2.3255813953488372E-2</c:v>
                </c:pt>
                <c:pt idx="41">
                  <c:v>2.3255813953488372E-2</c:v>
                </c:pt>
                <c:pt idx="42">
                  <c:v>2.3255813953488372E-2</c:v>
                </c:pt>
                <c:pt idx="43">
                  <c:v>2.3255813953488372E-2</c:v>
                </c:pt>
                <c:pt idx="44">
                  <c:v>2.3255813953488372E-2</c:v>
                </c:pt>
                <c:pt idx="45">
                  <c:v>2.3255813953488372E-2</c:v>
                </c:pt>
                <c:pt idx="46">
                  <c:v>2.3255813953488372E-2</c:v>
                </c:pt>
                <c:pt idx="47">
                  <c:v>2.3255813953488372E-2</c:v>
                </c:pt>
                <c:pt idx="48">
                  <c:v>2.9069767441860465E-2</c:v>
                </c:pt>
                <c:pt idx="49">
                  <c:v>2.9069767441860465E-2</c:v>
                </c:pt>
                <c:pt idx="50">
                  <c:v>2.9069767441860465E-2</c:v>
                </c:pt>
                <c:pt idx="51">
                  <c:v>2.9069767441860465E-2</c:v>
                </c:pt>
                <c:pt idx="52">
                  <c:v>2.9069767441860465E-2</c:v>
                </c:pt>
                <c:pt idx="53">
                  <c:v>2.9069767441860465E-2</c:v>
                </c:pt>
                <c:pt idx="54">
                  <c:v>2.9069767441860465E-2</c:v>
                </c:pt>
                <c:pt idx="55">
                  <c:v>2.9069767441860465E-2</c:v>
                </c:pt>
                <c:pt idx="56">
                  <c:v>2.9069767441860465E-2</c:v>
                </c:pt>
                <c:pt idx="57">
                  <c:v>3.4883720930232558E-2</c:v>
                </c:pt>
                <c:pt idx="58">
                  <c:v>3.4883720930232558E-2</c:v>
                </c:pt>
                <c:pt idx="59">
                  <c:v>3.4883720930232558E-2</c:v>
                </c:pt>
                <c:pt idx="60">
                  <c:v>3.4883720930232558E-2</c:v>
                </c:pt>
                <c:pt idx="61">
                  <c:v>3.4883720930232558E-2</c:v>
                </c:pt>
                <c:pt idx="62">
                  <c:v>3.4883720930232558E-2</c:v>
                </c:pt>
                <c:pt idx="63">
                  <c:v>3.4883720930232558E-2</c:v>
                </c:pt>
                <c:pt idx="64">
                  <c:v>3.4883720930232558E-2</c:v>
                </c:pt>
                <c:pt idx="65">
                  <c:v>3.4883720930232558E-2</c:v>
                </c:pt>
                <c:pt idx="66">
                  <c:v>3.4883720930232558E-2</c:v>
                </c:pt>
                <c:pt idx="67">
                  <c:v>4.0697674418604654E-2</c:v>
                </c:pt>
                <c:pt idx="68">
                  <c:v>4.0697674418604654E-2</c:v>
                </c:pt>
                <c:pt idx="69">
                  <c:v>4.0697674418604654E-2</c:v>
                </c:pt>
                <c:pt idx="70">
                  <c:v>4.0697674418604654E-2</c:v>
                </c:pt>
                <c:pt idx="71">
                  <c:v>4.0697674418604654E-2</c:v>
                </c:pt>
                <c:pt idx="72">
                  <c:v>4.0697674418604654E-2</c:v>
                </c:pt>
                <c:pt idx="73">
                  <c:v>4.0697674418604654E-2</c:v>
                </c:pt>
                <c:pt idx="74">
                  <c:v>4.0697674418604654E-2</c:v>
                </c:pt>
                <c:pt idx="75">
                  <c:v>4.0697674418604654E-2</c:v>
                </c:pt>
                <c:pt idx="76">
                  <c:v>4.0697674418604654E-2</c:v>
                </c:pt>
                <c:pt idx="77">
                  <c:v>4.0697674418604654E-2</c:v>
                </c:pt>
                <c:pt idx="78">
                  <c:v>4.0697674418604654E-2</c:v>
                </c:pt>
                <c:pt idx="79">
                  <c:v>4.0697674418604654E-2</c:v>
                </c:pt>
                <c:pt idx="80">
                  <c:v>4.6511627906976744E-2</c:v>
                </c:pt>
                <c:pt idx="81">
                  <c:v>4.6511627906976744E-2</c:v>
                </c:pt>
                <c:pt idx="82">
                  <c:v>4.6511627906976744E-2</c:v>
                </c:pt>
                <c:pt idx="83">
                  <c:v>4.6511627906976744E-2</c:v>
                </c:pt>
                <c:pt idx="84">
                  <c:v>4.6511627906976744E-2</c:v>
                </c:pt>
                <c:pt idx="85">
                  <c:v>4.6511627906976744E-2</c:v>
                </c:pt>
                <c:pt idx="86">
                  <c:v>4.6511627906976744E-2</c:v>
                </c:pt>
                <c:pt idx="87">
                  <c:v>4.6511627906976744E-2</c:v>
                </c:pt>
                <c:pt idx="88">
                  <c:v>4.6511627906976744E-2</c:v>
                </c:pt>
                <c:pt idx="89">
                  <c:v>5.2325581395348833E-2</c:v>
                </c:pt>
                <c:pt idx="90">
                  <c:v>5.2325581395348833E-2</c:v>
                </c:pt>
                <c:pt idx="91">
                  <c:v>5.2325581395348833E-2</c:v>
                </c:pt>
                <c:pt idx="92">
                  <c:v>5.2325581395348833E-2</c:v>
                </c:pt>
                <c:pt idx="93">
                  <c:v>5.2325581395348833E-2</c:v>
                </c:pt>
                <c:pt idx="94">
                  <c:v>5.2325581395348833E-2</c:v>
                </c:pt>
                <c:pt idx="95">
                  <c:v>5.2325581395348833E-2</c:v>
                </c:pt>
                <c:pt idx="96">
                  <c:v>5.2325581395348833E-2</c:v>
                </c:pt>
                <c:pt idx="97">
                  <c:v>5.2325581395348833E-2</c:v>
                </c:pt>
                <c:pt idx="98">
                  <c:v>5.2325581395348833E-2</c:v>
                </c:pt>
                <c:pt idx="99">
                  <c:v>5.2325581395348833E-2</c:v>
                </c:pt>
                <c:pt idx="100">
                  <c:v>5.2325581395348833E-2</c:v>
                </c:pt>
                <c:pt idx="101">
                  <c:v>5.2325581395348833E-2</c:v>
                </c:pt>
                <c:pt idx="102">
                  <c:v>5.2325581395348833E-2</c:v>
                </c:pt>
                <c:pt idx="103">
                  <c:v>5.2325581395348833E-2</c:v>
                </c:pt>
                <c:pt idx="104">
                  <c:v>5.2325581395348833E-2</c:v>
                </c:pt>
                <c:pt idx="105">
                  <c:v>5.2325581395348833E-2</c:v>
                </c:pt>
                <c:pt idx="106">
                  <c:v>5.2325581395348833E-2</c:v>
                </c:pt>
                <c:pt idx="107">
                  <c:v>5.2325581395348833E-2</c:v>
                </c:pt>
                <c:pt idx="108">
                  <c:v>5.2325581395348833E-2</c:v>
                </c:pt>
                <c:pt idx="109">
                  <c:v>5.2325581395348833E-2</c:v>
                </c:pt>
                <c:pt idx="110">
                  <c:v>5.2325581395348833E-2</c:v>
                </c:pt>
                <c:pt idx="111">
                  <c:v>5.2325581395348833E-2</c:v>
                </c:pt>
                <c:pt idx="112">
                  <c:v>5.2325581395348833E-2</c:v>
                </c:pt>
                <c:pt idx="113">
                  <c:v>5.2325581395348833E-2</c:v>
                </c:pt>
                <c:pt idx="114">
                  <c:v>5.2325581395348833E-2</c:v>
                </c:pt>
                <c:pt idx="115">
                  <c:v>5.2325581395348833E-2</c:v>
                </c:pt>
                <c:pt idx="116">
                  <c:v>5.2325581395348833E-2</c:v>
                </c:pt>
                <c:pt idx="117">
                  <c:v>5.2325581395348833E-2</c:v>
                </c:pt>
                <c:pt idx="118">
                  <c:v>5.2325581395348833E-2</c:v>
                </c:pt>
                <c:pt idx="119">
                  <c:v>5.2325581395348833E-2</c:v>
                </c:pt>
                <c:pt idx="120">
                  <c:v>5.2325581395348833E-2</c:v>
                </c:pt>
                <c:pt idx="121">
                  <c:v>5.2325581395348833E-2</c:v>
                </c:pt>
                <c:pt idx="122">
                  <c:v>5.2325581395348833E-2</c:v>
                </c:pt>
                <c:pt idx="123">
                  <c:v>5.2325581395348833E-2</c:v>
                </c:pt>
                <c:pt idx="124">
                  <c:v>5.2325581395348833E-2</c:v>
                </c:pt>
                <c:pt idx="125">
                  <c:v>5.2325581395348833E-2</c:v>
                </c:pt>
                <c:pt idx="126">
                  <c:v>5.2325581395348833E-2</c:v>
                </c:pt>
                <c:pt idx="127">
                  <c:v>5.2325581395348833E-2</c:v>
                </c:pt>
                <c:pt idx="128">
                  <c:v>5.2325581395348833E-2</c:v>
                </c:pt>
                <c:pt idx="129">
                  <c:v>5.2325581395348833E-2</c:v>
                </c:pt>
                <c:pt idx="130">
                  <c:v>5.2325581395348833E-2</c:v>
                </c:pt>
                <c:pt idx="131">
                  <c:v>5.2325581395348833E-2</c:v>
                </c:pt>
                <c:pt idx="132">
                  <c:v>5.2325581395348833E-2</c:v>
                </c:pt>
                <c:pt idx="133">
                  <c:v>5.8175423485501004E-2</c:v>
                </c:pt>
                <c:pt idx="134">
                  <c:v>5.8175423485501004E-2</c:v>
                </c:pt>
                <c:pt idx="135">
                  <c:v>5.8175423485501004E-2</c:v>
                </c:pt>
                <c:pt idx="136">
                  <c:v>5.8175423485501004E-2</c:v>
                </c:pt>
                <c:pt idx="137">
                  <c:v>5.8175423485501004E-2</c:v>
                </c:pt>
                <c:pt idx="138">
                  <c:v>5.8175423485501004E-2</c:v>
                </c:pt>
                <c:pt idx="139">
                  <c:v>5.8175423485501004E-2</c:v>
                </c:pt>
                <c:pt idx="140">
                  <c:v>5.8175423485501004E-2</c:v>
                </c:pt>
                <c:pt idx="141">
                  <c:v>5.8175423485501004E-2</c:v>
                </c:pt>
                <c:pt idx="142">
                  <c:v>5.8175423485501004E-2</c:v>
                </c:pt>
                <c:pt idx="143">
                  <c:v>5.8175423485501004E-2</c:v>
                </c:pt>
                <c:pt idx="144">
                  <c:v>5.8175423485501004E-2</c:v>
                </c:pt>
                <c:pt idx="145">
                  <c:v>5.8175423485501004E-2</c:v>
                </c:pt>
                <c:pt idx="146">
                  <c:v>5.8175423485501004E-2</c:v>
                </c:pt>
                <c:pt idx="147">
                  <c:v>5.8175423485501004E-2</c:v>
                </c:pt>
                <c:pt idx="148">
                  <c:v>5.8175423485501004E-2</c:v>
                </c:pt>
                <c:pt idx="149">
                  <c:v>5.8175423485501004E-2</c:v>
                </c:pt>
                <c:pt idx="150">
                  <c:v>5.8175423485501004E-2</c:v>
                </c:pt>
                <c:pt idx="151">
                  <c:v>5.8175423485501004E-2</c:v>
                </c:pt>
                <c:pt idx="152">
                  <c:v>5.8175423485501004E-2</c:v>
                </c:pt>
                <c:pt idx="153">
                  <c:v>5.8175423485501004E-2</c:v>
                </c:pt>
                <c:pt idx="154">
                  <c:v>5.8175423485501004E-2</c:v>
                </c:pt>
                <c:pt idx="155">
                  <c:v>5.8175423485501004E-2</c:v>
                </c:pt>
                <c:pt idx="156">
                  <c:v>5.8175423485501004E-2</c:v>
                </c:pt>
                <c:pt idx="157">
                  <c:v>5.8175423485501004E-2</c:v>
                </c:pt>
                <c:pt idx="158">
                  <c:v>5.8175423485501004E-2</c:v>
                </c:pt>
                <c:pt idx="159">
                  <c:v>5.8175423485501004E-2</c:v>
                </c:pt>
                <c:pt idx="160">
                  <c:v>5.8175423485501004E-2</c:v>
                </c:pt>
                <c:pt idx="161">
                  <c:v>5.8175423485501004E-2</c:v>
                </c:pt>
                <c:pt idx="162">
                  <c:v>5.8175423485501004E-2</c:v>
                </c:pt>
                <c:pt idx="163">
                  <c:v>5.8175423485501004E-2</c:v>
                </c:pt>
                <c:pt idx="164">
                  <c:v>5.8175423485501004E-2</c:v>
                </c:pt>
                <c:pt idx="165">
                  <c:v>5.8175423485501004E-2</c:v>
                </c:pt>
                <c:pt idx="166">
                  <c:v>5.8175423485501004E-2</c:v>
                </c:pt>
                <c:pt idx="167">
                  <c:v>5.8175423485501004E-2</c:v>
                </c:pt>
                <c:pt idx="168">
                  <c:v>6.4025265575653176E-2</c:v>
                </c:pt>
                <c:pt idx="169">
                  <c:v>6.4025265575653176E-2</c:v>
                </c:pt>
                <c:pt idx="170">
                  <c:v>6.4025265575653176E-2</c:v>
                </c:pt>
                <c:pt idx="171">
                  <c:v>6.4025265575653176E-2</c:v>
                </c:pt>
                <c:pt idx="172">
                  <c:v>6.4025265575653176E-2</c:v>
                </c:pt>
                <c:pt idx="173">
                  <c:v>6.4025265575653176E-2</c:v>
                </c:pt>
                <c:pt idx="174">
                  <c:v>6.4025265575653176E-2</c:v>
                </c:pt>
                <c:pt idx="175">
                  <c:v>6.4025265575653176E-2</c:v>
                </c:pt>
                <c:pt idx="176">
                  <c:v>6.4025265575653176E-2</c:v>
                </c:pt>
                <c:pt idx="177">
                  <c:v>6.4025265575653176E-2</c:v>
                </c:pt>
                <c:pt idx="178">
                  <c:v>6.4025265575653176E-2</c:v>
                </c:pt>
                <c:pt idx="179">
                  <c:v>6.4025265575653176E-2</c:v>
                </c:pt>
                <c:pt idx="180">
                  <c:v>6.4025265575653176E-2</c:v>
                </c:pt>
                <c:pt idx="181">
                  <c:v>6.4025265575653176E-2</c:v>
                </c:pt>
                <c:pt idx="182">
                  <c:v>6.4025265575653176E-2</c:v>
                </c:pt>
                <c:pt idx="183">
                  <c:v>6.9875107665805347E-2</c:v>
                </c:pt>
                <c:pt idx="184">
                  <c:v>6.9875107665805347E-2</c:v>
                </c:pt>
                <c:pt idx="185">
                  <c:v>6.9875107665805347E-2</c:v>
                </c:pt>
                <c:pt idx="186">
                  <c:v>6.9875107665805347E-2</c:v>
                </c:pt>
                <c:pt idx="187">
                  <c:v>6.9875107665805347E-2</c:v>
                </c:pt>
                <c:pt idx="188">
                  <c:v>6.9875107665805347E-2</c:v>
                </c:pt>
                <c:pt idx="189">
                  <c:v>6.9875107665805347E-2</c:v>
                </c:pt>
                <c:pt idx="190">
                  <c:v>6.9875107665805347E-2</c:v>
                </c:pt>
                <c:pt idx="191">
                  <c:v>7.5724949755957519E-2</c:v>
                </c:pt>
                <c:pt idx="192">
                  <c:v>7.5724949755957519E-2</c:v>
                </c:pt>
                <c:pt idx="193">
                  <c:v>7.5724949755957519E-2</c:v>
                </c:pt>
                <c:pt idx="194">
                  <c:v>7.5724949755957519E-2</c:v>
                </c:pt>
                <c:pt idx="195">
                  <c:v>7.5724949755957519E-2</c:v>
                </c:pt>
                <c:pt idx="196">
                  <c:v>7.5724949755957519E-2</c:v>
                </c:pt>
                <c:pt idx="197">
                  <c:v>8.157479184610969E-2</c:v>
                </c:pt>
                <c:pt idx="198">
                  <c:v>8.157479184610969E-2</c:v>
                </c:pt>
                <c:pt idx="199">
                  <c:v>8.157479184610969E-2</c:v>
                </c:pt>
                <c:pt idx="200">
                  <c:v>8.157479184610969E-2</c:v>
                </c:pt>
                <c:pt idx="201">
                  <c:v>8.157479184610969E-2</c:v>
                </c:pt>
                <c:pt idx="202">
                  <c:v>8.157479184610969E-2</c:v>
                </c:pt>
                <c:pt idx="203">
                  <c:v>8.157479184610969E-2</c:v>
                </c:pt>
                <c:pt idx="204">
                  <c:v>8.157479184610969E-2</c:v>
                </c:pt>
                <c:pt idx="205">
                  <c:v>8.157479184610969E-2</c:v>
                </c:pt>
                <c:pt idx="206">
                  <c:v>8.157479184610969E-2</c:v>
                </c:pt>
                <c:pt idx="207">
                  <c:v>8.157479184610969E-2</c:v>
                </c:pt>
                <c:pt idx="208">
                  <c:v>8.157479184610969E-2</c:v>
                </c:pt>
                <c:pt idx="209">
                  <c:v>8.157479184610969E-2</c:v>
                </c:pt>
                <c:pt idx="210">
                  <c:v>8.157479184610969E-2</c:v>
                </c:pt>
                <c:pt idx="211">
                  <c:v>8.157479184610969E-2</c:v>
                </c:pt>
                <c:pt idx="212">
                  <c:v>8.157479184610969E-2</c:v>
                </c:pt>
                <c:pt idx="213">
                  <c:v>8.157479184610969E-2</c:v>
                </c:pt>
                <c:pt idx="214">
                  <c:v>8.157479184610969E-2</c:v>
                </c:pt>
                <c:pt idx="215">
                  <c:v>8.157479184610969E-2</c:v>
                </c:pt>
                <c:pt idx="216">
                  <c:v>8.157479184610969E-2</c:v>
                </c:pt>
                <c:pt idx="217">
                  <c:v>8.7424633936261861E-2</c:v>
                </c:pt>
                <c:pt idx="218">
                  <c:v>8.7424633936261861E-2</c:v>
                </c:pt>
                <c:pt idx="219">
                  <c:v>8.7424633936261861E-2</c:v>
                </c:pt>
                <c:pt idx="220">
                  <c:v>8.7424633936261861E-2</c:v>
                </c:pt>
                <c:pt idx="221">
                  <c:v>8.7424633936261861E-2</c:v>
                </c:pt>
                <c:pt idx="222">
                  <c:v>8.7424633936261861E-2</c:v>
                </c:pt>
                <c:pt idx="223">
                  <c:v>8.7424633936261861E-2</c:v>
                </c:pt>
                <c:pt idx="224">
                  <c:v>8.7424633936261861E-2</c:v>
                </c:pt>
                <c:pt idx="225">
                  <c:v>8.7424633936261861E-2</c:v>
                </c:pt>
                <c:pt idx="226">
                  <c:v>8.7424633936261861E-2</c:v>
                </c:pt>
                <c:pt idx="227">
                  <c:v>8.7424633936261861E-2</c:v>
                </c:pt>
                <c:pt idx="228">
                  <c:v>8.7424633936261861E-2</c:v>
                </c:pt>
                <c:pt idx="229">
                  <c:v>8.7424633936261861E-2</c:v>
                </c:pt>
                <c:pt idx="230">
                  <c:v>9.3274476026414033E-2</c:v>
                </c:pt>
                <c:pt idx="231">
                  <c:v>9.3274476026414033E-2</c:v>
                </c:pt>
                <c:pt idx="232">
                  <c:v>9.3274476026414033E-2</c:v>
                </c:pt>
                <c:pt idx="233">
                  <c:v>9.3274476026414033E-2</c:v>
                </c:pt>
                <c:pt idx="234">
                  <c:v>9.3274476026414033E-2</c:v>
                </c:pt>
                <c:pt idx="235">
                  <c:v>9.3274476026414033E-2</c:v>
                </c:pt>
                <c:pt idx="236">
                  <c:v>0.10497416020671836</c:v>
                </c:pt>
                <c:pt idx="237">
                  <c:v>0.10497416020671836</c:v>
                </c:pt>
                <c:pt idx="238">
                  <c:v>0.10497416020671836</c:v>
                </c:pt>
                <c:pt idx="239">
                  <c:v>0.10497416020671836</c:v>
                </c:pt>
                <c:pt idx="240">
                  <c:v>0.10497416020671836</c:v>
                </c:pt>
                <c:pt idx="241">
                  <c:v>0.10497416020671836</c:v>
                </c:pt>
                <c:pt idx="242">
                  <c:v>0.10497416020671836</c:v>
                </c:pt>
                <c:pt idx="243">
                  <c:v>0.10497416020671836</c:v>
                </c:pt>
                <c:pt idx="244">
                  <c:v>0.10497416020671836</c:v>
                </c:pt>
                <c:pt idx="245">
                  <c:v>0.10497416020671836</c:v>
                </c:pt>
                <c:pt idx="246">
                  <c:v>0.10497416020671836</c:v>
                </c:pt>
                <c:pt idx="247">
                  <c:v>0.10497416020671836</c:v>
                </c:pt>
                <c:pt idx="248">
                  <c:v>0.10497416020671836</c:v>
                </c:pt>
                <c:pt idx="249">
                  <c:v>0.10497416020671836</c:v>
                </c:pt>
                <c:pt idx="250">
                  <c:v>0.10497416020671836</c:v>
                </c:pt>
                <c:pt idx="251">
                  <c:v>0.10497416020671836</c:v>
                </c:pt>
                <c:pt idx="252">
                  <c:v>0.10497416020671836</c:v>
                </c:pt>
                <c:pt idx="253">
                  <c:v>0.10497416020671836</c:v>
                </c:pt>
                <c:pt idx="254">
                  <c:v>0.11082400229687053</c:v>
                </c:pt>
                <c:pt idx="255">
                  <c:v>0.11082400229687053</c:v>
                </c:pt>
                <c:pt idx="256">
                  <c:v>0.11082400229687053</c:v>
                </c:pt>
                <c:pt idx="257">
                  <c:v>0.11082400229687053</c:v>
                </c:pt>
                <c:pt idx="258">
                  <c:v>0.11082400229687053</c:v>
                </c:pt>
                <c:pt idx="259">
                  <c:v>0.11082400229687053</c:v>
                </c:pt>
                <c:pt idx="260">
                  <c:v>0.11082400229687053</c:v>
                </c:pt>
                <c:pt idx="261">
                  <c:v>0.11082400229687053</c:v>
                </c:pt>
                <c:pt idx="262">
                  <c:v>0.11082400229687053</c:v>
                </c:pt>
                <c:pt idx="263">
                  <c:v>0.11082400229687053</c:v>
                </c:pt>
                <c:pt idx="264">
                  <c:v>0.11082400229687053</c:v>
                </c:pt>
                <c:pt idx="265">
                  <c:v>0.11082400229687053</c:v>
                </c:pt>
                <c:pt idx="266">
                  <c:v>0.11082400229687053</c:v>
                </c:pt>
                <c:pt idx="267">
                  <c:v>0.11082400229687053</c:v>
                </c:pt>
                <c:pt idx="268">
                  <c:v>0.11082400229687053</c:v>
                </c:pt>
                <c:pt idx="269">
                  <c:v>0.11082400229687053</c:v>
                </c:pt>
                <c:pt idx="270">
                  <c:v>0.11082400229687053</c:v>
                </c:pt>
                <c:pt idx="271">
                  <c:v>0.11082400229687053</c:v>
                </c:pt>
                <c:pt idx="272">
                  <c:v>0.11082400229687053</c:v>
                </c:pt>
                <c:pt idx="273">
                  <c:v>0.11082400229687053</c:v>
                </c:pt>
                <c:pt idx="274">
                  <c:v>0.11082400229687053</c:v>
                </c:pt>
                <c:pt idx="275">
                  <c:v>0.11082400229687053</c:v>
                </c:pt>
                <c:pt idx="276">
                  <c:v>0.11082400229687053</c:v>
                </c:pt>
                <c:pt idx="277">
                  <c:v>0.11082400229687053</c:v>
                </c:pt>
                <c:pt idx="278">
                  <c:v>0.11082400229687053</c:v>
                </c:pt>
                <c:pt idx="279">
                  <c:v>0.11082400229687053</c:v>
                </c:pt>
                <c:pt idx="280">
                  <c:v>0.11082400229687053</c:v>
                </c:pt>
                <c:pt idx="281">
                  <c:v>0.11082400229687053</c:v>
                </c:pt>
                <c:pt idx="282">
                  <c:v>0.11082400229687053</c:v>
                </c:pt>
                <c:pt idx="283">
                  <c:v>0.11082400229687053</c:v>
                </c:pt>
                <c:pt idx="284">
                  <c:v>0.11082400229687053</c:v>
                </c:pt>
                <c:pt idx="285">
                  <c:v>0.11082400229687053</c:v>
                </c:pt>
                <c:pt idx="286">
                  <c:v>0.11082400229687053</c:v>
                </c:pt>
                <c:pt idx="287">
                  <c:v>0.11082400229687053</c:v>
                </c:pt>
                <c:pt idx="288">
                  <c:v>0.11082400229687053</c:v>
                </c:pt>
                <c:pt idx="289">
                  <c:v>0.1166738443870227</c:v>
                </c:pt>
                <c:pt idx="290">
                  <c:v>0.1166738443870227</c:v>
                </c:pt>
                <c:pt idx="291">
                  <c:v>0.1166738443870227</c:v>
                </c:pt>
                <c:pt idx="292">
                  <c:v>0.1166738443870227</c:v>
                </c:pt>
                <c:pt idx="293">
                  <c:v>0.1166738443870227</c:v>
                </c:pt>
                <c:pt idx="294">
                  <c:v>0.1166738443870227</c:v>
                </c:pt>
                <c:pt idx="295">
                  <c:v>0.1166738443870227</c:v>
                </c:pt>
                <c:pt idx="296">
                  <c:v>0.1166738443870227</c:v>
                </c:pt>
                <c:pt idx="297">
                  <c:v>0.1166738443870227</c:v>
                </c:pt>
                <c:pt idx="298">
                  <c:v>0.1166738443870227</c:v>
                </c:pt>
                <c:pt idx="299">
                  <c:v>0.1166738443870227</c:v>
                </c:pt>
                <c:pt idx="300">
                  <c:v>0.1166738443870227</c:v>
                </c:pt>
                <c:pt idx="301">
                  <c:v>0.1166738443870227</c:v>
                </c:pt>
                <c:pt idx="302">
                  <c:v>0.1166738443870227</c:v>
                </c:pt>
                <c:pt idx="303">
                  <c:v>0.1166738443870227</c:v>
                </c:pt>
                <c:pt idx="304">
                  <c:v>0.1166738443870227</c:v>
                </c:pt>
                <c:pt idx="305">
                  <c:v>0.1166738443870227</c:v>
                </c:pt>
                <c:pt idx="306">
                  <c:v>0.1166738443870227</c:v>
                </c:pt>
                <c:pt idx="307">
                  <c:v>0.1166738443870227</c:v>
                </c:pt>
                <c:pt idx="308">
                  <c:v>0.1166738443870227</c:v>
                </c:pt>
                <c:pt idx="309">
                  <c:v>0.1166738443870227</c:v>
                </c:pt>
                <c:pt idx="310">
                  <c:v>0.1166738443870227</c:v>
                </c:pt>
                <c:pt idx="311">
                  <c:v>0.1166738443870227</c:v>
                </c:pt>
                <c:pt idx="312">
                  <c:v>0.1166738443870227</c:v>
                </c:pt>
                <c:pt idx="313">
                  <c:v>0.1166738443870227</c:v>
                </c:pt>
                <c:pt idx="314">
                  <c:v>0.1166738443870227</c:v>
                </c:pt>
                <c:pt idx="315">
                  <c:v>0.1166738443870227</c:v>
                </c:pt>
                <c:pt idx="316">
                  <c:v>0.1166738443870227</c:v>
                </c:pt>
                <c:pt idx="317">
                  <c:v>0.1166738443870227</c:v>
                </c:pt>
                <c:pt idx="318">
                  <c:v>0.1166738443870227</c:v>
                </c:pt>
                <c:pt idx="319">
                  <c:v>0.1166738443870227</c:v>
                </c:pt>
                <c:pt idx="320">
                  <c:v>0.1166738443870227</c:v>
                </c:pt>
                <c:pt idx="321">
                  <c:v>0.1166738443870227</c:v>
                </c:pt>
                <c:pt idx="322">
                  <c:v>0.1166738443870227</c:v>
                </c:pt>
                <c:pt idx="323">
                  <c:v>0.1166738443870227</c:v>
                </c:pt>
                <c:pt idx="324">
                  <c:v>0.1166738443870227</c:v>
                </c:pt>
                <c:pt idx="325">
                  <c:v>0.1166738443870227</c:v>
                </c:pt>
                <c:pt idx="326">
                  <c:v>0.1166738443870227</c:v>
                </c:pt>
                <c:pt idx="327">
                  <c:v>0.1166738443870227</c:v>
                </c:pt>
                <c:pt idx="328">
                  <c:v>0.1166738443870227</c:v>
                </c:pt>
                <c:pt idx="329">
                  <c:v>0.1166738443870227</c:v>
                </c:pt>
                <c:pt idx="330">
                  <c:v>0.1166738443870227</c:v>
                </c:pt>
                <c:pt idx="331">
                  <c:v>0.1166738443870227</c:v>
                </c:pt>
                <c:pt idx="332">
                  <c:v>0.1166738443870227</c:v>
                </c:pt>
                <c:pt idx="333">
                  <c:v>0.1166738443870227</c:v>
                </c:pt>
                <c:pt idx="334">
                  <c:v>0.1166738443870227</c:v>
                </c:pt>
                <c:pt idx="335">
                  <c:v>0.1166738443870227</c:v>
                </c:pt>
                <c:pt idx="336">
                  <c:v>0.1166738443870227</c:v>
                </c:pt>
                <c:pt idx="337">
                  <c:v>0.1166738443870227</c:v>
                </c:pt>
                <c:pt idx="338">
                  <c:v>0.1166738443870227</c:v>
                </c:pt>
                <c:pt idx="339">
                  <c:v>0.1166738443870227</c:v>
                </c:pt>
                <c:pt idx="340">
                  <c:v>0.1166738443870227</c:v>
                </c:pt>
                <c:pt idx="341">
                  <c:v>0.1166738443870227</c:v>
                </c:pt>
                <c:pt idx="342">
                  <c:v>0.1166738443870227</c:v>
                </c:pt>
                <c:pt idx="343">
                  <c:v>0.1166738443870227</c:v>
                </c:pt>
                <c:pt idx="344">
                  <c:v>0.1166738443870227</c:v>
                </c:pt>
                <c:pt idx="345">
                  <c:v>0.1166738443870227</c:v>
                </c:pt>
                <c:pt idx="346">
                  <c:v>0.1166738443870227</c:v>
                </c:pt>
                <c:pt idx="347">
                  <c:v>0.1166738443870227</c:v>
                </c:pt>
                <c:pt idx="348">
                  <c:v>0.1166738443870227</c:v>
                </c:pt>
                <c:pt idx="349">
                  <c:v>0.1166738443870227</c:v>
                </c:pt>
                <c:pt idx="350">
                  <c:v>0.1166738443870227</c:v>
                </c:pt>
                <c:pt idx="351">
                  <c:v>0.1166738443870227</c:v>
                </c:pt>
                <c:pt idx="352">
                  <c:v>0.1166738443870227</c:v>
                </c:pt>
                <c:pt idx="353">
                  <c:v>0.1166738443870227</c:v>
                </c:pt>
                <c:pt idx="354">
                  <c:v>0.1166738443870227</c:v>
                </c:pt>
                <c:pt idx="355">
                  <c:v>0.1166738443870227</c:v>
                </c:pt>
                <c:pt idx="356">
                  <c:v>0.1166738443870227</c:v>
                </c:pt>
                <c:pt idx="357">
                  <c:v>0.12252368647717488</c:v>
                </c:pt>
                <c:pt idx="358">
                  <c:v>0.12252368647717488</c:v>
                </c:pt>
                <c:pt idx="359">
                  <c:v>0.12252368647717488</c:v>
                </c:pt>
                <c:pt idx="360">
                  <c:v>0.12252368647717488</c:v>
                </c:pt>
                <c:pt idx="361">
                  <c:v>0.12252368647717488</c:v>
                </c:pt>
                <c:pt idx="362">
                  <c:v>0.12252368647717488</c:v>
                </c:pt>
                <c:pt idx="363">
                  <c:v>0.12252368647717488</c:v>
                </c:pt>
                <c:pt idx="364">
                  <c:v>0.12252368647717488</c:v>
                </c:pt>
                <c:pt idx="365">
                  <c:v>0.12252368647717488</c:v>
                </c:pt>
                <c:pt idx="366">
                  <c:v>0.12252368647717488</c:v>
                </c:pt>
                <c:pt idx="367">
                  <c:v>0.12252368647717488</c:v>
                </c:pt>
                <c:pt idx="368">
                  <c:v>0.12252368647717488</c:v>
                </c:pt>
                <c:pt idx="369">
                  <c:v>0.12252368647717488</c:v>
                </c:pt>
                <c:pt idx="370">
                  <c:v>0.12252368647717488</c:v>
                </c:pt>
                <c:pt idx="371">
                  <c:v>0.12837352856732703</c:v>
                </c:pt>
                <c:pt idx="372">
                  <c:v>0.12837352856732703</c:v>
                </c:pt>
                <c:pt idx="373">
                  <c:v>0.12837352856732703</c:v>
                </c:pt>
                <c:pt idx="374">
                  <c:v>0.12837352856732703</c:v>
                </c:pt>
                <c:pt idx="375">
                  <c:v>0.12837352856732703</c:v>
                </c:pt>
                <c:pt idx="376">
                  <c:v>0.12837352856732703</c:v>
                </c:pt>
                <c:pt idx="377">
                  <c:v>0.12837352856732703</c:v>
                </c:pt>
                <c:pt idx="378">
                  <c:v>0.12837352856732703</c:v>
                </c:pt>
                <c:pt idx="379">
                  <c:v>0.12837352856732703</c:v>
                </c:pt>
                <c:pt idx="380">
                  <c:v>0.12837352856732703</c:v>
                </c:pt>
                <c:pt idx="381">
                  <c:v>0.12837352856732703</c:v>
                </c:pt>
                <c:pt idx="382">
                  <c:v>0.12837352856732703</c:v>
                </c:pt>
                <c:pt idx="383">
                  <c:v>0.12837352856732703</c:v>
                </c:pt>
                <c:pt idx="384">
                  <c:v>0.12837352856732703</c:v>
                </c:pt>
                <c:pt idx="385">
                  <c:v>0.12837352856732703</c:v>
                </c:pt>
                <c:pt idx="386">
                  <c:v>0.12837352856732703</c:v>
                </c:pt>
                <c:pt idx="387">
                  <c:v>0.12837352856732703</c:v>
                </c:pt>
                <c:pt idx="388">
                  <c:v>0.12837352856732703</c:v>
                </c:pt>
                <c:pt idx="389">
                  <c:v>0.12837352856732703</c:v>
                </c:pt>
                <c:pt idx="390">
                  <c:v>0.12837352856732703</c:v>
                </c:pt>
                <c:pt idx="391">
                  <c:v>0.12837352856732703</c:v>
                </c:pt>
                <c:pt idx="392">
                  <c:v>0.12837352856732703</c:v>
                </c:pt>
                <c:pt idx="393">
                  <c:v>0.12837352856732703</c:v>
                </c:pt>
                <c:pt idx="394">
                  <c:v>0.12837352856732703</c:v>
                </c:pt>
                <c:pt idx="395">
                  <c:v>0.12837352856732703</c:v>
                </c:pt>
                <c:pt idx="396">
                  <c:v>0.12837352856732703</c:v>
                </c:pt>
                <c:pt idx="397">
                  <c:v>0.13422337065747919</c:v>
                </c:pt>
                <c:pt idx="398">
                  <c:v>0.13422337065747919</c:v>
                </c:pt>
                <c:pt idx="399">
                  <c:v>0.13422337065747919</c:v>
                </c:pt>
                <c:pt idx="400">
                  <c:v>0.13422337065747919</c:v>
                </c:pt>
                <c:pt idx="401">
                  <c:v>0.13422337065747919</c:v>
                </c:pt>
                <c:pt idx="402">
                  <c:v>0.13422337065747919</c:v>
                </c:pt>
                <c:pt idx="403">
                  <c:v>0.13422337065747919</c:v>
                </c:pt>
                <c:pt idx="404">
                  <c:v>0.13422337065747919</c:v>
                </c:pt>
                <c:pt idx="405">
                  <c:v>0.13422337065747919</c:v>
                </c:pt>
                <c:pt idx="406">
                  <c:v>0.13422337065747919</c:v>
                </c:pt>
                <c:pt idx="407">
                  <c:v>0.13422337065747919</c:v>
                </c:pt>
                <c:pt idx="408">
                  <c:v>0.13422337065747919</c:v>
                </c:pt>
                <c:pt idx="409">
                  <c:v>0.13422337065747919</c:v>
                </c:pt>
                <c:pt idx="410">
                  <c:v>0.13422337065747919</c:v>
                </c:pt>
                <c:pt idx="411">
                  <c:v>0.13422337065747919</c:v>
                </c:pt>
                <c:pt idx="412">
                  <c:v>0.13422337065747919</c:v>
                </c:pt>
                <c:pt idx="413">
                  <c:v>0.13422337065747919</c:v>
                </c:pt>
                <c:pt idx="414">
                  <c:v>0.13422337065747919</c:v>
                </c:pt>
                <c:pt idx="415">
                  <c:v>0.13422337065747919</c:v>
                </c:pt>
                <c:pt idx="416">
                  <c:v>0.13422337065747919</c:v>
                </c:pt>
                <c:pt idx="417">
                  <c:v>0.13422337065747919</c:v>
                </c:pt>
                <c:pt idx="418">
                  <c:v>0.13422337065747919</c:v>
                </c:pt>
                <c:pt idx="419">
                  <c:v>0.13422337065747919</c:v>
                </c:pt>
                <c:pt idx="420">
                  <c:v>0.14007321274763135</c:v>
                </c:pt>
                <c:pt idx="421">
                  <c:v>0.14007321274763135</c:v>
                </c:pt>
                <c:pt idx="422">
                  <c:v>0.14007321274763135</c:v>
                </c:pt>
                <c:pt idx="423">
                  <c:v>0.14007321274763135</c:v>
                </c:pt>
                <c:pt idx="424">
                  <c:v>0.14007321274763135</c:v>
                </c:pt>
                <c:pt idx="425">
                  <c:v>0.14007321274763135</c:v>
                </c:pt>
                <c:pt idx="426">
                  <c:v>0.14007321274763135</c:v>
                </c:pt>
                <c:pt idx="427">
                  <c:v>0.14007321274763135</c:v>
                </c:pt>
                <c:pt idx="428">
                  <c:v>0.14007321274763135</c:v>
                </c:pt>
                <c:pt idx="429">
                  <c:v>0.14007321274763135</c:v>
                </c:pt>
                <c:pt idx="430">
                  <c:v>0.14007321274763135</c:v>
                </c:pt>
                <c:pt idx="431">
                  <c:v>0.14007321274763135</c:v>
                </c:pt>
                <c:pt idx="432">
                  <c:v>0.14007321274763135</c:v>
                </c:pt>
                <c:pt idx="433">
                  <c:v>0.14007321274763135</c:v>
                </c:pt>
                <c:pt idx="434">
                  <c:v>0.14592305483778351</c:v>
                </c:pt>
                <c:pt idx="435">
                  <c:v>0.14592305483778351</c:v>
                </c:pt>
                <c:pt idx="436">
                  <c:v>0.14592305483778351</c:v>
                </c:pt>
                <c:pt idx="437">
                  <c:v>0.14592305483778351</c:v>
                </c:pt>
                <c:pt idx="438">
                  <c:v>0.14592305483778351</c:v>
                </c:pt>
                <c:pt idx="439">
                  <c:v>0.14592305483778351</c:v>
                </c:pt>
                <c:pt idx="440">
                  <c:v>0.14592305483778351</c:v>
                </c:pt>
                <c:pt idx="441">
                  <c:v>0.14592305483778351</c:v>
                </c:pt>
                <c:pt idx="442">
                  <c:v>0.15181324066648844</c:v>
                </c:pt>
                <c:pt idx="443">
                  <c:v>0.15770342649519337</c:v>
                </c:pt>
                <c:pt idx="444">
                  <c:v>0.15770342649519337</c:v>
                </c:pt>
                <c:pt idx="445">
                  <c:v>0.15770342649519337</c:v>
                </c:pt>
                <c:pt idx="446">
                  <c:v>0.15770342649519337</c:v>
                </c:pt>
                <c:pt idx="447">
                  <c:v>0.15770342649519337</c:v>
                </c:pt>
                <c:pt idx="448">
                  <c:v>0.1635936123238983</c:v>
                </c:pt>
                <c:pt idx="449">
                  <c:v>0.1635936123238983</c:v>
                </c:pt>
                <c:pt idx="450">
                  <c:v>0.1635936123238983</c:v>
                </c:pt>
                <c:pt idx="451">
                  <c:v>0.1635936123238983</c:v>
                </c:pt>
                <c:pt idx="452">
                  <c:v>0.1635936123238983</c:v>
                </c:pt>
                <c:pt idx="453">
                  <c:v>0.1635936123238983</c:v>
                </c:pt>
                <c:pt idx="454">
                  <c:v>0.1635936123238983</c:v>
                </c:pt>
                <c:pt idx="455">
                  <c:v>0.1635936123238983</c:v>
                </c:pt>
                <c:pt idx="456">
                  <c:v>0.1635936123238983</c:v>
                </c:pt>
                <c:pt idx="457">
                  <c:v>0.1635936123238983</c:v>
                </c:pt>
                <c:pt idx="458">
                  <c:v>0.1635936123238983</c:v>
                </c:pt>
                <c:pt idx="459">
                  <c:v>0.1635936123238983</c:v>
                </c:pt>
                <c:pt idx="460">
                  <c:v>0.1635936123238983</c:v>
                </c:pt>
                <c:pt idx="461">
                  <c:v>0.1635936123238983</c:v>
                </c:pt>
                <c:pt idx="462">
                  <c:v>0.1635936123238983</c:v>
                </c:pt>
                <c:pt idx="463">
                  <c:v>0.1635936123238983</c:v>
                </c:pt>
                <c:pt idx="464">
                  <c:v>0.1635936123238983</c:v>
                </c:pt>
                <c:pt idx="465">
                  <c:v>0.1635936123238983</c:v>
                </c:pt>
                <c:pt idx="466">
                  <c:v>0.1635936123238983</c:v>
                </c:pt>
                <c:pt idx="467">
                  <c:v>0.1635936123238983</c:v>
                </c:pt>
                <c:pt idx="468">
                  <c:v>0.1635936123238983</c:v>
                </c:pt>
                <c:pt idx="469">
                  <c:v>0.1635936123238983</c:v>
                </c:pt>
                <c:pt idx="470">
                  <c:v>0.1635936123238983</c:v>
                </c:pt>
                <c:pt idx="471">
                  <c:v>0.1635936123238983</c:v>
                </c:pt>
                <c:pt idx="472">
                  <c:v>0.1635936123238983</c:v>
                </c:pt>
                <c:pt idx="473">
                  <c:v>0.1635936123238983</c:v>
                </c:pt>
                <c:pt idx="474">
                  <c:v>0.1635936123238983</c:v>
                </c:pt>
                <c:pt idx="475">
                  <c:v>0.1635936123238983</c:v>
                </c:pt>
                <c:pt idx="476">
                  <c:v>0.1635936123238983</c:v>
                </c:pt>
                <c:pt idx="477">
                  <c:v>0.1635936123238983</c:v>
                </c:pt>
                <c:pt idx="478">
                  <c:v>0.1635936123238983</c:v>
                </c:pt>
                <c:pt idx="479">
                  <c:v>0.1635936123238983</c:v>
                </c:pt>
                <c:pt idx="480">
                  <c:v>0.1635936123238983</c:v>
                </c:pt>
                <c:pt idx="481">
                  <c:v>0.1635936123238983</c:v>
                </c:pt>
                <c:pt idx="482">
                  <c:v>0.1635936123238983</c:v>
                </c:pt>
                <c:pt idx="483">
                  <c:v>0.1635936123238983</c:v>
                </c:pt>
                <c:pt idx="484">
                  <c:v>0.1635936123238983</c:v>
                </c:pt>
                <c:pt idx="485">
                  <c:v>0.1635936123238983</c:v>
                </c:pt>
                <c:pt idx="486">
                  <c:v>0.1635936123238983</c:v>
                </c:pt>
                <c:pt idx="487">
                  <c:v>0.1635936123238983</c:v>
                </c:pt>
                <c:pt idx="488">
                  <c:v>0.1635936123238983</c:v>
                </c:pt>
                <c:pt idx="489">
                  <c:v>0.1635936123238983</c:v>
                </c:pt>
                <c:pt idx="490">
                  <c:v>0.1635936123238983</c:v>
                </c:pt>
                <c:pt idx="491">
                  <c:v>0.1635936123238983</c:v>
                </c:pt>
                <c:pt idx="492">
                  <c:v>0.1635936123238983</c:v>
                </c:pt>
                <c:pt idx="493">
                  <c:v>0.1635936123238983</c:v>
                </c:pt>
                <c:pt idx="494">
                  <c:v>0.1635936123238983</c:v>
                </c:pt>
                <c:pt idx="495">
                  <c:v>0.1635936123238983</c:v>
                </c:pt>
                <c:pt idx="496">
                  <c:v>0.1635936123238983</c:v>
                </c:pt>
                <c:pt idx="497">
                  <c:v>0.1635936123238983</c:v>
                </c:pt>
                <c:pt idx="498">
                  <c:v>0.1635936123238983</c:v>
                </c:pt>
                <c:pt idx="499">
                  <c:v>0.1635936123238983</c:v>
                </c:pt>
                <c:pt idx="500">
                  <c:v>0.1635936123238983</c:v>
                </c:pt>
                <c:pt idx="501">
                  <c:v>0.1635936123238983</c:v>
                </c:pt>
                <c:pt idx="502">
                  <c:v>0.1635936123238983</c:v>
                </c:pt>
                <c:pt idx="503">
                  <c:v>0.1635936123238983</c:v>
                </c:pt>
                <c:pt idx="504">
                  <c:v>0.1635936123238983</c:v>
                </c:pt>
                <c:pt idx="505">
                  <c:v>0.1635936123238983</c:v>
                </c:pt>
                <c:pt idx="506">
                  <c:v>0.1635936123238983</c:v>
                </c:pt>
                <c:pt idx="507">
                  <c:v>0.1635936123238983</c:v>
                </c:pt>
                <c:pt idx="508">
                  <c:v>0.16978921519557313</c:v>
                </c:pt>
                <c:pt idx="509">
                  <c:v>0.16978921519557313</c:v>
                </c:pt>
                <c:pt idx="510">
                  <c:v>0.16978921519557313</c:v>
                </c:pt>
                <c:pt idx="511">
                  <c:v>0.16978921519557313</c:v>
                </c:pt>
                <c:pt idx="512">
                  <c:v>0.16978921519557313</c:v>
                </c:pt>
                <c:pt idx="513">
                  <c:v>0.16978921519557313</c:v>
                </c:pt>
                <c:pt idx="514">
                  <c:v>0.16978921519557313</c:v>
                </c:pt>
                <c:pt idx="515">
                  <c:v>0.16978921519557313</c:v>
                </c:pt>
                <c:pt idx="516">
                  <c:v>0.16978921519557313</c:v>
                </c:pt>
                <c:pt idx="517">
                  <c:v>0.16978921519557313</c:v>
                </c:pt>
                <c:pt idx="518">
                  <c:v>0.16978921519557313</c:v>
                </c:pt>
                <c:pt idx="519">
                  <c:v>0.16978921519557313</c:v>
                </c:pt>
                <c:pt idx="520">
                  <c:v>0.16978921519557313</c:v>
                </c:pt>
                <c:pt idx="521">
                  <c:v>0.16978921519557313</c:v>
                </c:pt>
                <c:pt idx="522">
                  <c:v>0.16978921519557313</c:v>
                </c:pt>
                <c:pt idx="523">
                  <c:v>0.1760786908380309</c:v>
                </c:pt>
                <c:pt idx="524">
                  <c:v>0.1760786908380309</c:v>
                </c:pt>
                <c:pt idx="525">
                  <c:v>0.1760786908380309</c:v>
                </c:pt>
                <c:pt idx="526">
                  <c:v>0.1760786908380309</c:v>
                </c:pt>
                <c:pt idx="527">
                  <c:v>0.1760786908380309</c:v>
                </c:pt>
                <c:pt idx="528">
                  <c:v>0.1760786908380309</c:v>
                </c:pt>
                <c:pt idx="529">
                  <c:v>0.1760786908380309</c:v>
                </c:pt>
                <c:pt idx="530">
                  <c:v>0.1760786908380309</c:v>
                </c:pt>
                <c:pt idx="531">
                  <c:v>0.1760786908380309</c:v>
                </c:pt>
                <c:pt idx="532">
                  <c:v>0.1760786908380309</c:v>
                </c:pt>
                <c:pt idx="533">
                  <c:v>0.1760786908380309</c:v>
                </c:pt>
                <c:pt idx="534">
                  <c:v>0.1760786908380309</c:v>
                </c:pt>
                <c:pt idx="535">
                  <c:v>0.1760786908380309</c:v>
                </c:pt>
                <c:pt idx="536">
                  <c:v>0.1760786908380309</c:v>
                </c:pt>
                <c:pt idx="537">
                  <c:v>0.1760786908380309</c:v>
                </c:pt>
                <c:pt idx="538">
                  <c:v>0.1760786908380309</c:v>
                </c:pt>
                <c:pt idx="539">
                  <c:v>0.1760786908380309</c:v>
                </c:pt>
                <c:pt idx="540">
                  <c:v>0.18241654706235375</c:v>
                </c:pt>
                <c:pt idx="541">
                  <c:v>0.18241654706235375</c:v>
                </c:pt>
                <c:pt idx="542">
                  <c:v>0.18241654706235375</c:v>
                </c:pt>
                <c:pt idx="543">
                  <c:v>0.18241654706235375</c:v>
                </c:pt>
                <c:pt idx="544">
                  <c:v>0.18241654706235375</c:v>
                </c:pt>
                <c:pt idx="545">
                  <c:v>0.18241654706235375</c:v>
                </c:pt>
                <c:pt idx="546">
                  <c:v>0.18241654706235375</c:v>
                </c:pt>
                <c:pt idx="547">
                  <c:v>0.18241654706235375</c:v>
                </c:pt>
                <c:pt idx="548">
                  <c:v>0.18241654706235375</c:v>
                </c:pt>
                <c:pt idx="549">
                  <c:v>0.18241654706235375</c:v>
                </c:pt>
                <c:pt idx="550">
                  <c:v>0.18241654706235375</c:v>
                </c:pt>
                <c:pt idx="551">
                  <c:v>0.18241654706235375</c:v>
                </c:pt>
                <c:pt idx="552">
                  <c:v>0.18890530462535093</c:v>
                </c:pt>
                <c:pt idx="553">
                  <c:v>0.18890530462535093</c:v>
                </c:pt>
                <c:pt idx="554">
                  <c:v>0.19544639087837229</c:v>
                </c:pt>
                <c:pt idx="555">
                  <c:v>0.19544639087837229</c:v>
                </c:pt>
                <c:pt idx="556">
                  <c:v>0.19544639087837229</c:v>
                </c:pt>
                <c:pt idx="557">
                  <c:v>0.19544639087837229</c:v>
                </c:pt>
                <c:pt idx="558">
                  <c:v>0.19544639087837229</c:v>
                </c:pt>
                <c:pt idx="559">
                  <c:v>0.19544639087837229</c:v>
                </c:pt>
                <c:pt idx="560">
                  <c:v>0.19544639087837229</c:v>
                </c:pt>
                <c:pt idx="561">
                  <c:v>0.19544639087837229</c:v>
                </c:pt>
                <c:pt idx="562">
                  <c:v>0.19544639087837229</c:v>
                </c:pt>
                <c:pt idx="563">
                  <c:v>0.19544639087837229</c:v>
                </c:pt>
                <c:pt idx="564">
                  <c:v>0.19544639087837229</c:v>
                </c:pt>
                <c:pt idx="565">
                  <c:v>0.19544639087837229</c:v>
                </c:pt>
                <c:pt idx="566">
                  <c:v>0.19544639087837229</c:v>
                </c:pt>
                <c:pt idx="567">
                  <c:v>0.19544639087837229</c:v>
                </c:pt>
                <c:pt idx="568">
                  <c:v>0.19544639087837229</c:v>
                </c:pt>
                <c:pt idx="569">
                  <c:v>0.19544639087837229</c:v>
                </c:pt>
                <c:pt idx="570">
                  <c:v>0.19544639087837229</c:v>
                </c:pt>
                <c:pt idx="571">
                  <c:v>0.19544639087837229</c:v>
                </c:pt>
                <c:pt idx="572">
                  <c:v>0.19544639087837229</c:v>
                </c:pt>
                <c:pt idx="573">
                  <c:v>0.19544639087837229</c:v>
                </c:pt>
                <c:pt idx="574">
                  <c:v>0.19544639087837229</c:v>
                </c:pt>
                <c:pt idx="575">
                  <c:v>0.19544639087837229</c:v>
                </c:pt>
                <c:pt idx="576">
                  <c:v>0.19544639087837229</c:v>
                </c:pt>
                <c:pt idx="577">
                  <c:v>0.19544639087837229</c:v>
                </c:pt>
                <c:pt idx="578">
                  <c:v>0.19544639087837229</c:v>
                </c:pt>
                <c:pt idx="579">
                  <c:v>0.19544639087837229</c:v>
                </c:pt>
                <c:pt idx="580">
                  <c:v>0.19544639087837229</c:v>
                </c:pt>
                <c:pt idx="581">
                  <c:v>0.19544639087837229</c:v>
                </c:pt>
                <c:pt idx="582">
                  <c:v>0.19544639087837229</c:v>
                </c:pt>
                <c:pt idx="583">
                  <c:v>0.19544639087837229</c:v>
                </c:pt>
                <c:pt idx="584">
                  <c:v>0.19544639087837229</c:v>
                </c:pt>
                <c:pt idx="585">
                  <c:v>0.19544639087837229</c:v>
                </c:pt>
                <c:pt idx="586">
                  <c:v>0.19544639087837229</c:v>
                </c:pt>
                <c:pt idx="587">
                  <c:v>0.19544639087837229</c:v>
                </c:pt>
                <c:pt idx="588">
                  <c:v>0.19544639087837229</c:v>
                </c:pt>
                <c:pt idx="589">
                  <c:v>0.19544639087837229</c:v>
                </c:pt>
                <c:pt idx="590">
                  <c:v>0.19544639087837229</c:v>
                </c:pt>
                <c:pt idx="591">
                  <c:v>0.19544639087837229</c:v>
                </c:pt>
                <c:pt idx="592">
                  <c:v>0.19544639087837229</c:v>
                </c:pt>
                <c:pt idx="593">
                  <c:v>0.19544639087837229</c:v>
                </c:pt>
                <c:pt idx="594">
                  <c:v>0.19544639087837229</c:v>
                </c:pt>
                <c:pt idx="595">
                  <c:v>0.19544639087837229</c:v>
                </c:pt>
                <c:pt idx="596">
                  <c:v>0.19544639087837229</c:v>
                </c:pt>
                <c:pt idx="597">
                  <c:v>0.19544639087837229</c:v>
                </c:pt>
                <c:pt idx="598">
                  <c:v>0.19544639087837229</c:v>
                </c:pt>
                <c:pt idx="599">
                  <c:v>0.19544639087837229</c:v>
                </c:pt>
                <c:pt idx="600">
                  <c:v>0.19544639087837229</c:v>
                </c:pt>
                <c:pt idx="601">
                  <c:v>0.19544639087837229</c:v>
                </c:pt>
                <c:pt idx="602">
                  <c:v>0.19544639087837229</c:v>
                </c:pt>
                <c:pt idx="603">
                  <c:v>0.19544639087837229</c:v>
                </c:pt>
                <c:pt idx="604">
                  <c:v>0.19544639087837229</c:v>
                </c:pt>
                <c:pt idx="605">
                  <c:v>0.19544639087837229</c:v>
                </c:pt>
                <c:pt idx="606">
                  <c:v>0.19544639087837229</c:v>
                </c:pt>
                <c:pt idx="607">
                  <c:v>0.19544639087837229</c:v>
                </c:pt>
                <c:pt idx="608">
                  <c:v>0.19544639087837229</c:v>
                </c:pt>
                <c:pt idx="609">
                  <c:v>0.19544639087837229</c:v>
                </c:pt>
                <c:pt idx="610">
                  <c:v>0.19544639087837229</c:v>
                </c:pt>
                <c:pt idx="611">
                  <c:v>0.19544639087837229</c:v>
                </c:pt>
                <c:pt idx="612">
                  <c:v>0.19544639087837229</c:v>
                </c:pt>
                <c:pt idx="613">
                  <c:v>0.19544639087837229</c:v>
                </c:pt>
                <c:pt idx="614">
                  <c:v>0.19544639087837229</c:v>
                </c:pt>
                <c:pt idx="615">
                  <c:v>0.19544639087837229</c:v>
                </c:pt>
                <c:pt idx="616">
                  <c:v>0.19544639087837229</c:v>
                </c:pt>
                <c:pt idx="617">
                  <c:v>0.19544639087837229</c:v>
                </c:pt>
                <c:pt idx="618">
                  <c:v>0.20226464180313183</c:v>
                </c:pt>
                <c:pt idx="619">
                  <c:v>0.20226464180313183</c:v>
                </c:pt>
                <c:pt idx="620">
                  <c:v>0.20226464180313183</c:v>
                </c:pt>
                <c:pt idx="621">
                  <c:v>0.20226464180313183</c:v>
                </c:pt>
                <c:pt idx="622">
                  <c:v>0.20226464180313183</c:v>
                </c:pt>
                <c:pt idx="623">
                  <c:v>0.20226464180313183</c:v>
                </c:pt>
                <c:pt idx="624">
                  <c:v>0.20226464180313183</c:v>
                </c:pt>
                <c:pt idx="625">
                  <c:v>0.20226464180313183</c:v>
                </c:pt>
                <c:pt idx="626">
                  <c:v>0.20226464180313183</c:v>
                </c:pt>
                <c:pt idx="627">
                  <c:v>0.20226464180313183</c:v>
                </c:pt>
                <c:pt idx="628">
                  <c:v>0.20226464180313183</c:v>
                </c:pt>
                <c:pt idx="629">
                  <c:v>0.20226464180313183</c:v>
                </c:pt>
                <c:pt idx="630">
                  <c:v>0.20226464180313183</c:v>
                </c:pt>
                <c:pt idx="631">
                  <c:v>0.20226464180313183</c:v>
                </c:pt>
                <c:pt idx="632">
                  <c:v>0.20226464180313183</c:v>
                </c:pt>
                <c:pt idx="633">
                  <c:v>0.20226464180313183</c:v>
                </c:pt>
                <c:pt idx="634">
                  <c:v>0.20226464180313183</c:v>
                </c:pt>
                <c:pt idx="635">
                  <c:v>0.20226464180313183</c:v>
                </c:pt>
                <c:pt idx="636">
                  <c:v>0.20226464180313183</c:v>
                </c:pt>
                <c:pt idx="637">
                  <c:v>0.20226464180313183</c:v>
                </c:pt>
                <c:pt idx="638">
                  <c:v>0.20226464180313183</c:v>
                </c:pt>
                <c:pt idx="639">
                  <c:v>0.20226464180313183</c:v>
                </c:pt>
                <c:pt idx="640">
                  <c:v>0.20226464180313183</c:v>
                </c:pt>
                <c:pt idx="641">
                  <c:v>0.20920147100484374</c:v>
                </c:pt>
                <c:pt idx="642">
                  <c:v>0.20920147100484374</c:v>
                </c:pt>
                <c:pt idx="643">
                  <c:v>0.20920147100484374</c:v>
                </c:pt>
                <c:pt idx="644">
                  <c:v>0.20920147100484374</c:v>
                </c:pt>
                <c:pt idx="645">
                  <c:v>0.20920147100484374</c:v>
                </c:pt>
                <c:pt idx="646">
                  <c:v>0.20920147100484374</c:v>
                </c:pt>
                <c:pt idx="647">
                  <c:v>0.20920147100484374</c:v>
                </c:pt>
                <c:pt idx="648">
                  <c:v>0.20920147100484374</c:v>
                </c:pt>
                <c:pt idx="649">
                  <c:v>0.20920147100484374</c:v>
                </c:pt>
                <c:pt idx="650">
                  <c:v>0.20920147100484374</c:v>
                </c:pt>
                <c:pt idx="651">
                  <c:v>0.20920147100484374</c:v>
                </c:pt>
                <c:pt idx="652">
                  <c:v>0.20920147100484374</c:v>
                </c:pt>
                <c:pt idx="653">
                  <c:v>0.20920147100484374</c:v>
                </c:pt>
                <c:pt idx="654">
                  <c:v>0.20920147100484374</c:v>
                </c:pt>
                <c:pt idx="655">
                  <c:v>0.20920147100484374</c:v>
                </c:pt>
                <c:pt idx="656">
                  <c:v>0.20920147100484374</c:v>
                </c:pt>
                <c:pt idx="657">
                  <c:v>0.20920147100484374</c:v>
                </c:pt>
                <c:pt idx="658">
                  <c:v>0.20920147100484374</c:v>
                </c:pt>
                <c:pt idx="659">
                  <c:v>0.20920147100484374</c:v>
                </c:pt>
                <c:pt idx="660">
                  <c:v>0.20920147100484374</c:v>
                </c:pt>
                <c:pt idx="661">
                  <c:v>0.20920147100484374</c:v>
                </c:pt>
                <c:pt idx="662">
                  <c:v>0.20920147100484374</c:v>
                </c:pt>
                <c:pt idx="663">
                  <c:v>0.20920147100484374</c:v>
                </c:pt>
                <c:pt idx="664">
                  <c:v>0.20920147100484374</c:v>
                </c:pt>
                <c:pt idx="665">
                  <c:v>0.21639054854116335</c:v>
                </c:pt>
                <c:pt idx="666">
                  <c:v>0.21639054854116335</c:v>
                </c:pt>
                <c:pt idx="667">
                  <c:v>0.21639054854116335</c:v>
                </c:pt>
                <c:pt idx="668">
                  <c:v>0.21639054854116335</c:v>
                </c:pt>
                <c:pt idx="669">
                  <c:v>0.21639054854116335</c:v>
                </c:pt>
                <c:pt idx="670">
                  <c:v>0.21639054854116335</c:v>
                </c:pt>
                <c:pt idx="671">
                  <c:v>0.21639054854116335</c:v>
                </c:pt>
                <c:pt idx="672">
                  <c:v>0.21639054854116335</c:v>
                </c:pt>
                <c:pt idx="673">
                  <c:v>0.21639054854116335</c:v>
                </c:pt>
                <c:pt idx="674">
                  <c:v>0.21639054854116335</c:v>
                </c:pt>
                <c:pt idx="675">
                  <c:v>0.22357962607748294</c:v>
                </c:pt>
                <c:pt idx="676">
                  <c:v>0.22357962607748294</c:v>
                </c:pt>
                <c:pt idx="677">
                  <c:v>0.23083589125432891</c:v>
                </c:pt>
                <c:pt idx="678">
                  <c:v>0.23083589125432891</c:v>
                </c:pt>
                <c:pt idx="679">
                  <c:v>0.23083589125432891</c:v>
                </c:pt>
                <c:pt idx="680">
                  <c:v>0.23083589125432891</c:v>
                </c:pt>
                <c:pt idx="681">
                  <c:v>0.23083589125432891</c:v>
                </c:pt>
                <c:pt idx="682">
                  <c:v>0.23083589125432891</c:v>
                </c:pt>
                <c:pt idx="683">
                  <c:v>0.23083589125432891</c:v>
                </c:pt>
                <c:pt idx="684">
                  <c:v>0.23083589125432891</c:v>
                </c:pt>
                <c:pt idx="685">
                  <c:v>0.23083589125432891</c:v>
                </c:pt>
                <c:pt idx="686">
                  <c:v>0.23083589125432891</c:v>
                </c:pt>
                <c:pt idx="687">
                  <c:v>0.23083589125432891</c:v>
                </c:pt>
                <c:pt idx="688">
                  <c:v>0.23083589125432891</c:v>
                </c:pt>
                <c:pt idx="689">
                  <c:v>0.23083589125432891</c:v>
                </c:pt>
                <c:pt idx="690">
                  <c:v>0.23083589125432891</c:v>
                </c:pt>
                <c:pt idx="691">
                  <c:v>0.23083589125432891</c:v>
                </c:pt>
                <c:pt idx="692">
                  <c:v>0.23083589125432891</c:v>
                </c:pt>
                <c:pt idx="693">
                  <c:v>0.23083589125432891</c:v>
                </c:pt>
                <c:pt idx="694">
                  <c:v>0.23083589125432891</c:v>
                </c:pt>
                <c:pt idx="695">
                  <c:v>0.23083589125432891</c:v>
                </c:pt>
                <c:pt idx="696">
                  <c:v>0.23083589125432891</c:v>
                </c:pt>
                <c:pt idx="697">
                  <c:v>0.23083589125432891</c:v>
                </c:pt>
                <c:pt idx="698">
                  <c:v>0.23083589125432891</c:v>
                </c:pt>
                <c:pt idx="699">
                  <c:v>0.23083589125432891</c:v>
                </c:pt>
                <c:pt idx="700">
                  <c:v>0.23837671584987469</c:v>
                </c:pt>
                <c:pt idx="701">
                  <c:v>0.23837671584987469</c:v>
                </c:pt>
                <c:pt idx="702">
                  <c:v>0.23837671584987469</c:v>
                </c:pt>
                <c:pt idx="703">
                  <c:v>0.23837671584987469</c:v>
                </c:pt>
                <c:pt idx="704">
                  <c:v>0.23837671584987469</c:v>
                </c:pt>
                <c:pt idx="705">
                  <c:v>0.23837671584987469</c:v>
                </c:pt>
                <c:pt idx="706">
                  <c:v>0.23837671584987469</c:v>
                </c:pt>
                <c:pt idx="707">
                  <c:v>0.23837671584987469</c:v>
                </c:pt>
                <c:pt idx="708">
                  <c:v>0.23837671584987469</c:v>
                </c:pt>
                <c:pt idx="709">
                  <c:v>0.23837671584987469</c:v>
                </c:pt>
                <c:pt idx="710">
                  <c:v>0.23837671584987469</c:v>
                </c:pt>
                <c:pt idx="711">
                  <c:v>0.23837671584987469</c:v>
                </c:pt>
                <c:pt idx="712">
                  <c:v>0.23837671584987469</c:v>
                </c:pt>
                <c:pt idx="713">
                  <c:v>0.23837671584987469</c:v>
                </c:pt>
                <c:pt idx="714">
                  <c:v>0.23837671584987469</c:v>
                </c:pt>
                <c:pt idx="715">
                  <c:v>0.23837671584987469</c:v>
                </c:pt>
                <c:pt idx="716">
                  <c:v>0.23837671584987469</c:v>
                </c:pt>
                <c:pt idx="717">
                  <c:v>0.23837671584987469</c:v>
                </c:pt>
                <c:pt idx="718">
                  <c:v>0.23837671584987469</c:v>
                </c:pt>
                <c:pt idx="719">
                  <c:v>0.23837671584987469</c:v>
                </c:pt>
                <c:pt idx="720">
                  <c:v>0.23837671584987469</c:v>
                </c:pt>
                <c:pt idx="721">
                  <c:v>0.23837671584987469</c:v>
                </c:pt>
                <c:pt idx="722">
                  <c:v>0.23837671584987469</c:v>
                </c:pt>
                <c:pt idx="723">
                  <c:v>0.23837671584987469</c:v>
                </c:pt>
                <c:pt idx="724">
                  <c:v>0.23837671584987469</c:v>
                </c:pt>
                <c:pt idx="725">
                  <c:v>0.23837671584987469</c:v>
                </c:pt>
                <c:pt idx="726">
                  <c:v>0.24614838201467187</c:v>
                </c:pt>
                <c:pt idx="727">
                  <c:v>0.24614838201467187</c:v>
                </c:pt>
                <c:pt idx="728">
                  <c:v>0.24614838201467187</c:v>
                </c:pt>
                <c:pt idx="729">
                  <c:v>0.26169171434426625</c:v>
                </c:pt>
                <c:pt idx="730">
                  <c:v>0.26169171434426625</c:v>
                </c:pt>
                <c:pt idx="731">
                  <c:v>0.26169171434426625</c:v>
                </c:pt>
                <c:pt idx="732">
                  <c:v>0.26169171434426625</c:v>
                </c:pt>
                <c:pt idx="733">
                  <c:v>0.26169171434426625</c:v>
                </c:pt>
                <c:pt idx="734">
                  <c:v>0.26169171434426625</c:v>
                </c:pt>
                <c:pt idx="735">
                  <c:v>0.26169171434426625</c:v>
                </c:pt>
                <c:pt idx="736">
                  <c:v>0.26169171434426625</c:v>
                </c:pt>
                <c:pt idx="737">
                  <c:v>0.26169171434426625</c:v>
                </c:pt>
                <c:pt idx="738">
                  <c:v>0.26169171434426625</c:v>
                </c:pt>
                <c:pt idx="739">
                  <c:v>0.26169171434426625</c:v>
                </c:pt>
                <c:pt idx="740">
                  <c:v>0.26169171434426625</c:v>
                </c:pt>
                <c:pt idx="741">
                  <c:v>0.26169171434426625</c:v>
                </c:pt>
                <c:pt idx="742">
                  <c:v>0.26169171434426625</c:v>
                </c:pt>
                <c:pt idx="743">
                  <c:v>0.26169171434426625</c:v>
                </c:pt>
                <c:pt idx="744">
                  <c:v>0.26169171434426625</c:v>
                </c:pt>
                <c:pt idx="745">
                  <c:v>0.26169171434426625</c:v>
                </c:pt>
                <c:pt idx="746">
                  <c:v>0.26169171434426625</c:v>
                </c:pt>
                <c:pt idx="747">
                  <c:v>0.26169171434426625</c:v>
                </c:pt>
                <c:pt idx="748">
                  <c:v>0.26169171434426625</c:v>
                </c:pt>
                <c:pt idx="749">
                  <c:v>0.26169171434426625</c:v>
                </c:pt>
                <c:pt idx="750">
                  <c:v>0.26954605780868895</c:v>
                </c:pt>
                <c:pt idx="751">
                  <c:v>0.26954605780868895</c:v>
                </c:pt>
                <c:pt idx="752">
                  <c:v>0.26954605780868895</c:v>
                </c:pt>
                <c:pt idx="753">
                  <c:v>0.26954605780868895</c:v>
                </c:pt>
                <c:pt idx="754">
                  <c:v>0.26954605780868895</c:v>
                </c:pt>
                <c:pt idx="755">
                  <c:v>0.26954605780868895</c:v>
                </c:pt>
                <c:pt idx="756">
                  <c:v>0.26954605780868895</c:v>
                </c:pt>
                <c:pt idx="757">
                  <c:v>0.26954605780868895</c:v>
                </c:pt>
                <c:pt idx="758">
                  <c:v>0.26954605780868895</c:v>
                </c:pt>
                <c:pt idx="759">
                  <c:v>0.26954605780868895</c:v>
                </c:pt>
                <c:pt idx="760">
                  <c:v>0.26954605780868895</c:v>
                </c:pt>
                <c:pt idx="761">
                  <c:v>0.28525474473753437</c:v>
                </c:pt>
                <c:pt idx="762">
                  <c:v>0.28525474473753437</c:v>
                </c:pt>
                <c:pt idx="763">
                  <c:v>0.28525474473753437</c:v>
                </c:pt>
                <c:pt idx="764">
                  <c:v>0.28525474473753437</c:v>
                </c:pt>
                <c:pt idx="765">
                  <c:v>0.29310908820195708</c:v>
                </c:pt>
                <c:pt idx="766">
                  <c:v>0.29310908820195708</c:v>
                </c:pt>
                <c:pt idx="767">
                  <c:v>0.29310908820195708</c:v>
                </c:pt>
                <c:pt idx="768">
                  <c:v>0.29310908820195708</c:v>
                </c:pt>
                <c:pt idx="769">
                  <c:v>0.29310908820195708</c:v>
                </c:pt>
                <c:pt idx="770">
                  <c:v>0.29310908820195708</c:v>
                </c:pt>
                <c:pt idx="771">
                  <c:v>0.29310908820195708</c:v>
                </c:pt>
                <c:pt idx="772">
                  <c:v>0.29310908820195708</c:v>
                </c:pt>
                <c:pt idx="773">
                  <c:v>0.29310908820195708</c:v>
                </c:pt>
                <c:pt idx="774">
                  <c:v>0.29310908820195708</c:v>
                </c:pt>
                <c:pt idx="775">
                  <c:v>0.29310908820195708</c:v>
                </c:pt>
                <c:pt idx="776">
                  <c:v>0.29310908820195708</c:v>
                </c:pt>
                <c:pt idx="777">
                  <c:v>0.29310908820195708</c:v>
                </c:pt>
                <c:pt idx="778">
                  <c:v>0.29310908820195708</c:v>
                </c:pt>
                <c:pt idx="779">
                  <c:v>0.29310908820195708</c:v>
                </c:pt>
                <c:pt idx="780">
                  <c:v>0.29310908820195708</c:v>
                </c:pt>
                <c:pt idx="781">
                  <c:v>0.29310908820195708</c:v>
                </c:pt>
                <c:pt idx="782">
                  <c:v>0.29310908820195708</c:v>
                </c:pt>
                <c:pt idx="783">
                  <c:v>0.29310908820195708</c:v>
                </c:pt>
                <c:pt idx="784">
                  <c:v>0.30114193947238937</c:v>
                </c:pt>
                <c:pt idx="785">
                  <c:v>0.30114193947238937</c:v>
                </c:pt>
                <c:pt idx="786">
                  <c:v>0.30114193947238937</c:v>
                </c:pt>
                <c:pt idx="787">
                  <c:v>0.30114193947238937</c:v>
                </c:pt>
                <c:pt idx="788">
                  <c:v>0.30114193947238937</c:v>
                </c:pt>
                <c:pt idx="789">
                  <c:v>0.30114193947238937</c:v>
                </c:pt>
                <c:pt idx="790">
                  <c:v>0.30114193947238937</c:v>
                </c:pt>
                <c:pt idx="791">
                  <c:v>0.30936379900800831</c:v>
                </c:pt>
                <c:pt idx="792">
                  <c:v>0.30936379900800831</c:v>
                </c:pt>
                <c:pt idx="793">
                  <c:v>0.30936379900800831</c:v>
                </c:pt>
                <c:pt idx="794">
                  <c:v>0.30936379900800831</c:v>
                </c:pt>
                <c:pt idx="795">
                  <c:v>0.30936379900800831</c:v>
                </c:pt>
                <c:pt idx="796">
                  <c:v>0.30936379900800831</c:v>
                </c:pt>
                <c:pt idx="797">
                  <c:v>0.30936379900800831</c:v>
                </c:pt>
                <c:pt idx="798">
                  <c:v>0.30936379900800831</c:v>
                </c:pt>
                <c:pt idx="799">
                  <c:v>0.30936379900800831</c:v>
                </c:pt>
                <c:pt idx="800">
                  <c:v>0.30936379900800831</c:v>
                </c:pt>
                <c:pt idx="801">
                  <c:v>0.30936379900800831</c:v>
                </c:pt>
                <c:pt idx="802">
                  <c:v>0.30936379900800831</c:v>
                </c:pt>
                <c:pt idx="803">
                  <c:v>0.30936379900800831</c:v>
                </c:pt>
                <c:pt idx="804">
                  <c:v>0.30936379900800831</c:v>
                </c:pt>
                <c:pt idx="805">
                  <c:v>0.30936379900800831</c:v>
                </c:pt>
                <c:pt idx="806">
                  <c:v>0.30936379900800831</c:v>
                </c:pt>
                <c:pt idx="807">
                  <c:v>0.30936379900800831</c:v>
                </c:pt>
                <c:pt idx="808">
                  <c:v>0.30936379900800831</c:v>
                </c:pt>
                <c:pt idx="809">
                  <c:v>0.30936379900800831</c:v>
                </c:pt>
                <c:pt idx="810">
                  <c:v>0.30936379900800831</c:v>
                </c:pt>
                <c:pt idx="811">
                  <c:v>0.30936379900800831</c:v>
                </c:pt>
                <c:pt idx="812">
                  <c:v>0.30936379900800831</c:v>
                </c:pt>
                <c:pt idx="813">
                  <c:v>0.30936379900800831</c:v>
                </c:pt>
                <c:pt idx="814">
                  <c:v>0.30936379900800831</c:v>
                </c:pt>
                <c:pt idx="815">
                  <c:v>0.30936379900800831</c:v>
                </c:pt>
                <c:pt idx="816">
                  <c:v>0.30936379900800831</c:v>
                </c:pt>
                <c:pt idx="817">
                  <c:v>0.30936379900800831</c:v>
                </c:pt>
                <c:pt idx="818">
                  <c:v>0.30936379900800831</c:v>
                </c:pt>
                <c:pt idx="819">
                  <c:v>0.30936379900800831</c:v>
                </c:pt>
                <c:pt idx="820">
                  <c:v>0.30936379900800831</c:v>
                </c:pt>
                <c:pt idx="821">
                  <c:v>0.30936379900800831</c:v>
                </c:pt>
                <c:pt idx="822">
                  <c:v>0.30936379900800831</c:v>
                </c:pt>
                <c:pt idx="823">
                  <c:v>0.30936379900800831</c:v>
                </c:pt>
                <c:pt idx="824">
                  <c:v>0.30936379900800831</c:v>
                </c:pt>
                <c:pt idx="825">
                  <c:v>0.30936379900800831</c:v>
                </c:pt>
                <c:pt idx="826">
                  <c:v>0.30936379900800831</c:v>
                </c:pt>
                <c:pt idx="827">
                  <c:v>0.30936379900800831</c:v>
                </c:pt>
                <c:pt idx="828">
                  <c:v>0.30936379900800831</c:v>
                </c:pt>
                <c:pt idx="829">
                  <c:v>0.30936379900800831</c:v>
                </c:pt>
                <c:pt idx="830">
                  <c:v>0.30936379900800831</c:v>
                </c:pt>
                <c:pt idx="831">
                  <c:v>0.30936379900800831</c:v>
                </c:pt>
                <c:pt idx="832">
                  <c:v>0.30936379900800831</c:v>
                </c:pt>
                <c:pt idx="833">
                  <c:v>0.30936379900800831</c:v>
                </c:pt>
                <c:pt idx="834">
                  <c:v>0.30936379900800831</c:v>
                </c:pt>
                <c:pt idx="835">
                  <c:v>0.30936379900800831</c:v>
                </c:pt>
                <c:pt idx="836">
                  <c:v>0.30936379900800831</c:v>
                </c:pt>
                <c:pt idx="837">
                  <c:v>0.30936379900800831</c:v>
                </c:pt>
                <c:pt idx="838">
                  <c:v>0.30936379900800831</c:v>
                </c:pt>
                <c:pt idx="839">
                  <c:v>0.30936379900800831</c:v>
                </c:pt>
                <c:pt idx="840">
                  <c:v>0.30936379900800831</c:v>
                </c:pt>
                <c:pt idx="841">
                  <c:v>0.30936379900800831</c:v>
                </c:pt>
                <c:pt idx="842">
                  <c:v>0.30936379900800831</c:v>
                </c:pt>
                <c:pt idx="843">
                  <c:v>0.30936379900800831</c:v>
                </c:pt>
                <c:pt idx="844">
                  <c:v>0.30936379900800831</c:v>
                </c:pt>
                <c:pt idx="845">
                  <c:v>0.30936379900800831</c:v>
                </c:pt>
                <c:pt idx="846">
                  <c:v>0.31810602940031202</c:v>
                </c:pt>
                <c:pt idx="847">
                  <c:v>0.31810602940031202</c:v>
                </c:pt>
                <c:pt idx="848">
                  <c:v>0.31810602940031202</c:v>
                </c:pt>
                <c:pt idx="849">
                  <c:v>0.31810602940031202</c:v>
                </c:pt>
                <c:pt idx="850">
                  <c:v>0.31810602940031202</c:v>
                </c:pt>
                <c:pt idx="851">
                  <c:v>0.31810602940031202</c:v>
                </c:pt>
                <c:pt idx="852">
                  <c:v>0.31810602940031202</c:v>
                </c:pt>
                <c:pt idx="853">
                  <c:v>0.31810602940031202</c:v>
                </c:pt>
                <c:pt idx="854">
                  <c:v>0.31810602940031202</c:v>
                </c:pt>
                <c:pt idx="855">
                  <c:v>0.31810602940031202</c:v>
                </c:pt>
                <c:pt idx="856">
                  <c:v>0.31810602940031202</c:v>
                </c:pt>
                <c:pt idx="857">
                  <c:v>0.31810602940031202</c:v>
                </c:pt>
                <c:pt idx="858">
                  <c:v>0.31810602940031202</c:v>
                </c:pt>
                <c:pt idx="859">
                  <c:v>0.31810602940031202</c:v>
                </c:pt>
                <c:pt idx="860">
                  <c:v>0.31810602940031202</c:v>
                </c:pt>
                <c:pt idx="861">
                  <c:v>0.31810602940031202</c:v>
                </c:pt>
                <c:pt idx="862">
                  <c:v>0.31810602940031202</c:v>
                </c:pt>
                <c:pt idx="863">
                  <c:v>0.32732081278679426</c:v>
                </c:pt>
                <c:pt idx="864">
                  <c:v>0.32732081278679426</c:v>
                </c:pt>
                <c:pt idx="865">
                  <c:v>0.32732081278679426</c:v>
                </c:pt>
                <c:pt idx="866">
                  <c:v>0.32732081278679426</c:v>
                </c:pt>
                <c:pt idx="867">
                  <c:v>0.32732081278679426</c:v>
                </c:pt>
                <c:pt idx="868">
                  <c:v>0.32732081278679426</c:v>
                </c:pt>
                <c:pt idx="869">
                  <c:v>0.32732081278679426</c:v>
                </c:pt>
                <c:pt idx="870">
                  <c:v>0.32732081278679426</c:v>
                </c:pt>
                <c:pt idx="871">
                  <c:v>0.32732081278679426</c:v>
                </c:pt>
                <c:pt idx="872">
                  <c:v>0.32732081278679426</c:v>
                </c:pt>
                <c:pt idx="873">
                  <c:v>0.32732081278679426</c:v>
                </c:pt>
                <c:pt idx="874">
                  <c:v>0.32732081278679426</c:v>
                </c:pt>
                <c:pt idx="875">
                  <c:v>0.32732081278679426</c:v>
                </c:pt>
                <c:pt idx="876">
                  <c:v>0.32732081278679426</c:v>
                </c:pt>
                <c:pt idx="877">
                  <c:v>0.32732081278679426</c:v>
                </c:pt>
                <c:pt idx="878">
                  <c:v>0.32732081278679426</c:v>
                </c:pt>
                <c:pt idx="879">
                  <c:v>0.32732081278679426</c:v>
                </c:pt>
                <c:pt idx="880">
                  <c:v>0.32732081278679426</c:v>
                </c:pt>
                <c:pt idx="881">
                  <c:v>0.32732081278679426</c:v>
                </c:pt>
                <c:pt idx="882">
                  <c:v>0.32732081278679426</c:v>
                </c:pt>
                <c:pt idx="883">
                  <c:v>0.32732081278679426</c:v>
                </c:pt>
                <c:pt idx="884">
                  <c:v>0.33721315377522376</c:v>
                </c:pt>
                <c:pt idx="885">
                  <c:v>0.33721315377522376</c:v>
                </c:pt>
                <c:pt idx="886">
                  <c:v>0.33721315377522376</c:v>
                </c:pt>
                <c:pt idx="887">
                  <c:v>0.34725537871802342</c:v>
                </c:pt>
                <c:pt idx="888">
                  <c:v>0.34725537871802342</c:v>
                </c:pt>
                <c:pt idx="889">
                  <c:v>0.34725537871802342</c:v>
                </c:pt>
                <c:pt idx="890">
                  <c:v>0.34725537871802342</c:v>
                </c:pt>
                <c:pt idx="891">
                  <c:v>0.34725537871802342</c:v>
                </c:pt>
                <c:pt idx="892">
                  <c:v>0.34725537871802342</c:v>
                </c:pt>
                <c:pt idx="893">
                  <c:v>0.34725537871802342</c:v>
                </c:pt>
                <c:pt idx="894">
                  <c:v>0.34725537871802342</c:v>
                </c:pt>
                <c:pt idx="895">
                  <c:v>0.35729760366082308</c:v>
                </c:pt>
                <c:pt idx="896">
                  <c:v>0.35729760366082308</c:v>
                </c:pt>
                <c:pt idx="897">
                  <c:v>0.35729760366082308</c:v>
                </c:pt>
                <c:pt idx="898">
                  <c:v>0.36733982860362274</c:v>
                </c:pt>
                <c:pt idx="899">
                  <c:v>0.36733982860362274</c:v>
                </c:pt>
                <c:pt idx="900">
                  <c:v>0.36733982860362274</c:v>
                </c:pt>
                <c:pt idx="901">
                  <c:v>0.3773820535464224</c:v>
                </c:pt>
                <c:pt idx="902">
                  <c:v>0.3773820535464224</c:v>
                </c:pt>
                <c:pt idx="903">
                  <c:v>0.3773820535464224</c:v>
                </c:pt>
                <c:pt idx="904">
                  <c:v>0.3773820535464224</c:v>
                </c:pt>
                <c:pt idx="905">
                  <c:v>0.3773820535464224</c:v>
                </c:pt>
                <c:pt idx="906">
                  <c:v>0.3773820535464224</c:v>
                </c:pt>
                <c:pt idx="907">
                  <c:v>0.3773820535464224</c:v>
                </c:pt>
                <c:pt idx="908">
                  <c:v>0.3773820535464224</c:v>
                </c:pt>
                <c:pt idx="909">
                  <c:v>0.3773820535464224</c:v>
                </c:pt>
                <c:pt idx="910">
                  <c:v>0.3773820535464224</c:v>
                </c:pt>
                <c:pt idx="911">
                  <c:v>0.3773820535464224</c:v>
                </c:pt>
                <c:pt idx="912">
                  <c:v>0.3773820535464224</c:v>
                </c:pt>
                <c:pt idx="913">
                  <c:v>0.3773820535464224</c:v>
                </c:pt>
                <c:pt idx="914">
                  <c:v>0.3773820535464224</c:v>
                </c:pt>
                <c:pt idx="915">
                  <c:v>0.3773820535464224</c:v>
                </c:pt>
                <c:pt idx="916">
                  <c:v>0.3773820535464224</c:v>
                </c:pt>
                <c:pt idx="917">
                  <c:v>0.3773820535464224</c:v>
                </c:pt>
                <c:pt idx="918">
                  <c:v>0.3773820535464224</c:v>
                </c:pt>
                <c:pt idx="919">
                  <c:v>0.3773820535464224</c:v>
                </c:pt>
                <c:pt idx="920">
                  <c:v>0.3773820535464224</c:v>
                </c:pt>
                <c:pt idx="921">
                  <c:v>0.3773820535464224</c:v>
                </c:pt>
                <c:pt idx="922">
                  <c:v>0.38758890512762861</c:v>
                </c:pt>
                <c:pt idx="923">
                  <c:v>0.38758890512762861</c:v>
                </c:pt>
                <c:pt idx="924">
                  <c:v>0.38758890512762861</c:v>
                </c:pt>
                <c:pt idx="925">
                  <c:v>0.38758890512762861</c:v>
                </c:pt>
                <c:pt idx="926">
                  <c:v>0.38758890512762861</c:v>
                </c:pt>
                <c:pt idx="927">
                  <c:v>0.38758890512762861</c:v>
                </c:pt>
                <c:pt idx="928">
                  <c:v>0.39833295942363511</c:v>
                </c:pt>
                <c:pt idx="929">
                  <c:v>0.39833295942363511</c:v>
                </c:pt>
                <c:pt idx="930">
                  <c:v>0.39833295942363511</c:v>
                </c:pt>
                <c:pt idx="931">
                  <c:v>0.39833295942363511</c:v>
                </c:pt>
                <c:pt idx="932">
                  <c:v>0.39833295942363511</c:v>
                </c:pt>
                <c:pt idx="933">
                  <c:v>0.39833295942363511</c:v>
                </c:pt>
                <c:pt idx="934">
                  <c:v>0.39833295942363511</c:v>
                </c:pt>
                <c:pt idx="935">
                  <c:v>0.39833295942363511</c:v>
                </c:pt>
                <c:pt idx="936">
                  <c:v>0.39833295942363511</c:v>
                </c:pt>
                <c:pt idx="937">
                  <c:v>0.39833295942363511</c:v>
                </c:pt>
                <c:pt idx="938">
                  <c:v>0.39833295942363511</c:v>
                </c:pt>
                <c:pt idx="939">
                  <c:v>0.39833295942363511</c:v>
                </c:pt>
                <c:pt idx="940">
                  <c:v>0.39833295942363511</c:v>
                </c:pt>
                <c:pt idx="941">
                  <c:v>0.39833295942363511</c:v>
                </c:pt>
                <c:pt idx="942">
                  <c:v>0.39833295942363511</c:v>
                </c:pt>
                <c:pt idx="943">
                  <c:v>0.39833295942363511</c:v>
                </c:pt>
                <c:pt idx="944">
                  <c:v>0.39833295942363511</c:v>
                </c:pt>
                <c:pt idx="945">
                  <c:v>0.39833295942363511</c:v>
                </c:pt>
                <c:pt idx="946">
                  <c:v>0.39833295942363511</c:v>
                </c:pt>
                <c:pt idx="947">
                  <c:v>0.39833295942363511</c:v>
                </c:pt>
                <c:pt idx="948">
                  <c:v>0.39833295942363511</c:v>
                </c:pt>
                <c:pt idx="949">
                  <c:v>0.39833295942363511</c:v>
                </c:pt>
                <c:pt idx="950">
                  <c:v>0.39833295942363511</c:v>
                </c:pt>
                <c:pt idx="951">
                  <c:v>0.39833295942363511</c:v>
                </c:pt>
                <c:pt idx="952">
                  <c:v>0.39833295942363511</c:v>
                </c:pt>
                <c:pt idx="953">
                  <c:v>0.39833295942363511</c:v>
                </c:pt>
                <c:pt idx="954">
                  <c:v>0.39833295942363511</c:v>
                </c:pt>
                <c:pt idx="955">
                  <c:v>0.39833295942363511</c:v>
                </c:pt>
                <c:pt idx="956">
                  <c:v>0.39833295942363511</c:v>
                </c:pt>
                <c:pt idx="957">
                  <c:v>0.39833295942363511</c:v>
                </c:pt>
                <c:pt idx="958">
                  <c:v>0.39833295942363511</c:v>
                </c:pt>
                <c:pt idx="959">
                  <c:v>0.39833295942363511</c:v>
                </c:pt>
                <c:pt idx="960">
                  <c:v>0.39833295942363511</c:v>
                </c:pt>
                <c:pt idx="961">
                  <c:v>0.39833295942363511</c:v>
                </c:pt>
                <c:pt idx="962">
                  <c:v>0.39833295942363511</c:v>
                </c:pt>
                <c:pt idx="963">
                  <c:v>0.39833295942363511</c:v>
                </c:pt>
                <c:pt idx="964">
                  <c:v>0.39833295942363511</c:v>
                </c:pt>
                <c:pt idx="965">
                  <c:v>0.39833295942363511</c:v>
                </c:pt>
                <c:pt idx="966">
                  <c:v>0.39833295942363511</c:v>
                </c:pt>
                <c:pt idx="967">
                  <c:v>0.39833295942363511</c:v>
                </c:pt>
                <c:pt idx="968">
                  <c:v>0.39833295942363511</c:v>
                </c:pt>
                <c:pt idx="969">
                  <c:v>0.39833295942363511</c:v>
                </c:pt>
                <c:pt idx="970">
                  <c:v>0.39833295942363511</c:v>
                </c:pt>
                <c:pt idx="971">
                  <c:v>0.39833295942363511</c:v>
                </c:pt>
                <c:pt idx="972">
                  <c:v>0.39833295942363511</c:v>
                </c:pt>
                <c:pt idx="973">
                  <c:v>0.39833295942363511</c:v>
                </c:pt>
                <c:pt idx="974">
                  <c:v>0.39833295942363511</c:v>
                </c:pt>
                <c:pt idx="975">
                  <c:v>0.39833295942363511</c:v>
                </c:pt>
                <c:pt idx="976">
                  <c:v>0.39833295942363511</c:v>
                </c:pt>
                <c:pt idx="977">
                  <c:v>0.39833295942363511</c:v>
                </c:pt>
                <c:pt idx="978">
                  <c:v>0.39833295942363511</c:v>
                </c:pt>
                <c:pt idx="979">
                  <c:v>0.39833295942363511</c:v>
                </c:pt>
                <c:pt idx="980">
                  <c:v>0.39833295942363511</c:v>
                </c:pt>
                <c:pt idx="981">
                  <c:v>0.39833295942363511</c:v>
                </c:pt>
                <c:pt idx="982">
                  <c:v>0.39833295942363511</c:v>
                </c:pt>
                <c:pt idx="983">
                  <c:v>0.41013035237611284</c:v>
                </c:pt>
                <c:pt idx="984">
                  <c:v>0.41013035237611284</c:v>
                </c:pt>
                <c:pt idx="985">
                  <c:v>0.41013035237611284</c:v>
                </c:pt>
                <c:pt idx="986">
                  <c:v>0.41013035237611284</c:v>
                </c:pt>
                <c:pt idx="987">
                  <c:v>0.41013035237611284</c:v>
                </c:pt>
                <c:pt idx="988">
                  <c:v>0.41013035237611284</c:v>
                </c:pt>
                <c:pt idx="989">
                  <c:v>0.41013035237611284</c:v>
                </c:pt>
                <c:pt idx="990">
                  <c:v>0.41013035237611284</c:v>
                </c:pt>
                <c:pt idx="991">
                  <c:v>0.41013035237611284</c:v>
                </c:pt>
                <c:pt idx="992">
                  <c:v>0.41013035237611284</c:v>
                </c:pt>
                <c:pt idx="993">
                  <c:v>0.41013035237611284</c:v>
                </c:pt>
                <c:pt idx="994">
                  <c:v>0.41013035237611284</c:v>
                </c:pt>
                <c:pt idx="995">
                  <c:v>0.41013035237611284</c:v>
                </c:pt>
                <c:pt idx="996">
                  <c:v>0.41013035237611284</c:v>
                </c:pt>
                <c:pt idx="997">
                  <c:v>0.41013035237611284</c:v>
                </c:pt>
                <c:pt idx="998">
                  <c:v>0.41013035237611284</c:v>
                </c:pt>
                <c:pt idx="999">
                  <c:v>0.41013035237611284</c:v>
                </c:pt>
                <c:pt idx="1000">
                  <c:v>0.41013035237611284</c:v>
                </c:pt>
                <c:pt idx="1001">
                  <c:v>0.41013035237611284</c:v>
                </c:pt>
                <c:pt idx="1002">
                  <c:v>0.41013035237611284</c:v>
                </c:pt>
                <c:pt idx="1003">
                  <c:v>0.41013035237611284</c:v>
                </c:pt>
                <c:pt idx="1004">
                  <c:v>0.41013035237611284</c:v>
                </c:pt>
                <c:pt idx="1005">
                  <c:v>0.41013035237611284</c:v>
                </c:pt>
                <c:pt idx="1006">
                  <c:v>0.41013035237611284</c:v>
                </c:pt>
                <c:pt idx="1007">
                  <c:v>0.41013035237611284</c:v>
                </c:pt>
                <c:pt idx="1008">
                  <c:v>0.41013035237611284</c:v>
                </c:pt>
                <c:pt idx="1009">
                  <c:v>0.41013035237611284</c:v>
                </c:pt>
                <c:pt idx="1010">
                  <c:v>0.41013035237611284</c:v>
                </c:pt>
                <c:pt idx="1011">
                  <c:v>0.41013035237611284</c:v>
                </c:pt>
                <c:pt idx="1012">
                  <c:v>0.41013035237611284</c:v>
                </c:pt>
                <c:pt idx="1013">
                  <c:v>0.41013035237611284</c:v>
                </c:pt>
                <c:pt idx="1014">
                  <c:v>0.41013035237611284</c:v>
                </c:pt>
                <c:pt idx="1015">
                  <c:v>0.41013035237611284</c:v>
                </c:pt>
                <c:pt idx="1016">
                  <c:v>0.41013035237611284</c:v>
                </c:pt>
                <c:pt idx="1017">
                  <c:v>0.41013035237611284</c:v>
                </c:pt>
                <c:pt idx="1018">
                  <c:v>0.41013035237611284</c:v>
                </c:pt>
                <c:pt idx="1019">
                  <c:v>0.41013035237611284</c:v>
                </c:pt>
                <c:pt idx="1020">
                  <c:v>0.41013035237611284</c:v>
                </c:pt>
                <c:pt idx="1021">
                  <c:v>0.41013035237611284</c:v>
                </c:pt>
                <c:pt idx="1022">
                  <c:v>0.41013035237611284</c:v>
                </c:pt>
                <c:pt idx="1023">
                  <c:v>0.41013035237611284</c:v>
                </c:pt>
                <c:pt idx="1024">
                  <c:v>0.41013035237611284</c:v>
                </c:pt>
                <c:pt idx="1025">
                  <c:v>0.41013035237611284</c:v>
                </c:pt>
                <c:pt idx="1026">
                  <c:v>0.41013035237611284</c:v>
                </c:pt>
                <c:pt idx="1027">
                  <c:v>0.41013035237611284</c:v>
                </c:pt>
                <c:pt idx="1028">
                  <c:v>0.41013035237611284</c:v>
                </c:pt>
                <c:pt idx="1029">
                  <c:v>0.41013035237611284</c:v>
                </c:pt>
                <c:pt idx="1030">
                  <c:v>0.41013035237611284</c:v>
                </c:pt>
                <c:pt idx="1031">
                  <c:v>0.41013035237611284</c:v>
                </c:pt>
                <c:pt idx="1032">
                  <c:v>0.41013035237611284</c:v>
                </c:pt>
                <c:pt idx="1033">
                  <c:v>0.41013035237611284</c:v>
                </c:pt>
                <c:pt idx="1034">
                  <c:v>0.41013035237611284</c:v>
                </c:pt>
                <c:pt idx="1035">
                  <c:v>0.41013035237611284</c:v>
                </c:pt>
                <c:pt idx="1036">
                  <c:v>0.41013035237611284</c:v>
                </c:pt>
                <c:pt idx="1037">
                  <c:v>0.41013035237611284</c:v>
                </c:pt>
                <c:pt idx="1038">
                  <c:v>0.41013035237611284</c:v>
                </c:pt>
                <c:pt idx="1039">
                  <c:v>0.41013035237611284</c:v>
                </c:pt>
                <c:pt idx="1040">
                  <c:v>0.41013035237611284</c:v>
                </c:pt>
                <c:pt idx="1041">
                  <c:v>0.41013035237611284</c:v>
                </c:pt>
                <c:pt idx="1042">
                  <c:v>0.41013035237611284</c:v>
                </c:pt>
                <c:pt idx="1043">
                  <c:v>0.41013035237611284</c:v>
                </c:pt>
                <c:pt idx="1044">
                  <c:v>0.41013035237611284</c:v>
                </c:pt>
                <c:pt idx="1045">
                  <c:v>0.41013035237611284</c:v>
                </c:pt>
                <c:pt idx="1046">
                  <c:v>0.41013035237611284</c:v>
                </c:pt>
                <c:pt idx="1047">
                  <c:v>0.41013035237611284</c:v>
                </c:pt>
                <c:pt idx="1048">
                  <c:v>0.41013035237611284</c:v>
                </c:pt>
                <c:pt idx="1049">
                  <c:v>0.41013035237611284</c:v>
                </c:pt>
                <c:pt idx="1050">
                  <c:v>0.41013035237611284</c:v>
                </c:pt>
                <c:pt idx="1051">
                  <c:v>0.41013035237611284</c:v>
                </c:pt>
                <c:pt idx="1052">
                  <c:v>0.41013035237611284</c:v>
                </c:pt>
                <c:pt idx="1053">
                  <c:v>0.41013035237611284</c:v>
                </c:pt>
                <c:pt idx="1054">
                  <c:v>0.41013035237611284</c:v>
                </c:pt>
                <c:pt idx="1055">
                  <c:v>0.41013035237611284</c:v>
                </c:pt>
                <c:pt idx="1056">
                  <c:v>0.41013035237611284</c:v>
                </c:pt>
                <c:pt idx="1057">
                  <c:v>0.41013035237611284</c:v>
                </c:pt>
                <c:pt idx="1058">
                  <c:v>0.41013035237611284</c:v>
                </c:pt>
                <c:pt idx="1059">
                  <c:v>0.41013035237611284</c:v>
                </c:pt>
                <c:pt idx="1060">
                  <c:v>0.41013035237611284</c:v>
                </c:pt>
                <c:pt idx="1061">
                  <c:v>0.41013035237611284</c:v>
                </c:pt>
                <c:pt idx="1062">
                  <c:v>0.41013035237611284</c:v>
                </c:pt>
                <c:pt idx="1063">
                  <c:v>0.41013035237611284</c:v>
                </c:pt>
                <c:pt idx="1064">
                  <c:v>0.41013035237611284</c:v>
                </c:pt>
                <c:pt idx="1065">
                  <c:v>0.41013035237611284</c:v>
                </c:pt>
                <c:pt idx="1066">
                  <c:v>0.41013035237611284</c:v>
                </c:pt>
                <c:pt idx="1067">
                  <c:v>0.41013035237611284</c:v>
                </c:pt>
                <c:pt idx="1068">
                  <c:v>0.41013035237611284</c:v>
                </c:pt>
                <c:pt idx="1069">
                  <c:v>0.41013035237611284</c:v>
                </c:pt>
                <c:pt idx="1070">
                  <c:v>0.41013035237611284</c:v>
                </c:pt>
                <c:pt idx="1071">
                  <c:v>0.41013035237611284</c:v>
                </c:pt>
                <c:pt idx="1072">
                  <c:v>0.41013035237611284</c:v>
                </c:pt>
                <c:pt idx="1073">
                  <c:v>0.41013035237611284</c:v>
                </c:pt>
                <c:pt idx="1074">
                  <c:v>0.41013035237611284</c:v>
                </c:pt>
                <c:pt idx="1075">
                  <c:v>0.41013035237611284</c:v>
                </c:pt>
                <c:pt idx="1076">
                  <c:v>0.42384825115806368</c:v>
                </c:pt>
                <c:pt idx="1077">
                  <c:v>0.42384825115806368</c:v>
                </c:pt>
                <c:pt idx="1078">
                  <c:v>0.42384825115806368</c:v>
                </c:pt>
                <c:pt idx="1079">
                  <c:v>0.42384825115806368</c:v>
                </c:pt>
                <c:pt idx="1080">
                  <c:v>0.42384825115806368</c:v>
                </c:pt>
                <c:pt idx="1081">
                  <c:v>0.42384825115806368</c:v>
                </c:pt>
                <c:pt idx="1082">
                  <c:v>0.42384825115806368</c:v>
                </c:pt>
                <c:pt idx="1083">
                  <c:v>0.42384825115806368</c:v>
                </c:pt>
                <c:pt idx="1084">
                  <c:v>0.42384825115806368</c:v>
                </c:pt>
                <c:pt idx="1085">
                  <c:v>0.42384825115806368</c:v>
                </c:pt>
                <c:pt idx="1086">
                  <c:v>0.42384825115806368</c:v>
                </c:pt>
                <c:pt idx="1087">
                  <c:v>0.42384825115806368</c:v>
                </c:pt>
                <c:pt idx="1088">
                  <c:v>0.42384825115806368</c:v>
                </c:pt>
                <c:pt idx="1089">
                  <c:v>0.42384825115806368</c:v>
                </c:pt>
                <c:pt idx="1090">
                  <c:v>0.42384825115806368</c:v>
                </c:pt>
                <c:pt idx="1091">
                  <c:v>0.42384825115806368</c:v>
                </c:pt>
                <c:pt idx="1092">
                  <c:v>0.42384825115806368</c:v>
                </c:pt>
                <c:pt idx="1093">
                  <c:v>0.42384825115806368</c:v>
                </c:pt>
                <c:pt idx="1094">
                  <c:v>0.42384825115806368</c:v>
                </c:pt>
                <c:pt idx="1095">
                  <c:v>0.42384825115806368</c:v>
                </c:pt>
                <c:pt idx="1096">
                  <c:v>0.42384825115806368</c:v>
                </c:pt>
                <c:pt idx="1097">
                  <c:v>0.42384825115806368</c:v>
                </c:pt>
                <c:pt idx="1098">
                  <c:v>0.42384825115806368</c:v>
                </c:pt>
                <c:pt idx="1099">
                  <c:v>0.42384825115806368</c:v>
                </c:pt>
                <c:pt idx="1100">
                  <c:v>0.42384825115806368</c:v>
                </c:pt>
                <c:pt idx="1101">
                  <c:v>0.42384825115806368</c:v>
                </c:pt>
                <c:pt idx="1102">
                  <c:v>0.42384825115806368</c:v>
                </c:pt>
                <c:pt idx="1103">
                  <c:v>0.42384825115806368</c:v>
                </c:pt>
                <c:pt idx="1104">
                  <c:v>0.42384825115806368</c:v>
                </c:pt>
                <c:pt idx="1105">
                  <c:v>0.42384825115806368</c:v>
                </c:pt>
                <c:pt idx="1106">
                  <c:v>0.42384825115806368</c:v>
                </c:pt>
                <c:pt idx="1107">
                  <c:v>0.42384825115806368</c:v>
                </c:pt>
                <c:pt idx="1108">
                  <c:v>0.42384825115806368</c:v>
                </c:pt>
                <c:pt idx="1109">
                  <c:v>0.42384825115806368</c:v>
                </c:pt>
                <c:pt idx="1110">
                  <c:v>0.42384825115806368</c:v>
                </c:pt>
                <c:pt idx="1111">
                  <c:v>0.42384825115806368</c:v>
                </c:pt>
                <c:pt idx="1112">
                  <c:v>0.42384825115806368</c:v>
                </c:pt>
                <c:pt idx="1113">
                  <c:v>0.42384825115806368</c:v>
                </c:pt>
                <c:pt idx="1114">
                  <c:v>0.42384825115806368</c:v>
                </c:pt>
                <c:pt idx="1115">
                  <c:v>0.42384825115806368</c:v>
                </c:pt>
                <c:pt idx="1116">
                  <c:v>0.42384825115806368</c:v>
                </c:pt>
                <c:pt idx="1117">
                  <c:v>0.42384825115806368</c:v>
                </c:pt>
                <c:pt idx="1118">
                  <c:v>0.42384825115806368</c:v>
                </c:pt>
                <c:pt idx="1119">
                  <c:v>0.42384825115806368</c:v>
                </c:pt>
                <c:pt idx="1120">
                  <c:v>0.42384825115806368</c:v>
                </c:pt>
                <c:pt idx="1121">
                  <c:v>0.42384825115806368</c:v>
                </c:pt>
                <c:pt idx="1122">
                  <c:v>0.42384825115806368</c:v>
                </c:pt>
                <c:pt idx="1123">
                  <c:v>0.42384825115806368</c:v>
                </c:pt>
                <c:pt idx="1124">
                  <c:v>0.42384825115806368</c:v>
                </c:pt>
                <c:pt idx="1125">
                  <c:v>0.42384825115806368</c:v>
                </c:pt>
                <c:pt idx="1126">
                  <c:v>0.42384825115806368</c:v>
                </c:pt>
                <c:pt idx="1127">
                  <c:v>0.42384825115806368</c:v>
                </c:pt>
                <c:pt idx="1128">
                  <c:v>0.42384825115806368</c:v>
                </c:pt>
                <c:pt idx="1129">
                  <c:v>0.42384825115806368</c:v>
                </c:pt>
                <c:pt idx="1130">
                  <c:v>0.42384825115806368</c:v>
                </c:pt>
                <c:pt idx="1131">
                  <c:v>0.42384825115806368</c:v>
                </c:pt>
                <c:pt idx="1132">
                  <c:v>0.42384825115806368</c:v>
                </c:pt>
                <c:pt idx="1133">
                  <c:v>0.42384825115806368</c:v>
                </c:pt>
                <c:pt idx="1134">
                  <c:v>0.42384825115806368</c:v>
                </c:pt>
                <c:pt idx="1135">
                  <c:v>0.42384825115806368</c:v>
                </c:pt>
                <c:pt idx="1136">
                  <c:v>0.42384825115806368</c:v>
                </c:pt>
                <c:pt idx="1137">
                  <c:v>0.42384825115806368</c:v>
                </c:pt>
                <c:pt idx="1138">
                  <c:v>0.42384825115806368</c:v>
                </c:pt>
                <c:pt idx="1139">
                  <c:v>0.42384825115806368</c:v>
                </c:pt>
                <c:pt idx="1140">
                  <c:v>0.42384825115806368</c:v>
                </c:pt>
                <c:pt idx="1141">
                  <c:v>0.42384825115806368</c:v>
                </c:pt>
                <c:pt idx="1142">
                  <c:v>0.42384825115806368</c:v>
                </c:pt>
                <c:pt idx="1143">
                  <c:v>0.42384825115806368</c:v>
                </c:pt>
                <c:pt idx="1144">
                  <c:v>0.42384825115806368</c:v>
                </c:pt>
                <c:pt idx="1145">
                  <c:v>0.42384825115806368</c:v>
                </c:pt>
                <c:pt idx="1146">
                  <c:v>0.42384825115806368</c:v>
                </c:pt>
                <c:pt idx="1147">
                  <c:v>0.42384825115806368</c:v>
                </c:pt>
                <c:pt idx="1148">
                  <c:v>0.42384825115806368</c:v>
                </c:pt>
                <c:pt idx="1149">
                  <c:v>0.42384825115806368</c:v>
                </c:pt>
                <c:pt idx="1150">
                  <c:v>0.42384825115806368</c:v>
                </c:pt>
                <c:pt idx="1151">
                  <c:v>0.42384825115806368</c:v>
                </c:pt>
                <c:pt idx="1152">
                  <c:v>0.42384825115806368</c:v>
                </c:pt>
                <c:pt idx="1153">
                  <c:v>0.42384825115806368</c:v>
                </c:pt>
                <c:pt idx="1154">
                  <c:v>0.42384825115806368</c:v>
                </c:pt>
                <c:pt idx="1155">
                  <c:v>0.42384825115806368</c:v>
                </c:pt>
                <c:pt idx="1156">
                  <c:v>0.42384825115806368</c:v>
                </c:pt>
                <c:pt idx="1157">
                  <c:v>0.42384825115806368</c:v>
                </c:pt>
                <c:pt idx="1158">
                  <c:v>0.42384825115806368</c:v>
                </c:pt>
                <c:pt idx="1159">
                  <c:v>0.42384825115806368</c:v>
                </c:pt>
                <c:pt idx="1160">
                  <c:v>0.42384825115806368</c:v>
                </c:pt>
                <c:pt idx="1161">
                  <c:v>0.42384825115806368</c:v>
                </c:pt>
                <c:pt idx="1162">
                  <c:v>0.42384825115806368</c:v>
                </c:pt>
                <c:pt idx="1163">
                  <c:v>0.42384825115806368</c:v>
                </c:pt>
                <c:pt idx="1164">
                  <c:v>0.42384825115806368</c:v>
                </c:pt>
                <c:pt idx="1165">
                  <c:v>0.42384825115806368</c:v>
                </c:pt>
                <c:pt idx="1166">
                  <c:v>0.42384825115806368</c:v>
                </c:pt>
                <c:pt idx="1167">
                  <c:v>0.42384825115806368</c:v>
                </c:pt>
                <c:pt idx="1168">
                  <c:v>0.42384825115806368</c:v>
                </c:pt>
                <c:pt idx="1169">
                  <c:v>0.42384825115806368</c:v>
                </c:pt>
                <c:pt idx="1170">
                  <c:v>0.42384825115806368</c:v>
                </c:pt>
                <c:pt idx="1171">
                  <c:v>0.42384825115806368</c:v>
                </c:pt>
                <c:pt idx="1172">
                  <c:v>0.42384825115806368</c:v>
                </c:pt>
                <c:pt idx="1173">
                  <c:v>0.42384825115806368</c:v>
                </c:pt>
                <c:pt idx="1174">
                  <c:v>0.42384825115806368</c:v>
                </c:pt>
                <c:pt idx="1175">
                  <c:v>0.42384825115806368</c:v>
                </c:pt>
                <c:pt idx="1176">
                  <c:v>0.42384825115806368</c:v>
                </c:pt>
                <c:pt idx="1177">
                  <c:v>0.42384825115806368</c:v>
                </c:pt>
                <c:pt idx="1178">
                  <c:v>0.42384825115806368</c:v>
                </c:pt>
                <c:pt idx="1179">
                  <c:v>0.42384825115806368</c:v>
                </c:pt>
                <c:pt idx="1180">
                  <c:v>0.42384825115806368</c:v>
                </c:pt>
                <c:pt idx="1181">
                  <c:v>0.42384825115806368</c:v>
                </c:pt>
                <c:pt idx="1182">
                  <c:v>0.42384825115806368</c:v>
                </c:pt>
                <c:pt idx="1183">
                  <c:v>0.42384825115806368</c:v>
                </c:pt>
                <c:pt idx="1184">
                  <c:v>0.42384825115806368</c:v>
                </c:pt>
                <c:pt idx="1185">
                  <c:v>0.42384825115806368</c:v>
                </c:pt>
                <c:pt idx="1186">
                  <c:v>0.42384825115806368</c:v>
                </c:pt>
                <c:pt idx="1187">
                  <c:v>0.42384825115806368</c:v>
                </c:pt>
                <c:pt idx="1188">
                  <c:v>0.42384825115806368</c:v>
                </c:pt>
                <c:pt idx="1189">
                  <c:v>0.42384825115806368</c:v>
                </c:pt>
                <c:pt idx="1190">
                  <c:v>0.42384825115806368</c:v>
                </c:pt>
                <c:pt idx="1191">
                  <c:v>0.42384825115806368</c:v>
                </c:pt>
                <c:pt idx="1192">
                  <c:v>0.42384825115806368</c:v>
                </c:pt>
                <c:pt idx="1193">
                  <c:v>0.42384825115806368</c:v>
                </c:pt>
                <c:pt idx="1194">
                  <c:v>0.42384825115806368</c:v>
                </c:pt>
                <c:pt idx="1195">
                  <c:v>0.42384825115806368</c:v>
                </c:pt>
                <c:pt idx="1196">
                  <c:v>0.42384825115806368</c:v>
                </c:pt>
                <c:pt idx="1197">
                  <c:v>0.42384825115806368</c:v>
                </c:pt>
                <c:pt idx="1198">
                  <c:v>0.42384825115806368</c:v>
                </c:pt>
                <c:pt idx="1199">
                  <c:v>0.42384825115806368</c:v>
                </c:pt>
                <c:pt idx="1200">
                  <c:v>0.42384825115806368</c:v>
                </c:pt>
                <c:pt idx="1201">
                  <c:v>0.42384825115806368</c:v>
                </c:pt>
                <c:pt idx="1202">
                  <c:v>0.42384825115806368</c:v>
                </c:pt>
                <c:pt idx="1203">
                  <c:v>0.42384825115806368</c:v>
                </c:pt>
                <c:pt idx="1204">
                  <c:v>0.42384825115806368</c:v>
                </c:pt>
                <c:pt idx="1205">
                  <c:v>0.42384825115806368</c:v>
                </c:pt>
                <c:pt idx="1206">
                  <c:v>0.42384825115806368</c:v>
                </c:pt>
                <c:pt idx="1207">
                  <c:v>0.44785457402647771</c:v>
                </c:pt>
                <c:pt idx="1208">
                  <c:v>0.44785457402647771</c:v>
                </c:pt>
                <c:pt idx="1209">
                  <c:v>0.44785457402647771</c:v>
                </c:pt>
                <c:pt idx="1210">
                  <c:v>0.44785457402647771</c:v>
                </c:pt>
                <c:pt idx="1211">
                  <c:v>0.44785457402647771</c:v>
                </c:pt>
                <c:pt idx="1212">
                  <c:v>0.47186089689489175</c:v>
                </c:pt>
                <c:pt idx="1213">
                  <c:v>0.47186089689489175</c:v>
                </c:pt>
                <c:pt idx="1214">
                  <c:v>0.47186089689489175</c:v>
                </c:pt>
                <c:pt idx="1215">
                  <c:v>0.47186089689489175</c:v>
                </c:pt>
                <c:pt idx="1216">
                  <c:v>0.47186089689489175</c:v>
                </c:pt>
                <c:pt idx="1217">
                  <c:v>0.47186089689489175</c:v>
                </c:pt>
                <c:pt idx="1218">
                  <c:v>0.47186089689489175</c:v>
                </c:pt>
                <c:pt idx="1219">
                  <c:v>0.47186089689489175</c:v>
                </c:pt>
                <c:pt idx="1220">
                  <c:v>0.47186089689489175</c:v>
                </c:pt>
                <c:pt idx="1221">
                  <c:v>0.47186089689489175</c:v>
                </c:pt>
                <c:pt idx="1222">
                  <c:v>0.47186089689489175</c:v>
                </c:pt>
                <c:pt idx="1223">
                  <c:v>0.47186089689489175</c:v>
                </c:pt>
                <c:pt idx="1224">
                  <c:v>0.47186089689489175</c:v>
                </c:pt>
                <c:pt idx="1225">
                  <c:v>0.47186089689489175</c:v>
                </c:pt>
                <c:pt idx="1226">
                  <c:v>0.47186089689489175</c:v>
                </c:pt>
                <c:pt idx="1227">
                  <c:v>0.47186089689489175</c:v>
                </c:pt>
                <c:pt idx="1228">
                  <c:v>0.47186089689489175</c:v>
                </c:pt>
                <c:pt idx="1229">
                  <c:v>0.47186089689489175</c:v>
                </c:pt>
                <c:pt idx="1230">
                  <c:v>0.47186089689489175</c:v>
                </c:pt>
                <c:pt idx="1231">
                  <c:v>0.47186089689489175</c:v>
                </c:pt>
                <c:pt idx="1232">
                  <c:v>0.47186089689489175</c:v>
                </c:pt>
                <c:pt idx="1233">
                  <c:v>0.47186089689489175</c:v>
                </c:pt>
                <c:pt idx="1234">
                  <c:v>0.47186089689489175</c:v>
                </c:pt>
                <c:pt idx="1235">
                  <c:v>0.47186089689489175</c:v>
                </c:pt>
                <c:pt idx="1236">
                  <c:v>0.47186089689489175</c:v>
                </c:pt>
                <c:pt idx="1237">
                  <c:v>0.47186089689489175</c:v>
                </c:pt>
                <c:pt idx="1238">
                  <c:v>0.47186089689489175</c:v>
                </c:pt>
                <c:pt idx="1239">
                  <c:v>0.47186089689489175</c:v>
                </c:pt>
                <c:pt idx="1240">
                  <c:v>0.47186089689489175</c:v>
                </c:pt>
                <c:pt idx="1241">
                  <c:v>0.47186089689489175</c:v>
                </c:pt>
                <c:pt idx="1242">
                  <c:v>0.47186089689489175</c:v>
                </c:pt>
                <c:pt idx="1243">
                  <c:v>0.47186089689489175</c:v>
                </c:pt>
                <c:pt idx="1244">
                  <c:v>0.47186089689489175</c:v>
                </c:pt>
                <c:pt idx="1245">
                  <c:v>0.47186089689489175</c:v>
                </c:pt>
                <c:pt idx="1246">
                  <c:v>0.47186089689489175</c:v>
                </c:pt>
                <c:pt idx="1247">
                  <c:v>0.47186089689489175</c:v>
                </c:pt>
                <c:pt idx="1248">
                  <c:v>0.47186089689489175</c:v>
                </c:pt>
                <c:pt idx="1249">
                  <c:v>0.47186089689489175</c:v>
                </c:pt>
                <c:pt idx="1250">
                  <c:v>0.47186089689489175</c:v>
                </c:pt>
                <c:pt idx="1251">
                  <c:v>0.47186089689489175</c:v>
                </c:pt>
                <c:pt idx="1252">
                  <c:v>0.47186089689489175</c:v>
                </c:pt>
                <c:pt idx="1253">
                  <c:v>0.47186089689489175</c:v>
                </c:pt>
                <c:pt idx="1254">
                  <c:v>0.47186089689489175</c:v>
                </c:pt>
                <c:pt idx="1255">
                  <c:v>0.47186089689489175</c:v>
                </c:pt>
                <c:pt idx="1256">
                  <c:v>0.47186089689489175</c:v>
                </c:pt>
                <c:pt idx="1257">
                  <c:v>0.47186089689489175</c:v>
                </c:pt>
                <c:pt idx="1258">
                  <c:v>0.47186089689489175</c:v>
                </c:pt>
                <c:pt idx="1259">
                  <c:v>0.47186089689489175</c:v>
                </c:pt>
                <c:pt idx="1260">
                  <c:v>0.47186089689489175</c:v>
                </c:pt>
                <c:pt idx="1261">
                  <c:v>0.47186089689489175</c:v>
                </c:pt>
                <c:pt idx="1262">
                  <c:v>0.47186089689489175</c:v>
                </c:pt>
                <c:pt idx="1263">
                  <c:v>0.47186089689489175</c:v>
                </c:pt>
                <c:pt idx="1264">
                  <c:v>0.47186089689489175</c:v>
                </c:pt>
                <c:pt idx="1265">
                  <c:v>0.47186089689489175</c:v>
                </c:pt>
                <c:pt idx="1266">
                  <c:v>0.47186089689489175</c:v>
                </c:pt>
                <c:pt idx="1267">
                  <c:v>0.47186089689489175</c:v>
                </c:pt>
                <c:pt idx="1268">
                  <c:v>0.47186089689489175</c:v>
                </c:pt>
                <c:pt idx="1269">
                  <c:v>0.47186089689489175</c:v>
                </c:pt>
                <c:pt idx="1270">
                  <c:v>0.47186089689489175</c:v>
                </c:pt>
                <c:pt idx="1271">
                  <c:v>0.47186089689489175</c:v>
                </c:pt>
                <c:pt idx="1272">
                  <c:v>0.47186089689489175</c:v>
                </c:pt>
                <c:pt idx="1273">
                  <c:v>0.47186089689489175</c:v>
                </c:pt>
                <c:pt idx="1274">
                  <c:v>0.47186089689489175</c:v>
                </c:pt>
                <c:pt idx="1275">
                  <c:v>0.47186089689489175</c:v>
                </c:pt>
                <c:pt idx="1276">
                  <c:v>0.47186089689489175</c:v>
                </c:pt>
                <c:pt idx="1277">
                  <c:v>0.47186089689489175</c:v>
                </c:pt>
                <c:pt idx="1278">
                  <c:v>0.47186089689489175</c:v>
                </c:pt>
                <c:pt idx="1279">
                  <c:v>0.47186089689489175</c:v>
                </c:pt>
                <c:pt idx="1280">
                  <c:v>0.47186089689489175</c:v>
                </c:pt>
                <c:pt idx="1281">
                  <c:v>0.47186089689489175</c:v>
                </c:pt>
                <c:pt idx="1282">
                  <c:v>0.47186089689489175</c:v>
                </c:pt>
                <c:pt idx="1283">
                  <c:v>0.47186089689489175</c:v>
                </c:pt>
                <c:pt idx="1284">
                  <c:v>0.47186089689489175</c:v>
                </c:pt>
                <c:pt idx="1285">
                  <c:v>0.47186089689489175</c:v>
                </c:pt>
                <c:pt idx="1286">
                  <c:v>0.47186089689489175</c:v>
                </c:pt>
                <c:pt idx="1287">
                  <c:v>0.47186089689489175</c:v>
                </c:pt>
                <c:pt idx="1288">
                  <c:v>0.47186089689489175</c:v>
                </c:pt>
                <c:pt idx="1289">
                  <c:v>0.47186089689489175</c:v>
                </c:pt>
                <c:pt idx="1290">
                  <c:v>0.47186089689489175</c:v>
                </c:pt>
                <c:pt idx="1291">
                  <c:v>0.47186089689489175</c:v>
                </c:pt>
                <c:pt idx="1292">
                  <c:v>0.47186089689489175</c:v>
                </c:pt>
                <c:pt idx="1293">
                  <c:v>0.47186089689489175</c:v>
                </c:pt>
                <c:pt idx="1294">
                  <c:v>0.47186089689489175</c:v>
                </c:pt>
                <c:pt idx="1295">
                  <c:v>0.47186089689489175</c:v>
                </c:pt>
                <c:pt idx="1296">
                  <c:v>0.47186089689489175</c:v>
                </c:pt>
                <c:pt idx="1297">
                  <c:v>0.47186089689489175</c:v>
                </c:pt>
                <c:pt idx="1298">
                  <c:v>0.47186089689489175</c:v>
                </c:pt>
                <c:pt idx="1299">
                  <c:v>0.47186089689489175</c:v>
                </c:pt>
                <c:pt idx="1300">
                  <c:v>0.47186089689489175</c:v>
                </c:pt>
                <c:pt idx="1301">
                  <c:v>0.47186089689489175</c:v>
                </c:pt>
                <c:pt idx="1302">
                  <c:v>0.47186089689489175</c:v>
                </c:pt>
                <c:pt idx="1303">
                  <c:v>0.47186089689489175</c:v>
                </c:pt>
                <c:pt idx="1304">
                  <c:v>0.47186089689489175</c:v>
                </c:pt>
                <c:pt idx="1305">
                  <c:v>0.47186089689489175</c:v>
                </c:pt>
                <c:pt idx="1306">
                  <c:v>0.47186089689489175</c:v>
                </c:pt>
                <c:pt idx="1307">
                  <c:v>0.47186089689489175</c:v>
                </c:pt>
                <c:pt idx="1308">
                  <c:v>0.47186089689489175</c:v>
                </c:pt>
                <c:pt idx="1309">
                  <c:v>0.47186089689489175</c:v>
                </c:pt>
                <c:pt idx="1310">
                  <c:v>0.47186089689489175</c:v>
                </c:pt>
                <c:pt idx="1311">
                  <c:v>0.47186089689489175</c:v>
                </c:pt>
                <c:pt idx="1312">
                  <c:v>0.47186089689489175</c:v>
                </c:pt>
                <c:pt idx="1313">
                  <c:v>0.47186089689489175</c:v>
                </c:pt>
                <c:pt idx="1314">
                  <c:v>0.47186089689489175</c:v>
                </c:pt>
                <c:pt idx="1315">
                  <c:v>0.47186089689489175</c:v>
                </c:pt>
                <c:pt idx="1316">
                  <c:v>0.47186089689489175</c:v>
                </c:pt>
                <c:pt idx="1317">
                  <c:v>0.47186089689489175</c:v>
                </c:pt>
                <c:pt idx="1318">
                  <c:v>0.47186089689489175</c:v>
                </c:pt>
                <c:pt idx="1319">
                  <c:v>0.47186089689489175</c:v>
                </c:pt>
                <c:pt idx="1320">
                  <c:v>0.47186089689489175</c:v>
                </c:pt>
                <c:pt idx="1321">
                  <c:v>0.47186089689489175</c:v>
                </c:pt>
                <c:pt idx="1322">
                  <c:v>0.47186089689489175</c:v>
                </c:pt>
                <c:pt idx="1323">
                  <c:v>0.47186089689489175</c:v>
                </c:pt>
                <c:pt idx="1324">
                  <c:v>0.47186089689489175</c:v>
                </c:pt>
                <c:pt idx="1325">
                  <c:v>0.47186089689489175</c:v>
                </c:pt>
                <c:pt idx="1326">
                  <c:v>0.47186089689489175</c:v>
                </c:pt>
                <c:pt idx="1327">
                  <c:v>0.47186089689489175</c:v>
                </c:pt>
                <c:pt idx="1328">
                  <c:v>0.47186089689489175</c:v>
                </c:pt>
                <c:pt idx="1329">
                  <c:v>0.47186089689489175</c:v>
                </c:pt>
                <c:pt idx="1330">
                  <c:v>0.47186089689489175</c:v>
                </c:pt>
                <c:pt idx="1331">
                  <c:v>0.47186089689489175</c:v>
                </c:pt>
                <c:pt idx="1332">
                  <c:v>0.47186089689489175</c:v>
                </c:pt>
                <c:pt idx="1333">
                  <c:v>0.47186089689489175</c:v>
                </c:pt>
                <c:pt idx="1334">
                  <c:v>0.47186089689489175</c:v>
                </c:pt>
                <c:pt idx="1335">
                  <c:v>0.47186089689489175</c:v>
                </c:pt>
                <c:pt idx="1336">
                  <c:v>0.47186089689489175</c:v>
                </c:pt>
                <c:pt idx="1337">
                  <c:v>0.47186089689489175</c:v>
                </c:pt>
                <c:pt idx="1338">
                  <c:v>0.47186089689489175</c:v>
                </c:pt>
                <c:pt idx="1339">
                  <c:v>0.47186089689489175</c:v>
                </c:pt>
                <c:pt idx="1340">
                  <c:v>0.47186089689489175</c:v>
                </c:pt>
                <c:pt idx="1341">
                  <c:v>0.47186089689489175</c:v>
                </c:pt>
                <c:pt idx="1342">
                  <c:v>0.47186089689489175</c:v>
                </c:pt>
                <c:pt idx="1343">
                  <c:v>0.47186089689489175</c:v>
                </c:pt>
                <c:pt idx="1344">
                  <c:v>0.47186089689489175</c:v>
                </c:pt>
                <c:pt idx="1345">
                  <c:v>0.47186089689489175</c:v>
                </c:pt>
                <c:pt idx="1346">
                  <c:v>0.47186089689489175</c:v>
                </c:pt>
                <c:pt idx="1347">
                  <c:v>0.47186089689489175</c:v>
                </c:pt>
                <c:pt idx="1348">
                  <c:v>0.47186089689489175</c:v>
                </c:pt>
                <c:pt idx="1349">
                  <c:v>0.47186089689489175</c:v>
                </c:pt>
                <c:pt idx="1350">
                  <c:v>0.47186089689489175</c:v>
                </c:pt>
                <c:pt idx="1351">
                  <c:v>0.47186089689489175</c:v>
                </c:pt>
                <c:pt idx="1352">
                  <c:v>0.47186089689489175</c:v>
                </c:pt>
                <c:pt idx="1353">
                  <c:v>0.47186089689489175</c:v>
                </c:pt>
                <c:pt idx="1354">
                  <c:v>0.47186089689489175</c:v>
                </c:pt>
                <c:pt idx="1355">
                  <c:v>0.47186089689489175</c:v>
                </c:pt>
                <c:pt idx="1356">
                  <c:v>0.47186089689489175</c:v>
                </c:pt>
                <c:pt idx="1357">
                  <c:v>0.47186089689489175</c:v>
                </c:pt>
                <c:pt idx="1358">
                  <c:v>0.47186089689489175</c:v>
                </c:pt>
                <c:pt idx="1359">
                  <c:v>0.47186089689489175</c:v>
                </c:pt>
                <c:pt idx="1360">
                  <c:v>0.47186089689489175</c:v>
                </c:pt>
                <c:pt idx="1361">
                  <c:v>0.47186089689489175</c:v>
                </c:pt>
                <c:pt idx="1362">
                  <c:v>0.47186089689489175</c:v>
                </c:pt>
                <c:pt idx="1363">
                  <c:v>0.47186089689489175</c:v>
                </c:pt>
                <c:pt idx="1364">
                  <c:v>0.47186089689489175</c:v>
                </c:pt>
                <c:pt idx="1365">
                  <c:v>0.47186089689489175</c:v>
                </c:pt>
                <c:pt idx="1366">
                  <c:v>0.47186089689489175</c:v>
                </c:pt>
                <c:pt idx="1367">
                  <c:v>0.47186089689489175</c:v>
                </c:pt>
                <c:pt idx="1368">
                  <c:v>0.47186089689489175</c:v>
                </c:pt>
                <c:pt idx="1369">
                  <c:v>0.47186089689489175</c:v>
                </c:pt>
                <c:pt idx="1370">
                  <c:v>0.47186089689489175</c:v>
                </c:pt>
                <c:pt idx="1371">
                  <c:v>0.47186089689489175</c:v>
                </c:pt>
                <c:pt idx="1372">
                  <c:v>0.47186089689489175</c:v>
                </c:pt>
                <c:pt idx="1373">
                  <c:v>0.47186089689489175</c:v>
                </c:pt>
                <c:pt idx="1374">
                  <c:v>0.47186089689489175</c:v>
                </c:pt>
                <c:pt idx="1375">
                  <c:v>0.47186089689489175</c:v>
                </c:pt>
                <c:pt idx="1376">
                  <c:v>0.47186089689489175</c:v>
                </c:pt>
                <c:pt idx="1377">
                  <c:v>0.47186089689489175</c:v>
                </c:pt>
                <c:pt idx="1378">
                  <c:v>0.47186089689489175</c:v>
                </c:pt>
                <c:pt idx="1379">
                  <c:v>0.47186089689489175</c:v>
                </c:pt>
                <c:pt idx="1380">
                  <c:v>0.47186089689489175</c:v>
                </c:pt>
                <c:pt idx="1381">
                  <c:v>0.47186089689489175</c:v>
                </c:pt>
                <c:pt idx="1382">
                  <c:v>0.47186089689489175</c:v>
                </c:pt>
                <c:pt idx="1383">
                  <c:v>0.47186089689489175</c:v>
                </c:pt>
                <c:pt idx="1384">
                  <c:v>0.47186089689489175</c:v>
                </c:pt>
                <c:pt idx="1385">
                  <c:v>0.47186089689489175</c:v>
                </c:pt>
                <c:pt idx="1386">
                  <c:v>0.47186089689489175</c:v>
                </c:pt>
                <c:pt idx="1387">
                  <c:v>0.47186089689489175</c:v>
                </c:pt>
                <c:pt idx="1388">
                  <c:v>0.47186089689489175</c:v>
                </c:pt>
                <c:pt idx="1389">
                  <c:v>0.47186089689489175</c:v>
                </c:pt>
                <c:pt idx="1390">
                  <c:v>0.47186089689489175</c:v>
                </c:pt>
                <c:pt idx="1391">
                  <c:v>0.47186089689489175</c:v>
                </c:pt>
                <c:pt idx="1392">
                  <c:v>0.47186089689489175</c:v>
                </c:pt>
                <c:pt idx="1393">
                  <c:v>0.47186089689489175</c:v>
                </c:pt>
                <c:pt idx="1394">
                  <c:v>0.47186089689489175</c:v>
                </c:pt>
                <c:pt idx="1395">
                  <c:v>0.47186089689489175</c:v>
                </c:pt>
                <c:pt idx="1396">
                  <c:v>0.47186089689489175</c:v>
                </c:pt>
                <c:pt idx="1397">
                  <c:v>0.47186089689489175</c:v>
                </c:pt>
                <c:pt idx="1398">
                  <c:v>0.47186089689489175</c:v>
                </c:pt>
                <c:pt idx="1399">
                  <c:v>0.47186089689489175</c:v>
                </c:pt>
                <c:pt idx="1400">
                  <c:v>0.47186089689489175</c:v>
                </c:pt>
                <c:pt idx="1401">
                  <c:v>0.47186089689489175</c:v>
                </c:pt>
                <c:pt idx="1402">
                  <c:v>0.47186089689489175</c:v>
                </c:pt>
                <c:pt idx="1403">
                  <c:v>0.47186089689489175</c:v>
                </c:pt>
                <c:pt idx="1404">
                  <c:v>0.47186089689489175</c:v>
                </c:pt>
                <c:pt idx="1405">
                  <c:v>0.47186089689489175</c:v>
                </c:pt>
                <c:pt idx="1406">
                  <c:v>0.47186089689489175</c:v>
                </c:pt>
                <c:pt idx="1407">
                  <c:v>0.47186089689489175</c:v>
                </c:pt>
                <c:pt idx="1408">
                  <c:v>0.47186089689489175</c:v>
                </c:pt>
                <c:pt idx="1409">
                  <c:v>0.47186089689489175</c:v>
                </c:pt>
                <c:pt idx="1410">
                  <c:v>0.47186089689489175</c:v>
                </c:pt>
                <c:pt idx="1411">
                  <c:v>0.47186089689489175</c:v>
                </c:pt>
                <c:pt idx="1412">
                  <c:v>0.47186089689489175</c:v>
                </c:pt>
                <c:pt idx="1413">
                  <c:v>0.47186089689489175</c:v>
                </c:pt>
                <c:pt idx="1414">
                  <c:v>0.47186089689489175</c:v>
                </c:pt>
                <c:pt idx="1415">
                  <c:v>0.47186089689489175</c:v>
                </c:pt>
                <c:pt idx="1416">
                  <c:v>0.47186089689489175</c:v>
                </c:pt>
                <c:pt idx="1417">
                  <c:v>0.47186089689489175</c:v>
                </c:pt>
                <c:pt idx="1418">
                  <c:v>0.47186089689489175</c:v>
                </c:pt>
                <c:pt idx="1419">
                  <c:v>0.47186089689489175</c:v>
                </c:pt>
                <c:pt idx="1420">
                  <c:v>0.47186089689489175</c:v>
                </c:pt>
                <c:pt idx="1421">
                  <c:v>0.47186089689489175</c:v>
                </c:pt>
                <c:pt idx="1422">
                  <c:v>0.47186089689489175</c:v>
                </c:pt>
                <c:pt idx="1423">
                  <c:v>0.47186089689489175</c:v>
                </c:pt>
                <c:pt idx="1424">
                  <c:v>0.47186089689489175</c:v>
                </c:pt>
                <c:pt idx="1425">
                  <c:v>0.47186089689489175</c:v>
                </c:pt>
                <c:pt idx="1426">
                  <c:v>0.47186089689489175</c:v>
                </c:pt>
                <c:pt idx="1427">
                  <c:v>0.47186089689489175</c:v>
                </c:pt>
                <c:pt idx="1428">
                  <c:v>0.47186089689489175</c:v>
                </c:pt>
                <c:pt idx="1429">
                  <c:v>0.47186089689489175</c:v>
                </c:pt>
                <c:pt idx="1430">
                  <c:v>0.47186089689489175</c:v>
                </c:pt>
                <c:pt idx="1431">
                  <c:v>0.47186089689489175</c:v>
                </c:pt>
                <c:pt idx="1432">
                  <c:v>0.47186089689489175</c:v>
                </c:pt>
                <c:pt idx="1433">
                  <c:v>0.47186089689489175</c:v>
                </c:pt>
                <c:pt idx="1434">
                  <c:v>0.47186089689489175</c:v>
                </c:pt>
                <c:pt idx="1435">
                  <c:v>0.47186089689489175</c:v>
                </c:pt>
                <c:pt idx="1436">
                  <c:v>0.47186089689489175</c:v>
                </c:pt>
                <c:pt idx="1437">
                  <c:v>0.47186089689489175</c:v>
                </c:pt>
                <c:pt idx="1438">
                  <c:v>0.47186089689489175</c:v>
                </c:pt>
                <c:pt idx="1439">
                  <c:v>0.47186089689489175</c:v>
                </c:pt>
                <c:pt idx="1440">
                  <c:v>0.47186089689489175</c:v>
                </c:pt>
                <c:pt idx="1441">
                  <c:v>0.47186089689489175</c:v>
                </c:pt>
                <c:pt idx="1442">
                  <c:v>0.47186089689489175</c:v>
                </c:pt>
                <c:pt idx="1443">
                  <c:v>0.47186089689489175</c:v>
                </c:pt>
                <c:pt idx="1444">
                  <c:v>0.47186089689489175</c:v>
                </c:pt>
                <c:pt idx="1445">
                  <c:v>0.47186089689489175</c:v>
                </c:pt>
                <c:pt idx="1446">
                  <c:v>0.47186089689489175</c:v>
                </c:pt>
                <c:pt idx="1447">
                  <c:v>0.47186089689489175</c:v>
                </c:pt>
                <c:pt idx="1448">
                  <c:v>0.47186089689489175</c:v>
                </c:pt>
                <c:pt idx="1449">
                  <c:v>0.47186089689489175</c:v>
                </c:pt>
                <c:pt idx="1450">
                  <c:v>0.47186089689489175</c:v>
                </c:pt>
                <c:pt idx="1451">
                  <c:v>0.47186089689489175</c:v>
                </c:pt>
                <c:pt idx="1452">
                  <c:v>0.47186089689489175</c:v>
                </c:pt>
                <c:pt idx="1453">
                  <c:v>0.47186089689489175</c:v>
                </c:pt>
                <c:pt idx="1454">
                  <c:v>0.47186089689489175</c:v>
                </c:pt>
                <c:pt idx="1455">
                  <c:v>0.47186089689489175</c:v>
                </c:pt>
                <c:pt idx="1456">
                  <c:v>0.47186089689489175</c:v>
                </c:pt>
                <c:pt idx="1457">
                  <c:v>0.47186089689489175</c:v>
                </c:pt>
                <c:pt idx="1458">
                  <c:v>0.47186089689489175</c:v>
                </c:pt>
                <c:pt idx="1459">
                  <c:v>0.47186089689489175</c:v>
                </c:pt>
                <c:pt idx="1460">
                  <c:v>0.47186089689489175</c:v>
                </c:pt>
                <c:pt idx="1461">
                  <c:v>0.47186089689489175</c:v>
                </c:pt>
                <c:pt idx="1462">
                  <c:v>0.47186089689489175</c:v>
                </c:pt>
                <c:pt idx="1463">
                  <c:v>0.47186089689489175</c:v>
                </c:pt>
                <c:pt idx="1464">
                  <c:v>0.47186089689489175</c:v>
                </c:pt>
                <c:pt idx="1465">
                  <c:v>0.47186089689489175</c:v>
                </c:pt>
                <c:pt idx="1466">
                  <c:v>0.47186089689489175</c:v>
                </c:pt>
                <c:pt idx="1467">
                  <c:v>0.47186089689489175</c:v>
                </c:pt>
                <c:pt idx="1468">
                  <c:v>0.47186089689489175</c:v>
                </c:pt>
                <c:pt idx="1469">
                  <c:v>0.47186089689489175</c:v>
                </c:pt>
                <c:pt idx="1470">
                  <c:v>0.47186089689489175</c:v>
                </c:pt>
                <c:pt idx="1471">
                  <c:v>0.47186089689489175</c:v>
                </c:pt>
                <c:pt idx="1472">
                  <c:v>0.47186089689489175</c:v>
                </c:pt>
                <c:pt idx="1473">
                  <c:v>0.47186089689489175</c:v>
                </c:pt>
                <c:pt idx="1474">
                  <c:v>0.47186089689489175</c:v>
                </c:pt>
                <c:pt idx="1475">
                  <c:v>0.47186089689489175</c:v>
                </c:pt>
                <c:pt idx="1476">
                  <c:v>0.47186089689489175</c:v>
                </c:pt>
                <c:pt idx="1477">
                  <c:v>0.47186089689489175</c:v>
                </c:pt>
                <c:pt idx="1478">
                  <c:v>0.47186089689489175</c:v>
                </c:pt>
                <c:pt idx="1479">
                  <c:v>0.47186089689489175</c:v>
                </c:pt>
                <c:pt idx="1480">
                  <c:v>0.47186089689489175</c:v>
                </c:pt>
                <c:pt idx="1481">
                  <c:v>0.47186089689489175</c:v>
                </c:pt>
                <c:pt idx="1482">
                  <c:v>0.47186089689489175</c:v>
                </c:pt>
                <c:pt idx="1483">
                  <c:v>0.47186089689489175</c:v>
                </c:pt>
                <c:pt idx="1484">
                  <c:v>0.47186089689489175</c:v>
                </c:pt>
                <c:pt idx="1485">
                  <c:v>0.47186089689489175</c:v>
                </c:pt>
                <c:pt idx="1486">
                  <c:v>0.47186089689489175</c:v>
                </c:pt>
                <c:pt idx="1487">
                  <c:v>0.47186089689489175</c:v>
                </c:pt>
                <c:pt idx="1488">
                  <c:v>0.47186089689489175</c:v>
                </c:pt>
                <c:pt idx="1489">
                  <c:v>0.47186089689489175</c:v>
                </c:pt>
                <c:pt idx="1490">
                  <c:v>0.47186089689489175</c:v>
                </c:pt>
                <c:pt idx="1491">
                  <c:v>0.47186089689489175</c:v>
                </c:pt>
                <c:pt idx="1492">
                  <c:v>0.47186089689489175</c:v>
                </c:pt>
                <c:pt idx="1493">
                  <c:v>0.47186089689489175</c:v>
                </c:pt>
                <c:pt idx="1494">
                  <c:v>0.47186089689489175</c:v>
                </c:pt>
                <c:pt idx="1495">
                  <c:v>0.47186089689489175</c:v>
                </c:pt>
                <c:pt idx="1496">
                  <c:v>0.47186089689489175</c:v>
                </c:pt>
                <c:pt idx="1497">
                  <c:v>0.47186089689489175</c:v>
                </c:pt>
                <c:pt idx="1498">
                  <c:v>0.47186089689489175</c:v>
                </c:pt>
                <c:pt idx="1499">
                  <c:v>0.47186089689489175</c:v>
                </c:pt>
                <c:pt idx="1500">
                  <c:v>0.47186089689489175</c:v>
                </c:pt>
                <c:pt idx="1501">
                  <c:v>0.47186089689489175</c:v>
                </c:pt>
                <c:pt idx="1502">
                  <c:v>0.47186089689489175</c:v>
                </c:pt>
                <c:pt idx="1503">
                  <c:v>0.47186089689489175</c:v>
                </c:pt>
                <c:pt idx="1504">
                  <c:v>0.47186089689489175</c:v>
                </c:pt>
                <c:pt idx="1505">
                  <c:v>0.47186089689489175</c:v>
                </c:pt>
                <c:pt idx="1506">
                  <c:v>0.47186089689489175</c:v>
                </c:pt>
                <c:pt idx="1507">
                  <c:v>0.47186089689489175</c:v>
                </c:pt>
                <c:pt idx="1508">
                  <c:v>0.47186089689489175</c:v>
                </c:pt>
                <c:pt idx="1509">
                  <c:v>0.47186089689489175</c:v>
                </c:pt>
                <c:pt idx="1510">
                  <c:v>0.47186089689489175</c:v>
                </c:pt>
                <c:pt idx="1511">
                  <c:v>0.47186089689489175</c:v>
                </c:pt>
                <c:pt idx="1512">
                  <c:v>0.47186089689489175</c:v>
                </c:pt>
                <c:pt idx="1513">
                  <c:v>0.47186089689489175</c:v>
                </c:pt>
                <c:pt idx="1514">
                  <c:v>0.47186089689489175</c:v>
                </c:pt>
                <c:pt idx="1515">
                  <c:v>0.47186089689489175</c:v>
                </c:pt>
                <c:pt idx="1516">
                  <c:v>0.47186089689489175</c:v>
                </c:pt>
                <c:pt idx="1517">
                  <c:v>0.47186089689489175</c:v>
                </c:pt>
                <c:pt idx="1518">
                  <c:v>0.47186089689489175</c:v>
                </c:pt>
                <c:pt idx="1519">
                  <c:v>0.47186089689489175</c:v>
                </c:pt>
                <c:pt idx="1520">
                  <c:v>0.47186089689489175</c:v>
                </c:pt>
                <c:pt idx="1521">
                  <c:v>0.47186089689489175</c:v>
                </c:pt>
                <c:pt idx="1522">
                  <c:v>0.47186089689489175</c:v>
                </c:pt>
                <c:pt idx="1523">
                  <c:v>0.47186089689489175</c:v>
                </c:pt>
                <c:pt idx="1524">
                  <c:v>0.47186089689489175</c:v>
                </c:pt>
                <c:pt idx="1525">
                  <c:v>0.47186089689489175</c:v>
                </c:pt>
                <c:pt idx="1526">
                  <c:v>0.47186089689489175</c:v>
                </c:pt>
                <c:pt idx="1527">
                  <c:v>0.47186089689489175</c:v>
                </c:pt>
                <c:pt idx="1528">
                  <c:v>0.47186089689489175</c:v>
                </c:pt>
                <c:pt idx="1529">
                  <c:v>0.47186089689489175</c:v>
                </c:pt>
                <c:pt idx="1530">
                  <c:v>0.47186089689489175</c:v>
                </c:pt>
                <c:pt idx="1531">
                  <c:v>0.47186089689489175</c:v>
                </c:pt>
                <c:pt idx="1532">
                  <c:v>0.47186089689489175</c:v>
                </c:pt>
                <c:pt idx="1533">
                  <c:v>0.47186089689489175</c:v>
                </c:pt>
                <c:pt idx="1534">
                  <c:v>0.47186089689489175</c:v>
                </c:pt>
                <c:pt idx="1535">
                  <c:v>0.47186089689489175</c:v>
                </c:pt>
                <c:pt idx="1536">
                  <c:v>0.47186089689489175</c:v>
                </c:pt>
                <c:pt idx="1537">
                  <c:v>0.47186089689489175</c:v>
                </c:pt>
                <c:pt idx="1538">
                  <c:v>0.47186089689489175</c:v>
                </c:pt>
                <c:pt idx="1539">
                  <c:v>0.47186089689489175</c:v>
                </c:pt>
                <c:pt idx="1540">
                  <c:v>0.47186089689489175</c:v>
                </c:pt>
                <c:pt idx="1541">
                  <c:v>0.47186089689489175</c:v>
                </c:pt>
                <c:pt idx="1542">
                  <c:v>0.47186089689489175</c:v>
                </c:pt>
                <c:pt idx="1543">
                  <c:v>0.47186089689489175</c:v>
                </c:pt>
                <c:pt idx="1544">
                  <c:v>0.47186089689489175</c:v>
                </c:pt>
                <c:pt idx="1545">
                  <c:v>0.47186089689489175</c:v>
                </c:pt>
                <c:pt idx="1546">
                  <c:v>0.47186089689489175</c:v>
                </c:pt>
                <c:pt idx="1547">
                  <c:v>0.47186089689489175</c:v>
                </c:pt>
                <c:pt idx="1548">
                  <c:v>0.47186089689489175</c:v>
                </c:pt>
                <c:pt idx="1549">
                  <c:v>0.47186089689489175</c:v>
                </c:pt>
                <c:pt idx="1550">
                  <c:v>0.47186089689489175</c:v>
                </c:pt>
                <c:pt idx="1551">
                  <c:v>0.47186089689489175</c:v>
                </c:pt>
                <c:pt idx="1552">
                  <c:v>0.47186089689489175</c:v>
                </c:pt>
                <c:pt idx="1553">
                  <c:v>0.47186089689489175</c:v>
                </c:pt>
                <c:pt idx="1554">
                  <c:v>0.47186089689489175</c:v>
                </c:pt>
                <c:pt idx="1555">
                  <c:v>0.47186089689489175</c:v>
                </c:pt>
                <c:pt idx="1556">
                  <c:v>0.47186089689489175</c:v>
                </c:pt>
                <c:pt idx="1557">
                  <c:v>0.47186089689489175</c:v>
                </c:pt>
                <c:pt idx="1558">
                  <c:v>0.47186089689489175</c:v>
                </c:pt>
                <c:pt idx="1559">
                  <c:v>0.47186089689489175</c:v>
                </c:pt>
                <c:pt idx="1560">
                  <c:v>0.47186089689489175</c:v>
                </c:pt>
                <c:pt idx="1561">
                  <c:v>0.47186089689489175</c:v>
                </c:pt>
                <c:pt idx="1562">
                  <c:v>0.47186089689489175</c:v>
                </c:pt>
                <c:pt idx="1563">
                  <c:v>0.47186089689489175</c:v>
                </c:pt>
                <c:pt idx="1564">
                  <c:v>0.47186089689489175</c:v>
                </c:pt>
                <c:pt idx="1565">
                  <c:v>0.47186089689489175</c:v>
                </c:pt>
                <c:pt idx="1566">
                  <c:v>0.47186089689489175</c:v>
                </c:pt>
                <c:pt idx="1567">
                  <c:v>0.47186089689489175</c:v>
                </c:pt>
                <c:pt idx="1568">
                  <c:v>0.47186089689489175</c:v>
                </c:pt>
                <c:pt idx="1569">
                  <c:v>0.47186089689489175</c:v>
                </c:pt>
                <c:pt idx="1570">
                  <c:v>0.47186089689489175</c:v>
                </c:pt>
                <c:pt idx="1571">
                  <c:v>0.47186089689489175</c:v>
                </c:pt>
                <c:pt idx="1572">
                  <c:v>0.47186089689489175</c:v>
                </c:pt>
                <c:pt idx="1573">
                  <c:v>0.47186089689489175</c:v>
                </c:pt>
                <c:pt idx="1574">
                  <c:v>0.47186089689489175</c:v>
                </c:pt>
                <c:pt idx="1575">
                  <c:v>0.47186089689489175</c:v>
                </c:pt>
                <c:pt idx="1576">
                  <c:v>0.47186089689489175</c:v>
                </c:pt>
                <c:pt idx="1577">
                  <c:v>0.47186089689489175</c:v>
                </c:pt>
                <c:pt idx="1578">
                  <c:v>0.47186089689489175</c:v>
                </c:pt>
                <c:pt idx="1579">
                  <c:v>0.47186089689489175</c:v>
                </c:pt>
                <c:pt idx="1580">
                  <c:v>0.47186089689489175</c:v>
                </c:pt>
                <c:pt idx="1581">
                  <c:v>0.47186089689489175</c:v>
                </c:pt>
                <c:pt idx="1582">
                  <c:v>0.47186089689489175</c:v>
                </c:pt>
                <c:pt idx="1583">
                  <c:v>0.47186089689489175</c:v>
                </c:pt>
                <c:pt idx="1584">
                  <c:v>0.47186089689489175</c:v>
                </c:pt>
                <c:pt idx="1585">
                  <c:v>0.47186089689489175</c:v>
                </c:pt>
                <c:pt idx="1586">
                  <c:v>0.47186089689489175</c:v>
                </c:pt>
                <c:pt idx="1587">
                  <c:v>0.47186089689489175</c:v>
                </c:pt>
                <c:pt idx="1588">
                  <c:v>0.47186089689489175</c:v>
                </c:pt>
                <c:pt idx="1589">
                  <c:v>0.47186089689489175</c:v>
                </c:pt>
                <c:pt idx="1590">
                  <c:v>0.47186089689489175</c:v>
                </c:pt>
                <c:pt idx="1591">
                  <c:v>0.47186089689489175</c:v>
                </c:pt>
                <c:pt idx="1592">
                  <c:v>0.47186089689489175</c:v>
                </c:pt>
                <c:pt idx="1593">
                  <c:v>0.47186089689489175</c:v>
                </c:pt>
                <c:pt idx="1594">
                  <c:v>0.47186089689489175</c:v>
                </c:pt>
                <c:pt idx="1595">
                  <c:v>0.47186089689489175</c:v>
                </c:pt>
                <c:pt idx="1596">
                  <c:v>0.47186089689489175</c:v>
                </c:pt>
                <c:pt idx="1597">
                  <c:v>0.47186089689489175</c:v>
                </c:pt>
                <c:pt idx="1598">
                  <c:v>0.47186089689489175</c:v>
                </c:pt>
                <c:pt idx="1599">
                  <c:v>0.47186089689489175</c:v>
                </c:pt>
                <c:pt idx="1600">
                  <c:v>0.47186089689489175</c:v>
                </c:pt>
                <c:pt idx="1601">
                  <c:v>0.47186089689489175</c:v>
                </c:pt>
                <c:pt idx="1602">
                  <c:v>0.47186089689489175</c:v>
                </c:pt>
                <c:pt idx="1603">
                  <c:v>0.47186089689489175</c:v>
                </c:pt>
                <c:pt idx="1604">
                  <c:v>0.47186089689489175</c:v>
                </c:pt>
                <c:pt idx="1605">
                  <c:v>0.47186089689489175</c:v>
                </c:pt>
                <c:pt idx="1606">
                  <c:v>0.47186089689489175</c:v>
                </c:pt>
                <c:pt idx="1607">
                  <c:v>0.47186089689489175</c:v>
                </c:pt>
                <c:pt idx="1608">
                  <c:v>0.47186089689489175</c:v>
                </c:pt>
                <c:pt idx="1609">
                  <c:v>0.47186089689489175</c:v>
                </c:pt>
                <c:pt idx="1610">
                  <c:v>0.47186089689489175</c:v>
                </c:pt>
                <c:pt idx="1611">
                  <c:v>0.47186089689489175</c:v>
                </c:pt>
                <c:pt idx="1612">
                  <c:v>0.47186089689489175</c:v>
                </c:pt>
                <c:pt idx="1613">
                  <c:v>0.47186089689489175</c:v>
                </c:pt>
                <c:pt idx="1614">
                  <c:v>0.47186089689489175</c:v>
                </c:pt>
                <c:pt idx="1615">
                  <c:v>0.47186089689489175</c:v>
                </c:pt>
                <c:pt idx="1616">
                  <c:v>0.47186089689489175</c:v>
                </c:pt>
                <c:pt idx="1617">
                  <c:v>0.47186089689489175</c:v>
                </c:pt>
                <c:pt idx="1618">
                  <c:v>0.47186089689489175</c:v>
                </c:pt>
                <c:pt idx="1619">
                  <c:v>0.47186089689489175</c:v>
                </c:pt>
                <c:pt idx="1620">
                  <c:v>0.47186089689489175</c:v>
                </c:pt>
                <c:pt idx="1621">
                  <c:v>0.47186089689489175</c:v>
                </c:pt>
                <c:pt idx="1622">
                  <c:v>0.47186089689489175</c:v>
                </c:pt>
                <c:pt idx="1623">
                  <c:v>0.47186089689489175</c:v>
                </c:pt>
                <c:pt idx="1624">
                  <c:v>0.47186089689489175</c:v>
                </c:pt>
                <c:pt idx="1625">
                  <c:v>0.47186089689489175</c:v>
                </c:pt>
                <c:pt idx="1626">
                  <c:v>0.47186089689489175</c:v>
                </c:pt>
                <c:pt idx="1627">
                  <c:v>0.47186089689489175</c:v>
                </c:pt>
                <c:pt idx="1628">
                  <c:v>0.47186089689489175</c:v>
                </c:pt>
                <c:pt idx="1629">
                  <c:v>0.47186089689489175</c:v>
                </c:pt>
                <c:pt idx="1630">
                  <c:v>0.47186089689489175</c:v>
                </c:pt>
                <c:pt idx="1631">
                  <c:v>0.47186089689489175</c:v>
                </c:pt>
                <c:pt idx="1632">
                  <c:v>0.47186089689489175</c:v>
                </c:pt>
                <c:pt idx="1633">
                  <c:v>0.47186089689489175</c:v>
                </c:pt>
                <c:pt idx="1634">
                  <c:v>0.47186089689489175</c:v>
                </c:pt>
                <c:pt idx="1635">
                  <c:v>0.47186089689489175</c:v>
                </c:pt>
                <c:pt idx="1636">
                  <c:v>0.47186089689489175</c:v>
                </c:pt>
                <c:pt idx="1637">
                  <c:v>0.47186089689489175</c:v>
                </c:pt>
                <c:pt idx="1638">
                  <c:v>0.47186089689489175</c:v>
                </c:pt>
                <c:pt idx="1639">
                  <c:v>0.47186089689489175</c:v>
                </c:pt>
                <c:pt idx="1640">
                  <c:v>0.47186089689489175</c:v>
                </c:pt>
                <c:pt idx="1641">
                  <c:v>0.47186089689489175</c:v>
                </c:pt>
                <c:pt idx="1642">
                  <c:v>0.47186089689489175</c:v>
                </c:pt>
                <c:pt idx="1643">
                  <c:v>0.47186089689489175</c:v>
                </c:pt>
                <c:pt idx="1644">
                  <c:v>0.47186089689489175</c:v>
                </c:pt>
                <c:pt idx="1645">
                  <c:v>0.47186089689489175</c:v>
                </c:pt>
                <c:pt idx="1646">
                  <c:v>0.47186089689489175</c:v>
                </c:pt>
                <c:pt idx="1647">
                  <c:v>0.47186089689489175</c:v>
                </c:pt>
                <c:pt idx="1648">
                  <c:v>0.47186089689489175</c:v>
                </c:pt>
                <c:pt idx="1649">
                  <c:v>0.47186089689489175</c:v>
                </c:pt>
                <c:pt idx="1650">
                  <c:v>0.47186089689489175</c:v>
                </c:pt>
                <c:pt idx="1651">
                  <c:v>0.47186089689489175</c:v>
                </c:pt>
                <c:pt idx="1652">
                  <c:v>0.47186089689489175</c:v>
                </c:pt>
                <c:pt idx="1653">
                  <c:v>0.47186089689489175</c:v>
                </c:pt>
                <c:pt idx="1654">
                  <c:v>0.47186089689489175</c:v>
                </c:pt>
                <c:pt idx="1655">
                  <c:v>0.47186089689489175</c:v>
                </c:pt>
                <c:pt idx="1656">
                  <c:v>0.47186089689489175</c:v>
                </c:pt>
                <c:pt idx="1657">
                  <c:v>0.47186089689489175</c:v>
                </c:pt>
                <c:pt idx="1658">
                  <c:v>0.47186089689489175</c:v>
                </c:pt>
                <c:pt idx="1659">
                  <c:v>0.47186089689489175</c:v>
                </c:pt>
                <c:pt idx="1660">
                  <c:v>0.47186089689489175</c:v>
                </c:pt>
                <c:pt idx="1661">
                  <c:v>0.47186089689489175</c:v>
                </c:pt>
                <c:pt idx="1662">
                  <c:v>0.47186089689489175</c:v>
                </c:pt>
                <c:pt idx="1663">
                  <c:v>0.47186089689489175</c:v>
                </c:pt>
                <c:pt idx="1664">
                  <c:v>0.47186089689489175</c:v>
                </c:pt>
                <c:pt idx="1665">
                  <c:v>0.47186089689489175</c:v>
                </c:pt>
                <c:pt idx="1666">
                  <c:v>0.47186089689489175</c:v>
                </c:pt>
                <c:pt idx="1667">
                  <c:v>0.47186089689489175</c:v>
                </c:pt>
                <c:pt idx="1668">
                  <c:v>0.47186089689489175</c:v>
                </c:pt>
                <c:pt idx="1669">
                  <c:v>0.47186089689489175</c:v>
                </c:pt>
                <c:pt idx="1670">
                  <c:v>0.47186089689489175</c:v>
                </c:pt>
                <c:pt idx="1671">
                  <c:v>0.47186089689489175</c:v>
                </c:pt>
                <c:pt idx="1672">
                  <c:v>0.47186089689489175</c:v>
                </c:pt>
                <c:pt idx="1673">
                  <c:v>0.47186089689489175</c:v>
                </c:pt>
                <c:pt idx="1674">
                  <c:v>0.47186089689489175</c:v>
                </c:pt>
                <c:pt idx="1675">
                  <c:v>0.47186089689489175</c:v>
                </c:pt>
                <c:pt idx="1676">
                  <c:v>0.47186089689489175</c:v>
                </c:pt>
                <c:pt idx="1677">
                  <c:v>0.47186089689489175</c:v>
                </c:pt>
                <c:pt idx="1678">
                  <c:v>0.47186089689489175</c:v>
                </c:pt>
                <c:pt idx="1679">
                  <c:v>0.47186089689489175</c:v>
                </c:pt>
                <c:pt idx="1680">
                  <c:v>0.47186089689489175</c:v>
                </c:pt>
                <c:pt idx="1681">
                  <c:v>0.47186089689489175</c:v>
                </c:pt>
                <c:pt idx="1682">
                  <c:v>0.47186089689489175</c:v>
                </c:pt>
                <c:pt idx="1683">
                  <c:v>0.47186089689489175</c:v>
                </c:pt>
                <c:pt idx="1684">
                  <c:v>0.47186089689489175</c:v>
                </c:pt>
                <c:pt idx="1685">
                  <c:v>0.47186089689489175</c:v>
                </c:pt>
                <c:pt idx="1686">
                  <c:v>0.47186089689489175</c:v>
                </c:pt>
                <c:pt idx="1687">
                  <c:v>0.47186089689489175</c:v>
                </c:pt>
                <c:pt idx="1688">
                  <c:v>0.47186089689489175</c:v>
                </c:pt>
                <c:pt idx="1689">
                  <c:v>0.47186089689489175</c:v>
                </c:pt>
                <c:pt idx="1690">
                  <c:v>0.47186089689489175</c:v>
                </c:pt>
                <c:pt idx="1691">
                  <c:v>0.47186089689489175</c:v>
                </c:pt>
                <c:pt idx="1692">
                  <c:v>0.47186089689489175</c:v>
                </c:pt>
                <c:pt idx="1693">
                  <c:v>0.47186089689489175</c:v>
                </c:pt>
                <c:pt idx="1694">
                  <c:v>0.47186089689489175</c:v>
                </c:pt>
                <c:pt idx="1695">
                  <c:v>0.47186089689489175</c:v>
                </c:pt>
                <c:pt idx="1696">
                  <c:v>0.47186089689489175</c:v>
                </c:pt>
                <c:pt idx="1697">
                  <c:v>0.47186089689489175</c:v>
                </c:pt>
                <c:pt idx="1698">
                  <c:v>0.47186089689489175</c:v>
                </c:pt>
                <c:pt idx="1699">
                  <c:v>0.47186089689489175</c:v>
                </c:pt>
                <c:pt idx="1700">
                  <c:v>0.47186089689489175</c:v>
                </c:pt>
                <c:pt idx="1701">
                  <c:v>0.47186089689489175</c:v>
                </c:pt>
                <c:pt idx="1702">
                  <c:v>0.47186089689489175</c:v>
                </c:pt>
                <c:pt idx="1703">
                  <c:v>0.47186089689489175</c:v>
                </c:pt>
                <c:pt idx="1704">
                  <c:v>0.47186089689489175</c:v>
                </c:pt>
                <c:pt idx="1705">
                  <c:v>0.47186089689489175</c:v>
                </c:pt>
                <c:pt idx="1706">
                  <c:v>0.47186089689489175</c:v>
                </c:pt>
                <c:pt idx="1707">
                  <c:v>0.47186089689489175</c:v>
                </c:pt>
                <c:pt idx="1708">
                  <c:v>0.47186089689489175</c:v>
                </c:pt>
                <c:pt idx="1709">
                  <c:v>0.47186089689489175</c:v>
                </c:pt>
                <c:pt idx="1710">
                  <c:v>0.47186089689489175</c:v>
                </c:pt>
                <c:pt idx="1711">
                  <c:v>0.47186089689489175</c:v>
                </c:pt>
                <c:pt idx="1712">
                  <c:v>0.47186089689489175</c:v>
                </c:pt>
                <c:pt idx="1713">
                  <c:v>0.47186089689489175</c:v>
                </c:pt>
                <c:pt idx="1714">
                  <c:v>0.47186089689489175</c:v>
                </c:pt>
                <c:pt idx="1715">
                  <c:v>0.47186089689489175</c:v>
                </c:pt>
                <c:pt idx="1716">
                  <c:v>0.47186089689489175</c:v>
                </c:pt>
                <c:pt idx="1717">
                  <c:v>0.47186089689489175</c:v>
                </c:pt>
                <c:pt idx="1718">
                  <c:v>0.47186089689489175</c:v>
                </c:pt>
                <c:pt idx="1719">
                  <c:v>0.47186089689489175</c:v>
                </c:pt>
                <c:pt idx="1720">
                  <c:v>0.47186089689489175</c:v>
                </c:pt>
                <c:pt idx="1721">
                  <c:v>0.47186089689489175</c:v>
                </c:pt>
                <c:pt idx="1722">
                  <c:v>0.47186089689489175</c:v>
                </c:pt>
                <c:pt idx="1723">
                  <c:v>0.47186089689489175</c:v>
                </c:pt>
                <c:pt idx="1724">
                  <c:v>0.47186089689489175</c:v>
                </c:pt>
                <c:pt idx="1725">
                  <c:v>0.47186089689489175</c:v>
                </c:pt>
                <c:pt idx="1726">
                  <c:v>0.47186089689489175</c:v>
                </c:pt>
                <c:pt idx="1727">
                  <c:v>0.47186089689489175</c:v>
                </c:pt>
                <c:pt idx="1728">
                  <c:v>0.47186089689489175</c:v>
                </c:pt>
                <c:pt idx="1729">
                  <c:v>0.47186089689489175</c:v>
                </c:pt>
                <c:pt idx="1730">
                  <c:v>0.47186089689489175</c:v>
                </c:pt>
                <c:pt idx="1731">
                  <c:v>0.47186089689489175</c:v>
                </c:pt>
                <c:pt idx="1732">
                  <c:v>0.47186089689489175</c:v>
                </c:pt>
                <c:pt idx="1733">
                  <c:v>0.47186089689489175</c:v>
                </c:pt>
                <c:pt idx="1734">
                  <c:v>0.47186089689489175</c:v>
                </c:pt>
                <c:pt idx="1735">
                  <c:v>0.47186089689489175</c:v>
                </c:pt>
                <c:pt idx="1736">
                  <c:v>0.47186089689489175</c:v>
                </c:pt>
                <c:pt idx="1737">
                  <c:v>0.47186089689489175</c:v>
                </c:pt>
                <c:pt idx="1738">
                  <c:v>0.47186089689489175</c:v>
                </c:pt>
                <c:pt idx="1739">
                  <c:v>0.47186089689489175</c:v>
                </c:pt>
                <c:pt idx="1740">
                  <c:v>0.47186089689489175</c:v>
                </c:pt>
                <c:pt idx="1741">
                  <c:v>0.47186089689489175</c:v>
                </c:pt>
                <c:pt idx="1742">
                  <c:v>0.47186089689489175</c:v>
                </c:pt>
                <c:pt idx="1743">
                  <c:v>0.47186089689489175</c:v>
                </c:pt>
                <c:pt idx="1744">
                  <c:v>0.47186089689489175</c:v>
                </c:pt>
                <c:pt idx="1745">
                  <c:v>0.47186089689489175</c:v>
                </c:pt>
                <c:pt idx="1746">
                  <c:v>0.47186089689489175</c:v>
                </c:pt>
                <c:pt idx="1747">
                  <c:v>0.47186089689489175</c:v>
                </c:pt>
                <c:pt idx="1748">
                  <c:v>0.47186089689489175</c:v>
                </c:pt>
                <c:pt idx="1749">
                  <c:v>0.47186089689489175</c:v>
                </c:pt>
                <c:pt idx="1750">
                  <c:v>0.47186089689489175</c:v>
                </c:pt>
                <c:pt idx="1751">
                  <c:v>0.47186089689489175</c:v>
                </c:pt>
                <c:pt idx="1752">
                  <c:v>0.47186089689489175</c:v>
                </c:pt>
                <c:pt idx="1753">
                  <c:v>0.47186089689489175</c:v>
                </c:pt>
                <c:pt idx="1754">
                  <c:v>0.47186089689489175</c:v>
                </c:pt>
                <c:pt idx="1755">
                  <c:v>0.47186089689489175</c:v>
                </c:pt>
                <c:pt idx="1756">
                  <c:v>0.47186089689489175</c:v>
                </c:pt>
                <c:pt idx="1757">
                  <c:v>0.47186089689489175</c:v>
                </c:pt>
                <c:pt idx="1758">
                  <c:v>0.47186089689489175</c:v>
                </c:pt>
                <c:pt idx="1759">
                  <c:v>0.47186089689489175</c:v>
                </c:pt>
                <c:pt idx="1760">
                  <c:v>0.47186089689489175</c:v>
                </c:pt>
                <c:pt idx="1761">
                  <c:v>0.47186089689489175</c:v>
                </c:pt>
                <c:pt idx="1762">
                  <c:v>0.47186089689489175</c:v>
                </c:pt>
                <c:pt idx="1763">
                  <c:v>0.47186089689489175</c:v>
                </c:pt>
                <c:pt idx="1764">
                  <c:v>0.47186089689489175</c:v>
                </c:pt>
                <c:pt idx="1765">
                  <c:v>0.47186089689489175</c:v>
                </c:pt>
                <c:pt idx="1766">
                  <c:v>0.47186089689489175</c:v>
                </c:pt>
                <c:pt idx="1767">
                  <c:v>0.47186089689489175</c:v>
                </c:pt>
                <c:pt idx="1768">
                  <c:v>0.47186089689489175</c:v>
                </c:pt>
                <c:pt idx="1769">
                  <c:v>0.47186089689489175</c:v>
                </c:pt>
                <c:pt idx="1770">
                  <c:v>0.47186089689489175</c:v>
                </c:pt>
                <c:pt idx="1771">
                  <c:v>0.47186089689489175</c:v>
                </c:pt>
                <c:pt idx="1772">
                  <c:v>0.47186089689489175</c:v>
                </c:pt>
                <c:pt idx="1773">
                  <c:v>0.47186089689489175</c:v>
                </c:pt>
                <c:pt idx="1774">
                  <c:v>0.47186089689489175</c:v>
                </c:pt>
                <c:pt idx="1775">
                  <c:v>0.47186089689489175</c:v>
                </c:pt>
                <c:pt idx="1776">
                  <c:v>0.47186089689489175</c:v>
                </c:pt>
                <c:pt idx="1826">
                  <c:v>8.5365738530033514E-2</c:v>
                </c:pt>
                <c:pt idx="1827">
                  <c:v>8.5365738530033514E-2</c:v>
                </c:pt>
                <c:pt idx="1828">
                  <c:v>8.8055839299062827E-2</c:v>
                </c:pt>
                <c:pt idx="1829">
                  <c:v>9.0761905057819309E-2</c:v>
                </c:pt>
                <c:pt idx="1830">
                  <c:v>9.0761905057819309E-2</c:v>
                </c:pt>
                <c:pt idx="1831">
                  <c:v>9.0761905057819309E-2</c:v>
                </c:pt>
                <c:pt idx="1832">
                  <c:v>9.0761905057819309E-2</c:v>
                </c:pt>
                <c:pt idx="1833">
                  <c:v>9.0761905057819309E-2</c:v>
                </c:pt>
                <c:pt idx="1834">
                  <c:v>9.0761905057819309E-2</c:v>
                </c:pt>
                <c:pt idx="1835">
                  <c:v>9.0761905057819309E-2</c:v>
                </c:pt>
                <c:pt idx="1836">
                  <c:v>9.0761905057819309E-2</c:v>
                </c:pt>
                <c:pt idx="1837">
                  <c:v>9.0761905057819309E-2</c:v>
                </c:pt>
                <c:pt idx="1838">
                  <c:v>9.0761905057819309E-2</c:v>
                </c:pt>
                <c:pt idx="1839">
                  <c:v>9.0761905057819309E-2</c:v>
                </c:pt>
                <c:pt idx="1840">
                  <c:v>9.0761905057819309E-2</c:v>
                </c:pt>
                <c:pt idx="1841">
                  <c:v>9.0761905057819309E-2</c:v>
                </c:pt>
                <c:pt idx="1842">
                  <c:v>9.0761905057819309E-2</c:v>
                </c:pt>
                <c:pt idx="1843">
                  <c:v>9.0761905057819309E-2</c:v>
                </c:pt>
                <c:pt idx="1844">
                  <c:v>9.0761905057819309E-2</c:v>
                </c:pt>
                <c:pt idx="1845">
                  <c:v>9.0761905057819309E-2</c:v>
                </c:pt>
                <c:pt idx="1846">
                  <c:v>9.0761905057819309E-2</c:v>
                </c:pt>
                <c:pt idx="1847">
                  <c:v>9.0761905057819309E-2</c:v>
                </c:pt>
                <c:pt idx="1848">
                  <c:v>9.0761905057819309E-2</c:v>
                </c:pt>
                <c:pt idx="1849">
                  <c:v>9.0761905057819309E-2</c:v>
                </c:pt>
                <c:pt idx="1850">
                  <c:v>9.0761905057819309E-2</c:v>
                </c:pt>
                <c:pt idx="1851">
                  <c:v>9.0761905057819309E-2</c:v>
                </c:pt>
                <c:pt idx="1852">
                  <c:v>9.0761905057819309E-2</c:v>
                </c:pt>
                <c:pt idx="1853">
                  <c:v>9.0761905057819309E-2</c:v>
                </c:pt>
                <c:pt idx="1854">
                  <c:v>9.0761905057819309E-2</c:v>
                </c:pt>
                <c:pt idx="1855">
                  <c:v>9.0761905057819309E-2</c:v>
                </c:pt>
                <c:pt idx="1856">
                  <c:v>9.0761905057819309E-2</c:v>
                </c:pt>
                <c:pt idx="1857">
                  <c:v>9.0761905057819309E-2</c:v>
                </c:pt>
                <c:pt idx="1858">
                  <c:v>9.0761905057819309E-2</c:v>
                </c:pt>
                <c:pt idx="1859">
                  <c:v>9.0761905057819309E-2</c:v>
                </c:pt>
                <c:pt idx="1860">
                  <c:v>9.0761905057819309E-2</c:v>
                </c:pt>
                <c:pt idx="1861">
                  <c:v>9.0761905057819309E-2</c:v>
                </c:pt>
                <c:pt idx="1862">
                  <c:v>9.0761905057819309E-2</c:v>
                </c:pt>
                <c:pt idx="1863">
                  <c:v>9.0761905057819309E-2</c:v>
                </c:pt>
                <c:pt idx="1864">
                  <c:v>9.0761905057819309E-2</c:v>
                </c:pt>
                <c:pt idx="1865">
                  <c:v>9.0761905057819309E-2</c:v>
                </c:pt>
                <c:pt idx="1866">
                  <c:v>9.0761905057819309E-2</c:v>
                </c:pt>
                <c:pt idx="1867">
                  <c:v>9.0761905057819309E-2</c:v>
                </c:pt>
                <c:pt idx="1868">
                  <c:v>9.0761905057819309E-2</c:v>
                </c:pt>
                <c:pt idx="1869">
                  <c:v>9.0761905057819309E-2</c:v>
                </c:pt>
                <c:pt idx="1870">
                  <c:v>9.0761905057819309E-2</c:v>
                </c:pt>
                <c:pt idx="1871">
                  <c:v>9.0761905057819309E-2</c:v>
                </c:pt>
                <c:pt idx="1872">
                  <c:v>9.0761905057819309E-2</c:v>
                </c:pt>
                <c:pt idx="1873">
                  <c:v>9.0761905057819309E-2</c:v>
                </c:pt>
                <c:pt idx="1874">
                  <c:v>9.0761905057819309E-2</c:v>
                </c:pt>
                <c:pt idx="1875">
                  <c:v>9.0761905057819309E-2</c:v>
                </c:pt>
                <c:pt idx="1876">
                  <c:v>9.0761905057819309E-2</c:v>
                </c:pt>
                <c:pt idx="1877">
                  <c:v>9.0761905057819309E-2</c:v>
                </c:pt>
                <c:pt idx="1878">
                  <c:v>9.0761905057819309E-2</c:v>
                </c:pt>
                <c:pt idx="1879">
                  <c:v>9.0761905057819309E-2</c:v>
                </c:pt>
                <c:pt idx="1880">
                  <c:v>9.0761905057819309E-2</c:v>
                </c:pt>
                <c:pt idx="1881">
                  <c:v>9.3941059235938817E-2</c:v>
                </c:pt>
                <c:pt idx="1882">
                  <c:v>9.3941059235938817E-2</c:v>
                </c:pt>
                <c:pt idx="1883">
                  <c:v>9.3941059235938817E-2</c:v>
                </c:pt>
                <c:pt idx="1884">
                  <c:v>9.3941059235938817E-2</c:v>
                </c:pt>
                <c:pt idx="1885">
                  <c:v>9.3941059235938817E-2</c:v>
                </c:pt>
                <c:pt idx="1886">
                  <c:v>9.3941059235938817E-2</c:v>
                </c:pt>
                <c:pt idx="1887">
                  <c:v>9.3941059235938817E-2</c:v>
                </c:pt>
                <c:pt idx="1888">
                  <c:v>9.3941059235938817E-2</c:v>
                </c:pt>
                <c:pt idx="1889">
                  <c:v>9.3941059235938817E-2</c:v>
                </c:pt>
                <c:pt idx="1890">
                  <c:v>9.3941059235938817E-2</c:v>
                </c:pt>
                <c:pt idx="1891">
                  <c:v>9.3941059235938817E-2</c:v>
                </c:pt>
                <c:pt idx="1892">
                  <c:v>9.3941059235938817E-2</c:v>
                </c:pt>
                <c:pt idx="1893">
                  <c:v>9.3941059235938817E-2</c:v>
                </c:pt>
                <c:pt idx="1894">
                  <c:v>9.3941059235938817E-2</c:v>
                </c:pt>
                <c:pt idx="1895">
                  <c:v>9.3941059235938817E-2</c:v>
                </c:pt>
                <c:pt idx="1896">
                  <c:v>9.3941059235938817E-2</c:v>
                </c:pt>
                <c:pt idx="1897">
                  <c:v>9.3941059235938817E-2</c:v>
                </c:pt>
                <c:pt idx="1898">
                  <c:v>9.3941059235938817E-2</c:v>
                </c:pt>
                <c:pt idx="1899">
                  <c:v>9.3941059235938817E-2</c:v>
                </c:pt>
                <c:pt idx="1900">
                  <c:v>9.3941059235938817E-2</c:v>
                </c:pt>
                <c:pt idx="1901">
                  <c:v>9.3941059235938817E-2</c:v>
                </c:pt>
                <c:pt idx="1902">
                  <c:v>9.3941059235938817E-2</c:v>
                </c:pt>
                <c:pt idx="1903">
                  <c:v>9.3941059235938817E-2</c:v>
                </c:pt>
                <c:pt idx="1904">
                  <c:v>9.3941059235938817E-2</c:v>
                </c:pt>
                <c:pt idx="1905">
                  <c:v>9.3941059235938817E-2</c:v>
                </c:pt>
                <c:pt idx="1906">
                  <c:v>9.3941059235938817E-2</c:v>
                </c:pt>
                <c:pt idx="1907">
                  <c:v>9.3941059235938817E-2</c:v>
                </c:pt>
                <c:pt idx="1908">
                  <c:v>9.3941059235938817E-2</c:v>
                </c:pt>
                <c:pt idx="1909">
                  <c:v>9.3941059235938817E-2</c:v>
                </c:pt>
                <c:pt idx="1910">
                  <c:v>9.3941059235938817E-2</c:v>
                </c:pt>
                <c:pt idx="1911">
                  <c:v>9.3941059235938817E-2</c:v>
                </c:pt>
                <c:pt idx="1912">
                  <c:v>9.3941059235938817E-2</c:v>
                </c:pt>
                <c:pt idx="1913">
                  <c:v>9.3941059235938817E-2</c:v>
                </c:pt>
                <c:pt idx="1914">
                  <c:v>9.3941059235938817E-2</c:v>
                </c:pt>
                <c:pt idx="1915">
                  <c:v>9.3941059235938817E-2</c:v>
                </c:pt>
                <c:pt idx="1916">
                  <c:v>9.3941059235938817E-2</c:v>
                </c:pt>
                <c:pt idx="1917">
                  <c:v>9.3941059235938817E-2</c:v>
                </c:pt>
                <c:pt idx="1918">
                  <c:v>9.3941059235938817E-2</c:v>
                </c:pt>
                <c:pt idx="1919">
                  <c:v>9.3941059235938817E-2</c:v>
                </c:pt>
                <c:pt idx="1920">
                  <c:v>9.3941059235938817E-2</c:v>
                </c:pt>
                <c:pt idx="1921">
                  <c:v>9.3941059235938817E-2</c:v>
                </c:pt>
                <c:pt idx="1922">
                  <c:v>9.3941059235938817E-2</c:v>
                </c:pt>
                <c:pt idx="1923">
                  <c:v>9.3941059235938817E-2</c:v>
                </c:pt>
                <c:pt idx="1924">
                  <c:v>9.3941059235938817E-2</c:v>
                </c:pt>
                <c:pt idx="1925">
                  <c:v>9.3941059235938817E-2</c:v>
                </c:pt>
                <c:pt idx="1926">
                  <c:v>9.3941059235938817E-2</c:v>
                </c:pt>
                <c:pt idx="1927">
                  <c:v>9.3941059235938817E-2</c:v>
                </c:pt>
                <c:pt idx="1928">
                  <c:v>9.3941059235938817E-2</c:v>
                </c:pt>
                <c:pt idx="1929">
                  <c:v>9.3941059235938817E-2</c:v>
                </c:pt>
                <c:pt idx="1930">
                  <c:v>9.3941059235938817E-2</c:v>
                </c:pt>
                <c:pt idx="1931">
                  <c:v>9.3941059235938817E-2</c:v>
                </c:pt>
                <c:pt idx="1932">
                  <c:v>9.3941059235938817E-2</c:v>
                </c:pt>
                <c:pt idx="1933">
                  <c:v>9.3941059235938817E-2</c:v>
                </c:pt>
                <c:pt idx="1934">
                  <c:v>9.3941059235938817E-2</c:v>
                </c:pt>
                <c:pt idx="1935">
                  <c:v>9.3941059235938817E-2</c:v>
                </c:pt>
                <c:pt idx="1936">
                  <c:v>9.3941059235938817E-2</c:v>
                </c:pt>
                <c:pt idx="1937">
                  <c:v>9.3941059235938817E-2</c:v>
                </c:pt>
                <c:pt idx="1938">
                  <c:v>9.3941059235938817E-2</c:v>
                </c:pt>
                <c:pt idx="1939">
                  <c:v>9.3941059235938817E-2</c:v>
                </c:pt>
                <c:pt idx="1940">
                  <c:v>9.3941059235938817E-2</c:v>
                </c:pt>
                <c:pt idx="1941">
                  <c:v>9.3941059235938817E-2</c:v>
                </c:pt>
                <c:pt idx="1942">
                  <c:v>9.3941059235938817E-2</c:v>
                </c:pt>
                <c:pt idx="1943">
                  <c:v>9.3941059235938817E-2</c:v>
                </c:pt>
                <c:pt idx="1944">
                  <c:v>9.3941059235938817E-2</c:v>
                </c:pt>
                <c:pt idx="1945">
                  <c:v>9.3941059235938817E-2</c:v>
                </c:pt>
                <c:pt idx="1946">
                  <c:v>9.3941059235938817E-2</c:v>
                </c:pt>
                <c:pt idx="1947">
                  <c:v>9.3941059235938817E-2</c:v>
                </c:pt>
                <c:pt idx="1948">
                  <c:v>9.3941059235938817E-2</c:v>
                </c:pt>
                <c:pt idx="1949">
                  <c:v>9.3941059235938817E-2</c:v>
                </c:pt>
                <c:pt idx="1950">
                  <c:v>9.3941059235938817E-2</c:v>
                </c:pt>
                <c:pt idx="1951">
                  <c:v>9.3941059235938817E-2</c:v>
                </c:pt>
                <c:pt idx="1952">
                  <c:v>9.3941059235938817E-2</c:v>
                </c:pt>
                <c:pt idx="1953">
                  <c:v>9.3941059235938817E-2</c:v>
                </c:pt>
                <c:pt idx="1954">
                  <c:v>9.3941059235938817E-2</c:v>
                </c:pt>
                <c:pt idx="1955">
                  <c:v>9.3941059235938817E-2</c:v>
                </c:pt>
                <c:pt idx="1956">
                  <c:v>9.3941059235938817E-2</c:v>
                </c:pt>
                <c:pt idx="1957">
                  <c:v>9.3941059235938817E-2</c:v>
                </c:pt>
                <c:pt idx="1958">
                  <c:v>9.3941059235938817E-2</c:v>
                </c:pt>
                <c:pt idx="1959">
                  <c:v>9.3941059235938817E-2</c:v>
                </c:pt>
                <c:pt idx="1960">
                  <c:v>9.3941059235938817E-2</c:v>
                </c:pt>
                <c:pt idx="1961">
                  <c:v>9.8174979519883021E-2</c:v>
                </c:pt>
                <c:pt idx="1962">
                  <c:v>9.8174979519883021E-2</c:v>
                </c:pt>
                <c:pt idx="1963">
                  <c:v>9.8174979519883021E-2</c:v>
                </c:pt>
                <c:pt idx="1964">
                  <c:v>9.8174979519883021E-2</c:v>
                </c:pt>
                <c:pt idx="1965">
                  <c:v>9.8174979519883021E-2</c:v>
                </c:pt>
                <c:pt idx="1966">
                  <c:v>9.8174979519883021E-2</c:v>
                </c:pt>
                <c:pt idx="1967">
                  <c:v>9.8174979519883021E-2</c:v>
                </c:pt>
                <c:pt idx="1968">
                  <c:v>9.8174979519883021E-2</c:v>
                </c:pt>
                <c:pt idx="1969">
                  <c:v>9.8174979519883021E-2</c:v>
                </c:pt>
                <c:pt idx="1970">
                  <c:v>0.10257412596124944</c:v>
                </c:pt>
                <c:pt idx="1971">
                  <c:v>0.10257412596124944</c:v>
                </c:pt>
                <c:pt idx="1972">
                  <c:v>0.10257412596124944</c:v>
                </c:pt>
                <c:pt idx="1973">
                  <c:v>0.10257412596124944</c:v>
                </c:pt>
                <c:pt idx="1974">
                  <c:v>0.10257412596124944</c:v>
                </c:pt>
                <c:pt idx="1975">
                  <c:v>0.10257412596124944</c:v>
                </c:pt>
                <c:pt idx="1976">
                  <c:v>0.10257412596124944</c:v>
                </c:pt>
                <c:pt idx="1977">
                  <c:v>0.10257412596124944</c:v>
                </c:pt>
                <c:pt idx="1978">
                  <c:v>0.10257412596124944</c:v>
                </c:pt>
                <c:pt idx="1979">
                  <c:v>0.10257412596124944</c:v>
                </c:pt>
                <c:pt idx="1980">
                  <c:v>0.10257412596124944</c:v>
                </c:pt>
                <c:pt idx="1981">
                  <c:v>0.10257412596124944</c:v>
                </c:pt>
                <c:pt idx="1982">
                  <c:v>0.10257412596124944</c:v>
                </c:pt>
                <c:pt idx="1983">
                  <c:v>0.10257412596124944</c:v>
                </c:pt>
                <c:pt idx="1984">
                  <c:v>0.10257412596124944</c:v>
                </c:pt>
                <c:pt idx="1985">
                  <c:v>0.10257412596124944</c:v>
                </c:pt>
                <c:pt idx="1986">
                  <c:v>0.10257412596124944</c:v>
                </c:pt>
                <c:pt idx="1987">
                  <c:v>0.10257412596124944</c:v>
                </c:pt>
                <c:pt idx="1988">
                  <c:v>0.10257412596124944</c:v>
                </c:pt>
                <c:pt idx="1989">
                  <c:v>0.10257412596124944</c:v>
                </c:pt>
                <c:pt idx="1990">
                  <c:v>0.10257412596124944</c:v>
                </c:pt>
                <c:pt idx="1991">
                  <c:v>0.10257412596124944</c:v>
                </c:pt>
                <c:pt idx="1992">
                  <c:v>0.10257412596124944</c:v>
                </c:pt>
                <c:pt idx="1993">
                  <c:v>0.10257412596124944</c:v>
                </c:pt>
                <c:pt idx="1994">
                  <c:v>0.10257412596124944</c:v>
                </c:pt>
                <c:pt idx="1995">
                  <c:v>0.10257412596124944</c:v>
                </c:pt>
                <c:pt idx="1996">
                  <c:v>0.10257412596124944</c:v>
                </c:pt>
                <c:pt idx="1997">
                  <c:v>0.10257412596124944</c:v>
                </c:pt>
                <c:pt idx="1998">
                  <c:v>0.10257412596124944</c:v>
                </c:pt>
                <c:pt idx="1999">
                  <c:v>0.10257412596124944</c:v>
                </c:pt>
                <c:pt idx="2000">
                  <c:v>0.10257412596124944</c:v>
                </c:pt>
                <c:pt idx="2001">
                  <c:v>0.10257412596124944</c:v>
                </c:pt>
                <c:pt idx="2002">
                  <c:v>0.10257412596124944</c:v>
                </c:pt>
                <c:pt idx="2003">
                  <c:v>0.10257412596124944</c:v>
                </c:pt>
                <c:pt idx="2004">
                  <c:v>0.10257412596124944</c:v>
                </c:pt>
                <c:pt idx="2005">
                  <c:v>0.10257412596124944</c:v>
                </c:pt>
                <c:pt idx="2006">
                  <c:v>0.10257412596124944</c:v>
                </c:pt>
                <c:pt idx="2007">
                  <c:v>0.10257412596124944</c:v>
                </c:pt>
                <c:pt idx="2008">
                  <c:v>0.10257412596124944</c:v>
                </c:pt>
                <c:pt idx="2009">
                  <c:v>0.10257412596124944</c:v>
                </c:pt>
                <c:pt idx="2010">
                  <c:v>0.10257412596124944</c:v>
                </c:pt>
                <c:pt idx="2011">
                  <c:v>0.10257412596124944</c:v>
                </c:pt>
                <c:pt idx="2012">
                  <c:v>0.10257412596124944</c:v>
                </c:pt>
                <c:pt idx="2013">
                  <c:v>0.10257412596124944</c:v>
                </c:pt>
                <c:pt idx="2014">
                  <c:v>0.10257412596124944</c:v>
                </c:pt>
                <c:pt idx="2015">
                  <c:v>0.10257412596124944</c:v>
                </c:pt>
                <c:pt idx="2016">
                  <c:v>0.10257412596124944</c:v>
                </c:pt>
                <c:pt idx="2017">
                  <c:v>0.10257412596124944</c:v>
                </c:pt>
                <c:pt idx="2018">
                  <c:v>0.10257412596124944</c:v>
                </c:pt>
                <c:pt idx="2019">
                  <c:v>0.10859711840446253</c:v>
                </c:pt>
                <c:pt idx="2020">
                  <c:v>0.10859711840446253</c:v>
                </c:pt>
                <c:pt idx="2021">
                  <c:v>0.10859711840446253</c:v>
                </c:pt>
                <c:pt idx="2022">
                  <c:v>0.10859711840446253</c:v>
                </c:pt>
                <c:pt idx="2023">
                  <c:v>0.10859711840446253</c:v>
                </c:pt>
                <c:pt idx="2024">
                  <c:v>0.10859711840446253</c:v>
                </c:pt>
                <c:pt idx="2025">
                  <c:v>0.10859711840446253</c:v>
                </c:pt>
                <c:pt idx="2026">
                  <c:v>0.10859711840446253</c:v>
                </c:pt>
                <c:pt idx="2027">
                  <c:v>0.10859711840446253</c:v>
                </c:pt>
                <c:pt idx="2028">
                  <c:v>0.10859711840446253</c:v>
                </c:pt>
                <c:pt idx="2029">
                  <c:v>0.10859711840446253</c:v>
                </c:pt>
                <c:pt idx="2030">
                  <c:v>0.10859711840446253</c:v>
                </c:pt>
                <c:pt idx="2031">
                  <c:v>0.10859711840446253</c:v>
                </c:pt>
                <c:pt idx="2032">
                  <c:v>0.10859711840446253</c:v>
                </c:pt>
                <c:pt idx="2033">
                  <c:v>0.10859711840446253</c:v>
                </c:pt>
                <c:pt idx="2034">
                  <c:v>0.10859711840446253</c:v>
                </c:pt>
                <c:pt idx="2035">
                  <c:v>0.10859711840446253</c:v>
                </c:pt>
                <c:pt idx="2036">
                  <c:v>0.10859711840446253</c:v>
                </c:pt>
                <c:pt idx="2037">
                  <c:v>0.10859711840446253</c:v>
                </c:pt>
                <c:pt idx="2038">
                  <c:v>0.10859711840446253</c:v>
                </c:pt>
                <c:pt idx="2039">
                  <c:v>0.10859711840446253</c:v>
                </c:pt>
                <c:pt idx="2040">
                  <c:v>0.10859711840446253</c:v>
                </c:pt>
                <c:pt idx="2041">
                  <c:v>0.10859711840446253</c:v>
                </c:pt>
                <c:pt idx="2042">
                  <c:v>0.10859711840446253</c:v>
                </c:pt>
                <c:pt idx="2043">
                  <c:v>0.10859711840446253</c:v>
                </c:pt>
                <c:pt idx="2044">
                  <c:v>0.10859711840446253</c:v>
                </c:pt>
                <c:pt idx="2045">
                  <c:v>0.10859711840446253</c:v>
                </c:pt>
                <c:pt idx="2046">
                  <c:v>0.10859711840446253</c:v>
                </c:pt>
                <c:pt idx="2047">
                  <c:v>0.10859711840446253</c:v>
                </c:pt>
                <c:pt idx="2048">
                  <c:v>0.10859711840446253</c:v>
                </c:pt>
                <c:pt idx="2049">
                  <c:v>0.10859711840446253</c:v>
                </c:pt>
                <c:pt idx="2050">
                  <c:v>0.10859711840446253</c:v>
                </c:pt>
                <c:pt idx="2051">
                  <c:v>0.10859711840446253</c:v>
                </c:pt>
                <c:pt idx="2052">
                  <c:v>0.10859711840446253</c:v>
                </c:pt>
                <c:pt idx="2053">
                  <c:v>0.10859711840446253</c:v>
                </c:pt>
                <c:pt idx="2054">
                  <c:v>0.10859711840446253</c:v>
                </c:pt>
                <c:pt idx="2055">
                  <c:v>0.10859711840446253</c:v>
                </c:pt>
                <c:pt idx="2056">
                  <c:v>0.10859711840446253</c:v>
                </c:pt>
                <c:pt idx="2057">
                  <c:v>0.10859711840446253</c:v>
                </c:pt>
                <c:pt idx="2058">
                  <c:v>0.10859711840446253</c:v>
                </c:pt>
                <c:pt idx="2059">
                  <c:v>0.10859711840446253</c:v>
                </c:pt>
                <c:pt idx="2060">
                  <c:v>0.10859711840446253</c:v>
                </c:pt>
                <c:pt idx="2061">
                  <c:v>0.10859711840446253</c:v>
                </c:pt>
                <c:pt idx="2062">
                  <c:v>0.10859711840446253</c:v>
                </c:pt>
                <c:pt idx="2063">
                  <c:v>0.10859711840446253</c:v>
                </c:pt>
                <c:pt idx="2064">
                  <c:v>0.10859711840446253</c:v>
                </c:pt>
                <c:pt idx="2065">
                  <c:v>0.10859711840446253</c:v>
                </c:pt>
                <c:pt idx="2066">
                  <c:v>0.10859711840446253</c:v>
                </c:pt>
                <c:pt idx="2067">
                  <c:v>0.10859711840446253</c:v>
                </c:pt>
                <c:pt idx="2068">
                  <c:v>0.10859711840446253</c:v>
                </c:pt>
                <c:pt idx="2069">
                  <c:v>0.10859711840446253</c:v>
                </c:pt>
                <c:pt idx="2070">
                  <c:v>0.10859711840446253</c:v>
                </c:pt>
                <c:pt idx="2071">
                  <c:v>0.10859711840446253</c:v>
                </c:pt>
                <c:pt idx="2072">
                  <c:v>0.10859711840446253</c:v>
                </c:pt>
                <c:pt idx="2073">
                  <c:v>0.10859711840446253</c:v>
                </c:pt>
                <c:pt idx="2074">
                  <c:v>0.10859711840446253</c:v>
                </c:pt>
                <c:pt idx="2075">
                  <c:v>0.10859711840446253</c:v>
                </c:pt>
                <c:pt idx="2076">
                  <c:v>0.10859711840446253</c:v>
                </c:pt>
                <c:pt idx="2077">
                  <c:v>0.10859711840446253</c:v>
                </c:pt>
                <c:pt idx="2078">
                  <c:v>0.10859711840446253</c:v>
                </c:pt>
                <c:pt idx="2079">
                  <c:v>0.10859711840446253</c:v>
                </c:pt>
                <c:pt idx="2080">
                  <c:v>0.10859711840446253</c:v>
                </c:pt>
                <c:pt idx="2081">
                  <c:v>0.10859711840446253</c:v>
                </c:pt>
                <c:pt idx="2082">
                  <c:v>0.10859711840446253</c:v>
                </c:pt>
                <c:pt idx="2083">
                  <c:v>0.10859711840446253</c:v>
                </c:pt>
                <c:pt idx="2084">
                  <c:v>0.10859711840446253</c:v>
                </c:pt>
                <c:pt idx="2085">
                  <c:v>0.10859711840446253</c:v>
                </c:pt>
                <c:pt idx="2086">
                  <c:v>0.10859711840446253</c:v>
                </c:pt>
                <c:pt idx="2087">
                  <c:v>0.11751114722041789</c:v>
                </c:pt>
                <c:pt idx="2088">
                  <c:v>0.11751114722041789</c:v>
                </c:pt>
                <c:pt idx="2089">
                  <c:v>0.11751114722041789</c:v>
                </c:pt>
                <c:pt idx="2090">
                  <c:v>0.11751114722041789</c:v>
                </c:pt>
                <c:pt idx="2091">
                  <c:v>0.11751114722041789</c:v>
                </c:pt>
                <c:pt idx="2092">
                  <c:v>0.11751114722041789</c:v>
                </c:pt>
                <c:pt idx="2093">
                  <c:v>0.11751114722041789</c:v>
                </c:pt>
                <c:pt idx="2094">
                  <c:v>0.11751114722041789</c:v>
                </c:pt>
                <c:pt idx="2095">
                  <c:v>0.11751114722041789</c:v>
                </c:pt>
                <c:pt idx="2096">
                  <c:v>0.11751114722041789</c:v>
                </c:pt>
                <c:pt idx="2097">
                  <c:v>0.11751114722041789</c:v>
                </c:pt>
                <c:pt idx="2098">
                  <c:v>0.11751114722041789</c:v>
                </c:pt>
                <c:pt idx="2099">
                  <c:v>0.11751114722041789</c:v>
                </c:pt>
                <c:pt idx="2100">
                  <c:v>0.11751114722041789</c:v>
                </c:pt>
                <c:pt idx="2101">
                  <c:v>0.11751114722041789</c:v>
                </c:pt>
                <c:pt idx="2102">
                  <c:v>0.11751114722041789</c:v>
                </c:pt>
                <c:pt idx="2103">
                  <c:v>0.11751114722041789</c:v>
                </c:pt>
                <c:pt idx="2104">
                  <c:v>0.11751114722041789</c:v>
                </c:pt>
                <c:pt idx="2105">
                  <c:v>0.11751114722041789</c:v>
                </c:pt>
                <c:pt idx="2106">
                  <c:v>0.11751114722041789</c:v>
                </c:pt>
                <c:pt idx="2107">
                  <c:v>0.11751114722041789</c:v>
                </c:pt>
                <c:pt idx="2108">
                  <c:v>0.11751114722041789</c:v>
                </c:pt>
                <c:pt idx="2109">
                  <c:v>0.11751114722041789</c:v>
                </c:pt>
                <c:pt idx="2110">
                  <c:v>0.11751114722041789</c:v>
                </c:pt>
                <c:pt idx="2111">
                  <c:v>0.11751114722041789</c:v>
                </c:pt>
                <c:pt idx="2112">
                  <c:v>0.11751114722041789</c:v>
                </c:pt>
                <c:pt idx="2113">
                  <c:v>0.11751114722041789</c:v>
                </c:pt>
                <c:pt idx="2114">
                  <c:v>0.11751114722041789</c:v>
                </c:pt>
                <c:pt idx="2115">
                  <c:v>0.11751114722041789</c:v>
                </c:pt>
                <c:pt idx="2116">
                  <c:v>0.11751114722041789</c:v>
                </c:pt>
                <c:pt idx="2117">
                  <c:v>0.11751114722041789</c:v>
                </c:pt>
                <c:pt idx="2118">
                  <c:v>0.11751114722041789</c:v>
                </c:pt>
                <c:pt idx="2119">
                  <c:v>0.11751114722041789</c:v>
                </c:pt>
                <c:pt idx="2120">
                  <c:v>0.11751114722041789</c:v>
                </c:pt>
                <c:pt idx="2121">
                  <c:v>0.11751114722041789</c:v>
                </c:pt>
                <c:pt idx="2122">
                  <c:v>0.11751114722041789</c:v>
                </c:pt>
                <c:pt idx="2123">
                  <c:v>0.11751114722041789</c:v>
                </c:pt>
                <c:pt idx="2124">
                  <c:v>0.11751114722041789</c:v>
                </c:pt>
                <c:pt idx="2125">
                  <c:v>0.11751114722041789</c:v>
                </c:pt>
                <c:pt idx="2126">
                  <c:v>0.11751114722041789</c:v>
                </c:pt>
                <c:pt idx="2127">
                  <c:v>0.11751114722041789</c:v>
                </c:pt>
                <c:pt idx="2128">
                  <c:v>0.11751114722041789</c:v>
                </c:pt>
                <c:pt idx="2129">
                  <c:v>0.11751114722041789</c:v>
                </c:pt>
                <c:pt idx="2130">
                  <c:v>0.11751114722041789</c:v>
                </c:pt>
                <c:pt idx="2131">
                  <c:v>0.11751114722041789</c:v>
                </c:pt>
                <c:pt idx="2132">
                  <c:v>0.11751114722041789</c:v>
                </c:pt>
                <c:pt idx="2133">
                  <c:v>0.11751114722041789</c:v>
                </c:pt>
                <c:pt idx="2134">
                  <c:v>0.11751114722041789</c:v>
                </c:pt>
                <c:pt idx="2135">
                  <c:v>0.11751114722041789</c:v>
                </c:pt>
                <c:pt idx="2136">
                  <c:v>0.11751114722041789</c:v>
                </c:pt>
                <c:pt idx="2137">
                  <c:v>0.11751114722041789</c:v>
                </c:pt>
                <c:pt idx="2138">
                  <c:v>0.11751114722041789</c:v>
                </c:pt>
                <c:pt idx="2139">
                  <c:v>0.11751114722041789</c:v>
                </c:pt>
                <c:pt idx="2140">
                  <c:v>0.11751114722041789</c:v>
                </c:pt>
                <c:pt idx="2141">
                  <c:v>0.11751114722041789</c:v>
                </c:pt>
                <c:pt idx="2142">
                  <c:v>0.11751114722041789</c:v>
                </c:pt>
                <c:pt idx="2143">
                  <c:v>0.11751114722041789</c:v>
                </c:pt>
                <c:pt idx="2144">
                  <c:v>0.11751114722041789</c:v>
                </c:pt>
                <c:pt idx="2145">
                  <c:v>0.11751114722041789</c:v>
                </c:pt>
                <c:pt idx="2146">
                  <c:v>0.11751114722041789</c:v>
                </c:pt>
                <c:pt idx="2147">
                  <c:v>0.11751114722041789</c:v>
                </c:pt>
                <c:pt idx="2148">
                  <c:v>0.11751114722041789</c:v>
                </c:pt>
                <c:pt idx="2149">
                  <c:v>0.11751114722041789</c:v>
                </c:pt>
                <c:pt idx="2150">
                  <c:v>0.11751114722041789</c:v>
                </c:pt>
                <c:pt idx="2151">
                  <c:v>0.11751114722041789</c:v>
                </c:pt>
                <c:pt idx="2152">
                  <c:v>0.13130003554509886</c:v>
                </c:pt>
                <c:pt idx="2153">
                  <c:v>0.13130003554509886</c:v>
                </c:pt>
                <c:pt idx="2154">
                  <c:v>0.13130003554509886</c:v>
                </c:pt>
                <c:pt idx="2155">
                  <c:v>0.13130003554509886</c:v>
                </c:pt>
                <c:pt idx="2156">
                  <c:v>0.13130003554509886</c:v>
                </c:pt>
                <c:pt idx="2157">
                  <c:v>0.13130003554509886</c:v>
                </c:pt>
                <c:pt idx="2158">
                  <c:v>0.13130003554509886</c:v>
                </c:pt>
                <c:pt idx="2159">
                  <c:v>0.13130003554509886</c:v>
                </c:pt>
                <c:pt idx="2160">
                  <c:v>0.13130003554509886</c:v>
                </c:pt>
                <c:pt idx="2161">
                  <c:v>0.13130003554509886</c:v>
                </c:pt>
                <c:pt idx="2162">
                  <c:v>0.13130003554509886</c:v>
                </c:pt>
                <c:pt idx="2163">
                  <c:v>0.13130003554509886</c:v>
                </c:pt>
                <c:pt idx="2164">
                  <c:v>0.13130003554509886</c:v>
                </c:pt>
                <c:pt idx="2165">
                  <c:v>0.13130003554509886</c:v>
                </c:pt>
                <c:pt idx="2166">
                  <c:v>0.13130003554509886</c:v>
                </c:pt>
                <c:pt idx="2167">
                  <c:v>0.13130003554509886</c:v>
                </c:pt>
                <c:pt idx="2168">
                  <c:v>0.13130003554509886</c:v>
                </c:pt>
                <c:pt idx="2169">
                  <c:v>0.13130003554509886</c:v>
                </c:pt>
                <c:pt idx="2170">
                  <c:v>0.13130003554509886</c:v>
                </c:pt>
                <c:pt idx="2171">
                  <c:v>0.13130003554509886</c:v>
                </c:pt>
                <c:pt idx="2172">
                  <c:v>0.13130003554509886</c:v>
                </c:pt>
                <c:pt idx="2173">
                  <c:v>0.13130003554509886</c:v>
                </c:pt>
                <c:pt idx="2174">
                  <c:v>0.13130003554509886</c:v>
                </c:pt>
                <c:pt idx="2175">
                  <c:v>0.13130003554509886</c:v>
                </c:pt>
                <c:pt idx="2176">
                  <c:v>0.13130003554509886</c:v>
                </c:pt>
                <c:pt idx="2177">
                  <c:v>0.13130003554509886</c:v>
                </c:pt>
                <c:pt idx="2178">
                  <c:v>0.13130003554509886</c:v>
                </c:pt>
                <c:pt idx="2179">
                  <c:v>0.13130003554509886</c:v>
                </c:pt>
                <c:pt idx="2180">
                  <c:v>0.13130003554509886</c:v>
                </c:pt>
                <c:pt idx="2181">
                  <c:v>0.13130003554509886</c:v>
                </c:pt>
                <c:pt idx="2182">
                  <c:v>0.13130003554509886</c:v>
                </c:pt>
                <c:pt idx="2183">
                  <c:v>0.13130003554509886</c:v>
                </c:pt>
                <c:pt idx="2184">
                  <c:v>0.13130003554509886</c:v>
                </c:pt>
                <c:pt idx="2185">
                  <c:v>0.13130003554509886</c:v>
                </c:pt>
                <c:pt idx="2186">
                  <c:v>0.13130003554509886</c:v>
                </c:pt>
                <c:pt idx="2187">
                  <c:v>0.13130003554509886</c:v>
                </c:pt>
                <c:pt idx="2188">
                  <c:v>0.13130003554509886</c:v>
                </c:pt>
                <c:pt idx="2189">
                  <c:v>0.13130003554509886</c:v>
                </c:pt>
                <c:pt idx="2190">
                  <c:v>0.13130003554509886</c:v>
                </c:pt>
                <c:pt idx="2191">
                  <c:v>0.13130003554509886</c:v>
                </c:pt>
                <c:pt idx="2192">
                  <c:v>0.13130003554509886</c:v>
                </c:pt>
                <c:pt idx="2193">
                  <c:v>0.13130003554509886</c:v>
                </c:pt>
                <c:pt idx="2194">
                  <c:v>0.13130003554509886</c:v>
                </c:pt>
                <c:pt idx="2195">
                  <c:v>0.13130003554509886</c:v>
                </c:pt>
                <c:pt idx="2196">
                  <c:v>0.13130003554509886</c:v>
                </c:pt>
                <c:pt idx="2197">
                  <c:v>0.13130003554509886</c:v>
                </c:pt>
                <c:pt idx="2198">
                  <c:v>0.13130003554509886</c:v>
                </c:pt>
                <c:pt idx="2199">
                  <c:v>0.13130003554509886</c:v>
                </c:pt>
                <c:pt idx="2200">
                  <c:v>0.13130003554509886</c:v>
                </c:pt>
              </c:numCache>
            </c:numRef>
          </c:yVal>
          <c:smooth val="1"/>
          <c:extLst>
            <c:ext xmlns:c16="http://schemas.microsoft.com/office/drawing/2014/chart" uri="{C3380CC4-5D6E-409C-BE32-E72D297353CC}">
              <c16:uniqueId val="{00000000-F7D6-49FC-9458-91EEBD30CDDE}"/>
            </c:ext>
          </c:extLst>
        </c:ser>
        <c:ser>
          <c:idx val="1"/>
          <c:order val="1"/>
          <c:tx>
            <c:strRef>
              <c:f>CUM_INCID_CR1!$C$1</c:f>
              <c:strCache>
                <c:ptCount val="1"/>
                <c:pt idx="0">
                  <c:v>cif_inv</c:v>
                </c:pt>
              </c:strCache>
            </c:strRef>
          </c:tx>
          <c:spPr>
            <a:ln w="57150" cap="rnd">
              <a:solidFill>
                <a:srgbClr val="FF0000"/>
              </a:solidFill>
              <a:round/>
            </a:ln>
            <a:effectLst/>
          </c:spPr>
          <c:marker>
            <c:symbol val="none"/>
          </c:marker>
          <c:xVal>
            <c:numRef>
              <c:f>CUM_INCID_CR1!$A$2:$A$2202</c:f>
              <c:numCache>
                <c:formatCode>General</c:formatCode>
                <c:ptCount val="2201"/>
                <c:pt idx="0">
                  <c:v>0</c:v>
                </c:pt>
                <c:pt idx="1">
                  <c:v>2.7397260273972603E-3</c:v>
                </c:pt>
                <c:pt idx="2">
                  <c:v>5.4794520547945206E-3</c:v>
                </c:pt>
                <c:pt idx="3">
                  <c:v>8.21917808219178E-3</c:v>
                </c:pt>
                <c:pt idx="4">
                  <c:v>1.0958904109589041E-2</c:v>
                </c:pt>
                <c:pt idx="5">
                  <c:v>1.3698630136986301E-2</c:v>
                </c:pt>
                <c:pt idx="6">
                  <c:v>1.643835616438356E-2</c:v>
                </c:pt>
                <c:pt idx="7">
                  <c:v>1.9178082191780823E-2</c:v>
                </c:pt>
                <c:pt idx="8">
                  <c:v>2.1917808219178082E-2</c:v>
                </c:pt>
                <c:pt idx="9">
                  <c:v>2.4657534246575342E-2</c:v>
                </c:pt>
                <c:pt idx="10">
                  <c:v>2.7397260273972601E-2</c:v>
                </c:pt>
                <c:pt idx="11">
                  <c:v>3.0136986301369864E-2</c:v>
                </c:pt>
                <c:pt idx="12">
                  <c:v>3.287671232876712E-2</c:v>
                </c:pt>
                <c:pt idx="13">
                  <c:v>3.5616438356164383E-2</c:v>
                </c:pt>
                <c:pt idx="14">
                  <c:v>3.8356164383561646E-2</c:v>
                </c:pt>
                <c:pt idx="15">
                  <c:v>4.1095890410958902E-2</c:v>
                </c:pt>
                <c:pt idx="16">
                  <c:v>4.3835616438356165E-2</c:v>
                </c:pt>
                <c:pt idx="17">
                  <c:v>4.6575342465753428E-2</c:v>
                </c:pt>
                <c:pt idx="18">
                  <c:v>4.9315068493150684E-2</c:v>
                </c:pt>
                <c:pt idx="19">
                  <c:v>5.2054794520547946E-2</c:v>
                </c:pt>
                <c:pt idx="20">
                  <c:v>5.4794520547945202E-2</c:v>
                </c:pt>
                <c:pt idx="21">
                  <c:v>5.7534246575342465E-2</c:v>
                </c:pt>
                <c:pt idx="22">
                  <c:v>6.0273972602739728E-2</c:v>
                </c:pt>
                <c:pt idx="23">
                  <c:v>6.3013698630136991E-2</c:v>
                </c:pt>
                <c:pt idx="24">
                  <c:v>6.575342465753424E-2</c:v>
                </c:pt>
                <c:pt idx="25">
                  <c:v>6.8493150684931503E-2</c:v>
                </c:pt>
                <c:pt idx="26">
                  <c:v>7.1232876712328766E-2</c:v>
                </c:pt>
                <c:pt idx="27">
                  <c:v>7.3972602739726029E-2</c:v>
                </c:pt>
                <c:pt idx="28">
                  <c:v>7.6712328767123292E-2</c:v>
                </c:pt>
                <c:pt idx="29">
                  <c:v>7.9452054794520555E-2</c:v>
                </c:pt>
                <c:pt idx="30">
                  <c:v>8.2191780821917804E-2</c:v>
                </c:pt>
                <c:pt idx="31">
                  <c:v>8.4931506849315067E-2</c:v>
                </c:pt>
                <c:pt idx="32">
                  <c:v>8.7671232876712329E-2</c:v>
                </c:pt>
                <c:pt idx="33">
                  <c:v>9.0410958904109592E-2</c:v>
                </c:pt>
                <c:pt idx="34">
                  <c:v>9.3150684931506855E-2</c:v>
                </c:pt>
                <c:pt idx="35">
                  <c:v>9.5890410958904104E-2</c:v>
                </c:pt>
                <c:pt idx="36">
                  <c:v>9.8630136986301367E-2</c:v>
                </c:pt>
                <c:pt idx="37">
                  <c:v>0.10136986301369863</c:v>
                </c:pt>
                <c:pt idx="38">
                  <c:v>0.10410958904109589</c:v>
                </c:pt>
                <c:pt idx="39">
                  <c:v>0.10684931506849316</c:v>
                </c:pt>
                <c:pt idx="40">
                  <c:v>0.1095890410958904</c:v>
                </c:pt>
                <c:pt idx="41">
                  <c:v>0.11232876712328767</c:v>
                </c:pt>
                <c:pt idx="42">
                  <c:v>0.11506849315068493</c:v>
                </c:pt>
                <c:pt idx="43">
                  <c:v>0.11780821917808219</c:v>
                </c:pt>
                <c:pt idx="44">
                  <c:v>0.12054794520547946</c:v>
                </c:pt>
                <c:pt idx="45">
                  <c:v>0.12328767123287671</c:v>
                </c:pt>
                <c:pt idx="46">
                  <c:v>0.12602739726027398</c:v>
                </c:pt>
                <c:pt idx="47">
                  <c:v>0.12876712328767123</c:v>
                </c:pt>
                <c:pt idx="48">
                  <c:v>0.13150684931506848</c:v>
                </c:pt>
                <c:pt idx="49">
                  <c:v>0.13424657534246576</c:v>
                </c:pt>
                <c:pt idx="50">
                  <c:v>0.13698630136986301</c:v>
                </c:pt>
                <c:pt idx="51">
                  <c:v>0.13972602739726028</c:v>
                </c:pt>
                <c:pt idx="52">
                  <c:v>0.14246575342465753</c:v>
                </c:pt>
                <c:pt idx="53">
                  <c:v>0.14520547945205478</c:v>
                </c:pt>
                <c:pt idx="54">
                  <c:v>0.14794520547945206</c:v>
                </c:pt>
                <c:pt idx="55">
                  <c:v>0.15068493150684931</c:v>
                </c:pt>
                <c:pt idx="56">
                  <c:v>0.15342465753424658</c:v>
                </c:pt>
                <c:pt idx="57">
                  <c:v>0.15616438356164383</c:v>
                </c:pt>
                <c:pt idx="58">
                  <c:v>0.15890410958904111</c:v>
                </c:pt>
                <c:pt idx="59">
                  <c:v>0.16164383561643836</c:v>
                </c:pt>
                <c:pt idx="60">
                  <c:v>0.16438356164383561</c:v>
                </c:pt>
                <c:pt idx="61">
                  <c:v>0.16712328767123288</c:v>
                </c:pt>
                <c:pt idx="62">
                  <c:v>0.16986301369863013</c:v>
                </c:pt>
                <c:pt idx="63">
                  <c:v>0.17260273972602741</c:v>
                </c:pt>
                <c:pt idx="64">
                  <c:v>0.17534246575342466</c:v>
                </c:pt>
                <c:pt idx="65">
                  <c:v>0.17808219178082191</c:v>
                </c:pt>
                <c:pt idx="66">
                  <c:v>0.18082191780821918</c:v>
                </c:pt>
                <c:pt idx="67">
                  <c:v>0.18356164383561643</c:v>
                </c:pt>
                <c:pt idx="68">
                  <c:v>0.18630136986301371</c:v>
                </c:pt>
                <c:pt idx="69">
                  <c:v>0.18904109589041096</c:v>
                </c:pt>
                <c:pt idx="70">
                  <c:v>0.19178082191780821</c:v>
                </c:pt>
                <c:pt idx="71">
                  <c:v>0.19452054794520549</c:v>
                </c:pt>
                <c:pt idx="72">
                  <c:v>0.19726027397260273</c:v>
                </c:pt>
                <c:pt idx="73">
                  <c:v>0.2</c:v>
                </c:pt>
                <c:pt idx="74">
                  <c:v>0.20273972602739726</c:v>
                </c:pt>
                <c:pt idx="75">
                  <c:v>0.20547945205479451</c:v>
                </c:pt>
                <c:pt idx="76">
                  <c:v>0.20821917808219179</c:v>
                </c:pt>
                <c:pt idx="77">
                  <c:v>0.21095890410958903</c:v>
                </c:pt>
                <c:pt idx="78">
                  <c:v>0.21369863013698631</c:v>
                </c:pt>
                <c:pt idx="79">
                  <c:v>0.21643835616438356</c:v>
                </c:pt>
                <c:pt idx="80">
                  <c:v>0.21917808219178081</c:v>
                </c:pt>
                <c:pt idx="81">
                  <c:v>0.22191780821917809</c:v>
                </c:pt>
                <c:pt idx="82">
                  <c:v>0.22465753424657534</c:v>
                </c:pt>
                <c:pt idx="83">
                  <c:v>0.22739726027397261</c:v>
                </c:pt>
                <c:pt idx="84">
                  <c:v>0.23013698630136986</c:v>
                </c:pt>
                <c:pt idx="85">
                  <c:v>0.23287671232876711</c:v>
                </c:pt>
                <c:pt idx="86">
                  <c:v>0.23561643835616439</c:v>
                </c:pt>
                <c:pt idx="87">
                  <c:v>0.23835616438356164</c:v>
                </c:pt>
                <c:pt idx="88">
                  <c:v>0.24109589041095891</c:v>
                </c:pt>
                <c:pt idx="89">
                  <c:v>0.24383561643835616</c:v>
                </c:pt>
                <c:pt idx="90">
                  <c:v>0.24657534246575341</c:v>
                </c:pt>
                <c:pt idx="91">
                  <c:v>0.24931506849315069</c:v>
                </c:pt>
                <c:pt idx="92">
                  <c:v>0.25205479452054796</c:v>
                </c:pt>
                <c:pt idx="93">
                  <c:v>0.25479452054794521</c:v>
                </c:pt>
                <c:pt idx="94">
                  <c:v>0.25753424657534246</c:v>
                </c:pt>
                <c:pt idx="95">
                  <c:v>0.26027397260273971</c:v>
                </c:pt>
                <c:pt idx="96">
                  <c:v>0.26301369863013696</c:v>
                </c:pt>
                <c:pt idx="97">
                  <c:v>0.26575342465753427</c:v>
                </c:pt>
                <c:pt idx="98">
                  <c:v>0.26849315068493151</c:v>
                </c:pt>
                <c:pt idx="99">
                  <c:v>0.27123287671232876</c:v>
                </c:pt>
                <c:pt idx="100">
                  <c:v>0.27397260273972601</c:v>
                </c:pt>
                <c:pt idx="101">
                  <c:v>0.27671232876712326</c:v>
                </c:pt>
                <c:pt idx="102">
                  <c:v>0.27945205479452057</c:v>
                </c:pt>
                <c:pt idx="103">
                  <c:v>0.28219178082191781</c:v>
                </c:pt>
                <c:pt idx="104">
                  <c:v>0.28493150684931506</c:v>
                </c:pt>
                <c:pt idx="105">
                  <c:v>0.28767123287671231</c:v>
                </c:pt>
                <c:pt idx="106">
                  <c:v>0.29041095890410956</c:v>
                </c:pt>
                <c:pt idx="107">
                  <c:v>0.29315068493150687</c:v>
                </c:pt>
                <c:pt idx="108">
                  <c:v>0.29589041095890412</c:v>
                </c:pt>
                <c:pt idx="109">
                  <c:v>0.29863013698630136</c:v>
                </c:pt>
                <c:pt idx="110">
                  <c:v>0.30136986301369861</c:v>
                </c:pt>
                <c:pt idx="111">
                  <c:v>0.30410958904109592</c:v>
                </c:pt>
                <c:pt idx="112">
                  <c:v>0.30684931506849317</c:v>
                </c:pt>
                <c:pt idx="113">
                  <c:v>0.30958904109589042</c:v>
                </c:pt>
                <c:pt idx="114">
                  <c:v>0.31232876712328766</c:v>
                </c:pt>
                <c:pt idx="115">
                  <c:v>0.31506849315068491</c:v>
                </c:pt>
                <c:pt idx="116">
                  <c:v>0.31780821917808222</c:v>
                </c:pt>
                <c:pt idx="117">
                  <c:v>0.32054794520547947</c:v>
                </c:pt>
                <c:pt idx="118">
                  <c:v>0.32328767123287672</c:v>
                </c:pt>
                <c:pt idx="119">
                  <c:v>0.32602739726027397</c:v>
                </c:pt>
                <c:pt idx="120">
                  <c:v>0.32876712328767121</c:v>
                </c:pt>
                <c:pt idx="121">
                  <c:v>0.33150684931506852</c:v>
                </c:pt>
                <c:pt idx="122">
                  <c:v>0.33424657534246577</c:v>
                </c:pt>
                <c:pt idx="123">
                  <c:v>0.33698630136986302</c:v>
                </c:pt>
                <c:pt idx="124">
                  <c:v>0.33972602739726027</c:v>
                </c:pt>
                <c:pt idx="125">
                  <c:v>0.34246575342465752</c:v>
                </c:pt>
                <c:pt idx="126">
                  <c:v>0.34520547945205482</c:v>
                </c:pt>
                <c:pt idx="127">
                  <c:v>0.34794520547945207</c:v>
                </c:pt>
                <c:pt idx="128">
                  <c:v>0.35068493150684932</c:v>
                </c:pt>
                <c:pt idx="129">
                  <c:v>0.35342465753424657</c:v>
                </c:pt>
                <c:pt idx="130">
                  <c:v>0.35616438356164382</c:v>
                </c:pt>
                <c:pt idx="131">
                  <c:v>0.35890410958904112</c:v>
                </c:pt>
                <c:pt idx="132">
                  <c:v>0.36164383561643837</c:v>
                </c:pt>
                <c:pt idx="133">
                  <c:v>0.36438356164383562</c:v>
                </c:pt>
                <c:pt idx="134">
                  <c:v>0.36712328767123287</c:v>
                </c:pt>
                <c:pt idx="135">
                  <c:v>0.36986301369863012</c:v>
                </c:pt>
                <c:pt idx="136">
                  <c:v>0.37260273972602742</c:v>
                </c:pt>
                <c:pt idx="137">
                  <c:v>0.37534246575342467</c:v>
                </c:pt>
                <c:pt idx="138">
                  <c:v>0.37808219178082192</c:v>
                </c:pt>
                <c:pt idx="139">
                  <c:v>0.38082191780821917</c:v>
                </c:pt>
                <c:pt idx="140">
                  <c:v>0.38356164383561642</c:v>
                </c:pt>
                <c:pt idx="141">
                  <c:v>0.38630136986301372</c:v>
                </c:pt>
                <c:pt idx="142">
                  <c:v>0.38904109589041097</c:v>
                </c:pt>
                <c:pt idx="143">
                  <c:v>0.39178082191780822</c:v>
                </c:pt>
                <c:pt idx="144">
                  <c:v>0.39452054794520547</c:v>
                </c:pt>
                <c:pt idx="145">
                  <c:v>0.39726027397260272</c:v>
                </c:pt>
                <c:pt idx="146">
                  <c:v>0.4</c:v>
                </c:pt>
                <c:pt idx="147">
                  <c:v>0.40273972602739727</c:v>
                </c:pt>
                <c:pt idx="148">
                  <c:v>0.40547945205479452</c:v>
                </c:pt>
                <c:pt idx="149">
                  <c:v>0.40821917808219177</c:v>
                </c:pt>
                <c:pt idx="150">
                  <c:v>0.41095890410958902</c:v>
                </c:pt>
                <c:pt idx="151">
                  <c:v>0.41369863013698632</c:v>
                </c:pt>
                <c:pt idx="152">
                  <c:v>0.41643835616438357</c:v>
                </c:pt>
                <c:pt idx="153">
                  <c:v>0.41917808219178082</c:v>
                </c:pt>
                <c:pt idx="154">
                  <c:v>0.42191780821917807</c:v>
                </c:pt>
                <c:pt idx="155">
                  <c:v>0.42465753424657532</c:v>
                </c:pt>
                <c:pt idx="156">
                  <c:v>0.42739726027397262</c:v>
                </c:pt>
                <c:pt idx="157">
                  <c:v>0.43013698630136987</c:v>
                </c:pt>
                <c:pt idx="158">
                  <c:v>0.43287671232876712</c:v>
                </c:pt>
                <c:pt idx="159">
                  <c:v>0.43561643835616437</c:v>
                </c:pt>
                <c:pt idx="160">
                  <c:v>0.43835616438356162</c:v>
                </c:pt>
                <c:pt idx="161">
                  <c:v>0.44109589041095892</c:v>
                </c:pt>
                <c:pt idx="162">
                  <c:v>0.44383561643835617</c:v>
                </c:pt>
                <c:pt idx="163">
                  <c:v>0.44657534246575342</c:v>
                </c:pt>
                <c:pt idx="164">
                  <c:v>0.44931506849315067</c:v>
                </c:pt>
                <c:pt idx="165">
                  <c:v>0.45205479452054792</c:v>
                </c:pt>
                <c:pt idx="166">
                  <c:v>0.45479452054794522</c:v>
                </c:pt>
                <c:pt idx="167">
                  <c:v>0.45753424657534247</c:v>
                </c:pt>
                <c:pt idx="168">
                  <c:v>0.46027397260273972</c:v>
                </c:pt>
                <c:pt idx="169">
                  <c:v>0.46301369863013697</c:v>
                </c:pt>
                <c:pt idx="170">
                  <c:v>0.46575342465753422</c:v>
                </c:pt>
                <c:pt idx="171">
                  <c:v>0.46849315068493153</c:v>
                </c:pt>
                <c:pt idx="172">
                  <c:v>0.47123287671232877</c:v>
                </c:pt>
                <c:pt idx="173">
                  <c:v>0.47397260273972602</c:v>
                </c:pt>
                <c:pt idx="174">
                  <c:v>0.47671232876712327</c:v>
                </c:pt>
                <c:pt idx="175">
                  <c:v>0.47945205479452052</c:v>
                </c:pt>
                <c:pt idx="176">
                  <c:v>0.48219178082191783</c:v>
                </c:pt>
                <c:pt idx="177">
                  <c:v>0.48493150684931507</c:v>
                </c:pt>
                <c:pt idx="178">
                  <c:v>0.48767123287671232</c:v>
                </c:pt>
                <c:pt idx="179">
                  <c:v>0.49041095890410957</c:v>
                </c:pt>
                <c:pt idx="180">
                  <c:v>0.49315068493150682</c:v>
                </c:pt>
                <c:pt idx="181">
                  <c:v>0.49589041095890413</c:v>
                </c:pt>
                <c:pt idx="182">
                  <c:v>0.49863013698630138</c:v>
                </c:pt>
                <c:pt idx="183">
                  <c:v>0.50136986301369868</c:v>
                </c:pt>
                <c:pt idx="184">
                  <c:v>0.50410958904109593</c:v>
                </c:pt>
                <c:pt idx="185">
                  <c:v>0.50684931506849318</c:v>
                </c:pt>
                <c:pt idx="186">
                  <c:v>0.50958904109589043</c:v>
                </c:pt>
                <c:pt idx="187">
                  <c:v>0.51232876712328768</c:v>
                </c:pt>
                <c:pt idx="188">
                  <c:v>0.51506849315068493</c:v>
                </c:pt>
                <c:pt idx="189">
                  <c:v>0.51780821917808217</c:v>
                </c:pt>
                <c:pt idx="190">
                  <c:v>0.52054794520547942</c:v>
                </c:pt>
                <c:pt idx="191">
                  <c:v>0.52328767123287667</c:v>
                </c:pt>
                <c:pt idx="192">
                  <c:v>0.52602739726027392</c:v>
                </c:pt>
                <c:pt idx="193">
                  <c:v>0.52876712328767128</c:v>
                </c:pt>
                <c:pt idx="194">
                  <c:v>0.53150684931506853</c:v>
                </c:pt>
                <c:pt idx="195">
                  <c:v>0.53424657534246578</c:v>
                </c:pt>
                <c:pt idx="196">
                  <c:v>0.53698630136986303</c:v>
                </c:pt>
                <c:pt idx="197">
                  <c:v>0.53972602739726028</c:v>
                </c:pt>
                <c:pt idx="198">
                  <c:v>0.54246575342465753</c:v>
                </c:pt>
                <c:pt idx="199">
                  <c:v>0.54520547945205478</c:v>
                </c:pt>
                <c:pt idx="200">
                  <c:v>0.54794520547945202</c:v>
                </c:pt>
                <c:pt idx="201">
                  <c:v>0.55068493150684927</c:v>
                </c:pt>
                <c:pt idx="202">
                  <c:v>0.55342465753424652</c:v>
                </c:pt>
                <c:pt idx="203">
                  <c:v>0.55616438356164388</c:v>
                </c:pt>
                <c:pt idx="204">
                  <c:v>0.55890410958904113</c:v>
                </c:pt>
                <c:pt idx="205">
                  <c:v>0.56164383561643838</c:v>
                </c:pt>
                <c:pt idx="206">
                  <c:v>0.56438356164383563</c:v>
                </c:pt>
                <c:pt idx="207">
                  <c:v>0.56712328767123288</c:v>
                </c:pt>
                <c:pt idx="208">
                  <c:v>0.56986301369863013</c:v>
                </c:pt>
                <c:pt idx="209">
                  <c:v>0.57260273972602738</c:v>
                </c:pt>
                <c:pt idx="210">
                  <c:v>0.57534246575342463</c:v>
                </c:pt>
                <c:pt idx="211">
                  <c:v>0.57808219178082187</c:v>
                </c:pt>
                <c:pt idx="212">
                  <c:v>0.58082191780821912</c:v>
                </c:pt>
                <c:pt idx="213">
                  <c:v>0.58356164383561648</c:v>
                </c:pt>
                <c:pt idx="214">
                  <c:v>0.58630136986301373</c:v>
                </c:pt>
                <c:pt idx="215">
                  <c:v>0.58904109589041098</c:v>
                </c:pt>
                <c:pt idx="216">
                  <c:v>0.59178082191780823</c:v>
                </c:pt>
                <c:pt idx="217">
                  <c:v>0.59452054794520548</c:v>
                </c:pt>
                <c:pt idx="218">
                  <c:v>0.59726027397260273</c:v>
                </c:pt>
                <c:pt idx="219">
                  <c:v>0.6</c:v>
                </c:pt>
                <c:pt idx="220">
                  <c:v>0.60273972602739723</c:v>
                </c:pt>
                <c:pt idx="221">
                  <c:v>0.60547945205479448</c:v>
                </c:pt>
                <c:pt idx="222">
                  <c:v>0.60821917808219184</c:v>
                </c:pt>
                <c:pt idx="223">
                  <c:v>0.61095890410958908</c:v>
                </c:pt>
                <c:pt idx="224">
                  <c:v>0.61369863013698633</c:v>
                </c:pt>
                <c:pt idx="225">
                  <c:v>0.61643835616438358</c:v>
                </c:pt>
                <c:pt idx="226">
                  <c:v>0.61917808219178083</c:v>
                </c:pt>
                <c:pt idx="227">
                  <c:v>0.62191780821917808</c:v>
                </c:pt>
                <c:pt idx="228">
                  <c:v>0.62465753424657533</c:v>
                </c:pt>
                <c:pt idx="229">
                  <c:v>0.62739726027397258</c:v>
                </c:pt>
                <c:pt idx="230">
                  <c:v>0.63013698630136983</c:v>
                </c:pt>
                <c:pt idx="231">
                  <c:v>0.63287671232876708</c:v>
                </c:pt>
                <c:pt idx="232">
                  <c:v>0.63561643835616444</c:v>
                </c:pt>
                <c:pt idx="233">
                  <c:v>0.63835616438356169</c:v>
                </c:pt>
                <c:pt idx="234">
                  <c:v>0.64109589041095894</c:v>
                </c:pt>
                <c:pt idx="235">
                  <c:v>0.64383561643835618</c:v>
                </c:pt>
                <c:pt idx="236">
                  <c:v>0.64657534246575343</c:v>
                </c:pt>
                <c:pt idx="237">
                  <c:v>0.64931506849315068</c:v>
                </c:pt>
                <c:pt idx="238">
                  <c:v>0.65205479452054793</c:v>
                </c:pt>
                <c:pt idx="239">
                  <c:v>0.65479452054794518</c:v>
                </c:pt>
                <c:pt idx="240">
                  <c:v>0.65753424657534243</c:v>
                </c:pt>
                <c:pt idx="241">
                  <c:v>0.66027397260273968</c:v>
                </c:pt>
                <c:pt idx="242">
                  <c:v>0.66301369863013704</c:v>
                </c:pt>
                <c:pt idx="243">
                  <c:v>0.66575342465753429</c:v>
                </c:pt>
                <c:pt idx="244">
                  <c:v>0.66849315068493154</c:v>
                </c:pt>
                <c:pt idx="245">
                  <c:v>0.67123287671232879</c:v>
                </c:pt>
                <c:pt idx="246">
                  <c:v>0.67397260273972603</c:v>
                </c:pt>
                <c:pt idx="247">
                  <c:v>0.67671232876712328</c:v>
                </c:pt>
                <c:pt idx="248">
                  <c:v>0.67945205479452053</c:v>
                </c:pt>
                <c:pt idx="249">
                  <c:v>0.68219178082191778</c:v>
                </c:pt>
                <c:pt idx="250">
                  <c:v>0.68493150684931503</c:v>
                </c:pt>
                <c:pt idx="251">
                  <c:v>0.68767123287671228</c:v>
                </c:pt>
                <c:pt idx="252">
                  <c:v>0.69041095890410964</c:v>
                </c:pt>
                <c:pt idx="253">
                  <c:v>0.69315068493150689</c:v>
                </c:pt>
                <c:pt idx="254">
                  <c:v>0.69589041095890414</c:v>
                </c:pt>
                <c:pt idx="255">
                  <c:v>0.69863013698630139</c:v>
                </c:pt>
                <c:pt idx="256">
                  <c:v>0.70136986301369864</c:v>
                </c:pt>
                <c:pt idx="257">
                  <c:v>0.70410958904109588</c:v>
                </c:pt>
                <c:pt idx="258">
                  <c:v>0.70684931506849313</c:v>
                </c:pt>
                <c:pt idx="259">
                  <c:v>0.70958904109589038</c:v>
                </c:pt>
                <c:pt idx="260">
                  <c:v>0.71232876712328763</c:v>
                </c:pt>
                <c:pt idx="261">
                  <c:v>0.71506849315068488</c:v>
                </c:pt>
                <c:pt idx="262">
                  <c:v>0.71780821917808224</c:v>
                </c:pt>
                <c:pt idx="263">
                  <c:v>0.72054794520547949</c:v>
                </c:pt>
                <c:pt idx="264">
                  <c:v>0.72328767123287674</c:v>
                </c:pt>
                <c:pt idx="265">
                  <c:v>0.72602739726027399</c:v>
                </c:pt>
                <c:pt idx="266">
                  <c:v>0.72876712328767124</c:v>
                </c:pt>
                <c:pt idx="267">
                  <c:v>0.73150684931506849</c:v>
                </c:pt>
                <c:pt idx="268">
                  <c:v>0.73424657534246573</c:v>
                </c:pt>
                <c:pt idx="269">
                  <c:v>0.73698630136986298</c:v>
                </c:pt>
                <c:pt idx="270">
                  <c:v>0.73972602739726023</c:v>
                </c:pt>
                <c:pt idx="271">
                  <c:v>0.74246575342465748</c:v>
                </c:pt>
                <c:pt idx="272">
                  <c:v>0.74520547945205484</c:v>
                </c:pt>
                <c:pt idx="273">
                  <c:v>0.74794520547945209</c:v>
                </c:pt>
                <c:pt idx="274">
                  <c:v>0.75068493150684934</c:v>
                </c:pt>
                <c:pt idx="275">
                  <c:v>0.75342465753424659</c:v>
                </c:pt>
                <c:pt idx="276">
                  <c:v>0.75616438356164384</c:v>
                </c:pt>
                <c:pt idx="277">
                  <c:v>0.75890410958904109</c:v>
                </c:pt>
                <c:pt idx="278">
                  <c:v>0.76164383561643834</c:v>
                </c:pt>
                <c:pt idx="279">
                  <c:v>0.76438356164383559</c:v>
                </c:pt>
                <c:pt idx="280">
                  <c:v>0.76712328767123283</c:v>
                </c:pt>
                <c:pt idx="281">
                  <c:v>0.76986301369863008</c:v>
                </c:pt>
                <c:pt idx="282">
                  <c:v>0.77260273972602744</c:v>
                </c:pt>
                <c:pt idx="283">
                  <c:v>0.77534246575342469</c:v>
                </c:pt>
                <c:pt idx="284">
                  <c:v>0.77808219178082194</c:v>
                </c:pt>
                <c:pt idx="285">
                  <c:v>0.78082191780821919</c:v>
                </c:pt>
                <c:pt idx="286">
                  <c:v>0.78356164383561644</c:v>
                </c:pt>
                <c:pt idx="287">
                  <c:v>0.78630136986301369</c:v>
                </c:pt>
                <c:pt idx="288">
                  <c:v>0.78904109589041094</c:v>
                </c:pt>
                <c:pt idx="289">
                  <c:v>0.79178082191780819</c:v>
                </c:pt>
                <c:pt idx="290">
                  <c:v>0.79452054794520544</c:v>
                </c:pt>
                <c:pt idx="291">
                  <c:v>0.79726027397260268</c:v>
                </c:pt>
                <c:pt idx="292">
                  <c:v>0.8</c:v>
                </c:pt>
                <c:pt idx="293">
                  <c:v>0.80273972602739729</c:v>
                </c:pt>
                <c:pt idx="294">
                  <c:v>0.80547945205479454</c:v>
                </c:pt>
                <c:pt idx="295">
                  <c:v>0.80821917808219179</c:v>
                </c:pt>
                <c:pt idx="296">
                  <c:v>0.81095890410958904</c:v>
                </c:pt>
                <c:pt idx="297">
                  <c:v>0.81369863013698629</c:v>
                </c:pt>
                <c:pt idx="298">
                  <c:v>0.81643835616438354</c:v>
                </c:pt>
                <c:pt idx="299">
                  <c:v>0.81917808219178079</c:v>
                </c:pt>
                <c:pt idx="300">
                  <c:v>0.82191780821917804</c:v>
                </c:pt>
                <c:pt idx="301">
                  <c:v>0.8246575342465754</c:v>
                </c:pt>
                <c:pt idx="302">
                  <c:v>0.82739726027397265</c:v>
                </c:pt>
                <c:pt idx="303">
                  <c:v>0.83013698630136989</c:v>
                </c:pt>
                <c:pt idx="304">
                  <c:v>0.83287671232876714</c:v>
                </c:pt>
                <c:pt idx="305">
                  <c:v>0.83561643835616439</c:v>
                </c:pt>
                <c:pt idx="306">
                  <c:v>0.83835616438356164</c:v>
                </c:pt>
                <c:pt idx="307">
                  <c:v>0.84109589041095889</c:v>
                </c:pt>
                <c:pt idx="308">
                  <c:v>0.84383561643835614</c:v>
                </c:pt>
                <c:pt idx="309">
                  <c:v>0.84657534246575339</c:v>
                </c:pt>
                <c:pt idx="310">
                  <c:v>0.84931506849315064</c:v>
                </c:pt>
                <c:pt idx="311">
                  <c:v>0.852054794520548</c:v>
                </c:pt>
                <c:pt idx="312">
                  <c:v>0.85479452054794525</c:v>
                </c:pt>
                <c:pt idx="313">
                  <c:v>0.8575342465753425</c:v>
                </c:pt>
                <c:pt idx="314">
                  <c:v>0.86027397260273974</c:v>
                </c:pt>
                <c:pt idx="315">
                  <c:v>0.86301369863013699</c:v>
                </c:pt>
                <c:pt idx="316">
                  <c:v>0.86575342465753424</c:v>
                </c:pt>
                <c:pt idx="317">
                  <c:v>0.86849315068493149</c:v>
                </c:pt>
                <c:pt idx="318">
                  <c:v>0.87123287671232874</c:v>
                </c:pt>
                <c:pt idx="319">
                  <c:v>0.87397260273972599</c:v>
                </c:pt>
                <c:pt idx="320">
                  <c:v>0.87671232876712324</c:v>
                </c:pt>
                <c:pt idx="321">
                  <c:v>0.8794520547945206</c:v>
                </c:pt>
                <c:pt idx="322">
                  <c:v>0.88219178082191785</c:v>
                </c:pt>
                <c:pt idx="323">
                  <c:v>0.8849315068493151</c:v>
                </c:pt>
                <c:pt idx="324">
                  <c:v>0.88767123287671235</c:v>
                </c:pt>
                <c:pt idx="325">
                  <c:v>0.8904109589041096</c:v>
                </c:pt>
                <c:pt idx="326">
                  <c:v>0.89315068493150684</c:v>
                </c:pt>
                <c:pt idx="327">
                  <c:v>0.89589041095890409</c:v>
                </c:pt>
                <c:pt idx="328">
                  <c:v>0.89863013698630134</c:v>
                </c:pt>
                <c:pt idx="329">
                  <c:v>0.90136986301369859</c:v>
                </c:pt>
                <c:pt idx="330">
                  <c:v>0.90410958904109584</c:v>
                </c:pt>
                <c:pt idx="331">
                  <c:v>0.9068493150684932</c:v>
                </c:pt>
                <c:pt idx="332">
                  <c:v>0.90958904109589045</c:v>
                </c:pt>
                <c:pt idx="333">
                  <c:v>0.9123287671232877</c:v>
                </c:pt>
                <c:pt idx="334">
                  <c:v>0.91506849315068495</c:v>
                </c:pt>
                <c:pt idx="335">
                  <c:v>0.9178082191780822</c:v>
                </c:pt>
                <c:pt idx="336">
                  <c:v>0.92054794520547945</c:v>
                </c:pt>
                <c:pt idx="337">
                  <c:v>0.92328767123287669</c:v>
                </c:pt>
                <c:pt idx="338">
                  <c:v>0.92602739726027394</c:v>
                </c:pt>
                <c:pt idx="339">
                  <c:v>0.92876712328767119</c:v>
                </c:pt>
                <c:pt idx="340">
                  <c:v>0.93150684931506844</c:v>
                </c:pt>
                <c:pt idx="341">
                  <c:v>0.9342465753424658</c:v>
                </c:pt>
                <c:pt idx="342">
                  <c:v>0.93698630136986305</c:v>
                </c:pt>
                <c:pt idx="343">
                  <c:v>0.9397260273972603</c:v>
                </c:pt>
                <c:pt idx="344">
                  <c:v>0.94246575342465755</c:v>
                </c:pt>
                <c:pt idx="345">
                  <c:v>0.9452054794520548</c:v>
                </c:pt>
                <c:pt idx="346">
                  <c:v>0.94794520547945205</c:v>
                </c:pt>
                <c:pt idx="347">
                  <c:v>0.9506849315068493</c:v>
                </c:pt>
                <c:pt idx="348">
                  <c:v>0.95342465753424654</c:v>
                </c:pt>
                <c:pt idx="349">
                  <c:v>0.95616438356164379</c:v>
                </c:pt>
                <c:pt idx="350">
                  <c:v>0.95890410958904104</c:v>
                </c:pt>
                <c:pt idx="351">
                  <c:v>0.9616438356164384</c:v>
                </c:pt>
                <c:pt idx="352">
                  <c:v>0.96438356164383565</c:v>
                </c:pt>
                <c:pt idx="353">
                  <c:v>0.9671232876712329</c:v>
                </c:pt>
                <c:pt idx="354">
                  <c:v>0.96986301369863015</c:v>
                </c:pt>
                <c:pt idx="355">
                  <c:v>0.9726027397260274</c:v>
                </c:pt>
                <c:pt idx="356">
                  <c:v>0.97534246575342465</c:v>
                </c:pt>
                <c:pt idx="357">
                  <c:v>0.9780821917808219</c:v>
                </c:pt>
                <c:pt idx="358">
                  <c:v>0.98082191780821915</c:v>
                </c:pt>
                <c:pt idx="359">
                  <c:v>0.98356164383561639</c:v>
                </c:pt>
                <c:pt idx="360">
                  <c:v>0.98630136986301364</c:v>
                </c:pt>
                <c:pt idx="361">
                  <c:v>0.989041095890411</c:v>
                </c:pt>
                <c:pt idx="362">
                  <c:v>0.99178082191780825</c:v>
                </c:pt>
                <c:pt idx="363">
                  <c:v>0.9945205479452055</c:v>
                </c:pt>
                <c:pt idx="364">
                  <c:v>0.99726027397260275</c:v>
                </c:pt>
                <c:pt idx="365">
                  <c:v>1</c:v>
                </c:pt>
                <c:pt idx="366">
                  <c:v>1.0027397260273974</c:v>
                </c:pt>
                <c:pt idx="367">
                  <c:v>1.0054794520547945</c:v>
                </c:pt>
                <c:pt idx="368">
                  <c:v>1.0082191780821919</c:v>
                </c:pt>
                <c:pt idx="369">
                  <c:v>1.010958904109589</c:v>
                </c:pt>
                <c:pt idx="370">
                  <c:v>1.0136986301369864</c:v>
                </c:pt>
                <c:pt idx="371">
                  <c:v>1.0164383561643835</c:v>
                </c:pt>
                <c:pt idx="372">
                  <c:v>1.0191780821917809</c:v>
                </c:pt>
                <c:pt idx="373">
                  <c:v>1.021917808219178</c:v>
                </c:pt>
                <c:pt idx="374">
                  <c:v>1.0246575342465754</c:v>
                </c:pt>
                <c:pt idx="375">
                  <c:v>1.0273972602739727</c:v>
                </c:pt>
                <c:pt idx="376">
                  <c:v>1.0301369863013699</c:v>
                </c:pt>
                <c:pt idx="377">
                  <c:v>1.0328767123287672</c:v>
                </c:pt>
                <c:pt idx="378">
                  <c:v>1.0356164383561643</c:v>
                </c:pt>
                <c:pt idx="379">
                  <c:v>1.0383561643835617</c:v>
                </c:pt>
                <c:pt idx="380">
                  <c:v>1.0410958904109588</c:v>
                </c:pt>
                <c:pt idx="381">
                  <c:v>1.0438356164383562</c:v>
                </c:pt>
                <c:pt idx="382">
                  <c:v>1.0465753424657533</c:v>
                </c:pt>
                <c:pt idx="383">
                  <c:v>1.0493150684931507</c:v>
                </c:pt>
                <c:pt idx="384">
                  <c:v>1.0520547945205478</c:v>
                </c:pt>
                <c:pt idx="385">
                  <c:v>1.0547945205479452</c:v>
                </c:pt>
                <c:pt idx="386">
                  <c:v>1.0575342465753426</c:v>
                </c:pt>
                <c:pt idx="387">
                  <c:v>1.0602739726027397</c:v>
                </c:pt>
                <c:pt idx="388">
                  <c:v>1.0630136986301371</c:v>
                </c:pt>
                <c:pt idx="389">
                  <c:v>1.0657534246575342</c:v>
                </c:pt>
                <c:pt idx="390">
                  <c:v>1.0684931506849316</c:v>
                </c:pt>
                <c:pt idx="391">
                  <c:v>1.0712328767123287</c:v>
                </c:pt>
                <c:pt idx="392">
                  <c:v>1.0739726027397261</c:v>
                </c:pt>
                <c:pt idx="393">
                  <c:v>1.0767123287671232</c:v>
                </c:pt>
                <c:pt idx="394">
                  <c:v>1.0794520547945206</c:v>
                </c:pt>
                <c:pt idx="395">
                  <c:v>1.0821917808219179</c:v>
                </c:pt>
                <c:pt idx="396">
                  <c:v>1.0849315068493151</c:v>
                </c:pt>
                <c:pt idx="397">
                  <c:v>1.0876712328767124</c:v>
                </c:pt>
                <c:pt idx="398">
                  <c:v>1.0904109589041096</c:v>
                </c:pt>
                <c:pt idx="399">
                  <c:v>1.0931506849315069</c:v>
                </c:pt>
                <c:pt idx="400">
                  <c:v>1.095890410958904</c:v>
                </c:pt>
                <c:pt idx="401">
                  <c:v>1.0986301369863014</c:v>
                </c:pt>
                <c:pt idx="402">
                  <c:v>1.1013698630136985</c:v>
                </c:pt>
                <c:pt idx="403">
                  <c:v>1.1041095890410959</c:v>
                </c:pt>
                <c:pt idx="404">
                  <c:v>1.106849315068493</c:v>
                </c:pt>
                <c:pt idx="405">
                  <c:v>1.1095890410958904</c:v>
                </c:pt>
                <c:pt idx="406">
                  <c:v>1.1123287671232878</c:v>
                </c:pt>
                <c:pt idx="407">
                  <c:v>1.1150684931506849</c:v>
                </c:pt>
                <c:pt idx="408">
                  <c:v>1.1178082191780823</c:v>
                </c:pt>
                <c:pt idx="409">
                  <c:v>1.1205479452054794</c:v>
                </c:pt>
                <c:pt idx="410">
                  <c:v>1.1232876712328768</c:v>
                </c:pt>
                <c:pt idx="411">
                  <c:v>1.1260273972602739</c:v>
                </c:pt>
                <c:pt idx="412">
                  <c:v>1.1287671232876713</c:v>
                </c:pt>
                <c:pt idx="413">
                  <c:v>1.1315068493150684</c:v>
                </c:pt>
                <c:pt idx="414">
                  <c:v>1.1342465753424658</c:v>
                </c:pt>
                <c:pt idx="415">
                  <c:v>1.1369863013698631</c:v>
                </c:pt>
                <c:pt idx="416">
                  <c:v>1.1397260273972603</c:v>
                </c:pt>
                <c:pt idx="417">
                  <c:v>1.1424657534246576</c:v>
                </c:pt>
                <c:pt idx="418">
                  <c:v>1.1452054794520548</c:v>
                </c:pt>
                <c:pt idx="419">
                  <c:v>1.1479452054794521</c:v>
                </c:pt>
                <c:pt idx="420">
                  <c:v>1.1506849315068493</c:v>
                </c:pt>
                <c:pt idx="421">
                  <c:v>1.1534246575342466</c:v>
                </c:pt>
                <c:pt idx="422">
                  <c:v>1.1561643835616437</c:v>
                </c:pt>
                <c:pt idx="423">
                  <c:v>1.1589041095890411</c:v>
                </c:pt>
                <c:pt idx="424">
                  <c:v>1.1616438356164382</c:v>
                </c:pt>
                <c:pt idx="425">
                  <c:v>1.1643835616438356</c:v>
                </c:pt>
                <c:pt idx="426">
                  <c:v>1.167123287671233</c:v>
                </c:pt>
                <c:pt idx="427">
                  <c:v>1.1698630136986301</c:v>
                </c:pt>
                <c:pt idx="428">
                  <c:v>1.1726027397260275</c:v>
                </c:pt>
                <c:pt idx="429">
                  <c:v>1.1753424657534246</c:v>
                </c:pt>
                <c:pt idx="430">
                  <c:v>1.178082191780822</c:v>
                </c:pt>
                <c:pt idx="431">
                  <c:v>1.1808219178082191</c:v>
                </c:pt>
                <c:pt idx="432">
                  <c:v>1.1835616438356165</c:v>
                </c:pt>
                <c:pt idx="433">
                  <c:v>1.1863013698630136</c:v>
                </c:pt>
                <c:pt idx="434">
                  <c:v>1.189041095890411</c:v>
                </c:pt>
                <c:pt idx="435">
                  <c:v>1.1917808219178083</c:v>
                </c:pt>
                <c:pt idx="436">
                  <c:v>1.1945205479452055</c:v>
                </c:pt>
                <c:pt idx="437">
                  <c:v>1.1972602739726028</c:v>
                </c:pt>
                <c:pt idx="438">
                  <c:v>1.2</c:v>
                </c:pt>
                <c:pt idx="439">
                  <c:v>1.2027397260273973</c:v>
                </c:pt>
                <c:pt idx="440">
                  <c:v>1.2054794520547945</c:v>
                </c:pt>
                <c:pt idx="441">
                  <c:v>1.2082191780821918</c:v>
                </c:pt>
                <c:pt idx="442">
                  <c:v>1.210958904109589</c:v>
                </c:pt>
                <c:pt idx="443">
                  <c:v>1.2136986301369863</c:v>
                </c:pt>
                <c:pt idx="444">
                  <c:v>1.2164383561643837</c:v>
                </c:pt>
                <c:pt idx="445">
                  <c:v>1.2191780821917808</c:v>
                </c:pt>
                <c:pt idx="446">
                  <c:v>1.2219178082191782</c:v>
                </c:pt>
                <c:pt idx="447">
                  <c:v>1.2246575342465753</c:v>
                </c:pt>
                <c:pt idx="448">
                  <c:v>1.2273972602739727</c:v>
                </c:pt>
                <c:pt idx="449">
                  <c:v>1.2301369863013698</c:v>
                </c:pt>
                <c:pt idx="450">
                  <c:v>1.2328767123287672</c:v>
                </c:pt>
                <c:pt idx="451">
                  <c:v>1.2356164383561643</c:v>
                </c:pt>
                <c:pt idx="452">
                  <c:v>1.2383561643835617</c:v>
                </c:pt>
                <c:pt idx="453">
                  <c:v>1.2410958904109588</c:v>
                </c:pt>
                <c:pt idx="454">
                  <c:v>1.2438356164383562</c:v>
                </c:pt>
                <c:pt idx="455">
                  <c:v>1.2465753424657535</c:v>
                </c:pt>
                <c:pt idx="456">
                  <c:v>1.2493150684931507</c:v>
                </c:pt>
                <c:pt idx="457">
                  <c:v>1.252054794520548</c:v>
                </c:pt>
                <c:pt idx="458">
                  <c:v>1.2547945205479452</c:v>
                </c:pt>
                <c:pt idx="459">
                  <c:v>1.2575342465753425</c:v>
                </c:pt>
                <c:pt idx="460">
                  <c:v>1.2602739726027397</c:v>
                </c:pt>
                <c:pt idx="461">
                  <c:v>1.263013698630137</c:v>
                </c:pt>
                <c:pt idx="462">
                  <c:v>1.2657534246575342</c:v>
                </c:pt>
                <c:pt idx="463">
                  <c:v>1.2684931506849315</c:v>
                </c:pt>
                <c:pt idx="464">
                  <c:v>1.2712328767123289</c:v>
                </c:pt>
                <c:pt idx="465">
                  <c:v>1.273972602739726</c:v>
                </c:pt>
                <c:pt idx="466">
                  <c:v>1.2767123287671234</c:v>
                </c:pt>
                <c:pt idx="467">
                  <c:v>1.2794520547945205</c:v>
                </c:pt>
                <c:pt idx="468">
                  <c:v>1.2821917808219179</c:v>
                </c:pt>
                <c:pt idx="469">
                  <c:v>1.284931506849315</c:v>
                </c:pt>
                <c:pt idx="470">
                  <c:v>1.2876712328767124</c:v>
                </c:pt>
                <c:pt idx="471">
                  <c:v>1.2904109589041095</c:v>
                </c:pt>
                <c:pt idx="472">
                  <c:v>1.2931506849315069</c:v>
                </c:pt>
                <c:pt idx="473">
                  <c:v>1.295890410958904</c:v>
                </c:pt>
                <c:pt idx="474">
                  <c:v>1.2986301369863014</c:v>
                </c:pt>
                <c:pt idx="475">
                  <c:v>1.3013698630136987</c:v>
                </c:pt>
                <c:pt idx="476">
                  <c:v>1.3041095890410959</c:v>
                </c:pt>
                <c:pt idx="477">
                  <c:v>1.3068493150684932</c:v>
                </c:pt>
                <c:pt idx="478">
                  <c:v>1.3095890410958904</c:v>
                </c:pt>
                <c:pt idx="479">
                  <c:v>1.3123287671232877</c:v>
                </c:pt>
                <c:pt idx="480">
                  <c:v>1.3150684931506849</c:v>
                </c:pt>
                <c:pt idx="481">
                  <c:v>1.3178082191780822</c:v>
                </c:pt>
                <c:pt idx="482">
                  <c:v>1.3205479452054794</c:v>
                </c:pt>
                <c:pt idx="483">
                  <c:v>1.3232876712328767</c:v>
                </c:pt>
                <c:pt idx="484">
                  <c:v>1.3260273972602741</c:v>
                </c:pt>
                <c:pt idx="485">
                  <c:v>1.3287671232876712</c:v>
                </c:pt>
                <c:pt idx="486">
                  <c:v>1.3315068493150686</c:v>
                </c:pt>
                <c:pt idx="487">
                  <c:v>1.3342465753424657</c:v>
                </c:pt>
                <c:pt idx="488">
                  <c:v>1.3369863013698631</c:v>
                </c:pt>
                <c:pt idx="489">
                  <c:v>1.3397260273972602</c:v>
                </c:pt>
                <c:pt idx="490">
                  <c:v>1.3424657534246576</c:v>
                </c:pt>
                <c:pt idx="491">
                  <c:v>1.3452054794520547</c:v>
                </c:pt>
                <c:pt idx="492">
                  <c:v>1.3479452054794521</c:v>
                </c:pt>
                <c:pt idx="493">
                  <c:v>1.3506849315068492</c:v>
                </c:pt>
                <c:pt idx="494">
                  <c:v>1.3534246575342466</c:v>
                </c:pt>
                <c:pt idx="495">
                  <c:v>1.3561643835616439</c:v>
                </c:pt>
                <c:pt idx="496">
                  <c:v>1.3589041095890411</c:v>
                </c:pt>
                <c:pt idx="497">
                  <c:v>1.3616438356164384</c:v>
                </c:pt>
                <c:pt idx="498">
                  <c:v>1.3643835616438356</c:v>
                </c:pt>
                <c:pt idx="499">
                  <c:v>1.3671232876712329</c:v>
                </c:pt>
                <c:pt idx="500">
                  <c:v>1.3698630136986301</c:v>
                </c:pt>
                <c:pt idx="501">
                  <c:v>1.3726027397260274</c:v>
                </c:pt>
                <c:pt idx="502">
                  <c:v>1.3753424657534246</c:v>
                </c:pt>
                <c:pt idx="503">
                  <c:v>1.3780821917808219</c:v>
                </c:pt>
                <c:pt idx="504">
                  <c:v>1.3808219178082193</c:v>
                </c:pt>
                <c:pt idx="505">
                  <c:v>1.3835616438356164</c:v>
                </c:pt>
                <c:pt idx="506">
                  <c:v>1.3863013698630138</c:v>
                </c:pt>
                <c:pt idx="507">
                  <c:v>1.3890410958904109</c:v>
                </c:pt>
                <c:pt idx="508">
                  <c:v>1.3917808219178083</c:v>
                </c:pt>
                <c:pt idx="509">
                  <c:v>1.3945205479452054</c:v>
                </c:pt>
                <c:pt idx="510">
                  <c:v>1.3972602739726028</c:v>
                </c:pt>
                <c:pt idx="511">
                  <c:v>1.4</c:v>
                </c:pt>
                <c:pt idx="512">
                  <c:v>1.4027397260273973</c:v>
                </c:pt>
                <c:pt idx="513">
                  <c:v>1.4054794520547946</c:v>
                </c:pt>
                <c:pt idx="514">
                  <c:v>1.4082191780821918</c:v>
                </c:pt>
                <c:pt idx="515">
                  <c:v>1.4109589041095891</c:v>
                </c:pt>
                <c:pt idx="516">
                  <c:v>1.4136986301369863</c:v>
                </c:pt>
                <c:pt idx="517">
                  <c:v>1.4164383561643836</c:v>
                </c:pt>
                <c:pt idx="518">
                  <c:v>1.4191780821917808</c:v>
                </c:pt>
                <c:pt idx="519">
                  <c:v>1.4219178082191781</c:v>
                </c:pt>
                <c:pt idx="520">
                  <c:v>1.4246575342465753</c:v>
                </c:pt>
                <c:pt idx="521">
                  <c:v>1.4273972602739726</c:v>
                </c:pt>
                <c:pt idx="522">
                  <c:v>1.4301369863013698</c:v>
                </c:pt>
                <c:pt idx="523">
                  <c:v>1.4328767123287671</c:v>
                </c:pt>
                <c:pt idx="524">
                  <c:v>1.4356164383561645</c:v>
                </c:pt>
                <c:pt idx="525">
                  <c:v>1.4383561643835616</c:v>
                </c:pt>
                <c:pt idx="526">
                  <c:v>1.441095890410959</c:v>
                </c:pt>
                <c:pt idx="527">
                  <c:v>1.4438356164383561</c:v>
                </c:pt>
                <c:pt idx="528">
                  <c:v>1.4465753424657535</c:v>
                </c:pt>
                <c:pt idx="529">
                  <c:v>1.4493150684931506</c:v>
                </c:pt>
                <c:pt idx="530">
                  <c:v>1.452054794520548</c:v>
                </c:pt>
                <c:pt idx="531">
                  <c:v>1.4547945205479451</c:v>
                </c:pt>
                <c:pt idx="532">
                  <c:v>1.4575342465753425</c:v>
                </c:pt>
                <c:pt idx="533">
                  <c:v>1.4602739726027398</c:v>
                </c:pt>
                <c:pt idx="534">
                  <c:v>1.463013698630137</c:v>
                </c:pt>
                <c:pt idx="535">
                  <c:v>1.4657534246575343</c:v>
                </c:pt>
                <c:pt idx="536">
                  <c:v>1.4684931506849315</c:v>
                </c:pt>
                <c:pt idx="537">
                  <c:v>1.4712328767123288</c:v>
                </c:pt>
                <c:pt idx="538">
                  <c:v>1.473972602739726</c:v>
                </c:pt>
                <c:pt idx="539">
                  <c:v>1.4767123287671233</c:v>
                </c:pt>
                <c:pt idx="540">
                  <c:v>1.4794520547945205</c:v>
                </c:pt>
                <c:pt idx="541">
                  <c:v>1.4821917808219178</c:v>
                </c:pt>
                <c:pt idx="542">
                  <c:v>1.484931506849315</c:v>
                </c:pt>
                <c:pt idx="543">
                  <c:v>1.4876712328767123</c:v>
                </c:pt>
                <c:pt idx="544">
                  <c:v>1.4904109589041097</c:v>
                </c:pt>
                <c:pt idx="545">
                  <c:v>1.4931506849315068</c:v>
                </c:pt>
                <c:pt idx="546">
                  <c:v>1.4958904109589042</c:v>
                </c:pt>
                <c:pt idx="547">
                  <c:v>1.4986301369863013</c:v>
                </c:pt>
                <c:pt idx="548">
                  <c:v>1.5013698630136987</c:v>
                </c:pt>
                <c:pt idx="549">
                  <c:v>1.5041095890410958</c:v>
                </c:pt>
                <c:pt idx="550">
                  <c:v>1.5068493150684932</c:v>
                </c:pt>
                <c:pt idx="551">
                  <c:v>1.5095890410958903</c:v>
                </c:pt>
                <c:pt idx="552">
                  <c:v>1.5123287671232877</c:v>
                </c:pt>
                <c:pt idx="553">
                  <c:v>1.515068493150685</c:v>
                </c:pt>
                <c:pt idx="554">
                  <c:v>1.5178082191780822</c:v>
                </c:pt>
                <c:pt idx="555">
                  <c:v>1.5205479452054795</c:v>
                </c:pt>
                <c:pt idx="556">
                  <c:v>1.5232876712328767</c:v>
                </c:pt>
                <c:pt idx="557">
                  <c:v>1.526027397260274</c:v>
                </c:pt>
                <c:pt idx="558">
                  <c:v>1.5287671232876712</c:v>
                </c:pt>
                <c:pt idx="559">
                  <c:v>1.5315068493150685</c:v>
                </c:pt>
                <c:pt idx="560">
                  <c:v>1.5342465753424657</c:v>
                </c:pt>
                <c:pt idx="561">
                  <c:v>1.536986301369863</c:v>
                </c:pt>
                <c:pt idx="562">
                  <c:v>1.5397260273972602</c:v>
                </c:pt>
                <c:pt idx="563">
                  <c:v>1.5424657534246575</c:v>
                </c:pt>
                <c:pt idx="564">
                  <c:v>1.5452054794520549</c:v>
                </c:pt>
                <c:pt idx="565">
                  <c:v>1.547945205479452</c:v>
                </c:pt>
                <c:pt idx="566">
                  <c:v>1.5506849315068494</c:v>
                </c:pt>
                <c:pt idx="567">
                  <c:v>1.5534246575342465</c:v>
                </c:pt>
                <c:pt idx="568">
                  <c:v>1.5561643835616439</c:v>
                </c:pt>
                <c:pt idx="569">
                  <c:v>1.558904109589041</c:v>
                </c:pt>
                <c:pt idx="570">
                  <c:v>1.5616438356164384</c:v>
                </c:pt>
                <c:pt idx="571">
                  <c:v>1.5643835616438355</c:v>
                </c:pt>
                <c:pt idx="572">
                  <c:v>1.5671232876712329</c:v>
                </c:pt>
                <c:pt idx="573">
                  <c:v>1.5698630136986302</c:v>
                </c:pt>
                <c:pt idx="574">
                  <c:v>1.5726027397260274</c:v>
                </c:pt>
                <c:pt idx="575">
                  <c:v>1.5753424657534247</c:v>
                </c:pt>
                <c:pt idx="576">
                  <c:v>1.5780821917808219</c:v>
                </c:pt>
                <c:pt idx="577">
                  <c:v>1.5808219178082192</c:v>
                </c:pt>
                <c:pt idx="578">
                  <c:v>1.5835616438356164</c:v>
                </c:pt>
                <c:pt idx="579">
                  <c:v>1.5863013698630137</c:v>
                </c:pt>
                <c:pt idx="580">
                  <c:v>1.5890410958904109</c:v>
                </c:pt>
                <c:pt idx="581">
                  <c:v>1.5917808219178082</c:v>
                </c:pt>
                <c:pt idx="582">
                  <c:v>1.5945205479452054</c:v>
                </c:pt>
                <c:pt idx="583">
                  <c:v>1.5972602739726027</c:v>
                </c:pt>
                <c:pt idx="584">
                  <c:v>1.6</c:v>
                </c:pt>
                <c:pt idx="585">
                  <c:v>1.6027397260273972</c:v>
                </c:pt>
                <c:pt idx="586">
                  <c:v>1.6054794520547946</c:v>
                </c:pt>
                <c:pt idx="587">
                  <c:v>1.6082191780821917</c:v>
                </c:pt>
                <c:pt idx="588">
                  <c:v>1.6109589041095891</c:v>
                </c:pt>
                <c:pt idx="589">
                  <c:v>1.6136986301369862</c:v>
                </c:pt>
                <c:pt idx="590">
                  <c:v>1.6164383561643836</c:v>
                </c:pt>
                <c:pt idx="591">
                  <c:v>1.6191780821917807</c:v>
                </c:pt>
                <c:pt idx="592">
                  <c:v>1.6219178082191781</c:v>
                </c:pt>
                <c:pt idx="593">
                  <c:v>1.6246575342465754</c:v>
                </c:pt>
                <c:pt idx="594">
                  <c:v>1.6273972602739726</c:v>
                </c:pt>
                <c:pt idx="595">
                  <c:v>1.6301369863013699</c:v>
                </c:pt>
                <c:pt idx="596">
                  <c:v>1.6328767123287671</c:v>
                </c:pt>
                <c:pt idx="597">
                  <c:v>1.6356164383561644</c:v>
                </c:pt>
                <c:pt idx="598">
                  <c:v>1.6383561643835616</c:v>
                </c:pt>
                <c:pt idx="599">
                  <c:v>1.6410958904109589</c:v>
                </c:pt>
                <c:pt idx="600">
                  <c:v>1.6438356164383561</c:v>
                </c:pt>
                <c:pt idx="601">
                  <c:v>1.6465753424657534</c:v>
                </c:pt>
                <c:pt idx="602">
                  <c:v>1.6493150684931508</c:v>
                </c:pt>
                <c:pt idx="603">
                  <c:v>1.6520547945205479</c:v>
                </c:pt>
                <c:pt idx="604">
                  <c:v>1.6547945205479453</c:v>
                </c:pt>
                <c:pt idx="605">
                  <c:v>1.6575342465753424</c:v>
                </c:pt>
                <c:pt idx="606">
                  <c:v>1.6602739726027398</c:v>
                </c:pt>
                <c:pt idx="607">
                  <c:v>1.6630136986301369</c:v>
                </c:pt>
                <c:pt idx="608">
                  <c:v>1.6657534246575343</c:v>
                </c:pt>
                <c:pt idx="609">
                  <c:v>1.6684931506849314</c:v>
                </c:pt>
                <c:pt idx="610">
                  <c:v>1.6712328767123288</c:v>
                </c:pt>
                <c:pt idx="611">
                  <c:v>1.6739726027397259</c:v>
                </c:pt>
                <c:pt idx="612">
                  <c:v>1.6767123287671233</c:v>
                </c:pt>
                <c:pt idx="613">
                  <c:v>1.6794520547945206</c:v>
                </c:pt>
                <c:pt idx="614">
                  <c:v>1.6821917808219178</c:v>
                </c:pt>
                <c:pt idx="615">
                  <c:v>1.6849315068493151</c:v>
                </c:pt>
                <c:pt idx="616">
                  <c:v>1.6876712328767123</c:v>
                </c:pt>
                <c:pt idx="617">
                  <c:v>1.6904109589041096</c:v>
                </c:pt>
                <c:pt idx="618">
                  <c:v>1.6931506849315068</c:v>
                </c:pt>
                <c:pt idx="619">
                  <c:v>1.6958904109589041</c:v>
                </c:pt>
                <c:pt idx="620">
                  <c:v>1.6986301369863013</c:v>
                </c:pt>
                <c:pt idx="621">
                  <c:v>1.7013698630136986</c:v>
                </c:pt>
                <c:pt idx="622">
                  <c:v>1.704109589041096</c:v>
                </c:pt>
                <c:pt idx="623">
                  <c:v>1.7068493150684931</c:v>
                </c:pt>
                <c:pt idx="624">
                  <c:v>1.7095890410958905</c:v>
                </c:pt>
                <c:pt idx="625">
                  <c:v>1.7123287671232876</c:v>
                </c:pt>
                <c:pt idx="626">
                  <c:v>1.715068493150685</c:v>
                </c:pt>
                <c:pt idx="627">
                  <c:v>1.7178082191780821</c:v>
                </c:pt>
                <c:pt idx="628">
                  <c:v>1.7205479452054795</c:v>
                </c:pt>
                <c:pt idx="629">
                  <c:v>1.7232876712328766</c:v>
                </c:pt>
                <c:pt idx="630">
                  <c:v>1.726027397260274</c:v>
                </c:pt>
                <c:pt idx="631">
                  <c:v>1.7287671232876711</c:v>
                </c:pt>
                <c:pt idx="632">
                  <c:v>1.7315068493150685</c:v>
                </c:pt>
                <c:pt idx="633">
                  <c:v>1.7342465753424658</c:v>
                </c:pt>
                <c:pt idx="634">
                  <c:v>1.736986301369863</c:v>
                </c:pt>
                <c:pt idx="635">
                  <c:v>1.7397260273972603</c:v>
                </c:pt>
                <c:pt idx="636">
                  <c:v>1.7424657534246575</c:v>
                </c:pt>
                <c:pt idx="637">
                  <c:v>1.7452054794520548</c:v>
                </c:pt>
                <c:pt idx="638">
                  <c:v>1.747945205479452</c:v>
                </c:pt>
                <c:pt idx="639">
                  <c:v>1.7506849315068493</c:v>
                </c:pt>
                <c:pt idx="640">
                  <c:v>1.7534246575342465</c:v>
                </c:pt>
                <c:pt idx="641">
                  <c:v>1.7561643835616438</c:v>
                </c:pt>
                <c:pt idx="642">
                  <c:v>1.7589041095890412</c:v>
                </c:pt>
                <c:pt idx="643">
                  <c:v>1.7616438356164383</c:v>
                </c:pt>
                <c:pt idx="644">
                  <c:v>1.7643835616438357</c:v>
                </c:pt>
                <c:pt idx="645">
                  <c:v>1.7671232876712328</c:v>
                </c:pt>
                <c:pt idx="646">
                  <c:v>1.7698630136986302</c:v>
                </c:pt>
                <c:pt idx="647">
                  <c:v>1.7726027397260273</c:v>
                </c:pt>
                <c:pt idx="648">
                  <c:v>1.7753424657534247</c:v>
                </c:pt>
                <c:pt idx="649">
                  <c:v>1.7780821917808218</c:v>
                </c:pt>
                <c:pt idx="650">
                  <c:v>1.7808219178082192</c:v>
                </c:pt>
                <c:pt idx="651">
                  <c:v>1.7835616438356163</c:v>
                </c:pt>
                <c:pt idx="652">
                  <c:v>1.7863013698630137</c:v>
                </c:pt>
                <c:pt idx="653">
                  <c:v>1.789041095890411</c:v>
                </c:pt>
                <c:pt idx="654">
                  <c:v>1.7917808219178082</c:v>
                </c:pt>
                <c:pt idx="655">
                  <c:v>1.7945205479452055</c:v>
                </c:pt>
                <c:pt idx="656">
                  <c:v>1.7972602739726027</c:v>
                </c:pt>
                <c:pt idx="657">
                  <c:v>1.8</c:v>
                </c:pt>
                <c:pt idx="658">
                  <c:v>1.8027397260273972</c:v>
                </c:pt>
                <c:pt idx="659">
                  <c:v>1.8054794520547945</c:v>
                </c:pt>
                <c:pt idx="660">
                  <c:v>1.8082191780821917</c:v>
                </c:pt>
                <c:pt idx="661">
                  <c:v>1.810958904109589</c:v>
                </c:pt>
                <c:pt idx="662">
                  <c:v>1.8136986301369864</c:v>
                </c:pt>
                <c:pt idx="663">
                  <c:v>1.8164383561643835</c:v>
                </c:pt>
                <c:pt idx="664">
                  <c:v>1.8191780821917809</c:v>
                </c:pt>
                <c:pt idx="665">
                  <c:v>1.821917808219178</c:v>
                </c:pt>
                <c:pt idx="666">
                  <c:v>1.8246575342465754</c:v>
                </c:pt>
                <c:pt idx="667">
                  <c:v>1.8273972602739725</c:v>
                </c:pt>
                <c:pt idx="668">
                  <c:v>1.8301369863013699</c:v>
                </c:pt>
                <c:pt idx="669">
                  <c:v>1.832876712328767</c:v>
                </c:pt>
                <c:pt idx="670">
                  <c:v>1.8356164383561644</c:v>
                </c:pt>
                <c:pt idx="671">
                  <c:v>1.8383561643835618</c:v>
                </c:pt>
                <c:pt idx="672">
                  <c:v>1.8410958904109589</c:v>
                </c:pt>
                <c:pt idx="673">
                  <c:v>1.8438356164383563</c:v>
                </c:pt>
                <c:pt idx="674">
                  <c:v>1.8465753424657534</c:v>
                </c:pt>
                <c:pt idx="675">
                  <c:v>1.8493150684931507</c:v>
                </c:pt>
                <c:pt idx="676">
                  <c:v>1.8520547945205479</c:v>
                </c:pt>
                <c:pt idx="677">
                  <c:v>1.8547945205479452</c:v>
                </c:pt>
                <c:pt idx="678">
                  <c:v>1.8575342465753424</c:v>
                </c:pt>
                <c:pt idx="679">
                  <c:v>1.8602739726027397</c:v>
                </c:pt>
                <c:pt idx="680">
                  <c:v>1.8630136986301369</c:v>
                </c:pt>
                <c:pt idx="681">
                  <c:v>1.8657534246575342</c:v>
                </c:pt>
                <c:pt idx="682">
                  <c:v>1.8684931506849316</c:v>
                </c:pt>
                <c:pt idx="683">
                  <c:v>1.8712328767123287</c:v>
                </c:pt>
                <c:pt idx="684">
                  <c:v>1.8739726027397261</c:v>
                </c:pt>
                <c:pt idx="685">
                  <c:v>1.8767123287671232</c:v>
                </c:pt>
                <c:pt idx="686">
                  <c:v>1.8794520547945206</c:v>
                </c:pt>
                <c:pt idx="687">
                  <c:v>1.8821917808219177</c:v>
                </c:pt>
                <c:pt idx="688">
                  <c:v>1.8849315068493151</c:v>
                </c:pt>
                <c:pt idx="689">
                  <c:v>1.8876712328767122</c:v>
                </c:pt>
                <c:pt idx="690">
                  <c:v>1.8904109589041096</c:v>
                </c:pt>
                <c:pt idx="691">
                  <c:v>1.893150684931507</c:v>
                </c:pt>
                <c:pt idx="692">
                  <c:v>1.8958904109589041</c:v>
                </c:pt>
                <c:pt idx="693">
                  <c:v>1.8986301369863015</c:v>
                </c:pt>
                <c:pt idx="694">
                  <c:v>1.9013698630136986</c:v>
                </c:pt>
                <c:pt idx="695">
                  <c:v>1.904109589041096</c:v>
                </c:pt>
                <c:pt idx="696">
                  <c:v>1.9068493150684931</c:v>
                </c:pt>
                <c:pt idx="697">
                  <c:v>1.9095890410958904</c:v>
                </c:pt>
                <c:pt idx="698">
                  <c:v>1.9123287671232876</c:v>
                </c:pt>
                <c:pt idx="699">
                  <c:v>1.9150684931506849</c:v>
                </c:pt>
                <c:pt idx="700">
                  <c:v>1.9178082191780821</c:v>
                </c:pt>
                <c:pt idx="701">
                  <c:v>1.9205479452054794</c:v>
                </c:pt>
                <c:pt idx="702">
                  <c:v>1.9232876712328768</c:v>
                </c:pt>
                <c:pt idx="703">
                  <c:v>1.9260273972602739</c:v>
                </c:pt>
                <c:pt idx="704">
                  <c:v>1.9287671232876713</c:v>
                </c:pt>
                <c:pt idx="705">
                  <c:v>1.9315068493150684</c:v>
                </c:pt>
                <c:pt idx="706">
                  <c:v>1.9342465753424658</c:v>
                </c:pt>
                <c:pt idx="707">
                  <c:v>1.9369863013698629</c:v>
                </c:pt>
                <c:pt idx="708">
                  <c:v>1.9397260273972603</c:v>
                </c:pt>
                <c:pt idx="709">
                  <c:v>1.9424657534246574</c:v>
                </c:pt>
                <c:pt idx="710">
                  <c:v>1.9452054794520548</c:v>
                </c:pt>
                <c:pt idx="711">
                  <c:v>1.9479452054794522</c:v>
                </c:pt>
                <c:pt idx="712">
                  <c:v>1.9506849315068493</c:v>
                </c:pt>
                <c:pt idx="713">
                  <c:v>1.9534246575342467</c:v>
                </c:pt>
                <c:pt idx="714">
                  <c:v>1.9561643835616438</c:v>
                </c:pt>
                <c:pt idx="715">
                  <c:v>1.9589041095890412</c:v>
                </c:pt>
                <c:pt idx="716">
                  <c:v>1.9616438356164383</c:v>
                </c:pt>
                <c:pt idx="717">
                  <c:v>1.9643835616438357</c:v>
                </c:pt>
                <c:pt idx="718">
                  <c:v>1.9671232876712328</c:v>
                </c:pt>
                <c:pt idx="719">
                  <c:v>1.9698630136986301</c:v>
                </c:pt>
                <c:pt idx="720">
                  <c:v>1.9726027397260273</c:v>
                </c:pt>
                <c:pt idx="721">
                  <c:v>1.9753424657534246</c:v>
                </c:pt>
                <c:pt idx="722">
                  <c:v>1.978082191780822</c:v>
                </c:pt>
                <c:pt idx="723">
                  <c:v>1.9808219178082191</c:v>
                </c:pt>
                <c:pt idx="724">
                  <c:v>1.9835616438356165</c:v>
                </c:pt>
                <c:pt idx="725">
                  <c:v>1.9863013698630136</c:v>
                </c:pt>
                <c:pt idx="726">
                  <c:v>1.989041095890411</c:v>
                </c:pt>
                <c:pt idx="727">
                  <c:v>1.9917808219178081</c:v>
                </c:pt>
                <c:pt idx="728">
                  <c:v>1.9945205479452055</c:v>
                </c:pt>
                <c:pt idx="729">
                  <c:v>1.9972602739726026</c:v>
                </c:pt>
                <c:pt idx="730">
                  <c:v>2</c:v>
                </c:pt>
                <c:pt idx="731">
                  <c:v>2.0027397260273974</c:v>
                </c:pt>
                <c:pt idx="732">
                  <c:v>2.0054794520547947</c:v>
                </c:pt>
                <c:pt idx="733">
                  <c:v>2.0082191780821916</c:v>
                </c:pt>
                <c:pt idx="734">
                  <c:v>2.010958904109589</c:v>
                </c:pt>
                <c:pt idx="735">
                  <c:v>2.0136986301369864</c:v>
                </c:pt>
                <c:pt idx="736">
                  <c:v>2.0164383561643837</c:v>
                </c:pt>
                <c:pt idx="737">
                  <c:v>2.0191780821917806</c:v>
                </c:pt>
                <c:pt idx="738">
                  <c:v>2.021917808219178</c:v>
                </c:pt>
                <c:pt idx="739">
                  <c:v>2.0246575342465754</c:v>
                </c:pt>
                <c:pt idx="740">
                  <c:v>2.0273972602739727</c:v>
                </c:pt>
                <c:pt idx="741">
                  <c:v>2.0301369863013701</c:v>
                </c:pt>
                <c:pt idx="742">
                  <c:v>2.032876712328767</c:v>
                </c:pt>
                <c:pt idx="743">
                  <c:v>2.0356164383561643</c:v>
                </c:pt>
                <c:pt idx="744">
                  <c:v>2.0383561643835617</c:v>
                </c:pt>
                <c:pt idx="745">
                  <c:v>2.0410958904109591</c:v>
                </c:pt>
                <c:pt idx="746">
                  <c:v>2.043835616438356</c:v>
                </c:pt>
                <c:pt idx="747">
                  <c:v>2.0465753424657533</c:v>
                </c:pt>
                <c:pt idx="748">
                  <c:v>2.0493150684931507</c:v>
                </c:pt>
                <c:pt idx="749">
                  <c:v>2.0520547945205481</c:v>
                </c:pt>
                <c:pt idx="750">
                  <c:v>2.0547945205479454</c:v>
                </c:pt>
                <c:pt idx="751">
                  <c:v>2.0575342465753423</c:v>
                </c:pt>
                <c:pt idx="752">
                  <c:v>2.0602739726027397</c:v>
                </c:pt>
                <c:pt idx="753">
                  <c:v>2.0630136986301371</c:v>
                </c:pt>
                <c:pt idx="754">
                  <c:v>2.0657534246575344</c:v>
                </c:pt>
                <c:pt idx="755">
                  <c:v>2.0684931506849313</c:v>
                </c:pt>
                <c:pt idx="756">
                  <c:v>2.0712328767123287</c:v>
                </c:pt>
                <c:pt idx="757">
                  <c:v>2.0739726027397261</c:v>
                </c:pt>
                <c:pt idx="758">
                  <c:v>2.0767123287671234</c:v>
                </c:pt>
                <c:pt idx="759">
                  <c:v>2.0794520547945203</c:v>
                </c:pt>
                <c:pt idx="760">
                  <c:v>2.0821917808219177</c:v>
                </c:pt>
                <c:pt idx="761">
                  <c:v>2.0849315068493151</c:v>
                </c:pt>
                <c:pt idx="762">
                  <c:v>2.0876712328767124</c:v>
                </c:pt>
                <c:pt idx="763">
                  <c:v>2.0904109589041098</c:v>
                </c:pt>
                <c:pt idx="764">
                  <c:v>2.0931506849315067</c:v>
                </c:pt>
                <c:pt idx="765">
                  <c:v>2.095890410958904</c:v>
                </c:pt>
                <c:pt idx="766">
                  <c:v>2.0986301369863014</c:v>
                </c:pt>
                <c:pt idx="767">
                  <c:v>2.1013698630136988</c:v>
                </c:pt>
                <c:pt idx="768">
                  <c:v>2.1041095890410957</c:v>
                </c:pt>
                <c:pt idx="769">
                  <c:v>2.106849315068493</c:v>
                </c:pt>
                <c:pt idx="770">
                  <c:v>2.1095890410958904</c:v>
                </c:pt>
                <c:pt idx="771">
                  <c:v>2.1123287671232878</c:v>
                </c:pt>
                <c:pt idx="772">
                  <c:v>2.1150684931506851</c:v>
                </c:pt>
                <c:pt idx="773">
                  <c:v>2.117808219178082</c:v>
                </c:pt>
                <c:pt idx="774">
                  <c:v>2.1205479452054794</c:v>
                </c:pt>
                <c:pt idx="775">
                  <c:v>2.1232876712328768</c:v>
                </c:pt>
                <c:pt idx="776">
                  <c:v>2.1260273972602741</c:v>
                </c:pt>
                <c:pt idx="777">
                  <c:v>2.128767123287671</c:v>
                </c:pt>
                <c:pt idx="778">
                  <c:v>2.1315068493150684</c:v>
                </c:pt>
                <c:pt idx="779">
                  <c:v>2.1342465753424658</c:v>
                </c:pt>
                <c:pt idx="780">
                  <c:v>2.1369863013698631</c:v>
                </c:pt>
                <c:pt idx="781">
                  <c:v>2.1397260273972605</c:v>
                </c:pt>
                <c:pt idx="782">
                  <c:v>2.1424657534246574</c:v>
                </c:pt>
                <c:pt idx="783">
                  <c:v>2.1452054794520548</c:v>
                </c:pt>
                <c:pt idx="784">
                  <c:v>2.1479452054794521</c:v>
                </c:pt>
                <c:pt idx="785">
                  <c:v>2.1506849315068495</c:v>
                </c:pt>
                <c:pt idx="786">
                  <c:v>2.1534246575342464</c:v>
                </c:pt>
                <c:pt idx="787">
                  <c:v>2.1561643835616437</c:v>
                </c:pt>
                <c:pt idx="788">
                  <c:v>2.1589041095890411</c:v>
                </c:pt>
                <c:pt idx="789">
                  <c:v>2.1616438356164385</c:v>
                </c:pt>
                <c:pt idx="790">
                  <c:v>2.1643835616438358</c:v>
                </c:pt>
                <c:pt idx="791">
                  <c:v>2.1671232876712327</c:v>
                </c:pt>
                <c:pt idx="792">
                  <c:v>2.1698630136986301</c:v>
                </c:pt>
                <c:pt idx="793">
                  <c:v>2.1726027397260275</c:v>
                </c:pt>
                <c:pt idx="794">
                  <c:v>2.1753424657534248</c:v>
                </c:pt>
                <c:pt idx="795">
                  <c:v>2.1780821917808217</c:v>
                </c:pt>
                <c:pt idx="796">
                  <c:v>2.1808219178082191</c:v>
                </c:pt>
                <c:pt idx="797">
                  <c:v>2.1835616438356165</c:v>
                </c:pt>
                <c:pt idx="798">
                  <c:v>2.1863013698630138</c:v>
                </c:pt>
                <c:pt idx="799">
                  <c:v>2.1890410958904107</c:v>
                </c:pt>
                <c:pt idx="800">
                  <c:v>2.1917808219178081</c:v>
                </c:pt>
                <c:pt idx="801">
                  <c:v>2.1945205479452055</c:v>
                </c:pt>
                <c:pt idx="802">
                  <c:v>2.1972602739726028</c:v>
                </c:pt>
                <c:pt idx="803">
                  <c:v>2.2000000000000002</c:v>
                </c:pt>
                <c:pt idx="804">
                  <c:v>2.2027397260273971</c:v>
                </c:pt>
                <c:pt idx="805">
                  <c:v>2.2054794520547945</c:v>
                </c:pt>
                <c:pt idx="806">
                  <c:v>2.2082191780821918</c:v>
                </c:pt>
                <c:pt idx="807">
                  <c:v>2.2109589041095892</c:v>
                </c:pt>
                <c:pt idx="808">
                  <c:v>2.2136986301369861</c:v>
                </c:pt>
                <c:pt idx="809">
                  <c:v>2.2164383561643834</c:v>
                </c:pt>
                <c:pt idx="810">
                  <c:v>2.2191780821917808</c:v>
                </c:pt>
                <c:pt idx="811">
                  <c:v>2.2219178082191782</c:v>
                </c:pt>
                <c:pt idx="812">
                  <c:v>2.2246575342465755</c:v>
                </c:pt>
                <c:pt idx="813">
                  <c:v>2.2273972602739724</c:v>
                </c:pt>
                <c:pt idx="814">
                  <c:v>2.2301369863013698</c:v>
                </c:pt>
                <c:pt idx="815">
                  <c:v>2.2328767123287672</c:v>
                </c:pt>
                <c:pt idx="816">
                  <c:v>2.2356164383561645</c:v>
                </c:pt>
                <c:pt idx="817">
                  <c:v>2.2383561643835614</c:v>
                </c:pt>
                <c:pt idx="818">
                  <c:v>2.2410958904109588</c:v>
                </c:pt>
                <c:pt idx="819">
                  <c:v>2.2438356164383562</c:v>
                </c:pt>
                <c:pt idx="820">
                  <c:v>2.2465753424657535</c:v>
                </c:pt>
                <c:pt idx="821">
                  <c:v>2.2493150684931509</c:v>
                </c:pt>
                <c:pt idx="822">
                  <c:v>2.2520547945205478</c:v>
                </c:pt>
                <c:pt idx="823">
                  <c:v>2.2547945205479452</c:v>
                </c:pt>
                <c:pt idx="824">
                  <c:v>2.2575342465753425</c:v>
                </c:pt>
                <c:pt idx="825">
                  <c:v>2.2602739726027399</c:v>
                </c:pt>
                <c:pt idx="826">
                  <c:v>2.2630136986301368</c:v>
                </c:pt>
                <c:pt idx="827">
                  <c:v>2.2657534246575342</c:v>
                </c:pt>
                <c:pt idx="828">
                  <c:v>2.2684931506849315</c:v>
                </c:pt>
                <c:pt idx="829">
                  <c:v>2.2712328767123289</c:v>
                </c:pt>
                <c:pt idx="830">
                  <c:v>2.2739726027397262</c:v>
                </c:pt>
                <c:pt idx="831">
                  <c:v>2.2767123287671232</c:v>
                </c:pt>
                <c:pt idx="832">
                  <c:v>2.2794520547945205</c:v>
                </c:pt>
                <c:pt idx="833">
                  <c:v>2.2821917808219179</c:v>
                </c:pt>
                <c:pt idx="834">
                  <c:v>2.2849315068493152</c:v>
                </c:pt>
                <c:pt idx="835">
                  <c:v>2.2876712328767121</c:v>
                </c:pt>
                <c:pt idx="836">
                  <c:v>2.2904109589041095</c:v>
                </c:pt>
                <c:pt idx="837">
                  <c:v>2.2931506849315069</c:v>
                </c:pt>
                <c:pt idx="838">
                  <c:v>2.2958904109589042</c:v>
                </c:pt>
                <c:pt idx="839">
                  <c:v>2.2986301369863016</c:v>
                </c:pt>
                <c:pt idx="840">
                  <c:v>2.3013698630136985</c:v>
                </c:pt>
                <c:pt idx="841">
                  <c:v>2.3041095890410959</c:v>
                </c:pt>
                <c:pt idx="842">
                  <c:v>2.3068493150684932</c:v>
                </c:pt>
                <c:pt idx="843">
                  <c:v>2.3095890410958906</c:v>
                </c:pt>
                <c:pt idx="844">
                  <c:v>2.3123287671232875</c:v>
                </c:pt>
                <c:pt idx="845">
                  <c:v>2.3150684931506849</c:v>
                </c:pt>
                <c:pt idx="846">
                  <c:v>2.3178082191780822</c:v>
                </c:pt>
                <c:pt idx="847">
                  <c:v>2.3205479452054796</c:v>
                </c:pt>
                <c:pt idx="848">
                  <c:v>2.3232876712328765</c:v>
                </c:pt>
                <c:pt idx="849">
                  <c:v>2.3260273972602739</c:v>
                </c:pt>
                <c:pt idx="850">
                  <c:v>2.3287671232876712</c:v>
                </c:pt>
                <c:pt idx="851">
                  <c:v>2.3315068493150686</c:v>
                </c:pt>
                <c:pt idx="852">
                  <c:v>2.3342465753424659</c:v>
                </c:pt>
                <c:pt idx="853">
                  <c:v>2.3369863013698629</c:v>
                </c:pt>
                <c:pt idx="854">
                  <c:v>2.3397260273972602</c:v>
                </c:pt>
                <c:pt idx="855">
                  <c:v>2.3424657534246576</c:v>
                </c:pt>
                <c:pt idx="856">
                  <c:v>2.3452054794520549</c:v>
                </c:pt>
                <c:pt idx="857">
                  <c:v>2.3479452054794518</c:v>
                </c:pt>
                <c:pt idx="858">
                  <c:v>2.3506849315068492</c:v>
                </c:pt>
                <c:pt idx="859">
                  <c:v>2.3534246575342466</c:v>
                </c:pt>
                <c:pt idx="860">
                  <c:v>2.3561643835616439</c:v>
                </c:pt>
                <c:pt idx="861">
                  <c:v>2.3589041095890413</c:v>
                </c:pt>
                <c:pt idx="862">
                  <c:v>2.3616438356164382</c:v>
                </c:pt>
                <c:pt idx="863">
                  <c:v>2.3643835616438356</c:v>
                </c:pt>
                <c:pt idx="864">
                  <c:v>2.3671232876712329</c:v>
                </c:pt>
                <c:pt idx="865">
                  <c:v>2.3698630136986303</c:v>
                </c:pt>
                <c:pt idx="866">
                  <c:v>2.3726027397260272</c:v>
                </c:pt>
                <c:pt idx="867">
                  <c:v>2.3753424657534246</c:v>
                </c:pt>
                <c:pt idx="868">
                  <c:v>2.3780821917808219</c:v>
                </c:pt>
                <c:pt idx="869">
                  <c:v>2.3808219178082193</c:v>
                </c:pt>
                <c:pt idx="870">
                  <c:v>2.3835616438356166</c:v>
                </c:pt>
                <c:pt idx="871">
                  <c:v>2.3863013698630136</c:v>
                </c:pt>
                <c:pt idx="872">
                  <c:v>2.3890410958904109</c:v>
                </c:pt>
                <c:pt idx="873">
                  <c:v>2.3917808219178083</c:v>
                </c:pt>
                <c:pt idx="874">
                  <c:v>2.3945205479452056</c:v>
                </c:pt>
                <c:pt idx="875">
                  <c:v>2.3972602739726026</c:v>
                </c:pt>
                <c:pt idx="876">
                  <c:v>2.4</c:v>
                </c:pt>
                <c:pt idx="877">
                  <c:v>2.4027397260273973</c:v>
                </c:pt>
                <c:pt idx="878">
                  <c:v>2.4054794520547946</c:v>
                </c:pt>
                <c:pt idx="879">
                  <c:v>2.408219178082192</c:v>
                </c:pt>
                <c:pt idx="880">
                  <c:v>2.4109589041095889</c:v>
                </c:pt>
                <c:pt idx="881">
                  <c:v>2.4136986301369863</c:v>
                </c:pt>
                <c:pt idx="882">
                  <c:v>2.4164383561643836</c:v>
                </c:pt>
                <c:pt idx="883">
                  <c:v>2.419178082191781</c:v>
                </c:pt>
                <c:pt idx="884">
                  <c:v>2.4219178082191779</c:v>
                </c:pt>
                <c:pt idx="885">
                  <c:v>2.4246575342465753</c:v>
                </c:pt>
                <c:pt idx="886">
                  <c:v>2.4273972602739726</c:v>
                </c:pt>
                <c:pt idx="887">
                  <c:v>2.43013698630137</c:v>
                </c:pt>
                <c:pt idx="888">
                  <c:v>2.4328767123287673</c:v>
                </c:pt>
                <c:pt idx="889">
                  <c:v>2.4356164383561643</c:v>
                </c:pt>
                <c:pt idx="890">
                  <c:v>2.4383561643835616</c:v>
                </c:pt>
                <c:pt idx="891">
                  <c:v>2.441095890410959</c:v>
                </c:pt>
                <c:pt idx="892">
                  <c:v>2.4438356164383563</c:v>
                </c:pt>
                <c:pt idx="893">
                  <c:v>2.4465753424657533</c:v>
                </c:pt>
                <c:pt idx="894">
                  <c:v>2.4493150684931506</c:v>
                </c:pt>
                <c:pt idx="895">
                  <c:v>2.452054794520548</c:v>
                </c:pt>
                <c:pt idx="896">
                  <c:v>2.4547945205479453</c:v>
                </c:pt>
                <c:pt idx="897">
                  <c:v>2.4575342465753423</c:v>
                </c:pt>
                <c:pt idx="898">
                  <c:v>2.4602739726027396</c:v>
                </c:pt>
                <c:pt idx="899">
                  <c:v>2.463013698630137</c:v>
                </c:pt>
                <c:pt idx="900">
                  <c:v>2.4657534246575343</c:v>
                </c:pt>
                <c:pt idx="901">
                  <c:v>2.4684931506849317</c:v>
                </c:pt>
                <c:pt idx="902">
                  <c:v>2.4712328767123286</c:v>
                </c:pt>
                <c:pt idx="903">
                  <c:v>2.473972602739726</c:v>
                </c:pt>
                <c:pt idx="904">
                  <c:v>2.4767123287671233</c:v>
                </c:pt>
                <c:pt idx="905">
                  <c:v>2.4794520547945207</c:v>
                </c:pt>
                <c:pt idx="906">
                  <c:v>2.4821917808219176</c:v>
                </c:pt>
                <c:pt idx="907">
                  <c:v>2.484931506849315</c:v>
                </c:pt>
                <c:pt idx="908">
                  <c:v>2.4876712328767123</c:v>
                </c:pt>
                <c:pt idx="909">
                  <c:v>2.4904109589041097</c:v>
                </c:pt>
                <c:pt idx="910">
                  <c:v>2.493150684931507</c:v>
                </c:pt>
                <c:pt idx="911">
                  <c:v>2.495890410958904</c:v>
                </c:pt>
                <c:pt idx="912">
                  <c:v>2.4986301369863013</c:v>
                </c:pt>
                <c:pt idx="913">
                  <c:v>2.5013698630136987</c:v>
                </c:pt>
                <c:pt idx="914">
                  <c:v>2.504109589041096</c:v>
                </c:pt>
                <c:pt idx="915">
                  <c:v>2.506849315068493</c:v>
                </c:pt>
                <c:pt idx="916">
                  <c:v>2.5095890410958903</c:v>
                </c:pt>
                <c:pt idx="917">
                  <c:v>2.5123287671232877</c:v>
                </c:pt>
                <c:pt idx="918">
                  <c:v>2.515068493150685</c:v>
                </c:pt>
                <c:pt idx="919">
                  <c:v>2.5178082191780824</c:v>
                </c:pt>
                <c:pt idx="920">
                  <c:v>2.5205479452054793</c:v>
                </c:pt>
                <c:pt idx="921">
                  <c:v>2.5232876712328767</c:v>
                </c:pt>
                <c:pt idx="922">
                  <c:v>2.526027397260274</c:v>
                </c:pt>
                <c:pt idx="923">
                  <c:v>2.5287671232876714</c:v>
                </c:pt>
                <c:pt idx="924">
                  <c:v>2.5315068493150683</c:v>
                </c:pt>
                <c:pt idx="925">
                  <c:v>2.5342465753424657</c:v>
                </c:pt>
                <c:pt idx="926">
                  <c:v>2.536986301369863</c:v>
                </c:pt>
                <c:pt idx="927">
                  <c:v>2.5397260273972604</c:v>
                </c:pt>
                <c:pt idx="928">
                  <c:v>2.5424657534246577</c:v>
                </c:pt>
                <c:pt idx="929">
                  <c:v>2.5452054794520547</c:v>
                </c:pt>
                <c:pt idx="930">
                  <c:v>2.547945205479452</c:v>
                </c:pt>
                <c:pt idx="931">
                  <c:v>2.5506849315068494</c:v>
                </c:pt>
                <c:pt idx="932">
                  <c:v>2.5534246575342467</c:v>
                </c:pt>
                <c:pt idx="933">
                  <c:v>2.5561643835616437</c:v>
                </c:pt>
                <c:pt idx="934">
                  <c:v>2.558904109589041</c:v>
                </c:pt>
                <c:pt idx="935">
                  <c:v>2.5616438356164384</c:v>
                </c:pt>
                <c:pt idx="936">
                  <c:v>2.5643835616438357</c:v>
                </c:pt>
                <c:pt idx="937">
                  <c:v>2.5671232876712327</c:v>
                </c:pt>
                <c:pt idx="938">
                  <c:v>2.56986301369863</c:v>
                </c:pt>
                <c:pt idx="939">
                  <c:v>2.5726027397260274</c:v>
                </c:pt>
                <c:pt idx="940">
                  <c:v>2.5753424657534247</c:v>
                </c:pt>
                <c:pt idx="941">
                  <c:v>2.5780821917808221</c:v>
                </c:pt>
                <c:pt idx="942">
                  <c:v>2.580821917808219</c:v>
                </c:pt>
                <c:pt idx="943">
                  <c:v>2.5835616438356164</c:v>
                </c:pt>
                <c:pt idx="944">
                  <c:v>2.5863013698630137</c:v>
                </c:pt>
                <c:pt idx="945">
                  <c:v>2.5890410958904111</c:v>
                </c:pt>
                <c:pt idx="946">
                  <c:v>2.591780821917808</c:v>
                </c:pt>
                <c:pt idx="947">
                  <c:v>2.5945205479452054</c:v>
                </c:pt>
                <c:pt idx="948">
                  <c:v>2.5972602739726027</c:v>
                </c:pt>
                <c:pt idx="949">
                  <c:v>2.6</c:v>
                </c:pt>
                <c:pt idx="950">
                  <c:v>2.6027397260273974</c:v>
                </c:pt>
                <c:pt idx="951">
                  <c:v>2.6054794520547944</c:v>
                </c:pt>
                <c:pt idx="952">
                  <c:v>2.6082191780821917</c:v>
                </c:pt>
                <c:pt idx="953">
                  <c:v>2.6109589041095891</c:v>
                </c:pt>
                <c:pt idx="954">
                  <c:v>2.6136986301369864</c:v>
                </c:pt>
                <c:pt idx="955">
                  <c:v>2.6164383561643834</c:v>
                </c:pt>
                <c:pt idx="956">
                  <c:v>2.6191780821917807</c:v>
                </c:pt>
                <c:pt idx="957">
                  <c:v>2.6219178082191781</c:v>
                </c:pt>
                <c:pt idx="958">
                  <c:v>2.6246575342465754</c:v>
                </c:pt>
                <c:pt idx="959">
                  <c:v>2.6273972602739728</c:v>
                </c:pt>
                <c:pt idx="960">
                  <c:v>2.6301369863013697</c:v>
                </c:pt>
                <c:pt idx="961">
                  <c:v>2.6328767123287671</c:v>
                </c:pt>
                <c:pt idx="962">
                  <c:v>2.6356164383561644</c:v>
                </c:pt>
                <c:pt idx="963">
                  <c:v>2.6383561643835618</c:v>
                </c:pt>
                <c:pt idx="964">
                  <c:v>2.6410958904109587</c:v>
                </c:pt>
                <c:pt idx="965">
                  <c:v>2.6438356164383561</c:v>
                </c:pt>
                <c:pt idx="966">
                  <c:v>2.6465753424657534</c:v>
                </c:pt>
                <c:pt idx="967">
                  <c:v>2.6493150684931508</c:v>
                </c:pt>
                <c:pt idx="968">
                  <c:v>2.6520547945205482</c:v>
                </c:pt>
                <c:pt idx="969">
                  <c:v>2.6547945205479451</c:v>
                </c:pt>
                <c:pt idx="970">
                  <c:v>2.6575342465753424</c:v>
                </c:pt>
                <c:pt idx="971">
                  <c:v>2.6602739726027398</c:v>
                </c:pt>
                <c:pt idx="972">
                  <c:v>2.6630136986301371</c:v>
                </c:pt>
                <c:pt idx="973">
                  <c:v>2.6657534246575341</c:v>
                </c:pt>
                <c:pt idx="974">
                  <c:v>2.6684931506849314</c:v>
                </c:pt>
                <c:pt idx="975">
                  <c:v>2.6712328767123288</c:v>
                </c:pt>
                <c:pt idx="976">
                  <c:v>2.6739726027397261</c:v>
                </c:pt>
                <c:pt idx="977">
                  <c:v>2.6767123287671235</c:v>
                </c:pt>
                <c:pt idx="978">
                  <c:v>2.6794520547945204</c:v>
                </c:pt>
                <c:pt idx="979">
                  <c:v>2.6821917808219178</c:v>
                </c:pt>
                <c:pt idx="980">
                  <c:v>2.6849315068493151</c:v>
                </c:pt>
                <c:pt idx="981">
                  <c:v>2.6876712328767125</c:v>
                </c:pt>
                <c:pt idx="982">
                  <c:v>2.6904109589041094</c:v>
                </c:pt>
                <c:pt idx="983">
                  <c:v>2.6931506849315068</c:v>
                </c:pt>
                <c:pt idx="984">
                  <c:v>2.6958904109589041</c:v>
                </c:pt>
                <c:pt idx="985">
                  <c:v>2.6986301369863015</c:v>
                </c:pt>
                <c:pt idx="986">
                  <c:v>2.7013698630136984</c:v>
                </c:pt>
                <c:pt idx="987">
                  <c:v>2.7041095890410958</c:v>
                </c:pt>
                <c:pt idx="988">
                  <c:v>2.7068493150684931</c:v>
                </c:pt>
                <c:pt idx="989">
                  <c:v>2.7095890410958905</c:v>
                </c:pt>
                <c:pt idx="990">
                  <c:v>2.7123287671232879</c:v>
                </c:pt>
                <c:pt idx="991">
                  <c:v>2.7150684931506848</c:v>
                </c:pt>
                <c:pt idx="992">
                  <c:v>2.7178082191780821</c:v>
                </c:pt>
                <c:pt idx="993">
                  <c:v>2.7205479452054795</c:v>
                </c:pt>
                <c:pt idx="994">
                  <c:v>2.7232876712328768</c:v>
                </c:pt>
                <c:pt idx="995">
                  <c:v>2.7260273972602738</c:v>
                </c:pt>
                <c:pt idx="996">
                  <c:v>2.7287671232876711</c:v>
                </c:pt>
                <c:pt idx="997">
                  <c:v>2.7315068493150685</c:v>
                </c:pt>
                <c:pt idx="998">
                  <c:v>2.7342465753424658</c:v>
                </c:pt>
                <c:pt idx="999">
                  <c:v>2.7369863013698632</c:v>
                </c:pt>
                <c:pt idx="1000">
                  <c:v>2.7397260273972601</c:v>
                </c:pt>
                <c:pt idx="1001">
                  <c:v>2.7424657534246575</c:v>
                </c:pt>
                <c:pt idx="1002">
                  <c:v>2.7452054794520548</c:v>
                </c:pt>
                <c:pt idx="1003">
                  <c:v>2.7479452054794522</c:v>
                </c:pt>
                <c:pt idx="1004">
                  <c:v>2.7506849315068491</c:v>
                </c:pt>
                <c:pt idx="1005">
                  <c:v>2.7534246575342465</c:v>
                </c:pt>
                <c:pt idx="1006">
                  <c:v>2.7561643835616438</c:v>
                </c:pt>
                <c:pt idx="1007">
                  <c:v>2.7589041095890412</c:v>
                </c:pt>
                <c:pt idx="1008">
                  <c:v>2.7616438356164386</c:v>
                </c:pt>
                <c:pt idx="1009">
                  <c:v>2.7643835616438355</c:v>
                </c:pt>
                <c:pt idx="1010">
                  <c:v>2.7671232876712328</c:v>
                </c:pt>
                <c:pt idx="1011">
                  <c:v>2.7698630136986302</c:v>
                </c:pt>
                <c:pt idx="1012">
                  <c:v>2.7726027397260276</c:v>
                </c:pt>
                <c:pt idx="1013">
                  <c:v>2.7753424657534245</c:v>
                </c:pt>
                <c:pt idx="1014">
                  <c:v>2.7780821917808218</c:v>
                </c:pt>
                <c:pt idx="1015">
                  <c:v>2.7808219178082192</c:v>
                </c:pt>
                <c:pt idx="1016">
                  <c:v>2.7835616438356166</c:v>
                </c:pt>
                <c:pt idx="1017">
                  <c:v>2.7863013698630139</c:v>
                </c:pt>
                <c:pt idx="1018">
                  <c:v>2.7890410958904108</c:v>
                </c:pt>
                <c:pt idx="1019">
                  <c:v>2.7917808219178082</c:v>
                </c:pt>
                <c:pt idx="1020">
                  <c:v>2.7945205479452055</c:v>
                </c:pt>
                <c:pt idx="1021">
                  <c:v>2.7972602739726029</c:v>
                </c:pt>
                <c:pt idx="1022">
                  <c:v>2.8</c:v>
                </c:pt>
                <c:pt idx="1023">
                  <c:v>2.8027397260273972</c:v>
                </c:pt>
                <c:pt idx="1024">
                  <c:v>2.8054794520547945</c:v>
                </c:pt>
                <c:pt idx="1025">
                  <c:v>2.8082191780821919</c:v>
                </c:pt>
                <c:pt idx="1026">
                  <c:v>2.8109589041095893</c:v>
                </c:pt>
                <c:pt idx="1027">
                  <c:v>2.8136986301369862</c:v>
                </c:pt>
                <c:pt idx="1028">
                  <c:v>2.8164383561643835</c:v>
                </c:pt>
                <c:pt idx="1029">
                  <c:v>2.8191780821917809</c:v>
                </c:pt>
                <c:pt idx="1030">
                  <c:v>2.8219178082191783</c:v>
                </c:pt>
                <c:pt idx="1031">
                  <c:v>2.8246575342465752</c:v>
                </c:pt>
                <c:pt idx="1032">
                  <c:v>2.8273972602739725</c:v>
                </c:pt>
                <c:pt idx="1033">
                  <c:v>2.8301369863013699</c:v>
                </c:pt>
                <c:pt idx="1034">
                  <c:v>2.8328767123287673</c:v>
                </c:pt>
                <c:pt idx="1035">
                  <c:v>2.8356164383561642</c:v>
                </c:pt>
                <c:pt idx="1036">
                  <c:v>2.8383561643835615</c:v>
                </c:pt>
                <c:pt idx="1037">
                  <c:v>2.8410958904109589</c:v>
                </c:pt>
                <c:pt idx="1038">
                  <c:v>2.8438356164383563</c:v>
                </c:pt>
                <c:pt idx="1039">
                  <c:v>2.8465753424657536</c:v>
                </c:pt>
                <c:pt idx="1040">
                  <c:v>2.8493150684931505</c:v>
                </c:pt>
                <c:pt idx="1041">
                  <c:v>2.8520547945205479</c:v>
                </c:pt>
                <c:pt idx="1042">
                  <c:v>2.8547945205479452</c:v>
                </c:pt>
                <c:pt idx="1043">
                  <c:v>2.8575342465753426</c:v>
                </c:pt>
                <c:pt idx="1044">
                  <c:v>2.8602739726027395</c:v>
                </c:pt>
                <c:pt idx="1045">
                  <c:v>2.8630136986301369</c:v>
                </c:pt>
                <c:pt idx="1046">
                  <c:v>2.8657534246575342</c:v>
                </c:pt>
                <c:pt idx="1047">
                  <c:v>2.8684931506849316</c:v>
                </c:pt>
                <c:pt idx="1048">
                  <c:v>2.871232876712329</c:v>
                </c:pt>
                <c:pt idx="1049">
                  <c:v>2.8739726027397259</c:v>
                </c:pt>
                <c:pt idx="1050">
                  <c:v>2.8767123287671232</c:v>
                </c:pt>
                <c:pt idx="1051">
                  <c:v>2.8794520547945206</c:v>
                </c:pt>
                <c:pt idx="1052">
                  <c:v>2.882191780821918</c:v>
                </c:pt>
                <c:pt idx="1053">
                  <c:v>2.8849315068493149</c:v>
                </c:pt>
                <c:pt idx="1054">
                  <c:v>2.8876712328767122</c:v>
                </c:pt>
                <c:pt idx="1055">
                  <c:v>2.8904109589041096</c:v>
                </c:pt>
                <c:pt idx="1056">
                  <c:v>2.893150684931507</c:v>
                </c:pt>
                <c:pt idx="1057">
                  <c:v>2.8958904109589043</c:v>
                </c:pt>
                <c:pt idx="1058">
                  <c:v>2.8986301369863012</c:v>
                </c:pt>
                <c:pt idx="1059">
                  <c:v>2.9013698630136986</c:v>
                </c:pt>
                <c:pt idx="1060">
                  <c:v>2.904109589041096</c:v>
                </c:pt>
                <c:pt idx="1061">
                  <c:v>2.9068493150684933</c:v>
                </c:pt>
                <c:pt idx="1062">
                  <c:v>2.9095890410958902</c:v>
                </c:pt>
                <c:pt idx="1063">
                  <c:v>2.9123287671232876</c:v>
                </c:pt>
                <c:pt idx="1064">
                  <c:v>2.9150684931506849</c:v>
                </c:pt>
                <c:pt idx="1065">
                  <c:v>2.9178082191780823</c:v>
                </c:pt>
                <c:pt idx="1066">
                  <c:v>2.9205479452054797</c:v>
                </c:pt>
                <c:pt idx="1067">
                  <c:v>2.9232876712328766</c:v>
                </c:pt>
                <c:pt idx="1068">
                  <c:v>2.9260273972602739</c:v>
                </c:pt>
                <c:pt idx="1069">
                  <c:v>2.9287671232876713</c:v>
                </c:pt>
                <c:pt idx="1070">
                  <c:v>2.9315068493150687</c:v>
                </c:pt>
                <c:pt idx="1071">
                  <c:v>2.9342465753424656</c:v>
                </c:pt>
                <c:pt idx="1072">
                  <c:v>2.9369863013698629</c:v>
                </c:pt>
                <c:pt idx="1073">
                  <c:v>2.9397260273972603</c:v>
                </c:pt>
                <c:pt idx="1074">
                  <c:v>2.9424657534246577</c:v>
                </c:pt>
                <c:pt idx="1075">
                  <c:v>2.9452054794520546</c:v>
                </c:pt>
                <c:pt idx="1076">
                  <c:v>2.9479452054794519</c:v>
                </c:pt>
                <c:pt idx="1077">
                  <c:v>2.9506849315068493</c:v>
                </c:pt>
                <c:pt idx="1078">
                  <c:v>2.9534246575342467</c:v>
                </c:pt>
                <c:pt idx="1079">
                  <c:v>2.956164383561644</c:v>
                </c:pt>
                <c:pt idx="1080">
                  <c:v>2.9589041095890409</c:v>
                </c:pt>
                <c:pt idx="1081">
                  <c:v>2.9616438356164383</c:v>
                </c:pt>
                <c:pt idx="1082">
                  <c:v>2.9643835616438357</c:v>
                </c:pt>
                <c:pt idx="1083">
                  <c:v>2.967123287671233</c:v>
                </c:pt>
                <c:pt idx="1084">
                  <c:v>2.9698630136986299</c:v>
                </c:pt>
                <c:pt idx="1085">
                  <c:v>2.9726027397260273</c:v>
                </c:pt>
                <c:pt idx="1086">
                  <c:v>2.9753424657534246</c:v>
                </c:pt>
                <c:pt idx="1087">
                  <c:v>2.978082191780822</c:v>
                </c:pt>
                <c:pt idx="1088">
                  <c:v>2.9808219178082194</c:v>
                </c:pt>
                <c:pt idx="1089">
                  <c:v>2.9835616438356163</c:v>
                </c:pt>
                <c:pt idx="1090">
                  <c:v>2.9863013698630136</c:v>
                </c:pt>
                <c:pt idx="1091">
                  <c:v>2.989041095890411</c:v>
                </c:pt>
                <c:pt idx="1092">
                  <c:v>2.9917808219178084</c:v>
                </c:pt>
                <c:pt idx="1093">
                  <c:v>2.9945205479452053</c:v>
                </c:pt>
                <c:pt idx="1094">
                  <c:v>2.9972602739726026</c:v>
                </c:pt>
                <c:pt idx="1095">
                  <c:v>3</c:v>
                </c:pt>
                <c:pt idx="1096">
                  <c:v>3.0027397260273974</c:v>
                </c:pt>
                <c:pt idx="1097">
                  <c:v>3.0054794520547947</c:v>
                </c:pt>
                <c:pt idx="1098">
                  <c:v>3.0082191780821916</c:v>
                </c:pt>
                <c:pt idx="1099">
                  <c:v>3.010958904109589</c:v>
                </c:pt>
                <c:pt idx="1100">
                  <c:v>3.0136986301369864</c:v>
                </c:pt>
                <c:pt idx="1101">
                  <c:v>3.0164383561643837</c:v>
                </c:pt>
                <c:pt idx="1102">
                  <c:v>3.0191780821917806</c:v>
                </c:pt>
                <c:pt idx="1103">
                  <c:v>3.021917808219178</c:v>
                </c:pt>
                <c:pt idx="1104">
                  <c:v>3.0246575342465754</c:v>
                </c:pt>
                <c:pt idx="1105">
                  <c:v>3.0273972602739727</c:v>
                </c:pt>
                <c:pt idx="1106">
                  <c:v>3.0301369863013701</c:v>
                </c:pt>
                <c:pt idx="1107">
                  <c:v>3.032876712328767</c:v>
                </c:pt>
                <c:pt idx="1108">
                  <c:v>3.0356164383561643</c:v>
                </c:pt>
                <c:pt idx="1109">
                  <c:v>3.0383561643835617</c:v>
                </c:pt>
                <c:pt idx="1110">
                  <c:v>3.0410958904109591</c:v>
                </c:pt>
                <c:pt idx="1111">
                  <c:v>3.043835616438356</c:v>
                </c:pt>
                <c:pt idx="1112">
                  <c:v>3.0465753424657533</c:v>
                </c:pt>
                <c:pt idx="1113">
                  <c:v>3.0493150684931507</c:v>
                </c:pt>
                <c:pt idx="1114">
                  <c:v>3.0520547945205481</c:v>
                </c:pt>
                <c:pt idx="1115">
                  <c:v>3.0547945205479454</c:v>
                </c:pt>
                <c:pt idx="1116">
                  <c:v>3.0575342465753423</c:v>
                </c:pt>
                <c:pt idx="1117">
                  <c:v>3.0602739726027397</c:v>
                </c:pt>
                <c:pt idx="1118">
                  <c:v>3.0630136986301371</c:v>
                </c:pt>
                <c:pt idx="1119">
                  <c:v>3.0657534246575344</c:v>
                </c:pt>
                <c:pt idx="1120">
                  <c:v>3.0684931506849313</c:v>
                </c:pt>
                <c:pt idx="1121">
                  <c:v>3.0712328767123287</c:v>
                </c:pt>
                <c:pt idx="1122">
                  <c:v>3.0739726027397261</c:v>
                </c:pt>
                <c:pt idx="1123">
                  <c:v>3.0767123287671234</c:v>
                </c:pt>
                <c:pt idx="1124">
                  <c:v>3.0794520547945203</c:v>
                </c:pt>
                <c:pt idx="1125">
                  <c:v>3.0821917808219177</c:v>
                </c:pt>
                <c:pt idx="1126">
                  <c:v>3.0849315068493151</c:v>
                </c:pt>
                <c:pt idx="1127">
                  <c:v>3.0876712328767124</c:v>
                </c:pt>
                <c:pt idx="1128">
                  <c:v>3.0904109589041098</c:v>
                </c:pt>
                <c:pt idx="1129">
                  <c:v>3.0931506849315067</c:v>
                </c:pt>
                <c:pt idx="1130">
                  <c:v>3.095890410958904</c:v>
                </c:pt>
                <c:pt idx="1131">
                  <c:v>3.0986301369863014</c:v>
                </c:pt>
                <c:pt idx="1132">
                  <c:v>3.1013698630136988</c:v>
                </c:pt>
                <c:pt idx="1133">
                  <c:v>3.1041095890410957</c:v>
                </c:pt>
                <c:pt idx="1134">
                  <c:v>3.106849315068493</c:v>
                </c:pt>
                <c:pt idx="1135">
                  <c:v>3.1095890410958904</c:v>
                </c:pt>
                <c:pt idx="1136">
                  <c:v>3.1123287671232878</c:v>
                </c:pt>
                <c:pt idx="1137">
                  <c:v>3.1150684931506851</c:v>
                </c:pt>
                <c:pt idx="1138">
                  <c:v>3.117808219178082</c:v>
                </c:pt>
                <c:pt idx="1139">
                  <c:v>3.1205479452054794</c:v>
                </c:pt>
                <c:pt idx="1140">
                  <c:v>3.1232876712328768</c:v>
                </c:pt>
                <c:pt idx="1141">
                  <c:v>3.1260273972602741</c:v>
                </c:pt>
                <c:pt idx="1142">
                  <c:v>3.128767123287671</c:v>
                </c:pt>
                <c:pt idx="1143">
                  <c:v>3.1315068493150684</c:v>
                </c:pt>
                <c:pt idx="1144">
                  <c:v>3.1342465753424658</c:v>
                </c:pt>
                <c:pt idx="1145">
                  <c:v>3.1369863013698631</c:v>
                </c:pt>
                <c:pt idx="1146">
                  <c:v>3.1397260273972605</c:v>
                </c:pt>
                <c:pt idx="1147">
                  <c:v>3.1424657534246574</c:v>
                </c:pt>
                <c:pt idx="1148">
                  <c:v>3.1452054794520548</c:v>
                </c:pt>
                <c:pt idx="1149">
                  <c:v>3.1479452054794521</c:v>
                </c:pt>
                <c:pt idx="1150">
                  <c:v>3.1506849315068495</c:v>
                </c:pt>
                <c:pt idx="1151">
                  <c:v>3.1534246575342464</c:v>
                </c:pt>
                <c:pt idx="1152">
                  <c:v>3.1561643835616437</c:v>
                </c:pt>
                <c:pt idx="1153">
                  <c:v>3.1589041095890411</c:v>
                </c:pt>
                <c:pt idx="1154">
                  <c:v>3.1616438356164385</c:v>
                </c:pt>
                <c:pt idx="1155">
                  <c:v>3.1643835616438358</c:v>
                </c:pt>
                <c:pt idx="1156">
                  <c:v>3.1671232876712327</c:v>
                </c:pt>
                <c:pt idx="1157">
                  <c:v>3.1698630136986301</c:v>
                </c:pt>
                <c:pt idx="1158">
                  <c:v>3.1726027397260275</c:v>
                </c:pt>
                <c:pt idx="1159">
                  <c:v>3.1753424657534248</c:v>
                </c:pt>
                <c:pt idx="1160">
                  <c:v>3.1780821917808217</c:v>
                </c:pt>
                <c:pt idx="1161">
                  <c:v>3.1808219178082191</c:v>
                </c:pt>
                <c:pt idx="1162">
                  <c:v>3.1835616438356165</c:v>
                </c:pt>
                <c:pt idx="1163">
                  <c:v>3.1863013698630138</c:v>
                </c:pt>
                <c:pt idx="1164">
                  <c:v>3.1890410958904107</c:v>
                </c:pt>
                <c:pt idx="1165">
                  <c:v>3.1917808219178081</c:v>
                </c:pt>
                <c:pt idx="1166">
                  <c:v>3.1945205479452055</c:v>
                </c:pt>
                <c:pt idx="1167">
                  <c:v>3.1972602739726028</c:v>
                </c:pt>
                <c:pt idx="1168">
                  <c:v>3.2</c:v>
                </c:pt>
                <c:pt idx="1169">
                  <c:v>3.2027397260273971</c:v>
                </c:pt>
                <c:pt idx="1170">
                  <c:v>3.2054794520547945</c:v>
                </c:pt>
                <c:pt idx="1171">
                  <c:v>3.2082191780821918</c:v>
                </c:pt>
                <c:pt idx="1172">
                  <c:v>3.2109589041095892</c:v>
                </c:pt>
                <c:pt idx="1173">
                  <c:v>3.2136986301369861</c:v>
                </c:pt>
                <c:pt idx="1174">
                  <c:v>3.2164383561643834</c:v>
                </c:pt>
                <c:pt idx="1175">
                  <c:v>3.2191780821917808</c:v>
                </c:pt>
                <c:pt idx="1176">
                  <c:v>3.2219178082191782</c:v>
                </c:pt>
                <c:pt idx="1177">
                  <c:v>3.2246575342465755</c:v>
                </c:pt>
                <c:pt idx="1178">
                  <c:v>3.2273972602739724</c:v>
                </c:pt>
                <c:pt idx="1179">
                  <c:v>3.2301369863013698</c:v>
                </c:pt>
                <c:pt idx="1180">
                  <c:v>3.2328767123287672</c:v>
                </c:pt>
                <c:pt idx="1181">
                  <c:v>3.2356164383561645</c:v>
                </c:pt>
                <c:pt idx="1182">
                  <c:v>3.2383561643835614</c:v>
                </c:pt>
                <c:pt idx="1183">
                  <c:v>3.2410958904109588</c:v>
                </c:pt>
                <c:pt idx="1184">
                  <c:v>3.2438356164383562</c:v>
                </c:pt>
                <c:pt idx="1185">
                  <c:v>3.2465753424657535</c:v>
                </c:pt>
                <c:pt idx="1186">
                  <c:v>3.2493150684931509</c:v>
                </c:pt>
                <c:pt idx="1187">
                  <c:v>3.2520547945205478</c:v>
                </c:pt>
                <c:pt idx="1188">
                  <c:v>3.2547945205479452</c:v>
                </c:pt>
                <c:pt idx="1189">
                  <c:v>3.2575342465753425</c:v>
                </c:pt>
                <c:pt idx="1190">
                  <c:v>3.2602739726027399</c:v>
                </c:pt>
                <c:pt idx="1191">
                  <c:v>3.2630136986301368</c:v>
                </c:pt>
                <c:pt idx="1192">
                  <c:v>3.2657534246575342</c:v>
                </c:pt>
                <c:pt idx="1193">
                  <c:v>3.2684931506849315</c:v>
                </c:pt>
                <c:pt idx="1194">
                  <c:v>3.2712328767123289</c:v>
                </c:pt>
                <c:pt idx="1195">
                  <c:v>3.2739726027397262</c:v>
                </c:pt>
                <c:pt idx="1196">
                  <c:v>3.2767123287671232</c:v>
                </c:pt>
                <c:pt idx="1197">
                  <c:v>3.2794520547945205</c:v>
                </c:pt>
                <c:pt idx="1198">
                  <c:v>3.2821917808219179</c:v>
                </c:pt>
                <c:pt idx="1199">
                  <c:v>3.2849315068493152</c:v>
                </c:pt>
                <c:pt idx="1200">
                  <c:v>3.2876712328767121</c:v>
                </c:pt>
                <c:pt idx="1201">
                  <c:v>3.2904109589041095</c:v>
                </c:pt>
                <c:pt idx="1202">
                  <c:v>3.2931506849315069</c:v>
                </c:pt>
                <c:pt idx="1203">
                  <c:v>3.2958904109589042</c:v>
                </c:pt>
                <c:pt idx="1204">
                  <c:v>3.2986301369863016</c:v>
                </c:pt>
                <c:pt idx="1205">
                  <c:v>3.3013698630136985</c:v>
                </c:pt>
                <c:pt idx="1206">
                  <c:v>3.3041095890410959</c:v>
                </c:pt>
                <c:pt idx="1207">
                  <c:v>3.3068493150684932</c:v>
                </c:pt>
                <c:pt idx="1208">
                  <c:v>3.3095890410958906</c:v>
                </c:pt>
                <c:pt idx="1209">
                  <c:v>3.3123287671232875</c:v>
                </c:pt>
                <c:pt idx="1210">
                  <c:v>3.3150684931506849</c:v>
                </c:pt>
                <c:pt idx="1211">
                  <c:v>3.3178082191780822</c:v>
                </c:pt>
                <c:pt idx="1212">
                  <c:v>3.3205479452054796</c:v>
                </c:pt>
                <c:pt idx="1213">
                  <c:v>3.3232876712328765</c:v>
                </c:pt>
                <c:pt idx="1214">
                  <c:v>3.3260273972602739</c:v>
                </c:pt>
                <c:pt idx="1215">
                  <c:v>3.3287671232876712</c:v>
                </c:pt>
                <c:pt idx="1216">
                  <c:v>3.3315068493150686</c:v>
                </c:pt>
                <c:pt idx="1217">
                  <c:v>3.3342465753424659</c:v>
                </c:pt>
                <c:pt idx="1218">
                  <c:v>3.3369863013698629</c:v>
                </c:pt>
                <c:pt idx="1219">
                  <c:v>3.3397260273972602</c:v>
                </c:pt>
                <c:pt idx="1220">
                  <c:v>3.3424657534246576</c:v>
                </c:pt>
                <c:pt idx="1221">
                  <c:v>3.3452054794520549</c:v>
                </c:pt>
                <c:pt idx="1222">
                  <c:v>3.3479452054794518</c:v>
                </c:pt>
                <c:pt idx="1223">
                  <c:v>3.3506849315068492</c:v>
                </c:pt>
                <c:pt idx="1224">
                  <c:v>3.3534246575342466</c:v>
                </c:pt>
                <c:pt idx="1225">
                  <c:v>3.3561643835616439</c:v>
                </c:pt>
                <c:pt idx="1226">
                  <c:v>3.3589041095890413</c:v>
                </c:pt>
                <c:pt idx="1227">
                  <c:v>3.3616438356164382</c:v>
                </c:pt>
                <c:pt idx="1228">
                  <c:v>3.3643835616438356</c:v>
                </c:pt>
                <c:pt idx="1229">
                  <c:v>3.3671232876712329</c:v>
                </c:pt>
                <c:pt idx="1230">
                  <c:v>3.3698630136986303</c:v>
                </c:pt>
                <c:pt idx="1231">
                  <c:v>3.3726027397260272</c:v>
                </c:pt>
                <c:pt idx="1232">
                  <c:v>3.3753424657534246</c:v>
                </c:pt>
                <c:pt idx="1233">
                  <c:v>3.3780821917808219</c:v>
                </c:pt>
                <c:pt idx="1234">
                  <c:v>3.3808219178082193</c:v>
                </c:pt>
                <c:pt idx="1235">
                  <c:v>3.3835616438356166</c:v>
                </c:pt>
                <c:pt idx="1236">
                  <c:v>3.3863013698630136</c:v>
                </c:pt>
                <c:pt idx="1237">
                  <c:v>3.3890410958904109</c:v>
                </c:pt>
                <c:pt idx="1238">
                  <c:v>3.3917808219178083</c:v>
                </c:pt>
                <c:pt idx="1239">
                  <c:v>3.3945205479452056</c:v>
                </c:pt>
                <c:pt idx="1240">
                  <c:v>3.3972602739726026</c:v>
                </c:pt>
                <c:pt idx="1241">
                  <c:v>3.4</c:v>
                </c:pt>
                <c:pt idx="1242">
                  <c:v>3.4027397260273973</c:v>
                </c:pt>
                <c:pt idx="1243">
                  <c:v>3.4054794520547946</c:v>
                </c:pt>
                <c:pt idx="1244">
                  <c:v>3.408219178082192</c:v>
                </c:pt>
                <c:pt idx="1245">
                  <c:v>3.4109589041095889</c:v>
                </c:pt>
                <c:pt idx="1246">
                  <c:v>3.4136986301369863</c:v>
                </c:pt>
                <c:pt idx="1247">
                  <c:v>3.4164383561643836</c:v>
                </c:pt>
                <c:pt idx="1248">
                  <c:v>3.419178082191781</c:v>
                </c:pt>
                <c:pt idx="1249">
                  <c:v>3.4219178082191779</c:v>
                </c:pt>
                <c:pt idx="1250">
                  <c:v>3.4246575342465753</c:v>
                </c:pt>
                <c:pt idx="1251">
                  <c:v>3.4273972602739726</c:v>
                </c:pt>
                <c:pt idx="1252">
                  <c:v>3.43013698630137</c:v>
                </c:pt>
                <c:pt idx="1253">
                  <c:v>3.4328767123287673</c:v>
                </c:pt>
                <c:pt idx="1254">
                  <c:v>3.4356164383561643</c:v>
                </c:pt>
                <c:pt idx="1255">
                  <c:v>3.4383561643835616</c:v>
                </c:pt>
                <c:pt idx="1256">
                  <c:v>3.441095890410959</c:v>
                </c:pt>
                <c:pt idx="1257">
                  <c:v>3.4438356164383563</c:v>
                </c:pt>
                <c:pt idx="1258">
                  <c:v>3.4465753424657533</c:v>
                </c:pt>
                <c:pt idx="1259">
                  <c:v>3.4493150684931506</c:v>
                </c:pt>
                <c:pt idx="1260">
                  <c:v>3.452054794520548</c:v>
                </c:pt>
                <c:pt idx="1261">
                  <c:v>3.4547945205479453</c:v>
                </c:pt>
                <c:pt idx="1262">
                  <c:v>3.4575342465753423</c:v>
                </c:pt>
                <c:pt idx="1263">
                  <c:v>3.4602739726027396</c:v>
                </c:pt>
                <c:pt idx="1264">
                  <c:v>3.463013698630137</c:v>
                </c:pt>
                <c:pt idx="1265">
                  <c:v>3.4657534246575343</c:v>
                </c:pt>
                <c:pt idx="1266">
                  <c:v>3.4684931506849317</c:v>
                </c:pt>
                <c:pt idx="1267">
                  <c:v>3.4712328767123286</c:v>
                </c:pt>
                <c:pt idx="1268">
                  <c:v>3.473972602739726</c:v>
                </c:pt>
                <c:pt idx="1269">
                  <c:v>3.4767123287671233</c:v>
                </c:pt>
                <c:pt idx="1270">
                  <c:v>3.4794520547945207</c:v>
                </c:pt>
                <c:pt idx="1271">
                  <c:v>3.4821917808219176</c:v>
                </c:pt>
                <c:pt idx="1272">
                  <c:v>3.484931506849315</c:v>
                </c:pt>
                <c:pt idx="1273">
                  <c:v>3.4876712328767123</c:v>
                </c:pt>
                <c:pt idx="1274">
                  <c:v>3.4904109589041097</c:v>
                </c:pt>
                <c:pt idx="1275">
                  <c:v>3.493150684931507</c:v>
                </c:pt>
                <c:pt idx="1276">
                  <c:v>3.495890410958904</c:v>
                </c:pt>
                <c:pt idx="1277">
                  <c:v>3.4986301369863013</c:v>
                </c:pt>
                <c:pt idx="1278">
                  <c:v>3.5013698630136987</c:v>
                </c:pt>
                <c:pt idx="1279">
                  <c:v>3.504109589041096</c:v>
                </c:pt>
                <c:pt idx="1280">
                  <c:v>3.506849315068493</c:v>
                </c:pt>
                <c:pt idx="1281">
                  <c:v>3.5095890410958903</c:v>
                </c:pt>
                <c:pt idx="1282">
                  <c:v>3.5123287671232877</c:v>
                </c:pt>
                <c:pt idx="1283">
                  <c:v>3.515068493150685</c:v>
                </c:pt>
                <c:pt idx="1284">
                  <c:v>3.5178082191780824</c:v>
                </c:pt>
                <c:pt idx="1285">
                  <c:v>3.5205479452054793</c:v>
                </c:pt>
                <c:pt idx="1286">
                  <c:v>3.5232876712328767</c:v>
                </c:pt>
                <c:pt idx="1287">
                  <c:v>3.526027397260274</c:v>
                </c:pt>
                <c:pt idx="1288">
                  <c:v>3.5287671232876714</c:v>
                </c:pt>
                <c:pt idx="1289">
                  <c:v>3.5315068493150683</c:v>
                </c:pt>
                <c:pt idx="1290">
                  <c:v>3.5342465753424657</c:v>
                </c:pt>
                <c:pt idx="1291">
                  <c:v>3.536986301369863</c:v>
                </c:pt>
                <c:pt idx="1292">
                  <c:v>3.5397260273972604</c:v>
                </c:pt>
                <c:pt idx="1293">
                  <c:v>3.5424657534246577</c:v>
                </c:pt>
                <c:pt idx="1294">
                  <c:v>3.5452054794520547</c:v>
                </c:pt>
                <c:pt idx="1295">
                  <c:v>3.547945205479452</c:v>
                </c:pt>
                <c:pt idx="1296">
                  <c:v>3.5506849315068494</c:v>
                </c:pt>
                <c:pt idx="1297">
                  <c:v>3.5534246575342467</c:v>
                </c:pt>
                <c:pt idx="1298">
                  <c:v>3.5561643835616437</c:v>
                </c:pt>
                <c:pt idx="1299">
                  <c:v>3.558904109589041</c:v>
                </c:pt>
                <c:pt idx="1300">
                  <c:v>3.5616438356164384</c:v>
                </c:pt>
                <c:pt idx="1301">
                  <c:v>3.5643835616438357</c:v>
                </c:pt>
                <c:pt idx="1302">
                  <c:v>3.5671232876712327</c:v>
                </c:pt>
                <c:pt idx="1303">
                  <c:v>3.56986301369863</c:v>
                </c:pt>
                <c:pt idx="1304">
                  <c:v>3.5726027397260274</c:v>
                </c:pt>
                <c:pt idx="1305">
                  <c:v>3.5753424657534247</c:v>
                </c:pt>
                <c:pt idx="1306">
                  <c:v>3.5780821917808221</c:v>
                </c:pt>
                <c:pt idx="1307">
                  <c:v>3.580821917808219</c:v>
                </c:pt>
                <c:pt idx="1308">
                  <c:v>3.5835616438356164</c:v>
                </c:pt>
                <c:pt idx="1309">
                  <c:v>3.5863013698630137</c:v>
                </c:pt>
                <c:pt idx="1310">
                  <c:v>3.5890410958904111</c:v>
                </c:pt>
                <c:pt idx="1311">
                  <c:v>3.591780821917808</c:v>
                </c:pt>
                <c:pt idx="1312">
                  <c:v>3.5945205479452054</c:v>
                </c:pt>
                <c:pt idx="1313">
                  <c:v>3.5972602739726027</c:v>
                </c:pt>
                <c:pt idx="1314">
                  <c:v>3.6</c:v>
                </c:pt>
                <c:pt idx="1315">
                  <c:v>3.6027397260273974</c:v>
                </c:pt>
                <c:pt idx="1316">
                  <c:v>3.6054794520547944</c:v>
                </c:pt>
                <c:pt idx="1317">
                  <c:v>3.6082191780821917</c:v>
                </c:pt>
                <c:pt idx="1318">
                  <c:v>3.6109589041095891</c:v>
                </c:pt>
                <c:pt idx="1319">
                  <c:v>3.6136986301369864</c:v>
                </c:pt>
                <c:pt idx="1320">
                  <c:v>3.6164383561643834</c:v>
                </c:pt>
                <c:pt idx="1321">
                  <c:v>3.6191780821917807</c:v>
                </c:pt>
                <c:pt idx="1322">
                  <c:v>3.6219178082191781</c:v>
                </c:pt>
                <c:pt idx="1323">
                  <c:v>3.6246575342465754</c:v>
                </c:pt>
                <c:pt idx="1324">
                  <c:v>3.6273972602739728</c:v>
                </c:pt>
                <c:pt idx="1325">
                  <c:v>3.6301369863013697</c:v>
                </c:pt>
                <c:pt idx="1326">
                  <c:v>3.6328767123287671</c:v>
                </c:pt>
                <c:pt idx="1327">
                  <c:v>3.6356164383561644</c:v>
                </c:pt>
                <c:pt idx="1328">
                  <c:v>3.6383561643835618</c:v>
                </c:pt>
                <c:pt idx="1329">
                  <c:v>3.6410958904109587</c:v>
                </c:pt>
                <c:pt idx="1330">
                  <c:v>3.6438356164383561</c:v>
                </c:pt>
                <c:pt idx="1331">
                  <c:v>3.6465753424657534</c:v>
                </c:pt>
                <c:pt idx="1332">
                  <c:v>3.6493150684931508</c:v>
                </c:pt>
                <c:pt idx="1333">
                  <c:v>3.6520547945205482</c:v>
                </c:pt>
                <c:pt idx="1334">
                  <c:v>3.6547945205479451</c:v>
                </c:pt>
                <c:pt idx="1335">
                  <c:v>3.6575342465753424</c:v>
                </c:pt>
                <c:pt idx="1336">
                  <c:v>3.6602739726027398</c:v>
                </c:pt>
                <c:pt idx="1337">
                  <c:v>3.6630136986301371</c:v>
                </c:pt>
                <c:pt idx="1338">
                  <c:v>3.6657534246575341</c:v>
                </c:pt>
                <c:pt idx="1339">
                  <c:v>3.6684931506849314</c:v>
                </c:pt>
                <c:pt idx="1340">
                  <c:v>3.6712328767123288</c:v>
                </c:pt>
                <c:pt idx="1341">
                  <c:v>3.6739726027397261</c:v>
                </c:pt>
                <c:pt idx="1342">
                  <c:v>3.6767123287671235</c:v>
                </c:pt>
                <c:pt idx="1343">
                  <c:v>3.6794520547945204</c:v>
                </c:pt>
                <c:pt idx="1344">
                  <c:v>3.6821917808219178</c:v>
                </c:pt>
                <c:pt idx="1345">
                  <c:v>3.6849315068493151</c:v>
                </c:pt>
                <c:pt idx="1346">
                  <c:v>3.6876712328767125</c:v>
                </c:pt>
                <c:pt idx="1347">
                  <c:v>3.6904109589041094</c:v>
                </c:pt>
                <c:pt idx="1348">
                  <c:v>3.6931506849315068</c:v>
                </c:pt>
                <c:pt idx="1349">
                  <c:v>3.6958904109589041</c:v>
                </c:pt>
                <c:pt idx="1350">
                  <c:v>3.6986301369863015</c:v>
                </c:pt>
                <c:pt idx="1351">
                  <c:v>3.7013698630136984</c:v>
                </c:pt>
                <c:pt idx="1352">
                  <c:v>3.7041095890410958</c:v>
                </c:pt>
                <c:pt idx="1353">
                  <c:v>3.7068493150684931</c:v>
                </c:pt>
                <c:pt idx="1354">
                  <c:v>3.7095890410958905</c:v>
                </c:pt>
                <c:pt idx="1355">
                  <c:v>3.7123287671232879</c:v>
                </c:pt>
                <c:pt idx="1356">
                  <c:v>3.7150684931506848</c:v>
                </c:pt>
                <c:pt idx="1357">
                  <c:v>3.7178082191780821</c:v>
                </c:pt>
                <c:pt idx="1358">
                  <c:v>3.7205479452054795</c:v>
                </c:pt>
                <c:pt idx="1359">
                  <c:v>3.7232876712328768</c:v>
                </c:pt>
                <c:pt idx="1360">
                  <c:v>3.7260273972602738</c:v>
                </c:pt>
                <c:pt idx="1361">
                  <c:v>3.7287671232876711</c:v>
                </c:pt>
                <c:pt idx="1362">
                  <c:v>3.7315068493150685</c:v>
                </c:pt>
                <c:pt idx="1363">
                  <c:v>3.7342465753424658</c:v>
                </c:pt>
                <c:pt idx="1364">
                  <c:v>3.7369863013698632</c:v>
                </c:pt>
                <c:pt idx="1365">
                  <c:v>3.7397260273972601</c:v>
                </c:pt>
                <c:pt idx="1366">
                  <c:v>3.7424657534246575</c:v>
                </c:pt>
                <c:pt idx="1367">
                  <c:v>3.7452054794520548</c:v>
                </c:pt>
                <c:pt idx="1368">
                  <c:v>3.7479452054794522</c:v>
                </c:pt>
                <c:pt idx="1369">
                  <c:v>3.7506849315068491</c:v>
                </c:pt>
                <c:pt idx="1370">
                  <c:v>3.7534246575342465</c:v>
                </c:pt>
                <c:pt idx="1371">
                  <c:v>3.7561643835616438</c:v>
                </c:pt>
                <c:pt idx="1372">
                  <c:v>3.7589041095890412</c:v>
                </c:pt>
                <c:pt idx="1373">
                  <c:v>3.7616438356164386</c:v>
                </c:pt>
                <c:pt idx="1374">
                  <c:v>3.7643835616438355</c:v>
                </c:pt>
                <c:pt idx="1375">
                  <c:v>3.7671232876712328</c:v>
                </c:pt>
                <c:pt idx="1376">
                  <c:v>3.7698630136986302</c:v>
                </c:pt>
                <c:pt idx="1377">
                  <c:v>3.7726027397260276</c:v>
                </c:pt>
                <c:pt idx="1378">
                  <c:v>3.7753424657534245</c:v>
                </c:pt>
                <c:pt idx="1379">
                  <c:v>3.7780821917808218</c:v>
                </c:pt>
                <c:pt idx="1380">
                  <c:v>3.7808219178082192</c:v>
                </c:pt>
                <c:pt idx="1381">
                  <c:v>3.7835616438356166</c:v>
                </c:pt>
                <c:pt idx="1382">
                  <c:v>3.7863013698630139</c:v>
                </c:pt>
                <c:pt idx="1383">
                  <c:v>3.7890410958904108</c:v>
                </c:pt>
                <c:pt idx="1384">
                  <c:v>3.7917808219178082</c:v>
                </c:pt>
                <c:pt idx="1385">
                  <c:v>3.7945205479452055</c:v>
                </c:pt>
                <c:pt idx="1386">
                  <c:v>3.7972602739726029</c:v>
                </c:pt>
                <c:pt idx="1387">
                  <c:v>3.8</c:v>
                </c:pt>
                <c:pt idx="1388">
                  <c:v>3.8027397260273972</c:v>
                </c:pt>
                <c:pt idx="1389">
                  <c:v>3.8054794520547945</c:v>
                </c:pt>
                <c:pt idx="1390">
                  <c:v>3.8082191780821919</c:v>
                </c:pt>
                <c:pt idx="1391">
                  <c:v>3.8109589041095893</c:v>
                </c:pt>
                <c:pt idx="1392">
                  <c:v>3.8136986301369862</c:v>
                </c:pt>
                <c:pt idx="1393">
                  <c:v>3.8164383561643835</c:v>
                </c:pt>
                <c:pt idx="1394">
                  <c:v>3.8191780821917809</c:v>
                </c:pt>
                <c:pt idx="1395">
                  <c:v>3.8219178082191783</c:v>
                </c:pt>
                <c:pt idx="1396">
                  <c:v>3.8246575342465752</c:v>
                </c:pt>
                <c:pt idx="1397">
                  <c:v>3.8273972602739725</c:v>
                </c:pt>
                <c:pt idx="1398">
                  <c:v>3.8301369863013699</c:v>
                </c:pt>
                <c:pt idx="1399">
                  <c:v>3.8328767123287673</c:v>
                </c:pt>
                <c:pt idx="1400">
                  <c:v>3.8356164383561642</c:v>
                </c:pt>
                <c:pt idx="1401">
                  <c:v>3.8383561643835615</c:v>
                </c:pt>
                <c:pt idx="1402">
                  <c:v>3.8410958904109589</c:v>
                </c:pt>
                <c:pt idx="1403">
                  <c:v>3.8438356164383563</c:v>
                </c:pt>
                <c:pt idx="1404">
                  <c:v>3.8465753424657536</c:v>
                </c:pt>
                <c:pt idx="1405">
                  <c:v>3.8493150684931505</c:v>
                </c:pt>
                <c:pt idx="1406">
                  <c:v>3.8520547945205479</c:v>
                </c:pt>
                <c:pt idx="1407">
                  <c:v>3.8547945205479452</c:v>
                </c:pt>
                <c:pt idx="1408">
                  <c:v>3.8575342465753426</c:v>
                </c:pt>
                <c:pt idx="1409">
                  <c:v>3.8602739726027395</c:v>
                </c:pt>
                <c:pt idx="1410">
                  <c:v>3.8630136986301369</c:v>
                </c:pt>
                <c:pt idx="1411">
                  <c:v>3.8657534246575342</c:v>
                </c:pt>
                <c:pt idx="1412">
                  <c:v>3.8684931506849316</c:v>
                </c:pt>
                <c:pt idx="1413">
                  <c:v>3.871232876712329</c:v>
                </c:pt>
                <c:pt idx="1414">
                  <c:v>3.8739726027397259</c:v>
                </c:pt>
                <c:pt idx="1415">
                  <c:v>3.8767123287671232</c:v>
                </c:pt>
                <c:pt idx="1416">
                  <c:v>3.8794520547945206</c:v>
                </c:pt>
                <c:pt idx="1417">
                  <c:v>3.882191780821918</c:v>
                </c:pt>
                <c:pt idx="1418">
                  <c:v>3.8849315068493149</c:v>
                </c:pt>
                <c:pt idx="1419">
                  <c:v>3.8876712328767122</c:v>
                </c:pt>
                <c:pt idx="1420">
                  <c:v>3.8904109589041096</c:v>
                </c:pt>
                <c:pt idx="1421">
                  <c:v>3.893150684931507</c:v>
                </c:pt>
                <c:pt idx="1422">
                  <c:v>3.8958904109589043</c:v>
                </c:pt>
                <c:pt idx="1423">
                  <c:v>3.8986301369863012</c:v>
                </c:pt>
                <c:pt idx="1424">
                  <c:v>3.9013698630136986</c:v>
                </c:pt>
                <c:pt idx="1425">
                  <c:v>3.904109589041096</c:v>
                </c:pt>
                <c:pt idx="1426">
                  <c:v>3.9068493150684933</c:v>
                </c:pt>
                <c:pt idx="1427">
                  <c:v>3.9095890410958902</c:v>
                </c:pt>
                <c:pt idx="1428">
                  <c:v>3.9123287671232876</c:v>
                </c:pt>
                <c:pt idx="1429">
                  <c:v>3.9150684931506849</c:v>
                </c:pt>
                <c:pt idx="1430">
                  <c:v>3.9178082191780823</c:v>
                </c:pt>
                <c:pt idx="1431">
                  <c:v>3.9205479452054797</c:v>
                </c:pt>
                <c:pt idx="1432">
                  <c:v>3.9232876712328766</c:v>
                </c:pt>
                <c:pt idx="1433">
                  <c:v>3.9260273972602739</c:v>
                </c:pt>
                <c:pt idx="1434">
                  <c:v>3.9287671232876713</c:v>
                </c:pt>
                <c:pt idx="1435">
                  <c:v>3.9315068493150687</c:v>
                </c:pt>
                <c:pt idx="1436">
                  <c:v>3.9342465753424656</c:v>
                </c:pt>
                <c:pt idx="1437">
                  <c:v>3.9369863013698629</c:v>
                </c:pt>
                <c:pt idx="1438">
                  <c:v>3.9397260273972603</c:v>
                </c:pt>
                <c:pt idx="1439">
                  <c:v>3.9424657534246577</c:v>
                </c:pt>
                <c:pt idx="1440">
                  <c:v>3.9452054794520546</c:v>
                </c:pt>
                <c:pt idx="1441">
                  <c:v>3.9479452054794519</c:v>
                </c:pt>
                <c:pt idx="1442">
                  <c:v>3.9506849315068493</c:v>
                </c:pt>
                <c:pt idx="1443">
                  <c:v>3.9534246575342467</c:v>
                </c:pt>
                <c:pt idx="1444">
                  <c:v>3.956164383561644</c:v>
                </c:pt>
                <c:pt idx="1445">
                  <c:v>3.9589041095890409</c:v>
                </c:pt>
                <c:pt idx="1446">
                  <c:v>3.9616438356164383</c:v>
                </c:pt>
                <c:pt idx="1447">
                  <c:v>3.9643835616438357</c:v>
                </c:pt>
                <c:pt idx="1448">
                  <c:v>3.967123287671233</c:v>
                </c:pt>
                <c:pt idx="1449">
                  <c:v>3.9698630136986299</c:v>
                </c:pt>
                <c:pt idx="1450">
                  <c:v>3.9726027397260273</c:v>
                </c:pt>
                <c:pt idx="1451">
                  <c:v>3.9753424657534246</c:v>
                </c:pt>
                <c:pt idx="1452">
                  <c:v>3.978082191780822</c:v>
                </c:pt>
                <c:pt idx="1453">
                  <c:v>3.9808219178082194</c:v>
                </c:pt>
                <c:pt idx="1454">
                  <c:v>3.9835616438356163</c:v>
                </c:pt>
                <c:pt idx="1455">
                  <c:v>3.9863013698630136</c:v>
                </c:pt>
                <c:pt idx="1456">
                  <c:v>3.989041095890411</c:v>
                </c:pt>
                <c:pt idx="1457">
                  <c:v>3.9917808219178084</c:v>
                </c:pt>
                <c:pt idx="1458">
                  <c:v>3.9945205479452053</c:v>
                </c:pt>
                <c:pt idx="1459">
                  <c:v>3.9972602739726026</c:v>
                </c:pt>
                <c:pt idx="1460">
                  <c:v>4</c:v>
                </c:pt>
                <c:pt idx="1461">
                  <c:v>4.0027397260273974</c:v>
                </c:pt>
                <c:pt idx="1462">
                  <c:v>4.0054794520547947</c:v>
                </c:pt>
                <c:pt idx="1463">
                  <c:v>4.0082191780821921</c:v>
                </c:pt>
                <c:pt idx="1464">
                  <c:v>4.0109589041095894</c:v>
                </c:pt>
                <c:pt idx="1465">
                  <c:v>4.0136986301369859</c:v>
                </c:pt>
                <c:pt idx="1466">
                  <c:v>4.0164383561643833</c:v>
                </c:pt>
                <c:pt idx="1467">
                  <c:v>4.0191780821917806</c:v>
                </c:pt>
                <c:pt idx="1468">
                  <c:v>4.021917808219178</c:v>
                </c:pt>
                <c:pt idx="1469">
                  <c:v>4.0246575342465754</c:v>
                </c:pt>
                <c:pt idx="1470">
                  <c:v>4.0273972602739727</c:v>
                </c:pt>
                <c:pt idx="1471">
                  <c:v>4.0301369863013701</c:v>
                </c:pt>
                <c:pt idx="1472">
                  <c:v>4.0328767123287674</c:v>
                </c:pt>
                <c:pt idx="1473">
                  <c:v>4.0356164383561648</c:v>
                </c:pt>
                <c:pt idx="1474">
                  <c:v>4.0383561643835613</c:v>
                </c:pt>
                <c:pt idx="1475">
                  <c:v>4.0410958904109586</c:v>
                </c:pt>
                <c:pt idx="1476">
                  <c:v>4.043835616438356</c:v>
                </c:pt>
                <c:pt idx="1477">
                  <c:v>4.0465753424657533</c:v>
                </c:pt>
                <c:pt idx="1478">
                  <c:v>4.0493150684931507</c:v>
                </c:pt>
                <c:pt idx="1479">
                  <c:v>4.0520547945205481</c:v>
                </c:pt>
                <c:pt idx="1480">
                  <c:v>4.0547945205479454</c:v>
                </c:pt>
                <c:pt idx="1481">
                  <c:v>4.0575342465753428</c:v>
                </c:pt>
                <c:pt idx="1482">
                  <c:v>4.0602739726027401</c:v>
                </c:pt>
                <c:pt idx="1483">
                  <c:v>4.0630136986301366</c:v>
                </c:pt>
                <c:pt idx="1484">
                  <c:v>4.065753424657534</c:v>
                </c:pt>
                <c:pt idx="1485">
                  <c:v>4.0684931506849313</c:v>
                </c:pt>
                <c:pt idx="1486">
                  <c:v>4.0712328767123287</c:v>
                </c:pt>
                <c:pt idx="1487">
                  <c:v>4.0739726027397261</c:v>
                </c:pt>
                <c:pt idx="1488">
                  <c:v>4.0767123287671234</c:v>
                </c:pt>
                <c:pt idx="1489">
                  <c:v>4.0794520547945208</c:v>
                </c:pt>
                <c:pt idx="1490">
                  <c:v>4.0821917808219181</c:v>
                </c:pt>
                <c:pt idx="1491">
                  <c:v>4.0849315068493155</c:v>
                </c:pt>
                <c:pt idx="1492">
                  <c:v>4.087671232876712</c:v>
                </c:pt>
                <c:pt idx="1493">
                  <c:v>4.0904109589041093</c:v>
                </c:pt>
                <c:pt idx="1494">
                  <c:v>4.0931506849315067</c:v>
                </c:pt>
                <c:pt idx="1495">
                  <c:v>4.095890410958904</c:v>
                </c:pt>
                <c:pt idx="1496">
                  <c:v>4.0986301369863014</c:v>
                </c:pt>
                <c:pt idx="1497">
                  <c:v>4.1013698630136988</c:v>
                </c:pt>
                <c:pt idx="1498">
                  <c:v>4.1041095890410961</c:v>
                </c:pt>
                <c:pt idx="1499">
                  <c:v>4.1068493150684935</c:v>
                </c:pt>
                <c:pt idx="1500">
                  <c:v>4.1095890410958908</c:v>
                </c:pt>
                <c:pt idx="1501">
                  <c:v>4.1123287671232873</c:v>
                </c:pt>
                <c:pt idx="1502">
                  <c:v>4.1150684931506847</c:v>
                </c:pt>
                <c:pt idx="1503">
                  <c:v>4.117808219178082</c:v>
                </c:pt>
                <c:pt idx="1504">
                  <c:v>4.1205479452054794</c:v>
                </c:pt>
                <c:pt idx="1505">
                  <c:v>4.1232876712328768</c:v>
                </c:pt>
                <c:pt idx="1506">
                  <c:v>4.1260273972602741</c:v>
                </c:pt>
                <c:pt idx="1507">
                  <c:v>4.1287671232876715</c:v>
                </c:pt>
                <c:pt idx="1508">
                  <c:v>4.1315068493150688</c:v>
                </c:pt>
                <c:pt idx="1509">
                  <c:v>4.1342465753424653</c:v>
                </c:pt>
                <c:pt idx="1510">
                  <c:v>4.1369863013698627</c:v>
                </c:pt>
                <c:pt idx="1511">
                  <c:v>4.13972602739726</c:v>
                </c:pt>
                <c:pt idx="1512">
                  <c:v>4.1424657534246574</c:v>
                </c:pt>
                <c:pt idx="1513">
                  <c:v>4.1452054794520548</c:v>
                </c:pt>
                <c:pt idx="1514">
                  <c:v>4.1479452054794521</c:v>
                </c:pt>
                <c:pt idx="1515">
                  <c:v>4.1506849315068495</c:v>
                </c:pt>
                <c:pt idx="1516">
                  <c:v>4.1534246575342468</c:v>
                </c:pt>
                <c:pt idx="1517">
                  <c:v>4.1561643835616442</c:v>
                </c:pt>
                <c:pt idx="1518">
                  <c:v>4.1589041095890407</c:v>
                </c:pt>
                <c:pt idx="1519">
                  <c:v>4.161643835616438</c:v>
                </c:pt>
                <c:pt idx="1520">
                  <c:v>4.1643835616438354</c:v>
                </c:pt>
                <c:pt idx="1521">
                  <c:v>4.1671232876712327</c:v>
                </c:pt>
                <c:pt idx="1522">
                  <c:v>4.1698630136986301</c:v>
                </c:pt>
                <c:pt idx="1523">
                  <c:v>4.1726027397260275</c:v>
                </c:pt>
                <c:pt idx="1524">
                  <c:v>4.1753424657534248</c:v>
                </c:pt>
                <c:pt idx="1525">
                  <c:v>4.1780821917808222</c:v>
                </c:pt>
                <c:pt idx="1526">
                  <c:v>4.1808219178082195</c:v>
                </c:pt>
                <c:pt idx="1527">
                  <c:v>4.183561643835616</c:v>
                </c:pt>
                <c:pt idx="1528">
                  <c:v>4.1863013698630134</c:v>
                </c:pt>
                <c:pt idx="1529">
                  <c:v>4.1890410958904107</c:v>
                </c:pt>
                <c:pt idx="1530">
                  <c:v>4.1917808219178081</c:v>
                </c:pt>
                <c:pt idx="1531">
                  <c:v>4.1945205479452055</c:v>
                </c:pt>
                <c:pt idx="1532">
                  <c:v>4.1972602739726028</c:v>
                </c:pt>
                <c:pt idx="1533">
                  <c:v>4.2</c:v>
                </c:pt>
                <c:pt idx="1534">
                  <c:v>4.2027397260273975</c:v>
                </c:pt>
                <c:pt idx="1535">
                  <c:v>4.2054794520547949</c:v>
                </c:pt>
                <c:pt idx="1536">
                  <c:v>4.2082191780821914</c:v>
                </c:pt>
                <c:pt idx="1537">
                  <c:v>4.2109589041095887</c:v>
                </c:pt>
                <c:pt idx="1538">
                  <c:v>4.2136986301369861</c:v>
                </c:pt>
                <c:pt idx="1539">
                  <c:v>4.2164383561643834</c:v>
                </c:pt>
                <c:pt idx="1540">
                  <c:v>4.2191780821917808</c:v>
                </c:pt>
                <c:pt idx="1541">
                  <c:v>4.2219178082191782</c:v>
                </c:pt>
                <c:pt idx="1542">
                  <c:v>4.2246575342465755</c:v>
                </c:pt>
                <c:pt idx="1543">
                  <c:v>4.2273972602739729</c:v>
                </c:pt>
                <c:pt idx="1544">
                  <c:v>4.2301369863013702</c:v>
                </c:pt>
                <c:pt idx="1545">
                  <c:v>4.2328767123287667</c:v>
                </c:pt>
                <c:pt idx="1546">
                  <c:v>4.2356164383561641</c:v>
                </c:pt>
                <c:pt idx="1547">
                  <c:v>4.2383561643835614</c:v>
                </c:pt>
                <c:pt idx="1548">
                  <c:v>4.2410958904109588</c:v>
                </c:pt>
                <c:pt idx="1549">
                  <c:v>4.2438356164383562</c:v>
                </c:pt>
                <c:pt idx="1550">
                  <c:v>4.2465753424657535</c:v>
                </c:pt>
                <c:pt idx="1551">
                  <c:v>4.2493150684931509</c:v>
                </c:pt>
                <c:pt idx="1552">
                  <c:v>4.2520547945205482</c:v>
                </c:pt>
                <c:pt idx="1553">
                  <c:v>4.2547945205479456</c:v>
                </c:pt>
                <c:pt idx="1554">
                  <c:v>4.2575342465753421</c:v>
                </c:pt>
                <c:pt idx="1555">
                  <c:v>4.2602739726027394</c:v>
                </c:pt>
                <c:pt idx="1556">
                  <c:v>4.2630136986301368</c:v>
                </c:pt>
                <c:pt idx="1557">
                  <c:v>4.2657534246575342</c:v>
                </c:pt>
                <c:pt idx="1558">
                  <c:v>4.2684931506849315</c:v>
                </c:pt>
                <c:pt idx="1559">
                  <c:v>4.2712328767123289</c:v>
                </c:pt>
                <c:pt idx="1560">
                  <c:v>4.2739726027397262</c:v>
                </c:pt>
                <c:pt idx="1561">
                  <c:v>4.2767123287671236</c:v>
                </c:pt>
                <c:pt idx="1562">
                  <c:v>4.279452054794521</c:v>
                </c:pt>
                <c:pt idx="1563">
                  <c:v>4.2821917808219174</c:v>
                </c:pt>
                <c:pt idx="1564">
                  <c:v>4.2849315068493148</c:v>
                </c:pt>
                <c:pt idx="1565">
                  <c:v>4.2876712328767121</c:v>
                </c:pt>
                <c:pt idx="1566">
                  <c:v>4.2904109589041095</c:v>
                </c:pt>
                <c:pt idx="1567">
                  <c:v>4.2931506849315069</c:v>
                </c:pt>
                <c:pt idx="1568">
                  <c:v>4.2958904109589042</c:v>
                </c:pt>
                <c:pt idx="1569">
                  <c:v>4.2986301369863016</c:v>
                </c:pt>
                <c:pt idx="1570">
                  <c:v>4.3013698630136989</c:v>
                </c:pt>
                <c:pt idx="1571">
                  <c:v>4.3041095890410963</c:v>
                </c:pt>
                <c:pt idx="1572">
                  <c:v>4.3068493150684928</c:v>
                </c:pt>
                <c:pt idx="1573">
                  <c:v>4.3095890410958901</c:v>
                </c:pt>
                <c:pt idx="1574">
                  <c:v>4.3123287671232875</c:v>
                </c:pt>
                <c:pt idx="1575">
                  <c:v>4.3150684931506849</c:v>
                </c:pt>
                <c:pt idx="1576">
                  <c:v>4.3178082191780822</c:v>
                </c:pt>
                <c:pt idx="1577">
                  <c:v>4.3205479452054796</c:v>
                </c:pt>
                <c:pt idx="1578">
                  <c:v>4.3232876712328769</c:v>
                </c:pt>
                <c:pt idx="1579">
                  <c:v>4.3260273972602743</c:v>
                </c:pt>
                <c:pt idx="1580">
                  <c:v>4.3287671232876717</c:v>
                </c:pt>
                <c:pt idx="1581">
                  <c:v>4.3315068493150681</c:v>
                </c:pt>
                <c:pt idx="1582">
                  <c:v>4.3342465753424655</c:v>
                </c:pt>
                <c:pt idx="1583">
                  <c:v>4.3369863013698629</c:v>
                </c:pt>
                <c:pt idx="1584">
                  <c:v>4.3397260273972602</c:v>
                </c:pt>
                <c:pt idx="1585">
                  <c:v>4.3424657534246576</c:v>
                </c:pt>
                <c:pt idx="1586">
                  <c:v>4.3452054794520549</c:v>
                </c:pt>
                <c:pt idx="1587">
                  <c:v>4.3479452054794523</c:v>
                </c:pt>
                <c:pt idx="1588">
                  <c:v>4.3506849315068497</c:v>
                </c:pt>
                <c:pt idx="1589">
                  <c:v>4.353424657534247</c:v>
                </c:pt>
                <c:pt idx="1590">
                  <c:v>4.3561643835616435</c:v>
                </c:pt>
                <c:pt idx="1591">
                  <c:v>4.3589041095890408</c:v>
                </c:pt>
                <c:pt idx="1592">
                  <c:v>4.3616438356164382</c:v>
                </c:pt>
                <c:pt idx="1593">
                  <c:v>4.3643835616438356</c:v>
                </c:pt>
                <c:pt idx="1594">
                  <c:v>4.3671232876712329</c:v>
                </c:pt>
                <c:pt idx="1595">
                  <c:v>4.3698630136986303</c:v>
                </c:pt>
                <c:pt idx="1596">
                  <c:v>4.3726027397260276</c:v>
                </c:pt>
                <c:pt idx="1597">
                  <c:v>4.375342465753425</c:v>
                </c:pt>
                <c:pt idx="1598">
                  <c:v>4.3780821917808215</c:v>
                </c:pt>
                <c:pt idx="1599">
                  <c:v>4.3808219178082188</c:v>
                </c:pt>
                <c:pt idx="1600">
                  <c:v>4.3835616438356162</c:v>
                </c:pt>
                <c:pt idx="1601">
                  <c:v>4.3863013698630136</c:v>
                </c:pt>
                <c:pt idx="1602">
                  <c:v>4.3890410958904109</c:v>
                </c:pt>
                <c:pt idx="1603">
                  <c:v>4.3917808219178083</c:v>
                </c:pt>
                <c:pt idx="1604">
                  <c:v>4.3945205479452056</c:v>
                </c:pt>
                <c:pt idx="1605">
                  <c:v>4.397260273972603</c:v>
                </c:pt>
                <c:pt idx="1606">
                  <c:v>4.4000000000000004</c:v>
                </c:pt>
                <c:pt idx="1607">
                  <c:v>4.4027397260273968</c:v>
                </c:pt>
                <c:pt idx="1608">
                  <c:v>4.4054794520547942</c:v>
                </c:pt>
                <c:pt idx="1609">
                  <c:v>4.4082191780821915</c:v>
                </c:pt>
                <c:pt idx="1610">
                  <c:v>4.4109589041095889</c:v>
                </c:pt>
                <c:pt idx="1611">
                  <c:v>4.4136986301369863</c:v>
                </c:pt>
                <c:pt idx="1612">
                  <c:v>4.4164383561643836</c:v>
                </c:pt>
                <c:pt idx="1613">
                  <c:v>4.419178082191781</c:v>
                </c:pt>
                <c:pt idx="1614">
                  <c:v>4.4219178082191783</c:v>
                </c:pt>
                <c:pt idx="1615">
                  <c:v>4.4246575342465757</c:v>
                </c:pt>
                <c:pt idx="1616">
                  <c:v>4.4273972602739722</c:v>
                </c:pt>
                <c:pt idx="1617">
                  <c:v>4.4301369863013695</c:v>
                </c:pt>
                <c:pt idx="1618">
                  <c:v>4.4328767123287669</c:v>
                </c:pt>
                <c:pt idx="1619">
                  <c:v>4.4356164383561643</c:v>
                </c:pt>
                <c:pt idx="1620">
                  <c:v>4.4383561643835616</c:v>
                </c:pt>
                <c:pt idx="1621">
                  <c:v>4.441095890410959</c:v>
                </c:pt>
                <c:pt idx="1622">
                  <c:v>4.4438356164383563</c:v>
                </c:pt>
                <c:pt idx="1623">
                  <c:v>4.4465753424657537</c:v>
                </c:pt>
                <c:pt idx="1624">
                  <c:v>4.4493150684931511</c:v>
                </c:pt>
                <c:pt idx="1625">
                  <c:v>4.4520547945205475</c:v>
                </c:pt>
                <c:pt idx="1626">
                  <c:v>4.4547945205479449</c:v>
                </c:pt>
                <c:pt idx="1627">
                  <c:v>4.4575342465753423</c:v>
                </c:pt>
                <c:pt idx="1628">
                  <c:v>4.4602739726027396</c:v>
                </c:pt>
                <c:pt idx="1629">
                  <c:v>4.463013698630137</c:v>
                </c:pt>
                <c:pt idx="1630">
                  <c:v>4.4657534246575343</c:v>
                </c:pt>
                <c:pt idx="1631">
                  <c:v>4.4684931506849317</c:v>
                </c:pt>
                <c:pt idx="1632">
                  <c:v>4.4712328767123291</c:v>
                </c:pt>
                <c:pt idx="1633">
                  <c:v>4.4739726027397264</c:v>
                </c:pt>
                <c:pt idx="1634">
                  <c:v>4.4767123287671229</c:v>
                </c:pt>
                <c:pt idx="1635">
                  <c:v>4.4794520547945202</c:v>
                </c:pt>
                <c:pt idx="1636">
                  <c:v>4.4821917808219176</c:v>
                </c:pt>
                <c:pt idx="1637">
                  <c:v>4.484931506849315</c:v>
                </c:pt>
                <c:pt idx="1638">
                  <c:v>4.4876712328767123</c:v>
                </c:pt>
                <c:pt idx="1639">
                  <c:v>4.4904109589041097</c:v>
                </c:pt>
                <c:pt idx="1640">
                  <c:v>4.493150684931507</c:v>
                </c:pt>
                <c:pt idx="1641">
                  <c:v>4.4958904109589044</c:v>
                </c:pt>
                <c:pt idx="1642">
                  <c:v>4.4986301369863018</c:v>
                </c:pt>
                <c:pt idx="1643">
                  <c:v>4.5013698630136982</c:v>
                </c:pt>
                <c:pt idx="1644">
                  <c:v>4.5041095890410956</c:v>
                </c:pt>
                <c:pt idx="1645">
                  <c:v>4.506849315068493</c:v>
                </c:pt>
                <c:pt idx="1646">
                  <c:v>4.5095890410958903</c:v>
                </c:pt>
                <c:pt idx="1647">
                  <c:v>4.5123287671232877</c:v>
                </c:pt>
                <c:pt idx="1648">
                  <c:v>4.515068493150685</c:v>
                </c:pt>
                <c:pt idx="1649">
                  <c:v>4.5178082191780824</c:v>
                </c:pt>
                <c:pt idx="1650">
                  <c:v>4.5205479452054798</c:v>
                </c:pt>
                <c:pt idx="1651">
                  <c:v>4.5232876712328771</c:v>
                </c:pt>
                <c:pt idx="1652">
                  <c:v>4.5260273972602736</c:v>
                </c:pt>
                <c:pt idx="1653">
                  <c:v>4.5287671232876709</c:v>
                </c:pt>
                <c:pt idx="1654">
                  <c:v>4.5315068493150683</c:v>
                </c:pt>
                <c:pt idx="1655">
                  <c:v>4.5342465753424657</c:v>
                </c:pt>
                <c:pt idx="1656">
                  <c:v>4.536986301369863</c:v>
                </c:pt>
                <c:pt idx="1657">
                  <c:v>4.5397260273972604</c:v>
                </c:pt>
                <c:pt idx="1658">
                  <c:v>4.5424657534246577</c:v>
                </c:pt>
                <c:pt idx="1659">
                  <c:v>4.5452054794520551</c:v>
                </c:pt>
                <c:pt idx="1660">
                  <c:v>4.5479452054794525</c:v>
                </c:pt>
                <c:pt idx="1661">
                  <c:v>4.5506849315068489</c:v>
                </c:pt>
                <c:pt idx="1662">
                  <c:v>4.5534246575342463</c:v>
                </c:pt>
                <c:pt idx="1663">
                  <c:v>4.5561643835616437</c:v>
                </c:pt>
                <c:pt idx="1664">
                  <c:v>4.558904109589041</c:v>
                </c:pt>
                <c:pt idx="1665">
                  <c:v>4.5616438356164384</c:v>
                </c:pt>
                <c:pt idx="1666">
                  <c:v>4.5643835616438357</c:v>
                </c:pt>
                <c:pt idx="1667">
                  <c:v>4.5671232876712331</c:v>
                </c:pt>
                <c:pt idx="1668">
                  <c:v>4.5698630136986305</c:v>
                </c:pt>
                <c:pt idx="1669">
                  <c:v>4.5726027397260278</c:v>
                </c:pt>
                <c:pt idx="1670">
                  <c:v>4.5753424657534243</c:v>
                </c:pt>
                <c:pt idx="1671">
                  <c:v>4.5780821917808217</c:v>
                </c:pt>
                <c:pt idx="1672">
                  <c:v>4.580821917808219</c:v>
                </c:pt>
                <c:pt idx="1673">
                  <c:v>4.5835616438356164</c:v>
                </c:pt>
                <c:pt idx="1674">
                  <c:v>4.5863013698630137</c:v>
                </c:pt>
                <c:pt idx="1675">
                  <c:v>4.5890410958904111</c:v>
                </c:pt>
                <c:pt idx="1676">
                  <c:v>4.5917808219178085</c:v>
                </c:pt>
                <c:pt idx="1677">
                  <c:v>4.5945205479452058</c:v>
                </c:pt>
                <c:pt idx="1678">
                  <c:v>4.5972602739726032</c:v>
                </c:pt>
                <c:pt idx="1679">
                  <c:v>4.5999999999999996</c:v>
                </c:pt>
                <c:pt idx="1680">
                  <c:v>4.602739726027397</c:v>
                </c:pt>
                <c:pt idx="1681">
                  <c:v>4.6054794520547944</c:v>
                </c:pt>
                <c:pt idx="1682">
                  <c:v>4.6082191780821917</c:v>
                </c:pt>
                <c:pt idx="1683">
                  <c:v>4.6109589041095891</c:v>
                </c:pt>
                <c:pt idx="1684">
                  <c:v>4.6136986301369864</c:v>
                </c:pt>
                <c:pt idx="1685">
                  <c:v>4.6164383561643838</c:v>
                </c:pt>
                <c:pt idx="1686">
                  <c:v>4.6191780821917812</c:v>
                </c:pt>
                <c:pt idx="1687">
                  <c:v>4.6219178082191785</c:v>
                </c:pt>
                <c:pt idx="1688">
                  <c:v>4.624657534246575</c:v>
                </c:pt>
                <c:pt idx="1689">
                  <c:v>4.6273972602739724</c:v>
                </c:pt>
                <c:pt idx="1690">
                  <c:v>4.6301369863013697</c:v>
                </c:pt>
                <c:pt idx="1691">
                  <c:v>4.6328767123287671</c:v>
                </c:pt>
                <c:pt idx="1692">
                  <c:v>4.6356164383561644</c:v>
                </c:pt>
                <c:pt idx="1693">
                  <c:v>4.6383561643835618</c:v>
                </c:pt>
                <c:pt idx="1694">
                  <c:v>4.6410958904109592</c:v>
                </c:pt>
                <c:pt idx="1695">
                  <c:v>4.6438356164383565</c:v>
                </c:pt>
                <c:pt idx="1696">
                  <c:v>4.646575342465753</c:v>
                </c:pt>
                <c:pt idx="1697">
                  <c:v>4.6493150684931503</c:v>
                </c:pt>
                <c:pt idx="1698">
                  <c:v>4.6520547945205477</c:v>
                </c:pt>
                <c:pt idx="1699">
                  <c:v>4.6547945205479451</c:v>
                </c:pt>
                <c:pt idx="1700">
                  <c:v>4.6575342465753424</c:v>
                </c:pt>
                <c:pt idx="1701">
                  <c:v>4.6602739726027398</c:v>
                </c:pt>
                <c:pt idx="1702">
                  <c:v>4.6630136986301371</c:v>
                </c:pt>
                <c:pt idx="1703">
                  <c:v>4.6657534246575345</c:v>
                </c:pt>
                <c:pt idx="1704">
                  <c:v>4.6684931506849319</c:v>
                </c:pt>
                <c:pt idx="1705">
                  <c:v>4.6712328767123283</c:v>
                </c:pt>
                <c:pt idx="1706">
                  <c:v>4.6739726027397257</c:v>
                </c:pt>
                <c:pt idx="1707">
                  <c:v>4.6767123287671231</c:v>
                </c:pt>
                <c:pt idx="1708">
                  <c:v>4.6794520547945204</c:v>
                </c:pt>
                <c:pt idx="1709">
                  <c:v>4.6821917808219178</c:v>
                </c:pt>
                <c:pt idx="1710">
                  <c:v>4.6849315068493151</c:v>
                </c:pt>
                <c:pt idx="1711">
                  <c:v>4.6876712328767125</c:v>
                </c:pt>
                <c:pt idx="1712">
                  <c:v>4.6904109589041099</c:v>
                </c:pt>
                <c:pt idx="1713">
                  <c:v>4.6931506849315072</c:v>
                </c:pt>
                <c:pt idx="1714">
                  <c:v>4.6958904109589037</c:v>
                </c:pt>
                <c:pt idx="1715">
                  <c:v>4.6986301369863011</c:v>
                </c:pt>
                <c:pt idx="1716">
                  <c:v>4.7013698630136984</c:v>
                </c:pt>
                <c:pt idx="1717">
                  <c:v>4.7041095890410958</c:v>
                </c:pt>
                <c:pt idx="1718">
                  <c:v>4.7068493150684931</c:v>
                </c:pt>
                <c:pt idx="1719">
                  <c:v>4.7095890410958905</c:v>
                </c:pt>
                <c:pt idx="1720">
                  <c:v>4.7123287671232879</c:v>
                </c:pt>
                <c:pt idx="1721">
                  <c:v>4.7150684931506852</c:v>
                </c:pt>
                <c:pt idx="1722">
                  <c:v>4.7178082191780826</c:v>
                </c:pt>
                <c:pt idx="1723">
                  <c:v>4.720547945205479</c:v>
                </c:pt>
                <c:pt idx="1724">
                  <c:v>4.7232876712328764</c:v>
                </c:pt>
                <c:pt idx="1725">
                  <c:v>4.7260273972602738</c:v>
                </c:pt>
                <c:pt idx="1726">
                  <c:v>4.7287671232876711</c:v>
                </c:pt>
                <c:pt idx="1727">
                  <c:v>4.7315068493150685</c:v>
                </c:pt>
                <c:pt idx="1728">
                  <c:v>4.7342465753424658</c:v>
                </c:pt>
                <c:pt idx="1729">
                  <c:v>4.7369863013698632</c:v>
                </c:pt>
                <c:pt idx="1730">
                  <c:v>4.7397260273972606</c:v>
                </c:pt>
                <c:pt idx="1731">
                  <c:v>4.7424657534246579</c:v>
                </c:pt>
                <c:pt idx="1732">
                  <c:v>4.7452054794520544</c:v>
                </c:pt>
                <c:pt idx="1733">
                  <c:v>4.7479452054794518</c:v>
                </c:pt>
                <c:pt idx="1734">
                  <c:v>4.7506849315068491</c:v>
                </c:pt>
                <c:pt idx="1735">
                  <c:v>4.7534246575342465</c:v>
                </c:pt>
                <c:pt idx="1736">
                  <c:v>4.7561643835616438</c:v>
                </c:pt>
                <c:pt idx="1737">
                  <c:v>4.7589041095890412</c:v>
                </c:pt>
                <c:pt idx="1738">
                  <c:v>4.7616438356164386</c:v>
                </c:pt>
                <c:pt idx="1739">
                  <c:v>4.7643835616438359</c:v>
                </c:pt>
                <c:pt idx="1740">
                  <c:v>4.7671232876712333</c:v>
                </c:pt>
                <c:pt idx="1741">
                  <c:v>4.7698630136986298</c:v>
                </c:pt>
                <c:pt idx="1742">
                  <c:v>4.7726027397260271</c:v>
                </c:pt>
                <c:pt idx="1743">
                  <c:v>4.7753424657534245</c:v>
                </c:pt>
                <c:pt idx="1744">
                  <c:v>4.7780821917808218</c:v>
                </c:pt>
                <c:pt idx="1745">
                  <c:v>4.7808219178082192</c:v>
                </c:pt>
                <c:pt idx="1746">
                  <c:v>4.7835616438356166</c:v>
                </c:pt>
                <c:pt idx="1747">
                  <c:v>4.7863013698630139</c:v>
                </c:pt>
                <c:pt idx="1748">
                  <c:v>4.7890410958904113</c:v>
                </c:pt>
                <c:pt idx="1749">
                  <c:v>4.7917808219178086</c:v>
                </c:pt>
                <c:pt idx="1750">
                  <c:v>4.7945205479452051</c:v>
                </c:pt>
                <c:pt idx="1751">
                  <c:v>4.7972602739726025</c:v>
                </c:pt>
                <c:pt idx="1752">
                  <c:v>4.8</c:v>
                </c:pt>
                <c:pt idx="1753">
                  <c:v>4.8027397260273972</c:v>
                </c:pt>
                <c:pt idx="1754">
                  <c:v>4.8054794520547945</c:v>
                </c:pt>
                <c:pt idx="1755">
                  <c:v>4.8082191780821919</c:v>
                </c:pt>
                <c:pt idx="1756">
                  <c:v>4.8109589041095893</c:v>
                </c:pt>
                <c:pt idx="1757">
                  <c:v>4.8136986301369866</c:v>
                </c:pt>
                <c:pt idx="1758">
                  <c:v>4.816438356164384</c:v>
                </c:pt>
                <c:pt idx="1759">
                  <c:v>4.8191780821917805</c:v>
                </c:pt>
                <c:pt idx="1760">
                  <c:v>4.8219178082191778</c:v>
                </c:pt>
                <c:pt idx="1761">
                  <c:v>4.8246575342465752</c:v>
                </c:pt>
                <c:pt idx="1762">
                  <c:v>4.8273972602739725</c:v>
                </c:pt>
                <c:pt idx="1763">
                  <c:v>4.8301369863013699</c:v>
                </c:pt>
                <c:pt idx="1764">
                  <c:v>4.8328767123287673</c:v>
                </c:pt>
                <c:pt idx="1765">
                  <c:v>4.8356164383561646</c:v>
                </c:pt>
                <c:pt idx="1766">
                  <c:v>4.838356164383562</c:v>
                </c:pt>
                <c:pt idx="1767">
                  <c:v>4.8410958904109593</c:v>
                </c:pt>
                <c:pt idx="1768">
                  <c:v>4.8438356164383558</c:v>
                </c:pt>
                <c:pt idx="1769">
                  <c:v>4.8465753424657532</c:v>
                </c:pt>
                <c:pt idx="1770">
                  <c:v>4.8493150684931505</c:v>
                </c:pt>
                <c:pt idx="1771">
                  <c:v>4.8520547945205479</c:v>
                </c:pt>
                <c:pt idx="1772">
                  <c:v>4.8547945205479452</c:v>
                </c:pt>
                <c:pt idx="1773">
                  <c:v>4.8575342465753426</c:v>
                </c:pt>
                <c:pt idx="1774">
                  <c:v>4.86027397260274</c:v>
                </c:pt>
                <c:pt idx="1775">
                  <c:v>4.8630136986301373</c:v>
                </c:pt>
                <c:pt idx="1776">
                  <c:v>4.8657534246575347</c:v>
                </c:pt>
                <c:pt idx="1777">
                  <c:v>4.8684931506849312</c:v>
                </c:pt>
                <c:pt idx="1778">
                  <c:v>4.8712328767123285</c:v>
                </c:pt>
                <c:pt idx="1779">
                  <c:v>4.8739726027397259</c:v>
                </c:pt>
                <c:pt idx="1780">
                  <c:v>4.8767123287671232</c:v>
                </c:pt>
                <c:pt idx="1781">
                  <c:v>4.8794520547945206</c:v>
                </c:pt>
                <c:pt idx="1782">
                  <c:v>4.882191780821918</c:v>
                </c:pt>
                <c:pt idx="1783">
                  <c:v>4.8849315068493153</c:v>
                </c:pt>
                <c:pt idx="1784">
                  <c:v>4.8876712328767127</c:v>
                </c:pt>
                <c:pt idx="1785">
                  <c:v>4.8904109589041092</c:v>
                </c:pt>
                <c:pt idx="1786">
                  <c:v>4.8931506849315065</c:v>
                </c:pt>
                <c:pt idx="1787">
                  <c:v>4.8958904109589039</c:v>
                </c:pt>
                <c:pt idx="1788">
                  <c:v>4.8986301369863012</c:v>
                </c:pt>
                <c:pt idx="1789">
                  <c:v>4.9013698630136986</c:v>
                </c:pt>
                <c:pt idx="1790">
                  <c:v>4.904109589041096</c:v>
                </c:pt>
                <c:pt idx="1791">
                  <c:v>4.9068493150684933</c:v>
                </c:pt>
                <c:pt idx="1792">
                  <c:v>4.9095890410958907</c:v>
                </c:pt>
                <c:pt idx="1793">
                  <c:v>4.912328767123288</c:v>
                </c:pt>
                <c:pt idx="1794">
                  <c:v>4.9150684931506845</c:v>
                </c:pt>
                <c:pt idx="1795">
                  <c:v>4.9178082191780819</c:v>
                </c:pt>
                <c:pt idx="1796">
                  <c:v>4.9205479452054792</c:v>
                </c:pt>
                <c:pt idx="1797">
                  <c:v>4.9232876712328766</c:v>
                </c:pt>
                <c:pt idx="1798">
                  <c:v>4.9260273972602739</c:v>
                </c:pt>
                <c:pt idx="1799">
                  <c:v>4.9287671232876713</c:v>
                </c:pt>
                <c:pt idx="1800">
                  <c:v>4.9315068493150687</c:v>
                </c:pt>
                <c:pt idx="1801">
                  <c:v>4.934246575342466</c:v>
                </c:pt>
                <c:pt idx="1802">
                  <c:v>4.9369863013698634</c:v>
                </c:pt>
                <c:pt idx="1803">
                  <c:v>4.9397260273972599</c:v>
                </c:pt>
                <c:pt idx="1804">
                  <c:v>4.9424657534246572</c:v>
                </c:pt>
                <c:pt idx="1805">
                  <c:v>4.9452054794520546</c:v>
                </c:pt>
                <c:pt idx="1806">
                  <c:v>4.9479452054794519</c:v>
                </c:pt>
                <c:pt idx="1807">
                  <c:v>4.9506849315068493</c:v>
                </c:pt>
                <c:pt idx="1808">
                  <c:v>4.9534246575342467</c:v>
                </c:pt>
                <c:pt idx="1809">
                  <c:v>4.956164383561644</c:v>
                </c:pt>
                <c:pt idx="1810">
                  <c:v>4.9589041095890414</c:v>
                </c:pt>
                <c:pt idx="1811">
                  <c:v>4.9616438356164387</c:v>
                </c:pt>
                <c:pt idx="1812">
                  <c:v>4.9643835616438352</c:v>
                </c:pt>
                <c:pt idx="1813">
                  <c:v>4.9671232876712326</c:v>
                </c:pt>
                <c:pt idx="1814">
                  <c:v>4.9698630136986299</c:v>
                </c:pt>
                <c:pt idx="1815">
                  <c:v>4.9726027397260273</c:v>
                </c:pt>
                <c:pt idx="1816">
                  <c:v>4.9753424657534246</c:v>
                </c:pt>
                <c:pt idx="1817">
                  <c:v>4.978082191780822</c:v>
                </c:pt>
                <c:pt idx="1818">
                  <c:v>4.9808219178082194</c:v>
                </c:pt>
                <c:pt idx="1819">
                  <c:v>4.9835616438356167</c:v>
                </c:pt>
                <c:pt idx="1820">
                  <c:v>4.9863013698630141</c:v>
                </c:pt>
                <c:pt idx="1821">
                  <c:v>4.9890410958904106</c:v>
                </c:pt>
                <c:pt idx="1822">
                  <c:v>4.9917808219178079</c:v>
                </c:pt>
                <c:pt idx="1823">
                  <c:v>4.9945205479452053</c:v>
                </c:pt>
                <c:pt idx="1824">
                  <c:v>4.9972602739726026</c:v>
                </c:pt>
                <c:pt idx="1825">
                  <c:v>5</c:v>
                </c:pt>
                <c:pt idx="1826">
                  <c:v>5.0027397260273974</c:v>
                </c:pt>
                <c:pt idx="1827">
                  <c:v>5.0054794520547947</c:v>
                </c:pt>
                <c:pt idx="1828">
                  <c:v>5.0082191780821921</c:v>
                </c:pt>
                <c:pt idx="1829">
                  <c:v>5.0109589041095894</c:v>
                </c:pt>
                <c:pt idx="1830">
                  <c:v>5.0136986301369859</c:v>
                </c:pt>
                <c:pt idx="1831">
                  <c:v>5.0164383561643833</c:v>
                </c:pt>
                <c:pt idx="1832">
                  <c:v>5.0191780821917806</c:v>
                </c:pt>
                <c:pt idx="1833">
                  <c:v>5.021917808219178</c:v>
                </c:pt>
                <c:pt idx="1834">
                  <c:v>5.0246575342465754</c:v>
                </c:pt>
                <c:pt idx="1835">
                  <c:v>5.0273972602739727</c:v>
                </c:pt>
                <c:pt idx="1836">
                  <c:v>5.0301369863013701</c:v>
                </c:pt>
                <c:pt idx="1837">
                  <c:v>5.0328767123287674</c:v>
                </c:pt>
                <c:pt idx="1838">
                  <c:v>5.0356164383561648</c:v>
                </c:pt>
                <c:pt idx="1839">
                  <c:v>5.0383561643835613</c:v>
                </c:pt>
                <c:pt idx="1840">
                  <c:v>5.0410958904109586</c:v>
                </c:pt>
                <c:pt idx="1841">
                  <c:v>5.043835616438356</c:v>
                </c:pt>
                <c:pt idx="1842">
                  <c:v>5.0465753424657533</c:v>
                </c:pt>
                <c:pt idx="1843">
                  <c:v>5.0493150684931507</c:v>
                </c:pt>
                <c:pt idx="1844">
                  <c:v>5.0520547945205481</c:v>
                </c:pt>
                <c:pt idx="1845">
                  <c:v>5.0547945205479454</c:v>
                </c:pt>
                <c:pt idx="1846">
                  <c:v>5.0575342465753428</c:v>
                </c:pt>
                <c:pt idx="1847">
                  <c:v>5.0602739726027401</c:v>
                </c:pt>
                <c:pt idx="1848">
                  <c:v>5.0630136986301366</c:v>
                </c:pt>
                <c:pt idx="1849">
                  <c:v>5.065753424657534</c:v>
                </c:pt>
                <c:pt idx="1850">
                  <c:v>5.0684931506849313</c:v>
                </c:pt>
                <c:pt idx="1851">
                  <c:v>5.0712328767123287</c:v>
                </c:pt>
                <c:pt idx="1852">
                  <c:v>5.0739726027397261</c:v>
                </c:pt>
                <c:pt idx="1853">
                  <c:v>5.0767123287671234</c:v>
                </c:pt>
                <c:pt idx="1854">
                  <c:v>5.0794520547945208</c:v>
                </c:pt>
                <c:pt idx="1855">
                  <c:v>5.0821917808219181</c:v>
                </c:pt>
                <c:pt idx="1856">
                  <c:v>5.0849315068493155</c:v>
                </c:pt>
                <c:pt idx="1857">
                  <c:v>5.087671232876712</c:v>
                </c:pt>
                <c:pt idx="1858">
                  <c:v>5.0904109589041093</c:v>
                </c:pt>
                <c:pt idx="1859">
                  <c:v>5.0931506849315067</c:v>
                </c:pt>
                <c:pt idx="1860">
                  <c:v>5.095890410958904</c:v>
                </c:pt>
                <c:pt idx="1861">
                  <c:v>5.0986301369863014</c:v>
                </c:pt>
                <c:pt idx="1862">
                  <c:v>5.1013698630136988</c:v>
                </c:pt>
                <c:pt idx="1863">
                  <c:v>5.1041095890410961</c:v>
                </c:pt>
                <c:pt idx="1864">
                  <c:v>5.1068493150684935</c:v>
                </c:pt>
                <c:pt idx="1865">
                  <c:v>5.1095890410958908</c:v>
                </c:pt>
                <c:pt idx="1866">
                  <c:v>5.1123287671232873</c:v>
                </c:pt>
                <c:pt idx="1867">
                  <c:v>5.1150684931506847</c:v>
                </c:pt>
                <c:pt idx="1868">
                  <c:v>5.117808219178082</c:v>
                </c:pt>
                <c:pt idx="1869">
                  <c:v>5.1205479452054794</c:v>
                </c:pt>
                <c:pt idx="1870">
                  <c:v>5.1232876712328768</c:v>
                </c:pt>
                <c:pt idx="1871">
                  <c:v>5.1260273972602741</c:v>
                </c:pt>
                <c:pt idx="1872">
                  <c:v>5.1287671232876715</c:v>
                </c:pt>
                <c:pt idx="1873">
                  <c:v>5.1315068493150688</c:v>
                </c:pt>
                <c:pt idx="1874">
                  <c:v>5.1342465753424653</c:v>
                </c:pt>
                <c:pt idx="1875">
                  <c:v>5.1369863013698627</c:v>
                </c:pt>
                <c:pt idx="1876">
                  <c:v>5.13972602739726</c:v>
                </c:pt>
                <c:pt idx="1877">
                  <c:v>5.1424657534246574</c:v>
                </c:pt>
                <c:pt idx="1878">
                  <c:v>5.1452054794520548</c:v>
                </c:pt>
                <c:pt idx="1879">
                  <c:v>5.1479452054794521</c:v>
                </c:pt>
                <c:pt idx="1880">
                  <c:v>5.1506849315068495</c:v>
                </c:pt>
                <c:pt idx="1881">
                  <c:v>5.1534246575342468</c:v>
                </c:pt>
                <c:pt idx="1882">
                  <c:v>5.1561643835616442</c:v>
                </c:pt>
                <c:pt idx="1883">
                  <c:v>5.1589041095890407</c:v>
                </c:pt>
                <c:pt idx="1884">
                  <c:v>5.161643835616438</c:v>
                </c:pt>
                <c:pt idx="1885">
                  <c:v>5.1643835616438354</c:v>
                </c:pt>
                <c:pt idx="1886">
                  <c:v>5.1671232876712327</c:v>
                </c:pt>
                <c:pt idx="1887">
                  <c:v>5.1698630136986301</c:v>
                </c:pt>
                <c:pt idx="1888">
                  <c:v>5.1726027397260275</c:v>
                </c:pt>
                <c:pt idx="1889">
                  <c:v>5.1753424657534248</c:v>
                </c:pt>
                <c:pt idx="1890">
                  <c:v>5.1780821917808222</c:v>
                </c:pt>
                <c:pt idx="1891">
                  <c:v>5.1808219178082195</c:v>
                </c:pt>
                <c:pt idx="1892">
                  <c:v>5.183561643835616</c:v>
                </c:pt>
                <c:pt idx="1893">
                  <c:v>5.1863013698630134</c:v>
                </c:pt>
                <c:pt idx="1894">
                  <c:v>5.1890410958904107</c:v>
                </c:pt>
                <c:pt idx="1895">
                  <c:v>5.1917808219178081</c:v>
                </c:pt>
                <c:pt idx="1896">
                  <c:v>5.1945205479452055</c:v>
                </c:pt>
                <c:pt idx="1897">
                  <c:v>5.1972602739726028</c:v>
                </c:pt>
                <c:pt idx="1898">
                  <c:v>5.2</c:v>
                </c:pt>
                <c:pt idx="1899">
                  <c:v>5.2027397260273975</c:v>
                </c:pt>
                <c:pt idx="1900">
                  <c:v>5.2054794520547949</c:v>
                </c:pt>
                <c:pt idx="1901">
                  <c:v>5.2082191780821914</c:v>
                </c:pt>
                <c:pt idx="1902">
                  <c:v>5.2109589041095887</c:v>
                </c:pt>
                <c:pt idx="1903">
                  <c:v>5.2136986301369861</c:v>
                </c:pt>
                <c:pt idx="1904">
                  <c:v>5.2164383561643834</c:v>
                </c:pt>
                <c:pt idx="1905">
                  <c:v>5.2191780821917808</c:v>
                </c:pt>
                <c:pt idx="1906">
                  <c:v>5.2219178082191782</c:v>
                </c:pt>
                <c:pt idx="1907">
                  <c:v>5.2246575342465755</c:v>
                </c:pt>
                <c:pt idx="1908">
                  <c:v>5.2273972602739729</c:v>
                </c:pt>
                <c:pt idx="1909">
                  <c:v>5.2301369863013702</c:v>
                </c:pt>
                <c:pt idx="1910">
                  <c:v>5.2328767123287667</c:v>
                </c:pt>
                <c:pt idx="1911">
                  <c:v>5.2356164383561641</c:v>
                </c:pt>
                <c:pt idx="1912">
                  <c:v>5.2383561643835614</c:v>
                </c:pt>
                <c:pt idx="1913">
                  <c:v>5.2410958904109588</c:v>
                </c:pt>
                <c:pt idx="1914">
                  <c:v>5.2438356164383562</c:v>
                </c:pt>
                <c:pt idx="1915">
                  <c:v>5.2465753424657535</c:v>
                </c:pt>
                <c:pt idx="1916">
                  <c:v>5.2493150684931509</c:v>
                </c:pt>
                <c:pt idx="1917">
                  <c:v>5.2520547945205482</c:v>
                </c:pt>
                <c:pt idx="1918">
                  <c:v>5.2547945205479456</c:v>
                </c:pt>
                <c:pt idx="1919">
                  <c:v>5.2575342465753421</c:v>
                </c:pt>
                <c:pt idx="1920">
                  <c:v>5.2602739726027394</c:v>
                </c:pt>
                <c:pt idx="1921">
                  <c:v>5.2630136986301368</c:v>
                </c:pt>
                <c:pt idx="1922">
                  <c:v>5.2657534246575342</c:v>
                </c:pt>
                <c:pt idx="1923">
                  <c:v>5.2684931506849315</c:v>
                </c:pt>
                <c:pt idx="1924">
                  <c:v>5.2712328767123289</c:v>
                </c:pt>
                <c:pt idx="1925">
                  <c:v>5.2739726027397262</c:v>
                </c:pt>
                <c:pt idx="1926">
                  <c:v>5.2767123287671236</c:v>
                </c:pt>
                <c:pt idx="1927">
                  <c:v>5.279452054794521</c:v>
                </c:pt>
                <c:pt idx="1928">
                  <c:v>5.2821917808219174</c:v>
                </c:pt>
                <c:pt idx="1929">
                  <c:v>5.2849315068493148</c:v>
                </c:pt>
                <c:pt idx="1930">
                  <c:v>5.2876712328767121</c:v>
                </c:pt>
                <c:pt idx="1931">
                  <c:v>5.2904109589041095</c:v>
                </c:pt>
                <c:pt idx="1932">
                  <c:v>5.2931506849315069</c:v>
                </c:pt>
                <c:pt idx="1933">
                  <c:v>5.2958904109589042</c:v>
                </c:pt>
                <c:pt idx="1934">
                  <c:v>5.2986301369863016</c:v>
                </c:pt>
                <c:pt idx="1935">
                  <c:v>5.3013698630136989</c:v>
                </c:pt>
                <c:pt idx="1936">
                  <c:v>5.3041095890410963</c:v>
                </c:pt>
                <c:pt idx="1937">
                  <c:v>5.3068493150684928</c:v>
                </c:pt>
                <c:pt idx="1938">
                  <c:v>5.3095890410958901</c:v>
                </c:pt>
                <c:pt idx="1939">
                  <c:v>5.3123287671232875</c:v>
                </c:pt>
                <c:pt idx="1940">
                  <c:v>5.3150684931506849</c:v>
                </c:pt>
                <c:pt idx="1941">
                  <c:v>5.3178082191780822</c:v>
                </c:pt>
                <c:pt idx="1942">
                  <c:v>5.3205479452054796</c:v>
                </c:pt>
                <c:pt idx="1943">
                  <c:v>5.3232876712328769</c:v>
                </c:pt>
                <c:pt idx="1944">
                  <c:v>5.3260273972602743</c:v>
                </c:pt>
                <c:pt idx="1945">
                  <c:v>5.3287671232876717</c:v>
                </c:pt>
                <c:pt idx="1946">
                  <c:v>5.3315068493150681</c:v>
                </c:pt>
                <c:pt idx="1947">
                  <c:v>5.3342465753424655</c:v>
                </c:pt>
                <c:pt idx="1948">
                  <c:v>5.3369863013698629</c:v>
                </c:pt>
                <c:pt idx="1949">
                  <c:v>5.3397260273972602</c:v>
                </c:pt>
                <c:pt idx="1950">
                  <c:v>5.3424657534246576</c:v>
                </c:pt>
                <c:pt idx="1951">
                  <c:v>5.3452054794520549</c:v>
                </c:pt>
                <c:pt idx="1952">
                  <c:v>5.3479452054794523</c:v>
                </c:pt>
                <c:pt idx="1953">
                  <c:v>5.3506849315068497</c:v>
                </c:pt>
                <c:pt idx="1954">
                  <c:v>5.353424657534247</c:v>
                </c:pt>
                <c:pt idx="1955">
                  <c:v>5.3561643835616435</c:v>
                </c:pt>
                <c:pt idx="1956">
                  <c:v>5.3589041095890408</c:v>
                </c:pt>
                <c:pt idx="1957">
                  <c:v>5.3616438356164382</c:v>
                </c:pt>
                <c:pt idx="1958">
                  <c:v>5.3643835616438356</c:v>
                </c:pt>
                <c:pt idx="1959">
                  <c:v>5.3671232876712329</c:v>
                </c:pt>
                <c:pt idx="1960">
                  <c:v>5.3698630136986303</c:v>
                </c:pt>
                <c:pt idx="1961">
                  <c:v>5.3726027397260276</c:v>
                </c:pt>
                <c:pt idx="1962">
                  <c:v>5.375342465753425</c:v>
                </c:pt>
                <c:pt idx="1963">
                  <c:v>5.3780821917808215</c:v>
                </c:pt>
                <c:pt idx="1964">
                  <c:v>5.3808219178082188</c:v>
                </c:pt>
                <c:pt idx="1965">
                  <c:v>5.3835616438356162</c:v>
                </c:pt>
                <c:pt idx="1966">
                  <c:v>5.3863013698630136</c:v>
                </c:pt>
                <c:pt idx="1967">
                  <c:v>5.3890410958904109</c:v>
                </c:pt>
                <c:pt idx="1968">
                  <c:v>5.3917808219178083</c:v>
                </c:pt>
                <c:pt idx="1969">
                  <c:v>5.3945205479452056</c:v>
                </c:pt>
                <c:pt idx="1970">
                  <c:v>5.397260273972603</c:v>
                </c:pt>
                <c:pt idx="1971">
                  <c:v>5.4</c:v>
                </c:pt>
                <c:pt idx="1972">
                  <c:v>5.4027397260273968</c:v>
                </c:pt>
                <c:pt idx="1973">
                  <c:v>5.4054794520547942</c:v>
                </c:pt>
                <c:pt idx="1974">
                  <c:v>5.4082191780821915</c:v>
                </c:pt>
                <c:pt idx="1975">
                  <c:v>5.4109589041095889</c:v>
                </c:pt>
                <c:pt idx="1976">
                  <c:v>5.4136986301369863</c:v>
                </c:pt>
                <c:pt idx="1977">
                  <c:v>5.4164383561643836</c:v>
                </c:pt>
                <c:pt idx="1978">
                  <c:v>5.419178082191781</c:v>
                </c:pt>
                <c:pt idx="1979">
                  <c:v>5.4219178082191783</c:v>
                </c:pt>
                <c:pt idx="1980">
                  <c:v>5.4246575342465757</c:v>
                </c:pt>
                <c:pt idx="1981">
                  <c:v>5.4273972602739722</c:v>
                </c:pt>
                <c:pt idx="1982">
                  <c:v>5.4301369863013695</c:v>
                </c:pt>
                <c:pt idx="1983">
                  <c:v>5.4328767123287669</c:v>
                </c:pt>
                <c:pt idx="1984">
                  <c:v>5.4356164383561643</c:v>
                </c:pt>
                <c:pt idx="1985">
                  <c:v>5.4383561643835616</c:v>
                </c:pt>
                <c:pt idx="1986">
                  <c:v>5.441095890410959</c:v>
                </c:pt>
                <c:pt idx="1987">
                  <c:v>5.4438356164383563</c:v>
                </c:pt>
                <c:pt idx="1988">
                  <c:v>5.4465753424657537</c:v>
                </c:pt>
                <c:pt idx="1989">
                  <c:v>5.4493150684931511</c:v>
                </c:pt>
                <c:pt idx="1990">
                  <c:v>5.4520547945205475</c:v>
                </c:pt>
                <c:pt idx="1991">
                  <c:v>5.4547945205479449</c:v>
                </c:pt>
                <c:pt idx="1992">
                  <c:v>5.4575342465753423</c:v>
                </c:pt>
                <c:pt idx="1993">
                  <c:v>5.4602739726027396</c:v>
                </c:pt>
                <c:pt idx="1994">
                  <c:v>5.463013698630137</c:v>
                </c:pt>
                <c:pt idx="1995">
                  <c:v>5.4657534246575343</c:v>
                </c:pt>
                <c:pt idx="1996">
                  <c:v>5.4684931506849317</c:v>
                </c:pt>
                <c:pt idx="1997">
                  <c:v>5.4712328767123291</c:v>
                </c:pt>
                <c:pt idx="1998">
                  <c:v>5.4739726027397264</c:v>
                </c:pt>
                <c:pt idx="1999">
                  <c:v>5.4767123287671229</c:v>
                </c:pt>
                <c:pt idx="2000">
                  <c:v>5.4794520547945202</c:v>
                </c:pt>
                <c:pt idx="2001">
                  <c:v>5.4821917808219176</c:v>
                </c:pt>
                <c:pt idx="2002">
                  <c:v>5.484931506849315</c:v>
                </c:pt>
                <c:pt idx="2003">
                  <c:v>5.4876712328767123</c:v>
                </c:pt>
                <c:pt idx="2004">
                  <c:v>5.4904109589041097</c:v>
                </c:pt>
                <c:pt idx="2005">
                  <c:v>5.493150684931507</c:v>
                </c:pt>
                <c:pt idx="2006">
                  <c:v>5.4958904109589044</c:v>
                </c:pt>
                <c:pt idx="2007">
                  <c:v>5.4986301369863018</c:v>
                </c:pt>
                <c:pt idx="2008">
                  <c:v>5.5013698630136982</c:v>
                </c:pt>
                <c:pt idx="2009">
                  <c:v>5.5041095890410956</c:v>
                </c:pt>
                <c:pt idx="2010">
                  <c:v>5.506849315068493</c:v>
                </c:pt>
                <c:pt idx="2011">
                  <c:v>5.5095890410958903</c:v>
                </c:pt>
                <c:pt idx="2012">
                  <c:v>5.5123287671232877</c:v>
                </c:pt>
                <c:pt idx="2013">
                  <c:v>5.515068493150685</c:v>
                </c:pt>
                <c:pt idx="2014">
                  <c:v>5.5178082191780824</c:v>
                </c:pt>
                <c:pt idx="2015">
                  <c:v>5.5205479452054798</c:v>
                </c:pt>
                <c:pt idx="2016">
                  <c:v>5.5232876712328771</c:v>
                </c:pt>
                <c:pt idx="2017">
                  <c:v>5.5260273972602736</c:v>
                </c:pt>
                <c:pt idx="2018">
                  <c:v>5.5287671232876709</c:v>
                </c:pt>
                <c:pt idx="2019">
                  <c:v>5.5315068493150683</c:v>
                </c:pt>
                <c:pt idx="2020">
                  <c:v>5.5342465753424657</c:v>
                </c:pt>
                <c:pt idx="2021">
                  <c:v>5.536986301369863</c:v>
                </c:pt>
                <c:pt idx="2022">
                  <c:v>5.5397260273972604</c:v>
                </c:pt>
                <c:pt idx="2023">
                  <c:v>5.5424657534246577</c:v>
                </c:pt>
                <c:pt idx="2024">
                  <c:v>5.5452054794520551</c:v>
                </c:pt>
                <c:pt idx="2025">
                  <c:v>5.5479452054794525</c:v>
                </c:pt>
                <c:pt idx="2026">
                  <c:v>5.5506849315068489</c:v>
                </c:pt>
                <c:pt idx="2027">
                  <c:v>5.5534246575342463</c:v>
                </c:pt>
                <c:pt idx="2028">
                  <c:v>5.5561643835616437</c:v>
                </c:pt>
                <c:pt idx="2029">
                  <c:v>5.558904109589041</c:v>
                </c:pt>
                <c:pt idx="2030">
                  <c:v>5.5616438356164384</c:v>
                </c:pt>
                <c:pt idx="2031">
                  <c:v>5.5643835616438357</c:v>
                </c:pt>
                <c:pt idx="2032">
                  <c:v>5.5671232876712331</c:v>
                </c:pt>
                <c:pt idx="2033">
                  <c:v>5.5698630136986305</c:v>
                </c:pt>
                <c:pt idx="2034">
                  <c:v>5.5726027397260278</c:v>
                </c:pt>
                <c:pt idx="2035">
                  <c:v>5.5753424657534243</c:v>
                </c:pt>
                <c:pt idx="2036">
                  <c:v>5.5780821917808217</c:v>
                </c:pt>
                <c:pt idx="2037">
                  <c:v>5.580821917808219</c:v>
                </c:pt>
                <c:pt idx="2038">
                  <c:v>5.5835616438356164</c:v>
                </c:pt>
                <c:pt idx="2039">
                  <c:v>5.5863013698630137</c:v>
                </c:pt>
                <c:pt idx="2040">
                  <c:v>5.5890410958904111</c:v>
                </c:pt>
                <c:pt idx="2041">
                  <c:v>5.5917808219178085</c:v>
                </c:pt>
                <c:pt idx="2042">
                  <c:v>5.5945205479452058</c:v>
                </c:pt>
                <c:pt idx="2043">
                  <c:v>5.5972602739726032</c:v>
                </c:pt>
                <c:pt idx="2044">
                  <c:v>5.6</c:v>
                </c:pt>
                <c:pt idx="2045">
                  <c:v>5.602739726027397</c:v>
                </c:pt>
                <c:pt idx="2046">
                  <c:v>5.6054794520547944</c:v>
                </c:pt>
                <c:pt idx="2047">
                  <c:v>5.6082191780821917</c:v>
                </c:pt>
                <c:pt idx="2048">
                  <c:v>5.6109589041095891</c:v>
                </c:pt>
                <c:pt idx="2049">
                  <c:v>5.6136986301369864</c:v>
                </c:pt>
                <c:pt idx="2050">
                  <c:v>5.6164383561643838</c:v>
                </c:pt>
                <c:pt idx="2051">
                  <c:v>5.6191780821917812</c:v>
                </c:pt>
                <c:pt idx="2052">
                  <c:v>5.6219178082191785</c:v>
                </c:pt>
                <c:pt idx="2053">
                  <c:v>5.624657534246575</c:v>
                </c:pt>
                <c:pt idx="2054">
                  <c:v>5.6273972602739724</c:v>
                </c:pt>
                <c:pt idx="2055">
                  <c:v>5.6301369863013697</c:v>
                </c:pt>
                <c:pt idx="2056">
                  <c:v>5.6328767123287671</c:v>
                </c:pt>
                <c:pt idx="2057">
                  <c:v>5.6356164383561644</c:v>
                </c:pt>
                <c:pt idx="2058">
                  <c:v>5.6383561643835618</c:v>
                </c:pt>
                <c:pt idx="2059">
                  <c:v>5.6410958904109592</c:v>
                </c:pt>
                <c:pt idx="2060">
                  <c:v>5.6438356164383565</c:v>
                </c:pt>
                <c:pt idx="2061">
                  <c:v>5.646575342465753</c:v>
                </c:pt>
                <c:pt idx="2062">
                  <c:v>5.6493150684931503</c:v>
                </c:pt>
                <c:pt idx="2063">
                  <c:v>5.6520547945205477</c:v>
                </c:pt>
                <c:pt idx="2064">
                  <c:v>5.6547945205479451</c:v>
                </c:pt>
                <c:pt idx="2065">
                  <c:v>5.6575342465753424</c:v>
                </c:pt>
                <c:pt idx="2066">
                  <c:v>5.6602739726027398</c:v>
                </c:pt>
                <c:pt idx="2067">
                  <c:v>5.6630136986301371</c:v>
                </c:pt>
                <c:pt idx="2068">
                  <c:v>5.6657534246575345</c:v>
                </c:pt>
                <c:pt idx="2069">
                  <c:v>5.6684931506849319</c:v>
                </c:pt>
                <c:pt idx="2070">
                  <c:v>5.6712328767123283</c:v>
                </c:pt>
                <c:pt idx="2071">
                  <c:v>5.6739726027397257</c:v>
                </c:pt>
                <c:pt idx="2072">
                  <c:v>5.6767123287671231</c:v>
                </c:pt>
                <c:pt idx="2073">
                  <c:v>5.6794520547945204</c:v>
                </c:pt>
                <c:pt idx="2074">
                  <c:v>5.6821917808219178</c:v>
                </c:pt>
                <c:pt idx="2075">
                  <c:v>5.6849315068493151</c:v>
                </c:pt>
                <c:pt idx="2076">
                  <c:v>5.6876712328767125</c:v>
                </c:pt>
                <c:pt idx="2077">
                  <c:v>5.6904109589041099</c:v>
                </c:pt>
                <c:pt idx="2078">
                  <c:v>5.6931506849315072</c:v>
                </c:pt>
                <c:pt idx="2079">
                  <c:v>5.6958904109589037</c:v>
                </c:pt>
                <c:pt idx="2080">
                  <c:v>5.6986301369863011</c:v>
                </c:pt>
                <c:pt idx="2081">
                  <c:v>5.7013698630136984</c:v>
                </c:pt>
                <c:pt idx="2082">
                  <c:v>5.7041095890410958</c:v>
                </c:pt>
                <c:pt idx="2083">
                  <c:v>5.7068493150684931</c:v>
                </c:pt>
                <c:pt idx="2084">
                  <c:v>5.7095890410958905</c:v>
                </c:pt>
                <c:pt idx="2085">
                  <c:v>5.7123287671232879</c:v>
                </c:pt>
                <c:pt idx="2086">
                  <c:v>5.7150684931506852</c:v>
                </c:pt>
                <c:pt idx="2087">
                  <c:v>5.7178082191780826</c:v>
                </c:pt>
                <c:pt idx="2088">
                  <c:v>5.720547945205479</c:v>
                </c:pt>
                <c:pt idx="2089">
                  <c:v>5.7232876712328764</c:v>
                </c:pt>
                <c:pt idx="2090">
                  <c:v>5.7260273972602738</c:v>
                </c:pt>
                <c:pt idx="2091">
                  <c:v>5.7287671232876711</c:v>
                </c:pt>
                <c:pt idx="2092">
                  <c:v>5.7315068493150685</c:v>
                </c:pt>
                <c:pt idx="2093">
                  <c:v>5.7342465753424658</c:v>
                </c:pt>
                <c:pt idx="2094">
                  <c:v>5.7369863013698632</c:v>
                </c:pt>
                <c:pt idx="2095">
                  <c:v>5.7397260273972606</c:v>
                </c:pt>
                <c:pt idx="2096">
                  <c:v>5.7424657534246579</c:v>
                </c:pt>
                <c:pt idx="2097">
                  <c:v>5.7452054794520544</c:v>
                </c:pt>
                <c:pt idx="2098">
                  <c:v>5.7479452054794518</c:v>
                </c:pt>
                <c:pt idx="2099">
                  <c:v>5.7506849315068491</c:v>
                </c:pt>
                <c:pt idx="2100">
                  <c:v>5.7534246575342465</c:v>
                </c:pt>
                <c:pt idx="2101">
                  <c:v>5.7561643835616438</c:v>
                </c:pt>
                <c:pt idx="2102">
                  <c:v>5.7589041095890412</c:v>
                </c:pt>
                <c:pt idx="2103">
                  <c:v>5.7616438356164386</c:v>
                </c:pt>
                <c:pt idx="2104">
                  <c:v>5.7643835616438359</c:v>
                </c:pt>
                <c:pt idx="2105">
                  <c:v>5.7671232876712333</c:v>
                </c:pt>
                <c:pt idx="2106">
                  <c:v>5.7698630136986298</c:v>
                </c:pt>
                <c:pt idx="2107">
                  <c:v>5.7726027397260271</c:v>
                </c:pt>
                <c:pt idx="2108">
                  <c:v>5.7753424657534245</c:v>
                </c:pt>
                <c:pt idx="2109">
                  <c:v>5.7780821917808218</c:v>
                </c:pt>
                <c:pt idx="2110">
                  <c:v>5.7808219178082192</c:v>
                </c:pt>
                <c:pt idx="2111">
                  <c:v>5.7835616438356166</c:v>
                </c:pt>
                <c:pt idx="2112">
                  <c:v>5.7863013698630139</c:v>
                </c:pt>
                <c:pt idx="2113">
                  <c:v>5.7890410958904113</c:v>
                </c:pt>
                <c:pt idx="2114">
                  <c:v>5.7917808219178086</c:v>
                </c:pt>
                <c:pt idx="2115">
                  <c:v>5.7945205479452051</c:v>
                </c:pt>
                <c:pt idx="2116">
                  <c:v>5.7972602739726025</c:v>
                </c:pt>
                <c:pt idx="2117">
                  <c:v>5.8</c:v>
                </c:pt>
                <c:pt idx="2118">
                  <c:v>5.8027397260273972</c:v>
                </c:pt>
                <c:pt idx="2119">
                  <c:v>5.8054794520547945</c:v>
                </c:pt>
                <c:pt idx="2120">
                  <c:v>5.8082191780821919</c:v>
                </c:pt>
                <c:pt idx="2121">
                  <c:v>5.8109589041095893</c:v>
                </c:pt>
                <c:pt idx="2122">
                  <c:v>5.8136986301369866</c:v>
                </c:pt>
                <c:pt idx="2123">
                  <c:v>5.816438356164384</c:v>
                </c:pt>
                <c:pt idx="2124">
                  <c:v>5.8191780821917805</c:v>
                </c:pt>
                <c:pt idx="2125">
                  <c:v>5.8219178082191778</c:v>
                </c:pt>
                <c:pt idx="2126">
                  <c:v>5.8246575342465752</c:v>
                </c:pt>
                <c:pt idx="2127">
                  <c:v>5.8273972602739725</c:v>
                </c:pt>
                <c:pt idx="2128">
                  <c:v>5.8301369863013699</c:v>
                </c:pt>
                <c:pt idx="2129">
                  <c:v>5.8328767123287673</c:v>
                </c:pt>
                <c:pt idx="2130">
                  <c:v>5.8356164383561646</c:v>
                </c:pt>
                <c:pt idx="2131">
                  <c:v>5.838356164383562</c:v>
                </c:pt>
                <c:pt idx="2132">
                  <c:v>5.8410958904109593</c:v>
                </c:pt>
                <c:pt idx="2133">
                  <c:v>5.8438356164383558</c:v>
                </c:pt>
                <c:pt idx="2134">
                  <c:v>5.8465753424657532</c:v>
                </c:pt>
                <c:pt idx="2135">
                  <c:v>5.8493150684931505</c:v>
                </c:pt>
                <c:pt idx="2136">
                  <c:v>5.8520547945205479</c:v>
                </c:pt>
                <c:pt idx="2137">
                  <c:v>5.8547945205479452</c:v>
                </c:pt>
                <c:pt idx="2138">
                  <c:v>5.8575342465753426</c:v>
                </c:pt>
                <c:pt idx="2139">
                  <c:v>5.86027397260274</c:v>
                </c:pt>
                <c:pt idx="2140">
                  <c:v>5.8630136986301373</c:v>
                </c:pt>
                <c:pt idx="2141">
                  <c:v>5.8657534246575347</c:v>
                </c:pt>
                <c:pt idx="2142">
                  <c:v>5.8684931506849312</c:v>
                </c:pt>
                <c:pt idx="2143">
                  <c:v>5.8712328767123285</c:v>
                </c:pt>
                <c:pt idx="2144">
                  <c:v>5.8739726027397259</c:v>
                </c:pt>
                <c:pt idx="2145">
                  <c:v>5.8767123287671232</c:v>
                </c:pt>
                <c:pt idx="2146">
                  <c:v>5.8794520547945206</c:v>
                </c:pt>
                <c:pt idx="2147">
                  <c:v>5.882191780821918</c:v>
                </c:pt>
                <c:pt idx="2148">
                  <c:v>5.8849315068493153</c:v>
                </c:pt>
                <c:pt idx="2149">
                  <c:v>5.8876712328767127</c:v>
                </c:pt>
                <c:pt idx="2150">
                  <c:v>5.8904109589041092</c:v>
                </c:pt>
                <c:pt idx="2151">
                  <c:v>5.8931506849315065</c:v>
                </c:pt>
                <c:pt idx="2152">
                  <c:v>5.8958904109589039</c:v>
                </c:pt>
                <c:pt idx="2153">
                  <c:v>5.8986301369863012</c:v>
                </c:pt>
                <c:pt idx="2154">
                  <c:v>5.9013698630136986</c:v>
                </c:pt>
                <c:pt idx="2155">
                  <c:v>5.904109589041096</c:v>
                </c:pt>
                <c:pt idx="2156">
                  <c:v>5.9068493150684933</c:v>
                </c:pt>
                <c:pt idx="2157">
                  <c:v>5.9095890410958907</c:v>
                </c:pt>
                <c:pt idx="2158">
                  <c:v>5.912328767123288</c:v>
                </c:pt>
                <c:pt idx="2159">
                  <c:v>5.9150684931506845</c:v>
                </c:pt>
                <c:pt idx="2160">
                  <c:v>5.9178082191780819</c:v>
                </c:pt>
                <c:pt idx="2161">
                  <c:v>5.9205479452054792</c:v>
                </c:pt>
                <c:pt idx="2162">
                  <c:v>5.9232876712328766</c:v>
                </c:pt>
                <c:pt idx="2163">
                  <c:v>5.9260273972602739</c:v>
                </c:pt>
                <c:pt idx="2164">
                  <c:v>5.9287671232876713</c:v>
                </c:pt>
                <c:pt idx="2165">
                  <c:v>5.9315068493150687</c:v>
                </c:pt>
                <c:pt idx="2166">
                  <c:v>5.934246575342466</c:v>
                </c:pt>
                <c:pt idx="2167">
                  <c:v>5.9369863013698634</c:v>
                </c:pt>
                <c:pt idx="2168">
                  <c:v>5.9397260273972599</c:v>
                </c:pt>
                <c:pt idx="2169">
                  <c:v>5.9424657534246572</c:v>
                </c:pt>
                <c:pt idx="2170">
                  <c:v>5.9452054794520546</c:v>
                </c:pt>
                <c:pt idx="2171">
                  <c:v>5.9479452054794519</c:v>
                </c:pt>
                <c:pt idx="2172">
                  <c:v>5.9506849315068493</c:v>
                </c:pt>
                <c:pt idx="2173">
                  <c:v>5.9534246575342467</c:v>
                </c:pt>
                <c:pt idx="2174">
                  <c:v>5.956164383561644</c:v>
                </c:pt>
                <c:pt idx="2175">
                  <c:v>5.9589041095890414</c:v>
                </c:pt>
                <c:pt idx="2176">
                  <c:v>5.9616438356164387</c:v>
                </c:pt>
                <c:pt idx="2177">
                  <c:v>5.9643835616438352</c:v>
                </c:pt>
                <c:pt idx="2178">
                  <c:v>5.9671232876712326</c:v>
                </c:pt>
                <c:pt idx="2179">
                  <c:v>5.9698630136986299</c:v>
                </c:pt>
                <c:pt idx="2180">
                  <c:v>5.9726027397260273</c:v>
                </c:pt>
                <c:pt idx="2181">
                  <c:v>5.9753424657534246</c:v>
                </c:pt>
                <c:pt idx="2182">
                  <c:v>5.978082191780822</c:v>
                </c:pt>
                <c:pt idx="2183">
                  <c:v>5.9808219178082194</c:v>
                </c:pt>
                <c:pt idx="2184">
                  <c:v>5.9835616438356167</c:v>
                </c:pt>
                <c:pt idx="2185">
                  <c:v>5.9863013698630141</c:v>
                </c:pt>
                <c:pt idx="2186">
                  <c:v>5.9890410958904106</c:v>
                </c:pt>
                <c:pt idx="2187">
                  <c:v>5.9917808219178079</c:v>
                </c:pt>
                <c:pt idx="2188">
                  <c:v>5.9945205479452053</c:v>
                </c:pt>
                <c:pt idx="2189">
                  <c:v>5.9972602739726026</c:v>
                </c:pt>
                <c:pt idx="2190">
                  <c:v>6</c:v>
                </c:pt>
                <c:pt idx="2191">
                  <c:v>6.0027397260273974</c:v>
                </c:pt>
                <c:pt idx="2192">
                  <c:v>6.0054794520547947</c:v>
                </c:pt>
                <c:pt idx="2193">
                  <c:v>6.0082191780821921</c:v>
                </c:pt>
                <c:pt idx="2194">
                  <c:v>6.0109589041095894</c:v>
                </c:pt>
                <c:pt idx="2195">
                  <c:v>6.0136986301369859</c:v>
                </c:pt>
                <c:pt idx="2196">
                  <c:v>6.0164383561643833</c:v>
                </c:pt>
                <c:pt idx="2197">
                  <c:v>6.0191780821917806</c:v>
                </c:pt>
                <c:pt idx="2198">
                  <c:v>6.021917808219178</c:v>
                </c:pt>
                <c:pt idx="2199">
                  <c:v>6.0246575342465754</c:v>
                </c:pt>
                <c:pt idx="2200">
                  <c:v>6.0273972602739727</c:v>
                </c:pt>
              </c:numCache>
            </c:numRef>
          </c:xVal>
          <c:yVal>
            <c:numRef>
              <c:f>CUM_INCID_CR1!$C$2:$C$2202</c:f>
              <c:numCache>
                <c:formatCode>General</c:formatCode>
                <c:ptCount val="22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5.3191489361702126E-3</c:v>
                </c:pt>
                <c:pt idx="33">
                  <c:v>1.5957446808510637E-2</c:v>
                </c:pt>
                <c:pt idx="34">
                  <c:v>1.5957446808510637E-2</c:v>
                </c:pt>
                <c:pt idx="35">
                  <c:v>1.5957446808510637E-2</c:v>
                </c:pt>
                <c:pt idx="36">
                  <c:v>1.5957446808510637E-2</c:v>
                </c:pt>
                <c:pt idx="37">
                  <c:v>2.1276595744680847E-2</c:v>
                </c:pt>
                <c:pt idx="38">
                  <c:v>2.1276595744680847E-2</c:v>
                </c:pt>
                <c:pt idx="39">
                  <c:v>2.1276595744680847E-2</c:v>
                </c:pt>
                <c:pt idx="40">
                  <c:v>2.1276595744680847E-2</c:v>
                </c:pt>
                <c:pt idx="41">
                  <c:v>2.1276595744680847E-2</c:v>
                </c:pt>
                <c:pt idx="42">
                  <c:v>2.1276595744680847E-2</c:v>
                </c:pt>
                <c:pt idx="43">
                  <c:v>3.1914893617021274E-2</c:v>
                </c:pt>
                <c:pt idx="44">
                  <c:v>4.7872340425531915E-2</c:v>
                </c:pt>
                <c:pt idx="45">
                  <c:v>5.3191489361702128E-2</c:v>
                </c:pt>
                <c:pt idx="46">
                  <c:v>5.3191489361702128E-2</c:v>
                </c:pt>
                <c:pt idx="47">
                  <c:v>5.8510638297872342E-2</c:v>
                </c:pt>
                <c:pt idx="48">
                  <c:v>5.8510638297872342E-2</c:v>
                </c:pt>
                <c:pt idx="49">
                  <c:v>5.8510638297872342E-2</c:v>
                </c:pt>
                <c:pt idx="50">
                  <c:v>5.8510638297872342E-2</c:v>
                </c:pt>
                <c:pt idx="51">
                  <c:v>6.3829787234042562E-2</c:v>
                </c:pt>
                <c:pt idx="52">
                  <c:v>6.3829787234042562E-2</c:v>
                </c:pt>
                <c:pt idx="53">
                  <c:v>6.3829787234042562E-2</c:v>
                </c:pt>
                <c:pt idx="54">
                  <c:v>6.3829787234042562E-2</c:v>
                </c:pt>
                <c:pt idx="55">
                  <c:v>6.3829787234042562E-2</c:v>
                </c:pt>
                <c:pt idx="56">
                  <c:v>6.3829787234042562E-2</c:v>
                </c:pt>
                <c:pt idx="57">
                  <c:v>6.3829787234042562E-2</c:v>
                </c:pt>
                <c:pt idx="58">
                  <c:v>6.3829787234042562E-2</c:v>
                </c:pt>
                <c:pt idx="59">
                  <c:v>6.3829787234042562E-2</c:v>
                </c:pt>
                <c:pt idx="60">
                  <c:v>6.3829787234042562E-2</c:v>
                </c:pt>
                <c:pt idx="61">
                  <c:v>6.3829787234042562E-2</c:v>
                </c:pt>
                <c:pt idx="62">
                  <c:v>6.3829787234042562E-2</c:v>
                </c:pt>
                <c:pt idx="63">
                  <c:v>6.3829787234042562E-2</c:v>
                </c:pt>
                <c:pt idx="64">
                  <c:v>6.3829787234042562E-2</c:v>
                </c:pt>
                <c:pt idx="65">
                  <c:v>6.3829787234042562E-2</c:v>
                </c:pt>
                <c:pt idx="66">
                  <c:v>6.3829787234042562E-2</c:v>
                </c:pt>
                <c:pt idx="67">
                  <c:v>6.3829787234042562E-2</c:v>
                </c:pt>
                <c:pt idx="68">
                  <c:v>6.3829787234042562E-2</c:v>
                </c:pt>
                <c:pt idx="69">
                  <c:v>6.3829787234042562E-2</c:v>
                </c:pt>
                <c:pt idx="70">
                  <c:v>6.9179331306990888E-2</c:v>
                </c:pt>
                <c:pt idx="71">
                  <c:v>6.9179331306990888E-2</c:v>
                </c:pt>
                <c:pt idx="72">
                  <c:v>6.9179331306990888E-2</c:v>
                </c:pt>
                <c:pt idx="73">
                  <c:v>6.9179331306990888E-2</c:v>
                </c:pt>
                <c:pt idx="74">
                  <c:v>6.9179331306990888E-2</c:v>
                </c:pt>
                <c:pt idx="75">
                  <c:v>6.9179331306990888E-2</c:v>
                </c:pt>
                <c:pt idx="76">
                  <c:v>6.9179331306990888E-2</c:v>
                </c:pt>
                <c:pt idx="77">
                  <c:v>6.9179331306990888E-2</c:v>
                </c:pt>
                <c:pt idx="78">
                  <c:v>6.9179331306990888E-2</c:v>
                </c:pt>
                <c:pt idx="79">
                  <c:v>6.9179331306990888E-2</c:v>
                </c:pt>
                <c:pt idx="80">
                  <c:v>6.9179331306990888E-2</c:v>
                </c:pt>
                <c:pt idx="81">
                  <c:v>6.9179331306990888E-2</c:v>
                </c:pt>
                <c:pt idx="82">
                  <c:v>6.9179331306990888E-2</c:v>
                </c:pt>
                <c:pt idx="83">
                  <c:v>6.9179331306990888E-2</c:v>
                </c:pt>
                <c:pt idx="84">
                  <c:v>6.9179331306990888E-2</c:v>
                </c:pt>
                <c:pt idx="85">
                  <c:v>7.4559797600014063E-2</c:v>
                </c:pt>
                <c:pt idx="86">
                  <c:v>7.4559797600014063E-2</c:v>
                </c:pt>
                <c:pt idx="87">
                  <c:v>7.4559797600014063E-2</c:v>
                </c:pt>
                <c:pt idx="88">
                  <c:v>7.4559797600014063E-2</c:v>
                </c:pt>
                <c:pt idx="89">
                  <c:v>7.4559797600014063E-2</c:v>
                </c:pt>
                <c:pt idx="90">
                  <c:v>7.4559797600014063E-2</c:v>
                </c:pt>
                <c:pt idx="91">
                  <c:v>7.4559797600014063E-2</c:v>
                </c:pt>
                <c:pt idx="92">
                  <c:v>7.9940263893037239E-2</c:v>
                </c:pt>
                <c:pt idx="93">
                  <c:v>8.5320730186060414E-2</c:v>
                </c:pt>
                <c:pt idx="94">
                  <c:v>8.5320730186060414E-2</c:v>
                </c:pt>
                <c:pt idx="95">
                  <c:v>9.070119647908359E-2</c:v>
                </c:pt>
                <c:pt idx="96">
                  <c:v>9.6081662772106766E-2</c:v>
                </c:pt>
                <c:pt idx="97">
                  <c:v>9.6081662772106766E-2</c:v>
                </c:pt>
                <c:pt idx="98">
                  <c:v>0.10684259535815312</c:v>
                </c:pt>
                <c:pt idx="99">
                  <c:v>0.10684259535815312</c:v>
                </c:pt>
                <c:pt idx="100">
                  <c:v>0.10684259535815312</c:v>
                </c:pt>
                <c:pt idx="101">
                  <c:v>0.10684259535815312</c:v>
                </c:pt>
                <c:pt idx="102">
                  <c:v>0.10684259535815312</c:v>
                </c:pt>
                <c:pt idx="103">
                  <c:v>0.10684259535815312</c:v>
                </c:pt>
                <c:pt idx="104">
                  <c:v>0.10684259535815312</c:v>
                </c:pt>
                <c:pt idx="105">
                  <c:v>0.10684259535815312</c:v>
                </c:pt>
                <c:pt idx="106">
                  <c:v>0.11222306165117629</c:v>
                </c:pt>
                <c:pt idx="107">
                  <c:v>0.11222306165117629</c:v>
                </c:pt>
                <c:pt idx="108">
                  <c:v>0.11222306165117629</c:v>
                </c:pt>
                <c:pt idx="109">
                  <c:v>0.11222306165117629</c:v>
                </c:pt>
                <c:pt idx="110">
                  <c:v>0.11222306165117629</c:v>
                </c:pt>
                <c:pt idx="111">
                  <c:v>0.11222306165117629</c:v>
                </c:pt>
                <c:pt idx="112">
                  <c:v>0.11222306165117629</c:v>
                </c:pt>
                <c:pt idx="113">
                  <c:v>0.11222306165117629</c:v>
                </c:pt>
                <c:pt idx="114">
                  <c:v>0.11222306165117629</c:v>
                </c:pt>
                <c:pt idx="115">
                  <c:v>0.11222306165117629</c:v>
                </c:pt>
                <c:pt idx="116">
                  <c:v>0.11222306165117629</c:v>
                </c:pt>
                <c:pt idx="117">
                  <c:v>0.11222306165117629</c:v>
                </c:pt>
                <c:pt idx="118">
                  <c:v>0.11222306165117629</c:v>
                </c:pt>
                <c:pt idx="119">
                  <c:v>0.11222306165117629</c:v>
                </c:pt>
                <c:pt idx="120">
                  <c:v>0.11222306165117629</c:v>
                </c:pt>
                <c:pt idx="121">
                  <c:v>0.11222306165117629</c:v>
                </c:pt>
                <c:pt idx="122">
                  <c:v>0.11222306165117629</c:v>
                </c:pt>
                <c:pt idx="123">
                  <c:v>0.11222306165117629</c:v>
                </c:pt>
                <c:pt idx="124">
                  <c:v>0.11222306165117629</c:v>
                </c:pt>
                <c:pt idx="125">
                  <c:v>0.11222306165117629</c:v>
                </c:pt>
                <c:pt idx="126">
                  <c:v>0.11222306165117629</c:v>
                </c:pt>
                <c:pt idx="127">
                  <c:v>0.11222306165117629</c:v>
                </c:pt>
                <c:pt idx="128">
                  <c:v>0.11222306165117629</c:v>
                </c:pt>
                <c:pt idx="129">
                  <c:v>0.11222306165117629</c:v>
                </c:pt>
                <c:pt idx="130">
                  <c:v>0.11222306165117629</c:v>
                </c:pt>
                <c:pt idx="131">
                  <c:v>0.11222306165117629</c:v>
                </c:pt>
                <c:pt idx="132">
                  <c:v>0.11760352794419947</c:v>
                </c:pt>
                <c:pt idx="133">
                  <c:v>0.12298399423722264</c:v>
                </c:pt>
                <c:pt idx="134">
                  <c:v>0.12298399423722264</c:v>
                </c:pt>
                <c:pt idx="135">
                  <c:v>0.12298399423722264</c:v>
                </c:pt>
                <c:pt idx="136">
                  <c:v>0.12298399423722264</c:v>
                </c:pt>
                <c:pt idx="137">
                  <c:v>0.12298399423722264</c:v>
                </c:pt>
                <c:pt idx="138">
                  <c:v>0.12298399423722264</c:v>
                </c:pt>
                <c:pt idx="139">
                  <c:v>0.12298399423722264</c:v>
                </c:pt>
                <c:pt idx="140">
                  <c:v>0.12298399423722264</c:v>
                </c:pt>
                <c:pt idx="141">
                  <c:v>0.12298399423722264</c:v>
                </c:pt>
                <c:pt idx="142">
                  <c:v>0.12298399423722264</c:v>
                </c:pt>
                <c:pt idx="143">
                  <c:v>0.12298399423722264</c:v>
                </c:pt>
                <c:pt idx="144">
                  <c:v>0.12298399423722264</c:v>
                </c:pt>
                <c:pt idx="145">
                  <c:v>0.12298399423722264</c:v>
                </c:pt>
                <c:pt idx="146">
                  <c:v>0.12298399423722264</c:v>
                </c:pt>
                <c:pt idx="147">
                  <c:v>0.12298399423722264</c:v>
                </c:pt>
                <c:pt idx="148">
                  <c:v>0.12298399423722264</c:v>
                </c:pt>
                <c:pt idx="149">
                  <c:v>0.12298399423722264</c:v>
                </c:pt>
                <c:pt idx="150">
                  <c:v>0.12298399423722264</c:v>
                </c:pt>
                <c:pt idx="151">
                  <c:v>0.12298399423722264</c:v>
                </c:pt>
                <c:pt idx="152">
                  <c:v>0.12298399423722264</c:v>
                </c:pt>
                <c:pt idx="153">
                  <c:v>0.12298399423722264</c:v>
                </c:pt>
                <c:pt idx="154">
                  <c:v>0.12298399423722264</c:v>
                </c:pt>
                <c:pt idx="155">
                  <c:v>0.12298399423722264</c:v>
                </c:pt>
                <c:pt idx="156">
                  <c:v>0.12839767328514101</c:v>
                </c:pt>
                <c:pt idx="157">
                  <c:v>0.12839767328514101</c:v>
                </c:pt>
                <c:pt idx="158">
                  <c:v>0.12839767328514101</c:v>
                </c:pt>
                <c:pt idx="159">
                  <c:v>0.12839767328514101</c:v>
                </c:pt>
                <c:pt idx="160">
                  <c:v>0.12839767328514101</c:v>
                </c:pt>
                <c:pt idx="161">
                  <c:v>0.12839767328514101</c:v>
                </c:pt>
                <c:pt idx="162">
                  <c:v>0.12839767328514101</c:v>
                </c:pt>
                <c:pt idx="163">
                  <c:v>0.12839767328514101</c:v>
                </c:pt>
                <c:pt idx="164">
                  <c:v>0.12839767328514101</c:v>
                </c:pt>
                <c:pt idx="165">
                  <c:v>0.12839767328514101</c:v>
                </c:pt>
                <c:pt idx="166">
                  <c:v>0.12839767328514101</c:v>
                </c:pt>
                <c:pt idx="167">
                  <c:v>0.12839767328514101</c:v>
                </c:pt>
                <c:pt idx="168">
                  <c:v>0.12839767328514101</c:v>
                </c:pt>
                <c:pt idx="169">
                  <c:v>0.12839767328514101</c:v>
                </c:pt>
                <c:pt idx="170">
                  <c:v>0.12839767328514101</c:v>
                </c:pt>
                <c:pt idx="171">
                  <c:v>0.12839767328514101</c:v>
                </c:pt>
                <c:pt idx="172">
                  <c:v>0.13381135233305938</c:v>
                </c:pt>
                <c:pt idx="173">
                  <c:v>0.13381135233305938</c:v>
                </c:pt>
                <c:pt idx="174">
                  <c:v>0.13381135233305938</c:v>
                </c:pt>
                <c:pt idx="175">
                  <c:v>0.13381135233305938</c:v>
                </c:pt>
                <c:pt idx="176">
                  <c:v>0.13925907967687662</c:v>
                </c:pt>
                <c:pt idx="177">
                  <c:v>0.13925907967687662</c:v>
                </c:pt>
                <c:pt idx="178">
                  <c:v>0.14470680702069386</c:v>
                </c:pt>
                <c:pt idx="179">
                  <c:v>0.14470680702069386</c:v>
                </c:pt>
                <c:pt idx="180">
                  <c:v>0.14470680702069386</c:v>
                </c:pt>
                <c:pt idx="181">
                  <c:v>0.14470680702069386</c:v>
                </c:pt>
                <c:pt idx="182">
                  <c:v>0.14470680702069386</c:v>
                </c:pt>
                <c:pt idx="183">
                  <c:v>0.14470680702069386</c:v>
                </c:pt>
                <c:pt idx="184">
                  <c:v>0.14470680702069386</c:v>
                </c:pt>
                <c:pt idx="185">
                  <c:v>0.15022482762056036</c:v>
                </c:pt>
                <c:pt idx="186">
                  <c:v>0.15022482762056036</c:v>
                </c:pt>
                <c:pt idx="187">
                  <c:v>0.15022482762056036</c:v>
                </c:pt>
                <c:pt idx="188">
                  <c:v>0.15022482762056036</c:v>
                </c:pt>
                <c:pt idx="189">
                  <c:v>0.15022482762056036</c:v>
                </c:pt>
                <c:pt idx="190">
                  <c:v>0.15574284822042686</c:v>
                </c:pt>
                <c:pt idx="191">
                  <c:v>0.15574284822042686</c:v>
                </c:pt>
                <c:pt idx="192">
                  <c:v>0.15574284822042686</c:v>
                </c:pt>
                <c:pt idx="193">
                  <c:v>0.15574284822042686</c:v>
                </c:pt>
                <c:pt idx="194">
                  <c:v>0.15574284822042686</c:v>
                </c:pt>
                <c:pt idx="195">
                  <c:v>0.15574284822042686</c:v>
                </c:pt>
                <c:pt idx="196">
                  <c:v>0.15574284822042686</c:v>
                </c:pt>
                <c:pt idx="197">
                  <c:v>0.15574284822042686</c:v>
                </c:pt>
                <c:pt idx="198">
                  <c:v>0.15574284822042686</c:v>
                </c:pt>
                <c:pt idx="199">
                  <c:v>0.15574284822042686</c:v>
                </c:pt>
                <c:pt idx="200">
                  <c:v>0.15574284822042686</c:v>
                </c:pt>
                <c:pt idx="201">
                  <c:v>0.15574284822042686</c:v>
                </c:pt>
                <c:pt idx="202">
                  <c:v>0.15574284822042686</c:v>
                </c:pt>
                <c:pt idx="203">
                  <c:v>0.15574284822042686</c:v>
                </c:pt>
                <c:pt idx="204">
                  <c:v>0.15574284822042686</c:v>
                </c:pt>
                <c:pt idx="205">
                  <c:v>0.15574284822042686</c:v>
                </c:pt>
                <c:pt idx="206">
                  <c:v>0.15574284822042686</c:v>
                </c:pt>
                <c:pt idx="207">
                  <c:v>0.15574284822042686</c:v>
                </c:pt>
                <c:pt idx="208">
                  <c:v>0.15574284822042686</c:v>
                </c:pt>
                <c:pt idx="209">
                  <c:v>0.15574284822042686</c:v>
                </c:pt>
                <c:pt idx="210">
                  <c:v>0.15574284822042686</c:v>
                </c:pt>
                <c:pt idx="211">
                  <c:v>0.16129717158739773</c:v>
                </c:pt>
                <c:pt idx="212">
                  <c:v>0.1668514949543686</c:v>
                </c:pt>
                <c:pt idx="213">
                  <c:v>0.1668514949543686</c:v>
                </c:pt>
                <c:pt idx="214">
                  <c:v>0.1668514949543686</c:v>
                </c:pt>
                <c:pt idx="215">
                  <c:v>0.1668514949543686</c:v>
                </c:pt>
                <c:pt idx="216">
                  <c:v>0.1668514949543686</c:v>
                </c:pt>
                <c:pt idx="217">
                  <c:v>0.1668514949543686</c:v>
                </c:pt>
                <c:pt idx="218">
                  <c:v>0.1668514949543686</c:v>
                </c:pt>
                <c:pt idx="219">
                  <c:v>0.1668514949543686</c:v>
                </c:pt>
                <c:pt idx="220">
                  <c:v>0.1668514949543686</c:v>
                </c:pt>
                <c:pt idx="221">
                  <c:v>0.1668514949543686</c:v>
                </c:pt>
                <c:pt idx="222">
                  <c:v>0.1668514949543686</c:v>
                </c:pt>
                <c:pt idx="223">
                  <c:v>0.1668514949543686</c:v>
                </c:pt>
                <c:pt idx="224">
                  <c:v>0.1668514949543686</c:v>
                </c:pt>
                <c:pt idx="225">
                  <c:v>0.1668514949543686</c:v>
                </c:pt>
                <c:pt idx="226">
                  <c:v>0.1668514949543686</c:v>
                </c:pt>
                <c:pt idx="227">
                  <c:v>0.1668514949543686</c:v>
                </c:pt>
                <c:pt idx="228">
                  <c:v>0.1668514949543686</c:v>
                </c:pt>
                <c:pt idx="229">
                  <c:v>0.1668514949543686</c:v>
                </c:pt>
                <c:pt idx="230">
                  <c:v>0.1668514949543686</c:v>
                </c:pt>
                <c:pt idx="231">
                  <c:v>0.1668514949543686</c:v>
                </c:pt>
                <c:pt idx="232">
                  <c:v>0.1668514949543686</c:v>
                </c:pt>
                <c:pt idx="233">
                  <c:v>0.1668514949543686</c:v>
                </c:pt>
                <c:pt idx="234">
                  <c:v>0.1668514949543686</c:v>
                </c:pt>
                <c:pt idx="235">
                  <c:v>0.1668514949543686</c:v>
                </c:pt>
                <c:pt idx="236">
                  <c:v>0.1668514949543686</c:v>
                </c:pt>
                <c:pt idx="237">
                  <c:v>0.1668514949543686</c:v>
                </c:pt>
                <c:pt idx="238">
                  <c:v>0.1668514949543686</c:v>
                </c:pt>
                <c:pt idx="239">
                  <c:v>0.1668514949543686</c:v>
                </c:pt>
                <c:pt idx="240">
                  <c:v>0.1668514949543686</c:v>
                </c:pt>
                <c:pt idx="241">
                  <c:v>0.1668514949543686</c:v>
                </c:pt>
                <c:pt idx="242">
                  <c:v>0.1668514949543686</c:v>
                </c:pt>
                <c:pt idx="243">
                  <c:v>0.1668514949543686</c:v>
                </c:pt>
                <c:pt idx="244">
                  <c:v>0.1668514949543686</c:v>
                </c:pt>
                <c:pt idx="245">
                  <c:v>0.1668514949543686</c:v>
                </c:pt>
                <c:pt idx="246">
                  <c:v>0.1668514949543686</c:v>
                </c:pt>
                <c:pt idx="247">
                  <c:v>0.1668514949543686</c:v>
                </c:pt>
                <c:pt idx="248">
                  <c:v>0.1668514949543686</c:v>
                </c:pt>
                <c:pt idx="249">
                  <c:v>0.1668514949543686</c:v>
                </c:pt>
                <c:pt idx="250">
                  <c:v>0.1668514949543686</c:v>
                </c:pt>
                <c:pt idx="251">
                  <c:v>0.1668514949543686</c:v>
                </c:pt>
                <c:pt idx="252">
                  <c:v>0.1668514949543686</c:v>
                </c:pt>
                <c:pt idx="253">
                  <c:v>0.1668514949543686</c:v>
                </c:pt>
                <c:pt idx="254">
                  <c:v>0.1668514949543686</c:v>
                </c:pt>
                <c:pt idx="255">
                  <c:v>0.1668514949543686</c:v>
                </c:pt>
                <c:pt idx="256">
                  <c:v>0.1668514949543686</c:v>
                </c:pt>
                <c:pt idx="257">
                  <c:v>0.1668514949543686</c:v>
                </c:pt>
                <c:pt idx="258">
                  <c:v>0.1668514949543686</c:v>
                </c:pt>
                <c:pt idx="259">
                  <c:v>0.1668514949543686</c:v>
                </c:pt>
                <c:pt idx="260">
                  <c:v>0.17240581832133947</c:v>
                </c:pt>
                <c:pt idx="261">
                  <c:v>0.17240581832133947</c:v>
                </c:pt>
                <c:pt idx="262">
                  <c:v>0.17240581832133947</c:v>
                </c:pt>
                <c:pt idx="263">
                  <c:v>0.17240581832133947</c:v>
                </c:pt>
                <c:pt idx="264">
                  <c:v>0.17240581832133947</c:v>
                </c:pt>
                <c:pt idx="265">
                  <c:v>0.17240581832133947</c:v>
                </c:pt>
                <c:pt idx="266">
                  <c:v>0.17240581832133947</c:v>
                </c:pt>
                <c:pt idx="267">
                  <c:v>0.17240581832133947</c:v>
                </c:pt>
                <c:pt idx="268">
                  <c:v>0.17240581832133947</c:v>
                </c:pt>
                <c:pt idx="269">
                  <c:v>0.17240581832133947</c:v>
                </c:pt>
                <c:pt idx="270">
                  <c:v>0.17240581832133947</c:v>
                </c:pt>
                <c:pt idx="271">
                  <c:v>0.17240581832133947</c:v>
                </c:pt>
                <c:pt idx="272">
                  <c:v>0.17240581832133947</c:v>
                </c:pt>
                <c:pt idx="273">
                  <c:v>0.17240581832133947</c:v>
                </c:pt>
                <c:pt idx="274">
                  <c:v>0.17240581832133947</c:v>
                </c:pt>
                <c:pt idx="275">
                  <c:v>0.17240581832133947</c:v>
                </c:pt>
                <c:pt idx="276">
                  <c:v>0.17240581832133947</c:v>
                </c:pt>
                <c:pt idx="277">
                  <c:v>0.17240581832133947</c:v>
                </c:pt>
                <c:pt idx="278">
                  <c:v>0.17240581832133947</c:v>
                </c:pt>
                <c:pt idx="279">
                  <c:v>0.17240581832133947</c:v>
                </c:pt>
                <c:pt idx="280">
                  <c:v>0.17240581832133947</c:v>
                </c:pt>
                <c:pt idx="281">
                  <c:v>0.17240581832133947</c:v>
                </c:pt>
                <c:pt idx="282">
                  <c:v>0.17240581832133947</c:v>
                </c:pt>
                <c:pt idx="283">
                  <c:v>0.17240581832133947</c:v>
                </c:pt>
                <c:pt idx="284">
                  <c:v>0.17240581832133947</c:v>
                </c:pt>
                <c:pt idx="285">
                  <c:v>0.17240581832133947</c:v>
                </c:pt>
                <c:pt idx="286">
                  <c:v>0.17240581832133947</c:v>
                </c:pt>
                <c:pt idx="287">
                  <c:v>0.17796014168831034</c:v>
                </c:pt>
                <c:pt idx="288">
                  <c:v>0.17796014168831034</c:v>
                </c:pt>
                <c:pt idx="289">
                  <c:v>0.17796014168831034</c:v>
                </c:pt>
                <c:pt idx="290">
                  <c:v>0.17796014168831034</c:v>
                </c:pt>
                <c:pt idx="291">
                  <c:v>0.17796014168831034</c:v>
                </c:pt>
                <c:pt idx="292">
                  <c:v>0.17796014168831034</c:v>
                </c:pt>
                <c:pt idx="293">
                  <c:v>0.17796014168831034</c:v>
                </c:pt>
                <c:pt idx="294">
                  <c:v>0.17796014168831034</c:v>
                </c:pt>
                <c:pt idx="295">
                  <c:v>0.17796014168831034</c:v>
                </c:pt>
                <c:pt idx="296">
                  <c:v>0.17796014168831034</c:v>
                </c:pt>
                <c:pt idx="297">
                  <c:v>0.17796014168831034</c:v>
                </c:pt>
                <c:pt idx="298">
                  <c:v>0.17796014168831034</c:v>
                </c:pt>
                <c:pt idx="299">
                  <c:v>0.17796014168831034</c:v>
                </c:pt>
                <c:pt idx="300">
                  <c:v>0.17796014168831034</c:v>
                </c:pt>
                <c:pt idx="301">
                  <c:v>0.17796014168831034</c:v>
                </c:pt>
                <c:pt idx="302">
                  <c:v>0.17796014168831034</c:v>
                </c:pt>
                <c:pt idx="303">
                  <c:v>0.17796014168831034</c:v>
                </c:pt>
                <c:pt idx="304">
                  <c:v>0.17796014168831034</c:v>
                </c:pt>
                <c:pt idx="305">
                  <c:v>0.18351446505528121</c:v>
                </c:pt>
                <c:pt idx="306">
                  <c:v>0.18351446505528121</c:v>
                </c:pt>
                <c:pt idx="307">
                  <c:v>0.18351446505528121</c:v>
                </c:pt>
                <c:pt idx="308">
                  <c:v>0.18351446505528121</c:v>
                </c:pt>
                <c:pt idx="309">
                  <c:v>0.18351446505528121</c:v>
                </c:pt>
                <c:pt idx="310">
                  <c:v>0.18351446505528121</c:v>
                </c:pt>
                <c:pt idx="311">
                  <c:v>0.18351446505528121</c:v>
                </c:pt>
                <c:pt idx="312">
                  <c:v>0.18351446505528121</c:v>
                </c:pt>
                <c:pt idx="313">
                  <c:v>0.18351446505528121</c:v>
                </c:pt>
                <c:pt idx="314">
                  <c:v>0.18351446505528121</c:v>
                </c:pt>
                <c:pt idx="315">
                  <c:v>0.18351446505528121</c:v>
                </c:pt>
                <c:pt idx="316">
                  <c:v>0.18351446505528121</c:v>
                </c:pt>
                <c:pt idx="317">
                  <c:v>0.18351446505528121</c:v>
                </c:pt>
                <c:pt idx="318">
                  <c:v>0.18351446505528121</c:v>
                </c:pt>
                <c:pt idx="319">
                  <c:v>0.18351446505528121</c:v>
                </c:pt>
                <c:pt idx="320">
                  <c:v>0.18351446505528121</c:v>
                </c:pt>
                <c:pt idx="321">
                  <c:v>0.18351446505528121</c:v>
                </c:pt>
                <c:pt idx="322">
                  <c:v>0.18351446505528121</c:v>
                </c:pt>
                <c:pt idx="323">
                  <c:v>0.18351446505528121</c:v>
                </c:pt>
                <c:pt idx="324">
                  <c:v>0.18351446505528121</c:v>
                </c:pt>
                <c:pt idx="325">
                  <c:v>0.18351446505528121</c:v>
                </c:pt>
                <c:pt idx="326">
                  <c:v>0.18351446505528121</c:v>
                </c:pt>
                <c:pt idx="327">
                  <c:v>0.18351446505528121</c:v>
                </c:pt>
                <c:pt idx="328">
                  <c:v>0.18351446505528121</c:v>
                </c:pt>
                <c:pt idx="329">
                  <c:v>0.18351446505528121</c:v>
                </c:pt>
                <c:pt idx="330">
                  <c:v>0.18351446505528121</c:v>
                </c:pt>
                <c:pt idx="331">
                  <c:v>0.18351446505528121</c:v>
                </c:pt>
                <c:pt idx="332">
                  <c:v>0.18351446505528121</c:v>
                </c:pt>
                <c:pt idx="333">
                  <c:v>0.18351446505528121</c:v>
                </c:pt>
                <c:pt idx="334">
                  <c:v>0.18351446505528121</c:v>
                </c:pt>
                <c:pt idx="335">
                  <c:v>0.18351446505528121</c:v>
                </c:pt>
                <c:pt idx="336">
                  <c:v>0.18351446505528121</c:v>
                </c:pt>
                <c:pt idx="337">
                  <c:v>0.18351446505528121</c:v>
                </c:pt>
                <c:pt idx="338">
                  <c:v>0.18351446505528121</c:v>
                </c:pt>
                <c:pt idx="339">
                  <c:v>0.18351446505528121</c:v>
                </c:pt>
                <c:pt idx="340">
                  <c:v>0.18351446505528121</c:v>
                </c:pt>
                <c:pt idx="341">
                  <c:v>0.18351446505528121</c:v>
                </c:pt>
                <c:pt idx="342">
                  <c:v>0.18351446505528121</c:v>
                </c:pt>
                <c:pt idx="343">
                  <c:v>0.18351446505528121</c:v>
                </c:pt>
                <c:pt idx="344">
                  <c:v>0.18351446505528121</c:v>
                </c:pt>
                <c:pt idx="345">
                  <c:v>0.18351446505528121</c:v>
                </c:pt>
                <c:pt idx="346">
                  <c:v>0.18351446505528121</c:v>
                </c:pt>
                <c:pt idx="347">
                  <c:v>0.18351446505528121</c:v>
                </c:pt>
                <c:pt idx="348">
                  <c:v>0.18351446505528121</c:v>
                </c:pt>
                <c:pt idx="349">
                  <c:v>0.18351446505528121</c:v>
                </c:pt>
                <c:pt idx="350">
                  <c:v>0.18351446505528121</c:v>
                </c:pt>
                <c:pt idx="351">
                  <c:v>0.18906878842225208</c:v>
                </c:pt>
                <c:pt idx="352">
                  <c:v>0.18906878842225208</c:v>
                </c:pt>
                <c:pt idx="353">
                  <c:v>0.18906878842225208</c:v>
                </c:pt>
                <c:pt idx="354">
                  <c:v>0.18906878842225208</c:v>
                </c:pt>
                <c:pt idx="355">
                  <c:v>0.18906878842225208</c:v>
                </c:pt>
                <c:pt idx="356">
                  <c:v>0.18906878842225208</c:v>
                </c:pt>
                <c:pt idx="357">
                  <c:v>0.18906878842225208</c:v>
                </c:pt>
                <c:pt idx="358">
                  <c:v>0.19466141746761587</c:v>
                </c:pt>
                <c:pt idx="359">
                  <c:v>0.19466141746761587</c:v>
                </c:pt>
                <c:pt idx="360">
                  <c:v>0.19466141746761587</c:v>
                </c:pt>
                <c:pt idx="361">
                  <c:v>0.19466141746761587</c:v>
                </c:pt>
                <c:pt idx="362">
                  <c:v>0.19466141746761587</c:v>
                </c:pt>
                <c:pt idx="363">
                  <c:v>0.19466141746761587</c:v>
                </c:pt>
                <c:pt idx="364">
                  <c:v>0.19466141746761587</c:v>
                </c:pt>
                <c:pt idx="365">
                  <c:v>0.19466141746761587</c:v>
                </c:pt>
                <c:pt idx="366">
                  <c:v>0.19466141746761587</c:v>
                </c:pt>
                <c:pt idx="367">
                  <c:v>0.19466141746761587</c:v>
                </c:pt>
                <c:pt idx="368">
                  <c:v>0.19466141746761587</c:v>
                </c:pt>
                <c:pt idx="369">
                  <c:v>0.19466141746761587</c:v>
                </c:pt>
                <c:pt idx="370">
                  <c:v>0.20025404651297965</c:v>
                </c:pt>
                <c:pt idx="371">
                  <c:v>0.20025404651297965</c:v>
                </c:pt>
                <c:pt idx="372">
                  <c:v>0.20584667555834343</c:v>
                </c:pt>
                <c:pt idx="373">
                  <c:v>0.20584667555834343</c:v>
                </c:pt>
                <c:pt idx="374">
                  <c:v>0.20584667555834343</c:v>
                </c:pt>
                <c:pt idx="375">
                  <c:v>0.20584667555834343</c:v>
                </c:pt>
                <c:pt idx="376">
                  <c:v>0.20584667555834343</c:v>
                </c:pt>
                <c:pt idx="377">
                  <c:v>0.21143930460370722</c:v>
                </c:pt>
                <c:pt idx="378">
                  <c:v>0.21143930460370722</c:v>
                </c:pt>
                <c:pt idx="379">
                  <c:v>0.217031933649071</c:v>
                </c:pt>
                <c:pt idx="380">
                  <c:v>0.217031933649071</c:v>
                </c:pt>
                <c:pt idx="381">
                  <c:v>0.217031933649071</c:v>
                </c:pt>
                <c:pt idx="382">
                  <c:v>0.217031933649071</c:v>
                </c:pt>
                <c:pt idx="383">
                  <c:v>0.217031933649071</c:v>
                </c:pt>
                <c:pt idx="384">
                  <c:v>0.217031933649071</c:v>
                </c:pt>
                <c:pt idx="385">
                  <c:v>0.22262456269443479</c:v>
                </c:pt>
                <c:pt idx="386">
                  <c:v>0.22262456269443479</c:v>
                </c:pt>
                <c:pt idx="387">
                  <c:v>0.22262456269443479</c:v>
                </c:pt>
                <c:pt idx="388">
                  <c:v>0.22262456269443479</c:v>
                </c:pt>
                <c:pt idx="389">
                  <c:v>0.22262456269443479</c:v>
                </c:pt>
                <c:pt idx="390">
                  <c:v>0.22262456269443479</c:v>
                </c:pt>
                <c:pt idx="391">
                  <c:v>0.22262456269443479</c:v>
                </c:pt>
                <c:pt idx="392">
                  <c:v>0.22262456269443479</c:v>
                </c:pt>
                <c:pt idx="393">
                  <c:v>0.22262456269443479</c:v>
                </c:pt>
                <c:pt idx="394">
                  <c:v>0.22821719173979857</c:v>
                </c:pt>
                <c:pt idx="395">
                  <c:v>0.22821719173979857</c:v>
                </c:pt>
                <c:pt idx="396">
                  <c:v>0.22821719173979857</c:v>
                </c:pt>
                <c:pt idx="397">
                  <c:v>0.22821719173979857</c:v>
                </c:pt>
                <c:pt idx="398">
                  <c:v>0.22821719173979857</c:v>
                </c:pt>
                <c:pt idx="399">
                  <c:v>0.22821719173979857</c:v>
                </c:pt>
                <c:pt idx="400">
                  <c:v>0.22821719173979857</c:v>
                </c:pt>
                <c:pt idx="401">
                  <c:v>0.22821719173979857</c:v>
                </c:pt>
                <c:pt idx="402">
                  <c:v>0.22821719173979857</c:v>
                </c:pt>
                <c:pt idx="403">
                  <c:v>0.22821719173979857</c:v>
                </c:pt>
                <c:pt idx="404">
                  <c:v>0.22821719173979857</c:v>
                </c:pt>
                <c:pt idx="405">
                  <c:v>0.22821719173979857</c:v>
                </c:pt>
                <c:pt idx="406">
                  <c:v>0.23380982078516235</c:v>
                </c:pt>
                <c:pt idx="407">
                  <c:v>0.23380982078516235</c:v>
                </c:pt>
                <c:pt idx="408">
                  <c:v>0.23380982078516235</c:v>
                </c:pt>
                <c:pt idx="409">
                  <c:v>0.23380982078516235</c:v>
                </c:pt>
                <c:pt idx="410">
                  <c:v>0.23380982078516235</c:v>
                </c:pt>
                <c:pt idx="411">
                  <c:v>0.23380982078516235</c:v>
                </c:pt>
                <c:pt idx="412">
                  <c:v>0.23380982078516235</c:v>
                </c:pt>
                <c:pt idx="413">
                  <c:v>0.23380982078516235</c:v>
                </c:pt>
                <c:pt idx="414">
                  <c:v>0.23940244983052614</c:v>
                </c:pt>
                <c:pt idx="415">
                  <c:v>0.23940244983052614</c:v>
                </c:pt>
                <c:pt idx="416">
                  <c:v>0.23940244983052614</c:v>
                </c:pt>
                <c:pt idx="417">
                  <c:v>0.23940244983052614</c:v>
                </c:pt>
                <c:pt idx="418">
                  <c:v>0.23940244983052614</c:v>
                </c:pt>
                <c:pt idx="419">
                  <c:v>0.23940244983052614</c:v>
                </c:pt>
                <c:pt idx="420">
                  <c:v>0.23940244983052614</c:v>
                </c:pt>
                <c:pt idx="421">
                  <c:v>0.23940244983052614</c:v>
                </c:pt>
                <c:pt idx="422">
                  <c:v>0.23940244983052614</c:v>
                </c:pt>
                <c:pt idx="423">
                  <c:v>0.23940244983052614</c:v>
                </c:pt>
                <c:pt idx="424">
                  <c:v>0.23940244983052614</c:v>
                </c:pt>
                <c:pt idx="425">
                  <c:v>0.23940244983052614</c:v>
                </c:pt>
                <c:pt idx="426">
                  <c:v>0.23940244983052614</c:v>
                </c:pt>
                <c:pt idx="427">
                  <c:v>0.23940244983052614</c:v>
                </c:pt>
                <c:pt idx="428">
                  <c:v>0.23940244983052614</c:v>
                </c:pt>
                <c:pt idx="429">
                  <c:v>0.23940244983052614</c:v>
                </c:pt>
                <c:pt idx="430">
                  <c:v>0.23940244983052614</c:v>
                </c:pt>
                <c:pt idx="431">
                  <c:v>0.23940244983052614</c:v>
                </c:pt>
                <c:pt idx="432">
                  <c:v>0.23940244983052614</c:v>
                </c:pt>
                <c:pt idx="433">
                  <c:v>0.23940244983052614</c:v>
                </c:pt>
                <c:pt idx="434">
                  <c:v>0.23940244983052614</c:v>
                </c:pt>
                <c:pt idx="435">
                  <c:v>0.23940244983052614</c:v>
                </c:pt>
                <c:pt idx="436">
                  <c:v>0.23940244983052614</c:v>
                </c:pt>
                <c:pt idx="437">
                  <c:v>0.23940244983052614</c:v>
                </c:pt>
                <c:pt idx="438">
                  <c:v>0.23940244983052614</c:v>
                </c:pt>
                <c:pt idx="439">
                  <c:v>0.23940244983052614</c:v>
                </c:pt>
                <c:pt idx="440">
                  <c:v>0.23940244983052614</c:v>
                </c:pt>
                <c:pt idx="441">
                  <c:v>0.23940244983052614</c:v>
                </c:pt>
                <c:pt idx="442">
                  <c:v>0.23940244983052614</c:v>
                </c:pt>
                <c:pt idx="443">
                  <c:v>0.23940244983052614</c:v>
                </c:pt>
                <c:pt idx="444">
                  <c:v>0.23940244983052614</c:v>
                </c:pt>
                <c:pt idx="445">
                  <c:v>0.23940244983052614</c:v>
                </c:pt>
                <c:pt idx="446">
                  <c:v>0.23940244983052614</c:v>
                </c:pt>
                <c:pt idx="447">
                  <c:v>0.23940244983052614</c:v>
                </c:pt>
                <c:pt idx="448">
                  <c:v>0.23940244983052614</c:v>
                </c:pt>
                <c:pt idx="449">
                  <c:v>0.23940244983052614</c:v>
                </c:pt>
                <c:pt idx="450">
                  <c:v>0.23940244983052614</c:v>
                </c:pt>
                <c:pt idx="451">
                  <c:v>0.23940244983052614</c:v>
                </c:pt>
                <c:pt idx="452">
                  <c:v>0.23940244983052614</c:v>
                </c:pt>
                <c:pt idx="453">
                  <c:v>0.23940244983052614</c:v>
                </c:pt>
                <c:pt idx="454">
                  <c:v>0.23940244983052614</c:v>
                </c:pt>
                <c:pt idx="455">
                  <c:v>0.23940244983052614</c:v>
                </c:pt>
                <c:pt idx="456">
                  <c:v>0.23940244983052614</c:v>
                </c:pt>
                <c:pt idx="457">
                  <c:v>0.23940244983052614</c:v>
                </c:pt>
                <c:pt idx="458">
                  <c:v>0.23940244983052614</c:v>
                </c:pt>
                <c:pt idx="459">
                  <c:v>0.23940244983052614</c:v>
                </c:pt>
                <c:pt idx="460">
                  <c:v>0.23940244983052614</c:v>
                </c:pt>
                <c:pt idx="461">
                  <c:v>0.23940244983052614</c:v>
                </c:pt>
                <c:pt idx="462">
                  <c:v>0.23940244983052614</c:v>
                </c:pt>
                <c:pt idx="463">
                  <c:v>0.25058770792125368</c:v>
                </c:pt>
                <c:pt idx="464">
                  <c:v>0.25058770792125368</c:v>
                </c:pt>
                <c:pt idx="465">
                  <c:v>0.25058770792125368</c:v>
                </c:pt>
                <c:pt idx="466">
                  <c:v>0.25058770792125368</c:v>
                </c:pt>
                <c:pt idx="467">
                  <c:v>0.25058770792125368</c:v>
                </c:pt>
                <c:pt idx="468">
                  <c:v>0.25058770792125368</c:v>
                </c:pt>
                <c:pt idx="469">
                  <c:v>0.25058770792125368</c:v>
                </c:pt>
                <c:pt idx="470">
                  <c:v>0.25058770792125368</c:v>
                </c:pt>
                <c:pt idx="471">
                  <c:v>0.25058770792125368</c:v>
                </c:pt>
                <c:pt idx="472">
                  <c:v>0.25058770792125368</c:v>
                </c:pt>
                <c:pt idx="473">
                  <c:v>0.25058770792125368</c:v>
                </c:pt>
                <c:pt idx="474">
                  <c:v>0.25058770792125368</c:v>
                </c:pt>
                <c:pt idx="475">
                  <c:v>0.25058770792125368</c:v>
                </c:pt>
                <c:pt idx="476">
                  <c:v>0.25058770792125368</c:v>
                </c:pt>
                <c:pt idx="477">
                  <c:v>0.25058770792125368</c:v>
                </c:pt>
                <c:pt idx="478">
                  <c:v>0.25058770792125368</c:v>
                </c:pt>
                <c:pt idx="479">
                  <c:v>0.25058770792125368</c:v>
                </c:pt>
                <c:pt idx="480">
                  <c:v>0.25058770792125368</c:v>
                </c:pt>
                <c:pt idx="481">
                  <c:v>0.25058770792125368</c:v>
                </c:pt>
                <c:pt idx="482">
                  <c:v>0.25058770792125368</c:v>
                </c:pt>
                <c:pt idx="483">
                  <c:v>0.25058770792125368</c:v>
                </c:pt>
                <c:pt idx="484">
                  <c:v>0.25058770792125368</c:v>
                </c:pt>
                <c:pt idx="485">
                  <c:v>0.25058770792125368</c:v>
                </c:pt>
                <c:pt idx="486">
                  <c:v>0.25058770792125368</c:v>
                </c:pt>
                <c:pt idx="487">
                  <c:v>0.25058770792125368</c:v>
                </c:pt>
                <c:pt idx="488">
                  <c:v>0.25058770792125368</c:v>
                </c:pt>
                <c:pt idx="489">
                  <c:v>0.25058770792125368</c:v>
                </c:pt>
                <c:pt idx="490">
                  <c:v>0.25058770792125368</c:v>
                </c:pt>
                <c:pt idx="491">
                  <c:v>0.25058770792125368</c:v>
                </c:pt>
                <c:pt idx="492">
                  <c:v>0.25058770792125368</c:v>
                </c:pt>
                <c:pt idx="493">
                  <c:v>0.25058770792125368</c:v>
                </c:pt>
                <c:pt idx="494">
                  <c:v>0.25058770792125368</c:v>
                </c:pt>
                <c:pt idx="495">
                  <c:v>0.25058770792125368</c:v>
                </c:pt>
                <c:pt idx="496">
                  <c:v>0.25058770792125368</c:v>
                </c:pt>
                <c:pt idx="497">
                  <c:v>0.25058770792125368</c:v>
                </c:pt>
                <c:pt idx="498">
                  <c:v>0.25058770792125368</c:v>
                </c:pt>
                <c:pt idx="499">
                  <c:v>0.25635241786032098</c:v>
                </c:pt>
                <c:pt idx="500">
                  <c:v>0.25635241786032098</c:v>
                </c:pt>
                <c:pt idx="501">
                  <c:v>0.25635241786032098</c:v>
                </c:pt>
                <c:pt idx="502">
                  <c:v>0.25635241786032098</c:v>
                </c:pt>
                <c:pt idx="503">
                  <c:v>0.25635241786032098</c:v>
                </c:pt>
                <c:pt idx="504">
                  <c:v>0.25635241786032098</c:v>
                </c:pt>
                <c:pt idx="505">
                  <c:v>0.25635241786032098</c:v>
                </c:pt>
                <c:pt idx="506">
                  <c:v>0.26216216459578723</c:v>
                </c:pt>
                <c:pt idx="507">
                  <c:v>0.26216216459578723</c:v>
                </c:pt>
                <c:pt idx="508">
                  <c:v>0.26216216459578723</c:v>
                </c:pt>
                <c:pt idx="509">
                  <c:v>0.26216216459578723</c:v>
                </c:pt>
                <c:pt idx="510">
                  <c:v>0.26216216459578723</c:v>
                </c:pt>
                <c:pt idx="511">
                  <c:v>0.26216216459578723</c:v>
                </c:pt>
                <c:pt idx="512">
                  <c:v>0.26801802043232859</c:v>
                </c:pt>
                <c:pt idx="513">
                  <c:v>0.27387387626886994</c:v>
                </c:pt>
                <c:pt idx="514">
                  <c:v>0.2797297321054113</c:v>
                </c:pt>
                <c:pt idx="515">
                  <c:v>0.2797297321054113</c:v>
                </c:pt>
                <c:pt idx="516">
                  <c:v>0.285633586760285</c:v>
                </c:pt>
                <c:pt idx="517">
                  <c:v>0.285633586760285</c:v>
                </c:pt>
                <c:pt idx="518">
                  <c:v>0.285633586760285</c:v>
                </c:pt>
                <c:pt idx="519">
                  <c:v>0.285633586760285</c:v>
                </c:pt>
                <c:pt idx="520">
                  <c:v>0.285633586760285</c:v>
                </c:pt>
                <c:pt idx="521">
                  <c:v>0.285633586760285</c:v>
                </c:pt>
                <c:pt idx="522">
                  <c:v>0.285633586760285</c:v>
                </c:pt>
                <c:pt idx="523">
                  <c:v>0.285633586760285</c:v>
                </c:pt>
                <c:pt idx="524">
                  <c:v>0.29163666586313974</c:v>
                </c:pt>
                <c:pt idx="525">
                  <c:v>0.29163666586313974</c:v>
                </c:pt>
                <c:pt idx="526">
                  <c:v>0.29163666586313974</c:v>
                </c:pt>
                <c:pt idx="527">
                  <c:v>0.29163666586313974</c:v>
                </c:pt>
                <c:pt idx="528">
                  <c:v>0.29163666586313974</c:v>
                </c:pt>
                <c:pt idx="529">
                  <c:v>0.29163666586313974</c:v>
                </c:pt>
                <c:pt idx="530">
                  <c:v>0.29163666586313974</c:v>
                </c:pt>
                <c:pt idx="531">
                  <c:v>0.29163666586313974</c:v>
                </c:pt>
                <c:pt idx="532">
                  <c:v>0.29163666586313974</c:v>
                </c:pt>
                <c:pt idx="533">
                  <c:v>0.29779634702954721</c:v>
                </c:pt>
                <c:pt idx="534">
                  <c:v>0.29779634702954721</c:v>
                </c:pt>
                <c:pt idx="535">
                  <c:v>0.29779634702954721</c:v>
                </c:pt>
                <c:pt idx="536">
                  <c:v>0.29779634702954721</c:v>
                </c:pt>
                <c:pt idx="537">
                  <c:v>0.29779634702954721</c:v>
                </c:pt>
                <c:pt idx="538">
                  <c:v>0.29779634702954721</c:v>
                </c:pt>
                <c:pt idx="539">
                  <c:v>0.29779634702954721</c:v>
                </c:pt>
                <c:pt idx="540">
                  <c:v>0.30395602819595469</c:v>
                </c:pt>
                <c:pt idx="541">
                  <c:v>0.30395602819595469</c:v>
                </c:pt>
                <c:pt idx="542">
                  <c:v>0.30395602819595469</c:v>
                </c:pt>
                <c:pt idx="543">
                  <c:v>0.30395602819595469</c:v>
                </c:pt>
                <c:pt idx="544">
                  <c:v>0.30395602819595469</c:v>
                </c:pt>
                <c:pt idx="545">
                  <c:v>0.30395602819595469</c:v>
                </c:pt>
                <c:pt idx="546">
                  <c:v>0.30395602819595469</c:v>
                </c:pt>
                <c:pt idx="547">
                  <c:v>0.31017070651563367</c:v>
                </c:pt>
                <c:pt idx="548">
                  <c:v>0.31017070651563367</c:v>
                </c:pt>
                <c:pt idx="549">
                  <c:v>0.31017070651563367</c:v>
                </c:pt>
                <c:pt idx="550">
                  <c:v>0.31017070651563367</c:v>
                </c:pt>
                <c:pt idx="551">
                  <c:v>0.31017070651563367</c:v>
                </c:pt>
                <c:pt idx="552">
                  <c:v>0.31017070651563367</c:v>
                </c:pt>
                <c:pt idx="553">
                  <c:v>0.31017070651563367</c:v>
                </c:pt>
                <c:pt idx="554">
                  <c:v>0.31017070651563367</c:v>
                </c:pt>
                <c:pt idx="555">
                  <c:v>0.31644188191094608</c:v>
                </c:pt>
                <c:pt idx="556">
                  <c:v>0.31644188191094608</c:v>
                </c:pt>
                <c:pt idx="557">
                  <c:v>0.31644188191094608</c:v>
                </c:pt>
                <c:pt idx="558">
                  <c:v>0.31644188191094608</c:v>
                </c:pt>
                <c:pt idx="559">
                  <c:v>0.31644188191094608</c:v>
                </c:pt>
                <c:pt idx="560">
                  <c:v>0.31644188191094608</c:v>
                </c:pt>
                <c:pt idx="561">
                  <c:v>0.31644188191094608</c:v>
                </c:pt>
                <c:pt idx="562">
                  <c:v>0.31644188191094608</c:v>
                </c:pt>
                <c:pt idx="563">
                  <c:v>0.31644188191094608</c:v>
                </c:pt>
                <c:pt idx="564">
                  <c:v>0.31644188191094608</c:v>
                </c:pt>
                <c:pt idx="565">
                  <c:v>0.31644188191094608</c:v>
                </c:pt>
                <c:pt idx="566">
                  <c:v>0.31644188191094608</c:v>
                </c:pt>
                <c:pt idx="567">
                  <c:v>0.31644188191094608</c:v>
                </c:pt>
                <c:pt idx="568">
                  <c:v>0.31644188191094608</c:v>
                </c:pt>
                <c:pt idx="569">
                  <c:v>0.31644188191094608</c:v>
                </c:pt>
                <c:pt idx="570">
                  <c:v>0.31644188191094608</c:v>
                </c:pt>
                <c:pt idx="571">
                  <c:v>0.31644188191094608</c:v>
                </c:pt>
                <c:pt idx="572">
                  <c:v>0.31644188191094608</c:v>
                </c:pt>
                <c:pt idx="573">
                  <c:v>0.31644188191094608</c:v>
                </c:pt>
                <c:pt idx="574">
                  <c:v>0.31644188191094608</c:v>
                </c:pt>
                <c:pt idx="575">
                  <c:v>0.31644188191094608</c:v>
                </c:pt>
                <c:pt idx="576">
                  <c:v>0.31644188191094608</c:v>
                </c:pt>
                <c:pt idx="577">
                  <c:v>0.31644188191094608</c:v>
                </c:pt>
                <c:pt idx="578">
                  <c:v>0.31644188191094608</c:v>
                </c:pt>
                <c:pt idx="579">
                  <c:v>0.31644188191094608</c:v>
                </c:pt>
                <c:pt idx="580">
                  <c:v>0.31644188191094608</c:v>
                </c:pt>
                <c:pt idx="581">
                  <c:v>0.31644188191094608</c:v>
                </c:pt>
                <c:pt idx="582">
                  <c:v>0.31644188191094608</c:v>
                </c:pt>
                <c:pt idx="583">
                  <c:v>0.32958723033573556</c:v>
                </c:pt>
                <c:pt idx="584">
                  <c:v>0.33615990454813033</c:v>
                </c:pt>
                <c:pt idx="585">
                  <c:v>0.33615990454813033</c:v>
                </c:pt>
                <c:pt idx="586">
                  <c:v>0.33615990454813033</c:v>
                </c:pt>
                <c:pt idx="587">
                  <c:v>0.33615990454813033</c:v>
                </c:pt>
                <c:pt idx="588">
                  <c:v>0.33615990454813033</c:v>
                </c:pt>
                <c:pt idx="589">
                  <c:v>0.33615990454813033</c:v>
                </c:pt>
                <c:pt idx="590">
                  <c:v>0.33615990454813033</c:v>
                </c:pt>
                <c:pt idx="591">
                  <c:v>0.33615990454813033</c:v>
                </c:pt>
                <c:pt idx="592">
                  <c:v>0.33615990454813033</c:v>
                </c:pt>
                <c:pt idx="593">
                  <c:v>0.33615990454813033</c:v>
                </c:pt>
                <c:pt idx="594">
                  <c:v>0.33615990454813033</c:v>
                </c:pt>
                <c:pt idx="595">
                  <c:v>0.33615990454813033</c:v>
                </c:pt>
                <c:pt idx="596">
                  <c:v>0.33615990454813033</c:v>
                </c:pt>
                <c:pt idx="597">
                  <c:v>0.33615990454813033</c:v>
                </c:pt>
                <c:pt idx="598">
                  <c:v>0.33615990454813033</c:v>
                </c:pt>
                <c:pt idx="599">
                  <c:v>0.33615990454813033</c:v>
                </c:pt>
                <c:pt idx="600">
                  <c:v>0.33615990454813033</c:v>
                </c:pt>
                <c:pt idx="601">
                  <c:v>0.33615990454813033</c:v>
                </c:pt>
                <c:pt idx="602">
                  <c:v>0.3430036168723764</c:v>
                </c:pt>
                <c:pt idx="603">
                  <c:v>0.3430036168723764</c:v>
                </c:pt>
                <c:pt idx="604">
                  <c:v>0.3430036168723764</c:v>
                </c:pt>
                <c:pt idx="605">
                  <c:v>0.3430036168723764</c:v>
                </c:pt>
                <c:pt idx="606">
                  <c:v>0.3430036168723764</c:v>
                </c:pt>
                <c:pt idx="607">
                  <c:v>0.3430036168723764</c:v>
                </c:pt>
                <c:pt idx="608">
                  <c:v>0.3430036168723764</c:v>
                </c:pt>
                <c:pt idx="609">
                  <c:v>0.3430036168723764</c:v>
                </c:pt>
                <c:pt idx="610">
                  <c:v>0.3430036168723764</c:v>
                </c:pt>
                <c:pt idx="611">
                  <c:v>0.3430036168723764</c:v>
                </c:pt>
                <c:pt idx="612">
                  <c:v>0.3430036168723764</c:v>
                </c:pt>
                <c:pt idx="613">
                  <c:v>0.3430036168723764</c:v>
                </c:pt>
                <c:pt idx="614">
                  <c:v>0.3430036168723764</c:v>
                </c:pt>
                <c:pt idx="615">
                  <c:v>0.3430036168723764</c:v>
                </c:pt>
                <c:pt idx="616">
                  <c:v>0.3430036168723764</c:v>
                </c:pt>
                <c:pt idx="617">
                  <c:v>0.3430036168723764</c:v>
                </c:pt>
                <c:pt idx="618">
                  <c:v>0.3430036168723764</c:v>
                </c:pt>
                <c:pt idx="619">
                  <c:v>0.3430036168723764</c:v>
                </c:pt>
                <c:pt idx="620">
                  <c:v>0.3430036168723764</c:v>
                </c:pt>
                <c:pt idx="621">
                  <c:v>0.3430036168723764</c:v>
                </c:pt>
                <c:pt idx="622">
                  <c:v>0.3430036168723764</c:v>
                </c:pt>
                <c:pt idx="623">
                  <c:v>0.3430036168723764</c:v>
                </c:pt>
                <c:pt idx="624">
                  <c:v>0.3430036168723764</c:v>
                </c:pt>
                <c:pt idx="625">
                  <c:v>0.3430036168723764</c:v>
                </c:pt>
                <c:pt idx="626">
                  <c:v>0.3430036168723764</c:v>
                </c:pt>
                <c:pt idx="627">
                  <c:v>0.3430036168723764</c:v>
                </c:pt>
                <c:pt idx="628">
                  <c:v>0.3430036168723764</c:v>
                </c:pt>
                <c:pt idx="629">
                  <c:v>0.3430036168723764</c:v>
                </c:pt>
                <c:pt idx="630">
                  <c:v>0.3430036168723764</c:v>
                </c:pt>
                <c:pt idx="631">
                  <c:v>0.3430036168723764</c:v>
                </c:pt>
                <c:pt idx="632">
                  <c:v>0.3430036168723764</c:v>
                </c:pt>
                <c:pt idx="633">
                  <c:v>0.3430036168723764</c:v>
                </c:pt>
                <c:pt idx="634">
                  <c:v>0.3430036168723764</c:v>
                </c:pt>
                <c:pt idx="635">
                  <c:v>0.3430036168723764</c:v>
                </c:pt>
                <c:pt idx="636">
                  <c:v>0.34999294009713838</c:v>
                </c:pt>
                <c:pt idx="637">
                  <c:v>0.34999294009713838</c:v>
                </c:pt>
                <c:pt idx="638">
                  <c:v>0.34999294009713838</c:v>
                </c:pt>
                <c:pt idx="639">
                  <c:v>0.34999294009713838</c:v>
                </c:pt>
                <c:pt idx="640">
                  <c:v>0.34999294009713838</c:v>
                </c:pt>
                <c:pt idx="641">
                  <c:v>0.35698226332190031</c:v>
                </c:pt>
                <c:pt idx="642">
                  <c:v>0.35698226332190031</c:v>
                </c:pt>
                <c:pt idx="643">
                  <c:v>0.35698226332190031</c:v>
                </c:pt>
                <c:pt idx="644">
                  <c:v>0.35698226332190031</c:v>
                </c:pt>
                <c:pt idx="645">
                  <c:v>0.35698226332190031</c:v>
                </c:pt>
                <c:pt idx="646">
                  <c:v>0.35698226332190031</c:v>
                </c:pt>
                <c:pt idx="647">
                  <c:v>0.35698226332190031</c:v>
                </c:pt>
                <c:pt idx="648">
                  <c:v>0.35698226332190031</c:v>
                </c:pt>
                <c:pt idx="649">
                  <c:v>0.35698226332190031</c:v>
                </c:pt>
                <c:pt idx="650">
                  <c:v>0.35698226332190031</c:v>
                </c:pt>
                <c:pt idx="651">
                  <c:v>0.35698226332190031</c:v>
                </c:pt>
                <c:pt idx="652">
                  <c:v>0.35698226332190031</c:v>
                </c:pt>
                <c:pt idx="653">
                  <c:v>0.36404839229638492</c:v>
                </c:pt>
                <c:pt idx="654">
                  <c:v>0.36404839229638492</c:v>
                </c:pt>
                <c:pt idx="655">
                  <c:v>0.36404839229638492</c:v>
                </c:pt>
                <c:pt idx="656">
                  <c:v>0.36404839229638492</c:v>
                </c:pt>
                <c:pt idx="657">
                  <c:v>0.36404839229638492</c:v>
                </c:pt>
                <c:pt idx="658">
                  <c:v>0.37111452127086952</c:v>
                </c:pt>
                <c:pt idx="659">
                  <c:v>0.37111452127086952</c:v>
                </c:pt>
                <c:pt idx="660">
                  <c:v>0.37111452127086952</c:v>
                </c:pt>
                <c:pt idx="661">
                  <c:v>0.37111452127086952</c:v>
                </c:pt>
                <c:pt idx="662">
                  <c:v>0.37111452127086952</c:v>
                </c:pt>
                <c:pt idx="663">
                  <c:v>0.37111452127086952</c:v>
                </c:pt>
                <c:pt idx="664">
                  <c:v>0.37111452127086952</c:v>
                </c:pt>
                <c:pt idx="665">
                  <c:v>0.37111452127086952</c:v>
                </c:pt>
                <c:pt idx="666">
                  <c:v>0.37111452127086952</c:v>
                </c:pt>
                <c:pt idx="667">
                  <c:v>0.37111452127086952</c:v>
                </c:pt>
                <c:pt idx="668">
                  <c:v>0.37111452127086952</c:v>
                </c:pt>
                <c:pt idx="669">
                  <c:v>0.37111452127086952</c:v>
                </c:pt>
                <c:pt idx="670">
                  <c:v>0.37111452127086952</c:v>
                </c:pt>
                <c:pt idx="671">
                  <c:v>0.37111452127086952</c:v>
                </c:pt>
                <c:pt idx="672">
                  <c:v>0.37111452127086952</c:v>
                </c:pt>
                <c:pt idx="673">
                  <c:v>0.37111452127086952</c:v>
                </c:pt>
                <c:pt idx="674">
                  <c:v>0.37111452127086952</c:v>
                </c:pt>
                <c:pt idx="675">
                  <c:v>0.37111452127086952</c:v>
                </c:pt>
                <c:pt idx="676">
                  <c:v>0.37111452127086952</c:v>
                </c:pt>
                <c:pt idx="677">
                  <c:v>0.37111452127086952</c:v>
                </c:pt>
                <c:pt idx="678">
                  <c:v>0.37111452127086952</c:v>
                </c:pt>
                <c:pt idx="679">
                  <c:v>0.37111452127086952</c:v>
                </c:pt>
                <c:pt idx="680">
                  <c:v>0.37111452127086952</c:v>
                </c:pt>
                <c:pt idx="681">
                  <c:v>0.37111452127086952</c:v>
                </c:pt>
                <c:pt idx="682">
                  <c:v>0.37111452127086952</c:v>
                </c:pt>
                <c:pt idx="683">
                  <c:v>0.37111452127086952</c:v>
                </c:pt>
                <c:pt idx="684">
                  <c:v>0.37111452127086952</c:v>
                </c:pt>
                <c:pt idx="685">
                  <c:v>0.37111452127086952</c:v>
                </c:pt>
                <c:pt idx="686">
                  <c:v>0.37111452127086952</c:v>
                </c:pt>
                <c:pt idx="687">
                  <c:v>0.37111452127086952</c:v>
                </c:pt>
                <c:pt idx="688">
                  <c:v>0.37111452127086952</c:v>
                </c:pt>
                <c:pt idx="689">
                  <c:v>0.37111452127086952</c:v>
                </c:pt>
                <c:pt idx="690">
                  <c:v>0.37111452127086952</c:v>
                </c:pt>
                <c:pt idx="691">
                  <c:v>0.37111452127086952</c:v>
                </c:pt>
                <c:pt idx="692">
                  <c:v>0.37111452127086952</c:v>
                </c:pt>
                <c:pt idx="693">
                  <c:v>0.37111452127086952</c:v>
                </c:pt>
                <c:pt idx="694">
                  <c:v>0.37111452127086952</c:v>
                </c:pt>
                <c:pt idx="695">
                  <c:v>0.37111452127086952</c:v>
                </c:pt>
                <c:pt idx="696">
                  <c:v>0.37111452127086952</c:v>
                </c:pt>
                <c:pt idx="697">
                  <c:v>0.37111452127086952</c:v>
                </c:pt>
                <c:pt idx="698">
                  <c:v>0.37111452127086952</c:v>
                </c:pt>
                <c:pt idx="699">
                  <c:v>0.37111452127086952</c:v>
                </c:pt>
                <c:pt idx="700">
                  <c:v>0.37111452127086952</c:v>
                </c:pt>
                <c:pt idx="701">
                  <c:v>0.37111452127086952</c:v>
                </c:pt>
                <c:pt idx="702">
                  <c:v>0.37111452127086952</c:v>
                </c:pt>
                <c:pt idx="703">
                  <c:v>0.37111452127086952</c:v>
                </c:pt>
                <c:pt idx="704">
                  <c:v>0.37111452127086952</c:v>
                </c:pt>
                <c:pt idx="705">
                  <c:v>0.37111452127086952</c:v>
                </c:pt>
                <c:pt idx="706">
                  <c:v>0.37111452127086952</c:v>
                </c:pt>
                <c:pt idx="707">
                  <c:v>0.37111452127086952</c:v>
                </c:pt>
                <c:pt idx="708">
                  <c:v>0.37111452127086952</c:v>
                </c:pt>
                <c:pt idx="709">
                  <c:v>0.37111452127086952</c:v>
                </c:pt>
                <c:pt idx="710">
                  <c:v>0.37111452127086952</c:v>
                </c:pt>
                <c:pt idx="711">
                  <c:v>0.37111452127086952</c:v>
                </c:pt>
                <c:pt idx="712">
                  <c:v>0.37111452127086952</c:v>
                </c:pt>
                <c:pt idx="713">
                  <c:v>0.37111452127086952</c:v>
                </c:pt>
                <c:pt idx="714">
                  <c:v>0.37111452127086952</c:v>
                </c:pt>
                <c:pt idx="715">
                  <c:v>0.37111452127086952</c:v>
                </c:pt>
                <c:pt idx="716">
                  <c:v>0.37111452127086952</c:v>
                </c:pt>
                <c:pt idx="717">
                  <c:v>0.37111452127086952</c:v>
                </c:pt>
                <c:pt idx="718">
                  <c:v>0.37111452127086952</c:v>
                </c:pt>
                <c:pt idx="719">
                  <c:v>0.37111452127086952</c:v>
                </c:pt>
                <c:pt idx="720">
                  <c:v>0.37111452127086952</c:v>
                </c:pt>
                <c:pt idx="721">
                  <c:v>0.37111452127086952</c:v>
                </c:pt>
                <c:pt idx="722">
                  <c:v>0.37111452127086952</c:v>
                </c:pt>
                <c:pt idx="723">
                  <c:v>0.37111452127086952</c:v>
                </c:pt>
                <c:pt idx="724">
                  <c:v>0.37111452127086952</c:v>
                </c:pt>
                <c:pt idx="725">
                  <c:v>0.37111452127086952</c:v>
                </c:pt>
                <c:pt idx="726">
                  <c:v>0.37111452127086952</c:v>
                </c:pt>
                <c:pt idx="727">
                  <c:v>0.37111452127086952</c:v>
                </c:pt>
                <c:pt idx="728">
                  <c:v>0.37111452127086952</c:v>
                </c:pt>
                <c:pt idx="729">
                  <c:v>0.37111452127086952</c:v>
                </c:pt>
                <c:pt idx="730">
                  <c:v>0.37111452127086952</c:v>
                </c:pt>
                <c:pt idx="731">
                  <c:v>0.37111452127086952</c:v>
                </c:pt>
                <c:pt idx="732">
                  <c:v>0.37111452127086952</c:v>
                </c:pt>
                <c:pt idx="733">
                  <c:v>0.37111452127086952</c:v>
                </c:pt>
                <c:pt idx="734">
                  <c:v>0.37111452127086952</c:v>
                </c:pt>
                <c:pt idx="735">
                  <c:v>0.37111452127086952</c:v>
                </c:pt>
                <c:pt idx="736">
                  <c:v>0.37111452127086952</c:v>
                </c:pt>
                <c:pt idx="737">
                  <c:v>0.37111452127086952</c:v>
                </c:pt>
                <c:pt idx="738">
                  <c:v>0.37111452127086952</c:v>
                </c:pt>
                <c:pt idx="739">
                  <c:v>0.37111452127086952</c:v>
                </c:pt>
                <c:pt idx="740">
                  <c:v>0.37111452127086952</c:v>
                </c:pt>
                <c:pt idx="741">
                  <c:v>0.37111452127086952</c:v>
                </c:pt>
                <c:pt idx="742">
                  <c:v>0.37111452127086952</c:v>
                </c:pt>
                <c:pt idx="743">
                  <c:v>0.37111452127086952</c:v>
                </c:pt>
                <c:pt idx="744">
                  <c:v>0.37111452127086952</c:v>
                </c:pt>
                <c:pt idx="745">
                  <c:v>0.37111452127086952</c:v>
                </c:pt>
                <c:pt idx="746">
                  <c:v>0.37111452127086952</c:v>
                </c:pt>
                <c:pt idx="747">
                  <c:v>0.37111452127086952</c:v>
                </c:pt>
                <c:pt idx="748">
                  <c:v>0.38064308913040179</c:v>
                </c:pt>
                <c:pt idx="749">
                  <c:v>0.38064308913040179</c:v>
                </c:pt>
                <c:pt idx="750">
                  <c:v>0.38064308913040179</c:v>
                </c:pt>
                <c:pt idx="751">
                  <c:v>0.38064308913040179</c:v>
                </c:pt>
                <c:pt idx="752">
                  <c:v>0.38064308913040179</c:v>
                </c:pt>
                <c:pt idx="753">
                  <c:v>0.38064308913040179</c:v>
                </c:pt>
                <c:pt idx="754">
                  <c:v>0.38064308913040179</c:v>
                </c:pt>
                <c:pt idx="755">
                  <c:v>0.38064308913040179</c:v>
                </c:pt>
                <c:pt idx="756">
                  <c:v>0.38064308913040179</c:v>
                </c:pt>
                <c:pt idx="757">
                  <c:v>0.38064308913040179</c:v>
                </c:pt>
                <c:pt idx="758">
                  <c:v>0.38064308913040179</c:v>
                </c:pt>
                <c:pt idx="759">
                  <c:v>0.38064308913040179</c:v>
                </c:pt>
                <c:pt idx="760">
                  <c:v>0.38064308913040179</c:v>
                </c:pt>
                <c:pt idx="761">
                  <c:v>0.38064308913040179</c:v>
                </c:pt>
                <c:pt idx="762">
                  <c:v>0.38064308913040179</c:v>
                </c:pt>
                <c:pt idx="763">
                  <c:v>0.38064308913040179</c:v>
                </c:pt>
                <c:pt idx="764">
                  <c:v>0.38064308913040179</c:v>
                </c:pt>
                <c:pt idx="765">
                  <c:v>0.38064308913040179</c:v>
                </c:pt>
                <c:pt idx="766">
                  <c:v>0.38064308913040179</c:v>
                </c:pt>
                <c:pt idx="767">
                  <c:v>0.38064308913040179</c:v>
                </c:pt>
                <c:pt idx="768">
                  <c:v>0.38064308913040179</c:v>
                </c:pt>
                <c:pt idx="769">
                  <c:v>0.38064308913040179</c:v>
                </c:pt>
                <c:pt idx="770">
                  <c:v>0.38064308913040179</c:v>
                </c:pt>
                <c:pt idx="771">
                  <c:v>0.38064308913040179</c:v>
                </c:pt>
                <c:pt idx="772">
                  <c:v>0.38064308913040179</c:v>
                </c:pt>
                <c:pt idx="773">
                  <c:v>0.38064308913040179</c:v>
                </c:pt>
                <c:pt idx="774">
                  <c:v>0.38064308913040179</c:v>
                </c:pt>
                <c:pt idx="775">
                  <c:v>0.38064308913040179</c:v>
                </c:pt>
                <c:pt idx="776">
                  <c:v>0.38064308913040179</c:v>
                </c:pt>
                <c:pt idx="777">
                  <c:v>0.38064308913040179</c:v>
                </c:pt>
                <c:pt idx="778">
                  <c:v>0.38064308913040179</c:v>
                </c:pt>
                <c:pt idx="779">
                  <c:v>0.38064308913040179</c:v>
                </c:pt>
                <c:pt idx="780">
                  <c:v>0.38064308913040179</c:v>
                </c:pt>
                <c:pt idx="781">
                  <c:v>0.38064308913040179</c:v>
                </c:pt>
                <c:pt idx="782">
                  <c:v>0.38064308913040179</c:v>
                </c:pt>
                <c:pt idx="783">
                  <c:v>0.38064308913040179</c:v>
                </c:pt>
                <c:pt idx="784">
                  <c:v>0.38064308913040179</c:v>
                </c:pt>
                <c:pt idx="785">
                  <c:v>0.38064308913040179</c:v>
                </c:pt>
                <c:pt idx="786">
                  <c:v>0.38064308913040179</c:v>
                </c:pt>
                <c:pt idx="787">
                  <c:v>0.38064308913040179</c:v>
                </c:pt>
                <c:pt idx="788">
                  <c:v>0.38064308913040179</c:v>
                </c:pt>
                <c:pt idx="789">
                  <c:v>0.38064308913040179</c:v>
                </c:pt>
                <c:pt idx="790">
                  <c:v>0.38064308913040179</c:v>
                </c:pt>
                <c:pt idx="791">
                  <c:v>0.38064308913040179</c:v>
                </c:pt>
                <c:pt idx="792">
                  <c:v>0.38064308913040179</c:v>
                </c:pt>
                <c:pt idx="793">
                  <c:v>0.38064308913040179</c:v>
                </c:pt>
                <c:pt idx="794">
                  <c:v>0.38064308913040179</c:v>
                </c:pt>
                <c:pt idx="795">
                  <c:v>0.38064308913040179</c:v>
                </c:pt>
                <c:pt idx="796">
                  <c:v>0.38064308913040179</c:v>
                </c:pt>
                <c:pt idx="797">
                  <c:v>0.38064308913040179</c:v>
                </c:pt>
                <c:pt idx="798">
                  <c:v>0.38064308913040179</c:v>
                </c:pt>
                <c:pt idx="799">
                  <c:v>0.38064308913040179</c:v>
                </c:pt>
                <c:pt idx="800">
                  <c:v>0.38064308913040179</c:v>
                </c:pt>
                <c:pt idx="801">
                  <c:v>0.38064308913040179</c:v>
                </c:pt>
                <c:pt idx="802">
                  <c:v>0.38064308913040179</c:v>
                </c:pt>
                <c:pt idx="803">
                  <c:v>0.38064308913040179</c:v>
                </c:pt>
                <c:pt idx="804">
                  <c:v>0.38064308913040179</c:v>
                </c:pt>
                <c:pt idx="805">
                  <c:v>0.38064308913040179</c:v>
                </c:pt>
                <c:pt idx="806">
                  <c:v>0.38064308913040179</c:v>
                </c:pt>
                <c:pt idx="807">
                  <c:v>0.38064308913040179</c:v>
                </c:pt>
                <c:pt idx="808">
                  <c:v>0.38064308913040179</c:v>
                </c:pt>
                <c:pt idx="809">
                  <c:v>0.38064308913040179</c:v>
                </c:pt>
                <c:pt idx="810">
                  <c:v>0.38064308913040179</c:v>
                </c:pt>
                <c:pt idx="811">
                  <c:v>0.38064308913040179</c:v>
                </c:pt>
                <c:pt idx="812">
                  <c:v>0.38064308913040179</c:v>
                </c:pt>
                <c:pt idx="813">
                  <c:v>0.38064308913040179</c:v>
                </c:pt>
                <c:pt idx="814">
                  <c:v>0.38064308913040179</c:v>
                </c:pt>
                <c:pt idx="815">
                  <c:v>0.38064308913040179</c:v>
                </c:pt>
                <c:pt idx="816">
                  <c:v>0.38064308913040179</c:v>
                </c:pt>
                <c:pt idx="817">
                  <c:v>0.38064308913040179</c:v>
                </c:pt>
                <c:pt idx="818">
                  <c:v>0.38064308913040179</c:v>
                </c:pt>
                <c:pt idx="819">
                  <c:v>0.38064308913040179</c:v>
                </c:pt>
                <c:pt idx="820">
                  <c:v>0.38064308913040179</c:v>
                </c:pt>
                <c:pt idx="821">
                  <c:v>0.38064308913040179</c:v>
                </c:pt>
                <c:pt idx="822">
                  <c:v>0.38064308913040179</c:v>
                </c:pt>
                <c:pt idx="823">
                  <c:v>0.38064308913040179</c:v>
                </c:pt>
                <c:pt idx="824">
                  <c:v>0.38064308913040179</c:v>
                </c:pt>
                <c:pt idx="825">
                  <c:v>0.38064308913040179</c:v>
                </c:pt>
                <c:pt idx="826">
                  <c:v>0.38064308913040179</c:v>
                </c:pt>
                <c:pt idx="827">
                  <c:v>0.38064308913040179</c:v>
                </c:pt>
                <c:pt idx="828">
                  <c:v>0.38064308913040179</c:v>
                </c:pt>
                <c:pt idx="829">
                  <c:v>0.38064308913040179</c:v>
                </c:pt>
                <c:pt idx="830">
                  <c:v>0.38064308913040179</c:v>
                </c:pt>
                <c:pt idx="831">
                  <c:v>0.38064308913040179</c:v>
                </c:pt>
                <c:pt idx="832">
                  <c:v>0.38064308913040179</c:v>
                </c:pt>
                <c:pt idx="833">
                  <c:v>0.38064308913040179</c:v>
                </c:pt>
                <c:pt idx="834">
                  <c:v>0.38064308913040179</c:v>
                </c:pt>
                <c:pt idx="835">
                  <c:v>0.38064308913040179</c:v>
                </c:pt>
                <c:pt idx="836">
                  <c:v>0.38064308913040179</c:v>
                </c:pt>
                <c:pt idx="837">
                  <c:v>0.38064308913040179</c:v>
                </c:pt>
                <c:pt idx="838">
                  <c:v>0.38064308913040179</c:v>
                </c:pt>
                <c:pt idx="839">
                  <c:v>0.38064308913040179</c:v>
                </c:pt>
                <c:pt idx="840">
                  <c:v>0.38064308913040179</c:v>
                </c:pt>
                <c:pt idx="841">
                  <c:v>0.38064308913040179</c:v>
                </c:pt>
                <c:pt idx="842">
                  <c:v>0.38064308913040179</c:v>
                </c:pt>
                <c:pt idx="843">
                  <c:v>0.38064308913040179</c:v>
                </c:pt>
                <c:pt idx="844">
                  <c:v>0.38064308913040179</c:v>
                </c:pt>
                <c:pt idx="845">
                  <c:v>0.38064308913040179</c:v>
                </c:pt>
                <c:pt idx="846">
                  <c:v>0.38064308913040179</c:v>
                </c:pt>
                <c:pt idx="847">
                  <c:v>0.38064308913040179</c:v>
                </c:pt>
                <c:pt idx="848">
                  <c:v>0.38064308913040179</c:v>
                </c:pt>
                <c:pt idx="849">
                  <c:v>0.38064308913040179</c:v>
                </c:pt>
                <c:pt idx="850">
                  <c:v>0.38064308913040179</c:v>
                </c:pt>
                <c:pt idx="851">
                  <c:v>0.38064308913040179</c:v>
                </c:pt>
                <c:pt idx="852">
                  <c:v>0.38064308913040179</c:v>
                </c:pt>
                <c:pt idx="853">
                  <c:v>0.38064308913040179</c:v>
                </c:pt>
                <c:pt idx="854">
                  <c:v>0.38064308913040179</c:v>
                </c:pt>
                <c:pt idx="855">
                  <c:v>0.38064308913040179</c:v>
                </c:pt>
                <c:pt idx="856">
                  <c:v>0.38064308913040179</c:v>
                </c:pt>
                <c:pt idx="857">
                  <c:v>0.38064308913040179</c:v>
                </c:pt>
                <c:pt idx="858">
                  <c:v>0.38064308913040179</c:v>
                </c:pt>
                <c:pt idx="859">
                  <c:v>0.38064308913040179</c:v>
                </c:pt>
                <c:pt idx="860">
                  <c:v>0.38064308913040179</c:v>
                </c:pt>
                <c:pt idx="861">
                  <c:v>0.38064308913040179</c:v>
                </c:pt>
                <c:pt idx="862">
                  <c:v>0.38064308913040179</c:v>
                </c:pt>
                <c:pt idx="863">
                  <c:v>0.38064308913040179</c:v>
                </c:pt>
                <c:pt idx="864">
                  <c:v>0.38064308913040179</c:v>
                </c:pt>
                <c:pt idx="865">
                  <c:v>0.38064308913040179</c:v>
                </c:pt>
                <c:pt idx="866">
                  <c:v>0.38064308913040179</c:v>
                </c:pt>
                <c:pt idx="867">
                  <c:v>0.38064308913040179</c:v>
                </c:pt>
                <c:pt idx="868">
                  <c:v>0.38064308913040179</c:v>
                </c:pt>
                <c:pt idx="869">
                  <c:v>0.38064308913040179</c:v>
                </c:pt>
                <c:pt idx="870">
                  <c:v>0.38064308913040179</c:v>
                </c:pt>
                <c:pt idx="871">
                  <c:v>0.38064308913040179</c:v>
                </c:pt>
                <c:pt idx="872">
                  <c:v>0.38064308913040179</c:v>
                </c:pt>
                <c:pt idx="873">
                  <c:v>0.38064308913040179</c:v>
                </c:pt>
                <c:pt idx="874">
                  <c:v>0.38064308913040179</c:v>
                </c:pt>
                <c:pt idx="875">
                  <c:v>0.38064308913040179</c:v>
                </c:pt>
                <c:pt idx="876">
                  <c:v>0.38064308913040179</c:v>
                </c:pt>
                <c:pt idx="877">
                  <c:v>0.38064308913040179</c:v>
                </c:pt>
                <c:pt idx="878">
                  <c:v>0.38064308913040179</c:v>
                </c:pt>
                <c:pt idx="879">
                  <c:v>0.38064308913040179</c:v>
                </c:pt>
                <c:pt idx="880">
                  <c:v>0.38064308913040179</c:v>
                </c:pt>
                <c:pt idx="881">
                  <c:v>0.38064308913040179</c:v>
                </c:pt>
                <c:pt idx="882">
                  <c:v>0.38064308913040179</c:v>
                </c:pt>
                <c:pt idx="883">
                  <c:v>0.38064308913040179</c:v>
                </c:pt>
                <c:pt idx="884">
                  <c:v>0.38064308913040179</c:v>
                </c:pt>
                <c:pt idx="885">
                  <c:v>0.38064308913040179</c:v>
                </c:pt>
                <c:pt idx="886">
                  <c:v>0.38064308913040179</c:v>
                </c:pt>
                <c:pt idx="887">
                  <c:v>0.38064308913040179</c:v>
                </c:pt>
                <c:pt idx="888">
                  <c:v>0.38064308913040179</c:v>
                </c:pt>
                <c:pt idx="889">
                  <c:v>0.38064308913040179</c:v>
                </c:pt>
                <c:pt idx="890">
                  <c:v>0.38064308913040179</c:v>
                </c:pt>
                <c:pt idx="891">
                  <c:v>0.38064308913040179</c:v>
                </c:pt>
                <c:pt idx="892">
                  <c:v>0.38064308913040179</c:v>
                </c:pt>
                <c:pt idx="893">
                  <c:v>0.38064308913040179</c:v>
                </c:pt>
                <c:pt idx="894">
                  <c:v>0.38064308913040179</c:v>
                </c:pt>
                <c:pt idx="895">
                  <c:v>0.38064308913040179</c:v>
                </c:pt>
                <c:pt idx="896">
                  <c:v>0.38064308913040179</c:v>
                </c:pt>
                <c:pt idx="897">
                  <c:v>0.38064308913040179</c:v>
                </c:pt>
                <c:pt idx="898">
                  <c:v>0.38064308913040179</c:v>
                </c:pt>
                <c:pt idx="899">
                  <c:v>0.38064308913040179</c:v>
                </c:pt>
                <c:pt idx="900">
                  <c:v>0.38064308913040179</c:v>
                </c:pt>
                <c:pt idx="901">
                  <c:v>0.38064308913040179</c:v>
                </c:pt>
                <c:pt idx="902">
                  <c:v>0.38064308913040179</c:v>
                </c:pt>
                <c:pt idx="903">
                  <c:v>0.38064308913040179</c:v>
                </c:pt>
                <c:pt idx="904">
                  <c:v>0.38064308913040179</c:v>
                </c:pt>
                <c:pt idx="905">
                  <c:v>0.38064308913040179</c:v>
                </c:pt>
                <c:pt idx="906">
                  <c:v>0.38064308913040179</c:v>
                </c:pt>
                <c:pt idx="907">
                  <c:v>0.39278734228470763</c:v>
                </c:pt>
                <c:pt idx="908">
                  <c:v>0.39278734228470763</c:v>
                </c:pt>
                <c:pt idx="909">
                  <c:v>0.39278734228470763</c:v>
                </c:pt>
                <c:pt idx="910">
                  <c:v>0.39278734228470763</c:v>
                </c:pt>
                <c:pt idx="911">
                  <c:v>0.39278734228470763</c:v>
                </c:pt>
                <c:pt idx="912">
                  <c:v>0.39278734228470763</c:v>
                </c:pt>
                <c:pt idx="913">
                  <c:v>0.39278734228470763</c:v>
                </c:pt>
                <c:pt idx="914">
                  <c:v>0.39278734228470763</c:v>
                </c:pt>
                <c:pt idx="915">
                  <c:v>0.39278734228470763</c:v>
                </c:pt>
                <c:pt idx="916">
                  <c:v>0.39278734228470763</c:v>
                </c:pt>
                <c:pt idx="917">
                  <c:v>0.39278734228470763</c:v>
                </c:pt>
                <c:pt idx="918">
                  <c:v>0.39278734228470763</c:v>
                </c:pt>
                <c:pt idx="919">
                  <c:v>0.39278734228470763</c:v>
                </c:pt>
                <c:pt idx="920">
                  <c:v>0.39278734228470763</c:v>
                </c:pt>
                <c:pt idx="921">
                  <c:v>0.39278734228470763</c:v>
                </c:pt>
                <c:pt idx="922">
                  <c:v>0.39278734228470763</c:v>
                </c:pt>
                <c:pt idx="923">
                  <c:v>0.39278734228470763</c:v>
                </c:pt>
                <c:pt idx="924">
                  <c:v>0.39278734228470763</c:v>
                </c:pt>
                <c:pt idx="925">
                  <c:v>0.39278734228470763</c:v>
                </c:pt>
                <c:pt idx="926">
                  <c:v>0.39278734228470763</c:v>
                </c:pt>
                <c:pt idx="927">
                  <c:v>0.39278734228470763</c:v>
                </c:pt>
                <c:pt idx="928">
                  <c:v>0.39278734228470763</c:v>
                </c:pt>
                <c:pt idx="929">
                  <c:v>0.39278734228470763</c:v>
                </c:pt>
                <c:pt idx="930">
                  <c:v>0.39278734228470763</c:v>
                </c:pt>
                <c:pt idx="931">
                  <c:v>0.39278734228470763</c:v>
                </c:pt>
                <c:pt idx="932">
                  <c:v>0.39278734228470763</c:v>
                </c:pt>
                <c:pt idx="933">
                  <c:v>0.39278734228470763</c:v>
                </c:pt>
                <c:pt idx="934">
                  <c:v>0.39278734228470763</c:v>
                </c:pt>
                <c:pt idx="935">
                  <c:v>0.39278734228470763</c:v>
                </c:pt>
                <c:pt idx="936">
                  <c:v>0.39278734228470763</c:v>
                </c:pt>
                <c:pt idx="937">
                  <c:v>0.40570676053396915</c:v>
                </c:pt>
                <c:pt idx="938">
                  <c:v>0.40570676053396915</c:v>
                </c:pt>
                <c:pt idx="939">
                  <c:v>0.40570676053396915</c:v>
                </c:pt>
                <c:pt idx="940">
                  <c:v>0.40570676053396915</c:v>
                </c:pt>
                <c:pt idx="941">
                  <c:v>0.40570676053396915</c:v>
                </c:pt>
                <c:pt idx="942">
                  <c:v>0.40570676053396915</c:v>
                </c:pt>
                <c:pt idx="943">
                  <c:v>0.40570676053396915</c:v>
                </c:pt>
                <c:pt idx="944">
                  <c:v>0.40570676053396915</c:v>
                </c:pt>
                <c:pt idx="945">
                  <c:v>0.40570676053396915</c:v>
                </c:pt>
                <c:pt idx="946">
                  <c:v>0.40570676053396915</c:v>
                </c:pt>
                <c:pt idx="947">
                  <c:v>0.40570676053396915</c:v>
                </c:pt>
                <c:pt idx="948">
                  <c:v>0.40570676053396915</c:v>
                </c:pt>
                <c:pt idx="949">
                  <c:v>0.40570676053396915</c:v>
                </c:pt>
                <c:pt idx="950">
                  <c:v>0.40570676053396915</c:v>
                </c:pt>
                <c:pt idx="951">
                  <c:v>0.40570676053396915</c:v>
                </c:pt>
                <c:pt idx="952">
                  <c:v>0.40570676053396915</c:v>
                </c:pt>
                <c:pt idx="953">
                  <c:v>0.40570676053396915</c:v>
                </c:pt>
                <c:pt idx="954">
                  <c:v>0.40570676053396915</c:v>
                </c:pt>
                <c:pt idx="955">
                  <c:v>0.40570676053396915</c:v>
                </c:pt>
                <c:pt idx="956">
                  <c:v>0.40570676053396915</c:v>
                </c:pt>
                <c:pt idx="957">
                  <c:v>0.40570676053396915</c:v>
                </c:pt>
                <c:pt idx="958">
                  <c:v>0.40570676053396915</c:v>
                </c:pt>
                <c:pt idx="959">
                  <c:v>0.40570676053396915</c:v>
                </c:pt>
                <c:pt idx="960">
                  <c:v>0.40570676053396915</c:v>
                </c:pt>
                <c:pt idx="961">
                  <c:v>0.40570676053396915</c:v>
                </c:pt>
                <c:pt idx="962">
                  <c:v>0.40570676053396915</c:v>
                </c:pt>
                <c:pt idx="963">
                  <c:v>0.40570676053396915</c:v>
                </c:pt>
                <c:pt idx="964">
                  <c:v>0.40570676053396915</c:v>
                </c:pt>
                <c:pt idx="965">
                  <c:v>0.41921342506728804</c:v>
                </c:pt>
                <c:pt idx="966">
                  <c:v>0.41921342506728804</c:v>
                </c:pt>
                <c:pt idx="967">
                  <c:v>0.41921342506728804</c:v>
                </c:pt>
                <c:pt idx="968">
                  <c:v>0.43272008960060693</c:v>
                </c:pt>
                <c:pt idx="969">
                  <c:v>0.43272008960060693</c:v>
                </c:pt>
                <c:pt idx="970">
                  <c:v>0.43272008960060693</c:v>
                </c:pt>
                <c:pt idx="971">
                  <c:v>0.43272008960060693</c:v>
                </c:pt>
                <c:pt idx="972">
                  <c:v>0.43272008960060693</c:v>
                </c:pt>
                <c:pt idx="973">
                  <c:v>0.43272008960060693</c:v>
                </c:pt>
                <c:pt idx="974">
                  <c:v>0.43272008960060693</c:v>
                </c:pt>
                <c:pt idx="975">
                  <c:v>0.43272008960060693</c:v>
                </c:pt>
                <c:pt idx="976">
                  <c:v>0.43272008960060693</c:v>
                </c:pt>
                <c:pt idx="977">
                  <c:v>0.43272008960060693</c:v>
                </c:pt>
                <c:pt idx="978">
                  <c:v>0.43272008960060693</c:v>
                </c:pt>
                <c:pt idx="979">
                  <c:v>0.43272008960060693</c:v>
                </c:pt>
                <c:pt idx="980">
                  <c:v>0.43272008960060693</c:v>
                </c:pt>
                <c:pt idx="981">
                  <c:v>0.43272008960060693</c:v>
                </c:pt>
                <c:pt idx="982">
                  <c:v>0.43272008960060693</c:v>
                </c:pt>
                <c:pt idx="983">
                  <c:v>0.43272008960060693</c:v>
                </c:pt>
                <c:pt idx="984">
                  <c:v>0.43272008960060693</c:v>
                </c:pt>
                <c:pt idx="985">
                  <c:v>0.43272008960060693</c:v>
                </c:pt>
                <c:pt idx="986">
                  <c:v>0.43272008960060693</c:v>
                </c:pt>
                <c:pt idx="987">
                  <c:v>0.43272008960060693</c:v>
                </c:pt>
                <c:pt idx="988">
                  <c:v>0.43272008960060693</c:v>
                </c:pt>
                <c:pt idx="989">
                  <c:v>0.43272008960060693</c:v>
                </c:pt>
                <c:pt idx="990">
                  <c:v>0.43272008960060693</c:v>
                </c:pt>
                <c:pt idx="991">
                  <c:v>0.43272008960060693</c:v>
                </c:pt>
                <c:pt idx="992">
                  <c:v>0.43272008960060693</c:v>
                </c:pt>
                <c:pt idx="993">
                  <c:v>0.43272008960060693</c:v>
                </c:pt>
                <c:pt idx="994">
                  <c:v>0.43272008960060693</c:v>
                </c:pt>
                <c:pt idx="995">
                  <c:v>0.43272008960060693</c:v>
                </c:pt>
                <c:pt idx="996">
                  <c:v>0.43272008960060693</c:v>
                </c:pt>
                <c:pt idx="997">
                  <c:v>0.43272008960060693</c:v>
                </c:pt>
                <c:pt idx="998">
                  <c:v>0.43272008960060693</c:v>
                </c:pt>
                <c:pt idx="999">
                  <c:v>0.43272008960060693</c:v>
                </c:pt>
                <c:pt idx="1000">
                  <c:v>0.43272008960060693</c:v>
                </c:pt>
                <c:pt idx="1001">
                  <c:v>0.43272008960060693</c:v>
                </c:pt>
                <c:pt idx="1002">
                  <c:v>0.43272008960060693</c:v>
                </c:pt>
                <c:pt idx="1003">
                  <c:v>0.43272008960060693</c:v>
                </c:pt>
                <c:pt idx="1004">
                  <c:v>0.43272008960060693</c:v>
                </c:pt>
                <c:pt idx="1005">
                  <c:v>0.43272008960060693</c:v>
                </c:pt>
                <c:pt idx="1006">
                  <c:v>0.43272008960060693</c:v>
                </c:pt>
                <c:pt idx="1007">
                  <c:v>0.43272008960060693</c:v>
                </c:pt>
                <c:pt idx="1008">
                  <c:v>0.43272008960060693</c:v>
                </c:pt>
                <c:pt idx="1009">
                  <c:v>0.43272008960060693</c:v>
                </c:pt>
                <c:pt idx="1010">
                  <c:v>0.43272008960060693</c:v>
                </c:pt>
                <c:pt idx="1011">
                  <c:v>0.43272008960060693</c:v>
                </c:pt>
                <c:pt idx="1012">
                  <c:v>0.43272008960060693</c:v>
                </c:pt>
                <c:pt idx="1013">
                  <c:v>0.43272008960060693</c:v>
                </c:pt>
                <c:pt idx="1014">
                  <c:v>0.43272008960060693</c:v>
                </c:pt>
                <c:pt idx="1015">
                  <c:v>0.43272008960060693</c:v>
                </c:pt>
                <c:pt idx="1016">
                  <c:v>0.43272008960060693</c:v>
                </c:pt>
                <c:pt idx="1017">
                  <c:v>0.43272008960060693</c:v>
                </c:pt>
                <c:pt idx="1018">
                  <c:v>0.43272008960060693</c:v>
                </c:pt>
                <c:pt idx="1019">
                  <c:v>0.43272008960060693</c:v>
                </c:pt>
                <c:pt idx="1020">
                  <c:v>0.43272008960060693</c:v>
                </c:pt>
                <c:pt idx="1021">
                  <c:v>0.43272008960060693</c:v>
                </c:pt>
                <c:pt idx="1022">
                  <c:v>0.43272008960060693</c:v>
                </c:pt>
                <c:pt idx="1023">
                  <c:v>0.43272008960060693</c:v>
                </c:pt>
                <c:pt idx="1024">
                  <c:v>0.43272008960060693</c:v>
                </c:pt>
                <c:pt idx="1025">
                  <c:v>0.44764850829532776</c:v>
                </c:pt>
                <c:pt idx="1026">
                  <c:v>0.44764850829532776</c:v>
                </c:pt>
                <c:pt idx="1027">
                  <c:v>0.44764850829532776</c:v>
                </c:pt>
                <c:pt idx="1028">
                  <c:v>0.44764850829532776</c:v>
                </c:pt>
                <c:pt idx="1029">
                  <c:v>0.44764850829532776</c:v>
                </c:pt>
                <c:pt idx="1030">
                  <c:v>0.44764850829532776</c:v>
                </c:pt>
                <c:pt idx="1031">
                  <c:v>0.44764850829532776</c:v>
                </c:pt>
                <c:pt idx="1032">
                  <c:v>0.44764850829532776</c:v>
                </c:pt>
                <c:pt idx="1033">
                  <c:v>0.44764850829532776</c:v>
                </c:pt>
                <c:pt idx="1034">
                  <c:v>0.44764850829532776</c:v>
                </c:pt>
                <c:pt idx="1035">
                  <c:v>0.44764850829532776</c:v>
                </c:pt>
                <c:pt idx="1036">
                  <c:v>0.44764850829532776</c:v>
                </c:pt>
                <c:pt idx="1037">
                  <c:v>0.44764850829532776</c:v>
                </c:pt>
                <c:pt idx="1038">
                  <c:v>0.44764850829532776</c:v>
                </c:pt>
                <c:pt idx="1039">
                  <c:v>0.44764850829532776</c:v>
                </c:pt>
                <c:pt idx="1040">
                  <c:v>0.44764850829532776</c:v>
                </c:pt>
                <c:pt idx="1041">
                  <c:v>0.44764850829532776</c:v>
                </c:pt>
                <c:pt idx="1042">
                  <c:v>0.44764850829532776</c:v>
                </c:pt>
                <c:pt idx="1043">
                  <c:v>0.44764850829532776</c:v>
                </c:pt>
                <c:pt idx="1044">
                  <c:v>0.44764850829532776</c:v>
                </c:pt>
                <c:pt idx="1045">
                  <c:v>0.44764850829532776</c:v>
                </c:pt>
                <c:pt idx="1046">
                  <c:v>0.44764850829532776</c:v>
                </c:pt>
                <c:pt idx="1047">
                  <c:v>0.44764850829532776</c:v>
                </c:pt>
                <c:pt idx="1048">
                  <c:v>0.44764850829532776</c:v>
                </c:pt>
                <c:pt idx="1049">
                  <c:v>0.44764850829532776</c:v>
                </c:pt>
                <c:pt idx="1050">
                  <c:v>0.44764850829532776</c:v>
                </c:pt>
                <c:pt idx="1051">
                  <c:v>0.44764850829532776</c:v>
                </c:pt>
                <c:pt idx="1052">
                  <c:v>0.44764850829532776</c:v>
                </c:pt>
                <c:pt idx="1053">
                  <c:v>0.44764850829532776</c:v>
                </c:pt>
                <c:pt idx="1054">
                  <c:v>0.44764850829532776</c:v>
                </c:pt>
                <c:pt idx="1055">
                  <c:v>0.44764850829532776</c:v>
                </c:pt>
                <c:pt idx="1056">
                  <c:v>0.44764850829532776</c:v>
                </c:pt>
                <c:pt idx="1057">
                  <c:v>0.44764850829532776</c:v>
                </c:pt>
                <c:pt idx="1058">
                  <c:v>0.44764850829532776</c:v>
                </c:pt>
                <c:pt idx="1059">
                  <c:v>0.44764850829532776</c:v>
                </c:pt>
                <c:pt idx="1060">
                  <c:v>0.44764850829532776</c:v>
                </c:pt>
                <c:pt idx="1061">
                  <c:v>0.44764850829532776</c:v>
                </c:pt>
                <c:pt idx="1062">
                  <c:v>0.44764850829532776</c:v>
                </c:pt>
                <c:pt idx="1063">
                  <c:v>0.44764850829532776</c:v>
                </c:pt>
                <c:pt idx="1064">
                  <c:v>0.44764850829532776</c:v>
                </c:pt>
                <c:pt idx="1065">
                  <c:v>0.44764850829532776</c:v>
                </c:pt>
                <c:pt idx="1066">
                  <c:v>0.44764850829532776</c:v>
                </c:pt>
                <c:pt idx="1067">
                  <c:v>0.44764850829532776</c:v>
                </c:pt>
                <c:pt idx="1068">
                  <c:v>0.44764850829532776</c:v>
                </c:pt>
                <c:pt idx="1069">
                  <c:v>0.44764850829532776</c:v>
                </c:pt>
                <c:pt idx="1070">
                  <c:v>0.44764850829532776</c:v>
                </c:pt>
                <c:pt idx="1071">
                  <c:v>0.44764850829532776</c:v>
                </c:pt>
                <c:pt idx="1072">
                  <c:v>0.44764850829532776</c:v>
                </c:pt>
                <c:pt idx="1073">
                  <c:v>0.44764850829532776</c:v>
                </c:pt>
                <c:pt idx="1074">
                  <c:v>0.44764850829532776</c:v>
                </c:pt>
                <c:pt idx="1075">
                  <c:v>0.44764850829532776</c:v>
                </c:pt>
                <c:pt idx="1076">
                  <c:v>0.44764850829532776</c:v>
                </c:pt>
                <c:pt idx="1077">
                  <c:v>0.44764850829532776</c:v>
                </c:pt>
                <c:pt idx="1078">
                  <c:v>0.44764850829532776</c:v>
                </c:pt>
                <c:pt idx="1079">
                  <c:v>0.44764850829532776</c:v>
                </c:pt>
                <c:pt idx="1080">
                  <c:v>0.44764850829532776</c:v>
                </c:pt>
                <c:pt idx="1081">
                  <c:v>0.44764850829532776</c:v>
                </c:pt>
                <c:pt idx="1082">
                  <c:v>0.44764850829532776</c:v>
                </c:pt>
                <c:pt idx="1083">
                  <c:v>0.44764850829532776</c:v>
                </c:pt>
                <c:pt idx="1084">
                  <c:v>0.44764850829532776</c:v>
                </c:pt>
                <c:pt idx="1085">
                  <c:v>0.44764850829532776</c:v>
                </c:pt>
                <c:pt idx="1086">
                  <c:v>0.44764850829532776</c:v>
                </c:pt>
                <c:pt idx="1087">
                  <c:v>0.44764850829532776</c:v>
                </c:pt>
                <c:pt idx="1088">
                  <c:v>0.44764850829532776</c:v>
                </c:pt>
                <c:pt idx="1089">
                  <c:v>0.44764850829532776</c:v>
                </c:pt>
                <c:pt idx="1090">
                  <c:v>0.44764850829532776</c:v>
                </c:pt>
                <c:pt idx="1091">
                  <c:v>0.44764850829532776</c:v>
                </c:pt>
                <c:pt idx="1092">
                  <c:v>0.44764850829532776</c:v>
                </c:pt>
                <c:pt idx="1093">
                  <c:v>0.44764850829532776</c:v>
                </c:pt>
                <c:pt idx="1094">
                  <c:v>0.44764850829532776</c:v>
                </c:pt>
                <c:pt idx="1095">
                  <c:v>0.44764850829532776</c:v>
                </c:pt>
                <c:pt idx="1096">
                  <c:v>0.44764850829532776</c:v>
                </c:pt>
                <c:pt idx="1097">
                  <c:v>0.44764850829532776</c:v>
                </c:pt>
                <c:pt idx="1098">
                  <c:v>0.44764850829532776</c:v>
                </c:pt>
                <c:pt idx="1099">
                  <c:v>0.44764850829532776</c:v>
                </c:pt>
                <c:pt idx="1100">
                  <c:v>0.44764850829532776</c:v>
                </c:pt>
                <c:pt idx="1101">
                  <c:v>0.44764850829532776</c:v>
                </c:pt>
                <c:pt idx="1102">
                  <c:v>0.44764850829532776</c:v>
                </c:pt>
                <c:pt idx="1103">
                  <c:v>0.44764850829532776</c:v>
                </c:pt>
                <c:pt idx="1104">
                  <c:v>0.44764850829532776</c:v>
                </c:pt>
                <c:pt idx="1105">
                  <c:v>0.44764850829532776</c:v>
                </c:pt>
                <c:pt idx="1106">
                  <c:v>0.44764850829532776</c:v>
                </c:pt>
                <c:pt idx="1107">
                  <c:v>0.44764850829532776</c:v>
                </c:pt>
                <c:pt idx="1108">
                  <c:v>0.44764850829532776</c:v>
                </c:pt>
                <c:pt idx="1109">
                  <c:v>0.44764850829532776</c:v>
                </c:pt>
                <c:pt idx="1110">
                  <c:v>0.44764850829532776</c:v>
                </c:pt>
                <c:pt idx="1111">
                  <c:v>0.44764850829532776</c:v>
                </c:pt>
                <c:pt idx="1112">
                  <c:v>0.44764850829532776</c:v>
                </c:pt>
                <c:pt idx="1113">
                  <c:v>0.44764850829532776</c:v>
                </c:pt>
                <c:pt idx="1114">
                  <c:v>0.46669511145755782</c:v>
                </c:pt>
                <c:pt idx="1115">
                  <c:v>0.46669511145755782</c:v>
                </c:pt>
                <c:pt idx="1116">
                  <c:v>0.46669511145755782</c:v>
                </c:pt>
                <c:pt idx="1117">
                  <c:v>0.46669511145755782</c:v>
                </c:pt>
                <c:pt idx="1118">
                  <c:v>0.46669511145755782</c:v>
                </c:pt>
                <c:pt idx="1119">
                  <c:v>0.46669511145755782</c:v>
                </c:pt>
                <c:pt idx="1120">
                  <c:v>0.46669511145755782</c:v>
                </c:pt>
                <c:pt idx="1121">
                  <c:v>0.46669511145755782</c:v>
                </c:pt>
                <c:pt idx="1122">
                  <c:v>0.46669511145755782</c:v>
                </c:pt>
                <c:pt idx="1123">
                  <c:v>0.46669511145755782</c:v>
                </c:pt>
                <c:pt idx="1124">
                  <c:v>0.46669511145755782</c:v>
                </c:pt>
                <c:pt idx="1125">
                  <c:v>0.46669511145755782</c:v>
                </c:pt>
                <c:pt idx="1126">
                  <c:v>0.46669511145755782</c:v>
                </c:pt>
                <c:pt idx="1127">
                  <c:v>0.46669511145755782</c:v>
                </c:pt>
                <c:pt idx="1128">
                  <c:v>0.46669511145755782</c:v>
                </c:pt>
                <c:pt idx="1129">
                  <c:v>0.46669511145755782</c:v>
                </c:pt>
                <c:pt idx="1130">
                  <c:v>0.46669511145755782</c:v>
                </c:pt>
                <c:pt idx="1131">
                  <c:v>0.46669511145755782</c:v>
                </c:pt>
                <c:pt idx="1132">
                  <c:v>0.46669511145755782</c:v>
                </c:pt>
                <c:pt idx="1133">
                  <c:v>0.46669511145755782</c:v>
                </c:pt>
                <c:pt idx="1134">
                  <c:v>0.46669511145755782</c:v>
                </c:pt>
                <c:pt idx="1135">
                  <c:v>0.46669511145755782</c:v>
                </c:pt>
                <c:pt idx="1136">
                  <c:v>0.46669511145755782</c:v>
                </c:pt>
                <c:pt idx="1137">
                  <c:v>0.46669511145755782</c:v>
                </c:pt>
                <c:pt idx="1138">
                  <c:v>0.46669511145755782</c:v>
                </c:pt>
                <c:pt idx="1139">
                  <c:v>0.46669511145755782</c:v>
                </c:pt>
                <c:pt idx="1140">
                  <c:v>0.46669511145755782</c:v>
                </c:pt>
                <c:pt idx="1141">
                  <c:v>0.46669511145755782</c:v>
                </c:pt>
                <c:pt idx="1142">
                  <c:v>0.46669511145755782</c:v>
                </c:pt>
                <c:pt idx="1143">
                  <c:v>0.46669511145755782</c:v>
                </c:pt>
                <c:pt idx="1144">
                  <c:v>0.46669511145755782</c:v>
                </c:pt>
                <c:pt idx="1145">
                  <c:v>0.46669511145755782</c:v>
                </c:pt>
                <c:pt idx="1146">
                  <c:v>0.46669511145755782</c:v>
                </c:pt>
                <c:pt idx="1147">
                  <c:v>0.46669511145755782</c:v>
                </c:pt>
                <c:pt idx="1148">
                  <c:v>0.46669511145755782</c:v>
                </c:pt>
                <c:pt idx="1149">
                  <c:v>0.46669511145755782</c:v>
                </c:pt>
                <c:pt idx="1150">
                  <c:v>0.46669511145755782</c:v>
                </c:pt>
                <c:pt idx="1151">
                  <c:v>0.46669511145755782</c:v>
                </c:pt>
                <c:pt idx="1152">
                  <c:v>0.46669511145755782</c:v>
                </c:pt>
                <c:pt idx="1153">
                  <c:v>0.46669511145755782</c:v>
                </c:pt>
                <c:pt idx="1154">
                  <c:v>0.46669511145755782</c:v>
                </c:pt>
                <c:pt idx="1155">
                  <c:v>0.46669511145755782</c:v>
                </c:pt>
                <c:pt idx="1156">
                  <c:v>0.46669511145755782</c:v>
                </c:pt>
                <c:pt idx="1157">
                  <c:v>0.46669511145755782</c:v>
                </c:pt>
                <c:pt idx="1158">
                  <c:v>0.46669511145755782</c:v>
                </c:pt>
                <c:pt idx="1159">
                  <c:v>0.46669511145755782</c:v>
                </c:pt>
                <c:pt idx="1160">
                  <c:v>0.46669511145755782</c:v>
                </c:pt>
                <c:pt idx="1161">
                  <c:v>0.46669511145755782</c:v>
                </c:pt>
                <c:pt idx="1162">
                  <c:v>0.46669511145755782</c:v>
                </c:pt>
                <c:pt idx="1163">
                  <c:v>0.46669511145755782</c:v>
                </c:pt>
                <c:pt idx="1164">
                  <c:v>0.46669511145755782</c:v>
                </c:pt>
                <c:pt idx="1165">
                  <c:v>0.46669511145755782</c:v>
                </c:pt>
                <c:pt idx="1166">
                  <c:v>0.46669511145755782</c:v>
                </c:pt>
                <c:pt idx="1167">
                  <c:v>0.46669511145755782</c:v>
                </c:pt>
                <c:pt idx="1168">
                  <c:v>0.46669511145755782</c:v>
                </c:pt>
                <c:pt idx="1169">
                  <c:v>0.46669511145755782</c:v>
                </c:pt>
                <c:pt idx="1170">
                  <c:v>0.46669511145755782</c:v>
                </c:pt>
                <c:pt idx="1171">
                  <c:v>0.46669511145755782</c:v>
                </c:pt>
                <c:pt idx="1172">
                  <c:v>0.46669511145755782</c:v>
                </c:pt>
                <c:pt idx="1173">
                  <c:v>0.46669511145755782</c:v>
                </c:pt>
                <c:pt idx="1174">
                  <c:v>0.46669511145755782</c:v>
                </c:pt>
                <c:pt idx="1175">
                  <c:v>0.46669511145755782</c:v>
                </c:pt>
                <c:pt idx="1176">
                  <c:v>0.46669511145755782</c:v>
                </c:pt>
                <c:pt idx="1177">
                  <c:v>0.46669511145755782</c:v>
                </c:pt>
                <c:pt idx="1178">
                  <c:v>0.48891614848015957</c:v>
                </c:pt>
                <c:pt idx="1179">
                  <c:v>0.48891614848015957</c:v>
                </c:pt>
                <c:pt idx="1180">
                  <c:v>0.48891614848015957</c:v>
                </c:pt>
                <c:pt idx="1181">
                  <c:v>0.48891614848015957</c:v>
                </c:pt>
                <c:pt idx="1182">
                  <c:v>0.48891614848015957</c:v>
                </c:pt>
                <c:pt idx="1183">
                  <c:v>0.48891614848015957</c:v>
                </c:pt>
                <c:pt idx="1184">
                  <c:v>0.48891614848015957</c:v>
                </c:pt>
                <c:pt idx="1185">
                  <c:v>0.48891614848015957</c:v>
                </c:pt>
                <c:pt idx="1186">
                  <c:v>0.48891614848015957</c:v>
                </c:pt>
                <c:pt idx="1187">
                  <c:v>0.48891614848015957</c:v>
                </c:pt>
                <c:pt idx="1188">
                  <c:v>0.48891614848015957</c:v>
                </c:pt>
                <c:pt idx="1189">
                  <c:v>0.48891614848015957</c:v>
                </c:pt>
                <c:pt idx="1190">
                  <c:v>0.48891614848015957</c:v>
                </c:pt>
                <c:pt idx="1191">
                  <c:v>0.48891614848015957</c:v>
                </c:pt>
                <c:pt idx="1192">
                  <c:v>0.48891614848015957</c:v>
                </c:pt>
                <c:pt idx="1193">
                  <c:v>0.48891614848015957</c:v>
                </c:pt>
                <c:pt idx="1194">
                  <c:v>0.48891614848015957</c:v>
                </c:pt>
                <c:pt idx="1195">
                  <c:v>0.48891614848015957</c:v>
                </c:pt>
                <c:pt idx="1196">
                  <c:v>0.51214723264015227</c:v>
                </c:pt>
                <c:pt idx="1197">
                  <c:v>0.51214723264015227</c:v>
                </c:pt>
                <c:pt idx="1198">
                  <c:v>0.51214723264015227</c:v>
                </c:pt>
                <c:pt idx="1199">
                  <c:v>0.51214723264015227</c:v>
                </c:pt>
                <c:pt idx="1200">
                  <c:v>0.51214723264015227</c:v>
                </c:pt>
                <c:pt idx="1201">
                  <c:v>0.51214723264015227</c:v>
                </c:pt>
                <c:pt idx="1202">
                  <c:v>0.51214723264015227</c:v>
                </c:pt>
                <c:pt idx="1203">
                  <c:v>0.51214723264015227</c:v>
                </c:pt>
                <c:pt idx="1204">
                  <c:v>0.51214723264015227</c:v>
                </c:pt>
                <c:pt idx="1205">
                  <c:v>0.51214723264015227</c:v>
                </c:pt>
                <c:pt idx="1206">
                  <c:v>0.51214723264015227</c:v>
                </c:pt>
                <c:pt idx="1207">
                  <c:v>0.51214723264015227</c:v>
                </c:pt>
                <c:pt idx="1208">
                  <c:v>0.51214723264015227</c:v>
                </c:pt>
                <c:pt idx="1209">
                  <c:v>0.51214723264015227</c:v>
                </c:pt>
                <c:pt idx="1210">
                  <c:v>0.51214723264015227</c:v>
                </c:pt>
                <c:pt idx="1211">
                  <c:v>0.51214723264015227</c:v>
                </c:pt>
                <c:pt idx="1212">
                  <c:v>0.51214723264015227</c:v>
                </c:pt>
                <c:pt idx="1213">
                  <c:v>0.51214723264015227</c:v>
                </c:pt>
                <c:pt idx="1214">
                  <c:v>0.51214723264015227</c:v>
                </c:pt>
                <c:pt idx="1215">
                  <c:v>0.51214723264015227</c:v>
                </c:pt>
                <c:pt idx="1216">
                  <c:v>0.51214723264015227</c:v>
                </c:pt>
                <c:pt idx="1217">
                  <c:v>0.51214723264015227</c:v>
                </c:pt>
                <c:pt idx="1218">
                  <c:v>0.51214723264015227</c:v>
                </c:pt>
                <c:pt idx="1219">
                  <c:v>0.51214723264015227</c:v>
                </c:pt>
                <c:pt idx="1220">
                  <c:v>0.51214723264015227</c:v>
                </c:pt>
                <c:pt idx="1221">
                  <c:v>0.51214723264015227</c:v>
                </c:pt>
                <c:pt idx="1222">
                  <c:v>0.51214723264015227</c:v>
                </c:pt>
                <c:pt idx="1223">
                  <c:v>0.51214723264015227</c:v>
                </c:pt>
                <c:pt idx="1224">
                  <c:v>0.51214723264015227</c:v>
                </c:pt>
                <c:pt idx="1225">
                  <c:v>0.51214723264015227</c:v>
                </c:pt>
                <c:pt idx="1226">
                  <c:v>0.51214723264015227</c:v>
                </c:pt>
                <c:pt idx="1227">
                  <c:v>0.51214723264015227</c:v>
                </c:pt>
                <c:pt idx="1228">
                  <c:v>0.51214723264015227</c:v>
                </c:pt>
                <c:pt idx="1229">
                  <c:v>0.51214723264015227</c:v>
                </c:pt>
                <c:pt idx="1230">
                  <c:v>0.51214723264015227</c:v>
                </c:pt>
                <c:pt idx="1231">
                  <c:v>0.51214723264015227</c:v>
                </c:pt>
                <c:pt idx="1232">
                  <c:v>0.51214723264015227</c:v>
                </c:pt>
                <c:pt idx="1233">
                  <c:v>0.51214723264015227</c:v>
                </c:pt>
                <c:pt idx="1234">
                  <c:v>0.51214723264015227</c:v>
                </c:pt>
                <c:pt idx="1235">
                  <c:v>0.51214723264015227</c:v>
                </c:pt>
                <c:pt idx="1236">
                  <c:v>0.51214723264015227</c:v>
                </c:pt>
                <c:pt idx="1237">
                  <c:v>0.51214723264015227</c:v>
                </c:pt>
                <c:pt idx="1238">
                  <c:v>0.51214723264015227</c:v>
                </c:pt>
                <c:pt idx="1239">
                  <c:v>0.51214723264015227</c:v>
                </c:pt>
                <c:pt idx="1240">
                  <c:v>0.51214723264015227</c:v>
                </c:pt>
                <c:pt idx="1241">
                  <c:v>0.51214723264015227</c:v>
                </c:pt>
                <c:pt idx="1242">
                  <c:v>0.51214723264015227</c:v>
                </c:pt>
                <c:pt idx="1243">
                  <c:v>0.51214723264015227</c:v>
                </c:pt>
                <c:pt idx="1244">
                  <c:v>0.51214723264015227</c:v>
                </c:pt>
                <c:pt idx="1245">
                  <c:v>0.51214723264015227</c:v>
                </c:pt>
                <c:pt idx="1246">
                  <c:v>0.51214723264015227</c:v>
                </c:pt>
                <c:pt idx="1247">
                  <c:v>0.51214723264015227</c:v>
                </c:pt>
                <c:pt idx="1248">
                  <c:v>0.51214723264015227</c:v>
                </c:pt>
                <c:pt idx="1249">
                  <c:v>0.51214723264015227</c:v>
                </c:pt>
                <c:pt idx="1250">
                  <c:v>0.51214723264015227</c:v>
                </c:pt>
                <c:pt idx="1251">
                  <c:v>0.51214723264015227</c:v>
                </c:pt>
                <c:pt idx="1252">
                  <c:v>0.51214723264015227</c:v>
                </c:pt>
                <c:pt idx="1253">
                  <c:v>0.51214723264015227</c:v>
                </c:pt>
                <c:pt idx="1254">
                  <c:v>0.5365398710081446</c:v>
                </c:pt>
                <c:pt idx="1255">
                  <c:v>0.5365398710081446</c:v>
                </c:pt>
                <c:pt idx="1256">
                  <c:v>0.5365398710081446</c:v>
                </c:pt>
                <c:pt idx="1257">
                  <c:v>0.5365398710081446</c:v>
                </c:pt>
                <c:pt idx="1258">
                  <c:v>0.5365398710081446</c:v>
                </c:pt>
                <c:pt idx="1259">
                  <c:v>0.5365398710081446</c:v>
                </c:pt>
                <c:pt idx="1260">
                  <c:v>0.5365398710081446</c:v>
                </c:pt>
                <c:pt idx="1261">
                  <c:v>0.5365398710081446</c:v>
                </c:pt>
                <c:pt idx="1262">
                  <c:v>0.5365398710081446</c:v>
                </c:pt>
                <c:pt idx="1263">
                  <c:v>0.5365398710081446</c:v>
                </c:pt>
                <c:pt idx="1264">
                  <c:v>0.5365398710081446</c:v>
                </c:pt>
                <c:pt idx="1265">
                  <c:v>0.5365398710081446</c:v>
                </c:pt>
                <c:pt idx="1266">
                  <c:v>0.5365398710081446</c:v>
                </c:pt>
                <c:pt idx="1267">
                  <c:v>0.5365398710081446</c:v>
                </c:pt>
                <c:pt idx="1268">
                  <c:v>0.5365398710081446</c:v>
                </c:pt>
                <c:pt idx="1269">
                  <c:v>0.5365398710081446</c:v>
                </c:pt>
                <c:pt idx="1270">
                  <c:v>0.5365398710081446</c:v>
                </c:pt>
                <c:pt idx="1271">
                  <c:v>0.5365398710081446</c:v>
                </c:pt>
                <c:pt idx="1272">
                  <c:v>0.5365398710081446</c:v>
                </c:pt>
                <c:pt idx="1273">
                  <c:v>0.5365398710081446</c:v>
                </c:pt>
                <c:pt idx="1274">
                  <c:v>0.5365398710081446</c:v>
                </c:pt>
                <c:pt idx="1275">
                  <c:v>0.5365398710081446</c:v>
                </c:pt>
                <c:pt idx="1276">
                  <c:v>0.5365398710081446</c:v>
                </c:pt>
                <c:pt idx="1277">
                  <c:v>0.5365398710081446</c:v>
                </c:pt>
                <c:pt idx="1278">
                  <c:v>0.5365398710081446</c:v>
                </c:pt>
                <c:pt idx="1279">
                  <c:v>0.5365398710081446</c:v>
                </c:pt>
                <c:pt idx="1280">
                  <c:v>0.5365398710081446</c:v>
                </c:pt>
                <c:pt idx="1281">
                  <c:v>0.5365398710081446</c:v>
                </c:pt>
                <c:pt idx="1282">
                  <c:v>0.5365398710081446</c:v>
                </c:pt>
                <c:pt idx="1283">
                  <c:v>0.5365398710081446</c:v>
                </c:pt>
                <c:pt idx="1284">
                  <c:v>0.5365398710081446</c:v>
                </c:pt>
                <c:pt idx="1285">
                  <c:v>0.5365398710081446</c:v>
                </c:pt>
                <c:pt idx="1286">
                  <c:v>0.5365398710081446</c:v>
                </c:pt>
                <c:pt idx="1287">
                  <c:v>0.5365398710081446</c:v>
                </c:pt>
                <c:pt idx="1288">
                  <c:v>0.5365398710081446</c:v>
                </c:pt>
                <c:pt idx="1289">
                  <c:v>0.5365398710081446</c:v>
                </c:pt>
                <c:pt idx="1290">
                  <c:v>0.5365398710081446</c:v>
                </c:pt>
                <c:pt idx="1291">
                  <c:v>0.5365398710081446</c:v>
                </c:pt>
                <c:pt idx="1292">
                  <c:v>0.5365398710081446</c:v>
                </c:pt>
                <c:pt idx="1293">
                  <c:v>0.5365398710081446</c:v>
                </c:pt>
                <c:pt idx="1294">
                  <c:v>0.5365398710081446</c:v>
                </c:pt>
                <c:pt idx="1295">
                  <c:v>0.5365398710081446</c:v>
                </c:pt>
                <c:pt idx="1296">
                  <c:v>0.5365398710081446</c:v>
                </c:pt>
                <c:pt idx="1297">
                  <c:v>0.5365398710081446</c:v>
                </c:pt>
                <c:pt idx="1298">
                  <c:v>0.5365398710081446</c:v>
                </c:pt>
                <c:pt idx="1299">
                  <c:v>0.5365398710081446</c:v>
                </c:pt>
                <c:pt idx="1300">
                  <c:v>0.5365398710081446</c:v>
                </c:pt>
                <c:pt idx="1301">
                  <c:v>0.5365398710081446</c:v>
                </c:pt>
                <c:pt idx="1302">
                  <c:v>0.5365398710081446</c:v>
                </c:pt>
                <c:pt idx="1303">
                  <c:v>0.5365398710081446</c:v>
                </c:pt>
                <c:pt idx="1304">
                  <c:v>0.5365398710081446</c:v>
                </c:pt>
                <c:pt idx="1305">
                  <c:v>0.5365398710081446</c:v>
                </c:pt>
                <c:pt idx="1306">
                  <c:v>0.5365398710081446</c:v>
                </c:pt>
                <c:pt idx="1307">
                  <c:v>0.5365398710081446</c:v>
                </c:pt>
                <c:pt idx="1308">
                  <c:v>0.5365398710081446</c:v>
                </c:pt>
                <c:pt idx="1309">
                  <c:v>0.5365398710081446</c:v>
                </c:pt>
                <c:pt idx="1310">
                  <c:v>0.5365398710081446</c:v>
                </c:pt>
                <c:pt idx="1311">
                  <c:v>0.5365398710081446</c:v>
                </c:pt>
                <c:pt idx="1312">
                  <c:v>0.5365398710081446</c:v>
                </c:pt>
                <c:pt idx="1313">
                  <c:v>0.5365398710081446</c:v>
                </c:pt>
                <c:pt idx="1314">
                  <c:v>0.5365398710081446</c:v>
                </c:pt>
                <c:pt idx="1315">
                  <c:v>0.5365398710081446</c:v>
                </c:pt>
                <c:pt idx="1316">
                  <c:v>0.5365398710081446</c:v>
                </c:pt>
                <c:pt idx="1317">
                  <c:v>0.5365398710081446</c:v>
                </c:pt>
                <c:pt idx="1318">
                  <c:v>0.5365398710081446</c:v>
                </c:pt>
                <c:pt idx="1319">
                  <c:v>0.5365398710081446</c:v>
                </c:pt>
                <c:pt idx="1320">
                  <c:v>0.5365398710081446</c:v>
                </c:pt>
                <c:pt idx="1321">
                  <c:v>0.5365398710081446</c:v>
                </c:pt>
                <c:pt idx="1322">
                  <c:v>0.5365398710081446</c:v>
                </c:pt>
                <c:pt idx="1323">
                  <c:v>0.5365398710081446</c:v>
                </c:pt>
                <c:pt idx="1324">
                  <c:v>0.5365398710081446</c:v>
                </c:pt>
                <c:pt idx="1325">
                  <c:v>0.5365398710081446</c:v>
                </c:pt>
                <c:pt idx="1326">
                  <c:v>0.5365398710081446</c:v>
                </c:pt>
                <c:pt idx="1327">
                  <c:v>0.5365398710081446</c:v>
                </c:pt>
                <c:pt idx="1328">
                  <c:v>0.5365398710081446</c:v>
                </c:pt>
                <c:pt idx="1329">
                  <c:v>0.5365398710081446</c:v>
                </c:pt>
                <c:pt idx="1330">
                  <c:v>0.5365398710081446</c:v>
                </c:pt>
                <c:pt idx="1331">
                  <c:v>0.5365398710081446</c:v>
                </c:pt>
                <c:pt idx="1332">
                  <c:v>0.5365398710081446</c:v>
                </c:pt>
                <c:pt idx="1333">
                  <c:v>0.5365398710081446</c:v>
                </c:pt>
                <c:pt idx="1334">
                  <c:v>0.5365398710081446</c:v>
                </c:pt>
                <c:pt idx="1335">
                  <c:v>0.5365398710081446</c:v>
                </c:pt>
                <c:pt idx="1336">
                  <c:v>0.5365398710081446</c:v>
                </c:pt>
                <c:pt idx="1337">
                  <c:v>0.5365398710081446</c:v>
                </c:pt>
                <c:pt idx="1338">
                  <c:v>0.5365398710081446</c:v>
                </c:pt>
                <c:pt idx="1339">
                  <c:v>0.5365398710081446</c:v>
                </c:pt>
                <c:pt idx="1340">
                  <c:v>0.5365398710081446</c:v>
                </c:pt>
                <c:pt idx="1341">
                  <c:v>0.5365398710081446</c:v>
                </c:pt>
                <c:pt idx="1342">
                  <c:v>0.5365398710081446</c:v>
                </c:pt>
                <c:pt idx="1343">
                  <c:v>0.5365398710081446</c:v>
                </c:pt>
                <c:pt idx="1344">
                  <c:v>0.5365398710081446</c:v>
                </c:pt>
                <c:pt idx="1345">
                  <c:v>0.5365398710081446</c:v>
                </c:pt>
                <c:pt idx="1346">
                  <c:v>0.5365398710081446</c:v>
                </c:pt>
                <c:pt idx="1347">
                  <c:v>0.5365398710081446</c:v>
                </c:pt>
                <c:pt idx="1348">
                  <c:v>0.5365398710081446</c:v>
                </c:pt>
                <c:pt idx="1349">
                  <c:v>0.5365398710081446</c:v>
                </c:pt>
                <c:pt idx="1350">
                  <c:v>0.5365398710081446</c:v>
                </c:pt>
                <c:pt idx="1351">
                  <c:v>0.5365398710081446</c:v>
                </c:pt>
                <c:pt idx="1352">
                  <c:v>0.5365398710081446</c:v>
                </c:pt>
                <c:pt idx="1353">
                  <c:v>0.5365398710081446</c:v>
                </c:pt>
                <c:pt idx="1354">
                  <c:v>0.5365398710081446</c:v>
                </c:pt>
                <c:pt idx="1355">
                  <c:v>0.5365398710081446</c:v>
                </c:pt>
                <c:pt idx="1356">
                  <c:v>0.5365398710081446</c:v>
                </c:pt>
                <c:pt idx="1357">
                  <c:v>0.5365398710081446</c:v>
                </c:pt>
                <c:pt idx="1358">
                  <c:v>0.5365398710081446</c:v>
                </c:pt>
                <c:pt idx="1359">
                  <c:v>0.5365398710081446</c:v>
                </c:pt>
                <c:pt idx="1360">
                  <c:v>0.5365398710081446</c:v>
                </c:pt>
                <c:pt idx="1361">
                  <c:v>0.5365398710081446</c:v>
                </c:pt>
                <c:pt idx="1362">
                  <c:v>0.5365398710081446</c:v>
                </c:pt>
                <c:pt idx="1363">
                  <c:v>0.5365398710081446</c:v>
                </c:pt>
                <c:pt idx="1364">
                  <c:v>0.5365398710081446</c:v>
                </c:pt>
                <c:pt idx="1365">
                  <c:v>0.5365398710081446</c:v>
                </c:pt>
                <c:pt idx="1366">
                  <c:v>0.5365398710081446</c:v>
                </c:pt>
                <c:pt idx="1367">
                  <c:v>0.5365398710081446</c:v>
                </c:pt>
                <c:pt idx="1368">
                  <c:v>0.5365398710081446</c:v>
                </c:pt>
                <c:pt idx="1369">
                  <c:v>0.5365398710081446</c:v>
                </c:pt>
                <c:pt idx="1370">
                  <c:v>0.5365398710081446</c:v>
                </c:pt>
                <c:pt idx="1371">
                  <c:v>0.5365398710081446</c:v>
                </c:pt>
                <c:pt idx="1372">
                  <c:v>0.5365398710081446</c:v>
                </c:pt>
                <c:pt idx="1373">
                  <c:v>0.5365398710081446</c:v>
                </c:pt>
                <c:pt idx="1374">
                  <c:v>0.5365398710081446</c:v>
                </c:pt>
                <c:pt idx="1375">
                  <c:v>0.5365398710081446</c:v>
                </c:pt>
                <c:pt idx="1376">
                  <c:v>0.5365398710081446</c:v>
                </c:pt>
                <c:pt idx="1377">
                  <c:v>0.5365398710081446</c:v>
                </c:pt>
                <c:pt idx="1378">
                  <c:v>0.5365398710081446</c:v>
                </c:pt>
                <c:pt idx="1379">
                  <c:v>0.5365398710081446</c:v>
                </c:pt>
                <c:pt idx="1380">
                  <c:v>0.5365398710081446</c:v>
                </c:pt>
                <c:pt idx="1381">
                  <c:v>0.5365398710081446</c:v>
                </c:pt>
                <c:pt idx="1382">
                  <c:v>0.5365398710081446</c:v>
                </c:pt>
                <c:pt idx="1383">
                  <c:v>0.5365398710081446</c:v>
                </c:pt>
                <c:pt idx="1384">
                  <c:v>0.5365398710081446</c:v>
                </c:pt>
                <c:pt idx="1385">
                  <c:v>0.5365398710081446</c:v>
                </c:pt>
                <c:pt idx="1386">
                  <c:v>0.5365398710081446</c:v>
                </c:pt>
                <c:pt idx="1387">
                  <c:v>0.5365398710081446</c:v>
                </c:pt>
                <c:pt idx="1388">
                  <c:v>0.5365398710081446</c:v>
                </c:pt>
                <c:pt idx="1389">
                  <c:v>0.5365398710081446</c:v>
                </c:pt>
                <c:pt idx="1390">
                  <c:v>0.5365398710081446</c:v>
                </c:pt>
                <c:pt idx="1391">
                  <c:v>0.5365398710081446</c:v>
                </c:pt>
                <c:pt idx="1392">
                  <c:v>0.5365398710081446</c:v>
                </c:pt>
                <c:pt idx="1393">
                  <c:v>0.5365398710081446</c:v>
                </c:pt>
                <c:pt idx="1394">
                  <c:v>0.5365398710081446</c:v>
                </c:pt>
                <c:pt idx="1395">
                  <c:v>0.5365398710081446</c:v>
                </c:pt>
                <c:pt idx="1396">
                  <c:v>0.5365398710081446</c:v>
                </c:pt>
                <c:pt idx="1397">
                  <c:v>0.5365398710081446</c:v>
                </c:pt>
                <c:pt idx="1398">
                  <c:v>0.5365398710081446</c:v>
                </c:pt>
                <c:pt idx="1399">
                  <c:v>0.5365398710081446</c:v>
                </c:pt>
                <c:pt idx="1400">
                  <c:v>0.5365398710081446</c:v>
                </c:pt>
                <c:pt idx="1401">
                  <c:v>0.5365398710081446</c:v>
                </c:pt>
                <c:pt idx="1402">
                  <c:v>0.5365398710081446</c:v>
                </c:pt>
                <c:pt idx="1403">
                  <c:v>0.5365398710081446</c:v>
                </c:pt>
                <c:pt idx="1404">
                  <c:v>0.5365398710081446</c:v>
                </c:pt>
                <c:pt idx="1405">
                  <c:v>0.5365398710081446</c:v>
                </c:pt>
                <c:pt idx="1406">
                  <c:v>0.5365398710081446</c:v>
                </c:pt>
                <c:pt idx="1407">
                  <c:v>0.5365398710081446</c:v>
                </c:pt>
                <c:pt idx="1408">
                  <c:v>0.5365398710081446</c:v>
                </c:pt>
                <c:pt idx="1409">
                  <c:v>0.5365398710081446</c:v>
                </c:pt>
                <c:pt idx="1410">
                  <c:v>0.5365398710081446</c:v>
                </c:pt>
                <c:pt idx="1411">
                  <c:v>0.5365398710081446</c:v>
                </c:pt>
                <c:pt idx="1412">
                  <c:v>0.5365398710081446</c:v>
                </c:pt>
                <c:pt idx="1413">
                  <c:v>0.5365398710081446</c:v>
                </c:pt>
                <c:pt idx="1414">
                  <c:v>0.5365398710081446</c:v>
                </c:pt>
                <c:pt idx="1415">
                  <c:v>0.5365398710081446</c:v>
                </c:pt>
                <c:pt idx="1416">
                  <c:v>0.5365398710081446</c:v>
                </c:pt>
                <c:pt idx="1417">
                  <c:v>0.5365398710081446</c:v>
                </c:pt>
                <c:pt idx="1418">
                  <c:v>0.5365398710081446</c:v>
                </c:pt>
                <c:pt idx="1419">
                  <c:v>0.5365398710081446</c:v>
                </c:pt>
                <c:pt idx="1420">
                  <c:v>0.5365398710081446</c:v>
                </c:pt>
                <c:pt idx="1421">
                  <c:v>0.5365398710081446</c:v>
                </c:pt>
                <c:pt idx="1422">
                  <c:v>0.5365398710081446</c:v>
                </c:pt>
                <c:pt idx="1423">
                  <c:v>0.5365398710081446</c:v>
                </c:pt>
                <c:pt idx="1424">
                  <c:v>0.5365398710081446</c:v>
                </c:pt>
                <c:pt idx="1425">
                  <c:v>0.5365398710081446</c:v>
                </c:pt>
                <c:pt idx="1426">
                  <c:v>0.5365398710081446</c:v>
                </c:pt>
                <c:pt idx="1427">
                  <c:v>0.5365398710081446</c:v>
                </c:pt>
                <c:pt idx="1428">
                  <c:v>0.5365398710081446</c:v>
                </c:pt>
                <c:pt idx="1429">
                  <c:v>0.5365398710081446</c:v>
                </c:pt>
                <c:pt idx="1430">
                  <c:v>0.5365398710081446</c:v>
                </c:pt>
                <c:pt idx="1431">
                  <c:v>0.5365398710081446</c:v>
                </c:pt>
                <c:pt idx="1432">
                  <c:v>0.5365398710081446</c:v>
                </c:pt>
                <c:pt idx="1433">
                  <c:v>0.5365398710081446</c:v>
                </c:pt>
                <c:pt idx="1434">
                  <c:v>0.5365398710081446</c:v>
                </c:pt>
                <c:pt idx="1435">
                  <c:v>0.5365398710081446</c:v>
                </c:pt>
                <c:pt idx="1436">
                  <c:v>0.5365398710081446</c:v>
                </c:pt>
                <c:pt idx="1437">
                  <c:v>0.5365398710081446</c:v>
                </c:pt>
                <c:pt idx="1438">
                  <c:v>0.5365398710081446</c:v>
                </c:pt>
                <c:pt idx="1439">
                  <c:v>0.5365398710081446</c:v>
                </c:pt>
                <c:pt idx="1440">
                  <c:v>0.5365398710081446</c:v>
                </c:pt>
                <c:pt idx="1441">
                  <c:v>0.5365398710081446</c:v>
                </c:pt>
                <c:pt idx="1442">
                  <c:v>0.5365398710081446</c:v>
                </c:pt>
                <c:pt idx="1443">
                  <c:v>0.5365398710081446</c:v>
                </c:pt>
                <c:pt idx="1444">
                  <c:v>0.5365398710081446</c:v>
                </c:pt>
                <c:pt idx="1445">
                  <c:v>0.5365398710081446</c:v>
                </c:pt>
                <c:pt idx="1446">
                  <c:v>0.5365398710081446</c:v>
                </c:pt>
                <c:pt idx="1447">
                  <c:v>0.5365398710081446</c:v>
                </c:pt>
                <c:pt idx="1448">
                  <c:v>0.5365398710081446</c:v>
                </c:pt>
                <c:pt idx="1449">
                  <c:v>0.5365398710081446</c:v>
                </c:pt>
                <c:pt idx="1450">
                  <c:v>0.5365398710081446</c:v>
                </c:pt>
                <c:pt idx="1451">
                  <c:v>0.5365398710081446</c:v>
                </c:pt>
                <c:pt idx="1452">
                  <c:v>0.5365398710081446</c:v>
                </c:pt>
                <c:pt idx="1453">
                  <c:v>0.5365398710081446</c:v>
                </c:pt>
                <c:pt idx="1454">
                  <c:v>0.5365398710081446</c:v>
                </c:pt>
                <c:pt idx="1455">
                  <c:v>0.5365398710081446</c:v>
                </c:pt>
                <c:pt idx="1456">
                  <c:v>0.5365398710081446</c:v>
                </c:pt>
                <c:pt idx="1457">
                  <c:v>0.5365398710081446</c:v>
                </c:pt>
                <c:pt idx="1458">
                  <c:v>0.5365398710081446</c:v>
                </c:pt>
                <c:pt idx="1459">
                  <c:v>0.5365398710081446</c:v>
                </c:pt>
                <c:pt idx="1460">
                  <c:v>0.5365398710081446</c:v>
                </c:pt>
                <c:pt idx="1461">
                  <c:v>0.5365398710081446</c:v>
                </c:pt>
                <c:pt idx="1462">
                  <c:v>0.5365398710081446</c:v>
                </c:pt>
                <c:pt idx="1463">
                  <c:v>0.5365398710081446</c:v>
                </c:pt>
                <c:pt idx="1464">
                  <c:v>0.5365398710081446</c:v>
                </c:pt>
                <c:pt idx="1465">
                  <c:v>0.5365398710081446</c:v>
                </c:pt>
                <c:pt idx="1466">
                  <c:v>0.5365398710081446</c:v>
                </c:pt>
                <c:pt idx="1467">
                  <c:v>0.5365398710081446</c:v>
                </c:pt>
                <c:pt idx="1468">
                  <c:v>0.5365398710081446</c:v>
                </c:pt>
                <c:pt idx="1469">
                  <c:v>0.5365398710081446</c:v>
                </c:pt>
                <c:pt idx="1470">
                  <c:v>0.5365398710081446</c:v>
                </c:pt>
                <c:pt idx="1471">
                  <c:v>0.5365398710081446</c:v>
                </c:pt>
                <c:pt idx="1472">
                  <c:v>0.5365398710081446</c:v>
                </c:pt>
                <c:pt idx="1473">
                  <c:v>0.5365398710081446</c:v>
                </c:pt>
                <c:pt idx="1474">
                  <c:v>0.5365398710081446</c:v>
                </c:pt>
                <c:pt idx="1475">
                  <c:v>0.5365398710081446</c:v>
                </c:pt>
                <c:pt idx="1476">
                  <c:v>0.5365398710081446</c:v>
                </c:pt>
                <c:pt idx="1477">
                  <c:v>0.5365398710081446</c:v>
                </c:pt>
                <c:pt idx="1478">
                  <c:v>0.5365398710081446</c:v>
                </c:pt>
                <c:pt idx="1479">
                  <c:v>0.5365398710081446</c:v>
                </c:pt>
                <c:pt idx="1480">
                  <c:v>0.5365398710081446</c:v>
                </c:pt>
                <c:pt idx="1481">
                  <c:v>0.5365398710081446</c:v>
                </c:pt>
                <c:pt idx="1482">
                  <c:v>0.5365398710081446</c:v>
                </c:pt>
                <c:pt idx="1483">
                  <c:v>0.5365398710081446</c:v>
                </c:pt>
                <c:pt idx="1484">
                  <c:v>0.5365398710081446</c:v>
                </c:pt>
                <c:pt idx="1485">
                  <c:v>0.5365398710081446</c:v>
                </c:pt>
                <c:pt idx="1486">
                  <c:v>0.5365398710081446</c:v>
                </c:pt>
                <c:pt idx="1487">
                  <c:v>0.5365398710081446</c:v>
                </c:pt>
                <c:pt idx="1488">
                  <c:v>0.5365398710081446</c:v>
                </c:pt>
                <c:pt idx="1489">
                  <c:v>0.5365398710081446</c:v>
                </c:pt>
                <c:pt idx="1490">
                  <c:v>0.5365398710081446</c:v>
                </c:pt>
                <c:pt idx="1491">
                  <c:v>0.5365398710081446</c:v>
                </c:pt>
                <c:pt idx="1492">
                  <c:v>0.5365398710081446</c:v>
                </c:pt>
                <c:pt idx="1493">
                  <c:v>0.5365398710081446</c:v>
                </c:pt>
                <c:pt idx="1494">
                  <c:v>0.5365398710081446</c:v>
                </c:pt>
                <c:pt idx="1495">
                  <c:v>0.5365398710081446</c:v>
                </c:pt>
                <c:pt idx="1496">
                  <c:v>0.5365398710081446</c:v>
                </c:pt>
                <c:pt idx="1497">
                  <c:v>0.5365398710081446</c:v>
                </c:pt>
                <c:pt idx="1498">
                  <c:v>0.5365398710081446</c:v>
                </c:pt>
                <c:pt idx="1499">
                  <c:v>0.5365398710081446</c:v>
                </c:pt>
                <c:pt idx="1500">
                  <c:v>0.5365398710081446</c:v>
                </c:pt>
                <c:pt idx="1501">
                  <c:v>0.5365398710081446</c:v>
                </c:pt>
                <c:pt idx="1502">
                  <c:v>0.5365398710081446</c:v>
                </c:pt>
                <c:pt idx="1503">
                  <c:v>0.5365398710081446</c:v>
                </c:pt>
                <c:pt idx="1504">
                  <c:v>0.5365398710081446</c:v>
                </c:pt>
                <c:pt idx="1505">
                  <c:v>0.5365398710081446</c:v>
                </c:pt>
                <c:pt idx="1506">
                  <c:v>0.5365398710081446</c:v>
                </c:pt>
                <c:pt idx="1507">
                  <c:v>0.5365398710081446</c:v>
                </c:pt>
                <c:pt idx="1508">
                  <c:v>0.5365398710081446</c:v>
                </c:pt>
                <c:pt idx="1509">
                  <c:v>0.5365398710081446</c:v>
                </c:pt>
                <c:pt idx="1510">
                  <c:v>0.5365398710081446</c:v>
                </c:pt>
                <c:pt idx="1511">
                  <c:v>0.5365398710081446</c:v>
                </c:pt>
                <c:pt idx="1512">
                  <c:v>0.5365398710081446</c:v>
                </c:pt>
                <c:pt idx="1513">
                  <c:v>0.5365398710081446</c:v>
                </c:pt>
                <c:pt idx="1514">
                  <c:v>0.5365398710081446</c:v>
                </c:pt>
                <c:pt idx="1515">
                  <c:v>0.5365398710081446</c:v>
                </c:pt>
                <c:pt idx="1516">
                  <c:v>0.5365398710081446</c:v>
                </c:pt>
                <c:pt idx="1517">
                  <c:v>0.5365398710081446</c:v>
                </c:pt>
                <c:pt idx="1518">
                  <c:v>0.5365398710081446</c:v>
                </c:pt>
                <c:pt idx="1519">
                  <c:v>0.5365398710081446</c:v>
                </c:pt>
                <c:pt idx="1520">
                  <c:v>0.5365398710081446</c:v>
                </c:pt>
                <c:pt idx="1521">
                  <c:v>0.5365398710081446</c:v>
                </c:pt>
                <c:pt idx="1522">
                  <c:v>0.5365398710081446</c:v>
                </c:pt>
                <c:pt idx="1523">
                  <c:v>0.5365398710081446</c:v>
                </c:pt>
                <c:pt idx="1524">
                  <c:v>0.5365398710081446</c:v>
                </c:pt>
                <c:pt idx="1525">
                  <c:v>0.5365398710081446</c:v>
                </c:pt>
                <c:pt idx="1526">
                  <c:v>0.5365398710081446</c:v>
                </c:pt>
                <c:pt idx="1527">
                  <c:v>0.5365398710081446</c:v>
                </c:pt>
                <c:pt idx="1528">
                  <c:v>0.5365398710081446</c:v>
                </c:pt>
                <c:pt idx="1529">
                  <c:v>0.5365398710081446</c:v>
                </c:pt>
                <c:pt idx="1530">
                  <c:v>0.5365398710081446</c:v>
                </c:pt>
                <c:pt idx="1531">
                  <c:v>0.5365398710081446</c:v>
                </c:pt>
                <c:pt idx="1532">
                  <c:v>0.5365398710081446</c:v>
                </c:pt>
                <c:pt idx="1533">
                  <c:v>0.5365398710081446</c:v>
                </c:pt>
                <c:pt idx="1534">
                  <c:v>0.5365398710081446</c:v>
                </c:pt>
                <c:pt idx="1535">
                  <c:v>0.5365398710081446</c:v>
                </c:pt>
                <c:pt idx="1536">
                  <c:v>0.5365398710081446</c:v>
                </c:pt>
                <c:pt idx="1537">
                  <c:v>0.5365398710081446</c:v>
                </c:pt>
                <c:pt idx="1538">
                  <c:v>0.5365398710081446</c:v>
                </c:pt>
                <c:pt idx="1539">
                  <c:v>0.5365398710081446</c:v>
                </c:pt>
                <c:pt idx="1540">
                  <c:v>0.5365398710081446</c:v>
                </c:pt>
                <c:pt idx="1541">
                  <c:v>0.5365398710081446</c:v>
                </c:pt>
                <c:pt idx="1542">
                  <c:v>0.5365398710081446</c:v>
                </c:pt>
                <c:pt idx="1543">
                  <c:v>0.5365398710081446</c:v>
                </c:pt>
                <c:pt idx="1544">
                  <c:v>0.5365398710081446</c:v>
                </c:pt>
                <c:pt idx="1545">
                  <c:v>0.5365398710081446</c:v>
                </c:pt>
                <c:pt idx="1546">
                  <c:v>0.5365398710081446</c:v>
                </c:pt>
                <c:pt idx="1547">
                  <c:v>0.5365398710081446</c:v>
                </c:pt>
                <c:pt idx="1548">
                  <c:v>0.5365398710081446</c:v>
                </c:pt>
                <c:pt idx="1549">
                  <c:v>0.5365398710081446</c:v>
                </c:pt>
                <c:pt idx="1550">
                  <c:v>0.5365398710081446</c:v>
                </c:pt>
                <c:pt idx="1551">
                  <c:v>0.5365398710081446</c:v>
                </c:pt>
                <c:pt idx="1552">
                  <c:v>0.5365398710081446</c:v>
                </c:pt>
                <c:pt idx="1553">
                  <c:v>0.5365398710081446</c:v>
                </c:pt>
                <c:pt idx="1554">
                  <c:v>0.5365398710081446</c:v>
                </c:pt>
                <c:pt idx="1555">
                  <c:v>0.5365398710081446</c:v>
                </c:pt>
                <c:pt idx="1556">
                  <c:v>0.5365398710081446</c:v>
                </c:pt>
                <c:pt idx="1557">
                  <c:v>0.5365398710081446</c:v>
                </c:pt>
                <c:pt idx="1558">
                  <c:v>0.5365398710081446</c:v>
                </c:pt>
                <c:pt idx="1559">
                  <c:v>0.5365398710081446</c:v>
                </c:pt>
                <c:pt idx="1560">
                  <c:v>0.5365398710081446</c:v>
                </c:pt>
                <c:pt idx="1561">
                  <c:v>0.5365398710081446</c:v>
                </c:pt>
                <c:pt idx="1562">
                  <c:v>0.5365398710081446</c:v>
                </c:pt>
                <c:pt idx="1563">
                  <c:v>0.5365398710081446</c:v>
                </c:pt>
                <c:pt idx="1564">
                  <c:v>0.5365398710081446</c:v>
                </c:pt>
                <c:pt idx="1565">
                  <c:v>0.5365398710081446</c:v>
                </c:pt>
                <c:pt idx="1566">
                  <c:v>0.5365398710081446</c:v>
                </c:pt>
                <c:pt idx="1567">
                  <c:v>0.5365398710081446</c:v>
                </c:pt>
                <c:pt idx="1568">
                  <c:v>0.5365398710081446</c:v>
                </c:pt>
                <c:pt idx="1569">
                  <c:v>0.5365398710081446</c:v>
                </c:pt>
                <c:pt idx="1570">
                  <c:v>0.5365398710081446</c:v>
                </c:pt>
                <c:pt idx="1571">
                  <c:v>0.5365398710081446</c:v>
                </c:pt>
                <c:pt idx="1572">
                  <c:v>0.5365398710081446</c:v>
                </c:pt>
                <c:pt idx="1573">
                  <c:v>0.5365398710081446</c:v>
                </c:pt>
                <c:pt idx="1574">
                  <c:v>0.5365398710081446</c:v>
                </c:pt>
                <c:pt idx="1575">
                  <c:v>0.5365398710081446</c:v>
                </c:pt>
                <c:pt idx="1576">
                  <c:v>0.5365398710081446</c:v>
                </c:pt>
                <c:pt idx="1577">
                  <c:v>0.5365398710081446</c:v>
                </c:pt>
                <c:pt idx="1578">
                  <c:v>0.5365398710081446</c:v>
                </c:pt>
                <c:pt idx="1579">
                  <c:v>0.5365398710081446</c:v>
                </c:pt>
                <c:pt idx="1580">
                  <c:v>0.5365398710081446</c:v>
                </c:pt>
                <c:pt idx="1581">
                  <c:v>0.5365398710081446</c:v>
                </c:pt>
                <c:pt idx="1582">
                  <c:v>0.5365398710081446</c:v>
                </c:pt>
                <c:pt idx="1583">
                  <c:v>0.5365398710081446</c:v>
                </c:pt>
                <c:pt idx="1584">
                  <c:v>0.5365398710081446</c:v>
                </c:pt>
                <c:pt idx="1585">
                  <c:v>0.5365398710081446</c:v>
                </c:pt>
                <c:pt idx="1586">
                  <c:v>0.5365398710081446</c:v>
                </c:pt>
                <c:pt idx="1587">
                  <c:v>0.5365398710081446</c:v>
                </c:pt>
                <c:pt idx="1588">
                  <c:v>0.5365398710081446</c:v>
                </c:pt>
                <c:pt idx="1589">
                  <c:v>0.5365398710081446</c:v>
                </c:pt>
                <c:pt idx="1590">
                  <c:v>0.5365398710081446</c:v>
                </c:pt>
                <c:pt idx="1591">
                  <c:v>0.5365398710081446</c:v>
                </c:pt>
                <c:pt idx="1592">
                  <c:v>0.5365398710081446</c:v>
                </c:pt>
                <c:pt idx="1593">
                  <c:v>0.5365398710081446</c:v>
                </c:pt>
                <c:pt idx="1594">
                  <c:v>0.5365398710081446</c:v>
                </c:pt>
                <c:pt idx="1595">
                  <c:v>0.5365398710081446</c:v>
                </c:pt>
                <c:pt idx="1596">
                  <c:v>0.5365398710081446</c:v>
                </c:pt>
                <c:pt idx="1597">
                  <c:v>0.5365398710081446</c:v>
                </c:pt>
                <c:pt idx="1598">
                  <c:v>0.5365398710081446</c:v>
                </c:pt>
                <c:pt idx="1599">
                  <c:v>0.5365398710081446</c:v>
                </c:pt>
                <c:pt idx="1600">
                  <c:v>0.5365398710081446</c:v>
                </c:pt>
                <c:pt idx="1601">
                  <c:v>0.5365398710081446</c:v>
                </c:pt>
                <c:pt idx="1602">
                  <c:v>0.5365398710081446</c:v>
                </c:pt>
                <c:pt idx="1603">
                  <c:v>0.5365398710081446</c:v>
                </c:pt>
                <c:pt idx="1604">
                  <c:v>0.5365398710081446</c:v>
                </c:pt>
                <c:pt idx="1605">
                  <c:v>0.5365398710081446</c:v>
                </c:pt>
                <c:pt idx="1606">
                  <c:v>0.5365398710081446</c:v>
                </c:pt>
                <c:pt idx="1607">
                  <c:v>0.5365398710081446</c:v>
                </c:pt>
                <c:pt idx="1608">
                  <c:v>0.5365398710081446</c:v>
                </c:pt>
                <c:pt idx="1609">
                  <c:v>0.5365398710081446</c:v>
                </c:pt>
                <c:pt idx="1610">
                  <c:v>0.5365398710081446</c:v>
                </c:pt>
                <c:pt idx="1611">
                  <c:v>0.5365398710081446</c:v>
                </c:pt>
                <c:pt idx="1612">
                  <c:v>0.5365398710081446</c:v>
                </c:pt>
                <c:pt idx="1613">
                  <c:v>0.5365398710081446</c:v>
                </c:pt>
                <c:pt idx="1614">
                  <c:v>0.5365398710081446</c:v>
                </c:pt>
                <c:pt idx="1615">
                  <c:v>0.5365398710081446</c:v>
                </c:pt>
                <c:pt idx="1616">
                  <c:v>0.5365398710081446</c:v>
                </c:pt>
                <c:pt idx="1617">
                  <c:v>0.5365398710081446</c:v>
                </c:pt>
                <c:pt idx="1618">
                  <c:v>0.5365398710081446</c:v>
                </c:pt>
                <c:pt idx="1619">
                  <c:v>0.5365398710081446</c:v>
                </c:pt>
                <c:pt idx="1620">
                  <c:v>0.5365398710081446</c:v>
                </c:pt>
                <c:pt idx="1621">
                  <c:v>0.5365398710081446</c:v>
                </c:pt>
                <c:pt idx="1622">
                  <c:v>0.5365398710081446</c:v>
                </c:pt>
                <c:pt idx="1623">
                  <c:v>0.5365398710081446</c:v>
                </c:pt>
                <c:pt idx="1624">
                  <c:v>0.5365398710081446</c:v>
                </c:pt>
                <c:pt idx="1625">
                  <c:v>0.5365398710081446</c:v>
                </c:pt>
                <c:pt idx="1626">
                  <c:v>0.5365398710081446</c:v>
                </c:pt>
                <c:pt idx="1627">
                  <c:v>0.5365398710081446</c:v>
                </c:pt>
                <c:pt idx="1628">
                  <c:v>0.5365398710081446</c:v>
                </c:pt>
                <c:pt idx="1629">
                  <c:v>0.5365398710081446</c:v>
                </c:pt>
                <c:pt idx="1630">
                  <c:v>0.5365398710081446</c:v>
                </c:pt>
                <c:pt idx="1631">
                  <c:v>0.5365398710081446</c:v>
                </c:pt>
                <c:pt idx="1632">
                  <c:v>0.5365398710081446</c:v>
                </c:pt>
                <c:pt idx="1633">
                  <c:v>0.5365398710081446</c:v>
                </c:pt>
                <c:pt idx="1634">
                  <c:v>0.5365398710081446</c:v>
                </c:pt>
                <c:pt idx="1635">
                  <c:v>0.5365398710081446</c:v>
                </c:pt>
                <c:pt idx="1636">
                  <c:v>0.5365398710081446</c:v>
                </c:pt>
                <c:pt idx="1637">
                  <c:v>0.5365398710081446</c:v>
                </c:pt>
                <c:pt idx="1638">
                  <c:v>0.5365398710081446</c:v>
                </c:pt>
                <c:pt idx="1639">
                  <c:v>0.5365398710081446</c:v>
                </c:pt>
                <c:pt idx="1640">
                  <c:v>0.5365398710081446</c:v>
                </c:pt>
                <c:pt idx="1641">
                  <c:v>0.5365398710081446</c:v>
                </c:pt>
                <c:pt idx="1642">
                  <c:v>0.5365398710081446</c:v>
                </c:pt>
                <c:pt idx="1643">
                  <c:v>0.5365398710081446</c:v>
                </c:pt>
                <c:pt idx="1644">
                  <c:v>0.5365398710081446</c:v>
                </c:pt>
                <c:pt idx="1645">
                  <c:v>0.5365398710081446</c:v>
                </c:pt>
                <c:pt idx="1646">
                  <c:v>0.5365398710081446</c:v>
                </c:pt>
                <c:pt idx="1647">
                  <c:v>0.5365398710081446</c:v>
                </c:pt>
                <c:pt idx="1648">
                  <c:v>0.5365398710081446</c:v>
                </c:pt>
                <c:pt idx="1649">
                  <c:v>0.5365398710081446</c:v>
                </c:pt>
                <c:pt idx="1650">
                  <c:v>0.5365398710081446</c:v>
                </c:pt>
                <c:pt idx="1651">
                  <c:v>0.5365398710081446</c:v>
                </c:pt>
                <c:pt idx="1652">
                  <c:v>0.5365398710081446</c:v>
                </c:pt>
                <c:pt idx="1653">
                  <c:v>0.5365398710081446</c:v>
                </c:pt>
                <c:pt idx="1654">
                  <c:v>0.5365398710081446</c:v>
                </c:pt>
                <c:pt idx="1655">
                  <c:v>0.5365398710081446</c:v>
                </c:pt>
                <c:pt idx="1656">
                  <c:v>0.5365398710081446</c:v>
                </c:pt>
                <c:pt idx="1657">
                  <c:v>0.5365398710081446</c:v>
                </c:pt>
                <c:pt idx="1658">
                  <c:v>0.5365398710081446</c:v>
                </c:pt>
                <c:pt idx="1659">
                  <c:v>0.5365398710081446</c:v>
                </c:pt>
                <c:pt idx="1660">
                  <c:v>0.5365398710081446</c:v>
                </c:pt>
                <c:pt idx="1661">
                  <c:v>0.5365398710081446</c:v>
                </c:pt>
                <c:pt idx="1662">
                  <c:v>0.5365398710081446</c:v>
                </c:pt>
                <c:pt idx="1663">
                  <c:v>0.5365398710081446</c:v>
                </c:pt>
                <c:pt idx="1664">
                  <c:v>0.5365398710081446</c:v>
                </c:pt>
                <c:pt idx="1665">
                  <c:v>0.5365398710081446</c:v>
                </c:pt>
                <c:pt idx="1666">
                  <c:v>0.5365398710081446</c:v>
                </c:pt>
                <c:pt idx="1667">
                  <c:v>0.5365398710081446</c:v>
                </c:pt>
                <c:pt idx="1668">
                  <c:v>0.5365398710081446</c:v>
                </c:pt>
                <c:pt idx="1669">
                  <c:v>0.5365398710081446</c:v>
                </c:pt>
                <c:pt idx="1670">
                  <c:v>0.5365398710081446</c:v>
                </c:pt>
                <c:pt idx="1671">
                  <c:v>0.5365398710081446</c:v>
                </c:pt>
                <c:pt idx="1672">
                  <c:v>0.5365398710081446</c:v>
                </c:pt>
                <c:pt idx="1673">
                  <c:v>0.5365398710081446</c:v>
                </c:pt>
                <c:pt idx="1674">
                  <c:v>0.5365398710081446</c:v>
                </c:pt>
                <c:pt idx="1675">
                  <c:v>0.5365398710081446</c:v>
                </c:pt>
                <c:pt idx="1676">
                  <c:v>0.5365398710081446</c:v>
                </c:pt>
                <c:pt idx="1677">
                  <c:v>0.5365398710081446</c:v>
                </c:pt>
                <c:pt idx="1678">
                  <c:v>0.5365398710081446</c:v>
                </c:pt>
                <c:pt idx="1679">
                  <c:v>0.5365398710081446</c:v>
                </c:pt>
                <c:pt idx="1680">
                  <c:v>0.5365398710081446</c:v>
                </c:pt>
                <c:pt idx="1681">
                  <c:v>0.5365398710081446</c:v>
                </c:pt>
                <c:pt idx="1682">
                  <c:v>0.5365398710081446</c:v>
                </c:pt>
                <c:pt idx="1683">
                  <c:v>0.5365398710081446</c:v>
                </c:pt>
                <c:pt idx="1684">
                  <c:v>0.5365398710081446</c:v>
                </c:pt>
                <c:pt idx="1685">
                  <c:v>0.5365398710081446</c:v>
                </c:pt>
                <c:pt idx="1686">
                  <c:v>0.5365398710081446</c:v>
                </c:pt>
                <c:pt idx="1687">
                  <c:v>0.5365398710081446</c:v>
                </c:pt>
                <c:pt idx="1688">
                  <c:v>0.5365398710081446</c:v>
                </c:pt>
                <c:pt idx="1689">
                  <c:v>0.5365398710081446</c:v>
                </c:pt>
                <c:pt idx="1690">
                  <c:v>0.5365398710081446</c:v>
                </c:pt>
                <c:pt idx="1691">
                  <c:v>0.5365398710081446</c:v>
                </c:pt>
                <c:pt idx="1692">
                  <c:v>0.5365398710081446</c:v>
                </c:pt>
                <c:pt idx="1693">
                  <c:v>0.5365398710081446</c:v>
                </c:pt>
                <c:pt idx="1694">
                  <c:v>0.5365398710081446</c:v>
                </c:pt>
                <c:pt idx="1695">
                  <c:v>0.5365398710081446</c:v>
                </c:pt>
                <c:pt idx="1696">
                  <c:v>0.5365398710081446</c:v>
                </c:pt>
                <c:pt idx="1697">
                  <c:v>0.5365398710081446</c:v>
                </c:pt>
                <c:pt idx="1698">
                  <c:v>0.5365398710081446</c:v>
                </c:pt>
                <c:pt idx="1699">
                  <c:v>0.5365398710081446</c:v>
                </c:pt>
                <c:pt idx="1700">
                  <c:v>0.5365398710081446</c:v>
                </c:pt>
                <c:pt idx="1701">
                  <c:v>0.5365398710081446</c:v>
                </c:pt>
                <c:pt idx="1702">
                  <c:v>0.5365398710081446</c:v>
                </c:pt>
                <c:pt idx="1703">
                  <c:v>0.5365398710081446</c:v>
                </c:pt>
                <c:pt idx="1704">
                  <c:v>0.5365398710081446</c:v>
                </c:pt>
                <c:pt idx="1705">
                  <c:v>0.5365398710081446</c:v>
                </c:pt>
                <c:pt idx="1706">
                  <c:v>0.5365398710081446</c:v>
                </c:pt>
                <c:pt idx="1707">
                  <c:v>0.5365398710081446</c:v>
                </c:pt>
                <c:pt idx="1708">
                  <c:v>0.5365398710081446</c:v>
                </c:pt>
                <c:pt idx="1709">
                  <c:v>0.5365398710081446</c:v>
                </c:pt>
                <c:pt idx="1710">
                  <c:v>0.5365398710081446</c:v>
                </c:pt>
                <c:pt idx="1711">
                  <c:v>0.5365398710081446</c:v>
                </c:pt>
                <c:pt idx="1712">
                  <c:v>0.5365398710081446</c:v>
                </c:pt>
                <c:pt idx="1713">
                  <c:v>0.5365398710081446</c:v>
                </c:pt>
                <c:pt idx="1714">
                  <c:v>0.5365398710081446</c:v>
                </c:pt>
                <c:pt idx="1715">
                  <c:v>0.5365398710081446</c:v>
                </c:pt>
                <c:pt idx="1716">
                  <c:v>0.5365398710081446</c:v>
                </c:pt>
                <c:pt idx="1717">
                  <c:v>0.5365398710081446</c:v>
                </c:pt>
                <c:pt idx="1718">
                  <c:v>0.5365398710081446</c:v>
                </c:pt>
                <c:pt idx="1826">
                  <c:v>8.9903938494062904E-2</c:v>
                </c:pt>
                <c:pt idx="1827">
                  <c:v>8.9903938494062904E-2</c:v>
                </c:pt>
                <c:pt idx="1828">
                  <c:v>8.9903938494062904E-2</c:v>
                </c:pt>
                <c:pt idx="1829">
                  <c:v>8.9903938494062904E-2</c:v>
                </c:pt>
                <c:pt idx="1830">
                  <c:v>8.9903938494062904E-2</c:v>
                </c:pt>
                <c:pt idx="1831">
                  <c:v>8.9903938494062904E-2</c:v>
                </c:pt>
                <c:pt idx="1832">
                  <c:v>8.9903938494062904E-2</c:v>
                </c:pt>
                <c:pt idx="1833">
                  <c:v>8.9903938494062904E-2</c:v>
                </c:pt>
                <c:pt idx="1834">
                  <c:v>8.9903938494062904E-2</c:v>
                </c:pt>
                <c:pt idx="1835">
                  <c:v>8.9903938494062904E-2</c:v>
                </c:pt>
                <c:pt idx="1836">
                  <c:v>8.9903938494062904E-2</c:v>
                </c:pt>
                <c:pt idx="1837">
                  <c:v>8.9903938494062904E-2</c:v>
                </c:pt>
                <c:pt idx="1838">
                  <c:v>8.9903938494062904E-2</c:v>
                </c:pt>
                <c:pt idx="1839">
                  <c:v>9.2968234997449897E-2</c:v>
                </c:pt>
                <c:pt idx="1840">
                  <c:v>9.2968234997449897E-2</c:v>
                </c:pt>
                <c:pt idx="1841">
                  <c:v>9.2968234997449897E-2</c:v>
                </c:pt>
                <c:pt idx="1842">
                  <c:v>9.2968234997449897E-2</c:v>
                </c:pt>
                <c:pt idx="1843">
                  <c:v>9.2968234997449897E-2</c:v>
                </c:pt>
                <c:pt idx="1844">
                  <c:v>9.2968234997449897E-2</c:v>
                </c:pt>
                <c:pt idx="1845">
                  <c:v>9.2968234997449897E-2</c:v>
                </c:pt>
                <c:pt idx="1846">
                  <c:v>9.2968234997449897E-2</c:v>
                </c:pt>
                <c:pt idx="1847">
                  <c:v>9.2968234997449897E-2</c:v>
                </c:pt>
                <c:pt idx="1848">
                  <c:v>9.2968234997449897E-2</c:v>
                </c:pt>
                <c:pt idx="1849">
                  <c:v>9.2968234997449897E-2</c:v>
                </c:pt>
                <c:pt idx="1850">
                  <c:v>9.6106753215451798E-2</c:v>
                </c:pt>
                <c:pt idx="1851">
                  <c:v>9.6106753215451798E-2</c:v>
                </c:pt>
                <c:pt idx="1852">
                  <c:v>9.6106753215451798E-2</c:v>
                </c:pt>
                <c:pt idx="1853">
                  <c:v>9.6106753215451798E-2</c:v>
                </c:pt>
                <c:pt idx="1854">
                  <c:v>9.6106753215451798E-2</c:v>
                </c:pt>
                <c:pt idx="1855">
                  <c:v>9.6106753215451798E-2</c:v>
                </c:pt>
                <c:pt idx="1856">
                  <c:v>9.6106753215451798E-2</c:v>
                </c:pt>
                <c:pt idx="1857">
                  <c:v>9.6106753215451798E-2</c:v>
                </c:pt>
                <c:pt idx="1858">
                  <c:v>9.6106753215451798E-2</c:v>
                </c:pt>
                <c:pt idx="1859">
                  <c:v>9.6106753215451798E-2</c:v>
                </c:pt>
                <c:pt idx="1860">
                  <c:v>9.6106753215451798E-2</c:v>
                </c:pt>
                <c:pt idx="1861">
                  <c:v>9.6106753215451798E-2</c:v>
                </c:pt>
                <c:pt idx="1862">
                  <c:v>9.6106753215451798E-2</c:v>
                </c:pt>
                <c:pt idx="1863">
                  <c:v>9.6106753215451798E-2</c:v>
                </c:pt>
                <c:pt idx="1864">
                  <c:v>9.6106753215451798E-2</c:v>
                </c:pt>
                <c:pt idx="1865">
                  <c:v>9.6106753215451798E-2</c:v>
                </c:pt>
                <c:pt idx="1866">
                  <c:v>9.6106753215451798E-2</c:v>
                </c:pt>
                <c:pt idx="1867">
                  <c:v>9.6106753215451798E-2</c:v>
                </c:pt>
                <c:pt idx="1868">
                  <c:v>9.6106753215451798E-2</c:v>
                </c:pt>
                <c:pt idx="1869">
                  <c:v>9.6106753215451798E-2</c:v>
                </c:pt>
                <c:pt idx="1870">
                  <c:v>9.6106753215451798E-2</c:v>
                </c:pt>
                <c:pt idx="1871">
                  <c:v>9.6106753215451798E-2</c:v>
                </c:pt>
                <c:pt idx="1872">
                  <c:v>9.6106753215451798E-2</c:v>
                </c:pt>
                <c:pt idx="1873">
                  <c:v>9.6106753215451798E-2</c:v>
                </c:pt>
                <c:pt idx="1874">
                  <c:v>9.6106753215451798E-2</c:v>
                </c:pt>
                <c:pt idx="1875">
                  <c:v>9.6106753215451798E-2</c:v>
                </c:pt>
                <c:pt idx="1876">
                  <c:v>9.6106753215451798E-2</c:v>
                </c:pt>
                <c:pt idx="1877">
                  <c:v>9.6106753215451798E-2</c:v>
                </c:pt>
                <c:pt idx="1878">
                  <c:v>9.6106753215451798E-2</c:v>
                </c:pt>
                <c:pt idx="1879">
                  <c:v>9.6106753215451798E-2</c:v>
                </c:pt>
                <c:pt idx="1880">
                  <c:v>9.6106753215451798E-2</c:v>
                </c:pt>
                <c:pt idx="1881">
                  <c:v>9.6106753215451798E-2</c:v>
                </c:pt>
                <c:pt idx="1882">
                  <c:v>9.6106753215451798E-2</c:v>
                </c:pt>
                <c:pt idx="1883">
                  <c:v>9.6106753215451798E-2</c:v>
                </c:pt>
                <c:pt idx="1884">
                  <c:v>9.6106753215451798E-2</c:v>
                </c:pt>
                <c:pt idx="1885">
                  <c:v>9.6106753215451798E-2</c:v>
                </c:pt>
                <c:pt idx="1886">
                  <c:v>9.6106753215451798E-2</c:v>
                </c:pt>
                <c:pt idx="1887">
                  <c:v>9.6106753215451798E-2</c:v>
                </c:pt>
                <c:pt idx="1888">
                  <c:v>9.6106753215451798E-2</c:v>
                </c:pt>
                <c:pt idx="1889">
                  <c:v>9.6106753215451798E-2</c:v>
                </c:pt>
                <c:pt idx="1890">
                  <c:v>9.6106753215451798E-2</c:v>
                </c:pt>
                <c:pt idx="1891">
                  <c:v>9.6106753215451798E-2</c:v>
                </c:pt>
                <c:pt idx="1892">
                  <c:v>9.6106753215451798E-2</c:v>
                </c:pt>
                <c:pt idx="1893">
                  <c:v>9.6106753215451798E-2</c:v>
                </c:pt>
                <c:pt idx="1894">
                  <c:v>9.6106753215451798E-2</c:v>
                </c:pt>
                <c:pt idx="1895">
                  <c:v>9.6106753215451798E-2</c:v>
                </c:pt>
                <c:pt idx="1896">
                  <c:v>9.6106753215451798E-2</c:v>
                </c:pt>
                <c:pt idx="1897">
                  <c:v>9.6106753215451798E-2</c:v>
                </c:pt>
                <c:pt idx="1898">
                  <c:v>9.6106753215451798E-2</c:v>
                </c:pt>
                <c:pt idx="1899">
                  <c:v>9.6106753215451798E-2</c:v>
                </c:pt>
                <c:pt idx="1900">
                  <c:v>9.6106753215451798E-2</c:v>
                </c:pt>
                <c:pt idx="1901">
                  <c:v>9.6106753215451798E-2</c:v>
                </c:pt>
                <c:pt idx="1902">
                  <c:v>9.6106753215451798E-2</c:v>
                </c:pt>
                <c:pt idx="1903">
                  <c:v>9.6106753215451798E-2</c:v>
                </c:pt>
                <c:pt idx="1904">
                  <c:v>9.6106753215451798E-2</c:v>
                </c:pt>
                <c:pt idx="1905">
                  <c:v>9.6106753215451798E-2</c:v>
                </c:pt>
                <c:pt idx="1906">
                  <c:v>9.6106753215451798E-2</c:v>
                </c:pt>
                <c:pt idx="1907">
                  <c:v>9.6106753215451798E-2</c:v>
                </c:pt>
                <c:pt idx="1908">
                  <c:v>9.6106753215451798E-2</c:v>
                </c:pt>
                <c:pt idx="1909">
                  <c:v>9.6106753215451798E-2</c:v>
                </c:pt>
                <c:pt idx="1910">
                  <c:v>9.6106753215451798E-2</c:v>
                </c:pt>
                <c:pt idx="1911">
                  <c:v>9.6106753215451798E-2</c:v>
                </c:pt>
                <c:pt idx="1912">
                  <c:v>9.6106753215451798E-2</c:v>
                </c:pt>
                <c:pt idx="1913">
                  <c:v>9.6106753215451798E-2</c:v>
                </c:pt>
                <c:pt idx="1914">
                  <c:v>9.6106753215451798E-2</c:v>
                </c:pt>
                <c:pt idx="1915">
                  <c:v>9.6106753215451798E-2</c:v>
                </c:pt>
                <c:pt idx="1916">
                  <c:v>9.6106753215451798E-2</c:v>
                </c:pt>
                <c:pt idx="1917">
                  <c:v>9.6106753215451798E-2</c:v>
                </c:pt>
                <c:pt idx="1918">
                  <c:v>9.6106753215451798E-2</c:v>
                </c:pt>
                <c:pt idx="1919">
                  <c:v>9.6106753215451798E-2</c:v>
                </c:pt>
                <c:pt idx="1920">
                  <c:v>9.6106753215451798E-2</c:v>
                </c:pt>
                <c:pt idx="1921">
                  <c:v>9.6106753215451798E-2</c:v>
                </c:pt>
                <c:pt idx="1922">
                  <c:v>9.6106753215451798E-2</c:v>
                </c:pt>
                <c:pt idx="1923">
                  <c:v>9.6106753215451798E-2</c:v>
                </c:pt>
                <c:pt idx="1924">
                  <c:v>9.9953107457088172E-2</c:v>
                </c:pt>
                <c:pt idx="1925">
                  <c:v>9.9953107457088172E-2</c:v>
                </c:pt>
                <c:pt idx="1926">
                  <c:v>9.9953107457088172E-2</c:v>
                </c:pt>
                <c:pt idx="1927">
                  <c:v>9.9953107457088172E-2</c:v>
                </c:pt>
                <c:pt idx="1928">
                  <c:v>9.9953107457088172E-2</c:v>
                </c:pt>
                <c:pt idx="1929">
                  <c:v>9.9953107457088172E-2</c:v>
                </c:pt>
                <c:pt idx="1930">
                  <c:v>9.9953107457088172E-2</c:v>
                </c:pt>
                <c:pt idx="1931">
                  <c:v>9.9953107457088172E-2</c:v>
                </c:pt>
                <c:pt idx="1932">
                  <c:v>9.9953107457088172E-2</c:v>
                </c:pt>
                <c:pt idx="1933">
                  <c:v>9.9953107457088172E-2</c:v>
                </c:pt>
                <c:pt idx="1934">
                  <c:v>9.9953107457088172E-2</c:v>
                </c:pt>
                <c:pt idx="1935">
                  <c:v>9.9953107457088172E-2</c:v>
                </c:pt>
                <c:pt idx="1936">
                  <c:v>9.9953107457088172E-2</c:v>
                </c:pt>
                <c:pt idx="1937">
                  <c:v>9.9953107457088172E-2</c:v>
                </c:pt>
                <c:pt idx="1938">
                  <c:v>9.9953107457088172E-2</c:v>
                </c:pt>
                <c:pt idx="1939">
                  <c:v>9.9953107457088172E-2</c:v>
                </c:pt>
                <c:pt idx="1940">
                  <c:v>9.9953107457088172E-2</c:v>
                </c:pt>
                <c:pt idx="1941">
                  <c:v>9.9953107457088172E-2</c:v>
                </c:pt>
                <c:pt idx="1942">
                  <c:v>9.9953107457088172E-2</c:v>
                </c:pt>
                <c:pt idx="1943">
                  <c:v>9.9953107457088172E-2</c:v>
                </c:pt>
                <c:pt idx="1944">
                  <c:v>9.9953107457088172E-2</c:v>
                </c:pt>
                <c:pt idx="1945">
                  <c:v>9.9953107457088172E-2</c:v>
                </c:pt>
                <c:pt idx="1946">
                  <c:v>9.9953107457088172E-2</c:v>
                </c:pt>
                <c:pt idx="1947">
                  <c:v>9.9953107457088172E-2</c:v>
                </c:pt>
                <c:pt idx="1948">
                  <c:v>9.9953107457088172E-2</c:v>
                </c:pt>
                <c:pt idx="1949">
                  <c:v>9.9953107457088172E-2</c:v>
                </c:pt>
                <c:pt idx="1950">
                  <c:v>9.9953107457088172E-2</c:v>
                </c:pt>
                <c:pt idx="1951">
                  <c:v>9.9953107457088172E-2</c:v>
                </c:pt>
                <c:pt idx="1952">
                  <c:v>9.9953107457088172E-2</c:v>
                </c:pt>
                <c:pt idx="1953">
                  <c:v>9.9953107457088172E-2</c:v>
                </c:pt>
                <c:pt idx="1954">
                  <c:v>9.9953107457088172E-2</c:v>
                </c:pt>
                <c:pt idx="1955">
                  <c:v>9.9953107457088172E-2</c:v>
                </c:pt>
                <c:pt idx="1956">
                  <c:v>9.9953107457088172E-2</c:v>
                </c:pt>
                <c:pt idx="1957">
                  <c:v>9.9953107457088172E-2</c:v>
                </c:pt>
                <c:pt idx="1958">
                  <c:v>9.9953107457088172E-2</c:v>
                </c:pt>
                <c:pt idx="1959">
                  <c:v>9.9953107457088172E-2</c:v>
                </c:pt>
                <c:pt idx="1960">
                  <c:v>9.9953107457088172E-2</c:v>
                </c:pt>
                <c:pt idx="1961">
                  <c:v>9.9953107457088172E-2</c:v>
                </c:pt>
                <c:pt idx="1962">
                  <c:v>9.9953107457088172E-2</c:v>
                </c:pt>
                <c:pt idx="1963">
                  <c:v>9.9953107457088172E-2</c:v>
                </c:pt>
                <c:pt idx="1964">
                  <c:v>9.9953107457088172E-2</c:v>
                </c:pt>
                <c:pt idx="1965">
                  <c:v>9.9953107457088172E-2</c:v>
                </c:pt>
                <c:pt idx="1966">
                  <c:v>9.9953107457088172E-2</c:v>
                </c:pt>
                <c:pt idx="1967">
                  <c:v>9.9953107457088172E-2</c:v>
                </c:pt>
                <c:pt idx="1968">
                  <c:v>9.9953107457088172E-2</c:v>
                </c:pt>
                <c:pt idx="1969">
                  <c:v>9.9953107457088172E-2</c:v>
                </c:pt>
                <c:pt idx="1970">
                  <c:v>9.9953107457088172E-2</c:v>
                </c:pt>
                <c:pt idx="1971">
                  <c:v>9.9953107457088172E-2</c:v>
                </c:pt>
                <c:pt idx="1972">
                  <c:v>9.9953107457088172E-2</c:v>
                </c:pt>
                <c:pt idx="1973">
                  <c:v>9.9953107457088172E-2</c:v>
                </c:pt>
                <c:pt idx="1974">
                  <c:v>9.9953107457088172E-2</c:v>
                </c:pt>
                <c:pt idx="1975">
                  <c:v>9.9953107457088172E-2</c:v>
                </c:pt>
                <c:pt idx="1976">
                  <c:v>9.9953107457088172E-2</c:v>
                </c:pt>
                <c:pt idx="1977">
                  <c:v>9.9953107457088172E-2</c:v>
                </c:pt>
                <c:pt idx="1978">
                  <c:v>9.9953107457088172E-2</c:v>
                </c:pt>
                <c:pt idx="1979">
                  <c:v>9.9953107457088172E-2</c:v>
                </c:pt>
                <c:pt idx="1980">
                  <c:v>9.9953107457088172E-2</c:v>
                </c:pt>
                <c:pt idx="1981">
                  <c:v>9.9953107457088172E-2</c:v>
                </c:pt>
                <c:pt idx="1982">
                  <c:v>9.9953107457088172E-2</c:v>
                </c:pt>
                <c:pt idx="1983">
                  <c:v>9.9953107457088172E-2</c:v>
                </c:pt>
                <c:pt idx="1984">
                  <c:v>9.9953107457088172E-2</c:v>
                </c:pt>
                <c:pt idx="1985">
                  <c:v>9.9953107457088172E-2</c:v>
                </c:pt>
                <c:pt idx="1986">
                  <c:v>9.9953107457088172E-2</c:v>
                </c:pt>
                <c:pt idx="1987">
                  <c:v>9.9953107457088172E-2</c:v>
                </c:pt>
                <c:pt idx="1988">
                  <c:v>0.10527882871473854</c:v>
                </c:pt>
                <c:pt idx="1989">
                  <c:v>0.10527882871473854</c:v>
                </c:pt>
                <c:pt idx="1990">
                  <c:v>0.10527882871473854</c:v>
                </c:pt>
                <c:pt idx="1991">
                  <c:v>0.11066871528874614</c:v>
                </c:pt>
                <c:pt idx="1992">
                  <c:v>0.11066871528874614</c:v>
                </c:pt>
                <c:pt idx="1993">
                  <c:v>0.11066871528874614</c:v>
                </c:pt>
                <c:pt idx="1994">
                  <c:v>0.11066871528874614</c:v>
                </c:pt>
                <c:pt idx="1995">
                  <c:v>0.11066871528874614</c:v>
                </c:pt>
                <c:pt idx="1996">
                  <c:v>0.11066871528874614</c:v>
                </c:pt>
                <c:pt idx="1997">
                  <c:v>0.11066871528874614</c:v>
                </c:pt>
                <c:pt idx="1998">
                  <c:v>0.11066871528874614</c:v>
                </c:pt>
                <c:pt idx="1999">
                  <c:v>0.11066871528874614</c:v>
                </c:pt>
                <c:pt idx="2000">
                  <c:v>0.11066871528874614</c:v>
                </c:pt>
                <c:pt idx="2001">
                  <c:v>0.11066871528874614</c:v>
                </c:pt>
                <c:pt idx="2002">
                  <c:v>0.11066871528874614</c:v>
                </c:pt>
                <c:pt idx="2003">
                  <c:v>0.11066871528874614</c:v>
                </c:pt>
                <c:pt idx="2004">
                  <c:v>0.11066871528874614</c:v>
                </c:pt>
                <c:pt idx="2005">
                  <c:v>0.11066871528874614</c:v>
                </c:pt>
                <c:pt idx="2006">
                  <c:v>0.11066871528874614</c:v>
                </c:pt>
                <c:pt idx="2007">
                  <c:v>0.11066871528874614</c:v>
                </c:pt>
                <c:pt idx="2008">
                  <c:v>0.11066871528874614</c:v>
                </c:pt>
                <c:pt idx="2009">
                  <c:v>0.11066871528874614</c:v>
                </c:pt>
                <c:pt idx="2010">
                  <c:v>0.11671858797385672</c:v>
                </c:pt>
                <c:pt idx="2011">
                  <c:v>0.11671858797385672</c:v>
                </c:pt>
                <c:pt idx="2012">
                  <c:v>0.11671858797385672</c:v>
                </c:pt>
                <c:pt idx="2013">
                  <c:v>0.11671858797385672</c:v>
                </c:pt>
                <c:pt idx="2014">
                  <c:v>0.11671858797385672</c:v>
                </c:pt>
                <c:pt idx="2015">
                  <c:v>0.11671858797385672</c:v>
                </c:pt>
                <c:pt idx="2016">
                  <c:v>0.11671858797385672</c:v>
                </c:pt>
                <c:pt idx="2017">
                  <c:v>0.11671858797385672</c:v>
                </c:pt>
                <c:pt idx="2018">
                  <c:v>0.11671858797385672</c:v>
                </c:pt>
                <c:pt idx="2019">
                  <c:v>0.11671858797385672</c:v>
                </c:pt>
                <c:pt idx="2020">
                  <c:v>0.11671858797385672</c:v>
                </c:pt>
                <c:pt idx="2021">
                  <c:v>0.11671858797385672</c:v>
                </c:pt>
                <c:pt idx="2022">
                  <c:v>0.11671858797385672</c:v>
                </c:pt>
                <c:pt idx="2023">
                  <c:v>0.11671858797385672</c:v>
                </c:pt>
                <c:pt idx="2024">
                  <c:v>0.11671858797385672</c:v>
                </c:pt>
                <c:pt idx="2025">
                  <c:v>0.11671858797385672</c:v>
                </c:pt>
                <c:pt idx="2026">
                  <c:v>0.11671858797385672</c:v>
                </c:pt>
                <c:pt idx="2027">
                  <c:v>0.11671858797385672</c:v>
                </c:pt>
                <c:pt idx="2028">
                  <c:v>0.11671858797385672</c:v>
                </c:pt>
                <c:pt idx="2029">
                  <c:v>0.11671858797385672</c:v>
                </c:pt>
                <c:pt idx="2030">
                  <c:v>0.11671858797385672</c:v>
                </c:pt>
                <c:pt idx="2031">
                  <c:v>0.11671858797385672</c:v>
                </c:pt>
                <c:pt idx="2032">
                  <c:v>0.11671858797385672</c:v>
                </c:pt>
                <c:pt idx="2033">
                  <c:v>0.11671858797385672</c:v>
                </c:pt>
                <c:pt idx="2034">
                  <c:v>0.11671858797385672</c:v>
                </c:pt>
                <c:pt idx="2035">
                  <c:v>0.11671858797385672</c:v>
                </c:pt>
                <c:pt idx="2036">
                  <c:v>0.11671858797385672</c:v>
                </c:pt>
                <c:pt idx="2037">
                  <c:v>0.12407926640740791</c:v>
                </c:pt>
                <c:pt idx="2038">
                  <c:v>0.12407926640740791</c:v>
                </c:pt>
                <c:pt idx="2039">
                  <c:v>0.12407926640740791</c:v>
                </c:pt>
                <c:pt idx="2040">
                  <c:v>0.12407926640740791</c:v>
                </c:pt>
                <c:pt idx="2041">
                  <c:v>0.12407926640740791</c:v>
                </c:pt>
                <c:pt idx="2042">
                  <c:v>0.12407926640740791</c:v>
                </c:pt>
                <c:pt idx="2043">
                  <c:v>0.12407926640740791</c:v>
                </c:pt>
                <c:pt idx="2044">
                  <c:v>0.12407926640740791</c:v>
                </c:pt>
                <c:pt idx="2045">
                  <c:v>0.12407926640740791</c:v>
                </c:pt>
                <c:pt idx="2046">
                  <c:v>0.12407926640740791</c:v>
                </c:pt>
                <c:pt idx="2047">
                  <c:v>0.12407926640740791</c:v>
                </c:pt>
                <c:pt idx="2048">
                  <c:v>0.12407926640740791</c:v>
                </c:pt>
                <c:pt idx="2049">
                  <c:v>0.12407926640740791</c:v>
                </c:pt>
                <c:pt idx="2050">
                  <c:v>0.12407926640740791</c:v>
                </c:pt>
                <c:pt idx="2051">
                  <c:v>0.12407926640740791</c:v>
                </c:pt>
                <c:pt idx="2052">
                  <c:v>0.12407926640740791</c:v>
                </c:pt>
                <c:pt idx="2053">
                  <c:v>0.12407926640740791</c:v>
                </c:pt>
                <c:pt idx="2054">
                  <c:v>0.12407926640740791</c:v>
                </c:pt>
                <c:pt idx="2055">
                  <c:v>0.12407926640740791</c:v>
                </c:pt>
                <c:pt idx="2056">
                  <c:v>0.12407926640740791</c:v>
                </c:pt>
                <c:pt idx="2057">
                  <c:v>0.12407926640740791</c:v>
                </c:pt>
                <c:pt idx="2058">
                  <c:v>0.12407926640740791</c:v>
                </c:pt>
                <c:pt idx="2059">
                  <c:v>0.12407926640740791</c:v>
                </c:pt>
                <c:pt idx="2060">
                  <c:v>0.12407926640740791</c:v>
                </c:pt>
                <c:pt idx="2061">
                  <c:v>0.12407926640740791</c:v>
                </c:pt>
                <c:pt idx="2062">
                  <c:v>0.12407926640740791</c:v>
                </c:pt>
                <c:pt idx="2063">
                  <c:v>0.12407926640740791</c:v>
                </c:pt>
                <c:pt idx="2064">
                  <c:v>0.12407926640740791</c:v>
                </c:pt>
                <c:pt idx="2065">
                  <c:v>0.12407926640740791</c:v>
                </c:pt>
                <c:pt idx="2066">
                  <c:v>0.12407926640740791</c:v>
                </c:pt>
                <c:pt idx="2067">
                  <c:v>0.12407926640740791</c:v>
                </c:pt>
                <c:pt idx="2068">
                  <c:v>0.12407926640740791</c:v>
                </c:pt>
                <c:pt idx="2069">
                  <c:v>0.12407926640740791</c:v>
                </c:pt>
                <c:pt idx="2070">
                  <c:v>0.12407926640740791</c:v>
                </c:pt>
                <c:pt idx="2071">
                  <c:v>0.12407926640740791</c:v>
                </c:pt>
                <c:pt idx="2072">
                  <c:v>0.12407926640740791</c:v>
                </c:pt>
                <c:pt idx="2073">
                  <c:v>0.12407926640740791</c:v>
                </c:pt>
                <c:pt idx="2074">
                  <c:v>0.12407926640740791</c:v>
                </c:pt>
                <c:pt idx="2075">
                  <c:v>0.12407926640740791</c:v>
                </c:pt>
                <c:pt idx="2076">
                  <c:v>0.12407926640740791</c:v>
                </c:pt>
                <c:pt idx="2077">
                  <c:v>0.12407926640740791</c:v>
                </c:pt>
                <c:pt idx="2078">
                  <c:v>0.12407926640740791</c:v>
                </c:pt>
                <c:pt idx="2079">
                  <c:v>0.12407926640740791</c:v>
                </c:pt>
                <c:pt idx="2080">
                  <c:v>0.12407926640740791</c:v>
                </c:pt>
                <c:pt idx="2081">
                  <c:v>0.12407926640740791</c:v>
                </c:pt>
                <c:pt idx="2082">
                  <c:v>0.12407926640740791</c:v>
                </c:pt>
                <c:pt idx="2083">
                  <c:v>0.12407926640740791</c:v>
                </c:pt>
                <c:pt idx="2084">
                  <c:v>0.12407926640740791</c:v>
                </c:pt>
                <c:pt idx="2085">
                  <c:v>0.12407926640740791</c:v>
                </c:pt>
                <c:pt idx="2086">
                  <c:v>0.12407926640740791</c:v>
                </c:pt>
                <c:pt idx="2087">
                  <c:v>0.12407926640740791</c:v>
                </c:pt>
                <c:pt idx="2088">
                  <c:v>0.12407926640740791</c:v>
                </c:pt>
                <c:pt idx="2089">
                  <c:v>0.12407926640740791</c:v>
                </c:pt>
                <c:pt idx="2090">
                  <c:v>0.12407926640740791</c:v>
                </c:pt>
                <c:pt idx="2091">
                  <c:v>0.12407926640740791</c:v>
                </c:pt>
                <c:pt idx="2092">
                  <c:v>0.12407926640740791</c:v>
                </c:pt>
                <c:pt idx="2093">
                  <c:v>0.12407926640740791</c:v>
                </c:pt>
                <c:pt idx="2094">
                  <c:v>0.12407926640740791</c:v>
                </c:pt>
                <c:pt idx="2095">
                  <c:v>0.12407926640740791</c:v>
                </c:pt>
                <c:pt idx="2096">
                  <c:v>0.12407926640740791</c:v>
                </c:pt>
                <c:pt idx="2097">
                  <c:v>0.12407926640740791</c:v>
                </c:pt>
                <c:pt idx="2098">
                  <c:v>0.12407926640740791</c:v>
                </c:pt>
                <c:pt idx="2099">
                  <c:v>0.12407926640740791</c:v>
                </c:pt>
                <c:pt idx="2100">
                  <c:v>0.12407926640740791</c:v>
                </c:pt>
                <c:pt idx="2101">
                  <c:v>0.12407926640740791</c:v>
                </c:pt>
                <c:pt idx="2102">
                  <c:v>0.12407926640740791</c:v>
                </c:pt>
                <c:pt idx="2103">
                  <c:v>0.12407926640740791</c:v>
                </c:pt>
                <c:pt idx="2104">
                  <c:v>0.12407926640740791</c:v>
                </c:pt>
                <c:pt idx="2105">
                  <c:v>0.12407926640740791</c:v>
                </c:pt>
                <c:pt idx="2106">
                  <c:v>0.12407926640740791</c:v>
                </c:pt>
                <c:pt idx="2107">
                  <c:v>0.12407926640740791</c:v>
                </c:pt>
                <c:pt idx="2108">
                  <c:v>0.12407926640740791</c:v>
                </c:pt>
                <c:pt idx="2109">
                  <c:v>0.12407926640740791</c:v>
                </c:pt>
                <c:pt idx="2110">
                  <c:v>0.12407926640740791</c:v>
                </c:pt>
                <c:pt idx="2111">
                  <c:v>0.12407926640740791</c:v>
                </c:pt>
                <c:pt idx="2112">
                  <c:v>0.12407926640740791</c:v>
                </c:pt>
                <c:pt idx="2113">
                  <c:v>0.12407926640740791</c:v>
                </c:pt>
                <c:pt idx="2114">
                  <c:v>0.12407926640740791</c:v>
                </c:pt>
                <c:pt idx="2115">
                  <c:v>0.12407926640740791</c:v>
                </c:pt>
                <c:pt idx="2116">
                  <c:v>0.12407926640740791</c:v>
                </c:pt>
                <c:pt idx="2117">
                  <c:v>0.12407926640740791</c:v>
                </c:pt>
                <c:pt idx="2118">
                  <c:v>0.12407926640740791</c:v>
                </c:pt>
                <c:pt idx="2119">
                  <c:v>0.12407926640740791</c:v>
                </c:pt>
                <c:pt idx="2120">
                  <c:v>0.12407926640740791</c:v>
                </c:pt>
                <c:pt idx="2121">
                  <c:v>0.12407926640740791</c:v>
                </c:pt>
                <c:pt idx="2122">
                  <c:v>0.12407926640740791</c:v>
                </c:pt>
                <c:pt idx="2123">
                  <c:v>0.12407926640740791</c:v>
                </c:pt>
                <c:pt idx="2124">
                  <c:v>0.12407926640740791</c:v>
                </c:pt>
                <c:pt idx="2125">
                  <c:v>0.12407926640740791</c:v>
                </c:pt>
                <c:pt idx="2126">
                  <c:v>0.12407926640740791</c:v>
                </c:pt>
                <c:pt idx="2127">
                  <c:v>0.12407926640740791</c:v>
                </c:pt>
                <c:pt idx="2128">
                  <c:v>0.12407926640740791</c:v>
                </c:pt>
                <c:pt idx="2129">
                  <c:v>0.12407926640740791</c:v>
                </c:pt>
                <c:pt idx="2130">
                  <c:v>0.12407926640740791</c:v>
                </c:pt>
                <c:pt idx="2131">
                  <c:v>0.12407926640740791</c:v>
                </c:pt>
                <c:pt idx="2132">
                  <c:v>0.12407926640740791</c:v>
                </c:pt>
                <c:pt idx="2133">
                  <c:v>0.12407926640740791</c:v>
                </c:pt>
                <c:pt idx="2134">
                  <c:v>0.12407926640740791</c:v>
                </c:pt>
                <c:pt idx="2135">
                  <c:v>0.12407926640740791</c:v>
                </c:pt>
                <c:pt idx="2136">
                  <c:v>0.12407926640740791</c:v>
                </c:pt>
                <c:pt idx="2137">
                  <c:v>0.12407926640740791</c:v>
                </c:pt>
                <c:pt idx="2138">
                  <c:v>0.12407926640740791</c:v>
                </c:pt>
                <c:pt idx="2139">
                  <c:v>0.12407926640740791</c:v>
                </c:pt>
                <c:pt idx="2140">
                  <c:v>0.12407926640740791</c:v>
                </c:pt>
                <c:pt idx="2141">
                  <c:v>0.12407926640740791</c:v>
                </c:pt>
                <c:pt idx="2142">
                  <c:v>0.12407926640740791</c:v>
                </c:pt>
                <c:pt idx="2143">
                  <c:v>0.12407926640740791</c:v>
                </c:pt>
                <c:pt idx="2144">
                  <c:v>0.12407926640740791</c:v>
                </c:pt>
                <c:pt idx="2145">
                  <c:v>0.12407926640740791</c:v>
                </c:pt>
                <c:pt idx="2146">
                  <c:v>0.12407926640740791</c:v>
                </c:pt>
                <c:pt idx="2147">
                  <c:v>0.12407926640740791</c:v>
                </c:pt>
                <c:pt idx="2148">
                  <c:v>0.12407926640740791</c:v>
                </c:pt>
                <c:pt idx="2149">
                  <c:v>0.12407926640740791</c:v>
                </c:pt>
                <c:pt idx="2150">
                  <c:v>0.12407926640740791</c:v>
                </c:pt>
                <c:pt idx="2151">
                  <c:v>0.12407926640740791</c:v>
                </c:pt>
                <c:pt idx="2152">
                  <c:v>0.12407926640740791</c:v>
                </c:pt>
                <c:pt idx="2153">
                  <c:v>0.12407926640740791</c:v>
                </c:pt>
                <c:pt idx="2154">
                  <c:v>0.12407926640740791</c:v>
                </c:pt>
                <c:pt idx="2155">
                  <c:v>0.12407926640740791</c:v>
                </c:pt>
                <c:pt idx="2156">
                  <c:v>0.12407926640740791</c:v>
                </c:pt>
                <c:pt idx="2157">
                  <c:v>0.12407926640740791</c:v>
                </c:pt>
                <c:pt idx="2158">
                  <c:v>0.12407926640740791</c:v>
                </c:pt>
                <c:pt idx="2159">
                  <c:v>0.12407926640740791</c:v>
                </c:pt>
                <c:pt idx="2160">
                  <c:v>0.12407926640740791</c:v>
                </c:pt>
                <c:pt idx="2161">
                  <c:v>0.12407926640740791</c:v>
                </c:pt>
                <c:pt idx="2162">
                  <c:v>0.12407926640740791</c:v>
                </c:pt>
                <c:pt idx="2163">
                  <c:v>0.12407926640740791</c:v>
                </c:pt>
                <c:pt idx="2164">
                  <c:v>0.12407926640740791</c:v>
                </c:pt>
                <c:pt idx="2165">
                  <c:v>0.12407926640740791</c:v>
                </c:pt>
                <c:pt idx="2166">
                  <c:v>0.12407926640740791</c:v>
                </c:pt>
                <c:pt idx="2167">
                  <c:v>0.12407926640740791</c:v>
                </c:pt>
                <c:pt idx="2168">
                  <c:v>0.12407926640740791</c:v>
                </c:pt>
                <c:pt idx="2169">
                  <c:v>0.12407926640740791</c:v>
                </c:pt>
                <c:pt idx="2170">
                  <c:v>0.12407926640740791</c:v>
                </c:pt>
                <c:pt idx="2171">
                  <c:v>0.12407926640740791</c:v>
                </c:pt>
                <c:pt idx="2172">
                  <c:v>0.12407926640740791</c:v>
                </c:pt>
                <c:pt idx="2173">
                  <c:v>0.12407926640740791</c:v>
                </c:pt>
                <c:pt idx="2174">
                  <c:v>0.12407926640740791</c:v>
                </c:pt>
                <c:pt idx="2175">
                  <c:v>0.12407926640740791</c:v>
                </c:pt>
                <c:pt idx="2176">
                  <c:v>0.12407926640740791</c:v>
                </c:pt>
                <c:pt idx="2177">
                  <c:v>0.12407926640740791</c:v>
                </c:pt>
                <c:pt idx="2178">
                  <c:v>0.12407926640740791</c:v>
                </c:pt>
                <c:pt idx="2179">
                  <c:v>0.12407926640740791</c:v>
                </c:pt>
                <c:pt idx="2180">
                  <c:v>0.12407926640740791</c:v>
                </c:pt>
                <c:pt idx="2181">
                  <c:v>0.12407926640740791</c:v>
                </c:pt>
                <c:pt idx="2182">
                  <c:v>0.12407926640740791</c:v>
                </c:pt>
                <c:pt idx="2183">
                  <c:v>0.12407926640740791</c:v>
                </c:pt>
                <c:pt idx="2184">
                  <c:v>0.12407926640740791</c:v>
                </c:pt>
                <c:pt idx="2185">
                  <c:v>0.12407926640740791</c:v>
                </c:pt>
                <c:pt idx="2186">
                  <c:v>0.12407926640740791</c:v>
                </c:pt>
                <c:pt idx="2187">
                  <c:v>0.12407926640740791</c:v>
                </c:pt>
                <c:pt idx="2188">
                  <c:v>0.12407926640740791</c:v>
                </c:pt>
                <c:pt idx="2189">
                  <c:v>0.12407926640740791</c:v>
                </c:pt>
                <c:pt idx="2190">
                  <c:v>0.12407926640740791</c:v>
                </c:pt>
                <c:pt idx="2191">
                  <c:v>0.12407926640740791</c:v>
                </c:pt>
                <c:pt idx="2192">
                  <c:v>0.12407926640740791</c:v>
                </c:pt>
                <c:pt idx="2193">
                  <c:v>0.12407926640740791</c:v>
                </c:pt>
                <c:pt idx="2194">
                  <c:v>0.12407926640740791</c:v>
                </c:pt>
                <c:pt idx="2195">
                  <c:v>0.12407926640740791</c:v>
                </c:pt>
                <c:pt idx="2196">
                  <c:v>0.12407926640740791</c:v>
                </c:pt>
                <c:pt idx="2197">
                  <c:v>0.12407926640740791</c:v>
                </c:pt>
                <c:pt idx="2198">
                  <c:v>0.12407926640740791</c:v>
                </c:pt>
                <c:pt idx="2199">
                  <c:v>0.12407926640740791</c:v>
                </c:pt>
                <c:pt idx="2200">
                  <c:v>0.12407926640740791</c:v>
                </c:pt>
              </c:numCache>
            </c:numRef>
          </c:yVal>
          <c:smooth val="1"/>
          <c:extLst>
            <c:ext xmlns:c16="http://schemas.microsoft.com/office/drawing/2014/chart" uri="{C3380CC4-5D6E-409C-BE32-E72D297353CC}">
              <c16:uniqueId val="{00000001-F7D6-49FC-9458-91EEBD30CDDE}"/>
            </c:ext>
          </c:extLst>
        </c:ser>
        <c:dLbls>
          <c:showLegendKey val="0"/>
          <c:showVal val="0"/>
          <c:showCatName val="0"/>
          <c:showSerName val="0"/>
          <c:showPercent val="0"/>
          <c:showBubbleSize val="0"/>
        </c:dLbls>
        <c:axId val="662556968"/>
        <c:axId val="1"/>
      </c:scatterChart>
      <c:valAx>
        <c:axId val="662556968"/>
        <c:scaling>
          <c:orientation val="minMax"/>
          <c:max val="4"/>
        </c:scaling>
        <c:delete val="0"/>
        <c:axPos val="b"/>
        <c:title>
          <c:tx>
            <c:rich>
              <a:bodyPr/>
              <a:lstStyle/>
              <a:p>
                <a:pPr>
                  <a:defRPr/>
                </a:pPr>
                <a:r>
                  <a:rPr lang="en-US" dirty="0"/>
                  <a:t>Follow up (years)</a:t>
                </a:r>
              </a:p>
            </c:rich>
          </c:tx>
          <c:layout>
            <c:manualLayout>
              <c:xMode val="edge"/>
              <c:yMode val="edge"/>
              <c:x val="0.46977032588949519"/>
              <c:y val="0.93238279566724247"/>
            </c:manualLayout>
          </c:layout>
          <c:overlay val="0"/>
          <c:spPr>
            <a:noFill/>
            <a:ln w="25400">
              <a:noFill/>
            </a:ln>
          </c:sp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b="1"/>
            </a:pPr>
            <a:endParaRPr lang="en-US"/>
          </a:p>
        </c:txPr>
        <c:crossAx val="1"/>
        <c:crosses val="autoZero"/>
        <c:crossBetween val="midCat"/>
        <c:majorUnit val="1"/>
      </c:valAx>
      <c:valAx>
        <c:axId val="1"/>
        <c:scaling>
          <c:orientation val="minMax"/>
          <c:max val="0.60000000000000009"/>
          <c:min val="0"/>
        </c:scaling>
        <c:delete val="0"/>
        <c:axPos val="l"/>
        <c:title>
          <c:tx>
            <c:rich>
              <a:bodyPr/>
              <a:lstStyle/>
              <a:p>
                <a:pPr>
                  <a:defRPr/>
                </a:pPr>
                <a:r>
                  <a:rPr lang="en-US" dirty="0"/>
                  <a:t>Cumulative Incidence</a:t>
                </a:r>
                <a:r>
                  <a:rPr lang="en-US" baseline="0" dirty="0"/>
                  <a:t> (%)</a:t>
                </a:r>
                <a:endParaRPr lang="en-US" dirty="0"/>
              </a:p>
            </c:rich>
          </c:tx>
          <c:layout>
            <c:manualLayout>
              <c:xMode val="edge"/>
              <c:yMode val="edge"/>
              <c:x val="1.4612472838074934E-2"/>
              <c:y val="0.1712467860026517"/>
            </c:manualLayout>
          </c:layout>
          <c:overlay val="0"/>
          <c:spPr>
            <a:noFill/>
            <a:ln w="25400">
              <a:noFill/>
            </a:ln>
          </c:sp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b="1"/>
            </a:pPr>
            <a:endParaRPr lang="en-US"/>
          </a:p>
        </c:txPr>
        <c:crossAx val="662556968"/>
        <c:crosses val="autoZero"/>
        <c:crossBetween val="midCat"/>
      </c:valAx>
      <c:spPr>
        <a:noFill/>
        <a:ln w="25400">
          <a:noFill/>
        </a:ln>
      </c:spPr>
    </c:plotArea>
    <c:plotVisOnly val="1"/>
    <c:dispBlanksAs val="gap"/>
    <c:showDLblsOverMax val="0"/>
  </c:chart>
  <c:spPr>
    <a:solidFill>
      <a:sysClr val="window" lastClr="FFFFFF"/>
    </a:solidFill>
    <a:ln w="9525" cap="flat" cmpd="sng" algn="ctr">
      <a:noFill/>
      <a:round/>
    </a:ln>
    <a:effectLst/>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95544464075287E-2"/>
          <c:y val="4.8985220059833322E-2"/>
          <c:w val="0.91831305939900987"/>
          <c:h val="0.86166785995819861"/>
        </c:manualLayout>
      </c:layout>
      <c:barChart>
        <c:barDir val="col"/>
        <c:grouping val="clustered"/>
        <c:varyColors val="0"/>
        <c:ser>
          <c:idx val="1"/>
          <c:order val="1"/>
          <c:tx>
            <c:strRef>
              <c:f>'[Chart in Microsoft PowerPoint]Sheet1'!$C$1</c:f>
              <c:strCache>
                <c:ptCount val="1"/>
                <c:pt idx="0">
                  <c:v>INV (N=1963) </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in Microsoft PowerPoint]Sheet1'!$A$2:$A$6</c:f>
              <c:strCache>
                <c:ptCount val="5"/>
                <c:pt idx="0">
                  <c:v>Left Main</c:v>
                </c:pt>
                <c:pt idx="1">
                  <c:v>Left Anterior Descending</c:v>
                </c:pt>
                <c:pt idx="2">
                  <c:v>Proximal LAD</c:v>
                </c:pt>
                <c:pt idx="3">
                  <c:v>Left Circumflex</c:v>
                </c:pt>
                <c:pt idx="4">
                  <c:v>Right Coronary Artery</c:v>
                </c:pt>
              </c:strCache>
            </c:strRef>
          </c:cat>
          <c:val>
            <c:numRef>
              <c:f>'[Chart in Microsoft PowerPoint]Sheet1'!$C$2:$C$6</c:f>
              <c:numCache>
                <c:formatCode>General</c:formatCode>
                <c:ptCount val="5"/>
                <c:pt idx="0">
                  <c:v>1</c:v>
                </c:pt>
                <c:pt idx="1">
                  <c:v>87</c:v>
                </c:pt>
                <c:pt idx="2">
                  <c:v>46</c:v>
                </c:pt>
                <c:pt idx="3">
                  <c:v>68</c:v>
                </c:pt>
                <c:pt idx="4">
                  <c:v>70</c:v>
                </c:pt>
              </c:numCache>
            </c:numRef>
          </c:val>
          <c:extLst>
            <c:ext xmlns:c16="http://schemas.microsoft.com/office/drawing/2014/chart" uri="{C3380CC4-5D6E-409C-BE32-E72D297353CC}">
              <c16:uniqueId val="{00000000-DFEB-48D7-B038-74BA1ADB1319}"/>
            </c:ext>
          </c:extLst>
        </c:ser>
        <c:ser>
          <c:idx val="2"/>
          <c:order val="2"/>
          <c:tx>
            <c:strRef>
              <c:f>'[Chart in Microsoft PowerPoint]Sheet1'!$D$1</c:f>
              <c:strCache>
                <c:ptCount val="1"/>
                <c:pt idx="0">
                  <c:v>CON (N=1950)</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in Microsoft PowerPoint]Sheet1'!$A$2:$A$6</c:f>
              <c:strCache>
                <c:ptCount val="5"/>
                <c:pt idx="0">
                  <c:v>Left Main</c:v>
                </c:pt>
                <c:pt idx="1">
                  <c:v>Left Anterior Descending</c:v>
                </c:pt>
                <c:pt idx="2">
                  <c:v>Proximal LAD</c:v>
                </c:pt>
                <c:pt idx="3">
                  <c:v>Left Circumflex</c:v>
                </c:pt>
                <c:pt idx="4">
                  <c:v>Right Coronary Artery</c:v>
                </c:pt>
              </c:strCache>
            </c:strRef>
          </c:cat>
          <c:val>
            <c:numRef>
              <c:f>'[Chart in Microsoft PowerPoint]Sheet1'!$D$2:$D$6</c:f>
              <c:numCache>
                <c:formatCode>General</c:formatCode>
                <c:ptCount val="5"/>
                <c:pt idx="0">
                  <c:v>1</c:v>
                </c:pt>
                <c:pt idx="1">
                  <c:v>87</c:v>
                </c:pt>
                <c:pt idx="2">
                  <c:v>47</c:v>
                </c:pt>
                <c:pt idx="3">
                  <c:v>67</c:v>
                </c:pt>
                <c:pt idx="4">
                  <c:v>68</c:v>
                </c:pt>
              </c:numCache>
            </c:numRef>
          </c:val>
          <c:extLst>
            <c:ext xmlns:c16="http://schemas.microsoft.com/office/drawing/2014/chart" uri="{C3380CC4-5D6E-409C-BE32-E72D297353CC}">
              <c16:uniqueId val="{00000001-DFEB-48D7-B038-74BA1ADB1319}"/>
            </c:ext>
          </c:extLst>
        </c:ser>
        <c:dLbls>
          <c:showLegendKey val="0"/>
          <c:showVal val="0"/>
          <c:showCatName val="0"/>
          <c:showSerName val="0"/>
          <c:showPercent val="0"/>
          <c:showBubbleSize val="0"/>
        </c:dLbls>
        <c:gapWidth val="150"/>
        <c:axId val="589544872"/>
        <c:axId val="589552088"/>
        <c:extLst>
          <c:ext xmlns:c15="http://schemas.microsoft.com/office/drawing/2012/chart" uri="{02D57815-91ED-43cb-92C2-25804820EDAC}">
            <c15:filteredBarSeries>
              <c15:ser>
                <c:idx val="0"/>
                <c:order val="0"/>
                <c:tx>
                  <c:strRef>
                    <c:extLst>
                      <c:ext uri="{02D57815-91ED-43cb-92C2-25804820EDAC}">
                        <c15:formulaRef>
                          <c15:sqref>'[Chart in Microsoft PowerPoint]Sheet1'!$B$1</c15:sqref>
                        </c15:formulaRef>
                      </c:ext>
                    </c:extLst>
                    <c:strCache>
                      <c:ptCount val="1"/>
                      <c:pt idx="0">
                        <c:v>Total (N=3913)</c:v>
                      </c:pt>
                    </c:strCache>
                  </c:strRef>
                </c:tx>
                <c:spPr>
                  <a:solidFill>
                    <a:schemeClr val="accent1"/>
                  </a:solidFill>
                  <a:ln>
                    <a:noFill/>
                  </a:ln>
                  <a:effectLst/>
                </c:spPr>
                <c:invertIfNegative val="0"/>
                <c:cat>
                  <c:strRef>
                    <c:extLst>
                      <c:ext uri="{02D57815-91ED-43cb-92C2-25804820EDAC}">
                        <c15:formulaRef>
                          <c15:sqref>'[Chart in Microsoft PowerPoint]Sheet1'!$A$2:$A$6</c15:sqref>
                        </c15:formulaRef>
                      </c:ext>
                    </c:extLst>
                    <c:strCache>
                      <c:ptCount val="5"/>
                      <c:pt idx="0">
                        <c:v>Left Main</c:v>
                      </c:pt>
                      <c:pt idx="1">
                        <c:v>Left Anterior Descending</c:v>
                      </c:pt>
                      <c:pt idx="2">
                        <c:v>Proximal LAD</c:v>
                      </c:pt>
                      <c:pt idx="3">
                        <c:v>Left Circumflex</c:v>
                      </c:pt>
                      <c:pt idx="4">
                        <c:v>Right Coronary Artery</c:v>
                      </c:pt>
                    </c:strCache>
                  </c:strRef>
                </c:cat>
                <c:val>
                  <c:numRef>
                    <c:extLst>
                      <c:ext uri="{02D57815-91ED-43cb-92C2-25804820EDAC}">
                        <c15:formulaRef>
                          <c15:sqref>'[Chart in Microsoft PowerPoint]Sheet1'!$B$2:$B$6</c15:sqref>
                        </c15:formulaRef>
                      </c:ext>
                    </c:extLst>
                    <c:numCache>
                      <c:formatCode>General</c:formatCode>
                      <c:ptCount val="5"/>
                      <c:pt idx="0">
                        <c:v>1</c:v>
                      </c:pt>
                      <c:pt idx="1">
                        <c:v>87</c:v>
                      </c:pt>
                      <c:pt idx="2">
                        <c:v>47</c:v>
                      </c:pt>
                      <c:pt idx="3">
                        <c:v>67</c:v>
                      </c:pt>
                      <c:pt idx="4">
                        <c:v>69</c:v>
                      </c:pt>
                    </c:numCache>
                  </c:numRef>
                </c:val>
                <c:extLst>
                  <c:ext xmlns:c16="http://schemas.microsoft.com/office/drawing/2014/chart" uri="{C3380CC4-5D6E-409C-BE32-E72D297353CC}">
                    <c16:uniqueId val="{00000002-DFEB-48D7-B038-74BA1ADB1319}"/>
                  </c:ext>
                </c:extLst>
              </c15:ser>
            </c15:filteredBarSeries>
          </c:ext>
        </c:extLst>
      </c:barChart>
      <c:catAx>
        <c:axId val="589544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589552088"/>
        <c:crosses val="autoZero"/>
        <c:auto val="1"/>
        <c:lblAlgn val="ctr"/>
        <c:lblOffset val="100"/>
        <c:noMultiLvlLbl val="0"/>
      </c:catAx>
      <c:valAx>
        <c:axId val="5895520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895448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2"/>
          <c:tx>
            <c:strRef>
              <c:f>Sheet1!$D$2</c:f>
              <c:strCache>
                <c:ptCount val="1"/>
                <c:pt idx="0">
                  <c:v>Baseline Average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Sheet1!$A$3:$A$5</c:f>
              <c:strCache>
                <c:ptCount val="3"/>
                <c:pt idx="0">
                  <c:v>Any Statin</c:v>
                </c:pt>
                <c:pt idx="1">
                  <c:v>High-Intensity Statin</c:v>
                </c:pt>
                <c:pt idx="2">
                  <c:v>ACE Inhibitor/ARB Among All Participants</c:v>
                </c:pt>
              </c:strCache>
            </c:strRef>
          </c:cat>
          <c:val>
            <c:numRef>
              <c:f>Sheet1!$D$3:$D$5</c:f>
              <c:numCache>
                <c:formatCode>0</c:formatCode>
                <c:ptCount val="3"/>
                <c:pt idx="0">
                  <c:v>94.5</c:v>
                </c:pt>
                <c:pt idx="1">
                  <c:v>40.9</c:v>
                </c:pt>
                <c:pt idx="2">
                  <c:v>66</c:v>
                </c:pt>
              </c:numCache>
            </c:numRef>
          </c:val>
          <c:extLst>
            <c:ext xmlns:c16="http://schemas.microsoft.com/office/drawing/2014/chart" uri="{C3380CC4-5D6E-409C-BE32-E72D297353CC}">
              <c16:uniqueId val="{00000001-C5E9-4578-A121-18FD15773BD4}"/>
            </c:ext>
          </c:extLst>
        </c:ser>
        <c:ser>
          <c:idx val="5"/>
          <c:order val="5"/>
          <c:tx>
            <c:strRef>
              <c:f>Sheet1!$G$2</c:f>
              <c:strCache>
                <c:ptCount val="1"/>
                <c:pt idx="0">
                  <c:v>Last Visit Average</c:v>
                </c:pt>
              </c:strCache>
            </c:strRef>
          </c:tx>
          <c:spPr>
            <a:solidFill>
              <a:schemeClr val="accent4">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Sheet1!$A$3:$A$5</c:f>
              <c:strCache>
                <c:ptCount val="3"/>
                <c:pt idx="0">
                  <c:v>Any Statin</c:v>
                </c:pt>
                <c:pt idx="1">
                  <c:v>High-Intensity Statin</c:v>
                </c:pt>
                <c:pt idx="2">
                  <c:v>ACE Inhibitor/ARB Among All Participants</c:v>
                </c:pt>
              </c:strCache>
            </c:strRef>
          </c:cat>
          <c:val>
            <c:numRef>
              <c:f>Sheet1!$G$3:$G$5</c:f>
              <c:numCache>
                <c:formatCode>0</c:formatCode>
                <c:ptCount val="3"/>
                <c:pt idx="0">
                  <c:v>95</c:v>
                </c:pt>
                <c:pt idx="1">
                  <c:v>66.05</c:v>
                </c:pt>
                <c:pt idx="2">
                  <c:v>69.5</c:v>
                </c:pt>
              </c:numCache>
            </c:numRef>
          </c:val>
          <c:extLst>
            <c:ext xmlns:c16="http://schemas.microsoft.com/office/drawing/2014/chart" uri="{C3380CC4-5D6E-409C-BE32-E72D297353CC}">
              <c16:uniqueId val="{00000002-C5E9-4578-A121-18FD15773BD4}"/>
            </c:ext>
          </c:extLst>
        </c:ser>
        <c:dLbls>
          <c:dLblPos val="inEnd"/>
          <c:showLegendKey val="0"/>
          <c:showVal val="1"/>
          <c:showCatName val="0"/>
          <c:showSerName val="0"/>
          <c:showPercent val="0"/>
          <c:showBubbleSize val="0"/>
        </c:dLbls>
        <c:gapWidth val="219"/>
        <c:overlap val="-27"/>
        <c:axId val="708569480"/>
        <c:axId val="708567512"/>
        <c:extLst>
          <c:ext xmlns:c15="http://schemas.microsoft.com/office/drawing/2012/chart" uri="{02D57815-91ED-43cb-92C2-25804820EDAC}">
            <c15:filteredBarSeries>
              <c15:ser>
                <c:idx val="0"/>
                <c:order val="0"/>
                <c:tx>
                  <c:strRef>
                    <c:extLst>
                      <c:ext uri="{02D57815-91ED-43cb-92C2-25804820EDAC}">
                        <c15:formulaRef>
                          <c15:sqref>Sheet1!$B$2</c15:sqref>
                        </c15:formulaRef>
                      </c:ext>
                    </c:extLst>
                    <c:strCache>
                      <c:ptCount val="1"/>
                      <c:pt idx="0">
                        <c:v>INV (N=2588)</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Sheet1!$A$3:$A$5</c15:sqref>
                        </c15:formulaRef>
                      </c:ext>
                    </c:extLst>
                    <c:strCache>
                      <c:ptCount val="3"/>
                      <c:pt idx="0">
                        <c:v>Any Statin</c:v>
                      </c:pt>
                      <c:pt idx="1">
                        <c:v>High-Intensity Statin</c:v>
                      </c:pt>
                      <c:pt idx="2">
                        <c:v>ACE Inhibitor/ARB Among All Participants</c:v>
                      </c:pt>
                    </c:strCache>
                  </c:strRef>
                </c:cat>
                <c:val>
                  <c:numRef>
                    <c:extLst>
                      <c:ext uri="{02D57815-91ED-43cb-92C2-25804820EDAC}">
                        <c15:formulaRef>
                          <c15:sqref>Sheet1!$B$3:$B$5</c15:sqref>
                        </c15:formulaRef>
                      </c:ext>
                    </c:extLst>
                    <c:numCache>
                      <c:formatCode>0</c:formatCode>
                      <c:ptCount val="3"/>
                      <c:pt idx="0">
                        <c:v>94</c:v>
                      </c:pt>
                      <c:pt idx="1">
                        <c:v>40</c:v>
                      </c:pt>
                      <c:pt idx="2">
                        <c:v>65</c:v>
                      </c:pt>
                    </c:numCache>
                  </c:numRef>
                </c:val>
                <c:extLst>
                  <c:ext xmlns:c16="http://schemas.microsoft.com/office/drawing/2014/chart" uri="{C3380CC4-5D6E-409C-BE32-E72D297353CC}">
                    <c16:uniqueId val="{00000003-C5E9-4578-A121-18FD15773BD4}"/>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Sheet1!$C$2</c15:sqref>
                        </c15:formulaRef>
                      </c:ext>
                    </c:extLst>
                    <c:strCache>
                      <c:ptCount val="1"/>
                      <c:pt idx="0">
                        <c:v>CON (N=2591)</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Sheet1!$A$3:$A$5</c15:sqref>
                        </c15:formulaRef>
                      </c:ext>
                    </c:extLst>
                    <c:strCache>
                      <c:ptCount val="3"/>
                      <c:pt idx="0">
                        <c:v>Any Statin</c:v>
                      </c:pt>
                      <c:pt idx="1">
                        <c:v>High-Intensity Statin</c:v>
                      </c:pt>
                      <c:pt idx="2">
                        <c:v>ACE Inhibitor/ARB Among All Participants</c:v>
                      </c:pt>
                    </c:strCache>
                  </c:strRef>
                </c:cat>
                <c:val>
                  <c:numRef>
                    <c:extLst xmlns:c15="http://schemas.microsoft.com/office/drawing/2012/chart">
                      <c:ext xmlns:c15="http://schemas.microsoft.com/office/drawing/2012/chart" uri="{02D57815-91ED-43cb-92C2-25804820EDAC}">
                        <c15:formulaRef>
                          <c15:sqref>Sheet1!$C$3:$C$5</c15:sqref>
                        </c15:formulaRef>
                      </c:ext>
                    </c:extLst>
                    <c:numCache>
                      <c:formatCode>0</c:formatCode>
                      <c:ptCount val="3"/>
                      <c:pt idx="0">
                        <c:v>95</c:v>
                      </c:pt>
                      <c:pt idx="1">
                        <c:v>41.8</c:v>
                      </c:pt>
                      <c:pt idx="2">
                        <c:v>67</c:v>
                      </c:pt>
                    </c:numCache>
                  </c:numRef>
                </c:val>
                <c:extLst xmlns:c15="http://schemas.microsoft.com/office/drawing/2012/chart">
                  <c:ext xmlns:c16="http://schemas.microsoft.com/office/drawing/2014/chart" uri="{C3380CC4-5D6E-409C-BE32-E72D297353CC}">
                    <c16:uniqueId val="{00000004-C5E9-4578-A121-18FD15773BD4}"/>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Sheet1!$E$2</c15:sqref>
                        </c15:formulaRef>
                      </c:ext>
                    </c:extLst>
                    <c:strCache>
                      <c:ptCount val="1"/>
                      <c:pt idx="0">
                        <c:v>INV (N=2588)</c:v>
                      </c:pt>
                    </c:strCache>
                  </c:strRef>
                </c:tx>
                <c:spPr>
                  <a:solidFill>
                    <a:schemeClr val="accent6">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Sheet1!$A$3:$A$5</c15:sqref>
                        </c15:formulaRef>
                      </c:ext>
                    </c:extLst>
                    <c:strCache>
                      <c:ptCount val="3"/>
                      <c:pt idx="0">
                        <c:v>Any Statin</c:v>
                      </c:pt>
                      <c:pt idx="1">
                        <c:v>High-Intensity Statin</c:v>
                      </c:pt>
                      <c:pt idx="2">
                        <c:v>ACE Inhibitor/ARB Among All Participants</c:v>
                      </c:pt>
                    </c:strCache>
                  </c:strRef>
                </c:cat>
                <c:val>
                  <c:numRef>
                    <c:extLst xmlns:c15="http://schemas.microsoft.com/office/drawing/2012/chart">
                      <c:ext xmlns:c15="http://schemas.microsoft.com/office/drawing/2012/chart" uri="{02D57815-91ED-43cb-92C2-25804820EDAC}">
                        <c15:formulaRef>
                          <c15:sqref>Sheet1!$E$3:$E$5</c15:sqref>
                        </c15:formulaRef>
                      </c:ext>
                    </c:extLst>
                    <c:numCache>
                      <c:formatCode>0</c:formatCode>
                      <c:ptCount val="3"/>
                      <c:pt idx="0">
                        <c:v>95</c:v>
                      </c:pt>
                      <c:pt idx="1">
                        <c:v>66.3</c:v>
                      </c:pt>
                      <c:pt idx="2">
                        <c:v>69</c:v>
                      </c:pt>
                    </c:numCache>
                  </c:numRef>
                </c:val>
                <c:extLst xmlns:c15="http://schemas.microsoft.com/office/drawing/2012/chart">
                  <c:ext xmlns:c16="http://schemas.microsoft.com/office/drawing/2014/chart" uri="{C3380CC4-5D6E-409C-BE32-E72D297353CC}">
                    <c16:uniqueId val="{00000005-C5E9-4578-A121-18FD15773BD4}"/>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Sheet1!$F$2</c15:sqref>
                        </c15:formulaRef>
                      </c:ext>
                    </c:extLst>
                    <c:strCache>
                      <c:ptCount val="1"/>
                      <c:pt idx="0">
                        <c:v>CON (N=2591)</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Sheet1!$A$3:$A$5</c15:sqref>
                        </c15:formulaRef>
                      </c:ext>
                    </c:extLst>
                    <c:strCache>
                      <c:ptCount val="3"/>
                      <c:pt idx="0">
                        <c:v>Any Statin</c:v>
                      </c:pt>
                      <c:pt idx="1">
                        <c:v>High-Intensity Statin</c:v>
                      </c:pt>
                      <c:pt idx="2">
                        <c:v>ACE Inhibitor/ARB Among All Participants</c:v>
                      </c:pt>
                    </c:strCache>
                  </c:strRef>
                </c:cat>
                <c:val>
                  <c:numRef>
                    <c:extLst xmlns:c15="http://schemas.microsoft.com/office/drawing/2012/chart">
                      <c:ext xmlns:c15="http://schemas.microsoft.com/office/drawing/2012/chart" uri="{02D57815-91ED-43cb-92C2-25804820EDAC}">
                        <c15:formulaRef>
                          <c15:sqref>Sheet1!$F$3:$F$5</c15:sqref>
                        </c15:formulaRef>
                      </c:ext>
                    </c:extLst>
                    <c:numCache>
                      <c:formatCode>0</c:formatCode>
                      <c:ptCount val="3"/>
                      <c:pt idx="0">
                        <c:v>95</c:v>
                      </c:pt>
                      <c:pt idx="1">
                        <c:v>65.8</c:v>
                      </c:pt>
                      <c:pt idx="2">
                        <c:v>70</c:v>
                      </c:pt>
                    </c:numCache>
                  </c:numRef>
                </c:val>
                <c:extLst xmlns:c15="http://schemas.microsoft.com/office/drawing/2012/chart">
                  <c:ext xmlns:c16="http://schemas.microsoft.com/office/drawing/2014/chart" uri="{C3380CC4-5D6E-409C-BE32-E72D297353CC}">
                    <c16:uniqueId val="{00000006-C5E9-4578-A121-18FD15773BD4}"/>
                  </c:ext>
                </c:extLst>
              </c15:ser>
            </c15:filteredBarSeries>
          </c:ext>
        </c:extLst>
      </c:barChart>
      <c:catAx>
        <c:axId val="708569480"/>
        <c:scaling>
          <c:orientation val="minMax"/>
        </c:scaling>
        <c:delete val="0"/>
        <c:axPos val="b"/>
        <c:title>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08567512"/>
        <c:crosses val="autoZero"/>
        <c:auto val="1"/>
        <c:lblAlgn val="ctr"/>
        <c:lblOffset val="100"/>
        <c:noMultiLvlLbl val="0"/>
      </c:catAx>
      <c:valAx>
        <c:axId val="7085675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t>% AT GOAL</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085694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2"/>
          <c:tx>
            <c:strRef>
              <c:f>Sheet1!$D$2</c:f>
              <c:strCache>
                <c:ptCount val="1"/>
                <c:pt idx="0">
                  <c:v>Baseline Average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Sheet1!$A$3:$A$7</c:f>
              <c:strCache>
                <c:ptCount val="5"/>
                <c:pt idx="0">
                  <c:v>LDL &lt; 70 mg/dL and on Statin</c:v>
                </c:pt>
                <c:pt idx="1">
                  <c:v>SBP &lt; 140 mmHg</c:v>
                </c:pt>
                <c:pt idx="2">
                  <c:v>Aspirin or Aspirin Alternative</c:v>
                </c:pt>
                <c:pt idx="3">
                  <c:v>Not Smoking</c:v>
                </c:pt>
                <c:pt idx="4">
                  <c:v>High Level of Medical Therapy Optimization</c:v>
                </c:pt>
              </c:strCache>
            </c:strRef>
          </c:cat>
          <c:val>
            <c:numRef>
              <c:f>Sheet1!$D$3:$D$7</c:f>
              <c:numCache>
                <c:formatCode>0</c:formatCode>
                <c:ptCount val="5"/>
                <c:pt idx="0">
                  <c:v>32</c:v>
                </c:pt>
                <c:pt idx="1">
                  <c:v>65.25</c:v>
                </c:pt>
                <c:pt idx="2">
                  <c:v>96.15</c:v>
                </c:pt>
                <c:pt idx="3">
                  <c:v>87.65</c:v>
                </c:pt>
                <c:pt idx="4">
                  <c:v>19.75</c:v>
                </c:pt>
              </c:numCache>
            </c:numRef>
          </c:val>
          <c:extLst>
            <c:ext xmlns:c16="http://schemas.microsoft.com/office/drawing/2014/chart" uri="{C3380CC4-5D6E-409C-BE32-E72D297353CC}">
              <c16:uniqueId val="{00000000-CBCB-45A4-A8F0-813A33F0ED44}"/>
            </c:ext>
          </c:extLst>
        </c:ser>
        <c:ser>
          <c:idx val="5"/>
          <c:order val="5"/>
          <c:tx>
            <c:strRef>
              <c:f>Sheet1!$G$2</c:f>
              <c:strCache>
                <c:ptCount val="1"/>
                <c:pt idx="0">
                  <c:v>Last Visit Average</c:v>
                </c:pt>
              </c:strCache>
            </c:strRef>
          </c:tx>
          <c:spPr>
            <a:solidFill>
              <a:schemeClr val="accent4">
                <a:lumMod val="60000"/>
              </a:schemeClr>
            </a:solidFill>
            <a:ln>
              <a:noFill/>
            </a:ln>
            <a:effectLst/>
          </c:spPr>
          <c:invertIfNegative val="0"/>
          <c:dPt>
            <c:idx val="1"/>
            <c:invertIfNegative val="0"/>
            <c:bubble3D val="0"/>
            <c:spPr>
              <a:solidFill>
                <a:schemeClr val="accent4">
                  <a:lumMod val="60000"/>
                </a:schemeClr>
              </a:solidFill>
              <a:ln>
                <a:noFill/>
              </a:ln>
              <a:effectLst/>
            </c:spPr>
            <c:extLst>
              <c:ext xmlns:c16="http://schemas.microsoft.com/office/drawing/2014/chart" uri="{C3380CC4-5D6E-409C-BE32-E72D297353CC}">
                <c16:uniqueId val="{00000002-CBCB-45A4-A8F0-813A33F0ED4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Sheet1!$A$3:$A$7</c:f>
              <c:strCache>
                <c:ptCount val="5"/>
                <c:pt idx="0">
                  <c:v>LDL &lt; 70 mg/dL and on Statin</c:v>
                </c:pt>
                <c:pt idx="1">
                  <c:v>SBP &lt; 140 mmHg</c:v>
                </c:pt>
                <c:pt idx="2">
                  <c:v>Aspirin or Aspirin Alternative</c:v>
                </c:pt>
                <c:pt idx="3">
                  <c:v>Not Smoking</c:v>
                </c:pt>
                <c:pt idx="4">
                  <c:v>High Level of Medical Therapy Optimization</c:v>
                </c:pt>
              </c:strCache>
            </c:strRef>
          </c:cat>
          <c:val>
            <c:numRef>
              <c:f>Sheet1!$G$3:$G$7</c:f>
              <c:numCache>
                <c:formatCode>0</c:formatCode>
                <c:ptCount val="5"/>
                <c:pt idx="0">
                  <c:v>58.75</c:v>
                </c:pt>
                <c:pt idx="1">
                  <c:v>76.95</c:v>
                </c:pt>
                <c:pt idx="2">
                  <c:v>96.85</c:v>
                </c:pt>
                <c:pt idx="3">
                  <c:v>90.300000000000011</c:v>
                </c:pt>
                <c:pt idx="4">
                  <c:v>41.349999999999994</c:v>
                </c:pt>
              </c:numCache>
            </c:numRef>
          </c:val>
          <c:extLst>
            <c:ext xmlns:c16="http://schemas.microsoft.com/office/drawing/2014/chart" uri="{C3380CC4-5D6E-409C-BE32-E72D297353CC}">
              <c16:uniqueId val="{00000003-CBCB-45A4-A8F0-813A33F0ED44}"/>
            </c:ext>
          </c:extLst>
        </c:ser>
        <c:dLbls>
          <c:dLblPos val="inEnd"/>
          <c:showLegendKey val="0"/>
          <c:showVal val="1"/>
          <c:showCatName val="0"/>
          <c:showSerName val="0"/>
          <c:showPercent val="0"/>
          <c:showBubbleSize val="0"/>
        </c:dLbls>
        <c:gapWidth val="199"/>
        <c:axId val="839198936"/>
        <c:axId val="839197624"/>
        <c:extLst>
          <c:ext xmlns:c15="http://schemas.microsoft.com/office/drawing/2012/chart" uri="{02D57815-91ED-43cb-92C2-25804820EDAC}">
            <c15:filteredBarSeries>
              <c15:ser>
                <c:idx val="0"/>
                <c:order val="0"/>
                <c:tx>
                  <c:strRef>
                    <c:extLst>
                      <c:ext uri="{02D57815-91ED-43cb-92C2-25804820EDAC}">
                        <c15:formulaRef>
                          <c15:sqref>Sheet1!$B$2</c15:sqref>
                        </c15:formulaRef>
                      </c:ext>
                    </c:extLst>
                    <c:strCache>
                      <c:ptCount val="1"/>
                      <c:pt idx="0">
                        <c:v>INV (N=2588)</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uri="{CE6537A1-D6FC-4f65-9D91-7224C49458BB}">
                      <c15:showLeaderLines val="1"/>
                      <c15:leaderLines>
                        <c:spPr>
                          <a:ln w="9525">
                            <a:solidFill>
                              <a:schemeClr val="tx1">
                                <a:lumMod val="35000"/>
                                <a:lumOff val="65000"/>
                              </a:schemeClr>
                            </a:solidFill>
                          </a:ln>
                          <a:effectLst/>
                        </c:spPr>
                      </c15:leaderLines>
                    </c:ext>
                  </c:extLst>
                </c:dLbls>
                <c:cat>
                  <c:strRef>
                    <c:extLst>
                      <c:ext uri="{02D57815-91ED-43cb-92C2-25804820EDAC}">
                        <c15:formulaRef>
                          <c15:sqref>Sheet1!$A$3:$A$7</c15:sqref>
                        </c15:formulaRef>
                      </c:ext>
                    </c:extLst>
                    <c:strCache>
                      <c:ptCount val="5"/>
                      <c:pt idx="0">
                        <c:v>LDL &lt; 70 mg/dL and on Statin</c:v>
                      </c:pt>
                      <c:pt idx="1">
                        <c:v>SBP &lt; 140 mmHg</c:v>
                      </c:pt>
                      <c:pt idx="2">
                        <c:v>Aspirin or Aspirin Alternative</c:v>
                      </c:pt>
                      <c:pt idx="3">
                        <c:v>Not Smoking</c:v>
                      </c:pt>
                      <c:pt idx="4">
                        <c:v>High Level of Medical Therapy Optimization</c:v>
                      </c:pt>
                    </c:strCache>
                  </c:strRef>
                </c:cat>
                <c:val>
                  <c:numRef>
                    <c:extLst>
                      <c:ext uri="{02D57815-91ED-43cb-92C2-25804820EDAC}">
                        <c15:formulaRef>
                          <c15:sqref>Sheet1!$B$3:$B$7</c15:sqref>
                        </c15:formulaRef>
                      </c:ext>
                    </c:extLst>
                    <c:numCache>
                      <c:formatCode>0</c:formatCode>
                      <c:ptCount val="5"/>
                      <c:pt idx="0">
                        <c:v>32</c:v>
                      </c:pt>
                      <c:pt idx="1">
                        <c:v>64.099999999999994</c:v>
                      </c:pt>
                      <c:pt idx="2">
                        <c:v>96.6</c:v>
                      </c:pt>
                      <c:pt idx="3">
                        <c:v>87.7</c:v>
                      </c:pt>
                      <c:pt idx="4">
                        <c:v>19.600000000000001</c:v>
                      </c:pt>
                    </c:numCache>
                  </c:numRef>
                </c:val>
                <c:extLst>
                  <c:ext xmlns:c16="http://schemas.microsoft.com/office/drawing/2014/chart" uri="{C3380CC4-5D6E-409C-BE32-E72D297353CC}">
                    <c16:uniqueId val="{00000004-CBCB-45A4-A8F0-813A33F0ED44}"/>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Sheet1!$C$2</c15:sqref>
                        </c15:formulaRef>
                      </c:ext>
                    </c:extLst>
                    <c:strCache>
                      <c:ptCount val="1"/>
                      <c:pt idx="0">
                        <c:v>CON (N=2591)</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Sheet1!$A$3:$A$7</c15:sqref>
                        </c15:formulaRef>
                      </c:ext>
                    </c:extLst>
                    <c:strCache>
                      <c:ptCount val="5"/>
                      <c:pt idx="0">
                        <c:v>LDL &lt; 70 mg/dL and on Statin</c:v>
                      </c:pt>
                      <c:pt idx="1">
                        <c:v>SBP &lt; 140 mmHg</c:v>
                      </c:pt>
                      <c:pt idx="2">
                        <c:v>Aspirin or Aspirin Alternative</c:v>
                      </c:pt>
                      <c:pt idx="3">
                        <c:v>Not Smoking</c:v>
                      </c:pt>
                      <c:pt idx="4">
                        <c:v>High Level of Medical Therapy Optimization</c:v>
                      </c:pt>
                    </c:strCache>
                  </c:strRef>
                </c:cat>
                <c:val>
                  <c:numRef>
                    <c:extLst xmlns:c15="http://schemas.microsoft.com/office/drawing/2012/chart">
                      <c:ext xmlns:c15="http://schemas.microsoft.com/office/drawing/2012/chart" uri="{02D57815-91ED-43cb-92C2-25804820EDAC}">
                        <c15:formulaRef>
                          <c15:sqref>Sheet1!$C$3:$C$7</c15:sqref>
                        </c15:formulaRef>
                      </c:ext>
                    </c:extLst>
                    <c:numCache>
                      <c:formatCode>0</c:formatCode>
                      <c:ptCount val="5"/>
                      <c:pt idx="0">
                        <c:v>32</c:v>
                      </c:pt>
                      <c:pt idx="1">
                        <c:v>66.400000000000006</c:v>
                      </c:pt>
                      <c:pt idx="2">
                        <c:v>95.7</c:v>
                      </c:pt>
                      <c:pt idx="3">
                        <c:v>87.6</c:v>
                      </c:pt>
                      <c:pt idx="4">
                        <c:v>19.899999999999999</c:v>
                      </c:pt>
                    </c:numCache>
                  </c:numRef>
                </c:val>
                <c:extLst xmlns:c15="http://schemas.microsoft.com/office/drawing/2012/chart">
                  <c:ext xmlns:c16="http://schemas.microsoft.com/office/drawing/2014/chart" uri="{C3380CC4-5D6E-409C-BE32-E72D297353CC}">
                    <c16:uniqueId val="{00000005-CBCB-45A4-A8F0-813A33F0ED44}"/>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Sheet1!$E$2</c15:sqref>
                        </c15:formulaRef>
                      </c:ext>
                    </c:extLst>
                    <c:strCache>
                      <c:ptCount val="1"/>
                      <c:pt idx="0">
                        <c:v>INV (N=2588)</c:v>
                      </c:pt>
                    </c:strCache>
                  </c:strRef>
                </c:tx>
                <c:spPr>
                  <a:solidFill>
                    <a:schemeClr val="accent6">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Sheet1!$A$3:$A$7</c15:sqref>
                        </c15:formulaRef>
                      </c:ext>
                    </c:extLst>
                    <c:strCache>
                      <c:ptCount val="5"/>
                      <c:pt idx="0">
                        <c:v>LDL &lt; 70 mg/dL and on Statin</c:v>
                      </c:pt>
                      <c:pt idx="1">
                        <c:v>SBP &lt; 140 mmHg</c:v>
                      </c:pt>
                      <c:pt idx="2">
                        <c:v>Aspirin or Aspirin Alternative</c:v>
                      </c:pt>
                      <c:pt idx="3">
                        <c:v>Not Smoking</c:v>
                      </c:pt>
                      <c:pt idx="4">
                        <c:v>High Level of Medical Therapy Optimization</c:v>
                      </c:pt>
                    </c:strCache>
                  </c:strRef>
                </c:cat>
                <c:val>
                  <c:numRef>
                    <c:extLst xmlns:c15="http://schemas.microsoft.com/office/drawing/2012/chart">
                      <c:ext xmlns:c15="http://schemas.microsoft.com/office/drawing/2012/chart" uri="{02D57815-91ED-43cb-92C2-25804820EDAC}">
                        <c15:formulaRef>
                          <c15:sqref>Sheet1!$E$3:$E$7</c15:sqref>
                        </c15:formulaRef>
                      </c:ext>
                    </c:extLst>
                    <c:numCache>
                      <c:formatCode>0</c:formatCode>
                      <c:ptCount val="5"/>
                      <c:pt idx="0">
                        <c:v>58.9</c:v>
                      </c:pt>
                      <c:pt idx="1">
                        <c:v>77.900000000000006</c:v>
                      </c:pt>
                      <c:pt idx="2">
                        <c:v>96.9</c:v>
                      </c:pt>
                      <c:pt idx="3">
                        <c:v>90.4</c:v>
                      </c:pt>
                      <c:pt idx="4">
                        <c:v>41.9</c:v>
                      </c:pt>
                    </c:numCache>
                  </c:numRef>
                </c:val>
                <c:extLst xmlns:c15="http://schemas.microsoft.com/office/drawing/2012/chart">
                  <c:ext xmlns:c16="http://schemas.microsoft.com/office/drawing/2014/chart" uri="{C3380CC4-5D6E-409C-BE32-E72D297353CC}">
                    <c16:uniqueId val="{00000006-CBCB-45A4-A8F0-813A33F0ED44}"/>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Sheet1!$F$2</c15:sqref>
                        </c15:formulaRef>
                      </c:ext>
                    </c:extLst>
                    <c:strCache>
                      <c:ptCount val="1"/>
                      <c:pt idx="0">
                        <c:v>CON (N=2591)</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Sheet1!$A$3:$A$7</c15:sqref>
                        </c15:formulaRef>
                      </c:ext>
                    </c:extLst>
                    <c:strCache>
                      <c:ptCount val="5"/>
                      <c:pt idx="0">
                        <c:v>LDL &lt; 70 mg/dL and on Statin</c:v>
                      </c:pt>
                      <c:pt idx="1">
                        <c:v>SBP &lt; 140 mmHg</c:v>
                      </c:pt>
                      <c:pt idx="2">
                        <c:v>Aspirin or Aspirin Alternative</c:v>
                      </c:pt>
                      <c:pt idx="3">
                        <c:v>Not Smoking</c:v>
                      </c:pt>
                      <c:pt idx="4">
                        <c:v>High Level of Medical Therapy Optimization</c:v>
                      </c:pt>
                    </c:strCache>
                  </c:strRef>
                </c:cat>
                <c:val>
                  <c:numRef>
                    <c:extLst xmlns:c15="http://schemas.microsoft.com/office/drawing/2012/chart">
                      <c:ext xmlns:c15="http://schemas.microsoft.com/office/drawing/2012/chart" uri="{02D57815-91ED-43cb-92C2-25804820EDAC}">
                        <c15:formulaRef>
                          <c15:sqref>Sheet1!$F$3:$F$7</c15:sqref>
                        </c15:formulaRef>
                      </c:ext>
                    </c:extLst>
                    <c:numCache>
                      <c:formatCode>0</c:formatCode>
                      <c:ptCount val="5"/>
                      <c:pt idx="0">
                        <c:v>58.6</c:v>
                      </c:pt>
                      <c:pt idx="1">
                        <c:v>76</c:v>
                      </c:pt>
                      <c:pt idx="2">
                        <c:v>96.8</c:v>
                      </c:pt>
                      <c:pt idx="3">
                        <c:v>90.2</c:v>
                      </c:pt>
                      <c:pt idx="4">
                        <c:v>40.799999999999997</c:v>
                      </c:pt>
                    </c:numCache>
                  </c:numRef>
                </c:val>
                <c:extLst xmlns:c15="http://schemas.microsoft.com/office/drawing/2012/chart">
                  <c:ext xmlns:c16="http://schemas.microsoft.com/office/drawing/2014/chart" uri="{C3380CC4-5D6E-409C-BE32-E72D297353CC}">
                    <c16:uniqueId val="{00000007-CBCB-45A4-A8F0-813A33F0ED44}"/>
                  </c:ext>
                </c:extLst>
              </c15:ser>
            </c15:filteredBarSeries>
          </c:ext>
        </c:extLst>
      </c:barChart>
      <c:catAx>
        <c:axId val="839198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839197624"/>
        <c:crosses val="autoZero"/>
        <c:auto val="1"/>
        <c:lblAlgn val="ctr"/>
        <c:lblOffset val="100"/>
        <c:noMultiLvlLbl val="0"/>
      </c:catAx>
      <c:valAx>
        <c:axId val="839197624"/>
        <c:scaling>
          <c:orientation val="minMax"/>
          <c:max val="10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US"/>
                  <a:t>% at goal</a:t>
                </a:r>
              </a:p>
            </c:rich>
          </c:tx>
          <c:overlay val="0"/>
          <c:spPr>
            <a:noFill/>
            <a:ln>
              <a:noFill/>
            </a:ln>
            <a:effectLst/>
          </c:spPr>
          <c:txPr>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391989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84131413503942"/>
          <c:y val="2.809220921281854E-2"/>
          <c:w val="0.78486331446722679"/>
          <c:h val="0.81534401667691792"/>
        </c:manualLayout>
      </c:layout>
      <c:scatterChart>
        <c:scatterStyle val="smoothMarker"/>
        <c:varyColors val="0"/>
        <c:ser>
          <c:idx val="0"/>
          <c:order val="0"/>
          <c:tx>
            <c:strRef>
              <c:f>CUM_INCID_CR1!$B$1</c:f>
              <c:strCache>
                <c:ptCount val="1"/>
                <c:pt idx="0">
                  <c:v>cif_con</c:v>
                </c:pt>
              </c:strCache>
            </c:strRef>
          </c:tx>
          <c:spPr>
            <a:ln w="57150" cap="rnd">
              <a:solidFill>
                <a:srgbClr val="0070C0"/>
              </a:solidFill>
              <a:round/>
            </a:ln>
            <a:effectLst/>
          </c:spPr>
          <c:marker>
            <c:symbol val="none"/>
          </c:marker>
          <c:xVal>
            <c:numRef>
              <c:f>CUM_INCID_CR1!$A$2:$A$2202</c:f>
              <c:numCache>
                <c:formatCode>General</c:formatCode>
                <c:ptCount val="2201"/>
                <c:pt idx="0">
                  <c:v>0</c:v>
                </c:pt>
                <c:pt idx="1">
                  <c:v>2.7397260273972603E-3</c:v>
                </c:pt>
                <c:pt idx="2">
                  <c:v>5.4794520547945206E-3</c:v>
                </c:pt>
                <c:pt idx="3">
                  <c:v>8.21917808219178E-3</c:v>
                </c:pt>
                <c:pt idx="4">
                  <c:v>1.0958904109589041E-2</c:v>
                </c:pt>
                <c:pt idx="5">
                  <c:v>1.3698630136986301E-2</c:v>
                </c:pt>
                <c:pt idx="6">
                  <c:v>1.643835616438356E-2</c:v>
                </c:pt>
                <c:pt idx="7">
                  <c:v>1.9178082191780823E-2</c:v>
                </c:pt>
                <c:pt idx="8">
                  <c:v>2.1917808219178082E-2</c:v>
                </c:pt>
                <c:pt idx="9">
                  <c:v>2.4657534246575342E-2</c:v>
                </c:pt>
                <c:pt idx="10">
                  <c:v>2.7397260273972601E-2</c:v>
                </c:pt>
                <c:pt idx="11">
                  <c:v>3.0136986301369864E-2</c:v>
                </c:pt>
                <c:pt idx="12">
                  <c:v>3.287671232876712E-2</c:v>
                </c:pt>
                <c:pt idx="13">
                  <c:v>3.5616438356164383E-2</c:v>
                </c:pt>
                <c:pt idx="14">
                  <c:v>3.8356164383561646E-2</c:v>
                </c:pt>
                <c:pt idx="15">
                  <c:v>4.1095890410958902E-2</c:v>
                </c:pt>
                <c:pt idx="16">
                  <c:v>4.3835616438356165E-2</c:v>
                </c:pt>
                <c:pt idx="17">
                  <c:v>4.6575342465753428E-2</c:v>
                </c:pt>
                <c:pt idx="18">
                  <c:v>4.9315068493150684E-2</c:v>
                </c:pt>
                <c:pt idx="19">
                  <c:v>5.2054794520547946E-2</c:v>
                </c:pt>
                <c:pt idx="20">
                  <c:v>5.4794520547945202E-2</c:v>
                </c:pt>
                <c:pt idx="21">
                  <c:v>5.7534246575342465E-2</c:v>
                </c:pt>
                <c:pt idx="22">
                  <c:v>6.0273972602739728E-2</c:v>
                </c:pt>
                <c:pt idx="23">
                  <c:v>6.3013698630136991E-2</c:v>
                </c:pt>
                <c:pt idx="24">
                  <c:v>6.575342465753424E-2</c:v>
                </c:pt>
                <c:pt idx="25">
                  <c:v>6.8493150684931503E-2</c:v>
                </c:pt>
                <c:pt idx="26">
                  <c:v>7.1232876712328766E-2</c:v>
                </c:pt>
                <c:pt idx="27">
                  <c:v>7.3972602739726029E-2</c:v>
                </c:pt>
                <c:pt idx="28">
                  <c:v>7.6712328767123292E-2</c:v>
                </c:pt>
                <c:pt idx="29">
                  <c:v>7.9452054794520555E-2</c:v>
                </c:pt>
                <c:pt idx="30">
                  <c:v>8.2191780821917804E-2</c:v>
                </c:pt>
                <c:pt idx="31">
                  <c:v>8.4931506849315067E-2</c:v>
                </c:pt>
                <c:pt idx="32">
                  <c:v>8.7671232876712329E-2</c:v>
                </c:pt>
                <c:pt idx="33">
                  <c:v>9.0410958904109592E-2</c:v>
                </c:pt>
                <c:pt idx="34">
                  <c:v>9.3150684931506855E-2</c:v>
                </c:pt>
                <c:pt idx="35">
                  <c:v>9.5890410958904104E-2</c:v>
                </c:pt>
                <c:pt idx="36">
                  <c:v>9.8630136986301367E-2</c:v>
                </c:pt>
                <c:pt idx="37">
                  <c:v>0.10136986301369863</c:v>
                </c:pt>
                <c:pt idx="38">
                  <c:v>0.10410958904109589</c:v>
                </c:pt>
                <c:pt idx="39">
                  <c:v>0.10684931506849316</c:v>
                </c:pt>
                <c:pt idx="40">
                  <c:v>0.1095890410958904</c:v>
                </c:pt>
                <c:pt idx="41">
                  <c:v>0.11232876712328767</c:v>
                </c:pt>
                <c:pt idx="42">
                  <c:v>0.11506849315068493</c:v>
                </c:pt>
                <c:pt idx="43">
                  <c:v>0.11780821917808219</c:v>
                </c:pt>
                <c:pt idx="44">
                  <c:v>0.12054794520547946</c:v>
                </c:pt>
                <c:pt idx="45">
                  <c:v>0.12328767123287671</c:v>
                </c:pt>
                <c:pt idx="46">
                  <c:v>0.12602739726027398</c:v>
                </c:pt>
                <c:pt idx="47">
                  <c:v>0.12876712328767123</c:v>
                </c:pt>
                <c:pt idx="48">
                  <c:v>0.13150684931506848</c:v>
                </c:pt>
                <c:pt idx="49">
                  <c:v>0.13424657534246576</c:v>
                </c:pt>
                <c:pt idx="50">
                  <c:v>0.13698630136986301</c:v>
                </c:pt>
                <c:pt idx="51">
                  <c:v>0.13972602739726028</c:v>
                </c:pt>
                <c:pt idx="52">
                  <c:v>0.14246575342465753</c:v>
                </c:pt>
                <c:pt idx="53">
                  <c:v>0.14520547945205478</c:v>
                </c:pt>
                <c:pt idx="54">
                  <c:v>0.14794520547945206</c:v>
                </c:pt>
                <c:pt idx="55">
                  <c:v>0.15068493150684931</c:v>
                </c:pt>
                <c:pt idx="56">
                  <c:v>0.15342465753424658</c:v>
                </c:pt>
                <c:pt idx="57">
                  <c:v>0.15616438356164383</c:v>
                </c:pt>
                <c:pt idx="58">
                  <c:v>0.15890410958904111</c:v>
                </c:pt>
                <c:pt idx="59">
                  <c:v>0.16164383561643836</c:v>
                </c:pt>
                <c:pt idx="60">
                  <c:v>0.16438356164383561</c:v>
                </c:pt>
                <c:pt idx="61">
                  <c:v>0.16712328767123288</c:v>
                </c:pt>
                <c:pt idx="62">
                  <c:v>0.16986301369863013</c:v>
                </c:pt>
                <c:pt idx="63">
                  <c:v>0.17260273972602741</c:v>
                </c:pt>
                <c:pt idx="64">
                  <c:v>0.17534246575342466</c:v>
                </c:pt>
                <c:pt idx="65">
                  <c:v>0.17808219178082191</c:v>
                </c:pt>
                <c:pt idx="66">
                  <c:v>0.18082191780821918</c:v>
                </c:pt>
                <c:pt idx="67">
                  <c:v>0.18356164383561643</c:v>
                </c:pt>
                <c:pt idx="68">
                  <c:v>0.18630136986301371</c:v>
                </c:pt>
                <c:pt idx="69">
                  <c:v>0.18904109589041096</c:v>
                </c:pt>
                <c:pt idx="70">
                  <c:v>0.19178082191780821</c:v>
                </c:pt>
                <c:pt idx="71">
                  <c:v>0.19452054794520549</c:v>
                </c:pt>
                <c:pt idx="72">
                  <c:v>0.19726027397260273</c:v>
                </c:pt>
                <c:pt idx="73">
                  <c:v>0.2</c:v>
                </c:pt>
                <c:pt idx="74">
                  <c:v>0.20273972602739726</c:v>
                </c:pt>
                <c:pt idx="75">
                  <c:v>0.20547945205479451</c:v>
                </c:pt>
                <c:pt idx="76">
                  <c:v>0.20821917808219179</c:v>
                </c:pt>
                <c:pt idx="77">
                  <c:v>0.21095890410958903</c:v>
                </c:pt>
                <c:pt idx="78">
                  <c:v>0.21369863013698631</c:v>
                </c:pt>
                <c:pt idx="79">
                  <c:v>0.21643835616438356</c:v>
                </c:pt>
                <c:pt idx="80">
                  <c:v>0.21917808219178081</c:v>
                </c:pt>
                <c:pt idx="81">
                  <c:v>0.22191780821917809</c:v>
                </c:pt>
                <c:pt idx="82">
                  <c:v>0.22465753424657534</c:v>
                </c:pt>
                <c:pt idx="83">
                  <c:v>0.22739726027397261</c:v>
                </c:pt>
                <c:pt idx="84">
                  <c:v>0.23013698630136986</c:v>
                </c:pt>
                <c:pt idx="85">
                  <c:v>0.23287671232876711</c:v>
                </c:pt>
                <c:pt idx="86">
                  <c:v>0.23561643835616439</c:v>
                </c:pt>
                <c:pt idx="87">
                  <c:v>0.23835616438356164</c:v>
                </c:pt>
                <c:pt idx="88">
                  <c:v>0.24109589041095891</c:v>
                </c:pt>
                <c:pt idx="89">
                  <c:v>0.24383561643835616</c:v>
                </c:pt>
                <c:pt idx="90">
                  <c:v>0.24657534246575341</c:v>
                </c:pt>
                <c:pt idx="91">
                  <c:v>0.24931506849315069</c:v>
                </c:pt>
                <c:pt idx="92">
                  <c:v>0.25205479452054796</c:v>
                </c:pt>
                <c:pt idx="93">
                  <c:v>0.25479452054794521</c:v>
                </c:pt>
                <c:pt idx="94">
                  <c:v>0.25753424657534246</c:v>
                </c:pt>
                <c:pt idx="95">
                  <c:v>0.26027397260273971</c:v>
                </c:pt>
                <c:pt idx="96">
                  <c:v>0.26301369863013696</c:v>
                </c:pt>
                <c:pt idx="97">
                  <c:v>0.26575342465753427</c:v>
                </c:pt>
                <c:pt idx="98">
                  <c:v>0.26849315068493151</c:v>
                </c:pt>
                <c:pt idx="99">
                  <c:v>0.27123287671232876</c:v>
                </c:pt>
                <c:pt idx="100">
                  <c:v>0.27397260273972601</c:v>
                </c:pt>
                <c:pt idx="101">
                  <c:v>0.27671232876712326</c:v>
                </c:pt>
                <c:pt idx="102">
                  <c:v>0.27945205479452057</c:v>
                </c:pt>
                <c:pt idx="103">
                  <c:v>0.28219178082191781</c:v>
                </c:pt>
                <c:pt idx="104">
                  <c:v>0.28493150684931506</c:v>
                </c:pt>
                <c:pt idx="105">
                  <c:v>0.28767123287671231</c:v>
                </c:pt>
                <c:pt idx="106">
                  <c:v>0.29041095890410956</c:v>
                </c:pt>
                <c:pt idx="107">
                  <c:v>0.29315068493150687</c:v>
                </c:pt>
                <c:pt idx="108">
                  <c:v>0.29589041095890412</c:v>
                </c:pt>
                <c:pt idx="109">
                  <c:v>0.29863013698630136</c:v>
                </c:pt>
                <c:pt idx="110">
                  <c:v>0.30136986301369861</c:v>
                </c:pt>
                <c:pt idx="111">
                  <c:v>0.30410958904109592</c:v>
                </c:pt>
                <c:pt idx="112">
                  <c:v>0.30684931506849317</c:v>
                </c:pt>
                <c:pt idx="113">
                  <c:v>0.30958904109589042</c:v>
                </c:pt>
                <c:pt idx="114">
                  <c:v>0.31232876712328766</c:v>
                </c:pt>
                <c:pt idx="115">
                  <c:v>0.31506849315068491</c:v>
                </c:pt>
                <c:pt idx="116">
                  <c:v>0.31780821917808222</c:v>
                </c:pt>
                <c:pt idx="117">
                  <c:v>0.32054794520547947</c:v>
                </c:pt>
                <c:pt idx="118">
                  <c:v>0.32328767123287672</c:v>
                </c:pt>
                <c:pt idx="119">
                  <c:v>0.32602739726027397</c:v>
                </c:pt>
                <c:pt idx="120">
                  <c:v>0.32876712328767121</c:v>
                </c:pt>
                <c:pt idx="121">
                  <c:v>0.33150684931506852</c:v>
                </c:pt>
                <c:pt idx="122">
                  <c:v>0.33424657534246577</c:v>
                </c:pt>
                <c:pt idx="123">
                  <c:v>0.33698630136986302</c:v>
                </c:pt>
                <c:pt idx="124">
                  <c:v>0.33972602739726027</c:v>
                </c:pt>
                <c:pt idx="125">
                  <c:v>0.34246575342465752</c:v>
                </c:pt>
                <c:pt idx="126">
                  <c:v>0.34520547945205482</c:v>
                </c:pt>
                <c:pt idx="127">
                  <c:v>0.34794520547945207</c:v>
                </c:pt>
                <c:pt idx="128">
                  <c:v>0.35068493150684932</c:v>
                </c:pt>
                <c:pt idx="129">
                  <c:v>0.35342465753424657</c:v>
                </c:pt>
                <c:pt idx="130">
                  <c:v>0.35616438356164382</c:v>
                </c:pt>
                <c:pt idx="131">
                  <c:v>0.35890410958904112</c:v>
                </c:pt>
                <c:pt idx="132">
                  <c:v>0.36164383561643837</c:v>
                </c:pt>
                <c:pt idx="133">
                  <c:v>0.36438356164383562</c:v>
                </c:pt>
                <c:pt idx="134">
                  <c:v>0.36712328767123287</c:v>
                </c:pt>
                <c:pt idx="135">
                  <c:v>0.36986301369863012</c:v>
                </c:pt>
                <c:pt idx="136">
                  <c:v>0.37260273972602742</c:v>
                </c:pt>
                <c:pt idx="137">
                  <c:v>0.37534246575342467</c:v>
                </c:pt>
                <c:pt idx="138">
                  <c:v>0.37808219178082192</c:v>
                </c:pt>
                <c:pt idx="139">
                  <c:v>0.38082191780821917</c:v>
                </c:pt>
                <c:pt idx="140">
                  <c:v>0.38356164383561642</c:v>
                </c:pt>
                <c:pt idx="141">
                  <c:v>0.38630136986301372</c:v>
                </c:pt>
                <c:pt idx="142">
                  <c:v>0.38904109589041097</c:v>
                </c:pt>
                <c:pt idx="143">
                  <c:v>0.39178082191780822</c:v>
                </c:pt>
                <c:pt idx="144">
                  <c:v>0.39452054794520547</c:v>
                </c:pt>
                <c:pt idx="145">
                  <c:v>0.39726027397260272</c:v>
                </c:pt>
                <c:pt idx="146">
                  <c:v>0.4</c:v>
                </c:pt>
                <c:pt idx="147">
                  <c:v>0.40273972602739727</c:v>
                </c:pt>
                <c:pt idx="148">
                  <c:v>0.40547945205479452</c:v>
                </c:pt>
                <c:pt idx="149">
                  <c:v>0.40821917808219177</c:v>
                </c:pt>
                <c:pt idx="150">
                  <c:v>0.41095890410958902</c:v>
                </c:pt>
                <c:pt idx="151">
                  <c:v>0.41369863013698632</c:v>
                </c:pt>
                <c:pt idx="152">
                  <c:v>0.41643835616438357</c:v>
                </c:pt>
                <c:pt idx="153">
                  <c:v>0.41917808219178082</c:v>
                </c:pt>
                <c:pt idx="154">
                  <c:v>0.42191780821917807</c:v>
                </c:pt>
                <c:pt idx="155">
                  <c:v>0.42465753424657532</c:v>
                </c:pt>
                <c:pt idx="156">
                  <c:v>0.42739726027397262</c:v>
                </c:pt>
                <c:pt idx="157">
                  <c:v>0.43013698630136987</c:v>
                </c:pt>
                <c:pt idx="158">
                  <c:v>0.43287671232876712</c:v>
                </c:pt>
                <c:pt idx="159">
                  <c:v>0.43561643835616437</c:v>
                </c:pt>
                <c:pt idx="160">
                  <c:v>0.43835616438356162</c:v>
                </c:pt>
                <c:pt idx="161">
                  <c:v>0.44109589041095892</c:v>
                </c:pt>
                <c:pt idx="162">
                  <c:v>0.44383561643835617</c:v>
                </c:pt>
                <c:pt idx="163">
                  <c:v>0.44657534246575342</c:v>
                </c:pt>
                <c:pt idx="164">
                  <c:v>0.44931506849315067</c:v>
                </c:pt>
                <c:pt idx="165">
                  <c:v>0.45205479452054792</c:v>
                </c:pt>
                <c:pt idx="166">
                  <c:v>0.45479452054794522</c:v>
                </c:pt>
                <c:pt idx="167">
                  <c:v>0.45753424657534247</c:v>
                </c:pt>
                <c:pt idx="168">
                  <c:v>0.46027397260273972</c:v>
                </c:pt>
                <c:pt idx="169">
                  <c:v>0.46301369863013697</c:v>
                </c:pt>
                <c:pt idx="170">
                  <c:v>0.46575342465753422</c:v>
                </c:pt>
                <c:pt idx="171">
                  <c:v>0.46849315068493153</c:v>
                </c:pt>
                <c:pt idx="172">
                  <c:v>0.47123287671232877</c:v>
                </c:pt>
                <c:pt idx="173">
                  <c:v>0.47397260273972602</c:v>
                </c:pt>
                <c:pt idx="174">
                  <c:v>0.47671232876712327</c:v>
                </c:pt>
                <c:pt idx="175">
                  <c:v>0.47945205479452052</c:v>
                </c:pt>
                <c:pt idx="176">
                  <c:v>0.48219178082191783</c:v>
                </c:pt>
                <c:pt idx="177">
                  <c:v>0.48493150684931507</c:v>
                </c:pt>
                <c:pt idx="178">
                  <c:v>0.48767123287671232</c:v>
                </c:pt>
                <c:pt idx="179">
                  <c:v>0.49041095890410957</c:v>
                </c:pt>
                <c:pt idx="180">
                  <c:v>0.49315068493150682</c:v>
                </c:pt>
                <c:pt idx="181">
                  <c:v>0.49589041095890413</c:v>
                </c:pt>
                <c:pt idx="182">
                  <c:v>0.49863013698630138</c:v>
                </c:pt>
                <c:pt idx="183">
                  <c:v>0.50136986301369868</c:v>
                </c:pt>
                <c:pt idx="184">
                  <c:v>0.50410958904109593</c:v>
                </c:pt>
                <c:pt idx="185">
                  <c:v>0.50684931506849318</c:v>
                </c:pt>
                <c:pt idx="186">
                  <c:v>0.50958904109589043</c:v>
                </c:pt>
                <c:pt idx="187">
                  <c:v>0.51232876712328768</c:v>
                </c:pt>
                <c:pt idx="188">
                  <c:v>0.51506849315068493</c:v>
                </c:pt>
                <c:pt idx="189">
                  <c:v>0.51780821917808217</c:v>
                </c:pt>
                <c:pt idx="190">
                  <c:v>0.52054794520547942</c:v>
                </c:pt>
                <c:pt idx="191">
                  <c:v>0.52328767123287667</c:v>
                </c:pt>
                <c:pt idx="192">
                  <c:v>0.52602739726027392</c:v>
                </c:pt>
                <c:pt idx="193">
                  <c:v>0.52876712328767128</c:v>
                </c:pt>
                <c:pt idx="194">
                  <c:v>0.53150684931506853</c:v>
                </c:pt>
                <c:pt idx="195">
                  <c:v>0.53424657534246578</c:v>
                </c:pt>
                <c:pt idx="196">
                  <c:v>0.53698630136986303</c:v>
                </c:pt>
                <c:pt idx="197">
                  <c:v>0.53972602739726028</c:v>
                </c:pt>
                <c:pt idx="198">
                  <c:v>0.54246575342465753</c:v>
                </c:pt>
                <c:pt idx="199">
                  <c:v>0.54520547945205478</c:v>
                </c:pt>
                <c:pt idx="200">
                  <c:v>0.54794520547945202</c:v>
                </c:pt>
                <c:pt idx="201">
                  <c:v>0.55068493150684927</c:v>
                </c:pt>
                <c:pt idx="202">
                  <c:v>0.55342465753424652</c:v>
                </c:pt>
                <c:pt idx="203">
                  <c:v>0.55616438356164388</c:v>
                </c:pt>
                <c:pt idx="204">
                  <c:v>0.55890410958904113</c:v>
                </c:pt>
                <c:pt idx="205">
                  <c:v>0.56164383561643838</c:v>
                </c:pt>
                <c:pt idx="206">
                  <c:v>0.56438356164383563</c:v>
                </c:pt>
                <c:pt idx="207">
                  <c:v>0.56712328767123288</c:v>
                </c:pt>
                <c:pt idx="208">
                  <c:v>0.56986301369863013</c:v>
                </c:pt>
                <c:pt idx="209">
                  <c:v>0.57260273972602738</c:v>
                </c:pt>
                <c:pt idx="210">
                  <c:v>0.57534246575342463</c:v>
                </c:pt>
                <c:pt idx="211">
                  <c:v>0.57808219178082187</c:v>
                </c:pt>
                <c:pt idx="212">
                  <c:v>0.58082191780821912</c:v>
                </c:pt>
                <c:pt idx="213">
                  <c:v>0.58356164383561648</c:v>
                </c:pt>
                <c:pt idx="214">
                  <c:v>0.58630136986301373</c:v>
                </c:pt>
                <c:pt idx="215">
                  <c:v>0.58904109589041098</c:v>
                </c:pt>
                <c:pt idx="216">
                  <c:v>0.59178082191780823</c:v>
                </c:pt>
                <c:pt idx="217">
                  <c:v>0.59452054794520548</c:v>
                </c:pt>
                <c:pt idx="218">
                  <c:v>0.59726027397260273</c:v>
                </c:pt>
                <c:pt idx="219">
                  <c:v>0.6</c:v>
                </c:pt>
                <c:pt idx="220">
                  <c:v>0.60273972602739723</c:v>
                </c:pt>
                <c:pt idx="221">
                  <c:v>0.60547945205479448</c:v>
                </c:pt>
                <c:pt idx="222">
                  <c:v>0.60821917808219184</c:v>
                </c:pt>
                <c:pt idx="223">
                  <c:v>0.61095890410958908</c:v>
                </c:pt>
                <c:pt idx="224">
                  <c:v>0.61369863013698633</c:v>
                </c:pt>
                <c:pt idx="225">
                  <c:v>0.61643835616438358</c:v>
                </c:pt>
                <c:pt idx="226">
                  <c:v>0.61917808219178083</c:v>
                </c:pt>
                <c:pt idx="227">
                  <c:v>0.62191780821917808</c:v>
                </c:pt>
                <c:pt idx="228">
                  <c:v>0.62465753424657533</c:v>
                </c:pt>
                <c:pt idx="229">
                  <c:v>0.62739726027397258</c:v>
                </c:pt>
                <c:pt idx="230">
                  <c:v>0.63013698630136983</c:v>
                </c:pt>
                <c:pt idx="231">
                  <c:v>0.63287671232876708</c:v>
                </c:pt>
                <c:pt idx="232">
                  <c:v>0.63561643835616444</c:v>
                </c:pt>
                <c:pt idx="233">
                  <c:v>0.63835616438356169</c:v>
                </c:pt>
                <c:pt idx="234">
                  <c:v>0.64109589041095894</c:v>
                </c:pt>
                <c:pt idx="235">
                  <c:v>0.64383561643835618</c:v>
                </c:pt>
                <c:pt idx="236">
                  <c:v>0.64657534246575343</c:v>
                </c:pt>
                <c:pt idx="237">
                  <c:v>0.64931506849315068</c:v>
                </c:pt>
                <c:pt idx="238">
                  <c:v>0.65205479452054793</c:v>
                </c:pt>
                <c:pt idx="239">
                  <c:v>0.65479452054794518</c:v>
                </c:pt>
                <c:pt idx="240">
                  <c:v>0.65753424657534243</c:v>
                </c:pt>
                <c:pt idx="241">
                  <c:v>0.66027397260273968</c:v>
                </c:pt>
                <c:pt idx="242">
                  <c:v>0.66301369863013704</c:v>
                </c:pt>
                <c:pt idx="243">
                  <c:v>0.66575342465753429</c:v>
                </c:pt>
                <c:pt idx="244">
                  <c:v>0.66849315068493154</c:v>
                </c:pt>
                <c:pt idx="245">
                  <c:v>0.67123287671232879</c:v>
                </c:pt>
                <c:pt idx="246">
                  <c:v>0.67397260273972603</c:v>
                </c:pt>
                <c:pt idx="247">
                  <c:v>0.67671232876712328</c:v>
                </c:pt>
                <c:pt idx="248">
                  <c:v>0.67945205479452053</c:v>
                </c:pt>
                <c:pt idx="249">
                  <c:v>0.68219178082191778</c:v>
                </c:pt>
                <c:pt idx="250">
                  <c:v>0.68493150684931503</c:v>
                </c:pt>
                <c:pt idx="251">
                  <c:v>0.68767123287671228</c:v>
                </c:pt>
                <c:pt idx="252">
                  <c:v>0.69041095890410964</c:v>
                </c:pt>
                <c:pt idx="253">
                  <c:v>0.69315068493150689</c:v>
                </c:pt>
                <c:pt idx="254">
                  <c:v>0.69589041095890414</c:v>
                </c:pt>
                <c:pt idx="255">
                  <c:v>0.69863013698630139</c:v>
                </c:pt>
                <c:pt idx="256">
                  <c:v>0.70136986301369864</c:v>
                </c:pt>
                <c:pt idx="257">
                  <c:v>0.70410958904109588</c:v>
                </c:pt>
                <c:pt idx="258">
                  <c:v>0.70684931506849313</c:v>
                </c:pt>
                <c:pt idx="259">
                  <c:v>0.70958904109589038</c:v>
                </c:pt>
                <c:pt idx="260">
                  <c:v>0.71232876712328763</c:v>
                </c:pt>
                <c:pt idx="261">
                  <c:v>0.71506849315068488</c:v>
                </c:pt>
                <c:pt idx="262">
                  <c:v>0.71780821917808224</c:v>
                </c:pt>
                <c:pt idx="263">
                  <c:v>0.72054794520547949</c:v>
                </c:pt>
                <c:pt idx="264">
                  <c:v>0.72328767123287674</c:v>
                </c:pt>
                <c:pt idx="265">
                  <c:v>0.72602739726027399</c:v>
                </c:pt>
                <c:pt idx="266">
                  <c:v>0.72876712328767124</c:v>
                </c:pt>
                <c:pt idx="267">
                  <c:v>0.73150684931506849</c:v>
                </c:pt>
                <c:pt idx="268">
                  <c:v>0.73424657534246573</c:v>
                </c:pt>
                <c:pt idx="269">
                  <c:v>0.73698630136986298</c:v>
                </c:pt>
                <c:pt idx="270">
                  <c:v>0.73972602739726023</c:v>
                </c:pt>
                <c:pt idx="271">
                  <c:v>0.74246575342465748</c:v>
                </c:pt>
                <c:pt idx="272">
                  <c:v>0.74520547945205484</c:v>
                </c:pt>
                <c:pt idx="273">
                  <c:v>0.74794520547945209</c:v>
                </c:pt>
                <c:pt idx="274">
                  <c:v>0.75068493150684934</c:v>
                </c:pt>
                <c:pt idx="275">
                  <c:v>0.75342465753424659</c:v>
                </c:pt>
                <c:pt idx="276">
                  <c:v>0.75616438356164384</c:v>
                </c:pt>
                <c:pt idx="277">
                  <c:v>0.75890410958904109</c:v>
                </c:pt>
                <c:pt idx="278">
                  <c:v>0.76164383561643834</c:v>
                </c:pt>
                <c:pt idx="279">
                  <c:v>0.76438356164383559</c:v>
                </c:pt>
                <c:pt idx="280">
                  <c:v>0.76712328767123283</c:v>
                </c:pt>
                <c:pt idx="281">
                  <c:v>0.76986301369863008</c:v>
                </c:pt>
                <c:pt idx="282">
                  <c:v>0.77260273972602744</c:v>
                </c:pt>
                <c:pt idx="283">
                  <c:v>0.77534246575342469</c:v>
                </c:pt>
                <c:pt idx="284">
                  <c:v>0.77808219178082194</c:v>
                </c:pt>
                <c:pt idx="285">
                  <c:v>0.78082191780821919</c:v>
                </c:pt>
                <c:pt idx="286">
                  <c:v>0.78356164383561644</c:v>
                </c:pt>
                <c:pt idx="287">
                  <c:v>0.78630136986301369</c:v>
                </c:pt>
                <c:pt idx="288">
                  <c:v>0.78904109589041094</c:v>
                </c:pt>
                <c:pt idx="289">
                  <c:v>0.79178082191780819</c:v>
                </c:pt>
                <c:pt idx="290">
                  <c:v>0.79452054794520544</c:v>
                </c:pt>
                <c:pt idx="291">
                  <c:v>0.79726027397260268</c:v>
                </c:pt>
                <c:pt idx="292">
                  <c:v>0.8</c:v>
                </c:pt>
                <c:pt idx="293">
                  <c:v>0.80273972602739729</c:v>
                </c:pt>
                <c:pt idx="294">
                  <c:v>0.80547945205479454</c:v>
                </c:pt>
                <c:pt idx="295">
                  <c:v>0.80821917808219179</c:v>
                </c:pt>
                <c:pt idx="296">
                  <c:v>0.81095890410958904</c:v>
                </c:pt>
                <c:pt idx="297">
                  <c:v>0.81369863013698629</c:v>
                </c:pt>
                <c:pt idx="298">
                  <c:v>0.81643835616438354</c:v>
                </c:pt>
                <c:pt idx="299">
                  <c:v>0.81917808219178079</c:v>
                </c:pt>
                <c:pt idx="300">
                  <c:v>0.82191780821917804</c:v>
                </c:pt>
                <c:pt idx="301">
                  <c:v>0.8246575342465754</c:v>
                </c:pt>
                <c:pt idx="302">
                  <c:v>0.82739726027397265</c:v>
                </c:pt>
                <c:pt idx="303">
                  <c:v>0.83013698630136989</c:v>
                </c:pt>
                <c:pt idx="304">
                  <c:v>0.83287671232876714</c:v>
                </c:pt>
                <c:pt idx="305">
                  <c:v>0.83561643835616439</c:v>
                </c:pt>
                <c:pt idx="306">
                  <c:v>0.83835616438356164</c:v>
                </c:pt>
                <c:pt idx="307">
                  <c:v>0.84109589041095889</c:v>
                </c:pt>
                <c:pt idx="308">
                  <c:v>0.84383561643835614</c:v>
                </c:pt>
                <c:pt idx="309">
                  <c:v>0.84657534246575339</c:v>
                </c:pt>
                <c:pt idx="310">
                  <c:v>0.84931506849315064</c:v>
                </c:pt>
                <c:pt idx="311">
                  <c:v>0.852054794520548</c:v>
                </c:pt>
                <c:pt idx="312">
                  <c:v>0.85479452054794525</c:v>
                </c:pt>
                <c:pt idx="313">
                  <c:v>0.8575342465753425</c:v>
                </c:pt>
                <c:pt idx="314">
                  <c:v>0.86027397260273974</c:v>
                </c:pt>
                <c:pt idx="315">
                  <c:v>0.86301369863013699</c:v>
                </c:pt>
                <c:pt idx="316">
                  <c:v>0.86575342465753424</c:v>
                </c:pt>
                <c:pt idx="317">
                  <c:v>0.86849315068493149</c:v>
                </c:pt>
                <c:pt idx="318">
                  <c:v>0.87123287671232874</c:v>
                </c:pt>
                <c:pt idx="319">
                  <c:v>0.87397260273972599</c:v>
                </c:pt>
                <c:pt idx="320">
                  <c:v>0.87671232876712324</c:v>
                </c:pt>
                <c:pt idx="321">
                  <c:v>0.8794520547945206</c:v>
                </c:pt>
                <c:pt idx="322">
                  <c:v>0.88219178082191785</c:v>
                </c:pt>
                <c:pt idx="323">
                  <c:v>0.8849315068493151</c:v>
                </c:pt>
                <c:pt idx="324">
                  <c:v>0.88767123287671235</c:v>
                </c:pt>
                <c:pt idx="325">
                  <c:v>0.8904109589041096</c:v>
                </c:pt>
                <c:pt idx="326">
                  <c:v>0.89315068493150684</c:v>
                </c:pt>
                <c:pt idx="327">
                  <c:v>0.89589041095890409</c:v>
                </c:pt>
                <c:pt idx="328">
                  <c:v>0.89863013698630134</c:v>
                </c:pt>
                <c:pt idx="329">
                  <c:v>0.90136986301369859</c:v>
                </c:pt>
                <c:pt idx="330">
                  <c:v>0.90410958904109584</c:v>
                </c:pt>
                <c:pt idx="331">
                  <c:v>0.9068493150684932</c:v>
                </c:pt>
                <c:pt idx="332">
                  <c:v>0.90958904109589045</c:v>
                </c:pt>
                <c:pt idx="333">
                  <c:v>0.9123287671232877</c:v>
                </c:pt>
                <c:pt idx="334">
                  <c:v>0.91506849315068495</c:v>
                </c:pt>
                <c:pt idx="335">
                  <c:v>0.9178082191780822</c:v>
                </c:pt>
                <c:pt idx="336">
                  <c:v>0.92054794520547945</c:v>
                </c:pt>
                <c:pt idx="337">
                  <c:v>0.92328767123287669</c:v>
                </c:pt>
                <c:pt idx="338">
                  <c:v>0.92602739726027394</c:v>
                </c:pt>
                <c:pt idx="339">
                  <c:v>0.92876712328767119</c:v>
                </c:pt>
                <c:pt idx="340">
                  <c:v>0.93150684931506844</c:v>
                </c:pt>
                <c:pt idx="341">
                  <c:v>0.9342465753424658</c:v>
                </c:pt>
                <c:pt idx="342">
                  <c:v>0.93698630136986305</c:v>
                </c:pt>
                <c:pt idx="343">
                  <c:v>0.9397260273972603</c:v>
                </c:pt>
                <c:pt idx="344">
                  <c:v>0.94246575342465755</c:v>
                </c:pt>
                <c:pt idx="345">
                  <c:v>0.9452054794520548</c:v>
                </c:pt>
                <c:pt idx="346">
                  <c:v>0.94794520547945205</c:v>
                </c:pt>
                <c:pt idx="347">
                  <c:v>0.9506849315068493</c:v>
                </c:pt>
                <c:pt idx="348">
                  <c:v>0.95342465753424654</c:v>
                </c:pt>
                <c:pt idx="349">
                  <c:v>0.95616438356164379</c:v>
                </c:pt>
                <c:pt idx="350">
                  <c:v>0.95890410958904104</c:v>
                </c:pt>
                <c:pt idx="351">
                  <c:v>0.9616438356164384</c:v>
                </c:pt>
                <c:pt idx="352">
                  <c:v>0.96438356164383565</c:v>
                </c:pt>
                <c:pt idx="353">
                  <c:v>0.9671232876712329</c:v>
                </c:pt>
                <c:pt idx="354">
                  <c:v>0.96986301369863015</c:v>
                </c:pt>
                <c:pt idx="355">
                  <c:v>0.9726027397260274</c:v>
                </c:pt>
                <c:pt idx="356">
                  <c:v>0.97534246575342465</c:v>
                </c:pt>
                <c:pt idx="357">
                  <c:v>0.9780821917808219</c:v>
                </c:pt>
                <c:pt idx="358">
                  <c:v>0.98082191780821915</c:v>
                </c:pt>
                <c:pt idx="359">
                  <c:v>0.98356164383561639</c:v>
                </c:pt>
                <c:pt idx="360">
                  <c:v>0.98630136986301364</c:v>
                </c:pt>
                <c:pt idx="361">
                  <c:v>0.989041095890411</c:v>
                </c:pt>
                <c:pt idx="362">
                  <c:v>0.99178082191780825</c:v>
                </c:pt>
                <c:pt idx="363">
                  <c:v>0.9945205479452055</c:v>
                </c:pt>
                <c:pt idx="364">
                  <c:v>0.99726027397260275</c:v>
                </c:pt>
                <c:pt idx="365">
                  <c:v>1</c:v>
                </c:pt>
                <c:pt idx="366">
                  <c:v>1.0027397260273974</c:v>
                </c:pt>
                <c:pt idx="367">
                  <c:v>1.0054794520547945</c:v>
                </c:pt>
                <c:pt idx="368">
                  <c:v>1.0082191780821919</c:v>
                </c:pt>
                <c:pt idx="369">
                  <c:v>1.010958904109589</c:v>
                </c:pt>
                <c:pt idx="370">
                  <c:v>1.0136986301369864</c:v>
                </c:pt>
                <c:pt idx="371">
                  <c:v>1.0164383561643835</c:v>
                </c:pt>
                <c:pt idx="372">
                  <c:v>1.0191780821917809</c:v>
                </c:pt>
                <c:pt idx="373">
                  <c:v>1.021917808219178</c:v>
                </c:pt>
                <c:pt idx="374">
                  <c:v>1.0246575342465754</c:v>
                </c:pt>
                <c:pt idx="375">
                  <c:v>1.0273972602739727</c:v>
                </c:pt>
                <c:pt idx="376">
                  <c:v>1.0301369863013699</c:v>
                </c:pt>
                <c:pt idx="377">
                  <c:v>1.0328767123287672</c:v>
                </c:pt>
                <c:pt idx="378">
                  <c:v>1.0356164383561643</c:v>
                </c:pt>
                <c:pt idx="379">
                  <c:v>1.0383561643835617</c:v>
                </c:pt>
                <c:pt idx="380">
                  <c:v>1.0410958904109588</c:v>
                </c:pt>
                <c:pt idx="381">
                  <c:v>1.0438356164383562</c:v>
                </c:pt>
                <c:pt idx="382">
                  <c:v>1.0465753424657533</c:v>
                </c:pt>
                <c:pt idx="383">
                  <c:v>1.0493150684931507</c:v>
                </c:pt>
                <c:pt idx="384">
                  <c:v>1.0520547945205478</c:v>
                </c:pt>
                <c:pt idx="385">
                  <c:v>1.0547945205479452</c:v>
                </c:pt>
                <c:pt idx="386">
                  <c:v>1.0575342465753426</c:v>
                </c:pt>
                <c:pt idx="387">
                  <c:v>1.0602739726027397</c:v>
                </c:pt>
                <c:pt idx="388">
                  <c:v>1.0630136986301371</c:v>
                </c:pt>
                <c:pt idx="389">
                  <c:v>1.0657534246575342</c:v>
                </c:pt>
                <c:pt idx="390">
                  <c:v>1.0684931506849316</c:v>
                </c:pt>
                <c:pt idx="391">
                  <c:v>1.0712328767123287</c:v>
                </c:pt>
                <c:pt idx="392">
                  <c:v>1.0739726027397261</c:v>
                </c:pt>
                <c:pt idx="393">
                  <c:v>1.0767123287671232</c:v>
                </c:pt>
                <c:pt idx="394">
                  <c:v>1.0794520547945206</c:v>
                </c:pt>
                <c:pt idx="395">
                  <c:v>1.0821917808219179</c:v>
                </c:pt>
                <c:pt idx="396">
                  <c:v>1.0849315068493151</c:v>
                </c:pt>
                <c:pt idx="397">
                  <c:v>1.0876712328767124</c:v>
                </c:pt>
                <c:pt idx="398">
                  <c:v>1.0904109589041096</c:v>
                </c:pt>
                <c:pt idx="399">
                  <c:v>1.0931506849315069</c:v>
                </c:pt>
                <c:pt idx="400">
                  <c:v>1.095890410958904</c:v>
                </c:pt>
                <c:pt idx="401">
                  <c:v>1.0986301369863014</c:v>
                </c:pt>
                <c:pt idx="402">
                  <c:v>1.1013698630136985</c:v>
                </c:pt>
                <c:pt idx="403">
                  <c:v>1.1041095890410959</c:v>
                </c:pt>
                <c:pt idx="404">
                  <c:v>1.106849315068493</c:v>
                </c:pt>
                <c:pt idx="405">
                  <c:v>1.1095890410958904</c:v>
                </c:pt>
                <c:pt idx="406">
                  <c:v>1.1123287671232878</c:v>
                </c:pt>
                <c:pt idx="407">
                  <c:v>1.1150684931506849</c:v>
                </c:pt>
                <c:pt idx="408">
                  <c:v>1.1178082191780823</c:v>
                </c:pt>
                <c:pt idx="409">
                  <c:v>1.1205479452054794</c:v>
                </c:pt>
                <c:pt idx="410">
                  <c:v>1.1232876712328768</c:v>
                </c:pt>
                <c:pt idx="411">
                  <c:v>1.1260273972602739</c:v>
                </c:pt>
                <c:pt idx="412">
                  <c:v>1.1287671232876713</c:v>
                </c:pt>
                <c:pt idx="413">
                  <c:v>1.1315068493150684</c:v>
                </c:pt>
                <c:pt idx="414">
                  <c:v>1.1342465753424658</c:v>
                </c:pt>
                <c:pt idx="415">
                  <c:v>1.1369863013698631</c:v>
                </c:pt>
                <c:pt idx="416">
                  <c:v>1.1397260273972603</c:v>
                </c:pt>
                <c:pt idx="417">
                  <c:v>1.1424657534246576</c:v>
                </c:pt>
                <c:pt idx="418">
                  <c:v>1.1452054794520548</c:v>
                </c:pt>
                <c:pt idx="419">
                  <c:v>1.1479452054794521</c:v>
                </c:pt>
                <c:pt idx="420">
                  <c:v>1.1506849315068493</c:v>
                </c:pt>
                <c:pt idx="421">
                  <c:v>1.1534246575342466</c:v>
                </c:pt>
                <c:pt idx="422">
                  <c:v>1.1561643835616437</c:v>
                </c:pt>
                <c:pt idx="423">
                  <c:v>1.1589041095890411</c:v>
                </c:pt>
                <c:pt idx="424">
                  <c:v>1.1616438356164382</c:v>
                </c:pt>
                <c:pt idx="425">
                  <c:v>1.1643835616438356</c:v>
                </c:pt>
                <c:pt idx="426">
                  <c:v>1.167123287671233</c:v>
                </c:pt>
                <c:pt idx="427">
                  <c:v>1.1698630136986301</c:v>
                </c:pt>
                <c:pt idx="428">
                  <c:v>1.1726027397260275</c:v>
                </c:pt>
                <c:pt idx="429">
                  <c:v>1.1753424657534246</c:v>
                </c:pt>
                <c:pt idx="430">
                  <c:v>1.178082191780822</c:v>
                </c:pt>
                <c:pt idx="431">
                  <c:v>1.1808219178082191</c:v>
                </c:pt>
                <c:pt idx="432">
                  <c:v>1.1835616438356165</c:v>
                </c:pt>
                <c:pt idx="433">
                  <c:v>1.1863013698630136</c:v>
                </c:pt>
                <c:pt idx="434">
                  <c:v>1.189041095890411</c:v>
                </c:pt>
                <c:pt idx="435">
                  <c:v>1.1917808219178083</c:v>
                </c:pt>
                <c:pt idx="436">
                  <c:v>1.1945205479452055</c:v>
                </c:pt>
                <c:pt idx="437">
                  <c:v>1.1972602739726028</c:v>
                </c:pt>
                <c:pt idx="438">
                  <c:v>1.2</c:v>
                </c:pt>
                <c:pt idx="439">
                  <c:v>1.2027397260273973</c:v>
                </c:pt>
                <c:pt idx="440">
                  <c:v>1.2054794520547945</c:v>
                </c:pt>
                <c:pt idx="441">
                  <c:v>1.2082191780821918</c:v>
                </c:pt>
                <c:pt idx="442">
                  <c:v>1.210958904109589</c:v>
                </c:pt>
                <c:pt idx="443">
                  <c:v>1.2136986301369863</c:v>
                </c:pt>
                <c:pt idx="444">
                  <c:v>1.2164383561643837</c:v>
                </c:pt>
                <c:pt idx="445">
                  <c:v>1.2191780821917808</c:v>
                </c:pt>
                <c:pt idx="446">
                  <c:v>1.2219178082191782</c:v>
                </c:pt>
                <c:pt idx="447">
                  <c:v>1.2246575342465753</c:v>
                </c:pt>
                <c:pt idx="448">
                  <c:v>1.2273972602739727</c:v>
                </c:pt>
                <c:pt idx="449">
                  <c:v>1.2301369863013698</c:v>
                </c:pt>
                <c:pt idx="450">
                  <c:v>1.2328767123287672</c:v>
                </c:pt>
                <c:pt idx="451">
                  <c:v>1.2356164383561643</c:v>
                </c:pt>
                <c:pt idx="452">
                  <c:v>1.2383561643835617</c:v>
                </c:pt>
                <c:pt idx="453">
                  <c:v>1.2410958904109588</c:v>
                </c:pt>
                <c:pt idx="454">
                  <c:v>1.2438356164383562</c:v>
                </c:pt>
                <c:pt idx="455">
                  <c:v>1.2465753424657535</c:v>
                </c:pt>
                <c:pt idx="456">
                  <c:v>1.2493150684931507</c:v>
                </c:pt>
                <c:pt idx="457">
                  <c:v>1.252054794520548</c:v>
                </c:pt>
                <c:pt idx="458">
                  <c:v>1.2547945205479452</c:v>
                </c:pt>
                <c:pt idx="459">
                  <c:v>1.2575342465753425</c:v>
                </c:pt>
                <c:pt idx="460">
                  <c:v>1.2602739726027397</c:v>
                </c:pt>
                <c:pt idx="461">
                  <c:v>1.263013698630137</c:v>
                </c:pt>
                <c:pt idx="462">
                  <c:v>1.2657534246575342</c:v>
                </c:pt>
                <c:pt idx="463">
                  <c:v>1.2684931506849315</c:v>
                </c:pt>
                <c:pt idx="464">
                  <c:v>1.2712328767123289</c:v>
                </c:pt>
                <c:pt idx="465">
                  <c:v>1.273972602739726</c:v>
                </c:pt>
                <c:pt idx="466">
                  <c:v>1.2767123287671234</c:v>
                </c:pt>
                <c:pt idx="467">
                  <c:v>1.2794520547945205</c:v>
                </c:pt>
                <c:pt idx="468">
                  <c:v>1.2821917808219179</c:v>
                </c:pt>
                <c:pt idx="469">
                  <c:v>1.284931506849315</c:v>
                </c:pt>
                <c:pt idx="470">
                  <c:v>1.2876712328767124</c:v>
                </c:pt>
                <c:pt idx="471">
                  <c:v>1.2904109589041095</c:v>
                </c:pt>
                <c:pt idx="472">
                  <c:v>1.2931506849315069</c:v>
                </c:pt>
                <c:pt idx="473">
                  <c:v>1.295890410958904</c:v>
                </c:pt>
                <c:pt idx="474">
                  <c:v>1.2986301369863014</c:v>
                </c:pt>
                <c:pt idx="475">
                  <c:v>1.3013698630136987</c:v>
                </c:pt>
                <c:pt idx="476">
                  <c:v>1.3041095890410959</c:v>
                </c:pt>
                <c:pt idx="477">
                  <c:v>1.3068493150684932</c:v>
                </c:pt>
                <c:pt idx="478">
                  <c:v>1.3095890410958904</c:v>
                </c:pt>
                <c:pt idx="479">
                  <c:v>1.3123287671232877</c:v>
                </c:pt>
                <c:pt idx="480">
                  <c:v>1.3150684931506849</c:v>
                </c:pt>
                <c:pt idx="481">
                  <c:v>1.3178082191780822</c:v>
                </c:pt>
                <c:pt idx="482">
                  <c:v>1.3205479452054794</c:v>
                </c:pt>
                <c:pt idx="483">
                  <c:v>1.3232876712328767</c:v>
                </c:pt>
                <c:pt idx="484">
                  <c:v>1.3260273972602741</c:v>
                </c:pt>
                <c:pt idx="485">
                  <c:v>1.3287671232876712</c:v>
                </c:pt>
                <c:pt idx="486">
                  <c:v>1.3315068493150686</c:v>
                </c:pt>
                <c:pt idx="487">
                  <c:v>1.3342465753424657</c:v>
                </c:pt>
                <c:pt idx="488">
                  <c:v>1.3369863013698631</c:v>
                </c:pt>
                <c:pt idx="489">
                  <c:v>1.3397260273972602</c:v>
                </c:pt>
                <c:pt idx="490">
                  <c:v>1.3424657534246576</c:v>
                </c:pt>
                <c:pt idx="491">
                  <c:v>1.3452054794520547</c:v>
                </c:pt>
                <c:pt idx="492">
                  <c:v>1.3479452054794521</c:v>
                </c:pt>
                <c:pt idx="493">
                  <c:v>1.3506849315068492</c:v>
                </c:pt>
                <c:pt idx="494">
                  <c:v>1.3534246575342466</c:v>
                </c:pt>
                <c:pt idx="495">
                  <c:v>1.3561643835616439</c:v>
                </c:pt>
                <c:pt idx="496">
                  <c:v>1.3589041095890411</c:v>
                </c:pt>
                <c:pt idx="497">
                  <c:v>1.3616438356164384</c:v>
                </c:pt>
                <c:pt idx="498">
                  <c:v>1.3643835616438356</c:v>
                </c:pt>
                <c:pt idx="499">
                  <c:v>1.3671232876712329</c:v>
                </c:pt>
                <c:pt idx="500">
                  <c:v>1.3698630136986301</c:v>
                </c:pt>
                <c:pt idx="501">
                  <c:v>1.3726027397260274</c:v>
                </c:pt>
                <c:pt idx="502">
                  <c:v>1.3753424657534246</c:v>
                </c:pt>
                <c:pt idx="503">
                  <c:v>1.3780821917808219</c:v>
                </c:pt>
                <c:pt idx="504">
                  <c:v>1.3808219178082193</c:v>
                </c:pt>
                <c:pt idx="505">
                  <c:v>1.3835616438356164</c:v>
                </c:pt>
                <c:pt idx="506">
                  <c:v>1.3863013698630138</c:v>
                </c:pt>
                <c:pt idx="507">
                  <c:v>1.3890410958904109</c:v>
                </c:pt>
                <c:pt idx="508">
                  <c:v>1.3917808219178083</c:v>
                </c:pt>
                <c:pt idx="509">
                  <c:v>1.3945205479452054</c:v>
                </c:pt>
                <c:pt idx="510">
                  <c:v>1.3972602739726028</c:v>
                </c:pt>
                <c:pt idx="511">
                  <c:v>1.4</c:v>
                </c:pt>
                <c:pt idx="512">
                  <c:v>1.4027397260273973</c:v>
                </c:pt>
                <c:pt idx="513">
                  <c:v>1.4054794520547946</c:v>
                </c:pt>
                <c:pt idx="514">
                  <c:v>1.4082191780821918</c:v>
                </c:pt>
                <c:pt idx="515">
                  <c:v>1.4109589041095891</c:v>
                </c:pt>
                <c:pt idx="516">
                  <c:v>1.4136986301369863</c:v>
                </c:pt>
                <c:pt idx="517">
                  <c:v>1.4164383561643836</c:v>
                </c:pt>
                <c:pt idx="518">
                  <c:v>1.4191780821917808</c:v>
                </c:pt>
                <c:pt idx="519">
                  <c:v>1.4219178082191781</c:v>
                </c:pt>
                <c:pt idx="520">
                  <c:v>1.4246575342465753</c:v>
                </c:pt>
                <c:pt idx="521">
                  <c:v>1.4273972602739726</c:v>
                </c:pt>
                <c:pt idx="522">
                  <c:v>1.4301369863013698</c:v>
                </c:pt>
                <c:pt idx="523">
                  <c:v>1.4328767123287671</c:v>
                </c:pt>
                <c:pt idx="524">
                  <c:v>1.4356164383561645</c:v>
                </c:pt>
                <c:pt idx="525">
                  <c:v>1.4383561643835616</c:v>
                </c:pt>
                <c:pt idx="526">
                  <c:v>1.441095890410959</c:v>
                </c:pt>
                <c:pt idx="527">
                  <c:v>1.4438356164383561</c:v>
                </c:pt>
                <c:pt idx="528">
                  <c:v>1.4465753424657535</c:v>
                </c:pt>
                <c:pt idx="529">
                  <c:v>1.4493150684931506</c:v>
                </c:pt>
                <c:pt idx="530">
                  <c:v>1.452054794520548</c:v>
                </c:pt>
                <c:pt idx="531">
                  <c:v>1.4547945205479451</c:v>
                </c:pt>
                <c:pt idx="532">
                  <c:v>1.4575342465753425</c:v>
                </c:pt>
                <c:pt idx="533">
                  <c:v>1.4602739726027398</c:v>
                </c:pt>
                <c:pt idx="534">
                  <c:v>1.463013698630137</c:v>
                </c:pt>
                <c:pt idx="535">
                  <c:v>1.4657534246575343</c:v>
                </c:pt>
                <c:pt idx="536">
                  <c:v>1.4684931506849315</c:v>
                </c:pt>
                <c:pt idx="537">
                  <c:v>1.4712328767123288</c:v>
                </c:pt>
                <c:pt idx="538">
                  <c:v>1.473972602739726</c:v>
                </c:pt>
                <c:pt idx="539">
                  <c:v>1.4767123287671233</c:v>
                </c:pt>
                <c:pt idx="540">
                  <c:v>1.4794520547945205</c:v>
                </c:pt>
                <c:pt idx="541">
                  <c:v>1.4821917808219178</c:v>
                </c:pt>
                <c:pt idx="542">
                  <c:v>1.484931506849315</c:v>
                </c:pt>
                <c:pt idx="543">
                  <c:v>1.4876712328767123</c:v>
                </c:pt>
                <c:pt idx="544">
                  <c:v>1.4904109589041097</c:v>
                </c:pt>
                <c:pt idx="545">
                  <c:v>1.4931506849315068</c:v>
                </c:pt>
                <c:pt idx="546">
                  <c:v>1.4958904109589042</c:v>
                </c:pt>
                <c:pt idx="547">
                  <c:v>1.4986301369863013</c:v>
                </c:pt>
                <c:pt idx="548">
                  <c:v>1.5013698630136987</c:v>
                </c:pt>
                <c:pt idx="549">
                  <c:v>1.5041095890410958</c:v>
                </c:pt>
                <c:pt idx="550">
                  <c:v>1.5068493150684932</c:v>
                </c:pt>
                <c:pt idx="551">
                  <c:v>1.5095890410958903</c:v>
                </c:pt>
                <c:pt idx="552">
                  <c:v>1.5123287671232877</c:v>
                </c:pt>
                <c:pt idx="553">
                  <c:v>1.515068493150685</c:v>
                </c:pt>
                <c:pt idx="554">
                  <c:v>1.5178082191780822</c:v>
                </c:pt>
                <c:pt idx="555">
                  <c:v>1.5205479452054795</c:v>
                </c:pt>
                <c:pt idx="556">
                  <c:v>1.5232876712328767</c:v>
                </c:pt>
                <c:pt idx="557">
                  <c:v>1.526027397260274</c:v>
                </c:pt>
                <c:pt idx="558">
                  <c:v>1.5287671232876712</c:v>
                </c:pt>
                <c:pt idx="559">
                  <c:v>1.5315068493150685</c:v>
                </c:pt>
                <c:pt idx="560">
                  <c:v>1.5342465753424657</c:v>
                </c:pt>
                <c:pt idx="561">
                  <c:v>1.536986301369863</c:v>
                </c:pt>
                <c:pt idx="562">
                  <c:v>1.5397260273972602</c:v>
                </c:pt>
                <c:pt idx="563">
                  <c:v>1.5424657534246575</c:v>
                </c:pt>
                <c:pt idx="564">
                  <c:v>1.5452054794520549</c:v>
                </c:pt>
                <c:pt idx="565">
                  <c:v>1.547945205479452</c:v>
                </c:pt>
                <c:pt idx="566">
                  <c:v>1.5506849315068494</c:v>
                </c:pt>
                <c:pt idx="567">
                  <c:v>1.5534246575342465</c:v>
                </c:pt>
                <c:pt idx="568">
                  <c:v>1.5561643835616439</c:v>
                </c:pt>
                <c:pt idx="569">
                  <c:v>1.558904109589041</c:v>
                </c:pt>
                <c:pt idx="570">
                  <c:v>1.5616438356164384</c:v>
                </c:pt>
                <c:pt idx="571">
                  <c:v>1.5643835616438355</c:v>
                </c:pt>
                <c:pt idx="572">
                  <c:v>1.5671232876712329</c:v>
                </c:pt>
                <c:pt idx="573">
                  <c:v>1.5698630136986302</c:v>
                </c:pt>
                <c:pt idx="574">
                  <c:v>1.5726027397260274</c:v>
                </c:pt>
                <c:pt idx="575">
                  <c:v>1.5753424657534247</c:v>
                </c:pt>
                <c:pt idx="576">
                  <c:v>1.5780821917808219</c:v>
                </c:pt>
                <c:pt idx="577">
                  <c:v>1.5808219178082192</c:v>
                </c:pt>
                <c:pt idx="578">
                  <c:v>1.5835616438356164</c:v>
                </c:pt>
                <c:pt idx="579">
                  <c:v>1.5863013698630137</c:v>
                </c:pt>
                <c:pt idx="580">
                  <c:v>1.5890410958904109</c:v>
                </c:pt>
                <c:pt idx="581">
                  <c:v>1.5917808219178082</c:v>
                </c:pt>
                <c:pt idx="582">
                  <c:v>1.5945205479452054</c:v>
                </c:pt>
                <c:pt idx="583">
                  <c:v>1.5972602739726027</c:v>
                </c:pt>
                <c:pt idx="584">
                  <c:v>1.6</c:v>
                </c:pt>
                <c:pt idx="585">
                  <c:v>1.6027397260273972</c:v>
                </c:pt>
                <c:pt idx="586">
                  <c:v>1.6054794520547946</c:v>
                </c:pt>
                <c:pt idx="587">
                  <c:v>1.6082191780821917</c:v>
                </c:pt>
                <c:pt idx="588">
                  <c:v>1.6109589041095891</c:v>
                </c:pt>
                <c:pt idx="589">
                  <c:v>1.6136986301369862</c:v>
                </c:pt>
                <c:pt idx="590">
                  <c:v>1.6164383561643836</c:v>
                </c:pt>
                <c:pt idx="591">
                  <c:v>1.6191780821917807</c:v>
                </c:pt>
                <c:pt idx="592">
                  <c:v>1.6219178082191781</c:v>
                </c:pt>
                <c:pt idx="593">
                  <c:v>1.6246575342465754</c:v>
                </c:pt>
                <c:pt idx="594">
                  <c:v>1.6273972602739726</c:v>
                </c:pt>
                <c:pt idx="595">
                  <c:v>1.6301369863013699</c:v>
                </c:pt>
                <c:pt idx="596">
                  <c:v>1.6328767123287671</c:v>
                </c:pt>
                <c:pt idx="597">
                  <c:v>1.6356164383561644</c:v>
                </c:pt>
                <c:pt idx="598">
                  <c:v>1.6383561643835616</c:v>
                </c:pt>
                <c:pt idx="599">
                  <c:v>1.6410958904109589</c:v>
                </c:pt>
                <c:pt idx="600">
                  <c:v>1.6438356164383561</c:v>
                </c:pt>
                <c:pt idx="601">
                  <c:v>1.6465753424657534</c:v>
                </c:pt>
                <c:pt idx="602">
                  <c:v>1.6493150684931508</c:v>
                </c:pt>
                <c:pt idx="603">
                  <c:v>1.6520547945205479</c:v>
                </c:pt>
                <c:pt idx="604">
                  <c:v>1.6547945205479453</c:v>
                </c:pt>
                <c:pt idx="605">
                  <c:v>1.6575342465753424</c:v>
                </c:pt>
                <c:pt idx="606">
                  <c:v>1.6602739726027398</c:v>
                </c:pt>
                <c:pt idx="607">
                  <c:v>1.6630136986301369</c:v>
                </c:pt>
                <c:pt idx="608">
                  <c:v>1.6657534246575343</c:v>
                </c:pt>
                <c:pt idx="609">
                  <c:v>1.6684931506849314</c:v>
                </c:pt>
                <c:pt idx="610">
                  <c:v>1.6712328767123288</c:v>
                </c:pt>
                <c:pt idx="611">
                  <c:v>1.6739726027397259</c:v>
                </c:pt>
                <c:pt idx="612">
                  <c:v>1.6767123287671233</c:v>
                </c:pt>
                <c:pt idx="613">
                  <c:v>1.6794520547945206</c:v>
                </c:pt>
                <c:pt idx="614">
                  <c:v>1.6821917808219178</c:v>
                </c:pt>
                <c:pt idx="615">
                  <c:v>1.6849315068493151</c:v>
                </c:pt>
                <c:pt idx="616">
                  <c:v>1.6876712328767123</c:v>
                </c:pt>
                <c:pt idx="617">
                  <c:v>1.6904109589041096</c:v>
                </c:pt>
                <c:pt idx="618">
                  <c:v>1.6931506849315068</c:v>
                </c:pt>
                <c:pt idx="619">
                  <c:v>1.6958904109589041</c:v>
                </c:pt>
                <c:pt idx="620">
                  <c:v>1.6986301369863013</c:v>
                </c:pt>
                <c:pt idx="621">
                  <c:v>1.7013698630136986</c:v>
                </c:pt>
                <c:pt idx="622">
                  <c:v>1.704109589041096</c:v>
                </c:pt>
                <c:pt idx="623">
                  <c:v>1.7068493150684931</c:v>
                </c:pt>
                <c:pt idx="624">
                  <c:v>1.7095890410958905</c:v>
                </c:pt>
                <c:pt idx="625">
                  <c:v>1.7123287671232876</c:v>
                </c:pt>
                <c:pt idx="626">
                  <c:v>1.715068493150685</c:v>
                </c:pt>
                <c:pt idx="627">
                  <c:v>1.7178082191780821</c:v>
                </c:pt>
                <c:pt idx="628">
                  <c:v>1.7205479452054795</c:v>
                </c:pt>
                <c:pt idx="629">
                  <c:v>1.7232876712328766</c:v>
                </c:pt>
                <c:pt idx="630">
                  <c:v>1.726027397260274</c:v>
                </c:pt>
                <c:pt idx="631">
                  <c:v>1.7287671232876711</c:v>
                </c:pt>
                <c:pt idx="632">
                  <c:v>1.7315068493150685</c:v>
                </c:pt>
                <c:pt idx="633">
                  <c:v>1.7342465753424658</c:v>
                </c:pt>
                <c:pt idx="634">
                  <c:v>1.736986301369863</c:v>
                </c:pt>
                <c:pt idx="635">
                  <c:v>1.7397260273972603</c:v>
                </c:pt>
                <c:pt idx="636">
                  <c:v>1.7424657534246575</c:v>
                </c:pt>
                <c:pt idx="637">
                  <c:v>1.7452054794520548</c:v>
                </c:pt>
                <c:pt idx="638">
                  <c:v>1.747945205479452</c:v>
                </c:pt>
                <c:pt idx="639">
                  <c:v>1.7506849315068493</c:v>
                </c:pt>
                <c:pt idx="640">
                  <c:v>1.7534246575342465</c:v>
                </c:pt>
                <c:pt idx="641">
                  <c:v>1.7561643835616438</c:v>
                </c:pt>
                <c:pt idx="642">
                  <c:v>1.7589041095890412</c:v>
                </c:pt>
                <c:pt idx="643">
                  <c:v>1.7616438356164383</c:v>
                </c:pt>
                <c:pt idx="644">
                  <c:v>1.7643835616438357</c:v>
                </c:pt>
                <c:pt idx="645">
                  <c:v>1.7671232876712328</c:v>
                </c:pt>
                <c:pt idx="646">
                  <c:v>1.7698630136986302</c:v>
                </c:pt>
                <c:pt idx="647">
                  <c:v>1.7726027397260273</c:v>
                </c:pt>
                <c:pt idx="648">
                  <c:v>1.7753424657534247</c:v>
                </c:pt>
                <c:pt idx="649">
                  <c:v>1.7780821917808218</c:v>
                </c:pt>
                <c:pt idx="650">
                  <c:v>1.7808219178082192</c:v>
                </c:pt>
                <c:pt idx="651">
                  <c:v>1.7835616438356163</c:v>
                </c:pt>
                <c:pt idx="652">
                  <c:v>1.7863013698630137</c:v>
                </c:pt>
                <c:pt idx="653">
                  <c:v>1.789041095890411</c:v>
                </c:pt>
                <c:pt idx="654">
                  <c:v>1.7917808219178082</c:v>
                </c:pt>
                <c:pt idx="655">
                  <c:v>1.7945205479452055</c:v>
                </c:pt>
                <c:pt idx="656">
                  <c:v>1.7972602739726027</c:v>
                </c:pt>
                <c:pt idx="657">
                  <c:v>1.8</c:v>
                </c:pt>
                <c:pt idx="658">
                  <c:v>1.8027397260273972</c:v>
                </c:pt>
                <c:pt idx="659">
                  <c:v>1.8054794520547945</c:v>
                </c:pt>
                <c:pt idx="660">
                  <c:v>1.8082191780821917</c:v>
                </c:pt>
                <c:pt idx="661">
                  <c:v>1.810958904109589</c:v>
                </c:pt>
                <c:pt idx="662">
                  <c:v>1.8136986301369864</c:v>
                </c:pt>
                <c:pt idx="663">
                  <c:v>1.8164383561643835</c:v>
                </c:pt>
                <c:pt idx="664">
                  <c:v>1.8191780821917809</c:v>
                </c:pt>
                <c:pt idx="665">
                  <c:v>1.821917808219178</c:v>
                </c:pt>
                <c:pt idx="666">
                  <c:v>1.8246575342465754</c:v>
                </c:pt>
                <c:pt idx="667">
                  <c:v>1.8273972602739725</c:v>
                </c:pt>
                <c:pt idx="668">
                  <c:v>1.8301369863013699</c:v>
                </c:pt>
                <c:pt idx="669">
                  <c:v>1.832876712328767</c:v>
                </c:pt>
                <c:pt idx="670">
                  <c:v>1.8356164383561644</c:v>
                </c:pt>
                <c:pt idx="671">
                  <c:v>1.8383561643835618</c:v>
                </c:pt>
                <c:pt idx="672">
                  <c:v>1.8410958904109589</c:v>
                </c:pt>
                <c:pt idx="673">
                  <c:v>1.8438356164383563</c:v>
                </c:pt>
                <c:pt idx="674">
                  <c:v>1.8465753424657534</c:v>
                </c:pt>
                <c:pt idx="675">
                  <c:v>1.8493150684931507</c:v>
                </c:pt>
                <c:pt idx="676">
                  <c:v>1.8520547945205479</c:v>
                </c:pt>
                <c:pt idx="677">
                  <c:v>1.8547945205479452</c:v>
                </c:pt>
                <c:pt idx="678">
                  <c:v>1.8575342465753424</c:v>
                </c:pt>
                <c:pt idx="679">
                  <c:v>1.8602739726027397</c:v>
                </c:pt>
                <c:pt idx="680">
                  <c:v>1.8630136986301369</c:v>
                </c:pt>
                <c:pt idx="681">
                  <c:v>1.8657534246575342</c:v>
                </c:pt>
                <c:pt idx="682">
                  <c:v>1.8684931506849316</c:v>
                </c:pt>
                <c:pt idx="683">
                  <c:v>1.8712328767123287</c:v>
                </c:pt>
                <c:pt idx="684">
                  <c:v>1.8739726027397261</c:v>
                </c:pt>
                <c:pt idx="685">
                  <c:v>1.8767123287671232</c:v>
                </c:pt>
                <c:pt idx="686">
                  <c:v>1.8794520547945206</c:v>
                </c:pt>
                <c:pt idx="687">
                  <c:v>1.8821917808219177</c:v>
                </c:pt>
                <c:pt idx="688">
                  <c:v>1.8849315068493151</c:v>
                </c:pt>
                <c:pt idx="689">
                  <c:v>1.8876712328767122</c:v>
                </c:pt>
                <c:pt idx="690">
                  <c:v>1.8904109589041096</c:v>
                </c:pt>
                <c:pt idx="691">
                  <c:v>1.893150684931507</c:v>
                </c:pt>
                <c:pt idx="692">
                  <c:v>1.8958904109589041</c:v>
                </c:pt>
                <c:pt idx="693">
                  <c:v>1.8986301369863015</c:v>
                </c:pt>
                <c:pt idx="694">
                  <c:v>1.9013698630136986</c:v>
                </c:pt>
                <c:pt idx="695">
                  <c:v>1.904109589041096</c:v>
                </c:pt>
                <c:pt idx="696">
                  <c:v>1.9068493150684931</c:v>
                </c:pt>
                <c:pt idx="697">
                  <c:v>1.9095890410958904</c:v>
                </c:pt>
                <c:pt idx="698">
                  <c:v>1.9123287671232876</c:v>
                </c:pt>
                <c:pt idx="699">
                  <c:v>1.9150684931506849</c:v>
                </c:pt>
                <c:pt idx="700">
                  <c:v>1.9178082191780821</c:v>
                </c:pt>
                <c:pt idx="701">
                  <c:v>1.9205479452054794</c:v>
                </c:pt>
                <c:pt idx="702">
                  <c:v>1.9232876712328768</c:v>
                </c:pt>
                <c:pt idx="703">
                  <c:v>1.9260273972602739</c:v>
                </c:pt>
                <c:pt idx="704">
                  <c:v>1.9287671232876713</c:v>
                </c:pt>
                <c:pt idx="705">
                  <c:v>1.9315068493150684</c:v>
                </c:pt>
                <c:pt idx="706">
                  <c:v>1.9342465753424658</c:v>
                </c:pt>
                <c:pt idx="707">
                  <c:v>1.9369863013698629</c:v>
                </c:pt>
                <c:pt idx="708">
                  <c:v>1.9397260273972603</c:v>
                </c:pt>
                <c:pt idx="709">
                  <c:v>1.9424657534246574</c:v>
                </c:pt>
                <c:pt idx="710">
                  <c:v>1.9452054794520548</c:v>
                </c:pt>
                <c:pt idx="711">
                  <c:v>1.9479452054794522</c:v>
                </c:pt>
                <c:pt idx="712">
                  <c:v>1.9506849315068493</c:v>
                </c:pt>
                <c:pt idx="713">
                  <c:v>1.9534246575342467</c:v>
                </c:pt>
                <c:pt idx="714">
                  <c:v>1.9561643835616438</c:v>
                </c:pt>
                <c:pt idx="715">
                  <c:v>1.9589041095890412</c:v>
                </c:pt>
                <c:pt idx="716">
                  <c:v>1.9616438356164383</c:v>
                </c:pt>
                <c:pt idx="717">
                  <c:v>1.9643835616438357</c:v>
                </c:pt>
                <c:pt idx="718">
                  <c:v>1.9671232876712328</c:v>
                </c:pt>
                <c:pt idx="719">
                  <c:v>1.9698630136986301</c:v>
                </c:pt>
                <c:pt idx="720">
                  <c:v>1.9726027397260273</c:v>
                </c:pt>
                <c:pt idx="721">
                  <c:v>1.9753424657534246</c:v>
                </c:pt>
                <c:pt idx="722">
                  <c:v>1.978082191780822</c:v>
                </c:pt>
                <c:pt idx="723">
                  <c:v>1.9808219178082191</c:v>
                </c:pt>
                <c:pt idx="724">
                  <c:v>1.9835616438356165</c:v>
                </c:pt>
                <c:pt idx="725">
                  <c:v>1.9863013698630136</c:v>
                </c:pt>
                <c:pt idx="726">
                  <c:v>1.989041095890411</c:v>
                </c:pt>
                <c:pt idx="727">
                  <c:v>1.9917808219178081</c:v>
                </c:pt>
                <c:pt idx="728">
                  <c:v>1.9945205479452055</c:v>
                </c:pt>
                <c:pt idx="729">
                  <c:v>1.9972602739726026</c:v>
                </c:pt>
                <c:pt idx="730">
                  <c:v>2</c:v>
                </c:pt>
                <c:pt idx="731">
                  <c:v>2.0027397260273974</c:v>
                </c:pt>
                <c:pt idx="732">
                  <c:v>2.0054794520547947</c:v>
                </c:pt>
                <c:pt idx="733">
                  <c:v>2.0082191780821916</c:v>
                </c:pt>
                <c:pt idx="734">
                  <c:v>2.010958904109589</c:v>
                </c:pt>
                <c:pt idx="735">
                  <c:v>2.0136986301369864</c:v>
                </c:pt>
                <c:pt idx="736">
                  <c:v>2.0164383561643837</c:v>
                </c:pt>
                <c:pt idx="737">
                  <c:v>2.0191780821917806</c:v>
                </c:pt>
                <c:pt idx="738">
                  <c:v>2.021917808219178</c:v>
                </c:pt>
                <c:pt idx="739">
                  <c:v>2.0246575342465754</c:v>
                </c:pt>
                <c:pt idx="740">
                  <c:v>2.0273972602739727</c:v>
                </c:pt>
                <c:pt idx="741">
                  <c:v>2.0301369863013701</c:v>
                </c:pt>
                <c:pt idx="742">
                  <c:v>2.032876712328767</c:v>
                </c:pt>
                <c:pt idx="743">
                  <c:v>2.0356164383561643</c:v>
                </c:pt>
                <c:pt idx="744">
                  <c:v>2.0383561643835617</c:v>
                </c:pt>
                <c:pt idx="745">
                  <c:v>2.0410958904109591</c:v>
                </c:pt>
                <c:pt idx="746">
                  <c:v>2.043835616438356</c:v>
                </c:pt>
                <c:pt idx="747">
                  <c:v>2.0465753424657533</c:v>
                </c:pt>
                <c:pt idx="748">
                  <c:v>2.0493150684931507</c:v>
                </c:pt>
                <c:pt idx="749">
                  <c:v>2.0520547945205481</c:v>
                </c:pt>
                <c:pt idx="750">
                  <c:v>2.0547945205479454</c:v>
                </c:pt>
                <c:pt idx="751">
                  <c:v>2.0575342465753423</c:v>
                </c:pt>
                <c:pt idx="752">
                  <c:v>2.0602739726027397</c:v>
                </c:pt>
                <c:pt idx="753">
                  <c:v>2.0630136986301371</c:v>
                </c:pt>
                <c:pt idx="754">
                  <c:v>2.0657534246575344</c:v>
                </c:pt>
                <c:pt idx="755">
                  <c:v>2.0684931506849313</c:v>
                </c:pt>
                <c:pt idx="756">
                  <c:v>2.0712328767123287</c:v>
                </c:pt>
                <c:pt idx="757">
                  <c:v>2.0739726027397261</c:v>
                </c:pt>
                <c:pt idx="758">
                  <c:v>2.0767123287671234</c:v>
                </c:pt>
                <c:pt idx="759">
                  <c:v>2.0794520547945203</c:v>
                </c:pt>
                <c:pt idx="760">
                  <c:v>2.0821917808219177</c:v>
                </c:pt>
                <c:pt idx="761">
                  <c:v>2.0849315068493151</c:v>
                </c:pt>
                <c:pt idx="762">
                  <c:v>2.0876712328767124</c:v>
                </c:pt>
                <c:pt idx="763">
                  <c:v>2.0904109589041098</c:v>
                </c:pt>
                <c:pt idx="764">
                  <c:v>2.0931506849315067</c:v>
                </c:pt>
                <c:pt idx="765">
                  <c:v>2.095890410958904</c:v>
                </c:pt>
                <c:pt idx="766">
                  <c:v>2.0986301369863014</c:v>
                </c:pt>
                <c:pt idx="767">
                  <c:v>2.1013698630136988</c:v>
                </c:pt>
                <c:pt idx="768">
                  <c:v>2.1041095890410957</c:v>
                </c:pt>
                <c:pt idx="769">
                  <c:v>2.106849315068493</c:v>
                </c:pt>
                <c:pt idx="770">
                  <c:v>2.1095890410958904</c:v>
                </c:pt>
                <c:pt idx="771">
                  <c:v>2.1123287671232878</c:v>
                </c:pt>
                <c:pt idx="772">
                  <c:v>2.1150684931506851</c:v>
                </c:pt>
                <c:pt idx="773">
                  <c:v>2.117808219178082</c:v>
                </c:pt>
                <c:pt idx="774">
                  <c:v>2.1205479452054794</c:v>
                </c:pt>
                <c:pt idx="775">
                  <c:v>2.1232876712328768</c:v>
                </c:pt>
                <c:pt idx="776">
                  <c:v>2.1260273972602741</c:v>
                </c:pt>
                <c:pt idx="777">
                  <c:v>2.128767123287671</c:v>
                </c:pt>
                <c:pt idx="778">
                  <c:v>2.1315068493150684</c:v>
                </c:pt>
                <c:pt idx="779">
                  <c:v>2.1342465753424658</c:v>
                </c:pt>
                <c:pt idx="780">
                  <c:v>2.1369863013698631</c:v>
                </c:pt>
                <c:pt idx="781">
                  <c:v>2.1397260273972605</c:v>
                </c:pt>
                <c:pt idx="782">
                  <c:v>2.1424657534246574</c:v>
                </c:pt>
                <c:pt idx="783">
                  <c:v>2.1452054794520548</c:v>
                </c:pt>
                <c:pt idx="784">
                  <c:v>2.1479452054794521</c:v>
                </c:pt>
                <c:pt idx="785">
                  <c:v>2.1506849315068495</c:v>
                </c:pt>
                <c:pt idx="786">
                  <c:v>2.1534246575342464</c:v>
                </c:pt>
                <c:pt idx="787">
                  <c:v>2.1561643835616437</c:v>
                </c:pt>
                <c:pt idx="788">
                  <c:v>2.1589041095890411</c:v>
                </c:pt>
                <c:pt idx="789">
                  <c:v>2.1616438356164385</c:v>
                </c:pt>
                <c:pt idx="790">
                  <c:v>2.1643835616438358</c:v>
                </c:pt>
                <c:pt idx="791">
                  <c:v>2.1671232876712327</c:v>
                </c:pt>
                <c:pt idx="792">
                  <c:v>2.1698630136986301</c:v>
                </c:pt>
                <c:pt idx="793">
                  <c:v>2.1726027397260275</c:v>
                </c:pt>
                <c:pt idx="794">
                  <c:v>2.1753424657534248</c:v>
                </c:pt>
                <c:pt idx="795">
                  <c:v>2.1780821917808217</c:v>
                </c:pt>
                <c:pt idx="796">
                  <c:v>2.1808219178082191</c:v>
                </c:pt>
                <c:pt idx="797">
                  <c:v>2.1835616438356165</c:v>
                </c:pt>
                <c:pt idx="798">
                  <c:v>2.1863013698630138</c:v>
                </c:pt>
                <c:pt idx="799">
                  <c:v>2.1890410958904107</c:v>
                </c:pt>
                <c:pt idx="800">
                  <c:v>2.1917808219178081</c:v>
                </c:pt>
                <c:pt idx="801">
                  <c:v>2.1945205479452055</c:v>
                </c:pt>
                <c:pt idx="802">
                  <c:v>2.1972602739726028</c:v>
                </c:pt>
                <c:pt idx="803">
                  <c:v>2.2000000000000002</c:v>
                </c:pt>
                <c:pt idx="804">
                  <c:v>2.2027397260273971</c:v>
                </c:pt>
                <c:pt idx="805">
                  <c:v>2.2054794520547945</c:v>
                </c:pt>
                <c:pt idx="806">
                  <c:v>2.2082191780821918</c:v>
                </c:pt>
                <c:pt idx="807">
                  <c:v>2.2109589041095892</c:v>
                </c:pt>
                <c:pt idx="808">
                  <c:v>2.2136986301369861</c:v>
                </c:pt>
                <c:pt idx="809">
                  <c:v>2.2164383561643834</c:v>
                </c:pt>
                <c:pt idx="810">
                  <c:v>2.2191780821917808</c:v>
                </c:pt>
                <c:pt idx="811">
                  <c:v>2.2219178082191782</c:v>
                </c:pt>
                <c:pt idx="812">
                  <c:v>2.2246575342465755</c:v>
                </c:pt>
                <c:pt idx="813">
                  <c:v>2.2273972602739724</c:v>
                </c:pt>
                <c:pt idx="814">
                  <c:v>2.2301369863013698</c:v>
                </c:pt>
                <c:pt idx="815">
                  <c:v>2.2328767123287672</c:v>
                </c:pt>
                <c:pt idx="816">
                  <c:v>2.2356164383561645</c:v>
                </c:pt>
                <c:pt idx="817">
                  <c:v>2.2383561643835614</c:v>
                </c:pt>
                <c:pt idx="818">
                  <c:v>2.2410958904109588</c:v>
                </c:pt>
                <c:pt idx="819">
                  <c:v>2.2438356164383562</c:v>
                </c:pt>
                <c:pt idx="820">
                  <c:v>2.2465753424657535</c:v>
                </c:pt>
                <c:pt idx="821">
                  <c:v>2.2493150684931509</c:v>
                </c:pt>
                <c:pt idx="822">
                  <c:v>2.2520547945205478</c:v>
                </c:pt>
                <c:pt idx="823">
                  <c:v>2.2547945205479452</c:v>
                </c:pt>
                <c:pt idx="824">
                  <c:v>2.2575342465753425</c:v>
                </c:pt>
                <c:pt idx="825">
                  <c:v>2.2602739726027399</c:v>
                </c:pt>
                <c:pt idx="826">
                  <c:v>2.2630136986301368</c:v>
                </c:pt>
                <c:pt idx="827">
                  <c:v>2.2657534246575342</c:v>
                </c:pt>
                <c:pt idx="828">
                  <c:v>2.2684931506849315</c:v>
                </c:pt>
                <c:pt idx="829">
                  <c:v>2.2712328767123289</c:v>
                </c:pt>
                <c:pt idx="830">
                  <c:v>2.2739726027397262</c:v>
                </c:pt>
                <c:pt idx="831">
                  <c:v>2.2767123287671232</c:v>
                </c:pt>
                <c:pt idx="832">
                  <c:v>2.2794520547945205</c:v>
                </c:pt>
                <c:pt idx="833">
                  <c:v>2.2821917808219179</c:v>
                </c:pt>
                <c:pt idx="834">
                  <c:v>2.2849315068493152</c:v>
                </c:pt>
                <c:pt idx="835">
                  <c:v>2.2876712328767121</c:v>
                </c:pt>
                <c:pt idx="836">
                  <c:v>2.2904109589041095</c:v>
                </c:pt>
                <c:pt idx="837">
                  <c:v>2.2931506849315069</c:v>
                </c:pt>
                <c:pt idx="838">
                  <c:v>2.2958904109589042</c:v>
                </c:pt>
                <c:pt idx="839">
                  <c:v>2.2986301369863016</c:v>
                </c:pt>
                <c:pt idx="840">
                  <c:v>2.3013698630136985</c:v>
                </c:pt>
                <c:pt idx="841">
                  <c:v>2.3041095890410959</c:v>
                </c:pt>
                <c:pt idx="842">
                  <c:v>2.3068493150684932</c:v>
                </c:pt>
                <c:pt idx="843">
                  <c:v>2.3095890410958906</c:v>
                </c:pt>
                <c:pt idx="844">
                  <c:v>2.3123287671232875</c:v>
                </c:pt>
                <c:pt idx="845">
                  <c:v>2.3150684931506849</c:v>
                </c:pt>
                <c:pt idx="846">
                  <c:v>2.3178082191780822</c:v>
                </c:pt>
                <c:pt idx="847">
                  <c:v>2.3205479452054796</c:v>
                </c:pt>
                <c:pt idx="848">
                  <c:v>2.3232876712328765</c:v>
                </c:pt>
                <c:pt idx="849">
                  <c:v>2.3260273972602739</c:v>
                </c:pt>
                <c:pt idx="850">
                  <c:v>2.3287671232876712</c:v>
                </c:pt>
                <c:pt idx="851">
                  <c:v>2.3315068493150686</c:v>
                </c:pt>
                <c:pt idx="852">
                  <c:v>2.3342465753424659</c:v>
                </c:pt>
                <c:pt idx="853">
                  <c:v>2.3369863013698629</c:v>
                </c:pt>
                <c:pt idx="854">
                  <c:v>2.3397260273972602</c:v>
                </c:pt>
                <c:pt idx="855">
                  <c:v>2.3424657534246576</c:v>
                </c:pt>
                <c:pt idx="856">
                  <c:v>2.3452054794520549</c:v>
                </c:pt>
                <c:pt idx="857">
                  <c:v>2.3479452054794518</c:v>
                </c:pt>
                <c:pt idx="858">
                  <c:v>2.3506849315068492</c:v>
                </c:pt>
                <c:pt idx="859">
                  <c:v>2.3534246575342466</c:v>
                </c:pt>
                <c:pt idx="860">
                  <c:v>2.3561643835616439</c:v>
                </c:pt>
                <c:pt idx="861">
                  <c:v>2.3589041095890413</c:v>
                </c:pt>
                <c:pt idx="862">
                  <c:v>2.3616438356164382</c:v>
                </c:pt>
                <c:pt idx="863">
                  <c:v>2.3643835616438356</c:v>
                </c:pt>
                <c:pt idx="864">
                  <c:v>2.3671232876712329</c:v>
                </c:pt>
                <c:pt idx="865">
                  <c:v>2.3698630136986303</c:v>
                </c:pt>
                <c:pt idx="866">
                  <c:v>2.3726027397260272</c:v>
                </c:pt>
                <c:pt idx="867">
                  <c:v>2.3753424657534246</c:v>
                </c:pt>
                <c:pt idx="868">
                  <c:v>2.3780821917808219</c:v>
                </c:pt>
                <c:pt idx="869">
                  <c:v>2.3808219178082193</c:v>
                </c:pt>
                <c:pt idx="870">
                  <c:v>2.3835616438356166</c:v>
                </c:pt>
                <c:pt idx="871">
                  <c:v>2.3863013698630136</c:v>
                </c:pt>
                <c:pt idx="872">
                  <c:v>2.3890410958904109</c:v>
                </c:pt>
                <c:pt idx="873">
                  <c:v>2.3917808219178083</c:v>
                </c:pt>
                <c:pt idx="874">
                  <c:v>2.3945205479452056</c:v>
                </c:pt>
                <c:pt idx="875">
                  <c:v>2.3972602739726026</c:v>
                </c:pt>
                <c:pt idx="876">
                  <c:v>2.4</c:v>
                </c:pt>
                <c:pt idx="877">
                  <c:v>2.4027397260273973</c:v>
                </c:pt>
                <c:pt idx="878">
                  <c:v>2.4054794520547946</c:v>
                </c:pt>
                <c:pt idx="879">
                  <c:v>2.408219178082192</c:v>
                </c:pt>
                <c:pt idx="880">
                  <c:v>2.4109589041095889</c:v>
                </c:pt>
                <c:pt idx="881">
                  <c:v>2.4136986301369863</c:v>
                </c:pt>
                <c:pt idx="882">
                  <c:v>2.4164383561643836</c:v>
                </c:pt>
                <c:pt idx="883">
                  <c:v>2.419178082191781</c:v>
                </c:pt>
                <c:pt idx="884">
                  <c:v>2.4219178082191779</c:v>
                </c:pt>
                <c:pt idx="885">
                  <c:v>2.4246575342465753</c:v>
                </c:pt>
                <c:pt idx="886">
                  <c:v>2.4273972602739726</c:v>
                </c:pt>
                <c:pt idx="887">
                  <c:v>2.43013698630137</c:v>
                </c:pt>
                <c:pt idx="888">
                  <c:v>2.4328767123287673</c:v>
                </c:pt>
                <c:pt idx="889">
                  <c:v>2.4356164383561643</c:v>
                </c:pt>
                <c:pt idx="890">
                  <c:v>2.4383561643835616</c:v>
                </c:pt>
                <c:pt idx="891">
                  <c:v>2.441095890410959</c:v>
                </c:pt>
                <c:pt idx="892">
                  <c:v>2.4438356164383563</c:v>
                </c:pt>
                <c:pt idx="893">
                  <c:v>2.4465753424657533</c:v>
                </c:pt>
                <c:pt idx="894">
                  <c:v>2.4493150684931506</c:v>
                </c:pt>
                <c:pt idx="895">
                  <c:v>2.452054794520548</c:v>
                </c:pt>
                <c:pt idx="896">
                  <c:v>2.4547945205479453</c:v>
                </c:pt>
                <c:pt idx="897">
                  <c:v>2.4575342465753423</c:v>
                </c:pt>
                <c:pt idx="898">
                  <c:v>2.4602739726027396</c:v>
                </c:pt>
                <c:pt idx="899">
                  <c:v>2.463013698630137</c:v>
                </c:pt>
                <c:pt idx="900">
                  <c:v>2.4657534246575343</c:v>
                </c:pt>
                <c:pt idx="901">
                  <c:v>2.4684931506849317</c:v>
                </c:pt>
                <c:pt idx="902">
                  <c:v>2.4712328767123286</c:v>
                </c:pt>
                <c:pt idx="903">
                  <c:v>2.473972602739726</c:v>
                </c:pt>
                <c:pt idx="904">
                  <c:v>2.4767123287671233</c:v>
                </c:pt>
                <c:pt idx="905">
                  <c:v>2.4794520547945207</c:v>
                </c:pt>
                <c:pt idx="906">
                  <c:v>2.4821917808219176</c:v>
                </c:pt>
                <c:pt idx="907">
                  <c:v>2.484931506849315</c:v>
                </c:pt>
                <c:pt idx="908">
                  <c:v>2.4876712328767123</c:v>
                </c:pt>
                <c:pt idx="909">
                  <c:v>2.4904109589041097</c:v>
                </c:pt>
                <c:pt idx="910">
                  <c:v>2.493150684931507</c:v>
                </c:pt>
                <c:pt idx="911">
                  <c:v>2.495890410958904</c:v>
                </c:pt>
                <c:pt idx="912">
                  <c:v>2.4986301369863013</c:v>
                </c:pt>
                <c:pt idx="913">
                  <c:v>2.5013698630136987</c:v>
                </c:pt>
                <c:pt idx="914">
                  <c:v>2.504109589041096</c:v>
                </c:pt>
                <c:pt idx="915">
                  <c:v>2.506849315068493</c:v>
                </c:pt>
                <c:pt idx="916">
                  <c:v>2.5095890410958903</c:v>
                </c:pt>
                <c:pt idx="917">
                  <c:v>2.5123287671232877</c:v>
                </c:pt>
                <c:pt idx="918">
                  <c:v>2.515068493150685</c:v>
                </c:pt>
                <c:pt idx="919">
                  <c:v>2.5178082191780824</c:v>
                </c:pt>
                <c:pt idx="920">
                  <c:v>2.5205479452054793</c:v>
                </c:pt>
                <c:pt idx="921">
                  <c:v>2.5232876712328767</c:v>
                </c:pt>
                <c:pt idx="922">
                  <c:v>2.526027397260274</c:v>
                </c:pt>
                <c:pt idx="923">
                  <c:v>2.5287671232876714</c:v>
                </c:pt>
                <c:pt idx="924">
                  <c:v>2.5315068493150683</c:v>
                </c:pt>
                <c:pt idx="925">
                  <c:v>2.5342465753424657</c:v>
                </c:pt>
                <c:pt idx="926">
                  <c:v>2.536986301369863</c:v>
                </c:pt>
                <c:pt idx="927">
                  <c:v>2.5397260273972604</c:v>
                </c:pt>
                <c:pt idx="928">
                  <c:v>2.5424657534246577</c:v>
                </c:pt>
                <c:pt idx="929">
                  <c:v>2.5452054794520547</c:v>
                </c:pt>
                <c:pt idx="930">
                  <c:v>2.547945205479452</c:v>
                </c:pt>
                <c:pt idx="931">
                  <c:v>2.5506849315068494</c:v>
                </c:pt>
                <c:pt idx="932">
                  <c:v>2.5534246575342467</c:v>
                </c:pt>
                <c:pt idx="933">
                  <c:v>2.5561643835616437</c:v>
                </c:pt>
                <c:pt idx="934">
                  <c:v>2.558904109589041</c:v>
                </c:pt>
                <c:pt idx="935">
                  <c:v>2.5616438356164384</c:v>
                </c:pt>
                <c:pt idx="936">
                  <c:v>2.5643835616438357</c:v>
                </c:pt>
                <c:pt idx="937">
                  <c:v>2.5671232876712327</c:v>
                </c:pt>
                <c:pt idx="938">
                  <c:v>2.56986301369863</c:v>
                </c:pt>
                <c:pt idx="939">
                  <c:v>2.5726027397260274</c:v>
                </c:pt>
                <c:pt idx="940">
                  <c:v>2.5753424657534247</c:v>
                </c:pt>
                <c:pt idx="941">
                  <c:v>2.5780821917808221</c:v>
                </c:pt>
                <c:pt idx="942">
                  <c:v>2.580821917808219</c:v>
                </c:pt>
                <c:pt idx="943">
                  <c:v>2.5835616438356164</c:v>
                </c:pt>
                <c:pt idx="944">
                  <c:v>2.5863013698630137</c:v>
                </c:pt>
                <c:pt idx="945">
                  <c:v>2.5890410958904111</c:v>
                </c:pt>
                <c:pt idx="946">
                  <c:v>2.591780821917808</c:v>
                </c:pt>
                <c:pt idx="947">
                  <c:v>2.5945205479452054</c:v>
                </c:pt>
                <c:pt idx="948">
                  <c:v>2.5972602739726027</c:v>
                </c:pt>
                <c:pt idx="949">
                  <c:v>2.6</c:v>
                </c:pt>
                <c:pt idx="950">
                  <c:v>2.6027397260273974</c:v>
                </c:pt>
                <c:pt idx="951">
                  <c:v>2.6054794520547944</c:v>
                </c:pt>
                <c:pt idx="952">
                  <c:v>2.6082191780821917</c:v>
                </c:pt>
                <c:pt idx="953">
                  <c:v>2.6109589041095891</c:v>
                </c:pt>
                <c:pt idx="954">
                  <c:v>2.6136986301369864</c:v>
                </c:pt>
                <c:pt idx="955">
                  <c:v>2.6164383561643834</c:v>
                </c:pt>
                <c:pt idx="956">
                  <c:v>2.6191780821917807</c:v>
                </c:pt>
                <c:pt idx="957">
                  <c:v>2.6219178082191781</c:v>
                </c:pt>
                <c:pt idx="958">
                  <c:v>2.6246575342465754</c:v>
                </c:pt>
                <c:pt idx="959">
                  <c:v>2.6273972602739728</c:v>
                </c:pt>
                <c:pt idx="960">
                  <c:v>2.6301369863013697</c:v>
                </c:pt>
                <c:pt idx="961">
                  <c:v>2.6328767123287671</c:v>
                </c:pt>
                <c:pt idx="962">
                  <c:v>2.6356164383561644</c:v>
                </c:pt>
                <c:pt idx="963">
                  <c:v>2.6383561643835618</c:v>
                </c:pt>
                <c:pt idx="964">
                  <c:v>2.6410958904109587</c:v>
                </c:pt>
                <c:pt idx="965">
                  <c:v>2.6438356164383561</c:v>
                </c:pt>
                <c:pt idx="966">
                  <c:v>2.6465753424657534</c:v>
                </c:pt>
                <c:pt idx="967">
                  <c:v>2.6493150684931508</c:v>
                </c:pt>
                <c:pt idx="968">
                  <c:v>2.6520547945205482</c:v>
                </c:pt>
                <c:pt idx="969">
                  <c:v>2.6547945205479451</c:v>
                </c:pt>
                <c:pt idx="970">
                  <c:v>2.6575342465753424</c:v>
                </c:pt>
                <c:pt idx="971">
                  <c:v>2.6602739726027398</c:v>
                </c:pt>
                <c:pt idx="972">
                  <c:v>2.6630136986301371</c:v>
                </c:pt>
                <c:pt idx="973">
                  <c:v>2.6657534246575341</c:v>
                </c:pt>
                <c:pt idx="974">
                  <c:v>2.6684931506849314</c:v>
                </c:pt>
                <c:pt idx="975">
                  <c:v>2.6712328767123288</c:v>
                </c:pt>
                <c:pt idx="976">
                  <c:v>2.6739726027397261</c:v>
                </c:pt>
                <c:pt idx="977">
                  <c:v>2.6767123287671235</c:v>
                </c:pt>
                <c:pt idx="978">
                  <c:v>2.6794520547945204</c:v>
                </c:pt>
                <c:pt idx="979">
                  <c:v>2.6821917808219178</c:v>
                </c:pt>
                <c:pt idx="980">
                  <c:v>2.6849315068493151</c:v>
                </c:pt>
                <c:pt idx="981">
                  <c:v>2.6876712328767125</c:v>
                </c:pt>
                <c:pt idx="982">
                  <c:v>2.6904109589041094</c:v>
                </c:pt>
                <c:pt idx="983">
                  <c:v>2.6931506849315068</c:v>
                </c:pt>
                <c:pt idx="984">
                  <c:v>2.6958904109589041</c:v>
                </c:pt>
                <c:pt idx="985">
                  <c:v>2.6986301369863015</c:v>
                </c:pt>
                <c:pt idx="986">
                  <c:v>2.7013698630136984</c:v>
                </c:pt>
                <c:pt idx="987">
                  <c:v>2.7041095890410958</c:v>
                </c:pt>
                <c:pt idx="988">
                  <c:v>2.7068493150684931</c:v>
                </c:pt>
                <c:pt idx="989">
                  <c:v>2.7095890410958905</c:v>
                </c:pt>
                <c:pt idx="990">
                  <c:v>2.7123287671232879</c:v>
                </c:pt>
                <c:pt idx="991">
                  <c:v>2.7150684931506848</c:v>
                </c:pt>
                <c:pt idx="992">
                  <c:v>2.7178082191780821</c:v>
                </c:pt>
                <c:pt idx="993">
                  <c:v>2.7205479452054795</c:v>
                </c:pt>
                <c:pt idx="994">
                  <c:v>2.7232876712328768</c:v>
                </c:pt>
                <c:pt idx="995">
                  <c:v>2.7260273972602738</c:v>
                </c:pt>
                <c:pt idx="996">
                  <c:v>2.7287671232876711</c:v>
                </c:pt>
                <c:pt idx="997">
                  <c:v>2.7315068493150685</c:v>
                </c:pt>
                <c:pt idx="998">
                  <c:v>2.7342465753424658</c:v>
                </c:pt>
                <c:pt idx="999">
                  <c:v>2.7369863013698632</c:v>
                </c:pt>
                <c:pt idx="1000">
                  <c:v>2.7397260273972601</c:v>
                </c:pt>
                <c:pt idx="1001">
                  <c:v>2.7424657534246575</c:v>
                </c:pt>
                <c:pt idx="1002">
                  <c:v>2.7452054794520548</c:v>
                </c:pt>
                <c:pt idx="1003">
                  <c:v>2.7479452054794522</c:v>
                </c:pt>
                <c:pt idx="1004">
                  <c:v>2.7506849315068491</c:v>
                </c:pt>
                <c:pt idx="1005">
                  <c:v>2.7534246575342465</c:v>
                </c:pt>
                <c:pt idx="1006">
                  <c:v>2.7561643835616438</c:v>
                </c:pt>
                <c:pt idx="1007">
                  <c:v>2.7589041095890412</c:v>
                </c:pt>
                <c:pt idx="1008">
                  <c:v>2.7616438356164386</c:v>
                </c:pt>
                <c:pt idx="1009">
                  <c:v>2.7643835616438355</c:v>
                </c:pt>
                <c:pt idx="1010">
                  <c:v>2.7671232876712328</c:v>
                </c:pt>
                <c:pt idx="1011">
                  <c:v>2.7698630136986302</c:v>
                </c:pt>
                <c:pt idx="1012">
                  <c:v>2.7726027397260276</c:v>
                </c:pt>
                <c:pt idx="1013">
                  <c:v>2.7753424657534245</c:v>
                </c:pt>
                <c:pt idx="1014">
                  <c:v>2.7780821917808218</c:v>
                </c:pt>
                <c:pt idx="1015">
                  <c:v>2.7808219178082192</c:v>
                </c:pt>
                <c:pt idx="1016">
                  <c:v>2.7835616438356166</c:v>
                </c:pt>
                <c:pt idx="1017">
                  <c:v>2.7863013698630139</c:v>
                </c:pt>
                <c:pt idx="1018">
                  <c:v>2.7890410958904108</c:v>
                </c:pt>
                <c:pt idx="1019">
                  <c:v>2.7917808219178082</c:v>
                </c:pt>
                <c:pt idx="1020">
                  <c:v>2.7945205479452055</c:v>
                </c:pt>
                <c:pt idx="1021">
                  <c:v>2.7972602739726029</c:v>
                </c:pt>
                <c:pt idx="1022">
                  <c:v>2.8</c:v>
                </c:pt>
                <c:pt idx="1023">
                  <c:v>2.8027397260273972</c:v>
                </c:pt>
                <c:pt idx="1024">
                  <c:v>2.8054794520547945</c:v>
                </c:pt>
                <c:pt idx="1025">
                  <c:v>2.8082191780821919</c:v>
                </c:pt>
                <c:pt idx="1026">
                  <c:v>2.8109589041095893</c:v>
                </c:pt>
                <c:pt idx="1027">
                  <c:v>2.8136986301369862</c:v>
                </c:pt>
                <c:pt idx="1028">
                  <c:v>2.8164383561643835</c:v>
                </c:pt>
                <c:pt idx="1029">
                  <c:v>2.8191780821917809</c:v>
                </c:pt>
                <c:pt idx="1030">
                  <c:v>2.8219178082191783</c:v>
                </c:pt>
                <c:pt idx="1031">
                  <c:v>2.8246575342465752</c:v>
                </c:pt>
                <c:pt idx="1032">
                  <c:v>2.8273972602739725</c:v>
                </c:pt>
                <c:pt idx="1033">
                  <c:v>2.8301369863013699</c:v>
                </c:pt>
                <c:pt idx="1034">
                  <c:v>2.8328767123287673</c:v>
                </c:pt>
                <c:pt idx="1035">
                  <c:v>2.8356164383561642</c:v>
                </c:pt>
                <c:pt idx="1036">
                  <c:v>2.8383561643835615</c:v>
                </c:pt>
                <c:pt idx="1037">
                  <c:v>2.8410958904109589</c:v>
                </c:pt>
                <c:pt idx="1038">
                  <c:v>2.8438356164383563</c:v>
                </c:pt>
                <c:pt idx="1039">
                  <c:v>2.8465753424657536</c:v>
                </c:pt>
                <c:pt idx="1040">
                  <c:v>2.8493150684931505</c:v>
                </c:pt>
                <c:pt idx="1041">
                  <c:v>2.8520547945205479</c:v>
                </c:pt>
                <c:pt idx="1042">
                  <c:v>2.8547945205479452</c:v>
                </c:pt>
                <c:pt idx="1043">
                  <c:v>2.8575342465753426</c:v>
                </c:pt>
                <c:pt idx="1044">
                  <c:v>2.8602739726027395</c:v>
                </c:pt>
                <c:pt idx="1045">
                  <c:v>2.8630136986301369</c:v>
                </c:pt>
                <c:pt idx="1046">
                  <c:v>2.8657534246575342</c:v>
                </c:pt>
                <c:pt idx="1047">
                  <c:v>2.8684931506849316</c:v>
                </c:pt>
                <c:pt idx="1048">
                  <c:v>2.871232876712329</c:v>
                </c:pt>
                <c:pt idx="1049">
                  <c:v>2.8739726027397259</c:v>
                </c:pt>
                <c:pt idx="1050">
                  <c:v>2.8767123287671232</c:v>
                </c:pt>
                <c:pt idx="1051">
                  <c:v>2.8794520547945206</c:v>
                </c:pt>
                <c:pt idx="1052">
                  <c:v>2.882191780821918</c:v>
                </c:pt>
                <c:pt idx="1053">
                  <c:v>2.8849315068493149</c:v>
                </c:pt>
                <c:pt idx="1054">
                  <c:v>2.8876712328767122</c:v>
                </c:pt>
                <c:pt idx="1055">
                  <c:v>2.8904109589041096</c:v>
                </c:pt>
                <c:pt idx="1056">
                  <c:v>2.893150684931507</c:v>
                </c:pt>
                <c:pt idx="1057">
                  <c:v>2.8958904109589043</c:v>
                </c:pt>
                <c:pt idx="1058">
                  <c:v>2.8986301369863012</c:v>
                </c:pt>
                <c:pt idx="1059">
                  <c:v>2.9013698630136986</c:v>
                </c:pt>
                <c:pt idx="1060">
                  <c:v>2.904109589041096</c:v>
                </c:pt>
                <c:pt idx="1061">
                  <c:v>2.9068493150684933</c:v>
                </c:pt>
                <c:pt idx="1062">
                  <c:v>2.9095890410958902</c:v>
                </c:pt>
                <c:pt idx="1063">
                  <c:v>2.9123287671232876</c:v>
                </c:pt>
                <c:pt idx="1064">
                  <c:v>2.9150684931506849</c:v>
                </c:pt>
                <c:pt idx="1065">
                  <c:v>2.9178082191780823</c:v>
                </c:pt>
                <c:pt idx="1066">
                  <c:v>2.9205479452054797</c:v>
                </c:pt>
                <c:pt idx="1067">
                  <c:v>2.9232876712328766</c:v>
                </c:pt>
                <c:pt idx="1068">
                  <c:v>2.9260273972602739</c:v>
                </c:pt>
                <c:pt idx="1069">
                  <c:v>2.9287671232876713</c:v>
                </c:pt>
                <c:pt idx="1070">
                  <c:v>2.9315068493150687</c:v>
                </c:pt>
                <c:pt idx="1071">
                  <c:v>2.9342465753424656</c:v>
                </c:pt>
                <c:pt idx="1072">
                  <c:v>2.9369863013698629</c:v>
                </c:pt>
                <c:pt idx="1073">
                  <c:v>2.9397260273972603</c:v>
                </c:pt>
                <c:pt idx="1074">
                  <c:v>2.9424657534246577</c:v>
                </c:pt>
                <c:pt idx="1075">
                  <c:v>2.9452054794520546</c:v>
                </c:pt>
                <c:pt idx="1076">
                  <c:v>2.9479452054794519</c:v>
                </c:pt>
                <c:pt idx="1077">
                  <c:v>2.9506849315068493</c:v>
                </c:pt>
                <c:pt idx="1078">
                  <c:v>2.9534246575342467</c:v>
                </c:pt>
                <c:pt idx="1079">
                  <c:v>2.956164383561644</c:v>
                </c:pt>
                <c:pt idx="1080">
                  <c:v>2.9589041095890409</c:v>
                </c:pt>
                <c:pt idx="1081">
                  <c:v>2.9616438356164383</c:v>
                </c:pt>
                <c:pt idx="1082">
                  <c:v>2.9643835616438357</c:v>
                </c:pt>
                <c:pt idx="1083">
                  <c:v>2.967123287671233</c:v>
                </c:pt>
                <c:pt idx="1084">
                  <c:v>2.9698630136986299</c:v>
                </c:pt>
                <c:pt idx="1085">
                  <c:v>2.9726027397260273</c:v>
                </c:pt>
                <c:pt idx="1086">
                  <c:v>2.9753424657534246</c:v>
                </c:pt>
                <c:pt idx="1087">
                  <c:v>2.978082191780822</c:v>
                </c:pt>
                <c:pt idx="1088">
                  <c:v>2.9808219178082194</c:v>
                </c:pt>
                <c:pt idx="1089">
                  <c:v>2.9835616438356163</c:v>
                </c:pt>
                <c:pt idx="1090">
                  <c:v>2.9863013698630136</c:v>
                </c:pt>
                <c:pt idx="1091">
                  <c:v>2.989041095890411</c:v>
                </c:pt>
                <c:pt idx="1092">
                  <c:v>2.9917808219178084</c:v>
                </c:pt>
                <c:pt idx="1093">
                  <c:v>2.9945205479452053</c:v>
                </c:pt>
                <c:pt idx="1094">
                  <c:v>2.9972602739726026</c:v>
                </c:pt>
                <c:pt idx="1095">
                  <c:v>3</c:v>
                </c:pt>
                <c:pt idx="1096">
                  <c:v>3.0027397260273974</c:v>
                </c:pt>
                <c:pt idx="1097">
                  <c:v>3.0054794520547947</c:v>
                </c:pt>
                <c:pt idx="1098">
                  <c:v>3.0082191780821916</c:v>
                </c:pt>
                <c:pt idx="1099">
                  <c:v>3.010958904109589</c:v>
                </c:pt>
                <c:pt idx="1100">
                  <c:v>3.0136986301369864</c:v>
                </c:pt>
                <c:pt idx="1101">
                  <c:v>3.0164383561643837</c:v>
                </c:pt>
                <c:pt idx="1102">
                  <c:v>3.0191780821917806</c:v>
                </c:pt>
                <c:pt idx="1103">
                  <c:v>3.021917808219178</c:v>
                </c:pt>
                <c:pt idx="1104">
                  <c:v>3.0246575342465754</c:v>
                </c:pt>
                <c:pt idx="1105">
                  <c:v>3.0273972602739727</c:v>
                </c:pt>
                <c:pt idx="1106">
                  <c:v>3.0301369863013701</c:v>
                </c:pt>
                <c:pt idx="1107">
                  <c:v>3.032876712328767</c:v>
                </c:pt>
                <c:pt idx="1108">
                  <c:v>3.0356164383561643</c:v>
                </c:pt>
                <c:pt idx="1109">
                  <c:v>3.0383561643835617</c:v>
                </c:pt>
                <c:pt idx="1110">
                  <c:v>3.0410958904109591</c:v>
                </c:pt>
                <c:pt idx="1111">
                  <c:v>3.043835616438356</c:v>
                </c:pt>
                <c:pt idx="1112">
                  <c:v>3.0465753424657533</c:v>
                </c:pt>
                <c:pt idx="1113">
                  <c:v>3.0493150684931507</c:v>
                </c:pt>
                <c:pt idx="1114">
                  <c:v>3.0520547945205481</c:v>
                </c:pt>
                <c:pt idx="1115">
                  <c:v>3.0547945205479454</c:v>
                </c:pt>
                <c:pt idx="1116">
                  <c:v>3.0575342465753423</c:v>
                </c:pt>
                <c:pt idx="1117">
                  <c:v>3.0602739726027397</c:v>
                </c:pt>
                <c:pt idx="1118">
                  <c:v>3.0630136986301371</c:v>
                </c:pt>
                <c:pt idx="1119">
                  <c:v>3.0657534246575344</c:v>
                </c:pt>
                <c:pt idx="1120">
                  <c:v>3.0684931506849313</c:v>
                </c:pt>
                <c:pt idx="1121">
                  <c:v>3.0712328767123287</c:v>
                </c:pt>
                <c:pt idx="1122">
                  <c:v>3.0739726027397261</c:v>
                </c:pt>
                <c:pt idx="1123">
                  <c:v>3.0767123287671234</c:v>
                </c:pt>
                <c:pt idx="1124">
                  <c:v>3.0794520547945203</c:v>
                </c:pt>
                <c:pt idx="1125">
                  <c:v>3.0821917808219177</c:v>
                </c:pt>
                <c:pt idx="1126">
                  <c:v>3.0849315068493151</c:v>
                </c:pt>
                <c:pt idx="1127">
                  <c:v>3.0876712328767124</c:v>
                </c:pt>
                <c:pt idx="1128">
                  <c:v>3.0904109589041098</c:v>
                </c:pt>
                <c:pt idx="1129">
                  <c:v>3.0931506849315067</c:v>
                </c:pt>
                <c:pt idx="1130">
                  <c:v>3.095890410958904</c:v>
                </c:pt>
                <c:pt idx="1131">
                  <c:v>3.0986301369863014</c:v>
                </c:pt>
                <c:pt idx="1132">
                  <c:v>3.1013698630136988</c:v>
                </c:pt>
                <c:pt idx="1133">
                  <c:v>3.1041095890410957</c:v>
                </c:pt>
                <c:pt idx="1134">
                  <c:v>3.106849315068493</c:v>
                </c:pt>
                <c:pt idx="1135">
                  <c:v>3.1095890410958904</c:v>
                </c:pt>
                <c:pt idx="1136">
                  <c:v>3.1123287671232878</c:v>
                </c:pt>
                <c:pt idx="1137">
                  <c:v>3.1150684931506851</c:v>
                </c:pt>
                <c:pt idx="1138">
                  <c:v>3.117808219178082</c:v>
                </c:pt>
                <c:pt idx="1139">
                  <c:v>3.1205479452054794</c:v>
                </c:pt>
                <c:pt idx="1140">
                  <c:v>3.1232876712328768</c:v>
                </c:pt>
                <c:pt idx="1141">
                  <c:v>3.1260273972602741</c:v>
                </c:pt>
                <c:pt idx="1142">
                  <c:v>3.128767123287671</c:v>
                </c:pt>
                <c:pt idx="1143">
                  <c:v>3.1315068493150684</c:v>
                </c:pt>
                <c:pt idx="1144">
                  <c:v>3.1342465753424658</c:v>
                </c:pt>
                <c:pt idx="1145">
                  <c:v>3.1369863013698631</c:v>
                </c:pt>
                <c:pt idx="1146">
                  <c:v>3.1397260273972605</c:v>
                </c:pt>
                <c:pt idx="1147">
                  <c:v>3.1424657534246574</c:v>
                </c:pt>
                <c:pt idx="1148">
                  <c:v>3.1452054794520548</c:v>
                </c:pt>
                <c:pt idx="1149">
                  <c:v>3.1479452054794521</c:v>
                </c:pt>
                <c:pt idx="1150">
                  <c:v>3.1506849315068495</c:v>
                </c:pt>
                <c:pt idx="1151">
                  <c:v>3.1534246575342464</c:v>
                </c:pt>
                <c:pt idx="1152">
                  <c:v>3.1561643835616437</c:v>
                </c:pt>
                <c:pt idx="1153">
                  <c:v>3.1589041095890411</c:v>
                </c:pt>
                <c:pt idx="1154">
                  <c:v>3.1616438356164385</c:v>
                </c:pt>
                <c:pt idx="1155">
                  <c:v>3.1643835616438358</c:v>
                </c:pt>
                <c:pt idx="1156">
                  <c:v>3.1671232876712327</c:v>
                </c:pt>
                <c:pt idx="1157">
                  <c:v>3.1698630136986301</c:v>
                </c:pt>
                <c:pt idx="1158">
                  <c:v>3.1726027397260275</c:v>
                </c:pt>
                <c:pt idx="1159">
                  <c:v>3.1753424657534248</c:v>
                </c:pt>
                <c:pt idx="1160">
                  <c:v>3.1780821917808217</c:v>
                </c:pt>
                <c:pt idx="1161">
                  <c:v>3.1808219178082191</c:v>
                </c:pt>
                <c:pt idx="1162">
                  <c:v>3.1835616438356165</c:v>
                </c:pt>
                <c:pt idx="1163">
                  <c:v>3.1863013698630138</c:v>
                </c:pt>
                <c:pt idx="1164">
                  <c:v>3.1890410958904107</c:v>
                </c:pt>
                <c:pt idx="1165">
                  <c:v>3.1917808219178081</c:v>
                </c:pt>
                <c:pt idx="1166">
                  <c:v>3.1945205479452055</c:v>
                </c:pt>
                <c:pt idx="1167">
                  <c:v>3.1972602739726028</c:v>
                </c:pt>
                <c:pt idx="1168">
                  <c:v>3.2</c:v>
                </c:pt>
                <c:pt idx="1169">
                  <c:v>3.2027397260273971</c:v>
                </c:pt>
                <c:pt idx="1170">
                  <c:v>3.2054794520547945</c:v>
                </c:pt>
                <c:pt idx="1171">
                  <c:v>3.2082191780821918</c:v>
                </c:pt>
                <c:pt idx="1172">
                  <c:v>3.2109589041095892</c:v>
                </c:pt>
                <c:pt idx="1173">
                  <c:v>3.2136986301369861</c:v>
                </c:pt>
                <c:pt idx="1174">
                  <c:v>3.2164383561643834</c:v>
                </c:pt>
                <c:pt idx="1175">
                  <c:v>3.2191780821917808</c:v>
                </c:pt>
                <c:pt idx="1176">
                  <c:v>3.2219178082191782</c:v>
                </c:pt>
                <c:pt idx="1177">
                  <c:v>3.2246575342465755</c:v>
                </c:pt>
                <c:pt idx="1178">
                  <c:v>3.2273972602739724</c:v>
                </c:pt>
                <c:pt idx="1179">
                  <c:v>3.2301369863013698</c:v>
                </c:pt>
                <c:pt idx="1180">
                  <c:v>3.2328767123287672</c:v>
                </c:pt>
                <c:pt idx="1181">
                  <c:v>3.2356164383561645</c:v>
                </c:pt>
                <c:pt idx="1182">
                  <c:v>3.2383561643835614</c:v>
                </c:pt>
                <c:pt idx="1183">
                  <c:v>3.2410958904109588</c:v>
                </c:pt>
                <c:pt idx="1184">
                  <c:v>3.2438356164383562</c:v>
                </c:pt>
                <c:pt idx="1185">
                  <c:v>3.2465753424657535</c:v>
                </c:pt>
                <c:pt idx="1186">
                  <c:v>3.2493150684931509</c:v>
                </c:pt>
                <c:pt idx="1187">
                  <c:v>3.2520547945205478</c:v>
                </c:pt>
                <c:pt idx="1188">
                  <c:v>3.2547945205479452</c:v>
                </c:pt>
                <c:pt idx="1189">
                  <c:v>3.2575342465753425</c:v>
                </c:pt>
                <c:pt idx="1190">
                  <c:v>3.2602739726027399</c:v>
                </c:pt>
                <c:pt idx="1191">
                  <c:v>3.2630136986301368</c:v>
                </c:pt>
                <c:pt idx="1192">
                  <c:v>3.2657534246575342</c:v>
                </c:pt>
                <c:pt idx="1193">
                  <c:v>3.2684931506849315</c:v>
                </c:pt>
                <c:pt idx="1194">
                  <c:v>3.2712328767123289</c:v>
                </c:pt>
                <c:pt idx="1195">
                  <c:v>3.2739726027397262</c:v>
                </c:pt>
                <c:pt idx="1196">
                  <c:v>3.2767123287671232</c:v>
                </c:pt>
                <c:pt idx="1197">
                  <c:v>3.2794520547945205</c:v>
                </c:pt>
                <c:pt idx="1198">
                  <c:v>3.2821917808219179</c:v>
                </c:pt>
                <c:pt idx="1199">
                  <c:v>3.2849315068493152</c:v>
                </c:pt>
                <c:pt idx="1200">
                  <c:v>3.2876712328767121</c:v>
                </c:pt>
                <c:pt idx="1201">
                  <c:v>3.2904109589041095</c:v>
                </c:pt>
                <c:pt idx="1202">
                  <c:v>3.2931506849315069</c:v>
                </c:pt>
                <c:pt idx="1203">
                  <c:v>3.2958904109589042</c:v>
                </c:pt>
                <c:pt idx="1204">
                  <c:v>3.2986301369863016</c:v>
                </c:pt>
                <c:pt idx="1205">
                  <c:v>3.3013698630136985</c:v>
                </c:pt>
                <c:pt idx="1206">
                  <c:v>3.3041095890410959</c:v>
                </c:pt>
                <c:pt idx="1207">
                  <c:v>3.3068493150684932</c:v>
                </c:pt>
                <c:pt idx="1208">
                  <c:v>3.3095890410958906</c:v>
                </c:pt>
                <c:pt idx="1209">
                  <c:v>3.3123287671232875</c:v>
                </c:pt>
                <c:pt idx="1210">
                  <c:v>3.3150684931506849</c:v>
                </c:pt>
                <c:pt idx="1211">
                  <c:v>3.3178082191780822</c:v>
                </c:pt>
                <c:pt idx="1212">
                  <c:v>3.3205479452054796</c:v>
                </c:pt>
                <c:pt idx="1213">
                  <c:v>3.3232876712328765</c:v>
                </c:pt>
                <c:pt idx="1214">
                  <c:v>3.3260273972602739</c:v>
                </c:pt>
                <c:pt idx="1215">
                  <c:v>3.3287671232876712</c:v>
                </c:pt>
                <c:pt idx="1216">
                  <c:v>3.3315068493150686</c:v>
                </c:pt>
                <c:pt idx="1217">
                  <c:v>3.3342465753424659</c:v>
                </c:pt>
                <c:pt idx="1218">
                  <c:v>3.3369863013698629</c:v>
                </c:pt>
                <c:pt idx="1219">
                  <c:v>3.3397260273972602</c:v>
                </c:pt>
                <c:pt idx="1220">
                  <c:v>3.3424657534246576</c:v>
                </c:pt>
                <c:pt idx="1221">
                  <c:v>3.3452054794520549</c:v>
                </c:pt>
                <c:pt idx="1222">
                  <c:v>3.3479452054794518</c:v>
                </c:pt>
                <c:pt idx="1223">
                  <c:v>3.3506849315068492</c:v>
                </c:pt>
                <c:pt idx="1224">
                  <c:v>3.3534246575342466</c:v>
                </c:pt>
                <c:pt idx="1225">
                  <c:v>3.3561643835616439</c:v>
                </c:pt>
                <c:pt idx="1226">
                  <c:v>3.3589041095890413</c:v>
                </c:pt>
                <c:pt idx="1227">
                  <c:v>3.3616438356164382</c:v>
                </c:pt>
                <c:pt idx="1228">
                  <c:v>3.3643835616438356</c:v>
                </c:pt>
                <c:pt idx="1229">
                  <c:v>3.3671232876712329</c:v>
                </c:pt>
                <c:pt idx="1230">
                  <c:v>3.3698630136986303</c:v>
                </c:pt>
                <c:pt idx="1231">
                  <c:v>3.3726027397260272</c:v>
                </c:pt>
                <c:pt idx="1232">
                  <c:v>3.3753424657534246</c:v>
                </c:pt>
                <c:pt idx="1233">
                  <c:v>3.3780821917808219</c:v>
                </c:pt>
                <c:pt idx="1234">
                  <c:v>3.3808219178082193</c:v>
                </c:pt>
                <c:pt idx="1235">
                  <c:v>3.3835616438356166</c:v>
                </c:pt>
                <c:pt idx="1236">
                  <c:v>3.3863013698630136</c:v>
                </c:pt>
                <c:pt idx="1237">
                  <c:v>3.3890410958904109</c:v>
                </c:pt>
                <c:pt idx="1238">
                  <c:v>3.3917808219178083</c:v>
                </c:pt>
                <c:pt idx="1239">
                  <c:v>3.3945205479452056</c:v>
                </c:pt>
                <c:pt idx="1240">
                  <c:v>3.3972602739726026</c:v>
                </c:pt>
                <c:pt idx="1241">
                  <c:v>3.4</c:v>
                </c:pt>
                <c:pt idx="1242">
                  <c:v>3.4027397260273973</c:v>
                </c:pt>
                <c:pt idx="1243">
                  <c:v>3.4054794520547946</c:v>
                </c:pt>
                <c:pt idx="1244">
                  <c:v>3.408219178082192</c:v>
                </c:pt>
                <c:pt idx="1245">
                  <c:v>3.4109589041095889</c:v>
                </c:pt>
                <c:pt idx="1246">
                  <c:v>3.4136986301369863</c:v>
                </c:pt>
                <c:pt idx="1247">
                  <c:v>3.4164383561643836</c:v>
                </c:pt>
                <c:pt idx="1248">
                  <c:v>3.419178082191781</c:v>
                </c:pt>
                <c:pt idx="1249">
                  <c:v>3.4219178082191779</c:v>
                </c:pt>
                <c:pt idx="1250">
                  <c:v>3.4246575342465753</c:v>
                </c:pt>
                <c:pt idx="1251">
                  <c:v>3.4273972602739726</c:v>
                </c:pt>
                <c:pt idx="1252">
                  <c:v>3.43013698630137</c:v>
                </c:pt>
                <c:pt idx="1253">
                  <c:v>3.4328767123287673</c:v>
                </c:pt>
                <c:pt idx="1254">
                  <c:v>3.4356164383561643</c:v>
                </c:pt>
                <c:pt idx="1255">
                  <c:v>3.4383561643835616</c:v>
                </c:pt>
                <c:pt idx="1256">
                  <c:v>3.441095890410959</c:v>
                </c:pt>
                <c:pt idx="1257">
                  <c:v>3.4438356164383563</c:v>
                </c:pt>
                <c:pt idx="1258">
                  <c:v>3.4465753424657533</c:v>
                </c:pt>
                <c:pt idx="1259">
                  <c:v>3.4493150684931506</c:v>
                </c:pt>
                <c:pt idx="1260">
                  <c:v>3.452054794520548</c:v>
                </c:pt>
                <c:pt idx="1261">
                  <c:v>3.4547945205479453</c:v>
                </c:pt>
                <c:pt idx="1262">
                  <c:v>3.4575342465753423</c:v>
                </c:pt>
                <c:pt idx="1263">
                  <c:v>3.4602739726027396</c:v>
                </c:pt>
                <c:pt idx="1264">
                  <c:v>3.463013698630137</c:v>
                </c:pt>
                <c:pt idx="1265">
                  <c:v>3.4657534246575343</c:v>
                </c:pt>
                <c:pt idx="1266">
                  <c:v>3.4684931506849317</c:v>
                </c:pt>
                <c:pt idx="1267">
                  <c:v>3.4712328767123286</c:v>
                </c:pt>
                <c:pt idx="1268">
                  <c:v>3.473972602739726</c:v>
                </c:pt>
                <c:pt idx="1269">
                  <c:v>3.4767123287671233</c:v>
                </c:pt>
                <c:pt idx="1270">
                  <c:v>3.4794520547945207</c:v>
                </c:pt>
                <c:pt idx="1271">
                  <c:v>3.4821917808219176</c:v>
                </c:pt>
                <c:pt idx="1272">
                  <c:v>3.484931506849315</c:v>
                </c:pt>
                <c:pt idx="1273">
                  <c:v>3.4876712328767123</c:v>
                </c:pt>
                <c:pt idx="1274">
                  <c:v>3.4904109589041097</c:v>
                </c:pt>
                <c:pt idx="1275">
                  <c:v>3.493150684931507</c:v>
                </c:pt>
                <c:pt idx="1276">
                  <c:v>3.495890410958904</c:v>
                </c:pt>
                <c:pt idx="1277">
                  <c:v>3.4986301369863013</c:v>
                </c:pt>
                <c:pt idx="1278">
                  <c:v>3.5013698630136987</c:v>
                </c:pt>
                <c:pt idx="1279">
                  <c:v>3.504109589041096</c:v>
                </c:pt>
                <c:pt idx="1280">
                  <c:v>3.506849315068493</c:v>
                </c:pt>
                <c:pt idx="1281">
                  <c:v>3.5095890410958903</c:v>
                </c:pt>
                <c:pt idx="1282">
                  <c:v>3.5123287671232877</c:v>
                </c:pt>
                <c:pt idx="1283">
                  <c:v>3.515068493150685</c:v>
                </c:pt>
                <c:pt idx="1284">
                  <c:v>3.5178082191780824</c:v>
                </c:pt>
                <c:pt idx="1285">
                  <c:v>3.5205479452054793</c:v>
                </c:pt>
                <c:pt idx="1286">
                  <c:v>3.5232876712328767</c:v>
                </c:pt>
                <c:pt idx="1287">
                  <c:v>3.526027397260274</c:v>
                </c:pt>
                <c:pt idx="1288">
                  <c:v>3.5287671232876714</c:v>
                </c:pt>
                <c:pt idx="1289">
                  <c:v>3.5315068493150683</c:v>
                </c:pt>
                <c:pt idx="1290">
                  <c:v>3.5342465753424657</c:v>
                </c:pt>
                <c:pt idx="1291">
                  <c:v>3.536986301369863</c:v>
                </c:pt>
                <c:pt idx="1292">
                  <c:v>3.5397260273972604</c:v>
                </c:pt>
                <c:pt idx="1293">
                  <c:v>3.5424657534246577</c:v>
                </c:pt>
                <c:pt idx="1294">
                  <c:v>3.5452054794520547</c:v>
                </c:pt>
                <c:pt idx="1295">
                  <c:v>3.547945205479452</c:v>
                </c:pt>
                <c:pt idx="1296">
                  <c:v>3.5506849315068494</c:v>
                </c:pt>
                <c:pt idx="1297">
                  <c:v>3.5534246575342467</c:v>
                </c:pt>
                <c:pt idx="1298">
                  <c:v>3.5561643835616437</c:v>
                </c:pt>
                <c:pt idx="1299">
                  <c:v>3.558904109589041</c:v>
                </c:pt>
                <c:pt idx="1300">
                  <c:v>3.5616438356164384</c:v>
                </c:pt>
                <c:pt idx="1301">
                  <c:v>3.5643835616438357</c:v>
                </c:pt>
                <c:pt idx="1302">
                  <c:v>3.5671232876712327</c:v>
                </c:pt>
                <c:pt idx="1303">
                  <c:v>3.56986301369863</c:v>
                </c:pt>
                <c:pt idx="1304">
                  <c:v>3.5726027397260274</c:v>
                </c:pt>
                <c:pt idx="1305">
                  <c:v>3.5753424657534247</c:v>
                </c:pt>
                <c:pt idx="1306">
                  <c:v>3.5780821917808221</c:v>
                </c:pt>
                <c:pt idx="1307">
                  <c:v>3.580821917808219</c:v>
                </c:pt>
                <c:pt idx="1308">
                  <c:v>3.5835616438356164</c:v>
                </c:pt>
                <c:pt idx="1309">
                  <c:v>3.5863013698630137</c:v>
                </c:pt>
                <c:pt idx="1310">
                  <c:v>3.5890410958904111</c:v>
                </c:pt>
                <c:pt idx="1311">
                  <c:v>3.591780821917808</c:v>
                </c:pt>
                <c:pt idx="1312">
                  <c:v>3.5945205479452054</c:v>
                </c:pt>
                <c:pt idx="1313">
                  <c:v>3.5972602739726027</c:v>
                </c:pt>
                <c:pt idx="1314">
                  <c:v>3.6</c:v>
                </c:pt>
                <c:pt idx="1315">
                  <c:v>3.6027397260273974</c:v>
                </c:pt>
                <c:pt idx="1316">
                  <c:v>3.6054794520547944</c:v>
                </c:pt>
                <c:pt idx="1317">
                  <c:v>3.6082191780821917</c:v>
                </c:pt>
                <c:pt idx="1318">
                  <c:v>3.6109589041095891</c:v>
                </c:pt>
                <c:pt idx="1319">
                  <c:v>3.6136986301369864</c:v>
                </c:pt>
                <c:pt idx="1320">
                  <c:v>3.6164383561643834</c:v>
                </c:pt>
                <c:pt idx="1321">
                  <c:v>3.6191780821917807</c:v>
                </c:pt>
                <c:pt idx="1322">
                  <c:v>3.6219178082191781</c:v>
                </c:pt>
                <c:pt idx="1323">
                  <c:v>3.6246575342465754</c:v>
                </c:pt>
                <c:pt idx="1324">
                  <c:v>3.6273972602739728</c:v>
                </c:pt>
                <c:pt idx="1325">
                  <c:v>3.6301369863013697</c:v>
                </c:pt>
                <c:pt idx="1326">
                  <c:v>3.6328767123287671</c:v>
                </c:pt>
                <c:pt idx="1327">
                  <c:v>3.6356164383561644</c:v>
                </c:pt>
                <c:pt idx="1328">
                  <c:v>3.6383561643835618</c:v>
                </c:pt>
                <c:pt idx="1329">
                  <c:v>3.6410958904109587</c:v>
                </c:pt>
                <c:pt idx="1330">
                  <c:v>3.6438356164383561</c:v>
                </c:pt>
                <c:pt idx="1331">
                  <c:v>3.6465753424657534</c:v>
                </c:pt>
                <c:pt idx="1332">
                  <c:v>3.6493150684931508</c:v>
                </c:pt>
                <c:pt idx="1333">
                  <c:v>3.6520547945205482</c:v>
                </c:pt>
                <c:pt idx="1334">
                  <c:v>3.6547945205479451</c:v>
                </c:pt>
                <c:pt idx="1335">
                  <c:v>3.6575342465753424</c:v>
                </c:pt>
                <c:pt idx="1336">
                  <c:v>3.6602739726027398</c:v>
                </c:pt>
                <c:pt idx="1337">
                  <c:v>3.6630136986301371</c:v>
                </c:pt>
                <c:pt idx="1338">
                  <c:v>3.6657534246575341</c:v>
                </c:pt>
                <c:pt idx="1339">
                  <c:v>3.6684931506849314</c:v>
                </c:pt>
                <c:pt idx="1340">
                  <c:v>3.6712328767123288</c:v>
                </c:pt>
                <c:pt idx="1341">
                  <c:v>3.6739726027397261</c:v>
                </c:pt>
                <c:pt idx="1342">
                  <c:v>3.6767123287671235</c:v>
                </c:pt>
                <c:pt idx="1343">
                  <c:v>3.6794520547945204</c:v>
                </c:pt>
                <c:pt idx="1344">
                  <c:v>3.6821917808219178</c:v>
                </c:pt>
                <c:pt idx="1345">
                  <c:v>3.6849315068493151</c:v>
                </c:pt>
                <c:pt idx="1346">
                  <c:v>3.6876712328767125</c:v>
                </c:pt>
                <c:pt idx="1347">
                  <c:v>3.6904109589041094</c:v>
                </c:pt>
                <c:pt idx="1348">
                  <c:v>3.6931506849315068</c:v>
                </c:pt>
                <c:pt idx="1349">
                  <c:v>3.6958904109589041</c:v>
                </c:pt>
                <c:pt idx="1350">
                  <c:v>3.6986301369863015</c:v>
                </c:pt>
                <c:pt idx="1351">
                  <c:v>3.7013698630136984</c:v>
                </c:pt>
                <c:pt idx="1352">
                  <c:v>3.7041095890410958</c:v>
                </c:pt>
                <c:pt idx="1353">
                  <c:v>3.7068493150684931</c:v>
                </c:pt>
                <c:pt idx="1354">
                  <c:v>3.7095890410958905</c:v>
                </c:pt>
                <c:pt idx="1355">
                  <c:v>3.7123287671232879</c:v>
                </c:pt>
                <c:pt idx="1356">
                  <c:v>3.7150684931506848</c:v>
                </c:pt>
                <c:pt idx="1357">
                  <c:v>3.7178082191780821</c:v>
                </c:pt>
                <c:pt idx="1358">
                  <c:v>3.7205479452054795</c:v>
                </c:pt>
                <c:pt idx="1359">
                  <c:v>3.7232876712328768</c:v>
                </c:pt>
                <c:pt idx="1360">
                  <c:v>3.7260273972602738</c:v>
                </c:pt>
                <c:pt idx="1361">
                  <c:v>3.7287671232876711</c:v>
                </c:pt>
                <c:pt idx="1362">
                  <c:v>3.7315068493150685</c:v>
                </c:pt>
                <c:pt idx="1363">
                  <c:v>3.7342465753424658</c:v>
                </c:pt>
                <c:pt idx="1364">
                  <c:v>3.7369863013698632</c:v>
                </c:pt>
                <c:pt idx="1365">
                  <c:v>3.7397260273972601</c:v>
                </c:pt>
                <c:pt idx="1366">
                  <c:v>3.7424657534246575</c:v>
                </c:pt>
                <c:pt idx="1367">
                  <c:v>3.7452054794520548</c:v>
                </c:pt>
                <c:pt idx="1368">
                  <c:v>3.7479452054794522</c:v>
                </c:pt>
                <c:pt idx="1369">
                  <c:v>3.7506849315068491</c:v>
                </c:pt>
                <c:pt idx="1370">
                  <c:v>3.7534246575342465</c:v>
                </c:pt>
                <c:pt idx="1371">
                  <c:v>3.7561643835616438</c:v>
                </c:pt>
                <c:pt idx="1372">
                  <c:v>3.7589041095890412</c:v>
                </c:pt>
                <c:pt idx="1373">
                  <c:v>3.7616438356164386</c:v>
                </c:pt>
                <c:pt idx="1374">
                  <c:v>3.7643835616438355</c:v>
                </c:pt>
                <c:pt idx="1375">
                  <c:v>3.7671232876712328</c:v>
                </c:pt>
                <c:pt idx="1376">
                  <c:v>3.7698630136986302</c:v>
                </c:pt>
                <c:pt idx="1377">
                  <c:v>3.7726027397260276</c:v>
                </c:pt>
                <c:pt idx="1378">
                  <c:v>3.7753424657534245</c:v>
                </c:pt>
                <c:pt idx="1379">
                  <c:v>3.7780821917808218</c:v>
                </c:pt>
                <c:pt idx="1380">
                  <c:v>3.7808219178082192</c:v>
                </c:pt>
                <c:pt idx="1381">
                  <c:v>3.7835616438356166</c:v>
                </c:pt>
                <c:pt idx="1382">
                  <c:v>3.7863013698630139</c:v>
                </c:pt>
                <c:pt idx="1383">
                  <c:v>3.7890410958904108</c:v>
                </c:pt>
                <c:pt idx="1384">
                  <c:v>3.7917808219178082</c:v>
                </c:pt>
                <c:pt idx="1385">
                  <c:v>3.7945205479452055</c:v>
                </c:pt>
                <c:pt idx="1386">
                  <c:v>3.7972602739726029</c:v>
                </c:pt>
                <c:pt idx="1387">
                  <c:v>3.8</c:v>
                </c:pt>
                <c:pt idx="1388">
                  <c:v>3.8027397260273972</c:v>
                </c:pt>
                <c:pt idx="1389">
                  <c:v>3.8054794520547945</c:v>
                </c:pt>
                <c:pt idx="1390">
                  <c:v>3.8082191780821919</c:v>
                </c:pt>
                <c:pt idx="1391">
                  <c:v>3.8109589041095893</c:v>
                </c:pt>
                <c:pt idx="1392">
                  <c:v>3.8136986301369862</c:v>
                </c:pt>
                <c:pt idx="1393">
                  <c:v>3.8164383561643835</c:v>
                </c:pt>
                <c:pt idx="1394">
                  <c:v>3.8191780821917809</c:v>
                </c:pt>
                <c:pt idx="1395">
                  <c:v>3.8219178082191783</c:v>
                </c:pt>
                <c:pt idx="1396">
                  <c:v>3.8246575342465752</c:v>
                </c:pt>
                <c:pt idx="1397">
                  <c:v>3.8273972602739725</c:v>
                </c:pt>
                <c:pt idx="1398">
                  <c:v>3.8301369863013699</c:v>
                </c:pt>
                <c:pt idx="1399">
                  <c:v>3.8328767123287673</c:v>
                </c:pt>
                <c:pt idx="1400">
                  <c:v>3.8356164383561642</c:v>
                </c:pt>
                <c:pt idx="1401">
                  <c:v>3.8383561643835615</c:v>
                </c:pt>
                <c:pt idx="1402">
                  <c:v>3.8410958904109589</c:v>
                </c:pt>
                <c:pt idx="1403">
                  <c:v>3.8438356164383563</c:v>
                </c:pt>
                <c:pt idx="1404">
                  <c:v>3.8465753424657536</c:v>
                </c:pt>
                <c:pt idx="1405">
                  <c:v>3.8493150684931505</c:v>
                </c:pt>
                <c:pt idx="1406">
                  <c:v>3.8520547945205479</c:v>
                </c:pt>
                <c:pt idx="1407">
                  <c:v>3.8547945205479452</c:v>
                </c:pt>
                <c:pt idx="1408">
                  <c:v>3.8575342465753426</c:v>
                </c:pt>
                <c:pt idx="1409">
                  <c:v>3.8602739726027395</c:v>
                </c:pt>
                <c:pt idx="1410">
                  <c:v>3.8630136986301369</c:v>
                </c:pt>
                <c:pt idx="1411">
                  <c:v>3.8657534246575342</c:v>
                </c:pt>
                <c:pt idx="1412">
                  <c:v>3.8684931506849316</c:v>
                </c:pt>
                <c:pt idx="1413">
                  <c:v>3.871232876712329</c:v>
                </c:pt>
                <c:pt idx="1414">
                  <c:v>3.8739726027397259</c:v>
                </c:pt>
                <c:pt idx="1415">
                  <c:v>3.8767123287671232</c:v>
                </c:pt>
                <c:pt idx="1416">
                  <c:v>3.8794520547945206</c:v>
                </c:pt>
                <c:pt idx="1417">
                  <c:v>3.882191780821918</c:v>
                </c:pt>
                <c:pt idx="1418">
                  <c:v>3.8849315068493149</c:v>
                </c:pt>
                <c:pt idx="1419">
                  <c:v>3.8876712328767122</c:v>
                </c:pt>
                <c:pt idx="1420">
                  <c:v>3.8904109589041096</c:v>
                </c:pt>
                <c:pt idx="1421">
                  <c:v>3.893150684931507</c:v>
                </c:pt>
                <c:pt idx="1422">
                  <c:v>3.8958904109589043</c:v>
                </c:pt>
                <c:pt idx="1423">
                  <c:v>3.8986301369863012</c:v>
                </c:pt>
                <c:pt idx="1424">
                  <c:v>3.9013698630136986</c:v>
                </c:pt>
                <c:pt idx="1425">
                  <c:v>3.904109589041096</c:v>
                </c:pt>
                <c:pt idx="1426">
                  <c:v>3.9068493150684933</c:v>
                </c:pt>
                <c:pt idx="1427">
                  <c:v>3.9095890410958902</c:v>
                </c:pt>
                <c:pt idx="1428">
                  <c:v>3.9123287671232876</c:v>
                </c:pt>
                <c:pt idx="1429">
                  <c:v>3.9150684931506849</c:v>
                </c:pt>
                <c:pt idx="1430">
                  <c:v>3.9178082191780823</c:v>
                </c:pt>
                <c:pt idx="1431">
                  <c:v>3.9205479452054797</c:v>
                </c:pt>
                <c:pt idx="1432">
                  <c:v>3.9232876712328766</c:v>
                </c:pt>
                <c:pt idx="1433">
                  <c:v>3.9260273972602739</c:v>
                </c:pt>
                <c:pt idx="1434">
                  <c:v>3.9287671232876713</c:v>
                </c:pt>
                <c:pt idx="1435">
                  <c:v>3.9315068493150687</c:v>
                </c:pt>
                <c:pt idx="1436">
                  <c:v>3.9342465753424656</c:v>
                </c:pt>
                <c:pt idx="1437">
                  <c:v>3.9369863013698629</c:v>
                </c:pt>
                <c:pt idx="1438">
                  <c:v>3.9397260273972603</c:v>
                </c:pt>
                <c:pt idx="1439">
                  <c:v>3.9424657534246577</c:v>
                </c:pt>
                <c:pt idx="1440">
                  <c:v>3.9452054794520546</c:v>
                </c:pt>
                <c:pt idx="1441">
                  <c:v>3.9479452054794519</c:v>
                </c:pt>
                <c:pt idx="1442">
                  <c:v>3.9506849315068493</c:v>
                </c:pt>
                <c:pt idx="1443">
                  <c:v>3.9534246575342467</c:v>
                </c:pt>
                <c:pt idx="1444">
                  <c:v>3.956164383561644</c:v>
                </c:pt>
                <c:pt idx="1445">
                  <c:v>3.9589041095890409</c:v>
                </c:pt>
                <c:pt idx="1446">
                  <c:v>3.9616438356164383</c:v>
                </c:pt>
                <c:pt idx="1447">
                  <c:v>3.9643835616438357</c:v>
                </c:pt>
                <c:pt idx="1448">
                  <c:v>3.967123287671233</c:v>
                </c:pt>
                <c:pt idx="1449">
                  <c:v>3.9698630136986299</c:v>
                </c:pt>
                <c:pt idx="1450">
                  <c:v>3.9726027397260273</c:v>
                </c:pt>
                <c:pt idx="1451">
                  <c:v>3.9753424657534246</c:v>
                </c:pt>
                <c:pt idx="1452">
                  <c:v>3.978082191780822</c:v>
                </c:pt>
                <c:pt idx="1453">
                  <c:v>3.9808219178082194</c:v>
                </c:pt>
                <c:pt idx="1454">
                  <c:v>3.9835616438356163</c:v>
                </c:pt>
                <c:pt idx="1455">
                  <c:v>3.9863013698630136</c:v>
                </c:pt>
                <c:pt idx="1456">
                  <c:v>3.989041095890411</c:v>
                </c:pt>
                <c:pt idx="1457">
                  <c:v>3.9917808219178084</c:v>
                </c:pt>
                <c:pt idx="1458">
                  <c:v>3.9945205479452053</c:v>
                </c:pt>
                <c:pt idx="1459">
                  <c:v>3.9972602739726026</c:v>
                </c:pt>
                <c:pt idx="1460">
                  <c:v>4</c:v>
                </c:pt>
                <c:pt idx="1461">
                  <c:v>4.0027397260273974</c:v>
                </c:pt>
                <c:pt idx="1462">
                  <c:v>4.0054794520547947</c:v>
                </c:pt>
                <c:pt idx="1463">
                  <c:v>4.0082191780821921</c:v>
                </c:pt>
                <c:pt idx="1464">
                  <c:v>4.0109589041095894</c:v>
                </c:pt>
                <c:pt idx="1465">
                  <c:v>4.0136986301369859</c:v>
                </c:pt>
                <c:pt idx="1466">
                  <c:v>4.0164383561643833</c:v>
                </c:pt>
                <c:pt idx="1467">
                  <c:v>4.0191780821917806</c:v>
                </c:pt>
                <c:pt idx="1468">
                  <c:v>4.021917808219178</c:v>
                </c:pt>
                <c:pt idx="1469">
                  <c:v>4.0246575342465754</c:v>
                </c:pt>
                <c:pt idx="1470">
                  <c:v>4.0273972602739727</c:v>
                </c:pt>
                <c:pt idx="1471">
                  <c:v>4.0301369863013701</c:v>
                </c:pt>
                <c:pt idx="1472">
                  <c:v>4.0328767123287674</c:v>
                </c:pt>
                <c:pt idx="1473">
                  <c:v>4.0356164383561648</c:v>
                </c:pt>
                <c:pt idx="1474">
                  <c:v>4.0383561643835613</c:v>
                </c:pt>
                <c:pt idx="1475">
                  <c:v>4.0410958904109586</c:v>
                </c:pt>
                <c:pt idx="1476">
                  <c:v>4.043835616438356</c:v>
                </c:pt>
                <c:pt idx="1477">
                  <c:v>4.0465753424657533</c:v>
                </c:pt>
                <c:pt idx="1478">
                  <c:v>4.0493150684931507</c:v>
                </c:pt>
                <c:pt idx="1479">
                  <c:v>4.0520547945205481</c:v>
                </c:pt>
                <c:pt idx="1480">
                  <c:v>4.0547945205479454</c:v>
                </c:pt>
                <c:pt idx="1481">
                  <c:v>4.0575342465753428</c:v>
                </c:pt>
                <c:pt idx="1482">
                  <c:v>4.0602739726027401</c:v>
                </c:pt>
                <c:pt idx="1483">
                  <c:v>4.0630136986301366</c:v>
                </c:pt>
                <c:pt idx="1484">
                  <c:v>4.065753424657534</c:v>
                </c:pt>
                <c:pt idx="1485">
                  <c:v>4.0684931506849313</c:v>
                </c:pt>
                <c:pt idx="1486">
                  <c:v>4.0712328767123287</c:v>
                </c:pt>
                <c:pt idx="1487">
                  <c:v>4.0739726027397261</c:v>
                </c:pt>
                <c:pt idx="1488">
                  <c:v>4.0767123287671234</c:v>
                </c:pt>
                <c:pt idx="1489">
                  <c:v>4.0794520547945208</c:v>
                </c:pt>
                <c:pt idx="1490">
                  <c:v>4.0821917808219181</c:v>
                </c:pt>
                <c:pt idx="1491">
                  <c:v>4.0849315068493155</c:v>
                </c:pt>
                <c:pt idx="1492">
                  <c:v>4.087671232876712</c:v>
                </c:pt>
                <c:pt idx="1493">
                  <c:v>4.0904109589041093</c:v>
                </c:pt>
                <c:pt idx="1494">
                  <c:v>4.0931506849315067</c:v>
                </c:pt>
                <c:pt idx="1495">
                  <c:v>4.095890410958904</c:v>
                </c:pt>
                <c:pt idx="1496">
                  <c:v>4.0986301369863014</c:v>
                </c:pt>
                <c:pt idx="1497">
                  <c:v>4.1013698630136988</c:v>
                </c:pt>
                <c:pt idx="1498">
                  <c:v>4.1041095890410961</c:v>
                </c:pt>
                <c:pt idx="1499">
                  <c:v>4.1068493150684935</c:v>
                </c:pt>
                <c:pt idx="1500">
                  <c:v>4.1095890410958908</c:v>
                </c:pt>
                <c:pt idx="1501">
                  <c:v>4.1123287671232873</c:v>
                </c:pt>
                <c:pt idx="1502">
                  <c:v>4.1150684931506847</c:v>
                </c:pt>
                <c:pt idx="1503">
                  <c:v>4.117808219178082</c:v>
                </c:pt>
                <c:pt idx="1504">
                  <c:v>4.1205479452054794</c:v>
                </c:pt>
                <c:pt idx="1505">
                  <c:v>4.1232876712328768</c:v>
                </c:pt>
                <c:pt idx="1506">
                  <c:v>4.1260273972602741</c:v>
                </c:pt>
                <c:pt idx="1507">
                  <c:v>4.1287671232876715</c:v>
                </c:pt>
                <c:pt idx="1508">
                  <c:v>4.1315068493150688</c:v>
                </c:pt>
                <c:pt idx="1509">
                  <c:v>4.1342465753424653</c:v>
                </c:pt>
                <c:pt idx="1510">
                  <c:v>4.1369863013698627</c:v>
                </c:pt>
                <c:pt idx="1511">
                  <c:v>4.13972602739726</c:v>
                </c:pt>
                <c:pt idx="1512">
                  <c:v>4.1424657534246574</c:v>
                </c:pt>
                <c:pt idx="1513">
                  <c:v>4.1452054794520548</c:v>
                </c:pt>
                <c:pt idx="1514">
                  <c:v>4.1479452054794521</c:v>
                </c:pt>
                <c:pt idx="1515">
                  <c:v>4.1506849315068495</c:v>
                </c:pt>
                <c:pt idx="1516">
                  <c:v>4.1534246575342468</c:v>
                </c:pt>
                <c:pt idx="1517">
                  <c:v>4.1561643835616442</c:v>
                </c:pt>
                <c:pt idx="1518">
                  <c:v>4.1589041095890407</c:v>
                </c:pt>
                <c:pt idx="1519">
                  <c:v>4.161643835616438</c:v>
                </c:pt>
                <c:pt idx="1520">
                  <c:v>4.1643835616438354</c:v>
                </c:pt>
                <c:pt idx="1521">
                  <c:v>4.1671232876712327</c:v>
                </c:pt>
                <c:pt idx="1522">
                  <c:v>4.1698630136986301</c:v>
                </c:pt>
                <c:pt idx="1523">
                  <c:v>4.1726027397260275</c:v>
                </c:pt>
                <c:pt idx="1524">
                  <c:v>4.1753424657534248</c:v>
                </c:pt>
                <c:pt idx="1525">
                  <c:v>4.1780821917808222</c:v>
                </c:pt>
                <c:pt idx="1526">
                  <c:v>4.1808219178082195</c:v>
                </c:pt>
                <c:pt idx="1527">
                  <c:v>4.183561643835616</c:v>
                </c:pt>
                <c:pt idx="1528">
                  <c:v>4.1863013698630134</c:v>
                </c:pt>
                <c:pt idx="1529">
                  <c:v>4.1890410958904107</c:v>
                </c:pt>
                <c:pt idx="1530">
                  <c:v>4.1917808219178081</c:v>
                </c:pt>
                <c:pt idx="1531">
                  <c:v>4.1945205479452055</c:v>
                </c:pt>
                <c:pt idx="1532">
                  <c:v>4.1972602739726028</c:v>
                </c:pt>
                <c:pt idx="1533">
                  <c:v>4.2</c:v>
                </c:pt>
                <c:pt idx="1534">
                  <c:v>4.2027397260273975</c:v>
                </c:pt>
                <c:pt idx="1535">
                  <c:v>4.2054794520547949</c:v>
                </c:pt>
                <c:pt idx="1536">
                  <c:v>4.2082191780821914</c:v>
                </c:pt>
                <c:pt idx="1537">
                  <c:v>4.2109589041095887</c:v>
                </c:pt>
                <c:pt idx="1538">
                  <c:v>4.2136986301369861</c:v>
                </c:pt>
                <c:pt idx="1539">
                  <c:v>4.2164383561643834</c:v>
                </c:pt>
                <c:pt idx="1540">
                  <c:v>4.2191780821917808</c:v>
                </c:pt>
                <c:pt idx="1541">
                  <c:v>4.2219178082191782</c:v>
                </c:pt>
                <c:pt idx="1542">
                  <c:v>4.2246575342465755</c:v>
                </c:pt>
                <c:pt idx="1543">
                  <c:v>4.2273972602739729</c:v>
                </c:pt>
                <c:pt idx="1544">
                  <c:v>4.2301369863013702</c:v>
                </c:pt>
                <c:pt idx="1545">
                  <c:v>4.2328767123287667</c:v>
                </c:pt>
                <c:pt idx="1546">
                  <c:v>4.2356164383561641</c:v>
                </c:pt>
                <c:pt idx="1547">
                  <c:v>4.2383561643835614</c:v>
                </c:pt>
                <c:pt idx="1548">
                  <c:v>4.2410958904109588</c:v>
                </c:pt>
                <c:pt idx="1549">
                  <c:v>4.2438356164383562</c:v>
                </c:pt>
                <c:pt idx="1550">
                  <c:v>4.2465753424657535</c:v>
                </c:pt>
                <c:pt idx="1551">
                  <c:v>4.2493150684931509</c:v>
                </c:pt>
                <c:pt idx="1552">
                  <c:v>4.2520547945205482</c:v>
                </c:pt>
                <c:pt idx="1553">
                  <c:v>4.2547945205479456</c:v>
                </c:pt>
                <c:pt idx="1554">
                  <c:v>4.2575342465753421</c:v>
                </c:pt>
                <c:pt idx="1555">
                  <c:v>4.2602739726027394</c:v>
                </c:pt>
                <c:pt idx="1556">
                  <c:v>4.2630136986301368</c:v>
                </c:pt>
                <c:pt idx="1557">
                  <c:v>4.2657534246575342</c:v>
                </c:pt>
                <c:pt idx="1558">
                  <c:v>4.2684931506849315</c:v>
                </c:pt>
                <c:pt idx="1559">
                  <c:v>4.2712328767123289</c:v>
                </c:pt>
                <c:pt idx="1560">
                  <c:v>4.2739726027397262</c:v>
                </c:pt>
                <c:pt idx="1561">
                  <c:v>4.2767123287671236</c:v>
                </c:pt>
                <c:pt idx="1562">
                  <c:v>4.279452054794521</c:v>
                </c:pt>
                <c:pt idx="1563">
                  <c:v>4.2821917808219174</c:v>
                </c:pt>
                <c:pt idx="1564">
                  <c:v>4.2849315068493148</c:v>
                </c:pt>
                <c:pt idx="1565">
                  <c:v>4.2876712328767121</c:v>
                </c:pt>
                <c:pt idx="1566">
                  <c:v>4.2904109589041095</c:v>
                </c:pt>
                <c:pt idx="1567">
                  <c:v>4.2931506849315069</c:v>
                </c:pt>
                <c:pt idx="1568">
                  <c:v>4.2958904109589042</c:v>
                </c:pt>
                <c:pt idx="1569">
                  <c:v>4.2986301369863016</c:v>
                </c:pt>
                <c:pt idx="1570">
                  <c:v>4.3013698630136989</c:v>
                </c:pt>
                <c:pt idx="1571">
                  <c:v>4.3041095890410963</c:v>
                </c:pt>
                <c:pt idx="1572">
                  <c:v>4.3068493150684928</c:v>
                </c:pt>
                <c:pt idx="1573">
                  <c:v>4.3095890410958901</c:v>
                </c:pt>
                <c:pt idx="1574">
                  <c:v>4.3123287671232875</c:v>
                </c:pt>
                <c:pt idx="1575">
                  <c:v>4.3150684931506849</c:v>
                </c:pt>
                <c:pt idx="1576">
                  <c:v>4.3178082191780822</c:v>
                </c:pt>
                <c:pt idx="1577">
                  <c:v>4.3205479452054796</c:v>
                </c:pt>
                <c:pt idx="1578">
                  <c:v>4.3232876712328769</c:v>
                </c:pt>
                <c:pt idx="1579">
                  <c:v>4.3260273972602743</c:v>
                </c:pt>
                <c:pt idx="1580">
                  <c:v>4.3287671232876717</c:v>
                </c:pt>
                <c:pt idx="1581">
                  <c:v>4.3315068493150681</c:v>
                </c:pt>
                <c:pt idx="1582">
                  <c:v>4.3342465753424655</c:v>
                </c:pt>
                <c:pt idx="1583">
                  <c:v>4.3369863013698629</c:v>
                </c:pt>
                <c:pt idx="1584">
                  <c:v>4.3397260273972602</c:v>
                </c:pt>
                <c:pt idx="1585">
                  <c:v>4.3424657534246576</c:v>
                </c:pt>
                <c:pt idx="1586">
                  <c:v>4.3452054794520549</c:v>
                </c:pt>
                <c:pt idx="1587">
                  <c:v>4.3479452054794523</c:v>
                </c:pt>
                <c:pt idx="1588">
                  <c:v>4.3506849315068497</c:v>
                </c:pt>
                <c:pt idx="1589">
                  <c:v>4.353424657534247</c:v>
                </c:pt>
                <c:pt idx="1590">
                  <c:v>4.3561643835616435</c:v>
                </c:pt>
                <c:pt idx="1591">
                  <c:v>4.3589041095890408</c:v>
                </c:pt>
                <c:pt idx="1592">
                  <c:v>4.3616438356164382</c:v>
                </c:pt>
                <c:pt idx="1593">
                  <c:v>4.3643835616438356</c:v>
                </c:pt>
                <c:pt idx="1594">
                  <c:v>4.3671232876712329</c:v>
                </c:pt>
                <c:pt idx="1595">
                  <c:v>4.3698630136986303</c:v>
                </c:pt>
                <c:pt idx="1596">
                  <c:v>4.3726027397260276</c:v>
                </c:pt>
                <c:pt idx="1597">
                  <c:v>4.375342465753425</c:v>
                </c:pt>
                <c:pt idx="1598">
                  <c:v>4.3780821917808215</c:v>
                </c:pt>
                <c:pt idx="1599">
                  <c:v>4.3808219178082188</c:v>
                </c:pt>
                <c:pt idx="1600">
                  <c:v>4.3835616438356162</c:v>
                </c:pt>
                <c:pt idx="1601">
                  <c:v>4.3863013698630136</c:v>
                </c:pt>
                <c:pt idx="1602">
                  <c:v>4.3890410958904109</c:v>
                </c:pt>
                <c:pt idx="1603">
                  <c:v>4.3917808219178083</c:v>
                </c:pt>
                <c:pt idx="1604">
                  <c:v>4.3945205479452056</c:v>
                </c:pt>
                <c:pt idx="1605">
                  <c:v>4.397260273972603</c:v>
                </c:pt>
                <c:pt idx="1606">
                  <c:v>4.4000000000000004</c:v>
                </c:pt>
                <c:pt idx="1607">
                  <c:v>4.4027397260273968</c:v>
                </c:pt>
                <c:pt idx="1608">
                  <c:v>4.4054794520547942</c:v>
                </c:pt>
                <c:pt idx="1609">
                  <c:v>4.4082191780821915</c:v>
                </c:pt>
                <c:pt idx="1610">
                  <c:v>4.4109589041095889</c:v>
                </c:pt>
                <c:pt idx="1611">
                  <c:v>4.4136986301369863</c:v>
                </c:pt>
                <c:pt idx="1612">
                  <c:v>4.4164383561643836</c:v>
                </c:pt>
                <c:pt idx="1613">
                  <c:v>4.419178082191781</c:v>
                </c:pt>
                <c:pt idx="1614">
                  <c:v>4.4219178082191783</c:v>
                </c:pt>
                <c:pt idx="1615">
                  <c:v>4.4246575342465757</c:v>
                </c:pt>
                <c:pt idx="1616">
                  <c:v>4.4273972602739722</c:v>
                </c:pt>
                <c:pt idx="1617">
                  <c:v>4.4301369863013695</c:v>
                </c:pt>
                <c:pt idx="1618">
                  <c:v>4.4328767123287669</c:v>
                </c:pt>
                <c:pt idx="1619">
                  <c:v>4.4356164383561643</c:v>
                </c:pt>
                <c:pt idx="1620">
                  <c:v>4.4383561643835616</c:v>
                </c:pt>
                <c:pt idx="1621">
                  <c:v>4.441095890410959</c:v>
                </c:pt>
                <c:pt idx="1622">
                  <c:v>4.4438356164383563</c:v>
                </c:pt>
                <c:pt idx="1623">
                  <c:v>4.4465753424657537</c:v>
                </c:pt>
                <c:pt idx="1624">
                  <c:v>4.4493150684931511</c:v>
                </c:pt>
                <c:pt idx="1625">
                  <c:v>4.4520547945205475</c:v>
                </c:pt>
                <c:pt idx="1626">
                  <c:v>4.4547945205479449</c:v>
                </c:pt>
                <c:pt idx="1627">
                  <c:v>4.4575342465753423</c:v>
                </c:pt>
                <c:pt idx="1628">
                  <c:v>4.4602739726027396</c:v>
                </c:pt>
                <c:pt idx="1629">
                  <c:v>4.463013698630137</c:v>
                </c:pt>
                <c:pt idx="1630">
                  <c:v>4.4657534246575343</c:v>
                </c:pt>
                <c:pt idx="1631">
                  <c:v>4.4684931506849317</c:v>
                </c:pt>
                <c:pt idx="1632">
                  <c:v>4.4712328767123291</c:v>
                </c:pt>
                <c:pt idx="1633">
                  <c:v>4.4739726027397264</c:v>
                </c:pt>
                <c:pt idx="1634">
                  <c:v>4.4767123287671229</c:v>
                </c:pt>
                <c:pt idx="1635">
                  <c:v>4.4794520547945202</c:v>
                </c:pt>
                <c:pt idx="1636">
                  <c:v>4.4821917808219176</c:v>
                </c:pt>
                <c:pt idx="1637">
                  <c:v>4.484931506849315</c:v>
                </c:pt>
                <c:pt idx="1638">
                  <c:v>4.4876712328767123</c:v>
                </c:pt>
                <c:pt idx="1639">
                  <c:v>4.4904109589041097</c:v>
                </c:pt>
                <c:pt idx="1640">
                  <c:v>4.493150684931507</c:v>
                </c:pt>
                <c:pt idx="1641">
                  <c:v>4.4958904109589044</c:v>
                </c:pt>
                <c:pt idx="1642">
                  <c:v>4.4986301369863018</c:v>
                </c:pt>
                <c:pt idx="1643">
                  <c:v>4.5013698630136982</c:v>
                </c:pt>
                <c:pt idx="1644">
                  <c:v>4.5041095890410956</c:v>
                </c:pt>
                <c:pt idx="1645">
                  <c:v>4.506849315068493</c:v>
                </c:pt>
                <c:pt idx="1646">
                  <c:v>4.5095890410958903</c:v>
                </c:pt>
                <c:pt idx="1647">
                  <c:v>4.5123287671232877</c:v>
                </c:pt>
                <c:pt idx="1648">
                  <c:v>4.515068493150685</c:v>
                </c:pt>
                <c:pt idx="1649">
                  <c:v>4.5178082191780824</c:v>
                </c:pt>
                <c:pt idx="1650">
                  <c:v>4.5205479452054798</c:v>
                </c:pt>
                <c:pt idx="1651">
                  <c:v>4.5232876712328771</c:v>
                </c:pt>
                <c:pt idx="1652">
                  <c:v>4.5260273972602736</c:v>
                </c:pt>
                <c:pt idx="1653">
                  <c:v>4.5287671232876709</c:v>
                </c:pt>
                <c:pt idx="1654">
                  <c:v>4.5315068493150683</c:v>
                </c:pt>
                <c:pt idx="1655">
                  <c:v>4.5342465753424657</c:v>
                </c:pt>
                <c:pt idx="1656">
                  <c:v>4.536986301369863</c:v>
                </c:pt>
                <c:pt idx="1657">
                  <c:v>4.5397260273972604</c:v>
                </c:pt>
                <c:pt idx="1658">
                  <c:v>4.5424657534246577</c:v>
                </c:pt>
                <c:pt idx="1659">
                  <c:v>4.5452054794520551</c:v>
                </c:pt>
                <c:pt idx="1660">
                  <c:v>4.5479452054794525</c:v>
                </c:pt>
                <c:pt idx="1661">
                  <c:v>4.5506849315068489</c:v>
                </c:pt>
                <c:pt idx="1662">
                  <c:v>4.5534246575342463</c:v>
                </c:pt>
                <c:pt idx="1663">
                  <c:v>4.5561643835616437</c:v>
                </c:pt>
                <c:pt idx="1664">
                  <c:v>4.558904109589041</c:v>
                </c:pt>
                <c:pt idx="1665">
                  <c:v>4.5616438356164384</c:v>
                </c:pt>
                <c:pt idx="1666">
                  <c:v>4.5643835616438357</c:v>
                </c:pt>
                <c:pt idx="1667">
                  <c:v>4.5671232876712331</c:v>
                </c:pt>
                <c:pt idx="1668">
                  <c:v>4.5698630136986305</c:v>
                </c:pt>
                <c:pt idx="1669">
                  <c:v>4.5726027397260278</c:v>
                </c:pt>
                <c:pt idx="1670">
                  <c:v>4.5753424657534243</c:v>
                </c:pt>
                <c:pt idx="1671">
                  <c:v>4.5780821917808217</c:v>
                </c:pt>
                <c:pt idx="1672">
                  <c:v>4.580821917808219</c:v>
                </c:pt>
                <c:pt idx="1673">
                  <c:v>4.5835616438356164</c:v>
                </c:pt>
                <c:pt idx="1674">
                  <c:v>4.5863013698630137</c:v>
                </c:pt>
                <c:pt idx="1675">
                  <c:v>4.5890410958904111</c:v>
                </c:pt>
                <c:pt idx="1676">
                  <c:v>4.5917808219178085</c:v>
                </c:pt>
                <c:pt idx="1677">
                  <c:v>4.5945205479452058</c:v>
                </c:pt>
                <c:pt idx="1678">
                  <c:v>4.5972602739726032</c:v>
                </c:pt>
                <c:pt idx="1679">
                  <c:v>4.5999999999999996</c:v>
                </c:pt>
                <c:pt idx="1680">
                  <c:v>4.602739726027397</c:v>
                </c:pt>
                <c:pt idx="1681">
                  <c:v>4.6054794520547944</c:v>
                </c:pt>
                <c:pt idx="1682">
                  <c:v>4.6082191780821917</c:v>
                </c:pt>
                <c:pt idx="1683">
                  <c:v>4.6109589041095891</c:v>
                </c:pt>
                <c:pt idx="1684">
                  <c:v>4.6136986301369864</c:v>
                </c:pt>
                <c:pt idx="1685">
                  <c:v>4.6164383561643838</c:v>
                </c:pt>
                <c:pt idx="1686">
                  <c:v>4.6191780821917812</c:v>
                </c:pt>
                <c:pt idx="1687">
                  <c:v>4.6219178082191785</c:v>
                </c:pt>
                <c:pt idx="1688">
                  <c:v>4.624657534246575</c:v>
                </c:pt>
                <c:pt idx="1689">
                  <c:v>4.6273972602739724</c:v>
                </c:pt>
                <c:pt idx="1690">
                  <c:v>4.6301369863013697</c:v>
                </c:pt>
                <c:pt idx="1691">
                  <c:v>4.6328767123287671</c:v>
                </c:pt>
                <c:pt idx="1692">
                  <c:v>4.6356164383561644</c:v>
                </c:pt>
                <c:pt idx="1693">
                  <c:v>4.6383561643835618</c:v>
                </c:pt>
                <c:pt idx="1694">
                  <c:v>4.6410958904109592</c:v>
                </c:pt>
                <c:pt idx="1695">
                  <c:v>4.6438356164383565</c:v>
                </c:pt>
                <c:pt idx="1696">
                  <c:v>4.646575342465753</c:v>
                </c:pt>
                <c:pt idx="1697">
                  <c:v>4.6493150684931503</c:v>
                </c:pt>
                <c:pt idx="1698">
                  <c:v>4.6520547945205477</c:v>
                </c:pt>
                <c:pt idx="1699">
                  <c:v>4.6547945205479451</c:v>
                </c:pt>
                <c:pt idx="1700">
                  <c:v>4.6575342465753424</c:v>
                </c:pt>
                <c:pt idx="1701">
                  <c:v>4.6602739726027398</c:v>
                </c:pt>
                <c:pt idx="1702">
                  <c:v>4.6630136986301371</c:v>
                </c:pt>
                <c:pt idx="1703">
                  <c:v>4.6657534246575345</c:v>
                </c:pt>
                <c:pt idx="1704">
                  <c:v>4.6684931506849319</c:v>
                </c:pt>
                <c:pt idx="1705">
                  <c:v>4.6712328767123283</c:v>
                </c:pt>
                <c:pt idx="1706">
                  <c:v>4.6739726027397257</c:v>
                </c:pt>
                <c:pt idx="1707">
                  <c:v>4.6767123287671231</c:v>
                </c:pt>
                <c:pt idx="1708">
                  <c:v>4.6794520547945204</c:v>
                </c:pt>
                <c:pt idx="1709">
                  <c:v>4.6821917808219178</c:v>
                </c:pt>
                <c:pt idx="1710">
                  <c:v>4.6849315068493151</c:v>
                </c:pt>
                <c:pt idx="1711">
                  <c:v>4.6876712328767125</c:v>
                </c:pt>
                <c:pt idx="1712">
                  <c:v>4.6904109589041099</c:v>
                </c:pt>
                <c:pt idx="1713">
                  <c:v>4.6931506849315072</c:v>
                </c:pt>
                <c:pt idx="1714">
                  <c:v>4.6958904109589037</c:v>
                </c:pt>
                <c:pt idx="1715">
                  <c:v>4.6986301369863011</c:v>
                </c:pt>
                <c:pt idx="1716">
                  <c:v>4.7013698630136984</c:v>
                </c:pt>
                <c:pt idx="1717">
                  <c:v>4.7041095890410958</c:v>
                </c:pt>
                <c:pt idx="1718">
                  <c:v>4.7068493150684931</c:v>
                </c:pt>
                <c:pt idx="1719">
                  <c:v>4.7095890410958905</c:v>
                </c:pt>
                <c:pt idx="1720">
                  <c:v>4.7123287671232879</c:v>
                </c:pt>
                <c:pt idx="1721">
                  <c:v>4.7150684931506852</c:v>
                </c:pt>
                <c:pt idx="1722">
                  <c:v>4.7178082191780826</c:v>
                </c:pt>
                <c:pt idx="1723">
                  <c:v>4.720547945205479</c:v>
                </c:pt>
                <c:pt idx="1724">
                  <c:v>4.7232876712328764</c:v>
                </c:pt>
                <c:pt idx="1725">
                  <c:v>4.7260273972602738</c:v>
                </c:pt>
                <c:pt idx="1726">
                  <c:v>4.7287671232876711</c:v>
                </c:pt>
                <c:pt idx="1727">
                  <c:v>4.7315068493150685</c:v>
                </c:pt>
                <c:pt idx="1728">
                  <c:v>4.7342465753424658</c:v>
                </c:pt>
                <c:pt idx="1729">
                  <c:v>4.7369863013698632</c:v>
                </c:pt>
                <c:pt idx="1730">
                  <c:v>4.7397260273972606</c:v>
                </c:pt>
                <c:pt idx="1731">
                  <c:v>4.7424657534246579</c:v>
                </c:pt>
                <c:pt idx="1732">
                  <c:v>4.7452054794520544</c:v>
                </c:pt>
                <c:pt idx="1733">
                  <c:v>4.7479452054794518</c:v>
                </c:pt>
                <c:pt idx="1734">
                  <c:v>4.7506849315068491</c:v>
                </c:pt>
                <c:pt idx="1735">
                  <c:v>4.7534246575342465</c:v>
                </c:pt>
                <c:pt idx="1736">
                  <c:v>4.7561643835616438</c:v>
                </c:pt>
                <c:pt idx="1737">
                  <c:v>4.7589041095890412</c:v>
                </c:pt>
                <c:pt idx="1738">
                  <c:v>4.7616438356164386</c:v>
                </c:pt>
                <c:pt idx="1739">
                  <c:v>4.7643835616438359</c:v>
                </c:pt>
                <c:pt idx="1740">
                  <c:v>4.7671232876712333</c:v>
                </c:pt>
                <c:pt idx="1741">
                  <c:v>4.7698630136986298</c:v>
                </c:pt>
                <c:pt idx="1742">
                  <c:v>4.7726027397260271</c:v>
                </c:pt>
                <c:pt idx="1743">
                  <c:v>4.7753424657534245</c:v>
                </c:pt>
                <c:pt idx="1744">
                  <c:v>4.7780821917808218</c:v>
                </c:pt>
                <c:pt idx="1745">
                  <c:v>4.7808219178082192</c:v>
                </c:pt>
                <c:pt idx="1746">
                  <c:v>4.7835616438356166</c:v>
                </c:pt>
                <c:pt idx="1747">
                  <c:v>4.7863013698630139</c:v>
                </c:pt>
                <c:pt idx="1748">
                  <c:v>4.7890410958904113</c:v>
                </c:pt>
                <c:pt idx="1749">
                  <c:v>4.7917808219178086</c:v>
                </c:pt>
                <c:pt idx="1750">
                  <c:v>4.7945205479452051</c:v>
                </c:pt>
                <c:pt idx="1751">
                  <c:v>4.7972602739726025</c:v>
                </c:pt>
                <c:pt idx="1752">
                  <c:v>4.8</c:v>
                </c:pt>
                <c:pt idx="1753">
                  <c:v>4.8027397260273972</c:v>
                </c:pt>
                <c:pt idx="1754">
                  <c:v>4.8054794520547945</c:v>
                </c:pt>
                <c:pt idx="1755">
                  <c:v>4.8082191780821919</c:v>
                </c:pt>
                <c:pt idx="1756">
                  <c:v>4.8109589041095893</c:v>
                </c:pt>
                <c:pt idx="1757">
                  <c:v>4.8136986301369866</c:v>
                </c:pt>
                <c:pt idx="1758">
                  <c:v>4.816438356164384</c:v>
                </c:pt>
                <c:pt idx="1759">
                  <c:v>4.8191780821917805</c:v>
                </c:pt>
                <c:pt idx="1760">
                  <c:v>4.8219178082191778</c:v>
                </c:pt>
                <c:pt idx="1761">
                  <c:v>4.8246575342465752</c:v>
                </c:pt>
                <c:pt idx="1762">
                  <c:v>4.8273972602739725</c:v>
                </c:pt>
                <c:pt idx="1763">
                  <c:v>4.8301369863013699</c:v>
                </c:pt>
                <c:pt idx="1764">
                  <c:v>4.8328767123287673</c:v>
                </c:pt>
                <c:pt idx="1765">
                  <c:v>4.8356164383561646</c:v>
                </c:pt>
                <c:pt idx="1766">
                  <c:v>4.838356164383562</c:v>
                </c:pt>
                <c:pt idx="1767">
                  <c:v>4.8410958904109593</c:v>
                </c:pt>
                <c:pt idx="1768">
                  <c:v>4.8438356164383558</c:v>
                </c:pt>
                <c:pt idx="1769">
                  <c:v>4.8465753424657532</c:v>
                </c:pt>
                <c:pt idx="1770">
                  <c:v>4.8493150684931505</c:v>
                </c:pt>
                <c:pt idx="1771">
                  <c:v>4.8520547945205479</c:v>
                </c:pt>
                <c:pt idx="1772">
                  <c:v>4.8547945205479452</c:v>
                </c:pt>
                <c:pt idx="1773">
                  <c:v>4.8575342465753426</c:v>
                </c:pt>
                <c:pt idx="1774">
                  <c:v>4.86027397260274</c:v>
                </c:pt>
                <c:pt idx="1775">
                  <c:v>4.8630136986301373</c:v>
                </c:pt>
                <c:pt idx="1776">
                  <c:v>4.8657534246575347</c:v>
                </c:pt>
                <c:pt idx="1777">
                  <c:v>4.8684931506849312</c:v>
                </c:pt>
                <c:pt idx="1778">
                  <c:v>4.8712328767123285</c:v>
                </c:pt>
                <c:pt idx="1779">
                  <c:v>4.8739726027397259</c:v>
                </c:pt>
                <c:pt idx="1780">
                  <c:v>4.8767123287671232</c:v>
                </c:pt>
                <c:pt idx="1781">
                  <c:v>4.8794520547945206</c:v>
                </c:pt>
                <c:pt idx="1782">
                  <c:v>4.882191780821918</c:v>
                </c:pt>
                <c:pt idx="1783">
                  <c:v>4.8849315068493153</c:v>
                </c:pt>
                <c:pt idx="1784">
                  <c:v>4.8876712328767127</c:v>
                </c:pt>
                <c:pt idx="1785">
                  <c:v>4.8904109589041092</c:v>
                </c:pt>
                <c:pt idx="1786">
                  <c:v>4.8931506849315065</c:v>
                </c:pt>
                <c:pt idx="1787">
                  <c:v>4.8958904109589039</c:v>
                </c:pt>
                <c:pt idx="1788">
                  <c:v>4.8986301369863012</c:v>
                </c:pt>
                <c:pt idx="1789">
                  <c:v>4.9013698630136986</c:v>
                </c:pt>
                <c:pt idx="1790">
                  <c:v>4.904109589041096</c:v>
                </c:pt>
                <c:pt idx="1791">
                  <c:v>4.9068493150684933</c:v>
                </c:pt>
                <c:pt idx="1792">
                  <c:v>4.9095890410958907</c:v>
                </c:pt>
                <c:pt idx="1793">
                  <c:v>4.912328767123288</c:v>
                </c:pt>
                <c:pt idx="1794">
                  <c:v>4.9150684931506845</c:v>
                </c:pt>
                <c:pt idx="1795">
                  <c:v>4.9178082191780819</c:v>
                </c:pt>
                <c:pt idx="1796">
                  <c:v>4.9205479452054792</c:v>
                </c:pt>
                <c:pt idx="1797">
                  <c:v>4.9232876712328766</c:v>
                </c:pt>
                <c:pt idx="1798">
                  <c:v>4.9260273972602739</c:v>
                </c:pt>
                <c:pt idx="1799">
                  <c:v>4.9287671232876713</c:v>
                </c:pt>
                <c:pt idx="1800">
                  <c:v>4.9315068493150687</c:v>
                </c:pt>
                <c:pt idx="1801">
                  <c:v>4.934246575342466</c:v>
                </c:pt>
                <c:pt idx="1802">
                  <c:v>4.9369863013698634</c:v>
                </c:pt>
                <c:pt idx="1803">
                  <c:v>4.9397260273972599</c:v>
                </c:pt>
                <c:pt idx="1804">
                  <c:v>4.9424657534246572</c:v>
                </c:pt>
                <c:pt idx="1805">
                  <c:v>4.9452054794520546</c:v>
                </c:pt>
                <c:pt idx="1806">
                  <c:v>4.9479452054794519</c:v>
                </c:pt>
                <c:pt idx="1807">
                  <c:v>4.9506849315068493</c:v>
                </c:pt>
                <c:pt idx="1808">
                  <c:v>4.9534246575342467</c:v>
                </c:pt>
                <c:pt idx="1809">
                  <c:v>4.956164383561644</c:v>
                </c:pt>
                <c:pt idx="1810">
                  <c:v>4.9589041095890414</c:v>
                </c:pt>
                <c:pt idx="1811">
                  <c:v>4.9616438356164387</c:v>
                </c:pt>
                <c:pt idx="1812">
                  <c:v>4.9643835616438352</c:v>
                </c:pt>
                <c:pt idx="1813">
                  <c:v>4.9671232876712326</c:v>
                </c:pt>
                <c:pt idx="1814">
                  <c:v>4.9698630136986299</c:v>
                </c:pt>
                <c:pt idx="1815">
                  <c:v>4.9726027397260273</c:v>
                </c:pt>
                <c:pt idx="1816">
                  <c:v>4.9753424657534246</c:v>
                </c:pt>
                <c:pt idx="1817">
                  <c:v>4.978082191780822</c:v>
                </c:pt>
                <c:pt idx="1818">
                  <c:v>4.9808219178082194</c:v>
                </c:pt>
                <c:pt idx="1819">
                  <c:v>4.9835616438356167</c:v>
                </c:pt>
                <c:pt idx="1820">
                  <c:v>4.9863013698630141</c:v>
                </c:pt>
                <c:pt idx="1821">
                  <c:v>4.9890410958904106</c:v>
                </c:pt>
                <c:pt idx="1822">
                  <c:v>4.9917808219178079</c:v>
                </c:pt>
                <c:pt idx="1823">
                  <c:v>4.9945205479452053</c:v>
                </c:pt>
                <c:pt idx="1824">
                  <c:v>4.9972602739726026</c:v>
                </c:pt>
                <c:pt idx="1825">
                  <c:v>5</c:v>
                </c:pt>
                <c:pt idx="1826">
                  <c:v>5.0027397260273974</c:v>
                </c:pt>
                <c:pt idx="1827">
                  <c:v>5.0054794520547947</c:v>
                </c:pt>
                <c:pt idx="1828">
                  <c:v>5.0082191780821921</c:v>
                </c:pt>
                <c:pt idx="1829">
                  <c:v>5.0109589041095894</c:v>
                </c:pt>
                <c:pt idx="1830">
                  <c:v>5.0136986301369859</c:v>
                </c:pt>
                <c:pt idx="1831">
                  <c:v>5.0164383561643833</c:v>
                </c:pt>
                <c:pt idx="1832">
                  <c:v>5.0191780821917806</c:v>
                </c:pt>
                <c:pt idx="1833">
                  <c:v>5.021917808219178</c:v>
                </c:pt>
                <c:pt idx="1834">
                  <c:v>5.0246575342465754</c:v>
                </c:pt>
                <c:pt idx="1835">
                  <c:v>5.0273972602739727</c:v>
                </c:pt>
                <c:pt idx="1836">
                  <c:v>5.0301369863013701</c:v>
                </c:pt>
                <c:pt idx="1837">
                  <c:v>5.0328767123287674</c:v>
                </c:pt>
                <c:pt idx="1838">
                  <c:v>5.0356164383561648</c:v>
                </c:pt>
                <c:pt idx="1839">
                  <c:v>5.0383561643835613</c:v>
                </c:pt>
                <c:pt idx="1840">
                  <c:v>5.0410958904109586</c:v>
                </c:pt>
                <c:pt idx="1841">
                  <c:v>5.043835616438356</c:v>
                </c:pt>
                <c:pt idx="1842">
                  <c:v>5.0465753424657533</c:v>
                </c:pt>
                <c:pt idx="1843">
                  <c:v>5.0493150684931507</c:v>
                </c:pt>
                <c:pt idx="1844">
                  <c:v>5.0520547945205481</c:v>
                </c:pt>
                <c:pt idx="1845">
                  <c:v>5.0547945205479454</c:v>
                </c:pt>
                <c:pt idx="1846">
                  <c:v>5.0575342465753428</c:v>
                </c:pt>
                <c:pt idx="1847">
                  <c:v>5.0602739726027401</c:v>
                </c:pt>
                <c:pt idx="1848">
                  <c:v>5.0630136986301366</c:v>
                </c:pt>
                <c:pt idx="1849">
                  <c:v>5.065753424657534</c:v>
                </c:pt>
                <c:pt idx="1850">
                  <c:v>5.0684931506849313</c:v>
                </c:pt>
                <c:pt idx="1851">
                  <c:v>5.0712328767123287</c:v>
                </c:pt>
                <c:pt idx="1852">
                  <c:v>5.0739726027397261</c:v>
                </c:pt>
                <c:pt idx="1853">
                  <c:v>5.0767123287671234</c:v>
                </c:pt>
                <c:pt idx="1854">
                  <c:v>5.0794520547945208</c:v>
                </c:pt>
                <c:pt idx="1855">
                  <c:v>5.0821917808219181</c:v>
                </c:pt>
                <c:pt idx="1856">
                  <c:v>5.0849315068493155</c:v>
                </c:pt>
                <c:pt idx="1857">
                  <c:v>5.087671232876712</c:v>
                </c:pt>
                <c:pt idx="1858">
                  <c:v>5.0904109589041093</c:v>
                </c:pt>
                <c:pt idx="1859">
                  <c:v>5.0931506849315067</c:v>
                </c:pt>
                <c:pt idx="1860">
                  <c:v>5.095890410958904</c:v>
                </c:pt>
                <c:pt idx="1861">
                  <c:v>5.0986301369863014</c:v>
                </c:pt>
                <c:pt idx="1862">
                  <c:v>5.1013698630136988</c:v>
                </c:pt>
                <c:pt idx="1863">
                  <c:v>5.1041095890410961</c:v>
                </c:pt>
                <c:pt idx="1864">
                  <c:v>5.1068493150684935</c:v>
                </c:pt>
                <c:pt idx="1865">
                  <c:v>5.1095890410958908</c:v>
                </c:pt>
                <c:pt idx="1866">
                  <c:v>5.1123287671232873</c:v>
                </c:pt>
                <c:pt idx="1867">
                  <c:v>5.1150684931506847</c:v>
                </c:pt>
                <c:pt idx="1868">
                  <c:v>5.117808219178082</c:v>
                </c:pt>
                <c:pt idx="1869">
                  <c:v>5.1205479452054794</c:v>
                </c:pt>
                <c:pt idx="1870">
                  <c:v>5.1232876712328768</c:v>
                </c:pt>
                <c:pt idx="1871">
                  <c:v>5.1260273972602741</c:v>
                </c:pt>
                <c:pt idx="1872">
                  <c:v>5.1287671232876715</c:v>
                </c:pt>
                <c:pt idx="1873">
                  <c:v>5.1315068493150688</c:v>
                </c:pt>
                <c:pt idx="1874">
                  <c:v>5.1342465753424653</c:v>
                </c:pt>
                <c:pt idx="1875">
                  <c:v>5.1369863013698627</c:v>
                </c:pt>
                <c:pt idx="1876">
                  <c:v>5.13972602739726</c:v>
                </c:pt>
                <c:pt idx="1877">
                  <c:v>5.1424657534246574</c:v>
                </c:pt>
                <c:pt idx="1878">
                  <c:v>5.1452054794520548</c:v>
                </c:pt>
                <c:pt idx="1879">
                  <c:v>5.1479452054794521</c:v>
                </c:pt>
                <c:pt idx="1880">
                  <c:v>5.1506849315068495</c:v>
                </c:pt>
                <c:pt idx="1881">
                  <c:v>5.1534246575342468</c:v>
                </c:pt>
                <c:pt idx="1882">
                  <c:v>5.1561643835616442</c:v>
                </c:pt>
                <c:pt idx="1883">
                  <c:v>5.1589041095890407</c:v>
                </c:pt>
                <c:pt idx="1884">
                  <c:v>5.161643835616438</c:v>
                </c:pt>
                <c:pt idx="1885">
                  <c:v>5.1643835616438354</c:v>
                </c:pt>
                <c:pt idx="1886">
                  <c:v>5.1671232876712327</c:v>
                </c:pt>
                <c:pt idx="1887">
                  <c:v>5.1698630136986301</c:v>
                </c:pt>
                <c:pt idx="1888">
                  <c:v>5.1726027397260275</c:v>
                </c:pt>
                <c:pt idx="1889">
                  <c:v>5.1753424657534248</c:v>
                </c:pt>
                <c:pt idx="1890">
                  <c:v>5.1780821917808222</c:v>
                </c:pt>
                <c:pt idx="1891">
                  <c:v>5.1808219178082195</c:v>
                </c:pt>
                <c:pt idx="1892">
                  <c:v>5.183561643835616</c:v>
                </c:pt>
                <c:pt idx="1893">
                  <c:v>5.1863013698630134</c:v>
                </c:pt>
                <c:pt idx="1894">
                  <c:v>5.1890410958904107</c:v>
                </c:pt>
                <c:pt idx="1895">
                  <c:v>5.1917808219178081</c:v>
                </c:pt>
                <c:pt idx="1896">
                  <c:v>5.1945205479452055</c:v>
                </c:pt>
                <c:pt idx="1897">
                  <c:v>5.1972602739726028</c:v>
                </c:pt>
                <c:pt idx="1898">
                  <c:v>5.2</c:v>
                </c:pt>
                <c:pt idx="1899">
                  <c:v>5.2027397260273975</c:v>
                </c:pt>
                <c:pt idx="1900">
                  <c:v>5.2054794520547949</c:v>
                </c:pt>
                <c:pt idx="1901">
                  <c:v>5.2082191780821914</c:v>
                </c:pt>
                <c:pt idx="1902">
                  <c:v>5.2109589041095887</c:v>
                </c:pt>
                <c:pt idx="1903">
                  <c:v>5.2136986301369861</c:v>
                </c:pt>
                <c:pt idx="1904">
                  <c:v>5.2164383561643834</c:v>
                </c:pt>
                <c:pt idx="1905">
                  <c:v>5.2191780821917808</c:v>
                </c:pt>
                <c:pt idx="1906">
                  <c:v>5.2219178082191782</c:v>
                </c:pt>
                <c:pt idx="1907">
                  <c:v>5.2246575342465755</c:v>
                </c:pt>
                <c:pt idx="1908">
                  <c:v>5.2273972602739729</c:v>
                </c:pt>
                <c:pt idx="1909">
                  <c:v>5.2301369863013702</c:v>
                </c:pt>
                <c:pt idx="1910">
                  <c:v>5.2328767123287667</c:v>
                </c:pt>
                <c:pt idx="1911">
                  <c:v>5.2356164383561641</c:v>
                </c:pt>
                <c:pt idx="1912">
                  <c:v>5.2383561643835614</c:v>
                </c:pt>
                <c:pt idx="1913">
                  <c:v>5.2410958904109588</c:v>
                </c:pt>
                <c:pt idx="1914">
                  <c:v>5.2438356164383562</c:v>
                </c:pt>
                <c:pt idx="1915">
                  <c:v>5.2465753424657535</c:v>
                </c:pt>
                <c:pt idx="1916">
                  <c:v>5.2493150684931509</c:v>
                </c:pt>
                <c:pt idx="1917">
                  <c:v>5.2520547945205482</c:v>
                </c:pt>
                <c:pt idx="1918">
                  <c:v>5.2547945205479456</c:v>
                </c:pt>
                <c:pt idx="1919">
                  <c:v>5.2575342465753421</c:v>
                </c:pt>
                <c:pt idx="1920">
                  <c:v>5.2602739726027394</c:v>
                </c:pt>
                <c:pt idx="1921">
                  <c:v>5.2630136986301368</c:v>
                </c:pt>
                <c:pt idx="1922">
                  <c:v>5.2657534246575342</c:v>
                </c:pt>
                <c:pt idx="1923">
                  <c:v>5.2684931506849315</c:v>
                </c:pt>
                <c:pt idx="1924">
                  <c:v>5.2712328767123289</c:v>
                </c:pt>
                <c:pt idx="1925">
                  <c:v>5.2739726027397262</c:v>
                </c:pt>
                <c:pt idx="1926">
                  <c:v>5.2767123287671236</c:v>
                </c:pt>
                <c:pt idx="1927">
                  <c:v>5.279452054794521</c:v>
                </c:pt>
                <c:pt idx="1928">
                  <c:v>5.2821917808219174</c:v>
                </c:pt>
                <c:pt idx="1929">
                  <c:v>5.2849315068493148</c:v>
                </c:pt>
                <c:pt idx="1930">
                  <c:v>5.2876712328767121</c:v>
                </c:pt>
                <c:pt idx="1931">
                  <c:v>5.2904109589041095</c:v>
                </c:pt>
                <c:pt idx="1932">
                  <c:v>5.2931506849315069</c:v>
                </c:pt>
                <c:pt idx="1933">
                  <c:v>5.2958904109589042</c:v>
                </c:pt>
                <c:pt idx="1934">
                  <c:v>5.2986301369863016</c:v>
                </c:pt>
                <c:pt idx="1935">
                  <c:v>5.3013698630136989</c:v>
                </c:pt>
                <c:pt idx="1936">
                  <c:v>5.3041095890410963</c:v>
                </c:pt>
                <c:pt idx="1937">
                  <c:v>5.3068493150684928</c:v>
                </c:pt>
                <c:pt idx="1938">
                  <c:v>5.3095890410958901</c:v>
                </c:pt>
                <c:pt idx="1939">
                  <c:v>5.3123287671232875</c:v>
                </c:pt>
                <c:pt idx="1940">
                  <c:v>5.3150684931506849</c:v>
                </c:pt>
                <c:pt idx="1941">
                  <c:v>5.3178082191780822</c:v>
                </c:pt>
                <c:pt idx="1942">
                  <c:v>5.3205479452054796</c:v>
                </c:pt>
                <c:pt idx="1943">
                  <c:v>5.3232876712328769</c:v>
                </c:pt>
                <c:pt idx="1944">
                  <c:v>5.3260273972602743</c:v>
                </c:pt>
                <c:pt idx="1945">
                  <c:v>5.3287671232876717</c:v>
                </c:pt>
                <c:pt idx="1946">
                  <c:v>5.3315068493150681</c:v>
                </c:pt>
                <c:pt idx="1947">
                  <c:v>5.3342465753424655</c:v>
                </c:pt>
                <c:pt idx="1948">
                  <c:v>5.3369863013698629</c:v>
                </c:pt>
                <c:pt idx="1949">
                  <c:v>5.3397260273972602</c:v>
                </c:pt>
                <c:pt idx="1950">
                  <c:v>5.3424657534246576</c:v>
                </c:pt>
                <c:pt idx="1951">
                  <c:v>5.3452054794520549</c:v>
                </c:pt>
                <c:pt idx="1952">
                  <c:v>5.3479452054794523</c:v>
                </c:pt>
                <c:pt idx="1953">
                  <c:v>5.3506849315068497</c:v>
                </c:pt>
                <c:pt idx="1954">
                  <c:v>5.353424657534247</c:v>
                </c:pt>
                <c:pt idx="1955">
                  <c:v>5.3561643835616435</c:v>
                </c:pt>
                <c:pt idx="1956">
                  <c:v>5.3589041095890408</c:v>
                </c:pt>
                <c:pt idx="1957">
                  <c:v>5.3616438356164382</c:v>
                </c:pt>
                <c:pt idx="1958">
                  <c:v>5.3643835616438356</c:v>
                </c:pt>
                <c:pt idx="1959">
                  <c:v>5.3671232876712329</c:v>
                </c:pt>
                <c:pt idx="1960">
                  <c:v>5.3698630136986303</c:v>
                </c:pt>
                <c:pt idx="1961">
                  <c:v>5.3726027397260276</c:v>
                </c:pt>
                <c:pt idx="1962">
                  <c:v>5.375342465753425</c:v>
                </c:pt>
                <c:pt idx="1963">
                  <c:v>5.3780821917808215</c:v>
                </c:pt>
                <c:pt idx="1964">
                  <c:v>5.3808219178082188</c:v>
                </c:pt>
                <c:pt idx="1965">
                  <c:v>5.3835616438356162</c:v>
                </c:pt>
                <c:pt idx="1966">
                  <c:v>5.3863013698630136</c:v>
                </c:pt>
                <c:pt idx="1967">
                  <c:v>5.3890410958904109</c:v>
                </c:pt>
                <c:pt idx="1968">
                  <c:v>5.3917808219178083</c:v>
                </c:pt>
                <c:pt idx="1969">
                  <c:v>5.3945205479452056</c:v>
                </c:pt>
                <c:pt idx="1970">
                  <c:v>5.397260273972603</c:v>
                </c:pt>
                <c:pt idx="1971">
                  <c:v>5.4</c:v>
                </c:pt>
                <c:pt idx="1972">
                  <c:v>5.4027397260273968</c:v>
                </c:pt>
                <c:pt idx="1973">
                  <c:v>5.4054794520547942</c:v>
                </c:pt>
                <c:pt idx="1974">
                  <c:v>5.4082191780821915</c:v>
                </c:pt>
                <c:pt idx="1975">
                  <c:v>5.4109589041095889</c:v>
                </c:pt>
                <c:pt idx="1976">
                  <c:v>5.4136986301369863</c:v>
                </c:pt>
                <c:pt idx="1977">
                  <c:v>5.4164383561643836</c:v>
                </c:pt>
                <c:pt idx="1978">
                  <c:v>5.419178082191781</c:v>
                </c:pt>
                <c:pt idx="1979">
                  <c:v>5.4219178082191783</c:v>
                </c:pt>
                <c:pt idx="1980">
                  <c:v>5.4246575342465757</c:v>
                </c:pt>
                <c:pt idx="1981">
                  <c:v>5.4273972602739722</c:v>
                </c:pt>
                <c:pt idx="1982">
                  <c:v>5.4301369863013695</c:v>
                </c:pt>
                <c:pt idx="1983">
                  <c:v>5.4328767123287669</c:v>
                </c:pt>
                <c:pt idx="1984">
                  <c:v>5.4356164383561643</c:v>
                </c:pt>
                <c:pt idx="1985">
                  <c:v>5.4383561643835616</c:v>
                </c:pt>
                <c:pt idx="1986">
                  <c:v>5.441095890410959</c:v>
                </c:pt>
                <c:pt idx="1987">
                  <c:v>5.4438356164383563</c:v>
                </c:pt>
                <c:pt idx="1988">
                  <c:v>5.4465753424657537</c:v>
                </c:pt>
                <c:pt idx="1989">
                  <c:v>5.4493150684931511</c:v>
                </c:pt>
                <c:pt idx="1990">
                  <c:v>5.4520547945205475</c:v>
                </c:pt>
                <c:pt idx="1991">
                  <c:v>5.4547945205479449</c:v>
                </c:pt>
                <c:pt idx="1992">
                  <c:v>5.4575342465753423</c:v>
                </c:pt>
                <c:pt idx="1993">
                  <c:v>5.4602739726027396</c:v>
                </c:pt>
                <c:pt idx="1994">
                  <c:v>5.463013698630137</c:v>
                </c:pt>
                <c:pt idx="1995">
                  <c:v>5.4657534246575343</c:v>
                </c:pt>
                <c:pt idx="1996">
                  <c:v>5.4684931506849317</c:v>
                </c:pt>
                <c:pt idx="1997">
                  <c:v>5.4712328767123291</c:v>
                </c:pt>
                <c:pt idx="1998">
                  <c:v>5.4739726027397264</c:v>
                </c:pt>
                <c:pt idx="1999">
                  <c:v>5.4767123287671229</c:v>
                </c:pt>
                <c:pt idx="2000">
                  <c:v>5.4794520547945202</c:v>
                </c:pt>
                <c:pt idx="2001">
                  <c:v>5.4821917808219176</c:v>
                </c:pt>
                <c:pt idx="2002">
                  <c:v>5.484931506849315</c:v>
                </c:pt>
                <c:pt idx="2003">
                  <c:v>5.4876712328767123</c:v>
                </c:pt>
                <c:pt idx="2004">
                  <c:v>5.4904109589041097</c:v>
                </c:pt>
                <c:pt idx="2005">
                  <c:v>5.493150684931507</c:v>
                </c:pt>
                <c:pt idx="2006">
                  <c:v>5.4958904109589044</c:v>
                </c:pt>
                <c:pt idx="2007">
                  <c:v>5.4986301369863018</c:v>
                </c:pt>
                <c:pt idx="2008">
                  <c:v>5.5013698630136982</c:v>
                </c:pt>
                <c:pt idx="2009">
                  <c:v>5.5041095890410956</c:v>
                </c:pt>
                <c:pt idx="2010">
                  <c:v>5.506849315068493</c:v>
                </c:pt>
                <c:pt idx="2011">
                  <c:v>5.5095890410958903</c:v>
                </c:pt>
                <c:pt idx="2012">
                  <c:v>5.5123287671232877</c:v>
                </c:pt>
                <c:pt idx="2013">
                  <c:v>5.515068493150685</c:v>
                </c:pt>
                <c:pt idx="2014">
                  <c:v>5.5178082191780824</c:v>
                </c:pt>
                <c:pt idx="2015">
                  <c:v>5.5205479452054798</c:v>
                </c:pt>
                <c:pt idx="2016">
                  <c:v>5.5232876712328771</c:v>
                </c:pt>
                <c:pt idx="2017">
                  <c:v>5.5260273972602736</c:v>
                </c:pt>
                <c:pt idx="2018">
                  <c:v>5.5287671232876709</c:v>
                </c:pt>
                <c:pt idx="2019">
                  <c:v>5.5315068493150683</c:v>
                </c:pt>
                <c:pt idx="2020">
                  <c:v>5.5342465753424657</c:v>
                </c:pt>
                <c:pt idx="2021">
                  <c:v>5.536986301369863</c:v>
                </c:pt>
                <c:pt idx="2022">
                  <c:v>5.5397260273972604</c:v>
                </c:pt>
                <c:pt idx="2023">
                  <c:v>5.5424657534246577</c:v>
                </c:pt>
                <c:pt idx="2024">
                  <c:v>5.5452054794520551</c:v>
                </c:pt>
                <c:pt idx="2025">
                  <c:v>5.5479452054794525</c:v>
                </c:pt>
                <c:pt idx="2026">
                  <c:v>5.5506849315068489</c:v>
                </c:pt>
                <c:pt idx="2027">
                  <c:v>5.5534246575342463</c:v>
                </c:pt>
                <c:pt idx="2028">
                  <c:v>5.5561643835616437</c:v>
                </c:pt>
                <c:pt idx="2029">
                  <c:v>5.558904109589041</c:v>
                </c:pt>
                <c:pt idx="2030">
                  <c:v>5.5616438356164384</c:v>
                </c:pt>
                <c:pt idx="2031">
                  <c:v>5.5643835616438357</c:v>
                </c:pt>
                <c:pt idx="2032">
                  <c:v>5.5671232876712331</c:v>
                </c:pt>
                <c:pt idx="2033">
                  <c:v>5.5698630136986305</c:v>
                </c:pt>
                <c:pt idx="2034">
                  <c:v>5.5726027397260278</c:v>
                </c:pt>
                <c:pt idx="2035">
                  <c:v>5.5753424657534243</c:v>
                </c:pt>
                <c:pt idx="2036">
                  <c:v>5.5780821917808217</c:v>
                </c:pt>
                <c:pt idx="2037">
                  <c:v>5.580821917808219</c:v>
                </c:pt>
                <c:pt idx="2038">
                  <c:v>5.5835616438356164</c:v>
                </c:pt>
                <c:pt idx="2039">
                  <c:v>5.5863013698630137</c:v>
                </c:pt>
                <c:pt idx="2040">
                  <c:v>5.5890410958904111</c:v>
                </c:pt>
                <c:pt idx="2041">
                  <c:v>5.5917808219178085</c:v>
                </c:pt>
                <c:pt idx="2042">
                  <c:v>5.5945205479452058</c:v>
                </c:pt>
                <c:pt idx="2043">
                  <c:v>5.5972602739726032</c:v>
                </c:pt>
                <c:pt idx="2044">
                  <c:v>5.6</c:v>
                </c:pt>
                <c:pt idx="2045">
                  <c:v>5.602739726027397</c:v>
                </c:pt>
                <c:pt idx="2046">
                  <c:v>5.6054794520547944</c:v>
                </c:pt>
                <c:pt idx="2047">
                  <c:v>5.6082191780821917</c:v>
                </c:pt>
                <c:pt idx="2048">
                  <c:v>5.6109589041095891</c:v>
                </c:pt>
                <c:pt idx="2049">
                  <c:v>5.6136986301369864</c:v>
                </c:pt>
                <c:pt idx="2050">
                  <c:v>5.6164383561643838</c:v>
                </c:pt>
                <c:pt idx="2051">
                  <c:v>5.6191780821917812</c:v>
                </c:pt>
                <c:pt idx="2052">
                  <c:v>5.6219178082191785</c:v>
                </c:pt>
                <c:pt idx="2053">
                  <c:v>5.624657534246575</c:v>
                </c:pt>
                <c:pt idx="2054">
                  <c:v>5.6273972602739724</c:v>
                </c:pt>
                <c:pt idx="2055">
                  <c:v>5.6301369863013697</c:v>
                </c:pt>
                <c:pt idx="2056">
                  <c:v>5.6328767123287671</c:v>
                </c:pt>
                <c:pt idx="2057">
                  <c:v>5.6356164383561644</c:v>
                </c:pt>
                <c:pt idx="2058">
                  <c:v>5.6383561643835618</c:v>
                </c:pt>
                <c:pt idx="2059">
                  <c:v>5.6410958904109592</c:v>
                </c:pt>
                <c:pt idx="2060">
                  <c:v>5.6438356164383565</c:v>
                </c:pt>
                <c:pt idx="2061">
                  <c:v>5.646575342465753</c:v>
                </c:pt>
                <c:pt idx="2062">
                  <c:v>5.6493150684931503</c:v>
                </c:pt>
                <c:pt idx="2063">
                  <c:v>5.6520547945205477</c:v>
                </c:pt>
                <c:pt idx="2064">
                  <c:v>5.6547945205479451</c:v>
                </c:pt>
                <c:pt idx="2065">
                  <c:v>5.6575342465753424</c:v>
                </c:pt>
                <c:pt idx="2066">
                  <c:v>5.6602739726027398</c:v>
                </c:pt>
                <c:pt idx="2067">
                  <c:v>5.6630136986301371</c:v>
                </c:pt>
                <c:pt idx="2068">
                  <c:v>5.6657534246575345</c:v>
                </c:pt>
                <c:pt idx="2069">
                  <c:v>5.6684931506849319</c:v>
                </c:pt>
                <c:pt idx="2070">
                  <c:v>5.6712328767123283</c:v>
                </c:pt>
                <c:pt idx="2071">
                  <c:v>5.6739726027397257</c:v>
                </c:pt>
                <c:pt idx="2072">
                  <c:v>5.6767123287671231</c:v>
                </c:pt>
                <c:pt idx="2073">
                  <c:v>5.6794520547945204</c:v>
                </c:pt>
                <c:pt idx="2074">
                  <c:v>5.6821917808219178</c:v>
                </c:pt>
                <c:pt idx="2075">
                  <c:v>5.6849315068493151</c:v>
                </c:pt>
                <c:pt idx="2076">
                  <c:v>5.6876712328767125</c:v>
                </c:pt>
                <c:pt idx="2077">
                  <c:v>5.6904109589041099</c:v>
                </c:pt>
                <c:pt idx="2078">
                  <c:v>5.6931506849315072</c:v>
                </c:pt>
                <c:pt idx="2079">
                  <c:v>5.6958904109589037</c:v>
                </c:pt>
                <c:pt idx="2080">
                  <c:v>5.6986301369863011</c:v>
                </c:pt>
                <c:pt idx="2081">
                  <c:v>5.7013698630136984</c:v>
                </c:pt>
                <c:pt idx="2082">
                  <c:v>5.7041095890410958</c:v>
                </c:pt>
                <c:pt idx="2083">
                  <c:v>5.7068493150684931</c:v>
                </c:pt>
                <c:pt idx="2084">
                  <c:v>5.7095890410958905</c:v>
                </c:pt>
                <c:pt idx="2085">
                  <c:v>5.7123287671232879</c:v>
                </c:pt>
                <c:pt idx="2086">
                  <c:v>5.7150684931506852</c:v>
                </c:pt>
                <c:pt idx="2087">
                  <c:v>5.7178082191780826</c:v>
                </c:pt>
                <c:pt idx="2088">
                  <c:v>5.720547945205479</c:v>
                </c:pt>
                <c:pt idx="2089">
                  <c:v>5.7232876712328764</c:v>
                </c:pt>
                <c:pt idx="2090">
                  <c:v>5.7260273972602738</c:v>
                </c:pt>
                <c:pt idx="2091">
                  <c:v>5.7287671232876711</c:v>
                </c:pt>
                <c:pt idx="2092">
                  <c:v>5.7315068493150685</c:v>
                </c:pt>
                <c:pt idx="2093">
                  <c:v>5.7342465753424658</c:v>
                </c:pt>
                <c:pt idx="2094">
                  <c:v>5.7369863013698632</c:v>
                </c:pt>
                <c:pt idx="2095">
                  <c:v>5.7397260273972606</c:v>
                </c:pt>
                <c:pt idx="2096">
                  <c:v>5.7424657534246579</c:v>
                </c:pt>
                <c:pt idx="2097">
                  <c:v>5.7452054794520544</c:v>
                </c:pt>
                <c:pt idx="2098">
                  <c:v>5.7479452054794518</c:v>
                </c:pt>
                <c:pt idx="2099">
                  <c:v>5.7506849315068491</c:v>
                </c:pt>
                <c:pt idx="2100">
                  <c:v>5.7534246575342465</c:v>
                </c:pt>
                <c:pt idx="2101">
                  <c:v>5.7561643835616438</c:v>
                </c:pt>
                <c:pt idx="2102">
                  <c:v>5.7589041095890412</c:v>
                </c:pt>
                <c:pt idx="2103">
                  <c:v>5.7616438356164386</c:v>
                </c:pt>
                <c:pt idx="2104">
                  <c:v>5.7643835616438359</c:v>
                </c:pt>
                <c:pt idx="2105">
                  <c:v>5.7671232876712333</c:v>
                </c:pt>
                <c:pt idx="2106">
                  <c:v>5.7698630136986298</c:v>
                </c:pt>
                <c:pt idx="2107">
                  <c:v>5.7726027397260271</c:v>
                </c:pt>
                <c:pt idx="2108">
                  <c:v>5.7753424657534245</c:v>
                </c:pt>
                <c:pt idx="2109">
                  <c:v>5.7780821917808218</c:v>
                </c:pt>
                <c:pt idx="2110">
                  <c:v>5.7808219178082192</c:v>
                </c:pt>
                <c:pt idx="2111">
                  <c:v>5.7835616438356166</c:v>
                </c:pt>
                <c:pt idx="2112">
                  <c:v>5.7863013698630139</c:v>
                </c:pt>
                <c:pt idx="2113">
                  <c:v>5.7890410958904113</c:v>
                </c:pt>
                <c:pt idx="2114">
                  <c:v>5.7917808219178086</c:v>
                </c:pt>
                <c:pt idx="2115">
                  <c:v>5.7945205479452051</c:v>
                </c:pt>
                <c:pt idx="2116">
                  <c:v>5.7972602739726025</c:v>
                </c:pt>
                <c:pt idx="2117">
                  <c:v>5.8</c:v>
                </c:pt>
                <c:pt idx="2118">
                  <c:v>5.8027397260273972</c:v>
                </c:pt>
                <c:pt idx="2119">
                  <c:v>5.8054794520547945</c:v>
                </c:pt>
                <c:pt idx="2120">
                  <c:v>5.8082191780821919</c:v>
                </c:pt>
                <c:pt idx="2121">
                  <c:v>5.8109589041095893</c:v>
                </c:pt>
                <c:pt idx="2122">
                  <c:v>5.8136986301369866</c:v>
                </c:pt>
                <c:pt idx="2123">
                  <c:v>5.816438356164384</c:v>
                </c:pt>
                <c:pt idx="2124">
                  <c:v>5.8191780821917805</c:v>
                </c:pt>
                <c:pt idx="2125">
                  <c:v>5.8219178082191778</c:v>
                </c:pt>
                <c:pt idx="2126">
                  <c:v>5.8246575342465752</c:v>
                </c:pt>
                <c:pt idx="2127">
                  <c:v>5.8273972602739725</c:v>
                </c:pt>
                <c:pt idx="2128">
                  <c:v>5.8301369863013699</c:v>
                </c:pt>
                <c:pt idx="2129">
                  <c:v>5.8328767123287673</c:v>
                </c:pt>
                <c:pt idx="2130">
                  <c:v>5.8356164383561646</c:v>
                </c:pt>
                <c:pt idx="2131">
                  <c:v>5.838356164383562</c:v>
                </c:pt>
                <c:pt idx="2132">
                  <c:v>5.8410958904109593</c:v>
                </c:pt>
                <c:pt idx="2133">
                  <c:v>5.8438356164383558</c:v>
                </c:pt>
                <c:pt idx="2134">
                  <c:v>5.8465753424657532</c:v>
                </c:pt>
                <c:pt idx="2135">
                  <c:v>5.8493150684931505</c:v>
                </c:pt>
                <c:pt idx="2136">
                  <c:v>5.8520547945205479</c:v>
                </c:pt>
                <c:pt idx="2137">
                  <c:v>5.8547945205479452</c:v>
                </c:pt>
                <c:pt idx="2138">
                  <c:v>5.8575342465753426</c:v>
                </c:pt>
                <c:pt idx="2139">
                  <c:v>5.86027397260274</c:v>
                </c:pt>
                <c:pt idx="2140">
                  <c:v>5.8630136986301373</c:v>
                </c:pt>
                <c:pt idx="2141">
                  <c:v>5.8657534246575347</c:v>
                </c:pt>
                <c:pt idx="2142">
                  <c:v>5.8684931506849312</c:v>
                </c:pt>
                <c:pt idx="2143">
                  <c:v>5.8712328767123285</c:v>
                </c:pt>
                <c:pt idx="2144">
                  <c:v>5.8739726027397259</c:v>
                </c:pt>
                <c:pt idx="2145">
                  <c:v>5.8767123287671232</c:v>
                </c:pt>
                <c:pt idx="2146">
                  <c:v>5.8794520547945206</c:v>
                </c:pt>
                <c:pt idx="2147">
                  <c:v>5.882191780821918</c:v>
                </c:pt>
                <c:pt idx="2148">
                  <c:v>5.8849315068493153</c:v>
                </c:pt>
                <c:pt idx="2149">
                  <c:v>5.8876712328767127</c:v>
                </c:pt>
                <c:pt idx="2150">
                  <c:v>5.8904109589041092</c:v>
                </c:pt>
                <c:pt idx="2151">
                  <c:v>5.8931506849315065</c:v>
                </c:pt>
                <c:pt idx="2152">
                  <c:v>5.8958904109589039</c:v>
                </c:pt>
                <c:pt idx="2153">
                  <c:v>5.8986301369863012</c:v>
                </c:pt>
                <c:pt idx="2154">
                  <c:v>5.9013698630136986</c:v>
                </c:pt>
                <c:pt idx="2155">
                  <c:v>5.904109589041096</c:v>
                </c:pt>
                <c:pt idx="2156">
                  <c:v>5.9068493150684933</c:v>
                </c:pt>
                <c:pt idx="2157">
                  <c:v>5.9095890410958907</c:v>
                </c:pt>
                <c:pt idx="2158">
                  <c:v>5.912328767123288</c:v>
                </c:pt>
                <c:pt idx="2159">
                  <c:v>5.9150684931506845</c:v>
                </c:pt>
                <c:pt idx="2160">
                  <c:v>5.9178082191780819</c:v>
                </c:pt>
                <c:pt idx="2161">
                  <c:v>5.9205479452054792</c:v>
                </c:pt>
                <c:pt idx="2162">
                  <c:v>5.9232876712328766</c:v>
                </c:pt>
                <c:pt idx="2163">
                  <c:v>5.9260273972602739</c:v>
                </c:pt>
                <c:pt idx="2164">
                  <c:v>5.9287671232876713</c:v>
                </c:pt>
                <c:pt idx="2165">
                  <c:v>5.9315068493150687</c:v>
                </c:pt>
                <c:pt idx="2166">
                  <c:v>5.934246575342466</c:v>
                </c:pt>
                <c:pt idx="2167">
                  <c:v>5.9369863013698634</c:v>
                </c:pt>
                <c:pt idx="2168">
                  <c:v>5.9397260273972599</c:v>
                </c:pt>
                <c:pt idx="2169">
                  <c:v>5.9424657534246572</c:v>
                </c:pt>
                <c:pt idx="2170">
                  <c:v>5.9452054794520546</c:v>
                </c:pt>
                <c:pt idx="2171">
                  <c:v>5.9479452054794519</c:v>
                </c:pt>
                <c:pt idx="2172">
                  <c:v>5.9506849315068493</c:v>
                </c:pt>
                <c:pt idx="2173">
                  <c:v>5.9534246575342467</c:v>
                </c:pt>
                <c:pt idx="2174">
                  <c:v>5.956164383561644</c:v>
                </c:pt>
                <c:pt idx="2175">
                  <c:v>5.9589041095890414</c:v>
                </c:pt>
                <c:pt idx="2176">
                  <c:v>5.9616438356164387</c:v>
                </c:pt>
                <c:pt idx="2177">
                  <c:v>5.9643835616438352</c:v>
                </c:pt>
                <c:pt idx="2178">
                  <c:v>5.9671232876712326</c:v>
                </c:pt>
                <c:pt idx="2179">
                  <c:v>5.9698630136986299</c:v>
                </c:pt>
                <c:pt idx="2180">
                  <c:v>5.9726027397260273</c:v>
                </c:pt>
                <c:pt idx="2181">
                  <c:v>5.9753424657534246</c:v>
                </c:pt>
                <c:pt idx="2182">
                  <c:v>5.978082191780822</c:v>
                </c:pt>
                <c:pt idx="2183">
                  <c:v>5.9808219178082194</c:v>
                </c:pt>
                <c:pt idx="2184">
                  <c:v>5.9835616438356167</c:v>
                </c:pt>
                <c:pt idx="2185">
                  <c:v>5.9863013698630141</c:v>
                </c:pt>
                <c:pt idx="2186">
                  <c:v>5.9890410958904106</c:v>
                </c:pt>
                <c:pt idx="2187">
                  <c:v>5.9917808219178079</c:v>
                </c:pt>
                <c:pt idx="2188">
                  <c:v>5.9945205479452053</c:v>
                </c:pt>
                <c:pt idx="2189">
                  <c:v>5.9972602739726026</c:v>
                </c:pt>
                <c:pt idx="2190">
                  <c:v>6</c:v>
                </c:pt>
                <c:pt idx="2191">
                  <c:v>6.0027397260273974</c:v>
                </c:pt>
                <c:pt idx="2192">
                  <c:v>6.0054794520547947</c:v>
                </c:pt>
                <c:pt idx="2193">
                  <c:v>6.0082191780821921</c:v>
                </c:pt>
                <c:pt idx="2194">
                  <c:v>6.0109589041095894</c:v>
                </c:pt>
                <c:pt idx="2195">
                  <c:v>6.0136986301369859</c:v>
                </c:pt>
                <c:pt idx="2196">
                  <c:v>6.0164383561643833</c:v>
                </c:pt>
                <c:pt idx="2197">
                  <c:v>6.0191780821917806</c:v>
                </c:pt>
                <c:pt idx="2198">
                  <c:v>6.021917808219178</c:v>
                </c:pt>
                <c:pt idx="2199">
                  <c:v>6.0246575342465754</c:v>
                </c:pt>
                <c:pt idx="2200">
                  <c:v>6.0273972602739727</c:v>
                </c:pt>
              </c:numCache>
            </c:numRef>
          </c:xVal>
          <c:yVal>
            <c:numRef>
              <c:f>CUM_INCID_CR1!$B$2:$B$2202</c:f>
              <c:numCache>
                <c:formatCode>General</c:formatCode>
                <c:ptCount val="2201"/>
                <c:pt idx="0">
                  <c:v>0</c:v>
                </c:pt>
                <c:pt idx="1">
                  <c:v>3.8595137012736397E-4</c:v>
                </c:pt>
                <c:pt idx="2">
                  <c:v>7.7205181378509774E-4</c:v>
                </c:pt>
                <c:pt idx="3">
                  <c:v>1.5454480585112705E-3</c:v>
                </c:pt>
                <c:pt idx="4">
                  <c:v>1.5454480585112705E-3</c:v>
                </c:pt>
                <c:pt idx="5">
                  <c:v>1.5454480585112705E-3</c:v>
                </c:pt>
                <c:pt idx="6">
                  <c:v>1.5454480585112705E-3</c:v>
                </c:pt>
                <c:pt idx="7">
                  <c:v>1.5454480585112705E-3</c:v>
                </c:pt>
                <c:pt idx="8">
                  <c:v>1.9321461808743568E-3</c:v>
                </c:pt>
                <c:pt idx="9">
                  <c:v>1.9321461808743568E-3</c:v>
                </c:pt>
                <c:pt idx="10">
                  <c:v>2.318844303237443E-3</c:v>
                </c:pt>
                <c:pt idx="11">
                  <c:v>3.0922405479636155E-3</c:v>
                </c:pt>
                <c:pt idx="12">
                  <c:v>3.4789386703267017E-3</c:v>
                </c:pt>
                <c:pt idx="13">
                  <c:v>3.4789386703267017E-3</c:v>
                </c:pt>
                <c:pt idx="14">
                  <c:v>3.8656367926897879E-3</c:v>
                </c:pt>
                <c:pt idx="15">
                  <c:v>3.8656367926897879E-3</c:v>
                </c:pt>
                <c:pt idx="16">
                  <c:v>5.0257311597790471E-3</c:v>
                </c:pt>
                <c:pt idx="17">
                  <c:v>5.7991274045052195E-3</c:v>
                </c:pt>
                <c:pt idx="18">
                  <c:v>5.7991274045052195E-3</c:v>
                </c:pt>
                <c:pt idx="19">
                  <c:v>6.1858255268683058E-3</c:v>
                </c:pt>
                <c:pt idx="20">
                  <c:v>6.1858255268683058E-3</c:v>
                </c:pt>
                <c:pt idx="21">
                  <c:v>6.1858255268683058E-3</c:v>
                </c:pt>
                <c:pt idx="22">
                  <c:v>6.1858255268683058E-3</c:v>
                </c:pt>
                <c:pt idx="23">
                  <c:v>6.1858255268683058E-3</c:v>
                </c:pt>
                <c:pt idx="24">
                  <c:v>6.9592217715944782E-3</c:v>
                </c:pt>
                <c:pt idx="25">
                  <c:v>6.9592217715944782E-3</c:v>
                </c:pt>
                <c:pt idx="26">
                  <c:v>6.9592217715944782E-3</c:v>
                </c:pt>
                <c:pt idx="27">
                  <c:v>7.3459198939575645E-3</c:v>
                </c:pt>
                <c:pt idx="28">
                  <c:v>8.1193161386837378E-3</c:v>
                </c:pt>
                <c:pt idx="29">
                  <c:v>8.1193161386837378E-3</c:v>
                </c:pt>
                <c:pt idx="30">
                  <c:v>8.506014261046824E-3</c:v>
                </c:pt>
                <c:pt idx="31">
                  <c:v>8.506014261046824E-3</c:v>
                </c:pt>
                <c:pt idx="32">
                  <c:v>8.506014261046824E-3</c:v>
                </c:pt>
                <c:pt idx="33">
                  <c:v>8.506014261046824E-3</c:v>
                </c:pt>
                <c:pt idx="34">
                  <c:v>8.8927123834099103E-3</c:v>
                </c:pt>
                <c:pt idx="35">
                  <c:v>8.8927123834099103E-3</c:v>
                </c:pt>
                <c:pt idx="36">
                  <c:v>9.2794105057729965E-3</c:v>
                </c:pt>
                <c:pt idx="37">
                  <c:v>9.2794105057729965E-3</c:v>
                </c:pt>
                <c:pt idx="38">
                  <c:v>9.6661086281360827E-3</c:v>
                </c:pt>
                <c:pt idx="39">
                  <c:v>1.0439504872862255E-2</c:v>
                </c:pt>
                <c:pt idx="40">
                  <c:v>1.0439504872862255E-2</c:v>
                </c:pt>
                <c:pt idx="41">
                  <c:v>1.0439504872862255E-2</c:v>
                </c:pt>
                <c:pt idx="42">
                  <c:v>1.0439504872862255E-2</c:v>
                </c:pt>
                <c:pt idx="43">
                  <c:v>1.0439504872862255E-2</c:v>
                </c:pt>
                <c:pt idx="44">
                  <c:v>1.0439504872862255E-2</c:v>
                </c:pt>
                <c:pt idx="45">
                  <c:v>1.0439504872862255E-2</c:v>
                </c:pt>
                <c:pt idx="46">
                  <c:v>1.0826354167282559E-2</c:v>
                </c:pt>
                <c:pt idx="47">
                  <c:v>1.1213203461702863E-2</c:v>
                </c:pt>
                <c:pt idx="48">
                  <c:v>1.1600052756123167E-2</c:v>
                </c:pt>
                <c:pt idx="49">
                  <c:v>1.1987053518552249E-2</c:v>
                </c:pt>
                <c:pt idx="50">
                  <c:v>1.1987053518552249E-2</c:v>
                </c:pt>
                <c:pt idx="51">
                  <c:v>1.1987053518552249E-2</c:v>
                </c:pt>
                <c:pt idx="52">
                  <c:v>1.1987053518552249E-2</c:v>
                </c:pt>
                <c:pt idx="53">
                  <c:v>1.2374054280981331E-2</c:v>
                </c:pt>
                <c:pt idx="54">
                  <c:v>1.2761055043410413E-2</c:v>
                </c:pt>
                <c:pt idx="55">
                  <c:v>1.2761055043410413E-2</c:v>
                </c:pt>
                <c:pt idx="56">
                  <c:v>1.3148055805839495E-2</c:v>
                </c:pt>
                <c:pt idx="57">
                  <c:v>1.3535056568268576E-2</c:v>
                </c:pt>
                <c:pt idx="58">
                  <c:v>1.3922209214827341E-2</c:v>
                </c:pt>
                <c:pt idx="59">
                  <c:v>1.3922209214827341E-2</c:v>
                </c:pt>
                <c:pt idx="60">
                  <c:v>1.4309361861386106E-2</c:v>
                </c:pt>
                <c:pt idx="61">
                  <c:v>1.4309361861386106E-2</c:v>
                </c:pt>
                <c:pt idx="62">
                  <c:v>1.4309361861386106E-2</c:v>
                </c:pt>
                <c:pt idx="63">
                  <c:v>1.4309361861386106E-2</c:v>
                </c:pt>
                <c:pt idx="64">
                  <c:v>1.5083971400198376E-2</c:v>
                </c:pt>
                <c:pt idx="65">
                  <c:v>1.5471276169604512E-2</c:v>
                </c:pt>
                <c:pt idx="66">
                  <c:v>1.6245885708416782E-2</c:v>
                </c:pt>
                <c:pt idx="67">
                  <c:v>1.6245885708416782E-2</c:v>
                </c:pt>
                <c:pt idx="68">
                  <c:v>1.7020495247229053E-2</c:v>
                </c:pt>
                <c:pt idx="69">
                  <c:v>1.7020495247229053E-2</c:v>
                </c:pt>
                <c:pt idx="70">
                  <c:v>1.7407800016635187E-2</c:v>
                </c:pt>
                <c:pt idx="71">
                  <c:v>1.8182409555447459E-2</c:v>
                </c:pt>
                <c:pt idx="72">
                  <c:v>1.8957019094259731E-2</c:v>
                </c:pt>
                <c:pt idx="73">
                  <c:v>1.8957019094259731E-2</c:v>
                </c:pt>
                <c:pt idx="74">
                  <c:v>1.9344323863665865E-2</c:v>
                </c:pt>
                <c:pt idx="75">
                  <c:v>1.9344323863665865E-2</c:v>
                </c:pt>
                <c:pt idx="76">
                  <c:v>2.0118933402478136E-2</c:v>
                </c:pt>
                <c:pt idx="77">
                  <c:v>2.0118933402478136E-2</c:v>
                </c:pt>
                <c:pt idx="78">
                  <c:v>2.0893542941290408E-2</c:v>
                </c:pt>
                <c:pt idx="79">
                  <c:v>2.0893542941290408E-2</c:v>
                </c:pt>
                <c:pt idx="80">
                  <c:v>2.0893542941290408E-2</c:v>
                </c:pt>
                <c:pt idx="81">
                  <c:v>2.0893542941290408E-2</c:v>
                </c:pt>
                <c:pt idx="82">
                  <c:v>2.1281000977324722E-2</c:v>
                </c:pt>
                <c:pt idx="83">
                  <c:v>2.1281000977324722E-2</c:v>
                </c:pt>
                <c:pt idx="84">
                  <c:v>2.2055917049393348E-2</c:v>
                </c:pt>
                <c:pt idx="85">
                  <c:v>2.2055917049393348E-2</c:v>
                </c:pt>
                <c:pt idx="86">
                  <c:v>2.2055917049393348E-2</c:v>
                </c:pt>
                <c:pt idx="87">
                  <c:v>2.2055917049393348E-2</c:v>
                </c:pt>
                <c:pt idx="88">
                  <c:v>2.2055917049393348E-2</c:v>
                </c:pt>
                <c:pt idx="89">
                  <c:v>2.2055917049393348E-2</c:v>
                </c:pt>
                <c:pt idx="90">
                  <c:v>2.2443375085427663E-2</c:v>
                </c:pt>
                <c:pt idx="91">
                  <c:v>2.2443375085427663E-2</c:v>
                </c:pt>
                <c:pt idx="92">
                  <c:v>2.3218598420014953E-2</c:v>
                </c:pt>
                <c:pt idx="93">
                  <c:v>2.3218598420014953E-2</c:v>
                </c:pt>
                <c:pt idx="94">
                  <c:v>2.3218598420014953E-2</c:v>
                </c:pt>
                <c:pt idx="95">
                  <c:v>2.3994129505032807E-2</c:v>
                </c:pt>
                <c:pt idx="96">
                  <c:v>2.3994129505032807E-2</c:v>
                </c:pt>
                <c:pt idx="97">
                  <c:v>2.3994129505032807E-2</c:v>
                </c:pt>
                <c:pt idx="98">
                  <c:v>2.3994129505032807E-2</c:v>
                </c:pt>
                <c:pt idx="99">
                  <c:v>2.3994129505032807E-2</c:v>
                </c:pt>
                <c:pt idx="100">
                  <c:v>2.3994129505032807E-2</c:v>
                </c:pt>
                <c:pt idx="101">
                  <c:v>2.3994129505032807E-2</c:v>
                </c:pt>
                <c:pt idx="102">
                  <c:v>2.477027731457155E-2</c:v>
                </c:pt>
                <c:pt idx="103">
                  <c:v>2.5158351219340919E-2</c:v>
                </c:pt>
                <c:pt idx="104">
                  <c:v>2.5546425124110289E-2</c:v>
                </c:pt>
                <c:pt idx="105">
                  <c:v>2.5546425124110289E-2</c:v>
                </c:pt>
                <c:pt idx="106">
                  <c:v>2.5546425124110289E-2</c:v>
                </c:pt>
                <c:pt idx="107">
                  <c:v>2.5546425124110289E-2</c:v>
                </c:pt>
                <c:pt idx="108">
                  <c:v>2.5546425124110289E-2</c:v>
                </c:pt>
                <c:pt idx="109">
                  <c:v>2.5546425124110289E-2</c:v>
                </c:pt>
                <c:pt idx="110">
                  <c:v>2.5546425124110289E-2</c:v>
                </c:pt>
                <c:pt idx="111">
                  <c:v>2.5934653639997099E-2</c:v>
                </c:pt>
                <c:pt idx="112">
                  <c:v>2.6322882155883909E-2</c:v>
                </c:pt>
                <c:pt idx="113">
                  <c:v>2.6322882155883909E-2</c:v>
                </c:pt>
                <c:pt idx="114">
                  <c:v>2.6322882155883909E-2</c:v>
                </c:pt>
                <c:pt idx="115">
                  <c:v>2.6322882155883909E-2</c:v>
                </c:pt>
                <c:pt idx="116">
                  <c:v>2.6711265529575218E-2</c:v>
                </c:pt>
                <c:pt idx="117">
                  <c:v>2.6711265529575218E-2</c:v>
                </c:pt>
                <c:pt idx="118">
                  <c:v>2.7099648903266528E-2</c:v>
                </c:pt>
                <c:pt idx="119">
                  <c:v>2.7099648903266528E-2</c:v>
                </c:pt>
                <c:pt idx="120">
                  <c:v>2.7488032276957838E-2</c:v>
                </c:pt>
                <c:pt idx="121">
                  <c:v>2.7876415650649147E-2</c:v>
                </c:pt>
                <c:pt idx="122">
                  <c:v>2.7876415650649147E-2</c:v>
                </c:pt>
                <c:pt idx="123">
                  <c:v>2.7876415650649147E-2</c:v>
                </c:pt>
                <c:pt idx="124">
                  <c:v>2.8264799024340457E-2</c:v>
                </c:pt>
                <c:pt idx="125">
                  <c:v>2.8264799024340457E-2</c:v>
                </c:pt>
                <c:pt idx="126">
                  <c:v>2.8264799024340457E-2</c:v>
                </c:pt>
                <c:pt idx="127">
                  <c:v>2.8264799024340457E-2</c:v>
                </c:pt>
                <c:pt idx="128">
                  <c:v>2.8653182398031767E-2</c:v>
                </c:pt>
                <c:pt idx="129">
                  <c:v>2.9041565771723076E-2</c:v>
                </c:pt>
                <c:pt idx="130">
                  <c:v>2.9041565771723076E-2</c:v>
                </c:pt>
                <c:pt idx="131">
                  <c:v>2.9041565771723076E-2</c:v>
                </c:pt>
                <c:pt idx="132">
                  <c:v>2.9041565771723076E-2</c:v>
                </c:pt>
                <c:pt idx="133">
                  <c:v>2.9041565771723076E-2</c:v>
                </c:pt>
                <c:pt idx="134">
                  <c:v>2.9429949145414386E-2</c:v>
                </c:pt>
                <c:pt idx="135">
                  <c:v>2.9429949145414386E-2</c:v>
                </c:pt>
                <c:pt idx="136">
                  <c:v>2.9429949145414386E-2</c:v>
                </c:pt>
                <c:pt idx="137">
                  <c:v>2.9818332519105695E-2</c:v>
                </c:pt>
                <c:pt idx="138">
                  <c:v>2.9818332519105695E-2</c:v>
                </c:pt>
                <c:pt idx="139">
                  <c:v>2.9818332519105695E-2</c:v>
                </c:pt>
                <c:pt idx="140">
                  <c:v>2.9818332519105695E-2</c:v>
                </c:pt>
                <c:pt idx="141">
                  <c:v>2.9818332519105695E-2</c:v>
                </c:pt>
                <c:pt idx="142">
                  <c:v>2.9818332519105695E-2</c:v>
                </c:pt>
                <c:pt idx="143">
                  <c:v>3.0206715892797005E-2</c:v>
                </c:pt>
                <c:pt idx="144">
                  <c:v>3.0206715892797005E-2</c:v>
                </c:pt>
                <c:pt idx="145">
                  <c:v>3.0206715892797005E-2</c:v>
                </c:pt>
                <c:pt idx="146">
                  <c:v>3.0206715892797005E-2</c:v>
                </c:pt>
                <c:pt idx="147">
                  <c:v>3.0206715892797005E-2</c:v>
                </c:pt>
                <c:pt idx="148">
                  <c:v>3.0206715892797005E-2</c:v>
                </c:pt>
                <c:pt idx="149">
                  <c:v>3.0206715892797005E-2</c:v>
                </c:pt>
                <c:pt idx="150">
                  <c:v>3.0206715892797005E-2</c:v>
                </c:pt>
                <c:pt idx="151">
                  <c:v>3.0595254868801495E-2</c:v>
                </c:pt>
                <c:pt idx="152">
                  <c:v>3.0595254868801495E-2</c:v>
                </c:pt>
                <c:pt idx="153">
                  <c:v>3.0595254868801495E-2</c:v>
                </c:pt>
                <c:pt idx="154">
                  <c:v>3.0983793844805985E-2</c:v>
                </c:pt>
                <c:pt idx="155">
                  <c:v>3.0983793844805985E-2</c:v>
                </c:pt>
                <c:pt idx="156">
                  <c:v>3.0983793844805985E-2</c:v>
                </c:pt>
                <c:pt idx="157">
                  <c:v>3.0983793844805985E-2</c:v>
                </c:pt>
                <c:pt idx="158">
                  <c:v>3.1372332820810471E-2</c:v>
                </c:pt>
                <c:pt idx="159">
                  <c:v>3.1372332820810471E-2</c:v>
                </c:pt>
                <c:pt idx="160">
                  <c:v>3.1760871796814957E-2</c:v>
                </c:pt>
                <c:pt idx="161">
                  <c:v>3.1760871796814957E-2</c:v>
                </c:pt>
                <c:pt idx="162">
                  <c:v>3.2149410772819444E-2</c:v>
                </c:pt>
                <c:pt idx="163">
                  <c:v>3.2149410772819444E-2</c:v>
                </c:pt>
                <c:pt idx="164">
                  <c:v>3.2149410772819444E-2</c:v>
                </c:pt>
                <c:pt idx="165">
                  <c:v>3.2149410772819444E-2</c:v>
                </c:pt>
                <c:pt idx="166">
                  <c:v>3.2149410772819444E-2</c:v>
                </c:pt>
                <c:pt idx="167">
                  <c:v>3.2149410772819444E-2</c:v>
                </c:pt>
                <c:pt idx="168">
                  <c:v>3.2149410772819444E-2</c:v>
                </c:pt>
                <c:pt idx="169">
                  <c:v>3.253794974882393E-2</c:v>
                </c:pt>
                <c:pt idx="170">
                  <c:v>3.2926488724828416E-2</c:v>
                </c:pt>
                <c:pt idx="171">
                  <c:v>3.2926488724828416E-2</c:v>
                </c:pt>
                <c:pt idx="172">
                  <c:v>3.3315027700832903E-2</c:v>
                </c:pt>
                <c:pt idx="173">
                  <c:v>3.3315027700832903E-2</c:v>
                </c:pt>
                <c:pt idx="174">
                  <c:v>3.3315027700832903E-2</c:v>
                </c:pt>
                <c:pt idx="175">
                  <c:v>3.3703566676837389E-2</c:v>
                </c:pt>
                <c:pt idx="176">
                  <c:v>3.4092105652841875E-2</c:v>
                </c:pt>
                <c:pt idx="177">
                  <c:v>3.4092105652841875E-2</c:v>
                </c:pt>
                <c:pt idx="178">
                  <c:v>3.4092105652841875E-2</c:v>
                </c:pt>
                <c:pt idx="179">
                  <c:v>3.4092105652841875E-2</c:v>
                </c:pt>
                <c:pt idx="180">
                  <c:v>3.4092105652841875E-2</c:v>
                </c:pt>
                <c:pt idx="181">
                  <c:v>3.4480644628846362E-2</c:v>
                </c:pt>
                <c:pt idx="182">
                  <c:v>3.4869183604850848E-2</c:v>
                </c:pt>
                <c:pt idx="183">
                  <c:v>3.5257722580855334E-2</c:v>
                </c:pt>
                <c:pt idx="184">
                  <c:v>3.5257722580855334E-2</c:v>
                </c:pt>
                <c:pt idx="185">
                  <c:v>3.5257722580855334E-2</c:v>
                </c:pt>
                <c:pt idx="186">
                  <c:v>3.5646261556859821E-2</c:v>
                </c:pt>
                <c:pt idx="187">
                  <c:v>3.5646261556859821E-2</c:v>
                </c:pt>
                <c:pt idx="188">
                  <c:v>3.5646261556859821E-2</c:v>
                </c:pt>
                <c:pt idx="189">
                  <c:v>3.5646261556859821E-2</c:v>
                </c:pt>
                <c:pt idx="190">
                  <c:v>3.5646261556859821E-2</c:v>
                </c:pt>
                <c:pt idx="191">
                  <c:v>3.5646261556859821E-2</c:v>
                </c:pt>
                <c:pt idx="192">
                  <c:v>3.6035113870748182E-2</c:v>
                </c:pt>
                <c:pt idx="193">
                  <c:v>3.6035113870748182E-2</c:v>
                </c:pt>
                <c:pt idx="194">
                  <c:v>3.6423966184636544E-2</c:v>
                </c:pt>
                <c:pt idx="195">
                  <c:v>3.6423966184636544E-2</c:v>
                </c:pt>
                <c:pt idx="196">
                  <c:v>3.6423966184636544E-2</c:v>
                </c:pt>
                <c:pt idx="197">
                  <c:v>3.6423966184636544E-2</c:v>
                </c:pt>
                <c:pt idx="198">
                  <c:v>3.7201670812413268E-2</c:v>
                </c:pt>
                <c:pt idx="199">
                  <c:v>3.7201670812413268E-2</c:v>
                </c:pt>
                <c:pt idx="200">
                  <c:v>3.7201670812413268E-2</c:v>
                </c:pt>
                <c:pt idx="201">
                  <c:v>3.7201670812413268E-2</c:v>
                </c:pt>
                <c:pt idx="202">
                  <c:v>3.7979689664282022E-2</c:v>
                </c:pt>
                <c:pt idx="203">
                  <c:v>3.7979689664282022E-2</c:v>
                </c:pt>
                <c:pt idx="204">
                  <c:v>3.7979689664282022E-2</c:v>
                </c:pt>
                <c:pt idx="205">
                  <c:v>3.8368699090216403E-2</c:v>
                </c:pt>
                <c:pt idx="206">
                  <c:v>3.8368699090216403E-2</c:v>
                </c:pt>
                <c:pt idx="207">
                  <c:v>3.8757708516150784E-2</c:v>
                </c:pt>
                <c:pt idx="208">
                  <c:v>3.8757708516150784E-2</c:v>
                </c:pt>
                <c:pt idx="209">
                  <c:v>3.8757708516150784E-2</c:v>
                </c:pt>
                <c:pt idx="210">
                  <c:v>3.9146717942085164E-2</c:v>
                </c:pt>
                <c:pt idx="211">
                  <c:v>3.9146717942085164E-2</c:v>
                </c:pt>
                <c:pt idx="212">
                  <c:v>3.9146717942085164E-2</c:v>
                </c:pt>
                <c:pt idx="213">
                  <c:v>3.9146717942085164E-2</c:v>
                </c:pt>
                <c:pt idx="214">
                  <c:v>3.9146717942085164E-2</c:v>
                </c:pt>
                <c:pt idx="215">
                  <c:v>3.9146717942085164E-2</c:v>
                </c:pt>
                <c:pt idx="216">
                  <c:v>3.9924736793953919E-2</c:v>
                </c:pt>
                <c:pt idx="217">
                  <c:v>3.9924736793953919E-2</c:v>
                </c:pt>
                <c:pt idx="218">
                  <c:v>4.03137462198883E-2</c:v>
                </c:pt>
                <c:pt idx="219">
                  <c:v>4.03137462198883E-2</c:v>
                </c:pt>
                <c:pt idx="220">
                  <c:v>4.070275564582268E-2</c:v>
                </c:pt>
                <c:pt idx="221">
                  <c:v>4.070275564582268E-2</c:v>
                </c:pt>
                <c:pt idx="222">
                  <c:v>4.1091765071757061E-2</c:v>
                </c:pt>
                <c:pt idx="223">
                  <c:v>4.1091765071757061E-2</c:v>
                </c:pt>
                <c:pt idx="224">
                  <c:v>4.1091765071757061E-2</c:v>
                </c:pt>
                <c:pt idx="225">
                  <c:v>4.1091765071757061E-2</c:v>
                </c:pt>
                <c:pt idx="226">
                  <c:v>4.1091765071757061E-2</c:v>
                </c:pt>
                <c:pt idx="227">
                  <c:v>4.1480774497691442E-2</c:v>
                </c:pt>
                <c:pt idx="228">
                  <c:v>4.1480774497691442E-2</c:v>
                </c:pt>
                <c:pt idx="229">
                  <c:v>4.1480774497691442E-2</c:v>
                </c:pt>
                <c:pt idx="230">
                  <c:v>4.1480774497691442E-2</c:v>
                </c:pt>
                <c:pt idx="231">
                  <c:v>4.1480774497691442E-2</c:v>
                </c:pt>
                <c:pt idx="232">
                  <c:v>4.1480774497691442E-2</c:v>
                </c:pt>
                <c:pt idx="233">
                  <c:v>4.1480774497691442E-2</c:v>
                </c:pt>
                <c:pt idx="234">
                  <c:v>4.1480774497691442E-2</c:v>
                </c:pt>
                <c:pt idx="235">
                  <c:v>4.1869783923625822E-2</c:v>
                </c:pt>
                <c:pt idx="236">
                  <c:v>4.1869783923625822E-2</c:v>
                </c:pt>
                <c:pt idx="237">
                  <c:v>4.1869783923625822E-2</c:v>
                </c:pt>
                <c:pt idx="238">
                  <c:v>4.2258793349560203E-2</c:v>
                </c:pt>
                <c:pt idx="239">
                  <c:v>4.2258793349560203E-2</c:v>
                </c:pt>
                <c:pt idx="240">
                  <c:v>4.2258793349560203E-2</c:v>
                </c:pt>
                <c:pt idx="241">
                  <c:v>4.2647802775494584E-2</c:v>
                </c:pt>
                <c:pt idx="242">
                  <c:v>4.2647802775494584E-2</c:v>
                </c:pt>
                <c:pt idx="243">
                  <c:v>4.3425821627363338E-2</c:v>
                </c:pt>
                <c:pt idx="244">
                  <c:v>4.3425821627363338E-2</c:v>
                </c:pt>
                <c:pt idx="245">
                  <c:v>4.3814831053297719E-2</c:v>
                </c:pt>
                <c:pt idx="246">
                  <c:v>4.3814831053297719E-2</c:v>
                </c:pt>
                <c:pt idx="247">
                  <c:v>4.3814831053297719E-2</c:v>
                </c:pt>
                <c:pt idx="248">
                  <c:v>4.3814831053297719E-2</c:v>
                </c:pt>
                <c:pt idx="249">
                  <c:v>4.3814831053297719E-2</c:v>
                </c:pt>
                <c:pt idx="250">
                  <c:v>4.3814831053297719E-2</c:v>
                </c:pt>
                <c:pt idx="251">
                  <c:v>4.3814831053297719E-2</c:v>
                </c:pt>
                <c:pt idx="252">
                  <c:v>4.4592849905166473E-2</c:v>
                </c:pt>
                <c:pt idx="253">
                  <c:v>4.4981859331100854E-2</c:v>
                </c:pt>
                <c:pt idx="254">
                  <c:v>4.5370868757035235E-2</c:v>
                </c:pt>
                <c:pt idx="255">
                  <c:v>4.5370868757035235E-2</c:v>
                </c:pt>
                <c:pt idx="256">
                  <c:v>4.5759878182969616E-2</c:v>
                </c:pt>
                <c:pt idx="257">
                  <c:v>4.5759878182969616E-2</c:v>
                </c:pt>
                <c:pt idx="258">
                  <c:v>4.6148887608903996E-2</c:v>
                </c:pt>
                <c:pt idx="259">
                  <c:v>4.6148887608903996E-2</c:v>
                </c:pt>
                <c:pt idx="260">
                  <c:v>4.6148887608903996E-2</c:v>
                </c:pt>
                <c:pt idx="261">
                  <c:v>4.6537897034838377E-2</c:v>
                </c:pt>
                <c:pt idx="262">
                  <c:v>4.6537897034838377E-2</c:v>
                </c:pt>
                <c:pt idx="263">
                  <c:v>4.6926906460772758E-2</c:v>
                </c:pt>
                <c:pt idx="264">
                  <c:v>4.6926906460772758E-2</c:v>
                </c:pt>
                <c:pt idx="265">
                  <c:v>4.6926906460772758E-2</c:v>
                </c:pt>
                <c:pt idx="266">
                  <c:v>4.6926906460772758E-2</c:v>
                </c:pt>
                <c:pt idx="267">
                  <c:v>4.6926906460772758E-2</c:v>
                </c:pt>
                <c:pt idx="268">
                  <c:v>4.6926906460772758E-2</c:v>
                </c:pt>
                <c:pt idx="269">
                  <c:v>4.7315915886707138E-2</c:v>
                </c:pt>
                <c:pt idx="270">
                  <c:v>4.7704925312641519E-2</c:v>
                </c:pt>
                <c:pt idx="271">
                  <c:v>4.7704925312641519E-2</c:v>
                </c:pt>
                <c:pt idx="272">
                  <c:v>4.7704925312641519E-2</c:v>
                </c:pt>
                <c:pt idx="273">
                  <c:v>4.7704925312641519E-2</c:v>
                </c:pt>
                <c:pt idx="274">
                  <c:v>4.80939347385759E-2</c:v>
                </c:pt>
                <c:pt idx="275">
                  <c:v>4.80939347385759E-2</c:v>
                </c:pt>
                <c:pt idx="276">
                  <c:v>4.80939347385759E-2</c:v>
                </c:pt>
                <c:pt idx="277">
                  <c:v>4.80939347385759E-2</c:v>
                </c:pt>
                <c:pt idx="278">
                  <c:v>4.80939347385759E-2</c:v>
                </c:pt>
                <c:pt idx="279">
                  <c:v>4.848294416451028E-2</c:v>
                </c:pt>
                <c:pt idx="280">
                  <c:v>4.848294416451028E-2</c:v>
                </c:pt>
                <c:pt idx="281">
                  <c:v>4.848294416451028E-2</c:v>
                </c:pt>
                <c:pt idx="282">
                  <c:v>4.848294416451028E-2</c:v>
                </c:pt>
                <c:pt idx="283">
                  <c:v>4.8871953590444661E-2</c:v>
                </c:pt>
                <c:pt idx="284">
                  <c:v>4.8871953590444661E-2</c:v>
                </c:pt>
                <c:pt idx="285">
                  <c:v>4.8871953590444661E-2</c:v>
                </c:pt>
                <c:pt idx="286">
                  <c:v>4.8871953590444661E-2</c:v>
                </c:pt>
                <c:pt idx="287">
                  <c:v>4.8871953590444661E-2</c:v>
                </c:pt>
                <c:pt idx="288">
                  <c:v>4.8871953590444661E-2</c:v>
                </c:pt>
                <c:pt idx="289">
                  <c:v>4.8871953590444661E-2</c:v>
                </c:pt>
                <c:pt idx="290">
                  <c:v>4.8871953590444661E-2</c:v>
                </c:pt>
                <c:pt idx="291">
                  <c:v>4.8871953590444661E-2</c:v>
                </c:pt>
                <c:pt idx="292">
                  <c:v>4.8871953590444661E-2</c:v>
                </c:pt>
                <c:pt idx="293">
                  <c:v>4.8871953590444661E-2</c:v>
                </c:pt>
                <c:pt idx="294">
                  <c:v>4.8871953590444661E-2</c:v>
                </c:pt>
                <c:pt idx="295">
                  <c:v>4.8871953590444661E-2</c:v>
                </c:pt>
                <c:pt idx="296">
                  <c:v>4.8871953590444661E-2</c:v>
                </c:pt>
                <c:pt idx="297">
                  <c:v>4.9260963016379042E-2</c:v>
                </c:pt>
                <c:pt idx="298">
                  <c:v>4.9260963016379042E-2</c:v>
                </c:pt>
                <c:pt idx="299">
                  <c:v>4.9649972442313423E-2</c:v>
                </c:pt>
                <c:pt idx="300">
                  <c:v>4.9649972442313423E-2</c:v>
                </c:pt>
                <c:pt idx="301">
                  <c:v>4.9649972442313423E-2</c:v>
                </c:pt>
                <c:pt idx="302">
                  <c:v>4.9649972442313423E-2</c:v>
                </c:pt>
                <c:pt idx="303">
                  <c:v>4.9649972442313423E-2</c:v>
                </c:pt>
                <c:pt idx="304">
                  <c:v>4.9649972442313423E-2</c:v>
                </c:pt>
                <c:pt idx="305">
                  <c:v>4.9649972442313423E-2</c:v>
                </c:pt>
                <c:pt idx="306">
                  <c:v>4.9649972442313423E-2</c:v>
                </c:pt>
                <c:pt idx="307">
                  <c:v>4.9649972442313423E-2</c:v>
                </c:pt>
                <c:pt idx="308">
                  <c:v>4.9649972442313423E-2</c:v>
                </c:pt>
                <c:pt idx="309">
                  <c:v>4.9649972442313423E-2</c:v>
                </c:pt>
                <c:pt idx="310">
                  <c:v>4.9649972442313423E-2</c:v>
                </c:pt>
                <c:pt idx="311">
                  <c:v>4.9649972442313423E-2</c:v>
                </c:pt>
                <c:pt idx="312">
                  <c:v>4.9649972442313423E-2</c:v>
                </c:pt>
                <c:pt idx="313">
                  <c:v>4.9649972442313423E-2</c:v>
                </c:pt>
                <c:pt idx="314">
                  <c:v>4.9649972442313423E-2</c:v>
                </c:pt>
                <c:pt idx="315">
                  <c:v>4.9649972442313423E-2</c:v>
                </c:pt>
                <c:pt idx="316">
                  <c:v>5.0038981868247803E-2</c:v>
                </c:pt>
                <c:pt idx="317">
                  <c:v>5.0038981868247803E-2</c:v>
                </c:pt>
                <c:pt idx="318">
                  <c:v>5.0427991294182184E-2</c:v>
                </c:pt>
                <c:pt idx="319">
                  <c:v>5.0817000720116565E-2</c:v>
                </c:pt>
                <c:pt idx="320">
                  <c:v>5.1206010146050945E-2</c:v>
                </c:pt>
                <c:pt idx="321">
                  <c:v>5.1206010146050945E-2</c:v>
                </c:pt>
                <c:pt idx="322">
                  <c:v>5.1206010146050945E-2</c:v>
                </c:pt>
                <c:pt idx="323">
                  <c:v>5.1206010146050945E-2</c:v>
                </c:pt>
                <c:pt idx="324">
                  <c:v>5.1206010146050945E-2</c:v>
                </c:pt>
                <c:pt idx="325">
                  <c:v>5.1206010146050945E-2</c:v>
                </c:pt>
                <c:pt idx="326">
                  <c:v>5.1206010146050945E-2</c:v>
                </c:pt>
                <c:pt idx="327">
                  <c:v>5.1206010146050945E-2</c:v>
                </c:pt>
                <c:pt idx="328">
                  <c:v>5.1206010146050945E-2</c:v>
                </c:pt>
                <c:pt idx="329">
                  <c:v>5.1206010146050945E-2</c:v>
                </c:pt>
                <c:pt idx="330">
                  <c:v>5.1206010146050945E-2</c:v>
                </c:pt>
                <c:pt idx="331">
                  <c:v>5.19840289979197E-2</c:v>
                </c:pt>
                <c:pt idx="332">
                  <c:v>5.19840289979197E-2</c:v>
                </c:pt>
                <c:pt idx="333">
                  <c:v>5.19840289979197E-2</c:v>
                </c:pt>
                <c:pt idx="334">
                  <c:v>5.19840289979197E-2</c:v>
                </c:pt>
                <c:pt idx="335">
                  <c:v>5.19840289979197E-2</c:v>
                </c:pt>
                <c:pt idx="336">
                  <c:v>5.19840289979197E-2</c:v>
                </c:pt>
                <c:pt idx="337">
                  <c:v>5.19840289979197E-2</c:v>
                </c:pt>
                <c:pt idx="338">
                  <c:v>5.19840289979197E-2</c:v>
                </c:pt>
                <c:pt idx="339">
                  <c:v>5.2373038423854081E-2</c:v>
                </c:pt>
                <c:pt idx="340">
                  <c:v>5.2373038423854081E-2</c:v>
                </c:pt>
                <c:pt idx="341">
                  <c:v>5.2373038423854081E-2</c:v>
                </c:pt>
                <c:pt idx="342">
                  <c:v>5.2373038423854081E-2</c:v>
                </c:pt>
                <c:pt idx="343">
                  <c:v>5.2762047849788461E-2</c:v>
                </c:pt>
                <c:pt idx="344">
                  <c:v>5.2762047849788461E-2</c:v>
                </c:pt>
                <c:pt idx="345">
                  <c:v>5.2762047849788461E-2</c:v>
                </c:pt>
                <c:pt idx="346">
                  <c:v>5.2762047849788461E-2</c:v>
                </c:pt>
                <c:pt idx="347">
                  <c:v>5.2762047849788461E-2</c:v>
                </c:pt>
                <c:pt idx="348">
                  <c:v>5.2762047849788461E-2</c:v>
                </c:pt>
                <c:pt idx="349">
                  <c:v>5.2762047849788461E-2</c:v>
                </c:pt>
                <c:pt idx="350">
                  <c:v>5.2762047849788461E-2</c:v>
                </c:pt>
                <c:pt idx="351">
                  <c:v>5.2762047849788461E-2</c:v>
                </c:pt>
                <c:pt idx="352">
                  <c:v>5.2762047849788461E-2</c:v>
                </c:pt>
                <c:pt idx="353">
                  <c:v>5.2762047849788461E-2</c:v>
                </c:pt>
                <c:pt idx="354">
                  <c:v>5.2762047849788461E-2</c:v>
                </c:pt>
                <c:pt idx="355">
                  <c:v>5.3151057275722842E-2</c:v>
                </c:pt>
                <c:pt idx="356">
                  <c:v>5.3151057275722842E-2</c:v>
                </c:pt>
                <c:pt idx="357">
                  <c:v>5.3151057275722842E-2</c:v>
                </c:pt>
                <c:pt idx="358">
                  <c:v>5.354022665619091E-2</c:v>
                </c:pt>
                <c:pt idx="359">
                  <c:v>5.354022665619091E-2</c:v>
                </c:pt>
                <c:pt idx="360">
                  <c:v>5.354022665619091E-2</c:v>
                </c:pt>
                <c:pt idx="361">
                  <c:v>5.354022665619091E-2</c:v>
                </c:pt>
                <c:pt idx="362">
                  <c:v>5.354022665619091E-2</c:v>
                </c:pt>
                <c:pt idx="363">
                  <c:v>5.354022665619091E-2</c:v>
                </c:pt>
                <c:pt idx="364">
                  <c:v>5.354022665619091E-2</c:v>
                </c:pt>
                <c:pt idx="365">
                  <c:v>5.4318565417127047E-2</c:v>
                </c:pt>
                <c:pt idx="366">
                  <c:v>5.4318565417127047E-2</c:v>
                </c:pt>
                <c:pt idx="367">
                  <c:v>5.4318565417127047E-2</c:v>
                </c:pt>
                <c:pt idx="368">
                  <c:v>5.4318565417127047E-2</c:v>
                </c:pt>
                <c:pt idx="369">
                  <c:v>5.4318565417127047E-2</c:v>
                </c:pt>
                <c:pt idx="370">
                  <c:v>5.4318565417127047E-2</c:v>
                </c:pt>
                <c:pt idx="371">
                  <c:v>5.4318565417127047E-2</c:v>
                </c:pt>
                <c:pt idx="372">
                  <c:v>5.4707734797595116E-2</c:v>
                </c:pt>
                <c:pt idx="373">
                  <c:v>5.4707734797595116E-2</c:v>
                </c:pt>
                <c:pt idx="374">
                  <c:v>5.4707734797595116E-2</c:v>
                </c:pt>
                <c:pt idx="375">
                  <c:v>5.4707734797595116E-2</c:v>
                </c:pt>
                <c:pt idx="376">
                  <c:v>5.4707734797595116E-2</c:v>
                </c:pt>
                <c:pt idx="377">
                  <c:v>5.4707734797595116E-2</c:v>
                </c:pt>
                <c:pt idx="378">
                  <c:v>5.4707734797595116E-2</c:v>
                </c:pt>
                <c:pt idx="379">
                  <c:v>5.4707734797595116E-2</c:v>
                </c:pt>
                <c:pt idx="380">
                  <c:v>5.5097225076376988E-2</c:v>
                </c:pt>
                <c:pt idx="381">
                  <c:v>5.5097225076376988E-2</c:v>
                </c:pt>
                <c:pt idx="382">
                  <c:v>5.5486876102281757E-2</c:v>
                </c:pt>
                <c:pt idx="383">
                  <c:v>5.5876527128186526E-2</c:v>
                </c:pt>
                <c:pt idx="384">
                  <c:v>5.5876527128186526E-2</c:v>
                </c:pt>
                <c:pt idx="385">
                  <c:v>5.5876527128186526E-2</c:v>
                </c:pt>
                <c:pt idx="386">
                  <c:v>5.5876527128186526E-2</c:v>
                </c:pt>
                <c:pt idx="387">
                  <c:v>5.5876527128186526E-2</c:v>
                </c:pt>
                <c:pt idx="388">
                  <c:v>5.5876527128186526E-2</c:v>
                </c:pt>
                <c:pt idx="389">
                  <c:v>5.5876527128186526E-2</c:v>
                </c:pt>
                <c:pt idx="390">
                  <c:v>5.5876527128186526E-2</c:v>
                </c:pt>
                <c:pt idx="391">
                  <c:v>5.5876527128186526E-2</c:v>
                </c:pt>
                <c:pt idx="392">
                  <c:v>5.5876527128186526E-2</c:v>
                </c:pt>
                <c:pt idx="393">
                  <c:v>5.5876527128186526E-2</c:v>
                </c:pt>
                <c:pt idx="394">
                  <c:v>5.5876527128186526E-2</c:v>
                </c:pt>
                <c:pt idx="395">
                  <c:v>5.5876527128186526E-2</c:v>
                </c:pt>
                <c:pt idx="396">
                  <c:v>5.5876527128186526E-2</c:v>
                </c:pt>
                <c:pt idx="397">
                  <c:v>5.5876527128186526E-2</c:v>
                </c:pt>
                <c:pt idx="398">
                  <c:v>5.5876527128186526E-2</c:v>
                </c:pt>
                <c:pt idx="399">
                  <c:v>5.5876527128186526E-2</c:v>
                </c:pt>
                <c:pt idx="400">
                  <c:v>5.5876527128186526E-2</c:v>
                </c:pt>
                <c:pt idx="401">
                  <c:v>5.5876527128186526E-2</c:v>
                </c:pt>
                <c:pt idx="402">
                  <c:v>5.5876527128186526E-2</c:v>
                </c:pt>
                <c:pt idx="403">
                  <c:v>5.5876527128186526E-2</c:v>
                </c:pt>
                <c:pt idx="404">
                  <c:v>5.6266500512789031E-2</c:v>
                </c:pt>
                <c:pt idx="405">
                  <c:v>5.6266500512789031E-2</c:v>
                </c:pt>
                <c:pt idx="406">
                  <c:v>5.6266500512789031E-2</c:v>
                </c:pt>
                <c:pt idx="407">
                  <c:v>5.6266500512789031E-2</c:v>
                </c:pt>
                <c:pt idx="408">
                  <c:v>5.6266500512789031E-2</c:v>
                </c:pt>
                <c:pt idx="409">
                  <c:v>5.6266500512789031E-2</c:v>
                </c:pt>
                <c:pt idx="410">
                  <c:v>5.6656635377053892E-2</c:v>
                </c:pt>
                <c:pt idx="411">
                  <c:v>5.6656635377053892E-2</c:v>
                </c:pt>
                <c:pt idx="412">
                  <c:v>5.7046770241318753E-2</c:v>
                </c:pt>
                <c:pt idx="413">
                  <c:v>5.7046770241318753E-2</c:v>
                </c:pt>
                <c:pt idx="414">
                  <c:v>5.7046770241318753E-2</c:v>
                </c:pt>
                <c:pt idx="415">
                  <c:v>5.7046770241318753E-2</c:v>
                </c:pt>
                <c:pt idx="416">
                  <c:v>5.7436905105583615E-2</c:v>
                </c:pt>
                <c:pt idx="417">
                  <c:v>5.7436905105583615E-2</c:v>
                </c:pt>
                <c:pt idx="418">
                  <c:v>5.7436905105583615E-2</c:v>
                </c:pt>
                <c:pt idx="419">
                  <c:v>5.7436905105583615E-2</c:v>
                </c:pt>
                <c:pt idx="420">
                  <c:v>5.7436905105583615E-2</c:v>
                </c:pt>
                <c:pt idx="421">
                  <c:v>5.7436905105583615E-2</c:v>
                </c:pt>
                <c:pt idx="422">
                  <c:v>5.7436905105583615E-2</c:v>
                </c:pt>
                <c:pt idx="423">
                  <c:v>5.7436905105583615E-2</c:v>
                </c:pt>
                <c:pt idx="424">
                  <c:v>5.7436905105583615E-2</c:v>
                </c:pt>
                <c:pt idx="425">
                  <c:v>5.7436905105583615E-2</c:v>
                </c:pt>
                <c:pt idx="426">
                  <c:v>5.782736373322131E-2</c:v>
                </c:pt>
                <c:pt idx="427">
                  <c:v>5.782736373322131E-2</c:v>
                </c:pt>
                <c:pt idx="428">
                  <c:v>5.782736373322131E-2</c:v>
                </c:pt>
                <c:pt idx="429">
                  <c:v>5.782736373322131E-2</c:v>
                </c:pt>
                <c:pt idx="430">
                  <c:v>5.782736373322131E-2</c:v>
                </c:pt>
                <c:pt idx="431">
                  <c:v>5.782736373322131E-2</c:v>
                </c:pt>
                <c:pt idx="432">
                  <c:v>5.782736373322131E-2</c:v>
                </c:pt>
                <c:pt idx="433">
                  <c:v>5.782736373322131E-2</c:v>
                </c:pt>
                <c:pt idx="434">
                  <c:v>5.8217822360859005E-2</c:v>
                </c:pt>
                <c:pt idx="435">
                  <c:v>5.8217822360859005E-2</c:v>
                </c:pt>
                <c:pt idx="436">
                  <c:v>5.8217822360859005E-2</c:v>
                </c:pt>
                <c:pt idx="437">
                  <c:v>5.8217822360859005E-2</c:v>
                </c:pt>
                <c:pt idx="438">
                  <c:v>5.8608443273878097E-2</c:v>
                </c:pt>
                <c:pt idx="439">
                  <c:v>5.8608443273878097E-2</c:v>
                </c:pt>
                <c:pt idx="440">
                  <c:v>5.8608443273878097E-2</c:v>
                </c:pt>
                <c:pt idx="441">
                  <c:v>5.8999064186897189E-2</c:v>
                </c:pt>
                <c:pt idx="442">
                  <c:v>5.8999064186897189E-2</c:v>
                </c:pt>
                <c:pt idx="443">
                  <c:v>5.9389685099916281E-2</c:v>
                </c:pt>
                <c:pt idx="444">
                  <c:v>5.9780306012935373E-2</c:v>
                </c:pt>
                <c:pt idx="445">
                  <c:v>5.9780306012935373E-2</c:v>
                </c:pt>
                <c:pt idx="446">
                  <c:v>5.9780306012935373E-2</c:v>
                </c:pt>
                <c:pt idx="447">
                  <c:v>5.9780306012935373E-2</c:v>
                </c:pt>
                <c:pt idx="448">
                  <c:v>6.0561547838973558E-2</c:v>
                </c:pt>
                <c:pt idx="449">
                  <c:v>6.0561547838973558E-2</c:v>
                </c:pt>
                <c:pt idx="450">
                  <c:v>6.095216875199265E-2</c:v>
                </c:pt>
                <c:pt idx="451">
                  <c:v>6.095216875199265E-2</c:v>
                </c:pt>
                <c:pt idx="452">
                  <c:v>6.095216875199265E-2</c:v>
                </c:pt>
                <c:pt idx="453">
                  <c:v>6.095216875199265E-2</c:v>
                </c:pt>
                <c:pt idx="454">
                  <c:v>6.095216875199265E-2</c:v>
                </c:pt>
                <c:pt idx="455">
                  <c:v>6.095216875199265E-2</c:v>
                </c:pt>
                <c:pt idx="456">
                  <c:v>6.1342952559470885E-2</c:v>
                </c:pt>
                <c:pt idx="457">
                  <c:v>6.1342952559470885E-2</c:v>
                </c:pt>
                <c:pt idx="458">
                  <c:v>6.1733736366949121E-2</c:v>
                </c:pt>
                <c:pt idx="459">
                  <c:v>6.1733736366949121E-2</c:v>
                </c:pt>
                <c:pt idx="460">
                  <c:v>6.2124520174427357E-2</c:v>
                </c:pt>
                <c:pt idx="461">
                  <c:v>6.2124520174427357E-2</c:v>
                </c:pt>
                <c:pt idx="462">
                  <c:v>6.2124520174427357E-2</c:v>
                </c:pt>
                <c:pt idx="463">
                  <c:v>6.2906414395156901E-2</c:v>
                </c:pt>
                <c:pt idx="464">
                  <c:v>6.3297361505521677E-2</c:v>
                </c:pt>
                <c:pt idx="465">
                  <c:v>6.3297361505521677E-2</c:v>
                </c:pt>
                <c:pt idx="466">
                  <c:v>6.3297361505521677E-2</c:v>
                </c:pt>
                <c:pt idx="467">
                  <c:v>6.3297361505521677E-2</c:v>
                </c:pt>
                <c:pt idx="468">
                  <c:v>6.3297361505521677E-2</c:v>
                </c:pt>
                <c:pt idx="469">
                  <c:v>6.3688308615886452E-2</c:v>
                </c:pt>
                <c:pt idx="470">
                  <c:v>6.4079255726251227E-2</c:v>
                </c:pt>
                <c:pt idx="471">
                  <c:v>6.4079255726251227E-2</c:v>
                </c:pt>
                <c:pt idx="472">
                  <c:v>6.4470366618396627E-2</c:v>
                </c:pt>
                <c:pt idx="473">
                  <c:v>6.4470366618396627E-2</c:v>
                </c:pt>
                <c:pt idx="474">
                  <c:v>6.486164149833748E-2</c:v>
                </c:pt>
                <c:pt idx="475">
                  <c:v>6.486164149833748E-2</c:v>
                </c:pt>
                <c:pt idx="476">
                  <c:v>6.486164149833748E-2</c:v>
                </c:pt>
                <c:pt idx="477">
                  <c:v>6.486164149833748E-2</c:v>
                </c:pt>
                <c:pt idx="478">
                  <c:v>6.564451964670423E-2</c:v>
                </c:pt>
                <c:pt idx="479">
                  <c:v>6.564451964670423E-2</c:v>
                </c:pt>
                <c:pt idx="480">
                  <c:v>6.564451964670423E-2</c:v>
                </c:pt>
                <c:pt idx="481">
                  <c:v>6.642739779507098E-2</c:v>
                </c:pt>
                <c:pt idx="482">
                  <c:v>6.642739779507098E-2</c:v>
                </c:pt>
                <c:pt idx="483">
                  <c:v>6.642739779507098E-2</c:v>
                </c:pt>
                <c:pt idx="484">
                  <c:v>6.642739779507098E-2</c:v>
                </c:pt>
                <c:pt idx="485">
                  <c:v>6.642739779507098E-2</c:v>
                </c:pt>
                <c:pt idx="486">
                  <c:v>6.642739779507098E-2</c:v>
                </c:pt>
                <c:pt idx="487">
                  <c:v>6.642739779507098E-2</c:v>
                </c:pt>
                <c:pt idx="488">
                  <c:v>6.642739779507098E-2</c:v>
                </c:pt>
                <c:pt idx="489">
                  <c:v>6.642739779507098E-2</c:v>
                </c:pt>
                <c:pt idx="490">
                  <c:v>6.642739779507098E-2</c:v>
                </c:pt>
                <c:pt idx="491">
                  <c:v>6.642739779507098E-2</c:v>
                </c:pt>
                <c:pt idx="492">
                  <c:v>6.642739779507098E-2</c:v>
                </c:pt>
                <c:pt idx="493">
                  <c:v>6.6819331110509639E-2</c:v>
                </c:pt>
                <c:pt idx="494">
                  <c:v>6.7211264425948297E-2</c:v>
                </c:pt>
                <c:pt idx="495">
                  <c:v>6.7211264425948297E-2</c:v>
                </c:pt>
                <c:pt idx="496">
                  <c:v>6.7211264425948297E-2</c:v>
                </c:pt>
                <c:pt idx="497">
                  <c:v>6.7211264425948297E-2</c:v>
                </c:pt>
                <c:pt idx="498">
                  <c:v>6.7603859232214694E-2</c:v>
                </c:pt>
                <c:pt idx="499">
                  <c:v>6.7603859232214694E-2</c:v>
                </c:pt>
                <c:pt idx="500">
                  <c:v>6.7603859232214694E-2</c:v>
                </c:pt>
                <c:pt idx="501">
                  <c:v>6.7603859232214694E-2</c:v>
                </c:pt>
                <c:pt idx="502">
                  <c:v>6.7997118046610086E-2</c:v>
                </c:pt>
                <c:pt idx="503">
                  <c:v>6.7997118046610086E-2</c:v>
                </c:pt>
                <c:pt idx="504">
                  <c:v>6.7997118046610086E-2</c:v>
                </c:pt>
                <c:pt idx="505">
                  <c:v>6.7997118046610086E-2</c:v>
                </c:pt>
                <c:pt idx="506">
                  <c:v>6.8391377519566282E-2</c:v>
                </c:pt>
                <c:pt idx="507">
                  <c:v>6.8785804335252929E-2</c:v>
                </c:pt>
                <c:pt idx="508">
                  <c:v>6.8785804335252929E-2</c:v>
                </c:pt>
                <c:pt idx="509">
                  <c:v>6.8785804335252929E-2</c:v>
                </c:pt>
                <c:pt idx="510">
                  <c:v>6.8785804335252929E-2</c:v>
                </c:pt>
                <c:pt idx="511">
                  <c:v>6.8785804335252929E-2</c:v>
                </c:pt>
                <c:pt idx="512">
                  <c:v>6.918174429729132E-2</c:v>
                </c:pt>
                <c:pt idx="513">
                  <c:v>6.918174429729132E-2</c:v>
                </c:pt>
                <c:pt idx="514">
                  <c:v>6.918174429729132E-2</c:v>
                </c:pt>
                <c:pt idx="515">
                  <c:v>6.957886970831785E-2</c:v>
                </c:pt>
                <c:pt idx="516">
                  <c:v>6.957886970831785E-2</c:v>
                </c:pt>
                <c:pt idx="517">
                  <c:v>6.957886970831785E-2</c:v>
                </c:pt>
                <c:pt idx="518">
                  <c:v>6.9977017321174562E-2</c:v>
                </c:pt>
                <c:pt idx="519">
                  <c:v>7.0773654451235651E-2</c:v>
                </c:pt>
                <c:pt idx="520">
                  <c:v>7.1172658885512913E-2</c:v>
                </c:pt>
                <c:pt idx="521">
                  <c:v>7.1571663319790174E-2</c:v>
                </c:pt>
                <c:pt idx="522">
                  <c:v>7.1571663319790174E-2</c:v>
                </c:pt>
                <c:pt idx="523">
                  <c:v>7.1571663319790174E-2</c:v>
                </c:pt>
                <c:pt idx="524">
                  <c:v>7.1571663319790174E-2</c:v>
                </c:pt>
                <c:pt idx="525">
                  <c:v>7.1571663319790174E-2</c:v>
                </c:pt>
                <c:pt idx="526">
                  <c:v>7.1571663319790174E-2</c:v>
                </c:pt>
                <c:pt idx="527">
                  <c:v>7.1571663319790174E-2</c:v>
                </c:pt>
                <c:pt idx="528">
                  <c:v>7.1571663319790174E-2</c:v>
                </c:pt>
                <c:pt idx="529">
                  <c:v>7.1972220972020939E-2</c:v>
                </c:pt>
                <c:pt idx="530">
                  <c:v>7.2773683079644574E-2</c:v>
                </c:pt>
                <c:pt idx="531">
                  <c:v>7.2773683079644574E-2</c:v>
                </c:pt>
                <c:pt idx="532">
                  <c:v>7.2773683079644574E-2</c:v>
                </c:pt>
                <c:pt idx="533">
                  <c:v>7.2773683079644574E-2</c:v>
                </c:pt>
                <c:pt idx="534">
                  <c:v>7.2773683079644574E-2</c:v>
                </c:pt>
                <c:pt idx="535">
                  <c:v>7.3175982893562655E-2</c:v>
                </c:pt>
                <c:pt idx="536">
                  <c:v>7.3175982893562655E-2</c:v>
                </c:pt>
                <c:pt idx="537">
                  <c:v>7.3578633142858715E-2</c:v>
                </c:pt>
                <c:pt idx="538">
                  <c:v>7.3578633142858715E-2</c:v>
                </c:pt>
                <c:pt idx="539">
                  <c:v>7.3578633142858715E-2</c:v>
                </c:pt>
                <c:pt idx="540">
                  <c:v>7.3578633142858715E-2</c:v>
                </c:pt>
                <c:pt idx="541">
                  <c:v>7.39823388318646E-2</c:v>
                </c:pt>
                <c:pt idx="542">
                  <c:v>7.39823388318646E-2</c:v>
                </c:pt>
                <c:pt idx="543">
                  <c:v>7.39823388318646E-2</c:v>
                </c:pt>
                <c:pt idx="544">
                  <c:v>7.39823388318646E-2</c:v>
                </c:pt>
                <c:pt idx="545">
                  <c:v>7.39823388318646E-2</c:v>
                </c:pt>
                <c:pt idx="546">
                  <c:v>7.39823388318646E-2</c:v>
                </c:pt>
                <c:pt idx="547">
                  <c:v>7.39823388318646E-2</c:v>
                </c:pt>
                <c:pt idx="548">
                  <c:v>7.39823388318646E-2</c:v>
                </c:pt>
                <c:pt idx="549">
                  <c:v>7.4800115384715815E-2</c:v>
                </c:pt>
                <c:pt idx="550">
                  <c:v>7.4800115384715815E-2</c:v>
                </c:pt>
                <c:pt idx="551">
                  <c:v>7.4800115384715815E-2</c:v>
                </c:pt>
                <c:pt idx="552">
                  <c:v>7.5211922988416224E-2</c:v>
                </c:pt>
                <c:pt idx="553">
                  <c:v>7.5211922988416224E-2</c:v>
                </c:pt>
                <c:pt idx="554">
                  <c:v>7.5211922988416224E-2</c:v>
                </c:pt>
                <c:pt idx="555">
                  <c:v>7.5211922988416224E-2</c:v>
                </c:pt>
                <c:pt idx="556">
                  <c:v>7.5211922988416224E-2</c:v>
                </c:pt>
                <c:pt idx="557">
                  <c:v>7.5211922988416224E-2</c:v>
                </c:pt>
                <c:pt idx="558">
                  <c:v>7.5211922988416224E-2</c:v>
                </c:pt>
                <c:pt idx="559">
                  <c:v>7.5211922988416224E-2</c:v>
                </c:pt>
                <c:pt idx="560">
                  <c:v>7.5627815248239902E-2</c:v>
                </c:pt>
                <c:pt idx="561">
                  <c:v>7.5627815248239902E-2</c:v>
                </c:pt>
                <c:pt idx="562">
                  <c:v>7.5627815248239902E-2</c:v>
                </c:pt>
                <c:pt idx="563">
                  <c:v>7.5627815248239902E-2</c:v>
                </c:pt>
                <c:pt idx="564">
                  <c:v>7.5627815248239902E-2</c:v>
                </c:pt>
                <c:pt idx="565">
                  <c:v>7.5627815248239902E-2</c:v>
                </c:pt>
                <c:pt idx="566">
                  <c:v>7.6046160593080683E-2</c:v>
                </c:pt>
                <c:pt idx="567">
                  <c:v>7.6046160593080683E-2</c:v>
                </c:pt>
                <c:pt idx="568">
                  <c:v>7.6046160593080683E-2</c:v>
                </c:pt>
                <c:pt idx="569">
                  <c:v>7.6465458021091337E-2</c:v>
                </c:pt>
                <c:pt idx="570">
                  <c:v>7.6465458021091337E-2</c:v>
                </c:pt>
                <c:pt idx="571">
                  <c:v>7.6465458021091337E-2</c:v>
                </c:pt>
                <c:pt idx="572">
                  <c:v>7.6465458021091337E-2</c:v>
                </c:pt>
                <c:pt idx="573">
                  <c:v>7.6885520590393983E-2</c:v>
                </c:pt>
                <c:pt idx="574">
                  <c:v>7.7305774969088997E-2</c:v>
                </c:pt>
                <c:pt idx="575">
                  <c:v>7.7305774969088997E-2</c:v>
                </c:pt>
                <c:pt idx="576">
                  <c:v>7.7726798692184365E-2</c:v>
                </c:pt>
                <c:pt idx="577">
                  <c:v>7.814801528001776E-2</c:v>
                </c:pt>
                <c:pt idx="578">
                  <c:v>7.814801528001776E-2</c:v>
                </c:pt>
                <c:pt idx="579">
                  <c:v>7.814801528001776E-2</c:v>
                </c:pt>
                <c:pt idx="580">
                  <c:v>7.814801528001776E-2</c:v>
                </c:pt>
                <c:pt idx="581">
                  <c:v>7.814801528001776E-2</c:v>
                </c:pt>
                <c:pt idx="582">
                  <c:v>7.814801528001776E-2</c:v>
                </c:pt>
                <c:pt idx="583">
                  <c:v>7.814801528001776E-2</c:v>
                </c:pt>
                <c:pt idx="584">
                  <c:v>7.814801528001776E-2</c:v>
                </c:pt>
                <c:pt idx="585">
                  <c:v>7.814801528001776E-2</c:v>
                </c:pt>
                <c:pt idx="586">
                  <c:v>7.814801528001776E-2</c:v>
                </c:pt>
                <c:pt idx="587">
                  <c:v>7.8572735517842371E-2</c:v>
                </c:pt>
                <c:pt idx="588">
                  <c:v>7.8572735517842371E-2</c:v>
                </c:pt>
                <c:pt idx="589">
                  <c:v>7.8572735517842371E-2</c:v>
                </c:pt>
                <c:pt idx="590">
                  <c:v>7.8572735517842371E-2</c:v>
                </c:pt>
                <c:pt idx="591">
                  <c:v>7.8572735517842371E-2</c:v>
                </c:pt>
                <c:pt idx="592">
                  <c:v>7.8572735517842371E-2</c:v>
                </c:pt>
                <c:pt idx="593">
                  <c:v>7.8998045644886189E-2</c:v>
                </c:pt>
                <c:pt idx="594">
                  <c:v>7.8998045644886189E-2</c:v>
                </c:pt>
                <c:pt idx="595">
                  <c:v>7.8998045644886189E-2</c:v>
                </c:pt>
                <c:pt idx="596">
                  <c:v>7.8998045644886189E-2</c:v>
                </c:pt>
                <c:pt idx="597">
                  <c:v>7.9425136139903679E-2</c:v>
                </c:pt>
                <c:pt idx="598">
                  <c:v>7.9425136139903679E-2</c:v>
                </c:pt>
                <c:pt idx="599">
                  <c:v>7.9425136139903679E-2</c:v>
                </c:pt>
                <c:pt idx="600">
                  <c:v>7.9425136139903679E-2</c:v>
                </c:pt>
                <c:pt idx="601">
                  <c:v>7.9853422408588962E-2</c:v>
                </c:pt>
                <c:pt idx="602">
                  <c:v>7.9853422408588962E-2</c:v>
                </c:pt>
                <c:pt idx="603">
                  <c:v>7.9853422408588962E-2</c:v>
                </c:pt>
                <c:pt idx="604">
                  <c:v>7.9853422408588962E-2</c:v>
                </c:pt>
                <c:pt idx="605">
                  <c:v>7.9853422408588962E-2</c:v>
                </c:pt>
                <c:pt idx="606">
                  <c:v>8.0282912104601922E-2</c:v>
                </c:pt>
                <c:pt idx="607">
                  <c:v>8.0282912104601922E-2</c:v>
                </c:pt>
                <c:pt idx="608">
                  <c:v>8.0282912104601922E-2</c:v>
                </c:pt>
                <c:pt idx="609">
                  <c:v>8.0282912104601922E-2</c:v>
                </c:pt>
                <c:pt idx="610">
                  <c:v>8.0282912104601922E-2</c:v>
                </c:pt>
                <c:pt idx="611">
                  <c:v>8.0282912104601922E-2</c:v>
                </c:pt>
                <c:pt idx="612">
                  <c:v>8.0713006431815268E-2</c:v>
                </c:pt>
                <c:pt idx="613">
                  <c:v>8.0713006431815268E-2</c:v>
                </c:pt>
                <c:pt idx="614">
                  <c:v>8.0713006431815268E-2</c:v>
                </c:pt>
                <c:pt idx="615">
                  <c:v>8.0713006431815268E-2</c:v>
                </c:pt>
                <c:pt idx="616">
                  <c:v>8.0713006431815268E-2</c:v>
                </c:pt>
                <c:pt idx="617">
                  <c:v>8.0713006431815268E-2</c:v>
                </c:pt>
                <c:pt idx="618">
                  <c:v>8.0713006431815268E-2</c:v>
                </c:pt>
                <c:pt idx="619">
                  <c:v>8.0713006431815268E-2</c:v>
                </c:pt>
                <c:pt idx="620">
                  <c:v>8.0713006431815268E-2</c:v>
                </c:pt>
                <c:pt idx="621">
                  <c:v>8.0713006431815268E-2</c:v>
                </c:pt>
                <c:pt idx="622">
                  <c:v>8.0713006431815268E-2</c:v>
                </c:pt>
                <c:pt idx="623">
                  <c:v>8.114656105413634E-2</c:v>
                </c:pt>
                <c:pt idx="624">
                  <c:v>8.114656105413634E-2</c:v>
                </c:pt>
                <c:pt idx="625">
                  <c:v>8.114656105413634E-2</c:v>
                </c:pt>
                <c:pt idx="626">
                  <c:v>8.114656105413634E-2</c:v>
                </c:pt>
                <c:pt idx="627">
                  <c:v>8.114656105413634E-2</c:v>
                </c:pt>
                <c:pt idx="628">
                  <c:v>8.114656105413634E-2</c:v>
                </c:pt>
                <c:pt idx="629">
                  <c:v>8.1581144519889598E-2</c:v>
                </c:pt>
                <c:pt idx="630">
                  <c:v>8.2016141087796618E-2</c:v>
                </c:pt>
                <c:pt idx="631">
                  <c:v>8.2016141087796618E-2</c:v>
                </c:pt>
                <c:pt idx="632">
                  <c:v>8.2016141087796618E-2</c:v>
                </c:pt>
                <c:pt idx="633">
                  <c:v>8.2016141087796618E-2</c:v>
                </c:pt>
                <c:pt idx="634">
                  <c:v>8.2451759079372078E-2</c:v>
                </c:pt>
                <c:pt idx="635">
                  <c:v>8.2451759079372078E-2</c:v>
                </c:pt>
                <c:pt idx="636">
                  <c:v>8.2451759079372078E-2</c:v>
                </c:pt>
                <c:pt idx="637">
                  <c:v>8.2451759079372078E-2</c:v>
                </c:pt>
                <c:pt idx="638">
                  <c:v>8.2451759079372078E-2</c:v>
                </c:pt>
                <c:pt idx="639">
                  <c:v>8.2451759079372078E-2</c:v>
                </c:pt>
                <c:pt idx="640">
                  <c:v>8.2451759079372078E-2</c:v>
                </c:pt>
                <c:pt idx="641">
                  <c:v>8.2888625856398779E-2</c:v>
                </c:pt>
                <c:pt idx="642">
                  <c:v>8.2888625856398779E-2</c:v>
                </c:pt>
                <c:pt idx="643">
                  <c:v>8.2888625856398779E-2</c:v>
                </c:pt>
                <c:pt idx="644">
                  <c:v>8.2888625856398779E-2</c:v>
                </c:pt>
                <c:pt idx="645">
                  <c:v>8.2888625856398779E-2</c:v>
                </c:pt>
                <c:pt idx="646">
                  <c:v>8.2888625856398779E-2</c:v>
                </c:pt>
                <c:pt idx="647">
                  <c:v>8.2888625856398779E-2</c:v>
                </c:pt>
                <c:pt idx="648">
                  <c:v>8.2888625856398779E-2</c:v>
                </c:pt>
                <c:pt idx="649">
                  <c:v>8.332738019991287E-2</c:v>
                </c:pt>
                <c:pt idx="650">
                  <c:v>8.332738019991287E-2</c:v>
                </c:pt>
                <c:pt idx="651">
                  <c:v>8.332738019991287E-2</c:v>
                </c:pt>
                <c:pt idx="652">
                  <c:v>8.332738019991287E-2</c:v>
                </c:pt>
                <c:pt idx="653">
                  <c:v>8.332738019991287E-2</c:v>
                </c:pt>
                <c:pt idx="654">
                  <c:v>8.332738019991287E-2</c:v>
                </c:pt>
                <c:pt idx="655">
                  <c:v>8.332738019991287E-2</c:v>
                </c:pt>
                <c:pt idx="656">
                  <c:v>8.332738019991287E-2</c:v>
                </c:pt>
                <c:pt idx="657">
                  <c:v>8.332738019991287E-2</c:v>
                </c:pt>
                <c:pt idx="658">
                  <c:v>8.332738019991287E-2</c:v>
                </c:pt>
                <c:pt idx="659">
                  <c:v>8.3768252083694886E-2</c:v>
                </c:pt>
                <c:pt idx="660">
                  <c:v>8.3768252083694886E-2</c:v>
                </c:pt>
                <c:pt idx="661">
                  <c:v>8.4209336949063268E-2</c:v>
                </c:pt>
                <c:pt idx="662">
                  <c:v>8.4209336949063268E-2</c:v>
                </c:pt>
                <c:pt idx="663">
                  <c:v>8.4651276526723759E-2</c:v>
                </c:pt>
                <c:pt idx="664">
                  <c:v>8.4651276526723759E-2</c:v>
                </c:pt>
                <c:pt idx="665">
                  <c:v>8.4651276526723759E-2</c:v>
                </c:pt>
                <c:pt idx="666">
                  <c:v>8.5093430430076625E-2</c:v>
                </c:pt>
                <c:pt idx="667">
                  <c:v>8.5093430430076625E-2</c:v>
                </c:pt>
                <c:pt idx="668">
                  <c:v>8.5535798971246649E-2</c:v>
                </c:pt>
                <c:pt idx="669">
                  <c:v>8.5535798971246649E-2</c:v>
                </c:pt>
                <c:pt idx="670">
                  <c:v>8.5535798971246649E-2</c:v>
                </c:pt>
                <c:pt idx="671">
                  <c:v>8.5535798971246649E-2</c:v>
                </c:pt>
                <c:pt idx="672">
                  <c:v>8.5535798971246649E-2</c:v>
                </c:pt>
                <c:pt idx="673">
                  <c:v>8.5535798971246649E-2</c:v>
                </c:pt>
                <c:pt idx="674">
                  <c:v>8.5535798971246649E-2</c:v>
                </c:pt>
                <c:pt idx="675">
                  <c:v>8.5535798971246649E-2</c:v>
                </c:pt>
                <c:pt idx="676">
                  <c:v>8.5535798971246649E-2</c:v>
                </c:pt>
                <c:pt idx="677">
                  <c:v>8.5535798971246649E-2</c:v>
                </c:pt>
                <c:pt idx="678">
                  <c:v>8.5535798971246649E-2</c:v>
                </c:pt>
                <c:pt idx="679">
                  <c:v>8.5535798971246649E-2</c:v>
                </c:pt>
                <c:pt idx="680">
                  <c:v>8.5535798971246649E-2</c:v>
                </c:pt>
                <c:pt idx="681">
                  <c:v>8.5535798971246649E-2</c:v>
                </c:pt>
                <c:pt idx="682">
                  <c:v>8.5535798971246649E-2</c:v>
                </c:pt>
                <c:pt idx="683">
                  <c:v>8.5535798971246649E-2</c:v>
                </c:pt>
                <c:pt idx="684">
                  <c:v>8.5983824955638721E-2</c:v>
                </c:pt>
                <c:pt idx="685">
                  <c:v>8.5983824955638721E-2</c:v>
                </c:pt>
                <c:pt idx="686">
                  <c:v>8.5983824955638721E-2</c:v>
                </c:pt>
                <c:pt idx="687">
                  <c:v>8.6433400437012392E-2</c:v>
                </c:pt>
                <c:pt idx="688">
                  <c:v>8.7334332778586363E-2</c:v>
                </c:pt>
                <c:pt idx="689">
                  <c:v>8.7334332778586363E-2</c:v>
                </c:pt>
                <c:pt idx="690">
                  <c:v>8.7785469951613848E-2</c:v>
                </c:pt>
                <c:pt idx="691">
                  <c:v>8.7785469951613848E-2</c:v>
                </c:pt>
                <c:pt idx="692">
                  <c:v>8.8238181381974923E-2</c:v>
                </c:pt>
                <c:pt idx="693">
                  <c:v>8.8238181381974923E-2</c:v>
                </c:pt>
                <c:pt idx="694">
                  <c:v>8.9146776394861779E-2</c:v>
                </c:pt>
                <c:pt idx="695">
                  <c:v>8.9146776394861779E-2</c:v>
                </c:pt>
                <c:pt idx="696">
                  <c:v>8.9146776394861779E-2</c:v>
                </c:pt>
                <c:pt idx="697">
                  <c:v>8.9146776394861779E-2</c:v>
                </c:pt>
                <c:pt idx="698">
                  <c:v>9.006178933417669E-2</c:v>
                </c:pt>
                <c:pt idx="699">
                  <c:v>9.006178933417669E-2</c:v>
                </c:pt>
                <c:pt idx="700">
                  <c:v>9.006178933417669E-2</c:v>
                </c:pt>
                <c:pt idx="701">
                  <c:v>9.006178933417669E-2</c:v>
                </c:pt>
                <c:pt idx="702">
                  <c:v>9.006178933417669E-2</c:v>
                </c:pt>
                <c:pt idx="703">
                  <c:v>9.006178933417669E-2</c:v>
                </c:pt>
                <c:pt idx="704">
                  <c:v>9.006178933417669E-2</c:v>
                </c:pt>
                <c:pt idx="705">
                  <c:v>9.006178933417669E-2</c:v>
                </c:pt>
                <c:pt idx="706">
                  <c:v>9.006178933417669E-2</c:v>
                </c:pt>
                <c:pt idx="707">
                  <c:v>9.052185170589927E-2</c:v>
                </c:pt>
                <c:pt idx="708">
                  <c:v>9.052185170589927E-2</c:v>
                </c:pt>
                <c:pt idx="709">
                  <c:v>9.052185170589927E-2</c:v>
                </c:pt>
                <c:pt idx="710">
                  <c:v>9.0984263732227177E-2</c:v>
                </c:pt>
                <c:pt idx="711">
                  <c:v>9.0984263732227177E-2</c:v>
                </c:pt>
                <c:pt idx="712">
                  <c:v>9.1447622838998155E-2</c:v>
                </c:pt>
                <c:pt idx="713">
                  <c:v>9.1447622838998155E-2</c:v>
                </c:pt>
                <c:pt idx="714">
                  <c:v>9.1447622838998155E-2</c:v>
                </c:pt>
                <c:pt idx="715">
                  <c:v>9.1447622838998155E-2</c:v>
                </c:pt>
                <c:pt idx="716">
                  <c:v>9.1447622838998155E-2</c:v>
                </c:pt>
                <c:pt idx="717">
                  <c:v>9.1447622838998155E-2</c:v>
                </c:pt>
                <c:pt idx="718">
                  <c:v>9.1447622838998155E-2</c:v>
                </c:pt>
                <c:pt idx="719">
                  <c:v>9.1447622838998155E-2</c:v>
                </c:pt>
                <c:pt idx="720">
                  <c:v>9.1914088530806792E-2</c:v>
                </c:pt>
                <c:pt idx="721">
                  <c:v>9.2381036108660677E-2</c:v>
                </c:pt>
                <c:pt idx="722">
                  <c:v>9.2848225127868167E-2</c:v>
                </c:pt>
                <c:pt idx="723">
                  <c:v>9.3316140347623644E-2</c:v>
                </c:pt>
                <c:pt idx="724">
                  <c:v>9.3316140347623644E-2</c:v>
                </c:pt>
                <c:pt idx="725">
                  <c:v>9.3316140347623644E-2</c:v>
                </c:pt>
                <c:pt idx="726">
                  <c:v>9.3785515521262908E-2</c:v>
                </c:pt>
                <c:pt idx="727">
                  <c:v>9.4255869579518731E-2</c:v>
                </c:pt>
                <c:pt idx="728">
                  <c:v>9.4255869579518731E-2</c:v>
                </c:pt>
                <c:pt idx="729">
                  <c:v>9.4255869579518731E-2</c:v>
                </c:pt>
                <c:pt idx="730">
                  <c:v>9.5201510617459392E-2</c:v>
                </c:pt>
                <c:pt idx="731">
                  <c:v>9.5201510617459392E-2</c:v>
                </c:pt>
                <c:pt idx="732">
                  <c:v>9.5201510617459392E-2</c:v>
                </c:pt>
                <c:pt idx="733">
                  <c:v>9.5201510617459392E-2</c:v>
                </c:pt>
                <c:pt idx="734">
                  <c:v>9.5676575537627373E-2</c:v>
                </c:pt>
                <c:pt idx="735">
                  <c:v>9.5676575537627373E-2</c:v>
                </c:pt>
                <c:pt idx="736">
                  <c:v>9.5676575537627373E-2</c:v>
                </c:pt>
                <c:pt idx="737">
                  <c:v>9.5676575537627373E-2</c:v>
                </c:pt>
                <c:pt idx="738">
                  <c:v>9.5676575537627373E-2</c:v>
                </c:pt>
                <c:pt idx="739">
                  <c:v>9.5676575537627373E-2</c:v>
                </c:pt>
                <c:pt idx="740">
                  <c:v>9.5676575537627373E-2</c:v>
                </c:pt>
                <c:pt idx="741">
                  <c:v>9.5676575537627373E-2</c:v>
                </c:pt>
                <c:pt idx="742">
                  <c:v>9.5676575537627373E-2</c:v>
                </c:pt>
                <c:pt idx="743">
                  <c:v>9.5676575537627373E-2</c:v>
                </c:pt>
                <c:pt idx="744">
                  <c:v>9.615876584952246E-2</c:v>
                </c:pt>
                <c:pt idx="745">
                  <c:v>9.615876584952246E-2</c:v>
                </c:pt>
                <c:pt idx="746">
                  <c:v>9.615876584952246E-2</c:v>
                </c:pt>
                <c:pt idx="747">
                  <c:v>9.615876584952246E-2</c:v>
                </c:pt>
                <c:pt idx="748">
                  <c:v>9.615876584952246E-2</c:v>
                </c:pt>
                <c:pt idx="749">
                  <c:v>9.615876584952246E-2</c:v>
                </c:pt>
                <c:pt idx="750">
                  <c:v>9.615876584952246E-2</c:v>
                </c:pt>
                <c:pt idx="751">
                  <c:v>9.615876584952246E-2</c:v>
                </c:pt>
                <c:pt idx="752">
                  <c:v>9.615876584952246E-2</c:v>
                </c:pt>
                <c:pt idx="753">
                  <c:v>9.615876584952246E-2</c:v>
                </c:pt>
                <c:pt idx="754">
                  <c:v>9.615876584952246E-2</c:v>
                </c:pt>
                <c:pt idx="755">
                  <c:v>9.615876584952246E-2</c:v>
                </c:pt>
                <c:pt idx="756">
                  <c:v>9.615876584952246E-2</c:v>
                </c:pt>
                <c:pt idx="757">
                  <c:v>9.615876584952246E-2</c:v>
                </c:pt>
                <c:pt idx="758">
                  <c:v>9.615876584952246E-2</c:v>
                </c:pt>
                <c:pt idx="759">
                  <c:v>9.615876584952246E-2</c:v>
                </c:pt>
                <c:pt idx="760">
                  <c:v>9.615876584952246E-2</c:v>
                </c:pt>
                <c:pt idx="761">
                  <c:v>9.615876584952246E-2</c:v>
                </c:pt>
                <c:pt idx="762">
                  <c:v>9.615876584952246E-2</c:v>
                </c:pt>
                <c:pt idx="763">
                  <c:v>9.615876584952246E-2</c:v>
                </c:pt>
                <c:pt idx="764">
                  <c:v>9.6650717058144292E-2</c:v>
                </c:pt>
                <c:pt idx="765">
                  <c:v>9.6650717058144292E-2</c:v>
                </c:pt>
                <c:pt idx="766">
                  <c:v>9.6650717058144292E-2</c:v>
                </c:pt>
                <c:pt idx="767">
                  <c:v>9.6650717058144292E-2</c:v>
                </c:pt>
                <c:pt idx="768">
                  <c:v>9.6650717058144292E-2</c:v>
                </c:pt>
                <c:pt idx="769">
                  <c:v>9.6650717058144292E-2</c:v>
                </c:pt>
                <c:pt idx="770">
                  <c:v>9.6650717058144292E-2</c:v>
                </c:pt>
                <c:pt idx="771">
                  <c:v>9.6650717058144292E-2</c:v>
                </c:pt>
                <c:pt idx="772">
                  <c:v>9.6650717058144292E-2</c:v>
                </c:pt>
                <c:pt idx="773">
                  <c:v>9.6650717058144292E-2</c:v>
                </c:pt>
                <c:pt idx="774">
                  <c:v>9.6650717058144292E-2</c:v>
                </c:pt>
                <c:pt idx="775">
                  <c:v>9.6650717058144292E-2</c:v>
                </c:pt>
                <c:pt idx="776">
                  <c:v>9.6650717058144292E-2</c:v>
                </c:pt>
                <c:pt idx="777">
                  <c:v>9.6650717058144292E-2</c:v>
                </c:pt>
                <c:pt idx="778">
                  <c:v>9.6650717058144292E-2</c:v>
                </c:pt>
                <c:pt idx="779">
                  <c:v>9.6650717058144292E-2</c:v>
                </c:pt>
                <c:pt idx="780">
                  <c:v>9.6650717058144292E-2</c:v>
                </c:pt>
                <c:pt idx="781">
                  <c:v>9.7150051636767681E-2</c:v>
                </c:pt>
                <c:pt idx="782">
                  <c:v>9.7649942267260356E-2</c:v>
                </c:pt>
                <c:pt idx="783">
                  <c:v>9.7649942267260356E-2</c:v>
                </c:pt>
                <c:pt idx="784">
                  <c:v>9.7649942267260356E-2</c:v>
                </c:pt>
                <c:pt idx="785">
                  <c:v>9.8150390500241033E-2</c:v>
                </c:pt>
                <c:pt idx="786">
                  <c:v>9.8150390500241033E-2</c:v>
                </c:pt>
                <c:pt idx="787">
                  <c:v>9.8150390500241033E-2</c:v>
                </c:pt>
                <c:pt idx="788">
                  <c:v>9.8150390500241033E-2</c:v>
                </c:pt>
                <c:pt idx="789">
                  <c:v>9.8150390500241033E-2</c:v>
                </c:pt>
                <c:pt idx="790">
                  <c:v>9.8150390500241033E-2</c:v>
                </c:pt>
                <c:pt idx="791">
                  <c:v>9.8654212541533934E-2</c:v>
                </c:pt>
                <c:pt idx="792">
                  <c:v>9.8654212541533934E-2</c:v>
                </c:pt>
                <c:pt idx="793">
                  <c:v>9.8654212541533934E-2</c:v>
                </c:pt>
                <c:pt idx="794">
                  <c:v>9.8654212541533934E-2</c:v>
                </c:pt>
                <c:pt idx="795">
                  <c:v>9.915945459985416E-2</c:v>
                </c:pt>
                <c:pt idx="796">
                  <c:v>9.915945459985416E-2</c:v>
                </c:pt>
                <c:pt idx="797">
                  <c:v>9.915945459985416E-2</c:v>
                </c:pt>
                <c:pt idx="798">
                  <c:v>9.915945459985416E-2</c:v>
                </c:pt>
                <c:pt idx="799">
                  <c:v>9.915945459985416E-2</c:v>
                </c:pt>
                <c:pt idx="800">
                  <c:v>9.915945459985416E-2</c:v>
                </c:pt>
                <c:pt idx="801">
                  <c:v>9.915945459985416E-2</c:v>
                </c:pt>
                <c:pt idx="802">
                  <c:v>9.915945459985416E-2</c:v>
                </c:pt>
                <c:pt idx="803">
                  <c:v>9.915945459985416E-2</c:v>
                </c:pt>
                <c:pt idx="804">
                  <c:v>9.915945459985416E-2</c:v>
                </c:pt>
                <c:pt idx="805">
                  <c:v>9.915945459985416E-2</c:v>
                </c:pt>
                <c:pt idx="806">
                  <c:v>9.915945459985416E-2</c:v>
                </c:pt>
                <c:pt idx="807">
                  <c:v>9.967075264175014E-2</c:v>
                </c:pt>
                <c:pt idx="808">
                  <c:v>0.10018234285395577</c:v>
                </c:pt>
                <c:pt idx="809">
                  <c:v>0.10018234285395577</c:v>
                </c:pt>
                <c:pt idx="810">
                  <c:v>0.10018234285395577</c:v>
                </c:pt>
                <c:pt idx="811">
                  <c:v>0.10018234285395577</c:v>
                </c:pt>
                <c:pt idx="812">
                  <c:v>0.10018234285395577</c:v>
                </c:pt>
                <c:pt idx="813">
                  <c:v>0.10069539978121934</c:v>
                </c:pt>
                <c:pt idx="814">
                  <c:v>0.10069539978121934</c:v>
                </c:pt>
                <c:pt idx="815">
                  <c:v>0.10069539978121934</c:v>
                </c:pt>
                <c:pt idx="816">
                  <c:v>0.10069539978121934</c:v>
                </c:pt>
                <c:pt idx="817">
                  <c:v>0.10069539978121934</c:v>
                </c:pt>
                <c:pt idx="818">
                  <c:v>0.10069539978121934</c:v>
                </c:pt>
                <c:pt idx="819">
                  <c:v>0.10069539978121934</c:v>
                </c:pt>
                <c:pt idx="820">
                  <c:v>0.10121231204955483</c:v>
                </c:pt>
                <c:pt idx="821">
                  <c:v>0.10121231204955483</c:v>
                </c:pt>
                <c:pt idx="822">
                  <c:v>0.10121231204955483</c:v>
                </c:pt>
                <c:pt idx="823">
                  <c:v>0.10121231204955483</c:v>
                </c:pt>
                <c:pt idx="824">
                  <c:v>0.10121231204955483</c:v>
                </c:pt>
                <c:pt idx="825">
                  <c:v>0.10121231204955483</c:v>
                </c:pt>
                <c:pt idx="826">
                  <c:v>0.10121231204955483</c:v>
                </c:pt>
                <c:pt idx="827">
                  <c:v>0.10121231204955483</c:v>
                </c:pt>
                <c:pt idx="828">
                  <c:v>0.10121231204955483</c:v>
                </c:pt>
                <c:pt idx="829">
                  <c:v>0.10121231204955483</c:v>
                </c:pt>
                <c:pt idx="830">
                  <c:v>0.10121231204955483</c:v>
                </c:pt>
                <c:pt idx="831">
                  <c:v>0.10121231204955483</c:v>
                </c:pt>
                <c:pt idx="832">
                  <c:v>0.10121231204955483</c:v>
                </c:pt>
                <c:pt idx="833">
                  <c:v>0.10121231204955483</c:v>
                </c:pt>
                <c:pt idx="834">
                  <c:v>0.10121231204955483</c:v>
                </c:pt>
                <c:pt idx="835">
                  <c:v>0.10173742445375698</c:v>
                </c:pt>
                <c:pt idx="836">
                  <c:v>0.10226284574760866</c:v>
                </c:pt>
                <c:pt idx="837">
                  <c:v>0.10226284574760866</c:v>
                </c:pt>
                <c:pt idx="838">
                  <c:v>0.10226284574760866</c:v>
                </c:pt>
                <c:pt idx="839">
                  <c:v>0.10226284574760866</c:v>
                </c:pt>
                <c:pt idx="840">
                  <c:v>0.10226284574760866</c:v>
                </c:pt>
                <c:pt idx="841">
                  <c:v>0.10226284574760866</c:v>
                </c:pt>
                <c:pt idx="842">
                  <c:v>0.10226284574760866</c:v>
                </c:pt>
                <c:pt idx="843">
                  <c:v>0.10226284574760866</c:v>
                </c:pt>
                <c:pt idx="844">
                  <c:v>0.10226284574760866</c:v>
                </c:pt>
                <c:pt idx="845">
                  <c:v>0.10226284574760866</c:v>
                </c:pt>
                <c:pt idx="846">
                  <c:v>0.10226284574760866</c:v>
                </c:pt>
                <c:pt idx="847">
                  <c:v>0.10226284574760866</c:v>
                </c:pt>
                <c:pt idx="848">
                  <c:v>0.10279106514302523</c:v>
                </c:pt>
                <c:pt idx="849">
                  <c:v>0.10279106514302523</c:v>
                </c:pt>
                <c:pt idx="850">
                  <c:v>0.10279106514302523</c:v>
                </c:pt>
                <c:pt idx="851">
                  <c:v>0.10279106514302523</c:v>
                </c:pt>
                <c:pt idx="852">
                  <c:v>0.10279106514302523</c:v>
                </c:pt>
                <c:pt idx="853">
                  <c:v>0.10332116767354133</c:v>
                </c:pt>
                <c:pt idx="854">
                  <c:v>0.10385158555356992</c:v>
                </c:pt>
                <c:pt idx="855">
                  <c:v>0.10385158555356992</c:v>
                </c:pt>
                <c:pt idx="856">
                  <c:v>0.10385158555356992</c:v>
                </c:pt>
                <c:pt idx="857">
                  <c:v>0.10385158555356992</c:v>
                </c:pt>
                <c:pt idx="858">
                  <c:v>0.10438517958856874</c:v>
                </c:pt>
                <c:pt idx="859">
                  <c:v>0.10545364802817647</c:v>
                </c:pt>
                <c:pt idx="860">
                  <c:v>0.10545364802817647</c:v>
                </c:pt>
                <c:pt idx="861">
                  <c:v>0.10545364802817647</c:v>
                </c:pt>
                <c:pt idx="862">
                  <c:v>0.10545364802817647</c:v>
                </c:pt>
                <c:pt idx="863">
                  <c:v>0.10545364802817647</c:v>
                </c:pt>
                <c:pt idx="864">
                  <c:v>0.10545364802817647</c:v>
                </c:pt>
                <c:pt idx="865">
                  <c:v>0.10545364802817647</c:v>
                </c:pt>
                <c:pt idx="866">
                  <c:v>0.10545364802817647</c:v>
                </c:pt>
                <c:pt idx="867">
                  <c:v>0.10545364802817647</c:v>
                </c:pt>
                <c:pt idx="868">
                  <c:v>0.10545364802817647</c:v>
                </c:pt>
                <c:pt idx="869">
                  <c:v>0.10545364802817647</c:v>
                </c:pt>
                <c:pt idx="870">
                  <c:v>0.10545364802817647</c:v>
                </c:pt>
                <c:pt idx="871">
                  <c:v>0.10545364802817647</c:v>
                </c:pt>
                <c:pt idx="872">
                  <c:v>0.10545364802817647</c:v>
                </c:pt>
                <c:pt idx="873">
                  <c:v>0.10545364802817647</c:v>
                </c:pt>
                <c:pt idx="874">
                  <c:v>0.10545364802817647</c:v>
                </c:pt>
                <c:pt idx="875">
                  <c:v>0.10545364802817647</c:v>
                </c:pt>
                <c:pt idx="876">
                  <c:v>0.10545364802817647</c:v>
                </c:pt>
                <c:pt idx="877">
                  <c:v>0.10545364802817647</c:v>
                </c:pt>
                <c:pt idx="878">
                  <c:v>0.10545364802817647</c:v>
                </c:pt>
                <c:pt idx="879">
                  <c:v>0.10545364802817647</c:v>
                </c:pt>
                <c:pt idx="880">
                  <c:v>0.10545364802817647</c:v>
                </c:pt>
                <c:pt idx="881">
                  <c:v>0.10654976629801435</c:v>
                </c:pt>
                <c:pt idx="882">
                  <c:v>0.10654976629801435</c:v>
                </c:pt>
                <c:pt idx="883">
                  <c:v>0.10654976629801435</c:v>
                </c:pt>
                <c:pt idx="884">
                  <c:v>0.10654976629801435</c:v>
                </c:pt>
                <c:pt idx="885">
                  <c:v>0.10654976629801435</c:v>
                </c:pt>
                <c:pt idx="886">
                  <c:v>0.10654976629801435</c:v>
                </c:pt>
                <c:pt idx="887">
                  <c:v>0.10654976629801435</c:v>
                </c:pt>
                <c:pt idx="888">
                  <c:v>0.10654976629801435</c:v>
                </c:pt>
                <c:pt idx="889">
                  <c:v>0.10654976629801435</c:v>
                </c:pt>
                <c:pt idx="890">
                  <c:v>0.10710397955921436</c:v>
                </c:pt>
                <c:pt idx="891">
                  <c:v>0.10710397955921436</c:v>
                </c:pt>
                <c:pt idx="892">
                  <c:v>0.10710397955921436</c:v>
                </c:pt>
                <c:pt idx="893">
                  <c:v>0.10710397955921436</c:v>
                </c:pt>
                <c:pt idx="894">
                  <c:v>0.10710397955921436</c:v>
                </c:pt>
                <c:pt idx="895">
                  <c:v>0.10765923262015395</c:v>
                </c:pt>
                <c:pt idx="896">
                  <c:v>0.10765923262015395</c:v>
                </c:pt>
                <c:pt idx="897">
                  <c:v>0.10765923262015395</c:v>
                </c:pt>
                <c:pt idx="898">
                  <c:v>0.10765923262015395</c:v>
                </c:pt>
                <c:pt idx="899">
                  <c:v>0.10765923262015395</c:v>
                </c:pt>
                <c:pt idx="900">
                  <c:v>0.10765923262015395</c:v>
                </c:pt>
                <c:pt idx="901">
                  <c:v>0.10765923262015395</c:v>
                </c:pt>
                <c:pt idx="902">
                  <c:v>0.10765923262015395</c:v>
                </c:pt>
                <c:pt idx="903">
                  <c:v>0.10765923262015395</c:v>
                </c:pt>
                <c:pt idx="904">
                  <c:v>0.10765923262015395</c:v>
                </c:pt>
                <c:pt idx="905">
                  <c:v>0.10765923262015395</c:v>
                </c:pt>
                <c:pt idx="906">
                  <c:v>0.10765923262015395</c:v>
                </c:pt>
                <c:pt idx="907">
                  <c:v>0.10765923262015395</c:v>
                </c:pt>
                <c:pt idx="908">
                  <c:v>0.10765923262015395</c:v>
                </c:pt>
                <c:pt idx="909">
                  <c:v>0.10822295364231384</c:v>
                </c:pt>
                <c:pt idx="910">
                  <c:v>0.10822295364231384</c:v>
                </c:pt>
                <c:pt idx="911">
                  <c:v>0.10822295364231384</c:v>
                </c:pt>
                <c:pt idx="912">
                  <c:v>0.10822295364231384</c:v>
                </c:pt>
                <c:pt idx="913">
                  <c:v>0.10822295364231384</c:v>
                </c:pt>
                <c:pt idx="914">
                  <c:v>0.10822295364231384</c:v>
                </c:pt>
                <c:pt idx="915">
                  <c:v>0.10822295364231384</c:v>
                </c:pt>
                <c:pt idx="916">
                  <c:v>0.10822295364231384</c:v>
                </c:pt>
                <c:pt idx="917">
                  <c:v>0.10822295364231384</c:v>
                </c:pt>
                <c:pt idx="918">
                  <c:v>0.10822295364231384</c:v>
                </c:pt>
                <c:pt idx="919">
                  <c:v>0.10822295364231384</c:v>
                </c:pt>
                <c:pt idx="920">
                  <c:v>0.10879210550283749</c:v>
                </c:pt>
                <c:pt idx="921">
                  <c:v>0.10879210550283749</c:v>
                </c:pt>
                <c:pt idx="922">
                  <c:v>0.10879210550283749</c:v>
                </c:pt>
                <c:pt idx="923">
                  <c:v>0.10879210550283749</c:v>
                </c:pt>
                <c:pt idx="924">
                  <c:v>0.10879210550283749</c:v>
                </c:pt>
                <c:pt idx="925">
                  <c:v>0.10879210550283749</c:v>
                </c:pt>
                <c:pt idx="926">
                  <c:v>0.1093634605318535</c:v>
                </c:pt>
                <c:pt idx="927">
                  <c:v>0.1093634605318535</c:v>
                </c:pt>
                <c:pt idx="928">
                  <c:v>0.1093634605318535</c:v>
                </c:pt>
                <c:pt idx="929">
                  <c:v>0.1093634605318535</c:v>
                </c:pt>
                <c:pt idx="930">
                  <c:v>0.1093634605318535</c:v>
                </c:pt>
                <c:pt idx="931">
                  <c:v>0.1093634605318535</c:v>
                </c:pt>
                <c:pt idx="932">
                  <c:v>0.10993852806918021</c:v>
                </c:pt>
                <c:pt idx="933">
                  <c:v>0.10993852806918021</c:v>
                </c:pt>
                <c:pt idx="934">
                  <c:v>0.10993852806918021</c:v>
                </c:pt>
                <c:pt idx="935">
                  <c:v>0.10993852806918021</c:v>
                </c:pt>
                <c:pt idx="936">
                  <c:v>0.10993852806918021</c:v>
                </c:pt>
                <c:pt idx="937">
                  <c:v>0.10993852806918021</c:v>
                </c:pt>
                <c:pt idx="938">
                  <c:v>0.10993852806918021</c:v>
                </c:pt>
                <c:pt idx="939">
                  <c:v>0.10993852806918021</c:v>
                </c:pt>
                <c:pt idx="940">
                  <c:v>0.10993852806918021</c:v>
                </c:pt>
                <c:pt idx="941">
                  <c:v>0.10993852806918021</c:v>
                </c:pt>
                <c:pt idx="942">
                  <c:v>0.10993852806918021</c:v>
                </c:pt>
                <c:pt idx="943">
                  <c:v>0.10993852806918021</c:v>
                </c:pt>
                <c:pt idx="944">
                  <c:v>0.10993852806918021</c:v>
                </c:pt>
                <c:pt idx="945">
                  <c:v>0.10993852806918021</c:v>
                </c:pt>
                <c:pt idx="946">
                  <c:v>0.11052232600476336</c:v>
                </c:pt>
                <c:pt idx="947">
                  <c:v>0.11052232600476336</c:v>
                </c:pt>
                <c:pt idx="948">
                  <c:v>0.11052232600476336</c:v>
                </c:pt>
                <c:pt idx="949">
                  <c:v>0.11052232600476336</c:v>
                </c:pt>
                <c:pt idx="950">
                  <c:v>0.11052232600476336</c:v>
                </c:pt>
                <c:pt idx="951">
                  <c:v>0.11052232600476336</c:v>
                </c:pt>
                <c:pt idx="952">
                  <c:v>0.11052232600476336</c:v>
                </c:pt>
                <c:pt idx="953">
                  <c:v>0.11052232600476336</c:v>
                </c:pt>
                <c:pt idx="954">
                  <c:v>0.11052232600476336</c:v>
                </c:pt>
                <c:pt idx="955">
                  <c:v>0.11110961509079186</c:v>
                </c:pt>
                <c:pt idx="956">
                  <c:v>0.11169729492138857</c:v>
                </c:pt>
                <c:pt idx="957">
                  <c:v>0.11169729492138857</c:v>
                </c:pt>
                <c:pt idx="958">
                  <c:v>0.1122869376104709</c:v>
                </c:pt>
                <c:pt idx="959">
                  <c:v>0.1122869376104709</c:v>
                </c:pt>
                <c:pt idx="960">
                  <c:v>0.1122869376104709</c:v>
                </c:pt>
                <c:pt idx="961">
                  <c:v>0.1122869376104709</c:v>
                </c:pt>
                <c:pt idx="962">
                  <c:v>0.11287736964719593</c:v>
                </c:pt>
                <c:pt idx="963">
                  <c:v>0.11287736964719593</c:v>
                </c:pt>
                <c:pt idx="964">
                  <c:v>0.11287736964719593</c:v>
                </c:pt>
                <c:pt idx="965">
                  <c:v>0.11287736964719593</c:v>
                </c:pt>
                <c:pt idx="966">
                  <c:v>0.11287736964719593</c:v>
                </c:pt>
                <c:pt idx="967">
                  <c:v>0.11287736964719593</c:v>
                </c:pt>
                <c:pt idx="968">
                  <c:v>0.11287736964719593</c:v>
                </c:pt>
                <c:pt idx="969">
                  <c:v>0.11287736964719593</c:v>
                </c:pt>
                <c:pt idx="970">
                  <c:v>0.11287736964719593</c:v>
                </c:pt>
                <c:pt idx="971">
                  <c:v>0.11287736964719593</c:v>
                </c:pt>
                <c:pt idx="972">
                  <c:v>0.11287736964719593</c:v>
                </c:pt>
                <c:pt idx="973">
                  <c:v>0.11287736964719593</c:v>
                </c:pt>
                <c:pt idx="974">
                  <c:v>0.11287736964719593</c:v>
                </c:pt>
                <c:pt idx="975">
                  <c:v>0.11287736964719593</c:v>
                </c:pt>
                <c:pt idx="976">
                  <c:v>0.11287736964719593</c:v>
                </c:pt>
                <c:pt idx="977">
                  <c:v>0.11347541240895336</c:v>
                </c:pt>
                <c:pt idx="978">
                  <c:v>0.11347541240895336</c:v>
                </c:pt>
                <c:pt idx="979">
                  <c:v>0.11347541240895336</c:v>
                </c:pt>
                <c:pt idx="980">
                  <c:v>0.11347541240895336</c:v>
                </c:pt>
                <c:pt idx="981">
                  <c:v>0.11347541240895336</c:v>
                </c:pt>
                <c:pt idx="982">
                  <c:v>0.11347541240895336</c:v>
                </c:pt>
                <c:pt idx="983">
                  <c:v>0.11347541240895336</c:v>
                </c:pt>
                <c:pt idx="984">
                  <c:v>0.11347541240895336</c:v>
                </c:pt>
                <c:pt idx="985">
                  <c:v>0.11347541240895336</c:v>
                </c:pt>
                <c:pt idx="986">
                  <c:v>0.11347541240895336</c:v>
                </c:pt>
                <c:pt idx="987">
                  <c:v>0.11407754295445485</c:v>
                </c:pt>
                <c:pt idx="988">
                  <c:v>0.11467967349995635</c:v>
                </c:pt>
                <c:pt idx="989">
                  <c:v>0.11467967349995635</c:v>
                </c:pt>
                <c:pt idx="990">
                  <c:v>0.11467967349995635</c:v>
                </c:pt>
                <c:pt idx="991">
                  <c:v>0.11467967349995635</c:v>
                </c:pt>
                <c:pt idx="992">
                  <c:v>0.11467967349995635</c:v>
                </c:pt>
                <c:pt idx="993">
                  <c:v>0.11528387180145203</c:v>
                </c:pt>
                <c:pt idx="994">
                  <c:v>0.11528387180145203</c:v>
                </c:pt>
                <c:pt idx="995">
                  <c:v>0.11528387180145203</c:v>
                </c:pt>
                <c:pt idx="996">
                  <c:v>0.11588890175924707</c:v>
                </c:pt>
                <c:pt idx="997">
                  <c:v>0.11588890175924707</c:v>
                </c:pt>
                <c:pt idx="998">
                  <c:v>0.11588890175924707</c:v>
                </c:pt>
                <c:pt idx="999">
                  <c:v>0.11588890175924707</c:v>
                </c:pt>
                <c:pt idx="1000">
                  <c:v>0.11588890175924707</c:v>
                </c:pt>
                <c:pt idx="1001">
                  <c:v>0.11588890175924707</c:v>
                </c:pt>
                <c:pt idx="1002">
                  <c:v>0.11588890175924707</c:v>
                </c:pt>
                <c:pt idx="1003">
                  <c:v>0.11588890175924707</c:v>
                </c:pt>
                <c:pt idx="1004">
                  <c:v>0.11588890175924707</c:v>
                </c:pt>
                <c:pt idx="1005">
                  <c:v>0.11649770529266246</c:v>
                </c:pt>
                <c:pt idx="1006">
                  <c:v>0.11649770529266246</c:v>
                </c:pt>
                <c:pt idx="1007">
                  <c:v>0.11649770529266246</c:v>
                </c:pt>
                <c:pt idx="1008">
                  <c:v>0.11649770529266246</c:v>
                </c:pt>
                <c:pt idx="1009">
                  <c:v>0.11649770529266246</c:v>
                </c:pt>
                <c:pt idx="1010">
                  <c:v>0.11649770529266246</c:v>
                </c:pt>
                <c:pt idx="1011">
                  <c:v>0.11649770529266246</c:v>
                </c:pt>
                <c:pt idx="1012">
                  <c:v>0.11710947859941158</c:v>
                </c:pt>
                <c:pt idx="1013">
                  <c:v>0.11710947859941158</c:v>
                </c:pt>
                <c:pt idx="1014">
                  <c:v>0.11710947859941158</c:v>
                </c:pt>
                <c:pt idx="1015">
                  <c:v>0.11772167882403003</c:v>
                </c:pt>
                <c:pt idx="1016">
                  <c:v>0.11772167882403003</c:v>
                </c:pt>
                <c:pt idx="1017">
                  <c:v>0.11772167882403003</c:v>
                </c:pt>
                <c:pt idx="1018">
                  <c:v>0.11772167882403003</c:v>
                </c:pt>
                <c:pt idx="1019">
                  <c:v>0.11772167882403003</c:v>
                </c:pt>
                <c:pt idx="1020">
                  <c:v>0.11895209387196494</c:v>
                </c:pt>
                <c:pt idx="1021">
                  <c:v>0.11895209387196494</c:v>
                </c:pt>
                <c:pt idx="1022">
                  <c:v>0.11895209387196494</c:v>
                </c:pt>
                <c:pt idx="1023">
                  <c:v>0.11895209387196494</c:v>
                </c:pt>
                <c:pt idx="1024">
                  <c:v>0.11956773403132197</c:v>
                </c:pt>
                <c:pt idx="1025">
                  <c:v>0.11956773403132197</c:v>
                </c:pt>
                <c:pt idx="1026">
                  <c:v>0.11956773403132197</c:v>
                </c:pt>
                <c:pt idx="1027">
                  <c:v>0.11956773403132197</c:v>
                </c:pt>
                <c:pt idx="1028">
                  <c:v>0.11956773403132197</c:v>
                </c:pt>
                <c:pt idx="1029">
                  <c:v>0.12080423532665246</c:v>
                </c:pt>
                <c:pt idx="1030">
                  <c:v>0.12080423532665246</c:v>
                </c:pt>
                <c:pt idx="1031">
                  <c:v>0.12080423532665246</c:v>
                </c:pt>
                <c:pt idx="1032">
                  <c:v>0.12080423532665246</c:v>
                </c:pt>
                <c:pt idx="1033">
                  <c:v>0.12080423532665246</c:v>
                </c:pt>
                <c:pt idx="1034">
                  <c:v>0.12080423532665246</c:v>
                </c:pt>
                <c:pt idx="1035">
                  <c:v>0.12080423532665246</c:v>
                </c:pt>
                <c:pt idx="1036">
                  <c:v>0.12080423532665246</c:v>
                </c:pt>
                <c:pt idx="1037">
                  <c:v>0.12204600954861551</c:v>
                </c:pt>
                <c:pt idx="1038">
                  <c:v>0.12204600954861551</c:v>
                </c:pt>
                <c:pt idx="1039">
                  <c:v>0.12204600954861551</c:v>
                </c:pt>
                <c:pt idx="1040">
                  <c:v>0.12204600954861551</c:v>
                </c:pt>
                <c:pt idx="1041">
                  <c:v>0.12204600954861551</c:v>
                </c:pt>
                <c:pt idx="1042">
                  <c:v>0.12204600954861551</c:v>
                </c:pt>
                <c:pt idx="1043">
                  <c:v>0.12204600954861551</c:v>
                </c:pt>
                <c:pt idx="1044">
                  <c:v>0.12204600954861551</c:v>
                </c:pt>
                <c:pt idx="1045">
                  <c:v>0.12204600954861551</c:v>
                </c:pt>
                <c:pt idx="1046">
                  <c:v>0.12204600954861551</c:v>
                </c:pt>
                <c:pt idx="1047">
                  <c:v>0.12204600954861551</c:v>
                </c:pt>
                <c:pt idx="1048">
                  <c:v>0.12204600954861551</c:v>
                </c:pt>
                <c:pt idx="1049">
                  <c:v>0.12204600954861551</c:v>
                </c:pt>
                <c:pt idx="1050">
                  <c:v>0.12204600954861551</c:v>
                </c:pt>
                <c:pt idx="1051">
                  <c:v>0.12204600954861551</c:v>
                </c:pt>
                <c:pt idx="1052">
                  <c:v>0.12204600954861551</c:v>
                </c:pt>
                <c:pt idx="1053">
                  <c:v>0.12204600954861551</c:v>
                </c:pt>
                <c:pt idx="1054">
                  <c:v>0.12204600954861551</c:v>
                </c:pt>
                <c:pt idx="1055">
                  <c:v>0.12204600954861551</c:v>
                </c:pt>
                <c:pt idx="1056">
                  <c:v>0.12204600954861551</c:v>
                </c:pt>
                <c:pt idx="1057">
                  <c:v>0.12204600954861551</c:v>
                </c:pt>
                <c:pt idx="1058">
                  <c:v>0.12204600954861551</c:v>
                </c:pt>
                <c:pt idx="1059">
                  <c:v>0.12331765151789982</c:v>
                </c:pt>
                <c:pt idx="1060">
                  <c:v>0.12331765151789982</c:v>
                </c:pt>
                <c:pt idx="1061">
                  <c:v>0.12331765151789982</c:v>
                </c:pt>
                <c:pt idx="1062">
                  <c:v>0.12331765151789982</c:v>
                </c:pt>
                <c:pt idx="1063">
                  <c:v>0.12331765151789982</c:v>
                </c:pt>
                <c:pt idx="1064">
                  <c:v>0.12331765151789982</c:v>
                </c:pt>
                <c:pt idx="1065">
                  <c:v>0.12331765151789982</c:v>
                </c:pt>
                <c:pt idx="1066">
                  <c:v>0.12331765151789982</c:v>
                </c:pt>
                <c:pt idx="1067">
                  <c:v>0.12396051111122805</c:v>
                </c:pt>
                <c:pt idx="1068">
                  <c:v>0.12396051111122805</c:v>
                </c:pt>
                <c:pt idx="1069">
                  <c:v>0.12460384584098889</c:v>
                </c:pt>
                <c:pt idx="1070">
                  <c:v>0.12460384584098889</c:v>
                </c:pt>
                <c:pt idx="1071">
                  <c:v>0.12460384584098889</c:v>
                </c:pt>
                <c:pt idx="1072">
                  <c:v>0.12460384584098889</c:v>
                </c:pt>
                <c:pt idx="1073">
                  <c:v>0.12460384584098889</c:v>
                </c:pt>
                <c:pt idx="1074">
                  <c:v>0.12525245773855539</c:v>
                </c:pt>
                <c:pt idx="1075">
                  <c:v>0.12525245773855539</c:v>
                </c:pt>
                <c:pt idx="1076">
                  <c:v>0.12590301158791101</c:v>
                </c:pt>
                <c:pt idx="1077">
                  <c:v>0.12590301158791101</c:v>
                </c:pt>
                <c:pt idx="1078">
                  <c:v>0.12590301158791101</c:v>
                </c:pt>
                <c:pt idx="1079">
                  <c:v>0.12590301158791101</c:v>
                </c:pt>
                <c:pt idx="1080">
                  <c:v>0.1265594661524535</c:v>
                </c:pt>
                <c:pt idx="1081">
                  <c:v>0.1265594661524535</c:v>
                </c:pt>
                <c:pt idx="1082">
                  <c:v>0.1265594661524535</c:v>
                </c:pt>
                <c:pt idx="1083">
                  <c:v>0.1265594661524535</c:v>
                </c:pt>
                <c:pt idx="1084">
                  <c:v>0.1265594661524535</c:v>
                </c:pt>
                <c:pt idx="1085">
                  <c:v>0.1265594661524535</c:v>
                </c:pt>
                <c:pt idx="1086">
                  <c:v>0.1265594661524535</c:v>
                </c:pt>
                <c:pt idx="1087">
                  <c:v>0.1265594661524535</c:v>
                </c:pt>
                <c:pt idx="1088">
                  <c:v>0.1265594661524535</c:v>
                </c:pt>
                <c:pt idx="1089">
                  <c:v>0.1265594661524535</c:v>
                </c:pt>
                <c:pt idx="1090">
                  <c:v>0.1265594661524535</c:v>
                </c:pt>
                <c:pt idx="1091">
                  <c:v>0.1265594661524535</c:v>
                </c:pt>
                <c:pt idx="1092">
                  <c:v>0.1265594661524535</c:v>
                </c:pt>
                <c:pt idx="1093">
                  <c:v>0.1265594661524535</c:v>
                </c:pt>
                <c:pt idx="1094">
                  <c:v>0.1265594661524535</c:v>
                </c:pt>
                <c:pt idx="1095">
                  <c:v>0.1265594661524535</c:v>
                </c:pt>
                <c:pt idx="1096">
                  <c:v>0.12722754385401255</c:v>
                </c:pt>
                <c:pt idx="1097">
                  <c:v>0.12722754385401255</c:v>
                </c:pt>
                <c:pt idx="1098">
                  <c:v>0.12722754385401255</c:v>
                </c:pt>
                <c:pt idx="1099">
                  <c:v>0.12722754385401255</c:v>
                </c:pt>
                <c:pt idx="1100">
                  <c:v>0.12722754385401255</c:v>
                </c:pt>
                <c:pt idx="1101">
                  <c:v>0.12722754385401255</c:v>
                </c:pt>
                <c:pt idx="1102">
                  <c:v>0.12722754385401255</c:v>
                </c:pt>
                <c:pt idx="1103">
                  <c:v>0.12722754385401255</c:v>
                </c:pt>
                <c:pt idx="1104">
                  <c:v>0.12722754385401255</c:v>
                </c:pt>
                <c:pt idx="1105">
                  <c:v>0.12722754385401255</c:v>
                </c:pt>
                <c:pt idx="1106">
                  <c:v>0.12722754385401255</c:v>
                </c:pt>
                <c:pt idx="1107">
                  <c:v>0.12722754385401255</c:v>
                </c:pt>
                <c:pt idx="1108">
                  <c:v>0.12722754385401255</c:v>
                </c:pt>
                <c:pt idx="1109">
                  <c:v>0.12722754385401255</c:v>
                </c:pt>
                <c:pt idx="1110">
                  <c:v>0.12722754385401255</c:v>
                </c:pt>
                <c:pt idx="1111">
                  <c:v>0.12722754385401255</c:v>
                </c:pt>
                <c:pt idx="1112">
                  <c:v>0.12722754385401255</c:v>
                </c:pt>
                <c:pt idx="1113">
                  <c:v>0.12722754385401255</c:v>
                </c:pt>
                <c:pt idx="1114">
                  <c:v>0.12722754385401255</c:v>
                </c:pt>
                <c:pt idx="1115">
                  <c:v>0.12722754385401255</c:v>
                </c:pt>
                <c:pt idx="1116">
                  <c:v>0.12722754385401255</c:v>
                </c:pt>
                <c:pt idx="1117">
                  <c:v>0.12722754385401255</c:v>
                </c:pt>
                <c:pt idx="1118">
                  <c:v>0.12722754385401255</c:v>
                </c:pt>
                <c:pt idx="1119">
                  <c:v>0.12722754385401255</c:v>
                </c:pt>
                <c:pt idx="1120">
                  <c:v>0.12722754385401255</c:v>
                </c:pt>
                <c:pt idx="1121">
                  <c:v>0.12722754385401255</c:v>
                </c:pt>
                <c:pt idx="1122">
                  <c:v>0.12722754385401255</c:v>
                </c:pt>
                <c:pt idx="1123">
                  <c:v>0.12722754385401255</c:v>
                </c:pt>
                <c:pt idx="1124">
                  <c:v>0.12722754385401255</c:v>
                </c:pt>
                <c:pt idx="1125">
                  <c:v>0.12722754385401255</c:v>
                </c:pt>
                <c:pt idx="1126">
                  <c:v>0.12722754385401255</c:v>
                </c:pt>
                <c:pt idx="1127">
                  <c:v>0.12722754385401255</c:v>
                </c:pt>
                <c:pt idx="1128">
                  <c:v>0.12722754385401255</c:v>
                </c:pt>
                <c:pt idx="1129">
                  <c:v>0.12722754385401255</c:v>
                </c:pt>
                <c:pt idx="1130">
                  <c:v>0.12722754385401255</c:v>
                </c:pt>
                <c:pt idx="1131">
                  <c:v>0.12792743477945537</c:v>
                </c:pt>
                <c:pt idx="1132">
                  <c:v>0.12792743477945537</c:v>
                </c:pt>
                <c:pt idx="1133">
                  <c:v>0.12792743477945537</c:v>
                </c:pt>
                <c:pt idx="1134">
                  <c:v>0.12792743477945537</c:v>
                </c:pt>
                <c:pt idx="1135">
                  <c:v>0.12792743477945537</c:v>
                </c:pt>
                <c:pt idx="1136">
                  <c:v>0.12792743477945537</c:v>
                </c:pt>
                <c:pt idx="1137">
                  <c:v>0.12792743477945537</c:v>
                </c:pt>
                <c:pt idx="1138">
                  <c:v>0.12792743477945537</c:v>
                </c:pt>
                <c:pt idx="1139">
                  <c:v>0.12792743477945537</c:v>
                </c:pt>
                <c:pt idx="1140">
                  <c:v>0.12792743477945537</c:v>
                </c:pt>
                <c:pt idx="1141">
                  <c:v>0.12792743477945537</c:v>
                </c:pt>
                <c:pt idx="1142">
                  <c:v>0.12792743477945537</c:v>
                </c:pt>
                <c:pt idx="1143">
                  <c:v>0.12792743477945537</c:v>
                </c:pt>
                <c:pt idx="1144">
                  <c:v>0.12863533475182909</c:v>
                </c:pt>
                <c:pt idx="1145">
                  <c:v>0.12863533475182909</c:v>
                </c:pt>
                <c:pt idx="1146">
                  <c:v>0.12863533475182909</c:v>
                </c:pt>
                <c:pt idx="1147">
                  <c:v>0.12863533475182909</c:v>
                </c:pt>
                <c:pt idx="1148">
                  <c:v>0.12863533475182909</c:v>
                </c:pt>
                <c:pt idx="1149">
                  <c:v>0.13006046451499331</c:v>
                </c:pt>
                <c:pt idx="1150">
                  <c:v>0.13006046451499331</c:v>
                </c:pt>
                <c:pt idx="1151">
                  <c:v>0.13006046451499331</c:v>
                </c:pt>
                <c:pt idx="1152">
                  <c:v>0.13006046451499331</c:v>
                </c:pt>
                <c:pt idx="1153">
                  <c:v>0.13006046451499331</c:v>
                </c:pt>
                <c:pt idx="1154">
                  <c:v>0.13006046451499331</c:v>
                </c:pt>
                <c:pt idx="1155">
                  <c:v>0.13006046451499331</c:v>
                </c:pt>
                <c:pt idx="1156">
                  <c:v>0.13006046451499331</c:v>
                </c:pt>
                <c:pt idx="1157">
                  <c:v>0.13006046451499331</c:v>
                </c:pt>
                <c:pt idx="1158">
                  <c:v>0.13006046451499331</c:v>
                </c:pt>
                <c:pt idx="1159">
                  <c:v>0.13006046451499331</c:v>
                </c:pt>
                <c:pt idx="1160">
                  <c:v>0.13006046451499331</c:v>
                </c:pt>
                <c:pt idx="1161">
                  <c:v>0.13006046451499331</c:v>
                </c:pt>
                <c:pt idx="1162">
                  <c:v>0.13006046451499331</c:v>
                </c:pt>
                <c:pt idx="1163">
                  <c:v>0.13078437787331479</c:v>
                </c:pt>
                <c:pt idx="1164">
                  <c:v>0.13150950789274268</c:v>
                </c:pt>
                <c:pt idx="1165">
                  <c:v>0.13150950789274268</c:v>
                </c:pt>
                <c:pt idx="1166">
                  <c:v>0.13150950789274268</c:v>
                </c:pt>
                <c:pt idx="1167">
                  <c:v>0.13150950789274268</c:v>
                </c:pt>
                <c:pt idx="1168">
                  <c:v>0.13150950789274268</c:v>
                </c:pt>
                <c:pt idx="1169">
                  <c:v>0.13223831566374841</c:v>
                </c:pt>
                <c:pt idx="1170">
                  <c:v>0.13223831566374841</c:v>
                </c:pt>
                <c:pt idx="1171">
                  <c:v>0.13223831566374841</c:v>
                </c:pt>
                <c:pt idx="1172">
                  <c:v>0.13223831566374841</c:v>
                </c:pt>
                <c:pt idx="1173">
                  <c:v>0.13223831566374841</c:v>
                </c:pt>
                <c:pt idx="1174">
                  <c:v>0.13223831566374841</c:v>
                </c:pt>
                <c:pt idx="1175">
                  <c:v>0.132972715310235</c:v>
                </c:pt>
                <c:pt idx="1176">
                  <c:v>0.132972715310235</c:v>
                </c:pt>
                <c:pt idx="1177">
                  <c:v>0.132972715310235</c:v>
                </c:pt>
                <c:pt idx="1178">
                  <c:v>0.132972715310235</c:v>
                </c:pt>
                <c:pt idx="1179">
                  <c:v>0.13370899964358168</c:v>
                </c:pt>
                <c:pt idx="1180">
                  <c:v>0.13444528397692837</c:v>
                </c:pt>
                <c:pt idx="1181">
                  <c:v>0.13444528397692837</c:v>
                </c:pt>
                <c:pt idx="1182">
                  <c:v>0.13444528397692837</c:v>
                </c:pt>
                <c:pt idx="1183">
                  <c:v>0.13592673883385178</c:v>
                </c:pt>
                <c:pt idx="1184">
                  <c:v>0.13592673883385178</c:v>
                </c:pt>
                <c:pt idx="1185">
                  <c:v>0.13592673883385178</c:v>
                </c:pt>
                <c:pt idx="1186">
                  <c:v>0.13592673883385178</c:v>
                </c:pt>
                <c:pt idx="1187">
                  <c:v>0.13592673883385178</c:v>
                </c:pt>
                <c:pt idx="1188">
                  <c:v>0.13592673883385178</c:v>
                </c:pt>
                <c:pt idx="1189">
                  <c:v>0.13592673883385178</c:v>
                </c:pt>
                <c:pt idx="1190">
                  <c:v>0.13667261914877235</c:v>
                </c:pt>
                <c:pt idx="1191">
                  <c:v>0.13667261914877235</c:v>
                </c:pt>
                <c:pt idx="1192">
                  <c:v>0.13667261914877235</c:v>
                </c:pt>
                <c:pt idx="1193">
                  <c:v>0.13667261914877235</c:v>
                </c:pt>
                <c:pt idx="1194">
                  <c:v>0.13667261914877235</c:v>
                </c:pt>
                <c:pt idx="1195">
                  <c:v>0.13667261914877235</c:v>
                </c:pt>
                <c:pt idx="1196">
                  <c:v>0.13667261914877235</c:v>
                </c:pt>
                <c:pt idx="1197">
                  <c:v>0.13667261914877235</c:v>
                </c:pt>
                <c:pt idx="1198">
                  <c:v>0.13667261914877235</c:v>
                </c:pt>
                <c:pt idx="1199">
                  <c:v>0.13667261914877235</c:v>
                </c:pt>
                <c:pt idx="1200">
                  <c:v>0.13667261914877235</c:v>
                </c:pt>
                <c:pt idx="1201">
                  <c:v>0.13667261914877235</c:v>
                </c:pt>
                <c:pt idx="1202">
                  <c:v>0.13667261914877235</c:v>
                </c:pt>
                <c:pt idx="1203">
                  <c:v>0.13667261914877235</c:v>
                </c:pt>
                <c:pt idx="1204">
                  <c:v>0.13667261914877235</c:v>
                </c:pt>
                <c:pt idx="1205">
                  <c:v>0.13742704144036078</c:v>
                </c:pt>
                <c:pt idx="1206">
                  <c:v>0.13818346485208602</c:v>
                </c:pt>
                <c:pt idx="1207">
                  <c:v>0.13893988826381126</c:v>
                </c:pt>
                <c:pt idx="1208">
                  <c:v>0.13893988826381126</c:v>
                </c:pt>
                <c:pt idx="1209">
                  <c:v>0.13893988826381126</c:v>
                </c:pt>
                <c:pt idx="1210">
                  <c:v>0.13893988826381126</c:v>
                </c:pt>
                <c:pt idx="1211">
                  <c:v>0.13893988826381126</c:v>
                </c:pt>
                <c:pt idx="1212">
                  <c:v>0.13893988826381126</c:v>
                </c:pt>
                <c:pt idx="1213">
                  <c:v>0.13893988826381126</c:v>
                </c:pt>
                <c:pt idx="1214">
                  <c:v>0.13893988826381126</c:v>
                </c:pt>
                <c:pt idx="1215">
                  <c:v>0.13893988826381126</c:v>
                </c:pt>
                <c:pt idx="1216">
                  <c:v>0.13893988826381126</c:v>
                </c:pt>
                <c:pt idx="1217">
                  <c:v>0.13893988826381126</c:v>
                </c:pt>
                <c:pt idx="1218">
                  <c:v>0.13893988826381126</c:v>
                </c:pt>
                <c:pt idx="1219">
                  <c:v>0.13893988826381126</c:v>
                </c:pt>
                <c:pt idx="1220">
                  <c:v>0.13893988826381126</c:v>
                </c:pt>
                <c:pt idx="1221">
                  <c:v>0.13970649690998524</c:v>
                </c:pt>
                <c:pt idx="1222">
                  <c:v>0.13970649690998524</c:v>
                </c:pt>
                <c:pt idx="1223">
                  <c:v>0.13970649690998524</c:v>
                </c:pt>
                <c:pt idx="1224">
                  <c:v>0.13970649690998524</c:v>
                </c:pt>
                <c:pt idx="1225">
                  <c:v>0.13970649690998524</c:v>
                </c:pt>
                <c:pt idx="1226">
                  <c:v>0.13970649690998524</c:v>
                </c:pt>
                <c:pt idx="1227">
                  <c:v>0.13970649690998524</c:v>
                </c:pt>
                <c:pt idx="1228">
                  <c:v>0.13970649690998524</c:v>
                </c:pt>
                <c:pt idx="1229">
                  <c:v>0.14047935508316609</c:v>
                </c:pt>
                <c:pt idx="1230">
                  <c:v>0.14047935508316609</c:v>
                </c:pt>
                <c:pt idx="1231">
                  <c:v>0.14047935508316609</c:v>
                </c:pt>
                <c:pt idx="1232">
                  <c:v>0.14047935508316609</c:v>
                </c:pt>
                <c:pt idx="1233">
                  <c:v>0.14047935508316609</c:v>
                </c:pt>
                <c:pt idx="1234">
                  <c:v>0.14047935508316609</c:v>
                </c:pt>
                <c:pt idx="1235">
                  <c:v>0.14047935508316609</c:v>
                </c:pt>
                <c:pt idx="1236">
                  <c:v>0.14047935508316609</c:v>
                </c:pt>
                <c:pt idx="1237">
                  <c:v>0.14047935508316609</c:v>
                </c:pt>
                <c:pt idx="1238">
                  <c:v>0.14047935508316609</c:v>
                </c:pt>
                <c:pt idx="1239">
                  <c:v>0.14047935508316609</c:v>
                </c:pt>
                <c:pt idx="1240">
                  <c:v>0.14047935508316609</c:v>
                </c:pt>
                <c:pt idx="1241">
                  <c:v>0.14047935508316609</c:v>
                </c:pt>
                <c:pt idx="1242">
                  <c:v>0.14047935508316609</c:v>
                </c:pt>
                <c:pt idx="1243">
                  <c:v>0.14047935508316609</c:v>
                </c:pt>
                <c:pt idx="1244">
                  <c:v>0.14047935508316609</c:v>
                </c:pt>
                <c:pt idx="1245">
                  <c:v>0.14047935508316609</c:v>
                </c:pt>
                <c:pt idx="1246">
                  <c:v>0.14047935508316609</c:v>
                </c:pt>
                <c:pt idx="1247">
                  <c:v>0.14127979082661593</c:v>
                </c:pt>
                <c:pt idx="1248">
                  <c:v>0.14127979082661593</c:v>
                </c:pt>
                <c:pt idx="1249">
                  <c:v>0.14127979082661593</c:v>
                </c:pt>
                <c:pt idx="1250">
                  <c:v>0.14127979082661593</c:v>
                </c:pt>
                <c:pt idx="1251">
                  <c:v>0.14127979082661593</c:v>
                </c:pt>
                <c:pt idx="1252">
                  <c:v>0.14127979082661593</c:v>
                </c:pt>
                <c:pt idx="1253">
                  <c:v>0.14208706141037986</c:v>
                </c:pt>
                <c:pt idx="1254">
                  <c:v>0.14208706141037986</c:v>
                </c:pt>
                <c:pt idx="1255">
                  <c:v>0.14208706141037986</c:v>
                </c:pt>
                <c:pt idx="1256">
                  <c:v>0.14208706141037986</c:v>
                </c:pt>
                <c:pt idx="1257">
                  <c:v>0.14208706141037986</c:v>
                </c:pt>
                <c:pt idx="1258">
                  <c:v>0.14208706141037986</c:v>
                </c:pt>
                <c:pt idx="1259">
                  <c:v>0.14208706141037986</c:v>
                </c:pt>
                <c:pt idx="1260">
                  <c:v>0.14208706141037986</c:v>
                </c:pt>
                <c:pt idx="1261">
                  <c:v>0.14208706141037986</c:v>
                </c:pt>
                <c:pt idx="1262">
                  <c:v>0.14208706141037986</c:v>
                </c:pt>
                <c:pt idx="1263">
                  <c:v>0.14208706141037986</c:v>
                </c:pt>
                <c:pt idx="1264">
                  <c:v>0.14208706141037986</c:v>
                </c:pt>
                <c:pt idx="1265">
                  <c:v>0.14208706141037986</c:v>
                </c:pt>
                <c:pt idx="1266">
                  <c:v>0.14208706141037986</c:v>
                </c:pt>
                <c:pt idx="1267">
                  <c:v>0.14208706141037986</c:v>
                </c:pt>
                <c:pt idx="1268">
                  <c:v>0.14291558913157898</c:v>
                </c:pt>
                <c:pt idx="1269">
                  <c:v>0.14291558913157898</c:v>
                </c:pt>
                <c:pt idx="1270">
                  <c:v>0.14374736598109653</c:v>
                </c:pt>
                <c:pt idx="1271">
                  <c:v>0.14374736598109653</c:v>
                </c:pt>
                <c:pt idx="1272">
                  <c:v>0.14374736598109653</c:v>
                </c:pt>
                <c:pt idx="1273">
                  <c:v>0.14374736598109653</c:v>
                </c:pt>
                <c:pt idx="1274">
                  <c:v>0.14374736598109653</c:v>
                </c:pt>
                <c:pt idx="1275">
                  <c:v>0.14374736598109653</c:v>
                </c:pt>
                <c:pt idx="1276">
                  <c:v>0.14458738640692248</c:v>
                </c:pt>
                <c:pt idx="1277">
                  <c:v>0.14458738640692248</c:v>
                </c:pt>
                <c:pt idx="1278">
                  <c:v>0.14458738640692248</c:v>
                </c:pt>
                <c:pt idx="1279">
                  <c:v>0.14458738640692248</c:v>
                </c:pt>
                <c:pt idx="1280">
                  <c:v>0.14458738640692248</c:v>
                </c:pt>
                <c:pt idx="1281">
                  <c:v>0.14458738640692248</c:v>
                </c:pt>
                <c:pt idx="1282">
                  <c:v>0.14458738640692248</c:v>
                </c:pt>
                <c:pt idx="1283">
                  <c:v>0.14458738640692248</c:v>
                </c:pt>
                <c:pt idx="1284">
                  <c:v>0.14458738640692248</c:v>
                </c:pt>
                <c:pt idx="1285">
                  <c:v>0.14458738640692248</c:v>
                </c:pt>
                <c:pt idx="1286">
                  <c:v>0.14458738640692248</c:v>
                </c:pt>
                <c:pt idx="1287">
                  <c:v>0.14458738640692248</c:v>
                </c:pt>
                <c:pt idx="1288">
                  <c:v>0.14458738640692248</c:v>
                </c:pt>
                <c:pt idx="1289">
                  <c:v>0.14458738640692248</c:v>
                </c:pt>
                <c:pt idx="1290">
                  <c:v>0.14458738640692248</c:v>
                </c:pt>
                <c:pt idx="1291">
                  <c:v>0.14458738640692248</c:v>
                </c:pt>
                <c:pt idx="1292">
                  <c:v>0.14458738640692248</c:v>
                </c:pt>
                <c:pt idx="1293">
                  <c:v>0.14458738640692248</c:v>
                </c:pt>
                <c:pt idx="1294">
                  <c:v>0.14458738640692248</c:v>
                </c:pt>
                <c:pt idx="1295">
                  <c:v>0.14458738640692248</c:v>
                </c:pt>
                <c:pt idx="1296">
                  <c:v>0.14458738640692248</c:v>
                </c:pt>
                <c:pt idx="1297">
                  <c:v>0.14458738640692248</c:v>
                </c:pt>
                <c:pt idx="1298">
                  <c:v>0.14458738640692248</c:v>
                </c:pt>
                <c:pt idx="1299">
                  <c:v>0.14458738640692248</c:v>
                </c:pt>
                <c:pt idx="1300">
                  <c:v>0.14458738640692248</c:v>
                </c:pt>
                <c:pt idx="1301">
                  <c:v>0.14458738640692248</c:v>
                </c:pt>
                <c:pt idx="1302">
                  <c:v>0.14458738640692248</c:v>
                </c:pt>
                <c:pt idx="1303">
                  <c:v>0.14458738640692248</c:v>
                </c:pt>
                <c:pt idx="1304">
                  <c:v>0.14458738640692248</c:v>
                </c:pt>
                <c:pt idx="1305">
                  <c:v>0.14458738640692248</c:v>
                </c:pt>
                <c:pt idx="1306">
                  <c:v>0.1454712492349314</c:v>
                </c:pt>
                <c:pt idx="1307">
                  <c:v>0.1454712492349314</c:v>
                </c:pt>
                <c:pt idx="1308">
                  <c:v>0.14635696308456969</c:v>
                </c:pt>
                <c:pt idx="1309">
                  <c:v>0.14635696308456969</c:v>
                </c:pt>
                <c:pt idx="1310">
                  <c:v>0.14635696308456969</c:v>
                </c:pt>
                <c:pt idx="1311">
                  <c:v>0.14635696308456969</c:v>
                </c:pt>
                <c:pt idx="1312">
                  <c:v>0.14635696308456969</c:v>
                </c:pt>
                <c:pt idx="1313">
                  <c:v>0.14635696308456969</c:v>
                </c:pt>
                <c:pt idx="1314">
                  <c:v>0.14635696308456969</c:v>
                </c:pt>
                <c:pt idx="1315">
                  <c:v>0.14635696308456969</c:v>
                </c:pt>
                <c:pt idx="1316">
                  <c:v>0.14724922788864503</c:v>
                </c:pt>
                <c:pt idx="1317">
                  <c:v>0.14724922788864503</c:v>
                </c:pt>
                <c:pt idx="1318">
                  <c:v>0.14724922788864503</c:v>
                </c:pt>
                <c:pt idx="1319">
                  <c:v>0.14724922788864503</c:v>
                </c:pt>
                <c:pt idx="1320">
                  <c:v>0.14724922788864503</c:v>
                </c:pt>
                <c:pt idx="1321">
                  <c:v>0.14724922788864503</c:v>
                </c:pt>
                <c:pt idx="1322">
                  <c:v>0.14724922788864503</c:v>
                </c:pt>
                <c:pt idx="1323">
                  <c:v>0.14724922788864503</c:v>
                </c:pt>
                <c:pt idx="1324">
                  <c:v>0.14724922788864503</c:v>
                </c:pt>
                <c:pt idx="1325">
                  <c:v>0.14724922788864503</c:v>
                </c:pt>
                <c:pt idx="1326">
                  <c:v>0.14724922788864503</c:v>
                </c:pt>
                <c:pt idx="1327">
                  <c:v>0.14724922788864503</c:v>
                </c:pt>
                <c:pt idx="1328">
                  <c:v>0.14724922788864503</c:v>
                </c:pt>
                <c:pt idx="1329">
                  <c:v>0.14724922788864503</c:v>
                </c:pt>
                <c:pt idx="1330">
                  <c:v>0.14724922788864503</c:v>
                </c:pt>
                <c:pt idx="1331">
                  <c:v>0.14724922788864503</c:v>
                </c:pt>
                <c:pt idx="1332">
                  <c:v>0.14724922788864503</c:v>
                </c:pt>
                <c:pt idx="1333">
                  <c:v>0.14724922788864503</c:v>
                </c:pt>
                <c:pt idx="1334">
                  <c:v>0.14724922788864503</c:v>
                </c:pt>
                <c:pt idx="1335">
                  <c:v>0.14724922788864503</c:v>
                </c:pt>
                <c:pt idx="1336">
                  <c:v>0.14724922788864503</c:v>
                </c:pt>
                <c:pt idx="1337">
                  <c:v>0.14724922788864503</c:v>
                </c:pt>
                <c:pt idx="1338">
                  <c:v>0.14816773577519318</c:v>
                </c:pt>
                <c:pt idx="1339">
                  <c:v>0.14816773577519318</c:v>
                </c:pt>
                <c:pt idx="1340">
                  <c:v>0.14816773577519318</c:v>
                </c:pt>
                <c:pt idx="1341">
                  <c:v>0.14909127934094391</c:v>
                </c:pt>
                <c:pt idx="1342">
                  <c:v>0.14909127934094391</c:v>
                </c:pt>
                <c:pt idx="1343">
                  <c:v>0.14909127934094391</c:v>
                </c:pt>
                <c:pt idx="1344">
                  <c:v>0.15001889586619077</c:v>
                </c:pt>
                <c:pt idx="1345">
                  <c:v>0.15001889586619077</c:v>
                </c:pt>
                <c:pt idx="1346">
                  <c:v>0.15001889586619077</c:v>
                </c:pt>
                <c:pt idx="1347">
                  <c:v>0.15001889586619077</c:v>
                </c:pt>
                <c:pt idx="1348">
                  <c:v>0.15001889586619077</c:v>
                </c:pt>
                <c:pt idx="1349">
                  <c:v>0.15095062599021922</c:v>
                </c:pt>
                <c:pt idx="1350">
                  <c:v>0.15095062599021922</c:v>
                </c:pt>
                <c:pt idx="1351">
                  <c:v>0.15095062599021922</c:v>
                </c:pt>
                <c:pt idx="1352">
                  <c:v>0.15095062599021922</c:v>
                </c:pt>
                <c:pt idx="1353">
                  <c:v>0.15095062599021922</c:v>
                </c:pt>
                <c:pt idx="1354">
                  <c:v>0.15095062599021922</c:v>
                </c:pt>
                <c:pt idx="1355">
                  <c:v>0.15095062599021922</c:v>
                </c:pt>
                <c:pt idx="1356">
                  <c:v>0.15095062599021922</c:v>
                </c:pt>
                <c:pt idx="1357">
                  <c:v>0.15095062599021922</c:v>
                </c:pt>
                <c:pt idx="1358">
                  <c:v>0.15095062599021922</c:v>
                </c:pt>
                <c:pt idx="1359">
                  <c:v>0.15095062599021922</c:v>
                </c:pt>
                <c:pt idx="1360">
                  <c:v>0.15095062599021922</c:v>
                </c:pt>
                <c:pt idx="1361">
                  <c:v>0.15095062599021922</c:v>
                </c:pt>
                <c:pt idx="1362">
                  <c:v>0.15095062599021922</c:v>
                </c:pt>
                <c:pt idx="1363">
                  <c:v>0.15095062599021922</c:v>
                </c:pt>
                <c:pt idx="1364">
                  <c:v>0.15095062599021922</c:v>
                </c:pt>
                <c:pt idx="1365">
                  <c:v>0.15095062599021922</c:v>
                </c:pt>
                <c:pt idx="1366">
                  <c:v>0.15095062599021922</c:v>
                </c:pt>
                <c:pt idx="1367">
                  <c:v>0.15095062599021922</c:v>
                </c:pt>
                <c:pt idx="1368">
                  <c:v>0.15095062599021922</c:v>
                </c:pt>
                <c:pt idx="1369">
                  <c:v>0.15095062599021922</c:v>
                </c:pt>
                <c:pt idx="1370">
                  <c:v>0.15095062599021922</c:v>
                </c:pt>
                <c:pt idx="1371">
                  <c:v>0.15095062599021922</c:v>
                </c:pt>
                <c:pt idx="1372">
                  <c:v>0.15095062599021922</c:v>
                </c:pt>
                <c:pt idx="1373">
                  <c:v>0.15095062599021922</c:v>
                </c:pt>
                <c:pt idx="1374">
                  <c:v>0.15095062599021922</c:v>
                </c:pt>
                <c:pt idx="1375">
                  <c:v>0.15095062599021922</c:v>
                </c:pt>
                <c:pt idx="1376">
                  <c:v>0.151927912185504</c:v>
                </c:pt>
                <c:pt idx="1377">
                  <c:v>0.151927912185504</c:v>
                </c:pt>
                <c:pt idx="1378">
                  <c:v>0.151927912185504</c:v>
                </c:pt>
                <c:pt idx="1379">
                  <c:v>0.151927912185504</c:v>
                </c:pt>
                <c:pt idx="1380">
                  <c:v>0.151927912185504</c:v>
                </c:pt>
                <c:pt idx="1381">
                  <c:v>0.151927912185504</c:v>
                </c:pt>
                <c:pt idx="1382">
                  <c:v>0.151927912185504</c:v>
                </c:pt>
                <c:pt idx="1383">
                  <c:v>0.151927912185504</c:v>
                </c:pt>
                <c:pt idx="1384">
                  <c:v>0.151927912185504</c:v>
                </c:pt>
                <c:pt idx="1385">
                  <c:v>0.151927912185504</c:v>
                </c:pt>
                <c:pt idx="1386">
                  <c:v>0.151927912185504</c:v>
                </c:pt>
                <c:pt idx="1387">
                  <c:v>0.151927912185504</c:v>
                </c:pt>
                <c:pt idx="1388">
                  <c:v>0.151927912185504</c:v>
                </c:pt>
                <c:pt idx="1389">
                  <c:v>0.151927912185504</c:v>
                </c:pt>
                <c:pt idx="1390">
                  <c:v>0.151927912185504</c:v>
                </c:pt>
                <c:pt idx="1391">
                  <c:v>0.151927912185504</c:v>
                </c:pt>
                <c:pt idx="1392">
                  <c:v>0.151927912185504</c:v>
                </c:pt>
                <c:pt idx="1393">
                  <c:v>0.151927912185504</c:v>
                </c:pt>
                <c:pt idx="1394">
                  <c:v>0.151927912185504</c:v>
                </c:pt>
                <c:pt idx="1395">
                  <c:v>0.151927912185504</c:v>
                </c:pt>
                <c:pt idx="1396">
                  <c:v>0.151927912185504</c:v>
                </c:pt>
                <c:pt idx="1397">
                  <c:v>0.151927912185504</c:v>
                </c:pt>
                <c:pt idx="1398">
                  <c:v>0.151927912185504</c:v>
                </c:pt>
                <c:pt idx="1399">
                  <c:v>0.151927912185504</c:v>
                </c:pt>
                <c:pt idx="1400">
                  <c:v>0.151927912185504</c:v>
                </c:pt>
                <c:pt idx="1401">
                  <c:v>0.151927912185504</c:v>
                </c:pt>
                <c:pt idx="1402">
                  <c:v>0.151927912185504</c:v>
                </c:pt>
                <c:pt idx="1403">
                  <c:v>0.151927912185504</c:v>
                </c:pt>
                <c:pt idx="1404">
                  <c:v>0.15294552329661365</c:v>
                </c:pt>
                <c:pt idx="1405">
                  <c:v>0.15294552329661365</c:v>
                </c:pt>
                <c:pt idx="1406">
                  <c:v>0.15294552329661365</c:v>
                </c:pt>
                <c:pt idx="1407">
                  <c:v>0.15294552329661365</c:v>
                </c:pt>
                <c:pt idx="1408">
                  <c:v>0.15294552329661365</c:v>
                </c:pt>
                <c:pt idx="1409">
                  <c:v>0.15294552329661365</c:v>
                </c:pt>
                <c:pt idx="1410">
                  <c:v>0.15294552329661365</c:v>
                </c:pt>
                <c:pt idx="1411">
                  <c:v>0.15294552329661365</c:v>
                </c:pt>
                <c:pt idx="1412">
                  <c:v>0.15294552329661365</c:v>
                </c:pt>
                <c:pt idx="1413">
                  <c:v>0.15294552329661365</c:v>
                </c:pt>
                <c:pt idx="1414">
                  <c:v>0.15294552329661365</c:v>
                </c:pt>
                <c:pt idx="1415">
                  <c:v>0.15294552329661365</c:v>
                </c:pt>
                <c:pt idx="1416">
                  <c:v>0.15294552329661365</c:v>
                </c:pt>
                <c:pt idx="1417">
                  <c:v>0.15294552329661365</c:v>
                </c:pt>
                <c:pt idx="1418">
                  <c:v>0.15294552329661365</c:v>
                </c:pt>
                <c:pt idx="1419">
                  <c:v>0.15294552329661365</c:v>
                </c:pt>
                <c:pt idx="1420">
                  <c:v>0.15294552329661365</c:v>
                </c:pt>
                <c:pt idx="1421">
                  <c:v>0.15294552329661365</c:v>
                </c:pt>
                <c:pt idx="1422">
                  <c:v>0.15294552329661365</c:v>
                </c:pt>
                <c:pt idx="1423">
                  <c:v>0.15294552329661365</c:v>
                </c:pt>
                <c:pt idx="1424">
                  <c:v>0.15294552329661365</c:v>
                </c:pt>
                <c:pt idx="1425">
                  <c:v>0.15294552329661365</c:v>
                </c:pt>
                <c:pt idx="1426">
                  <c:v>0.15294552329661365</c:v>
                </c:pt>
                <c:pt idx="1427">
                  <c:v>0.15294552329661365</c:v>
                </c:pt>
                <c:pt idx="1428">
                  <c:v>0.15294552329661365</c:v>
                </c:pt>
                <c:pt idx="1429">
                  <c:v>0.15294552329661365</c:v>
                </c:pt>
                <c:pt idx="1430">
                  <c:v>0.15294552329661365</c:v>
                </c:pt>
                <c:pt idx="1431">
                  <c:v>0.15294552329661365</c:v>
                </c:pt>
                <c:pt idx="1432">
                  <c:v>0.15294552329661365</c:v>
                </c:pt>
                <c:pt idx="1433">
                  <c:v>0.15294552329661365</c:v>
                </c:pt>
                <c:pt idx="1434">
                  <c:v>0.15294552329661365</c:v>
                </c:pt>
                <c:pt idx="1435">
                  <c:v>0.15294552329661365</c:v>
                </c:pt>
                <c:pt idx="1436">
                  <c:v>0.15294552329661365</c:v>
                </c:pt>
                <c:pt idx="1437">
                  <c:v>0.15294552329661365</c:v>
                </c:pt>
                <c:pt idx="1438">
                  <c:v>0.15294552329661365</c:v>
                </c:pt>
                <c:pt idx="1439">
                  <c:v>0.15294552329661365</c:v>
                </c:pt>
                <c:pt idx="1440">
                  <c:v>0.15294552329661365</c:v>
                </c:pt>
                <c:pt idx="1441">
                  <c:v>0.15294552329661365</c:v>
                </c:pt>
                <c:pt idx="1442">
                  <c:v>0.15294552329661365</c:v>
                </c:pt>
                <c:pt idx="1443">
                  <c:v>0.15294552329661365</c:v>
                </c:pt>
                <c:pt idx="1444">
                  <c:v>0.15294552329661365</c:v>
                </c:pt>
                <c:pt idx="1445">
                  <c:v>0.15294552329661365</c:v>
                </c:pt>
                <c:pt idx="1446">
                  <c:v>0.15294552329661365</c:v>
                </c:pt>
                <c:pt idx="1447">
                  <c:v>0.15294552329661365</c:v>
                </c:pt>
                <c:pt idx="1448">
                  <c:v>0.15404182255392967</c:v>
                </c:pt>
                <c:pt idx="1449">
                  <c:v>0.15404182255392967</c:v>
                </c:pt>
                <c:pt idx="1450">
                  <c:v>0.15404182255392967</c:v>
                </c:pt>
                <c:pt idx="1451">
                  <c:v>0.15404182255392967</c:v>
                </c:pt>
                <c:pt idx="1452">
                  <c:v>0.15404182255392967</c:v>
                </c:pt>
                <c:pt idx="1453">
                  <c:v>0.15404182255392967</c:v>
                </c:pt>
                <c:pt idx="1454">
                  <c:v>0.15404182255392967</c:v>
                </c:pt>
                <c:pt idx="1455">
                  <c:v>0.15404182255392967</c:v>
                </c:pt>
                <c:pt idx="1456">
                  <c:v>0.15404182255392967</c:v>
                </c:pt>
                <c:pt idx="1457">
                  <c:v>0.15404182255392967</c:v>
                </c:pt>
                <c:pt idx="1458">
                  <c:v>0.15404182255392967</c:v>
                </c:pt>
                <c:pt idx="1459">
                  <c:v>0.15517530971006915</c:v>
                </c:pt>
                <c:pt idx="1460">
                  <c:v>0.15517530971006915</c:v>
                </c:pt>
                <c:pt idx="1461">
                  <c:v>0.15517530971006915</c:v>
                </c:pt>
                <c:pt idx="1462">
                  <c:v>0.15517530971006915</c:v>
                </c:pt>
                <c:pt idx="1463">
                  <c:v>0.15517530971006915</c:v>
                </c:pt>
                <c:pt idx="1464">
                  <c:v>0.15517530971006915</c:v>
                </c:pt>
                <c:pt idx="1465">
                  <c:v>0.15517530971006915</c:v>
                </c:pt>
                <c:pt idx="1466">
                  <c:v>0.15517530971006915</c:v>
                </c:pt>
                <c:pt idx="1467">
                  <c:v>0.15517530971006915</c:v>
                </c:pt>
                <c:pt idx="1468">
                  <c:v>0.15517530971006915</c:v>
                </c:pt>
                <c:pt idx="1469">
                  <c:v>0.15517530971006915</c:v>
                </c:pt>
                <c:pt idx="1470">
                  <c:v>0.15517530971006915</c:v>
                </c:pt>
                <c:pt idx="1471">
                  <c:v>0.15517530971006915</c:v>
                </c:pt>
                <c:pt idx="1472">
                  <c:v>0.15517530971006915</c:v>
                </c:pt>
                <c:pt idx="1473">
                  <c:v>0.15517530971006915</c:v>
                </c:pt>
                <c:pt idx="1474">
                  <c:v>0.15517530971006915</c:v>
                </c:pt>
                <c:pt idx="1475">
                  <c:v>0.15517530971006915</c:v>
                </c:pt>
                <c:pt idx="1476">
                  <c:v>0.15517530971006915</c:v>
                </c:pt>
                <c:pt idx="1477">
                  <c:v>0.15517530971006915</c:v>
                </c:pt>
                <c:pt idx="1478">
                  <c:v>0.15517530971006915</c:v>
                </c:pt>
                <c:pt idx="1479">
                  <c:v>0.15517530971006915</c:v>
                </c:pt>
                <c:pt idx="1480">
                  <c:v>0.15517530971006915</c:v>
                </c:pt>
                <c:pt idx="1481">
                  <c:v>0.15517530971006915</c:v>
                </c:pt>
                <c:pt idx="1482">
                  <c:v>0.15517530971006915</c:v>
                </c:pt>
                <c:pt idx="1483">
                  <c:v>0.15517530971006915</c:v>
                </c:pt>
                <c:pt idx="1484">
                  <c:v>0.15517530971006915</c:v>
                </c:pt>
                <c:pt idx="1485">
                  <c:v>0.15517530971006915</c:v>
                </c:pt>
                <c:pt idx="1486">
                  <c:v>0.15517530971006915</c:v>
                </c:pt>
                <c:pt idx="1487">
                  <c:v>0.15517530971006915</c:v>
                </c:pt>
                <c:pt idx="1488">
                  <c:v>0.15517530971006915</c:v>
                </c:pt>
                <c:pt idx="1489">
                  <c:v>0.15517530971006915</c:v>
                </c:pt>
                <c:pt idx="1490">
                  <c:v>0.15517530971006915</c:v>
                </c:pt>
                <c:pt idx="1491">
                  <c:v>0.15517530971006915</c:v>
                </c:pt>
                <c:pt idx="1492">
                  <c:v>0.15517530971006915</c:v>
                </c:pt>
                <c:pt idx="1493">
                  <c:v>0.15517530971006915</c:v>
                </c:pt>
                <c:pt idx="1494">
                  <c:v>0.15517530971006915</c:v>
                </c:pt>
                <c:pt idx="1495">
                  <c:v>0.15517530971006915</c:v>
                </c:pt>
                <c:pt idx="1496">
                  <c:v>0.15517530971006915</c:v>
                </c:pt>
                <c:pt idx="1497">
                  <c:v>0.15642231501189077</c:v>
                </c:pt>
                <c:pt idx="1498">
                  <c:v>0.15642231501189077</c:v>
                </c:pt>
                <c:pt idx="1499">
                  <c:v>0.15767683239384386</c:v>
                </c:pt>
                <c:pt idx="1500">
                  <c:v>0.1589332448171594</c:v>
                </c:pt>
                <c:pt idx="1501">
                  <c:v>0.1589332448171594</c:v>
                </c:pt>
                <c:pt idx="1502">
                  <c:v>0.1589332448171594</c:v>
                </c:pt>
                <c:pt idx="1503">
                  <c:v>0.1589332448171594</c:v>
                </c:pt>
                <c:pt idx="1504">
                  <c:v>0.1589332448171594</c:v>
                </c:pt>
                <c:pt idx="1505">
                  <c:v>0.1589332448171594</c:v>
                </c:pt>
                <c:pt idx="1506">
                  <c:v>0.1589332448171594</c:v>
                </c:pt>
                <c:pt idx="1507">
                  <c:v>0.1589332448171594</c:v>
                </c:pt>
                <c:pt idx="1508">
                  <c:v>0.1589332448171594</c:v>
                </c:pt>
                <c:pt idx="1509">
                  <c:v>0.1589332448171594</c:v>
                </c:pt>
                <c:pt idx="1510">
                  <c:v>0.1589332448171594</c:v>
                </c:pt>
                <c:pt idx="1511">
                  <c:v>0.1589332448171594</c:v>
                </c:pt>
                <c:pt idx="1512">
                  <c:v>0.1589332448171594</c:v>
                </c:pt>
                <c:pt idx="1513">
                  <c:v>0.1589332448171594</c:v>
                </c:pt>
                <c:pt idx="1514">
                  <c:v>0.1589332448171594</c:v>
                </c:pt>
                <c:pt idx="1515">
                  <c:v>0.1589332448171594</c:v>
                </c:pt>
                <c:pt idx="1516">
                  <c:v>0.1589332448171594</c:v>
                </c:pt>
                <c:pt idx="1517">
                  <c:v>0.1589332448171594</c:v>
                </c:pt>
                <c:pt idx="1518">
                  <c:v>0.1589332448171594</c:v>
                </c:pt>
                <c:pt idx="1519">
                  <c:v>0.1589332448171594</c:v>
                </c:pt>
                <c:pt idx="1520">
                  <c:v>0.16023904452126564</c:v>
                </c:pt>
                <c:pt idx="1521">
                  <c:v>0.16023904452126564</c:v>
                </c:pt>
                <c:pt idx="1522">
                  <c:v>0.16023904452126564</c:v>
                </c:pt>
                <c:pt idx="1523">
                  <c:v>0.16023904452126564</c:v>
                </c:pt>
                <c:pt idx="1524">
                  <c:v>0.16023904452126564</c:v>
                </c:pt>
                <c:pt idx="1525">
                  <c:v>0.16155939931761512</c:v>
                </c:pt>
                <c:pt idx="1526">
                  <c:v>0.16155939931761512</c:v>
                </c:pt>
                <c:pt idx="1527">
                  <c:v>0.16155939931761512</c:v>
                </c:pt>
                <c:pt idx="1528">
                  <c:v>0.16155939931761512</c:v>
                </c:pt>
                <c:pt idx="1529">
                  <c:v>0.16155939931761512</c:v>
                </c:pt>
                <c:pt idx="1530">
                  <c:v>0.16155939931761512</c:v>
                </c:pt>
                <c:pt idx="1531">
                  <c:v>0.16155939931761512</c:v>
                </c:pt>
                <c:pt idx="1532">
                  <c:v>0.16155939931761512</c:v>
                </c:pt>
                <c:pt idx="1533">
                  <c:v>0.16155939931761512</c:v>
                </c:pt>
                <c:pt idx="1534">
                  <c:v>0.16155939931761512</c:v>
                </c:pt>
                <c:pt idx="1535">
                  <c:v>0.16155939931761512</c:v>
                </c:pt>
                <c:pt idx="1536">
                  <c:v>0.16155939931761512</c:v>
                </c:pt>
                <c:pt idx="1537">
                  <c:v>0.16155939931761512</c:v>
                </c:pt>
                <c:pt idx="1538">
                  <c:v>0.16155939931761512</c:v>
                </c:pt>
                <c:pt idx="1539">
                  <c:v>0.16155939931761512</c:v>
                </c:pt>
                <c:pt idx="1540">
                  <c:v>0.16155939931761512</c:v>
                </c:pt>
                <c:pt idx="1541">
                  <c:v>0.16155939931761512</c:v>
                </c:pt>
                <c:pt idx="1542">
                  <c:v>0.16155939931761512</c:v>
                </c:pt>
                <c:pt idx="1543">
                  <c:v>0.16155939931761512</c:v>
                </c:pt>
                <c:pt idx="1544">
                  <c:v>0.16155939931761512</c:v>
                </c:pt>
                <c:pt idx="1545">
                  <c:v>0.16155939931761512</c:v>
                </c:pt>
                <c:pt idx="1546">
                  <c:v>0.16155939931761512</c:v>
                </c:pt>
                <c:pt idx="1547">
                  <c:v>0.16155939931761512</c:v>
                </c:pt>
                <c:pt idx="1548">
                  <c:v>0.16155939931761512</c:v>
                </c:pt>
                <c:pt idx="1549">
                  <c:v>0.16155939931761512</c:v>
                </c:pt>
                <c:pt idx="1550">
                  <c:v>0.16155939931761512</c:v>
                </c:pt>
                <c:pt idx="1551">
                  <c:v>0.16155939931761512</c:v>
                </c:pt>
                <c:pt idx="1552">
                  <c:v>0.16155939931761512</c:v>
                </c:pt>
                <c:pt idx="1553">
                  <c:v>0.16155939931761512</c:v>
                </c:pt>
                <c:pt idx="1554">
                  <c:v>0.16155939931761512</c:v>
                </c:pt>
                <c:pt idx="1555">
                  <c:v>0.16155939931761512</c:v>
                </c:pt>
                <c:pt idx="1556">
                  <c:v>0.16155939931761512</c:v>
                </c:pt>
                <c:pt idx="1557">
                  <c:v>0.16155939931761512</c:v>
                </c:pt>
                <c:pt idx="1558">
                  <c:v>0.16155939931761512</c:v>
                </c:pt>
                <c:pt idx="1559">
                  <c:v>0.16155939931761512</c:v>
                </c:pt>
                <c:pt idx="1560">
                  <c:v>0.16155939931761512</c:v>
                </c:pt>
                <c:pt idx="1561">
                  <c:v>0.16155939931761512</c:v>
                </c:pt>
                <c:pt idx="1562">
                  <c:v>0.16155939931761512</c:v>
                </c:pt>
                <c:pt idx="1563">
                  <c:v>0.16298939564526119</c:v>
                </c:pt>
                <c:pt idx="1564">
                  <c:v>0.16584938830055332</c:v>
                </c:pt>
                <c:pt idx="1565">
                  <c:v>0.16584938830055332</c:v>
                </c:pt>
                <c:pt idx="1566">
                  <c:v>0.16584938830055332</c:v>
                </c:pt>
                <c:pt idx="1567">
                  <c:v>0.16584938830055332</c:v>
                </c:pt>
                <c:pt idx="1568">
                  <c:v>0.16584938830055332</c:v>
                </c:pt>
                <c:pt idx="1569">
                  <c:v>0.16729700782237811</c:v>
                </c:pt>
                <c:pt idx="1570">
                  <c:v>0.16729700782237811</c:v>
                </c:pt>
                <c:pt idx="1571">
                  <c:v>0.16729700782237811</c:v>
                </c:pt>
                <c:pt idx="1572">
                  <c:v>0.16729700782237811</c:v>
                </c:pt>
                <c:pt idx="1573">
                  <c:v>0.16729700782237811</c:v>
                </c:pt>
                <c:pt idx="1574">
                  <c:v>0.16729700782237811</c:v>
                </c:pt>
                <c:pt idx="1575">
                  <c:v>0.16729700782237811</c:v>
                </c:pt>
                <c:pt idx="1576">
                  <c:v>0.16729700782237811</c:v>
                </c:pt>
                <c:pt idx="1577">
                  <c:v>0.16729700782237811</c:v>
                </c:pt>
                <c:pt idx="1578">
                  <c:v>0.16729700782237811</c:v>
                </c:pt>
                <c:pt idx="1579">
                  <c:v>0.16729700782237811</c:v>
                </c:pt>
                <c:pt idx="1580">
                  <c:v>0.16729700782237811</c:v>
                </c:pt>
                <c:pt idx="1581">
                  <c:v>0.16729700782237811</c:v>
                </c:pt>
                <c:pt idx="1582">
                  <c:v>0.16729700782237811</c:v>
                </c:pt>
                <c:pt idx="1583">
                  <c:v>0.16729700782237811</c:v>
                </c:pt>
                <c:pt idx="1584">
                  <c:v>0.16880306336159767</c:v>
                </c:pt>
                <c:pt idx="1585">
                  <c:v>0.16880306336159767</c:v>
                </c:pt>
                <c:pt idx="1586">
                  <c:v>0.16880306336159767</c:v>
                </c:pt>
                <c:pt idx="1587">
                  <c:v>0.16880306336159767</c:v>
                </c:pt>
                <c:pt idx="1588">
                  <c:v>0.16880306336159767</c:v>
                </c:pt>
                <c:pt idx="1589">
                  <c:v>0.16880306336159767</c:v>
                </c:pt>
                <c:pt idx="1590">
                  <c:v>0.16880306336159767</c:v>
                </c:pt>
                <c:pt idx="1591">
                  <c:v>0.16880306336159767</c:v>
                </c:pt>
                <c:pt idx="1592">
                  <c:v>0.16880306336159767</c:v>
                </c:pt>
                <c:pt idx="1593">
                  <c:v>0.16880306336159767</c:v>
                </c:pt>
                <c:pt idx="1594">
                  <c:v>0.16880306336159767</c:v>
                </c:pt>
                <c:pt idx="1595">
                  <c:v>0.16880306336159767</c:v>
                </c:pt>
                <c:pt idx="1596">
                  <c:v>0.1703430900783936</c:v>
                </c:pt>
                <c:pt idx="1597">
                  <c:v>0.1703430900783936</c:v>
                </c:pt>
                <c:pt idx="1598">
                  <c:v>0.1703430900783936</c:v>
                </c:pt>
                <c:pt idx="1599">
                  <c:v>0.1703430900783936</c:v>
                </c:pt>
                <c:pt idx="1600">
                  <c:v>0.1703430900783936</c:v>
                </c:pt>
                <c:pt idx="1601">
                  <c:v>0.1703430900783936</c:v>
                </c:pt>
                <c:pt idx="1602">
                  <c:v>0.1703430900783936</c:v>
                </c:pt>
                <c:pt idx="1603">
                  <c:v>0.1703430900783936</c:v>
                </c:pt>
                <c:pt idx="1604">
                  <c:v>0.1703430900783936</c:v>
                </c:pt>
                <c:pt idx="1605">
                  <c:v>0.17191872434933511</c:v>
                </c:pt>
                <c:pt idx="1606">
                  <c:v>0.17191872434933511</c:v>
                </c:pt>
                <c:pt idx="1607">
                  <c:v>0.17191872434933511</c:v>
                </c:pt>
                <c:pt idx="1608">
                  <c:v>0.17191872434933511</c:v>
                </c:pt>
                <c:pt idx="1609">
                  <c:v>0.17191872434933511</c:v>
                </c:pt>
                <c:pt idx="1610">
                  <c:v>0.17191872434933511</c:v>
                </c:pt>
                <c:pt idx="1611">
                  <c:v>0.17191872434933511</c:v>
                </c:pt>
                <c:pt idx="1612">
                  <c:v>0.17191872434933511</c:v>
                </c:pt>
                <c:pt idx="1613">
                  <c:v>0.17191872434933511</c:v>
                </c:pt>
                <c:pt idx="1614">
                  <c:v>0.17191872434933511</c:v>
                </c:pt>
                <c:pt idx="1615">
                  <c:v>0.17191872434933511</c:v>
                </c:pt>
                <c:pt idx="1616">
                  <c:v>0.17191872434933511</c:v>
                </c:pt>
                <c:pt idx="1617">
                  <c:v>0.17191872434933511</c:v>
                </c:pt>
                <c:pt idx="1618">
                  <c:v>0.17191872434933511</c:v>
                </c:pt>
                <c:pt idx="1619">
                  <c:v>0.17357090765368269</c:v>
                </c:pt>
                <c:pt idx="1620">
                  <c:v>0.17357090765368269</c:v>
                </c:pt>
                <c:pt idx="1621">
                  <c:v>0.17357090765368269</c:v>
                </c:pt>
                <c:pt idx="1622">
                  <c:v>0.17357090765368269</c:v>
                </c:pt>
                <c:pt idx="1623">
                  <c:v>0.17357090765368269</c:v>
                </c:pt>
                <c:pt idx="1624">
                  <c:v>0.17357090765368269</c:v>
                </c:pt>
                <c:pt idx="1625">
                  <c:v>0.17357090765368269</c:v>
                </c:pt>
                <c:pt idx="1626">
                  <c:v>0.17357090765368269</c:v>
                </c:pt>
                <c:pt idx="1627">
                  <c:v>0.17357090765368269</c:v>
                </c:pt>
                <c:pt idx="1628">
                  <c:v>0.17357090765368269</c:v>
                </c:pt>
                <c:pt idx="1629">
                  <c:v>0.17357090765368269</c:v>
                </c:pt>
                <c:pt idx="1630">
                  <c:v>0.17357090765368269</c:v>
                </c:pt>
                <c:pt idx="1631">
                  <c:v>0.17357090765368269</c:v>
                </c:pt>
                <c:pt idx="1632">
                  <c:v>0.17357090765368269</c:v>
                </c:pt>
                <c:pt idx="1633">
                  <c:v>0.17357090765368269</c:v>
                </c:pt>
                <c:pt idx="1634">
                  <c:v>0.17357090765368269</c:v>
                </c:pt>
                <c:pt idx="1635">
                  <c:v>0.17357090765368269</c:v>
                </c:pt>
                <c:pt idx="1636">
                  <c:v>0.17357090765368269</c:v>
                </c:pt>
                <c:pt idx="1637">
                  <c:v>0.17357090765368269</c:v>
                </c:pt>
                <c:pt idx="1638">
                  <c:v>0.17357090765368269</c:v>
                </c:pt>
                <c:pt idx="1639">
                  <c:v>0.17357090765368269</c:v>
                </c:pt>
                <c:pt idx="1640">
                  <c:v>0.17357090765368269</c:v>
                </c:pt>
                <c:pt idx="1641">
                  <c:v>0.17526430966832585</c:v>
                </c:pt>
                <c:pt idx="1642">
                  <c:v>0.17526430966832585</c:v>
                </c:pt>
                <c:pt idx="1643">
                  <c:v>0.17526430966832585</c:v>
                </c:pt>
                <c:pt idx="1644">
                  <c:v>0.17526430966832585</c:v>
                </c:pt>
                <c:pt idx="1645">
                  <c:v>0.17526430966832585</c:v>
                </c:pt>
                <c:pt idx="1646">
                  <c:v>0.17526430966832585</c:v>
                </c:pt>
                <c:pt idx="1647">
                  <c:v>0.17526430966832585</c:v>
                </c:pt>
                <c:pt idx="1648">
                  <c:v>0.17526430966832585</c:v>
                </c:pt>
                <c:pt idx="1649">
                  <c:v>0.17526430966832585</c:v>
                </c:pt>
                <c:pt idx="1650">
                  <c:v>0.17526430966832585</c:v>
                </c:pt>
                <c:pt idx="1651">
                  <c:v>0.17526430966832585</c:v>
                </c:pt>
                <c:pt idx="1652">
                  <c:v>0.17526430966832585</c:v>
                </c:pt>
                <c:pt idx="1653">
                  <c:v>0.17526430966832585</c:v>
                </c:pt>
                <c:pt idx="1654">
                  <c:v>0.17526430966832585</c:v>
                </c:pt>
                <c:pt idx="1655">
                  <c:v>0.17526430966832585</c:v>
                </c:pt>
                <c:pt idx="1656">
                  <c:v>0.17526430966832585</c:v>
                </c:pt>
                <c:pt idx="1657">
                  <c:v>0.17526430966832585</c:v>
                </c:pt>
                <c:pt idx="1658">
                  <c:v>0.17526430966832585</c:v>
                </c:pt>
                <c:pt idx="1659">
                  <c:v>0.17703133785751871</c:v>
                </c:pt>
                <c:pt idx="1660">
                  <c:v>0.17703133785751871</c:v>
                </c:pt>
                <c:pt idx="1661">
                  <c:v>0.17703133785751871</c:v>
                </c:pt>
                <c:pt idx="1662">
                  <c:v>0.17703133785751871</c:v>
                </c:pt>
                <c:pt idx="1663">
                  <c:v>0.17703133785751871</c:v>
                </c:pt>
                <c:pt idx="1664">
                  <c:v>0.17703133785751871</c:v>
                </c:pt>
                <c:pt idx="1665">
                  <c:v>0.17703133785751871</c:v>
                </c:pt>
                <c:pt idx="1666">
                  <c:v>0.17703133785751871</c:v>
                </c:pt>
                <c:pt idx="1667">
                  <c:v>0.17703133785751871</c:v>
                </c:pt>
                <c:pt idx="1668">
                  <c:v>0.17703133785751871</c:v>
                </c:pt>
                <c:pt idx="1669">
                  <c:v>0.17703133785751871</c:v>
                </c:pt>
                <c:pt idx="1670">
                  <c:v>0.17703133785751871</c:v>
                </c:pt>
                <c:pt idx="1671">
                  <c:v>0.17703133785751871</c:v>
                </c:pt>
                <c:pt idx="1672">
                  <c:v>0.17703133785751871</c:v>
                </c:pt>
                <c:pt idx="1673">
                  <c:v>0.17703133785751871</c:v>
                </c:pt>
                <c:pt idx="1674">
                  <c:v>0.17703133785751871</c:v>
                </c:pt>
                <c:pt idx="1675">
                  <c:v>0.17703133785751871</c:v>
                </c:pt>
                <c:pt idx="1676">
                  <c:v>0.17703133785751871</c:v>
                </c:pt>
                <c:pt idx="1677">
                  <c:v>0.17703133785751871</c:v>
                </c:pt>
                <c:pt idx="1678">
                  <c:v>0.17703133785751871</c:v>
                </c:pt>
                <c:pt idx="1679">
                  <c:v>0.17703133785751871</c:v>
                </c:pt>
                <c:pt idx="1680">
                  <c:v>0.17703133785751871</c:v>
                </c:pt>
                <c:pt idx="1681">
                  <c:v>0.17703133785751871</c:v>
                </c:pt>
                <c:pt idx="1682">
                  <c:v>0.17703133785751871</c:v>
                </c:pt>
                <c:pt idx="1683">
                  <c:v>0.17703133785751871</c:v>
                </c:pt>
                <c:pt idx="1684">
                  <c:v>0.17703133785751871</c:v>
                </c:pt>
                <c:pt idx="1685">
                  <c:v>0.17703133785751871</c:v>
                </c:pt>
                <c:pt idx="1686">
                  <c:v>0.17703133785751871</c:v>
                </c:pt>
                <c:pt idx="1687">
                  <c:v>0.17703133785751871</c:v>
                </c:pt>
                <c:pt idx="1688">
                  <c:v>0.17703133785751871</c:v>
                </c:pt>
                <c:pt idx="1689">
                  <c:v>0.17703133785751871</c:v>
                </c:pt>
                <c:pt idx="1690">
                  <c:v>0.17703133785751871</c:v>
                </c:pt>
                <c:pt idx="1691">
                  <c:v>0.17703133785751871</c:v>
                </c:pt>
                <c:pt idx="1692">
                  <c:v>0.17703133785751871</c:v>
                </c:pt>
                <c:pt idx="1693">
                  <c:v>0.17703133785751871</c:v>
                </c:pt>
                <c:pt idx="1694">
                  <c:v>0.17703133785751871</c:v>
                </c:pt>
                <c:pt idx="1695">
                  <c:v>0.17703133785751871</c:v>
                </c:pt>
                <c:pt idx="1696">
                  <c:v>0.17703133785751871</c:v>
                </c:pt>
                <c:pt idx="1697">
                  <c:v>0.17703133785751871</c:v>
                </c:pt>
                <c:pt idx="1698">
                  <c:v>0.17703133785751871</c:v>
                </c:pt>
                <c:pt idx="1699">
                  <c:v>0.17703133785751871</c:v>
                </c:pt>
                <c:pt idx="1700">
                  <c:v>0.17703133785751871</c:v>
                </c:pt>
                <c:pt idx="1701">
                  <c:v>0.17703133785751871</c:v>
                </c:pt>
                <c:pt idx="1702">
                  <c:v>0.17703133785751871</c:v>
                </c:pt>
                <c:pt idx="1703">
                  <c:v>0.17703133785751871</c:v>
                </c:pt>
                <c:pt idx="1704">
                  <c:v>0.17703133785751871</c:v>
                </c:pt>
                <c:pt idx="1705">
                  <c:v>0.17703133785751871</c:v>
                </c:pt>
                <c:pt idx="1706">
                  <c:v>0.17703133785751871</c:v>
                </c:pt>
                <c:pt idx="1707">
                  <c:v>0.17703133785751871</c:v>
                </c:pt>
                <c:pt idx="1708">
                  <c:v>0.17703133785751871</c:v>
                </c:pt>
                <c:pt idx="1709">
                  <c:v>0.17703133785751871</c:v>
                </c:pt>
                <c:pt idx="1710">
                  <c:v>0.17703133785751871</c:v>
                </c:pt>
                <c:pt idx="1711">
                  <c:v>0.17703133785751871</c:v>
                </c:pt>
                <c:pt idx="1712">
                  <c:v>0.17703133785751871</c:v>
                </c:pt>
                <c:pt idx="1713">
                  <c:v>0.17703133785751871</c:v>
                </c:pt>
                <c:pt idx="1714">
                  <c:v>0.17703133785751871</c:v>
                </c:pt>
                <c:pt idx="1715">
                  <c:v>0.17703133785751871</c:v>
                </c:pt>
                <c:pt idx="1716">
                  <c:v>0.17703133785751871</c:v>
                </c:pt>
                <c:pt idx="1717">
                  <c:v>0.17703133785751871</c:v>
                </c:pt>
                <c:pt idx="1718">
                  <c:v>0.17703133785751871</c:v>
                </c:pt>
                <c:pt idx="1719">
                  <c:v>0.17703133785751871</c:v>
                </c:pt>
                <c:pt idx="1720">
                  <c:v>0.17703133785751871</c:v>
                </c:pt>
                <c:pt idx="1721">
                  <c:v>0.17703133785751871</c:v>
                </c:pt>
                <c:pt idx="1722">
                  <c:v>0.17703133785751871</c:v>
                </c:pt>
                <c:pt idx="1723">
                  <c:v>0.17703133785751871</c:v>
                </c:pt>
                <c:pt idx="1724">
                  <c:v>0.17703133785751871</c:v>
                </c:pt>
                <c:pt idx="1725">
                  <c:v>0.17703133785751871</c:v>
                </c:pt>
                <c:pt idx="1726">
                  <c:v>0.17703133785751871</c:v>
                </c:pt>
                <c:pt idx="1727">
                  <c:v>0.17703133785751871</c:v>
                </c:pt>
                <c:pt idx="1728">
                  <c:v>0.17703133785751871</c:v>
                </c:pt>
                <c:pt idx="1729">
                  <c:v>0.17703133785751871</c:v>
                </c:pt>
                <c:pt idx="1730">
                  <c:v>0.17703133785751871</c:v>
                </c:pt>
                <c:pt idx="1731">
                  <c:v>0.17703133785751871</c:v>
                </c:pt>
                <c:pt idx="1732">
                  <c:v>0.17703133785751871</c:v>
                </c:pt>
                <c:pt idx="1733">
                  <c:v>0.17703133785751871</c:v>
                </c:pt>
                <c:pt idx="1734">
                  <c:v>0.17703133785751871</c:v>
                </c:pt>
                <c:pt idx="1735">
                  <c:v>0.17703133785751871</c:v>
                </c:pt>
                <c:pt idx="1736">
                  <c:v>0.17703133785751871</c:v>
                </c:pt>
                <c:pt idx="1737">
                  <c:v>0.17703133785751871</c:v>
                </c:pt>
                <c:pt idx="1738">
                  <c:v>0.17703133785751871</c:v>
                </c:pt>
                <c:pt idx="1739">
                  <c:v>0.17703133785751871</c:v>
                </c:pt>
                <c:pt idx="1740">
                  <c:v>0.17703133785751871</c:v>
                </c:pt>
                <c:pt idx="1741">
                  <c:v>0.17703133785751871</c:v>
                </c:pt>
                <c:pt idx="1742">
                  <c:v>0.17703133785751871</c:v>
                </c:pt>
                <c:pt idx="1743">
                  <c:v>0.17703133785751871</c:v>
                </c:pt>
                <c:pt idx="1744">
                  <c:v>0.17703133785751871</c:v>
                </c:pt>
                <c:pt idx="1745">
                  <c:v>0.17703133785751871</c:v>
                </c:pt>
                <c:pt idx="1746">
                  <c:v>0.17703133785751871</c:v>
                </c:pt>
                <c:pt idx="1747">
                  <c:v>0.17703133785751871</c:v>
                </c:pt>
                <c:pt idx="1748">
                  <c:v>0.17703133785751871</c:v>
                </c:pt>
                <c:pt idx="1749">
                  <c:v>0.17703133785751871</c:v>
                </c:pt>
                <c:pt idx="1750">
                  <c:v>0.17703133785751871</c:v>
                </c:pt>
                <c:pt idx="1751">
                  <c:v>0.17703133785751871</c:v>
                </c:pt>
                <c:pt idx="1752">
                  <c:v>0.17703133785751871</c:v>
                </c:pt>
                <c:pt idx="1753">
                  <c:v>0.17703133785751871</c:v>
                </c:pt>
                <c:pt idx="1754">
                  <c:v>0.17703133785751871</c:v>
                </c:pt>
                <c:pt idx="1755">
                  <c:v>0.17703133785751871</c:v>
                </c:pt>
                <c:pt idx="1756">
                  <c:v>0.17703133785751871</c:v>
                </c:pt>
                <c:pt idx="1757">
                  <c:v>0.17703133785751871</c:v>
                </c:pt>
                <c:pt idx="1758">
                  <c:v>0.17703133785751871</c:v>
                </c:pt>
                <c:pt idx="1759">
                  <c:v>0.17703133785751871</c:v>
                </c:pt>
                <c:pt idx="1760">
                  <c:v>0.17703133785751871</c:v>
                </c:pt>
                <c:pt idx="1761">
                  <c:v>0.17703133785751871</c:v>
                </c:pt>
                <c:pt idx="1762">
                  <c:v>0.17703133785751871</c:v>
                </c:pt>
                <c:pt idx="1763">
                  <c:v>0.17703133785751871</c:v>
                </c:pt>
                <c:pt idx="1764">
                  <c:v>0.17703133785751871</c:v>
                </c:pt>
                <c:pt idx="1765">
                  <c:v>0.17703133785751871</c:v>
                </c:pt>
                <c:pt idx="1766">
                  <c:v>0.17703133785751871</c:v>
                </c:pt>
                <c:pt idx="1767">
                  <c:v>0.17703133785751871</c:v>
                </c:pt>
                <c:pt idx="1768">
                  <c:v>0.17703133785751871</c:v>
                </c:pt>
                <c:pt idx="1769">
                  <c:v>0.17703133785751871</c:v>
                </c:pt>
                <c:pt idx="1770">
                  <c:v>0.17703133785751871</c:v>
                </c:pt>
                <c:pt idx="1771">
                  <c:v>0.17703133785751871</c:v>
                </c:pt>
                <c:pt idx="1772">
                  <c:v>0.17703133785751871</c:v>
                </c:pt>
                <c:pt idx="1773">
                  <c:v>0.17703133785751871</c:v>
                </c:pt>
                <c:pt idx="1774">
                  <c:v>0.17703133785751871</c:v>
                </c:pt>
                <c:pt idx="1775">
                  <c:v>0.17703133785751871</c:v>
                </c:pt>
                <c:pt idx="1776">
                  <c:v>0.17703133785751871</c:v>
                </c:pt>
                <c:pt idx="1777">
                  <c:v>0.17703133785751871</c:v>
                </c:pt>
                <c:pt idx="1778">
                  <c:v>0.17703133785751871</c:v>
                </c:pt>
                <c:pt idx="1779">
                  <c:v>0.17703133785751871</c:v>
                </c:pt>
                <c:pt idx="1780">
                  <c:v>0.17703133785751871</c:v>
                </c:pt>
                <c:pt idx="1781">
                  <c:v>0.17703133785751871</c:v>
                </c:pt>
                <c:pt idx="1782">
                  <c:v>0.17703133785751871</c:v>
                </c:pt>
                <c:pt idx="1783">
                  <c:v>0.17703133785751871</c:v>
                </c:pt>
                <c:pt idx="1784">
                  <c:v>0.17703133785751871</c:v>
                </c:pt>
                <c:pt idx="1785">
                  <c:v>0.17703133785751871</c:v>
                </c:pt>
                <c:pt idx="1786">
                  <c:v>0.17703133785751871</c:v>
                </c:pt>
                <c:pt idx="1787">
                  <c:v>0.17703133785751871</c:v>
                </c:pt>
                <c:pt idx="1788">
                  <c:v>0.17703133785751871</c:v>
                </c:pt>
                <c:pt idx="1789">
                  <c:v>0.17703133785751871</c:v>
                </c:pt>
                <c:pt idx="1790">
                  <c:v>0.17703133785751871</c:v>
                </c:pt>
                <c:pt idx="1791">
                  <c:v>0.17945243021226354</c:v>
                </c:pt>
                <c:pt idx="1792">
                  <c:v>0.17945243021226354</c:v>
                </c:pt>
                <c:pt idx="1793">
                  <c:v>0.17945243021226354</c:v>
                </c:pt>
                <c:pt idx="1794">
                  <c:v>0.18192535023209466</c:v>
                </c:pt>
                <c:pt idx="1795">
                  <c:v>0.18192535023209466</c:v>
                </c:pt>
                <c:pt idx="1796">
                  <c:v>0.18192535023209466</c:v>
                </c:pt>
                <c:pt idx="1797">
                  <c:v>0.18192535023209466</c:v>
                </c:pt>
                <c:pt idx="1798">
                  <c:v>0.18192535023209466</c:v>
                </c:pt>
                <c:pt idx="1799">
                  <c:v>0.18192535023209466</c:v>
                </c:pt>
                <c:pt idx="1800">
                  <c:v>0.18192535023209466</c:v>
                </c:pt>
                <c:pt idx="1801">
                  <c:v>0.18192535023209466</c:v>
                </c:pt>
                <c:pt idx="1802">
                  <c:v>0.18192535023209466</c:v>
                </c:pt>
                <c:pt idx="1803">
                  <c:v>0.18192535023209466</c:v>
                </c:pt>
                <c:pt idx="1804">
                  <c:v>0.18192535023209466</c:v>
                </c:pt>
                <c:pt idx="1805">
                  <c:v>0.18192535023209466</c:v>
                </c:pt>
                <c:pt idx="1806">
                  <c:v>0.18192535023209466</c:v>
                </c:pt>
                <c:pt idx="1807">
                  <c:v>0.18192535023209466</c:v>
                </c:pt>
                <c:pt idx="1808">
                  <c:v>0.18192535023209466</c:v>
                </c:pt>
                <c:pt idx="1809">
                  <c:v>0.18192535023209466</c:v>
                </c:pt>
                <c:pt idx="1810">
                  <c:v>0.18192535023209466</c:v>
                </c:pt>
                <c:pt idx="1811">
                  <c:v>0.18192535023209466</c:v>
                </c:pt>
                <c:pt idx="1812">
                  <c:v>0.18192535023209466</c:v>
                </c:pt>
                <c:pt idx="1813">
                  <c:v>0.18192535023209466</c:v>
                </c:pt>
                <c:pt idx="1814">
                  <c:v>0.18192535023209466</c:v>
                </c:pt>
                <c:pt idx="1815">
                  <c:v>0.18192535023209466</c:v>
                </c:pt>
                <c:pt idx="1816">
                  <c:v>0.18192535023209466</c:v>
                </c:pt>
                <c:pt idx="1817">
                  <c:v>0.18192535023209466</c:v>
                </c:pt>
                <c:pt idx="1818">
                  <c:v>0.18192535023209466</c:v>
                </c:pt>
                <c:pt idx="1819">
                  <c:v>0.18192535023209466</c:v>
                </c:pt>
                <c:pt idx="1820">
                  <c:v>0.18192535023209466</c:v>
                </c:pt>
                <c:pt idx="1821">
                  <c:v>0.18192535023209466</c:v>
                </c:pt>
                <c:pt idx="1822">
                  <c:v>0.18192535023209466</c:v>
                </c:pt>
                <c:pt idx="1823">
                  <c:v>0.18192535023209466</c:v>
                </c:pt>
                <c:pt idx="1824">
                  <c:v>0.18192535023209466</c:v>
                </c:pt>
                <c:pt idx="1825">
                  <c:v>0.18192535023209466</c:v>
                </c:pt>
                <c:pt idx="1826">
                  <c:v>0.18192535023209466</c:v>
                </c:pt>
                <c:pt idx="1827">
                  <c:v>0.18192535023209466</c:v>
                </c:pt>
                <c:pt idx="1828">
                  <c:v>0.18192535023209466</c:v>
                </c:pt>
                <c:pt idx="1829">
                  <c:v>0.18477401428320753</c:v>
                </c:pt>
                <c:pt idx="1830">
                  <c:v>0.18477401428320753</c:v>
                </c:pt>
                <c:pt idx="1831">
                  <c:v>0.18477401428320753</c:v>
                </c:pt>
                <c:pt idx="1832">
                  <c:v>0.18477401428320753</c:v>
                </c:pt>
                <c:pt idx="1833">
                  <c:v>0.18477401428320753</c:v>
                </c:pt>
                <c:pt idx="1834">
                  <c:v>0.18477401428320753</c:v>
                </c:pt>
                <c:pt idx="1835">
                  <c:v>0.18477401428320753</c:v>
                </c:pt>
                <c:pt idx="1836">
                  <c:v>0.18477401428320753</c:v>
                </c:pt>
                <c:pt idx="1837">
                  <c:v>0.18477401428320753</c:v>
                </c:pt>
                <c:pt idx="1838">
                  <c:v>0.18477401428320753</c:v>
                </c:pt>
                <c:pt idx="1839">
                  <c:v>0.18477401428320753</c:v>
                </c:pt>
                <c:pt idx="1840">
                  <c:v>0.18477401428320753</c:v>
                </c:pt>
                <c:pt idx="1841">
                  <c:v>0.18477401428320753</c:v>
                </c:pt>
                <c:pt idx="1842">
                  <c:v>0.18477401428320753</c:v>
                </c:pt>
                <c:pt idx="1843">
                  <c:v>0.18477401428320753</c:v>
                </c:pt>
                <c:pt idx="1844">
                  <c:v>0.18477401428320753</c:v>
                </c:pt>
                <c:pt idx="1845">
                  <c:v>0.18477401428320753</c:v>
                </c:pt>
                <c:pt idx="1846">
                  <c:v>0.18477401428320753</c:v>
                </c:pt>
                <c:pt idx="1847">
                  <c:v>0.18477401428320753</c:v>
                </c:pt>
                <c:pt idx="1848">
                  <c:v>0.18477401428320753</c:v>
                </c:pt>
                <c:pt idx="1849">
                  <c:v>0.18477401428320753</c:v>
                </c:pt>
                <c:pt idx="1850">
                  <c:v>0.18477401428320753</c:v>
                </c:pt>
                <c:pt idx="1851">
                  <c:v>0.18477401428320753</c:v>
                </c:pt>
                <c:pt idx="1852">
                  <c:v>0.18477401428320753</c:v>
                </c:pt>
                <c:pt idx="1853">
                  <c:v>0.18477401428320753</c:v>
                </c:pt>
                <c:pt idx="1854">
                  <c:v>0.18793670429271081</c:v>
                </c:pt>
                <c:pt idx="1855">
                  <c:v>0.18793670429271081</c:v>
                </c:pt>
                <c:pt idx="1856">
                  <c:v>0.18793670429271081</c:v>
                </c:pt>
                <c:pt idx="1857">
                  <c:v>0.18793670429271081</c:v>
                </c:pt>
                <c:pt idx="1858">
                  <c:v>0.18793670429271081</c:v>
                </c:pt>
                <c:pt idx="1859">
                  <c:v>0.18793670429271081</c:v>
                </c:pt>
                <c:pt idx="1860">
                  <c:v>0.18793670429271081</c:v>
                </c:pt>
                <c:pt idx="1861">
                  <c:v>0.18793670429271081</c:v>
                </c:pt>
                <c:pt idx="1862">
                  <c:v>0.18793670429271081</c:v>
                </c:pt>
                <c:pt idx="1863">
                  <c:v>0.18793670429271081</c:v>
                </c:pt>
                <c:pt idx="1864">
                  <c:v>0.18793670429271081</c:v>
                </c:pt>
                <c:pt idx="1865">
                  <c:v>0.18793670429271081</c:v>
                </c:pt>
                <c:pt idx="1866">
                  <c:v>0.18793670429271081</c:v>
                </c:pt>
                <c:pt idx="1867">
                  <c:v>0.18793670429271081</c:v>
                </c:pt>
                <c:pt idx="1868">
                  <c:v>0.18793670429271081</c:v>
                </c:pt>
                <c:pt idx="1869">
                  <c:v>0.18793670429271081</c:v>
                </c:pt>
                <c:pt idx="1870">
                  <c:v>0.18793670429271081</c:v>
                </c:pt>
                <c:pt idx="1871">
                  <c:v>0.18793670429271081</c:v>
                </c:pt>
                <c:pt idx="1872">
                  <c:v>0.18793670429271081</c:v>
                </c:pt>
                <c:pt idx="1873">
                  <c:v>0.18793670429271081</c:v>
                </c:pt>
                <c:pt idx="1874">
                  <c:v>0.18793670429271081</c:v>
                </c:pt>
                <c:pt idx="1875">
                  <c:v>0.18793670429271081</c:v>
                </c:pt>
                <c:pt idx="1876">
                  <c:v>0.18793670429271081</c:v>
                </c:pt>
                <c:pt idx="1877">
                  <c:v>0.18793670429271081</c:v>
                </c:pt>
                <c:pt idx="1878">
                  <c:v>0.18793670429271081</c:v>
                </c:pt>
                <c:pt idx="1879">
                  <c:v>0.18793670429271081</c:v>
                </c:pt>
                <c:pt idx="1880">
                  <c:v>0.18793670429271081</c:v>
                </c:pt>
                <c:pt idx="1881">
                  <c:v>0.19131290923956451</c:v>
                </c:pt>
                <c:pt idx="1882">
                  <c:v>0.19131290923956451</c:v>
                </c:pt>
                <c:pt idx="1883">
                  <c:v>0.19131290923956451</c:v>
                </c:pt>
                <c:pt idx="1884">
                  <c:v>0.19131290923956451</c:v>
                </c:pt>
                <c:pt idx="1885">
                  <c:v>0.19131290923956451</c:v>
                </c:pt>
                <c:pt idx="1886">
                  <c:v>0.19131290923956451</c:v>
                </c:pt>
                <c:pt idx="1887">
                  <c:v>0.19131290923956451</c:v>
                </c:pt>
                <c:pt idx="1888">
                  <c:v>0.19131290923956451</c:v>
                </c:pt>
                <c:pt idx="1889">
                  <c:v>0.19131290923956451</c:v>
                </c:pt>
                <c:pt idx="1890">
                  <c:v>0.19131290923956451</c:v>
                </c:pt>
                <c:pt idx="1891">
                  <c:v>0.19131290923956451</c:v>
                </c:pt>
                <c:pt idx="1892">
                  <c:v>0.19131290923956451</c:v>
                </c:pt>
                <c:pt idx="1893">
                  <c:v>0.19477718909807526</c:v>
                </c:pt>
                <c:pt idx="1894">
                  <c:v>0.19477718909807526</c:v>
                </c:pt>
                <c:pt idx="1895">
                  <c:v>0.19477718909807526</c:v>
                </c:pt>
                <c:pt idx="1896">
                  <c:v>0.19477718909807526</c:v>
                </c:pt>
                <c:pt idx="1897">
                  <c:v>0.19477718909807526</c:v>
                </c:pt>
                <c:pt idx="1898">
                  <c:v>0.19477718909807526</c:v>
                </c:pt>
                <c:pt idx="1899">
                  <c:v>0.19477718909807526</c:v>
                </c:pt>
                <c:pt idx="1900">
                  <c:v>0.19477718909807526</c:v>
                </c:pt>
                <c:pt idx="1901">
                  <c:v>0.19477718909807526</c:v>
                </c:pt>
                <c:pt idx="1902">
                  <c:v>0.19477718909807526</c:v>
                </c:pt>
                <c:pt idx="1903">
                  <c:v>0.19477718909807526</c:v>
                </c:pt>
                <c:pt idx="1904">
                  <c:v>0.19477718909807526</c:v>
                </c:pt>
                <c:pt idx="1905">
                  <c:v>0.19477718909807526</c:v>
                </c:pt>
                <c:pt idx="1906">
                  <c:v>0.19477718909807526</c:v>
                </c:pt>
                <c:pt idx="1907">
                  <c:v>0.19477718909807526</c:v>
                </c:pt>
                <c:pt idx="1908">
                  <c:v>0.19477718909807526</c:v>
                </c:pt>
                <c:pt idx="1909">
                  <c:v>0.19477718909807526</c:v>
                </c:pt>
                <c:pt idx="1910">
                  <c:v>0.19477718909807526</c:v>
                </c:pt>
                <c:pt idx="1911">
                  <c:v>0.19477718909807526</c:v>
                </c:pt>
                <c:pt idx="1912">
                  <c:v>0.19477718909807526</c:v>
                </c:pt>
                <c:pt idx="1913">
                  <c:v>0.19477718909807526</c:v>
                </c:pt>
                <c:pt idx="1914">
                  <c:v>0.19477718909807526</c:v>
                </c:pt>
                <c:pt idx="1915">
                  <c:v>0.19477718909807526</c:v>
                </c:pt>
                <c:pt idx="1916">
                  <c:v>0.19477718909807526</c:v>
                </c:pt>
                <c:pt idx="1917">
                  <c:v>0.19477718909807526</c:v>
                </c:pt>
                <c:pt idx="1918">
                  <c:v>0.19477718909807526</c:v>
                </c:pt>
                <c:pt idx="1919">
                  <c:v>0.19477718909807526</c:v>
                </c:pt>
                <c:pt idx="1920">
                  <c:v>0.19477718909807526</c:v>
                </c:pt>
                <c:pt idx="1921">
                  <c:v>0.19477718909807526</c:v>
                </c:pt>
                <c:pt idx="1922">
                  <c:v>0.19477718909807526</c:v>
                </c:pt>
                <c:pt idx="1923">
                  <c:v>0.19857297899089327</c:v>
                </c:pt>
                <c:pt idx="1924">
                  <c:v>0.19857297899089327</c:v>
                </c:pt>
                <c:pt idx="1925">
                  <c:v>0.19857297899089327</c:v>
                </c:pt>
                <c:pt idx="1926">
                  <c:v>0.19857297899089327</c:v>
                </c:pt>
                <c:pt idx="1927">
                  <c:v>0.19857297899089327</c:v>
                </c:pt>
                <c:pt idx="1928">
                  <c:v>0.19857297899089327</c:v>
                </c:pt>
                <c:pt idx="1929">
                  <c:v>0.19857297899089327</c:v>
                </c:pt>
                <c:pt idx="1930">
                  <c:v>0.19857297899089327</c:v>
                </c:pt>
                <c:pt idx="1931">
                  <c:v>0.19857297899089327</c:v>
                </c:pt>
                <c:pt idx="1932">
                  <c:v>0.19857297899089327</c:v>
                </c:pt>
                <c:pt idx="1933">
                  <c:v>0.19857297899089327</c:v>
                </c:pt>
                <c:pt idx="1934">
                  <c:v>0.19857297899089327</c:v>
                </c:pt>
                <c:pt idx="1935">
                  <c:v>0.19857297899089327</c:v>
                </c:pt>
                <c:pt idx="1936">
                  <c:v>0.19857297899089327</c:v>
                </c:pt>
                <c:pt idx="1937">
                  <c:v>0.19857297899089327</c:v>
                </c:pt>
                <c:pt idx="1938">
                  <c:v>0.19857297899089327</c:v>
                </c:pt>
                <c:pt idx="1939">
                  <c:v>0.19857297899089327</c:v>
                </c:pt>
                <c:pt idx="1940">
                  <c:v>0.19857297899089327</c:v>
                </c:pt>
                <c:pt idx="1941">
                  <c:v>0.19857297899089327</c:v>
                </c:pt>
                <c:pt idx="1942">
                  <c:v>0.19857297899089327</c:v>
                </c:pt>
                <c:pt idx="1943">
                  <c:v>0.19857297899089327</c:v>
                </c:pt>
                <c:pt idx="1944">
                  <c:v>0.19857297899089327</c:v>
                </c:pt>
                <c:pt idx="1945">
                  <c:v>0.19857297899089327</c:v>
                </c:pt>
                <c:pt idx="1946">
                  <c:v>0.19857297899089327</c:v>
                </c:pt>
                <c:pt idx="1947">
                  <c:v>0.19857297899089327</c:v>
                </c:pt>
                <c:pt idx="1948">
                  <c:v>0.19857297899089327</c:v>
                </c:pt>
                <c:pt idx="1949">
                  <c:v>0.19857297899089327</c:v>
                </c:pt>
                <c:pt idx="1950">
                  <c:v>0.19857297899089327</c:v>
                </c:pt>
                <c:pt idx="1951">
                  <c:v>0.19857297899089327</c:v>
                </c:pt>
                <c:pt idx="1952">
                  <c:v>0.19857297899089327</c:v>
                </c:pt>
                <c:pt idx="1953">
                  <c:v>0.19857297899089327</c:v>
                </c:pt>
                <c:pt idx="1954">
                  <c:v>0.19857297899089327</c:v>
                </c:pt>
                <c:pt idx="1955">
                  <c:v>0.19857297899089327</c:v>
                </c:pt>
                <c:pt idx="1956">
                  <c:v>0.19857297899089327</c:v>
                </c:pt>
                <c:pt idx="1957">
                  <c:v>0.19857297899089327</c:v>
                </c:pt>
                <c:pt idx="1958">
                  <c:v>0.19857297899089327</c:v>
                </c:pt>
                <c:pt idx="1959">
                  <c:v>0.19857297899089327</c:v>
                </c:pt>
                <c:pt idx="1960">
                  <c:v>0.19857297899089327</c:v>
                </c:pt>
                <c:pt idx="1961">
                  <c:v>0.19857297899089327</c:v>
                </c:pt>
                <c:pt idx="1962">
                  <c:v>0.19857297899089327</c:v>
                </c:pt>
                <c:pt idx="1963">
                  <c:v>0.19857297899089327</c:v>
                </c:pt>
                <c:pt idx="1964">
                  <c:v>0.19857297899089327</c:v>
                </c:pt>
                <c:pt idx="1965">
                  <c:v>0.19857297899089327</c:v>
                </c:pt>
                <c:pt idx="1966">
                  <c:v>0.19857297899089327</c:v>
                </c:pt>
                <c:pt idx="1967">
                  <c:v>0.19857297899089327</c:v>
                </c:pt>
                <c:pt idx="1968">
                  <c:v>0.19857297899089327</c:v>
                </c:pt>
                <c:pt idx="1969">
                  <c:v>0.19857297899089327</c:v>
                </c:pt>
                <c:pt idx="1970">
                  <c:v>0.19857297899089327</c:v>
                </c:pt>
                <c:pt idx="1971">
                  <c:v>0.19857297899089327</c:v>
                </c:pt>
                <c:pt idx="1972">
                  <c:v>0.19857297899089327</c:v>
                </c:pt>
                <c:pt idx="1973">
                  <c:v>0.19857297899089327</c:v>
                </c:pt>
                <c:pt idx="1974">
                  <c:v>0.19857297899089327</c:v>
                </c:pt>
                <c:pt idx="1975">
                  <c:v>0.19857297899089327</c:v>
                </c:pt>
                <c:pt idx="1976">
                  <c:v>0.19857297899089327</c:v>
                </c:pt>
                <c:pt idx="1977">
                  <c:v>0.19857297899089327</c:v>
                </c:pt>
                <c:pt idx="1978">
                  <c:v>0.19857297899089327</c:v>
                </c:pt>
                <c:pt idx="1979">
                  <c:v>0.19857297899089327</c:v>
                </c:pt>
                <c:pt idx="1980">
                  <c:v>0.19857297899089327</c:v>
                </c:pt>
                <c:pt idx="1981">
                  <c:v>0.19857297899089327</c:v>
                </c:pt>
                <c:pt idx="1982">
                  <c:v>0.19857297899089327</c:v>
                </c:pt>
                <c:pt idx="1983">
                  <c:v>0.19857297899089327</c:v>
                </c:pt>
                <c:pt idx="1984">
                  <c:v>0.19857297899089327</c:v>
                </c:pt>
                <c:pt idx="1985">
                  <c:v>0.19857297899089327</c:v>
                </c:pt>
                <c:pt idx="1986">
                  <c:v>0.19857297899089327</c:v>
                </c:pt>
                <c:pt idx="1987">
                  <c:v>0.19857297899089327</c:v>
                </c:pt>
                <c:pt idx="1988">
                  <c:v>0.19857297899089327</c:v>
                </c:pt>
                <c:pt idx="1989">
                  <c:v>0.19857297899089327</c:v>
                </c:pt>
                <c:pt idx="1990">
                  <c:v>0.19857297899089327</c:v>
                </c:pt>
                <c:pt idx="1991">
                  <c:v>0.19857297899089327</c:v>
                </c:pt>
                <c:pt idx="1992">
                  <c:v>0.19857297899089327</c:v>
                </c:pt>
                <c:pt idx="1993">
                  <c:v>0.19857297899089327</c:v>
                </c:pt>
                <c:pt idx="1994">
                  <c:v>0.19857297899089327</c:v>
                </c:pt>
                <c:pt idx="1995">
                  <c:v>0.19857297899089327</c:v>
                </c:pt>
                <c:pt idx="1996">
                  <c:v>0.19857297899089327</c:v>
                </c:pt>
                <c:pt idx="1997">
                  <c:v>0.19857297899089327</c:v>
                </c:pt>
                <c:pt idx="1998">
                  <c:v>0.19857297899089327</c:v>
                </c:pt>
                <c:pt idx="1999">
                  <c:v>0.19857297899089327</c:v>
                </c:pt>
                <c:pt idx="2000">
                  <c:v>0.19857297899089327</c:v>
                </c:pt>
                <c:pt idx="2001">
                  <c:v>0.19857297899089327</c:v>
                </c:pt>
                <c:pt idx="2002">
                  <c:v>0.19857297899089327</c:v>
                </c:pt>
                <c:pt idx="2003">
                  <c:v>0.19857297899089327</c:v>
                </c:pt>
                <c:pt idx="2004">
                  <c:v>0.19857297899089327</c:v>
                </c:pt>
                <c:pt idx="2005">
                  <c:v>0.19857297899089327</c:v>
                </c:pt>
                <c:pt idx="2006">
                  <c:v>0.19857297899089327</c:v>
                </c:pt>
                <c:pt idx="2007">
                  <c:v>0.19857297899089327</c:v>
                </c:pt>
                <c:pt idx="2008">
                  <c:v>0.19857297899089327</c:v>
                </c:pt>
                <c:pt idx="2009">
                  <c:v>0.19857297899089327</c:v>
                </c:pt>
                <c:pt idx="2010">
                  <c:v>0.19857297899089327</c:v>
                </c:pt>
                <c:pt idx="2011">
                  <c:v>0.19857297899089327</c:v>
                </c:pt>
                <c:pt idx="2012">
                  <c:v>0.19857297899089327</c:v>
                </c:pt>
                <c:pt idx="2013">
                  <c:v>0.19857297899089327</c:v>
                </c:pt>
                <c:pt idx="2014">
                  <c:v>0.19857297899089327</c:v>
                </c:pt>
                <c:pt idx="2015">
                  <c:v>0.19857297899089327</c:v>
                </c:pt>
                <c:pt idx="2016">
                  <c:v>0.19857297899089327</c:v>
                </c:pt>
                <c:pt idx="2017">
                  <c:v>0.19857297899089327</c:v>
                </c:pt>
                <c:pt idx="2018">
                  <c:v>0.19857297899089327</c:v>
                </c:pt>
                <c:pt idx="2019">
                  <c:v>0.19857297899089327</c:v>
                </c:pt>
                <c:pt idx="2020">
                  <c:v>0.19857297899089327</c:v>
                </c:pt>
                <c:pt idx="2021">
                  <c:v>0.19857297899089327</c:v>
                </c:pt>
                <c:pt idx="2022">
                  <c:v>0.19857297899089327</c:v>
                </c:pt>
                <c:pt idx="2023">
                  <c:v>0.19857297899089327</c:v>
                </c:pt>
                <c:pt idx="2024">
                  <c:v>0.19857297899089327</c:v>
                </c:pt>
                <c:pt idx="2025">
                  <c:v>0.19857297899089327</c:v>
                </c:pt>
                <c:pt idx="2026">
                  <c:v>0.19857297899089327</c:v>
                </c:pt>
                <c:pt idx="2027">
                  <c:v>0.19857297899089327</c:v>
                </c:pt>
                <c:pt idx="2028">
                  <c:v>0.19857297899089327</c:v>
                </c:pt>
                <c:pt idx="2029">
                  <c:v>0.19857297899089327</c:v>
                </c:pt>
                <c:pt idx="2030">
                  <c:v>0.19857297899089327</c:v>
                </c:pt>
                <c:pt idx="2031">
                  <c:v>0.19857297899089327</c:v>
                </c:pt>
                <c:pt idx="2032">
                  <c:v>0.19857297899089327</c:v>
                </c:pt>
                <c:pt idx="2033">
                  <c:v>0.19857297899089327</c:v>
                </c:pt>
                <c:pt idx="2034">
                  <c:v>0.19857297899089327</c:v>
                </c:pt>
                <c:pt idx="2035">
                  <c:v>0.19857297899089327</c:v>
                </c:pt>
                <c:pt idx="2036">
                  <c:v>0.19857297899089327</c:v>
                </c:pt>
                <c:pt idx="2037">
                  <c:v>0.19857297899089327</c:v>
                </c:pt>
                <c:pt idx="2038">
                  <c:v>0.19857297899089327</c:v>
                </c:pt>
                <c:pt idx="2039">
                  <c:v>0.19857297899089327</c:v>
                </c:pt>
                <c:pt idx="2040">
                  <c:v>0.19857297899089327</c:v>
                </c:pt>
                <c:pt idx="2041">
                  <c:v>0.19857297899089327</c:v>
                </c:pt>
                <c:pt idx="2042">
                  <c:v>0.19857297899089327</c:v>
                </c:pt>
                <c:pt idx="2043">
                  <c:v>0.19857297899089327</c:v>
                </c:pt>
                <c:pt idx="2044">
                  <c:v>0.19857297899089327</c:v>
                </c:pt>
                <c:pt idx="2045">
                  <c:v>0.19857297899089327</c:v>
                </c:pt>
                <c:pt idx="2046">
                  <c:v>0.19857297899089327</c:v>
                </c:pt>
                <c:pt idx="2047">
                  <c:v>0.19857297899089327</c:v>
                </c:pt>
                <c:pt idx="2048">
                  <c:v>0.19857297899089327</c:v>
                </c:pt>
                <c:pt idx="2049">
                  <c:v>0.19857297899089327</c:v>
                </c:pt>
                <c:pt idx="2050">
                  <c:v>0.19857297899089327</c:v>
                </c:pt>
                <c:pt idx="2051">
                  <c:v>0.19857297899089327</c:v>
                </c:pt>
                <c:pt idx="2052">
                  <c:v>0.19857297899089327</c:v>
                </c:pt>
                <c:pt idx="2053">
                  <c:v>0.19857297899089327</c:v>
                </c:pt>
                <c:pt idx="2054">
                  <c:v>0.19857297899089327</c:v>
                </c:pt>
                <c:pt idx="2055">
                  <c:v>0.19857297899089327</c:v>
                </c:pt>
                <c:pt idx="2056">
                  <c:v>0.19857297899089327</c:v>
                </c:pt>
                <c:pt idx="2057">
                  <c:v>0.19857297899089327</c:v>
                </c:pt>
                <c:pt idx="2058">
                  <c:v>0.19857297899089327</c:v>
                </c:pt>
                <c:pt idx="2059">
                  <c:v>0.19857297899089327</c:v>
                </c:pt>
                <c:pt idx="2060">
                  <c:v>0.19857297899089327</c:v>
                </c:pt>
                <c:pt idx="2061">
                  <c:v>0.19857297899089327</c:v>
                </c:pt>
                <c:pt idx="2062">
                  <c:v>0.19857297899089327</c:v>
                </c:pt>
                <c:pt idx="2063">
                  <c:v>0.19857297899089327</c:v>
                </c:pt>
                <c:pt idx="2064">
                  <c:v>0.19857297899089327</c:v>
                </c:pt>
                <c:pt idx="2065">
                  <c:v>0.19857297899089327</c:v>
                </c:pt>
                <c:pt idx="2066">
                  <c:v>0.19857297899089327</c:v>
                </c:pt>
                <c:pt idx="2067">
                  <c:v>0.19857297899089327</c:v>
                </c:pt>
                <c:pt idx="2068">
                  <c:v>0.19857297899089327</c:v>
                </c:pt>
                <c:pt idx="2069">
                  <c:v>0.19857297899089327</c:v>
                </c:pt>
                <c:pt idx="2070">
                  <c:v>0.19857297899089327</c:v>
                </c:pt>
                <c:pt idx="2071">
                  <c:v>0.19857297899089327</c:v>
                </c:pt>
                <c:pt idx="2072">
                  <c:v>0.19857297899089327</c:v>
                </c:pt>
                <c:pt idx="2073">
                  <c:v>0.19857297899089327</c:v>
                </c:pt>
                <c:pt idx="2074">
                  <c:v>0.19857297899089327</c:v>
                </c:pt>
                <c:pt idx="2075">
                  <c:v>0.19857297899089327</c:v>
                </c:pt>
                <c:pt idx="2076">
                  <c:v>0.19857297899089327</c:v>
                </c:pt>
                <c:pt idx="2077">
                  <c:v>0.19857297899089327</c:v>
                </c:pt>
                <c:pt idx="2078">
                  <c:v>0.19857297899089327</c:v>
                </c:pt>
                <c:pt idx="2079">
                  <c:v>0.19857297899089327</c:v>
                </c:pt>
                <c:pt idx="2080">
                  <c:v>0.19857297899089327</c:v>
                </c:pt>
                <c:pt idx="2081">
                  <c:v>0.19857297899089327</c:v>
                </c:pt>
                <c:pt idx="2082">
                  <c:v>0.19857297899089327</c:v>
                </c:pt>
                <c:pt idx="2083">
                  <c:v>0.19857297899089327</c:v>
                </c:pt>
                <c:pt idx="2084">
                  <c:v>0.19857297899089327</c:v>
                </c:pt>
                <c:pt idx="2085">
                  <c:v>0.19857297899089327</c:v>
                </c:pt>
                <c:pt idx="2086">
                  <c:v>0.19857297899089327</c:v>
                </c:pt>
                <c:pt idx="2087">
                  <c:v>0.19857297899089327</c:v>
                </c:pt>
                <c:pt idx="2088">
                  <c:v>0.19857297899089327</c:v>
                </c:pt>
                <c:pt idx="2089">
                  <c:v>0.19857297899089327</c:v>
                </c:pt>
                <c:pt idx="2090">
                  <c:v>0.19857297899089327</c:v>
                </c:pt>
                <c:pt idx="2091">
                  <c:v>0.19857297899089327</c:v>
                </c:pt>
                <c:pt idx="2092">
                  <c:v>0.19857297899089327</c:v>
                </c:pt>
                <c:pt idx="2093">
                  <c:v>0.19857297899089327</c:v>
                </c:pt>
                <c:pt idx="2094">
                  <c:v>0.19857297899089327</c:v>
                </c:pt>
                <c:pt idx="2095">
                  <c:v>0.19857297899089327</c:v>
                </c:pt>
                <c:pt idx="2096">
                  <c:v>0.19857297899089327</c:v>
                </c:pt>
                <c:pt idx="2097">
                  <c:v>0.19857297899089327</c:v>
                </c:pt>
                <c:pt idx="2098">
                  <c:v>0.19857297899089327</c:v>
                </c:pt>
                <c:pt idx="2099">
                  <c:v>0.19857297899089327</c:v>
                </c:pt>
                <c:pt idx="2100">
                  <c:v>0.19857297899089327</c:v>
                </c:pt>
                <c:pt idx="2101">
                  <c:v>0.19857297899089327</c:v>
                </c:pt>
                <c:pt idx="2102">
                  <c:v>0.19857297899089327</c:v>
                </c:pt>
                <c:pt idx="2103">
                  <c:v>0.19857297899089327</c:v>
                </c:pt>
                <c:pt idx="2104">
                  <c:v>0.19857297899089327</c:v>
                </c:pt>
                <c:pt idx="2105">
                  <c:v>0.19857297899089327</c:v>
                </c:pt>
                <c:pt idx="2106">
                  <c:v>0.19857297899089327</c:v>
                </c:pt>
                <c:pt idx="2107">
                  <c:v>0.19857297899089327</c:v>
                </c:pt>
                <c:pt idx="2108">
                  <c:v>0.19857297899089327</c:v>
                </c:pt>
                <c:pt idx="2109">
                  <c:v>0.19857297899089327</c:v>
                </c:pt>
                <c:pt idx="2110">
                  <c:v>0.19857297899089327</c:v>
                </c:pt>
                <c:pt idx="2111">
                  <c:v>0.19857297899089327</c:v>
                </c:pt>
                <c:pt idx="2112">
                  <c:v>0.19857297899089327</c:v>
                </c:pt>
                <c:pt idx="2113">
                  <c:v>0.19857297899089327</c:v>
                </c:pt>
                <c:pt idx="2114">
                  <c:v>0.19857297899089327</c:v>
                </c:pt>
                <c:pt idx="2115">
                  <c:v>0.19857297899089327</c:v>
                </c:pt>
                <c:pt idx="2116">
                  <c:v>0.19857297899089327</c:v>
                </c:pt>
                <c:pt idx="2117">
                  <c:v>0.19857297899089327</c:v>
                </c:pt>
                <c:pt idx="2118">
                  <c:v>0.19857297899089327</c:v>
                </c:pt>
                <c:pt idx="2119">
                  <c:v>0.19857297899089327</c:v>
                </c:pt>
                <c:pt idx="2120">
                  <c:v>0.19857297899089327</c:v>
                </c:pt>
                <c:pt idx="2121">
                  <c:v>0.19857297899089327</c:v>
                </c:pt>
                <c:pt idx="2122">
                  <c:v>0.19857297899089327</c:v>
                </c:pt>
                <c:pt idx="2123">
                  <c:v>0.19857297899089327</c:v>
                </c:pt>
                <c:pt idx="2124">
                  <c:v>0.19857297899089327</c:v>
                </c:pt>
                <c:pt idx="2125">
                  <c:v>0.19857297899089327</c:v>
                </c:pt>
                <c:pt idx="2126">
                  <c:v>0.19857297899089327</c:v>
                </c:pt>
                <c:pt idx="2127">
                  <c:v>0.19857297899089327</c:v>
                </c:pt>
                <c:pt idx="2128">
                  <c:v>0.19857297899089327</c:v>
                </c:pt>
                <c:pt idx="2129">
                  <c:v>0.19857297899089327</c:v>
                </c:pt>
                <c:pt idx="2130">
                  <c:v>0.19857297899089327</c:v>
                </c:pt>
                <c:pt idx="2131">
                  <c:v>0.19857297899089327</c:v>
                </c:pt>
                <c:pt idx="2132">
                  <c:v>0.19857297899089327</c:v>
                </c:pt>
                <c:pt idx="2133">
                  <c:v>0.19857297899089327</c:v>
                </c:pt>
                <c:pt idx="2134">
                  <c:v>0.19857297899089327</c:v>
                </c:pt>
                <c:pt idx="2135">
                  <c:v>0.19857297899089327</c:v>
                </c:pt>
                <c:pt idx="2136">
                  <c:v>0.19857297899089327</c:v>
                </c:pt>
                <c:pt idx="2137">
                  <c:v>0.19857297899089327</c:v>
                </c:pt>
                <c:pt idx="2138">
                  <c:v>0.19857297899089327</c:v>
                </c:pt>
                <c:pt idx="2139">
                  <c:v>0.19857297899089327</c:v>
                </c:pt>
                <c:pt idx="2140">
                  <c:v>0.19857297899089327</c:v>
                </c:pt>
                <c:pt idx="2141">
                  <c:v>0.19857297899089327</c:v>
                </c:pt>
                <c:pt idx="2142">
                  <c:v>0.19857297899089327</c:v>
                </c:pt>
                <c:pt idx="2143">
                  <c:v>0.19857297899089327</c:v>
                </c:pt>
                <c:pt idx="2144">
                  <c:v>0.19857297899089327</c:v>
                </c:pt>
                <c:pt idx="2145">
                  <c:v>0.19857297899089327</c:v>
                </c:pt>
                <c:pt idx="2146">
                  <c:v>0.19857297899089327</c:v>
                </c:pt>
                <c:pt idx="2147">
                  <c:v>0.19857297899089327</c:v>
                </c:pt>
                <c:pt idx="2148">
                  <c:v>0.19857297899089327</c:v>
                </c:pt>
                <c:pt idx="2149">
                  <c:v>0.19857297899089327</c:v>
                </c:pt>
                <c:pt idx="2150">
                  <c:v>0.19857297899089327</c:v>
                </c:pt>
                <c:pt idx="2151">
                  <c:v>0.19857297899089327</c:v>
                </c:pt>
                <c:pt idx="2152">
                  <c:v>0.21299969800580754</c:v>
                </c:pt>
                <c:pt idx="2153">
                  <c:v>0.21299969800580754</c:v>
                </c:pt>
                <c:pt idx="2154">
                  <c:v>0.21299969800580754</c:v>
                </c:pt>
                <c:pt idx="2155">
                  <c:v>0.21299969800580754</c:v>
                </c:pt>
                <c:pt idx="2156">
                  <c:v>0.21299969800580754</c:v>
                </c:pt>
                <c:pt idx="2157">
                  <c:v>0.21299969800580754</c:v>
                </c:pt>
                <c:pt idx="2158">
                  <c:v>0.21299969800580754</c:v>
                </c:pt>
                <c:pt idx="2159">
                  <c:v>0.21299969800580754</c:v>
                </c:pt>
                <c:pt idx="2160">
                  <c:v>0.21299969800580754</c:v>
                </c:pt>
                <c:pt idx="2161">
                  <c:v>0.21299969800580754</c:v>
                </c:pt>
                <c:pt idx="2162">
                  <c:v>0.21299969800580754</c:v>
                </c:pt>
                <c:pt idx="2163">
                  <c:v>0.21299969800580754</c:v>
                </c:pt>
                <c:pt idx="2164">
                  <c:v>0.21299969800580754</c:v>
                </c:pt>
                <c:pt idx="2165">
                  <c:v>0.21299969800580754</c:v>
                </c:pt>
                <c:pt idx="2166">
                  <c:v>0.21299969800580754</c:v>
                </c:pt>
                <c:pt idx="2167">
                  <c:v>0.21299969800580754</c:v>
                </c:pt>
                <c:pt idx="2168">
                  <c:v>0.21299969800580754</c:v>
                </c:pt>
                <c:pt idx="2169">
                  <c:v>0.21299969800580754</c:v>
                </c:pt>
                <c:pt idx="2170">
                  <c:v>0.21299969800580754</c:v>
                </c:pt>
                <c:pt idx="2171">
                  <c:v>0.21299969800580754</c:v>
                </c:pt>
                <c:pt idx="2172">
                  <c:v>0.21299969800580754</c:v>
                </c:pt>
                <c:pt idx="2173">
                  <c:v>0.21299969800580754</c:v>
                </c:pt>
                <c:pt idx="2174">
                  <c:v>0.21299969800580754</c:v>
                </c:pt>
                <c:pt idx="2175">
                  <c:v>0.21299969800580754</c:v>
                </c:pt>
                <c:pt idx="2176">
                  <c:v>0.21299969800580754</c:v>
                </c:pt>
                <c:pt idx="2177">
                  <c:v>0.21299969800580754</c:v>
                </c:pt>
                <c:pt idx="2178">
                  <c:v>0.21299969800580754</c:v>
                </c:pt>
                <c:pt idx="2179">
                  <c:v>0.21299969800580754</c:v>
                </c:pt>
                <c:pt idx="2180">
                  <c:v>0.21299969800580754</c:v>
                </c:pt>
                <c:pt idx="2181">
                  <c:v>0.21299969800580754</c:v>
                </c:pt>
                <c:pt idx="2182">
                  <c:v>0.21299969800580754</c:v>
                </c:pt>
                <c:pt idx="2183">
                  <c:v>0.21299969800580754</c:v>
                </c:pt>
                <c:pt idx="2184">
                  <c:v>0.21299969800580754</c:v>
                </c:pt>
                <c:pt idx="2185">
                  <c:v>0.21299969800580754</c:v>
                </c:pt>
                <c:pt idx="2186">
                  <c:v>0.21299969800580754</c:v>
                </c:pt>
                <c:pt idx="2187">
                  <c:v>0.21299969800580754</c:v>
                </c:pt>
                <c:pt idx="2188">
                  <c:v>0.21299969800580754</c:v>
                </c:pt>
                <c:pt idx="2189">
                  <c:v>0.21299969800580754</c:v>
                </c:pt>
                <c:pt idx="2190">
                  <c:v>0.21299969800580754</c:v>
                </c:pt>
                <c:pt idx="2191">
                  <c:v>0.21299969800580754</c:v>
                </c:pt>
                <c:pt idx="2192">
                  <c:v>0.21299969800580754</c:v>
                </c:pt>
                <c:pt idx="2193">
                  <c:v>0.21299969800580754</c:v>
                </c:pt>
                <c:pt idx="2194">
                  <c:v>0.21299969800580754</c:v>
                </c:pt>
                <c:pt idx="2195">
                  <c:v>0.21299969800580754</c:v>
                </c:pt>
                <c:pt idx="2196">
                  <c:v>0.21299969800580754</c:v>
                </c:pt>
                <c:pt idx="2197">
                  <c:v>0.21299969800580754</c:v>
                </c:pt>
                <c:pt idx="2198">
                  <c:v>0.21299969800580754</c:v>
                </c:pt>
                <c:pt idx="2199">
                  <c:v>0.21299969800580754</c:v>
                </c:pt>
                <c:pt idx="2200">
                  <c:v>0.21299969800580754</c:v>
                </c:pt>
              </c:numCache>
            </c:numRef>
          </c:yVal>
          <c:smooth val="1"/>
          <c:extLst>
            <c:ext xmlns:c16="http://schemas.microsoft.com/office/drawing/2014/chart" uri="{C3380CC4-5D6E-409C-BE32-E72D297353CC}">
              <c16:uniqueId val="{00000000-5A4E-48EE-BAC0-5F2D5A5B8851}"/>
            </c:ext>
          </c:extLst>
        </c:ser>
        <c:dLbls>
          <c:showLegendKey val="0"/>
          <c:showVal val="0"/>
          <c:showCatName val="0"/>
          <c:showSerName val="0"/>
          <c:showPercent val="0"/>
          <c:showBubbleSize val="0"/>
        </c:dLbls>
        <c:axId val="662556968"/>
        <c:axId val="1"/>
      </c:scatterChart>
      <c:valAx>
        <c:axId val="662556968"/>
        <c:scaling>
          <c:orientation val="minMax"/>
          <c:max val="5"/>
        </c:scaling>
        <c:delete val="0"/>
        <c:axPos val="b"/>
        <c:title>
          <c:tx>
            <c:rich>
              <a:bodyPr/>
              <a:lstStyle/>
              <a:p>
                <a:pPr>
                  <a:defRPr/>
                </a:pPr>
                <a:r>
                  <a:rPr lang="en-US" dirty="0"/>
                  <a:t>Follow-up (years)</a:t>
                </a:r>
              </a:p>
            </c:rich>
          </c:tx>
          <c:layout>
            <c:manualLayout>
              <c:xMode val="edge"/>
              <c:yMode val="edge"/>
              <c:x val="0.46977032588949519"/>
              <c:y val="0.93238279566724247"/>
            </c:manualLayout>
          </c:layout>
          <c:overlay val="0"/>
          <c:spPr>
            <a:noFill/>
            <a:ln w="25400">
              <a:noFill/>
            </a:ln>
          </c:sp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b="1"/>
            </a:pPr>
            <a:endParaRPr lang="en-US"/>
          </a:p>
        </c:txPr>
        <c:crossAx val="1"/>
        <c:crosses val="autoZero"/>
        <c:crossBetween val="midCat"/>
        <c:majorUnit val="1"/>
      </c:valAx>
      <c:valAx>
        <c:axId val="1"/>
        <c:scaling>
          <c:orientation val="minMax"/>
          <c:max val="0.30000000000000004"/>
          <c:min val="0"/>
        </c:scaling>
        <c:delete val="0"/>
        <c:axPos val="l"/>
        <c:title>
          <c:tx>
            <c:rich>
              <a:bodyPr/>
              <a:lstStyle/>
              <a:p>
                <a:pPr>
                  <a:defRPr/>
                </a:pPr>
                <a:r>
                  <a:rPr lang="en-US" dirty="0"/>
                  <a:t>Cumulative Incidence</a:t>
                </a:r>
                <a:r>
                  <a:rPr lang="en-US" baseline="0" dirty="0"/>
                  <a:t> (%)</a:t>
                </a:r>
                <a:endParaRPr lang="en-US" dirty="0"/>
              </a:p>
            </c:rich>
          </c:tx>
          <c:layout>
            <c:manualLayout>
              <c:xMode val="edge"/>
              <c:yMode val="edge"/>
              <c:x val="4.7588304158615008E-2"/>
              <c:y val="0.1493183293192315"/>
            </c:manualLayout>
          </c:layout>
          <c:overlay val="0"/>
          <c:spPr>
            <a:noFill/>
            <a:ln w="25400">
              <a:noFill/>
            </a:ln>
          </c:sp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b="1"/>
            </a:pPr>
            <a:endParaRPr lang="en-US"/>
          </a:p>
        </c:txPr>
        <c:crossAx val="662556968"/>
        <c:crosses val="autoZero"/>
        <c:crossBetween val="midCat"/>
      </c:valAx>
      <c:spPr>
        <a:noFill/>
        <a:ln w="25400">
          <a:noFill/>
        </a:ln>
      </c:spPr>
    </c:plotArea>
    <c:plotVisOnly val="1"/>
    <c:dispBlanksAs val="gap"/>
    <c:showDLblsOverMax val="0"/>
  </c:chart>
  <c:spPr>
    <a:solidFill>
      <a:schemeClr val="bg1"/>
    </a:solidFill>
    <a:ln w="9525" cap="flat" cmpd="sng" algn="ctr">
      <a:noFill/>
      <a:round/>
    </a:ln>
    <a:effectLst/>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84131413503942"/>
          <c:y val="3.3574280164955519E-2"/>
          <c:w val="0.78486331446722679"/>
          <c:h val="0.81534401667691792"/>
        </c:manualLayout>
      </c:layout>
      <c:scatterChart>
        <c:scatterStyle val="smoothMarker"/>
        <c:varyColors val="0"/>
        <c:ser>
          <c:idx val="1"/>
          <c:order val="0"/>
          <c:tx>
            <c:strRef>
              <c:f>CUM_INCID_CR1!$C$1</c:f>
              <c:strCache>
                <c:ptCount val="1"/>
                <c:pt idx="0">
                  <c:v>cif_inv</c:v>
                </c:pt>
              </c:strCache>
            </c:strRef>
          </c:tx>
          <c:spPr>
            <a:ln w="57150" cap="rnd">
              <a:solidFill>
                <a:srgbClr val="FF0000"/>
              </a:solidFill>
              <a:round/>
            </a:ln>
            <a:effectLst/>
          </c:spPr>
          <c:marker>
            <c:symbol val="none"/>
          </c:marker>
          <c:xVal>
            <c:numRef>
              <c:f>CUM_INCID_CR1!$A$2:$A$2202</c:f>
              <c:numCache>
                <c:formatCode>General</c:formatCode>
                <c:ptCount val="2201"/>
                <c:pt idx="0">
                  <c:v>0</c:v>
                </c:pt>
                <c:pt idx="1">
                  <c:v>2.7397260273972603E-3</c:v>
                </c:pt>
                <c:pt idx="2">
                  <c:v>5.4794520547945206E-3</c:v>
                </c:pt>
                <c:pt idx="3">
                  <c:v>8.21917808219178E-3</c:v>
                </c:pt>
                <c:pt idx="4">
                  <c:v>1.0958904109589041E-2</c:v>
                </c:pt>
                <c:pt idx="5">
                  <c:v>1.3698630136986301E-2</c:v>
                </c:pt>
                <c:pt idx="6">
                  <c:v>1.643835616438356E-2</c:v>
                </c:pt>
                <c:pt idx="7">
                  <c:v>1.9178082191780823E-2</c:v>
                </c:pt>
                <c:pt idx="8">
                  <c:v>2.1917808219178082E-2</c:v>
                </c:pt>
                <c:pt idx="9">
                  <c:v>2.4657534246575342E-2</c:v>
                </c:pt>
                <c:pt idx="10">
                  <c:v>2.7397260273972601E-2</c:v>
                </c:pt>
                <c:pt idx="11">
                  <c:v>3.0136986301369864E-2</c:v>
                </c:pt>
                <c:pt idx="12">
                  <c:v>3.287671232876712E-2</c:v>
                </c:pt>
                <c:pt idx="13">
                  <c:v>3.5616438356164383E-2</c:v>
                </c:pt>
                <c:pt idx="14">
                  <c:v>3.8356164383561646E-2</c:v>
                </c:pt>
                <c:pt idx="15">
                  <c:v>4.1095890410958902E-2</c:v>
                </c:pt>
                <c:pt idx="16">
                  <c:v>4.3835616438356165E-2</c:v>
                </c:pt>
                <c:pt idx="17">
                  <c:v>4.6575342465753428E-2</c:v>
                </c:pt>
                <c:pt idx="18">
                  <c:v>4.9315068493150684E-2</c:v>
                </c:pt>
                <c:pt idx="19">
                  <c:v>5.2054794520547946E-2</c:v>
                </c:pt>
                <c:pt idx="20">
                  <c:v>5.4794520547945202E-2</c:v>
                </c:pt>
                <c:pt idx="21">
                  <c:v>5.7534246575342465E-2</c:v>
                </c:pt>
                <c:pt idx="22">
                  <c:v>6.0273972602739728E-2</c:v>
                </c:pt>
                <c:pt idx="23">
                  <c:v>6.3013698630136991E-2</c:v>
                </c:pt>
                <c:pt idx="24">
                  <c:v>6.575342465753424E-2</c:v>
                </c:pt>
                <c:pt idx="25">
                  <c:v>6.8493150684931503E-2</c:v>
                </c:pt>
                <c:pt idx="26">
                  <c:v>7.1232876712328766E-2</c:v>
                </c:pt>
                <c:pt idx="27">
                  <c:v>7.3972602739726029E-2</c:v>
                </c:pt>
                <c:pt idx="28">
                  <c:v>7.6712328767123292E-2</c:v>
                </c:pt>
                <c:pt idx="29">
                  <c:v>7.9452054794520555E-2</c:v>
                </c:pt>
                <c:pt idx="30">
                  <c:v>8.2191780821917804E-2</c:v>
                </c:pt>
                <c:pt idx="31">
                  <c:v>8.4931506849315067E-2</c:v>
                </c:pt>
                <c:pt idx="32">
                  <c:v>8.7671232876712329E-2</c:v>
                </c:pt>
                <c:pt idx="33">
                  <c:v>9.0410958904109592E-2</c:v>
                </c:pt>
                <c:pt idx="34">
                  <c:v>9.3150684931506855E-2</c:v>
                </c:pt>
                <c:pt idx="35">
                  <c:v>9.5890410958904104E-2</c:v>
                </c:pt>
                <c:pt idx="36">
                  <c:v>9.8630136986301367E-2</c:v>
                </c:pt>
                <c:pt idx="37">
                  <c:v>0.10136986301369863</c:v>
                </c:pt>
                <c:pt idx="38">
                  <c:v>0.10410958904109589</c:v>
                </c:pt>
                <c:pt idx="39">
                  <c:v>0.10684931506849316</c:v>
                </c:pt>
                <c:pt idx="40">
                  <c:v>0.1095890410958904</c:v>
                </c:pt>
                <c:pt idx="41">
                  <c:v>0.11232876712328767</c:v>
                </c:pt>
                <c:pt idx="42">
                  <c:v>0.11506849315068493</c:v>
                </c:pt>
                <c:pt idx="43">
                  <c:v>0.11780821917808219</c:v>
                </c:pt>
                <c:pt idx="44">
                  <c:v>0.12054794520547946</c:v>
                </c:pt>
                <c:pt idx="45">
                  <c:v>0.12328767123287671</c:v>
                </c:pt>
                <c:pt idx="46">
                  <c:v>0.12602739726027398</c:v>
                </c:pt>
                <c:pt idx="47">
                  <c:v>0.12876712328767123</c:v>
                </c:pt>
                <c:pt idx="48">
                  <c:v>0.13150684931506848</c:v>
                </c:pt>
                <c:pt idx="49">
                  <c:v>0.13424657534246576</c:v>
                </c:pt>
                <c:pt idx="50">
                  <c:v>0.13698630136986301</c:v>
                </c:pt>
                <c:pt idx="51">
                  <c:v>0.13972602739726028</c:v>
                </c:pt>
                <c:pt idx="52">
                  <c:v>0.14246575342465753</c:v>
                </c:pt>
                <c:pt idx="53">
                  <c:v>0.14520547945205478</c:v>
                </c:pt>
                <c:pt idx="54">
                  <c:v>0.14794520547945206</c:v>
                </c:pt>
                <c:pt idx="55">
                  <c:v>0.15068493150684931</c:v>
                </c:pt>
                <c:pt idx="56">
                  <c:v>0.15342465753424658</c:v>
                </c:pt>
                <c:pt idx="57">
                  <c:v>0.15616438356164383</c:v>
                </c:pt>
                <c:pt idx="58">
                  <c:v>0.15890410958904111</c:v>
                </c:pt>
                <c:pt idx="59">
                  <c:v>0.16164383561643836</c:v>
                </c:pt>
                <c:pt idx="60">
                  <c:v>0.16438356164383561</c:v>
                </c:pt>
                <c:pt idx="61">
                  <c:v>0.16712328767123288</c:v>
                </c:pt>
                <c:pt idx="62">
                  <c:v>0.16986301369863013</c:v>
                </c:pt>
                <c:pt idx="63">
                  <c:v>0.17260273972602741</c:v>
                </c:pt>
                <c:pt idx="64">
                  <c:v>0.17534246575342466</c:v>
                </c:pt>
                <c:pt idx="65">
                  <c:v>0.17808219178082191</c:v>
                </c:pt>
                <c:pt idx="66">
                  <c:v>0.18082191780821918</c:v>
                </c:pt>
                <c:pt idx="67">
                  <c:v>0.18356164383561643</c:v>
                </c:pt>
                <c:pt idx="68">
                  <c:v>0.18630136986301371</c:v>
                </c:pt>
                <c:pt idx="69">
                  <c:v>0.18904109589041096</c:v>
                </c:pt>
                <c:pt idx="70">
                  <c:v>0.19178082191780821</c:v>
                </c:pt>
                <c:pt idx="71">
                  <c:v>0.19452054794520549</c:v>
                </c:pt>
                <c:pt idx="72">
                  <c:v>0.19726027397260273</c:v>
                </c:pt>
                <c:pt idx="73">
                  <c:v>0.2</c:v>
                </c:pt>
                <c:pt idx="74">
                  <c:v>0.20273972602739726</c:v>
                </c:pt>
                <c:pt idx="75">
                  <c:v>0.20547945205479451</c:v>
                </c:pt>
                <c:pt idx="76">
                  <c:v>0.20821917808219179</c:v>
                </c:pt>
                <c:pt idx="77">
                  <c:v>0.21095890410958903</c:v>
                </c:pt>
                <c:pt idx="78">
                  <c:v>0.21369863013698631</c:v>
                </c:pt>
                <c:pt idx="79">
                  <c:v>0.21643835616438356</c:v>
                </c:pt>
                <c:pt idx="80">
                  <c:v>0.21917808219178081</c:v>
                </c:pt>
                <c:pt idx="81">
                  <c:v>0.22191780821917809</c:v>
                </c:pt>
                <c:pt idx="82">
                  <c:v>0.22465753424657534</c:v>
                </c:pt>
                <c:pt idx="83">
                  <c:v>0.22739726027397261</c:v>
                </c:pt>
                <c:pt idx="84">
                  <c:v>0.23013698630136986</c:v>
                </c:pt>
                <c:pt idx="85">
                  <c:v>0.23287671232876711</c:v>
                </c:pt>
                <c:pt idx="86">
                  <c:v>0.23561643835616439</c:v>
                </c:pt>
                <c:pt idx="87">
                  <c:v>0.23835616438356164</c:v>
                </c:pt>
                <c:pt idx="88">
                  <c:v>0.24109589041095891</c:v>
                </c:pt>
                <c:pt idx="89">
                  <c:v>0.24383561643835616</c:v>
                </c:pt>
                <c:pt idx="90">
                  <c:v>0.24657534246575341</c:v>
                </c:pt>
                <c:pt idx="91">
                  <c:v>0.24931506849315069</c:v>
                </c:pt>
                <c:pt idx="92">
                  <c:v>0.25205479452054796</c:v>
                </c:pt>
                <c:pt idx="93">
                  <c:v>0.25479452054794521</c:v>
                </c:pt>
                <c:pt idx="94">
                  <c:v>0.25753424657534246</c:v>
                </c:pt>
                <c:pt idx="95">
                  <c:v>0.26027397260273971</c:v>
                </c:pt>
                <c:pt idx="96">
                  <c:v>0.26301369863013696</c:v>
                </c:pt>
                <c:pt idx="97">
                  <c:v>0.26575342465753427</c:v>
                </c:pt>
                <c:pt idx="98">
                  <c:v>0.26849315068493151</c:v>
                </c:pt>
                <c:pt idx="99">
                  <c:v>0.27123287671232876</c:v>
                </c:pt>
                <c:pt idx="100">
                  <c:v>0.27397260273972601</c:v>
                </c:pt>
                <c:pt idx="101">
                  <c:v>0.27671232876712326</c:v>
                </c:pt>
                <c:pt idx="102">
                  <c:v>0.27945205479452057</c:v>
                </c:pt>
                <c:pt idx="103">
                  <c:v>0.28219178082191781</c:v>
                </c:pt>
                <c:pt idx="104">
                  <c:v>0.28493150684931506</c:v>
                </c:pt>
                <c:pt idx="105">
                  <c:v>0.28767123287671231</c:v>
                </c:pt>
                <c:pt idx="106">
                  <c:v>0.29041095890410956</c:v>
                </c:pt>
                <c:pt idx="107">
                  <c:v>0.29315068493150687</c:v>
                </c:pt>
                <c:pt idx="108">
                  <c:v>0.29589041095890412</c:v>
                </c:pt>
                <c:pt idx="109">
                  <c:v>0.29863013698630136</c:v>
                </c:pt>
                <c:pt idx="110">
                  <c:v>0.30136986301369861</c:v>
                </c:pt>
                <c:pt idx="111">
                  <c:v>0.30410958904109592</c:v>
                </c:pt>
                <c:pt idx="112">
                  <c:v>0.30684931506849317</c:v>
                </c:pt>
                <c:pt idx="113">
                  <c:v>0.30958904109589042</c:v>
                </c:pt>
                <c:pt idx="114">
                  <c:v>0.31232876712328766</c:v>
                </c:pt>
                <c:pt idx="115">
                  <c:v>0.31506849315068491</c:v>
                </c:pt>
                <c:pt idx="116">
                  <c:v>0.31780821917808222</c:v>
                </c:pt>
                <c:pt idx="117">
                  <c:v>0.32054794520547947</c:v>
                </c:pt>
                <c:pt idx="118">
                  <c:v>0.32328767123287672</c:v>
                </c:pt>
                <c:pt idx="119">
                  <c:v>0.32602739726027397</c:v>
                </c:pt>
                <c:pt idx="120">
                  <c:v>0.32876712328767121</c:v>
                </c:pt>
                <c:pt idx="121">
                  <c:v>0.33150684931506852</c:v>
                </c:pt>
                <c:pt idx="122">
                  <c:v>0.33424657534246577</c:v>
                </c:pt>
                <c:pt idx="123">
                  <c:v>0.33698630136986302</c:v>
                </c:pt>
                <c:pt idx="124">
                  <c:v>0.33972602739726027</c:v>
                </c:pt>
                <c:pt idx="125">
                  <c:v>0.34246575342465752</c:v>
                </c:pt>
                <c:pt idx="126">
                  <c:v>0.34520547945205482</c:v>
                </c:pt>
                <c:pt idx="127">
                  <c:v>0.34794520547945207</c:v>
                </c:pt>
                <c:pt idx="128">
                  <c:v>0.35068493150684932</c:v>
                </c:pt>
                <c:pt idx="129">
                  <c:v>0.35342465753424657</c:v>
                </c:pt>
                <c:pt idx="130">
                  <c:v>0.35616438356164382</c:v>
                </c:pt>
                <c:pt idx="131">
                  <c:v>0.35890410958904112</c:v>
                </c:pt>
                <c:pt idx="132">
                  <c:v>0.36164383561643837</c:v>
                </c:pt>
                <c:pt idx="133">
                  <c:v>0.36438356164383562</c:v>
                </c:pt>
                <c:pt idx="134">
                  <c:v>0.36712328767123287</c:v>
                </c:pt>
                <c:pt idx="135">
                  <c:v>0.36986301369863012</c:v>
                </c:pt>
                <c:pt idx="136">
                  <c:v>0.37260273972602742</c:v>
                </c:pt>
                <c:pt idx="137">
                  <c:v>0.37534246575342467</c:v>
                </c:pt>
                <c:pt idx="138">
                  <c:v>0.37808219178082192</c:v>
                </c:pt>
                <c:pt idx="139">
                  <c:v>0.38082191780821917</c:v>
                </c:pt>
                <c:pt idx="140">
                  <c:v>0.38356164383561642</c:v>
                </c:pt>
                <c:pt idx="141">
                  <c:v>0.38630136986301372</c:v>
                </c:pt>
                <c:pt idx="142">
                  <c:v>0.38904109589041097</c:v>
                </c:pt>
                <c:pt idx="143">
                  <c:v>0.39178082191780822</c:v>
                </c:pt>
                <c:pt idx="144">
                  <c:v>0.39452054794520547</c:v>
                </c:pt>
                <c:pt idx="145">
                  <c:v>0.39726027397260272</c:v>
                </c:pt>
                <c:pt idx="146">
                  <c:v>0.4</c:v>
                </c:pt>
                <c:pt idx="147">
                  <c:v>0.40273972602739727</c:v>
                </c:pt>
                <c:pt idx="148">
                  <c:v>0.40547945205479452</c:v>
                </c:pt>
                <c:pt idx="149">
                  <c:v>0.40821917808219177</c:v>
                </c:pt>
                <c:pt idx="150">
                  <c:v>0.41095890410958902</c:v>
                </c:pt>
                <c:pt idx="151">
                  <c:v>0.41369863013698632</c:v>
                </c:pt>
                <c:pt idx="152">
                  <c:v>0.41643835616438357</c:v>
                </c:pt>
                <c:pt idx="153">
                  <c:v>0.41917808219178082</c:v>
                </c:pt>
                <c:pt idx="154">
                  <c:v>0.42191780821917807</c:v>
                </c:pt>
                <c:pt idx="155">
                  <c:v>0.42465753424657532</c:v>
                </c:pt>
                <c:pt idx="156">
                  <c:v>0.42739726027397262</c:v>
                </c:pt>
                <c:pt idx="157">
                  <c:v>0.43013698630136987</c:v>
                </c:pt>
                <c:pt idx="158">
                  <c:v>0.43287671232876712</c:v>
                </c:pt>
                <c:pt idx="159">
                  <c:v>0.43561643835616437</c:v>
                </c:pt>
                <c:pt idx="160">
                  <c:v>0.43835616438356162</c:v>
                </c:pt>
                <c:pt idx="161">
                  <c:v>0.44109589041095892</c:v>
                </c:pt>
                <c:pt idx="162">
                  <c:v>0.44383561643835617</c:v>
                </c:pt>
                <c:pt idx="163">
                  <c:v>0.44657534246575342</c:v>
                </c:pt>
                <c:pt idx="164">
                  <c:v>0.44931506849315067</c:v>
                </c:pt>
                <c:pt idx="165">
                  <c:v>0.45205479452054792</c:v>
                </c:pt>
                <c:pt idx="166">
                  <c:v>0.45479452054794522</c:v>
                </c:pt>
                <c:pt idx="167">
                  <c:v>0.45753424657534247</c:v>
                </c:pt>
                <c:pt idx="168">
                  <c:v>0.46027397260273972</c:v>
                </c:pt>
                <c:pt idx="169">
                  <c:v>0.46301369863013697</c:v>
                </c:pt>
                <c:pt idx="170">
                  <c:v>0.46575342465753422</c:v>
                </c:pt>
                <c:pt idx="171">
                  <c:v>0.46849315068493153</c:v>
                </c:pt>
                <c:pt idx="172">
                  <c:v>0.47123287671232877</c:v>
                </c:pt>
                <c:pt idx="173">
                  <c:v>0.47397260273972602</c:v>
                </c:pt>
                <c:pt idx="174">
                  <c:v>0.47671232876712327</c:v>
                </c:pt>
                <c:pt idx="175">
                  <c:v>0.47945205479452052</c:v>
                </c:pt>
                <c:pt idx="176">
                  <c:v>0.48219178082191783</c:v>
                </c:pt>
                <c:pt idx="177">
                  <c:v>0.48493150684931507</c:v>
                </c:pt>
                <c:pt idx="178">
                  <c:v>0.48767123287671232</c:v>
                </c:pt>
                <c:pt idx="179">
                  <c:v>0.49041095890410957</c:v>
                </c:pt>
                <c:pt idx="180">
                  <c:v>0.49315068493150682</c:v>
                </c:pt>
                <c:pt idx="181">
                  <c:v>0.49589041095890413</c:v>
                </c:pt>
                <c:pt idx="182">
                  <c:v>0.49863013698630138</c:v>
                </c:pt>
                <c:pt idx="183">
                  <c:v>0.50136986301369868</c:v>
                </c:pt>
                <c:pt idx="184">
                  <c:v>0.50410958904109593</c:v>
                </c:pt>
                <c:pt idx="185">
                  <c:v>0.50684931506849318</c:v>
                </c:pt>
                <c:pt idx="186">
                  <c:v>0.50958904109589043</c:v>
                </c:pt>
                <c:pt idx="187">
                  <c:v>0.51232876712328768</c:v>
                </c:pt>
                <c:pt idx="188">
                  <c:v>0.51506849315068493</c:v>
                </c:pt>
                <c:pt idx="189">
                  <c:v>0.51780821917808217</c:v>
                </c:pt>
                <c:pt idx="190">
                  <c:v>0.52054794520547942</c:v>
                </c:pt>
                <c:pt idx="191">
                  <c:v>0.52328767123287667</c:v>
                </c:pt>
                <c:pt idx="192">
                  <c:v>0.52602739726027392</c:v>
                </c:pt>
                <c:pt idx="193">
                  <c:v>0.52876712328767128</c:v>
                </c:pt>
                <c:pt idx="194">
                  <c:v>0.53150684931506853</c:v>
                </c:pt>
                <c:pt idx="195">
                  <c:v>0.53424657534246578</c:v>
                </c:pt>
                <c:pt idx="196">
                  <c:v>0.53698630136986303</c:v>
                </c:pt>
                <c:pt idx="197">
                  <c:v>0.53972602739726028</c:v>
                </c:pt>
                <c:pt idx="198">
                  <c:v>0.54246575342465753</c:v>
                </c:pt>
                <c:pt idx="199">
                  <c:v>0.54520547945205478</c:v>
                </c:pt>
                <c:pt idx="200">
                  <c:v>0.54794520547945202</c:v>
                </c:pt>
                <c:pt idx="201">
                  <c:v>0.55068493150684927</c:v>
                </c:pt>
                <c:pt idx="202">
                  <c:v>0.55342465753424652</c:v>
                </c:pt>
                <c:pt idx="203">
                  <c:v>0.55616438356164388</c:v>
                </c:pt>
                <c:pt idx="204">
                  <c:v>0.55890410958904113</c:v>
                </c:pt>
                <c:pt idx="205">
                  <c:v>0.56164383561643838</c:v>
                </c:pt>
                <c:pt idx="206">
                  <c:v>0.56438356164383563</c:v>
                </c:pt>
                <c:pt idx="207">
                  <c:v>0.56712328767123288</c:v>
                </c:pt>
                <c:pt idx="208">
                  <c:v>0.56986301369863013</c:v>
                </c:pt>
                <c:pt idx="209">
                  <c:v>0.57260273972602738</c:v>
                </c:pt>
                <c:pt idx="210">
                  <c:v>0.57534246575342463</c:v>
                </c:pt>
                <c:pt idx="211">
                  <c:v>0.57808219178082187</c:v>
                </c:pt>
                <c:pt idx="212">
                  <c:v>0.58082191780821912</c:v>
                </c:pt>
                <c:pt idx="213">
                  <c:v>0.58356164383561648</c:v>
                </c:pt>
                <c:pt idx="214">
                  <c:v>0.58630136986301373</c:v>
                </c:pt>
                <c:pt idx="215">
                  <c:v>0.58904109589041098</c:v>
                </c:pt>
                <c:pt idx="216">
                  <c:v>0.59178082191780823</c:v>
                </c:pt>
                <c:pt idx="217">
                  <c:v>0.59452054794520548</c:v>
                </c:pt>
                <c:pt idx="218">
                  <c:v>0.59726027397260273</c:v>
                </c:pt>
                <c:pt idx="219">
                  <c:v>0.6</c:v>
                </c:pt>
                <c:pt idx="220">
                  <c:v>0.60273972602739723</c:v>
                </c:pt>
                <c:pt idx="221">
                  <c:v>0.60547945205479448</c:v>
                </c:pt>
                <c:pt idx="222">
                  <c:v>0.60821917808219184</c:v>
                </c:pt>
                <c:pt idx="223">
                  <c:v>0.61095890410958908</c:v>
                </c:pt>
                <c:pt idx="224">
                  <c:v>0.61369863013698633</c:v>
                </c:pt>
                <c:pt idx="225">
                  <c:v>0.61643835616438358</c:v>
                </c:pt>
                <c:pt idx="226">
                  <c:v>0.61917808219178083</c:v>
                </c:pt>
                <c:pt idx="227">
                  <c:v>0.62191780821917808</c:v>
                </c:pt>
                <c:pt idx="228">
                  <c:v>0.62465753424657533</c:v>
                </c:pt>
                <c:pt idx="229">
                  <c:v>0.62739726027397258</c:v>
                </c:pt>
                <c:pt idx="230">
                  <c:v>0.63013698630136983</c:v>
                </c:pt>
                <c:pt idx="231">
                  <c:v>0.63287671232876708</c:v>
                </c:pt>
                <c:pt idx="232">
                  <c:v>0.63561643835616444</c:v>
                </c:pt>
                <c:pt idx="233">
                  <c:v>0.63835616438356169</c:v>
                </c:pt>
                <c:pt idx="234">
                  <c:v>0.64109589041095894</c:v>
                </c:pt>
                <c:pt idx="235">
                  <c:v>0.64383561643835618</c:v>
                </c:pt>
                <c:pt idx="236">
                  <c:v>0.64657534246575343</c:v>
                </c:pt>
                <c:pt idx="237">
                  <c:v>0.64931506849315068</c:v>
                </c:pt>
                <c:pt idx="238">
                  <c:v>0.65205479452054793</c:v>
                </c:pt>
                <c:pt idx="239">
                  <c:v>0.65479452054794518</c:v>
                </c:pt>
                <c:pt idx="240">
                  <c:v>0.65753424657534243</c:v>
                </c:pt>
                <c:pt idx="241">
                  <c:v>0.66027397260273968</c:v>
                </c:pt>
                <c:pt idx="242">
                  <c:v>0.66301369863013704</c:v>
                </c:pt>
                <c:pt idx="243">
                  <c:v>0.66575342465753429</c:v>
                </c:pt>
                <c:pt idx="244">
                  <c:v>0.66849315068493154</c:v>
                </c:pt>
                <c:pt idx="245">
                  <c:v>0.67123287671232879</c:v>
                </c:pt>
                <c:pt idx="246">
                  <c:v>0.67397260273972603</c:v>
                </c:pt>
                <c:pt idx="247">
                  <c:v>0.67671232876712328</c:v>
                </c:pt>
                <c:pt idx="248">
                  <c:v>0.67945205479452053</c:v>
                </c:pt>
                <c:pt idx="249">
                  <c:v>0.68219178082191778</c:v>
                </c:pt>
                <c:pt idx="250">
                  <c:v>0.68493150684931503</c:v>
                </c:pt>
                <c:pt idx="251">
                  <c:v>0.68767123287671228</c:v>
                </c:pt>
                <c:pt idx="252">
                  <c:v>0.69041095890410964</c:v>
                </c:pt>
                <c:pt idx="253">
                  <c:v>0.69315068493150689</c:v>
                </c:pt>
                <c:pt idx="254">
                  <c:v>0.69589041095890414</c:v>
                </c:pt>
                <c:pt idx="255">
                  <c:v>0.69863013698630139</c:v>
                </c:pt>
                <c:pt idx="256">
                  <c:v>0.70136986301369864</c:v>
                </c:pt>
                <c:pt idx="257">
                  <c:v>0.70410958904109588</c:v>
                </c:pt>
                <c:pt idx="258">
                  <c:v>0.70684931506849313</c:v>
                </c:pt>
                <c:pt idx="259">
                  <c:v>0.70958904109589038</c:v>
                </c:pt>
                <c:pt idx="260">
                  <c:v>0.71232876712328763</c:v>
                </c:pt>
                <c:pt idx="261">
                  <c:v>0.71506849315068488</c:v>
                </c:pt>
                <c:pt idx="262">
                  <c:v>0.71780821917808224</c:v>
                </c:pt>
                <c:pt idx="263">
                  <c:v>0.72054794520547949</c:v>
                </c:pt>
                <c:pt idx="264">
                  <c:v>0.72328767123287674</c:v>
                </c:pt>
                <c:pt idx="265">
                  <c:v>0.72602739726027399</c:v>
                </c:pt>
                <c:pt idx="266">
                  <c:v>0.72876712328767124</c:v>
                </c:pt>
                <c:pt idx="267">
                  <c:v>0.73150684931506849</c:v>
                </c:pt>
                <c:pt idx="268">
                  <c:v>0.73424657534246573</c:v>
                </c:pt>
                <c:pt idx="269">
                  <c:v>0.73698630136986298</c:v>
                </c:pt>
                <c:pt idx="270">
                  <c:v>0.73972602739726023</c:v>
                </c:pt>
                <c:pt idx="271">
                  <c:v>0.74246575342465748</c:v>
                </c:pt>
                <c:pt idx="272">
                  <c:v>0.74520547945205484</c:v>
                </c:pt>
                <c:pt idx="273">
                  <c:v>0.74794520547945209</c:v>
                </c:pt>
                <c:pt idx="274">
                  <c:v>0.75068493150684934</c:v>
                </c:pt>
                <c:pt idx="275">
                  <c:v>0.75342465753424659</c:v>
                </c:pt>
                <c:pt idx="276">
                  <c:v>0.75616438356164384</c:v>
                </c:pt>
                <c:pt idx="277">
                  <c:v>0.75890410958904109</c:v>
                </c:pt>
                <c:pt idx="278">
                  <c:v>0.76164383561643834</c:v>
                </c:pt>
                <c:pt idx="279">
                  <c:v>0.76438356164383559</c:v>
                </c:pt>
                <c:pt idx="280">
                  <c:v>0.76712328767123283</c:v>
                </c:pt>
                <c:pt idx="281">
                  <c:v>0.76986301369863008</c:v>
                </c:pt>
                <c:pt idx="282">
                  <c:v>0.77260273972602744</c:v>
                </c:pt>
                <c:pt idx="283">
                  <c:v>0.77534246575342469</c:v>
                </c:pt>
                <c:pt idx="284">
                  <c:v>0.77808219178082194</c:v>
                </c:pt>
                <c:pt idx="285">
                  <c:v>0.78082191780821919</c:v>
                </c:pt>
                <c:pt idx="286">
                  <c:v>0.78356164383561644</c:v>
                </c:pt>
                <c:pt idx="287">
                  <c:v>0.78630136986301369</c:v>
                </c:pt>
                <c:pt idx="288">
                  <c:v>0.78904109589041094</c:v>
                </c:pt>
                <c:pt idx="289">
                  <c:v>0.79178082191780819</c:v>
                </c:pt>
                <c:pt idx="290">
                  <c:v>0.79452054794520544</c:v>
                </c:pt>
                <c:pt idx="291">
                  <c:v>0.79726027397260268</c:v>
                </c:pt>
                <c:pt idx="292">
                  <c:v>0.8</c:v>
                </c:pt>
                <c:pt idx="293">
                  <c:v>0.80273972602739729</c:v>
                </c:pt>
                <c:pt idx="294">
                  <c:v>0.80547945205479454</c:v>
                </c:pt>
                <c:pt idx="295">
                  <c:v>0.80821917808219179</c:v>
                </c:pt>
                <c:pt idx="296">
                  <c:v>0.81095890410958904</c:v>
                </c:pt>
                <c:pt idx="297">
                  <c:v>0.81369863013698629</c:v>
                </c:pt>
                <c:pt idx="298">
                  <c:v>0.81643835616438354</c:v>
                </c:pt>
                <c:pt idx="299">
                  <c:v>0.81917808219178079</c:v>
                </c:pt>
                <c:pt idx="300">
                  <c:v>0.82191780821917804</c:v>
                </c:pt>
                <c:pt idx="301">
                  <c:v>0.8246575342465754</c:v>
                </c:pt>
                <c:pt idx="302">
                  <c:v>0.82739726027397265</c:v>
                </c:pt>
                <c:pt idx="303">
                  <c:v>0.83013698630136989</c:v>
                </c:pt>
                <c:pt idx="304">
                  <c:v>0.83287671232876714</c:v>
                </c:pt>
                <c:pt idx="305">
                  <c:v>0.83561643835616439</c:v>
                </c:pt>
                <c:pt idx="306">
                  <c:v>0.83835616438356164</c:v>
                </c:pt>
                <c:pt idx="307">
                  <c:v>0.84109589041095889</c:v>
                </c:pt>
                <c:pt idx="308">
                  <c:v>0.84383561643835614</c:v>
                </c:pt>
                <c:pt idx="309">
                  <c:v>0.84657534246575339</c:v>
                </c:pt>
                <c:pt idx="310">
                  <c:v>0.84931506849315064</c:v>
                </c:pt>
                <c:pt idx="311">
                  <c:v>0.852054794520548</c:v>
                </c:pt>
                <c:pt idx="312">
                  <c:v>0.85479452054794525</c:v>
                </c:pt>
                <c:pt idx="313">
                  <c:v>0.8575342465753425</c:v>
                </c:pt>
                <c:pt idx="314">
                  <c:v>0.86027397260273974</c:v>
                </c:pt>
                <c:pt idx="315">
                  <c:v>0.86301369863013699</c:v>
                </c:pt>
                <c:pt idx="316">
                  <c:v>0.86575342465753424</c:v>
                </c:pt>
                <c:pt idx="317">
                  <c:v>0.86849315068493149</c:v>
                </c:pt>
                <c:pt idx="318">
                  <c:v>0.87123287671232874</c:v>
                </c:pt>
                <c:pt idx="319">
                  <c:v>0.87397260273972599</c:v>
                </c:pt>
                <c:pt idx="320">
                  <c:v>0.87671232876712324</c:v>
                </c:pt>
                <c:pt idx="321">
                  <c:v>0.8794520547945206</c:v>
                </c:pt>
                <c:pt idx="322">
                  <c:v>0.88219178082191785</c:v>
                </c:pt>
                <c:pt idx="323">
                  <c:v>0.8849315068493151</c:v>
                </c:pt>
                <c:pt idx="324">
                  <c:v>0.88767123287671235</c:v>
                </c:pt>
                <c:pt idx="325">
                  <c:v>0.8904109589041096</c:v>
                </c:pt>
                <c:pt idx="326">
                  <c:v>0.89315068493150684</c:v>
                </c:pt>
                <c:pt idx="327">
                  <c:v>0.89589041095890409</c:v>
                </c:pt>
                <c:pt idx="328">
                  <c:v>0.89863013698630134</c:v>
                </c:pt>
                <c:pt idx="329">
                  <c:v>0.90136986301369859</c:v>
                </c:pt>
                <c:pt idx="330">
                  <c:v>0.90410958904109584</c:v>
                </c:pt>
                <c:pt idx="331">
                  <c:v>0.9068493150684932</c:v>
                </c:pt>
                <c:pt idx="332">
                  <c:v>0.90958904109589045</c:v>
                </c:pt>
                <c:pt idx="333">
                  <c:v>0.9123287671232877</c:v>
                </c:pt>
                <c:pt idx="334">
                  <c:v>0.91506849315068495</c:v>
                </c:pt>
                <c:pt idx="335">
                  <c:v>0.9178082191780822</c:v>
                </c:pt>
                <c:pt idx="336">
                  <c:v>0.92054794520547945</c:v>
                </c:pt>
                <c:pt idx="337">
                  <c:v>0.92328767123287669</c:v>
                </c:pt>
                <c:pt idx="338">
                  <c:v>0.92602739726027394</c:v>
                </c:pt>
                <c:pt idx="339">
                  <c:v>0.92876712328767119</c:v>
                </c:pt>
                <c:pt idx="340">
                  <c:v>0.93150684931506844</c:v>
                </c:pt>
                <c:pt idx="341">
                  <c:v>0.9342465753424658</c:v>
                </c:pt>
                <c:pt idx="342">
                  <c:v>0.93698630136986305</c:v>
                </c:pt>
                <c:pt idx="343">
                  <c:v>0.9397260273972603</c:v>
                </c:pt>
                <c:pt idx="344">
                  <c:v>0.94246575342465755</c:v>
                </c:pt>
                <c:pt idx="345">
                  <c:v>0.9452054794520548</c:v>
                </c:pt>
                <c:pt idx="346">
                  <c:v>0.94794520547945205</c:v>
                </c:pt>
                <c:pt idx="347">
                  <c:v>0.9506849315068493</c:v>
                </c:pt>
                <c:pt idx="348">
                  <c:v>0.95342465753424654</c:v>
                </c:pt>
                <c:pt idx="349">
                  <c:v>0.95616438356164379</c:v>
                </c:pt>
                <c:pt idx="350">
                  <c:v>0.95890410958904104</c:v>
                </c:pt>
                <c:pt idx="351">
                  <c:v>0.9616438356164384</c:v>
                </c:pt>
                <c:pt idx="352">
                  <c:v>0.96438356164383565</c:v>
                </c:pt>
                <c:pt idx="353">
                  <c:v>0.9671232876712329</c:v>
                </c:pt>
                <c:pt idx="354">
                  <c:v>0.96986301369863015</c:v>
                </c:pt>
                <c:pt idx="355">
                  <c:v>0.9726027397260274</c:v>
                </c:pt>
                <c:pt idx="356">
                  <c:v>0.97534246575342465</c:v>
                </c:pt>
                <c:pt idx="357">
                  <c:v>0.9780821917808219</c:v>
                </c:pt>
                <c:pt idx="358">
                  <c:v>0.98082191780821915</c:v>
                </c:pt>
                <c:pt idx="359">
                  <c:v>0.98356164383561639</c:v>
                </c:pt>
                <c:pt idx="360">
                  <c:v>0.98630136986301364</c:v>
                </c:pt>
                <c:pt idx="361">
                  <c:v>0.989041095890411</c:v>
                </c:pt>
                <c:pt idx="362">
                  <c:v>0.99178082191780825</c:v>
                </c:pt>
                <c:pt idx="363">
                  <c:v>0.9945205479452055</c:v>
                </c:pt>
                <c:pt idx="364">
                  <c:v>0.99726027397260275</c:v>
                </c:pt>
                <c:pt idx="365">
                  <c:v>1</c:v>
                </c:pt>
                <c:pt idx="366">
                  <c:v>1.0027397260273974</c:v>
                </c:pt>
                <c:pt idx="367">
                  <c:v>1.0054794520547945</c:v>
                </c:pt>
                <c:pt idx="368">
                  <c:v>1.0082191780821919</c:v>
                </c:pt>
                <c:pt idx="369">
                  <c:v>1.010958904109589</c:v>
                </c:pt>
                <c:pt idx="370">
                  <c:v>1.0136986301369864</c:v>
                </c:pt>
                <c:pt idx="371">
                  <c:v>1.0164383561643835</c:v>
                </c:pt>
                <c:pt idx="372">
                  <c:v>1.0191780821917809</c:v>
                </c:pt>
                <c:pt idx="373">
                  <c:v>1.021917808219178</c:v>
                </c:pt>
                <c:pt idx="374">
                  <c:v>1.0246575342465754</c:v>
                </c:pt>
                <c:pt idx="375">
                  <c:v>1.0273972602739727</c:v>
                </c:pt>
                <c:pt idx="376">
                  <c:v>1.0301369863013699</c:v>
                </c:pt>
                <c:pt idx="377">
                  <c:v>1.0328767123287672</c:v>
                </c:pt>
                <c:pt idx="378">
                  <c:v>1.0356164383561643</c:v>
                </c:pt>
                <c:pt idx="379">
                  <c:v>1.0383561643835617</c:v>
                </c:pt>
                <c:pt idx="380">
                  <c:v>1.0410958904109588</c:v>
                </c:pt>
                <c:pt idx="381">
                  <c:v>1.0438356164383562</c:v>
                </c:pt>
                <c:pt idx="382">
                  <c:v>1.0465753424657533</c:v>
                </c:pt>
                <c:pt idx="383">
                  <c:v>1.0493150684931507</c:v>
                </c:pt>
                <c:pt idx="384">
                  <c:v>1.0520547945205478</c:v>
                </c:pt>
                <c:pt idx="385">
                  <c:v>1.0547945205479452</c:v>
                </c:pt>
                <c:pt idx="386">
                  <c:v>1.0575342465753426</c:v>
                </c:pt>
                <c:pt idx="387">
                  <c:v>1.0602739726027397</c:v>
                </c:pt>
                <c:pt idx="388">
                  <c:v>1.0630136986301371</c:v>
                </c:pt>
                <c:pt idx="389">
                  <c:v>1.0657534246575342</c:v>
                </c:pt>
                <c:pt idx="390">
                  <c:v>1.0684931506849316</c:v>
                </c:pt>
                <c:pt idx="391">
                  <c:v>1.0712328767123287</c:v>
                </c:pt>
                <c:pt idx="392">
                  <c:v>1.0739726027397261</c:v>
                </c:pt>
                <c:pt idx="393">
                  <c:v>1.0767123287671232</c:v>
                </c:pt>
                <c:pt idx="394">
                  <c:v>1.0794520547945206</c:v>
                </c:pt>
                <c:pt idx="395">
                  <c:v>1.0821917808219179</c:v>
                </c:pt>
                <c:pt idx="396">
                  <c:v>1.0849315068493151</c:v>
                </c:pt>
                <c:pt idx="397">
                  <c:v>1.0876712328767124</c:v>
                </c:pt>
                <c:pt idx="398">
                  <c:v>1.0904109589041096</c:v>
                </c:pt>
                <c:pt idx="399">
                  <c:v>1.0931506849315069</c:v>
                </c:pt>
                <c:pt idx="400">
                  <c:v>1.095890410958904</c:v>
                </c:pt>
                <c:pt idx="401">
                  <c:v>1.0986301369863014</c:v>
                </c:pt>
                <c:pt idx="402">
                  <c:v>1.1013698630136985</c:v>
                </c:pt>
                <c:pt idx="403">
                  <c:v>1.1041095890410959</c:v>
                </c:pt>
                <c:pt idx="404">
                  <c:v>1.106849315068493</c:v>
                </c:pt>
                <c:pt idx="405">
                  <c:v>1.1095890410958904</c:v>
                </c:pt>
                <c:pt idx="406">
                  <c:v>1.1123287671232878</c:v>
                </c:pt>
                <c:pt idx="407">
                  <c:v>1.1150684931506849</c:v>
                </c:pt>
                <c:pt idx="408">
                  <c:v>1.1178082191780823</c:v>
                </c:pt>
                <c:pt idx="409">
                  <c:v>1.1205479452054794</c:v>
                </c:pt>
                <c:pt idx="410">
                  <c:v>1.1232876712328768</c:v>
                </c:pt>
                <c:pt idx="411">
                  <c:v>1.1260273972602739</c:v>
                </c:pt>
                <c:pt idx="412">
                  <c:v>1.1287671232876713</c:v>
                </c:pt>
                <c:pt idx="413">
                  <c:v>1.1315068493150684</c:v>
                </c:pt>
                <c:pt idx="414">
                  <c:v>1.1342465753424658</c:v>
                </c:pt>
                <c:pt idx="415">
                  <c:v>1.1369863013698631</c:v>
                </c:pt>
                <c:pt idx="416">
                  <c:v>1.1397260273972603</c:v>
                </c:pt>
                <c:pt idx="417">
                  <c:v>1.1424657534246576</c:v>
                </c:pt>
                <c:pt idx="418">
                  <c:v>1.1452054794520548</c:v>
                </c:pt>
                <c:pt idx="419">
                  <c:v>1.1479452054794521</c:v>
                </c:pt>
                <c:pt idx="420">
                  <c:v>1.1506849315068493</c:v>
                </c:pt>
                <c:pt idx="421">
                  <c:v>1.1534246575342466</c:v>
                </c:pt>
                <c:pt idx="422">
                  <c:v>1.1561643835616437</c:v>
                </c:pt>
                <c:pt idx="423">
                  <c:v>1.1589041095890411</c:v>
                </c:pt>
                <c:pt idx="424">
                  <c:v>1.1616438356164382</c:v>
                </c:pt>
                <c:pt idx="425">
                  <c:v>1.1643835616438356</c:v>
                </c:pt>
                <c:pt idx="426">
                  <c:v>1.167123287671233</c:v>
                </c:pt>
                <c:pt idx="427">
                  <c:v>1.1698630136986301</c:v>
                </c:pt>
                <c:pt idx="428">
                  <c:v>1.1726027397260275</c:v>
                </c:pt>
                <c:pt idx="429">
                  <c:v>1.1753424657534246</c:v>
                </c:pt>
                <c:pt idx="430">
                  <c:v>1.178082191780822</c:v>
                </c:pt>
                <c:pt idx="431">
                  <c:v>1.1808219178082191</c:v>
                </c:pt>
                <c:pt idx="432">
                  <c:v>1.1835616438356165</c:v>
                </c:pt>
                <c:pt idx="433">
                  <c:v>1.1863013698630136</c:v>
                </c:pt>
                <c:pt idx="434">
                  <c:v>1.189041095890411</c:v>
                </c:pt>
                <c:pt idx="435">
                  <c:v>1.1917808219178083</c:v>
                </c:pt>
                <c:pt idx="436">
                  <c:v>1.1945205479452055</c:v>
                </c:pt>
                <c:pt idx="437">
                  <c:v>1.1972602739726028</c:v>
                </c:pt>
                <c:pt idx="438">
                  <c:v>1.2</c:v>
                </c:pt>
                <c:pt idx="439">
                  <c:v>1.2027397260273973</c:v>
                </c:pt>
                <c:pt idx="440">
                  <c:v>1.2054794520547945</c:v>
                </c:pt>
                <c:pt idx="441">
                  <c:v>1.2082191780821918</c:v>
                </c:pt>
                <c:pt idx="442">
                  <c:v>1.210958904109589</c:v>
                </c:pt>
                <c:pt idx="443">
                  <c:v>1.2136986301369863</c:v>
                </c:pt>
                <c:pt idx="444">
                  <c:v>1.2164383561643837</c:v>
                </c:pt>
                <c:pt idx="445">
                  <c:v>1.2191780821917808</c:v>
                </c:pt>
                <c:pt idx="446">
                  <c:v>1.2219178082191782</c:v>
                </c:pt>
                <c:pt idx="447">
                  <c:v>1.2246575342465753</c:v>
                </c:pt>
                <c:pt idx="448">
                  <c:v>1.2273972602739727</c:v>
                </c:pt>
                <c:pt idx="449">
                  <c:v>1.2301369863013698</c:v>
                </c:pt>
                <c:pt idx="450">
                  <c:v>1.2328767123287672</c:v>
                </c:pt>
                <c:pt idx="451">
                  <c:v>1.2356164383561643</c:v>
                </c:pt>
                <c:pt idx="452">
                  <c:v>1.2383561643835617</c:v>
                </c:pt>
                <c:pt idx="453">
                  <c:v>1.2410958904109588</c:v>
                </c:pt>
                <c:pt idx="454">
                  <c:v>1.2438356164383562</c:v>
                </c:pt>
                <c:pt idx="455">
                  <c:v>1.2465753424657535</c:v>
                </c:pt>
                <c:pt idx="456">
                  <c:v>1.2493150684931507</c:v>
                </c:pt>
                <c:pt idx="457">
                  <c:v>1.252054794520548</c:v>
                </c:pt>
                <c:pt idx="458">
                  <c:v>1.2547945205479452</c:v>
                </c:pt>
                <c:pt idx="459">
                  <c:v>1.2575342465753425</c:v>
                </c:pt>
                <c:pt idx="460">
                  <c:v>1.2602739726027397</c:v>
                </c:pt>
                <c:pt idx="461">
                  <c:v>1.263013698630137</c:v>
                </c:pt>
                <c:pt idx="462">
                  <c:v>1.2657534246575342</c:v>
                </c:pt>
                <c:pt idx="463">
                  <c:v>1.2684931506849315</c:v>
                </c:pt>
                <c:pt idx="464">
                  <c:v>1.2712328767123289</c:v>
                </c:pt>
                <c:pt idx="465">
                  <c:v>1.273972602739726</c:v>
                </c:pt>
                <c:pt idx="466">
                  <c:v>1.2767123287671234</c:v>
                </c:pt>
                <c:pt idx="467">
                  <c:v>1.2794520547945205</c:v>
                </c:pt>
                <c:pt idx="468">
                  <c:v>1.2821917808219179</c:v>
                </c:pt>
                <c:pt idx="469">
                  <c:v>1.284931506849315</c:v>
                </c:pt>
                <c:pt idx="470">
                  <c:v>1.2876712328767124</c:v>
                </c:pt>
                <c:pt idx="471">
                  <c:v>1.2904109589041095</c:v>
                </c:pt>
                <c:pt idx="472">
                  <c:v>1.2931506849315069</c:v>
                </c:pt>
                <c:pt idx="473">
                  <c:v>1.295890410958904</c:v>
                </c:pt>
                <c:pt idx="474">
                  <c:v>1.2986301369863014</c:v>
                </c:pt>
                <c:pt idx="475">
                  <c:v>1.3013698630136987</c:v>
                </c:pt>
                <c:pt idx="476">
                  <c:v>1.3041095890410959</c:v>
                </c:pt>
                <c:pt idx="477">
                  <c:v>1.3068493150684932</c:v>
                </c:pt>
                <c:pt idx="478">
                  <c:v>1.3095890410958904</c:v>
                </c:pt>
                <c:pt idx="479">
                  <c:v>1.3123287671232877</c:v>
                </c:pt>
                <c:pt idx="480">
                  <c:v>1.3150684931506849</c:v>
                </c:pt>
                <c:pt idx="481">
                  <c:v>1.3178082191780822</c:v>
                </c:pt>
                <c:pt idx="482">
                  <c:v>1.3205479452054794</c:v>
                </c:pt>
                <c:pt idx="483">
                  <c:v>1.3232876712328767</c:v>
                </c:pt>
                <c:pt idx="484">
                  <c:v>1.3260273972602741</c:v>
                </c:pt>
                <c:pt idx="485">
                  <c:v>1.3287671232876712</c:v>
                </c:pt>
                <c:pt idx="486">
                  <c:v>1.3315068493150686</c:v>
                </c:pt>
                <c:pt idx="487">
                  <c:v>1.3342465753424657</c:v>
                </c:pt>
                <c:pt idx="488">
                  <c:v>1.3369863013698631</c:v>
                </c:pt>
                <c:pt idx="489">
                  <c:v>1.3397260273972602</c:v>
                </c:pt>
                <c:pt idx="490">
                  <c:v>1.3424657534246576</c:v>
                </c:pt>
                <c:pt idx="491">
                  <c:v>1.3452054794520547</c:v>
                </c:pt>
                <c:pt idx="492">
                  <c:v>1.3479452054794521</c:v>
                </c:pt>
                <c:pt idx="493">
                  <c:v>1.3506849315068492</c:v>
                </c:pt>
                <c:pt idx="494">
                  <c:v>1.3534246575342466</c:v>
                </c:pt>
                <c:pt idx="495">
                  <c:v>1.3561643835616439</c:v>
                </c:pt>
                <c:pt idx="496">
                  <c:v>1.3589041095890411</c:v>
                </c:pt>
                <c:pt idx="497">
                  <c:v>1.3616438356164384</c:v>
                </c:pt>
                <c:pt idx="498">
                  <c:v>1.3643835616438356</c:v>
                </c:pt>
                <c:pt idx="499">
                  <c:v>1.3671232876712329</c:v>
                </c:pt>
                <c:pt idx="500">
                  <c:v>1.3698630136986301</c:v>
                </c:pt>
                <c:pt idx="501">
                  <c:v>1.3726027397260274</c:v>
                </c:pt>
                <c:pt idx="502">
                  <c:v>1.3753424657534246</c:v>
                </c:pt>
                <c:pt idx="503">
                  <c:v>1.3780821917808219</c:v>
                </c:pt>
                <c:pt idx="504">
                  <c:v>1.3808219178082193</c:v>
                </c:pt>
                <c:pt idx="505">
                  <c:v>1.3835616438356164</c:v>
                </c:pt>
                <c:pt idx="506">
                  <c:v>1.3863013698630138</c:v>
                </c:pt>
                <c:pt idx="507">
                  <c:v>1.3890410958904109</c:v>
                </c:pt>
                <c:pt idx="508">
                  <c:v>1.3917808219178083</c:v>
                </c:pt>
                <c:pt idx="509">
                  <c:v>1.3945205479452054</c:v>
                </c:pt>
                <c:pt idx="510">
                  <c:v>1.3972602739726028</c:v>
                </c:pt>
                <c:pt idx="511">
                  <c:v>1.4</c:v>
                </c:pt>
                <c:pt idx="512">
                  <c:v>1.4027397260273973</c:v>
                </c:pt>
                <c:pt idx="513">
                  <c:v>1.4054794520547946</c:v>
                </c:pt>
                <c:pt idx="514">
                  <c:v>1.4082191780821918</c:v>
                </c:pt>
                <c:pt idx="515">
                  <c:v>1.4109589041095891</c:v>
                </c:pt>
                <c:pt idx="516">
                  <c:v>1.4136986301369863</c:v>
                </c:pt>
                <c:pt idx="517">
                  <c:v>1.4164383561643836</c:v>
                </c:pt>
                <c:pt idx="518">
                  <c:v>1.4191780821917808</c:v>
                </c:pt>
                <c:pt idx="519">
                  <c:v>1.4219178082191781</c:v>
                </c:pt>
                <c:pt idx="520">
                  <c:v>1.4246575342465753</c:v>
                </c:pt>
                <c:pt idx="521">
                  <c:v>1.4273972602739726</c:v>
                </c:pt>
                <c:pt idx="522">
                  <c:v>1.4301369863013698</c:v>
                </c:pt>
                <c:pt idx="523">
                  <c:v>1.4328767123287671</c:v>
                </c:pt>
                <c:pt idx="524">
                  <c:v>1.4356164383561645</c:v>
                </c:pt>
                <c:pt idx="525">
                  <c:v>1.4383561643835616</c:v>
                </c:pt>
                <c:pt idx="526">
                  <c:v>1.441095890410959</c:v>
                </c:pt>
                <c:pt idx="527">
                  <c:v>1.4438356164383561</c:v>
                </c:pt>
                <c:pt idx="528">
                  <c:v>1.4465753424657535</c:v>
                </c:pt>
                <c:pt idx="529">
                  <c:v>1.4493150684931506</c:v>
                </c:pt>
                <c:pt idx="530">
                  <c:v>1.452054794520548</c:v>
                </c:pt>
                <c:pt idx="531">
                  <c:v>1.4547945205479451</c:v>
                </c:pt>
                <c:pt idx="532">
                  <c:v>1.4575342465753425</c:v>
                </c:pt>
                <c:pt idx="533">
                  <c:v>1.4602739726027398</c:v>
                </c:pt>
                <c:pt idx="534">
                  <c:v>1.463013698630137</c:v>
                </c:pt>
                <c:pt idx="535">
                  <c:v>1.4657534246575343</c:v>
                </c:pt>
                <c:pt idx="536">
                  <c:v>1.4684931506849315</c:v>
                </c:pt>
                <c:pt idx="537">
                  <c:v>1.4712328767123288</c:v>
                </c:pt>
                <c:pt idx="538">
                  <c:v>1.473972602739726</c:v>
                </c:pt>
                <c:pt idx="539">
                  <c:v>1.4767123287671233</c:v>
                </c:pt>
                <c:pt idx="540">
                  <c:v>1.4794520547945205</c:v>
                </c:pt>
                <c:pt idx="541">
                  <c:v>1.4821917808219178</c:v>
                </c:pt>
                <c:pt idx="542">
                  <c:v>1.484931506849315</c:v>
                </c:pt>
                <c:pt idx="543">
                  <c:v>1.4876712328767123</c:v>
                </c:pt>
                <c:pt idx="544">
                  <c:v>1.4904109589041097</c:v>
                </c:pt>
                <c:pt idx="545">
                  <c:v>1.4931506849315068</c:v>
                </c:pt>
                <c:pt idx="546">
                  <c:v>1.4958904109589042</c:v>
                </c:pt>
                <c:pt idx="547">
                  <c:v>1.4986301369863013</c:v>
                </c:pt>
                <c:pt idx="548">
                  <c:v>1.5013698630136987</c:v>
                </c:pt>
                <c:pt idx="549">
                  <c:v>1.5041095890410958</c:v>
                </c:pt>
                <c:pt idx="550">
                  <c:v>1.5068493150684932</c:v>
                </c:pt>
                <c:pt idx="551">
                  <c:v>1.5095890410958903</c:v>
                </c:pt>
                <c:pt idx="552">
                  <c:v>1.5123287671232877</c:v>
                </c:pt>
                <c:pt idx="553">
                  <c:v>1.515068493150685</c:v>
                </c:pt>
                <c:pt idx="554">
                  <c:v>1.5178082191780822</c:v>
                </c:pt>
                <c:pt idx="555">
                  <c:v>1.5205479452054795</c:v>
                </c:pt>
                <c:pt idx="556">
                  <c:v>1.5232876712328767</c:v>
                </c:pt>
                <c:pt idx="557">
                  <c:v>1.526027397260274</c:v>
                </c:pt>
                <c:pt idx="558">
                  <c:v>1.5287671232876712</c:v>
                </c:pt>
                <c:pt idx="559">
                  <c:v>1.5315068493150685</c:v>
                </c:pt>
                <c:pt idx="560">
                  <c:v>1.5342465753424657</c:v>
                </c:pt>
                <c:pt idx="561">
                  <c:v>1.536986301369863</c:v>
                </c:pt>
                <c:pt idx="562">
                  <c:v>1.5397260273972602</c:v>
                </c:pt>
                <c:pt idx="563">
                  <c:v>1.5424657534246575</c:v>
                </c:pt>
                <c:pt idx="564">
                  <c:v>1.5452054794520549</c:v>
                </c:pt>
                <c:pt idx="565">
                  <c:v>1.547945205479452</c:v>
                </c:pt>
                <c:pt idx="566">
                  <c:v>1.5506849315068494</c:v>
                </c:pt>
                <c:pt idx="567">
                  <c:v>1.5534246575342465</c:v>
                </c:pt>
                <c:pt idx="568">
                  <c:v>1.5561643835616439</c:v>
                </c:pt>
                <c:pt idx="569">
                  <c:v>1.558904109589041</c:v>
                </c:pt>
                <c:pt idx="570">
                  <c:v>1.5616438356164384</c:v>
                </c:pt>
                <c:pt idx="571">
                  <c:v>1.5643835616438355</c:v>
                </c:pt>
                <c:pt idx="572">
                  <c:v>1.5671232876712329</c:v>
                </c:pt>
                <c:pt idx="573">
                  <c:v>1.5698630136986302</c:v>
                </c:pt>
                <c:pt idx="574">
                  <c:v>1.5726027397260274</c:v>
                </c:pt>
                <c:pt idx="575">
                  <c:v>1.5753424657534247</c:v>
                </c:pt>
                <c:pt idx="576">
                  <c:v>1.5780821917808219</c:v>
                </c:pt>
                <c:pt idx="577">
                  <c:v>1.5808219178082192</c:v>
                </c:pt>
                <c:pt idx="578">
                  <c:v>1.5835616438356164</c:v>
                </c:pt>
                <c:pt idx="579">
                  <c:v>1.5863013698630137</c:v>
                </c:pt>
                <c:pt idx="580">
                  <c:v>1.5890410958904109</c:v>
                </c:pt>
                <c:pt idx="581">
                  <c:v>1.5917808219178082</c:v>
                </c:pt>
                <c:pt idx="582">
                  <c:v>1.5945205479452054</c:v>
                </c:pt>
                <c:pt idx="583">
                  <c:v>1.5972602739726027</c:v>
                </c:pt>
                <c:pt idx="584">
                  <c:v>1.6</c:v>
                </c:pt>
                <c:pt idx="585">
                  <c:v>1.6027397260273972</c:v>
                </c:pt>
                <c:pt idx="586">
                  <c:v>1.6054794520547946</c:v>
                </c:pt>
                <c:pt idx="587">
                  <c:v>1.6082191780821917</c:v>
                </c:pt>
                <c:pt idx="588">
                  <c:v>1.6109589041095891</c:v>
                </c:pt>
                <c:pt idx="589">
                  <c:v>1.6136986301369862</c:v>
                </c:pt>
                <c:pt idx="590">
                  <c:v>1.6164383561643836</c:v>
                </c:pt>
                <c:pt idx="591">
                  <c:v>1.6191780821917807</c:v>
                </c:pt>
                <c:pt idx="592">
                  <c:v>1.6219178082191781</c:v>
                </c:pt>
                <c:pt idx="593">
                  <c:v>1.6246575342465754</c:v>
                </c:pt>
                <c:pt idx="594">
                  <c:v>1.6273972602739726</c:v>
                </c:pt>
                <c:pt idx="595">
                  <c:v>1.6301369863013699</c:v>
                </c:pt>
                <c:pt idx="596">
                  <c:v>1.6328767123287671</c:v>
                </c:pt>
                <c:pt idx="597">
                  <c:v>1.6356164383561644</c:v>
                </c:pt>
                <c:pt idx="598">
                  <c:v>1.6383561643835616</c:v>
                </c:pt>
                <c:pt idx="599">
                  <c:v>1.6410958904109589</c:v>
                </c:pt>
                <c:pt idx="600">
                  <c:v>1.6438356164383561</c:v>
                </c:pt>
                <c:pt idx="601">
                  <c:v>1.6465753424657534</c:v>
                </c:pt>
                <c:pt idx="602">
                  <c:v>1.6493150684931508</c:v>
                </c:pt>
                <c:pt idx="603">
                  <c:v>1.6520547945205479</c:v>
                </c:pt>
                <c:pt idx="604">
                  <c:v>1.6547945205479453</c:v>
                </c:pt>
                <c:pt idx="605">
                  <c:v>1.6575342465753424</c:v>
                </c:pt>
                <c:pt idx="606">
                  <c:v>1.6602739726027398</c:v>
                </c:pt>
                <c:pt idx="607">
                  <c:v>1.6630136986301369</c:v>
                </c:pt>
                <c:pt idx="608">
                  <c:v>1.6657534246575343</c:v>
                </c:pt>
                <c:pt idx="609">
                  <c:v>1.6684931506849314</c:v>
                </c:pt>
                <c:pt idx="610">
                  <c:v>1.6712328767123288</c:v>
                </c:pt>
                <c:pt idx="611">
                  <c:v>1.6739726027397259</c:v>
                </c:pt>
                <c:pt idx="612">
                  <c:v>1.6767123287671233</c:v>
                </c:pt>
                <c:pt idx="613">
                  <c:v>1.6794520547945206</c:v>
                </c:pt>
                <c:pt idx="614">
                  <c:v>1.6821917808219178</c:v>
                </c:pt>
                <c:pt idx="615">
                  <c:v>1.6849315068493151</c:v>
                </c:pt>
                <c:pt idx="616">
                  <c:v>1.6876712328767123</c:v>
                </c:pt>
                <c:pt idx="617">
                  <c:v>1.6904109589041096</c:v>
                </c:pt>
                <c:pt idx="618">
                  <c:v>1.6931506849315068</c:v>
                </c:pt>
                <c:pt idx="619">
                  <c:v>1.6958904109589041</c:v>
                </c:pt>
                <c:pt idx="620">
                  <c:v>1.6986301369863013</c:v>
                </c:pt>
                <c:pt idx="621">
                  <c:v>1.7013698630136986</c:v>
                </c:pt>
                <c:pt idx="622">
                  <c:v>1.704109589041096</c:v>
                </c:pt>
                <c:pt idx="623">
                  <c:v>1.7068493150684931</c:v>
                </c:pt>
                <c:pt idx="624">
                  <c:v>1.7095890410958905</c:v>
                </c:pt>
                <c:pt idx="625">
                  <c:v>1.7123287671232876</c:v>
                </c:pt>
                <c:pt idx="626">
                  <c:v>1.715068493150685</c:v>
                </c:pt>
                <c:pt idx="627">
                  <c:v>1.7178082191780821</c:v>
                </c:pt>
                <c:pt idx="628">
                  <c:v>1.7205479452054795</c:v>
                </c:pt>
                <c:pt idx="629">
                  <c:v>1.7232876712328766</c:v>
                </c:pt>
                <c:pt idx="630">
                  <c:v>1.726027397260274</c:v>
                </c:pt>
                <c:pt idx="631">
                  <c:v>1.7287671232876711</c:v>
                </c:pt>
                <c:pt idx="632">
                  <c:v>1.7315068493150685</c:v>
                </c:pt>
                <c:pt idx="633">
                  <c:v>1.7342465753424658</c:v>
                </c:pt>
                <c:pt idx="634">
                  <c:v>1.736986301369863</c:v>
                </c:pt>
                <c:pt idx="635">
                  <c:v>1.7397260273972603</c:v>
                </c:pt>
                <c:pt idx="636">
                  <c:v>1.7424657534246575</c:v>
                </c:pt>
                <c:pt idx="637">
                  <c:v>1.7452054794520548</c:v>
                </c:pt>
                <c:pt idx="638">
                  <c:v>1.747945205479452</c:v>
                </c:pt>
                <c:pt idx="639">
                  <c:v>1.7506849315068493</c:v>
                </c:pt>
                <c:pt idx="640">
                  <c:v>1.7534246575342465</c:v>
                </c:pt>
                <c:pt idx="641">
                  <c:v>1.7561643835616438</c:v>
                </c:pt>
                <c:pt idx="642">
                  <c:v>1.7589041095890412</c:v>
                </c:pt>
                <c:pt idx="643">
                  <c:v>1.7616438356164383</c:v>
                </c:pt>
                <c:pt idx="644">
                  <c:v>1.7643835616438357</c:v>
                </c:pt>
                <c:pt idx="645">
                  <c:v>1.7671232876712328</c:v>
                </c:pt>
                <c:pt idx="646">
                  <c:v>1.7698630136986302</c:v>
                </c:pt>
                <c:pt idx="647">
                  <c:v>1.7726027397260273</c:v>
                </c:pt>
                <c:pt idx="648">
                  <c:v>1.7753424657534247</c:v>
                </c:pt>
                <c:pt idx="649">
                  <c:v>1.7780821917808218</c:v>
                </c:pt>
                <c:pt idx="650">
                  <c:v>1.7808219178082192</c:v>
                </c:pt>
                <c:pt idx="651">
                  <c:v>1.7835616438356163</c:v>
                </c:pt>
                <c:pt idx="652">
                  <c:v>1.7863013698630137</c:v>
                </c:pt>
                <c:pt idx="653">
                  <c:v>1.789041095890411</c:v>
                </c:pt>
                <c:pt idx="654">
                  <c:v>1.7917808219178082</c:v>
                </c:pt>
                <c:pt idx="655">
                  <c:v>1.7945205479452055</c:v>
                </c:pt>
                <c:pt idx="656">
                  <c:v>1.7972602739726027</c:v>
                </c:pt>
                <c:pt idx="657">
                  <c:v>1.8</c:v>
                </c:pt>
                <c:pt idx="658">
                  <c:v>1.8027397260273972</c:v>
                </c:pt>
                <c:pt idx="659">
                  <c:v>1.8054794520547945</c:v>
                </c:pt>
                <c:pt idx="660">
                  <c:v>1.8082191780821917</c:v>
                </c:pt>
                <c:pt idx="661">
                  <c:v>1.810958904109589</c:v>
                </c:pt>
                <c:pt idx="662">
                  <c:v>1.8136986301369864</c:v>
                </c:pt>
                <c:pt idx="663">
                  <c:v>1.8164383561643835</c:v>
                </c:pt>
                <c:pt idx="664">
                  <c:v>1.8191780821917809</c:v>
                </c:pt>
                <c:pt idx="665">
                  <c:v>1.821917808219178</c:v>
                </c:pt>
                <c:pt idx="666">
                  <c:v>1.8246575342465754</c:v>
                </c:pt>
                <c:pt idx="667">
                  <c:v>1.8273972602739725</c:v>
                </c:pt>
                <c:pt idx="668">
                  <c:v>1.8301369863013699</c:v>
                </c:pt>
                <c:pt idx="669">
                  <c:v>1.832876712328767</c:v>
                </c:pt>
                <c:pt idx="670">
                  <c:v>1.8356164383561644</c:v>
                </c:pt>
                <c:pt idx="671">
                  <c:v>1.8383561643835618</c:v>
                </c:pt>
                <c:pt idx="672">
                  <c:v>1.8410958904109589</c:v>
                </c:pt>
                <c:pt idx="673">
                  <c:v>1.8438356164383563</c:v>
                </c:pt>
                <c:pt idx="674">
                  <c:v>1.8465753424657534</c:v>
                </c:pt>
                <c:pt idx="675">
                  <c:v>1.8493150684931507</c:v>
                </c:pt>
                <c:pt idx="676">
                  <c:v>1.8520547945205479</c:v>
                </c:pt>
                <c:pt idx="677">
                  <c:v>1.8547945205479452</c:v>
                </c:pt>
                <c:pt idx="678">
                  <c:v>1.8575342465753424</c:v>
                </c:pt>
                <c:pt idx="679">
                  <c:v>1.8602739726027397</c:v>
                </c:pt>
                <c:pt idx="680">
                  <c:v>1.8630136986301369</c:v>
                </c:pt>
                <c:pt idx="681">
                  <c:v>1.8657534246575342</c:v>
                </c:pt>
                <c:pt idx="682">
                  <c:v>1.8684931506849316</c:v>
                </c:pt>
                <c:pt idx="683">
                  <c:v>1.8712328767123287</c:v>
                </c:pt>
                <c:pt idx="684">
                  <c:v>1.8739726027397261</c:v>
                </c:pt>
                <c:pt idx="685">
                  <c:v>1.8767123287671232</c:v>
                </c:pt>
                <c:pt idx="686">
                  <c:v>1.8794520547945206</c:v>
                </c:pt>
                <c:pt idx="687">
                  <c:v>1.8821917808219177</c:v>
                </c:pt>
                <c:pt idx="688">
                  <c:v>1.8849315068493151</c:v>
                </c:pt>
                <c:pt idx="689">
                  <c:v>1.8876712328767122</c:v>
                </c:pt>
                <c:pt idx="690">
                  <c:v>1.8904109589041096</c:v>
                </c:pt>
                <c:pt idx="691">
                  <c:v>1.893150684931507</c:v>
                </c:pt>
                <c:pt idx="692">
                  <c:v>1.8958904109589041</c:v>
                </c:pt>
                <c:pt idx="693">
                  <c:v>1.8986301369863015</c:v>
                </c:pt>
                <c:pt idx="694">
                  <c:v>1.9013698630136986</c:v>
                </c:pt>
                <c:pt idx="695">
                  <c:v>1.904109589041096</c:v>
                </c:pt>
                <c:pt idx="696">
                  <c:v>1.9068493150684931</c:v>
                </c:pt>
                <c:pt idx="697">
                  <c:v>1.9095890410958904</c:v>
                </c:pt>
                <c:pt idx="698">
                  <c:v>1.9123287671232876</c:v>
                </c:pt>
                <c:pt idx="699">
                  <c:v>1.9150684931506849</c:v>
                </c:pt>
                <c:pt idx="700">
                  <c:v>1.9178082191780821</c:v>
                </c:pt>
                <c:pt idx="701">
                  <c:v>1.9205479452054794</c:v>
                </c:pt>
                <c:pt idx="702">
                  <c:v>1.9232876712328768</c:v>
                </c:pt>
                <c:pt idx="703">
                  <c:v>1.9260273972602739</c:v>
                </c:pt>
                <c:pt idx="704">
                  <c:v>1.9287671232876713</c:v>
                </c:pt>
                <c:pt idx="705">
                  <c:v>1.9315068493150684</c:v>
                </c:pt>
                <c:pt idx="706">
                  <c:v>1.9342465753424658</c:v>
                </c:pt>
                <c:pt idx="707">
                  <c:v>1.9369863013698629</c:v>
                </c:pt>
                <c:pt idx="708">
                  <c:v>1.9397260273972603</c:v>
                </c:pt>
                <c:pt idx="709">
                  <c:v>1.9424657534246574</c:v>
                </c:pt>
                <c:pt idx="710">
                  <c:v>1.9452054794520548</c:v>
                </c:pt>
                <c:pt idx="711">
                  <c:v>1.9479452054794522</c:v>
                </c:pt>
                <c:pt idx="712">
                  <c:v>1.9506849315068493</c:v>
                </c:pt>
                <c:pt idx="713">
                  <c:v>1.9534246575342467</c:v>
                </c:pt>
                <c:pt idx="714">
                  <c:v>1.9561643835616438</c:v>
                </c:pt>
                <c:pt idx="715">
                  <c:v>1.9589041095890412</c:v>
                </c:pt>
                <c:pt idx="716">
                  <c:v>1.9616438356164383</c:v>
                </c:pt>
                <c:pt idx="717">
                  <c:v>1.9643835616438357</c:v>
                </c:pt>
                <c:pt idx="718">
                  <c:v>1.9671232876712328</c:v>
                </c:pt>
                <c:pt idx="719">
                  <c:v>1.9698630136986301</c:v>
                </c:pt>
                <c:pt idx="720">
                  <c:v>1.9726027397260273</c:v>
                </c:pt>
                <c:pt idx="721">
                  <c:v>1.9753424657534246</c:v>
                </c:pt>
                <c:pt idx="722">
                  <c:v>1.978082191780822</c:v>
                </c:pt>
                <c:pt idx="723">
                  <c:v>1.9808219178082191</c:v>
                </c:pt>
                <c:pt idx="724">
                  <c:v>1.9835616438356165</c:v>
                </c:pt>
                <c:pt idx="725">
                  <c:v>1.9863013698630136</c:v>
                </c:pt>
                <c:pt idx="726">
                  <c:v>1.989041095890411</c:v>
                </c:pt>
                <c:pt idx="727">
                  <c:v>1.9917808219178081</c:v>
                </c:pt>
                <c:pt idx="728">
                  <c:v>1.9945205479452055</c:v>
                </c:pt>
                <c:pt idx="729">
                  <c:v>1.9972602739726026</c:v>
                </c:pt>
                <c:pt idx="730">
                  <c:v>2</c:v>
                </c:pt>
                <c:pt idx="731">
                  <c:v>2.0027397260273974</c:v>
                </c:pt>
                <c:pt idx="732">
                  <c:v>2.0054794520547947</c:v>
                </c:pt>
                <c:pt idx="733">
                  <c:v>2.0082191780821916</c:v>
                </c:pt>
                <c:pt idx="734">
                  <c:v>2.010958904109589</c:v>
                </c:pt>
                <c:pt idx="735">
                  <c:v>2.0136986301369864</c:v>
                </c:pt>
                <c:pt idx="736">
                  <c:v>2.0164383561643837</c:v>
                </c:pt>
                <c:pt idx="737">
                  <c:v>2.0191780821917806</c:v>
                </c:pt>
                <c:pt idx="738">
                  <c:v>2.021917808219178</c:v>
                </c:pt>
                <c:pt idx="739">
                  <c:v>2.0246575342465754</c:v>
                </c:pt>
                <c:pt idx="740">
                  <c:v>2.0273972602739727</c:v>
                </c:pt>
                <c:pt idx="741">
                  <c:v>2.0301369863013701</c:v>
                </c:pt>
                <c:pt idx="742">
                  <c:v>2.032876712328767</c:v>
                </c:pt>
                <c:pt idx="743">
                  <c:v>2.0356164383561643</c:v>
                </c:pt>
                <c:pt idx="744">
                  <c:v>2.0383561643835617</c:v>
                </c:pt>
                <c:pt idx="745">
                  <c:v>2.0410958904109591</c:v>
                </c:pt>
                <c:pt idx="746">
                  <c:v>2.043835616438356</c:v>
                </c:pt>
                <c:pt idx="747">
                  <c:v>2.0465753424657533</c:v>
                </c:pt>
                <c:pt idx="748">
                  <c:v>2.0493150684931507</c:v>
                </c:pt>
                <c:pt idx="749">
                  <c:v>2.0520547945205481</c:v>
                </c:pt>
                <c:pt idx="750">
                  <c:v>2.0547945205479454</c:v>
                </c:pt>
                <c:pt idx="751">
                  <c:v>2.0575342465753423</c:v>
                </c:pt>
                <c:pt idx="752">
                  <c:v>2.0602739726027397</c:v>
                </c:pt>
                <c:pt idx="753">
                  <c:v>2.0630136986301371</c:v>
                </c:pt>
                <c:pt idx="754">
                  <c:v>2.0657534246575344</c:v>
                </c:pt>
                <c:pt idx="755">
                  <c:v>2.0684931506849313</c:v>
                </c:pt>
                <c:pt idx="756">
                  <c:v>2.0712328767123287</c:v>
                </c:pt>
                <c:pt idx="757">
                  <c:v>2.0739726027397261</c:v>
                </c:pt>
                <c:pt idx="758">
                  <c:v>2.0767123287671234</c:v>
                </c:pt>
                <c:pt idx="759">
                  <c:v>2.0794520547945203</c:v>
                </c:pt>
                <c:pt idx="760">
                  <c:v>2.0821917808219177</c:v>
                </c:pt>
                <c:pt idx="761">
                  <c:v>2.0849315068493151</c:v>
                </c:pt>
                <c:pt idx="762">
                  <c:v>2.0876712328767124</c:v>
                </c:pt>
                <c:pt idx="763">
                  <c:v>2.0904109589041098</c:v>
                </c:pt>
                <c:pt idx="764">
                  <c:v>2.0931506849315067</c:v>
                </c:pt>
                <c:pt idx="765">
                  <c:v>2.095890410958904</c:v>
                </c:pt>
                <c:pt idx="766">
                  <c:v>2.0986301369863014</c:v>
                </c:pt>
                <c:pt idx="767">
                  <c:v>2.1013698630136988</c:v>
                </c:pt>
                <c:pt idx="768">
                  <c:v>2.1041095890410957</c:v>
                </c:pt>
                <c:pt idx="769">
                  <c:v>2.106849315068493</c:v>
                </c:pt>
                <c:pt idx="770">
                  <c:v>2.1095890410958904</c:v>
                </c:pt>
                <c:pt idx="771">
                  <c:v>2.1123287671232878</c:v>
                </c:pt>
                <c:pt idx="772">
                  <c:v>2.1150684931506851</c:v>
                </c:pt>
                <c:pt idx="773">
                  <c:v>2.117808219178082</c:v>
                </c:pt>
                <c:pt idx="774">
                  <c:v>2.1205479452054794</c:v>
                </c:pt>
                <c:pt idx="775">
                  <c:v>2.1232876712328768</c:v>
                </c:pt>
                <c:pt idx="776">
                  <c:v>2.1260273972602741</c:v>
                </c:pt>
                <c:pt idx="777">
                  <c:v>2.128767123287671</c:v>
                </c:pt>
                <c:pt idx="778">
                  <c:v>2.1315068493150684</c:v>
                </c:pt>
                <c:pt idx="779">
                  <c:v>2.1342465753424658</c:v>
                </c:pt>
                <c:pt idx="780">
                  <c:v>2.1369863013698631</c:v>
                </c:pt>
                <c:pt idx="781">
                  <c:v>2.1397260273972605</c:v>
                </c:pt>
                <c:pt idx="782">
                  <c:v>2.1424657534246574</c:v>
                </c:pt>
                <c:pt idx="783">
                  <c:v>2.1452054794520548</c:v>
                </c:pt>
                <c:pt idx="784">
                  <c:v>2.1479452054794521</c:v>
                </c:pt>
                <c:pt idx="785">
                  <c:v>2.1506849315068495</c:v>
                </c:pt>
                <c:pt idx="786">
                  <c:v>2.1534246575342464</c:v>
                </c:pt>
                <c:pt idx="787">
                  <c:v>2.1561643835616437</c:v>
                </c:pt>
                <c:pt idx="788">
                  <c:v>2.1589041095890411</c:v>
                </c:pt>
                <c:pt idx="789">
                  <c:v>2.1616438356164385</c:v>
                </c:pt>
                <c:pt idx="790">
                  <c:v>2.1643835616438358</c:v>
                </c:pt>
                <c:pt idx="791">
                  <c:v>2.1671232876712327</c:v>
                </c:pt>
                <c:pt idx="792">
                  <c:v>2.1698630136986301</c:v>
                </c:pt>
                <c:pt idx="793">
                  <c:v>2.1726027397260275</c:v>
                </c:pt>
                <c:pt idx="794">
                  <c:v>2.1753424657534248</c:v>
                </c:pt>
                <c:pt idx="795">
                  <c:v>2.1780821917808217</c:v>
                </c:pt>
                <c:pt idx="796">
                  <c:v>2.1808219178082191</c:v>
                </c:pt>
                <c:pt idx="797">
                  <c:v>2.1835616438356165</c:v>
                </c:pt>
                <c:pt idx="798">
                  <c:v>2.1863013698630138</c:v>
                </c:pt>
                <c:pt idx="799">
                  <c:v>2.1890410958904107</c:v>
                </c:pt>
                <c:pt idx="800">
                  <c:v>2.1917808219178081</c:v>
                </c:pt>
                <c:pt idx="801">
                  <c:v>2.1945205479452055</c:v>
                </c:pt>
                <c:pt idx="802">
                  <c:v>2.1972602739726028</c:v>
                </c:pt>
                <c:pt idx="803">
                  <c:v>2.2000000000000002</c:v>
                </c:pt>
                <c:pt idx="804">
                  <c:v>2.2027397260273971</c:v>
                </c:pt>
                <c:pt idx="805">
                  <c:v>2.2054794520547945</c:v>
                </c:pt>
                <c:pt idx="806">
                  <c:v>2.2082191780821918</c:v>
                </c:pt>
                <c:pt idx="807">
                  <c:v>2.2109589041095892</c:v>
                </c:pt>
                <c:pt idx="808">
                  <c:v>2.2136986301369861</c:v>
                </c:pt>
                <c:pt idx="809">
                  <c:v>2.2164383561643834</c:v>
                </c:pt>
                <c:pt idx="810">
                  <c:v>2.2191780821917808</c:v>
                </c:pt>
                <c:pt idx="811">
                  <c:v>2.2219178082191782</c:v>
                </c:pt>
                <c:pt idx="812">
                  <c:v>2.2246575342465755</c:v>
                </c:pt>
                <c:pt idx="813">
                  <c:v>2.2273972602739724</c:v>
                </c:pt>
                <c:pt idx="814">
                  <c:v>2.2301369863013698</c:v>
                </c:pt>
                <c:pt idx="815">
                  <c:v>2.2328767123287672</c:v>
                </c:pt>
                <c:pt idx="816">
                  <c:v>2.2356164383561645</c:v>
                </c:pt>
                <c:pt idx="817">
                  <c:v>2.2383561643835614</c:v>
                </c:pt>
                <c:pt idx="818">
                  <c:v>2.2410958904109588</c:v>
                </c:pt>
                <c:pt idx="819">
                  <c:v>2.2438356164383562</c:v>
                </c:pt>
                <c:pt idx="820">
                  <c:v>2.2465753424657535</c:v>
                </c:pt>
                <c:pt idx="821">
                  <c:v>2.2493150684931509</c:v>
                </c:pt>
                <c:pt idx="822">
                  <c:v>2.2520547945205478</c:v>
                </c:pt>
                <c:pt idx="823">
                  <c:v>2.2547945205479452</c:v>
                </c:pt>
                <c:pt idx="824">
                  <c:v>2.2575342465753425</c:v>
                </c:pt>
                <c:pt idx="825">
                  <c:v>2.2602739726027399</c:v>
                </c:pt>
                <c:pt idx="826">
                  <c:v>2.2630136986301368</c:v>
                </c:pt>
                <c:pt idx="827">
                  <c:v>2.2657534246575342</c:v>
                </c:pt>
                <c:pt idx="828">
                  <c:v>2.2684931506849315</c:v>
                </c:pt>
                <c:pt idx="829">
                  <c:v>2.2712328767123289</c:v>
                </c:pt>
                <c:pt idx="830">
                  <c:v>2.2739726027397262</c:v>
                </c:pt>
                <c:pt idx="831">
                  <c:v>2.2767123287671232</c:v>
                </c:pt>
                <c:pt idx="832">
                  <c:v>2.2794520547945205</c:v>
                </c:pt>
                <c:pt idx="833">
                  <c:v>2.2821917808219179</c:v>
                </c:pt>
                <c:pt idx="834">
                  <c:v>2.2849315068493152</c:v>
                </c:pt>
                <c:pt idx="835">
                  <c:v>2.2876712328767121</c:v>
                </c:pt>
                <c:pt idx="836">
                  <c:v>2.2904109589041095</c:v>
                </c:pt>
                <c:pt idx="837">
                  <c:v>2.2931506849315069</c:v>
                </c:pt>
                <c:pt idx="838">
                  <c:v>2.2958904109589042</c:v>
                </c:pt>
                <c:pt idx="839">
                  <c:v>2.2986301369863016</c:v>
                </c:pt>
                <c:pt idx="840">
                  <c:v>2.3013698630136985</c:v>
                </c:pt>
                <c:pt idx="841">
                  <c:v>2.3041095890410959</c:v>
                </c:pt>
                <c:pt idx="842">
                  <c:v>2.3068493150684932</c:v>
                </c:pt>
                <c:pt idx="843">
                  <c:v>2.3095890410958906</c:v>
                </c:pt>
                <c:pt idx="844">
                  <c:v>2.3123287671232875</c:v>
                </c:pt>
                <c:pt idx="845">
                  <c:v>2.3150684931506849</c:v>
                </c:pt>
                <c:pt idx="846">
                  <c:v>2.3178082191780822</c:v>
                </c:pt>
                <c:pt idx="847">
                  <c:v>2.3205479452054796</c:v>
                </c:pt>
                <c:pt idx="848">
                  <c:v>2.3232876712328765</c:v>
                </c:pt>
                <c:pt idx="849">
                  <c:v>2.3260273972602739</c:v>
                </c:pt>
                <c:pt idx="850">
                  <c:v>2.3287671232876712</c:v>
                </c:pt>
                <c:pt idx="851">
                  <c:v>2.3315068493150686</c:v>
                </c:pt>
                <c:pt idx="852">
                  <c:v>2.3342465753424659</c:v>
                </c:pt>
                <c:pt idx="853">
                  <c:v>2.3369863013698629</c:v>
                </c:pt>
                <c:pt idx="854">
                  <c:v>2.3397260273972602</c:v>
                </c:pt>
                <c:pt idx="855">
                  <c:v>2.3424657534246576</c:v>
                </c:pt>
                <c:pt idx="856">
                  <c:v>2.3452054794520549</c:v>
                </c:pt>
                <c:pt idx="857">
                  <c:v>2.3479452054794518</c:v>
                </c:pt>
                <c:pt idx="858">
                  <c:v>2.3506849315068492</c:v>
                </c:pt>
                <c:pt idx="859">
                  <c:v>2.3534246575342466</c:v>
                </c:pt>
                <c:pt idx="860">
                  <c:v>2.3561643835616439</c:v>
                </c:pt>
                <c:pt idx="861">
                  <c:v>2.3589041095890413</c:v>
                </c:pt>
                <c:pt idx="862">
                  <c:v>2.3616438356164382</c:v>
                </c:pt>
                <c:pt idx="863">
                  <c:v>2.3643835616438356</c:v>
                </c:pt>
                <c:pt idx="864">
                  <c:v>2.3671232876712329</c:v>
                </c:pt>
                <c:pt idx="865">
                  <c:v>2.3698630136986303</c:v>
                </c:pt>
                <c:pt idx="866">
                  <c:v>2.3726027397260272</c:v>
                </c:pt>
                <c:pt idx="867">
                  <c:v>2.3753424657534246</c:v>
                </c:pt>
                <c:pt idx="868">
                  <c:v>2.3780821917808219</c:v>
                </c:pt>
                <c:pt idx="869">
                  <c:v>2.3808219178082193</c:v>
                </c:pt>
                <c:pt idx="870">
                  <c:v>2.3835616438356166</c:v>
                </c:pt>
                <c:pt idx="871">
                  <c:v>2.3863013698630136</c:v>
                </c:pt>
                <c:pt idx="872">
                  <c:v>2.3890410958904109</c:v>
                </c:pt>
                <c:pt idx="873">
                  <c:v>2.3917808219178083</c:v>
                </c:pt>
                <c:pt idx="874">
                  <c:v>2.3945205479452056</c:v>
                </c:pt>
                <c:pt idx="875">
                  <c:v>2.3972602739726026</c:v>
                </c:pt>
                <c:pt idx="876">
                  <c:v>2.4</c:v>
                </c:pt>
                <c:pt idx="877">
                  <c:v>2.4027397260273973</c:v>
                </c:pt>
                <c:pt idx="878">
                  <c:v>2.4054794520547946</c:v>
                </c:pt>
                <c:pt idx="879">
                  <c:v>2.408219178082192</c:v>
                </c:pt>
                <c:pt idx="880">
                  <c:v>2.4109589041095889</c:v>
                </c:pt>
                <c:pt idx="881">
                  <c:v>2.4136986301369863</c:v>
                </c:pt>
                <c:pt idx="882">
                  <c:v>2.4164383561643836</c:v>
                </c:pt>
                <c:pt idx="883">
                  <c:v>2.419178082191781</c:v>
                </c:pt>
                <c:pt idx="884">
                  <c:v>2.4219178082191779</c:v>
                </c:pt>
                <c:pt idx="885">
                  <c:v>2.4246575342465753</c:v>
                </c:pt>
                <c:pt idx="886">
                  <c:v>2.4273972602739726</c:v>
                </c:pt>
                <c:pt idx="887">
                  <c:v>2.43013698630137</c:v>
                </c:pt>
                <c:pt idx="888">
                  <c:v>2.4328767123287673</c:v>
                </c:pt>
                <c:pt idx="889">
                  <c:v>2.4356164383561643</c:v>
                </c:pt>
                <c:pt idx="890">
                  <c:v>2.4383561643835616</c:v>
                </c:pt>
                <c:pt idx="891">
                  <c:v>2.441095890410959</c:v>
                </c:pt>
                <c:pt idx="892">
                  <c:v>2.4438356164383563</c:v>
                </c:pt>
                <c:pt idx="893">
                  <c:v>2.4465753424657533</c:v>
                </c:pt>
                <c:pt idx="894">
                  <c:v>2.4493150684931506</c:v>
                </c:pt>
                <c:pt idx="895">
                  <c:v>2.452054794520548</c:v>
                </c:pt>
                <c:pt idx="896">
                  <c:v>2.4547945205479453</c:v>
                </c:pt>
                <c:pt idx="897">
                  <c:v>2.4575342465753423</c:v>
                </c:pt>
                <c:pt idx="898">
                  <c:v>2.4602739726027396</c:v>
                </c:pt>
                <c:pt idx="899">
                  <c:v>2.463013698630137</c:v>
                </c:pt>
                <c:pt idx="900">
                  <c:v>2.4657534246575343</c:v>
                </c:pt>
                <c:pt idx="901">
                  <c:v>2.4684931506849317</c:v>
                </c:pt>
                <c:pt idx="902">
                  <c:v>2.4712328767123286</c:v>
                </c:pt>
                <c:pt idx="903">
                  <c:v>2.473972602739726</c:v>
                </c:pt>
                <c:pt idx="904">
                  <c:v>2.4767123287671233</c:v>
                </c:pt>
                <c:pt idx="905">
                  <c:v>2.4794520547945207</c:v>
                </c:pt>
                <c:pt idx="906">
                  <c:v>2.4821917808219176</c:v>
                </c:pt>
                <c:pt idx="907">
                  <c:v>2.484931506849315</c:v>
                </c:pt>
                <c:pt idx="908">
                  <c:v>2.4876712328767123</c:v>
                </c:pt>
                <c:pt idx="909">
                  <c:v>2.4904109589041097</c:v>
                </c:pt>
                <c:pt idx="910">
                  <c:v>2.493150684931507</c:v>
                </c:pt>
                <c:pt idx="911">
                  <c:v>2.495890410958904</c:v>
                </c:pt>
                <c:pt idx="912">
                  <c:v>2.4986301369863013</c:v>
                </c:pt>
                <c:pt idx="913">
                  <c:v>2.5013698630136987</c:v>
                </c:pt>
                <c:pt idx="914">
                  <c:v>2.504109589041096</c:v>
                </c:pt>
                <c:pt idx="915">
                  <c:v>2.506849315068493</c:v>
                </c:pt>
                <c:pt idx="916">
                  <c:v>2.5095890410958903</c:v>
                </c:pt>
                <c:pt idx="917">
                  <c:v>2.5123287671232877</c:v>
                </c:pt>
                <c:pt idx="918">
                  <c:v>2.515068493150685</c:v>
                </c:pt>
                <c:pt idx="919">
                  <c:v>2.5178082191780824</c:v>
                </c:pt>
                <c:pt idx="920">
                  <c:v>2.5205479452054793</c:v>
                </c:pt>
                <c:pt idx="921">
                  <c:v>2.5232876712328767</c:v>
                </c:pt>
                <c:pt idx="922">
                  <c:v>2.526027397260274</c:v>
                </c:pt>
                <c:pt idx="923">
                  <c:v>2.5287671232876714</c:v>
                </c:pt>
                <c:pt idx="924">
                  <c:v>2.5315068493150683</c:v>
                </c:pt>
                <c:pt idx="925">
                  <c:v>2.5342465753424657</c:v>
                </c:pt>
                <c:pt idx="926">
                  <c:v>2.536986301369863</c:v>
                </c:pt>
                <c:pt idx="927">
                  <c:v>2.5397260273972604</c:v>
                </c:pt>
                <c:pt idx="928">
                  <c:v>2.5424657534246577</c:v>
                </c:pt>
                <c:pt idx="929">
                  <c:v>2.5452054794520547</c:v>
                </c:pt>
                <c:pt idx="930">
                  <c:v>2.547945205479452</c:v>
                </c:pt>
                <c:pt idx="931">
                  <c:v>2.5506849315068494</c:v>
                </c:pt>
                <c:pt idx="932">
                  <c:v>2.5534246575342467</c:v>
                </c:pt>
                <c:pt idx="933">
                  <c:v>2.5561643835616437</c:v>
                </c:pt>
                <c:pt idx="934">
                  <c:v>2.558904109589041</c:v>
                </c:pt>
                <c:pt idx="935">
                  <c:v>2.5616438356164384</c:v>
                </c:pt>
                <c:pt idx="936">
                  <c:v>2.5643835616438357</c:v>
                </c:pt>
                <c:pt idx="937">
                  <c:v>2.5671232876712327</c:v>
                </c:pt>
                <c:pt idx="938">
                  <c:v>2.56986301369863</c:v>
                </c:pt>
                <c:pt idx="939">
                  <c:v>2.5726027397260274</c:v>
                </c:pt>
                <c:pt idx="940">
                  <c:v>2.5753424657534247</c:v>
                </c:pt>
                <c:pt idx="941">
                  <c:v>2.5780821917808221</c:v>
                </c:pt>
                <c:pt idx="942">
                  <c:v>2.580821917808219</c:v>
                </c:pt>
                <c:pt idx="943">
                  <c:v>2.5835616438356164</c:v>
                </c:pt>
                <c:pt idx="944">
                  <c:v>2.5863013698630137</c:v>
                </c:pt>
                <c:pt idx="945">
                  <c:v>2.5890410958904111</c:v>
                </c:pt>
                <c:pt idx="946">
                  <c:v>2.591780821917808</c:v>
                </c:pt>
                <c:pt idx="947">
                  <c:v>2.5945205479452054</c:v>
                </c:pt>
                <c:pt idx="948">
                  <c:v>2.5972602739726027</c:v>
                </c:pt>
                <c:pt idx="949">
                  <c:v>2.6</c:v>
                </c:pt>
                <c:pt idx="950">
                  <c:v>2.6027397260273974</c:v>
                </c:pt>
                <c:pt idx="951">
                  <c:v>2.6054794520547944</c:v>
                </c:pt>
                <c:pt idx="952">
                  <c:v>2.6082191780821917</c:v>
                </c:pt>
                <c:pt idx="953">
                  <c:v>2.6109589041095891</c:v>
                </c:pt>
                <c:pt idx="954">
                  <c:v>2.6136986301369864</c:v>
                </c:pt>
                <c:pt idx="955">
                  <c:v>2.6164383561643834</c:v>
                </c:pt>
                <c:pt idx="956">
                  <c:v>2.6191780821917807</c:v>
                </c:pt>
                <c:pt idx="957">
                  <c:v>2.6219178082191781</c:v>
                </c:pt>
                <c:pt idx="958">
                  <c:v>2.6246575342465754</c:v>
                </c:pt>
                <c:pt idx="959">
                  <c:v>2.6273972602739728</c:v>
                </c:pt>
                <c:pt idx="960">
                  <c:v>2.6301369863013697</c:v>
                </c:pt>
                <c:pt idx="961">
                  <c:v>2.6328767123287671</c:v>
                </c:pt>
                <c:pt idx="962">
                  <c:v>2.6356164383561644</c:v>
                </c:pt>
                <c:pt idx="963">
                  <c:v>2.6383561643835618</c:v>
                </c:pt>
                <c:pt idx="964">
                  <c:v>2.6410958904109587</c:v>
                </c:pt>
                <c:pt idx="965">
                  <c:v>2.6438356164383561</c:v>
                </c:pt>
                <c:pt idx="966">
                  <c:v>2.6465753424657534</c:v>
                </c:pt>
                <c:pt idx="967">
                  <c:v>2.6493150684931508</c:v>
                </c:pt>
                <c:pt idx="968">
                  <c:v>2.6520547945205482</c:v>
                </c:pt>
                <c:pt idx="969">
                  <c:v>2.6547945205479451</c:v>
                </c:pt>
                <c:pt idx="970">
                  <c:v>2.6575342465753424</c:v>
                </c:pt>
                <c:pt idx="971">
                  <c:v>2.6602739726027398</c:v>
                </c:pt>
                <c:pt idx="972">
                  <c:v>2.6630136986301371</c:v>
                </c:pt>
                <c:pt idx="973">
                  <c:v>2.6657534246575341</c:v>
                </c:pt>
                <c:pt idx="974">
                  <c:v>2.6684931506849314</c:v>
                </c:pt>
                <c:pt idx="975">
                  <c:v>2.6712328767123288</c:v>
                </c:pt>
                <c:pt idx="976">
                  <c:v>2.6739726027397261</c:v>
                </c:pt>
                <c:pt idx="977">
                  <c:v>2.6767123287671235</c:v>
                </c:pt>
                <c:pt idx="978">
                  <c:v>2.6794520547945204</c:v>
                </c:pt>
                <c:pt idx="979">
                  <c:v>2.6821917808219178</c:v>
                </c:pt>
                <c:pt idx="980">
                  <c:v>2.6849315068493151</c:v>
                </c:pt>
                <c:pt idx="981">
                  <c:v>2.6876712328767125</c:v>
                </c:pt>
                <c:pt idx="982">
                  <c:v>2.6904109589041094</c:v>
                </c:pt>
                <c:pt idx="983">
                  <c:v>2.6931506849315068</c:v>
                </c:pt>
                <c:pt idx="984">
                  <c:v>2.6958904109589041</c:v>
                </c:pt>
                <c:pt idx="985">
                  <c:v>2.6986301369863015</c:v>
                </c:pt>
                <c:pt idx="986">
                  <c:v>2.7013698630136984</c:v>
                </c:pt>
                <c:pt idx="987">
                  <c:v>2.7041095890410958</c:v>
                </c:pt>
                <c:pt idx="988">
                  <c:v>2.7068493150684931</c:v>
                </c:pt>
                <c:pt idx="989">
                  <c:v>2.7095890410958905</c:v>
                </c:pt>
                <c:pt idx="990">
                  <c:v>2.7123287671232879</c:v>
                </c:pt>
                <c:pt idx="991">
                  <c:v>2.7150684931506848</c:v>
                </c:pt>
                <c:pt idx="992">
                  <c:v>2.7178082191780821</c:v>
                </c:pt>
                <c:pt idx="993">
                  <c:v>2.7205479452054795</c:v>
                </c:pt>
                <c:pt idx="994">
                  <c:v>2.7232876712328768</c:v>
                </c:pt>
                <c:pt idx="995">
                  <c:v>2.7260273972602738</c:v>
                </c:pt>
                <c:pt idx="996">
                  <c:v>2.7287671232876711</c:v>
                </c:pt>
                <c:pt idx="997">
                  <c:v>2.7315068493150685</c:v>
                </c:pt>
                <c:pt idx="998">
                  <c:v>2.7342465753424658</c:v>
                </c:pt>
                <c:pt idx="999">
                  <c:v>2.7369863013698632</c:v>
                </c:pt>
                <c:pt idx="1000">
                  <c:v>2.7397260273972601</c:v>
                </c:pt>
                <c:pt idx="1001">
                  <c:v>2.7424657534246575</c:v>
                </c:pt>
                <c:pt idx="1002">
                  <c:v>2.7452054794520548</c:v>
                </c:pt>
                <c:pt idx="1003">
                  <c:v>2.7479452054794522</c:v>
                </c:pt>
                <c:pt idx="1004">
                  <c:v>2.7506849315068491</c:v>
                </c:pt>
                <c:pt idx="1005">
                  <c:v>2.7534246575342465</c:v>
                </c:pt>
                <c:pt idx="1006">
                  <c:v>2.7561643835616438</c:v>
                </c:pt>
                <c:pt idx="1007">
                  <c:v>2.7589041095890412</c:v>
                </c:pt>
                <c:pt idx="1008">
                  <c:v>2.7616438356164386</c:v>
                </c:pt>
                <c:pt idx="1009">
                  <c:v>2.7643835616438355</c:v>
                </c:pt>
                <c:pt idx="1010">
                  <c:v>2.7671232876712328</c:v>
                </c:pt>
                <c:pt idx="1011">
                  <c:v>2.7698630136986302</c:v>
                </c:pt>
                <c:pt idx="1012">
                  <c:v>2.7726027397260276</c:v>
                </c:pt>
                <c:pt idx="1013">
                  <c:v>2.7753424657534245</c:v>
                </c:pt>
                <c:pt idx="1014">
                  <c:v>2.7780821917808218</c:v>
                </c:pt>
                <c:pt idx="1015">
                  <c:v>2.7808219178082192</c:v>
                </c:pt>
                <c:pt idx="1016">
                  <c:v>2.7835616438356166</c:v>
                </c:pt>
                <c:pt idx="1017">
                  <c:v>2.7863013698630139</c:v>
                </c:pt>
                <c:pt idx="1018">
                  <c:v>2.7890410958904108</c:v>
                </c:pt>
                <c:pt idx="1019">
                  <c:v>2.7917808219178082</c:v>
                </c:pt>
                <c:pt idx="1020">
                  <c:v>2.7945205479452055</c:v>
                </c:pt>
                <c:pt idx="1021">
                  <c:v>2.7972602739726029</c:v>
                </c:pt>
                <c:pt idx="1022">
                  <c:v>2.8</c:v>
                </c:pt>
                <c:pt idx="1023">
                  <c:v>2.8027397260273972</c:v>
                </c:pt>
                <c:pt idx="1024">
                  <c:v>2.8054794520547945</c:v>
                </c:pt>
                <c:pt idx="1025">
                  <c:v>2.8082191780821919</c:v>
                </c:pt>
                <c:pt idx="1026">
                  <c:v>2.8109589041095893</c:v>
                </c:pt>
                <c:pt idx="1027">
                  <c:v>2.8136986301369862</c:v>
                </c:pt>
                <c:pt idx="1028">
                  <c:v>2.8164383561643835</c:v>
                </c:pt>
                <c:pt idx="1029">
                  <c:v>2.8191780821917809</c:v>
                </c:pt>
                <c:pt idx="1030">
                  <c:v>2.8219178082191783</c:v>
                </c:pt>
                <c:pt idx="1031">
                  <c:v>2.8246575342465752</c:v>
                </c:pt>
                <c:pt idx="1032">
                  <c:v>2.8273972602739725</c:v>
                </c:pt>
                <c:pt idx="1033">
                  <c:v>2.8301369863013699</c:v>
                </c:pt>
                <c:pt idx="1034">
                  <c:v>2.8328767123287673</c:v>
                </c:pt>
                <c:pt idx="1035">
                  <c:v>2.8356164383561642</c:v>
                </c:pt>
                <c:pt idx="1036">
                  <c:v>2.8383561643835615</c:v>
                </c:pt>
                <c:pt idx="1037">
                  <c:v>2.8410958904109589</c:v>
                </c:pt>
                <c:pt idx="1038">
                  <c:v>2.8438356164383563</c:v>
                </c:pt>
                <c:pt idx="1039">
                  <c:v>2.8465753424657536</c:v>
                </c:pt>
                <c:pt idx="1040">
                  <c:v>2.8493150684931505</c:v>
                </c:pt>
                <c:pt idx="1041">
                  <c:v>2.8520547945205479</c:v>
                </c:pt>
                <c:pt idx="1042">
                  <c:v>2.8547945205479452</c:v>
                </c:pt>
                <c:pt idx="1043">
                  <c:v>2.8575342465753426</c:v>
                </c:pt>
                <c:pt idx="1044">
                  <c:v>2.8602739726027395</c:v>
                </c:pt>
                <c:pt idx="1045">
                  <c:v>2.8630136986301369</c:v>
                </c:pt>
                <c:pt idx="1046">
                  <c:v>2.8657534246575342</c:v>
                </c:pt>
                <c:pt idx="1047">
                  <c:v>2.8684931506849316</c:v>
                </c:pt>
                <c:pt idx="1048">
                  <c:v>2.871232876712329</c:v>
                </c:pt>
                <c:pt idx="1049">
                  <c:v>2.8739726027397259</c:v>
                </c:pt>
                <c:pt idx="1050">
                  <c:v>2.8767123287671232</c:v>
                </c:pt>
                <c:pt idx="1051">
                  <c:v>2.8794520547945206</c:v>
                </c:pt>
                <c:pt idx="1052">
                  <c:v>2.882191780821918</c:v>
                </c:pt>
                <c:pt idx="1053">
                  <c:v>2.8849315068493149</c:v>
                </c:pt>
                <c:pt idx="1054">
                  <c:v>2.8876712328767122</c:v>
                </c:pt>
                <c:pt idx="1055">
                  <c:v>2.8904109589041096</c:v>
                </c:pt>
                <c:pt idx="1056">
                  <c:v>2.893150684931507</c:v>
                </c:pt>
                <c:pt idx="1057">
                  <c:v>2.8958904109589043</c:v>
                </c:pt>
                <c:pt idx="1058">
                  <c:v>2.8986301369863012</c:v>
                </c:pt>
                <c:pt idx="1059">
                  <c:v>2.9013698630136986</c:v>
                </c:pt>
                <c:pt idx="1060">
                  <c:v>2.904109589041096</c:v>
                </c:pt>
                <c:pt idx="1061">
                  <c:v>2.9068493150684933</c:v>
                </c:pt>
                <c:pt idx="1062">
                  <c:v>2.9095890410958902</c:v>
                </c:pt>
                <c:pt idx="1063">
                  <c:v>2.9123287671232876</c:v>
                </c:pt>
                <c:pt idx="1064">
                  <c:v>2.9150684931506849</c:v>
                </c:pt>
                <c:pt idx="1065">
                  <c:v>2.9178082191780823</c:v>
                </c:pt>
                <c:pt idx="1066">
                  <c:v>2.9205479452054797</c:v>
                </c:pt>
                <c:pt idx="1067">
                  <c:v>2.9232876712328766</c:v>
                </c:pt>
                <c:pt idx="1068">
                  <c:v>2.9260273972602739</c:v>
                </c:pt>
                <c:pt idx="1069">
                  <c:v>2.9287671232876713</c:v>
                </c:pt>
                <c:pt idx="1070">
                  <c:v>2.9315068493150687</c:v>
                </c:pt>
                <c:pt idx="1071">
                  <c:v>2.9342465753424656</c:v>
                </c:pt>
                <c:pt idx="1072">
                  <c:v>2.9369863013698629</c:v>
                </c:pt>
                <c:pt idx="1073">
                  <c:v>2.9397260273972603</c:v>
                </c:pt>
                <c:pt idx="1074">
                  <c:v>2.9424657534246577</c:v>
                </c:pt>
                <c:pt idx="1075">
                  <c:v>2.9452054794520546</c:v>
                </c:pt>
                <c:pt idx="1076">
                  <c:v>2.9479452054794519</c:v>
                </c:pt>
                <c:pt idx="1077">
                  <c:v>2.9506849315068493</c:v>
                </c:pt>
                <c:pt idx="1078">
                  <c:v>2.9534246575342467</c:v>
                </c:pt>
                <c:pt idx="1079">
                  <c:v>2.956164383561644</c:v>
                </c:pt>
                <c:pt idx="1080">
                  <c:v>2.9589041095890409</c:v>
                </c:pt>
                <c:pt idx="1081">
                  <c:v>2.9616438356164383</c:v>
                </c:pt>
                <c:pt idx="1082">
                  <c:v>2.9643835616438357</c:v>
                </c:pt>
                <c:pt idx="1083">
                  <c:v>2.967123287671233</c:v>
                </c:pt>
                <c:pt idx="1084">
                  <c:v>2.9698630136986299</c:v>
                </c:pt>
                <c:pt idx="1085">
                  <c:v>2.9726027397260273</c:v>
                </c:pt>
                <c:pt idx="1086">
                  <c:v>2.9753424657534246</c:v>
                </c:pt>
                <c:pt idx="1087">
                  <c:v>2.978082191780822</c:v>
                </c:pt>
                <c:pt idx="1088">
                  <c:v>2.9808219178082194</c:v>
                </c:pt>
                <c:pt idx="1089">
                  <c:v>2.9835616438356163</c:v>
                </c:pt>
                <c:pt idx="1090">
                  <c:v>2.9863013698630136</c:v>
                </c:pt>
                <c:pt idx="1091">
                  <c:v>2.989041095890411</c:v>
                </c:pt>
                <c:pt idx="1092">
                  <c:v>2.9917808219178084</c:v>
                </c:pt>
                <c:pt idx="1093">
                  <c:v>2.9945205479452053</c:v>
                </c:pt>
                <c:pt idx="1094">
                  <c:v>2.9972602739726026</c:v>
                </c:pt>
                <c:pt idx="1095">
                  <c:v>3</c:v>
                </c:pt>
                <c:pt idx="1096">
                  <c:v>3.0027397260273974</c:v>
                </c:pt>
                <c:pt idx="1097">
                  <c:v>3.0054794520547947</c:v>
                </c:pt>
                <c:pt idx="1098">
                  <c:v>3.0082191780821916</c:v>
                </c:pt>
                <c:pt idx="1099">
                  <c:v>3.010958904109589</c:v>
                </c:pt>
                <c:pt idx="1100">
                  <c:v>3.0136986301369864</c:v>
                </c:pt>
                <c:pt idx="1101">
                  <c:v>3.0164383561643837</c:v>
                </c:pt>
                <c:pt idx="1102">
                  <c:v>3.0191780821917806</c:v>
                </c:pt>
                <c:pt idx="1103">
                  <c:v>3.021917808219178</c:v>
                </c:pt>
                <c:pt idx="1104">
                  <c:v>3.0246575342465754</c:v>
                </c:pt>
                <c:pt idx="1105">
                  <c:v>3.0273972602739727</c:v>
                </c:pt>
                <c:pt idx="1106">
                  <c:v>3.0301369863013701</c:v>
                </c:pt>
                <c:pt idx="1107">
                  <c:v>3.032876712328767</c:v>
                </c:pt>
                <c:pt idx="1108">
                  <c:v>3.0356164383561643</c:v>
                </c:pt>
                <c:pt idx="1109">
                  <c:v>3.0383561643835617</c:v>
                </c:pt>
                <c:pt idx="1110">
                  <c:v>3.0410958904109591</c:v>
                </c:pt>
                <c:pt idx="1111">
                  <c:v>3.043835616438356</c:v>
                </c:pt>
                <c:pt idx="1112">
                  <c:v>3.0465753424657533</c:v>
                </c:pt>
                <c:pt idx="1113">
                  <c:v>3.0493150684931507</c:v>
                </c:pt>
                <c:pt idx="1114">
                  <c:v>3.0520547945205481</c:v>
                </c:pt>
                <c:pt idx="1115">
                  <c:v>3.0547945205479454</c:v>
                </c:pt>
                <c:pt idx="1116">
                  <c:v>3.0575342465753423</c:v>
                </c:pt>
                <c:pt idx="1117">
                  <c:v>3.0602739726027397</c:v>
                </c:pt>
                <c:pt idx="1118">
                  <c:v>3.0630136986301371</c:v>
                </c:pt>
                <c:pt idx="1119">
                  <c:v>3.0657534246575344</c:v>
                </c:pt>
                <c:pt idx="1120">
                  <c:v>3.0684931506849313</c:v>
                </c:pt>
                <c:pt idx="1121">
                  <c:v>3.0712328767123287</c:v>
                </c:pt>
                <c:pt idx="1122">
                  <c:v>3.0739726027397261</c:v>
                </c:pt>
                <c:pt idx="1123">
                  <c:v>3.0767123287671234</c:v>
                </c:pt>
                <c:pt idx="1124">
                  <c:v>3.0794520547945203</c:v>
                </c:pt>
                <c:pt idx="1125">
                  <c:v>3.0821917808219177</c:v>
                </c:pt>
                <c:pt idx="1126">
                  <c:v>3.0849315068493151</c:v>
                </c:pt>
                <c:pt idx="1127">
                  <c:v>3.0876712328767124</c:v>
                </c:pt>
                <c:pt idx="1128">
                  <c:v>3.0904109589041098</c:v>
                </c:pt>
                <c:pt idx="1129">
                  <c:v>3.0931506849315067</c:v>
                </c:pt>
                <c:pt idx="1130">
                  <c:v>3.095890410958904</c:v>
                </c:pt>
                <c:pt idx="1131">
                  <c:v>3.0986301369863014</c:v>
                </c:pt>
                <c:pt idx="1132">
                  <c:v>3.1013698630136988</c:v>
                </c:pt>
                <c:pt idx="1133">
                  <c:v>3.1041095890410957</c:v>
                </c:pt>
                <c:pt idx="1134">
                  <c:v>3.106849315068493</c:v>
                </c:pt>
                <c:pt idx="1135">
                  <c:v>3.1095890410958904</c:v>
                </c:pt>
                <c:pt idx="1136">
                  <c:v>3.1123287671232878</c:v>
                </c:pt>
                <c:pt idx="1137">
                  <c:v>3.1150684931506851</c:v>
                </c:pt>
                <c:pt idx="1138">
                  <c:v>3.117808219178082</c:v>
                </c:pt>
                <c:pt idx="1139">
                  <c:v>3.1205479452054794</c:v>
                </c:pt>
                <c:pt idx="1140">
                  <c:v>3.1232876712328768</c:v>
                </c:pt>
                <c:pt idx="1141">
                  <c:v>3.1260273972602741</c:v>
                </c:pt>
                <c:pt idx="1142">
                  <c:v>3.128767123287671</c:v>
                </c:pt>
                <c:pt idx="1143">
                  <c:v>3.1315068493150684</c:v>
                </c:pt>
                <c:pt idx="1144">
                  <c:v>3.1342465753424658</c:v>
                </c:pt>
                <c:pt idx="1145">
                  <c:v>3.1369863013698631</c:v>
                </c:pt>
                <c:pt idx="1146">
                  <c:v>3.1397260273972605</c:v>
                </c:pt>
                <c:pt idx="1147">
                  <c:v>3.1424657534246574</c:v>
                </c:pt>
                <c:pt idx="1148">
                  <c:v>3.1452054794520548</c:v>
                </c:pt>
                <c:pt idx="1149">
                  <c:v>3.1479452054794521</c:v>
                </c:pt>
                <c:pt idx="1150">
                  <c:v>3.1506849315068495</c:v>
                </c:pt>
                <c:pt idx="1151">
                  <c:v>3.1534246575342464</c:v>
                </c:pt>
                <c:pt idx="1152">
                  <c:v>3.1561643835616437</c:v>
                </c:pt>
                <c:pt idx="1153">
                  <c:v>3.1589041095890411</c:v>
                </c:pt>
                <c:pt idx="1154">
                  <c:v>3.1616438356164385</c:v>
                </c:pt>
                <c:pt idx="1155">
                  <c:v>3.1643835616438358</c:v>
                </c:pt>
                <c:pt idx="1156">
                  <c:v>3.1671232876712327</c:v>
                </c:pt>
                <c:pt idx="1157">
                  <c:v>3.1698630136986301</c:v>
                </c:pt>
                <c:pt idx="1158">
                  <c:v>3.1726027397260275</c:v>
                </c:pt>
                <c:pt idx="1159">
                  <c:v>3.1753424657534248</c:v>
                </c:pt>
                <c:pt idx="1160">
                  <c:v>3.1780821917808217</c:v>
                </c:pt>
                <c:pt idx="1161">
                  <c:v>3.1808219178082191</c:v>
                </c:pt>
                <c:pt idx="1162">
                  <c:v>3.1835616438356165</c:v>
                </c:pt>
                <c:pt idx="1163">
                  <c:v>3.1863013698630138</c:v>
                </c:pt>
                <c:pt idx="1164">
                  <c:v>3.1890410958904107</c:v>
                </c:pt>
                <c:pt idx="1165">
                  <c:v>3.1917808219178081</c:v>
                </c:pt>
                <c:pt idx="1166">
                  <c:v>3.1945205479452055</c:v>
                </c:pt>
                <c:pt idx="1167">
                  <c:v>3.1972602739726028</c:v>
                </c:pt>
                <c:pt idx="1168">
                  <c:v>3.2</c:v>
                </c:pt>
                <c:pt idx="1169">
                  <c:v>3.2027397260273971</c:v>
                </c:pt>
                <c:pt idx="1170">
                  <c:v>3.2054794520547945</c:v>
                </c:pt>
                <c:pt idx="1171">
                  <c:v>3.2082191780821918</c:v>
                </c:pt>
                <c:pt idx="1172">
                  <c:v>3.2109589041095892</c:v>
                </c:pt>
                <c:pt idx="1173">
                  <c:v>3.2136986301369861</c:v>
                </c:pt>
                <c:pt idx="1174">
                  <c:v>3.2164383561643834</c:v>
                </c:pt>
                <c:pt idx="1175">
                  <c:v>3.2191780821917808</c:v>
                </c:pt>
                <c:pt idx="1176">
                  <c:v>3.2219178082191782</c:v>
                </c:pt>
                <c:pt idx="1177">
                  <c:v>3.2246575342465755</c:v>
                </c:pt>
                <c:pt idx="1178">
                  <c:v>3.2273972602739724</c:v>
                </c:pt>
                <c:pt idx="1179">
                  <c:v>3.2301369863013698</c:v>
                </c:pt>
                <c:pt idx="1180">
                  <c:v>3.2328767123287672</c:v>
                </c:pt>
                <c:pt idx="1181">
                  <c:v>3.2356164383561645</c:v>
                </c:pt>
                <c:pt idx="1182">
                  <c:v>3.2383561643835614</c:v>
                </c:pt>
                <c:pt idx="1183">
                  <c:v>3.2410958904109588</c:v>
                </c:pt>
                <c:pt idx="1184">
                  <c:v>3.2438356164383562</c:v>
                </c:pt>
                <c:pt idx="1185">
                  <c:v>3.2465753424657535</c:v>
                </c:pt>
                <c:pt idx="1186">
                  <c:v>3.2493150684931509</c:v>
                </c:pt>
                <c:pt idx="1187">
                  <c:v>3.2520547945205478</c:v>
                </c:pt>
                <c:pt idx="1188">
                  <c:v>3.2547945205479452</c:v>
                </c:pt>
                <c:pt idx="1189">
                  <c:v>3.2575342465753425</c:v>
                </c:pt>
                <c:pt idx="1190">
                  <c:v>3.2602739726027399</c:v>
                </c:pt>
                <c:pt idx="1191">
                  <c:v>3.2630136986301368</c:v>
                </c:pt>
                <c:pt idx="1192">
                  <c:v>3.2657534246575342</c:v>
                </c:pt>
                <c:pt idx="1193">
                  <c:v>3.2684931506849315</c:v>
                </c:pt>
                <c:pt idx="1194">
                  <c:v>3.2712328767123289</c:v>
                </c:pt>
                <c:pt idx="1195">
                  <c:v>3.2739726027397262</c:v>
                </c:pt>
                <c:pt idx="1196">
                  <c:v>3.2767123287671232</c:v>
                </c:pt>
                <c:pt idx="1197">
                  <c:v>3.2794520547945205</c:v>
                </c:pt>
                <c:pt idx="1198">
                  <c:v>3.2821917808219179</c:v>
                </c:pt>
                <c:pt idx="1199">
                  <c:v>3.2849315068493152</c:v>
                </c:pt>
                <c:pt idx="1200">
                  <c:v>3.2876712328767121</c:v>
                </c:pt>
                <c:pt idx="1201">
                  <c:v>3.2904109589041095</c:v>
                </c:pt>
                <c:pt idx="1202">
                  <c:v>3.2931506849315069</c:v>
                </c:pt>
                <c:pt idx="1203">
                  <c:v>3.2958904109589042</c:v>
                </c:pt>
                <c:pt idx="1204">
                  <c:v>3.2986301369863016</c:v>
                </c:pt>
                <c:pt idx="1205">
                  <c:v>3.3013698630136985</c:v>
                </c:pt>
                <c:pt idx="1206">
                  <c:v>3.3041095890410959</c:v>
                </c:pt>
                <c:pt idx="1207">
                  <c:v>3.3068493150684932</c:v>
                </c:pt>
                <c:pt idx="1208">
                  <c:v>3.3095890410958906</c:v>
                </c:pt>
                <c:pt idx="1209">
                  <c:v>3.3123287671232875</c:v>
                </c:pt>
                <c:pt idx="1210">
                  <c:v>3.3150684931506849</c:v>
                </c:pt>
                <c:pt idx="1211">
                  <c:v>3.3178082191780822</c:v>
                </c:pt>
                <c:pt idx="1212">
                  <c:v>3.3205479452054796</c:v>
                </c:pt>
                <c:pt idx="1213">
                  <c:v>3.3232876712328765</c:v>
                </c:pt>
                <c:pt idx="1214">
                  <c:v>3.3260273972602739</c:v>
                </c:pt>
                <c:pt idx="1215">
                  <c:v>3.3287671232876712</c:v>
                </c:pt>
                <c:pt idx="1216">
                  <c:v>3.3315068493150686</c:v>
                </c:pt>
                <c:pt idx="1217">
                  <c:v>3.3342465753424659</c:v>
                </c:pt>
                <c:pt idx="1218">
                  <c:v>3.3369863013698629</c:v>
                </c:pt>
                <c:pt idx="1219">
                  <c:v>3.3397260273972602</c:v>
                </c:pt>
                <c:pt idx="1220">
                  <c:v>3.3424657534246576</c:v>
                </c:pt>
                <c:pt idx="1221">
                  <c:v>3.3452054794520549</c:v>
                </c:pt>
                <c:pt idx="1222">
                  <c:v>3.3479452054794518</c:v>
                </c:pt>
                <c:pt idx="1223">
                  <c:v>3.3506849315068492</c:v>
                </c:pt>
                <c:pt idx="1224">
                  <c:v>3.3534246575342466</c:v>
                </c:pt>
                <c:pt idx="1225">
                  <c:v>3.3561643835616439</c:v>
                </c:pt>
                <c:pt idx="1226">
                  <c:v>3.3589041095890413</c:v>
                </c:pt>
                <c:pt idx="1227">
                  <c:v>3.3616438356164382</c:v>
                </c:pt>
                <c:pt idx="1228">
                  <c:v>3.3643835616438356</c:v>
                </c:pt>
                <c:pt idx="1229">
                  <c:v>3.3671232876712329</c:v>
                </c:pt>
                <c:pt idx="1230">
                  <c:v>3.3698630136986303</c:v>
                </c:pt>
                <c:pt idx="1231">
                  <c:v>3.3726027397260272</c:v>
                </c:pt>
                <c:pt idx="1232">
                  <c:v>3.3753424657534246</c:v>
                </c:pt>
                <c:pt idx="1233">
                  <c:v>3.3780821917808219</c:v>
                </c:pt>
                <c:pt idx="1234">
                  <c:v>3.3808219178082193</c:v>
                </c:pt>
                <c:pt idx="1235">
                  <c:v>3.3835616438356166</c:v>
                </c:pt>
                <c:pt idx="1236">
                  <c:v>3.3863013698630136</c:v>
                </c:pt>
                <c:pt idx="1237">
                  <c:v>3.3890410958904109</c:v>
                </c:pt>
                <c:pt idx="1238">
                  <c:v>3.3917808219178083</c:v>
                </c:pt>
                <c:pt idx="1239">
                  <c:v>3.3945205479452056</c:v>
                </c:pt>
                <c:pt idx="1240">
                  <c:v>3.3972602739726026</c:v>
                </c:pt>
                <c:pt idx="1241">
                  <c:v>3.4</c:v>
                </c:pt>
                <c:pt idx="1242">
                  <c:v>3.4027397260273973</c:v>
                </c:pt>
                <c:pt idx="1243">
                  <c:v>3.4054794520547946</c:v>
                </c:pt>
                <c:pt idx="1244">
                  <c:v>3.408219178082192</c:v>
                </c:pt>
                <c:pt idx="1245">
                  <c:v>3.4109589041095889</c:v>
                </c:pt>
                <c:pt idx="1246">
                  <c:v>3.4136986301369863</c:v>
                </c:pt>
                <c:pt idx="1247">
                  <c:v>3.4164383561643836</c:v>
                </c:pt>
                <c:pt idx="1248">
                  <c:v>3.419178082191781</c:v>
                </c:pt>
                <c:pt idx="1249">
                  <c:v>3.4219178082191779</c:v>
                </c:pt>
                <c:pt idx="1250">
                  <c:v>3.4246575342465753</c:v>
                </c:pt>
                <c:pt idx="1251">
                  <c:v>3.4273972602739726</c:v>
                </c:pt>
                <c:pt idx="1252">
                  <c:v>3.43013698630137</c:v>
                </c:pt>
                <c:pt idx="1253">
                  <c:v>3.4328767123287673</c:v>
                </c:pt>
                <c:pt idx="1254">
                  <c:v>3.4356164383561643</c:v>
                </c:pt>
                <c:pt idx="1255">
                  <c:v>3.4383561643835616</c:v>
                </c:pt>
                <c:pt idx="1256">
                  <c:v>3.441095890410959</c:v>
                </c:pt>
                <c:pt idx="1257">
                  <c:v>3.4438356164383563</c:v>
                </c:pt>
                <c:pt idx="1258">
                  <c:v>3.4465753424657533</c:v>
                </c:pt>
                <c:pt idx="1259">
                  <c:v>3.4493150684931506</c:v>
                </c:pt>
                <c:pt idx="1260">
                  <c:v>3.452054794520548</c:v>
                </c:pt>
                <c:pt idx="1261">
                  <c:v>3.4547945205479453</c:v>
                </c:pt>
                <c:pt idx="1262">
                  <c:v>3.4575342465753423</c:v>
                </c:pt>
                <c:pt idx="1263">
                  <c:v>3.4602739726027396</c:v>
                </c:pt>
                <c:pt idx="1264">
                  <c:v>3.463013698630137</c:v>
                </c:pt>
                <c:pt idx="1265">
                  <c:v>3.4657534246575343</c:v>
                </c:pt>
                <c:pt idx="1266">
                  <c:v>3.4684931506849317</c:v>
                </c:pt>
                <c:pt idx="1267">
                  <c:v>3.4712328767123286</c:v>
                </c:pt>
                <c:pt idx="1268">
                  <c:v>3.473972602739726</c:v>
                </c:pt>
                <c:pt idx="1269">
                  <c:v>3.4767123287671233</c:v>
                </c:pt>
                <c:pt idx="1270">
                  <c:v>3.4794520547945207</c:v>
                </c:pt>
                <c:pt idx="1271">
                  <c:v>3.4821917808219176</c:v>
                </c:pt>
                <c:pt idx="1272">
                  <c:v>3.484931506849315</c:v>
                </c:pt>
                <c:pt idx="1273">
                  <c:v>3.4876712328767123</c:v>
                </c:pt>
                <c:pt idx="1274">
                  <c:v>3.4904109589041097</c:v>
                </c:pt>
                <c:pt idx="1275">
                  <c:v>3.493150684931507</c:v>
                </c:pt>
                <c:pt idx="1276">
                  <c:v>3.495890410958904</c:v>
                </c:pt>
                <c:pt idx="1277">
                  <c:v>3.4986301369863013</c:v>
                </c:pt>
                <c:pt idx="1278">
                  <c:v>3.5013698630136987</c:v>
                </c:pt>
                <c:pt idx="1279">
                  <c:v>3.504109589041096</c:v>
                </c:pt>
                <c:pt idx="1280">
                  <c:v>3.506849315068493</c:v>
                </c:pt>
                <c:pt idx="1281">
                  <c:v>3.5095890410958903</c:v>
                </c:pt>
                <c:pt idx="1282">
                  <c:v>3.5123287671232877</c:v>
                </c:pt>
                <c:pt idx="1283">
                  <c:v>3.515068493150685</c:v>
                </c:pt>
                <c:pt idx="1284">
                  <c:v>3.5178082191780824</c:v>
                </c:pt>
                <c:pt idx="1285">
                  <c:v>3.5205479452054793</c:v>
                </c:pt>
                <c:pt idx="1286">
                  <c:v>3.5232876712328767</c:v>
                </c:pt>
                <c:pt idx="1287">
                  <c:v>3.526027397260274</c:v>
                </c:pt>
                <c:pt idx="1288">
                  <c:v>3.5287671232876714</c:v>
                </c:pt>
                <c:pt idx="1289">
                  <c:v>3.5315068493150683</c:v>
                </c:pt>
                <c:pt idx="1290">
                  <c:v>3.5342465753424657</c:v>
                </c:pt>
                <c:pt idx="1291">
                  <c:v>3.536986301369863</c:v>
                </c:pt>
                <c:pt idx="1292">
                  <c:v>3.5397260273972604</c:v>
                </c:pt>
                <c:pt idx="1293">
                  <c:v>3.5424657534246577</c:v>
                </c:pt>
                <c:pt idx="1294">
                  <c:v>3.5452054794520547</c:v>
                </c:pt>
                <c:pt idx="1295">
                  <c:v>3.547945205479452</c:v>
                </c:pt>
                <c:pt idx="1296">
                  <c:v>3.5506849315068494</c:v>
                </c:pt>
                <c:pt idx="1297">
                  <c:v>3.5534246575342467</c:v>
                </c:pt>
                <c:pt idx="1298">
                  <c:v>3.5561643835616437</c:v>
                </c:pt>
                <c:pt idx="1299">
                  <c:v>3.558904109589041</c:v>
                </c:pt>
                <c:pt idx="1300">
                  <c:v>3.5616438356164384</c:v>
                </c:pt>
                <c:pt idx="1301">
                  <c:v>3.5643835616438357</c:v>
                </c:pt>
                <c:pt idx="1302">
                  <c:v>3.5671232876712327</c:v>
                </c:pt>
                <c:pt idx="1303">
                  <c:v>3.56986301369863</c:v>
                </c:pt>
                <c:pt idx="1304">
                  <c:v>3.5726027397260274</c:v>
                </c:pt>
                <c:pt idx="1305">
                  <c:v>3.5753424657534247</c:v>
                </c:pt>
                <c:pt idx="1306">
                  <c:v>3.5780821917808221</c:v>
                </c:pt>
                <c:pt idx="1307">
                  <c:v>3.580821917808219</c:v>
                </c:pt>
                <c:pt idx="1308">
                  <c:v>3.5835616438356164</c:v>
                </c:pt>
                <c:pt idx="1309">
                  <c:v>3.5863013698630137</c:v>
                </c:pt>
                <c:pt idx="1310">
                  <c:v>3.5890410958904111</c:v>
                </c:pt>
                <c:pt idx="1311">
                  <c:v>3.591780821917808</c:v>
                </c:pt>
                <c:pt idx="1312">
                  <c:v>3.5945205479452054</c:v>
                </c:pt>
                <c:pt idx="1313">
                  <c:v>3.5972602739726027</c:v>
                </c:pt>
                <c:pt idx="1314">
                  <c:v>3.6</c:v>
                </c:pt>
                <c:pt idx="1315">
                  <c:v>3.6027397260273974</c:v>
                </c:pt>
                <c:pt idx="1316">
                  <c:v>3.6054794520547944</c:v>
                </c:pt>
                <c:pt idx="1317">
                  <c:v>3.6082191780821917</c:v>
                </c:pt>
                <c:pt idx="1318">
                  <c:v>3.6109589041095891</c:v>
                </c:pt>
                <c:pt idx="1319">
                  <c:v>3.6136986301369864</c:v>
                </c:pt>
                <c:pt idx="1320">
                  <c:v>3.6164383561643834</c:v>
                </c:pt>
                <c:pt idx="1321">
                  <c:v>3.6191780821917807</c:v>
                </c:pt>
                <c:pt idx="1322">
                  <c:v>3.6219178082191781</c:v>
                </c:pt>
                <c:pt idx="1323">
                  <c:v>3.6246575342465754</c:v>
                </c:pt>
                <c:pt idx="1324">
                  <c:v>3.6273972602739728</c:v>
                </c:pt>
                <c:pt idx="1325">
                  <c:v>3.6301369863013697</c:v>
                </c:pt>
                <c:pt idx="1326">
                  <c:v>3.6328767123287671</c:v>
                </c:pt>
                <c:pt idx="1327">
                  <c:v>3.6356164383561644</c:v>
                </c:pt>
                <c:pt idx="1328">
                  <c:v>3.6383561643835618</c:v>
                </c:pt>
                <c:pt idx="1329">
                  <c:v>3.6410958904109587</c:v>
                </c:pt>
                <c:pt idx="1330">
                  <c:v>3.6438356164383561</c:v>
                </c:pt>
                <c:pt idx="1331">
                  <c:v>3.6465753424657534</c:v>
                </c:pt>
                <c:pt idx="1332">
                  <c:v>3.6493150684931508</c:v>
                </c:pt>
                <c:pt idx="1333">
                  <c:v>3.6520547945205482</c:v>
                </c:pt>
                <c:pt idx="1334">
                  <c:v>3.6547945205479451</c:v>
                </c:pt>
                <c:pt idx="1335">
                  <c:v>3.6575342465753424</c:v>
                </c:pt>
                <c:pt idx="1336">
                  <c:v>3.6602739726027398</c:v>
                </c:pt>
                <c:pt idx="1337">
                  <c:v>3.6630136986301371</c:v>
                </c:pt>
                <c:pt idx="1338">
                  <c:v>3.6657534246575341</c:v>
                </c:pt>
                <c:pt idx="1339">
                  <c:v>3.6684931506849314</c:v>
                </c:pt>
                <c:pt idx="1340">
                  <c:v>3.6712328767123288</c:v>
                </c:pt>
                <c:pt idx="1341">
                  <c:v>3.6739726027397261</c:v>
                </c:pt>
                <c:pt idx="1342">
                  <c:v>3.6767123287671235</c:v>
                </c:pt>
                <c:pt idx="1343">
                  <c:v>3.6794520547945204</c:v>
                </c:pt>
                <c:pt idx="1344">
                  <c:v>3.6821917808219178</c:v>
                </c:pt>
                <c:pt idx="1345">
                  <c:v>3.6849315068493151</c:v>
                </c:pt>
                <c:pt idx="1346">
                  <c:v>3.6876712328767125</c:v>
                </c:pt>
                <c:pt idx="1347">
                  <c:v>3.6904109589041094</c:v>
                </c:pt>
                <c:pt idx="1348">
                  <c:v>3.6931506849315068</c:v>
                </c:pt>
                <c:pt idx="1349">
                  <c:v>3.6958904109589041</c:v>
                </c:pt>
                <c:pt idx="1350">
                  <c:v>3.6986301369863015</c:v>
                </c:pt>
                <c:pt idx="1351">
                  <c:v>3.7013698630136984</c:v>
                </c:pt>
                <c:pt idx="1352">
                  <c:v>3.7041095890410958</c:v>
                </c:pt>
                <c:pt idx="1353">
                  <c:v>3.7068493150684931</c:v>
                </c:pt>
                <c:pt idx="1354">
                  <c:v>3.7095890410958905</c:v>
                </c:pt>
                <c:pt idx="1355">
                  <c:v>3.7123287671232879</c:v>
                </c:pt>
                <c:pt idx="1356">
                  <c:v>3.7150684931506848</c:v>
                </c:pt>
                <c:pt idx="1357">
                  <c:v>3.7178082191780821</c:v>
                </c:pt>
                <c:pt idx="1358">
                  <c:v>3.7205479452054795</c:v>
                </c:pt>
                <c:pt idx="1359">
                  <c:v>3.7232876712328768</c:v>
                </c:pt>
                <c:pt idx="1360">
                  <c:v>3.7260273972602738</c:v>
                </c:pt>
                <c:pt idx="1361">
                  <c:v>3.7287671232876711</c:v>
                </c:pt>
                <c:pt idx="1362">
                  <c:v>3.7315068493150685</c:v>
                </c:pt>
                <c:pt idx="1363">
                  <c:v>3.7342465753424658</c:v>
                </c:pt>
                <c:pt idx="1364">
                  <c:v>3.7369863013698632</c:v>
                </c:pt>
                <c:pt idx="1365">
                  <c:v>3.7397260273972601</c:v>
                </c:pt>
                <c:pt idx="1366">
                  <c:v>3.7424657534246575</c:v>
                </c:pt>
                <c:pt idx="1367">
                  <c:v>3.7452054794520548</c:v>
                </c:pt>
                <c:pt idx="1368">
                  <c:v>3.7479452054794522</c:v>
                </c:pt>
                <c:pt idx="1369">
                  <c:v>3.7506849315068491</c:v>
                </c:pt>
                <c:pt idx="1370">
                  <c:v>3.7534246575342465</c:v>
                </c:pt>
                <c:pt idx="1371">
                  <c:v>3.7561643835616438</c:v>
                </c:pt>
                <c:pt idx="1372">
                  <c:v>3.7589041095890412</c:v>
                </c:pt>
                <c:pt idx="1373">
                  <c:v>3.7616438356164386</c:v>
                </c:pt>
                <c:pt idx="1374">
                  <c:v>3.7643835616438355</c:v>
                </c:pt>
                <c:pt idx="1375">
                  <c:v>3.7671232876712328</c:v>
                </c:pt>
                <c:pt idx="1376">
                  <c:v>3.7698630136986302</c:v>
                </c:pt>
                <c:pt idx="1377">
                  <c:v>3.7726027397260276</c:v>
                </c:pt>
                <c:pt idx="1378">
                  <c:v>3.7753424657534245</c:v>
                </c:pt>
                <c:pt idx="1379">
                  <c:v>3.7780821917808218</c:v>
                </c:pt>
                <c:pt idx="1380">
                  <c:v>3.7808219178082192</c:v>
                </c:pt>
                <c:pt idx="1381">
                  <c:v>3.7835616438356166</c:v>
                </c:pt>
                <c:pt idx="1382">
                  <c:v>3.7863013698630139</c:v>
                </c:pt>
                <c:pt idx="1383">
                  <c:v>3.7890410958904108</c:v>
                </c:pt>
                <c:pt idx="1384">
                  <c:v>3.7917808219178082</c:v>
                </c:pt>
                <c:pt idx="1385">
                  <c:v>3.7945205479452055</c:v>
                </c:pt>
                <c:pt idx="1386">
                  <c:v>3.7972602739726029</c:v>
                </c:pt>
                <c:pt idx="1387">
                  <c:v>3.8</c:v>
                </c:pt>
                <c:pt idx="1388">
                  <c:v>3.8027397260273972</c:v>
                </c:pt>
                <c:pt idx="1389">
                  <c:v>3.8054794520547945</c:v>
                </c:pt>
                <c:pt idx="1390">
                  <c:v>3.8082191780821919</c:v>
                </c:pt>
                <c:pt idx="1391">
                  <c:v>3.8109589041095893</c:v>
                </c:pt>
                <c:pt idx="1392">
                  <c:v>3.8136986301369862</c:v>
                </c:pt>
                <c:pt idx="1393">
                  <c:v>3.8164383561643835</c:v>
                </c:pt>
                <c:pt idx="1394">
                  <c:v>3.8191780821917809</c:v>
                </c:pt>
                <c:pt idx="1395">
                  <c:v>3.8219178082191783</c:v>
                </c:pt>
                <c:pt idx="1396">
                  <c:v>3.8246575342465752</c:v>
                </c:pt>
                <c:pt idx="1397">
                  <c:v>3.8273972602739725</c:v>
                </c:pt>
                <c:pt idx="1398">
                  <c:v>3.8301369863013699</c:v>
                </c:pt>
                <c:pt idx="1399">
                  <c:v>3.8328767123287673</c:v>
                </c:pt>
                <c:pt idx="1400">
                  <c:v>3.8356164383561642</c:v>
                </c:pt>
                <c:pt idx="1401">
                  <c:v>3.8383561643835615</c:v>
                </c:pt>
                <c:pt idx="1402">
                  <c:v>3.8410958904109589</c:v>
                </c:pt>
                <c:pt idx="1403">
                  <c:v>3.8438356164383563</c:v>
                </c:pt>
                <c:pt idx="1404">
                  <c:v>3.8465753424657536</c:v>
                </c:pt>
                <c:pt idx="1405">
                  <c:v>3.8493150684931505</c:v>
                </c:pt>
                <c:pt idx="1406">
                  <c:v>3.8520547945205479</c:v>
                </c:pt>
                <c:pt idx="1407">
                  <c:v>3.8547945205479452</c:v>
                </c:pt>
                <c:pt idx="1408">
                  <c:v>3.8575342465753426</c:v>
                </c:pt>
                <c:pt idx="1409">
                  <c:v>3.8602739726027395</c:v>
                </c:pt>
                <c:pt idx="1410">
                  <c:v>3.8630136986301369</c:v>
                </c:pt>
                <c:pt idx="1411">
                  <c:v>3.8657534246575342</c:v>
                </c:pt>
                <c:pt idx="1412">
                  <c:v>3.8684931506849316</c:v>
                </c:pt>
                <c:pt idx="1413">
                  <c:v>3.871232876712329</c:v>
                </c:pt>
                <c:pt idx="1414">
                  <c:v>3.8739726027397259</c:v>
                </c:pt>
                <c:pt idx="1415">
                  <c:v>3.8767123287671232</c:v>
                </c:pt>
                <c:pt idx="1416">
                  <c:v>3.8794520547945206</c:v>
                </c:pt>
                <c:pt idx="1417">
                  <c:v>3.882191780821918</c:v>
                </c:pt>
                <c:pt idx="1418">
                  <c:v>3.8849315068493149</c:v>
                </c:pt>
                <c:pt idx="1419">
                  <c:v>3.8876712328767122</c:v>
                </c:pt>
                <c:pt idx="1420">
                  <c:v>3.8904109589041096</c:v>
                </c:pt>
                <c:pt idx="1421">
                  <c:v>3.893150684931507</c:v>
                </c:pt>
                <c:pt idx="1422">
                  <c:v>3.8958904109589043</c:v>
                </c:pt>
                <c:pt idx="1423">
                  <c:v>3.8986301369863012</c:v>
                </c:pt>
                <c:pt idx="1424">
                  <c:v>3.9013698630136986</c:v>
                </c:pt>
                <c:pt idx="1425">
                  <c:v>3.904109589041096</c:v>
                </c:pt>
                <c:pt idx="1426">
                  <c:v>3.9068493150684933</c:v>
                </c:pt>
                <c:pt idx="1427">
                  <c:v>3.9095890410958902</c:v>
                </c:pt>
                <c:pt idx="1428">
                  <c:v>3.9123287671232876</c:v>
                </c:pt>
                <c:pt idx="1429">
                  <c:v>3.9150684931506849</c:v>
                </c:pt>
                <c:pt idx="1430">
                  <c:v>3.9178082191780823</c:v>
                </c:pt>
                <c:pt idx="1431">
                  <c:v>3.9205479452054797</c:v>
                </c:pt>
                <c:pt idx="1432">
                  <c:v>3.9232876712328766</c:v>
                </c:pt>
                <c:pt idx="1433">
                  <c:v>3.9260273972602739</c:v>
                </c:pt>
                <c:pt idx="1434">
                  <c:v>3.9287671232876713</c:v>
                </c:pt>
                <c:pt idx="1435">
                  <c:v>3.9315068493150687</c:v>
                </c:pt>
                <c:pt idx="1436">
                  <c:v>3.9342465753424656</c:v>
                </c:pt>
                <c:pt idx="1437">
                  <c:v>3.9369863013698629</c:v>
                </c:pt>
                <c:pt idx="1438">
                  <c:v>3.9397260273972603</c:v>
                </c:pt>
                <c:pt idx="1439">
                  <c:v>3.9424657534246577</c:v>
                </c:pt>
                <c:pt idx="1440">
                  <c:v>3.9452054794520546</c:v>
                </c:pt>
                <c:pt idx="1441">
                  <c:v>3.9479452054794519</c:v>
                </c:pt>
                <c:pt idx="1442">
                  <c:v>3.9506849315068493</c:v>
                </c:pt>
                <c:pt idx="1443">
                  <c:v>3.9534246575342467</c:v>
                </c:pt>
                <c:pt idx="1444">
                  <c:v>3.956164383561644</c:v>
                </c:pt>
                <c:pt idx="1445">
                  <c:v>3.9589041095890409</c:v>
                </c:pt>
                <c:pt idx="1446">
                  <c:v>3.9616438356164383</c:v>
                </c:pt>
                <c:pt idx="1447">
                  <c:v>3.9643835616438357</c:v>
                </c:pt>
                <c:pt idx="1448">
                  <c:v>3.967123287671233</c:v>
                </c:pt>
                <c:pt idx="1449">
                  <c:v>3.9698630136986299</c:v>
                </c:pt>
                <c:pt idx="1450">
                  <c:v>3.9726027397260273</c:v>
                </c:pt>
                <c:pt idx="1451">
                  <c:v>3.9753424657534246</c:v>
                </c:pt>
                <c:pt idx="1452">
                  <c:v>3.978082191780822</c:v>
                </c:pt>
                <c:pt idx="1453">
                  <c:v>3.9808219178082194</c:v>
                </c:pt>
                <c:pt idx="1454">
                  <c:v>3.9835616438356163</c:v>
                </c:pt>
                <c:pt idx="1455">
                  <c:v>3.9863013698630136</c:v>
                </c:pt>
                <c:pt idx="1456">
                  <c:v>3.989041095890411</c:v>
                </c:pt>
                <c:pt idx="1457">
                  <c:v>3.9917808219178084</c:v>
                </c:pt>
                <c:pt idx="1458">
                  <c:v>3.9945205479452053</c:v>
                </c:pt>
                <c:pt idx="1459">
                  <c:v>3.9972602739726026</c:v>
                </c:pt>
                <c:pt idx="1460">
                  <c:v>4</c:v>
                </c:pt>
                <c:pt idx="1461">
                  <c:v>4.0027397260273974</c:v>
                </c:pt>
                <c:pt idx="1462">
                  <c:v>4.0054794520547947</c:v>
                </c:pt>
                <c:pt idx="1463">
                  <c:v>4.0082191780821921</c:v>
                </c:pt>
                <c:pt idx="1464">
                  <c:v>4.0109589041095894</c:v>
                </c:pt>
                <c:pt idx="1465">
                  <c:v>4.0136986301369859</c:v>
                </c:pt>
                <c:pt idx="1466">
                  <c:v>4.0164383561643833</c:v>
                </c:pt>
                <c:pt idx="1467">
                  <c:v>4.0191780821917806</c:v>
                </c:pt>
                <c:pt idx="1468">
                  <c:v>4.021917808219178</c:v>
                </c:pt>
                <c:pt idx="1469">
                  <c:v>4.0246575342465754</c:v>
                </c:pt>
                <c:pt idx="1470">
                  <c:v>4.0273972602739727</c:v>
                </c:pt>
                <c:pt idx="1471">
                  <c:v>4.0301369863013701</c:v>
                </c:pt>
                <c:pt idx="1472">
                  <c:v>4.0328767123287674</c:v>
                </c:pt>
                <c:pt idx="1473">
                  <c:v>4.0356164383561648</c:v>
                </c:pt>
                <c:pt idx="1474">
                  <c:v>4.0383561643835613</c:v>
                </c:pt>
                <c:pt idx="1475">
                  <c:v>4.0410958904109586</c:v>
                </c:pt>
                <c:pt idx="1476">
                  <c:v>4.043835616438356</c:v>
                </c:pt>
                <c:pt idx="1477">
                  <c:v>4.0465753424657533</c:v>
                </c:pt>
                <c:pt idx="1478">
                  <c:v>4.0493150684931507</c:v>
                </c:pt>
                <c:pt idx="1479">
                  <c:v>4.0520547945205481</c:v>
                </c:pt>
                <c:pt idx="1480">
                  <c:v>4.0547945205479454</c:v>
                </c:pt>
                <c:pt idx="1481">
                  <c:v>4.0575342465753428</c:v>
                </c:pt>
                <c:pt idx="1482">
                  <c:v>4.0602739726027401</c:v>
                </c:pt>
                <c:pt idx="1483">
                  <c:v>4.0630136986301366</c:v>
                </c:pt>
                <c:pt idx="1484">
                  <c:v>4.065753424657534</c:v>
                </c:pt>
                <c:pt idx="1485">
                  <c:v>4.0684931506849313</c:v>
                </c:pt>
                <c:pt idx="1486">
                  <c:v>4.0712328767123287</c:v>
                </c:pt>
                <c:pt idx="1487">
                  <c:v>4.0739726027397261</c:v>
                </c:pt>
                <c:pt idx="1488">
                  <c:v>4.0767123287671234</c:v>
                </c:pt>
                <c:pt idx="1489">
                  <c:v>4.0794520547945208</c:v>
                </c:pt>
                <c:pt idx="1490">
                  <c:v>4.0821917808219181</c:v>
                </c:pt>
                <c:pt idx="1491">
                  <c:v>4.0849315068493155</c:v>
                </c:pt>
                <c:pt idx="1492">
                  <c:v>4.087671232876712</c:v>
                </c:pt>
                <c:pt idx="1493">
                  <c:v>4.0904109589041093</c:v>
                </c:pt>
                <c:pt idx="1494">
                  <c:v>4.0931506849315067</c:v>
                </c:pt>
                <c:pt idx="1495">
                  <c:v>4.095890410958904</c:v>
                </c:pt>
                <c:pt idx="1496">
                  <c:v>4.0986301369863014</c:v>
                </c:pt>
                <c:pt idx="1497">
                  <c:v>4.1013698630136988</c:v>
                </c:pt>
                <c:pt idx="1498">
                  <c:v>4.1041095890410961</c:v>
                </c:pt>
                <c:pt idx="1499">
                  <c:v>4.1068493150684935</c:v>
                </c:pt>
                <c:pt idx="1500">
                  <c:v>4.1095890410958908</c:v>
                </c:pt>
                <c:pt idx="1501">
                  <c:v>4.1123287671232873</c:v>
                </c:pt>
                <c:pt idx="1502">
                  <c:v>4.1150684931506847</c:v>
                </c:pt>
                <c:pt idx="1503">
                  <c:v>4.117808219178082</c:v>
                </c:pt>
                <c:pt idx="1504">
                  <c:v>4.1205479452054794</c:v>
                </c:pt>
                <c:pt idx="1505">
                  <c:v>4.1232876712328768</c:v>
                </c:pt>
                <c:pt idx="1506">
                  <c:v>4.1260273972602741</c:v>
                </c:pt>
                <c:pt idx="1507">
                  <c:v>4.1287671232876715</c:v>
                </c:pt>
                <c:pt idx="1508">
                  <c:v>4.1315068493150688</c:v>
                </c:pt>
                <c:pt idx="1509">
                  <c:v>4.1342465753424653</c:v>
                </c:pt>
                <c:pt idx="1510">
                  <c:v>4.1369863013698627</c:v>
                </c:pt>
                <c:pt idx="1511">
                  <c:v>4.13972602739726</c:v>
                </c:pt>
                <c:pt idx="1512">
                  <c:v>4.1424657534246574</c:v>
                </c:pt>
                <c:pt idx="1513">
                  <c:v>4.1452054794520548</c:v>
                </c:pt>
                <c:pt idx="1514">
                  <c:v>4.1479452054794521</c:v>
                </c:pt>
                <c:pt idx="1515">
                  <c:v>4.1506849315068495</c:v>
                </c:pt>
                <c:pt idx="1516">
                  <c:v>4.1534246575342468</c:v>
                </c:pt>
                <c:pt idx="1517">
                  <c:v>4.1561643835616442</c:v>
                </c:pt>
                <c:pt idx="1518">
                  <c:v>4.1589041095890407</c:v>
                </c:pt>
                <c:pt idx="1519">
                  <c:v>4.161643835616438</c:v>
                </c:pt>
                <c:pt idx="1520">
                  <c:v>4.1643835616438354</c:v>
                </c:pt>
                <c:pt idx="1521">
                  <c:v>4.1671232876712327</c:v>
                </c:pt>
                <c:pt idx="1522">
                  <c:v>4.1698630136986301</c:v>
                </c:pt>
                <c:pt idx="1523">
                  <c:v>4.1726027397260275</c:v>
                </c:pt>
                <c:pt idx="1524">
                  <c:v>4.1753424657534248</c:v>
                </c:pt>
                <c:pt idx="1525">
                  <c:v>4.1780821917808222</c:v>
                </c:pt>
                <c:pt idx="1526">
                  <c:v>4.1808219178082195</c:v>
                </c:pt>
                <c:pt idx="1527">
                  <c:v>4.183561643835616</c:v>
                </c:pt>
                <c:pt idx="1528">
                  <c:v>4.1863013698630134</c:v>
                </c:pt>
                <c:pt idx="1529">
                  <c:v>4.1890410958904107</c:v>
                </c:pt>
                <c:pt idx="1530">
                  <c:v>4.1917808219178081</c:v>
                </c:pt>
                <c:pt idx="1531">
                  <c:v>4.1945205479452055</c:v>
                </c:pt>
                <c:pt idx="1532">
                  <c:v>4.1972602739726028</c:v>
                </c:pt>
                <c:pt idx="1533">
                  <c:v>4.2</c:v>
                </c:pt>
                <c:pt idx="1534">
                  <c:v>4.2027397260273975</c:v>
                </c:pt>
                <c:pt idx="1535">
                  <c:v>4.2054794520547949</c:v>
                </c:pt>
                <c:pt idx="1536">
                  <c:v>4.2082191780821914</c:v>
                </c:pt>
                <c:pt idx="1537">
                  <c:v>4.2109589041095887</c:v>
                </c:pt>
                <c:pt idx="1538">
                  <c:v>4.2136986301369861</c:v>
                </c:pt>
                <c:pt idx="1539">
                  <c:v>4.2164383561643834</c:v>
                </c:pt>
                <c:pt idx="1540">
                  <c:v>4.2191780821917808</c:v>
                </c:pt>
                <c:pt idx="1541">
                  <c:v>4.2219178082191782</c:v>
                </c:pt>
                <c:pt idx="1542">
                  <c:v>4.2246575342465755</c:v>
                </c:pt>
                <c:pt idx="1543">
                  <c:v>4.2273972602739729</c:v>
                </c:pt>
                <c:pt idx="1544">
                  <c:v>4.2301369863013702</c:v>
                </c:pt>
                <c:pt idx="1545">
                  <c:v>4.2328767123287667</c:v>
                </c:pt>
                <c:pt idx="1546">
                  <c:v>4.2356164383561641</c:v>
                </c:pt>
                <c:pt idx="1547">
                  <c:v>4.2383561643835614</c:v>
                </c:pt>
                <c:pt idx="1548">
                  <c:v>4.2410958904109588</c:v>
                </c:pt>
                <c:pt idx="1549">
                  <c:v>4.2438356164383562</c:v>
                </c:pt>
                <c:pt idx="1550">
                  <c:v>4.2465753424657535</c:v>
                </c:pt>
                <c:pt idx="1551">
                  <c:v>4.2493150684931509</c:v>
                </c:pt>
                <c:pt idx="1552">
                  <c:v>4.2520547945205482</c:v>
                </c:pt>
                <c:pt idx="1553">
                  <c:v>4.2547945205479456</c:v>
                </c:pt>
                <c:pt idx="1554">
                  <c:v>4.2575342465753421</c:v>
                </c:pt>
                <c:pt idx="1555">
                  <c:v>4.2602739726027394</c:v>
                </c:pt>
                <c:pt idx="1556">
                  <c:v>4.2630136986301368</c:v>
                </c:pt>
                <c:pt idx="1557">
                  <c:v>4.2657534246575342</c:v>
                </c:pt>
                <c:pt idx="1558">
                  <c:v>4.2684931506849315</c:v>
                </c:pt>
                <c:pt idx="1559">
                  <c:v>4.2712328767123289</c:v>
                </c:pt>
                <c:pt idx="1560">
                  <c:v>4.2739726027397262</c:v>
                </c:pt>
                <c:pt idx="1561">
                  <c:v>4.2767123287671236</c:v>
                </c:pt>
                <c:pt idx="1562">
                  <c:v>4.279452054794521</c:v>
                </c:pt>
                <c:pt idx="1563">
                  <c:v>4.2821917808219174</c:v>
                </c:pt>
                <c:pt idx="1564">
                  <c:v>4.2849315068493148</c:v>
                </c:pt>
                <c:pt idx="1565">
                  <c:v>4.2876712328767121</c:v>
                </c:pt>
                <c:pt idx="1566">
                  <c:v>4.2904109589041095</c:v>
                </c:pt>
                <c:pt idx="1567">
                  <c:v>4.2931506849315069</c:v>
                </c:pt>
                <c:pt idx="1568">
                  <c:v>4.2958904109589042</c:v>
                </c:pt>
                <c:pt idx="1569">
                  <c:v>4.2986301369863016</c:v>
                </c:pt>
                <c:pt idx="1570">
                  <c:v>4.3013698630136989</c:v>
                </c:pt>
                <c:pt idx="1571">
                  <c:v>4.3041095890410963</c:v>
                </c:pt>
                <c:pt idx="1572">
                  <c:v>4.3068493150684928</c:v>
                </c:pt>
                <c:pt idx="1573">
                  <c:v>4.3095890410958901</c:v>
                </c:pt>
                <c:pt idx="1574">
                  <c:v>4.3123287671232875</c:v>
                </c:pt>
                <c:pt idx="1575">
                  <c:v>4.3150684931506849</c:v>
                </c:pt>
                <c:pt idx="1576">
                  <c:v>4.3178082191780822</c:v>
                </c:pt>
                <c:pt idx="1577">
                  <c:v>4.3205479452054796</c:v>
                </c:pt>
                <c:pt idx="1578">
                  <c:v>4.3232876712328769</c:v>
                </c:pt>
                <c:pt idx="1579">
                  <c:v>4.3260273972602743</c:v>
                </c:pt>
                <c:pt idx="1580">
                  <c:v>4.3287671232876717</c:v>
                </c:pt>
                <c:pt idx="1581">
                  <c:v>4.3315068493150681</c:v>
                </c:pt>
                <c:pt idx="1582">
                  <c:v>4.3342465753424655</c:v>
                </c:pt>
                <c:pt idx="1583">
                  <c:v>4.3369863013698629</c:v>
                </c:pt>
                <c:pt idx="1584">
                  <c:v>4.3397260273972602</c:v>
                </c:pt>
                <c:pt idx="1585">
                  <c:v>4.3424657534246576</c:v>
                </c:pt>
                <c:pt idx="1586">
                  <c:v>4.3452054794520549</c:v>
                </c:pt>
                <c:pt idx="1587">
                  <c:v>4.3479452054794523</c:v>
                </c:pt>
                <c:pt idx="1588">
                  <c:v>4.3506849315068497</c:v>
                </c:pt>
                <c:pt idx="1589">
                  <c:v>4.353424657534247</c:v>
                </c:pt>
                <c:pt idx="1590">
                  <c:v>4.3561643835616435</c:v>
                </c:pt>
                <c:pt idx="1591">
                  <c:v>4.3589041095890408</c:v>
                </c:pt>
                <c:pt idx="1592">
                  <c:v>4.3616438356164382</c:v>
                </c:pt>
                <c:pt idx="1593">
                  <c:v>4.3643835616438356</c:v>
                </c:pt>
                <c:pt idx="1594">
                  <c:v>4.3671232876712329</c:v>
                </c:pt>
                <c:pt idx="1595">
                  <c:v>4.3698630136986303</c:v>
                </c:pt>
                <c:pt idx="1596">
                  <c:v>4.3726027397260276</c:v>
                </c:pt>
                <c:pt idx="1597">
                  <c:v>4.375342465753425</c:v>
                </c:pt>
                <c:pt idx="1598">
                  <c:v>4.3780821917808215</c:v>
                </c:pt>
                <c:pt idx="1599">
                  <c:v>4.3808219178082188</c:v>
                </c:pt>
                <c:pt idx="1600">
                  <c:v>4.3835616438356162</c:v>
                </c:pt>
                <c:pt idx="1601">
                  <c:v>4.3863013698630136</c:v>
                </c:pt>
                <c:pt idx="1602">
                  <c:v>4.3890410958904109</c:v>
                </c:pt>
                <c:pt idx="1603">
                  <c:v>4.3917808219178083</c:v>
                </c:pt>
                <c:pt idx="1604">
                  <c:v>4.3945205479452056</c:v>
                </c:pt>
                <c:pt idx="1605">
                  <c:v>4.397260273972603</c:v>
                </c:pt>
                <c:pt idx="1606">
                  <c:v>4.4000000000000004</c:v>
                </c:pt>
                <c:pt idx="1607">
                  <c:v>4.4027397260273968</c:v>
                </c:pt>
                <c:pt idx="1608">
                  <c:v>4.4054794520547942</c:v>
                </c:pt>
                <c:pt idx="1609">
                  <c:v>4.4082191780821915</c:v>
                </c:pt>
                <c:pt idx="1610">
                  <c:v>4.4109589041095889</c:v>
                </c:pt>
                <c:pt idx="1611">
                  <c:v>4.4136986301369863</c:v>
                </c:pt>
                <c:pt idx="1612">
                  <c:v>4.4164383561643836</c:v>
                </c:pt>
                <c:pt idx="1613">
                  <c:v>4.419178082191781</c:v>
                </c:pt>
                <c:pt idx="1614">
                  <c:v>4.4219178082191783</c:v>
                </c:pt>
                <c:pt idx="1615">
                  <c:v>4.4246575342465757</c:v>
                </c:pt>
                <c:pt idx="1616">
                  <c:v>4.4273972602739722</c:v>
                </c:pt>
                <c:pt idx="1617">
                  <c:v>4.4301369863013695</c:v>
                </c:pt>
                <c:pt idx="1618">
                  <c:v>4.4328767123287669</c:v>
                </c:pt>
                <c:pt idx="1619">
                  <c:v>4.4356164383561643</c:v>
                </c:pt>
                <c:pt idx="1620">
                  <c:v>4.4383561643835616</c:v>
                </c:pt>
                <c:pt idx="1621">
                  <c:v>4.441095890410959</c:v>
                </c:pt>
                <c:pt idx="1622">
                  <c:v>4.4438356164383563</c:v>
                </c:pt>
                <c:pt idx="1623">
                  <c:v>4.4465753424657537</c:v>
                </c:pt>
                <c:pt idx="1624">
                  <c:v>4.4493150684931511</c:v>
                </c:pt>
                <c:pt idx="1625">
                  <c:v>4.4520547945205475</c:v>
                </c:pt>
                <c:pt idx="1626">
                  <c:v>4.4547945205479449</c:v>
                </c:pt>
                <c:pt idx="1627">
                  <c:v>4.4575342465753423</c:v>
                </c:pt>
                <c:pt idx="1628">
                  <c:v>4.4602739726027396</c:v>
                </c:pt>
                <c:pt idx="1629">
                  <c:v>4.463013698630137</c:v>
                </c:pt>
                <c:pt idx="1630">
                  <c:v>4.4657534246575343</c:v>
                </c:pt>
                <c:pt idx="1631">
                  <c:v>4.4684931506849317</c:v>
                </c:pt>
                <c:pt idx="1632">
                  <c:v>4.4712328767123291</c:v>
                </c:pt>
                <c:pt idx="1633">
                  <c:v>4.4739726027397264</c:v>
                </c:pt>
                <c:pt idx="1634">
                  <c:v>4.4767123287671229</c:v>
                </c:pt>
                <c:pt idx="1635">
                  <c:v>4.4794520547945202</c:v>
                </c:pt>
                <c:pt idx="1636">
                  <c:v>4.4821917808219176</c:v>
                </c:pt>
                <c:pt idx="1637">
                  <c:v>4.484931506849315</c:v>
                </c:pt>
                <c:pt idx="1638">
                  <c:v>4.4876712328767123</c:v>
                </c:pt>
                <c:pt idx="1639">
                  <c:v>4.4904109589041097</c:v>
                </c:pt>
                <c:pt idx="1640">
                  <c:v>4.493150684931507</c:v>
                </c:pt>
                <c:pt idx="1641">
                  <c:v>4.4958904109589044</c:v>
                </c:pt>
                <c:pt idx="1642">
                  <c:v>4.4986301369863018</c:v>
                </c:pt>
                <c:pt idx="1643">
                  <c:v>4.5013698630136982</c:v>
                </c:pt>
                <c:pt idx="1644">
                  <c:v>4.5041095890410956</c:v>
                </c:pt>
                <c:pt idx="1645">
                  <c:v>4.506849315068493</c:v>
                </c:pt>
                <c:pt idx="1646">
                  <c:v>4.5095890410958903</c:v>
                </c:pt>
                <c:pt idx="1647">
                  <c:v>4.5123287671232877</c:v>
                </c:pt>
                <c:pt idx="1648">
                  <c:v>4.515068493150685</c:v>
                </c:pt>
                <c:pt idx="1649">
                  <c:v>4.5178082191780824</c:v>
                </c:pt>
                <c:pt idx="1650">
                  <c:v>4.5205479452054798</c:v>
                </c:pt>
                <c:pt idx="1651">
                  <c:v>4.5232876712328771</c:v>
                </c:pt>
                <c:pt idx="1652">
                  <c:v>4.5260273972602736</c:v>
                </c:pt>
                <c:pt idx="1653">
                  <c:v>4.5287671232876709</c:v>
                </c:pt>
                <c:pt idx="1654">
                  <c:v>4.5315068493150683</c:v>
                </c:pt>
                <c:pt idx="1655">
                  <c:v>4.5342465753424657</c:v>
                </c:pt>
                <c:pt idx="1656">
                  <c:v>4.536986301369863</c:v>
                </c:pt>
                <c:pt idx="1657">
                  <c:v>4.5397260273972604</c:v>
                </c:pt>
                <c:pt idx="1658">
                  <c:v>4.5424657534246577</c:v>
                </c:pt>
                <c:pt idx="1659">
                  <c:v>4.5452054794520551</c:v>
                </c:pt>
                <c:pt idx="1660">
                  <c:v>4.5479452054794525</c:v>
                </c:pt>
                <c:pt idx="1661">
                  <c:v>4.5506849315068489</c:v>
                </c:pt>
                <c:pt idx="1662">
                  <c:v>4.5534246575342463</c:v>
                </c:pt>
                <c:pt idx="1663">
                  <c:v>4.5561643835616437</c:v>
                </c:pt>
                <c:pt idx="1664">
                  <c:v>4.558904109589041</c:v>
                </c:pt>
                <c:pt idx="1665">
                  <c:v>4.5616438356164384</c:v>
                </c:pt>
                <c:pt idx="1666">
                  <c:v>4.5643835616438357</c:v>
                </c:pt>
                <c:pt idx="1667">
                  <c:v>4.5671232876712331</c:v>
                </c:pt>
                <c:pt idx="1668">
                  <c:v>4.5698630136986305</c:v>
                </c:pt>
                <c:pt idx="1669">
                  <c:v>4.5726027397260278</c:v>
                </c:pt>
                <c:pt idx="1670">
                  <c:v>4.5753424657534243</c:v>
                </c:pt>
                <c:pt idx="1671">
                  <c:v>4.5780821917808217</c:v>
                </c:pt>
                <c:pt idx="1672">
                  <c:v>4.580821917808219</c:v>
                </c:pt>
                <c:pt idx="1673">
                  <c:v>4.5835616438356164</c:v>
                </c:pt>
                <c:pt idx="1674">
                  <c:v>4.5863013698630137</c:v>
                </c:pt>
                <c:pt idx="1675">
                  <c:v>4.5890410958904111</c:v>
                </c:pt>
                <c:pt idx="1676">
                  <c:v>4.5917808219178085</c:v>
                </c:pt>
                <c:pt idx="1677">
                  <c:v>4.5945205479452058</c:v>
                </c:pt>
                <c:pt idx="1678">
                  <c:v>4.5972602739726032</c:v>
                </c:pt>
                <c:pt idx="1679">
                  <c:v>4.5999999999999996</c:v>
                </c:pt>
                <c:pt idx="1680">
                  <c:v>4.602739726027397</c:v>
                </c:pt>
                <c:pt idx="1681">
                  <c:v>4.6054794520547944</c:v>
                </c:pt>
                <c:pt idx="1682">
                  <c:v>4.6082191780821917</c:v>
                </c:pt>
                <c:pt idx="1683">
                  <c:v>4.6109589041095891</c:v>
                </c:pt>
                <c:pt idx="1684">
                  <c:v>4.6136986301369864</c:v>
                </c:pt>
                <c:pt idx="1685">
                  <c:v>4.6164383561643838</c:v>
                </c:pt>
                <c:pt idx="1686">
                  <c:v>4.6191780821917812</c:v>
                </c:pt>
                <c:pt idx="1687">
                  <c:v>4.6219178082191785</c:v>
                </c:pt>
                <c:pt idx="1688">
                  <c:v>4.624657534246575</c:v>
                </c:pt>
                <c:pt idx="1689">
                  <c:v>4.6273972602739724</c:v>
                </c:pt>
                <c:pt idx="1690">
                  <c:v>4.6301369863013697</c:v>
                </c:pt>
                <c:pt idx="1691">
                  <c:v>4.6328767123287671</c:v>
                </c:pt>
                <c:pt idx="1692">
                  <c:v>4.6356164383561644</c:v>
                </c:pt>
                <c:pt idx="1693">
                  <c:v>4.6383561643835618</c:v>
                </c:pt>
                <c:pt idx="1694">
                  <c:v>4.6410958904109592</c:v>
                </c:pt>
                <c:pt idx="1695">
                  <c:v>4.6438356164383565</c:v>
                </c:pt>
                <c:pt idx="1696">
                  <c:v>4.646575342465753</c:v>
                </c:pt>
                <c:pt idx="1697">
                  <c:v>4.6493150684931503</c:v>
                </c:pt>
                <c:pt idx="1698">
                  <c:v>4.6520547945205477</c:v>
                </c:pt>
                <c:pt idx="1699">
                  <c:v>4.6547945205479451</c:v>
                </c:pt>
                <c:pt idx="1700">
                  <c:v>4.6575342465753424</c:v>
                </c:pt>
                <c:pt idx="1701">
                  <c:v>4.6602739726027398</c:v>
                </c:pt>
                <c:pt idx="1702">
                  <c:v>4.6630136986301371</c:v>
                </c:pt>
                <c:pt idx="1703">
                  <c:v>4.6657534246575345</c:v>
                </c:pt>
                <c:pt idx="1704">
                  <c:v>4.6684931506849319</c:v>
                </c:pt>
                <c:pt idx="1705">
                  <c:v>4.6712328767123283</c:v>
                </c:pt>
                <c:pt idx="1706">
                  <c:v>4.6739726027397257</c:v>
                </c:pt>
                <c:pt idx="1707">
                  <c:v>4.6767123287671231</c:v>
                </c:pt>
                <c:pt idx="1708">
                  <c:v>4.6794520547945204</c:v>
                </c:pt>
                <c:pt idx="1709">
                  <c:v>4.6821917808219178</c:v>
                </c:pt>
                <c:pt idx="1710">
                  <c:v>4.6849315068493151</c:v>
                </c:pt>
                <c:pt idx="1711">
                  <c:v>4.6876712328767125</c:v>
                </c:pt>
                <c:pt idx="1712">
                  <c:v>4.6904109589041099</c:v>
                </c:pt>
                <c:pt idx="1713">
                  <c:v>4.6931506849315072</c:v>
                </c:pt>
                <c:pt idx="1714">
                  <c:v>4.6958904109589037</c:v>
                </c:pt>
                <c:pt idx="1715">
                  <c:v>4.6986301369863011</c:v>
                </c:pt>
                <c:pt idx="1716">
                  <c:v>4.7013698630136984</c:v>
                </c:pt>
                <c:pt idx="1717">
                  <c:v>4.7041095890410958</c:v>
                </c:pt>
                <c:pt idx="1718">
                  <c:v>4.7068493150684931</c:v>
                </c:pt>
                <c:pt idx="1719">
                  <c:v>4.7095890410958905</c:v>
                </c:pt>
                <c:pt idx="1720">
                  <c:v>4.7123287671232879</c:v>
                </c:pt>
                <c:pt idx="1721">
                  <c:v>4.7150684931506852</c:v>
                </c:pt>
                <c:pt idx="1722">
                  <c:v>4.7178082191780826</c:v>
                </c:pt>
                <c:pt idx="1723">
                  <c:v>4.720547945205479</c:v>
                </c:pt>
                <c:pt idx="1724">
                  <c:v>4.7232876712328764</c:v>
                </c:pt>
                <c:pt idx="1725">
                  <c:v>4.7260273972602738</c:v>
                </c:pt>
                <c:pt idx="1726">
                  <c:v>4.7287671232876711</c:v>
                </c:pt>
                <c:pt idx="1727">
                  <c:v>4.7315068493150685</c:v>
                </c:pt>
                <c:pt idx="1728">
                  <c:v>4.7342465753424658</c:v>
                </c:pt>
                <c:pt idx="1729">
                  <c:v>4.7369863013698632</c:v>
                </c:pt>
                <c:pt idx="1730">
                  <c:v>4.7397260273972606</c:v>
                </c:pt>
                <c:pt idx="1731">
                  <c:v>4.7424657534246579</c:v>
                </c:pt>
                <c:pt idx="1732">
                  <c:v>4.7452054794520544</c:v>
                </c:pt>
                <c:pt idx="1733">
                  <c:v>4.7479452054794518</c:v>
                </c:pt>
                <c:pt idx="1734">
                  <c:v>4.7506849315068491</c:v>
                </c:pt>
                <c:pt idx="1735">
                  <c:v>4.7534246575342465</c:v>
                </c:pt>
                <c:pt idx="1736">
                  <c:v>4.7561643835616438</c:v>
                </c:pt>
                <c:pt idx="1737">
                  <c:v>4.7589041095890412</c:v>
                </c:pt>
                <c:pt idx="1738">
                  <c:v>4.7616438356164386</c:v>
                </c:pt>
                <c:pt idx="1739">
                  <c:v>4.7643835616438359</c:v>
                </c:pt>
                <c:pt idx="1740">
                  <c:v>4.7671232876712333</c:v>
                </c:pt>
                <c:pt idx="1741">
                  <c:v>4.7698630136986298</c:v>
                </c:pt>
                <c:pt idx="1742">
                  <c:v>4.7726027397260271</c:v>
                </c:pt>
                <c:pt idx="1743">
                  <c:v>4.7753424657534245</c:v>
                </c:pt>
                <c:pt idx="1744">
                  <c:v>4.7780821917808218</c:v>
                </c:pt>
                <c:pt idx="1745">
                  <c:v>4.7808219178082192</c:v>
                </c:pt>
                <c:pt idx="1746">
                  <c:v>4.7835616438356166</c:v>
                </c:pt>
                <c:pt idx="1747">
                  <c:v>4.7863013698630139</c:v>
                </c:pt>
                <c:pt idx="1748">
                  <c:v>4.7890410958904113</c:v>
                </c:pt>
                <c:pt idx="1749">
                  <c:v>4.7917808219178086</c:v>
                </c:pt>
                <c:pt idx="1750">
                  <c:v>4.7945205479452051</c:v>
                </c:pt>
                <c:pt idx="1751">
                  <c:v>4.7972602739726025</c:v>
                </c:pt>
                <c:pt idx="1752">
                  <c:v>4.8</c:v>
                </c:pt>
                <c:pt idx="1753">
                  <c:v>4.8027397260273972</c:v>
                </c:pt>
                <c:pt idx="1754">
                  <c:v>4.8054794520547945</c:v>
                </c:pt>
                <c:pt idx="1755">
                  <c:v>4.8082191780821919</c:v>
                </c:pt>
                <c:pt idx="1756">
                  <c:v>4.8109589041095893</c:v>
                </c:pt>
                <c:pt idx="1757">
                  <c:v>4.8136986301369866</c:v>
                </c:pt>
                <c:pt idx="1758">
                  <c:v>4.816438356164384</c:v>
                </c:pt>
                <c:pt idx="1759">
                  <c:v>4.8191780821917805</c:v>
                </c:pt>
                <c:pt idx="1760">
                  <c:v>4.8219178082191778</c:v>
                </c:pt>
                <c:pt idx="1761">
                  <c:v>4.8246575342465752</c:v>
                </c:pt>
                <c:pt idx="1762">
                  <c:v>4.8273972602739725</c:v>
                </c:pt>
                <c:pt idx="1763">
                  <c:v>4.8301369863013699</c:v>
                </c:pt>
                <c:pt idx="1764">
                  <c:v>4.8328767123287673</c:v>
                </c:pt>
                <c:pt idx="1765">
                  <c:v>4.8356164383561646</c:v>
                </c:pt>
                <c:pt idx="1766">
                  <c:v>4.838356164383562</c:v>
                </c:pt>
                <c:pt idx="1767">
                  <c:v>4.8410958904109593</c:v>
                </c:pt>
                <c:pt idx="1768">
                  <c:v>4.8438356164383558</c:v>
                </c:pt>
                <c:pt idx="1769">
                  <c:v>4.8465753424657532</c:v>
                </c:pt>
                <c:pt idx="1770">
                  <c:v>4.8493150684931505</c:v>
                </c:pt>
                <c:pt idx="1771">
                  <c:v>4.8520547945205479</c:v>
                </c:pt>
                <c:pt idx="1772">
                  <c:v>4.8547945205479452</c:v>
                </c:pt>
                <c:pt idx="1773">
                  <c:v>4.8575342465753426</c:v>
                </c:pt>
                <c:pt idx="1774">
                  <c:v>4.86027397260274</c:v>
                </c:pt>
                <c:pt idx="1775">
                  <c:v>4.8630136986301373</c:v>
                </c:pt>
                <c:pt idx="1776">
                  <c:v>4.8657534246575347</c:v>
                </c:pt>
                <c:pt idx="1777">
                  <c:v>4.8684931506849312</c:v>
                </c:pt>
                <c:pt idx="1778">
                  <c:v>4.8712328767123285</c:v>
                </c:pt>
                <c:pt idx="1779">
                  <c:v>4.8739726027397259</c:v>
                </c:pt>
                <c:pt idx="1780">
                  <c:v>4.8767123287671232</c:v>
                </c:pt>
                <c:pt idx="1781">
                  <c:v>4.8794520547945206</c:v>
                </c:pt>
                <c:pt idx="1782">
                  <c:v>4.882191780821918</c:v>
                </c:pt>
                <c:pt idx="1783">
                  <c:v>4.8849315068493153</c:v>
                </c:pt>
                <c:pt idx="1784">
                  <c:v>4.8876712328767127</c:v>
                </c:pt>
                <c:pt idx="1785">
                  <c:v>4.8904109589041092</c:v>
                </c:pt>
                <c:pt idx="1786">
                  <c:v>4.8931506849315065</c:v>
                </c:pt>
                <c:pt idx="1787">
                  <c:v>4.8958904109589039</c:v>
                </c:pt>
                <c:pt idx="1788">
                  <c:v>4.8986301369863012</c:v>
                </c:pt>
                <c:pt idx="1789">
                  <c:v>4.9013698630136986</c:v>
                </c:pt>
                <c:pt idx="1790">
                  <c:v>4.904109589041096</c:v>
                </c:pt>
                <c:pt idx="1791">
                  <c:v>4.9068493150684933</c:v>
                </c:pt>
                <c:pt idx="1792">
                  <c:v>4.9095890410958907</c:v>
                </c:pt>
                <c:pt idx="1793">
                  <c:v>4.912328767123288</c:v>
                </c:pt>
                <c:pt idx="1794">
                  <c:v>4.9150684931506845</c:v>
                </c:pt>
                <c:pt idx="1795">
                  <c:v>4.9178082191780819</c:v>
                </c:pt>
                <c:pt idx="1796">
                  <c:v>4.9205479452054792</c:v>
                </c:pt>
                <c:pt idx="1797">
                  <c:v>4.9232876712328766</c:v>
                </c:pt>
                <c:pt idx="1798">
                  <c:v>4.9260273972602739</c:v>
                </c:pt>
                <c:pt idx="1799">
                  <c:v>4.9287671232876713</c:v>
                </c:pt>
                <c:pt idx="1800">
                  <c:v>4.9315068493150687</c:v>
                </c:pt>
                <c:pt idx="1801">
                  <c:v>4.934246575342466</c:v>
                </c:pt>
                <c:pt idx="1802">
                  <c:v>4.9369863013698634</c:v>
                </c:pt>
                <c:pt idx="1803">
                  <c:v>4.9397260273972599</c:v>
                </c:pt>
                <c:pt idx="1804">
                  <c:v>4.9424657534246572</c:v>
                </c:pt>
                <c:pt idx="1805">
                  <c:v>4.9452054794520546</c:v>
                </c:pt>
                <c:pt idx="1806">
                  <c:v>4.9479452054794519</c:v>
                </c:pt>
                <c:pt idx="1807">
                  <c:v>4.9506849315068493</c:v>
                </c:pt>
                <c:pt idx="1808">
                  <c:v>4.9534246575342467</c:v>
                </c:pt>
                <c:pt idx="1809">
                  <c:v>4.956164383561644</c:v>
                </c:pt>
                <c:pt idx="1810">
                  <c:v>4.9589041095890414</c:v>
                </c:pt>
                <c:pt idx="1811">
                  <c:v>4.9616438356164387</c:v>
                </c:pt>
                <c:pt idx="1812">
                  <c:v>4.9643835616438352</c:v>
                </c:pt>
                <c:pt idx="1813">
                  <c:v>4.9671232876712326</c:v>
                </c:pt>
                <c:pt idx="1814">
                  <c:v>4.9698630136986299</c:v>
                </c:pt>
                <c:pt idx="1815">
                  <c:v>4.9726027397260273</c:v>
                </c:pt>
                <c:pt idx="1816">
                  <c:v>4.9753424657534246</c:v>
                </c:pt>
                <c:pt idx="1817">
                  <c:v>4.978082191780822</c:v>
                </c:pt>
                <c:pt idx="1818">
                  <c:v>4.9808219178082194</c:v>
                </c:pt>
                <c:pt idx="1819">
                  <c:v>4.9835616438356167</c:v>
                </c:pt>
                <c:pt idx="1820">
                  <c:v>4.9863013698630141</c:v>
                </c:pt>
                <c:pt idx="1821">
                  <c:v>4.9890410958904106</c:v>
                </c:pt>
                <c:pt idx="1822">
                  <c:v>4.9917808219178079</c:v>
                </c:pt>
                <c:pt idx="1823">
                  <c:v>4.9945205479452053</c:v>
                </c:pt>
                <c:pt idx="1824">
                  <c:v>4.9972602739726026</c:v>
                </c:pt>
                <c:pt idx="1825">
                  <c:v>5</c:v>
                </c:pt>
                <c:pt idx="1826">
                  <c:v>5.0027397260273974</c:v>
                </c:pt>
                <c:pt idx="1827">
                  <c:v>5.0054794520547947</c:v>
                </c:pt>
                <c:pt idx="1828">
                  <c:v>5.0082191780821921</c:v>
                </c:pt>
                <c:pt idx="1829">
                  <c:v>5.0109589041095894</c:v>
                </c:pt>
                <c:pt idx="1830">
                  <c:v>5.0136986301369859</c:v>
                </c:pt>
                <c:pt idx="1831">
                  <c:v>5.0164383561643833</c:v>
                </c:pt>
                <c:pt idx="1832">
                  <c:v>5.0191780821917806</c:v>
                </c:pt>
                <c:pt idx="1833">
                  <c:v>5.021917808219178</c:v>
                </c:pt>
                <c:pt idx="1834">
                  <c:v>5.0246575342465754</c:v>
                </c:pt>
                <c:pt idx="1835">
                  <c:v>5.0273972602739727</c:v>
                </c:pt>
                <c:pt idx="1836">
                  <c:v>5.0301369863013701</c:v>
                </c:pt>
                <c:pt idx="1837">
                  <c:v>5.0328767123287674</c:v>
                </c:pt>
                <c:pt idx="1838">
                  <c:v>5.0356164383561648</c:v>
                </c:pt>
                <c:pt idx="1839">
                  <c:v>5.0383561643835613</c:v>
                </c:pt>
                <c:pt idx="1840">
                  <c:v>5.0410958904109586</c:v>
                </c:pt>
                <c:pt idx="1841">
                  <c:v>5.043835616438356</c:v>
                </c:pt>
                <c:pt idx="1842">
                  <c:v>5.0465753424657533</c:v>
                </c:pt>
                <c:pt idx="1843">
                  <c:v>5.0493150684931507</c:v>
                </c:pt>
                <c:pt idx="1844">
                  <c:v>5.0520547945205481</c:v>
                </c:pt>
                <c:pt idx="1845">
                  <c:v>5.0547945205479454</c:v>
                </c:pt>
                <c:pt idx="1846">
                  <c:v>5.0575342465753428</c:v>
                </c:pt>
                <c:pt idx="1847">
                  <c:v>5.0602739726027401</c:v>
                </c:pt>
                <c:pt idx="1848">
                  <c:v>5.0630136986301366</c:v>
                </c:pt>
                <c:pt idx="1849">
                  <c:v>5.065753424657534</c:v>
                </c:pt>
                <c:pt idx="1850">
                  <c:v>5.0684931506849313</c:v>
                </c:pt>
                <c:pt idx="1851">
                  <c:v>5.0712328767123287</c:v>
                </c:pt>
                <c:pt idx="1852">
                  <c:v>5.0739726027397261</c:v>
                </c:pt>
                <c:pt idx="1853">
                  <c:v>5.0767123287671234</c:v>
                </c:pt>
                <c:pt idx="1854">
                  <c:v>5.0794520547945208</c:v>
                </c:pt>
                <c:pt idx="1855">
                  <c:v>5.0821917808219181</c:v>
                </c:pt>
                <c:pt idx="1856">
                  <c:v>5.0849315068493155</c:v>
                </c:pt>
                <c:pt idx="1857">
                  <c:v>5.087671232876712</c:v>
                </c:pt>
                <c:pt idx="1858">
                  <c:v>5.0904109589041093</c:v>
                </c:pt>
                <c:pt idx="1859">
                  <c:v>5.0931506849315067</c:v>
                </c:pt>
                <c:pt idx="1860">
                  <c:v>5.095890410958904</c:v>
                </c:pt>
                <c:pt idx="1861">
                  <c:v>5.0986301369863014</c:v>
                </c:pt>
                <c:pt idx="1862">
                  <c:v>5.1013698630136988</c:v>
                </c:pt>
                <c:pt idx="1863">
                  <c:v>5.1041095890410961</c:v>
                </c:pt>
                <c:pt idx="1864">
                  <c:v>5.1068493150684935</c:v>
                </c:pt>
                <c:pt idx="1865">
                  <c:v>5.1095890410958908</c:v>
                </c:pt>
                <c:pt idx="1866">
                  <c:v>5.1123287671232873</c:v>
                </c:pt>
                <c:pt idx="1867">
                  <c:v>5.1150684931506847</c:v>
                </c:pt>
                <c:pt idx="1868">
                  <c:v>5.117808219178082</c:v>
                </c:pt>
                <c:pt idx="1869">
                  <c:v>5.1205479452054794</c:v>
                </c:pt>
                <c:pt idx="1870">
                  <c:v>5.1232876712328768</c:v>
                </c:pt>
                <c:pt idx="1871">
                  <c:v>5.1260273972602741</c:v>
                </c:pt>
                <c:pt idx="1872">
                  <c:v>5.1287671232876715</c:v>
                </c:pt>
                <c:pt idx="1873">
                  <c:v>5.1315068493150688</c:v>
                </c:pt>
                <c:pt idx="1874">
                  <c:v>5.1342465753424653</c:v>
                </c:pt>
                <c:pt idx="1875">
                  <c:v>5.1369863013698627</c:v>
                </c:pt>
                <c:pt idx="1876">
                  <c:v>5.13972602739726</c:v>
                </c:pt>
                <c:pt idx="1877">
                  <c:v>5.1424657534246574</c:v>
                </c:pt>
                <c:pt idx="1878">
                  <c:v>5.1452054794520548</c:v>
                </c:pt>
                <c:pt idx="1879">
                  <c:v>5.1479452054794521</c:v>
                </c:pt>
                <c:pt idx="1880">
                  <c:v>5.1506849315068495</c:v>
                </c:pt>
                <c:pt idx="1881">
                  <c:v>5.1534246575342468</c:v>
                </c:pt>
                <c:pt idx="1882">
                  <c:v>5.1561643835616442</c:v>
                </c:pt>
                <c:pt idx="1883">
                  <c:v>5.1589041095890407</c:v>
                </c:pt>
                <c:pt idx="1884">
                  <c:v>5.161643835616438</c:v>
                </c:pt>
                <c:pt idx="1885">
                  <c:v>5.1643835616438354</c:v>
                </c:pt>
                <c:pt idx="1886">
                  <c:v>5.1671232876712327</c:v>
                </c:pt>
                <c:pt idx="1887">
                  <c:v>5.1698630136986301</c:v>
                </c:pt>
                <c:pt idx="1888">
                  <c:v>5.1726027397260275</c:v>
                </c:pt>
                <c:pt idx="1889">
                  <c:v>5.1753424657534248</c:v>
                </c:pt>
                <c:pt idx="1890">
                  <c:v>5.1780821917808222</c:v>
                </c:pt>
                <c:pt idx="1891">
                  <c:v>5.1808219178082195</c:v>
                </c:pt>
                <c:pt idx="1892">
                  <c:v>5.183561643835616</c:v>
                </c:pt>
                <c:pt idx="1893">
                  <c:v>5.1863013698630134</c:v>
                </c:pt>
                <c:pt idx="1894">
                  <c:v>5.1890410958904107</c:v>
                </c:pt>
                <c:pt idx="1895">
                  <c:v>5.1917808219178081</c:v>
                </c:pt>
                <c:pt idx="1896">
                  <c:v>5.1945205479452055</c:v>
                </c:pt>
                <c:pt idx="1897">
                  <c:v>5.1972602739726028</c:v>
                </c:pt>
                <c:pt idx="1898">
                  <c:v>5.2</c:v>
                </c:pt>
                <c:pt idx="1899">
                  <c:v>5.2027397260273975</c:v>
                </c:pt>
                <c:pt idx="1900">
                  <c:v>5.2054794520547949</c:v>
                </c:pt>
                <c:pt idx="1901">
                  <c:v>5.2082191780821914</c:v>
                </c:pt>
                <c:pt idx="1902">
                  <c:v>5.2109589041095887</c:v>
                </c:pt>
                <c:pt idx="1903">
                  <c:v>5.2136986301369861</c:v>
                </c:pt>
                <c:pt idx="1904">
                  <c:v>5.2164383561643834</c:v>
                </c:pt>
                <c:pt idx="1905">
                  <c:v>5.2191780821917808</c:v>
                </c:pt>
                <c:pt idx="1906">
                  <c:v>5.2219178082191782</c:v>
                </c:pt>
                <c:pt idx="1907">
                  <c:v>5.2246575342465755</c:v>
                </c:pt>
                <c:pt idx="1908">
                  <c:v>5.2273972602739729</c:v>
                </c:pt>
                <c:pt idx="1909">
                  <c:v>5.2301369863013702</c:v>
                </c:pt>
                <c:pt idx="1910">
                  <c:v>5.2328767123287667</c:v>
                </c:pt>
                <c:pt idx="1911">
                  <c:v>5.2356164383561641</c:v>
                </c:pt>
                <c:pt idx="1912">
                  <c:v>5.2383561643835614</c:v>
                </c:pt>
                <c:pt idx="1913">
                  <c:v>5.2410958904109588</c:v>
                </c:pt>
                <c:pt idx="1914">
                  <c:v>5.2438356164383562</c:v>
                </c:pt>
                <c:pt idx="1915">
                  <c:v>5.2465753424657535</c:v>
                </c:pt>
                <c:pt idx="1916">
                  <c:v>5.2493150684931509</c:v>
                </c:pt>
                <c:pt idx="1917">
                  <c:v>5.2520547945205482</c:v>
                </c:pt>
                <c:pt idx="1918">
                  <c:v>5.2547945205479456</c:v>
                </c:pt>
                <c:pt idx="1919">
                  <c:v>5.2575342465753421</c:v>
                </c:pt>
                <c:pt idx="1920">
                  <c:v>5.2602739726027394</c:v>
                </c:pt>
                <c:pt idx="1921">
                  <c:v>5.2630136986301368</c:v>
                </c:pt>
                <c:pt idx="1922">
                  <c:v>5.2657534246575342</c:v>
                </c:pt>
                <c:pt idx="1923">
                  <c:v>5.2684931506849315</c:v>
                </c:pt>
                <c:pt idx="1924">
                  <c:v>5.2712328767123289</c:v>
                </c:pt>
                <c:pt idx="1925">
                  <c:v>5.2739726027397262</c:v>
                </c:pt>
                <c:pt idx="1926">
                  <c:v>5.2767123287671236</c:v>
                </c:pt>
                <c:pt idx="1927">
                  <c:v>5.279452054794521</c:v>
                </c:pt>
                <c:pt idx="1928">
                  <c:v>5.2821917808219174</c:v>
                </c:pt>
                <c:pt idx="1929">
                  <c:v>5.2849315068493148</c:v>
                </c:pt>
                <c:pt idx="1930">
                  <c:v>5.2876712328767121</c:v>
                </c:pt>
                <c:pt idx="1931">
                  <c:v>5.2904109589041095</c:v>
                </c:pt>
                <c:pt idx="1932">
                  <c:v>5.2931506849315069</c:v>
                </c:pt>
                <c:pt idx="1933">
                  <c:v>5.2958904109589042</c:v>
                </c:pt>
                <c:pt idx="1934">
                  <c:v>5.2986301369863016</c:v>
                </c:pt>
                <c:pt idx="1935">
                  <c:v>5.3013698630136989</c:v>
                </c:pt>
                <c:pt idx="1936">
                  <c:v>5.3041095890410963</c:v>
                </c:pt>
                <c:pt idx="1937">
                  <c:v>5.3068493150684928</c:v>
                </c:pt>
                <c:pt idx="1938">
                  <c:v>5.3095890410958901</c:v>
                </c:pt>
                <c:pt idx="1939">
                  <c:v>5.3123287671232875</c:v>
                </c:pt>
                <c:pt idx="1940">
                  <c:v>5.3150684931506849</c:v>
                </c:pt>
                <c:pt idx="1941">
                  <c:v>5.3178082191780822</c:v>
                </c:pt>
                <c:pt idx="1942">
                  <c:v>5.3205479452054796</c:v>
                </c:pt>
                <c:pt idx="1943">
                  <c:v>5.3232876712328769</c:v>
                </c:pt>
                <c:pt idx="1944">
                  <c:v>5.3260273972602743</c:v>
                </c:pt>
                <c:pt idx="1945">
                  <c:v>5.3287671232876717</c:v>
                </c:pt>
                <c:pt idx="1946">
                  <c:v>5.3315068493150681</c:v>
                </c:pt>
                <c:pt idx="1947">
                  <c:v>5.3342465753424655</c:v>
                </c:pt>
                <c:pt idx="1948">
                  <c:v>5.3369863013698629</c:v>
                </c:pt>
                <c:pt idx="1949">
                  <c:v>5.3397260273972602</c:v>
                </c:pt>
                <c:pt idx="1950">
                  <c:v>5.3424657534246576</c:v>
                </c:pt>
                <c:pt idx="1951">
                  <c:v>5.3452054794520549</c:v>
                </c:pt>
                <c:pt idx="1952">
                  <c:v>5.3479452054794523</c:v>
                </c:pt>
                <c:pt idx="1953">
                  <c:v>5.3506849315068497</c:v>
                </c:pt>
                <c:pt idx="1954">
                  <c:v>5.353424657534247</c:v>
                </c:pt>
                <c:pt idx="1955">
                  <c:v>5.3561643835616435</c:v>
                </c:pt>
                <c:pt idx="1956">
                  <c:v>5.3589041095890408</c:v>
                </c:pt>
                <c:pt idx="1957">
                  <c:v>5.3616438356164382</c:v>
                </c:pt>
                <c:pt idx="1958">
                  <c:v>5.3643835616438356</c:v>
                </c:pt>
                <c:pt idx="1959">
                  <c:v>5.3671232876712329</c:v>
                </c:pt>
                <c:pt idx="1960">
                  <c:v>5.3698630136986303</c:v>
                </c:pt>
                <c:pt idx="1961">
                  <c:v>5.3726027397260276</c:v>
                </c:pt>
                <c:pt idx="1962">
                  <c:v>5.375342465753425</c:v>
                </c:pt>
                <c:pt idx="1963">
                  <c:v>5.3780821917808215</c:v>
                </c:pt>
                <c:pt idx="1964">
                  <c:v>5.3808219178082188</c:v>
                </c:pt>
                <c:pt idx="1965">
                  <c:v>5.3835616438356162</c:v>
                </c:pt>
                <c:pt idx="1966">
                  <c:v>5.3863013698630136</c:v>
                </c:pt>
                <c:pt idx="1967">
                  <c:v>5.3890410958904109</c:v>
                </c:pt>
                <c:pt idx="1968">
                  <c:v>5.3917808219178083</c:v>
                </c:pt>
                <c:pt idx="1969">
                  <c:v>5.3945205479452056</c:v>
                </c:pt>
                <c:pt idx="1970">
                  <c:v>5.397260273972603</c:v>
                </c:pt>
                <c:pt idx="1971">
                  <c:v>5.4</c:v>
                </c:pt>
                <c:pt idx="1972">
                  <c:v>5.4027397260273968</c:v>
                </c:pt>
                <c:pt idx="1973">
                  <c:v>5.4054794520547942</c:v>
                </c:pt>
                <c:pt idx="1974">
                  <c:v>5.4082191780821915</c:v>
                </c:pt>
                <c:pt idx="1975">
                  <c:v>5.4109589041095889</c:v>
                </c:pt>
                <c:pt idx="1976">
                  <c:v>5.4136986301369863</c:v>
                </c:pt>
                <c:pt idx="1977">
                  <c:v>5.4164383561643836</c:v>
                </c:pt>
                <c:pt idx="1978">
                  <c:v>5.419178082191781</c:v>
                </c:pt>
                <c:pt idx="1979">
                  <c:v>5.4219178082191783</c:v>
                </c:pt>
                <c:pt idx="1980">
                  <c:v>5.4246575342465757</c:v>
                </c:pt>
                <c:pt idx="1981">
                  <c:v>5.4273972602739722</c:v>
                </c:pt>
                <c:pt idx="1982">
                  <c:v>5.4301369863013695</c:v>
                </c:pt>
                <c:pt idx="1983">
                  <c:v>5.4328767123287669</c:v>
                </c:pt>
                <c:pt idx="1984">
                  <c:v>5.4356164383561643</c:v>
                </c:pt>
                <c:pt idx="1985">
                  <c:v>5.4383561643835616</c:v>
                </c:pt>
                <c:pt idx="1986">
                  <c:v>5.441095890410959</c:v>
                </c:pt>
                <c:pt idx="1987">
                  <c:v>5.4438356164383563</c:v>
                </c:pt>
                <c:pt idx="1988">
                  <c:v>5.4465753424657537</c:v>
                </c:pt>
                <c:pt idx="1989">
                  <c:v>5.4493150684931511</c:v>
                </c:pt>
                <c:pt idx="1990">
                  <c:v>5.4520547945205475</c:v>
                </c:pt>
                <c:pt idx="1991">
                  <c:v>5.4547945205479449</c:v>
                </c:pt>
                <c:pt idx="1992">
                  <c:v>5.4575342465753423</c:v>
                </c:pt>
                <c:pt idx="1993">
                  <c:v>5.4602739726027396</c:v>
                </c:pt>
                <c:pt idx="1994">
                  <c:v>5.463013698630137</c:v>
                </c:pt>
                <c:pt idx="1995">
                  <c:v>5.4657534246575343</c:v>
                </c:pt>
                <c:pt idx="1996">
                  <c:v>5.4684931506849317</c:v>
                </c:pt>
                <c:pt idx="1997">
                  <c:v>5.4712328767123291</c:v>
                </c:pt>
                <c:pt idx="1998">
                  <c:v>5.4739726027397264</c:v>
                </c:pt>
                <c:pt idx="1999">
                  <c:v>5.4767123287671229</c:v>
                </c:pt>
                <c:pt idx="2000">
                  <c:v>5.4794520547945202</c:v>
                </c:pt>
                <c:pt idx="2001">
                  <c:v>5.4821917808219176</c:v>
                </c:pt>
                <c:pt idx="2002">
                  <c:v>5.484931506849315</c:v>
                </c:pt>
                <c:pt idx="2003">
                  <c:v>5.4876712328767123</c:v>
                </c:pt>
                <c:pt idx="2004">
                  <c:v>5.4904109589041097</c:v>
                </c:pt>
                <c:pt idx="2005">
                  <c:v>5.493150684931507</c:v>
                </c:pt>
                <c:pt idx="2006">
                  <c:v>5.4958904109589044</c:v>
                </c:pt>
                <c:pt idx="2007">
                  <c:v>5.4986301369863018</c:v>
                </c:pt>
                <c:pt idx="2008">
                  <c:v>5.5013698630136982</c:v>
                </c:pt>
                <c:pt idx="2009">
                  <c:v>5.5041095890410956</c:v>
                </c:pt>
                <c:pt idx="2010">
                  <c:v>5.506849315068493</c:v>
                </c:pt>
                <c:pt idx="2011">
                  <c:v>5.5095890410958903</c:v>
                </c:pt>
                <c:pt idx="2012">
                  <c:v>5.5123287671232877</c:v>
                </c:pt>
                <c:pt idx="2013">
                  <c:v>5.515068493150685</c:v>
                </c:pt>
                <c:pt idx="2014">
                  <c:v>5.5178082191780824</c:v>
                </c:pt>
                <c:pt idx="2015">
                  <c:v>5.5205479452054798</c:v>
                </c:pt>
                <c:pt idx="2016">
                  <c:v>5.5232876712328771</c:v>
                </c:pt>
                <c:pt idx="2017">
                  <c:v>5.5260273972602736</c:v>
                </c:pt>
                <c:pt idx="2018">
                  <c:v>5.5287671232876709</c:v>
                </c:pt>
                <c:pt idx="2019">
                  <c:v>5.5315068493150683</c:v>
                </c:pt>
                <c:pt idx="2020">
                  <c:v>5.5342465753424657</c:v>
                </c:pt>
                <c:pt idx="2021">
                  <c:v>5.536986301369863</c:v>
                </c:pt>
                <c:pt idx="2022">
                  <c:v>5.5397260273972604</c:v>
                </c:pt>
                <c:pt idx="2023">
                  <c:v>5.5424657534246577</c:v>
                </c:pt>
                <c:pt idx="2024">
                  <c:v>5.5452054794520551</c:v>
                </c:pt>
                <c:pt idx="2025">
                  <c:v>5.5479452054794525</c:v>
                </c:pt>
                <c:pt idx="2026">
                  <c:v>5.5506849315068489</c:v>
                </c:pt>
                <c:pt idx="2027">
                  <c:v>5.5534246575342463</c:v>
                </c:pt>
                <c:pt idx="2028">
                  <c:v>5.5561643835616437</c:v>
                </c:pt>
                <c:pt idx="2029">
                  <c:v>5.558904109589041</c:v>
                </c:pt>
                <c:pt idx="2030">
                  <c:v>5.5616438356164384</c:v>
                </c:pt>
                <c:pt idx="2031">
                  <c:v>5.5643835616438357</c:v>
                </c:pt>
                <c:pt idx="2032">
                  <c:v>5.5671232876712331</c:v>
                </c:pt>
                <c:pt idx="2033">
                  <c:v>5.5698630136986305</c:v>
                </c:pt>
                <c:pt idx="2034">
                  <c:v>5.5726027397260278</c:v>
                </c:pt>
                <c:pt idx="2035">
                  <c:v>5.5753424657534243</c:v>
                </c:pt>
                <c:pt idx="2036">
                  <c:v>5.5780821917808217</c:v>
                </c:pt>
                <c:pt idx="2037">
                  <c:v>5.580821917808219</c:v>
                </c:pt>
                <c:pt idx="2038">
                  <c:v>5.5835616438356164</c:v>
                </c:pt>
                <c:pt idx="2039">
                  <c:v>5.5863013698630137</c:v>
                </c:pt>
                <c:pt idx="2040">
                  <c:v>5.5890410958904111</c:v>
                </c:pt>
                <c:pt idx="2041">
                  <c:v>5.5917808219178085</c:v>
                </c:pt>
                <c:pt idx="2042">
                  <c:v>5.5945205479452058</c:v>
                </c:pt>
                <c:pt idx="2043">
                  <c:v>5.5972602739726032</c:v>
                </c:pt>
                <c:pt idx="2044">
                  <c:v>5.6</c:v>
                </c:pt>
                <c:pt idx="2045">
                  <c:v>5.602739726027397</c:v>
                </c:pt>
                <c:pt idx="2046">
                  <c:v>5.6054794520547944</c:v>
                </c:pt>
                <c:pt idx="2047">
                  <c:v>5.6082191780821917</c:v>
                </c:pt>
                <c:pt idx="2048">
                  <c:v>5.6109589041095891</c:v>
                </c:pt>
                <c:pt idx="2049">
                  <c:v>5.6136986301369864</c:v>
                </c:pt>
                <c:pt idx="2050">
                  <c:v>5.6164383561643838</c:v>
                </c:pt>
                <c:pt idx="2051">
                  <c:v>5.6191780821917812</c:v>
                </c:pt>
                <c:pt idx="2052">
                  <c:v>5.6219178082191785</c:v>
                </c:pt>
                <c:pt idx="2053">
                  <c:v>5.624657534246575</c:v>
                </c:pt>
                <c:pt idx="2054">
                  <c:v>5.6273972602739724</c:v>
                </c:pt>
                <c:pt idx="2055">
                  <c:v>5.6301369863013697</c:v>
                </c:pt>
                <c:pt idx="2056">
                  <c:v>5.6328767123287671</c:v>
                </c:pt>
                <c:pt idx="2057">
                  <c:v>5.6356164383561644</c:v>
                </c:pt>
                <c:pt idx="2058">
                  <c:v>5.6383561643835618</c:v>
                </c:pt>
                <c:pt idx="2059">
                  <c:v>5.6410958904109592</c:v>
                </c:pt>
                <c:pt idx="2060">
                  <c:v>5.6438356164383565</c:v>
                </c:pt>
                <c:pt idx="2061">
                  <c:v>5.646575342465753</c:v>
                </c:pt>
                <c:pt idx="2062">
                  <c:v>5.6493150684931503</c:v>
                </c:pt>
                <c:pt idx="2063">
                  <c:v>5.6520547945205477</c:v>
                </c:pt>
                <c:pt idx="2064">
                  <c:v>5.6547945205479451</c:v>
                </c:pt>
                <c:pt idx="2065">
                  <c:v>5.6575342465753424</c:v>
                </c:pt>
                <c:pt idx="2066">
                  <c:v>5.6602739726027398</c:v>
                </c:pt>
                <c:pt idx="2067">
                  <c:v>5.6630136986301371</c:v>
                </c:pt>
                <c:pt idx="2068">
                  <c:v>5.6657534246575345</c:v>
                </c:pt>
                <c:pt idx="2069">
                  <c:v>5.6684931506849319</c:v>
                </c:pt>
                <c:pt idx="2070">
                  <c:v>5.6712328767123283</c:v>
                </c:pt>
                <c:pt idx="2071">
                  <c:v>5.6739726027397257</c:v>
                </c:pt>
                <c:pt idx="2072">
                  <c:v>5.6767123287671231</c:v>
                </c:pt>
                <c:pt idx="2073">
                  <c:v>5.6794520547945204</c:v>
                </c:pt>
                <c:pt idx="2074">
                  <c:v>5.6821917808219178</c:v>
                </c:pt>
                <c:pt idx="2075">
                  <c:v>5.6849315068493151</c:v>
                </c:pt>
                <c:pt idx="2076">
                  <c:v>5.6876712328767125</c:v>
                </c:pt>
                <c:pt idx="2077">
                  <c:v>5.6904109589041099</c:v>
                </c:pt>
                <c:pt idx="2078">
                  <c:v>5.6931506849315072</c:v>
                </c:pt>
                <c:pt idx="2079">
                  <c:v>5.6958904109589037</c:v>
                </c:pt>
                <c:pt idx="2080">
                  <c:v>5.6986301369863011</c:v>
                </c:pt>
                <c:pt idx="2081">
                  <c:v>5.7013698630136984</c:v>
                </c:pt>
                <c:pt idx="2082">
                  <c:v>5.7041095890410958</c:v>
                </c:pt>
                <c:pt idx="2083">
                  <c:v>5.7068493150684931</c:v>
                </c:pt>
                <c:pt idx="2084">
                  <c:v>5.7095890410958905</c:v>
                </c:pt>
                <c:pt idx="2085">
                  <c:v>5.7123287671232879</c:v>
                </c:pt>
                <c:pt idx="2086">
                  <c:v>5.7150684931506852</c:v>
                </c:pt>
                <c:pt idx="2087">
                  <c:v>5.7178082191780826</c:v>
                </c:pt>
                <c:pt idx="2088">
                  <c:v>5.720547945205479</c:v>
                </c:pt>
                <c:pt idx="2089">
                  <c:v>5.7232876712328764</c:v>
                </c:pt>
                <c:pt idx="2090">
                  <c:v>5.7260273972602738</c:v>
                </c:pt>
                <c:pt idx="2091">
                  <c:v>5.7287671232876711</c:v>
                </c:pt>
                <c:pt idx="2092">
                  <c:v>5.7315068493150685</c:v>
                </c:pt>
                <c:pt idx="2093">
                  <c:v>5.7342465753424658</c:v>
                </c:pt>
                <c:pt idx="2094">
                  <c:v>5.7369863013698632</c:v>
                </c:pt>
                <c:pt idx="2095">
                  <c:v>5.7397260273972606</c:v>
                </c:pt>
                <c:pt idx="2096">
                  <c:v>5.7424657534246579</c:v>
                </c:pt>
                <c:pt idx="2097">
                  <c:v>5.7452054794520544</c:v>
                </c:pt>
                <c:pt idx="2098">
                  <c:v>5.7479452054794518</c:v>
                </c:pt>
                <c:pt idx="2099">
                  <c:v>5.7506849315068491</c:v>
                </c:pt>
                <c:pt idx="2100">
                  <c:v>5.7534246575342465</c:v>
                </c:pt>
                <c:pt idx="2101">
                  <c:v>5.7561643835616438</c:v>
                </c:pt>
                <c:pt idx="2102">
                  <c:v>5.7589041095890412</c:v>
                </c:pt>
                <c:pt idx="2103">
                  <c:v>5.7616438356164386</c:v>
                </c:pt>
                <c:pt idx="2104">
                  <c:v>5.7643835616438359</c:v>
                </c:pt>
                <c:pt idx="2105">
                  <c:v>5.7671232876712333</c:v>
                </c:pt>
                <c:pt idx="2106">
                  <c:v>5.7698630136986298</c:v>
                </c:pt>
                <c:pt idx="2107">
                  <c:v>5.7726027397260271</c:v>
                </c:pt>
                <c:pt idx="2108">
                  <c:v>5.7753424657534245</c:v>
                </c:pt>
                <c:pt idx="2109">
                  <c:v>5.7780821917808218</c:v>
                </c:pt>
                <c:pt idx="2110">
                  <c:v>5.7808219178082192</c:v>
                </c:pt>
                <c:pt idx="2111">
                  <c:v>5.7835616438356166</c:v>
                </c:pt>
                <c:pt idx="2112">
                  <c:v>5.7863013698630139</c:v>
                </c:pt>
                <c:pt idx="2113">
                  <c:v>5.7890410958904113</c:v>
                </c:pt>
                <c:pt idx="2114">
                  <c:v>5.7917808219178086</c:v>
                </c:pt>
                <c:pt idx="2115">
                  <c:v>5.7945205479452051</c:v>
                </c:pt>
                <c:pt idx="2116">
                  <c:v>5.7972602739726025</c:v>
                </c:pt>
                <c:pt idx="2117">
                  <c:v>5.8</c:v>
                </c:pt>
                <c:pt idx="2118">
                  <c:v>5.8027397260273972</c:v>
                </c:pt>
                <c:pt idx="2119">
                  <c:v>5.8054794520547945</c:v>
                </c:pt>
                <c:pt idx="2120">
                  <c:v>5.8082191780821919</c:v>
                </c:pt>
                <c:pt idx="2121">
                  <c:v>5.8109589041095893</c:v>
                </c:pt>
                <c:pt idx="2122">
                  <c:v>5.8136986301369866</c:v>
                </c:pt>
                <c:pt idx="2123">
                  <c:v>5.816438356164384</c:v>
                </c:pt>
                <c:pt idx="2124">
                  <c:v>5.8191780821917805</c:v>
                </c:pt>
                <c:pt idx="2125">
                  <c:v>5.8219178082191778</c:v>
                </c:pt>
                <c:pt idx="2126">
                  <c:v>5.8246575342465752</c:v>
                </c:pt>
                <c:pt idx="2127">
                  <c:v>5.8273972602739725</c:v>
                </c:pt>
                <c:pt idx="2128">
                  <c:v>5.8301369863013699</c:v>
                </c:pt>
                <c:pt idx="2129">
                  <c:v>5.8328767123287673</c:v>
                </c:pt>
                <c:pt idx="2130">
                  <c:v>5.8356164383561646</c:v>
                </c:pt>
                <c:pt idx="2131">
                  <c:v>5.838356164383562</c:v>
                </c:pt>
                <c:pt idx="2132">
                  <c:v>5.8410958904109593</c:v>
                </c:pt>
                <c:pt idx="2133">
                  <c:v>5.8438356164383558</c:v>
                </c:pt>
                <c:pt idx="2134">
                  <c:v>5.8465753424657532</c:v>
                </c:pt>
                <c:pt idx="2135">
                  <c:v>5.8493150684931505</c:v>
                </c:pt>
                <c:pt idx="2136">
                  <c:v>5.8520547945205479</c:v>
                </c:pt>
                <c:pt idx="2137">
                  <c:v>5.8547945205479452</c:v>
                </c:pt>
                <c:pt idx="2138">
                  <c:v>5.8575342465753426</c:v>
                </c:pt>
                <c:pt idx="2139">
                  <c:v>5.86027397260274</c:v>
                </c:pt>
                <c:pt idx="2140">
                  <c:v>5.8630136986301373</c:v>
                </c:pt>
                <c:pt idx="2141">
                  <c:v>5.8657534246575347</c:v>
                </c:pt>
                <c:pt idx="2142">
                  <c:v>5.8684931506849312</c:v>
                </c:pt>
                <c:pt idx="2143">
                  <c:v>5.8712328767123285</c:v>
                </c:pt>
                <c:pt idx="2144">
                  <c:v>5.8739726027397259</c:v>
                </c:pt>
                <c:pt idx="2145">
                  <c:v>5.8767123287671232</c:v>
                </c:pt>
                <c:pt idx="2146">
                  <c:v>5.8794520547945206</c:v>
                </c:pt>
                <c:pt idx="2147">
                  <c:v>5.882191780821918</c:v>
                </c:pt>
                <c:pt idx="2148">
                  <c:v>5.8849315068493153</c:v>
                </c:pt>
                <c:pt idx="2149">
                  <c:v>5.8876712328767127</c:v>
                </c:pt>
                <c:pt idx="2150">
                  <c:v>5.8904109589041092</c:v>
                </c:pt>
                <c:pt idx="2151">
                  <c:v>5.8931506849315065</c:v>
                </c:pt>
                <c:pt idx="2152">
                  <c:v>5.8958904109589039</c:v>
                </c:pt>
                <c:pt idx="2153">
                  <c:v>5.8986301369863012</c:v>
                </c:pt>
                <c:pt idx="2154">
                  <c:v>5.9013698630136986</c:v>
                </c:pt>
                <c:pt idx="2155">
                  <c:v>5.904109589041096</c:v>
                </c:pt>
                <c:pt idx="2156">
                  <c:v>5.9068493150684933</c:v>
                </c:pt>
                <c:pt idx="2157">
                  <c:v>5.9095890410958907</c:v>
                </c:pt>
                <c:pt idx="2158">
                  <c:v>5.912328767123288</c:v>
                </c:pt>
                <c:pt idx="2159">
                  <c:v>5.9150684931506845</c:v>
                </c:pt>
                <c:pt idx="2160">
                  <c:v>5.9178082191780819</c:v>
                </c:pt>
                <c:pt idx="2161">
                  <c:v>5.9205479452054792</c:v>
                </c:pt>
                <c:pt idx="2162">
                  <c:v>5.9232876712328766</c:v>
                </c:pt>
                <c:pt idx="2163">
                  <c:v>5.9260273972602739</c:v>
                </c:pt>
                <c:pt idx="2164">
                  <c:v>5.9287671232876713</c:v>
                </c:pt>
                <c:pt idx="2165">
                  <c:v>5.9315068493150687</c:v>
                </c:pt>
                <c:pt idx="2166">
                  <c:v>5.934246575342466</c:v>
                </c:pt>
                <c:pt idx="2167">
                  <c:v>5.9369863013698634</c:v>
                </c:pt>
                <c:pt idx="2168">
                  <c:v>5.9397260273972599</c:v>
                </c:pt>
                <c:pt idx="2169">
                  <c:v>5.9424657534246572</c:v>
                </c:pt>
                <c:pt idx="2170">
                  <c:v>5.9452054794520546</c:v>
                </c:pt>
                <c:pt idx="2171">
                  <c:v>5.9479452054794519</c:v>
                </c:pt>
                <c:pt idx="2172">
                  <c:v>5.9506849315068493</c:v>
                </c:pt>
                <c:pt idx="2173">
                  <c:v>5.9534246575342467</c:v>
                </c:pt>
                <c:pt idx="2174">
                  <c:v>5.956164383561644</c:v>
                </c:pt>
                <c:pt idx="2175">
                  <c:v>5.9589041095890414</c:v>
                </c:pt>
                <c:pt idx="2176">
                  <c:v>5.9616438356164387</c:v>
                </c:pt>
                <c:pt idx="2177">
                  <c:v>5.9643835616438352</c:v>
                </c:pt>
                <c:pt idx="2178">
                  <c:v>5.9671232876712326</c:v>
                </c:pt>
                <c:pt idx="2179">
                  <c:v>5.9698630136986299</c:v>
                </c:pt>
                <c:pt idx="2180">
                  <c:v>5.9726027397260273</c:v>
                </c:pt>
                <c:pt idx="2181">
                  <c:v>5.9753424657534246</c:v>
                </c:pt>
                <c:pt idx="2182">
                  <c:v>5.978082191780822</c:v>
                </c:pt>
                <c:pt idx="2183">
                  <c:v>5.9808219178082194</c:v>
                </c:pt>
                <c:pt idx="2184">
                  <c:v>5.9835616438356167</c:v>
                </c:pt>
                <c:pt idx="2185">
                  <c:v>5.9863013698630141</c:v>
                </c:pt>
                <c:pt idx="2186">
                  <c:v>5.9890410958904106</c:v>
                </c:pt>
                <c:pt idx="2187">
                  <c:v>5.9917808219178079</c:v>
                </c:pt>
                <c:pt idx="2188">
                  <c:v>5.9945205479452053</c:v>
                </c:pt>
                <c:pt idx="2189">
                  <c:v>5.9972602739726026</c:v>
                </c:pt>
                <c:pt idx="2190">
                  <c:v>6</c:v>
                </c:pt>
                <c:pt idx="2191">
                  <c:v>6.0027397260273974</c:v>
                </c:pt>
                <c:pt idx="2192">
                  <c:v>6.0054794520547947</c:v>
                </c:pt>
                <c:pt idx="2193">
                  <c:v>6.0082191780821921</c:v>
                </c:pt>
                <c:pt idx="2194">
                  <c:v>6.0109589041095894</c:v>
                </c:pt>
                <c:pt idx="2195">
                  <c:v>6.0136986301369859</c:v>
                </c:pt>
                <c:pt idx="2196">
                  <c:v>6.0164383561643833</c:v>
                </c:pt>
                <c:pt idx="2197">
                  <c:v>6.0191780821917806</c:v>
                </c:pt>
                <c:pt idx="2198">
                  <c:v>6.021917808219178</c:v>
                </c:pt>
                <c:pt idx="2199">
                  <c:v>6.0246575342465754</c:v>
                </c:pt>
                <c:pt idx="2200">
                  <c:v>6.0273972602739727</c:v>
                </c:pt>
              </c:numCache>
            </c:numRef>
          </c:xVal>
          <c:yVal>
            <c:numRef>
              <c:f>CUM_INCID_CR1!$C$2:$C$2202</c:f>
              <c:numCache>
                <c:formatCode>General</c:formatCode>
                <c:ptCount val="2201"/>
                <c:pt idx="0">
                  <c:v>0</c:v>
                </c:pt>
                <c:pt idx="1">
                  <c:v>0</c:v>
                </c:pt>
                <c:pt idx="2">
                  <c:v>0</c:v>
                </c:pt>
                <c:pt idx="3">
                  <c:v>0</c:v>
                </c:pt>
                <c:pt idx="4">
                  <c:v>0</c:v>
                </c:pt>
                <c:pt idx="5">
                  <c:v>0</c:v>
                </c:pt>
                <c:pt idx="6">
                  <c:v>7.7459333849728897E-4</c:v>
                </c:pt>
                <c:pt idx="7">
                  <c:v>2.7110766847405115E-3</c:v>
                </c:pt>
                <c:pt idx="8">
                  <c:v>3.8729666924864452E-3</c:v>
                </c:pt>
                <c:pt idx="9">
                  <c:v>4.26026336173509E-3</c:v>
                </c:pt>
                <c:pt idx="10">
                  <c:v>4.6475600309837349E-3</c:v>
                </c:pt>
                <c:pt idx="11">
                  <c:v>5.8099023119907601E-3</c:v>
                </c:pt>
                <c:pt idx="12">
                  <c:v>6.5847971659954438E-3</c:v>
                </c:pt>
                <c:pt idx="13">
                  <c:v>6.5847971659954438E-3</c:v>
                </c:pt>
                <c:pt idx="14">
                  <c:v>6.9722445929977861E-3</c:v>
                </c:pt>
                <c:pt idx="15">
                  <c:v>8.5220343010071545E-3</c:v>
                </c:pt>
                <c:pt idx="16">
                  <c:v>8.9094817280094968E-3</c:v>
                </c:pt>
                <c:pt idx="17">
                  <c:v>9.6843765820141814E-3</c:v>
                </c:pt>
                <c:pt idx="18">
                  <c:v>9.6843765820141814E-3</c:v>
                </c:pt>
                <c:pt idx="19">
                  <c:v>9.6843765820141814E-3</c:v>
                </c:pt>
                <c:pt idx="20">
                  <c:v>1.0846718863021208E-2</c:v>
                </c:pt>
                <c:pt idx="21">
                  <c:v>1.1621613717025893E-2</c:v>
                </c:pt>
                <c:pt idx="22">
                  <c:v>1.317140342503526E-2</c:v>
                </c:pt>
                <c:pt idx="23">
                  <c:v>1.3558850852037603E-2</c:v>
                </c:pt>
                <c:pt idx="24">
                  <c:v>1.3558850852037603E-2</c:v>
                </c:pt>
                <c:pt idx="25">
                  <c:v>1.3558850852037603E-2</c:v>
                </c:pt>
                <c:pt idx="26">
                  <c:v>1.3946298279039945E-2</c:v>
                </c:pt>
                <c:pt idx="27">
                  <c:v>1.4333898004559191E-2</c:v>
                </c:pt>
                <c:pt idx="28">
                  <c:v>1.6271896632155419E-2</c:v>
                </c:pt>
                <c:pt idx="29">
                  <c:v>1.8597494985270892E-2</c:v>
                </c:pt>
                <c:pt idx="30">
                  <c:v>2.0147893887347872E-2</c:v>
                </c:pt>
                <c:pt idx="31">
                  <c:v>2.0535493612867117E-2</c:v>
                </c:pt>
                <c:pt idx="32">
                  <c:v>2.1310693063905609E-2</c:v>
                </c:pt>
                <c:pt idx="33">
                  <c:v>2.2473492240463345E-2</c:v>
                </c:pt>
                <c:pt idx="34">
                  <c:v>2.2861091965982589E-2</c:v>
                </c:pt>
                <c:pt idx="35">
                  <c:v>2.3248691691501833E-2</c:v>
                </c:pt>
                <c:pt idx="36">
                  <c:v>2.3636291417021078E-2</c:v>
                </c:pt>
                <c:pt idx="37">
                  <c:v>2.4411798731225193E-2</c:v>
                </c:pt>
                <c:pt idx="38">
                  <c:v>2.4411798731225193E-2</c:v>
                </c:pt>
                <c:pt idx="39">
                  <c:v>2.4411798731225193E-2</c:v>
                </c:pt>
                <c:pt idx="40">
                  <c:v>2.5187614398238137E-2</c:v>
                </c:pt>
                <c:pt idx="41">
                  <c:v>2.5187614398238137E-2</c:v>
                </c:pt>
                <c:pt idx="42">
                  <c:v>2.5575522231744609E-2</c:v>
                </c:pt>
                <c:pt idx="43">
                  <c:v>2.5963430065251081E-2</c:v>
                </c:pt>
                <c:pt idx="44">
                  <c:v>2.5963430065251081E-2</c:v>
                </c:pt>
                <c:pt idx="45">
                  <c:v>2.5963430065251081E-2</c:v>
                </c:pt>
                <c:pt idx="46">
                  <c:v>2.6351492443711141E-2</c:v>
                </c:pt>
                <c:pt idx="47">
                  <c:v>2.6351492443711141E-2</c:v>
                </c:pt>
                <c:pt idx="48">
                  <c:v>2.6739864405241374E-2</c:v>
                </c:pt>
                <c:pt idx="49">
                  <c:v>2.6739864405241374E-2</c:v>
                </c:pt>
                <c:pt idx="50">
                  <c:v>2.7128236366771606E-2</c:v>
                </c:pt>
                <c:pt idx="51">
                  <c:v>2.7128236366771606E-2</c:v>
                </c:pt>
                <c:pt idx="52">
                  <c:v>2.7905911637461638E-2</c:v>
                </c:pt>
                <c:pt idx="53">
                  <c:v>2.8683586908151669E-2</c:v>
                </c:pt>
                <c:pt idx="54">
                  <c:v>2.8683586908151669E-2</c:v>
                </c:pt>
                <c:pt idx="55">
                  <c:v>2.9072424543496685E-2</c:v>
                </c:pt>
                <c:pt idx="56">
                  <c:v>2.94612621788417E-2</c:v>
                </c:pt>
                <c:pt idx="57">
                  <c:v>2.9850099814186716E-2</c:v>
                </c:pt>
                <c:pt idx="58">
                  <c:v>3.0238937449531732E-2</c:v>
                </c:pt>
                <c:pt idx="59">
                  <c:v>3.0627775084876747E-2</c:v>
                </c:pt>
                <c:pt idx="60">
                  <c:v>3.1016768754585866E-2</c:v>
                </c:pt>
                <c:pt idx="61">
                  <c:v>3.1016768754585866E-2</c:v>
                </c:pt>
                <c:pt idx="62">
                  <c:v>3.1405918646652299E-2</c:v>
                </c:pt>
                <c:pt idx="63">
                  <c:v>3.2573368322851591E-2</c:v>
                </c:pt>
                <c:pt idx="64">
                  <c:v>3.2962518214918024E-2</c:v>
                </c:pt>
                <c:pt idx="65">
                  <c:v>3.3351824769581907E-2</c:v>
                </c:pt>
                <c:pt idx="66">
                  <c:v>3.3741131324245791E-2</c:v>
                </c:pt>
                <c:pt idx="67">
                  <c:v>3.3741131324245791E-2</c:v>
                </c:pt>
                <c:pt idx="68">
                  <c:v>3.3741131324245791E-2</c:v>
                </c:pt>
                <c:pt idx="69">
                  <c:v>3.4130594794086887E-2</c:v>
                </c:pt>
                <c:pt idx="70">
                  <c:v>3.4130594794086887E-2</c:v>
                </c:pt>
                <c:pt idx="71">
                  <c:v>3.4520058263927983E-2</c:v>
                </c:pt>
                <c:pt idx="72">
                  <c:v>3.5298985203610168E-2</c:v>
                </c:pt>
                <c:pt idx="73">
                  <c:v>3.5298985203610168E-2</c:v>
                </c:pt>
                <c:pt idx="74">
                  <c:v>3.6077912143292354E-2</c:v>
                </c:pt>
                <c:pt idx="75">
                  <c:v>3.6856839082974539E-2</c:v>
                </c:pt>
                <c:pt idx="76">
                  <c:v>3.7246302552815636E-2</c:v>
                </c:pt>
                <c:pt idx="77">
                  <c:v>3.8025229492497821E-2</c:v>
                </c:pt>
                <c:pt idx="78">
                  <c:v>3.8414692962338917E-2</c:v>
                </c:pt>
                <c:pt idx="79">
                  <c:v>3.8414692962338917E-2</c:v>
                </c:pt>
                <c:pt idx="80">
                  <c:v>3.8414692962338917E-2</c:v>
                </c:pt>
                <c:pt idx="81">
                  <c:v>3.8414692962338917E-2</c:v>
                </c:pt>
                <c:pt idx="82">
                  <c:v>3.8414692962338917E-2</c:v>
                </c:pt>
                <c:pt idx="83">
                  <c:v>3.8804314237475733E-2</c:v>
                </c:pt>
                <c:pt idx="84">
                  <c:v>3.8804314237475733E-2</c:v>
                </c:pt>
                <c:pt idx="85">
                  <c:v>3.9194093509885515E-2</c:v>
                </c:pt>
                <c:pt idx="86">
                  <c:v>3.9583872782295297E-2</c:v>
                </c:pt>
                <c:pt idx="87">
                  <c:v>3.9973810308571264E-2</c:v>
                </c:pt>
                <c:pt idx="88">
                  <c:v>4.0363747834847231E-2</c:v>
                </c:pt>
                <c:pt idx="89">
                  <c:v>4.0363747834847231E-2</c:v>
                </c:pt>
                <c:pt idx="90">
                  <c:v>4.0753685361123199E-2</c:v>
                </c:pt>
                <c:pt idx="91">
                  <c:v>4.0753685361123199E-2</c:v>
                </c:pt>
                <c:pt idx="92">
                  <c:v>4.1143622887399166E-2</c:v>
                </c:pt>
                <c:pt idx="93">
                  <c:v>4.19234979399511E-2</c:v>
                </c:pt>
                <c:pt idx="94">
                  <c:v>4.19234979399511E-2</c:v>
                </c:pt>
                <c:pt idx="95">
                  <c:v>4.2703690531205214E-2</c:v>
                </c:pt>
                <c:pt idx="96">
                  <c:v>4.3093786826832271E-2</c:v>
                </c:pt>
                <c:pt idx="97">
                  <c:v>4.3093786826832271E-2</c:v>
                </c:pt>
                <c:pt idx="98">
                  <c:v>4.3093786826832271E-2</c:v>
                </c:pt>
                <c:pt idx="99">
                  <c:v>4.3093786826832271E-2</c:v>
                </c:pt>
                <c:pt idx="100">
                  <c:v>4.3093786826832271E-2</c:v>
                </c:pt>
                <c:pt idx="101">
                  <c:v>4.3484201438490029E-2</c:v>
                </c:pt>
                <c:pt idx="102">
                  <c:v>4.3874616050147787E-2</c:v>
                </c:pt>
                <c:pt idx="103">
                  <c:v>4.4655445273463303E-2</c:v>
                </c:pt>
                <c:pt idx="104">
                  <c:v>4.4655445273463303E-2</c:v>
                </c:pt>
                <c:pt idx="105">
                  <c:v>4.4655445273463303E-2</c:v>
                </c:pt>
                <c:pt idx="106">
                  <c:v>4.5436274496778825E-2</c:v>
                </c:pt>
                <c:pt idx="107">
                  <c:v>4.5436274496778825E-2</c:v>
                </c:pt>
                <c:pt idx="108">
                  <c:v>4.5436274496778825E-2</c:v>
                </c:pt>
                <c:pt idx="109">
                  <c:v>4.5436274496778825E-2</c:v>
                </c:pt>
                <c:pt idx="110">
                  <c:v>4.5826848852549375E-2</c:v>
                </c:pt>
                <c:pt idx="111">
                  <c:v>4.5826848852549375E-2</c:v>
                </c:pt>
                <c:pt idx="112">
                  <c:v>4.5826848852549375E-2</c:v>
                </c:pt>
                <c:pt idx="113">
                  <c:v>4.5826848852549375E-2</c:v>
                </c:pt>
                <c:pt idx="114">
                  <c:v>4.5826848852549375E-2</c:v>
                </c:pt>
                <c:pt idx="115">
                  <c:v>4.5826848852549375E-2</c:v>
                </c:pt>
                <c:pt idx="116">
                  <c:v>4.5826848852549375E-2</c:v>
                </c:pt>
                <c:pt idx="117">
                  <c:v>4.5826848852549375E-2</c:v>
                </c:pt>
                <c:pt idx="118">
                  <c:v>4.5826848852549375E-2</c:v>
                </c:pt>
                <c:pt idx="119">
                  <c:v>4.5826848852549375E-2</c:v>
                </c:pt>
                <c:pt idx="120">
                  <c:v>4.6607997564090474E-2</c:v>
                </c:pt>
                <c:pt idx="121">
                  <c:v>4.6607997564090474E-2</c:v>
                </c:pt>
                <c:pt idx="122">
                  <c:v>4.6998571919861024E-2</c:v>
                </c:pt>
                <c:pt idx="123">
                  <c:v>4.6998571919861024E-2</c:v>
                </c:pt>
                <c:pt idx="124">
                  <c:v>4.7389146275631573E-2</c:v>
                </c:pt>
                <c:pt idx="125">
                  <c:v>4.7389146275631573E-2</c:v>
                </c:pt>
                <c:pt idx="126">
                  <c:v>4.7389146275631573E-2</c:v>
                </c:pt>
                <c:pt idx="127">
                  <c:v>4.7389146275631573E-2</c:v>
                </c:pt>
                <c:pt idx="128">
                  <c:v>4.7779720631402123E-2</c:v>
                </c:pt>
                <c:pt idx="129">
                  <c:v>4.7779720631402123E-2</c:v>
                </c:pt>
                <c:pt idx="130">
                  <c:v>4.7779720631402123E-2</c:v>
                </c:pt>
                <c:pt idx="131">
                  <c:v>4.7779720631402123E-2</c:v>
                </c:pt>
                <c:pt idx="132">
                  <c:v>4.8170294987172672E-2</c:v>
                </c:pt>
                <c:pt idx="133">
                  <c:v>4.8170294987172672E-2</c:v>
                </c:pt>
                <c:pt idx="134">
                  <c:v>4.8170294987172672E-2</c:v>
                </c:pt>
                <c:pt idx="135">
                  <c:v>4.8170294987172672E-2</c:v>
                </c:pt>
                <c:pt idx="136">
                  <c:v>4.8560869342943222E-2</c:v>
                </c:pt>
                <c:pt idx="137">
                  <c:v>4.8560869342943222E-2</c:v>
                </c:pt>
                <c:pt idx="138">
                  <c:v>4.8560869342943222E-2</c:v>
                </c:pt>
                <c:pt idx="139">
                  <c:v>4.8560869342943222E-2</c:v>
                </c:pt>
                <c:pt idx="140">
                  <c:v>4.8560869342943222E-2</c:v>
                </c:pt>
                <c:pt idx="141">
                  <c:v>4.8951604164759695E-2</c:v>
                </c:pt>
                <c:pt idx="142">
                  <c:v>4.8951604164759695E-2</c:v>
                </c:pt>
                <c:pt idx="143">
                  <c:v>4.8951604164759695E-2</c:v>
                </c:pt>
                <c:pt idx="144">
                  <c:v>4.9342338986576167E-2</c:v>
                </c:pt>
                <c:pt idx="145">
                  <c:v>4.973307380839264E-2</c:v>
                </c:pt>
                <c:pt idx="146">
                  <c:v>5.0123808630209113E-2</c:v>
                </c:pt>
                <c:pt idx="147">
                  <c:v>5.0123808630209113E-2</c:v>
                </c:pt>
                <c:pt idx="148">
                  <c:v>5.0123808630209113E-2</c:v>
                </c:pt>
                <c:pt idx="149">
                  <c:v>5.0514543452025586E-2</c:v>
                </c:pt>
                <c:pt idx="150">
                  <c:v>5.0514543452025586E-2</c:v>
                </c:pt>
                <c:pt idx="151">
                  <c:v>5.0514543452025586E-2</c:v>
                </c:pt>
                <c:pt idx="152">
                  <c:v>5.0514543452025586E-2</c:v>
                </c:pt>
                <c:pt idx="153">
                  <c:v>5.0514543452025586E-2</c:v>
                </c:pt>
                <c:pt idx="154">
                  <c:v>5.0905278273842058E-2</c:v>
                </c:pt>
                <c:pt idx="155">
                  <c:v>5.1686747917474997E-2</c:v>
                </c:pt>
                <c:pt idx="156">
                  <c:v>5.1686747917474997E-2</c:v>
                </c:pt>
                <c:pt idx="157">
                  <c:v>5.207748273929147E-2</c:v>
                </c:pt>
                <c:pt idx="158">
                  <c:v>5.207748273929147E-2</c:v>
                </c:pt>
                <c:pt idx="159">
                  <c:v>5.207748273929147E-2</c:v>
                </c:pt>
                <c:pt idx="160">
                  <c:v>5.207748273929147E-2</c:v>
                </c:pt>
                <c:pt idx="161">
                  <c:v>5.207748273929147E-2</c:v>
                </c:pt>
                <c:pt idx="162">
                  <c:v>5.207748273929147E-2</c:v>
                </c:pt>
                <c:pt idx="163">
                  <c:v>5.207748273929147E-2</c:v>
                </c:pt>
                <c:pt idx="164">
                  <c:v>5.207748273929147E-2</c:v>
                </c:pt>
                <c:pt idx="165">
                  <c:v>5.207748273929147E-2</c:v>
                </c:pt>
                <c:pt idx="166">
                  <c:v>5.207748273929147E-2</c:v>
                </c:pt>
                <c:pt idx="167">
                  <c:v>5.207748273929147E-2</c:v>
                </c:pt>
                <c:pt idx="168">
                  <c:v>5.207748273929147E-2</c:v>
                </c:pt>
                <c:pt idx="169">
                  <c:v>5.207748273929147E-2</c:v>
                </c:pt>
                <c:pt idx="170">
                  <c:v>5.2468378755341362E-2</c:v>
                </c:pt>
                <c:pt idx="171">
                  <c:v>5.2468378755341362E-2</c:v>
                </c:pt>
                <c:pt idx="172">
                  <c:v>5.2468378755341362E-2</c:v>
                </c:pt>
                <c:pt idx="173">
                  <c:v>5.2859274771391254E-2</c:v>
                </c:pt>
                <c:pt idx="174">
                  <c:v>5.2859274771391254E-2</c:v>
                </c:pt>
                <c:pt idx="175">
                  <c:v>5.2859274771391254E-2</c:v>
                </c:pt>
                <c:pt idx="176">
                  <c:v>5.2859274771391254E-2</c:v>
                </c:pt>
                <c:pt idx="177">
                  <c:v>5.2859274771391254E-2</c:v>
                </c:pt>
                <c:pt idx="178">
                  <c:v>5.3250170787441146E-2</c:v>
                </c:pt>
                <c:pt idx="179">
                  <c:v>5.3250170787441146E-2</c:v>
                </c:pt>
                <c:pt idx="180">
                  <c:v>5.3250170787441146E-2</c:v>
                </c:pt>
                <c:pt idx="181">
                  <c:v>5.3250170787441146E-2</c:v>
                </c:pt>
                <c:pt idx="182">
                  <c:v>5.3250170787441146E-2</c:v>
                </c:pt>
                <c:pt idx="183">
                  <c:v>5.3250170787441146E-2</c:v>
                </c:pt>
                <c:pt idx="184">
                  <c:v>5.3250170787441146E-2</c:v>
                </c:pt>
                <c:pt idx="185">
                  <c:v>5.3250170787441146E-2</c:v>
                </c:pt>
                <c:pt idx="186">
                  <c:v>5.3250170787441146E-2</c:v>
                </c:pt>
                <c:pt idx="187">
                  <c:v>5.3250170787441146E-2</c:v>
                </c:pt>
                <c:pt idx="188">
                  <c:v>5.3250170787441146E-2</c:v>
                </c:pt>
                <c:pt idx="189">
                  <c:v>5.3250170787441146E-2</c:v>
                </c:pt>
                <c:pt idx="190">
                  <c:v>5.3250170787441146E-2</c:v>
                </c:pt>
                <c:pt idx="191">
                  <c:v>5.3641551786141224E-2</c:v>
                </c:pt>
                <c:pt idx="192">
                  <c:v>5.3641551786141224E-2</c:v>
                </c:pt>
                <c:pt idx="193">
                  <c:v>5.3641551786141224E-2</c:v>
                </c:pt>
                <c:pt idx="194">
                  <c:v>5.3641551786141224E-2</c:v>
                </c:pt>
                <c:pt idx="195">
                  <c:v>5.3641551786141224E-2</c:v>
                </c:pt>
                <c:pt idx="196">
                  <c:v>5.3641551786141224E-2</c:v>
                </c:pt>
                <c:pt idx="197">
                  <c:v>5.3641551786141224E-2</c:v>
                </c:pt>
                <c:pt idx="198">
                  <c:v>5.3641551786141224E-2</c:v>
                </c:pt>
                <c:pt idx="199">
                  <c:v>5.3641551786141224E-2</c:v>
                </c:pt>
                <c:pt idx="200">
                  <c:v>5.3641551786141224E-2</c:v>
                </c:pt>
                <c:pt idx="201">
                  <c:v>5.3641551786141224E-2</c:v>
                </c:pt>
                <c:pt idx="202">
                  <c:v>5.3641551786141224E-2</c:v>
                </c:pt>
                <c:pt idx="203">
                  <c:v>5.3641551786141224E-2</c:v>
                </c:pt>
                <c:pt idx="204">
                  <c:v>5.4033094780287783E-2</c:v>
                </c:pt>
                <c:pt idx="205">
                  <c:v>5.4033094780287783E-2</c:v>
                </c:pt>
                <c:pt idx="206">
                  <c:v>5.4033094780287783E-2</c:v>
                </c:pt>
                <c:pt idx="207">
                  <c:v>5.4033094780287783E-2</c:v>
                </c:pt>
                <c:pt idx="208">
                  <c:v>5.4033094780287783E-2</c:v>
                </c:pt>
                <c:pt idx="209">
                  <c:v>5.4424637774434341E-2</c:v>
                </c:pt>
                <c:pt idx="210">
                  <c:v>5.4424637774434341E-2</c:v>
                </c:pt>
                <c:pt idx="211">
                  <c:v>5.4424637774434341E-2</c:v>
                </c:pt>
                <c:pt idx="212">
                  <c:v>5.4424637774434341E-2</c:v>
                </c:pt>
                <c:pt idx="213">
                  <c:v>5.4424637774434341E-2</c:v>
                </c:pt>
                <c:pt idx="214">
                  <c:v>5.4424637774434341E-2</c:v>
                </c:pt>
                <c:pt idx="215">
                  <c:v>5.4816180768580899E-2</c:v>
                </c:pt>
                <c:pt idx="216">
                  <c:v>5.4816180768580899E-2</c:v>
                </c:pt>
                <c:pt idx="217">
                  <c:v>5.4816180768580899E-2</c:v>
                </c:pt>
                <c:pt idx="218">
                  <c:v>5.5207723762727458E-2</c:v>
                </c:pt>
                <c:pt idx="219">
                  <c:v>5.5990809751020582E-2</c:v>
                </c:pt>
                <c:pt idx="220">
                  <c:v>5.5990809751020582E-2</c:v>
                </c:pt>
                <c:pt idx="221">
                  <c:v>5.638235274516714E-2</c:v>
                </c:pt>
                <c:pt idx="222">
                  <c:v>5.638235274516714E-2</c:v>
                </c:pt>
                <c:pt idx="223">
                  <c:v>5.638235274516714E-2</c:v>
                </c:pt>
                <c:pt idx="224">
                  <c:v>5.638235274516714E-2</c:v>
                </c:pt>
                <c:pt idx="225">
                  <c:v>5.638235274516714E-2</c:v>
                </c:pt>
                <c:pt idx="226">
                  <c:v>5.638235274516714E-2</c:v>
                </c:pt>
                <c:pt idx="227">
                  <c:v>5.638235274516714E-2</c:v>
                </c:pt>
                <c:pt idx="228">
                  <c:v>5.638235274516714E-2</c:v>
                </c:pt>
                <c:pt idx="229">
                  <c:v>5.638235274516714E-2</c:v>
                </c:pt>
                <c:pt idx="230">
                  <c:v>5.638235274516714E-2</c:v>
                </c:pt>
                <c:pt idx="231">
                  <c:v>5.638235274516714E-2</c:v>
                </c:pt>
                <c:pt idx="232">
                  <c:v>5.638235274516714E-2</c:v>
                </c:pt>
                <c:pt idx="233">
                  <c:v>5.638235274516714E-2</c:v>
                </c:pt>
                <c:pt idx="234">
                  <c:v>5.638235274516714E-2</c:v>
                </c:pt>
                <c:pt idx="235">
                  <c:v>5.638235274516714E-2</c:v>
                </c:pt>
                <c:pt idx="236">
                  <c:v>5.6773895739313698E-2</c:v>
                </c:pt>
                <c:pt idx="237">
                  <c:v>5.6773895739313698E-2</c:v>
                </c:pt>
                <c:pt idx="238">
                  <c:v>5.6773895739313698E-2</c:v>
                </c:pt>
                <c:pt idx="239">
                  <c:v>5.7165438733460257E-2</c:v>
                </c:pt>
                <c:pt idx="240">
                  <c:v>5.7556981727606815E-2</c:v>
                </c:pt>
                <c:pt idx="241">
                  <c:v>5.7556981727606815E-2</c:v>
                </c:pt>
                <c:pt idx="242">
                  <c:v>5.7948524721753374E-2</c:v>
                </c:pt>
                <c:pt idx="243">
                  <c:v>5.7948524721753374E-2</c:v>
                </c:pt>
                <c:pt idx="244">
                  <c:v>5.7948524721753374E-2</c:v>
                </c:pt>
                <c:pt idx="245">
                  <c:v>5.7948524721753374E-2</c:v>
                </c:pt>
                <c:pt idx="246">
                  <c:v>5.7948524721753374E-2</c:v>
                </c:pt>
                <c:pt idx="247">
                  <c:v>5.7948524721753374E-2</c:v>
                </c:pt>
                <c:pt idx="248">
                  <c:v>5.7948524721753374E-2</c:v>
                </c:pt>
                <c:pt idx="249">
                  <c:v>5.7948524721753374E-2</c:v>
                </c:pt>
                <c:pt idx="250">
                  <c:v>5.8340230790866261E-2</c:v>
                </c:pt>
                <c:pt idx="251">
                  <c:v>5.8340230790866261E-2</c:v>
                </c:pt>
                <c:pt idx="252">
                  <c:v>5.8340230790866261E-2</c:v>
                </c:pt>
                <c:pt idx="253">
                  <c:v>5.8340230790866261E-2</c:v>
                </c:pt>
                <c:pt idx="254">
                  <c:v>5.8340230790866261E-2</c:v>
                </c:pt>
                <c:pt idx="255">
                  <c:v>5.8340230790866261E-2</c:v>
                </c:pt>
                <c:pt idx="256">
                  <c:v>5.8731936859979149E-2</c:v>
                </c:pt>
                <c:pt idx="257">
                  <c:v>5.8731936859979149E-2</c:v>
                </c:pt>
                <c:pt idx="258">
                  <c:v>5.8731936859979149E-2</c:v>
                </c:pt>
                <c:pt idx="259">
                  <c:v>5.8731936859979149E-2</c:v>
                </c:pt>
                <c:pt idx="260">
                  <c:v>5.8731936859979149E-2</c:v>
                </c:pt>
                <c:pt idx="261">
                  <c:v>5.8731936859979149E-2</c:v>
                </c:pt>
                <c:pt idx="262">
                  <c:v>5.8731936859979149E-2</c:v>
                </c:pt>
                <c:pt idx="263">
                  <c:v>5.8731936859979149E-2</c:v>
                </c:pt>
                <c:pt idx="264">
                  <c:v>5.8731936859979149E-2</c:v>
                </c:pt>
                <c:pt idx="265">
                  <c:v>5.8731936859979149E-2</c:v>
                </c:pt>
                <c:pt idx="266">
                  <c:v>5.8731936859979149E-2</c:v>
                </c:pt>
                <c:pt idx="267">
                  <c:v>5.9123642929092037E-2</c:v>
                </c:pt>
                <c:pt idx="268">
                  <c:v>5.9123642929092037E-2</c:v>
                </c:pt>
                <c:pt idx="269">
                  <c:v>5.9123642929092037E-2</c:v>
                </c:pt>
                <c:pt idx="270">
                  <c:v>5.9123642929092037E-2</c:v>
                </c:pt>
                <c:pt idx="271">
                  <c:v>5.9123642929092037E-2</c:v>
                </c:pt>
                <c:pt idx="272">
                  <c:v>5.9123642929092037E-2</c:v>
                </c:pt>
                <c:pt idx="273">
                  <c:v>5.9123642929092037E-2</c:v>
                </c:pt>
                <c:pt idx="274">
                  <c:v>5.9123642929092037E-2</c:v>
                </c:pt>
                <c:pt idx="275">
                  <c:v>5.9123642929092037E-2</c:v>
                </c:pt>
                <c:pt idx="276">
                  <c:v>5.9123642929092037E-2</c:v>
                </c:pt>
                <c:pt idx="277">
                  <c:v>5.9123642929092037E-2</c:v>
                </c:pt>
                <c:pt idx="278">
                  <c:v>5.9515348998204924E-2</c:v>
                </c:pt>
                <c:pt idx="279">
                  <c:v>5.9907055067317812E-2</c:v>
                </c:pt>
                <c:pt idx="280">
                  <c:v>5.9907055067317812E-2</c:v>
                </c:pt>
                <c:pt idx="281">
                  <c:v>6.0298761136430699E-2</c:v>
                </c:pt>
                <c:pt idx="282">
                  <c:v>6.0298761136430699E-2</c:v>
                </c:pt>
                <c:pt idx="283">
                  <c:v>6.0298761136430699E-2</c:v>
                </c:pt>
                <c:pt idx="284">
                  <c:v>6.0298761136430699E-2</c:v>
                </c:pt>
                <c:pt idx="285">
                  <c:v>6.0298761136430699E-2</c:v>
                </c:pt>
                <c:pt idx="286">
                  <c:v>6.0298761136430699E-2</c:v>
                </c:pt>
                <c:pt idx="287">
                  <c:v>6.1082500651229069E-2</c:v>
                </c:pt>
                <c:pt idx="288">
                  <c:v>6.1082500651229069E-2</c:v>
                </c:pt>
                <c:pt idx="289">
                  <c:v>6.1082500651229069E-2</c:v>
                </c:pt>
                <c:pt idx="290">
                  <c:v>6.1082500651229069E-2</c:v>
                </c:pt>
                <c:pt idx="291">
                  <c:v>6.147437040862825E-2</c:v>
                </c:pt>
                <c:pt idx="292">
                  <c:v>6.147437040862825E-2</c:v>
                </c:pt>
                <c:pt idx="293">
                  <c:v>6.147437040862825E-2</c:v>
                </c:pt>
                <c:pt idx="294">
                  <c:v>6.147437040862825E-2</c:v>
                </c:pt>
                <c:pt idx="295">
                  <c:v>6.147437040862825E-2</c:v>
                </c:pt>
                <c:pt idx="296">
                  <c:v>6.147437040862825E-2</c:v>
                </c:pt>
                <c:pt idx="297">
                  <c:v>6.2258109923426619E-2</c:v>
                </c:pt>
                <c:pt idx="298">
                  <c:v>6.2258109923426619E-2</c:v>
                </c:pt>
                <c:pt idx="299">
                  <c:v>6.2258109923426619E-2</c:v>
                </c:pt>
                <c:pt idx="300">
                  <c:v>6.2258109923426619E-2</c:v>
                </c:pt>
                <c:pt idx="301">
                  <c:v>6.2649979680825807E-2</c:v>
                </c:pt>
                <c:pt idx="302">
                  <c:v>6.2649979680825807E-2</c:v>
                </c:pt>
                <c:pt idx="303">
                  <c:v>6.2649979680825807E-2</c:v>
                </c:pt>
                <c:pt idx="304">
                  <c:v>6.2649979680825807E-2</c:v>
                </c:pt>
                <c:pt idx="305">
                  <c:v>6.2649979680825807E-2</c:v>
                </c:pt>
                <c:pt idx="306">
                  <c:v>6.2649979680825807E-2</c:v>
                </c:pt>
                <c:pt idx="307">
                  <c:v>6.2649979680825807E-2</c:v>
                </c:pt>
                <c:pt idx="308">
                  <c:v>6.3042013744202929E-2</c:v>
                </c:pt>
                <c:pt idx="309">
                  <c:v>6.3042013744202929E-2</c:v>
                </c:pt>
                <c:pt idx="310">
                  <c:v>6.3042013744202929E-2</c:v>
                </c:pt>
                <c:pt idx="311">
                  <c:v>6.3042013744202929E-2</c:v>
                </c:pt>
                <c:pt idx="312">
                  <c:v>6.3042013744202929E-2</c:v>
                </c:pt>
                <c:pt idx="313">
                  <c:v>6.3042013744202929E-2</c:v>
                </c:pt>
                <c:pt idx="314">
                  <c:v>6.3042013744202929E-2</c:v>
                </c:pt>
                <c:pt idx="315">
                  <c:v>6.3434047807580052E-2</c:v>
                </c:pt>
                <c:pt idx="316">
                  <c:v>6.3434047807580052E-2</c:v>
                </c:pt>
                <c:pt idx="317">
                  <c:v>6.3434047807580052E-2</c:v>
                </c:pt>
                <c:pt idx="318">
                  <c:v>6.3826081870957174E-2</c:v>
                </c:pt>
                <c:pt idx="319">
                  <c:v>6.3826081870957174E-2</c:v>
                </c:pt>
                <c:pt idx="320">
                  <c:v>6.4218115934334297E-2</c:v>
                </c:pt>
                <c:pt idx="321">
                  <c:v>6.4218115934334297E-2</c:v>
                </c:pt>
                <c:pt idx="322">
                  <c:v>6.4218115934334297E-2</c:v>
                </c:pt>
                <c:pt idx="323">
                  <c:v>6.4218115934334297E-2</c:v>
                </c:pt>
                <c:pt idx="324">
                  <c:v>6.4218115934334297E-2</c:v>
                </c:pt>
                <c:pt idx="325">
                  <c:v>6.4218115934334297E-2</c:v>
                </c:pt>
                <c:pt idx="326">
                  <c:v>6.4610149997711419E-2</c:v>
                </c:pt>
                <c:pt idx="327">
                  <c:v>6.4610149997711419E-2</c:v>
                </c:pt>
                <c:pt idx="328">
                  <c:v>6.5394218124465678E-2</c:v>
                </c:pt>
                <c:pt idx="329">
                  <c:v>6.5394218124465678E-2</c:v>
                </c:pt>
                <c:pt idx="330">
                  <c:v>6.5394218124465678E-2</c:v>
                </c:pt>
                <c:pt idx="331">
                  <c:v>6.5394218124465678E-2</c:v>
                </c:pt>
                <c:pt idx="332">
                  <c:v>6.5394218124465678E-2</c:v>
                </c:pt>
                <c:pt idx="333">
                  <c:v>6.5394218124465678E-2</c:v>
                </c:pt>
                <c:pt idx="334">
                  <c:v>6.5394218124465678E-2</c:v>
                </c:pt>
                <c:pt idx="335">
                  <c:v>6.5394218124465678E-2</c:v>
                </c:pt>
                <c:pt idx="336">
                  <c:v>6.5394218124465678E-2</c:v>
                </c:pt>
                <c:pt idx="337">
                  <c:v>6.5394218124465678E-2</c:v>
                </c:pt>
                <c:pt idx="338">
                  <c:v>6.5394218124465678E-2</c:v>
                </c:pt>
                <c:pt idx="339">
                  <c:v>6.5786417115930057E-2</c:v>
                </c:pt>
                <c:pt idx="340">
                  <c:v>6.5786417115930057E-2</c:v>
                </c:pt>
                <c:pt idx="341">
                  <c:v>6.5786417115930057E-2</c:v>
                </c:pt>
                <c:pt idx="342">
                  <c:v>6.6178781243811893E-2</c:v>
                </c:pt>
                <c:pt idx="343">
                  <c:v>6.6178781243811893E-2</c:v>
                </c:pt>
                <c:pt idx="344">
                  <c:v>6.6178781243811893E-2</c:v>
                </c:pt>
                <c:pt idx="345">
                  <c:v>6.6178781243811893E-2</c:v>
                </c:pt>
                <c:pt idx="346">
                  <c:v>6.6178781243811893E-2</c:v>
                </c:pt>
                <c:pt idx="347">
                  <c:v>6.657114537169373E-2</c:v>
                </c:pt>
                <c:pt idx="348">
                  <c:v>6.6963509499575566E-2</c:v>
                </c:pt>
                <c:pt idx="349">
                  <c:v>6.7748237755339225E-2</c:v>
                </c:pt>
                <c:pt idx="350">
                  <c:v>6.7748237755339225E-2</c:v>
                </c:pt>
                <c:pt idx="351">
                  <c:v>6.7748237755339225E-2</c:v>
                </c:pt>
                <c:pt idx="352">
                  <c:v>6.7748237755339225E-2</c:v>
                </c:pt>
                <c:pt idx="353">
                  <c:v>6.7748237755339225E-2</c:v>
                </c:pt>
                <c:pt idx="354">
                  <c:v>6.7748237755339225E-2</c:v>
                </c:pt>
                <c:pt idx="355">
                  <c:v>6.8140601883221061E-2</c:v>
                </c:pt>
                <c:pt idx="356">
                  <c:v>6.8140601883221061E-2</c:v>
                </c:pt>
                <c:pt idx="357">
                  <c:v>6.8140601883221061E-2</c:v>
                </c:pt>
                <c:pt idx="358">
                  <c:v>6.8533131775415479E-2</c:v>
                </c:pt>
                <c:pt idx="359">
                  <c:v>6.8925661667609897E-2</c:v>
                </c:pt>
                <c:pt idx="360">
                  <c:v>6.8925661667609897E-2</c:v>
                </c:pt>
                <c:pt idx="361">
                  <c:v>6.8925661667609897E-2</c:v>
                </c:pt>
                <c:pt idx="362">
                  <c:v>6.9318191559804315E-2</c:v>
                </c:pt>
                <c:pt idx="363">
                  <c:v>6.9318191559804315E-2</c:v>
                </c:pt>
                <c:pt idx="364">
                  <c:v>6.9318191559804315E-2</c:v>
                </c:pt>
                <c:pt idx="365">
                  <c:v>6.9710721451998733E-2</c:v>
                </c:pt>
                <c:pt idx="366">
                  <c:v>7.0103251344193152E-2</c:v>
                </c:pt>
                <c:pt idx="367">
                  <c:v>7.049578123638757E-2</c:v>
                </c:pt>
                <c:pt idx="368">
                  <c:v>7.049578123638757E-2</c:v>
                </c:pt>
                <c:pt idx="369">
                  <c:v>7.049578123638757E-2</c:v>
                </c:pt>
                <c:pt idx="370">
                  <c:v>7.049578123638757E-2</c:v>
                </c:pt>
                <c:pt idx="371">
                  <c:v>7.049578123638757E-2</c:v>
                </c:pt>
                <c:pt idx="372">
                  <c:v>7.049578123638757E-2</c:v>
                </c:pt>
                <c:pt idx="373">
                  <c:v>7.049578123638757E-2</c:v>
                </c:pt>
                <c:pt idx="374">
                  <c:v>7.049578123638757E-2</c:v>
                </c:pt>
                <c:pt idx="375">
                  <c:v>7.049578123638757E-2</c:v>
                </c:pt>
                <c:pt idx="376">
                  <c:v>7.049578123638757E-2</c:v>
                </c:pt>
                <c:pt idx="377">
                  <c:v>7.0888311128581988E-2</c:v>
                </c:pt>
                <c:pt idx="378">
                  <c:v>7.0888311128581988E-2</c:v>
                </c:pt>
                <c:pt idx="379">
                  <c:v>7.0888311128581988E-2</c:v>
                </c:pt>
                <c:pt idx="380">
                  <c:v>7.0888311128581988E-2</c:v>
                </c:pt>
                <c:pt idx="381">
                  <c:v>7.0888311128581988E-2</c:v>
                </c:pt>
                <c:pt idx="382">
                  <c:v>7.0888311128581988E-2</c:v>
                </c:pt>
                <c:pt idx="383">
                  <c:v>7.0888311128581988E-2</c:v>
                </c:pt>
                <c:pt idx="384">
                  <c:v>7.0888311128581988E-2</c:v>
                </c:pt>
                <c:pt idx="385">
                  <c:v>7.0888311128581988E-2</c:v>
                </c:pt>
                <c:pt idx="386">
                  <c:v>7.0888311128581988E-2</c:v>
                </c:pt>
                <c:pt idx="387">
                  <c:v>7.0888311128581988E-2</c:v>
                </c:pt>
                <c:pt idx="388">
                  <c:v>7.0888311128581988E-2</c:v>
                </c:pt>
                <c:pt idx="389">
                  <c:v>7.0888311128581988E-2</c:v>
                </c:pt>
                <c:pt idx="390">
                  <c:v>7.0888311128581988E-2</c:v>
                </c:pt>
                <c:pt idx="391">
                  <c:v>7.0888311128581988E-2</c:v>
                </c:pt>
                <c:pt idx="392">
                  <c:v>7.0888311128581988E-2</c:v>
                </c:pt>
                <c:pt idx="393">
                  <c:v>7.0888311128581988E-2</c:v>
                </c:pt>
                <c:pt idx="394">
                  <c:v>7.0888311128581988E-2</c:v>
                </c:pt>
                <c:pt idx="395">
                  <c:v>7.0888311128581988E-2</c:v>
                </c:pt>
                <c:pt idx="396">
                  <c:v>7.0888311128581988E-2</c:v>
                </c:pt>
                <c:pt idx="397">
                  <c:v>7.1281173955375379E-2</c:v>
                </c:pt>
                <c:pt idx="398">
                  <c:v>7.1674036782168771E-2</c:v>
                </c:pt>
                <c:pt idx="399">
                  <c:v>7.2066899608962162E-2</c:v>
                </c:pt>
                <c:pt idx="400">
                  <c:v>7.2852625262548945E-2</c:v>
                </c:pt>
                <c:pt idx="401">
                  <c:v>7.2852625262548945E-2</c:v>
                </c:pt>
                <c:pt idx="402">
                  <c:v>7.3245488089342337E-2</c:v>
                </c:pt>
                <c:pt idx="403">
                  <c:v>7.3245488089342337E-2</c:v>
                </c:pt>
                <c:pt idx="404">
                  <c:v>7.3245488089342337E-2</c:v>
                </c:pt>
                <c:pt idx="405">
                  <c:v>7.3245488089342337E-2</c:v>
                </c:pt>
                <c:pt idx="406">
                  <c:v>7.3245488089342337E-2</c:v>
                </c:pt>
                <c:pt idx="407">
                  <c:v>7.3245488089342337E-2</c:v>
                </c:pt>
                <c:pt idx="408">
                  <c:v>7.3245488089342337E-2</c:v>
                </c:pt>
                <c:pt idx="409">
                  <c:v>7.3245488089342337E-2</c:v>
                </c:pt>
                <c:pt idx="410">
                  <c:v>7.3245488089342337E-2</c:v>
                </c:pt>
                <c:pt idx="411">
                  <c:v>7.3245488089342337E-2</c:v>
                </c:pt>
                <c:pt idx="412">
                  <c:v>7.3245488089342337E-2</c:v>
                </c:pt>
                <c:pt idx="413">
                  <c:v>7.3245488089342337E-2</c:v>
                </c:pt>
                <c:pt idx="414">
                  <c:v>7.3245488089342337E-2</c:v>
                </c:pt>
                <c:pt idx="415">
                  <c:v>7.3245488089342337E-2</c:v>
                </c:pt>
                <c:pt idx="416">
                  <c:v>7.3245488089342337E-2</c:v>
                </c:pt>
                <c:pt idx="417">
                  <c:v>7.3245488089342337E-2</c:v>
                </c:pt>
                <c:pt idx="418">
                  <c:v>7.3245488089342337E-2</c:v>
                </c:pt>
                <c:pt idx="419">
                  <c:v>7.3245488089342337E-2</c:v>
                </c:pt>
                <c:pt idx="420">
                  <c:v>7.3638685552274388E-2</c:v>
                </c:pt>
                <c:pt idx="421">
                  <c:v>7.3638685552274388E-2</c:v>
                </c:pt>
                <c:pt idx="422">
                  <c:v>7.3638685552274388E-2</c:v>
                </c:pt>
                <c:pt idx="423">
                  <c:v>7.3638685552274388E-2</c:v>
                </c:pt>
                <c:pt idx="424">
                  <c:v>7.3638685552274388E-2</c:v>
                </c:pt>
                <c:pt idx="425">
                  <c:v>7.3638685552274388E-2</c:v>
                </c:pt>
                <c:pt idx="426">
                  <c:v>7.3638685552274388E-2</c:v>
                </c:pt>
                <c:pt idx="427">
                  <c:v>7.3638685552274388E-2</c:v>
                </c:pt>
                <c:pt idx="428">
                  <c:v>7.4032218364855004E-2</c:v>
                </c:pt>
                <c:pt idx="429">
                  <c:v>7.4032218364855004E-2</c:v>
                </c:pt>
                <c:pt idx="430">
                  <c:v>7.4032218364855004E-2</c:v>
                </c:pt>
                <c:pt idx="431">
                  <c:v>7.4032218364855004E-2</c:v>
                </c:pt>
                <c:pt idx="432">
                  <c:v>7.4032218364855004E-2</c:v>
                </c:pt>
                <c:pt idx="433">
                  <c:v>7.4032218364855004E-2</c:v>
                </c:pt>
                <c:pt idx="434">
                  <c:v>7.4032218364855004E-2</c:v>
                </c:pt>
                <c:pt idx="435">
                  <c:v>7.4032218364855004E-2</c:v>
                </c:pt>
                <c:pt idx="436">
                  <c:v>7.4425919138516525E-2</c:v>
                </c:pt>
                <c:pt idx="437">
                  <c:v>7.4425919138516525E-2</c:v>
                </c:pt>
                <c:pt idx="438">
                  <c:v>7.4425919138516525E-2</c:v>
                </c:pt>
                <c:pt idx="439">
                  <c:v>7.4425919138516525E-2</c:v>
                </c:pt>
                <c:pt idx="440">
                  <c:v>7.4425919138516525E-2</c:v>
                </c:pt>
                <c:pt idx="441">
                  <c:v>7.4425919138516525E-2</c:v>
                </c:pt>
                <c:pt idx="442">
                  <c:v>7.4425919138516525E-2</c:v>
                </c:pt>
                <c:pt idx="443">
                  <c:v>7.4425919138516525E-2</c:v>
                </c:pt>
                <c:pt idx="444">
                  <c:v>7.4425919138516525E-2</c:v>
                </c:pt>
                <c:pt idx="445">
                  <c:v>7.4425919138516525E-2</c:v>
                </c:pt>
                <c:pt idx="446">
                  <c:v>7.4425919138516525E-2</c:v>
                </c:pt>
                <c:pt idx="447">
                  <c:v>7.4425919138516525E-2</c:v>
                </c:pt>
                <c:pt idx="448">
                  <c:v>7.521332068583958E-2</c:v>
                </c:pt>
                <c:pt idx="449">
                  <c:v>7.521332068583958E-2</c:v>
                </c:pt>
                <c:pt idx="450">
                  <c:v>7.521332068583958E-2</c:v>
                </c:pt>
                <c:pt idx="451">
                  <c:v>7.56070214595011E-2</c:v>
                </c:pt>
                <c:pt idx="452">
                  <c:v>7.56070214595011E-2</c:v>
                </c:pt>
                <c:pt idx="453">
                  <c:v>7.56070214595011E-2</c:v>
                </c:pt>
                <c:pt idx="454">
                  <c:v>7.56070214595011E-2</c:v>
                </c:pt>
                <c:pt idx="455">
                  <c:v>7.56070214595011E-2</c:v>
                </c:pt>
                <c:pt idx="456">
                  <c:v>7.56070214595011E-2</c:v>
                </c:pt>
                <c:pt idx="457">
                  <c:v>7.56070214595011E-2</c:v>
                </c:pt>
                <c:pt idx="458">
                  <c:v>7.56070214595011E-2</c:v>
                </c:pt>
                <c:pt idx="459">
                  <c:v>7.56070214595011E-2</c:v>
                </c:pt>
                <c:pt idx="460">
                  <c:v>7.56070214595011E-2</c:v>
                </c:pt>
                <c:pt idx="461">
                  <c:v>7.56070214595011E-2</c:v>
                </c:pt>
                <c:pt idx="462">
                  <c:v>7.56070214595011E-2</c:v>
                </c:pt>
                <c:pt idx="463">
                  <c:v>7.56070214595011E-2</c:v>
                </c:pt>
                <c:pt idx="464">
                  <c:v>7.56070214595011E-2</c:v>
                </c:pt>
                <c:pt idx="465">
                  <c:v>7.56070214595011E-2</c:v>
                </c:pt>
                <c:pt idx="466">
                  <c:v>7.56070214595011E-2</c:v>
                </c:pt>
                <c:pt idx="467">
                  <c:v>7.56070214595011E-2</c:v>
                </c:pt>
                <c:pt idx="468">
                  <c:v>7.56070214595011E-2</c:v>
                </c:pt>
                <c:pt idx="469">
                  <c:v>7.56070214595011E-2</c:v>
                </c:pt>
                <c:pt idx="470">
                  <c:v>7.56070214595011E-2</c:v>
                </c:pt>
                <c:pt idx="471">
                  <c:v>7.56070214595011E-2</c:v>
                </c:pt>
                <c:pt idx="472">
                  <c:v>7.56070214595011E-2</c:v>
                </c:pt>
                <c:pt idx="473">
                  <c:v>7.56070214595011E-2</c:v>
                </c:pt>
                <c:pt idx="474">
                  <c:v>7.6001059161509787E-2</c:v>
                </c:pt>
                <c:pt idx="475">
                  <c:v>7.6001059161509787E-2</c:v>
                </c:pt>
                <c:pt idx="476">
                  <c:v>7.6001059161509787E-2</c:v>
                </c:pt>
                <c:pt idx="477">
                  <c:v>7.6001059161509787E-2</c:v>
                </c:pt>
                <c:pt idx="478">
                  <c:v>7.6001059161509787E-2</c:v>
                </c:pt>
                <c:pt idx="479">
                  <c:v>7.6001059161509787E-2</c:v>
                </c:pt>
                <c:pt idx="480">
                  <c:v>7.6001059161509787E-2</c:v>
                </c:pt>
                <c:pt idx="481">
                  <c:v>7.6001059161509787E-2</c:v>
                </c:pt>
                <c:pt idx="482">
                  <c:v>7.6001059161509787E-2</c:v>
                </c:pt>
                <c:pt idx="483">
                  <c:v>7.6001059161509787E-2</c:v>
                </c:pt>
                <c:pt idx="484">
                  <c:v>7.6001059161509787E-2</c:v>
                </c:pt>
                <c:pt idx="485">
                  <c:v>7.6001059161509787E-2</c:v>
                </c:pt>
                <c:pt idx="486">
                  <c:v>7.6001059161509787E-2</c:v>
                </c:pt>
                <c:pt idx="487">
                  <c:v>7.6001059161509787E-2</c:v>
                </c:pt>
                <c:pt idx="488">
                  <c:v>7.6001059161509787E-2</c:v>
                </c:pt>
                <c:pt idx="489">
                  <c:v>7.6001059161509787E-2</c:v>
                </c:pt>
                <c:pt idx="490">
                  <c:v>7.6001059161509787E-2</c:v>
                </c:pt>
                <c:pt idx="491">
                  <c:v>7.6001059161509787E-2</c:v>
                </c:pt>
                <c:pt idx="492">
                  <c:v>7.6001059161509787E-2</c:v>
                </c:pt>
                <c:pt idx="493">
                  <c:v>7.6001059161509787E-2</c:v>
                </c:pt>
                <c:pt idx="494">
                  <c:v>7.6001059161509787E-2</c:v>
                </c:pt>
                <c:pt idx="495">
                  <c:v>7.6396450944968677E-2</c:v>
                </c:pt>
                <c:pt idx="496">
                  <c:v>7.6396450944968677E-2</c:v>
                </c:pt>
                <c:pt idx="497">
                  <c:v>7.6396450944968677E-2</c:v>
                </c:pt>
                <c:pt idx="498">
                  <c:v>7.6396450944968677E-2</c:v>
                </c:pt>
                <c:pt idx="499">
                  <c:v>7.6396450944968677E-2</c:v>
                </c:pt>
                <c:pt idx="500">
                  <c:v>7.6396450944968677E-2</c:v>
                </c:pt>
                <c:pt idx="501">
                  <c:v>7.6396450944968677E-2</c:v>
                </c:pt>
                <c:pt idx="502">
                  <c:v>7.6396450944968677E-2</c:v>
                </c:pt>
                <c:pt idx="503">
                  <c:v>7.6792864852813933E-2</c:v>
                </c:pt>
                <c:pt idx="504">
                  <c:v>7.6792864852813933E-2</c:v>
                </c:pt>
                <c:pt idx="505">
                  <c:v>7.6792864852813933E-2</c:v>
                </c:pt>
                <c:pt idx="506">
                  <c:v>7.6792864852813933E-2</c:v>
                </c:pt>
                <c:pt idx="507">
                  <c:v>7.7189449702404697E-2</c:v>
                </c:pt>
                <c:pt idx="508">
                  <c:v>7.7189449702404697E-2</c:v>
                </c:pt>
                <c:pt idx="509">
                  <c:v>7.7189449702404697E-2</c:v>
                </c:pt>
                <c:pt idx="510">
                  <c:v>7.7189449702404697E-2</c:v>
                </c:pt>
                <c:pt idx="511">
                  <c:v>7.7587580356952734E-2</c:v>
                </c:pt>
                <c:pt idx="512">
                  <c:v>7.7587580356952734E-2</c:v>
                </c:pt>
                <c:pt idx="513">
                  <c:v>7.7587580356952734E-2</c:v>
                </c:pt>
                <c:pt idx="514">
                  <c:v>7.7587580356952734E-2</c:v>
                </c:pt>
                <c:pt idx="515">
                  <c:v>7.7587580356952734E-2</c:v>
                </c:pt>
                <c:pt idx="516">
                  <c:v>7.7587580356952734E-2</c:v>
                </c:pt>
                <c:pt idx="517">
                  <c:v>7.7987095813777454E-2</c:v>
                </c:pt>
                <c:pt idx="518">
                  <c:v>7.7987095813777454E-2</c:v>
                </c:pt>
                <c:pt idx="519">
                  <c:v>7.7987095813777454E-2</c:v>
                </c:pt>
                <c:pt idx="520">
                  <c:v>7.7987095813777454E-2</c:v>
                </c:pt>
                <c:pt idx="521">
                  <c:v>7.7987095813777454E-2</c:v>
                </c:pt>
                <c:pt idx="522">
                  <c:v>7.7987095813777454E-2</c:v>
                </c:pt>
                <c:pt idx="523">
                  <c:v>7.7987095813777454E-2</c:v>
                </c:pt>
                <c:pt idx="524">
                  <c:v>7.7987095813777454E-2</c:v>
                </c:pt>
                <c:pt idx="525">
                  <c:v>7.7987095813777454E-2</c:v>
                </c:pt>
                <c:pt idx="526">
                  <c:v>7.7987095813777454E-2</c:v>
                </c:pt>
                <c:pt idx="527">
                  <c:v>7.8390294248913556E-2</c:v>
                </c:pt>
                <c:pt idx="528">
                  <c:v>7.8390294248913556E-2</c:v>
                </c:pt>
                <c:pt idx="529">
                  <c:v>7.8390294248913556E-2</c:v>
                </c:pt>
                <c:pt idx="530">
                  <c:v>7.8390294248913556E-2</c:v>
                </c:pt>
                <c:pt idx="531">
                  <c:v>7.8390294248913556E-2</c:v>
                </c:pt>
                <c:pt idx="532">
                  <c:v>7.8390294248913556E-2</c:v>
                </c:pt>
                <c:pt idx="533">
                  <c:v>7.8390294248913556E-2</c:v>
                </c:pt>
                <c:pt idx="534">
                  <c:v>7.8390294248913556E-2</c:v>
                </c:pt>
                <c:pt idx="535">
                  <c:v>7.8796166888619873E-2</c:v>
                </c:pt>
                <c:pt idx="536">
                  <c:v>7.8796166888619873E-2</c:v>
                </c:pt>
                <c:pt idx="537">
                  <c:v>7.8796166888619873E-2</c:v>
                </c:pt>
                <c:pt idx="538">
                  <c:v>7.8796166888619873E-2</c:v>
                </c:pt>
                <c:pt idx="539">
                  <c:v>7.8796166888619873E-2</c:v>
                </c:pt>
                <c:pt idx="540">
                  <c:v>7.8796166888619873E-2</c:v>
                </c:pt>
                <c:pt idx="541">
                  <c:v>7.8796166888619873E-2</c:v>
                </c:pt>
                <c:pt idx="542">
                  <c:v>7.8796166888619873E-2</c:v>
                </c:pt>
                <c:pt idx="543">
                  <c:v>7.8796166888619873E-2</c:v>
                </c:pt>
                <c:pt idx="544">
                  <c:v>7.8796166888619873E-2</c:v>
                </c:pt>
                <c:pt idx="545">
                  <c:v>7.9207131120580559E-2</c:v>
                </c:pt>
                <c:pt idx="546">
                  <c:v>7.9207131120580559E-2</c:v>
                </c:pt>
                <c:pt idx="547">
                  <c:v>7.9207131120580559E-2</c:v>
                </c:pt>
                <c:pt idx="548">
                  <c:v>7.9207131120580559E-2</c:v>
                </c:pt>
                <c:pt idx="549">
                  <c:v>7.9207131120580559E-2</c:v>
                </c:pt>
                <c:pt idx="550">
                  <c:v>7.9620504069861125E-2</c:v>
                </c:pt>
                <c:pt idx="551">
                  <c:v>7.9620504069861125E-2</c:v>
                </c:pt>
                <c:pt idx="552">
                  <c:v>7.9620504069861125E-2</c:v>
                </c:pt>
                <c:pt idx="553">
                  <c:v>7.9620504069861125E-2</c:v>
                </c:pt>
                <c:pt idx="554">
                  <c:v>7.9620504069861125E-2</c:v>
                </c:pt>
                <c:pt idx="555">
                  <c:v>7.9620504069861125E-2</c:v>
                </c:pt>
                <c:pt idx="556">
                  <c:v>7.9620504069861125E-2</c:v>
                </c:pt>
                <c:pt idx="557">
                  <c:v>7.9620504069861125E-2</c:v>
                </c:pt>
                <c:pt idx="558">
                  <c:v>7.9620504069861125E-2</c:v>
                </c:pt>
                <c:pt idx="559">
                  <c:v>7.9620504069861125E-2</c:v>
                </c:pt>
                <c:pt idx="560">
                  <c:v>7.9620504069861125E-2</c:v>
                </c:pt>
                <c:pt idx="561">
                  <c:v>7.9620504069861125E-2</c:v>
                </c:pt>
                <c:pt idx="562">
                  <c:v>7.9620504069861125E-2</c:v>
                </c:pt>
                <c:pt idx="563">
                  <c:v>7.9620504069861125E-2</c:v>
                </c:pt>
                <c:pt idx="564">
                  <c:v>7.9620504069861125E-2</c:v>
                </c:pt>
                <c:pt idx="565">
                  <c:v>7.9620504069861125E-2</c:v>
                </c:pt>
                <c:pt idx="566">
                  <c:v>7.9620504069861125E-2</c:v>
                </c:pt>
                <c:pt idx="567">
                  <c:v>7.9620504069861125E-2</c:v>
                </c:pt>
                <c:pt idx="568">
                  <c:v>7.9620504069861125E-2</c:v>
                </c:pt>
                <c:pt idx="569">
                  <c:v>7.9620504069861125E-2</c:v>
                </c:pt>
                <c:pt idx="570">
                  <c:v>7.9620504069861125E-2</c:v>
                </c:pt>
                <c:pt idx="571">
                  <c:v>7.9620504069861125E-2</c:v>
                </c:pt>
                <c:pt idx="572">
                  <c:v>7.9620504069861125E-2</c:v>
                </c:pt>
                <c:pt idx="573">
                  <c:v>7.9620504069861125E-2</c:v>
                </c:pt>
                <c:pt idx="574">
                  <c:v>7.9620504069861125E-2</c:v>
                </c:pt>
                <c:pt idx="575">
                  <c:v>7.9620504069861125E-2</c:v>
                </c:pt>
                <c:pt idx="576">
                  <c:v>7.9620504069861125E-2</c:v>
                </c:pt>
                <c:pt idx="577">
                  <c:v>8.0468281894611374E-2</c:v>
                </c:pt>
                <c:pt idx="578">
                  <c:v>8.0468281894611374E-2</c:v>
                </c:pt>
                <c:pt idx="579">
                  <c:v>8.0468281894611374E-2</c:v>
                </c:pt>
                <c:pt idx="580">
                  <c:v>8.0468281894611374E-2</c:v>
                </c:pt>
                <c:pt idx="581">
                  <c:v>8.0468281894611374E-2</c:v>
                </c:pt>
                <c:pt idx="582">
                  <c:v>8.0468281894611374E-2</c:v>
                </c:pt>
                <c:pt idx="583">
                  <c:v>8.0468281894611374E-2</c:v>
                </c:pt>
                <c:pt idx="584">
                  <c:v>8.0468281894611374E-2</c:v>
                </c:pt>
                <c:pt idx="585">
                  <c:v>8.0468281894611374E-2</c:v>
                </c:pt>
                <c:pt idx="586">
                  <c:v>8.0468281894611374E-2</c:v>
                </c:pt>
                <c:pt idx="587">
                  <c:v>8.0468281894611374E-2</c:v>
                </c:pt>
                <c:pt idx="588">
                  <c:v>8.0468281894611374E-2</c:v>
                </c:pt>
                <c:pt idx="589">
                  <c:v>8.0468281894611374E-2</c:v>
                </c:pt>
                <c:pt idx="590">
                  <c:v>8.0468281894611374E-2</c:v>
                </c:pt>
                <c:pt idx="591">
                  <c:v>8.0468281894611374E-2</c:v>
                </c:pt>
                <c:pt idx="592">
                  <c:v>8.0468281894611374E-2</c:v>
                </c:pt>
                <c:pt idx="593">
                  <c:v>8.0468281894611374E-2</c:v>
                </c:pt>
                <c:pt idx="594">
                  <c:v>8.0468281894611374E-2</c:v>
                </c:pt>
                <c:pt idx="595">
                  <c:v>8.0468281894611374E-2</c:v>
                </c:pt>
                <c:pt idx="596">
                  <c:v>8.0468281894611374E-2</c:v>
                </c:pt>
                <c:pt idx="597">
                  <c:v>8.0468281894611374E-2</c:v>
                </c:pt>
                <c:pt idx="598">
                  <c:v>8.0468281894611374E-2</c:v>
                </c:pt>
                <c:pt idx="599">
                  <c:v>8.0468281894611374E-2</c:v>
                </c:pt>
                <c:pt idx="600">
                  <c:v>8.0468281894611374E-2</c:v>
                </c:pt>
                <c:pt idx="601">
                  <c:v>8.0468281894611374E-2</c:v>
                </c:pt>
                <c:pt idx="602">
                  <c:v>8.0468281894611374E-2</c:v>
                </c:pt>
                <c:pt idx="603">
                  <c:v>8.0468281894611374E-2</c:v>
                </c:pt>
                <c:pt idx="604">
                  <c:v>8.0468281894611374E-2</c:v>
                </c:pt>
                <c:pt idx="605">
                  <c:v>8.0468281894611374E-2</c:v>
                </c:pt>
                <c:pt idx="606">
                  <c:v>8.0468281894611374E-2</c:v>
                </c:pt>
                <c:pt idx="607">
                  <c:v>8.0468281894611374E-2</c:v>
                </c:pt>
                <c:pt idx="608">
                  <c:v>8.0468281894611374E-2</c:v>
                </c:pt>
                <c:pt idx="609">
                  <c:v>8.090366257565397E-2</c:v>
                </c:pt>
                <c:pt idx="610">
                  <c:v>8.090366257565397E-2</c:v>
                </c:pt>
                <c:pt idx="611">
                  <c:v>8.090366257565397E-2</c:v>
                </c:pt>
                <c:pt idx="612">
                  <c:v>8.090366257565397E-2</c:v>
                </c:pt>
                <c:pt idx="613">
                  <c:v>8.090366257565397E-2</c:v>
                </c:pt>
                <c:pt idx="614">
                  <c:v>8.090366257565397E-2</c:v>
                </c:pt>
                <c:pt idx="615">
                  <c:v>8.090366257565397E-2</c:v>
                </c:pt>
                <c:pt idx="616">
                  <c:v>8.090366257565397E-2</c:v>
                </c:pt>
                <c:pt idx="617">
                  <c:v>8.090366257565397E-2</c:v>
                </c:pt>
                <c:pt idx="618">
                  <c:v>8.090366257565397E-2</c:v>
                </c:pt>
                <c:pt idx="619">
                  <c:v>8.1777337575183989E-2</c:v>
                </c:pt>
                <c:pt idx="620">
                  <c:v>8.1777337575183989E-2</c:v>
                </c:pt>
                <c:pt idx="621">
                  <c:v>8.1777337575183989E-2</c:v>
                </c:pt>
                <c:pt idx="622">
                  <c:v>8.1777337575183989E-2</c:v>
                </c:pt>
                <c:pt idx="623">
                  <c:v>8.1777337575183989E-2</c:v>
                </c:pt>
                <c:pt idx="624">
                  <c:v>8.1777337575183989E-2</c:v>
                </c:pt>
                <c:pt idx="625">
                  <c:v>8.1777337575183989E-2</c:v>
                </c:pt>
                <c:pt idx="626">
                  <c:v>8.1777337575183989E-2</c:v>
                </c:pt>
                <c:pt idx="627">
                  <c:v>8.1777337575183989E-2</c:v>
                </c:pt>
                <c:pt idx="628">
                  <c:v>8.1777337575183989E-2</c:v>
                </c:pt>
                <c:pt idx="629">
                  <c:v>8.1777337575183989E-2</c:v>
                </c:pt>
                <c:pt idx="630">
                  <c:v>8.2656057858638152E-2</c:v>
                </c:pt>
                <c:pt idx="631">
                  <c:v>8.3095418000365226E-2</c:v>
                </c:pt>
                <c:pt idx="632">
                  <c:v>8.3095418000365226E-2</c:v>
                </c:pt>
                <c:pt idx="633">
                  <c:v>8.3095418000365226E-2</c:v>
                </c:pt>
                <c:pt idx="634">
                  <c:v>8.3095418000365226E-2</c:v>
                </c:pt>
                <c:pt idx="635">
                  <c:v>8.3095418000365226E-2</c:v>
                </c:pt>
                <c:pt idx="636">
                  <c:v>8.3095418000365226E-2</c:v>
                </c:pt>
                <c:pt idx="637">
                  <c:v>8.3095418000365226E-2</c:v>
                </c:pt>
                <c:pt idx="638">
                  <c:v>8.3095418000365226E-2</c:v>
                </c:pt>
                <c:pt idx="639">
                  <c:v>8.3095418000365226E-2</c:v>
                </c:pt>
                <c:pt idx="640">
                  <c:v>8.3978393587855485E-2</c:v>
                </c:pt>
                <c:pt idx="641">
                  <c:v>8.3978393587855485E-2</c:v>
                </c:pt>
                <c:pt idx="642">
                  <c:v>8.3978393587855485E-2</c:v>
                </c:pt>
                <c:pt idx="643">
                  <c:v>8.3978393587855485E-2</c:v>
                </c:pt>
                <c:pt idx="644">
                  <c:v>8.3978393587855485E-2</c:v>
                </c:pt>
                <c:pt idx="645">
                  <c:v>8.3978393587855485E-2</c:v>
                </c:pt>
                <c:pt idx="646">
                  <c:v>8.3978393587855485E-2</c:v>
                </c:pt>
                <c:pt idx="647">
                  <c:v>8.3978393587855485E-2</c:v>
                </c:pt>
                <c:pt idx="648">
                  <c:v>8.3978393587855485E-2</c:v>
                </c:pt>
                <c:pt idx="649">
                  <c:v>8.3978393587855485E-2</c:v>
                </c:pt>
                <c:pt idx="650">
                  <c:v>8.3978393587855485E-2</c:v>
                </c:pt>
                <c:pt idx="651">
                  <c:v>8.3978393587855485E-2</c:v>
                </c:pt>
                <c:pt idx="652">
                  <c:v>8.3978393587855485E-2</c:v>
                </c:pt>
                <c:pt idx="653">
                  <c:v>8.3978393587855485E-2</c:v>
                </c:pt>
                <c:pt idx="654">
                  <c:v>8.3978393587855485E-2</c:v>
                </c:pt>
                <c:pt idx="655">
                  <c:v>8.3978393587855485E-2</c:v>
                </c:pt>
                <c:pt idx="656">
                  <c:v>8.3978393587855485E-2</c:v>
                </c:pt>
                <c:pt idx="657">
                  <c:v>8.3978393587855485E-2</c:v>
                </c:pt>
                <c:pt idx="658">
                  <c:v>8.3978393587855485E-2</c:v>
                </c:pt>
                <c:pt idx="659">
                  <c:v>8.4423114934777457E-2</c:v>
                </c:pt>
                <c:pt idx="660">
                  <c:v>8.4423114934777457E-2</c:v>
                </c:pt>
                <c:pt idx="661">
                  <c:v>8.4423114934777457E-2</c:v>
                </c:pt>
                <c:pt idx="662">
                  <c:v>8.4423114934777457E-2</c:v>
                </c:pt>
                <c:pt idx="663">
                  <c:v>8.4423114934777457E-2</c:v>
                </c:pt>
                <c:pt idx="664">
                  <c:v>8.4423114934777457E-2</c:v>
                </c:pt>
                <c:pt idx="665">
                  <c:v>8.4870019498915539E-2</c:v>
                </c:pt>
                <c:pt idx="666">
                  <c:v>8.4870019498915539E-2</c:v>
                </c:pt>
                <c:pt idx="667">
                  <c:v>8.4870019498915539E-2</c:v>
                </c:pt>
                <c:pt idx="668">
                  <c:v>8.4870019498915539E-2</c:v>
                </c:pt>
                <c:pt idx="669">
                  <c:v>8.4870019498915539E-2</c:v>
                </c:pt>
                <c:pt idx="670">
                  <c:v>8.4870019498915539E-2</c:v>
                </c:pt>
                <c:pt idx="671">
                  <c:v>8.4870019498915539E-2</c:v>
                </c:pt>
                <c:pt idx="672">
                  <c:v>8.4870019498915539E-2</c:v>
                </c:pt>
                <c:pt idx="673">
                  <c:v>8.4870019498915539E-2</c:v>
                </c:pt>
                <c:pt idx="674">
                  <c:v>8.4870019498915539E-2</c:v>
                </c:pt>
                <c:pt idx="675">
                  <c:v>8.4870019498915539E-2</c:v>
                </c:pt>
                <c:pt idx="676">
                  <c:v>8.4870019498915539E-2</c:v>
                </c:pt>
                <c:pt idx="677">
                  <c:v>8.4870019498915539E-2</c:v>
                </c:pt>
                <c:pt idx="678">
                  <c:v>8.4870019498915539E-2</c:v>
                </c:pt>
                <c:pt idx="679">
                  <c:v>8.4870019498915539E-2</c:v>
                </c:pt>
                <c:pt idx="680">
                  <c:v>8.4870019498915539E-2</c:v>
                </c:pt>
                <c:pt idx="681">
                  <c:v>8.5321133873028143E-2</c:v>
                </c:pt>
                <c:pt idx="682">
                  <c:v>8.5321133873028143E-2</c:v>
                </c:pt>
                <c:pt idx="683">
                  <c:v>8.5321133873028143E-2</c:v>
                </c:pt>
                <c:pt idx="684">
                  <c:v>8.5321133873028143E-2</c:v>
                </c:pt>
                <c:pt idx="685">
                  <c:v>8.5321133873028143E-2</c:v>
                </c:pt>
                <c:pt idx="686">
                  <c:v>8.5321133873028143E-2</c:v>
                </c:pt>
                <c:pt idx="687">
                  <c:v>8.5776084637515904E-2</c:v>
                </c:pt>
                <c:pt idx="688">
                  <c:v>8.6231719538491611E-2</c:v>
                </c:pt>
                <c:pt idx="689">
                  <c:v>8.6231719538491611E-2</c:v>
                </c:pt>
                <c:pt idx="690">
                  <c:v>8.6231719538491611E-2</c:v>
                </c:pt>
                <c:pt idx="691">
                  <c:v>8.6231719538491611E-2</c:v>
                </c:pt>
                <c:pt idx="692">
                  <c:v>8.6231719538491611E-2</c:v>
                </c:pt>
                <c:pt idx="693">
                  <c:v>8.6231719538491611E-2</c:v>
                </c:pt>
                <c:pt idx="694">
                  <c:v>8.6691970801179324E-2</c:v>
                </c:pt>
                <c:pt idx="695">
                  <c:v>8.6691970801179324E-2</c:v>
                </c:pt>
                <c:pt idx="696">
                  <c:v>8.6691970801179324E-2</c:v>
                </c:pt>
                <c:pt idx="697">
                  <c:v>8.7153625982309413E-2</c:v>
                </c:pt>
                <c:pt idx="698">
                  <c:v>8.7615516102462973E-2</c:v>
                </c:pt>
                <c:pt idx="699">
                  <c:v>8.7615516102462973E-2</c:v>
                </c:pt>
                <c:pt idx="700">
                  <c:v>8.7615516102462973E-2</c:v>
                </c:pt>
                <c:pt idx="701">
                  <c:v>8.7615516102462973E-2</c:v>
                </c:pt>
                <c:pt idx="702">
                  <c:v>8.7615516102462973E-2</c:v>
                </c:pt>
                <c:pt idx="703">
                  <c:v>8.7615516102462973E-2</c:v>
                </c:pt>
                <c:pt idx="704">
                  <c:v>8.7615516102462973E-2</c:v>
                </c:pt>
                <c:pt idx="705">
                  <c:v>8.7615516102462973E-2</c:v>
                </c:pt>
                <c:pt idx="706">
                  <c:v>8.7615516102462973E-2</c:v>
                </c:pt>
                <c:pt idx="707">
                  <c:v>8.7615516102462973E-2</c:v>
                </c:pt>
                <c:pt idx="708">
                  <c:v>8.8081678587551143E-2</c:v>
                </c:pt>
                <c:pt idx="709">
                  <c:v>8.8081678587551143E-2</c:v>
                </c:pt>
                <c:pt idx="710">
                  <c:v>8.8081678587551143E-2</c:v>
                </c:pt>
                <c:pt idx="711">
                  <c:v>8.8081678587551143E-2</c:v>
                </c:pt>
                <c:pt idx="712">
                  <c:v>8.854952483806533E-2</c:v>
                </c:pt>
                <c:pt idx="713">
                  <c:v>8.854952483806533E-2</c:v>
                </c:pt>
                <c:pt idx="714">
                  <c:v>8.9017854650595557E-2</c:v>
                </c:pt>
                <c:pt idx="715">
                  <c:v>8.9486426744456629E-2</c:v>
                </c:pt>
                <c:pt idx="716">
                  <c:v>8.9486426744456629E-2</c:v>
                </c:pt>
                <c:pt idx="717">
                  <c:v>8.9486426744456629E-2</c:v>
                </c:pt>
                <c:pt idx="718">
                  <c:v>8.9486426744456629E-2</c:v>
                </c:pt>
                <c:pt idx="719">
                  <c:v>8.9486426744456629E-2</c:v>
                </c:pt>
                <c:pt idx="720">
                  <c:v>8.9486426744456629E-2</c:v>
                </c:pt>
                <c:pt idx="721">
                  <c:v>8.9486426744456629E-2</c:v>
                </c:pt>
                <c:pt idx="722">
                  <c:v>8.9486426744456629E-2</c:v>
                </c:pt>
                <c:pt idx="723">
                  <c:v>8.9486426744456629E-2</c:v>
                </c:pt>
                <c:pt idx="724">
                  <c:v>8.9486426744456629E-2</c:v>
                </c:pt>
                <c:pt idx="725">
                  <c:v>8.9486426744456629E-2</c:v>
                </c:pt>
                <c:pt idx="726">
                  <c:v>8.9958911757681892E-2</c:v>
                </c:pt>
                <c:pt idx="727">
                  <c:v>8.9958911757681892E-2</c:v>
                </c:pt>
                <c:pt idx="728">
                  <c:v>8.9958911757681892E-2</c:v>
                </c:pt>
                <c:pt idx="729">
                  <c:v>9.0432385750526673E-2</c:v>
                </c:pt>
                <c:pt idx="730">
                  <c:v>9.0432385750526673E-2</c:v>
                </c:pt>
                <c:pt idx="731">
                  <c:v>9.0432385750526673E-2</c:v>
                </c:pt>
                <c:pt idx="732">
                  <c:v>9.0432385750526673E-2</c:v>
                </c:pt>
                <c:pt idx="733">
                  <c:v>9.0432385750526673E-2</c:v>
                </c:pt>
                <c:pt idx="734">
                  <c:v>9.0432385750526673E-2</c:v>
                </c:pt>
                <c:pt idx="735">
                  <c:v>9.0432385750526673E-2</c:v>
                </c:pt>
                <c:pt idx="736">
                  <c:v>9.0909607558618238E-2</c:v>
                </c:pt>
                <c:pt idx="737">
                  <c:v>9.0909607558618238E-2</c:v>
                </c:pt>
                <c:pt idx="738">
                  <c:v>9.0909607558618238E-2</c:v>
                </c:pt>
                <c:pt idx="739">
                  <c:v>9.0909607558618238E-2</c:v>
                </c:pt>
                <c:pt idx="740">
                  <c:v>9.1389107879321391E-2</c:v>
                </c:pt>
                <c:pt idx="741">
                  <c:v>9.1389107879321391E-2</c:v>
                </c:pt>
                <c:pt idx="742">
                  <c:v>9.1389107879321391E-2</c:v>
                </c:pt>
                <c:pt idx="743">
                  <c:v>9.1389107879321391E-2</c:v>
                </c:pt>
                <c:pt idx="744">
                  <c:v>9.1389107879321391E-2</c:v>
                </c:pt>
                <c:pt idx="745">
                  <c:v>9.1389107879321391E-2</c:v>
                </c:pt>
                <c:pt idx="746">
                  <c:v>9.1389107879321391E-2</c:v>
                </c:pt>
                <c:pt idx="747">
                  <c:v>9.1389107879321391E-2</c:v>
                </c:pt>
                <c:pt idx="748">
                  <c:v>9.1389107879321391E-2</c:v>
                </c:pt>
                <c:pt idx="749">
                  <c:v>9.1389107879321391E-2</c:v>
                </c:pt>
                <c:pt idx="750">
                  <c:v>9.1872975128952511E-2</c:v>
                </c:pt>
                <c:pt idx="751">
                  <c:v>9.2357361828126983E-2</c:v>
                </c:pt>
                <c:pt idx="752">
                  <c:v>9.2357361828126983E-2</c:v>
                </c:pt>
                <c:pt idx="753">
                  <c:v>9.2357361828126983E-2</c:v>
                </c:pt>
                <c:pt idx="754">
                  <c:v>9.2357361828126983E-2</c:v>
                </c:pt>
                <c:pt idx="755">
                  <c:v>9.2357361828126983E-2</c:v>
                </c:pt>
                <c:pt idx="756">
                  <c:v>9.2357361828126983E-2</c:v>
                </c:pt>
                <c:pt idx="757">
                  <c:v>9.2357361828126983E-2</c:v>
                </c:pt>
                <c:pt idx="758">
                  <c:v>9.2845682795188691E-2</c:v>
                </c:pt>
                <c:pt idx="759">
                  <c:v>9.2845682795188691E-2</c:v>
                </c:pt>
                <c:pt idx="760">
                  <c:v>9.2845682795188691E-2</c:v>
                </c:pt>
                <c:pt idx="761">
                  <c:v>9.2845682795188691E-2</c:v>
                </c:pt>
                <c:pt idx="762">
                  <c:v>9.2845682795188691E-2</c:v>
                </c:pt>
                <c:pt idx="763">
                  <c:v>9.2845682795188691E-2</c:v>
                </c:pt>
                <c:pt idx="764">
                  <c:v>9.2845682795188691E-2</c:v>
                </c:pt>
                <c:pt idx="765">
                  <c:v>9.2845682795188691E-2</c:v>
                </c:pt>
                <c:pt idx="766">
                  <c:v>9.2845682795188691E-2</c:v>
                </c:pt>
                <c:pt idx="767">
                  <c:v>9.2845682795188691E-2</c:v>
                </c:pt>
                <c:pt idx="768">
                  <c:v>9.2845682795188691E-2</c:v>
                </c:pt>
                <c:pt idx="769">
                  <c:v>9.3338545040390464E-2</c:v>
                </c:pt>
                <c:pt idx="770">
                  <c:v>9.3338545040390464E-2</c:v>
                </c:pt>
                <c:pt idx="771">
                  <c:v>9.3338545040390464E-2</c:v>
                </c:pt>
                <c:pt idx="772">
                  <c:v>9.3338545040390464E-2</c:v>
                </c:pt>
                <c:pt idx="773">
                  <c:v>9.3338545040390464E-2</c:v>
                </c:pt>
                <c:pt idx="774">
                  <c:v>9.3338545040390464E-2</c:v>
                </c:pt>
                <c:pt idx="775">
                  <c:v>9.3836588065975945E-2</c:v>
                </c:pt>
                <c:pt idx="776">
                  <c:v>9.3836588065975945E-2</c:v>
                </c:pt>
                <c:pt idx="777">
                  <c:v>9.3836588065975945E-2</c:v>
                </c:pt>
                <c:pt idx="778">
                  <c:v>9.3836588065975945E-2</c:v>
                </c:pt>
                <c:pt idx="779">
                  <c:v>9.3836588065975945E-2</c:v>
                </c:pt>
                <c:pt idx="780">
                  <c:v>9.3836588065975945E-2</c:v>
                </c:pt>
                <c:pt idx="781">
                  <c:v>9.3836588065975945E-2</c:v>
                </c:pt>
                <c:pt idx="782">
                  <c:v>9.3836588065975945E-2</c:v>
                </c:pt>
                <c:pt idx="783">
                  <c:v>9.3836588065975945E-2</c:v>
                </c:pt>
                <c:pt idx="784">
                  <c:v>9.3836588065975945E-2</c:v>
                </c:pt>
                <c:pt idx="785">
                  <c:v>9.3836588065975945E-2</c:v>
                </c:pt>
                <c:pt idx="786">
                  <c:v>9.3836588065975945E-2</c:v>
                </c:pt>
                <c:pt idx="787">
                  <c:v>9.3836588065975945E-2</c:v>
                </c:pt>
                <c:pt idx="788">
                  <c:v>9.3836588065975945E-2</c:v>
                </c:pt>
                <c:pt idx="789">
                  <c:v>9.3836588065975945E-2</c:v>
                </c:pt>
                <c:pt idx="790">
                  <c:v>9.3836588065975945E-2</c:v>
                </c:pt>
                <c:pt idx="791">
                  <c:v>9.3836588065975945E-2</c:v>
                </c:pt>
                <c:pt idx="792">
                  <c:v>9.3836588065975945E-2</c:v>
                </c:pt>
                <c:pt idx="793">
                  <c:v>9.3836588065975945E-2</c:v>
                </c:pt>
                <c:pt idx="794">
                  <c:v>9.3836588065975945E-2</c:v>
                </c:pt>
                <c:pt idx="795">
                  <c:v>9.3836588065975945E-2</c:v>
                </c:pt>
                <c:pt idx="796">
                  <c:v>9.3836588065975945E-2</c:v>
                </c:pt>
                <c:pt idx="797">
                  <c:v>9.3836588065975945E-2</c:v>
                </c:pt>
                <c:pt idx="798">
                  <c:v>9.3836588065975945E-2</c:v>
                </c:pt>
                <c:pt idx="799">
                  <c:v>9.3836588065975945E-2</c:v>
                </c:pt>
                <c:pt idx="800">
                  <c:v>9.3836588065975945E-2</c:v>
                </c:pt>
                <c:pt idx="801">
                  <c:v>9.3836588065975945E-2</c:v>
                </c:pt>
                <c:pt idx="802">
                  <c:v>9.3836588065975945E-2</c:v>
                </c:pt>
                <c:pt idx="803">
                  <c:v>9.3836588065975945E-2</c:v>
                </c:pt>
                <c:pt idx="804">
                  <c:v>9.3836588065975945E-2</c:v>
                </c:pt>
                <c:pt idx="805">
                  <c:v>9.4348812271105434E-2</c:v>
                </c:pt>
                <c:pt idx="806">
                  <c:v>9.4348812271105434E-2</c:v>
                </c:pt>
                <c:pt idx="807">
                  <c:v>9.4348812271105434E-2</c:v>
                </c:pt>
                <c:pt idx="808">
                  <c:v>9.4348812271105434E-2</c:v>
                </c:pt>
                <c:pt idx="809">
                  <c:v>9.4348812271105434E-2</c:v>
                </c:pt>
                <c:pt idx="810">
                  <c:v>9.4348812271105434E-2</c:v>
                </c:pt>
                <c:pt idx="811">
                  <c:v>9.4348812271105434E-2</c:v>
                </c:pt>
                <c:pt idx="812">
                  <c:v>9.4863971858499277E-2</c:v>
                </c:pt>
                <c:pt idx="813">
                  <c:v>9.4863971858499277E-2</c:v>
                </c:pt>
                <c:pt idx="814">
                  <c:v>9.4863971858499277E-2</c:v>
                </c:pt>
                <c:pt idx="815">
                  <c:v>9.5897253423093715E-2</c:v>
                </c:pt>
                <c:pt idx="816">
                  <c:v>9.5897253423093715E-2</c:v>
                </c:pt>
                <c:pt idx="817">
                  <c:v>9.5897253423093715E-2</c:v>
                </c:pt>
                <c:pt idx="818">
                  <c:v>9.641538566261465E-2</c:v>
                </c:pt>
                <c:pt idx="819">
                  <c:v>9.641538566261465E-2</c:v>
                </c:pt>
                <c:pt idx="820">
                  <c:v>9.641538566261465E-2</c:v>
                </c:pt>
                <c:pt idx="821">
                  <c:v>9.7452249138465216E-2</c:v>
                </c:pt>
                <c:pt idx="822">
                  <c:v>9.7452249138465216E-2</c:v>
                </c:pt>
                <c:pt idx="823">
                  <c:v>9.7452249138465216E-2</c:v>
                </c:pt>
                <c:pt idx="824">
                  <c:v>9.7452249138465216E-2</c:v>
                </c:pt>
                <c:pt idx="825">
                  <c:v>9.7452249138465216E-2</c:v>
                </c:pt>
                <c:pt idx="826">
                  <c:v>9.7452249138465216E-2</c:v>
                </c:pt>
                <c:pt idx="827">
                  <c:v>9.7452249138465216E-2</c:v>
                </c:pt>
                <c:pt idx="828">
                  <c:v>9.7452249138465216E-2</c:v>
                </c:pt>
                <c:pt idx="829">
                  <c:v>9.7974306273159215E-2</c:v>
                </c:pt>
                <c:pt idx="830">
                  <c:v>9.7974306273159215E-2</c:v>
                </c:pt>
                <c:pt idx="831">
                  <c:v>9.7974306273159215E-2</c:v>
                </c:pt>
                <c:pt idx="832">
                  <c:v>9.7974306273159215E-2</c:v>
                </c:pt>
                <c:pt idx="833">
                  <c:v>9.7974306273159215E-2</c:v>
                </c:pt>
                <c:pt idx="834">
                  <c:v>9.7974306273159215E-2</c:v>
                </c:pt>
                <c:pt idx="835">
                  <c:v>9.7974306273159215E-2</c:v>
                </c:pt>
                <c:pt idx="836">
                  <c:v>9.7974306273159215E-2</c:v>
                </c:pt>
                <c:pt idx="837">
                  <c:v>9.7974306273159215E-2</c:v>
                </c:pt>
                <c:pt idx="838">
                  <c:v>9.7974306273159215E-2</c:v>
                </c:pt>
                <c:pt idx="839">
                  <c:v>9.8500969794335799E-2</c:v>
                </c:pt>
                <c:pt idx="840">
                  <c:v>9.8500969794335799E-2</c:v>
                </c:pt>
                <c:pt idx="841">
                  <c:v>9.9029499813520105E-2</c:v>
                </c:pt>
                <c:pt idx="842">
                  <c:v>9.9029499813520105E-2</c:v>
                </c:pt>
                <c:pt idx="843">
                  <c:v>9.9029499813520105E-2</c:v>
                </c:pt>
                <c:pt idx="844">
                  <c:v>9.9029499813520105E-2</c:v>
                </c:pt>
                <c:pt idx="845">
                  <c:v>9.9029499813520105E-2</c:v>
                </c:pt>
                <c:pt idx="846">
                  <c:v>9.9029499813520105E-2</c:v>
                </c:pt>
                <c:pt idx="847">
                  <c:v>9.9029499813520105E-2</c:v>
                </c:pt>
                <c:pt idx="848">
                  <c:v>9.9029499813520105E-2</c:v>
                </c:pt>
                <c:pt idx="849">
                  <c:v>9.9560856196443365E-2</c:v>
                </c:pt>
                <c:pt idx="850">
                  <c:v>9.9560856196443365E-2</c:v>
                </c:pt>
                <c:pt idx="851">
                  <c:v>9.9560856196443365E-2</c:v>
                </c:pt>
                <c:pt idx="852">
                  <c:v>0.10009379682618512</c:v>
                </c:pt>
                <c:pt idx="853">
                  <c:v>0.10009379682618512</c:v>
                </c:pt>
                <c:pt idx="854">
                  <c:v>0.10009379682618512</c:v>
                </c:pt>
                <c:pt idx="855">
                  <c:v>0.10009379682618512</c:v>
                </c:pt>
                <c:pt idx="856">
                  <c:v>0.10009379682618512</c:v>
                </c:pt>
                <c:pt idx="857">
                  <c:v>0.10009379682618512</c:v>
                </c:pt>
                <c:pt idx="858">
                  <c:v>0.10009379682618512</c:v>
                </c:pt>
                <c:pt idx="859">
                  <c:v>0.1006292937185643</c:v>
                </c:pt>
                <c:pt idx="860">
                  <c:v>0.1006292937185643</c:v>
                </c:pt>
                <c:pt idx="861">
                  <c:v>0.1006292937185643</c:v>
                </c:pt>
                <c:pt idx="862">
                  <c:v>0.1006292937185643</c:v>
                </c:pt>
                <c:pt idx="863">
                  <c:v>0.1006292937185643</c:v>
                </c:pt>
                <c:pt idx="864">
                  <c:v>0.1006292937185643</c:v>
                </c:pt>
                <c:pt idx="865">
                  <c:v>0.1006292937185643</c:v>
                </c:pt>
                <c:pt idx="866">
                  <c:v>0.1006292937185643</c:v>
                </c:pt>
                <c:pt idx="867">
                  <c:v>0.1006292937185643</c:v>
                </c:pt>
                <c:pt idx="868">
                  <c:v>0.1006292937185643</c:v>
                </c:pt>
                <c:pt idx="869">
                  <c:v>0.1006292937185643</c:v>
                </c:pt>
                <c:pt idx="870">
                  <c:v>0.1006292937185643</c:v>
                </c:pt>
                <c:pt idx="871">
                  <c:v>0.1006292937185643</c:v>
                </c:pt>
                <c:pt idx="872">
                  <c:v>0.1006292937185643</c:v>
                </c:pt>
                <c:pt idx="873">
                  <c:v>0.1006292937185643</c:v>
                </c:pt>
                <c:pt idx="874">
                  <c:v>0.1006292937185643</c:v>
                </c:pt>
                <c:pt idx="875">
                  <c:v>0.10117261760571639</c:v>
                </c:pt>
                <c:pt idx="876">
                  <c:v>0.10117261760571639</c:v>
                </c:pt>
                <c:pt idx="877">
                  <c:v>0.10117261760571639</c:v>
                </c:pt>
                <c:pt idx="878">
                  <c:v>0.10117261760571639</c:v>
                </c:pt>
                <c:pt idx="879">
                  <c:v>0.10117261760571639</c:v>
                </c:pt>
                <c:pt idx="880">
                  <c:v>0.10117261760571639</c:v>
                </c:pt>
                <c:pt idx="881">
                  <c:v>0.10117261760571639</c:v>
                </c:pt>
                <c:pt idx="882">
                  <c:v>0.10117261760571639</c:v>
                </c:pt>
                <c:pt idx="883">
                  <c:v>0.10117261760571639</c:v>
                </c:pt>
                <c:pt idx="884">
                  <c:v>0.10117261760571639</c:v>
                </c:pt>
                <c:pt idx="885">
                  <c:v>0.10117261760571639</c:v>
                </c:pt>
                <c:pt idx="886">
                  <c:v>0.10172162899661329</c:v>
                </c:pt>
                <c:pt idx="887">
                  <c:v>0.10172162899661329</c:v>
                </c:pt>
                <c:pt idx="888">
                  <c:v>0.10172162899661329</c:v>
                </c:pt>
                <c:pt idx="889">
                  <c:v>0.10172162899661329</c:v>
                </c:pt>
                <c:pt idx="890">
                  <c:v>0.10172162899661329</c:v>
                </c:pt>
                <c:pt idx="891">
                  <c:v>0.10172162899661329</c:v>
                </c:pt>
                <c:pt idx="892">
                  <c:v>0.10172162899661329</c:v>
                </c:pt>
                <c:pt idx="893">
                  <c:v>0.10172162899661329</c:v>
                </c:pt>
                <c:pt idx="894">
                  <c:v>0.10172162899661329</c:v>
                </c:pt>
                <c:pt idx="895">
                  <c:v>0.10172162899661329</c:v>
                </c:pt>
                <c:pt idx="896">
                  <c:v>0.10227438674315527</c:v>
                </c:pt>
                <c:pt idx="897">
                  <c:v>0.10227438674315527</c:v>
                </c:pt>
                <c:pt idx="898">
                  <c:v>0.10227438674315527</c:v>
                </c:pt>
                <c:pt idx="899">
                  <c:v>0.10227438674315527</c:v>
                </c:pt>
                <c:pt idx="900">
                  <c:v>0.10227438674315527</c:v>
                </c:pt>
                <c:pt idx="901">
                  <c:v>0.10227438674315527</c:v>
                </c:pt>
                <c:pt idx="902">
                  <c:v>0.10227438674315527</c:v>
                </c:pt>
                <c:pt idx="903">
                  <c:v>0.10227438674315527</c:v>
                </c:pt>
                <c:pt idx="904">
                  <c:v>0.10227438674315527</c:v>
                </c:pt>
                <c:pt idx="905">
                  <c:v>0.10283303964759638</c:v>
                </c:pt>
                <c:pt idx="906">
                  <c:v>0.10283303964759638</c:v>
                </c:pt>
                <c:pt idx="907">
                  <c:v>0.10283303964759638</c:v>
                </c:pt>
                <c:pt idx="908">
                  <c:v>0.10283303964759638</c:v>
                </c:pt>
                <c:pt idx="909">
                  <c:v>0.10283303964759638</c:v>
                </c:pt>
                <c:pt idx="910">
                  <c:v>0.10283303964759638</c:v>
                </c:pt>
                <c:pt idx="911">
                  <c:v>0.10283303964759638</c:v>
                </c:pt>
                <c:pt idx="912">
                  <c:v>0.10283303964759638</c:v>
                </c:pt>
                <c:pt idx="913">
                  <c:v>0.10283303964759638</c:v>
                </c:pt>
                <c:pt idx="914">
                  <c:v>0.10283303964759638</c:v>
                </c:pt>
                <c:pt idx="915">
                  <c:v>0.10283303964759638</c:v>
                </c:pt>
                <c:pt idx="916">
                  <c:v>0.10283303964759638</c:v>
                </c:pt>
                <c:pt idx="917">
                  <c:v>0.10283303964759638</c:v>
                </c:pt>
                <c:pt idx="918">
                  <c:v>0.10283303964759638</c:v>
                </c:pt>
                <c:pt idx="919">
                  <c:v>0.10340571955409551</c:v>
                </c:pt>
                <c:pt idx="920">
                  <c:v>0.10340571955409551</c:v>
                </c:pt>
                <c:pt idx="921">
                  <c:v>0.10340571955409551</c:v>
                </c:pt>
                <c:pt idx="922">
                  <c:v>0.10340571955409551</c:v>
                </c:pt>
                <c:pt idx="923">
                  <c:v>0.10340571955409551</c:v>
                </c:pt>
                <c:pt idx="924">
                  <c:v>0.10340571955409551</c:v>
                </c:pt>
                <c:pt idx="925">
                  <c:v>0.10340571955409551</c:v>
                </c:pt>
                <c:pt idx="926">
                  <c:v>0.10340571955409551</c:v>
                </c:pt>
                <c:pt idx="927">
                  <c:v>0.10340571955409551</c:v>
                </c:pt>
                <c:pt idx="928">
                  <c:v>0.10340571955409551</c:v>
                </c:pt>
                <c:pt idx="929">
                  <c:v>0.10340571955409551</c:v>
                </c:pt>
                <c:pt idx="930">
                  <c:v>0.10340571955409551</c:v>
                </c:pt>
                <c:pt idx="931">
                  <c:v>0.10398512028601274</c:v>
                </c:pt>
                <c:pt idx="932">
                  <c:v>0.10398512028601274</c:v>
                </c:pt>
                <c:pt idx="933">
                  <c:v>0.10456527840450765</c:v>
                </c:pt>
                <c:pt idx="934">
                  <c:v>0.10456527840450765</c:v>
                </c:pt>
                <c:pt idx="935">
                  <c:v>0.10456527840450765</c:v>
                </c:pt>
                <c:pt idx="936">
                  <c:v>0.10456527840450765</c:v>
                </c:pt>
                <c:pt idx="937">
                  <c:v>0.10456527840450765</c:v>
                </c:pt>
                <c:pt idx="938">
                  <c:v>0.10456527840450765</c:v>
                </c:pt>
                <c:pt idx="939">
                  <c:v>0.10456527840450765</c:v>
                </c:pt>
                <c:pt idx="940">
                  <c:v>0.10456527840450765</c:v>
                </c:pt>
                <c:pt idx="941">
                  <c:v>0.10456527840450765</c:v>
                </c:pt>
                <c:pt idx="942">
                  <c:v>0.10456527840450765</c:v>
                </c:pt>
                <c:pt idx="943">
                  <c:v>0.10456527840450765</c:v>
                </c:pt>
                <c:pt idx="944">
                  <c:v>0.10456527840450765</c:v>
                </c:pt>
                <c:pt idx="945">
                  <c:v>0.10456527840450765</c:v>
                </c:pt>
                <c:pt idx="946">
                  <c:v>0.10456527840450765</c:v>
                </c:pt>
                <c:pt idx="947">
                  <c:v>0.10456527840450765</c:v>
                </c:pt>
                <c:pt idx="948">
                  <c:v>0.10456527840450765</c:v>
                </c:pt>
                <c:pt idx="949">
                  <c:v>0.10456527840450765</c:v>
                </c:pt>
                <c:pt idx="950">
                  <c:v>0.10515468821392872</c:v>
                </c:pt>
                <c:pt idx="951">
                  <c:v>0.10515468821392872</c:v>
                </c:pt>
                <c:pt idx="952">
                  <c:v>0.10515468821392872</c:v>
                </c:pt>
                <c:pt idx="953">
                  <c:v>0.10515468821392872</c:v>
                </c:pt>
                <c:pt idx="954">
                  <c:v>0.1057444901789116</c:v>
                </c:pt>
                <c:pt idx="955">
                  <c:v>0.1057444901789116</c:v>
                </c:pt>
                <c:pt idx="956">
                  <c:v>0.1057444901789116</c:v>
                </c:pt>
                <c:pt idx="957">
                  <c:v>0.1057444901789116</c:v>
                </c:pt>
                <c:pt idx="958">
                  <c:v>0.1057444901789116</c:v>
                </c:pt>
                <c:pt idx="959">
                  <c:v>0.1057444901789116</c:v>
                </c:pt>
                <c:pt idx="960">
                  <c:v>0.1057444901789116</c:v>
                </c:pt>
                <c:pt idx="961">
                  <c:v>0.1057444901789116</c:v>
                </c:pt>
                <c:pt idx="962">
                  <c:v>0.1057444901789116</c:v>
                </c:pt>
                <c:pt idx="963">
                  <c:v>0.1057444901789116</c:v>
                </c:pt>
                <c:pt idx="964">
                  <c:v>0.1057444901789116</c:v>
                </c:pt>
                <c:pt idx="965">
                  <c:v>0.1057444901789116</c:v>
                </c:pt>
                <c:pt idx="966">
                  <c:v>0.1057444901789116</c:v>
                </c:pt>
                <c:pt idx="967">
                  <c:v>0.1057444901789116</c:v>
                </c:pt>
                <c:pt idx="968">
                  <c:v>0.1057444901789116</c:v>
                </c:pt>
                <c:pt idx="969">
                  <c:v>0.1057444901789116</c:v>
                </c:pt>
                <c:pt idx="970">
                  <c:v>0.1057444901789116</c:v>
                </c:pt>
                <c:pt idx="971">
                  <c:v>0.1057444901789116</c:v>
                </c:pt>
                <c:pt idx="972">
                  <c:v>0.1057444901789116</c:v>
                </c:pt>
                <c:pt idx="973">
                  <c:v>0.1057444901789116</c:v>
                </c:pt>
                <c:pt idx="974">
                  <c:v>0.1057444901789116</c:v>
                </c:pt>
                <c:pt idx="975">
                  <c:v>0.1057444901789116</c:v>
                </c:pt>
                <c:pt idx="976">
                  <c:v>0.10634837671080918</c:v>
                </c:pt>
                <c:pt idx="977">
                  <c:v>0.10755697532010249</c:v>
                </c:pt>
                <c:pt idx="978">
                  <c:v>0.10755697532010249</c:v>
                </c:pt>
                <c:pt idx="979">
                  <c:v>0.10755697532010249</c:v>
                </c:pt>
                <c:pt idx="980">
                  <c:v>0.10755697532010249</c:v>
                </c:pt>
                <c:pt idx="981">
                  <c:v>0.10755697532010249</c:v>
                </c:pt>
                <c:pt idx="982">
                  <c:v>0.10755697532010249</c:v>
                </c:pt>
                <c:pt idx="983">
                  <c:v>0.10755697532010249</c:v>
                </c:pt>
                <c:pt idx="984">
                  <c:v>0.10755697532010249</c:v>
                </c:pt>
                <c:pt idx="985">
                  <c:v>0.10755697532010249</c:v>
                </c:pt>
                <c:pt idx="986">
                  <c:v>0.10755697532010249</c:v>
                </c:pt>
                <c:pt idx="987">
                  <c:v>0.10755697532010249</c:v>
                </c:pt>
                <c:pt idx="988">
                  <c:v>0.10755697532010249</c:v>
                </c:pt>
                <c:pt idx="989">
                  <c:v>0.10816627917385595</c:v>
                </c:pt>
                <c:pt idx="990">
                  <c:v>0.10877558302760941</c:v>
                </c:pt>
                <c:pt idx="991">
                  <c:v>0.10938699958543274</c:v>
                </c:pt>
                <c:pt idx="992">
                  <c:v>0.10938699958543274</c:v>
                </c:pt>
                <c:pt idx="993">
                  <c:v>0.10938699958543274</c:v>
                </c:pt>
                <c:pt idx="994">
                  <c:v>0.10938699958543274</c:v>
                </c:pt>
                <c:pt idx="995">
                  <c:v>0.10938699958543274</c:v>
                </c:pt>
                <c:pt idx="996">
                  <c:v>0.10938699958543274</c:v>
                </c:pt>
                <c:pt idx="997">
                  <c:v>0.10938699958543274</c:v>
                </c:pt>
                <c:pt idx="998">
                  <c:v>0.10938699958543274</c:v>
                </c:pt>
                <c:pt idx="999">
                  <c:v>0.10938699958543274</c:v>
                </c:pt>
                <c:pt idx="1000">
                  <c:v>0.10938699958543274</c:v>
                </c:pt>
                <c:pt idx="1001">
                  <c:v>0.10938699958543274</c:v>
                </c:pt>
                <c:pt idx="1002">
                  <c:v>0.10938699958543274</c:v>
                </c:pt>
                <c:pt idx="1003">
                  <c:v>0.10938699958543274</c:v>
                </c:pt>
                <c:pt idx="1004">
                  <c:v>0.10938699958543274</c:v>
                </c:pt>
                <c:pt idx="1005">
                  <c:v>0.10938699958543274</c:v>
                </c:pt>
                <c:pt idx="1006">
                  <c:v>0.11000484759372407</c:v>
                </c:pt>
                <c:pt idx="1007">
                  <c:v>0.11000484759372407</c:v>
                </c:pt>
                <c:pt idx="1008">
                  <c:v>0.11000484759372407</c:v>
                </c:pt>
                <c:pt idx="1009">
                  <c:v>0.11000484759372407</c:v>
                </c:pt>
                <c:pt idx="1010">
                  <c:v>0.11000484759372407</c:v>
                </c:pt>
                <c:pt idx="1011">
                  <c:v>0.11000484759372407</c:v>
                </c:pt>
                <c:pt idx="1012">
                  <c:v>0.11000484759372407</c:v>
                </c:pt>
                <c:pt idx="1013">
                  <c:v>0.11000484759372407</c:v>
                </c:pt>
                <c:pt idx="1014">
                  <c:v>0.11000484759372407</c:v>
                </c:pt>
                <c:pt idx="1015">
                  <c:v>0.11000484759372407</c:v>
                </c:pt>
                <c:pt idx="1016">
                  <c:v>0.11000484759372407</c:v>
                </c:pt>
                <c:pt idx="1017">
                  <c:v>0.11000484759372407</c:v>
                </c:pt>
                <c:pt idx="1018">
                  <c:v>0.11000484759372407</c:v>
                </c:pt>
                <c:pt idx="1019">
                  <c:v>0.11000484759372407</c:v>
                </c:pt>
                <c:pt idx="1020">
                  <c:v>0.11000484759372407</c:v>
                </c:pt>
                <c:pt idx="1021">
                  <c:v>0.11000484759372407</c:v>
                </c:pt>
                <c:pt idx="1022">
                  <c:v>0.11063015948044383</c:v>
                </c:pt>
                <c:pt idx="1023">
                  <c:v>0.11063015948044383</c:v>
                </c:pt>
                <c:pt idx="1024">
                  <c:v>0.11063015948044383</c:v>
                </c:pt>
                <c:pt idx="1025">
                  <c:v>0.11063015948044383</c:v>
                </c:pt>
                <c:pt idx="1026">
                  <c:v>0.11063015948044383</c:v>
                </c:pt>
                <c:pt idx="1027">
                  <c:v>0.11063015948044383</c:v>
                </c:pt>
                <c:pt idx="1028">
                  <c:v>0.11063015948044383</c:v>
                </c:pt>
                <c:pt idx="1029">
                  <c:v>0.11063015948044383</c:v>
                </c:pt>
                <c:pt idx="1030">
                  <c:v>0.11063015948044383</c:v>
                </c:pt>
                <c:pt idx="1031">
                  <c:v>0.11063015948044383</c:v>
                </c:pt>
                <c:pt idx="1032">
                  <c:v>0.11063015948044383</c:v>
                </c:pt>
                <c:pt idx="1033">
                  <c:v>0.11063015948044383</c:v>
                </c:pt>
                <c:pt idx="1034">
                  <c:v>0.11063015948044383</c:v>
                </c:pt>
                <c:pt idx="1035">
                  <c:v>0.11063015948044383</c:v>
                </c:pt>
                <c:pt idx="1036">
                  <c:v>0.11063015948044383</c:v>
                </c:pt>
                <c:pt idx="1037">
                  <c:v>0.11063015948044383</c:v>
                </c:pt>
                <c:pt idx="1038">
                  <c:v>0.11063015948044383</c:v>
                </c:pt>
                <c:pt idx="1039">
                  <c:v>0.11063015948044383</c:v>
                </c:pt>
                <c:pt idx="1040">
                  <c:v>0.11063015948044383</c:v>
                </c:pt>
                <c:pt idx="1041">
                  <c:v>0.11063015948044383</c:v>
                </c:pt>
                <c:pt idx="1042">
                  <c:v>0.11063015948044383</c:v>
                </c:pt>
                <c:pt idx="1043">
                  <c:v>0.11063015948044383</c:v>
                </c:pt>
                <c:pt idx="1044">
                  <c:v>0.11063015948044383</c:v>
                </c:pt>
                <c:pt idx="1045">
                  <c:v>0.11063015948044383</c:v>
                </c:pt>
                <c:pt idx="1046">
                  <c:v>0.11063015948044383</c:v>
                </c:pt>
                <c:pt idx="1047">
                  <c:v>0.11063015948044383</c:v>
                </c:pt>
                <c:pt idx="1048">
                  <c:v>0.11063015948044383</c:v>
                </c:pt>
                <c:pt idx="1049">
                  <c:v>0.11063015948044383</c:v>
                </c:pt>
                <c:pt idx="1050">
                  <c:v>0.11063015948044383</c:v>
                </c:pt>
                <c:pt idx="1051">
                  <c:v>0.11126910462050778</c:v>
                </c:pt>
                <c:pt idx="1052">
                  <c:v>0.11126910462050778</c:v>
                </c:pt>
                <c:pt idx="1053">
                  <c:v>0.11126910462050778</c:v>
                </c:pt>
                <c:pt idx="1054">
                  <c:v>0.11126910462050778</c:v>
                </c:pt>
                <c:pt idx="1055">
                  <c:v>0.11126910462050778</c:v>
                </c:pt>
                <c:pt idx="1056">
                  <c:v>0.11126910462050778</c:v>
                </c:pt>
                <c:pt idx="1057">
                  <c:v>0.11126910462050778</c:v>
                </c:pt>
                <c:pt idx="1058">
                  <c:v>0.11191273342675362</c:v>
                </c:pt>
                <c:pt idx="1059">
                  <c:v>0.11191273342675362</c:v>
                </c:pt>
                <c:pt idx="1060">
                  <c:v>0.11191273342675362</c:v>
                </c:pt>
                <c:pt idx="1061">
                  <c:v>0.11191273342675362</c:v>
                </c:pt>
                <c:pt idx="1062">
                  <c:v>0.11191273342675362</c:v>
                </c:pt>
                <c:pt idx="1063">
                  <c:v>0.11191273342675362</c:v>
                </c:pt>
                <c:pt idx="1064">
                  <c:v>0.11191273342675362</c:v>
                </c:pt>
                <c:pt idx="1065">
                  <c:v>0.11191273342675362</c:v>
                </c:pt>
                <c:pt idx="1066">
                  <c:v>0.11191273342675362</c:v>
                </c:pt>
                <c:pt idx="1067">
                  <c:v>0.11191273342675362</c:v>
                </c:pt>
                <c:pt idx="1068">
                  <c:v>0.11191273342675362</c:v>
                </c:pt>
                <c:pt idx="1069">
                  <c:v>0.11191273342675362</c:v>
                </c:pt>
                <c:pt idx="1070">
                  <c:v>0.11191273342675362</c:v>
                </c:pt>
                <c:pt idx="1071">
                  <c:v>0.11191273342675362</c:v>
                </c:pt>
                <c:pt idx="1072">
                  <c:v>0.11191273342675362</c:v>
                </c:pt>
                <c:pt idx="1073">
                  <c:v>0.11191273342675362</c:v>
                </c:pt>
                <c:pt idx="1074">
                  <c:v>0.11257036145070277</c:v>
                </c:pt>
                <c:pt idx="1075">
                  <c:v>0.11257036145070277</c:v>
                </c:pt>
                <c:pt idx="1076">
                  <c:v>0.11257036145070277</c:v>
                </c:pt>
                <c:pt idx="1077">
                  <c:v>0.11257036145070277</c:v>
                </c:pt>
                <c:pt idx="1078">
                  <c:v>0.11257036145070277</c:v>
                </c:pt>
                <c:pt idx="1079">
                  <c:v>0.11257036145070277</c:v>
                </c:pt>
                <c:pt idx="1080">
                  <c:v>0.11257036145070277</c:v>
                </c:pt>
                <c:pt idx="1081">
                  <c:v>0.11257036145070277</c:v>
                </c:pt>
                <c:pt idx="1082">
                  <c:v>0.11257036145070277</c:v>
                </c:pt>
                <c:pt idx="1083">
                  <c:v>0.11257036145070277</c:v>
                </c:pt>
                <c:pt idx="1084">
                  <c:v>0.11257036145070277</c:v>
                </c:pt>
                <c:pt idx="1085">
                  <c:v>0.11257036145070277</c:v>
                </c:pt>
                <c:pt idx="1086">
                  <c:v>0.11257036145070277</c:v>
                </c:pt>
                <c:pt idx="1087">
                  <c:v>0.11257036145070277</c:v>
                </c:pt>
                <c:pt idx="1088">
                  <c:v>0.11257036145070277</c:v>
                </c:pt>
                <c:pt idx="1089">
                  <c:v>0.11257036145070277</c:v>
                </c:pt>
                <c:pt idx="1090">
                  <c:v>0.11324262586198464</c:v>
                </c:pt>
                <c:pt idx="1091">
                  <c:v>0.11324262586198464</c:v>
                </c:pt>
                <c:pt idx="1092">
                  <c:v>0.11324262586198464</c:v>
                </c:pt>
                <c:pt idx="1093">
                  <c:v>0.11324262586198464</c:v>
                </c:pt>
                <c:pt idx="1094">
                  <c:v>0.11324262586198464</c:v>
                </c:pt>
                <c:pt idx="1095">
                  <c:v>0.11324262586198464</c:v>
                </c:pt>
                <c:pt idx="1096">
                  <c:v>0.11324262586198464</c:v>
                </c:pt>
                <c:pt idx="1097">
                  <c:v>0.11324262586198464</c:v>
                </c:pt>
                <c:pt idx="1098">
                  <c:v>0.11324262586198464</c:v>
                </c:pt>
                <c:pt idx="1099">
                  <c:v>0.11324262586198464</c:v>
                </c:pt>
                <c:pt idx="1100">
                  <c:v>0.11324262586198464</c:v>
                </c:pt>
                <c:pt idx="1101">
                  <c:v>0.11324262586198464</c:v>
                </c:pt>
                <c:pt idx="1102">
                  <c:v>0.11324262586198464</c:v>
                </c:pt>
                <c:pt idx="1103">
                  <c:v>0.11324262586198464</c:v>
                </c:pt>
                <c:pt idx="1104">
                  <c:v>0.11324262586198464</c:v>
                </c:pt>
                <c:pt idx="1105">
                  <c:v>0.11324262586198464</c:v>
                </c:pt>
                <c:pt idx="1106">
                  <c:v>0.11324262586198464</c:v>
                </c:pt>
                <c:pt idx="1107">
                  <c:v>0.11324262586198464</c:v>
                </c:pt>
                <c:pt idx="1108">
                  <c:v>0.11324262586198464</c:v>
                </c:pt>
                <c:pt idx="1109">
                  <c:v>0.11393402582142968</c:v>
                </c:pt>
                <c:pt idx="1110">
                  <c:v>0.11462652237081834</c:v>
                </c:pt>
                <c:pt idx="1111">
                  <c:v>0.11462652237081834</c:v>
                </c:pt>
                <c:pt idx="1112">
                  <c:v>0.11462652237081834</c:v>
                </c:pt>
                <c:pt idx="1113">
                  <c:v>0.11462652237081834</c:v>
                </c:pt>
                <c:pt idx="1114">
                  <c:v>0.11532233362616066</c:v>
                </c:pt>
                <c:pt idx="1115">
                  <c:v>0.11532233362616066</c:v>
                </c:pt>
                <c:pt idx="1116">
                  <c:v>0.11601981705903662</c:v>
                </c:pt>
                <c:pt idx="1117">
                  <c:v>0.11601981705903662</c:v>
                </c:pt>
                <c:pt idx="1118">
                  <c:v>0.11601981705903662</c:v>
                </c:pt>
                <c:pt idx="1119">
                  <c:v>0.11601981705903662</c:v>
                </c:pt>
                <c:pt idx="1120">
                  <c:v>0.11601981705903662</c:v>
                </c:pt>
                <c:pt idx="1121">
                  <c:v>0.11601981705903662</c:v>
                </c:pt>
                <c:pt idx="1122">
                  <c:v>0.11601981705903662</c:v>
                </c:pt>
                <c:pt idx="1123">
                  <c:v>0.11601981705903662</c:v>
                </c:pt>
                <c:pt idx="1124">
                  <c:v>0.11601981705903662</c:v>
                </c:pt>
                <c:pt idx="1125">
                  <c:v>0.11601981705903662</c:v>
                </c:pt>
                <c:pt idx="1126">
                  <c:v>0.11601981705903662</c:v>
                </c:pt>
                <c:pt idx="1127">
                  <c:v>0.11601981705903662</c:v>
                </c:pt>
                <c:pt idx="1128">
                  <c:v>0.11601981705903662</c:v>
                </c:pt>
                <c:pt idx="1129">
                  <c:v>0.11601981705903662</c:v>
                </c:pt>
                <c:pt idx="1130">
                  <c:v>0.11601981705903662</c:v>
                </c:pt>
                <c:pt idx="1131">
                  <c:v>0.11601981705903662</c:v>
                </c:pt>
                <c:pt idx="1132">
                  <c:v>0.11601981705903662</c:v>
                </c:pt>
                <c:pt idx="1133">
                  <c:v>0.11601981705903662</c:v>
                </c:pt>
                <c:pt idx="1134">
                  <c:v>0.11601981705903662</c:v>
                </c:pt>
                <c:pt idx="1135">
                  <c:v>0.11601981705903662</c:v>
                </c:pt>
                <c:pt idx="1136">
                  <c:v>0.11601981705903662</c:v>
                </c:pt>
                <c:pt idx="1137">
                  <c:v>0.11601981705903662</c:v>
                </c:pt>
                <c:pt idx="1138">
                  <c:v>0.11601981705903662</c:v>
                </c:pt>
                <c:pt idx="1139">
                  <c:v>0.11601981705903662</c:v>
                </c:pt>
                <c:pt idx="1140">
                  <c:v>0.11601981705903662</c:v>
                </c:pt>
                <c:pt idx="1141">
                  <c:v>0.11601981705903662</c:v>
                </c:pt>
                <c:pt idx="1142">
                  <c:v>0.11601981705903662</c:v>
                </c:pt>
                <c:pt idx="1143">
                  <c:v>0.11601981705903662</c:v>
                </c:pt>
                <c:pt idx="1144">
                  <c:v>0.11601981705903662</c:v>
                </c:pt>
                <c:pt idx="1145">
                  <c:v>0.11601981705903662</c:v>
                </c:pt>
                <c:pt idx="1146">
                  <c:v>0.11601981705903662</c:v>
                </c:pt>
                <c:pt idx="1147">
                  <c:v>0.11601981705903662</c:v>
                </c:pt>
                <c:pt idx="1148">
                  <c:v>0.11601981705903662</c:v>
                </c:pt>
                <c:pt idx="1149">
                  <c:v>0.11601981705903662</c:v>
                </c:pt>
                <c:pt idx="1150">
                  <c:v>0.11601981705903662</c:v>
                </c:pt>
                <c:pt idx="1151">
                  <c:v>0.11601981705903662</c:v>
                </c:pt>
                <c:pt idx="1152">
                  <c:v>0.11601981705903662</c:v>
                </c:pt>
                <c:pt idx="1153">
                  <c:v>0.11601981705903662</c:v>
                </c:pt>
                <c:pt idx="1154">
                  <c:v>0.11601981705903662</c:v>
                </c:pt>
                <c:pt idx="1155">
                  <c:v>0.11601981705903662</c:v>
                </c:pt>
                <c:pt idx="1156">
                  <c:v>0.11601981705903662</c:v>
                </c:pt>
                <c:pt idx="1157">
                  <c:v>0.11601981705903662</c:v>
                </c:pt>
                <c:pt idx="1158">
                  <c:v>0.11601981705903662</c:v>
                </c:pt>
                <c:pt idx="1159">
                  <c:v>0.11601981705903662</c:v>
                </c:pt>
                <c:pt idx="1160">
                  <c:v>0.11601981705903662</c:v>
                </c:pt>
                <c:pt idx="1161">
                  <c:v>0.11601981705903662</c:v>
                </c:pt>
                <c:pt idx="1162">
                  <c:v>0.11601981705903662</c:v>
                </c:pt>
                <c:pt idx="1163">
                  <c:v>0.11601981705903662</c:v>
                </c:pt>
                <c:pt idx="1164">
                  <c:v>0.11601981705903662</c:v>
                </c:pt>
                <c:pt idx="1165">
                  <c:v>0.11601981705903662</c:v>
                </c:pt>
                <c:pt idx="1166">
                  <c:v>0.11601981705903662</c:v>
                </c:pt>
                <c:pt idx="1167">
                  <c:v>0.11601981705903662</c:v>
                </c:pt>
                <c:pt idx="1168">
                  <c:v>0.11601981705903662</c:v>
                </c:pt>
                <c:pt idx="1169">
                  <c:v>0.11601981705903662</c:v>
                </c:pt>
                <c:pt idx="1170">
                  <c:v>0.11601981705903662</c:v>
                </c:pt>
                <c:pt idx="1171">
                  <c:v>0.11601981705903662</c:v>
                </c:pt>
                <c:pt idx="1172">
                  <c:v>0.11601981705903662</c:v>
                </c:pt>
                <c:pt idx="1173">
                  <c:v>0.11601981705903662</c:v>
                </c:pt>
                <c:pt idx="1174">
                  <c:v>0.11601981705903662</c:v>
                </c:pt>
                <c:pt idx="1175">
                  <c:v>0.11601981705903662</c:v>
                </c:pt>
                <c:pt idx="1176">
                  <c:v>0.11601981705903662</c:v>
                </c:pt>
                <c:pt idx="1177">
                  <c:v>0.11601981705903662</c:v>
                </c:pt>
                <c:pt idx="1178">
                  <c:v>0.11601981705903662</c:v>
                </c:pt>
                <c:pt idx="1179">
                  <c:v>0.11601981705903662</c:v>
                </c:pt>
                <c:pt idx="1180">
                  <c:v>0.11601981705903662</c:v>
                </c:pt>
                <c:pt idx="1181">
                  <c:v>0.11601981705903662</c:v>
                </c:pt>
                <c:pt idx="1182">
                  <c:v>0.11601981705903662</c:v>
                </c:pt>
                <c:pt idx="1183">
                  <c:v>0.11601981705903662</c:v>
                </c:pt>
                <c:pt idx="1184">
                  <c:v>0.11601981705903662</c:v>
                </c:pt>
                <c:pt idx="1185">
                  <c:v>0.11601981705903662</c:v>
                </c:pt>
                <c:pt idx="1186">
                  <c:v>0.1167828047933278</c:v>
                </c:pt>
                <c:pt idx="1187">
                  <c:v>0.11754646358103524</c:v>
                </c:pt>
                <c:pt idx="1188">
                  <c:v>0.11754646358103524</c:v>
                </c:pt>
                <c:pt idx="1189">
                  <c:v>0.11754646358103524</c:v>
                </c:pt>
                <c:pt idx="1190">
                  <c:v>0.11754646358103524</c:v>
                </c:pt>
                <c:pt idx="1191">
                  <c:v>0.11754646358103524</c:v>
                </c:pt>
                <c:pt idx="1192">
                  <c:v>0.11754646358103524</c:v>
                </c:pt>
                <c:pt idx="1193">
                  <c:v>0.11754646358103524</c:v>
                </c:pt>
                <c:pt idx="1194">
                  <c:v>0.11754646358103524</c:v>
                </c:pt>
                <c:pt idx="1195">
                  <c:v>0.1183162207973934</c:v>
                </c:pt>
                <c:pt idx="1196">
                  <c:v>0.11908597801375156</c:v>
                </c:pt>
                <c:pt idx="1197">
                  <c:v>0.11908597801375156</c:v>
                </c:pt>
                <c:pt idx="1198">
                  <c:v>0.11908597801375156</c:v>
                </c:pt>
                <c:pt idx="1199">
                  <c:v>0.11908597801375156</c:v>
                </c:pt>
                <c:pt idx="1200">
                  <c:v>0.11908597801375156</c:v>
                </c:pt>
                <c:pt idx="1201">
                  <c:v>0.11908597801375156</c:v>
                </c:pt>
                <c:pt idx="1202">
                  <c:v>0.11908597801375156</c:v>
                </c:pt>
                <c:pt idx="1203">
                  <c:v>0.11908597801375156</c:v>
                </c:pt>
                <c:pt idx="1204">
                  <c:v>0.11908597801375156</c:v>
                </c:pt>
                <c:pt idx="1205">
                  <c:v>0.11908597801375156</c:v>
                </c:pt>
                <c:pt idx="1206">
                  <c:v>0.11908597801375156</c:v>
                </c:pt>
                <c:pt idx="1207">
                  <c:v>0.11908597801375156</c:v>
                </c:pt>
                <c:pt idx="1208">
                  <c:v>0.11908597801375156</c:v>
                </c:pt>
                <c:pt idx="1209">
                  <c:v>0.11908597801375156</c:v>
                </c:pt>
                <c:pt idx="1210">
                  <c:v>0.11908597801375156</c:v>
                </c:pt>
                <c:pt idx="1211">
                  <c:v>0.11908597801375156</c:v>
                </c:pt>
                <c:pt idx="1212">
                  <c:v>0.11908597801375156</c:v>
                </c:pt>
                <c:pt idx="1213">
                  <c:v>0.11908597801375156</c:v>
                </c:pt>
                <c:pt idx="1214">
                  <c:v>0.11908597801375156</c:v>
                </c:pt>
                <c:pt idx="1215">
                  <c:v>0.11908597801375156</c:v>
                </c:pt>
                <c:pt idx="1216">
                  <c:v>0.11908597801375156</c:v>
                </c:pt>
                <c:pt idx="1217">
                  <c:v>0.11908597801375156</c:v>
                </c:pt>
                <c:pt idx="1218">
                  <c:v>0.11908597801375156</c:v>
                </c:pt>
                <c:pt idx="1219">
                  <c:v>0.11908597801375156</c:v>
                </c:pt>
                <c:pt idx="1220">
                  <c:v>0.11908597801375156</c:v>
                </c:pt>
                <c:pt idx="1221">
                  <c:v>0.11908597801375156</c:v>
                </c:pt>
                <c:pt idx="1222">
                  <c:v>0.11908597801375156</c:v>
                </c:pt>
                <c:pt idx="1223">
                  <c:v>0.11908597801375156</c:v>
                </c:pt>
                <c:pt idx="1224">
                  <c:v>0.11908597801375156</c:v>
                </c:pt>
                <c:pt idx="1225">
                  <c:v>0.11908597801375156</c:v>
                </c:pt>
                <c:pt idx="1226">
                  <c:v>0.11988193671769505</c:v>
                </c:pt>
                <c:pt idx="1227">
                  <c:v>0.12067789542163854</c:v>
                </c:pt>
                <c:pt idx="1228">
                  <c:v>0.12067789542163854</c:v>
                </c:pt>
                <c:pt idx="1229">
                  <c:v>0.12067789542163854</c:v>
                </c:pt>
                <c:pt idx="1230">
                  <c:v>0.12067789542163854</c:v>
                </c:pt>
                <c:pt idx="1231">
                  <c:v>0.12067789542163854</c:v>
                </c:pt>
                <c:pt idx="1232">
                  <c:v>0.12067789542163854</c:v>
                </c:pt>
                <c:pt idx="1233">
                  <c:v>0.12067789542163854</c:v>
                </c:pt>
                <c:pt idx="1234">
                  <c:v>0.12067789542163854</c:v>
                </c:pt>
                <c:pt idx="1235">
                  <c:v>0.12067789542163854</c:v>
                </c:pt>
                <c:pt idx="1236">
                  <c:v>0.12067789542163854</c:v>
                </c:pt>
                <c:pt idx="1237">
                  <c:v>0.12067789542163854</c:v>
                </c:pt>
                <c:pt idx="1238">
                  <c:v>0.12067789542163854</c:v>
                </c:pt>
                <c:pt idx="1239">
                  <c:v>0.12067789542163854</c:v>
                </c:pt>
                <c:pt idx="1240">
                  <c:v>0.12149032740073419</c:v>
                </c:pt>
                <c:pt idx="1241">
                  <c:v>0.12149032740073419</c:v>
                </c:pt>
                <c:pt idx="1242">
                  <c:v>0.12149032740073419</c:v>
                </c:pt>
                <c:pt idx="1243">
                  <c:v>0.12149032740073419</c:v>
                </c:pt>
                <c:pt idx="1244">
                  <c:v>0.12149032740073419</c:v>
                </c:pt>
                <c:pt idx="1245">
                  <c:v>0.12149032740073419</c:v>
                </c:pt>
                <c:pt idx="1246">
                  <c:v>0.12149032740073419</c:v>
                </c:pt>
                <c:pt idx="1247">
                  <c:v>0.12149032740073419</c:v>
                </c:pt>
                <c:pt idx="1248">
                  <c:v>0.12149032740073419</c:v>
                </c:pt>
                <c:pt idx="1249">
                  <c:v>0.12149032740073419</c:v>
                </c:pt>
                <c:pt idx="1250">
                  <c:v>0.12149032740073419</c:v>
                </c:pt>
                <c:pt idx="1251">
                  <c:v>0.12231755919536468</c:v>
                </c:pt>
                <c:pt idx="1252">
                  <c:v>0.12231755919536468</c:v>
                </c:pt>
                <c:pt idx="1253">
                  <c:v>0.12231755919536468</c:v>
                </c:pt>
                <c:pt idx="1254">
                  <c:v>0.12231755919536468</c:v>
                </c:pt>
                <c:pt idx="1255">
                  <c:v>0.12231755919536468</c:v>
                </c:pt>
                <c:pt idx="1256">
                  <c:v>0.12231755919536468</c:v>
                </c:pt>
                <c:pt idx="1257">
                  <c:v>0.12231755919536468</c:v>
                </c:pt>
                <c:pt idx="1258">
                  <c:v>0.12231755919536468</c:v>
                </c:pt>
                <c:pt idx="1259">
                  <c:v>0.12231755919536468</c:v>
                </c:pt>
                <c:pt idx="1260">
                  <c:v>0.12231755919536468</c:v>
                </c:pt>
                <c:pt idx="1261">
                  <c:v>0.12231755919536468</c:v>
                </c:pt>
                <c:pt idx="1262">
                  <c:v>0.12231755919536468</c:v>
                </c:pt>
                <c:pt idx="1263">
                  <c:v>0.12231755919536468</c:v>
                </c:pt>
                <c:pt idx="1264">
                  <c:v>0.12316180555188276</c:v>
                </c:pt>
                <c:pt idx="1265">
                  <c:v>0.12316180555188276</c:v>
                </c:pt>
                <c:pt idx="1266">
                  <c:v>0.12316180555188276</c:v>
                </c:pt>
                <c:pt idx="1267">
                  <c:v>0.12316180555188276</c:v>
                </c:pt>
                <c:pt idx="1268">
                  <c:v>0.12316180555188276</c:v>
                </c:pt>
                <c:pt idx="1269">
                  <c:v>0.12316180555188276</c:v>
                </c:pt>
                <c:pt idx="1270">
                  <c:v>0.12316180555188276</c:v>
                </c:pt>
                <c:pt idx="1271">
                  <c:v>0.12316180555188276</c:v>
                </c:pt>
                <c:pt idx="1272">
                  <c:v>0.12316180555188276</c:v>
                </c:pt>
                <c:pt idx="1273">
                  <c:v>0.12316180555188276</c:v>
                </c:pt>
                <c:pt idx="1274">
                  <c:v>0.12316180555188276</c:v>
                </c:pt>
                <c:pt idx="1275">
                  <c:v>0.12316180555188276</c:v>
                </c:pt>
                <c:pt idx="1276">
                  <c:v>0.12316180555188276</c:v>
                </c:pt>
                <c:pt idx="1277">
                  <c:v>0.12316180555188276</c:v>
                </c:pt>
                <c:pt idx="1278">
                  <c:v>0.12316180555188276</c:v>
                </c:pt>
                <c:pt idx="1279">
                  <c:v>0.12316180555188276</c:v>
                </c:pt>
                <c:pt idx="1280">
                  <c:v>0.12316180555188276</c:v>
                </c:pt>
                <c:pt idx="1281">
                  <c:v>0.12316180555188276</c:v>
                </c:pt>
                <c:pt idx="1282">
                  <c:v>0.12316180555188276</c:v>
                </c:pt>
                <c:pt idx="1283">
                  <c:v>0.12316180555188276</c:v>
                </c:pt>
                <c:pt idx="1284">
                  <c:v>0.12316180555188276</c:v>
                </c:pt>
                <c:pt idx="1285">
                  <c:v>0.12316180555188276</c:v>
                </c:pt>
                <c:pt idx="1286">
                  <c:v>0.12316180555188276</c:v>
                </c:pt>
                <c:pt idx="1287">
                  <c:v>0.12316180555188276</c:v>
                </c:pt>
                <c:pt idx="1288">
                  <c:v>0.12316180555188276</c:v>
                </c:pt>
                <c:pt idx="1289">
                  <c:v>0.12316180555188276</c:v>
                </c:pt>
                <c:pt idx="1290">
                  <c:v>0.12316180555188276</c:v>
                </c:pt>
                <c:pt idx="1291">
                  <c:v>0.12316180555188276</c:v>
                </c:pt>
                <c:pt idx="1292">
                  <c:v>0.12316180555188276</c:v>
                </c:pt>
                <c:pt idx="1293">
                  <c:v>0.12316180555188276</c:v>
                </c:pt>
                <c:pt idx="1294">
                  <c:v>0.12316180555188276</c:v>
                </c:pt>
                <c:pt idx="1295">
                  <c:v>0.12316180555188276</c:v>
                </c:pt>
                <c:pt idx="1296">
                  <c:v>0.12316180555188276</c:v>
                </c:pt>
                <c:pt idx="1297">
                  <c:v>0.12316180555188276</c:v>
                </c:pt>
                <c:pt idx="1298">
                  <c:v>0.12316180555188276</c:v>
                </c:pt>
                <c:pt idx="1299">
                  <c:v>0.12316180555188276</c:v>
                </c:pt>
                <c:pt idx="1300">
                  <c:v>0.12316180555188276</c:v>
                </c:pt>
                <c:pt idx="1301">
                  <c:v>0.12316180555188276</c:v>
                </c:pt>
                <c:pt idx="1302">
                  <c:v>0.12316180555188276</c:v>
                </c:pt>
                <c:pt idx="1303">
                  <c:v>0.12316180555188276</c:v>
                </c:pt>
                <c:pt idx="1304">
                  <c:v>0.12316180555188276</c:v>
                </c:pt>
                <c:pt idx="1305">
                  <c:v>0.12316180555188276</c:v>
                </c:pt>
                <c:pt idx="1306">
                  <c:v>0.12316180555188276</c:v>
                </c:pt>
                <c:pt idx="1307">
                  <c:v>0.12405417624287221</c:v>
                </c:pt>
                <c:pt idx="1308">
                  <c:v>0.12405417624287221</c:v>
                </c:pt>
                <c:pt idx="1309">
                  <c:v>0.12405417624287221</c:v>
                </c:pt>
                <c:pt idx="1310">
                  <c:v>0.12405417624287221</c:v>
                </c:pt>
                <c:pt idx="1311">
                  <c:v>0.12405417624287221</c:v>
                </c:pt>
                <c:pt idx="1312">
                  <c:v>0.12405417624287221</c:v>
                </c:pt>
                <c:pt idx="1313">
                  <c:v>0.12405417624287221</c:v>
                </c:pt>
                <c:pt idx="1314">
                  <c:v>0.12405417624287221</c:v>
                </c:pt>
                <c:pt idx="1315">
                  <c:v>0.12405417624287221</c:v>
                </c:pt>
                <c:pt idx="1316">
                  <c:v>0.12405417624287221</c:v>
                </c:pt>
                <c:pt idx="1317">
                  <c:v>0.12405417624287221</c:v>
                </c:pt>
                <c:pt idx="1318">
                  <c:v>0.12405417624287221</c:v>
                </c:pt>
                <c:pt idx="1319">
                  <c:v>0.12496452387391509</c:v>
                </c:pt>
                <c:pt idx="1320">
                  <c:v>0.12496452387391509</c:v>
                </c:pt>
                <c:pt idx="1321">
                  <c:v>0.12496452387391509</c:v>
                </c:pt>
                <c:pt idx="1322">
                  <c:v>0.12496452387391509</c:v>
                </c:pt>
                <c:pt idx="1323">
                  <c:v>0.12496452387391509</c:v>
                </c:pt>
                <c:pt idx="1324">
                  <c:v>0.12496452387391509</c:v>
                </c:pt>
                <c:pt idx="1325">
                  <c:v>0.12496452387391509</c:v>
                </c:pt>
                <c:pt idx="1326">
                  <c:v>0.12496452387391509</c:v>
                </c:pt>
                <c:pt idx="1327">
                  <c:v>0.12496452387391509</c:v>
                </c:pt>
                <c:pt idx="1328">
                  <c:v>0.12496452387391509</c:v>
                </c:pt>
                <c:pt idx="1329">
                  <c:v>0.12496452387391509</c:v>
                </c:pt>
                <c:pt idx="1330">
                  <c:v>0.12496452387391509</c:v>
                </c:pt>
                <c:pt idx="1331">
                  <c:v>0.12496452387391509</c:v>
                </c:pt>
                <c:pt idx="1332">
                  <c:v>0.12496452387391509</c:v>
                </c:pt>
                <c:pt idx="1333">
                  <c:v>0.12496452387391509</c:v>
                </c:pt>
                <c:pt idx="1334">
                  <c:v>0.12496452387391509</c:v>
                </c:pt>
                <c:pt idx="1335">
                  <c:v>0.12496452387391509</c:v>
                </c:pt>
                <c:pt idx="1336">
                  <c:v>0.12588961795686471</c:v>
                </c:pt>
                <c:pt idx="1337">
                  <c:v>0.12588961795686471</c:v>
                </c:pt>
                <c:pt idx="1338">
                  <c:v>0.12588961795686471</c:v>
                </c:pt>
                <c:pt idx="1339">
                  <c:v>0.12588961795686471</c:v>
                </c:pt>
                <c:pt idx="1340">
                  <c:v>0.12588961795686471</c:v>
                </c:pt>
                <c:pt idx="1341">
                  <c:v>0.12588961795686471</c:v>
                </c:pt>
                <c:pt idx="1342">
                  <c:v>0.12588961795686471</c:v>
                </c:pt>
                <c:pt idx="1343">
                  <c:v>0.12588961795686471</c:v>
                </c:pt>
                <c:pt idx="1344">
                  <c:v>0.12588961795686471</c:v>
                </c:pt>
                <c:pt idx="1345">
                  <c:v>0.12682584555722401</c:v>
                </c:pt>
                <c:pt idx="1346">
                  <c:v>0.12682584555722401</c:v>
                </c:pt>
                <c:pt idx="1347">
                  <c:v>0.12682584555722401</c:v>
                </c:pt>
                <c:pt idx="1348">
                  <c:v>0.12682584555722401</c:v>
                </c:pt>
                <c:pt idx="1349">
                  <c:v>0.12682584555722401</c:v>
                </c:pt>
                <c:pt idx="1350">
                  <c:v>0.12682584555722401</c:v>
                </c:pt>
                <c:pt idx="1351">
                  <c:v>0.12682584555722401</c:v>
                </c:pt>
                <c:pt idx="1352">
                  <c:v>0.12682584555722401</c:v>
                </c:pt>
                <c:pt idx="1353">
                  <c:v>0.12682584555722401</c:v>
                </c:pt>
                <c:pt idx="1354">
                  <c:v>0.12682584555722401</c:v>
                </c:pt>
                <c:pt idx="1355">
                  <c:v>0.12682584555722401</c:v>
                </c:pt>
                <c:pt idx="1356">
                  <c:v>0.12682584555722401</c:v>
                </c:pt>
                <c:pt idx="1357">
                  <c:v>0.12682584555722401</c:v>
                </c:pt>
                <c:pt idx="1358">
                  <c:v>0.12682584555722401</c:v>
                </c:pt>
                <c:pt idx="1359">
                  <c:v>0.12682584555722401</c:v>
                </c:pt>
                <c:pt idx="1360">
                  <c:v>0.12777877286951836</c:v>
                </c:pt>
                <c:pt idx="1361">
                  <c:v>0.12777877286951836</c:v>
                </c:pt>
                <c:pt idx="1362">
                  <c:v>0.12777877286951836</c:v>
                </c:pt>
                <c:pt idx="1363">
                  <c:v>0.12777877286951836</c:v>
                </c:pt>
                <c:pt idx="1364">
                  <c:v>0.12777877286951836</c:v>
                </c:pt>
                <c:pt idx="1365">
                  <c:v>0.12777877286951836</c:v>
                </c:pt>
                <c:pt idx="1366">
                  <c:v>0.12777877286951836</c:v>
                </c:pt>
                <c:pt idx="1367">
                  <c:v>0.12777877286951836</c:v>
                </c:pt>
                <c:pt idx="1368">
                  <c:v>0.12777877286951836</c:v>
                </c:pt>
                <c:pt idx="1369">
                  <c:v>0.12777877286951836</c:v>
                </c:pt>
                <c:pt idx="1370">
                  <c:v>0.12777877286951836</c:v>
                </c:pt>
                <c:pt idx="1371">
                  <c:v>0.12777877286951836</c:v>
                </c:pt>
                <c:pt idx="1372">
                  <c:v>0.12777877286951836</c:v>
                </c:pt>
                <c:pt idx="1373">
                  <c:v>0.12777877286951836</c:v>
                </c:pt>
                <c:pt idx="1374">
                  <c:v>0.12777877286951836</c:v>
                </c:pt>
                <c:pt idx="1375">
                  <c:v>0.12777877286951836</c:v>
                </c:pt>
                <c:pt idx="1376">
                  <c:v>0.12777877286951836</c:v>
                </c:pt>
                <c:pt idx="1377">
                  <c:v>0.12777877286951836</c:v>
                </c:pt>
                <c:pt idx="1378">
                  <c:v>0.12777877286951836</c:v>
                </c:pt>
                <c:pt idx="1379">
                  <c:v>0.12777877286951836</c:v>
                </c:pt>
                <c:pt idx="1380">
                  <c:v>0.12777877286951836</c:v>
                </c:pt>
                <c:pt idx="1381">
                  <c:v>0.12777877286951836</c:v>
                </c:pt>
                <c:pt idx="1382">
                  <c:v>0.12777877286951836</c:v>
                </c:pt>
                <c:pt idx="1383">
                  <c:v>0.12777877286951836</c:v>
                </c:pt>
                <c:pt idx="1384">
                  <c:v>0.12777877286951836</c:v>
                </c:pt>
                <c:pt idx="1385">
                  <c:v>0.12777877286951836</c:v>
                </c:pt>
                <c:pt idx="1386">
                  <c:v>0.12777877286951836</c:v>
                </c:pt>
                <c:pt idx="1387">
                  <c:v>0.12777877286951836</c:v>
                </c:pt>
                <c:pt idx="1388">
                  <c:v>0.12777877286951836</c:v>
                </c:pt>
                <c:pt idx="1389">
                  <c:v>0.12777877286951836</c:v>
                </c:pt>
                <c:pt idx="1390">
                  <c:v>0.12878445351947801</c:v>
                </c:pt>
                <c:pt idx="1391">
                  <c:v>0.12878445351947801</c:v>
                </c:pt>
                <c:pt idx="1392">
                  <c:v>0.12878445351947801</c:v>
                </c:pt>
                <c:pt idx="1393">
                  <c:v>0.12878445351947801</c:v>
                </c:pt>
                <c:pt idx="1394">
                  <c:v>0.12878445351947801</c:v>
                </c:pt>
                <c:pt idx="1395">
                  <c:v>0.12878445351947801</c:v>
                </c:pt>
                <c:pt idx="1396">
                  <c:v>0.12878445351947801</c:v>
                </c:pt>
                <c:pt idx="1397">
                  <c:v>0.12979609906059994</c:v>
                </c:pt>
                <c:pt idx="1398">
                  <c:v>0.12979609906059994</c:v>
                </c:pt>
                <c:pt idx="1399">
                  <c:v>0.12979609906059994</c:v>
                </c:pt>
                <c:pt idx="1400">
                  <c:v>0.12979609906059994</c:v>
                </c:pt>
                <c:pt idx="1401">
                  <c:v>0.12979609906059994</c:v>
                </c:pt>
                <c:pt idx="1402">
                  <c:v>0.12979609906059994</c:v>
                </c:pt>
                <c:pt idx="1403">
                  <c:v>0.12979609906059994</c:v>
                </c:pt>
                <c:pt idx="1404">
                  <c:v>0.12979609906059994</c:v>
                </c:pt>
                <c:pt idx="1405">
                  <c:v>0.13081622546254565</c:v>
                </c:pt>
                <c:pt idx="1406">
                  <c:v>0.13081622546254565</c:v>
                </c:pt>
                <c:pt idx="1407">
                  <c:v>0.13081622546254565</c:v>
                </c:pt>
                <c:pt idx="1408">
                  <c:v>0.13081622546254565</c:v>
                </c:pt>
                <c:pt idx="1409">
                  <c:v>0.13081622546254565</c:v>
                </c:pt>
                <c:pt idx="1410">
                  <c:v>0.13081622546254565</c:v>
                </c:pt>
                <c:pt idx="1411">
                  <c:v>0.13081622546254565</c:v>
                </c:pt>
                <c:pt idx="1412">
                  <c:v>0.13081622546254565</c:v>
                </c:pt>
                <c:pt idx="1413">
                  <c:v>0.13081622546254565</c:v>
                </c:pt>
                <c:pt idx="1414">
                  <c:v>0.13081622546254565</c:v>
                </c:pt>
                <c:pt idx="1415">
                  <c:v>0.13081622546254565</c:v>
                </c:pt>
                <c:pt idx="1416">
                  <c:v>0.13081622546254565</c:v>
                </c:pt>
                <c:pt idx="1417">
                  <c:v>0.13081622546254565</c:v>
                </c:pt>
                <c:pt idx="1418">
                  <c:v>0.13081622546254565</c:v>
                </c:pt>
                <c:pt idx="1419">
                  <c:v>0.13081622546254565</c:v>
                </c:pt>
                <c:pt idx="1420">
                  <c:v>0.13081622546254565</c:v>
                </c:pt>
                <c:pt idx="1421">
                  <c:v>0.13081622546254565</c:v>
                </c:pt>
                <c:pt idx="1422">
                  <c:v>0.13081622546254565</c:v>
                </c:pt>
                <c:pt idx="1423">
                  <c:v>0.13081622546254565</c:v>
                </c:pt>
                <c:pt idx="1424">
                  <c:v>0.13081622546254565</c:v>
                </c:pt>
                <c:pt idx="1425">
                  <c:v>0.13081622546254565</c:v>
                </c:pt>
                <c:pt idx="1426">
                  <c:v>0.13081622546254565</c:v>
                </c:pt>
                <c:pt idx="1427">
                  <c:v>0.13081622546254565</c:v>
                </c:pt>
                <c:pt idx="1428">
                  <c:v>0.13081622546254565</c:v>
                </c:pt>
                <c:pt idx="1429">
                  <c:v>0.13081622546254565</c:v>
                </c:pt>
                <c:pt idx="1430">
                  <c:v>0.13081622546254565</c:v>
                </c:pt>
                <c:pt idx="1431">
                  <c:v>0.13081622546254565</c:v>
                </c:pt>
                <c:pt idx="1432">
                  <c:v>0.13081622546254565</c:v>
                </c:pt>
                <c:pt idx="1433">
                  <c:v>0.13081622546254565</c:v>
                </c:pt>
                <c:pt idx="1434">
                  <c:v>0.13081622546254565</c:v>
                </c:pt>
                <c:pt idx="1435">
                  <c:v>0.13081622546254565</c:v>
                </c:pt>
                <c:pt idx="1436">
                  <c:v>0.13081622546254565</c:v>
                </c:pt>
                <c:pt idx="1437">
                  <c:v>0.13081622546254565</c:v>
                </c:pt>
                <c:pt idx="1438">
                  <c:v>0.13081622546254565</c:v>
                </c:pt>
                <c:pt idx="1439">
                  <c:v>0.13081622546254565</c:v>
                </c:pt>
                <c:pt idx="1440">
                  <c:v>0.13081622546254565</c:v>
                </c:pt>
                <c:pt idx="1441">
                  <c:v>0.13081622546254565</c:v>
                </c:pt>
                <c:pt idx="1442">
                  <c:v>0.13081622546254565</c:v>
                </c:pt>
                <c:pt idx="1443">
                  <c:v>0.13081622546254565</c:v>
                </c:pt>
                <c:pt idx="1444">
                  <c:v>0.13193135323363536</c:v>
                </c:pt>
                <c:pt idx="1445">
                  <c:v>0.13193135323363536</c:v>
                </c:pt>
                <c:pt idx="1446">
                  <c:v>0.13193135323363536</c:v>
                </c:pt>
                <c:pt idx="1447">
                  <c:v>0.13193135323363536</c:v>
                </c:pt>
                <c:pt idx="1448">
                  <c:v>0.13193135323363536</c:v>
                </c:pt>
                <c:pt idx="1449">
                  <c:v>0.13193135323363536</c:v>
                </c:pt>
                <c:pt idx="1450">
                  <c:v>0.13193135323363536</c:v>
                </c:pt>
                <c:pt idx="1451">
                  <c:v>0.13193135323363536</c:v>
                </c:pt>
                <c:pt idx="1452">
                  <c:v>0.13306134937500627</c:v>
                </c:pt>
                <c:pt idx="1453">
                  <c:v>0.13306134937500627</c:v>
                </c:pt>
                <c:pt idx="1454">
                  <c:v>0.13306134937500627</c:v>
                </c:pt>
                <c:pt idx="1455">
                  <c:v>0.13306134937500627</c:v>
                </c:pt>
                <c:pt idx="1456">
                  <c:v>0.13306134937500627</c:v>
                </c:pt>
                <c:pt idx="1457">
                  <c:v>0.13306134937500627</c:v>
                </c:pt>
                <c:pt idx="1458">
                  <c:v>0.13306134937500627</c:v>
                </c:pt>
                <c:pt idx="1459">
                  <c:v>0.13306134937500627</c:v>
                </c:pt>
                <c:pt idx="1460">
                  <c:v>0.13306134937500627</c:v>
                </c:pt>
                <c:pt idx="1461">
                  <c:v>0.13422075637485123</c:v>
                </c:pt>
                <c:pt idx="1462">
                  <c:v>0.13422075637485123</c:v>
                </c:pt>
                <c:pt idx="1463">
                  <c:v>0.13422075637485123</c:v>
                </c:pt>
                <c:pt idx="1464">
                  <c:v>0.13422075637485123</c:v>
                </c:pt>
                <c:pt idx="1465">
                  <c:v>0.13539140416278331</c:v>
                </c:pt>
                <c:pt idx="1466">
                  <c:v>0.13539140416278331</c:v>
                </c:pt>
                <c:pt idx="1467">
                  <c:v>0.13539140416278331</c:v>
                </c:pt>
                <c:pt idx="1468">
                  <c:v>0.13539140416278331</c:v>
                </c:pt>
                <c:pt idx="1469">
                  <c:v>0.13539140416278331</c:v>
                </c:pt>
                <c:pt idx="1470">
                  <c:v>0.13539140416278331</c:v>
                </c:pt>
                <c:pt idx="1471">
                  <c:v>0.13539140416278331</c:v>
                </c:pt>
                <c:pt idx="1472">
                  <c:v>0.13539140416278331</c:v>
                </c:pt>
                <c:pt idx="1473">
                  <c:v>0.13539140416278331</c:v>
                </c:pt>
                <c:pt idx="1474">
                  <c:v>0.13539140416278331</c:v>
                </c:pt>
                <c:pt idx="1475">
                  <c:v>0.13539140416278331</c:v>
                </c:pt>
                <c:pt idx="1476">
                  <c:v>0.13539140416278331</c:v>
                </c:pt>
                <c:pt idx="1477">
                  <c:v>0.13539140416278331</c:v>
                </c:pt>
                <c:pt idx="1478">
                  <c:v>0.13539140416278331</c:v>
                </c:pt>
                <c:pt idx="1479">
                  <c:v>0.13539140416278331</c:v>
                </c:pt>
                <c:pt idx="1480">
                  <c:v>0.13539140416278331</c:v>
                </c:pt>
                <c:pt idx="1481">
                  <c:v>0.13539140416278331</c:v>
                </c:pt>
                <c:pt idx="1482">
                  <c:v>0.13539140416278331</c:v>
                </c:pt>
                <c:pt idx="1483">
                  <c:v>0.13539140416278331</c:v>
                </c:pt>
                <c:pt idx="1484">
                  <c:v>0.13539140416278331</c:v>
                </c:pt>
                <c:pt idx="1485">
                  <c:v>0.13539140416278331</c:v>
                </c:pt>
                <c:pt idx="1486">
                  <c:v>0.13539140416278331</c:v>
                </c:pt>
                <c:pt idx="1487">
                  <c:v>0.13539140416278331</c:v>
                </c:pt>
                <c:pt idx="1488">
                  <c:v>0.13539140416278331</c:v>
                </c:pt>
                <c:pt idx="1489">
                  <c:v>0.13539140416278331</c:v>
                </c:pt>
                <c:pt idx="1490">
                  <c:v>0.13539140416278331</c:v>
                </c:pt>
                <c:pt idx="1491">
                  <c:v>0.13539140416278331</c:v>
                </c:pt>
                <c:pt idx="1492">
                  <c:v>0.13539140416278331</c:v>
                </c:pt>
                <c:pt idx="1493">
                  <c:v>0.13539140416278331</c:v>
                </c:pt>
                <c:pt idx="1494">
                  <c:v>0.13664554540364368</c:v>
                </c:pt>
                <c:pt idx="1495">
                  <c:v>0.13664554540364368</c:v>
                </c:pt>
                <c:pt idx="1496">
                  <c:v>0.13664554540364368</c:v>
                </c:pt>
                <c:pt idx="1497">
                  <c:v>0.13664554540364368</c:v>
                </c:pt>
                <c:pt idx="1498">
                  <c:v>0.13664554540364368</c:v>
                </c:pt>
                <c:pt idx="1499">
                  <c:v>0.13664554540364368</c:v>
                </c:pt>
                <c:pt idx="1500">
                  <c:v>0.13664554540364368</c:v>
                </c:pt>
                <c:pt idx="1501">
                  <c:v>0.13791288813124997</c:v>
                </c:pt>
                <c:pt idx="1502">
                  <c:v>0.13791288813124997</c:v>
                </c:pt>
                <c:pt idx="1503">
                  <c:v>0.13791288813124997</c:v>
                </c:pt>
                <c:pt idx="1504">
                  <c:v>0.13791288813124997</c:v>
                </c:pt>
                <c:pt idx="1505">
                  <c:v>0.13791288813124997</c:v>
                </c:pt>
                <c:pt idx="1506">
                  <c:v>0.13919764472839588</c:v>
                </c:pt>
                <c:pt idx="1507">
                  <c:v>0.13919764472839588</c:v>
                </c:pt>
                <c:pt idx="1508">
                  <c:v>0.13919764472839588</c:v>
                </c:pt>
                <c:pt idx="1509">
                  <c:v>0.13919764472839588</c:v>
                </c:pt>
                <c:pt idx="1510">
                  <c:v>0.13919764472839588</c:v>
                </c:pt>
                <c:pt idx="1511">
                  <c:v>0.13919764472839588</c:v>
                </c:pt>
                <c:pt idx="1512">
                  <c:v>0.13919764472839588</c:v>
                </c:pt>
                <c:pt idx="1513">
                  <c:v>0.13919764472839588</c:v>
                </c:pt>
                <c:pt idx="1514">
                  <c:v>0.13919764472839588</c:v>
                </c:pt>
                <c:pt idx="1515">
                  <c:v>0.13919764472839588</c:v>
                </c:pt>
                <c:pt idx="1516">
                  <c:v>0.13919764472839588</c:v>
                </c:pt>
                <c:pt idx="1517">
                  <c:v>0.14051258541482564</c:v>
                </c:pt>
                <c:pt idx="1518">
                  <c:v>0.14051258541482564</c:v>
                </c:pt>
                <c:pt idx="1519">
                  <c:v>0.14051258541482564</c:v>
                </c:pt>
                <c:pt idx="1520">
                  <c:v>0.14051258541482564</c:v>
                </c:pt>
                <c:pt idx="1521">
                  <c:v>0.14184213655332684</c:v>
                </c:pt>
                <c:pt idx="1522">
                  <c:v>0.14184213655332684</c:v>
                </c:pt>
                <c:pt idx="1523">
                  <c:v>0.14184213655332684</c:v>
                </c:pt>
                <c:pt idx="1524">
                  <c:v>0.14184213655332684</c:v>
                </c:pt>
                <c:pt idx="1525">
                  <c:v>0.14184213655332684</c:v>
                </c:pt>
                <c:pt idx="1526">
                  <c:v>0.14184213655332684</c:v>
                </c:pt>
                <c:pt idx="1527">
                  <c:v>0.14184213655332684</c:v>
                </c:pt>
                <c:pt idx="1528">
                  <c:v>0.14184213655332684</c:v>
                </c:pt>
                <c:pt idx="1529">
                  <c:v>0.14184213655332684</c:v>
                </c:pt>
                <c:pt idx="1530">
                  <c:v>0.14184213655332684</c:v>
                </c:pt>
                <c:pt idx="1531">
                  <c:v>0.14184213655332684</c:v>
                </c:pt>
                <c:pt idx="1532">
                  <c:v>0.14184213655332684</c:v>
                </c:pt>
                <c:pt idx="1533">
                  <c:v>0.14184213655332684</c:v>
                </c:pt>
                <c:pt idx="1534">
                  <c:v>0.14184213655332684</c:v>
                </c:pt>
                <c:pt idx="1535">
                  <c:v>0.14184213655332684</c:v>
                </c:pt>
                <c:pt idx="1536">
                  <c:v>0.14184213655332684</c:v>
                </c:pt>
                <c:pt idx="1537">
                  <c:v>0.14184213655332684</c:v>
                </c:pt>
                <c:pt idx="1538">
                  <c:v>0.14184213655332684</c:v>
                </c:pt>
                <c:pt idx="1539">
                  <c:v>0.14184213655332684</c:v>
                </c:pt>
                <c:pt idx="1540">
                  <c:v>0.14184213655332684</c:v>
                </c:pt>
                <c:pt idx="1541">
                  <c:v>0.14184213655332684</c:v>
                </c:pt>
                <c:pt idx="1542">
                  <c:v>0.14184213655332684</c:v>
                </c:pt>
                <c:pt idx="1543">
                  <c:v>0.14184213655332684</c:v>
                </c:pt>
                <c:pt idx="1544">
                  <c:v>0.14184213655332684</c:v>
                </c:pt>
                <c:pt idx="1545">
                  <c:v>0.14184213655332684</c:v>
                </c:pt>
                <c:pt idx="1546">
                  <c:v>0.14184213655332684</c:v>
                </c:pt>
                <c:pt idx="1547">
                  <c:v>0.14184213655332684</c:v>
                </c:pt>
                <c:pt idx="1548">
                  <c:v>0.14184213655332684</c:v>
                </c:pt>
                <c:pt idx="1549">
                  <c:v>0.14184213655332684</c:v>
                </c:pt>
                <c:pt idx="1550">
                  <c:v>0.14184213655332684</c:v>
                </c:pt>
                <c:pt idx="1551">
                  <c:v>0.14184213655332684</c:v>
                </c:pt>
                <c:pt idx="1552">
                  <c:v>0.14184213655332684</c:v>
                </c:pt>
                <c:pt idx="1553">
                  <c:v>0.14184213655332684</c:v>
                </c:pt>
                <c:pt idx="1554">
                  <c:v>0.14184213655332684</c:v>
                </c:pt>
                <c:pt idx="1555">
                  <c:v>0.14184213655332684</c:v>
                </c:pt>
                <c:pt idx="1556">
                  <c:v>0.14184213655332684</c:v>
                </c:pt>
                <c:pt idx="1557">
                  <c:v>0.14184213655332684</c:v>
                </c:pt>
                <c:pt idx="1558">
                  <c:v>0.14184213655332684</c:v>
                </c:pt>
                <c:pt idx="1559">
                  <c:v>0.14184213655332684</c:v>
                </c:pt>
                <c:pt idx="1560">
                  <c:v>0.14184213655332684</c:v>
                </c:pt>
                <c:pt idx="1561">
                  <c:v>0.14184213655332684</c:v>
                </c:pt>
                <c:pt idx="1562">
                  <c:v>0.14184213655332684</c:v>
                </c:pt>
                <c:pt idx="1563">
                  <c:v>0.14184213655332684</c:v>
                </c:pt>
                <c:pt idx="1564">
                  <c:v>0.14184213655332684</c:v>
                </c:pt>
                <c:pt idx="1565">
                  <c:v>0.14184213655332684</c:v>
                </c:pt>
                <c:pt idx="1566">
                  <c:v>0.14184213655332684</c:v>
                </c:pt>
                <c:pt idx="1567">
                  <c:v>0.14184213655332684</c:v>
                </c:pt>
                <c:pt idx="1568">
                  <c:v>0.14184213655332684</c:v>
                </c:pt>
                <c:pt idx="1569">
                  <c:v>0.14184213655332684</c:v>
                </c:pt>
                <c:pt idx="1570">
                  <c:v>0.14184213655332684</c:v>
                </c:pt>
                <c:pt idx="1571">
                  <c:v>0.14184213655332684</c:v>
                </c:pt>
                <c:pt idx="1572">
                  <c:v>0.14184213655332684</c:v>
                </c:pt>
                <c:pt idx="1573">
                  <c:v>0.14184213655332684</c:v>
                </c:pt>
                <c:pt idx="1574">
                  <c:v>0.14184213655332684</c:v>
                </c:pt>
                <c:pt idx="1575">
                  <c:v>0.14184213655332684</c:v>
                </c:pt>
                <c:pt idx="1576">
                  <c:v>0.14184213655332684</c:v>
                </c:pt>
                <c:pt idx="1577">
                  <c:v>0.14184213655332684</c:v>
                </c:pt>
                <c:pt idx="1578">
                  <c:v>0.14184213655332684</c:v>
                </c:pt>
                <c:pt idx="1579">
                  <c:v>0.14184213655332684</c:v>
                </c:pt>
                <c:pt idx="1580">
                  <c:v>0.14184213655332684</c:v>
                </c:pt>
                <c:pt idx="1581">
                  <c:v>0.14184213655332684</c:v>
                </c:pt>
                <c:pt idx="1582">
                  <c:v>0.14184213655332684</c:v>
                </c:pt>
                <c:pt idx="1583">
                  <c:v>0.14184213655332684</c:v>
                </c:pt>
                <c:pt idx="1584">
                  <c:v>0.14184213655332684</c:v>
                </c:pt>
                <c:pt idx="1585">
                  <c:v>0.14184213655332684</c:v>
                </c:pt>
                <c:pt idx="1586">
                  <c:v>0.14184213655332684</c:v>
                </c:pt>
                <c:pt idx="1587">
                  <c:v>0.14184213655332684</c:v>
                </c:pt>
                <c:pt idx="1588">
                  <c:v>0.14184213655332684</c:v>
                </c:pt>
                <c:pt idx="1589">
                  <c:v>0.14184213655332684</c:v>
                </c:pt>
                <c:pt idx="1590">
                  <c:v>0.14184213655332684</c:v>
                </c:pt>
                <c:pt idx="1591">
                  <c:v>0.14184213655332684</c:v>
                </c:pt>
                <c:pt idx="1592">
                  <c:v>0.14184213655332684</c:v>
                </c:pt>
                <c:pt idx="1593">
                  <c:v>0.14184213655332684</c:v>
                </c:pt>
                <c:pt idx="1594">
                  <c:v>0.14184213655332684</c:v>
                </c:pt>
                <c:pt idx="1595">
                  <c:v>0.14184213655332684</c:v>
                </c:pt>
                <c:pt idx="1596">
                  <c:v>0.14184213655332684</c:v>
                </c:pt>
                <c:pt idx="1597">
                  <c:v>0.14184213655332684</c:v>
                </c:pt>
                <c:pt idx="1598">
                  <c:v>0.14184213655332684</c:v>
                </c:pt>
                <c:pt idx="1599">
                  <c:v>0.14184213655332684</c:v>
                </c:pt>
                <c:pt idx="1600">
                  <c:v>0.14184213655332684</c:v>
                </c:pt>
                <c:pt idx="1601">
                  <c:v>0.14184213655332684</c:v>
                </c:pt>
                <c:pt idx="1602">
                  <c:v>0.14184213655332684</c:v>
                </c:pt>
                <c:pt idx="1603">
                  <c:v>0.14184213655332684</c:v>
                </c:pt>
                <c:pt idx="1604">
                  <c:v>0.14184213655332684</c:v>
                </c:pt>
                <c:pt idx="1605">
                  <c:v>0.14184213655332684</c:v>
                </c:pt>
                <c:pt idx="1606">
                  <c:v>0.14184213655332684</c:v>
                </c:pt>
                <c:pt idx="1607">
                  <c:v>0.14184213655332684</c:v>
                </c:pt>
                <c:pt idx="1608">
                  <c:v>0.14184213655332684</c:v>
                </c:pt>
                <c:pt idx="1609">
                  <c:v>0.14184213655332684</c:v>
                </c:pt>
                <c:pt idx="1610">
                  <c:v>0.14184213655332684</c:v>
                </c:pt>
                <c:pt idx="1611">
                  <c:v>0.14184213655332684</c:v>
                </c:pt>
                <c:pt idx="1612">
                  <c:v>0.14184213655332684</c:v>
                </c:pt>
                <c:pt idx="1613">
                  <c:v>0.14184213655332684</c:v>
                </c:pt>
                <c:pt idx="1614">
                  <c:v>0.14184213655332684</c:v>
                </c:pt>
                <c:pt idx="1615">
                  <c:v>0.14184213655332684</c:v>
                </c:pt>
                <c:pt idx="1616">
                  <c:v>0.14184213655332684</c:v>
                </c:pt>
                <c:pt idx="1617">
                  <c:v>0.14184213655332684</c:v>
                </c:pt>
                <c:pt idx="1618">
                  <c:v>0.14184213655332684</c:v>
                </c:pt>
                <c:pt idx="1619">
                  <c:v>0.14184213655332684</c:v>
                </c:pt>
                <c:pt idx="1620">
                  <c:v>0.14184213655332684</c:v>
                </c:pt>
                <c:pt idx="1621">
                  <c:v>0.14350829363904261</c:v>
                </c:pt>
                <c:pt idx="1622">
                  <c:v>0.14350829363904261</c:v>
                </c:pt>
                <c:pt idx="1623">
                  <c:v>0.14350829363904261</c:v>
                </c:pt>
                <c:pt idx="1624">
                  <c:v>0.14350829363904261</c:v>
                </c:pt>
                <c:pt idx="1625">
                  <c:v>0.14518452828777681</c:v>
                </c:pt>
                <c:pt idx="1626">
                  <c:v>0.14518452828777681</c:v>
                </c:pt>
                <c:pt idx="1627">
                  <c:v>0.14518452828777681</c:v>
                </c:pt>
                <c:pt idx="1628">
                  <c:v>0.14518452828777681</c:v>
                </c:pt>
                <c:pt idx="1629">
                  <c:v>0.14518452828777681</c:v>
                </c:pt>
                <c:pt idx="1630">
                  <c:v>0.14518452828777681</c:v>
                </c:pt>
                <c:pt idx="1631">
                  <c:v>0.14518452828777681</c:v>
                </c:pt>
                <c:pt idx="1632">
                  <c:v>0.14518452828777681</c:v>
                </c:pt>
                <c:pt idx="1633">
                  <c:v>0.14518452828777681</c:v>
                </c:pt>
                <c:pt idx="1634">
                  <c:v>0.14518452828777681</c:v>
                </c:pt>
                <c:pt idx="1635">
                  <c:v>0.14518452828777681</c:v>
                </c:pt>
                <c:pt idx="1636">
                  <c:v>0.14518452828777681</c:v>
                </c:pt>
                <c:pt idx="1637">
                  <c:v>0.14518452828777681</c:v>
                </c:pt>
                <c:pt idx="1638">
                  <c:v>0.14518452828777681</c:v>
                </c:pt>
                <c:pt idx="1639">
                  <c:v>0.14518452828777681</c:v>
                </c:pt>
                <c:pt idx="1640">
                  <c:v>0.1469574687816303</c:v>
                </c:pt>
                <c:pt idx="1641">
                  <c:v>0.1469574687816303</c:v>
                </c:pt>
                <c:pt idx="1642">
                  <c:v>0.1469574687816303</c:v>
                </c:pt>
                <c:pt idx="1643">
                  <c:v>0.1469574687816303</c:v>
                </c:pt>
                <c:pt idx="1644">
                  <c:v>0.1469574687816303</c:v>
                </c:pt>
                <c:pt idx="1645">
                  <c:v>0.1469574687816303</c:v>
                </c:pt>
                <c:pt idx="1646">
                  <c:v>0.1469574687816303</c:v>
                </c:pt>
                <c:pt idx="1647">
                  <c:v>0.1469574687816303</c:v>
                </c:pt>
                <c:pt idx="1648">
                  <c:v>0.1469574687816303</c:v>
                </c:pt>
                <c:pt idx="1649">
                  <c:v>0.1469574687816303</c:v>
                </c:pt>
                <c:pt idx="1650">
                  <c:v>0.1469574687816303</c:v>
                </c:pt>
                <c:pt idx="1651">
                  <c:v>0.1469574687816303</c:v>
                </c:pt>
                <c:pt idx="1652">
                  <c:v>0.1469574687816303</c:v>
                </c:pt>
                <c:pt idx="1653">
                  <c:v>0.1469574687816303</c:v>
                </c:pt>
                <c:pt idx="1654">
                  <c:v>0.1469574687816303</c:v>
                </c:pt>
                <c:pt idx="1655">
                  <c:v>0.1469574687816303</c:v>
                </c:pt>
                <c:pt idx="1656">
                  <c:v>0.1469574687816303</c:v>
                </c:pt>
                <c:pt idx="1657">
                  <c:v>0.1469574687816303</c:v>
                </c:pt>
                <c:pt idx="1658">
                  <c:v>0.1469574687816303</c:v>
                </c:pt>
                <c:pt idx="1659">
                  <c:v>0.14880973547207679</c:v>
                </c:pt>
                <c:pt idx="1660">
                  <c:v>0.14880973547207679</c:v>
                </c:pt>
                <c:pt idx="1661">
                  <c:v>0.14880973547207679</c:v>
                </c:pt>
                <c:pt idx="1662">
                  <c:v>0.14880973547207679</c:v>
                </c:pt>
                <c:pt idx="1663">
                  <c:v>0.14880973547207679</c:v>
                </c:pt>
                <c:pt idx="1664">
                  <c:v>0.14880973547207679</c:v>
                </c:pt>
                <c:pt idx="1665">
                  <c:v>0.14880973547207679</c:v>
                </c:pt>
                <c:pt idx="1666">
                  <c:v>0.15069583351759994</c:v>
                </c:pt>
                <c:pt idx="1667">
                  <c:v>0.15069583351759994</c:v>
                </c:pt>
                <c:pt idx="1668">
                  <c:v>0.15069583351759994</c:v>
                </c:pt>
                <c:pt idx="1669">
                  <c:v>0.15069583351759994</c:v>
                </c:pt>
                <c:pt idx="1670">
                  <c:v>0.15069583351759994</c:v>
                </c:pt>
                <c:pt idx="1671">
                  <c:v>0.15069583351759994</c:v>
                </c:pt>
                <c:pt idx="1672">
                  <c:v>0.15069583351759994</c:v>
                </c:pt>
                <c:pt idx="1673">
                  <c:v>0.15069583351759994</c:v>
                </c:pt>
                <c:pt idx="1674">
                  <c:v>0.15069583351759994</c:v>
                </c:pt>
                <c:pt idx="1675">
                  <c:v>0.15069583351759994</c:v>
                </c:pt>
                <c:pt idx="1676">
                  <c:v>0.15069583351759994</c:v>
                </c:pt>
                <c:pt idx="1677">
                  <c:v>0.15069583351759994</c:v>
                </c:pt>
                <c:pt idx="1678">
                  <c:v>0.15069583351759994</c:v>
                </c:pt>
                <c:pt idx="1679">
                  <c:v>0.15069583351759994</c:v>
                </c:pt>
                <c:pt idx="1680">
                  <c:v>0.15069583351759994</c:v>
                </c:pt>
                <c:pt idx="1681">
                  <c:v>0.15069583351759994</c:v>
                </c:pt>
                <c:pt idx="1682">
                  <c:v>0.15069583351759994</c:v>
                </c:pt>
                <c:pt idx="1683">
                  <c:v>0.15069583351759994</c:v>
                </c:pt>
                <c:pt idx="1684">
                  <c:v>0.15069583351759994</c:v>
                </c:pt>
                <c:pt idx="1685">
                  <c:v>0.15069583351759994</c:v>
                </c:pt>
                <c:pt idx="1686">
                  <c:v>0.15069583351759994</c:v>
                </c:pt>
                <c:pt idx="1687">
                  <c:v>0.15069583351759994</c:v>
                </c:pt>
                <c:pt idx="1688">
                  <c:v>0.15069583351759994</c:v>
                </c:pt>
                <c:pt idx="1689">
                  <c:v>0.15069583351759994</c:v>
                </c:pt>
                <c:pt idx="1690">
                  <c:v>0.15069583351759994</c:v>
                </c:pt>
                <c:pt idx="1691">
                  <c:v>0.15069583351759994</c:v>
                </c:pt>
                <c:pt idx="1692">
                  <c:v>0.15266295725481618</c:v>
                </c:pt>
                <c:pt idx="1693">
                  <c:v>0.15266295725481618</c:v>
                </c:pt>
                <c:pt idx="1694">
                  <c:v>0.15266295725481618</c:v>
                </c:pt>
                <c:pt idx="1695">
                  <c:v>0.15266295725481618</c:v>
                </c:pt>
                <c:pt idx="1696">
                  <c:v>0.15266295725481618</c:v>
                </c:pt>
                <c:pt idx="1697">
                  <c:v>0.15266295725481618</c:v>
                </c:pt>
                <c:pt idx="1698">
                  <c:v>0.15266295725481618</c:v>
                </c:pt>
                <c:pt idx="1699">
                  <c:v>0.15266295725481618</c:v>
                </c:pt>
                <c:pt idx="1700">
                  <c:v>0.15266295725481618</c:v>
                </c:pt>
                <c:pt idx="1701">
                  <c:v>0.15266295725481618</c:v>
                </c:pt>
                <c:pt idx="1702">
                  <c:v>0.15266295725481618</c:v>
                </c:pt>
                <c:pt idx="1703">
                  <c:v>0.15266295725481618</c:v>
                </c:pt>
                <c:pt idx="1704">
                  <c:v>0.15266295725481618</c:v>
                </c:pt>
                <c:pt idx="1705">
                  <c:v>0.15266295725481618</c:v>
                </c:pt>
                <c:pt idx="1706">
                  <c:v>0.15266295725481618</c:v>
                </c:pt>
                <c:pt idx="1707">
                  <c:v>0.15266295725481618</c:v>
                </c:pt>
                <c:pt idx="1708">
                  <c:v>0.15266295725481618</c:v>
                </c:pt>
                <c:pt idx="1709">
                  <c:v>0.15266295725481618</c:v>
                </c:pt>
                <c:pt idx="1710">
                  <c:v>0.15266295725481618</c:v>
                </c:pt>
                <c:pt idx="1711">
                  <c:v>0.15266295725481618</c:v>
                </c:pt>
                <c:pt idx="1712">
                  <c:v>0.15266295725481618</c:v>
                </c:pt>
                <c:pt idx="1713">
                  <c:v>0.15266295725481618</c:v>
                </c:pt>
                <c:pt idx="1714">
                  <c:v>0.15266295725481618</c:v>
                </c:pt>
                <c:pt idx="1715">
                  <c:v>0.15266295725481618</c:v>
                </c:pt>
                <c:pt idx="1716">
                  <c:v>0.15266295725481618</c:v>
                </c:pt>
                <c:pt idx="1717">
                  <c:v>0.15475541231757661</c:v>
                </c:pt>
                <c:pt idx="1718">
                  <c:v>0.15475541231757661</c:v>
                </c:pt>
                <c:pt idx="1719">
                  <c:v>0.15475541231757661</c:v>
                </c:pt>
                <c:pt idx="1720">
                  <c:v>0.15475541231757661</c:v>
                </c:pt>
                <c:pt idx="1721">
                  <c:v>0.15475541231757661</c:v>
                </c:pt>
                <c:pt idx="1722">
                  <c:v>0.15475541231757661</c:v>
                </c:pt>
                <c:pt idx="1723">
                  <c:v>0.15475541231757661</c:v>
                </c:pt>
                <c:pt idx="1724">
                  <c:v>0.15475541231757661</c:v>
                </c:pt>
                <c:pt idx="1725">
                  <c:v>0.15686949482284621</c:v>
                </c:pt>
                <c:pt idx="1726">
                  <c:v>0.15686949482284621</c:v>
                </c:pt>
                <c:pt idx="1727">
                  <c:v>0.15686949482284621</c:v>
                </c:pt>
                <c:pt idx="1728">
                  <c:v>0.15686949482284621</c:v>
                </c:pt>
                <c:pt idx="1729">
                  <c:v>0.15686949482284621</c:v>
                </c:pt>
                <c:pt idx="1730">
                  <c:v>0.15686949482284621</c:v>
                </c:pt>
                <c:pt idx="1731">
                  <c:v>0.15686949482284621</c:v>
                </c:pt>
                <c:pt idx="1732">
                  <c:v>0.15686949482284621</c:v>
                </c:pt>
                <c:pt idx="1733">
                  <c:v>0.15686949482284621</c:v>
                </c:pt>
                <c:pt idx="1734">
                  <c:v>0.15686949482284621</c:v>
                </c:pt>
                <c:pt idx="1735">
                  <c:v>0.15686949482284621</c:v>
                </c:pt>
                <c:pt idx="1736">
                  <c:v>0.15686949482284621</c:v>
                </c:pt>
                <c:pt idx="1737">
                  <c:v>0.15905140885234903</c:v>
                </c:pt>
                <c:pt idx="1738">
                  <c:v>0.16124508522163356</c:v>
                </c:pt>
                <c:pt idx="1739">
                  <c:v>0.16124508522163356</c:v>
                </c:pt>
                <c:pt idx="1740">
                  <c:v>0.16124508522163356</c:v>
                </c:pt>
                <c:pt idx="1741">
                  <c:v>0.16124508522163356</c:v>
                </c:pt>
                <c:pt idx="1742">
                  <c:v>0.16124508522163356</c:v>
                </c:pt>
                <c:pt idx="1743">
                  <c:v>0.16124508522163356</c:v>
                </c:pt>
                <c:pt idx="1744">
                  <c:v>0.16124508522163356</c:v>
                </c:pt>
                <c:pt idx="1745">
                  <c:v>0.16350597730139754</c:v>
                </c:pt>
                <c:pt idx="1746">
                  <c:v>0.16350597730139754</c:v>
                </c:pt>
                <c:pt idx="1747">
                  <c:v>0.16350597730139754</c:v>
                </c:pt>
                <c:pt idx="1748">
                  <c:v>0.16350597730139754</c:v>
                </c:pt>
                <c:pt idx="1749">
                  <c:v>0.16350597730139754</c:v>
                </c:pt>
                <c:pt idx="1750">
                  <c:v>0.16350597730139754</c:v>
                </c:pt>
                <c:pt idx="1751">
                  <c:v>0.16350597730139754</c:v>
                </c:pt>
                <c:pt idx="1752">
                  <c:v>0.16350597730139754</c:v>
                </c:pt>
                <c:pt idx="1753">
                  <c:v>0.16350597730139754</c:v>
                </c:pt>
                <c:pt idx="1754">
                  <c:v>0.16350597730139754</c:v>
                </c:pt>
                <c:pt idx="1755">
                  <c:v>0.16350597730139754</c:v>
                </c:pt>
                <c:pt idx="1756">
                  <c:v>0.16350597730139754</c:v>
                </c:pt>
                <c:pt idx="1757">
                  <c:v>0.16350597730139754</c:v>
                </c:pt>
                <c:pt idx="1758">
                  <c:v>0.16350597730139754</c:v>
                </c:pt>
                <c:pt idx="1759">
                  <c:v>0.16350597730139754</c:v>
                </c:pt>
                <c:pt idx="1760">
                  <c:v>0.16350597730139754</c:v>
                </c:pt>
                <c:pt idx="1761">
                  <c:v>0.16350597730139754</c:v>
                </c:pt>
                <c:pt idx="1762">
                  <c:v>0.16350597730139754</c:v>
                </c:pt>
                <c:pt idx="1763">
                  <c:v>0.16350597730139754</c:v>
                </c:pt>
                <c:pt idx="1764">
                  <c:v>0.16350597730139754</c:v>
                </c:pt>
                <c:pt idx="1765">
                  <c:v>0.16350597730139754</c:v>
                </c:pt>
                <c:pt idx="1766">
                  <c:v>0.16350597730139754</c:v>
                </c:pt>
                <c:pt idx="1767">
                  <c:v>0.16350597730139754</c:v>
                </c:pt>
                <c:pt idx="1768">
                  <c:v>0.16350597730139754</c:v>
                </c:pt>
                <c:pt idx="1769">
                  <c:v>0.16350597730139754</c:v>
                </c:pt>
                <c:pt idx="1770">
                  <c:v>0.16350597730139754</c:v>
                </c:pt>
                <c:pt idx="1771">
                  <c:v>0.16350597730139754</c:v>
                </c:pt>
                <c:pt idx="1772">
                  <c:v>0.16350597730139754</c:v>
                </c:pt>
                <c:pt idx="1773">
                  <c:v>0.16350597730139754</c:v>
                </c:pt>
                <c:pt idx="1774">
                  <c:v>0.16350597730139754</c:v>
                </c:pt>
                <c:pt idx="1775">
                  <c:v>0.16350597730139754</c:v>
                </c:pt>
                <c:pt idx="1776">
                  <c:v>0.16350597730139754</c:v>
                </c:pt>
                <c:pt idx="1777">
                  <c:v>0.16350597730139754</c:v>
                </c:pt>
                <c:pt idx="1778">
                  <c:v>0.16350597730139754</c:v>
                </c:pt>
                <c:pt idx="1779">
                  <c:v>0.16350597730139754</c:v>
                </c:pt>
                <c:pt idx="1780">
                  <c:v>0.16350597730139754</c:v>
                </c:pt>
                <c:pt idx="1781">
                  <c:v>0.16350597730139754</c:v>
                </c:pt>
                <c:pt idx="1782">
                  <c:v>0.16350597730139754</c:v>
                </c:pt>
                <c:pt idx="1783">
                  <c:v>0.16350597730139754</c:v>
                </c:pt>
                <c:pt idx="1784">
                  <c:v>0.16350597730139754</c:v>
                </c:pt>
                <c:pt idx="1785">
                  <c:v>0.16350597730139754</c:v>
                </c:pt>
                <c:pt idx="1786">
                  <c:v>0.16350597730139754</c:v>
                </c:pt>
                <c:pt idx="1787">
                  <c:v>0.16350597730139754</c:v>
                </c:pt>
                <c:pt idx="1788">
                  <c:v>0.16350597730139754</c:v>
                </c:pt>
                <c:pt idx="1789">
                  <c:v>0.16350597730139754</c:v>
                </c:pt>
                <c:pt idx="1790">
                  <c:v>0.16350597730139754</c:v>
                </c:pt>
                <c:pt idx="1791">
                  <c:v>0.16350597730139754</c:v>
                </c:pt>
                <c:pt idx="1792">
                  <c:v>0.16350597730139754</c:v>
                </c:pt>
                <c:pt idx="1793">
                  <c:v>0.16350597730139754</c:v>
                </c:pt>
                <c:pt idx="1794">
                  <c:v>0.16350597730139754</c:v>
                </c:pt>
                <c:pt idx="1795">
                  <c:v>0.16350597730139754</c:v>
                </c:pt>
                <c:pt idx="1796">
                  <c:v>0.16350597730139754</c:v>
                </c:pt>
                <c:pt idx="1797">
                  <c:v>0.16350597730139754</c:v>
                </c:pt>
                <c:pt idx="1798">
                  <c:v>0.16350597730139754</c:v>
                </c:pt>
                <c:pt idx="1799">
                  <c:v>0.16350597730139754</c:v>
                </c:pt>
                <c:pt idx="1800">
                  <c:v>0.16350597730139754</c:v>
                </c:pt>
                <c:pt idx="1801">
                  <c:v>0.16350597730139754</c:v>
                </c:pt>
                <c:pt idx="1802">
                  <c:v>0.16350597730139754</c:v>
                </c:pt>
                <c:pt idx="1803">
                  <c:v>0.16350597730139754</c:v>
                </c:pt>
                <c:pt idx="1804">
                  <c:v>0.16350597730139754</c:v>
                </c:pt>
                <c:pt idx="1805">
                  <c:v>0.16350597730139754</c:v>
                </c:pt>
                <c:pt idx="1806">
                  <c:v>0.16350597730139754</c:v>
                </c:pt>
                <c:pt idx="1807">
                  <c:v>0.16350597730139754</c:v>
                </c:pt>
                <c:pt idx="1808">
                  <c:v>0.16350597730139754</c:v>
                </c:pt>
                <c:pt idx="1809">
                  <c:v>0.16350597730139754</c:v>
                </c:pt>
                <c:pt idx="1810">
                  <c:v>0.16350597730139754</c:v>
                </c:pt>
                <c:pt idx="1811">
                  <c:v>0.16350597730139754</c:v>
                </c:pt>
                <c:pt idx="1812">
                  <c:v>0.16350597730139754</c:v>
                </c:pt>
                <c:pt idx="1813">
                  <c:v>0.16350597730139754</c:v>
                </c:pt>
                <c:pt idx="1814">
                  <c:v>0.16350597730139754</c:v>
                </c:pt>
                <c:pt idx="1815">
                  <c:v>0.16350597730139754</c:v>
                </c:pt>
                <c:pt idx="1816">
                  <c:v>0.16350597730139754</c:v>
                </c:pt>
                <c:pt idx="1817">
                  <c:v>0.16350597730139754</c:v>
                </c:pt>
                <c:pt idx="1818">
                  <c:v>0.16350597730139754</c:v>
                </c:pt>
                <c:pt idx="1819">
                  <c:v>0.16350597730139754</c:v>
                </c:pt>
                <c:pt idx="1820">
                  <c:v>0.16350597730139754</c:v>
                </c:pt>
                <c:pt idx="1821">
                  <c:v>0.16350597730139754</c:v>
                </c:pt>
                <c:pt idx="1822">
                  <c:v>0.16350597730139754</c:v>
                </c:pt>
                <c:pt idx="1823">
                  <c:v>0.16350597730139754</c:v>
                </c:pt>
                <c:pt idx="1824">
                  <c:v>0.16350597730139754</c:v>
                </c:pt>
                <c:pt idx="1825">
                  <c:v>0.16350597730139754</c:v>
                </c:pt>
                <c:pt idx="1826">
                  <c:v>0.16350597730139754</c:v>
                </c:pt>
                <c:pt idx="1827">
                  <c:v>0.16350597730139754</c:v>
                </c:pt>
                <c:pt idx="1828">
                  <c:v>0.16350597730139754</c:v>
                </c:pt>
                <c:pt idx="1829">
                  <c:v>0.16350597730139754</c:v>
                </c:pt>
                <c:pt idx="1830">
                  <c:v>0.16350597730139754</c:v>
                </c:pt>
                <c:pt idx="1831">
                  <c:v>0.16350597730139754</c:v>
                </c:pt>
                <c:pt idx="1832">
                  <c:v>0.16350597730139754</c:v>
                </c:pt>
                <c:pt idx="1833">
                  <c:v>0.16350597730139754</c:v>
                </c:pt>
                <c:pt idx="1834">
                  <c:v>0.16350597730139754</c:v>
                </c:pt>
                <c:pt idx="1835">
                  <c:v>0.16350597730139754</c:v>
                </c:pt>
                <c:pt idx="1836">
                  <c:v>0.16350597730139754</c:v>
                </c:pt>
                <c:pt idx="1837">
                  <c:v>0.16350597730139754</c:v>
                </c:pt>
                <c:pt idx="1838">
                  <c:v>0.16350597730139754</c:v>
                </c:pt>
                <c:pt idx="1839">
                  <c:v>0.16671161626244571</c:v>
                </c:pt>
                <c:pt idx="1840">
                  <c:v>0.16671161626244571</c:v>
                </c:pt>
                <c:pt idx="1841">
                  <c:v>0.16671161626244571</c:v>
                </c:pt>
                <c:pt idx="1842">
                  <c:v>0.16671161626244571</c:v>
                </c:pt>
                <c:pt idx="1843">
                  <c:v>0.16993012927554629</c:v>
                </c:pt>
                <c:pt idx="1844">
                  <c:v>0.16993012927554629</c:v>
                </c:pt>
                <c:pt idx="1845">
                  <c:v>0.16993012927554629</c:v>
                </c:pt>
                <c:pt idx="1846">
                  <c:v>0.16993012927554629</c:v>
                </c:pt>
                <c:pt idx="1847">
                  <c:v>0.16993012927554629</c:v>
                </c:pt>
                <c:pt idx="1848">
                  <c:v>0.16993012927554629</c:v>
                </c:pt>
                <c:pt idx="1849">
                  <c:v>0.16993012927554629</c:v>
                </c:pt>
                <c:pt idx="1850">
                  <c:v>0.16993012927554629</c:v>
                </c:pt>
                <c:pt idx="1851">
                  <c:v>0.16993012927554629</c:v>
                </c:pt>
                <c:pt idx="1852">
                  <c:v>0.16993012927554629</c:v>
                </c:pt>
                <c:pt idx="1853">
                  <c:v>0.16993012927554629</c:v>
                </c:pt>
                <c:pt idx="1854">
                  <c:v>0.16993012927554629</c:v>
                </c:pt>
                <c:pt idx="1855">
                  <c:v>0.16993012927554629</c:v>
                </c:pt>
                <c:pt idx="1856">
                  <c:v>0.16993012927554629</c:v>
                </c:pt>
                <c:pt idx="1857">
                  <c:v>0.16993012927554629</c:v>
                </c:pt>
                <c:pt idx="1858">
                  <c:v>0.16993012927554629</c:v>
                </c:pt>
                <c:pt idx="1859">
                  <c:v>0.16993012927554629</c:v>
                </c:pt>
                <c:pt idx="1860">
                  <c:v>0.16993012927554629</c:v>
                </c:pt>
                <c:pt idx="1861">
                  <c:v>0.16993012927554629</c:v>
                </c:pt>
                <c:pt idx="1862">
                  <c:v>0.16993012927554629</c:v>
                </c:pt>
                <c:pt idx="1863">
                  <c:v>0.16993012927554629</c:v>
                </c:pt>
                <c:pt idx="1864">
                  <c:v>0.16993012927554629</c:v>
                </c:pt>
                <c:pt idx="1865">
                  <c:v>0.16993012927554629</c:v>
                </c:pt>
                <c:pt idx="1866">
                  <c:v>0.16993012927554629</c:v>
                </c:pt>
                <c:pt idx="1867">
                  <c:v>0.16993012927554629</c:v>
                </c:pt>
                <c:pt idx="1868">
                  <c:v>0.16993012927554629</c:v>
                </c:pt>
                <c:pt idx="1869">
                  <c:v>0.16993012927554629</c:v>
                </c:pt>
                <c:pt idx="1870">
                  <c:v>0.16993012927554629</c:v>
                </c:pt>
                <c:pt idx="1871">
                  <c:v>0.16993012927554629</c:v>
                </c:pt>
                <c:pt idx="1872">
                  <c:v>0.16993012927554629</c:v>
                </c:pt>
                <c:pt idx="1873">
                  <c:v>0.16993012927554629</c:v>
                </c:pt>
                <c:pt idx="1874">
                  <c:v>0.16993012927554629</c:v>
                </c:pt>
                <c:pt idx="1875">
                  <c:v>0.16993012927554629</c:v>
                </c:pt>
                <c:pt idx="1876">
                  <c:v>0.16993012927554629</c:v>
                </c:pt>
                <c:pt idx="1877">
                  <c:v>0.16993012927554629</c:v>
                </c:pt>
                <c:pt idx="1878">
                  <c:v>0.16993012927554629</c:v>
                </c:pt>
                <c:pt idx="1879">
                  <c:v>0.16993012927554629</c:v>
                </c:pt>
                <c:pt idx="1880">
                  <c:v>0.16993012927554629</c:v>
                </c:pt>
                <c:pt idx="1881">
                  <c:v>0.16993012927554629</c:v>
                </c:pt>
                <c:pt idx="1882">
                  <c:v>0.16993012927554629</c:v>
                </c:pt>
                <c:pt idx="1883">
                  <c:v>0.16993012927554629</c:v>
                </c:pt>
                <c:pt idx="1884">
                  <c:v>0.16993012927554629</c:v>
                </c:pt>
                <c:pt idx="1885">
                  <c:v>0.16993012927554629</c:v>
                </c:pt>
                <c:pt idx="1886">
                  <c:v>0.16993012927554629</c:v>
                </c:pt>
                <c:pt idx="1887">
                  <c:v>0.16993012927554629</c:v>
                </c:pt>
                <c:pt idx="1888">
                  <c:v>0.16993012927554629</c:v>
                </c:pt>
                <c:pt idx="1889">
                  <c:v>0.16993012927554629</c:v>
                </c:pt>
                <c:pt idx="1890">
                  <c:v>0.16993012927554629</c:v>
                </c:pt>
                <c:pt idx="1891">
                  <c:v>0.16993012927554629</c:v>
                </c:pt>
                <c:pt idx="1892">
                  <c:v>0.16993012927554629</c:v>
                </c:pt>
                <c:pt idx="1893">
                  <c:v>0.16993012927554629</c:v>
                </c:pt>
                <c:pt idx="1894">
                  <c:v>0.16993012927554629</c:v>
                </c:pt>
                <c:pt idx="1895">
                  <c:v>0.16993012927554629</c:v>
                </c:pt>
                <c:pt idx="1896">
                  <c:v>0.16993012927554629</c:v>
                </c:pt>
                <c:pt idx="1897">
                  <c:v>0.16993012927554629</c:v>
                </c:pt>
                <c:pt idx="1898">
                  <c:v>0.16993012927554629</c:v>
                </c:pt>
                <c:pt idx="1899">
                  <c:v>0.16993012927554629</c:v>
                </c:pt>
                <c:pt idx="1900">
                  <c:v>0.16993012927554629</c:v>
                </c:pt>
                <c:pt idx="1901">
                  <c:v>0.16993012927554629</c:v>
                </c:pt>
                <c:pt idx="1902">
                  <c:v>0.16993012927554629</c:v>
                </c:pt>
                <c:pt idx="1903">
                  <c:v>0.16993012927554629</c:v>
                </c:pt>
                <c:pt idx="1904">
                  <c:v>0.16993012927554629</c:v>
                </c:pt>
                <c:pt idx="1905">
                  <c:v>0.16993012927554629</c:v>
                </c:pt>
                <c:pt idx="1906">
                  <c:v>0.16993012927554629</c:v>
                </c:pt>
                <c:pt idx="1907">
                  <c:v>0.16993012927554629</c:v>
                </c:pt>
                <c:pt idx="1908">
                  <c:v>0.16993012927554629</c:v>
                </c:pt>
                <c:pt idx="1909">
                  <c:v>0.16993012927554629</c:v>
                </c:pt>
                <c:pt idx="1910">
                  <c:v>0.16993012927554629</c:v>
                </c:pt>
                <c:pt idx="1911">
                  <c:v>0.16993012927554629</c:v>
                </c:pt>
                <c:pt idx="1912">
                  <c:v>0.16993012927554629</c:v>
                </c:pt>
                <c:pt idx="1913">
                  <c:v>0.16993012927554629</c:v>
                </c:pt>
                <c:pt idx="1914">
                  <c:v>0.16993012927554629</c:v>
                </c:pt>
                <c:pt idx="1915">
                  <c:v>0.16993012927554629</c:v>
                </c:pt>
                <c:pt idx="1916">
                  <c:v>0.16993012927554629</c:v>
                </c:pt>
                <c:pt idx="1917">
                  <c:v>0.16993012927554629</c:v>
                </c:pt>
                <c:pt idx="1918">
                  <c:v>0.16993012927554629</c:v>
                </c:pt>
                <c:pt idx="1919">
                  <c:v>0.16993012927554629</c:v>
                </c:pt>
                <c:pt idx="1920">
                  <c:v>0.16993012927554629</c:v>
                </c:pt>
                <c:pt idx="1921">
                  <c:v>0.16993012927554629</c:v>
                </c:pt>
                <c:pt idx="1922">
                  <c:v>0.16993012927554629</c:v>
                </c:pt>
                <c:pt idx="1923">
                  <c:v>0.16993012927554629</c:v>
                </c:pt>
                <c:pt idx="1924">
                  <c:v>0.16993012927554629</c:v>
                </c:pt>
                <c:pt idx="1925">
                  <c:v>0.16993012927554629</c:v>
                </c:pt>
                <c:pt idx="1926">
                  <c:v>0.16993012927554629</c:v>
                </c:pt>
                <c:pt idx="1927">
                  <c:v>0.16993012927554629</c:v>
                </c:pt>
                <c:pt idx="1928">
                  <c:v>0.16993012927554629</c:v>
                </c:pt>
                <c:pt idx="1929">
                  <c:v>0.16993012927554629</c:v>
                </c:pt>
                <c:pt idx="1930">
                  <c:v>0.16993012927554629</c:v>
                </c:pt>
                <c:pt idx="1931">
                  <c:v>0.16993012927554629</c:v>
                </c:pt>
                <c:pt idx="1932">
                  <c:v>0.16993012927554629</c:v>
                </c:pt>
                <c:pt idx="1933">
                  <c:v>0.16993012927554629</c:v>
                </c:pt>
                <c:pt idx="1934">
                  <c:v>0.16993012927554629</c:v>
                </c:pt>
                <c:pt idx="1935">
                  <c:v>0.16993012927554629</c:v>
                </c:pt>
                <c:pt idx="1936">
                  <c:v>0.16993012927554629</c:v>
                </c:pt>
                <c:pt idx="1937">
                  <c:v>0.16993012927554629</c:v>
                </c:pt>
                <c:pt idx="1938">
                  <c:v>0.16993012927554629</c:v>
                </c:pt>
                <c:pt idx="1939">
                  <c:v>0.16993012927554629</c:v>
                </c:pt>
                <c:pt idx="1940">
                  <c:v>0.16993012927554629</c:v>
                </c:pt>
                <c:pt idx="1941">
                  <c:v>0.16993012927554629</c:v>
                </c:pt>
                <c:pt idx="1942">
                  <c:v>0.16993012927554629</c:v>
                </c:pt>
                <c:pt idx="1943">
                  <c:v>0.16993012927554629</c:v>
                </c:pt>
                <c:pt idx="1944">
                  <c:v>0.16993012927554629</c:v>
                </c:pt>
                <c:pt idx="1945">
                  <c:v>0.16993012927554629</c:v>
                </c:pt>
                <c:pt idx="1946">
                  <c:v>0.16993012927554629</c:v>
                </c:pt>
                <c:pt idx="1947">
                  <c:v>0.16993012927554629</c:v>
                </c:pt>
                <c:pt idx="1948">
                  <c:v>0.16993012927554629</c:v>
                </c:pt>
                <c:pt idx="1949">
                  <c:v>0.16993012927554629</c:v>
                </c:pt>
                <c:pt idx="1950">
                  <c:v>0.16993012927554629</c:v>
                </c:pt>
                <c:pt idx="1951">
                  <c:v>0.16993012927554629</c:v>
                </c:pt>
                <c:pt idx="1952">
                  <c:v>0.16993012927554629</c:v>
                </c:pt>
                <c:pt idx="1953">
                  <c:v>0.16993012927554629</c:v>
                </c:pt>
                <c:pt idx="1954">
                  <c:v>0.16993012927554629</c:v>
                </c:pt>
                <c:pt idx="1955">
                  <c:v>0.16993012927554629</c:v>
                </c:pt>
                <c:pt idx="1956">
                  <c:v>0.16993012927554629</c:v>
                </c:pt>
                <c:pt idx="1957">
                  <c:v>0.16993012927554629</c:v>
                </c:pt>
                <c:pt idx="1958">
                  <c:v>0.16993012927554629</c:v>
                </c:pt>
                <c:pt idx="1959">
                  <c:v>0.16993012927554629</c:v>
                </c:pt>
                <c:pt idx="1960">
                  <c:v>0.16993012927554629</c:v>
                </c:pt>
                <c:pt idx="1961">
                  <c:v>0.16993012927554629</c:v>
                </c:pt>
                <c:pt idx="1962">
                  <c:v>0.16993012927554629</c:v>
                </c:pt>
                <c:pt idx="1963">
                  <c:v>0.16993012927554629</c:v>
                </c:pt>
                <c:pt idx="1964">
                  <c:v>0.16993012927554629</c:v>
                </c:pt>
                <c:pt idx="1965">
                  <c:v>0.16993012927554629</c:v>
                </c:pt>
                <c:pt idx="1966">
                  <c:v>0.16993012927554629</c:v>
                </c:pt>
                <c:pt idx="1967">
                  <c:v>0.16993012927554629</c:v>
                </c:pt>
                <c:pt idx="1968">
                  <c:v>0.16993012927554629</c:v>
                </c:pt>
                <c:pt idx="1969">
                  <c:v>0.16993012927554629</c:v>
                </c:pt>
                <c:pt idx="1970">
                  <c:v>0.16993012927554629</c:v>
                </c:pt>
                <c:pt idx="1971">
                  <c:v>0.16993012927554629</c:v>
                </c:pt>
                <c:pt idx="1972">
                  <c:v>0.16993012927554629</c:v>
                </c:pt>
                <c:pt idx="1973">
                  <c:v>0.16993012927554629</c:v>
                </c:pt>
                <c:pt idx="1974">
                  <c:v>0.16993012927554629</c:v>
                </c:pt>
                <c:pt idx="1975">
                  <c:v>0.16993012927554629</c:v>
                </c:pt>
                <c:pt idx="1976">
                  <c:v>0.16993012927554629</c:v>
                </c:pt>
                <c:pt idx="1977">
                  <c:v>0.16993012927554629</c:v>
                </c:pt>
                <c:pt idx="1978">
                  <c:v>0.16993012927554629</c:v>
                </c:pt>
                <c:pt idx="1979">
                  <c:v>0.16993012927554629</c:v>
                </c:pt>
                <c:pt idx="1980">
                  <c:v>0.16993012927554629</c:v>
                </c:pt>
                <c:pt idx="1981">
                  <c:v>0.16993012927554629</c:v>
                </c:pt>
                <c:pt idx="1982">
                  <c:v>0.16993012927554629</c:v>
                </c:pt>
                <c:pt idx="1983">
                  <c:v>0.16993012927554629</c:v>
                </c:pt>
                <c:pt idx="1984">
                  <c:v>0.16993012927554629</c:v>
                </c:pt>
                <c:pt idx="1985">
                  <c:v>0.16993012927554629</c:v>
                </c:pt>
                <c:pt idx="1986">
                  <c:v>0.16993012927554629</c:v>
                </c:pt>
                <c:pt idx="1987">
                  <c:v>0.16993012927554629</c:v>
                </c:pt>
                <c:pt idx="1988">
                  <c:v>0.16993012927554629</c:v>
                </c:pt>
                <c:pt idx="1989">
                  <c:v>0.16993012927554629</c:v>
                </c:pt>
                <c:pt idx="1990">
                  <c:v>0.16993012927554629</c:v>
                </c:pt>
                <c:pt idx="1991">
                  <c:v>0.16993012927554629</c:v>
                </c:pt>
                <c:pt idx="1992">
                  <c:v>0.16993012927554629</c:v>
                </c:pt>
                <c:pt idx="1993">
                  <c:v>0.16993012927554629</c:v>
                </c:pt>
                <c:pt idx="1994">
                  <c:v>0.16993012927554629</c:v>
                </c:pt>
                <c:pt idx="1995">
                  <c:v>0.16993012927554629</c:v>
                </c:pt>
                <c:pt idx="1996">
                  <c:v>0.16993012927554629</c:v>
                </c:pt>
                <c:pt idx="1997">
                  <c:v>0.16993012927554629</c:v>
                </c:pt>
                <c:pt idx="1998">
                  <c:v>0.16993012927554629</c:v>
                </c:pt>
                <c:pt idx="1999">
                  <c:v>0.16993012927554629</c:v>
                </c:pt>
                <c:pt idx="2000">
                  <c:v>0.16993012927554629</c:v>
                </c:pt>
                <c:pt idx="2001">
                  <c:v>0.16993012927554629</c:v>
                </c:pt>
                <c:pt idx="2002">
                  <c:v>0.16993012927554629</c:v>
                </c:pt>
                <c:pt idx="2003">
                  <c:v>0.16993012927554629</c:v>
                </c:pt>
                <c:pt idx="2004">
                  <c:v>0.16993012927554629</c:v>
                </c:pt>
                <c:pt idx="2005">
                  <c:v>0.16993012927554629</c:v>
                </c:pt>
                <c:pt idx="2006">
                  <c:v>0.16993012927554629</c:v>
                </c:pt>
                <c:pt idx="2007">
                  <c:v>0.16993012927554629</c:v>
                </c:pt>
                <c:pt idx="2008">
                  <c:v>0.16993012927554629</c:v>
                </c:pt>
                <c:pt idx="2009">
                  <c:v>0.16993012927554629</c:v>
                </c:pt>
                <c:pt idx="2010">
                  <c:v>0.16993012927554629</c:v>
                </c:pt>
                <c:pt idx="2011">
                  <c:v>0.16993012927554629</c:v>
                </c:pt>
                <c:pt idx="2012">
                  <c:v>0.16993012927554629</c:v>
                </c:pt>
                <c:pt idx="2013">
                  <c:v>0.16993012927554629</c:v>
                </c:pt>
                <c:pt idx="2014">
                  <c:v>0.17645551412870086</c:v>
                </c:pt>
                <c:pt idx="2015">
                  <c:v>0.17645551412870086</c:v>
                </c:pt>
                <c:pt idx="2016">
                  <c:v>0.17645551412870086</c:v>
                </c:pt>
                <c:pt idx="2017">
                  <c:v>0.17645551412870086</c:v>
                </c:pt>
                <c:pt idx="2018">
                  <c:v>0.17645551412870086</c:v>
                </c:pt>
                <c:pt idx="2019">
                  <c:v>0.17645551412870086</c:v>
                </c:pt>
                <c:pt idx="2020">
                  <c:v>0.17645551412870086</c:v>
                </c:pt>
                <c:pt idx="2021">
                  <c:v>0.17645551412870086</c:v>
                </c:pt>
                <c:pt idx="2022">
                  <c:v>0.17645551412870086</c:v>
                </c:pt>
                <c:pt idx="2023">
                  <c:v>0.17645551412870086</c:v>
                </c:pt>
                <c:pt idx="2024">
                  <c:v>0.17645551412870086</c:v>
                </c:pt>
                <c:pt idx="2025">
                  <c:v>0.17645551412870086</c:v>
                </c:pt>
                <c:pt idx="2026">
                  <c:v>0.18338873553517759</c:v>
                </c:pt>
                <c:pt idx="2027">
                  <c:v>0.18338873553517759</c:v>
                </c:pt>
                <c:pt idx="2028">
                  <c:v>0.18338873553517759</c:v>
                </c:pt>
                <c:pt idx="2029">
                  <c:v>0.18338873553517759</c:v>
                </c:pt>
                <c:pt idx="2030">
                  <c:v>0.18338873553517759</c:v>
                </c:pt>
                <c:pt idx="2031">
                  <c:v>0.18338873553517759</c:v>
                </c:pt>
                <c:pt idx="2032">
                  <c:v>0.18338873553517759</c:v>
                </c:pt>
                <c:pt idx="2033">
                  <c:v>0.18338873553517759</c:v>
                </c:pt>
                <c:pt idx="2034">
                  <c:v>0.18338873553517759</c:v>
                </c:pt>
                <c:pt idx="2035">
                  <c:v>0.18338873553517759</c:v>
                </c:pt>
                <c:pt idx="2036">
                  <c:v>0.18338873553517759</c:v>
                </c:pt>
                <c:pt idx="2037">
                  <c:v>0.18338873553517759</c:v>
                </c:pt>
                <c:pt idx="2038">
                  <c:v>0.18338873553517759</c:v>
                </c:pt>
                <c:pt idx="2039">
                  <c:v>0.18338873553517759</c:v>
                </c:pt>
                <c:pt idx="2040">
                  <c:v>0.18338873553517759</c:v>
                </c:pt>
                <c:pt idx="2041">
                  <c:v>0.18338873553517759</c:v>
                </c:pt>
                <c:pt idx="2042">
                  <c:v>0.18338873553517759</c:v>
                </c:pt>
                <c:pt idx="2043">
                  <c:v>0.18338873553517759</c:v>
                </c:pt>
                <c:pt idx="2044">
                  <c:v>0.18338873553517759</c:v>
                </c:pt>
                <c:pt idx="2045">
                  <c:v>0.18338873553517759</c:v>
                </c:pt>
                <c:pt idx="2046">
                  <c:v>0.18338873553517759</c:v>
                </c:pt>
                <c:pt idx="2047">
                  <c:v>0.18338873553517759</c:v>
                </c:pt>
                <c:pt idx="2048">
                  <c:v>0.18338873553517759</c:v>
                </c:pt>
                <c:pt idx="2049">
                  <c:v>0.18338873553517759</c:v>
                </c:pt>
                <c:pt idx="2050">
                  <c:v>0.18338873553517759</c:v>
                </c:pt>
                <c:pt idx="2051">
                  <c:v>0.18338873553517759</c:v>
                </c:pt>
                <c:pt idx="2052">
                  <c:v>0.18338873553517759</c:v>
                </c:pt>
                <c:pt idx="2053">
                  <c:v>0.18338873553517759</c:v>
                </c:pt>
                <c:pt idx="2054">
                  <c:v>0.18338873553517759</c:v>
                </c:pt>
                <c:pt idx="2055">
                  <c:v>0.18338873553517759</c:v>
                </c:pt>
                <c:pt idx="2056">
                  <c:v>0.18338873553517759</c:v>
                </c:pt>
                <c:pt idx="2057">
                  <c:v>0.18338873553517759</c:v>
                </c:pt>
                <c:pt idx="2058">
                  <c:v>0.18338873553517759</c:v>
                </c:pt>
                <c:pt idx="2059">
                  <c:v>0.18338873553517759</c:v>
                </c:pt>
                <c:pt idx="2060">
                  <c:v>0.18338873553517759</c:v>
                </c:pt>
                <c:pt idx="2061">
                  <c:v>0.18338873553517759</c:v>
                </c:pt>
                <c:pt idx="2062">
                  <c:v>0.18338873553517759</c:v>
                </c:pt>
                <c:pt idx="2063">
                  <c:v>0.18338873553517759</c:v>
                </c:pt>
                <c:pt idx="2064">
                  <c:v>0.18338873553517759</c:v>
                </c:pt>
                <c:pt idx="2065">
                  <c:v>0.18338873553517759</c:v>
                </c:pt>
                <c:pt idx="2066">
                  <c:v>0.18338873553517759</c:v>
                </c:pt>
                <c:pt idx="2067">
                  <c:v>0.18338873553517759</c:v>
                </c:pt>
                <c:pt idx="2068">
                  <c:v>0.18338873553517759</c:v>
                </c:pt>
                <c:pt idx="2069">
                  <c:v>0.18338873553517759</c:v>
                </c:pt>
                <c:pt idx="2070">
                  <c:v>0.18338873553517759</c:v>
                </c:pt>
                <c:pt idx="2071">
                  <c:v>0.18338873553517759</c:v>
                </c:pt>
                <c:pt idx="2072">
                  <c:v>0.18338873553517759</c:v>
                </c:pt>
                <c:pt idx="2073">
                  <c:v>0.18338873553517759</c:v>
                </c:pt>
                <c:pt idx="2074">
                  <c:v>0.18338873553517759</c:v>
                </c:pt>
                <c:pt idx="2075">
                  <c:v>0.18338873553517759</c:v>
                </c:pt>
                <c:pt idx="2076">
                  <c:v>0.18338873553517759</c:v>
                </c:pt>
                <c:pt idx="2077">
                  <c:v>0.18338873553517759</c:v>
                </c:pt>
                <c:pt idx="2078">
                  <c:v>0.18338873553517759</c:v>
                </c:pt>
                <c:pt idx="2079">
                  <c:v>0.18338873553517759</c:v>
                </c:pt>
                <c:pt idx="2080">
                  <c:v>0.18338873553517759</c:v>
                </c:pt>
                <c:pt idx="2081">
                  <c:v>0.18338873553517759</c:v>
                </c:pt>
                <c:pt idx="2082">
                  <c:v>0.18338873553517759</c:v>
                </c:pt>
                <c:pt idx="2083">
                  <c:v>0.18338873553517759</c:v>
                </c:pt>
                <c:pt idx="2084">
                  <c:v>0.18338873553517759</c:v>
                </c:pt>
                <c:pt idx="2085">
                  <c:v>0.18338873553517759</c:v>
                </c:pt>
                <c:pt idx="2086">
                  <c:v>0.18338873553517759</c:v>
                </c:pt>
                <c:pt idx="2087">
                  <c:v>0.18338873553517759</c:v>
                </c:pt>
                <c:pt idx="2088">
                  <c:v>0.18338873553517759</c:v>
                </c:pt>
                <c:pt idx="2089">
                  <c:v>0.18338873553517759</c:v>
                </c:pt>
                <c:pt idx="2090">
                  <c:v>0.18338873553517759</c:v>
                </c:pt>
                <c:pt idx="2091">
                  <c:v>0.18338873553517759</c:v>
                </c:pt>
                <c:pt idx="2092">
                  <c:v>0.18338873553517759</c:v>
                </c:pt>
                <c:pt idx="2093">
                  <c:v>0.18338873553517759</c:v>
                </c:pt>
                <c:pt idx="2094">
                  <c:v>0.18338873553517759</c:v>
                </c:pt>
                <c:pt idx="2095">
                  <c:v>0.18338873553517759</c:v>
                </c:pt>
                <c:pt idx="2096">
                  <c:v>0.18338873553517759</c:v>
                </c:pt>
                <c:pt idx="2097">
                  <c:v>0.18338873553517759</c:v>
                </c:pt>
                <c:pt idx="2098">
                  <c:v>0.18338873553517759</c:v>
                </c:pt>
                <c:pt idx="2099">
                  <c:v>0.18338873553517759</c:v>
                </c:pt>
                <c:pt idx="2100">
                  <c:v>0.18338873553517759</c:v>
                </c:pt>
                <c:pt idx="2101">
                  <c:v>0.18338873553517759</c:v>
                </c:pt>
                <c:pt idx="2102">
                  <c:v>0.18338873553517759</c:v>
                </c:pt>
                <c:pt idx="2103">
                  <c:v>0.18338873553517759</c:v>
                </c:pt>
                <c:pt idx="2104">
                  <c:v>0.18338873553517759</c:v>
                </c:pt>
                <c:pt idx="2105">
                  <c:v>0.18338873553517759</c:v>
                </c:pt>
                <c:pt idx="2106">
                  <c:v>0.18338873553517759</c:v>
                </c:pt>
                <c:pt idx="2107">
                  <c:v>0.18338873553517759</c:v>
                </c:pt>
                <c:pt idx="2108">
                  <c:v>0.18338873553517759</c:v>
                </c:pt>
                <c:pt idx="2109">
                  <c:v>0.18338873553517759</c:v>
                </c:pt>
                <c:pt idx="2110">
                  <c:v>0.18338873553517759</c:v>
                </c:pt>
                <c:pt idx="2111">
                  <c:v>0.18338873553517759</c:v>
                </c:pt>
                <c:pt idx="2112">
                  <c:v>0.18338873553517759</c:v>
                </c:pt>
                <c:pt idx="2113">
                  <c:v>0.18338873553517759</c:v>
                </c:pt>
                <c:pt idx="2114">
                  <c:v>0.18338873553517759</c:v>
                </c:pt>
                <c:pt idx="2115">
                  <c:v>0.18338873553517759</c:v>
                </c:pt>
                <c:pt idx="2116">
                  <c:v>0.18338873553517759</c:v>
                </c:pt>
                <c:pt idx="2117">
                  <c:v>0.18338873553517759</c:v>
                </c:pt>
                <c:pt idx="2118">
                  <c:v>0.18338873553517759</c:v>
                </c:pt>
                <c:pt idx="2119">
                  <c:v>0.18338873553517759</c:v>
                </c:pt>
                <c:pt idx="2120">
                  <c:v>0.18338873553517759</c:v>
                </c:pt>
                <c:pt idx="2121">
                  <c:v>0.18338873553517759</c:v>
                </c:pt>
                <c:pt idx="2122">
                  <c:v>0.18338873553517759</c:v>
                </c:pt>
                <c:pt idx="2123">
                  <c:v>0.18338873553517759</c:v>
                </c:pt>
                <c:pt idx="2124">
                  <c:v>0.18338873553517759</c:v>
                </c:pt>
                <c:pt idx="2125">
                  <c:v>0.18338873553517759</c:v>
                </c:pt>
                <c:pt idx="2126">
                  <c:v>0.18338873553517759</c:v>
                </c:pt>
                <c:pt idx="2127">
                  <c:v>0.18338873553517759</c:v>
                </c:pt>
                <c:pt idx="2128">
                  <c:v>0.18338873553517759</c:v>
                </c:pt>
                <c:pt idx="2129">
                  <c:v>0.18338873553517759</c:v>
                </c:pt>
                <c:pt idx="2130">
                  <c:v>0.18338873553517759</c:v>
                </c:pt>
                <c:pt idx="2131">
                  <c:v>0.18338873553517759</c:v>
                </c:pt>
                <c:pt idx="2132">
                  <c:v>0.18338873553517759</c:v>
                </c:pt>
                <c:pt idx="2133">
                  <c:v>0.18338873553517759</c:v>
                </c:pt>
                <c:pt idx="2134">
                  <c:v>0.18338873553517759</c:v>
                </c:pt>
                <c:pt idx="2135">
                  <c:v>0.18338873553517759</c:v>
                </c:pt>
                <c:pt idx="2136">
                  <c:v>0.18338873553517759</c:v>
                </c:pt>
                <c:pt idx="2137">
                  <c:v>0.18338873553517759</c:v>
                </c:pt>
                <c:pt idx="2138">
                  <c:v>0.18338873553517759</c:v>
                </c:pt>
                <c:pt idx="2139">
                  <c:v>0.18338873553517759</c:v>
                </c:pt>
                <c:pt idx="2140">
                  <c:v>0.18338873553517759</c:v>
                </c:pt>
                <c:pt idx="2141">
                  <c:v>0.18338873553517759</c:v>
                </c:pt>
                <c:pt idx="2142">
                  <c:v>0.18338873553517759</c:v>
                </c:pt>
                <c:pt idx="2143">
                  <c:v>0.18338873553517759</c:v>
                </c:pt>
                <c:pt idx="2144">
                  <c:v>0.18338873553517759</c:v>
                </c:pt>
                <c:pt idx="2145">
                  <c:v>0.18338873553517759</c:v>
                </c:pt>
                <c:pt idx="2146">
                  <c:v>0.18338873553517759</c:v>
                </c:pt>
                <c:pt idx="2147">
                  <c:v>0.18338873553517759</c:v>
                </c:pt>
                <c:pt idx="2148">
                  <c:v>0.18338873553517759</c:v>
                </c:pt>
                <c:pt idx="2149">
                  <c:v>0.18338873553517759</c:v>
                </c:pt>
                <c:pt idx="2150">
                  <c:v>0.18338873553517759</c:v>
                </c:pt>
                <c:pt idx="2151">
                  <c:v>0.18338873553517759</c:v>
                </c:pt>
                <c:pt idx="2152">
                  <c:v>0.18338873553517759</c:v>
                </c:pt>
                <c:pt idx="2153">
                  <c:v>0.18338873553517759</c:v>
                </c:pt>
                <c:pt idx="2154">
                  <c:v>0.18338873553517759</c:v>
                </c:pt>
                <c:pt idx="2155">
                  <c:v>0.18338873553517759</c:v>
                </c:pt>
                <c:pt idx="2156">
                  <c:v>0.18338873553517759</c:v>
                </c:pt>
                <c:pt idx="2157">
                  <c:v>0.18338873553517759</c:v>
                </c:pt>
                <c:pt idx="2158">
                  <c:v>0.18338873553517759</c:v>
                </c:pt>
                <c:pt idx="2159">
                  <c:v>0.18338873553517759</c:v>
                </c:pt>
                <c:pt idx="2160">
                  <c:v>0.18338873553517759</c:v>
                </c:pt>
                <c:pt idx="2161">
                  <c:v>0.18338873553517759</c:v>
                </c:pt>
                <c:pt idx="2162">
                  <c:v>0.18338873553517759</c:v>
                </c:pt>
                <c:pt idx="2163">
                  <c:v>0.18338873553517759</c:v>
                </c:pt>
                <c:pt idx="2164">
                  <c:v>0.18338873553517759</c:v>
                </c:pt>
                <c:pt idx="2165">
                  <c:v>0.18338873553517759</c:v>
                </c:pt>
                <c:pt idx="2166">
                  <c:v>0.18338873553517759</c:v>
                </c:pt>
                <c:pt idx="2167">
                  <c:v>0.18338873553517759</c:v>
                </c:pt>
                <c:pt idx="2168">
                  <c:v>0.18338873553517759</c:v>
                </c:pt>
                <c:pt idx="2169">
                  <c:v>0.18338873553517759</c:v>
                </c:pt>
                <c:pt idx="2170">
                  <c:v>0.18338873553517759</c:v>
                </c:pt>
                <c:pt idx="2171">
                  <c:v>0.18338873553517759</c:v>
                </c:pt>
                <c:pt idx="2172">
                  <c:v>0.18338873553517759</c:v>
                </c:pt>
                <c:pt idx="2173">
                  <c:v>0.18338873553517759</c:v>
                </c:pt>
                <c:pt idx="2174">
                  <c:v>0.18338873553517759</c:v>
                </c:pt>
                <c:pt idx="2175">
                  <c:v>0.18338873553517759</c:v>
                </c:pt>
                <c:pt idx="2176">
                  <c:v>0.18338873553517759</c:v>
                </c:pt>
                <c:pt idx="2177">
                  <c:v>0.18338873553517759</c:v>
                </c:pt>
                <c:pt idx="2178">
                  <c:v>0.18338873553517759</c:v>
                </c:pt>
                <c:pt idx="2179">
                  <c:v>0.18338873553517759</c:v>
                </c:pt>
                <c:pt idx="2180">
                  <c:v>0.18338873553517759</c:v>
                </c:pt>
                <c:pt idx="2181">
                  <c:v>0.18338873553517759</c:v>
                </c:pt>
                <c:pt idx="2182">
                  <c:v>0.18338873553517759</c:v>
                </c:pt>
                <c:pt idx="2183">
                  <c:v>0.18338873553517759</c:v>
                </c:pt>
                <c:pt idx="2184">
                  <c:v>0.18338873553517759</c:v>
                </c:pt>
                <c:pt idx="2185">
                  <c:v>0.18338873553517759</c:v>
                </c:pt>
                <c:pt idx="2186">
                  <c:v>0.18338873553517759</c:v>
                </c:pt>
                <c:pt idx="2187">
                  <c:v>0.18338873553517759</c:v>
                </c:pt>
                <c:pt idx="2188">
                  <c:v>0.18338873553517759</c:v>
                </c:pt>
                <c:pt idx="2189">
                  <c:v>0.18338873553517759</c:v>
                </c:pt>
                <c:pt idx="2190">
                  <c:v>0.18338873553517759</c:v>
                </c:pt>
                <c:pt idx="2191">
                  <c:v>0.18338873553517759</c:v>
                </c:pt>
                <c:pt idx="2192">
                  <c:v>0.18338873553517759</c:v>
                </c:pt>
                <c:pt idx="2193">
                  <c:v>0.18338873553517759</c:v>
                </c:pt>
                <c:pt idx="2194">
                  <c:v>0.18338873553517759</c:v>
                </c:pt>
                <c:pt idx="2195">
                  <c:v>0.18338873553517759</c:v>
                </c:pt>
                <c:pt idx="2196">
                  <c:v>0.18338873553517759</c:v>
                </c:pt>
                <c:pt idx="2197">
                  <c:v>0.18338873553517759</c:v>
                </c:pt>
                <c:pt idx="2198">
                  <c:v>0.18338873553517759</c:v>
                </c:pt>
                <c:pt idx="2199">
                  <c:v>0.18338873553517759</c:v>
                </c:pt>
                <c:pt idx="2200">
                  <c:v>0.18338873553517759</c:v>
                </c:pt>
              </c:numCache>
            </c:numRef>
          </c:yVal>
          <c:smooth val="1"/>
          <c:extLst>
            <c:ext xmlns:c16="http://schemas.microsoft.com/office/drawing/2014/chart" uri="{C3380CC4-5D6E-409C-BE32-E72D297353CC}">
              <c16:uniqueId val="{00000001-50FE-473E-88DD-D52105B8E588}"/>
            </c:ext>
          </c:extLst>
        </c:ser>
        <c:dLbls>
          <c:showLegendKey val="0"/>
          <c:showVal val="0"/>
          <c:showCatName val="0"/>
          <c:showSerName val="0"/>
          <c:showPercent val="0"/>
          <c:showBubbleSize val="0"/>
        </c:dLbls>
        <c:axId val="662556968"/>
        <c:axId val="1"/>
      </c:scatterChart>
      <c:valAx>
        <c:axId val="662556968"/>
        <c:scaling>
          <c:orientation val="minMax"/>
          <c:max val="5"/>
        </c:scaling>
        <c:delete val="1"/>
        <c:axPos val="b"/>
        <c:numFmt formatCode="#,##0;\-#,##0" sourceLinked="0"/>
        <c:majorTickMark val="none"/>
        <c:minorTickMark val="none"/>
        <c:tickLblPos val="nextTo"/>
        <c:crossAx val="1"/>
        <c:crosses val="autoZero"/>
        <c:crossBetween val="midCat"/>
        <c:majorUnit val="1"/>
      </c:valAx>
      <c:valAx>
        <c:axId val="1"/>
        <c:scaling>
          <c:orientation val="minMax"/>
          <c:max val="0.30000000000000004"/>
          <c:min val="0"/>
        </c:scaling>
        <c:delete val="1"/>
        <c:axPos val="l"/>
        <c:numFmt formatCode="0%" sourceLinked="0"/>
        <c:majorTickMark val="none"/>
        <c:minorTickMark val="none"/>
        <c:tickLblPos val="nextTo"/>
        <c:crossAx val="662556968"/>
        <c:crosses val="autoZero"/>
        <c:crossBetween val="midCat"/>
      </c:valAx>
      <c:spPr>
        <a:noFill/>
        <a:ln w="25400">
          <a:noFill/>
        </a:ln>
      </c:spPr>
    </c:plotArea>
    <c:plotVisOnly val="1"/>
    <c:dispBlanksAs val="gap"/>
    <c:showDLblsOverMax val="0"/>
  </c:chart>
  <c:spPr>
    <a:noFill/>
    <a:ln w="9525" cap="flat" cmpd="sng" algn="ctr">
      <a:noFill/>
      <a:round/>
    </a:ln>
    <a:effectLst/>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84131413503942"/>
          <c:y val="2.809220921281854E-2"/>
          <c:w val="0.78486331446722679"/>
          <c:h val="0.81534401667691792"/>
        </c:manualLayout>
      </c:layout>
      <c:scatterChart>
        <c:scatterStyle val="smoothMarker"/>
        <c:varyColors val="0"/>
        <c:ser>
          <c:idx val="0"/>
          <c:order val="0"/>
          <c:tx>
            <c:strRef>
              <c:f>CUM_INCID_CR1!$B$1</c:f>
              <c:strCache>
                <c:ptCount val="1"/>
                <c:pt idx="0">
                  <c:v>cif_con</c:v>
                </c:pt>
              </c:strCache>
            </c:strRef>
          </c:tx>
          <c:spPr>
            <a:ln w="57150" cap="rnd">
              <a:solidFill>
                <a:srgbClr val="0070C0"/>
              </a:solidFill>
              <a:round/>
            </a:ln>
            <a:effectLst/>
          </c:spPr>
          <c:marker>
            <c:symbol val="none"/>
          </c:marker>
          <c:xVal>
            <c:numRef>
              <c:f>CUM_INCID_CR1!$A$2:$A$2202</c:f>
              <c:numCache>
                <c:formatCode>General</c:formatCode>
                <c:ptCount val="2201"/>
                <c:pt idx="0">
                  <c:v>0</c:v>
                </c:pt>
                <c:pt idx="1">
                  <c:v>2.7397260273972603E-3</c:v>
                </c:pt>
                <c:pt idx="2">
                  <c:v>5.4794520547945206E-3</c:v>
                </c:pt>
                <c:pt idx="3">
                  <c:v>8.21917808219178E-3</c:v>
                </c:pt>
                <c:pt idx="4">
                  <c:v>1.0958904109589041E-2</c:v>
                </c:pt>
                <c:pt idx="5">
                  <c:v>1.3698630136986301E-2</c:v>
                </c:pt>
                <c:pt idx="6">
                  <c:v>1.643835616438356E-2</c:v>
                </c:pt>
                <c:pt idx="7">
                  <c:v>1.9178082191780823E-2</c:v>
                </c:pt>
                <c:pt idx="8">
                  <c:v>2.1917808219178082E-2</c:v>
                </c:pt>
                <c:pt idx="9">
                  <c:v>2.4657534246575342E-2</c:v>
                </c:pt>
                <c:pt idx="10">
                  <c:v>2.7397260273972601E-2</c:v>
                </c:pt>
                <c:pt idx="11">
                  <c:v>3.0136986301369864E-2</c:v>
                </c:pt>
                <c:pt idx="12">
                  <c:v>3.287671232876712E-2</c:v>
                </c:pt>
                <c:pt idx="13">
                  <c:v>3.5616438356164383E-2</c:v>
                </c:pt>
                <c:pt idx="14">
                  <c:v>3.8356164383561646E-2</c:v>
                </c:pt>
                <c:pt idx="15">
                  <c:v>4.1095890410958902E-2</c:v>
                </c:pt>
                <c:pt idx="16">
                  <c:v>4.3835616438356165E-2</c:v>
                </c:pt>
                <c:pt idx="17">
                  <c:v>4.6575342465753428E-2</c:v>
                </c:pt>
                <c:pt idx="18">
                  <c:v>4.9315068493150684E-2</c:v>
                </c:pt>
                <c:pt idx="19">
                  <c:v>5.2054794520547946E-2</c:v>
                </c:pt>
                <c:pt idx="20">
                  <c:v>5.4794520547945202E-2</c:v>
                </c:pt>
                <c:pt idx="21">
                  <c:v>5.7534246575342465E-2</c:v>
                </c:pt>
                <c:pt idx="22">
                  <c:v>6.0273972602739728E-2</c:v>
                </c:pt>
                <c:pt idx="23">
                  <c:v>6.3013698630136991E-2</c:v>
                </c:pt>
                <c:pt idx="24">
                  <c:v>6.575342465753424E-2</c:v>
                </c:pt>
                <c:pt idx="25">
                  <c:v>6.8493150684931503E-2</c:v>
                </c:pt>
                <c:pt idx="26">
                  <c:v>7.1232876712328766E-2</c:v>
                </c:pt>
                <c:pt idx="27">
                  <c:v>7.3972602739726029E-2</c:v>
                </c:pt>
                <c:pt idx="28">
                  <c:v>7.6712328767123292E-2</c:v>
                </c:pt>
                <c:pt idx="29">
                  <c:v>7.9452054794520555E-2</c:v>
                </c:pt>
                <c:pt idx="30">
                  <c:v>8.2191780821917804E-2</c:v>
                </c:pt>
                <c:pt idx="31">
                  <c:v>8.4931506849315067E-2</c:v>
                </c:pt>
                <c:pt idx="32">
                  <c:v>8.7671232876712329E-2</c:v>
                </c:pt>
                <c:pt idx="33">
                  <c:v>9.0410958904109592E-2</c:v>
                </c:pt>
                <c:pt idx="34">
                  <c:v>9.3150684931506855E-2</c:v>
                </c:pt>
                <c:pt idx="35">
                  <c:v>9.5890410958904104E-2</c:v>
                </c:pt>
                <c:pt idx="36">
                  <c:v>9.8630136986301367E-2</c:v>
                </c:pt>
                <c:pt idx="37">
                  <c:v>0.10136986301369863</c:v>
                </c:pt>
                <c:pt idx="38">
                  <c:v>0.10410958904109589</c:v>
                </c:pt>
                <c:pt idx="39">
                  <c:v>0.10684931506849316</c:v>
                </c:pt>
                <c:pt idx="40">
                  <c:v>0.1095890410958904</c:v>
                </c:pt>
                <c:pt idx="41">
                  <c:v>0.11232876712328767</c:v>
                </c:pt>
                <c:pt idx="42">
                  <c:v>0.11506849315068493</c:v>
                </c:pt>
                <c:pt idx="43">
                  <c:v>0.11780821917808219</c:v>
                </c:pt>
                <c:pt idx="44">
                  <c:v>0.12054794520547946</c:v>
                </c:pt>
                <c:pt idx="45">
                  <c:v>0.12328767123287671</c:v>
                </c:pt>
                <c:pt idx="46">
                  <c:v>0.12602739726027398</c:v>
                </c:pt>
                <c:pt idx="47">
                  <c:v>0.12876712328767123</c:v>
                </c:pt>
                <c:pt idx="48">
                  <c:v>0.13150684931506848</c:v>
                </c:pt>
                <c:pt idx="49">
                  <c:v>0.13424657534246576</c:v>
                </c:pt>
                <c:pt idx="50">
                  <c:v>0.13698630136986301</c:v>
                </c:pt>
                <c:pt idx="51">
                  <c:v>0.13972602739726028</c:v>
                </c:pt>
                <c:pt idx="52">
                  <c:v>0.14246575342465753</c:v>
                </c:pt>
                <c:pt idx="53">
                  <c:v>0.14520547945205478</c:v>
                </c:pt>
                <c:pt idx="54">
                  <c:v>0.14794520547945206</c:v>
                </c:pt>
                <c:pt idx="55">
                  <c:v>0.15068493150684931</c:v>
                </c:pt>
                <c:pt idx="56">
                  <c:v>0.15342465753424658</c:v>
                </c:pt>
                <c:pt idx="57">
                  <c:v>0.15616438356164383</c:v>
                </c:pt>
                <c:pt idx="58">
                  <c:v>0.15890410958904111</c:v>
                </c:pt>
                <c:pt idx="59">
                  <c:v>0.16164383561643836</c:v>
                </c:pt>
                <c:pt idx="60">
                  <c:v>0.16438356164383561</c:v>
                </c:pt>
                <c:pt idx="61">
                  <c:v>0.16712328767123288</c:v>
                </c:pt>
                <c:pt idx="62">
                  <c:v>0.16986301369863013</c:v>
                </c:pt>
                <c:pt idx="63">
                  <c:v>0.17260273972602741</c:v>
                </c:pt>
                <c:pt idx="64">
                  <c:v>0.17534246575342466</c:v>
                </c:pt>
                <c:pt idx="65">
                  <c:v>0.17808219178082191</c:v>
                </c:pt>
                <c:pt idx="66">
                  <c:v>0.18082191780821918</c:v>
                </c:pt>
                <c:pt idx="67">
                  <c:v>0.18356164383561643</c:v>
                </c:pt>
                <c:pt idx="68">
                  <c:v>0.18630136986301371</c:v>
                </c:pt>
                <c:pt idx="69">
                  <c:v>0.18904109589041096</c:v>
                </c:pt>
                <c:pt idx="70">
                  <c:v>0.19178082191780821</c:v>
                </c:pt>
                <c:pt idx="71">
                  <c:v>0.19452054794520549</c:v>
                </c:pt>
                <c:pt idx="72">
                  <c:v>0.19726027397260273</c:v>
                </c:pt>
                <c:pt idx="73">
                  <c:v>0.2</c:v>
                </c:pt>
                <c:pt idx="74">
                  <c:v>0.20273972602739726</c:v>
                </c:pt>
                <c:pt idx="75">
                  <c:v>0.20547945205479451</c:v>
                </c:pt>
                <c:pt idx="76">
                  <c:v>0.20821917808219179</c:v>
                </c:pt>
                <c:pt idx="77">
                  <c:v>0.21095890410958903</c:v>
                </c:pt>
                <c:pt idx="78">
                  <c:v>0.21369863013698631</c:v>
                </c:pt>
                <c:pt idx="79">
                  <c:v>0.21643835616438356</c:v>
                </c:pt>
                <c:pt idx="80">
                  <c:v>0.21917808219178081</c:v>
                </c:pt>
                <c:pt idx="81">
                  <c:v>0.22191780821917809</c:v>
                </c:pt>
                <c:pt idx="82">
                  <c:v>0.22465753424657534</c:v>
                </c:pt>
                <c:pt idx="83">
                  <c:v>0.22739726027397261</c:v>
                </c:pt>
                <c:pt idx="84">
                  <c:v>0.23013698630136986</c:v>
                </c:pt>
                <c:pt idx="85">
                  <c:v>0.23287671232876711</c:v>
                </c:pt>
                <c:pt idx="86">
                  <c:v>0.23561643835616439</c:v>
                </c:pt>
                <c:pt idx="87">
                  <c:v>0.23835616438356164</c:v>
                </c:pt>
                <c:pt idx="88">
                  <c:v>0.24109589041095891</c:v>
                </c:pt>
                <c:pt idx="89">
                  <c:v>0.24383561643835616</c:v>
                </c:pt>
                <c:pt idx="90">
                  <c:v>0.24657534246575341</c:v>
                </c:pt>
                <c:pt idx="91">
                  <c:v>0.24931506849315069</c:v>
                </c:pt>
                <c:pt idx="92">
                  <c:v>0.25205479452054796</c:v>
                </c:pt>
                <c:pt idx="93">
                  <c:v>0.25479452054794521</c:v>
                </c:pt>
                <c:pt idx="94">
                  <c:v>0.25753424657534246</c:v>
                </c:pt>
                <c:pt idx="95">
                  <c:v>0.26027397260273971</c:v>
                </c:pt>
                <c:pt idx="96">
                  <c:v>0.26301369863013696</c:v>
                </c:pt>
                <c:pt idx="97">
                  <c:v>0.26575342465753427</c:v>
                </c:pt>
                <c:pt idx="98">
                  <c:v>0.26849315068493151</c:v>
                </c:pt>
                <c:pt idx="99">
                  <c:v>0.27123287671232876</c:v>
                </c:pt>
                <c:pt idx="100">
                  <c:v>0.27397260273972601</c:v>
                </c:pt>
                <c:pt idx="101">
                  <c:v>0.27671232876712326</c:v>
                </c:pt>
                <c:pt idx="102">
                  <c:v>0.27945205479452057</c:v>
                </c:pt>
                <c:pt idx="103">
                  <c:v>0.28219178082191781</c:v>
                </c:pt>
                <c:pt idx="104">
                  <c:v>0.28493150684931506</c:v>
                </c:pt>
                <c:pt idx="105">
                  <c:v>0.28767123287671231</c:v>
                </c:pt>
                <c:pt idx="106">
                  <c:v>0.29041095890410956</c:v>
                </c:pt>
                <c:pt idx="107">
                  <c:v>0.29315068493150687</c:v>
                </c:pt>
                <c:pt idx="108">
                  <c:v>0.29589041095890412</c:v>
                </c:pt>
                <c:pt idx="109">
                  <c:v>0.29863013698630136</c:v>
                </c:pt>
                <c:pt idx="110">
                  <c:v>0.30136986301369861</c:v>
                </c:pt>
                <c:pt idx="111">
                  <c:v>0.30410958904109592</c:v>
                </c:pt>
                <c:pt idx="112">
                  <c:v>0.30684931506849317</c:v>
                </c:pt>
                <c:pt idx="113">
                  <c:v>0.30958904109589042</c:v>
                </c:pt>
                <c:pt idx="114">
                  <c:v>0.31232876712328766</c:v>
                </c:pt>
                <c:pt idx="115">
                  <c:v>0.31506849315068491</c:v>
                </c:pt>
                <c:pt idx="116">
                  <c:v>0.31780821917808222</c:v>
                </c:pt>
                <c:pt idx="117">
                  <c:v>0.32054794520547947</c:v>
                </c:pt>
                <c:pt idx="118">
                  <c:v>0.32328767123287672</c:v>
                </c:pt>
                <c:pt idx="119">
                  <c:v>0.32602739726027397</c:v>
                </c:pt>
                <c:pt idx="120">
                  <c:v>0.32876712328767121</c:v>
                </c:pt>
                <c:pt idx="121">
                  <c:v>0.33150684931506852</c:v>
                </c:pt>
                <c:pt idx="122">
                  <c:v>0.33424657534246577</c:v>
                </c:pt>
                <c:pt idx="123">
                  <c:v>0.33698630136986302</c:v>
                </c:pt>
                <c:pt idx="124">
                  <c:v>0.33972602739726027</c:v>
                </c:pt>
                <c:pt idx="125">
                  <c:v>0.34246575342465752</c:v>
                </c:pt>
                <c:pt idx="126">
                  <c:v>0.34520547945205482</c:v>
                </c:pt>
                <c:pt idx="127">
                  <c:v>0.34794520547945207</c:v>
                </c:pt>
                <c:pt idx="128">
                  <c:v>0.35068493150684932</c:v>
                </c:pt>
                <c:pt idx="129">
                  <c:v>0.35342465753424657</c:v>
                </c:pt>
                <c:pt idx="130">
                  <c:v>0.35616438356164382</c:v>
                </c:pt>
                <c:pt idx="131">
                  <c:v>0.35890410958904112</c:v>
                </c:pt>
                <c:pt idx="132">
                  <c:v>0.36164383561643837</c:v>
                </c:pt>
                <c:pt idx="133">
                  <c:v>0.36438356164383562</c:v>
                </c:pt>
                <c:pt idx="134">
                  <c:v>0.36712328767123287</c:v>
                </c:pt>
                <c:pt idx="135">
                  <c:v>0.36986301369863012</c:v>
                </c:pt>
                <c:pt idx="136">
                  <c:v>0.37260273972602742</c:v>
                </c:pt>
                <c:pt idx="137">
                  <c:v>0.37534246575342467</c:v>
                </c:pt>
                <c:pt idx="138">
                  <c:v>0.37808219178082192</c:v>
                </c:pt>
                <c:pt idx="139">
                  <c:v>0.38082191780821917</c:v>
                </c:pt>
                <c:pt idx="140">
                  <c:v>0.38356164383561642</c:v>
                </c:pt>
                <c:pt idx="141">
                  <c:v>0.38630136986301372</c:v>
                </c:pt>
                <c:pt idx="142">
                  <c:v>0.38904109589041097</c:v>
                </c:pt>
                <c:pt idx="143">
                  <c:v>0.39178082191780822</c:v>
                </c:pt>
                <c:pt idx="144">
                  <c:v>0.39452054794520547</c:v>
                </c:pt>
                <c:pt idx="145">
                  <c:v>0.39726027397260272</c:v>
                </c:pt>
                <c:pt idx="146">
                  <c:v>0.4</c:v>
                </c:pt>
                <c:pt idx="147">
                  <c:v>0.40273972602739727</c:v>
                </c:pt>
                <c:pt idx="148">
                  <c:v>0.40547945205479452</c:v>
                </c:pt>
                <c:pt idx="149">
                  <c:v>0.40821917808219177</c:v>
                </c:pt>
                <c:pt idx="150">
                  <c:v>0.41095890410958902</c:v>
                </c:pt>
                <c:pt idx="151">
                  <c:v>0.41369863013698632</c:v>
                </c:pt>
                <c:pt idx="152">
                  <c:v>0.41643835616438357</c:v>
                </c:pt>
                <c:pt idx="153">
                  <c:v>0.41917808219178082</c:v>
                </c:pt>
                <c:pt idx="154">
                  <c:v>0.42191780821917807</c:v>
                </c:pt>
                <c:pt idx="155">
                  <c:v>0.42465753424657532</c:v>
                </c:pt>
                <c:pt idx="156">
                  <c:v>0.42739726027397262</c:v>
                </c:pt>
                <c:pt idx="157">
                  <c:v>0.43013698630136987</c:v>
                </c:pt>
                <c:pt idx="158">
                  <c:v>0.43287671232876712</c:v>
                </c:pt>
                <c:pt idx="159">
                  <c:v>0.43561643835616437</c:v>
                </c:pt>
                <c:pt idx="160">
                  <c:v>0.43835616438356162</c:v>
                </c:pt>
                <c:pt idx="161">
                  <c:v>0.44109589041095892</c:v>
                </c:pt>
                <c:pt idx="162">
                  <c:v>0.44383561643835617</c:v>
                </c:pt>
                <c:pt idx="163">
                  <c:v>0.44657534246575342</c:v>
                </c:pt>
                <c:pt idx="164">
                  <c:v>0.44931506849315067</c:v>
                </c:pt>
                <c:pt idx="165">
                  <c:v>0.45205479452054792</c:v>
                </c:pt>
                <c:pt idx="166">
                  <c:v>0.45479452054794522</c:v>
                </c:pt>
                <c:pt idx="167">
                  <c:v>0.45753424657534247</c:v>
                </c:pt>
                <c:pt idx="168">
                  <c:v>0.46027397260273972</c:v>
                </c:pt>
                <c:pt idx="169">
                  <c:v>0.46301369863013697</c:v>
                </c:pt>
                <c:pt idx="170">
                  <c:v>0.46575342465753422</c:v>
                </c:pt>
                <c:pt idx="171">
                  <c:v>0.46849315068493153</c:v>
                </c:pt>
                <c:pt idx="172">
                  <c:v>0.47123287671232877</c:v>
                </c:pt>
                <c:pt idx="173">
                  <c:v>0.47397260273972602</c:v>
                </c:pt>
                <c:pt idx="174">
                  <c:v>0.47671232876712327</c:v>
                </c:pt>
                <c:pt idx="175">
                  <c:v>0.47945205479452052</c:v>
                </c:pt>
                <c:pt idx="176">
                  <c:v>0.48219178082191783</c:v>
                </c:pt>
                <c:pt idx="177">
                  <c:v>0.48493150684931507</c:v>
                </c:pt>
                <c:pt idx="178">
                  <c:v>0.48767123287671232</c:v>
                </c:pt>
                <c:pt idx="179">
                  <c:v>0.49041095890410957</c:v>
                </c:pt>
                <c:pt idx="180">
                  <c:v>0.49315068493150682</c:v>
                </c:pt>
                <c:pt idx="181">
                  <c:v>0.49589041095890413</c:v>
                </c:pt>
                <c:pt idx="182">
                  <c:v>0.49863013698630138</c:v>
                </c:pt>
                <c:pt idx="183">
                  <c:v>0.50136986301369868</c:v>
                </c:pt>
                <c:pt idx="184">
                  <c:v>0.50410958904109593</c:v>
                </c:pt>
                <c:pt idx="185">
                  <c:v>0.50684931506849318</c:v>
                </c:pt>
                <c:pt idx="186">
                  <c:v>0.50958904109589043</c:v>
                </c:pt>
                <c:pt idx="187">
                  <c:v>0.51232876712328768</c:v>
                </c:pt>
                <c:pt idx="188">
                  <c:v>0.51506849315068493</c:v>
                </c:pt>
                <c:pt idx="189">
                  <c:v>0.51780821917808217</c:v>
                </c:pt>
                <c:pt idx="190">
                  <c:v>0.52054794520547942</c:v>
                </c:pt>
                <c:pt idx="191">
                  <c:v>0.52328767123287667</c:v>
                </c:pt>
                <c:pt idx="192">
                  <c:v>0.52602739726027392</c:v>
                </c:pt>
                <c:pt idx="193">
                  <c:v>0.52876712328767128</c:v>
                </c:pt>
                <c:pt idx="194">
                  <c:v>0.53150684931506853</c:v>
                </c:pt>
                <c:pt idx="195">
                  <c:v>0.53424657534246578</c:v>
                </c:pt>
                <c:pt idx="196">
                  <c:v>0.53698630136986303</c:v>
                </c:pt>
                <c:pt idx="197">
                  <c:v>0.53972602739726028</c:v>
                </c:pt>
                <c:pt idx="198">
                  <c:v>0.54246575342465753</c:v>
                </c:pt>
                <c:pt idx="199">
                  <c:v>0.54520547945205478</c:v>
                </c:pt>
                <c:pt idx="200">
                  <c:v>0.54794520547945202</c:v>
                </c:pt>
                <c:pt idx="201">
                  <c:v>0.55068493150684927</c:v>
                </c:pt>
                <c:pt idx="202">
                  <c:v>0.55342465753424652</c:v>
                </c:pt>
                <c:pt idx="203">
                  <c:v>0.55616438356164388</c:v>
                </c:pt>
                <c:pt idx="204">
                  <c:v>0.55890410958904113</c:v>
                </c:pt>
                <c:pt idx="205">
                  <c:v>0.56164383561643838</c:v>
                </c:pt>
                <c:pt idx="206">
                  <c:v>0.56438356164383563</c:v>
                </c:pt>
                <c:pt idx="207">
                  <c:v>0.56712328767123288</c:v>
                </c:pt>
                <c:pt idx="208">
                  <c:v>0.56986301369863013</c:v>
                </c:pt>
                <c:pt idx="209">
                  <c:v>0.57260273972602738</c:v>
                </c:pt>
                <c:pt idx="210">
                  <c:v>0.57534246575342463</c:v>
                </c:pt>
                <c:pt idx="211">
                  <c:v>0.57808219178082187</c:v>
                </c:pt>
                <c:pt idx="212">
                  <c:v>0.58082191780821912</c:v>
                </c:pt>
                <c:pt idx="213">
                  <c:v>0.58356164383561648</c:v>
                </c:pt>
                <c:pt idx="214">
                  <c:v>0.58630136986301373</c:v>
                </c:pt>
                <c:pt idx="215">
                  <c:v>0.58904109589041098</c:v>
                </c:pt>
                <c:pt idx="216">
                  <c:v>0.59178082191780823</c:v>
                </c:pt>
                <c:pt idx="217">
                  <c:v>0.59452054794520548</c:v>
                </c:pt>
                <c:pt idx="218">
                  <c:v>0.59726027397260273</c:v>
                </c:pt>
                <c:pt idx="219">
                  <c:v>0.6</c:v>
                </c:pt>
                <c:pt idx="220">
                  <c:v>0.60273972602739723</c:v>
                </c:pt>
                <c:pt idx="221">
                  <c:v>0.60547945205479448</c:v>
                </c:pt>
                <c:pt idx="222">
                  <c:v>0.60821917808219184</c:v>
                </c:pt>
                <c:pt idx="223">
                  <c:v>0.61095890410958908</c:v>
                </c:pt>
                <c:pt idx="224">
                  <c:v>0.61369863013698633</c:v>
                </c:pt>
                <c:pt idx="225">
                  <c:v>0.61643835616438358</c:v>
                </c:pt>
                <c:pt idx="226">
                  <c:v>0.61917808219178083</c:v>
                </c:pt>
                <c:pt idx="227">
                  <c:v>0.62191780821917808</c:v>
                </c:pt>
                <c:pt idx="228">
                  <c:v>0.62465753424657533</c:v>
                </c:pt>
                <c:pt idx="229">
                  <c:v>0.62739726027397258</c:v>
                </c:pt>
                <c:pt idx="230">
                  <c:v>0.63013698630136983</c:v>
                </c:pt>
                <c:pt idx="231">
                  <c:v>0.63287671232876708</c:v>
                </c:pt>
                <c:pt idx="232">
                  <c:v>0.63561643835616444</c:v>
                </c:pt>
                <c:pt idx="233">
                  <c:v>0.63835616438356169</c:v>
                </c:pt>
                <c:pt idx="234">
                  <c:v>0.64109589041095894</c:v>
                </c:pt>
                <c:pt idx="235">
                  <c:v>0.64383561643835618</c:v>
                </c:pt>
                <c:pt idx="236">
                  <c:v>0.64657534246575343</c:v>
                </c:pt>
                <c:pt idx="237">
                  <c:v>0.64931506849315068</c:v>
                </c:pt>
                <c:pt idx="238">
                  <c:v>0.65205479452054793</c:v>
                </c:pt>
                <c:pt idx="239">
                  <c:v>0.65479452054794518</c:v>
                </c:pt>
                <c:pt idx="240">
                  <c:v>0.65753424657534243</c:v>
                </c:pt>
                <c:pt idx="241">
                  <c:v>0.66027397260273968</c:v>
                </c:pt>
                <c:pt idx="242">
                  <c:v>0.66301369863013704</c:v>
                </c:pt>
                <c:pt idx="243">
                  <c:v>0.66575342465753429</c:v>
                </c:pt>
                <c:pt idx="244">
                  <c:v>0.66849315068493154</c:v>
                </c:pt>
                <c:pt idx="245">
                  <c:v>0.67123287671232879</c:v>
                </c:pt>
                <c:pt idx="246">
                  <c:v>0.67397260273972603</c:v>
                </c:pt>
                <c:pt idx="247">
                  <c:v>0.67671232876712328</c:v>
                </c:pt>
                <c:pt idx="248">
                  <c:v>0.67945205479452053</c:v>
                </c:pt>
                <c:pt idx="249">
                  <c:v>0.68219178082191778</c:v>
                </c:pt>
                <c:pt idx="250">
                  <c:v>0.68493150684931503</c:v>
                </c:pt>
                <c:pt idx="251">
                  <c:v>0.68767123287671228</c:v>
                </c:pt>
                <c:pt idx="252">
                  <c:v>0.69041095890410964</c:v>
                </c:pt>
                <c:pt idx="253">
                  <c:v>0.69315068493150689</c:v>
                </c:pt>
                <c:pt idx="254">
                  <c:v>0.69589041095890414</c:v>
                </c:pt>
                <c:pt idx="255">
                  <c:v>0.69863013698630139</c:v>
                </c:pt>
                <c:pt idx="256">
                  <c:v>0.70136986301369864</c:v>
                </c:pt>
                <c:pt idx="257">
                  <c:v>0.70410958904109588</c:v>
                </c:pt>
                <c:pt idx="258">
                  <c:v>0.70684931506849313</c:v>
                </c:pt>
                <c:pt idx="259">
                  <c:v>0.70958904109589038</c:v>
                </c:pt>
                <c:pt idx="260">
                  <c:v>0.71232876712328763</c:v>
                </c:pt>
                <c:pt idx="261">
                  <c:v>0.71506849315068488</c:v>
                </c:pt>
                <c:pt idx="262">
                  <c:v>0.71780821917808224</c:v>
                </c:pt>
                <c:pt idx="263">
                  <c:v>0.72054794520547949</c:v>
                </c:pt>
                <c:pt idx="264">
                  <c:v>0.72328767123287674</c:v>
                </c:pt>
                <c:pt idx="265">
                  <c:v>0.72602739726027399</c:v>
                </c:pt>
                <c:pt idx="266">
                  <c:v>0.72876712328767124</c:v>
                </c:pt>
                <c:pt idx="267">
                  <c:v>0.73150684931506849</c:v>
                </c:pt>
                <c:pt idx="268">
                  <c:v>0.73424657534246573</c:v>
                </c:pt>
                <c:pt idx="269">
                  <c:v>0.73698630136986298</c:v>
                </c:pt>
                <c:pt idx="270">
                  <c:v>0.73972602739726023</c:v>
                </c:pt>
                <c:pt idx="271">
                  <c:v>0.74246575342465748</c:v>
                </c:pt>
                <c:pt idx="272">
                  <c:v>0.74520547945205484</c:v>
                </c:pt>
                <c:pt idx="273">
                  <c:v>0.74794520547945209</c:v>
                </c:pt>
                <c:pt idx="274">
                  <c:v>0.75068493150684934</c:v>
                </c:pt>
                <c:pt idx="275">
                  <c:v>0.75342465753424659</c:v>
                </c:pt>
                <c:pt idx="276">
                  <c:v>0.75616438356164384</c:v>
                </c:pt>
                <c:pt idx="277">
                  <c:v>0.75890410958904109</c:v>
                </c:pt>
                <c:pt idx="278">
                  <c:v>0.76164383561643834</c:v>
                </c:pt>
                <c:pt idx="279">
                  <c:v>0.76438356164383559</c:v>
                </c:pt>
                <c:pt idx="280">
                  <c:v>0.76712328767123283</c:v>
                </c:pt>
                <c:pt idx="281">
                  <c:v>0.76986301369863008</c:v>
                </c:pt>
                <c:pt idx="282">
                  <c:v>0.77260273972602744</c:v>
                </c:pt>
                <c:pt idx="283">
                  <c:v>0.77534246575342469</c:v>
                </c:pt>
                <c:pt idx="284">
                  <c:v>0.77808219178082194</c:v>
                </c:pt>
                <c:pt idx="285">
                  <c:v>0.78082191780821919</c:v>
                </c:pt>
                <c:pt idx="286">
                  <c:v>0.78356164383561644</c:v>
                </c:pt>
                <c:pt idx="287">
                  <c:v>0.78630136986301369</c:v>
                </c:pt>
                <c:pt idx="288">
                  <c:v>0.78904109589041094</c:v>
                </c:pt>
                <c:pt idx="289">
                  <c:v>0.79178082191780819</c:v>
                </c:pt>
                <c:pt idx="290">
                  <c:v>0.79452054794520544</c:v>
                </c:pt>
                <c:pt idx="291">
                  <c:v>0.79726027397260268</c:v>
                </c:pt>
                <c:pt idx="292">
                  <c:v>0.8</c:v>
                </c:pt>
                <c:pt idx="293">
                  <c:v>0.80273972602739729</c:v>
                </c:pt>
                <c:pt idx="294">
                  <c:v>0.80547945205479454</c:v>
                </c:pt>
                <c:pt idx="295">
                  <c:v>0.80821917808219179</c:v>
                </c:pt>
                <c:pt idx="296">
                  <c:v>0.81095890410958904</c:v>
                </c:pt>
                <c:pt idx="297">
                  <c:v>0.81369863013698629</c:v>
                </c:pt>
                <c:pt idx="298">
                  <c:v>0.81643835616438354</c:v>
                </c:pt>
                <c:pt idx="299">
                  <c:v>0.81917808219178079</c:v>
                </c:pt>
                <c:pt idx="300">
                  <c:v>0.82191780821917804</c:v>
                </c:pt>
                <c:pt idx="301">
                  <c:v>0.8246575342465754</c:v>
                </c:pt>
                <c:pt idx="302">
                  <c:v>0.82739726027397265</c:v>
                </c:pt>
                <c:pt idx="303">
                  <c:v>0.83013698630136989</c:v>
                </c:pt>
                <c:pt idx="304">
                  <c:v>0.83287671232876714</c:v>
                </c:pt>
                <c:pt idx="305">
                  <c:v>0.83561643835616439</c:v>
                </c:pt>
                <c:pt idx="306">
                  <c:v>0.83835616438356164</c:v>
                </c:pt>
                <c:pt idx="307">
                  <c:v>0.84109589041095889</c:v>
                </c:pt>
                <c:pt idx="308">
                  <c:v>0.84383561643835614</c:v>
                </c:pt>
                <c:pt idx="309">
                  <c:v>0.84657534246575339</c:v>
                </c:pt>
                <c:pt idx="310">
                  <c:v>0.84931506849315064</c:v>
                </c:pt>
                <c:pt idx="311">
                  <c:v>0.852054794520548</c:v>
                </c:pt>
                <c:pt idx="312">
                  <c:v>0.85479452054794525</c:v>
                </c:pt>
                <c:pt idx="313">
                  <c:v>0.8575342465753425</c:v>
                </c:pt>
                <c:pt idx="314">
                  <c:v>0.86027397260273974</c:v>
                </c:pt>
                <c:pt idx="315">
                  <c:v>0.86301369863013699</c:v>
                </c:pt>
                <c:pt idx="316">
                  <c:v>0.86575342465753424</c:v>
                </c:pt>
                <c:pt idx="317">
                  <c:v>0.86849315068493149</c:v>
                </c:pt>
                <c:pt idx="318">
                  <c:v>0.87123287671232874</c:v>
                </c:pt>
                <c:pt idx="319">
                  <c:v>0.87397260273972599</c:v>
                </c:pt>
                <c:pt idx="320">
                  <c:v>0.87671232876712324</c:v>
                </c:pt>
                <c:pt idx="321">
                  <c:v>0.8794520547945206</c:v>
                </c:pt>
                <c:pt idx="322">
                  <c:v>0.88219178082191785</c:v>
                </c:pt>
                <c:pt idx="323">
                  <c:v>0.8849315068493151</c:v>
                </c:pt>
                <c:pt idx="324">
                  <c:v>0.88767123287671235</c:v>
                </c:pt>
                <c:pt idx="325">
                  <c:v>0.8904109589041096</c:v>
                </c:pt>
                <c:pt idx="326">
                  <c:v>0.89315068493150684</c:v>
                </c:pt>
                <c:pt idx="327">
                  <c:v>0.89589041095890409</c:v>
                </c:pt>
                <c:pt idx="328">
                  <c:v>0.89863013698630134</c:v>
                </c:pt>
                <c:pt idx="329">
                  <c:v>0.90136986301369859</c:v>
                </c:pt>
                <c:pt idx="330">
                  <c:v>0.90410958904109584</c:v>
                </c:pt>
                <c:pt idx="331">
                  <c:v>0.9068493150684932</c:v>
                </c:pt>
                <c:pt idx="332">
                  <c:v>0.90958904109589045</c:v>
                </c:pt>
                <c:pt idx="333">
                  <c:v>0.9123287671232877</c:v>
                </c:pt>
                <c:pt idx="334">
                  <c:v>0.91506849315068495</c:v>
                </c:pt>
                <c:pt idx="335">
                  <c:v>0.9178082191780822</c:v>
                </c:pt>
                <c:pt idx="336">
                  <c:v>0.92054794520547945</c:v>
                </c:pt>
                <c:pt idx="337">
                  <c:v>0.92328767123287669</c:v>
                </c:pt>
                <c:pt idx="338">
                  <c:v>0.92602739726027394</c:v>
                </c:pt>
                <c:pt idx="339">
                  <c:v>0.92876712328767119</c:v>
                </c:pt>
                <c:pt idx="340">
                  <c:v>0.93150684931506844</c:v>
                </c:pt>
                <c:pt idx="341">
                  <c:v>0.9342465753424658</c:v>
                </c:pt>
                <c:pt idx="342">
                  <c:v>0.93698630136986305</c:v>
                </c:pt>
                <c:pt idx="343">
                  <c:v>0.9397260273972603</c:v>
                </c:pt>
                <c:pt idx="344">
                  <c:v>0.94246575342465755</c:v>
                </c:pt>
                <c:pt idx="345">
                  <c:v>0.9452054794520548</c:v>
                </c:pt>
                <c:pt idx="346">
                  <c:v>0.94794520547945205</c:v>
                </c:pt>
                <c:pt idx="347">
                  <c:v>0.9506849315068493</c:v>
                </c:pt>
                <c:pt idx="348">
                  <c:v>0.95342465753424654</c:v>
                </c:pt>
                <c:pt idx="349">
                  <c:v>0.95616438356164379</c:v>
                </c:pt>
                <c:pt idx="350">
                  <c:v>0.95890410958904104</c:v>
                </c:pt>
                <c:pt idx="351">
                  <c:v>0.9616438356164384</c:v>
                </c:pt>
                <c:pt idx="352">
                  <c:v>0.96438356164383565</c:v>
                </c:pt>
                <c:pt idx="353">
                  <c:v>0.9671232876712329</c:v>
                </c:pt>
                <c:pt idx="354">
                  <c:v>0.96986301369863015</c:v>
                </c:pt>
                <c:pt idx="355">
                  <c:v>0.9726027397260274</c:v>
                </c:pt>
                <c:pt idx="356">
                  <c:v>0.97534246575342465</c:v>
                </c:pt>
                <c:pt idx="357">
                  <c:v>0.9780821917808219</c:v>
                </c:pt>
                <c:pt idx="358">
                  <c:v>0.98082191780821915</c:v>
                </c:pt>
                <c:pt idx="359">
                  <c:v>0.98356164383561639</c:v>
                </c:pt>
                <c:pt idx="360">
                  <c:v>0.98630136986301364</c:v>
                </c:pt>
                <c:pt idx="361">
                  <c:v>0.989041095890411</c:v>
                </c:pt>
                <c:pt idx="362">
                  <c:v>0.99178082191780825</c:v>
                </c:pt>
                <c:pt idx="363">
                  <c:v>0.9945205479452055</c:v>
                </c:pt>
                <c:pt idx="364">
                  <c:v>0.99726027397260275</c:v>
                </c:pt>
                <c:pt idx="365">
                  <c:v>1</c:v>
                </c:pt>
                <c:pt idx="366">
                  <c:v>1.0027397260273974</c:v>
                </c:pt>
                <c:pt idx="367">
                  <c:v>1.0054794520547945</c:v>
                </c:pt>
                <c:pt idx="368">
                  <c:v>1.0082191780821919</c:v>
                </c:pt>
                <c:pt idx="369">
                  <c:v>1.010958904109589</c:v>
                </c:pt>
                <c:pt idx="370">
                  <c:v>1.0136986301369864</c:v>
                </c:pt>
                <c:pt idx="371">
                  <c:v>1.0164383561643835</c:v>
                </c:pt>
                <c:pt idx="372">
                  <c:v>1.0191780821917809</c:v>
                </c:pt>
                <c:pt idx="373">
                  <c:v>1.021917808219178</c:v>
                </c:pt>
                <c:pt idx="374">
                  <c:v>1.0246575342465754</c:v>
                </c:pt>
                <c:pt idx="375">
                  <c:v>1.0273972602739727</c:v>
                </c:pt>
                <c:pt idx="376">
                  <c:v>1.0301369863013699</c:v>
                </c:pt>
                <c:pt idx="377">
                  <c:v>1.0328767123287672</c:v>
                </c:pt>
                <c:pt idx="378">
                  <c:v>1.0356164383561643</c:v>
                </c:pt>
                <c:pt idx="379">
                  <c:v>1.0383561643835617</c:v>
                </c:pt>
                <c:pt idx="380">
                  <c:v>1.0410958904109588</c:v>
                </c:pt>
                <c:pt idx="381">
                  <c:v>1.0438356164383562</c:v>
                </c:pt>
                <c:pt idx="382">
                  <c:v>1.0465753424657533</c:v>
                </c:pt>
                <c:pt idx="383">
                  <c:v>1.0493150684931507</c:v>
                </c:pt>
                <c:pt idx="384">
                  <c:v>1.0520547945205478</c:v>
                </c:pt>
                <c:pt idx="385">
                  <c:v>1.0547945205479452</c:v>
                </c:pt>
                <c:pt idx="386">
                  <c:v>1.0575342465753426</c:v>
                </c:pt>
                <c:pt idx="387">
                  <c:v>1.0602739726027397</c:v>
                </c:pt>
                <c:pt idx="388">
                  <c:v>1.0630136986301371</c:v>
                </c:pt>
                <c:pt idx="389">
                  <c:v>1.0657534246575342</c:v>
                </c:pt>
                <c:pt idx="390">
                  <c:v>1.0684931506849316</c:v>
                </c:pt>
                <c:pt idx="391">
                  <c:v>1.0712328767123287</c:v>
                </c:pt>
                <c:pt idx="392">
                  <c:v>1.0739726027397261</c:v>
                </c:pt>
                <c:pt idx="393">
                  <c:v>1.0767123287671232</c:v>
                </c:pt>
                <c:pt idx="394">
                  <c:v>1.0794520547945206</c:v>
                </c:pt>
                <c:pt idx="395">
                  <c:v>1.0821917808219179</c:v>
                </c:pt>
                <c:pt idx="396">
                  <c:v>1.0849315068493151</c:v>
                </c:pt>
                <c:pt idx="397">
                  <c:v>1.0876712328767124</c:v>
                </c:pt>
                <c:pt idx="398">
                  <c:v>1.0904109589041096</c:v>
                </c:pt>
                <c:pt idx="399">
                  <c:v>1.0931506849315069</c:v>
                </c:pt>
                <c:pt idx="400">
                  <c:v>1.095890410958904</c:v>
                </c:pt>
                <c:pt idx="401">
                  <c:v>1.0986301369863014</c:v>
                </c:pt>
                <c:pt idx="402">
                  <c:v>1.1013698630136985</c:v>
                </c:pt>
                <c:pt idx="403">
                  <c:v>1.1041095890410959</c:v>
                </c:pt>
                <c:pt idx="404">
                  <c:v>1.106849315068493</c:v>
                </c:pt>
                <c:pt idx="405">
                  <c:v>1.1095890410958904</c:v>
                </c:pt>
                <c:pt idx="406">
                  <c:v>1.1123287671232878</c:v>
                </c:pt>
                <c:pt idx="407">
                  <c:v>1.1150684931506849</c:v>
                </c:pt>
                <c:pt idx="408">
                  <c:v>1.1178082191780823</c:v>
                </c:pt>
                <c:pt idx="409">
                  <c:v>1.1205479452054794</c:v>
                </c:pt>
                <c:pt idx="410">
                  <c:v>1.1232876712328768</c:v>
                </c:pt>
                <c:pt idx="411">
                  <c:v>1.1260273972602739</c:v>
                </c:pt>
                <c:pt idx="412">
                  <c:v>1.1287671232876713</c:v>
                </c:pt>
                <c:pt idx="413">
                  <c:v>1.1315068493150684</c:v>
                </c:pt>
                <c:pt idx="414">
                  <c:v>1.1342465753424658</c:v>
                </c:pt>
                <c:pt idx="415">
                  <c:v>1.1369863013698631</c:v>
                </c:pt>
                <c:pt idx="416">
                  <c:v>1.1397260273972603</c:v>
                </c:pt>
                <c:pt idx="417">
                  <c:v>1.1424657534246576</c:v>
                </c:pt>
                <c:pt idx="418">
                  <c:v>1.1452054794520548</c:v>
                </c:pt>
                <c:pt idx="419">
                  <c:v>1.1479452054794521</c:v>
                </c:pt>
                <c:pt idx="420">
                  <c:v>1.1506849315068493</c:v>
                </c:pt>
                <c:pt idx="421">
                  <c:v>1.1534246575342466</c:v>
                </c:pt>
                <c:pt idx="422">
                  <c:v>1.1561643835616437</c:v>
                </c:pt>
                <c:pt idx="423">
                  <c:v>1.1589041095890411</c:v>
                </c:pt>
                <c:pt idx="424">
                  <c:v>1.1616438356164382</c:v>
                </c:pt>
                <c:pt idx="425">
                  <c:v>1.1643835616438356</c:v>
                </c:pt>
                <c:pt idx="426">
                  <c:v>1.167123287671233</c:v>
                </c:pt>
                <c:pt idx="427">
                  <c:v>1.1698630136986301</c:v>
                </c:pt>
                <c:pt idx="428">
                  <c:v>1.1726027397260275</c:v>
                </c:pt>
                <c:pt idx="429">
                  <c:v>1.1753424657534246</c:v>
                </c:pt>
                <c:pt idx="430">
                  <c:v>1.178082191780822</c:v>
                </c:pt>
                <c:pt idx="431">
                  <c:v>1.1808219178082191</c:v>
                </c:pt>
                <c:pt idx="432">
                  <c:v>1.1835616438356165</c:v>
                </c:pt>
                <c:pt idx="433">
                  <c:v>1.1863013698630136</c:v>
                </c:pt>
                <c:pt idx="434">
                  <c:v>1.189041095890411</c:v>
                </c:pt>
                <c:pt idx="435">
                  <c:v>1.1917808219178083</c:v>
                </c:pt>
                <c:pt idx="436">
                  <c:v>1.1945205479452055</c:v>
                </c:pt>
                <c:pt idx="437">
                  <c:v>1.1972602739726028</c:v>
                </c:pt>
                <c:pt idx="438">
                  <c:v>1.2</c:v>
                </c:pt>
                <c:pt idx="439">
                  <c:v>1.2027397260273973</c:v>
                </c:pt>
                <c:pt idx="440">
                  <c:v>1.2054794520547945</c:v>
                </c:pt>
                <c:pt idx="441">
                  <c:v>1.2082191780821918</c:v>
                </c:pt>
                <c:pt idx="442">
                  <c:v>1.210958904109589</c:v>
                </c:pt>
                <c:pt idx="443">
                  <c:v>1.2136986301369863</c:v>
                </c:pt>
                <c:pt idx="444">
                  <c:v>1.2164383561643837</c:v>
                </c:pt>
                <c:pt idx="445">
                  <c:v>1.2191780821917808</c:v>
                </c:pt>
                <c:pt idx="446">
                  <c:v>1.2219178082191782</c:v>
                </c:pt>
                <c:pt idx="447">
                  <c:v>1.2246575342465753</c:v>
                </c:pt>
                <c:pt idx="448">
                  <c:v>1.2273972602739727</c:v>
                </c:pt>
                <c:pt idx="449">
                  <c:v>1.2301369863013698</c:v>
                </c:pt>
                <c:pt idx="450">
                  <c:v>1.2328767123287672</c:v>
                </c:pt>
                <c:pt idx="451">
                  <c:v>1.2356164383561643</c:v>
                </c:pt>
                <c:pt idx="452">
                  <c:v>1.2383561643835617</c:v>
                </c:pt>
                <c:pt idx="453">
                  <c:v>1.2410958904109588</c:v>
                </c:pt>
                <c:pt idx="454">
                  <c:v>1.2438356164383562</c:v>
                </c:pt>
                <c:pt idx="455">
                  <c:v>1.2465753424657535</c:v>
                </c:pt>
                <c:pt idx="456">
                  <c:v>1.2493150684931507</c:v>
                </c:pt>
                <c:pt idx="457">
                  <c:v>1.252054794520548</c:v>
                </c:pt>
                <c:pt idx="458">
                  <c:v>1.2547945205479452</c:v>
                </c:pt>
                <c:pt idx="459">
                  <c:v>1.2575342465753425</c:v>
                </c:pt>
                <c:pt idx="460">
                  <c:v>1.2602739726027397</c:v>
                </c:pt>
                <c:pt idx="461">
                  <c:v>1.263013698630137</c:v>
                </c:pt>
                <c:pt idx="462">
                  <c:v>1.2657534246575342</c:v>
                </c:pt>
                <c:pt idx="463">
                  <c:v>1.2684931506849315</c:v>
                </c:pt>
                <c:pt idx="464">
                  <c:v>1.2712328767123289</c:v>
                </c:pt>
                <c:pt idx="465">
                  <c:v>1.273972602739726</c:v>
                </c:pt>
                <c:pt idx="466">
                  <c:v>1.2767123287671234</c:v>
                </c:pt>
                <c:pt idx="467">
                  <c:v>1.2794520547945205</c:v>
                </c:pt>
                <c:pt idx="468">
                  <c:v>1.2821917808219179</c:v>
                </c:pt>
                <c:pt idx="469">
                  <c:v>1.284931506849315</c:v>
                </c:pt>
                <c:pt idx="470">
                  <c:v>1.2876712328767124</c:v>
                </c:pt>
                <c:pt idx="471">
                  <c:v>1.2904109589041095</c:v>
                </c:pt>
                <c:pt idx="472">
                  <c:v>1.2931506849315069</c:v>
                </c:pt>
                <c:pt idx="473">
                  <c:v>1.295890410958904</c:v>
                </c:pt>
                <c:pt idx="474">
                  <c:v>1.2986301369863014</c:v>
                </c:pt>
                <c:pt idx="475">
                  <c:v>1.3013698630136987</c:v>
                </c:pt>
                <c:pt idx="476">
                  <c:v>1.3041095890410959</c:v>
                </c:pt>
                <c:pt idx="477">
                  <c:v>1.3068493150684932</c:v>
                </c:pt>
                <c:pt idx="478">
                  <c:v>1.3095890410958904</c:v>
                </c:pt>
                <c:pt idx="479">
                  <c:v>1.3123287671232877</c:v>
                </c:pt>
                <c:pt idx="480">
                  <c:v>1.3150684931506849</c:v>
                </c:pt>
                <c:pt idx="481">
                  <c:v>1.3178082191780822</c:v>
                </c:pt>
                <c:pt idx="482">
                  <c:v>1.3205479452054794</c:v>
                </c:pt>
                <c:pt idx="483">
                  <c:v>1.3232876712328767</c:v>
                </c:pt>
                <c:pt idx="484">
                  <c:v>1.3260273972602741</c:v>
                </c:pt>
                <c:pt idx="485">
                  <c:v>1.3287671232876712</c:v>
                </c:pt>
                <c:pt idx="486">
                  <c:v>1.3315068493150686</c:v>
                </c:pt>
                <c:pt idx="487">
                  <c:v>1.3342465753424657</c:v>
                </c:pt>
                <c:pt idx="488">
                  <c:v>1.3369863013698631</c:v>
                </c:pt>
                <c:pt idx="489">
                  <c:v>1.3397260273972602</c:v>
                </c:pt>
                <c:pt idx="490">
                  <c:v>1.3424657534246576</c:v>
                </c:pt>
                <c:pt idx="491">
                  <c:v>1.3452054794520547</c:v>
                </c:pt>
                <c:pt idx="492">
                  <c:v>1.3479452054794521</c:v>
                </c:pt>
                <c:pt idx="493">
                  <c:v>1.3506849315068492</c:v>
                </c:pt>
                <c:pt idx="494">
                  <c:v>1.3534246575342466</c:v>
                </c:pt>
                <c:pt idx="495">
                  <c:v>1.3561643835616439</c:v>
                </c:pt>
                <c:pt idx="496">
                  <c:v>1.3589041095890411</c:v>
                </c:pt>
                <c:pt idx="497">
                  <c:v>1.3616438356164384</c:v>
                </c:pt>
                <c:pt idx="498">
                  <c:v>1.3643835616438356</c:v>
                </c:pt>
                <c:pt idx="499">
                  <c:v>1.3671232876712329</c:v>
                </c:pt>
                <c:pt idx="500">
                  <c:v>1.3698630136986301</c:v>
                </c:pt>
                <c:pt idx="501">
                  <c:v>1.3726027397260274</c:v>
                </c:pt>
                <c:pt idx="502">
                  <c:v>1.3753424657534246</c:v>
                </c:pt>
                <c:pt idx="503">
                  <c:v>1.3780821917808219</c:v>
                </c:pt>
                <c:pt idx="504">
                  <c:v>1.3808219178082193</c:v>
                </c:pt>
                <c:pt idx="505">
                  <c:v>1.3835616438356164</c:v>
                </c:pt>
                <c:pt idx="506">
                  <c:v>1.3863013698630138</c:v>
                </c:pt>
                <c:pt idx="507">
                  <c:v>1.3890410958904109</c:v>
                </c:pt>
                <c:pt idx="508">
                  <c:v>1.3917808219178083</c:v>
                </c:pt>
                <c:pt idx="509">
                  <c:v>1.3945205479452054</c:v>
                </c:pt>
                <c:pt idx="510">
                  <c:v>1.3972602739726028</c:v>
                </c:pt>
                <c:pt idx="511">
                  <c:v>1.4</c:v>
                </c:pt>
                <c:pt idx="512">
                  <c:v>1.4027397260273973</c:v>
                </c:pt>
                <c:pt idx="513">
                  <c:v>1.4054794520547946</c:v>
                </c:pt>
                <c:pt idx="514">
                  <c:v>1.4082191780821918</c:v>
                </c:pt>
                <c:pt idx="515">
                  <c:v>1.4109589041095891</c:v>
                </c:pt>
                <c:pt idx="516">
                  <c:v>1.4136986301369863</c:v>
                </c:pt>
                <c:pt idx="517">
                  <c:v>1.4164383561643836</c:v>
                </c:pt>
                <c:pt idx="518">
                  <c:v>1.4191780821917808</c:v>
                </c:pt>
                <c:pt idx="519">
                  <c:v>1.4219178082191781</c:v>
                </c:pt>
                <c:pt idx="520">
                  <c:v>1.4246575342465753</c:v>
                </c:pt>
                <c:pt idx="521">
                  <c:v>1.4273972602739726</c:v>
                </c:pt>
                <c:pt idx="522">
                  <c:v>1.4301369863013698</c:v>
                </c:pt>
                <c:pt idx="523">
                  <c:v>1.4328767123287671</c:v>
                </c:pt>
                <c:pt idx="524">
                  <c:v>1.4356164383561645</c:v>
                </c:pt>
                <c:pt idx="525">
                  <c:v>1.4383561643835616</c:v>
                </c:pt>
                <c:pt idx="526">
                  <c:v>1.441095890410959</c:v>
                </c:pt>
                <c:pt idx="527">
                  <c:v>1.4438356164383561</c:v>
                </c:pt>
                <c:pt idx="528">
                  <c:v>1.4465753424657535</c:v>
                </c:pt>
                <c:pt idx="529">
                  <c:v>1.4493150684931506</c:v>
                </c:pt>
                <c:pt idx="530">
                  <c:v>1.452054794520548</c:v>
                </c:pt>
                <c:pt idx="531">
                  <c:v>1.4547945205479451</c:v>
                </c:pt>
                <c:pt idx="532">
                  <c:v>1.4575342465753425</c:v>
                </c:pt>
                <c:pt idx="533">
                  <c:v>1.4602739726027398</c:v>
                </c:pt>
                <c:pt idx="534">
                  <c:v>1.463013698630137</c:v>
                </c:pt>
                <c:pt idx="535">
                  <c:v>1.4657534246575343</c:v>
                </c:pt>
                <c:pt idx="536">
                  <c:v>1.4684931506849315</c:v>
                </c:pt>
                <c:pt idx="537">
                  <c:v>1.4712328767123288</c:v>
                </c:pt>
                <c:pt idx="538">
                  <c:v>1.473972602739726</c:v>
                </c:pt>
                <c:pt idx="539">
                  <c:v>1.4767123287671233</c:v>
                </c:pt>
                <c:pt idx="540">
                  <c:v>1.4794520547945205</c:v>
                </c:pt>
                <c:pt idx="541">
                  <c:v>1.4821917808219178</c:v>
                </c:pt>
                <c:pt idx="542">
                  <c:v>1.484931506849315</c:v>
                </c:pt>
                <c:pt idx="543">
                  <c:v>1.4876712328767123</c:v>
                </c:pt>
                <c:pt idx="544">
                  <c:v>1.4904109589041097</c:v>
                </c:pt>
                <c:pt idx="545">
                  <c:v>1.4931506849315068</c:v>
                </c:pt>
                <c:pt idx="546">
                  <c:v>1.4958904109589042</c:v>
                </c:pt>
                <c:pt idx="547">
                  <c:v>1.4986301369863013</c:v>
                </c:pt>
                <c:pt idx="548">
                  <c:v>1.5013698630136987</c:v>
                </c:pt>
                <c:pt idx="549">
                  <c:v>1.5041095890410958</c:v>
                </c:pt>
                <c:pt idx="550">
                  <c:v>1.5068493150684932</c:v>
                </c:pt>
                <c:pt idx="551">
                  <c:v>1.5095890410958903</c:v>
                </c:pt>
                <c:pt idx="552">
                  <c:v>1.5123287671232877</c:v>
                </c:pt>
                <c:pt idx="553">
                  <c:v>1.515068493150685</c:v>
                </c:pt>
                <c:pt idx="554">
                  <c:v>1.5178082191780822</c:v>
                </c:pt>
                <c:pt idx="555">
                  <c:v>1.5205479452054795</c:v>
                </c:pt>
                <c:pt idx="556">
                  <c:v>1.5232876712328767</c:v>
                </c:pt>
                <c:pt idx="557">
                  <c:v>1.526027397260274</c:v>
                </c:pt>
                <c:pt idx="558">
                  <c:v>1.5287671232876712</c:v>
                </c:pt>
                <c:pt idx="559">
                  <c:v>1.5315068493150685</c:v>
                </c:pt>
                <c:pt idx="560">
                  <c:v>1.5342465753424657</c:v>
                </c:pt>
                <c:pt idx="561">
                  <c:v>1.536986301369863</c:v>
                </c:pt>
                <c:pt idx="562">
                  <c:v>1.5397260273972602</c:v>
                </c:pt>
                <c:pt idx="563">
                  <c:v>1.5424657534246575</c:v>
                </c:pt>
                <c:pt idx="564">
                  <c:v>1.5452054794520549</c:v>
                </c:pt>
                <c:pt idx="565">
                  <c:v>1.547945205479452</c:v>
                </c:pt>
                <c:pt idx="566">
                  <c:v>1.5506849315068494</c:v>
                </c:pt>
                <c:pt idx="567">
                  <c:v>1.5534246575342465</c:v>
                </c:pt>
                <c:pt idx="568">
                  <c:v>1.5561643835616439</c:v>
                </c:pt>
                <c:pt idx="569">
                  <c:v>1.558904109589041</c:v>
                </c:pt>
                <c:pt idx="570">
                  <c:v>1.5616438356164384</c:v>
                </c:pt>
                <c:pt idx="571">
                  <c:v>1.5643835616438355</c:v>
                </c:pt>
                <c:pt idx="572">
                  <c:v>1.5671232876712329</c:v>
                </c:pt>
                <c:pt idx="573">
                  <c:v>1.5698630136986302</c:v>
                </c:pt>
                <c:pt idx="574">
                  <c:v>1.5726027397260274</c:v>
                </c:pt>
                <c:pt idx="575">
                  <c:v>1.5753424657534247</c:v>
                </c:pt>
                <c:pt idx="576">
                  <c:v>1.5780821917808219</c:v>
                </c:pt>
                <c:pt idx="577">
                  <c:v>1.5808219178082192</c:v>
                </c:pt>
                <c:pt idx="578">
                  <c:v>1.5835616438356164</c:v>
                </c:pt>
                <c:pt idx="579">
                  <c:v>1.5863013698630137</c:v>
                </c:pt>
                <c:pt idx="580">
                  <c:v>1.5890410958904109</c:v>
                </c:pt>
                <c:pt idx="581">
                  <c:v>1.5917808219178082</c:v>
                </c:pt>
                <c:pt idx="582">
                  <c:v>1.5945205479452054</c:v>
                </c:pt>
                <c:pt idx="583">
                  <c:v>1.5972602739726027</c:v>
                </c:pt>
                <c:pt idx="584">
                  <c:v>1.6</c:v>
                </c:pt>
                <c:pt idx="585">
                  <c:v>1.6027397260273972</c:v>
                </c:pt>
                <c:pt idx="586">
                  <c:v>1.6054794520547946</c:v>
                </c:pt>
                <c:pt idx="587">
                  <c:v>1.6082191780821917</c:v>
                </c:pt>
                <c:pt idx="588">
                  <c:v>1.6109589041095891</c:v>
                </c:pt>
                <c:pt idx="589">
                  <c:v>1.6136986301369862</c:v>
                </c:pt>
                <c:pt idx="590">
                  <c:v>1.6164383561643836</c:v>
                </c:pt>
                <c:pt idx="591">
                  <c:v>1.6191780821917807</c:v>
                </c:pt>
                <c:pt idx="592">
                  <c:v>1.6219178082191781</c:v>
                </c:pt>
                <c:pt idx="593">
                  <c:v>1.6246575342465754</c:v>
                </c:pt>
                <c:pt idx="594">
                  <c:v>1.6273972602739726</c:v>
                </c:pt>
                <c:pt idx="595">
                  <c:v>1.6301369863013699</c:v>
                </c:pt>
                <c:pt idx="596">
                  <c:v>1.6328767123287671</c:v>
                </c:pt>
                <c:pt idx="597">
                  <c:v>1.6356164383561644</c:v>
                </c:pt>
                <c:pt idx="598">
                  <c:v>1.6383561643835616</c:v>
                </c:pt>
                <c:pt idx="599">
                  <c:v>1.6410958904109589</c:v>
                </c:pt>
                <c:pt idx="600">
                  <c:v>1.6438356164383561</c:v>
                </c:pt>
                <c:pt idx="601">
                  <c:v>1.6465753424657534</c:v>
                </c:pt>
                <c:pt idx="602">
                  <c:v>1.6493150684931508</c:v>
                </c:pt>
                <c:pt idx="603">
                  <c:v>1.6520547945205479</c:v>
                </c:pt>
                <c:pt idx="604">
                  <c:v>1.6547945205479453</c:v>
                </c:pt>
                <c:pt idx="605">
                  <c:v>1.6575342465753424</c:v>
                </c:pt>
                <c:pt idx="606">
                  <c:v>1.6602739726027398</c:v>
                </c:pt>
                <c:pt idx="607">
                  <c:v>1.6630136986301369</c:v>
                </c:pt>
                <c:pt idx="608">
                  <c:v>1.6657534246575343</c:v>
                </c:pt>
                <c:pt idx="609">
                  <c:v>1.6684931506849314</c:v>
                </c:pt>
                <c:pt idx="610">
                  <c:v>1.6712328767123288</c:v>
                </c:pt>
                <c:pt idx="611">
                  <c:v>1.6739726027397259</c:v>
                </c:pt>
                <c:pt idx="612">
                  <c:v>1.6767123287671233</c:v>
                </c:pt>
                <c:pt idx="613">
                  <c:v>1.6794520547945206</c:v>
                </c:pt>
                <c:pt idx="614">
                  <c:v>1.6821917808219178</c:v>
                </c:pt>
                <c:pt idx="615">
                  <c:v>1.6849315068493151</c:v>
                </c:pt>
                <c:pt idx="616">
                  <c:v>1.6876712328767123</c:v>
                </c:pt>
                <c:pt idx="617">
                  <c:v>1.6904109589041096</c:v>
                </c:pt>
                <c:pt idx="618">
                  <c:v>1.6931506849315068</c:v>
                </c:pt>
                <c:pt idx="619">
                  <c:v>1.6958904109589041</c:v>
                </c:pt>
                <c:pt idx="620">
                  <c:v>1.6986301369863013</c:v>
                </c:pt>
                <c:pt idx="621">
                  <c:v>1.7013698630136986</c:v>
                </c:pt>
                <c:pt idx="622">
                  <c:v>1.704109589041096</c:v>
                </c:pt>
                <c:pt idx="623">
                  <c:v>1.7068493150684931</c:v>
                </c:pt>
                <c:pt idx="624">
                  <c:v>1.7095890410958905</c:v>
                </c:pt>
                <c:pt idx="625">
                  <c:v>1.7123287671232876</c:v>
                </c:pt>
                <c:pt idx="626">
                  <c:v>1.715068493150685</c:v>
                </c:pt>
                <c:pt idx="627">
                  <c:v>1.7178082191780821</c:v>
                </c:pt>
                <c:pt idx="628">
                  <c:v>1.7205479452054795</c:v>
                </c:pt>
                <c:pt idx="629">
                  <c:v>1.7232876712328766</c:v>
                </c:pt>
                <c:pt idx="630">
                  <c:v>1.726027397260274</c:v>
                </c:pt>
                <c:pt idx="631">
                  <c:v>1.7287671232876711</c:v>
                </c:pt>
                <c:pt idx="632">
                  <c:v>1.7315068493150685</c:v>
                </c:pt>
                <c:pt idx="633">
                  <c:v>1.7342465753424658</c:v>
                </c:pt>
                <c:pt idx="634">
                  <c:v>1.736986301369863</c:v>
                </c:pt>
                <c:pt idx="635">
                  <c:v>1.7397260273972603</c:v>
                </c:pt>
                <c:pt idx="636">
                  <c:v>1.7424657534246575</c:v>
                </c:pt>
                <c:pt idx="637">
                  <c:v>1.7452054794520548</c:v>
                </c:pt>
                <c:pt idx="638">
                  <c:v>1.747945205479452</c:v>
                </c:pt>
                <c:pt idx="639">
                  <c:v>1.7506849315068493</c:v>
                </c:pt>
                <c:pt idx="640">
                  <c:v>1.7534246575342465</c:v>
                </c:pt>
                <c:pt idx="641">
                  <c:v>1.7561643835616438</c:v>
                </c:pt>
                <c:pt idx="642">
                  <c:v>1.7589041095890412</c:v>
                </c:pt>
                <c:pt idx="643">
                  <c:v>1.7616438356164383</c:v>
                </c:pt>
                <c:pt idx="644">
                  <c:v>1.7643835616438357</c:v>
                </c:pt>
                <c:pt idx="645">
                  <c:v>1.7671232876712328</c:v>
                </c:pt>
                <c:pt idx="646">
                  <c:v>1.7698630136986302</c:v>
                </c:pt>
                <c:pt idx="647">
                  <c:v>1.7726027397260273</c:v>
                </c:pt>
                <c:pt idx="648">
                  <c:v>1.7753424657534247</c:v>
                </c:pt>
                <c:pt idx="649">
                  <c:v>1.7780821917808218</c:v>
                </c:pt>
                <c:pt idx="650">
                  <c:v>1.7808219178082192</c:v>
                </c:pt>
                <c:pt idx="651">
                  <c:v>1.7835616438356163</c:v>
                </c:pt>
                <c:pt idx="652">
                  <c:v>1.7863013698630137</c:v>
                </c:pt>
                <c:pt idx="653">
                  <c:v>1.789041095890411</c:v>
                </c:pt>
                <c:pt idx="654">
                  <c:v>1.7917808219178082</c:v>
                </c:pt>
                <c:pt idx="655">
                  <c:v>1.7945205479452055</c:v>
                </c:pt>
                <c:pt idx="656">
                  <c:v>1.7972602739726027</c:v>
                </c:pt>
                <c:pt idx="657">
                  <c:v>1.8</c:v>
                </c:pt>
                <c:pt idx="658">
                  <c:v>1.8027397260273972</c:v>
                </c:pt>
                <c:pt idx="659">
                  <c:v>1.8054794520547945</c:v>
                </c:pt>
                <c:pt idx="660">
                  <c:v>1.8082191780821917</c:v>
                </c:pt>
                <c:pt idx="661">
                  <c:v>1.810958904109589</c:v>
                </c:pt>
                <c:pt idx="662">
                  <c:v>1.8136986301369864</c:v>
                </c:pt>
                <c:pt idx="663">
                  <c:v>1.8164383561643835</c:v>
                </c:pt>
                <c:pt idx="664">
                  <c:v>1.8191780821917809</c:v>
                </c:pt>
                <c:pt idx="665">
                  <c:v>1.821917808219178</c:v>
                </c:pt>
                <c:pt idx="666">
                  <c:v>1.8246575342465754</c:v>
                </c:pt>
                <c:pt idx="667">
                  <c:v>1.8273972602739725</c:v>
                </c:pt>
                <c:pt idx="668">
                  <c:v>1.8301369863013699</c:v>
                </c:pt>
                <c:pt idx="669">
                  <c:v>1.832876712328767</c:v>
                </c:pt>
                <c:pt idx="670">
                  <c:v>1.8356164383561644</c:v>
                </c:pt>
                <c:pt idx="671">
                  <c:v>1.8383561643835618</c:v>
                </c:pt>
                <c:pt idx="672">
                  <c:v>1.8410958904109589</c:v>
                </c:pt>
                <c:pt idx="673">
                  <c:v>1.8438356164383563</c:v>
                </c:pt>
                <c:pt idx="674">
                  <c:v>1.8465753424657534</c:v>
                </c:pt>
                <c:pt idx="675">
                  <c:v>1.8493150684931507</c:v>
                </c:pt>
                <c:pt idx="676">
                  <c:v>1.8520547945205479</c:v>
                </c:pt>
                <c:pt idx="677">
                  <c:v>1.8547945205479452</c:v>
                </c:pt>
                <c:pt idx="678">
                  <c:v>1.8575342465753424</c:v>
                </c:pt>
                <c:pt idx="679">
                  <c:v>1.8602739726027397</c:v>
                </c:pt>
                <c:pt idx="680">
                  <c:v>1.8630136986301369</c:v>
                </c:pt>
                <c:pt idx="681">
                  <c:v>1.8657534246575342</c:v>
                </c:pt>
                <c:pt idx="682">
                  <c:v>1.8684931506849316</c:v>
                </c:pt>
                <c:pt idx="683">
                  <c:v>1.8712328767123287</c:v>
                </c:pt>
                <c:pt idx="684">
                  <c:v>1.8739726027397261</c:v>
                </c:pt>
                <c:pt idx="685">
                  <c:v>1.8767123287671232</c:v>
                </c:pt>
                <c:pt idx="686">
                  <c:v>1.8794520547945206</c:v>
                </c:pt>
                <c:pt idx="687">
                  <c:v>1.8821917808219177</c:v>
                </c:pt>
                <c:pt idx="688">
                  <c:v>1.8849315068493151</c:v>
                </c:pt>
                <c:pt idx="689">
                  <c:v>1.8876712328767122</c:v>
                </c:pt>
                <c:pt idx="690">
                  <c:v>1.8904109589041096</c:v>
                </c:pt>
                <c:pt idx="691">
                  <c:v>1.893150684931507</c:v>
                </c:pt>
                <c:pt idx="692">
                  <c:v>1.8958904109589041</c:v>
                </c:pt>
                <c:pt idx="693">
                  <c:v>1.8986301369863015</c:v>
                </c:pt>
                <c:pt idx="694">
                  <c:v>1.9013698630136986</c:v>
                </c:pt>
                <c:pt idx="695">
                  <c:v>1.904109589041096</c:v>
                </c:pt>
                <c:pt idx="696">
                  <c:v>1.9068493150684931</c:v>
                </c:pt>
                <c:pt idx="697">
                  <c:v>1.9095890410958904</c:v>
                </c:pt>
                <c:pt idx="698">
                  <c:v>1.9123287671232876</c:v>
                </c:pt>
                <c:pt idx="699">
                  <c:v>1.9150684931506849</c:v>
                </c:pt>
                <c:pt idx="700">
                  <c:v>1.9178082191780821</c:v>
                </c:pt>
                <c:pt idx="701">
                  <c:v>1.9205479452054794</c:v>
                </c:pt>
                <c:pt idx="702">
                  <c:v>1.9232876712328768</c:v>
                </c:pt>
                <c:pt idx="703">
                  <c:v>1.9260273972602739</c:v>
                </c:pt>
                <c:pt idx="704">
                  <c:v>1.9287671232876713</c:v>
                </c:pt>
                <c:pt idx="705">
                  <c:v>1.9315068493150684</c:v>
                </c:pt>
                <c:pt idx="706">
                  <c:v>1.9342465753424658</c:v>
                </c:pt>
                <c:pt idx="707">
                  <c:v>1.9369863013698629</c:v>
                </c:pt>
                <c:pt idx="708">
                  <c:v>1.9397260273972603</c:v>
                </c:pt>
                <c:pt idx="709">
                  <c:v>1.9424657534246574</c:v>
                </c:pt>
                <c:pt idx="710">
                  <c:v>1.9452054794520548</c:v>
                </c:pt>
                <c:pt idx="711">
                  <c:v>1.9479452054794522</c:v>
                </c:pt>
                <c:pt idx="712">
                  <c:v>1.9506849315068493</c:v>
                </c:pt>
                <c:pt idx="713">
                  <c:v>1.9534246575342467</c:v>
                </c:pt>
                <c:pt idx="714">
                  <c:v>1.9561643835616438</c:v>
                </c:pt>
                <c:pt idx="715">
                  <c:v>1.9589041095890412</c:v>
                </c:pt>
                <c:pt idx="716">
                  <c:v>1.9616438356164383</c:v>
                </c:pt>
                <c:pt idx="717">
                  <c:v>1.9643835616438357</c:v>
                </c:pt>
                <c:pt idx="718">
                  <c:v>1.9671232876712328</c:v>
                </c:pt>
                <c:pt idx="719">
                  <c:v>1.9698630136986301</c:v>
                </c:pt>
                <c:pt idx="720">
                  <c:v>1.9726027397260273</c:v>
                </c:pt>
                <c:pt idx="721">
                  <c:v>1.9753424657534246</c:v>
                </c:pt>
                <c:pt idx="722">
                  <c:v>1.978082191780822</c:v>
                </c:pt>
                <c:pt idx="723">
                  <c:v>1.9808219178082191</c:v>
                </c:pt>
                <c:pt idx="724">
                  <c:v>1.9835616438356165</c:v>
                </c:pt>
                <c:pt idx="725">
                  <c:v>1.9863013698630136</c:v>
                </c:pt>
                <c:pt idx="726">
                  <c:v>1.989041095890411</c:v>
                </c:pt>
                <c:pt idx="727">
                  <c:v>1.9917808219178081</c:v>
                </c:pt>
                <c:pt idx="728">
                  <c:v>1.9945205479452055</c:v>
                </c:pt>
                <c:pt idx="729">
                  <c:v>1.9972602739726026</c:v>
                </c:pt>
                <c:pt idx="730">
                  <c:v>2</c:v>
                </c:pt>
                <c:pt idx="731">
                  <c:v>2.0027397260273974</c:v>
                </c:pt>
                <c:pt idx="732">
                  <c:v>2.0054794520547947</c:v>
                </c:pt>
                <c:pt idx="733">
                  <c:v>2.0082191780821916</c:v>
                </c:pt>
                <c:pt idx="734">
                  <c:v>2.010958904109589</c:v>
                </c:pt>
                <c:pt idx="735">
                  <c:v>2.0136986301369864</c:v>
                </c:pt>
                <c:pt idx="736">
                  <c:v>2.0164383561643837</c:v>
                </c:pt>
                <c:pt idx="737">
                  <c:v>2.0191780821917806</c:v>
                </c:pt>
                <c:pt idx="738">
                  <c:v>2.021917808219178</c:v>
                </c:pt>
                <c:pt idx="739">
                  <c:v>2.0246575342465754</c:v>
                </c:pt>
                <c:pt idx="740">
                  <c:v>2.0273972602739727</c:v>
                </c:pt>
                <c:pt idx="741">
                  <c:v>2.0301369863013701</c:v>
                </c:pt>
                <c:pt idx="742">
                  <c:v>2.032876712328767</c:v>
                </c:pt>
                <c:pt idx="743">
                  <c:v>2.0356164383561643</c:v>
                </c:pt>
                <c:pt idx="744">
                  <c:v>2.0383561643835617</c:v>
                </c:pt>
                <c:pt idx="745">
                  <c:v>2.0410958904109591</c:v>
                </c:pt>
                <c:pt idx="746">
                  <c:v>2.043835616438356</c:v>
                </c:pt>
                <c:pt idx="747">
                  <c:v>2.0465753424657533</c:v>
                </c:pt>
                <c:pt idx="748">
                  <c:v>2.0493150684931507</c:v>
                </c:pt>
                <c:pt idx="749">
                  <c:v>2.0520547945205481</c:v>
                </c:pt>
                <c:pt idx="750">
                  <c:v>2.0547945205479454</c:v>
                </c:pt>
                <c:pt idx="751">
                  <c:v>2.0575342465753423</c:v>
                </c:pt>
                <c:pt idx="752">
                  <c:v>2.0602739726027397</c:v>
                </c:pt>
                <c:pt idx="753">
                  <c:v>2.0630136986301371</c:v>
                </c:pt>
                <c:pt idx="754">
                  <c:v>2.0657534246575344</c:v>
                </c:pt>
                <c:pt idx="755">
                  <c:v>2.0684931506849313</c:v>
                </c:pt>
                <c:pt idx="756">
                  <c:v>2.0712328767123287</c:v>
                </c:pt>
                <c:pt idx="757">
                  <c:v>2.0739726027397261</c:v>
                </c:pt>
                <c:pt idx="758">
                  <c:v>2.0767123287671234</c:v>
                </c:pt>
                <c:pt idx="759">
                  <c:v>2.0794520547945203</c:v>
                </c:pt>
                <c:pt idx="760">
                  <c:v>2.0821917808219177</c:v>
                </c:pt>
                <c:pt idx="761">
                  <c:v>2.0849315068493151</c:v>
                </c:pt>
                <c:pt idx="762">
                  <c:v>2.0876712328767124</c:v>
                </c:pt>
                <c:pt idx="763">
                  <c:v>2.0904109589041098</c:v>
                </c:pt>
                <c:pt idx="764">
                  <c:v>2.0931506849315067</c:v>
                </c:pt>
                <c:pt idx="765">
                  <c:v>2.095890410958904</c:v>
                </c:pt>
                <c:pt idx="766">
                  <c:v>2.0986301369863014</c:v>
                </c:pt>
                <c:pt idx="767">
                  <c:v>2.1013698630136988</c:v>
                </c:pt>
                <c:pt idx="768">
                  <c:v>2.1041095890410957</c:v>
                </c:pt>
                <c:pt idx="769">
                  <c:v>2.106849315068493</c:v>
                </c:pt>
                <c:pt idx="770">
                  <c:v>2.1095890410958904</c:v>
                </c:pt>
                <c:pt idx="771">
                  <c:v>2.1123287671232878</c:v>
                </c:pt>
                <c:pt idx="772">
                  <c:v>2.1150684931506851</c:v>
                </c:pt>
                <c:pt idx="773">
                  <c:v>2.117808219178082</c:v>
                </c:pt>
                <c:pt idx="774">
                  <c:v>2.1205479452054794</c:v>
                </c:pt>
                <c:pt idx="775">
                  <c:v>2.1232876712328768</c:v>
                </c:pt>
                <c:pt idx="776">
                  <c:v>2.1260273972602741</c:v>
                </c:pt>
                <c:pt idx="777">
                  <c:v>2.128767123287671</c:v>
                </c:pt>
                <c:pt idx="778">
                  <c:v>2.1315068493150684</c:v>
                </c:pt>
                <c:pt idx="779">
                  <c:v>2.1342465753424658</c:v>
                </c:pt>
                <c:pt idx="780">
                  <c:v>2.1369863013698631</c:v>
                </c:pt>
                <c:pt idx="781">
                  <c:v>2.1397260273972605</c:v>
                </c:pt>
                <c:pt idx="782">
                  <c:v>2.1424657534246574</c:v>
                </c:pt>
                <c:pt idx="783">
                  <c:v>2.1452054794520548</c:v>
                </c:pt>
                <c:pt idx="784">
                  <c:v>2.1479452054794521</c:v>
                </c:pt>
                <c:pt idx="785">
                  <c:v>2.1506849315068495</c:v>
                </c:pt>
                <c:pt idx="786">
                  <c:v>2.1534246575342464</c:v>
                </c:pt>
                <c:pt idx="787">
                  <c:v>2.1561643835616437</c:v>
                </c:pt>
                <c:pt idx="788">
                  <c:v>2.1589041095890411</c:v>
                </c:pt>
                <c:pt idx="789">
                  <c:v>2.1616438356164385</c:v>
                </c:pt>
                <c:pt idx="790">
                  <c:v>2.1643835616438358</c:v>
                </c:pt>
                <c:pt idx="791">
                  <c:v>2.1671232876712327</c:v>
                </c:pt>
                <c:pt idx="792">
                  <c:v>2.1698630136986301</c:v>
                </c:pt>
                <c:pt idx="793">
                  <c:v>2.1726027397260275</c:v>
                </c:pt>
                <c:pt idx="794">
                  <c:v>2.1753424657534248</c:v>
                </c:pt>
                <c:pt idx="795">
                  <c:v>2.1780821917808217</c:v>
                </c:pt>
                <c:pt idx="796">
                  <c:v>2.1808219178082191</c:v>
                </c:pt>
                <c:pt idx="797">
                  <c:v>2.1835616438356165</c:v>
                </c:pt>
                <c:pt idx="798">
                  <c:v>2.1863013698630138</c:v>
                </c:pt>
                <c:pt idx="799">
                  <c:v>2.1890410958904107</c:v>
                </c:pt>
                <c:pt idx="800">
                  <c:v>2.1917808219178081</c:v>
                </c:pt>
                <c:pt idx="801">
                  <c:v>2.1945205479452055</c:v>
                </c:pt>
                <c:pt idx="802">
                  <c:v>2.1972602739726028</c:v>
                </c:pt>
                <c:pt idx="803">
                  <c:v>2.2000000000000002</c:v>
                </c:pt>
                <c:pt idx="804">
                  <c:v>2.2027397260273971</c:v>
                </c:pt>
                <c:pt idx="805">
                  <c:v>2.2054794520547945</c:v>
                </c:pt>
                <c:pt idx="806">
                  <c:v>2.2082191780821918</c:v>
                </c:pt>
                <c:pt idx="807">
                  <c:v>2.2109589041095892</c:v>
                </c:pt>
                <c:pt idx="808">
                  <c:v>2.2136986301369861</c:v>
                </c:pt>
                <c:pt idx="809">
                  <c:v>2.2164383561643834</c:v>
                </c:pt>
                <c:pt idx="810">
                  <c:v>2.2191780821917808</c:v>
                </c:pt>
                <c:pt idx="811">
                  <c:v>2.2219178082191782</c:v>
                </c:pt>
                <c:pt idx="812">
                  <c:v>2.2246575342465755</c:v>
                </c:pt>
                <c:pt idx="813">
                  <c:v>2.2273972602739724</c:v>
                </c:pt>
                <c:pt idx="814">
                  <c:v>2.2301369863013698</c:v>
                </c:pt>
                <c:pt idx="815">
                  <c:v>2.2328767123287672</c:v>
                </c:pt>
                <c:pt idx="816">
                  <c:v>2.2356164383561645</c:v>
                </c:pt>
                <c:pt idx="817">
                  <c:v>2.2383561643835614</c:v>
                </c:pt>
                <c:pt idx="818">
                  <c:v>2.2410958904109588</c:v>
                </c:pt>
                <c:pt idx="819">
                  <c:v>2.2438356164383562</c:v>
                </c:pt>
                <c:pt idx="820">
                  <c:v>2.2465753424657535</c:v>
                </c:pt>
                <c:pt idx="821">
                  <c:v>2.2493150684931509</c:v>
                </c:pt>
                <c:pt idx="822">
                  <c:v>2.2520547945205478</c:v>
                </c:pt>
                <c:pt idx="823">
                  <c:v>2.2547945205479452</c:v>
                </c:pt>
                <c:pt idx="824">
                  <c:v>2.2575342465753425</c:v>
                </c:pt>
                <c:pt idx="825">
                  <c:v>2.2602739726027399</c:v>
                </c:pt>
                <c:pt idx="826">
                  <c:v>2.2630136986301368</c:v>
                </c:pt>
                <c:pt idx="827">
                  <c:v>2.2657534246575342</c:v>
                </c:pt>
                <c:pt idx="828">
                  <c:v>2.2684931506849315</c:v>
                </c:pt>
                <c:pt idx="829">
                  <c:v>2.2712328767123289</c:v>
                </c:pt>
                <c:pt idx="830">
                  <c:v>2.2739726027397262</c:v>
                </c:pt>
                <c:pt idx="831">
                  <c:v>2.2767123287671232</c:v>
                </c:pt>
                <c:pt idx="832">
                  <c:v>2.2794520547945205</c:v>
                </c:pt>
                <c:pt idx="833">
                  <c:v>2.2821917808219179</c:v>
                </c:pt>
                <c:pt idx="834">
                  <c:v>2.2849315068493152</c:v>
                </c:pt>
                <c:pt idx="835">
                  <c:v>2.2876712328767121</c:v>
                </c:pt>
                <c:pt idx="836">
                  <c:v>2.2904109589041095</c:v>
                </c:pt>
                <c:pt idx="837">
                  <c:v>2.2931506849315069</c:v>
                </c:pt>
                <c:pt idx="838">
                  <c:v>2.2958904109589042</c:v>
                </c:pt>
                <c:pt idx="839">
                  <c:v>2.2986301369863016</c:v>
                </c:pt>
                <c:pt idx="840">
                  <c:v>2.3013698630136985</c:v>
                </c:pt>
                <c:pt idx="841">
                  <c:v>2.3041095890410959</c:v>
                </c:pt>
                <c:pt idx="842">
                  <c:v>2.3068493150684932</c:v>
                </c:pt>
                <c:pt idx="843">
                  <c:v>2.3095890410958906</c:v>
                </c:pt>
                <c:pt idx="844">
                  <c:v>2.3123287671232875</c:v>
                </c:pt>
                <c:pt idx="845">
                  <c:v>2.3150684931506849</c:v>
                </c:pt>
                <c:pt idx="846">
                  <c:v>2.3178082191780822</c:v>
                </c:pt>
                <c:pt idx="847">
                  <c:v>2.3205479452054796</c:v>
                </c:pt>
                <c:pt idx="848">
                  <c:v>2.3232876712328765</c:v>
                </c:pt>
                <c:pt idx="849">
                  <c:v>2.3260273972602739</c:v>
                </c:pt>
                <c:pt idx="850">
                  <c:v>2.3287671232876712</c:v>
                </c:pt>
                <c:pt idx="851">
                  <c:v>2.3315068493150686</c:v>
                </c:pt>
                <c:pt idx="852">
                  <c:v>2.3342465753424659</c:v>
                </c:pt>
                <c:pt idx="853">
                  <c:v>2.3369863013698629</c:v>
                </c:pt>
                <c:pt idx="854">
                  <c:v>2.3397260273972602</c:v>
                </c:pt>
                <c:pt idx="855">
                  <c:v>2.3424657534246576</c:v>
                </c:pt>
                <c:pt idx="856">
                  <c:v>2.3452054794520549</c:v>
                </c:pt>
                <c:pt idx="857">
                  <c:v>2.3479452054794518</c:v>
                </c:pt>
                <c:pt idx="858">
                  <c:v>2.3506849315068492</c:v>
                </c:pt>
                <c:pt idx="859">
                  <c:v>2.3534246575342466</c:v>
                </c:pt>
                <c:pt idx="860">
                  <c:v>2.3561643835616439</c:v>
                </c:pt>
                <c:pt idx="861">
                  <c:v>2.3589041095890413</c:v>
                </c:pt>
                <c:pt idx="862">
                  <c:v>2.3616438356164382</c:v>
                </c:pt>
                <c:pt idx="863">
                  <c:v>2.3643835616438356</c:v>
                </c:pt>
                <c:pt idx="864">
                  <c:v>2.3671232876712329</c:v>
                </c:pt>
                <c:pt idx="865">
                  <c:v>2.3698630136986303</c:v>
                </c:pt>
                <c:pt idx="866">
                  <c:v>2.3726027397260272</c:v>
                </c:pt>
                <c:pt idx="867">
                  <c:v>2.3753424657534246</c:v>
                </c:pt>
                <c:pt idx="868">
                  <c:v>2.3780821917808219</c:v>
                </c:pt>
                <c:pt idx="869">
                  <c:v>2.3808219178082193</c:v>
                </c:pt>
                <c:pt idx="870">
                  <c:v>2.3835616438356166</c:v>
                </c:pt>
                <c:pt idx="871">
                  <c:v>2.3863013698630136</c:v>
                </c:pt>
                <c:pt idx="872">
                  <c:v>2.3890410958904109</c:v>
                </c:pt>
                <c:pt idx="873">
                  <c:v>2.3917808219178083</c:v>
                </c:pt>
                <c:pt idx="874">
                  <c:v>2.3945205479452056</c:v>
                </c:pt>
                <c:pt idx="875">
                  <c:v>2.3972602739726026</c:v>
                </c:pt>
                <c:pt idx="876">
                  <c:v>2.4</c:v>
                </c:pt>
                <c:pt idx="877">
                  <c:v>2.4027397260273973</c:v>
                </c:pt>
                <c:pt idx="878">
                  <c:v>2.4054794520547946</c:v>
                </c:pt>
                <c:pt idx="879">
                  <c:v>2.408219178082192</c:v>
                </c:pt>
                <c:pt idx="880">
                  <c:v>2.4109589041095889</c:v>
                </c:pt>
                <c:pt idx="881">
                  <c:v>2.4136986301369863</c:v>
                </c:pt>
                <c:pt idx="882">
                  <c:v>2.4164383561643836</c:v>
                </c:pt>
                <c:pt idx="883">
                  <c:v>2.419178082191781</c:v>
                </c:pt>
                <c:pt idx="884">
                  <c:v>2.4219178082191779</c:v>
                </c:pt>
                <c:pt idx="885">
                  <c:v>2.4246575342465753</c:v>
                </c:pt>
                <c:pt idx="886">
                  <c:v>2.4273972602739726</c:v>
                </c:pt>
                <c:pt idx="887">
                  <c:v>2.43013698630137</c:v>
                </c:pt>
                <c:pt idx="888">
                  <c:v>2.4328767123287673</c:v>
                </c:pt>
                <c:pt idx="889">
                  <c:v>2.4356164383561643</c:v>
                </c:pt>
                <c:pt idx="890">
                  <c:v>2.4383561643835616</c:v>
                </c:pt>
                <c:pt idx="891">
                  <c:v>2.441095890410959</c:v>
                </c:pt>
                <c:pt idx="892">
                  <c:v>2.4438356164383563</c:v>
                </c:pt>
                <c:pt idx="893">
                  <c:v>2.4465753424657533</c:v>
                </c:pt>
                <c:pt idx="894">
                  <c:v>2.4493150684931506</c:v>
                </c:pt>
                <c:pt idx="895">
                  <c:v>2.452054794520548</c:v>
                </c:pt>
                <c:pt idx="896">
                  <c:v>2.4547945205479453</c:v>
                </c:pt>
                <c:pt idx="897">
                  <c:v>2.4575342465753423</c:v>
                </c:pt>
                <c:pt idx="898">
                  <c:v>2.4602739726027396</c:v>
                </c:pt>
                <c:pt idx="899">
                  <c:v>2.463013698630137</c:v>
                </c:pt>
                <c:pt idx="900">
                  <c:v>2.4657534246575343</c:v>
                </c:pt>
                <c:pt idx="901">
                  <c:v>2.4684931506849317</c:v>
                </c:pt>
                <c:pt idx="902">
                  <c:v>2.4712328767123286</c:v>
                </c:pt>
                <c:pt idx="903">
                  <c:v>2.473972602739726</c:v>
                </c:pt>
                <c:pt idx="904">
                  <c:v>2.4767123287671233</c:v>
                </c:pt>
                <c:pt idx="905">
                  <c:v>2.4794520547945207</c:v>
                </c:pt>
                <c:pt idx="906">
                  <c:v>2.4821917808219176</c:v>
                </c:pt>
                <c:pt idx="907">
                  <c:v>2.484931506849315</c:v>
                </c:pt>
                <c:pt idx="908">
                  <c:v>2.4876712328767123</c:v>
                </c:pt>
                <c:pt idx="909">
                  <c:v>2.4904109589041097</c:v>
                </c:pt>
                <c:pt idx="910">
                  <c:v>2.493150684931507</c:v>
                </c:pt>
                <c:pt idx="911">
                  <c:v>2.495890410958904</c:v>
                </c:pt>
                <c:pt idx="912">
                  <c:v>2.4986301369863013</c:v>
                </c:pt>
                <c:pt idx="913">
                  <c:v>2.5013698630136987</c:v>
                </c:pt>
                <c:pt idx="914">
                  <c:v>2.504109589041096</c:v>
                </c:pt>
                <c:pt idx="915">
                  <c:v>2.506849315068493</c:v>
                </c:pt>
                <c:pt idx="916">
                  <c:v>2.5095890410958903</c:v>
                </c:pt>
                <c:pt idx="917">
                  <c:v>2.5123287671232877</c:v>
                </c:pt>
                <c:pt idx="918">
                  <c:v>2.515068493150685</c:v>
                </c:pt>
                <c:pt idx="919">
                  <c:v>2.5178082191780824</c:v>
                </c:pt>
                <c:pt idx="920">
                  <c:v>2.5205479452054793</c:v>
                </c:pt>
                <c:pt idx="921">
                  <c:v>2.5232876712328767</c:v>
                </c:pt>
                <c:pt idx="922">
                  <c:v>2.526027397260274</c:v>
                </c:pt>
                <c:pt idx="923">
                  <c:v>2.5287671232876714</c:v>
                </c:pt>
                <c:pt idx="924">
                  <c:v>2.5315068493150683</c:v>
                </c:pt>
                <c:pt idx="925">
                  <c:v>2.5342465753424657</c:v>
                </c:pt>
                <c:pt idx="926">
                  <c:v>2.536986301369863</c:v>
                </c:pt>
                <c:pt idx="927">
                  <c:v>2.5397260273972604</c:v>
                </c:pt>
                <c:pt idx="928">
                  <c:v>2.5424657534246577</c:v>
                </c:pt>
                <c:pt idx="929">
                  <c:v>2.5452054794520547</c:v>
                </c:pt>
                <c:pt idx="930">
                  <c:v>2.547945205479452</c:v>
                </c:pt>
                <c:pt idx="931">
                  <c:v>2.5506849315068494</c:v>
                </c:pt>
                <c:pt idx="932">
                  <c:v>2.5534246575342467</c:v>
                </c:pt>
                <c:pt idx="933">
                  <c:v>2.5561643835616437</c:v>
                </c:pt>
                <c:pt idx="934">
                  <c:v>2.558904109589041</c:v>
                </c:pt>
                <c:pt idx="935">
                  <c:v>2.5616438356164384</c:v>
                </c:pt>
                <c:pt idx="936">
                  <c:v>2.5643835616438357</c:v>
                </c:pt>
                <c:pt idx="937">
                  <c:v>2.5671232876712327</c:v>
                </c:pt>
                <c:pt idx="938">
                  <c:v>2.56986301369863</c:v>
                </c:pt>
                <c:pt idx="939">
                  <c:v>2.5726027397260274</c:v>
                </c:pt>
                <c:pt idx="940">
                  <c:v>2.5753424657534247</c:v>
                </c:pt>
                <c:pt idx="941">
                  <c:v>2.5780821917808221</c:v>
                </c:pt>
                <c:pt idx="942">
                  <c:v>2.580821917808219</c:v>
                </c:pt>
                <c:pt idx="943">
                  <c:v>2.5835616438356164</c:v>
                </c:pt>
                <c:pt idx="944">
                  <c:v>2.5863013698630137</c:v>
                </c:pt>
                <c:pt idx="945">
                  <c:v>2.5890410958904111</c:v>
                </c:pt>
                <c:pt idx="946">
                  <c:v>2.591780821917808</c:v>
                </c:pt>
                <c:pt idx="947">
                  <c:v>2.5945205479452054</c:v>
                </c:pt>
                <c:pt idx="948">
                  <c:v>2.5972602739726027</c:v>
                </c:pt>
                <c:pt idx="949">
                  <c:v>2.6</c:v>
                </c:pt>
                <c:pt idx="950">
                  <c:v>2.6027397260273974</c:v>
                </c:pt>
                <c:pt idx="951">
                  <c:v>2.6054794520547944</c:v>
                </c:pt>
                <c:pt idx="952">
                  <c:v>2.6082191780821917</c:v>
                </c:pt>
                <c:pt idx="953">
                  <c:v>2.6109589041095891</c:v>
                </c:pt>
                <c:pt idx="954">
                  <c:v>2.6136986301369864</c:v>
                </c:pt>
                <c:pt idx="955">
                  <c:v>2.6164383561643834</c:v>
                </c:pt>
                <c:pt idx="956">
                  <c:v>2.6191780821917807</c:v>
                </c:pt>
                <c:pt idx="957">
                  <c:v>2.6219178082191781</c:v>
                </c:pt>
                <c:pt idx="958">
                  <c:v>2.6246575342465754</c:v>
                </c:pt>
                <c:pt idx="959">
                  <c:v>2.6273972602739728</c:v>
                </c:pt>
                <c:pt idx="960">
                  <c:v>2.6301369863013697</c:v>
                </c:pt>
                <c:pt idx="961">
                  <c:v>2.6328767123287671</c:v>
                </c:pt>
                <c:pt idx="962">
                  <c:v>2.6356164383561644</c:v>
                </c:pt>
                <c:pt idx="963">
                  <c:v>2.6383561643835618</c:v>
                </c:pt>
                <c:pt idx="964">
                  <c:v>2.6410958904109587</c:v>
                </c:pt>
                <c:pt idx="965">
                  <c:v>2.6438356164383561</c:v>
                </c:pt>
                <c:pt idx="966">
                  <c:v>2.6465753424657534</c:v>
                </c:pt>
                <c:pt idx="967">
                  <c:v>2.6493150684931508</c:v>
                </c:pt>
                <c:pt idx="968">
                  <c:v>2.6520547945205482</c:v>
                </c:pt>
                <c:pt idx="969">
                  <c:v>2.6547945205479451</c:v>
                </c:pt>
                <c:pt idx="970">
                  <c:v>2.6575342465753424</c:v>
                </c:pt>
                <c:pt idx="971">
                  <c:v>2.6602739726027398</c:v>
                </c:pt>
                <c:pt idx="972">
                  <c:v>2.6630136986301371</c:v>
                </c:pt>
                <c:pt idx="973">
                  <c:v>2.6657534246575341</c:v>
                </c:pt>
                <c:pt idx="974">
                  <c:v>2.6684931506849314</c:v>
                </c:pt>
                <c:pt idx="975">
                  <c:v>2.6712328767123288</c:v>
                </c:pt>
                <c:pt idx="976">
                  <c:v>2.6739726027397261</c:v>
                </c:pt>
                <c:pt idx="977">
                  <c:v>2.6767123287671235</c:v>
                </c:pt>
                <c:pt idx="978">
                  <c:v>2.6794520547945204</c:v>
                </c:pt>
                <c:pt idx="979">
                  <c:v>2.6821917808219178</c:v>
                </c:pt>
                <c:pt idx="980">
                  <c:v>2.6849315068493151</c:v>
                </c:pt>
                <c:pt idx="981">
                  <c:v>2.6876712328767125</c:v>
                </c:pt>
                <c:pt idx="982">
                  <c:v>2.6904109589041094</c:v>
                </c:pt>
                <c:pt idx="983">
                  <c:v>2.6931506849315068</c:v>
                </c:pt>
                <c:pt idx="984">
                  <c:v>2.6958904109589041</c:v>
                </c:pt>
                <c:pt idx="985">
                  <c:v>2.6986301369863015</c:v>
                </c:pt>
                <c:pt idx="986">
                  <c:v>2.7013698630136984</c:v>
                </c:pt>
                <c:pt idx="987">
                  <c:v>2.7041095890410958</c:v>
                </c:pt>
                <c:pt idx="988">
                  <c:v>2.7068493150684931</c:v>
                </c:pt>
                <c:pt idx="989">
                  <c:v>2.7095890410958905</c:v>
                </c:pt>
                <c:pt idx="990">
                  <c:v>2.7123287671232879</c:v>
                </c:pt>
                <c:pt idx="991">
                  <c:v>2.7150684931506848</c:v>
                </c:pt>
                <c:pt idx="992">
                  <c:v>2.7178082191780821</c:v>
                </c:pt>
                <c:pt idx="993">
                  <c:v>2.7205479452054795</c:v>
                </c:pt>
                <c:pt idx="994">
                  <c:v>2.7232876712328768</c:v>
                </c:pt>
                <c:pt idx="995">
                  <c:v>2.7260273972602738</c:v>
                </c:pt>
                <c:pt idx="996">
                  <c:v>2.7287671232876711</c:v>
                </c:pt>
                <c:pt idx="997">
                  <c:v>2.7315068493150685</c:v>
                </c:pt>
                <c:pt idx="998">
                  <c:v>2.7342465753424658</c:v>
                </c:pt>
                <c:pt idx="999">
                  <c:v>2.7369863013698632</c:v>
                </c:pt>
                <c:pt idx="1000">
                  <c:v>2.7397260273972601</c:v>
                </c:pt>
                <c:pt idx="1001">
                  <c:v>2.7424657534246575</c:v>
                </c:pt>
                <c:pt idx="1002">
                  <c:v>2.7452054794520548</c:v>
                </c:pt>
                <c:pt idx="1003">
                  <c:v>2.7479452054794522</c:v>
                </c:pt>
                <c:pt idx="1004">
                  <c:v>2.7506849315068491</c:v>
                </c:pt>
                <c:pt idx="1005">
                  <c:v>2.7534246575342465</c:v>
                </c:pt>
                <c:pt idx="1006">
                  <c:v>2.7561643835616438</c:v>
                </c:pt>
                <c:pt idx="1007">
                  <c:v>2.7589041095890412</c:v>
                </c:pt>
                <c:pt idx="1008">
                  <c:v>2.7616438356164386</c:v>
                </c:pt>
                <c:pt idx="1009">
                  <c:v>2.7643835616438355</c:v>
                </c:pt>
                <c:pt idx="1010">
                  <c:v>2.7671232876712328</c:v>
                </c:pt>
                <c:pt idx="1011">
                  <c:v>2.7698630136986302</c:v>
                </c:pt>
                <c:pt idx="1012">
                  <c:v>2.7726027397260276</c:v>
                </c:pt>
                <c:pt idx="1013">
                  <c:v>2.7753424657534245</c:v>
                </c:pt>
                <c:pt idx="1014">
                  <c:v>2.7780821917808218</c:v>
                </c:pt>
                <c:pt idx="1015">
                  <c:v>2.7808219178082192</c:v>
                </c:pt>
                <c:pt idx="1016">
                  <c:v>2.7835616438356166</c:v>
                </c:pt>
                <c:pt idx="1017">
                  <c:v>2.7863013698630139</c:v>
                </c:pt>
                <c:pt idx="1018">
                  <c:v>2.7890410958904108</c:v>
                </c:pt>
                <c:pt idx="1019">
                  <c:v>2.7917808219178082</c:v>
                </c:pt>
                <c:pt idx="1020">
                  <c:v>2.7945205479452055</c:v>
                </c:pt>
                <c:pt idx="1021">
                  <c:v>2.7972602739726029</c:v>
                </c:pt>
                <c:pt idx="1022">
                  <c:v>2.8</c:v>
                </c:pt>
                <c:pt idx="1023">
                  <c:v>2.8027397260273972</c:v>
                </c:pt>
                <c:pt idx="1024">
                  <c:v>2.8054794520547945</c:v>
                </c:pt>
                <c:pt idx="1025">
                  <c:v>2.8082191780821919</c:v>
                </c:pt>
                <c:pt idx="1026">
                  <c:v>2.8109589041095893</c:v>
                </c:pt>
                <c:pt idx="1027">
                  <c:v>2.8136986301369862</c:v>
                </c:pt>
                <c:pt idx="1028">
                  <c:v>2.8164383561643835</c:v>
                </c:pt>
                <c:pt idx="1029">
                  <c:v>2.8191780821917809</c:v>
                </c:pt>
                <c:pt idx="1030">
                  <c:v>2.8219178082191783</c:v>
                </c:pt>
                <c:pt idx="1031">
                  <c:v>2.8246575342465752</c:v>
                </c:pt>
                <c:pt idx="1032">
                  <c:v>2.8273972602739725</c:v>
                </c:pt>
                <c:pt idx="1033">
                  <c:v>2.8301369863013699</c:v>
                </c:pt>
                <c:pt idx="1034">
                  <c:v>2.8328767123287673</c:v>
                </c:pt>
                <c:pt idx="1035">
                  <c:v>2.8356164383561642</c:v>
                </c:pt>
                <c:pt idx="1036">
                  <c:v>2.8383561643835615</c:v>
                </c:pt>
                <c:pt idx="1037">
                  <c:v>2.8410958904109589</c:v>
                </c:pt>
                <c:pt idx="1038">
                  <c:v>2.8438356164383563</c:v>
                </c:pt>
                <c:pt idx="1039">
                  <c:v>2.8465753424657536</c:v>
                </c:pt>
                <c:pt idx="1040">
                  <c:v>2.8493150684931505</c:v>
                </c:pt>
                <c:pt idx="1041">
                  <c:v>2.8520547945205479</c:v>
                </c:pt>
                <c:pt idx="1042">
                  <c:v>2.8547945205479452</c:v>
                </c:pt>
                <c:pt idx="1043">
                  <c:v>2.8575342465753426</c:v>
                </c:pt>
                <c:pt idx="1044">
                  <c:v>2.8602739726027395</c:v>
                </c:pt>
                <c:pt idx="1045">
                  <c:v>2.8630136986301369</c:v>
                </c:pt>
                <c:pt idx="1046">
                  <c:v>2.8657534246575342</c:v>
                </c:pt>
                <c:pt idx="1047">
                  <c:v>2.8684931506849316</c:v>
                </c:pt>
                <c:pt idx="1048">
                  <c:v>2.871232876712329</c:v>
                </c:pt>
                <c:pt idx="1049">
                  <c:v>2.8739726027397259</c:v>
                </c:pt>
                <c:pt idx="1050">
                  <c:v>2.8767123287671232</c:v>
                </c:pt>
                <c:pt idx="1051">
                  <c:v>2.8794520547945206</c:v>
                </c:pt>
                <c:pt idx="1052">
                  <c:v>2.882191780821918</c:v>
                </c:pt>
                <c:pt idx="1053">
                  <c:v>2.8849315068493149</c:v>
                </c:pt>
                <c:pt idx="1054">
                  <c:v>2.8876712328767122</c:v>
                </c:pt>
                <c:pt idx="1055">
                  <c:v>2.8904109589041096</c:v>
                </c:pt>
                <c:pt idx="1056">
                  <c:v>2.893150684931507</c:v>
                </c:pt>
                <c:pt idx="1057">
                  <c:v>2.8958904109589043</c:v>
                </c:pt>
                <c:pt idx="1058">
                  <c:v>2.8986301369863012</c:v>
                </c:pt>
                <c:pt idx="1059">
                  <c:v>2.9013698630136986</c:v>
                </c:pt>
                <c:pt idx="1060">
                  <c:v>2.904109589041096</c:v>
                </c:pt>
                <c:pt idx="1061">
                  <c:v>2.9068493150684933</c:v>
                </c:pt>
                <c:pt idx="1062">
                  <c:v>2.9095890410958902</c:v>
                </c:pt>
                <c:pt idx="1063">
                  <c:v>2.9123287671232876</c:v>
                </c:pt>
                <c:pt idx="1064">
                  <c:v>2.9150684931506849</c:v>
                </c:pt>
                <c:pt idx="1065">
                  <c:v>2.9178082191780823</c:v>
                </c:pt>
                <c:pt idx="1066">
                  <c:v>2.9205479452054797</c:v>
                </c:pt>
                <c:pt idx="1067">
                  <c:v>2.9232876712328766</c:v>
                </c:pt>
                <c:pt idx="1068">
                  <c:v>2.9260273972602739</c:v>
                </c:pt>
                <c:pt idx="1069">
                  <c:v>2.9287671232876713</c:v>
                </c:pt>
                <c:pt idx="1070">
                  <c:v>2.9315068493150687</c:v>
                </c:pt>
                <c:pt idx="1071">
                  <c:v>2.9342465753424656</c:v>
                </c:pt>
                <c:pt idx="1072">
                  <c:v>2.9369863013698629</c:v>
                </c:pt>
                <c:pt idx="1073">
                  <c:v>2.9397260273972603</c:v>
                </c:pt>
                <c:pt idx="1074">
                  <c:v>2.9424657534246577</c:v>
                </c:pt>
                <c:pt idx="1075">
                  <c:v>2.9452054794520546</c:v>
                </c:pt>
                <c:pt idx="1076">
                  <c:v>2.9479452054794519</c:v>
                </c:pt>
                <c:pt idx="1077">
                  <c:v>2.9506849315068493</c:v>
                </c:pt>
                <c:pt idx="1078">
                  <c:v>2.9534246575342467</c:v>
                </c:pt>
                <c:pt idx="1079">
                  <c:v>2.956164383561644</c:v>
                </c:pt>
                <c:pt idx="1080">
                  <c:v>2.9589041095890409</c:v>
                </c:pt>
                <c:pt idx="1081">
                  <c:v>2.9616438356164383</c:v>
                </c:pt>
                <c:pt idx="1082">
                  <c:v>2.9643835616438357</c:v>
                </c:pt>
                <c:pt idx="1083">
                  <c:v>2.967123287671233</c:v>
                </c:pt>
                <c:pt idx="1084">
                  <c:v>2.9698630136986299</c:v>
                </c:pt>
                <c:pt idx="1085">
                  <c:v>2.9726027397260273</c:v>
                </c:pt>
                <c:pt idx="1086">
                  <c:v>2.9753424657534246</c:v>
                </c:pt>
                <c:pt idx="1087">
                  <c:v>2.978082191780822</c:v>
                </c:pt>
                <c:pt idx="1088">
                  <c:v>2.9808219178082194</c:v>
                </c:pt>
                <c:pt idx="1089">
                  <c:v>2.9835616438356163</c:v>
                </c:pt>
                <c:pt idx="1090">
                  <c:v>2.9863013698630136</c:v>
                </c:pt>
                <c:pt idx="1091">
                  <c:v>2.989041095890411</c:v>
                </c:pt>
                <c:pt idx="1092">
                  <c:v>2.9917808219178084</c:v>
                </c:pt>
                <c:pt idx="1093">
                  <c:v>2.9945205479452053</c:v>
                </c:pt>
                <c:pt idx="1094">
                  <c:v>2.9972602739726026</c:v>
                </c:pt>
                <c:pt idx="1095">
                  <c:v>3</c:v>
                </c:pt>
                <c:pt idx="1096">
                  <c:v>3.0027397260273974</c:v>
                </c:pt>
                <c:pt idx="1097">
                  <c:v>3.0054794520547947</c:v>
                </c:pt>
                <c:pt idx="1098">
                  <c:v>3.0082191780821916</c:v>
                </c:pt>
                <c:pt idx="1099">
                  <c:v>3.010958904109589</c:v>
                </c:pt>
                <c:pt idx="1100">
                  <c:v>3.0136986301369864</c:v>
                </c:pt>
                <c:pt idx="1101">
                  <c:v>3.0164383561643837</c:v>
                </c:pt>
                <c:pt idx="1102">
                  <c:v>3.0191780821917806</c:v>
                </c:pt>
                <c:pt idx="1103">
                  <c:v>3.021917808219178</c:v>
                </c:pt>
                <c:pt idx="1104">
                  <c:v>3.0246575342465754</c:v>
                </c:pt>
                <c:pt idx="1105">
                  <c:v>3.0273972602739727</c:v>
                </c:pt>
                <c:pt idx="1106">
                  <c:v>3.0301369863013701</c:v>
                </c:pt>
                <c:pt idx="1107">
                  <c:v>3.032876712328767</c:v>
                </c:pt>
                <c:pt idx="1108">
                  <c:v>3.0356164383561643</c:v>
                </c:pt>
                <c:pt idx="1109">
                  <c:v>3.0383561643835617</c:v>
                </c:pt>
                <c:pt idx="1110">
                  <c:v>3.0410958904109591</c:v>
                </c:pt>
                <c:pt idx="1111">
                  <c:v>3.043835616438356</c:v>
                </c:pt>
                <c:pt idx="1112">
                  <c:v>3.0465753424657533</c:v>
                </c:pt>
                <c:pt idx="1113">
                  <c:v>3.0493150684931507</c:v>
                </c:pt>
                <c:pt idx="1114">
                  <c:v>3.0520547945205481</c:v>
                </c:pt>
                <c:pt idx="1115">
                  <c:v>3.0547945205479454</c:v>
                </c:pt>
                <c:pt idx="1116">
                  <c:v>3.0575342465753423</c:v>
                </c:pt>
                <c:pt idx="1117">
                  <c:v>3.0602739726027397</c:v>
                </c:pt>
                <c:pt idx="1118">
                  <c:v>3.0630136986301371</c:v>
                </c:pt>
                <c:pt idx="1119">
                  <c:v>3.0657534246575344</c:v>
                </c:pt>
                <c:pt idx="1120">
                  <c:v>3.0684931506849313</c:v>
                </c:pt>
                <c:pt idx="1121">
                  <c:v>3.0712328767123287</c:v>
                </c:pt>
                <c:pt idx="1122">
                  <c:v>3.0739726027397261</c:v>
                </c:pt>
                <c:pt idx="1123">
                  <c:v>3.0767123287671234</c:v>
                </c:pt>
                <c:pt idx="1124">
                  <c:v>3.0794520547945203</c:v>
                </c:pt>
                <c:pt idx="1125">
                  <c:v>3.0821917808219177</c:v>
                </c:pt>
                <c:pt idx="1126">
                  <c:v>3.0849315068493151</c:v>
                </c:pt>
                <c:pt idx="1127">
                  <c:v>3.0876712328767124</c:v>
                </c:pt>
                <c:pt idx="1128">
                  <c:v>3.0904109589041098</c:v>
                </c:pt>
                <c:pt idx="1129">
                  <c:v>3.0931506849315067</c:v>
                </c:pt>
                <c:pt idx="1130">
                  <c:v>3.095890410958904</c:v>
                </c:pt>
                <c:pt idx="1131">
                  <c:v>3.0986301369863014</c:v>
                </c:pt>
                <c:pt idx="1132">
                  <c:v>3.1013698630136988</c:v>
                </c:pt>
                <c:pt idx="1133">
                  <c:v>3.1041095890410957</c:v>
                </c:pt>
                <c:pt idx="1134">
                  <c:v>3.106849315068493</c:v>
                </c:pt>
                <c:pt idx="1135">
                  <c:v>3.1095890410958904</c:v>
                </c:pt>
                <c:pt idx="1136">
                  <c:v>3.1123287671232878</c:v>
                </c:pt>
                <c:pt idx="1137">
                  <c:v>3.1150684931506851</c:v>
                </c:pt>
                <c:pt idx="1138">
                  <c:v>3.117808219178082</c:v>
                </c:pt>
                <c:pt idx="1139">
                  <c:v>3.1205479452054794</c:v>
                </c:pt>
                <c:pt idx="1140">
                  <c:v>3.1232876712328768</c:v>
                </c:pt>
                <c:pt idx="1141">
                  <c:v>3.1260273972602741</c:v>
                </c:pt>
                <c:pt idx="1142">
                  <c:v>3.128767123287671</c:v>
                </c:pt>
                <c:pt idx="1143">
                  <c:v>3.1315068493150684</c:v>
                </c:pt>
                <c:pt idx="1144">
                  <c:v>3.1342465753424658</c:v>
                </c:pt>
                <c:pt idx="1145">
                  <c:v>3.1369863013698631</c:v>
                </c:pt>
                <c:pt idx="1146">
                  <c:v>3.1397260273972605</c:v>
                </c:pt>
                <c:pt idx="1147">
                  <c:v>3.1424657534246574</c:v>
                </c:pt>
                <c:pt idx="1148">
                  <c:v>3.1452054794520548</c:v>
                </c:pt>
                <c:pt idx="1149">
                  <c:v>3.1479452054794521</c:v>
                </c:pt>
                <c:pt idx="1150">
                  <c:v>3.1506849315068495</c:v>
                </c:pt>
                <c:pt idx="1151">
                  <c:v>3.1534246575342464</c:v>
                </c:pt>
                <c:pt idx="1152">
                  <c:v>3.1561643835616437</c:v>
                </c:pt>
                <c:pt idx="1153">
                  <c:v>3.1589041095890411</c:v>
                </c:pt>
                <c:pt idx="1154">
                  <c:v>3.1616438356164385</c:v>
                </c:pt>
                <c:pt idx="1155">
                  <c:v>3.1643835616438358</c:v>
                </c:pt>
                <c:pt idx="1156">
                  <c:v>3.1671232876712327</c:v>
                </c:pt>
                <c:pt idx="1157">
                  <c:v>3.1698630136986301</c:v>
                </c:pt>
                <c:pt idx="1158">
                  <c:v>3.1726027397260275</c:v>
                </c:pt>
                <c:pt idx="1159">
                  <c:v>3.1753424657534248</c:v>
                </c:pt>
                <c:pt idx="1160">
                  <c:v>3.1780821917808217</c:v>
                </c:pt>
                <c:pt idx="1161">
                  <c:v>3.1808219178082191</c:v>
                </c:pt>
                <c:pt idx="1162">
                  <c:v>3.1835616438356165</c:v>
                </c:pt>
                <c:pt idx="1163">
                  <c:v>3.1863013698630138</c:v>
                </c:pt>
                <c:pt idx="1164">
                  <c:v>3.1890410958904107</c:v>
                </c:pt>
                <c:pt idx="1165">
                  <c:v>3.1917808219178081</c:v>
                </c:pt>
                <c:pt idx="1166">
                  <c:v>3.1945205479452055</c:v>
                </c:pt>
                <c:pt idx="1167">
                  <c:v>3.1972602739726028</c:v>
                </c:pt>
                <c:pt idx="1168">
                  <c:v>3.2</c:v>
                </c:pt>
                <c:pt idx="1169">
                  <c:v>3.2027397260273971</c:v>
                </c:pt>
                <c:pt idx="1170">
                  <c:v>3.2054794520547945</c:v>
                </c:pt>
                <c:pt idx="1171">
                  <c:v>3.2082191780821918</c:v>
                </c:pt>
                <c:pt idx="1172">
                  <c:v>3.2109589041095892</c:v>
                </c:pt>
                <c:pt idx="1173">
                  <c:v>3.2136986301369861</c:v>
                </c:pt>
                <c:pt idx="1174">
                  <c:v>3.2164383561643834</c:v>
                </c:pt>
                <c:pt idx="1175">
                  <c:v>3.2191780821917808</c:v>
                </c:pt>
                <c:pt idx="1176">
                  <c:v>3.2219178082191782</c:v>
                </c:pt>
                <c:pt idx="1177">
                  <c:v>3.2246575342465755</c:v>
                </c:pt>
                <c:pt idx="1178">
                  <c:v>3.2273972602739724</c:v>
                </c:pt>
                <c:pt idx="1179">
                  <c:v>3.2301369863013698</c:v>
                </c:pt>
                <c:pt idx="1180">
                  <c:v>3.2328767123287672</c:v>
                </c:pt>
                <c:pt idx="1181">
                  <c:v>3.2356164383561645</c:v>
                </c:pt>
                <c:pt idx="1182">
                  <c:v>3.2383561643835614</c:v>
                </c:pt>
                <c:pt idx="1183">
                  <c:v>3.2410958904109588</c:v>
                </c:pt>
                <c:pt idx="1184">
                  <c:v>3.2438356164383562</c:v>
                </c:pt>
                <c:pt idx="1185">
                  <c:v>3.2465753424657535</c:v>
                </c:pt>
                <c:pt idx="1186">
                  <c:v>3.2493150684931509</c:v>
                </c:pt>
                <c:pt idx="1187">
                  <c:v>3.2520547945205478</c:v>
                </c:pt>
                <c:pt idx="1188">
                  <c:v>3.2547945205479452</c:v>
                </c:pt>
                <c:pt idx="1189">
                  <c:v>3.2575342465753425</c:v>
                </c:pt>
                <c:pt idx="1190">
                  <c:v>3.2602739726027399</c:v>
                </c:pt>
                <c:pt idx="1191">
                  <c:v>3.2630136986301368</c:v>
                </c:pt>
                <c:pt idx="1192">
                  <c:v>3.2657534246575342</c:v>
                </c:pt>
                <c:pt idx="1193">
                  <c:v>3.2684931506849315</c:v>
                </c:pt>
                <c:pt idx="1194">
                  <c:v>3.2712328767123289</c:v>
                </c:pt>
                <c:pt idx="1195">
                  <c:v>3.2739726027397262</c:v>
                </c:pt>
                <c:pt idx="1196">
                  <c:v>3.2767123287671232</c:v>
                </c:pt>
                <c:pt idx="1197">
                  <c:v>3.2794520547945205</c:v>
                </c:pt>
                <c:pt idx="1198">
                  <c:v>3.2821917808219179</c:v>
                </c:pt>
                <c:pt idx="1199">
                  <c:v>3.2849315068493152</c:v>
                </c:pt>
                <c:pt idx="1200">
                  <c:v>3.2876712328767121</c:v>
                </c:pt>
                <c:pt idx="1201">
                  <c:v>3.2904109589041095</c:v>
                </c:pt>
                <c:pt idx="1202">
                  <c:v>3.2931506849315069</c:v>
                </c:pt>
                <c:pt idx="1203">
                  <c:v>3.2958904109589042</c:v>
                </c:pt>
                <c:pt idx="1204">
                  <c:v>3.2986301369863016</c:v>
                </c:pt>
                <c:pt idx="1205">
                  <c:v>3.3013698630136985</c:v>
                </c:pt>
                <c:pt idx="1206">
                  <c:v>3.3041095890410959</c:v>
                </c:pt>
                <c:pt idx="1207">
                  <c:v>3.3068493150684932</c:v>
                </c:pt>
                <c:pt idx="1208">
                  <c:v>3.3095890410958906</c:v>
                </c:pt>
                <c:pt idx="1209">
                  <c:v>3.3123287671232875</c:v>
                </c:pt>
                <c:pt idx="1210">
                  <c:v>3.3150684931506849</c:v>
                </c:pt>
                <c:pt idx="1211">
                  <c:v>3.3178082191780822</c:v>
                </c:pt>
                <c:pt idx="1212">
                  <c:v>3.3205479452054796</c:v>
                </c:pt>
                <c:pt idx="1213">
                  <c:v>3.3232876712328765</c:v>
                </c:pt>
                <c:pt idx="1214">
                  <c:v>3.3260273972602739</c:v>
                </c:pt>
                <c:pt idx="1215">
                  <c:v>3.3287671232876712</c:v>
                </c:pt>
                <c:pt idx="1216">
                  <c:v>3.3315068493150686</c:v>
                </c:pt>
                <c:pt idx="1217">
                  <c:v>3.3342465753424659</c:v>
                </c:pt>
                <c:pt idx="1218">
                  <c:v>3.3369863013698629</c:v>
                </c:pt>
                <c:pt idx="1219">
                  <c:v>3.3397260273972602</c:v>
                </c:pt>
                <c:pt idx="1220">
                  <c:v>3.3424657534246576</c:v>
                </c:pt>
                <c:pt idx="1221">
                  <c:v>3.3452054794520549</c:v>
                </c:pt>
                <c:pt idx="1222">
                  <c:v>3.3479452054794518</c:v>
                </c:pt>
                <c:pt idx="1223">
                  <c:v>3.3506849315068492</c:v>
                </c:pt>
                <c:pt idx="1224">
                  <c:v>3.3534246575342466</c:v>
                </c:pt>
                <c:pt idx="1225">
                  <c:v>3.3561643835616439</c:v>
                </c:pt>
                <c:pt idx="1226">
                  <c:v>3.3589041095890413</c:v>
                </c:pt>
                <c:pt idx="1227">
                  <c:v>3.3616438356164382</c:v>
                </c:pt>
                <c:pt idx="1228">
                  <c:v>3.3643835616438356</c:v>
                </c:pt>
                <c:pt idx="1229">
                  <c:v>3.3671232876712329</c:v>
                </c:pt>
                <c:pt idx="1230">
                  <c:v>3.3698630136986303</c:v>
                </c:pt>
                <c:pt idx="1231">
                  <c:v>3.3726027397260272</c:v>
                </c:pt>
                <c:pt idx="1232">
                  <c:v>3.3753424657534246</c:v>
                </c:pt>
                <c:pt idx="1233">
                  <c:v>3.3780821917808219</c:v>
                </c:pt>
                <c:pt idx="1234">
                  <c:v>3.3808219178082193</c:v>
                </c:pt>
                <c:pt idx="1235">
                  <c:v>3.3835616438356166</c:v>
                </c:pt>
                <c:pt idx="1236">
                  <c:v>3.3863013698630136</c:v>
                </c:pt>
                <c:pt idx="1237">
                  <c:v>3.3890410958904109</c:v>
                </c:pt>
                <c:pt idx="1238">
                  <c:v>3.3917808219178083</c:v>
                </c:pt>
                <c:pt idx="1239">
                  <c:v>3.3945205479452056</c:v>
                </c:pt>
                <c:pt idx="1240">
                  <c:v>3.3972602739726026</c:v>
                </c:pt>
                <c:pt idx="1241">
                  <c:v>3.4</c:v>
                </c:pt>
                <c:pt idx="1242">
                  <c:v>3.4027397260273973</c:v>
                </c:pt>
                <c:pt idx="1243">
                  <c:v>3.4054794520547946</c:v>
                </c:pt>
                <c:pt idx="1244">
                  <c:v>3.408219178082192</c:v>
                </c:pt>
                <c:pt idx="1245">
                  <c:v>3.4109589041095889</c:v>
                </c:pt>
                <c:pt idx="1246">
                  <c:v>3.4136986301369863</c:v>
                </c:pt>
                <c:pt idx="1247">
                  <c:v>3.4164383561643836</c:v>
                </c:pt>
                <c:pt idx="1248">
                  <c:v>3.419178082191781</c:v>
                </c:pt>
                <c:pt idx="1249">
                  <c:v>3.4219178082191779</c:v>
                </c:pt>
                <c:pt idx="1250">
                  <c:v>3.4246575342465753</c:v>
                </c:pt>
                <c:pt idx="1251">
                  <c:v>3.4273972602739726</c:v>
                </c:pt>
                <c:pt idx="1252">
                  <c:v>3.43013698630137</c:v>
                </c:pt>
                <c:pt idx="1253">
                  <c:v>3.4328767123287673</c:v>
                </c:pt>
                <c:pt idx="1254">
                  <c:v>3.4356164383561643</c:v>
                </c:pt>
                <c:pt idx="1255">
                  <c:v>3.4383561643835616</c:v>
                </c:pt>
                <c:pt idx="1256">
                  <c:v>3.441095890410959</c:v>
                </c:pt>
                <c:pt idx="1257">
                  <c:v>3.4438356164383563</c:v>
                </c:pt>
                <c:pt idx="1258">
                  <c:v>3.4465753424657533</c:v>
                </c:pt>
                <c:pt idx="1259">
                  <c:v>3.4493150684931506</c:v>
                </c:pt>
                <c:pt idx="1260">
                  <c:v>3.452054794520548</c:v>
                </c:pt>
                <c:pt idx="1261">
                  <c:v>3.4547945205479453</c:v>
                </c:pt>
                <c:pt idx="1262">
                  <c:v>3.4575342465753423</c:v>
                </c:pt>
                <c:pt idx="1263">
                  <c:v>3.4602739726027396</c:v>
                </c:pt>
                <c:pt idx="1264">
                  <c:v>3.463013698630137</c:v>
                </c:pt>
                <c:pt idx="1265">
                  <c:v>3.4657534246575343</c:v>
                </c:pt>
                <c:pt idx="1266">
                  <c:v>3.4684931506849317</c:v>
                </c:pt>
                <c:pt idx="1267">
                  <c:v>3.4712328767123286</c:v>
                </c:pt>
                <c:pt idx="1268">
                  <c:v>3.473972602739726</c:v>
                </c:pt>
                <c:pt idx="1269">
                  <c:v>3.4767123287671233</c:v>
                </c:pt>
                <c:pt idx="1270">
                  <c:v>3.4794520547945207</c:v>
                </c:pt>
                <c:pt idx="1271">
                  <c:v>3.4821917808219176</c:v>
                </c:pt>
                <c:pt idx="1272">
                  <c:v>3.484931506849315</c:v>
                </c:pt>
                <c:pt idx="1273">
                  <c:v>3.4876712328767123</c:v>
                </c:pt>
                <c:pt idx="1274">
                  <c:v>3.4904109589041097</c:v>
                </c:pt>
                <c:pt idx="1275">
                  <c:v>3.493150684931507</c:v>
                </c:pt>
                <c:pt idx="1276">
                  <c:v>3.495890410958904</c:v>
                </c:pt>
                <c:pt idx="1277">
                  <c:v>3.4986301369863013</c:v>
                </c:pt>
                <c:pt idx="1278">
                  <c:v>3.5013698630136987</c:v>
                </c:pt>
                <c:pt idx="1279">
                  <c:v>3.504109589041096</c:v>
                </c:pt>
                <c:pt idx="1280">
                  <c:v>3.506849315068493</c:v>
                </c:pt>
                <c:pt idx="1281">
                  <c:v>3.5095890410958903</c:v>
                </c:pt>
                <c:pt idx="1282">
                  <c:v>3.5123287671232877</c:v>
                </c:pt>
                <c:pt idx="1283">
                  <c:v>3.515068493150685</c:v>
                </c:pt>
                <c:pt idx="1284">
                  <c:v>3.5178082191780824</c:v>
                </c:pt>
                <c:pt idx="1285">
                  <c:v>3.5205479452054793</c:v>
                </c:pt>
                <c:pt idx="1286">
                  <c:v>3.5232876712328767</c:v>
                </c:pt>
                <c:pt idx="1287">
                  <c:v>3.526027397260274</c:v>
                </c:pt>
                <c:pt idx="1288">
                  <c:v>3.5287671232876714</c:v>
                </c:pt>
                <c:pt idx="1289">
                  <c:v>3.5315068493150683</c:v>
                </c:pt>
                <c:pt idx="1290">
                  <c:v>3.5342465753424657</c:v>
                </c:pt>
                <c:pt idx="1291">
                  <c:v>3.536986301369863</c:v>
                </c:pt>
                <c:pt idx="1292">
                  <c:v>3.5397260273972604</c:v>
                </c:pt>
                <c:pt idx="1293">
                  <c:v>3.5424657534246577</c:v>
                </c:pt>
                <c:pt idx="1294">
                  <c:v>3.5452054794520547</c:v>
                </c:pt>
                <c:pt idx="1295">
                  <c:v>3.547945205479452</c:v>
                </c:pt>
                <c:pt idx="1296">
                  <c:v>3.5506849315068494</c:v>
                </c:pt>
                <c:pt idx="1297">
                  <c:v>3.5534246575342467</c:v>
                </c:pt>
                <c:pt idx="1298">
                  <c:v>3.5561643835616437</c:v>
                </c:pt>
                <c:pt idx="1299">
                  <c:v>3.558904109589041</c:v>
                </c:pt>
                <c:pt idx="1300">
                  <c:v>3.5616438356164384</c:v>
                </c:pt>
                <c:pt idx="1301">
                  <c:v>3.5643835616438357</c:v>
                </c:pt>
                <c:pt idx="1302">
                  <c:v>3.5671232876712327</c:v>
                </c:pt>
                <c:pt idx="1303">
                  <c:v>3.56986301369863</c:v>
                </c:pt>
                <c:pt idx="1304">
                  <c:v>3.5726027397260274</c:v>
                </c:pt>
                <c:pt idx="1305">
                  <c:v>3.5753424657534247</c:v>
                </c:pt>
                <c:pt idx="1306">
                  <c:v>3.5780821917808221</c:v>
                </c:pt>
                <c:pt idx="1307">
                  <c:v>3.580821917808219</c:v>
                </c:pt>
                <c:pt idx="1308">
                  <c:v>3.5835616438356164</c:v>
                </c:pt>
                <c:pt idx="1309">
                  <c:v>3.5863013698630137</c:v>
                </c:pt>
                <c:pt idx="1310">
                  <c:v>3.5890410958904111</c:v>
                </c:pt>
                <c:pt idx="1311">
                  <c:v>3.591780821917808</c:v>
                </c:pt>
                <c:pt idx="1312">
                  <c:v>3.5945205479452054</c:v>
                </c:pt>
                <c:pt idx="1313">
                  <c:v>3.5972602739726027</c:v>
                </c:pt>
                <c:pt idx="1314">
                  <c:v>3.6</c:v>
                </c:pt>
                <c:pt idx="1315">
                  <c:v>3.6027397260273974</c:v>
                </c:pt>
                <c:pt idx="1316">
                  <c:v>3.6054794520547944</c:v>
                </c:pt>
                <c:pt idx="1317">
                  <c:v>3.6082191780821917</c:v>
                </c:pt>
                <c:pt idx="1318">
                  <c:v>3.6109589041095891</c:v>
                </c:pt>
                <c:pt idx="1319">
                  <c:v>3.6136986301369864</c:v>
                </c:pt>
                <c:pt idx="1320">
                  <c:v>3.6164383561643834</c:v>
                </c:pt>
                <c:pt idx="1321">
                  <c:v>3.6191780821917807</c:v>
                </c:pt>
                <c:pt idx="1322">
                  <c:v>3.6219178082191781</c:v>
                </c:pt>
                <c:pt idx="1323">
                  <c:v>3.6246575342465754</c:v>
                </c:pt>
                <c:pt idx="1324">
                  <c:v>3.6273972602739728</c:v>
                </c:pt>
                <c:pt idx="1325">
                  <c:v>3.6301369863013697</c:v>
                </c:pt>
                <c:pt idx="1326">
                  <c:v>3.6328767123287671</c:v>
                </c:pt>
                <c:pt idx="1327">
                  <c:v>3.6356164383561644</c:v>
                </c:pt>
                <c:pt idx="1328">
                  <c:v>3.6383561643835618</c:v>
                </c:pt>
                <c:pt idx="1329">
                  <c:v>3.6410958904109587</c:v>
                </c:pt>
                <c:pt idx="1330">
                  <c:v>3.6438356164383561</c:v>
                </c:pt>
                <c:pt idx="1331">
                  <c:v>3.6465753424657534</c:v>
                </c:pt>
                <c:pt idx="1332">
                  <c:v>3.6493150684931508</c:v>
                </c:pt>
                <c:pt idx="1333">
                  <c:v>3.6520547945205482</c:v>
                </c:pt>
                <c:pt idx="1334">
                  <c:v>3.6547945205479451</c:v>
                </c:pt>
                <c:pt idx="1335">
                  <c:v>3.6575342465753424</c:v>
                </c:pt>
                <c:pt idx="1336">
                  <c:v>3.6602739726027398</c:v>
                </c:pt>
                <c:pt idx="1337">
                  <c:v>3.6630136986301371</c:v>
                </c:pt>
                <c:pt idx="1338">
                  <c:v>3.6657534246575341</c:v>
                </c:pt>
                <c:pt idx="1339">
                  <c:v>3.6684931506849314</c:v>
                </c:pt>
                <c:pt idx="1340">
                  <c:v>3.6712328767123288</c:v>
                </c:pt>
                <c:pt idx="1341">
                  <c:v>3.6739726027397261</c:v>
                </c:pt>
                <c:pt idx="1342">
                  <c:v>3.6767123287671235</c:v>
                </c:pt>
                <c:pt idx="1343">
                  <c:v>3.6794520547945204</c:v>
                </c:pt>
                <c:pt idx="1344">
                  <c:v>3.6821917808219178</c:v>
                </c:pt>
                <c:pt idx="1345">
                  <c:v>3.6849315068493151</c:v>
                </c:pt>
                <c:pt idx="1346">
                  <c:v>3.6876712328767125</c:v>
                </c:pt>
                <c:pt idx="1347">
                  <c:v>3.6904109589041094</c:v>
                </c:pt>
                <c:pt idx="1348">
                  <c:v>3.6931506849315068</c:v>
                </c:pt>
                <c:pt idx="1349">
                  <c:v>3.6958904109589041</c:v>
                </c:pt>
                <c:pt idx="1350">
                  <c:v>3.6986301369863015</c:v>
                </c:pt>
                <c:pt idx="1351">
                  <c:v>3.7013698630136984</c:v>
                </c:pt>
                <c:pt idx="1352">
                  <c:v>3.7041095890410958</c:v>
                </c:pt>
                <c:pt idx="1353">
                  <c:v>3.7068493150684931</c:v>
                </c:pt>
                <c:pt idx="1354">
                  <c:v>3.7095890410958905</c:v>
                </c:pt>
                <c:pt idx="1355">
                  <c:v>3.7123287671232879</c:v>
                </c:pt>
                <c:pt idx="1356">
                  <c:v>3.7150684931506848</c:v>
                </c:pt>
                <c:pt idx="1357">
                  <c:v>3.7178082191780821</c:v>
                </c:pt>
                <c:pt idx="1358">
                  <c:v>3.7205479452054795</c:v>
                </c:pt>
                <c:pt idx="1359">
                  <c:v>3.7232876712328768</c:v>
                </c:pt>
                <c:pt idx="1360">
                  <c:v>3.7260273972602738</c:v>
                </c:pt>
                <c:pt idx="1361">
                  <c:v>3.7287671232876711</c:v>
                </c:pt>
                <c:pt idx="1362">
                  <c:v>3.7315068493150685</c:v>
                </c:pt>
                <c:pt idx="1363">
                  <c:v>3.7342465753424658</c:v>
                </c:pt>
                <c:pt idx="1364">
                  <c:v>3.7369863013698632</c:v>
                </c:pt>
                <c:pt idx="1365">
                  <c:v>3.7397260273972601</c:v>
                </c:pt>
                <c:pt idx="1366">
                  <c:v>3.7424657534246575</c:v>
                </c:pt>
                <c:pt idx="1367">
                  <c:v>3.7452054794520548</c:v>
                </c:pt>
                <c:pt idx="1368">
                  <c:v>3.7479452054794522</c:v>
                </c:pt>
                <c:pt idx="1369">
                  <c:v>3.7506849315068491</c:v>
                </c:pt>
                <c:pt idx="1370">
                  <c:v>3.7534246575342465</c:v>
                </c:pt>
                <c:pt idx="1371">
                  <c:v>3.7561643835616438</c:v>
                </c:pt>
                <c:pt idx="1372">
                  <c:v>3.7589041095890412</c:v>
                </c:pt>
                <c:pt idx="1373">
                  <c:v>3.7616438356164386</c:v>
                </c:pt>
                <c:pt idx="1374">
                  <c:v>3.7643835616438355</c:v>
                </c:pt>
                <c:pt idx="1375">
                  <c:v>3.7671232876712328</c:v>
                </c:pt>
                <c:pt idx="1376">
                  <c:v>3.7698630136986302</c:v>
                </c:pt>
                <c:pt idx="1377">
                  <c:v>3.7726027397260276</c:v>
                </c:pt>
                <c:pt idx="1378">
                  <c:v>3.7753424657534245</c:v>
                </c:pt>
                <c:pt idx="1379">
                  <c:v>3.7780821917808218</c:v>
                </c:pt>
                <c:pt idx="1380">
                  <c:v>3.7808219178082192</c:v>
                </c:pt>
                <c:pt idx="1381">
                  <c:v>3.7835616438356166</c:v>
                </c:pt>
                <c:pt idx="1382">
                  <c:v>3.7863013698630139</c:v>
                </c:pt>
                <c:pt idx="1383">
                  <c:v>3.7890410958904108</c:v>
                </c:pt>
                <c:pt idx="1384">
                  <c:v>3.7917808219178082</c:v>
                </c:pt>
                <c:pt idx="1385">
                  <c:v>3.7945205479452055</c:v>
                </c:pt>
                <c:pt idx="1386">
                  <c:v>3.7972602739726029</c:v>
                </c:pt>
                <c:pt idx="1387">
                  <c:v>3.8</c:v>
                </c:pt>
                <c:pt idx="1388">
                  <c:v>3.8027397260273972</c:v>
                </c:pt>
                <c:pt idx="1389">
                  <c:v>3.8054794520547945</c:v>
                </c:pt>
                <c:pt idx="1390">
                  <c:v>3.8082191780821919</c:v>
                </c:pt>
                <c:pt idx="1391">
                  <c:v>3.8109589041095893</c:v>
                </c:pt>
                <c:pt idx="1392">
                  <c:v>3.8136986301369862</c:v>
                </c:pt>
                <c:pt idx="1393">
                  <c:v>3.8164383561643835</c:v>
                </c:pt>
                <c:pt idx="1394">
                  <c:v>3.8191780821917809</c:v>
                </c:pt>
                <c:pt idx="1395">
                  <c:v>3.8219178082191783</c:v>
                </c:pt>
                <c:pt idx="1396">
                  <c:v>3.8246575342465752</c:v>
                </c:pt>
                <c:pt idx="1397">
                  <c:v>3.8273972602739725</c:v>
                </c:pt>
                <c:pt idx="1398">
                  <c:v>3.8301369863013699</c:v>
                </c:pt>
                <c:pt idx="1399">
                  <c:v>3.8328767123287673</c:v>
                </c:pt>
                <c:pt idx="1400">
                  <c:v>3.8356164383561642</c:v>
                </c:pt>
                <c:pt idx="1401">
                  <c:v>3.8383561643835615</c:v>
                </c:pt>
                <c:pt idx="1402">
                  <c:v>3.8410958904109589</c:v>
                </c:pt>
                <c:pt idx="1403">
                  <c:v>3.8438356164383563</c:v>
                </c:pt>
                <c:pt idx="1404">
                  <c:v>3.8465753424657536</c:v>
                </c:pt>
                <c:pt idx="1405">
                  <c:v>3.8493150684931505</c:v>
                </c:pt>
                <c:pt idx="1406">
                  <c:v>3.8520547945205479</c:v>
                </c:pt>
                <c:pt idx="1407">
                  <c:v>3.8547945205479452</c:v>
                </c:pt>
                <c:pt idx="1408">
                  <c:v>3.8575342465753426</c:v>
                </c:pt>
                <c:pt idx="1409">
                  <c:v>3.8602739726027395</c:v>
                </c:pt>
                <c:pt idx="1410">
                  <c:v>3.8630136986301369</c:v>
                </c:pt>
                <c:pt idx="1411">
                  <c:v>3.8657534246575342</c:v>
                </c:pt>
                <c:pt idx="1412">
                  <c:v>3.8684931506849316</c:v>
                </c:pt>
                <c:pt idx="1413">
                  <c:v>3.871232876712329</c:v>
                </c:pt>
                <c:pt idx="1414">
                  <c:v>3.8739726027397259</c:v>
                </c:pt>
                <c:pt idx="1415">
                  <c:v>3.8767123287671232</c:v>
                </c:pt>
                <c:pt idx="1416">
                  <c:v>3.8794520547945206</c:v>
                </c:pt>
                <c:pt idx="1417">
                  <c:v>3.882191780821918</c:v>
                </c:pt>
                <c:pt idx="1418">
                  <c:v>3.8849315068493149</c:v>
                </c:pt>
                <c:pt idx="1419">
                  <c:v>3.8876712328767122</c:v>
                </c:pt>
                <c:pt idx="1420">
                  <c:v>3.8904109589041096</c:v>
                </c:pt>
                <c:pt idx="1421">
                  <c:v>3.893150684931507</c:v>
                </c:pt>
                <c:pt idx="1422">
                  <c:v>3.8958904109589043</c:v>
                </c:pt>
                <c:pt idx="1423">
                  <c:v>3.8986301369863012</c:v>
                </c:pt>
                <c:pt idx="1424">
                  <c:v>3.9013698630136986</c:v>
                </c:pt>
                <c:pt idx="1425">
                  <c:v>3.904109589041096</c:v>
                </c:pt>
                <c:pt idx="1426">
                  <c:v>3.9068493150684933</c:v>
                </c:pt>
                <c:pt idx="1427">
                  <c:v>3.9095890410958902</c:v>
                </c:pt>
                <c:pt idx="1428">
                  <c:v>3.9123287671232876</c:v>
                </c:pt>
                <c:pt idx="1429">
                  <c:v>3.9150684931506849</c:v>
                </c:pt>
                <c:pt idx="1430">
                  <c:v>3.9178082191780823</c:v>
                </c:pt>
                <c:pt idx="1431">
                  <c:v>3.9205479452054797</c:v>
                </c:pt>
                <c:pt idx="1432">
                  <c:v>3.9232876712328766</c:v>
                </c:pt>
                <c:pt idx="1433">
                  <c:v>3.9260273972602739</c:v>
                </c:pt>
                <c:pt idx="1434">
                  <c:v>3.9287671232876713</c:v>
                </c:pt>
                <c:pt idx="1435">
                  <c:v>3.9315068493150687</c:v>
                </c:pt>
                <c:pt idx="1436">
                  <c:v>3.9342465753424656</c:v>
                </c:pt>
                <c:pt idx="1437">
                  <c:v>3.9369863013698629</c:v>
                </c:pt>
                <c:pt idx="1438">
                  <c:v>3.9397260273972603</c:v>
                </c:pt>
                <c:pt idx="1439">
                  <c:v>3.9424657534246577</c:v>
                </c:pt>
                <c:pt idx="1440">
                  <c:v>3.9452054794520546</c:v>
                </c:pt>
                <c:pt idx="1441">
                  <c:v>3.9479452054794519</c:v>
                </c:pt>
                <c:pt idx="1442">
                  <c:v>3.9506849315068493</c:v>
                </c:pt>
                <c:pt idx="1443">
                  <c:v>3.9534246575342467</c:v>
                </c:pt>
                <c:pt idx="1444">
                  <c:v>3.956164383561644</c:v>
                </c:pt>
                <c:pt idx="1445">
                  <c:v>3.9589041095890409</c:v>
                </c:pt>
                <c:pt idx="1446">
                  <c:v>3.9616438356164383</c:v>
                </c:pt>
                <c:pt idx="1447">
                  <c:v>3.9643835616438357</c:v>
                </c:pt>
                <c:pt idx="1448">
                  <c:v>3.967123287671233</c:v>
                </c:pt>
                <c:pt idx="1449">
                  <c:v>3.9698630136986299</c:v>
                </c:pt>
                <c:pt idx="1450">
                  <c:v>3.9726027397260273</c:v>
                </c:pt>
                <c:pt idx="1451">
                  <c:v>3.9753424657534246</c:v>
                </c:pt>
                <c:pt idx="1452">
                  <c:v>3.978082191780822</c:v>
                </c:pt>
                <c:pt idx="1453">
                  <c:v>3.9808219178082194</c:v>
                </c:pt>
                <c:pt idx="1454">
                  <c:v>3.9835616438356163</c:v>
                </c:pt>
                <c:pt idx="1455">
                  <c:v>3.9863013698630136</c:v>
                </c:pt>
                <c:pt idx="1456">
                  <c:v>3.989041095890411</c:v>
                </c:pt>
                <c:pt idx="1457">
                  <c:v>3.9917808219178084</c:v>
                </c:pt>
                <c:pt idx="1458">
                  <c:v>3.9945205479452053</c:v>
                </c:pt>
                <c:pt idx="1459">
                  <c:v>3.9972602739726026</c:v>
                </c:pt>
                <c:pt idx="1460">
                  <c:v>4</c:v>
                </c:pt>
                <c:pt idx="1461">
                  <c:v>4.0027397260273974</c:v>
                </c:pt>
                <c:pt idx="1462">
                  <c:v>4.0054794520547947</c:v>
                </c:pt>
                <c:pt idx="1463">
                  <c:v>4.0082191780821921</c:v>
                </c:pt>
                <c:pt idx="1464">
                  <c:v>4.0109589041095894</c:v>
                </c:pt>
                <c:pt idx="1465">
                  <c:v>4.0136986301369859</c:v>
                </c:pt>
                <c:pt idx="1466">
                  <c:v>4.0164383561643833</c:v>
                </c:pt>
                <c:pt idx="1467">
                  <c:v>4.0191780821917806</c:v>
                </c:pt>
                <c:pt idx="1468">
                  <c:v>4.021917808219178</c:v>
                </c:pt>
                <c:pt idx="1469">
                  <c:v>4.0246575342465754</c:v>
                </c:pt>
                <c:pt idx="1470">
                  <c:v>4.0273972602739727</c:v>
                </c:pt>
                <c:pt idx="1471">
                  <c:v>4.0301369863013701</c:v>
                </c:pt>
                <c:pt idx="1472">
                  <c:v>4.0328767123287674</c:v>
                </c:pt>
                <c:pt idx="1473">
                  <c:v>4.0356164383561648</c:v>
                </c:pt>
                <c:pt idx="1474">
                  <c:v>4.0383561643835613</c:v>
                </c:pt>
                <c:pt idx="1475">
                  <c:v>4.0410958904109586</c:v>
                </c:pt>
                <c:pt idx="1476">
                  <c:v>4.043835616438356</c:v>
                </c:pt>
                <c:pt idx="1477">
                  <c:v>4.0465753424657533</c:v>
                </c:pt>
                <c:pt idx="1478">
                  <c:v>4.0493150684931507</c:v>
                </c:pt>
                <c:pt idx="1479">
                  <c:v>4.0520547945205481</c:v>
                </c:pt>
                <c:pt idx="1480">
                  <c:v>4.0547945205479454</c:v>
                </c:pt>
                <c:pt idx="1481">
                  <c:v>4.0575342465753428</c:v>
                </c:pt>
                <c:pt idx="1482">
                  <c:v>4.0602739726027401</c:v>
                </c:pt>
                <c:pt idx="1483">
                  <c:v>4.0630136986301366</c:v>
                </c:pt>
                <c:pt idx="1484">
                  <c:v>4.065753424657534</c:v>
                </c:pt>
                <c:pt idx="1485">
                  <c:v>4.0684931506849313</c:v>
                </c:pt>
                <c:pt idx="1486">
                  <c:v>4.0712328767123287</c:v>
                </c:pt>
                <c:pt idx="1487">
                  <c:v>4.0739726027397261</c:v>
                </c:pt>
                <c:pt idx="1488">
                  <c:v>4.0767123287671234</c:v>
                </c:pt>
                <c:pt idx="1489">
                  <c:v>4.0794520547945208</c:v>
                </c:pt>
                <c:pt idx="1490">
                  <c:v>4.0821917808219181</c:v>
                </c:pt>
                <c:pt idx="1491">
                  <c:v>4.0849315068493155</c:v>
                </c:pt>
                <c:pt idx="1492">
                  <c:v>4.087671232876712</c:v>
                </c:pt>
                <c:pt idx="1493">
                  <c:v>4.0904109589041093</c:v>
                </c:pt>
                <c:pt idx="1494">
                  <c:v>4.0931506849315067</c:v>
                </c:pt>
                <c:pt idx="1495">
                  <c:v>4.095890410958904</c:v>
                </c:pt>
                <c:pt idx="1496">
                  <c:v>4.0986301369863014</c:v>
                </c:pt>
                <c:pt idx="1497">
                  <c:v>4.1013698630136988</c:v>
                </c:pt>
                <c:pt idx="1498">
                  <c:v>4.1041095890410961</c:v>
                </c:pt>
                <c:pt idx="1499">
                  <c:v>4.1068493150684935</c:v>
                </c:pt>
                <c:pt idx="1500">
                  <c:v>4.1095890410958908</c:v>
                </c:pt>
                <c:pt idx="1501">
                  <c:v>4.1123287671232873</c:v>
                </c:pt>
                <c:pt idx="1502">
                  <c:v>4.1150684931506847</c:v>
                </c:pt>
                <c:pt idx="1503">
                  <c:v>4.117808219178082</c:v>
                </c:pt>
                <c:pt idx="1504">
                  <c:v>4.1205479452054794</c:v>
                </c:pt>
                <c:pt idx="1505">
                  <c:v>4.1232876712328768</c:v>
                </c:pt>
                <c:pt idx="1506">
                  <c:v>4.1260273972602741</c:v>
                </c:pt>
                <c:pt idx="1507">
                  <c:v>4.1287671232876715</c:v>
                </c:pt>
                <c:pt idx="1508">
                  <c:v>4.1315068493150688</c:v>
                </c:pt>
                <c:pt idx="1509">
                  <c:v>4.1342465753424653</c:v>
                </c:pt>
                <c:pt idx="1510">
                  <c:v>4.1369863013698627</c:v>
                </c:pt>
                <c:pt idx="1511">
                  <c:v>4.13972602739726</c:v>
                </c:pt>
                <c:pt idx="1512">
                  <c:v>4.1424657534246574</c:v>
                </c:pt>
                <c:pt idx="1513">
                  <c:v>4.1452054794520548</c:v>
                </c:pt>
                <c:pt idx="1514">
                  <c:v>4.1479452054794521</c:v>
                </c:pt>
                <c:pt idx="1515">
                  <c:v>4.1506849315068495</c:v>
                </c:pt>
                <c:pt idx="1516">
                  <c:v>4.1534246575342468</c:v>
                </c:pt>
                <c:pt idx="1517">
                  <c:v>4.1561643835616442</c:v>
                </c:pt>
                <c:pt idx="1518">
                  <c:v>4.1589041095890407</c:v>
                </c:pt>
                <c:pt idx="1519">
                  <c:v>4.161643835616438</c:v>
                </c:pt>
                <c:pt idx="1520">
                  <c:v>4.1643835616438354</c:v>
                </c:pt>
                <c:pt idx="1521">
                  <c:v>4.1671232876712327</c:v>
                </c:pt>
                <c:pt idx="1522">
                  <c:v>4.1698630136986301</c:v>
                </c:pt>
                <c:pt idx="1523">
                  <c:v>4.1726027397260275</c:v>
                </c:pt>
                <c:pt idx="1524">
                  <c:v>4.1753424657534248</c:v>
                </c:pt>
                <c:pt idx="1525">
                  <c:v>4.1780821917808222</c:v>
                </c:pt>
                <c:pt idx="1526">
                  <c:v>4.1808219178082195</c:v>
                </c:pt>
                <c:pt idx="1527">
                  <c:v>4.183561643835616</c:v>
                </c:pt>
                <c:pt idx="1528">
                  <c:v>4.1863013698630134</c:v>
                </c:pt>
                <c:pt idx="1529">
                  <c:v>4.1890410958904107</c:v>
                </c:pt>
                <c:pt idx="1530">
                  <c:v>4.1917808219178081</c:v>
                </c:pt>
                <c:pt idx="1531">
                  <c:v>4.1945205479452055</c:v>
                </c:pt>
                <c:pt idx="1532">
                  <c:v>4.1972602739726028</c:v>
                </c:pt>
                <c:pt idx="1533">
                  <c:v>4.2</c:v>
                </c:pt>
                <c:pt idx="1534">
                  <c:v>4.2027397260273975</c:v>
                </c:pt>
                <c:pt idx="1535">
                  <c:v>4.2054794520547949</c:v>
                </c:pt>
                <c:pt idx="1536">
                  <c:v>4.2082191780821914</c:v>
                </c:pt>
                <c:pt idx="1537">
                  <c:v>4.2109589041095887</c:v>
                </c:pt>
                <c:pt idx="1538">
                  <c:v>4.2136986301369861</c:v>
                </c:pt>
                <c:pt idx="1539">
                  <c:v>4.2164383561643834</c:v>
                </c:pt>
                <c:pt idx="1540">
                  <c:v>4.2191780821917808</c:v>
                </c:pt>
                <c:pt idx="1541">
                  <c:v>4.2219178082191782</c:v>
                </c:pt>
                <c:pt idx="1542">
                  <c:v>4.2246575342465755</c:v>
                </c:pt>
                <c:pt idx="1543">
                  <c:v>4.2273972602739729</c:v>
                </c:pt>
                <c:pt idx="1544">
                  <c:v>4.2301369863013702</c:v>
                </c:pt>
                <c:pt idx="1545">
                  <c:v>4.2328767123287667</c:v>
                </c:pt>
                <c:pt idx="1546">
                  <c:v>4.2356164383561641</c:v>
                </c:pt>
                <c:pt idx="1547">
                  <c:v>4.2383561643835614</c:v>
                </c:pt>
                <c:pt idx="1548">
                  <c:v>4.2410958904109588</c:v>
                </c:pt>
                <c:pt idx="1549">
                  <c:v>4.2438356164383562</c:v>
                </c:pt>
                <c:pt idx="1550">
                  <c:v>4.2465753424657535</c:v>
                </c:pt>
                <c:pt idx="1551">
                  <c:v>4.2493150684931509</c:v>
                </c:pt>
                <c:pt idx="1552">
                  <c:v>4.2520547945205482</c:v>
                </c:pt>
                <c:pt idx="1553">
                  <c:v>4.2547945205479456</c:v>
                </c:pt>
                <c:pt idx="1554">
                  <c:v>4.2575342465753421</c:v>
                </c:pt>
                <c:pt idx="1555">
                  <c:v>4.2602739726027394</c:v>
                </c:pt>
                <c:pt idx="1556">
                  <c:v>4.2630136986301368</c:v>
                </c:pt>
                <c:pt idx="1557">
                  <c:v>4.2657534246575342</c:v>
                </c:pt>
                <c:pt idx="1558">
                  <c:v>4.2684931506849315</c:v>
                </c:pt>
                <c:pt idx="1559">
                  <c:v>4.2712328767123289</c:v>
                </c:pt>
                <c:pt idx="1560">
                  <c:v>4.2739726027397262</c:v>
                </c:pt>
                <c:pt idx="1561">
                  <c:v>4.2767123287671236</c:v>
                </c:pt>
                <c:pt idx="1562">
                  <c:v>4.279452054794521</c:v>
                </c:pt>
                <c:pt idx="1563">
                  <c:v>4.2821917808219174</c:v>
                </c:pt>
                <c:pt idx="1564">
                  <c:v>4.2849315068493148</c:v>
                </c:pt>
                <c:pt idx="1565">
                  <c:v>4.2876712328767121</c:v>
                </c:pt>
                <c:pt idx="1566">
                  <c:v>4.2904109589041095</c:v>
                </c:pt>
                <c:pt idx="1567">
                  <c:v>4.2931506849315069</c:v>
                </c:pt>
                <c:pt idx="1568">
                  <c:v>4.2958904109589042</c:v>
                </c:pt>
                <c:pt idx="1569">
                  <c:v>4.2986301369863016</c:v>
                </c:pt>
                <c:pt idx="1570">
                  <c:v>4.3013698630136989</c:v>
                </c:pt>
                <c:pt idx="1571">
                  <c:v>4.3041095890410963</c:v>
                </c:pt>
                <c:pt idx="1572">
                  <c:v>4.3068493150684928</c:v>
                </c:pt>
                <c:pt idx="1573">
                  <c:v>4.3095890410958901</c:v>
                </c:pt>
                <c:pt idx="1574">
                  <c:v>4.3123287671232875</c:v>
                </c:pt>
                <c:pt idx="1575">
                  <c:v>4.3150684931506849</c:v>
                </c:pt>
                <c:pt idx="1576">
                  <c:v>4.3178082191780822</c:v>
                </c:pt>
                <c:pt idx="1577">
                  <c:v>4.3205479452054796</c:v>
                </c:pt>
                <c:pt idx="1578">
                  <c:v>4.3232876712328769</c:v>
                </c:pt>
                <c:pt idx="1579">
                  <c:v>4.3260273972602743</c:v>
                </c:pt>
                <c:pt idx="1580">
                  <c:v>4.3287671232876717</c:v>
                </c:pt>
                <c:pt idx="1581">
                  <c:v>4.3315068493150681</c:v>
                </c:pt>
                <c:pt idx="1582">
                  <c:v>4.3342465753424655</c:v>
                </c:pt>
                <c:pt idx="1583">
                  <c:v>4.3369863013698629</c:v>
                </c:pt>
                <c:pt idx="1584">
                  <c:v>4.3397260273972602</c:v>
                </c:pt>
                <c:pt idx="1585">
                  <c:v>4.3424657534246576</c:v>
                </c:pt>
                <c:pt idx="1586">
                  <c:v>4.3452054794520549</c:v>
                </c:pt>
                <c:pt idx="1587">
                  <c:v>4.3479452054794523</c:v>
                </c:pt>
                <c:pt idx="1588">
                  <c:v>4.3506849315068497</c:v>
                </c:pt>
                <c:pt idx="1589">
                  <c:v>4.353424657534247</c:v>
                </c:pt>
                <c:pt idx="1590">
                  <c:v>4.3561643835616435</c:v>
                </c:pt>
                <c:pt idx="1591">
                  <c:v>4.3589041095890408</c:v>
                </c:pt>
                <c:pt idx="1592">
                  <c:v>4.3616438356164382</c:v>
                </c:pt>
                <c:pt idx="1593">
                  <c:v>4.3643835616438356</c:v>
                </c:pt>
                <c:pt idx="1594">
                  <c:v>4.3671232876712329</c:v>
                </c:pt>
                <c:pt idx="1595">
                  <c:v>4.3698630136986303</c:v>
                </c:pt>
                <c:pt idx="1596">
                  <c:v>4.3726027397260276</c:v>
                </c:pt>
                <c:pt idx="1597">
                  <c:v>4.375342465753425</c:v>
                </c:pt>
                <c:pt idx="1598">
                  <c:v>4.3780821917808215</c:v>
                </c:pt>
                <c:pt idx="1599">
                  <c:v>4.3808219178082188</c:v>
                </c:pt>
                <c:pt idx="1600">
                  <c:v>4.3835616438356162</c:v>
                </c:pt>
                <c:pt idx="1601">
                  <c:v>4.3863013698630136</c:v>
                </c:pt>
                <c:pt idx="1602">
                  <c:v>4.3890410958904109</c:v>
                </c:pt>
                <c:pt idx="1603">
                  <c:v>4.3917808219178083</c:v>
                </c:pt>
                <c:pt idx="1604">
                  <c:v>4.3945205479452056</c:v>
                </c:pt>
                <c:pt idx="1605">
                  <c:v>4.397260273972603</c:v>
                </c:pt>
                <c:pt idx="1606">
                  <c:v>4.4000000000000004</c:v>
                </c:pt>
                <c:pt idx="1607">
                  <c:v>4.4027397260273968</c:v>
                </c:pt>
                <c:pt idx="1608">
                  <c:v>4.4054794520547942</c:v>
                </c:pt>
                <c:pt idx="1609">
                  <c:v>4.4082191780821915</c:v>
                </c:pt>
                <c:pt idx="1610">
                  <c:v>4.4109589041095889</c:v>
                </c:pt>
                <c:pt idx="1611">
                  <c:v>4.4136986301369863</c:v>
                </c:pt>
                <c:pt idx="1612">
                  <c:v>4.4164383561643836</c:v>
                </c:pt>
                <c:pt idx="1613">
                  <c:v>4.419178082191781</c:v>
                </c:pt>
                <c:pt idx="1614">
                  <c:v>4.4219178082191783</c:v>
                </c:pt>
                <c:pt idx="1615">
                  <c:v>4.4246575342465757</c:v>
                </c:pt>
                <c:pt idx="1616">
                  <c:v>4.4273972602739722</c:v>
                </c:pt>
                <c:pt idx="1617">
                  <c:v>4.4301369863013695</c:v>
                </c:pt>
                <c:pt idx="1618">
                  <c:v>4.4328767123287669</c:v>
                </c:pt>
                <c:pt idx="1619">
                  <c:v>4.4356164383561643</c:v>
                </c:pt>
                <c:pt idx="1620">
                  <c:v>4.4383561643835616</c:v>
                </c:pt>
                <c:pt idx="1621">
                  <c:v>4.441095890410959</c:v>
                </c:pt>
                <c:pt idx="1622">
                  <c:v>4.4438356164383563</c:v>
                </c:pt>
                <c:pt idx="1623">
                  <c:v>4.4465753424657537</c:v>
                </c:pt>
                <c:pt idx="1624">
                  <c:v>4.4493150684931511</c:v>
                </c:pt>
                <c:pt idx="1625">
                  <c:v>4.4520547945205475</c:v>
                </c:pt>
                <c:pt idx="1626">
                  <c:v>4.4547945205479449</c:v>
                </c:pt>
                <c:pt idx="1627">
                  <c:v>4.4575342465753423</c:v>
                </c:pt>
                <c:pt idx="1628">
                  <c:v>4.4602739726027396</c:v>
                </c:pt>
                <c:pt idx="1629">
                  <c:v>4.463013698630137</c:v>
                </c:pt>
                <c:pt idx="1630">
                  <c:v>4.4657534246575343</c:v>
                </c:pt>
                <c:pt idx="1631">
                  <c:v>4.4684931506849317</c:v>
                </c:pt>
                <c:pt idx="1632">
                  <c:v>4.4712328767123291</c:v>
                </c:pt>
                <c:pt idx="1633">
                  <c:v>4.4739726027397264</c:v>
                </c:pt>
                <c:pt idx="1634">
                  <c:v>4.4767123287671229</c:v>
                </c:pt>
                <c:pt idx="1635">
                  <c:v>4.4794520547945202</c:v>
                </c:pt>
                <c:pt idx="1636">
                  <c:v>4.4821917808219176</c:v>
                </c:pt>
                <c:pt idx="1637">
                  <c:v>4.484931506849315</c:v>
                </c:pt>
                <c:pt idx="1638">
                  <c:v>4.4876712328767123</c:v>
                </c:pt>
                <c:pt idx="1639">
                  <c:v>4.4904109589041097</c:v>
                </c:pt>
                <c:pt idx="1640">
                  <c:v>4.493150684931507</c:v>
                </c:pt>
                <c:pt idx="1641">
                  <c:v>4.4958904109589044</c:v>
                </c:pt>
                <c:pt idx="1642">
                  <c:v>4.4986301369863018</c:v>
                </c:pt>
                <c:pt idx="1643">
                  <c:v>4.5013698630136982</c:v>
                </c:pt>
                <c:pt idx="1644">
                  <c:v>4.5041095890410956</c:v>
                </c:pt>
                <c:pt idx="1645">
                  <c:v>4.506849315068493</c:v>
                </c:pt>
                <c:pt idx="1646">
                  <c:v>4.5095890410958903</c:v>
                </c:pt>
                <c:pt idx="1647">
                  <c:v>4.5123287671232877</c:v>
                </c:pt>
                <c:pt idx="1648">
                  <c:v>4.515068493150685</c:v>
                </c:pt>
                <c:pt idx="1649">
                  <c:v>4.5178082191780824</c:v>
                </c:pt>
                <c:pt idx="1650">
                  <c:v>4.5205479452054798</c:v>
                </c:pt>
                <c:pt idx="1651">
                  <c:v>4.5232876712328771</c:v>
                </c:pt>
                <c:pt idx="1652">
                  <c:v>4.5260273972602736</c:v>
                </c:pt>
                <c:pt idx="1653">
                  <c:v>4.5287671232876709</c:v>
                </c:pt>
                <c:pt idx="1654">
                  <c:v>4.5315068493150683</c:v>
                </c:pt>
                <c:pt idx="1655">
                  <c:v>4.5342465753424657</c:v>
                </c:pt>
                <c:pt idx="1656">
                  <c:v>4.536986301369863</c:v>
                </c:pt>
                <c:pt idx="1657">
                  <c:v>4.5397260273972604</c:v>
                </c:pt>
                <c:pt idx="1658">
                  <c:v>4.5424657534246577</c:v>
                </c:pt>
                <c:pt idx="1659">
                  <c:v>4.5452054794520551</c:v>
                </c:pt>
                <c:pt idx="1660">
                  <c:v>4.5479452054794525</c:v>
                </c:pt>
                <c:pt idx="1661">
                  <c:v>4.5506849315068489</c:v>
                </c:pt>
                <c:pt idx="1662">
                  <c:v>4.5534246575342463</c:v>
                </c:pt>
                <c:pt idx="1663">
                  <c:v>4.5561643835616437</c:v>
                </c:pt>
                <c:pt idx="1664">
                  <c:v>4.558904109589041</c:v>
                </c:pt>
                <c:pt idx="1665">
                  <c:v>4.5616438356164384</c:v>
                </c:pt>
                <c:pt idx="1666">
                  <c:v>4.5643835616438357</c:v>
                </c:pt>
                <c:pt idx="1667">
                  <c:v>4.5671232876712331</c:v>
                </c:pt>
                <c:pt idx="1668">
                  <c:v>4.5698630136986305</c:v>
                </c:pt>
                <c:pt idx="1669">
                  <c:v>4.5726027397260278</c:v>
                </c:pt>
                <c:pt idx="1670">
                  <c:v>4.5753424657534243</c:v>
                </c:pt>
                <c:pt idx="1671">
                  <c:v>4.5780821917808217</c:v>
                </c:pt>
                <c:pt idx="1672">
                  <c:v>4.580821917808219</c:v>
                </c:pt>
                <c:pt idx="1673">
                  <c:v>4.5835616438356164</c:v>
                </c:pt>
                <c:pt idx="1674">
                  <c:v>4.5863013698630137</c:v>
                </c:pt>
                <c:pt idx="1675">
                  <c:v>4.5890410958904111</c:v>
                </c:pt>
                <c:pt idx="1676">
                  <c:v>4.5917808219178085</c:v>
                </c:pt>
                <c:pt idx="1677">
                  <c:v>4.5945205479452058</c:v>
                </c:pt>
                <c:pt idx="1678">
                  <c:v>4.5972602739726032</c:v>
                </c:pt>
                <c:pt idx="1679">
                  <c:v>4.5999999999999996</c:v>
                </c:pt>
                <c:pt idx="1680">
                  <c:v>4.602739726027397</c:v>
                </c:pt>
                <c:pt idx="1681">
                  <c:v>4.6054794520547944</c:v>
                </c:pt>
                <c:pt idx="1682">
                  <c:v>4.6082191780821917</c:v>
                </c:pt>
                <c:pt idx="1683">
                  <c:v>4.6109589041095891</c:v>
                </c:pt>
                <c:pt idx="1684">
                  <c:v>4.6136986301369864</c:v>
                </c:pt>
                <c:pt idx="1685">
                  <c:v>4.6164383561643838</c:v>
                </c:pt>
                <c:pt idx="1686">
                  <c:v>4.6191780821917812</c:v>
                </c:pt>
                <c:pt idx="1687">
                  <c:v>4.6219178082191785</c:v>
                </c:pt>
                <c:pt idx="1688">
                  <c:v>4.624657534246575</c:v>
                </c:pt>
                <c:pt idx="1689">
                  <c:v>4.6273972602739724</c:v>
                </c:pt>
                <c:pt idx="1690">
                  <c:v>4.6301369863013697</c:v>
                </c:pt>
                <c:pt idx="1691">
                  <c:v>4.6328767123287671</c:v>
                </c:pt>
                <c:pt idx="1692">
                  <c:v>4.6356164383561644</c:v>
                </c:pt>
                <c:pt idx="1693">
                  <c:v>4.6383561643835618</c:v>
                </c:pt>
                <c:pt idx="1694">
                  <c:v>4.6410958904109592</c:v>
                </c:pt>
                <c:pt idx="1695">
                  <c:v>4.6438356164383565</c:v>
                </c:pt>
                <c:pt idx="1696">
                  <c:v>4.646575342465753</c:v>
                </c:pt>
                <c:pt idx="1697">
                  <c:v>4.6493150684931503</c:v>
                </c:pt>
                <c:pt idx="1698">
                  <c:v>4.6520547945205477</c:v>
                </c:pt>
                <c:pt idx="1699">
                  <c:v>4.6547945205479451</c:v>
                </c:pt>
                <c:pt idx="1700">
                  <c:v>4.6575342465753424</c:v>
                </c:pt>
                <c:pt idx="1701">
                  <c:v>4.6602739726027398</c:v>
                </c:pt>
                <c:pt idx="1702">
                  <c:v>4.6630136986301371</c:v>
                </c:pt>
                <c:pt idx="1703">
                  <c:v>4.6657534246575345</c:v>
                </c:pt>
                <c:pt idx="1704">
                  <c:v>4.6684931506849319</c:v>
                </c:pt>
                <c:pt idx="1705">
                  <c:v>4.6712328767123283</c:v>
                </c:pt>
                <c:pt idx="1706">
                  <c:v>4.6739726027397257</c:v>
                </c:pt>
                <c:pt idx="1707">
                  <c:v>4.6767123287671231</c:v>
                </c:pt>
                <c:pt idx="1708">
                  <c:v>4.6794520547945204</c:v>
                </c:pt>
                <c:pt idx="1709">
                  <c:v>4.6821917808219178</c:v>
                </c:pt>
                <c:pt idx="1710">
                  <c:v>4.6849315068493151</c:v>
                </c:pt>
                <c:pt idx="1711">
                  <c:v>4.6876712328767125</c:v>
                </c:pt>
                <c:pt idx="1712">
                  <c:v>4.6904109589041099</c:v>
                </c:pt>
                <c:pt idx="1713">
                  <c:v>4.6931506849315072</c:v>
                </c:pt>
                <c:pt idx="1714">
                  <c:v>4.6958904109589037</c:v>
                </c:pt>
                <c:pt idx="1715">
                  <c:v>4.6986301369863011</c:v>
                </c:pt>
                <c:pt idx="1716">
                  <c:v>4.7013698630136984</c:v>
                </c:pt>
                <c:pt idx="1717">
                  <c:v>4.7041095890410958</c:v>
                </c:pt>
                <c:pt idx="1718">
                  <c:v>4.7068493150684931</c:v>
                </c:pt>
                <c:pt idx="1719">
                  <c:v>4.7095890410958905</c:v>
                </c:pt>
                <c:pt idx="1720">
                  <c:v>4.7123287671232879</c:v>
                </c:pt>
                <c:pt idx="1721">
                  <c:v>4.7150684931506852</c:v>
                </c:pt>
                <c:pt idx="1722">
                  <c:v>4.7178082191780826</c:v>
                </c:pt>
                <c:pt idx="1723">
                  <c:v>4.720547945205479</c:v>
                </c:pt>
                <c:pt idx="1724">
                  <c:v>4.7232876712328764</c:v>
                </c:pt>
                <c:pt idx="1725">
                  <c:v>4.7260273972602738</c:v>
                </c:pt>
                <c:pt idx="1726">
                  <c:v>4.7287671232876711</c:v>
                </c:pt>
                <c:pt idx="1727">
                  <c:v>4.7315068493150685</c:v>
                </c:pt>
                <c:pt idx="1728">
                  <c:v>4.7342465753424658</c:v>
                </c:pt>
                <c:pt idx="1729">
                  <c:v>4.7369863013698632</c:v>
                </c:pt>
                <c:pt idx="1730">
                  <c:v>4.7397260273972606</c:v>
                </c:pt>
                <c:pt idx="1731">
                  <c:v>4.7424657534246579</c:v>
                </c:pt>
                <c:pt idx="1732">
                  <c:v>4.7452054794520544</c:v>
                </c:pt>
                <c:pt idx="1733">
                  <c:v>4.7479452054794518</c:v>
                </c:pt>
                <c:pt idx="1734">
                  <c:v>4.7506849315068491</c:v>
                </c:pt>
                <c:pt idx="1735">
                  <c:v>4.7534246575342465</c:v>
                </c:pt>
                <c:pt idx="1736">
                  <c:v>4.7561643835616438</c:v>
                </c:pt>
                <c:pt idx="1737">
                  <c:v>4.7589041095890412</c:v>
                </c:pt>
                <c:pt idx="1738">
                  <c:v>4.7616438356164386</c:v>
                </c:pt>
                <c:pt idx="1739">
                  <c:v>4.7643835616438359</c:v>
                </c:pt>
                <c:pt idx="1740">
                  <c:v>4.7671232876712333</c:v>
                </c:pt>
                <c:pt idx="1741">
                  <c:v>4.7698630136986298</c:v>
                </c:pt>
                <c:pt idx="1742">
                  <c:v>4.7726027397260271</c:v>
                </c:pt>
                <c:pt idx="1743">
                  <c:v>4.7753424657534245</c:v>
                </c:pt>
                <c:pt idx="1744">
                  <c:v>4.7780821917808218</c:v>
                </c:pt>
                <c:pt idx="1745">
                  <c:v>4.7808219178082192</c:v>
                </c:pt>
                <c:pt idx="1746">
                  <c:v>4.7835616438356166</c:v>
                </c:pt>
                <c:pt idx="1747">
                  <c:v>4.7863013698630139</c:v>
                </c:pt>
                <c:pt idx="1748">
                  <c:v>4.7890410958904113</c:v>
                </c:pt>
                <c:pt idx="1749">
                  <c:v>4.7917808219178086</c:v>
                </c:pt>
                <c:pt idx="1750">
                  <c:v>4.7945205479452051</c:v>
                </c:pt>
                <c:pt idx="1751">
                  <c:v>4.7972602739726025</c:v>
                </c:pt>
                <c:pt idx="1752">
                  <c:v>4.8</c:v>
                </c:pt>
                <c:pt idx="1753">
                  <c:v>4.8027397260273972</c:v>
                </c:pt>
                <c:pt idx="1754">
                  <c:v>4.8054794520547945</c:v>
                </c:pt>
                <c:pt idx="1755">
                  <c:v>4.8082191780821919</c:v>
                </c:pt>
                <c:pt idx="1756">
                  <c:v>4.8109589041095893</c:v>
                </c:pt>
                <c:pt idx="1757">
                  <c:v>4.8136986301369866</c:v>
                </c:pt>
                <c:pt idx="1758">
                  <c:v>4.816438356164384</c:v>
                </c:pt>
                <c:pt idx="1759">
                  <c:v>4.8191780821917805</c:v>
                </c:pt>
                <c:pt idx="1760">
                  <c:v>4.8219178082191778</c:v>
                </c:pt>
                <c:pt idx="1761">
                  <c:v>4.8246575342465752</c:v>
                </c:pt>
                <c:pt idx="1762">
                  <c:v>4.8273972602739725</c:v>
                </c:pt>
                <c:pt idx="1763">
                  <c:v>4.8301369863013699</c:v>
                </c:pt>
                <c:pt idx="1764">
                  <c:v>4.8328767123287673</c:v>
                </c:pt>
                <c:pt idx="1765">
                  <c:v>4.8356164383561646</c:v>
                </c:pt>
                <c:pt idx="1766">
                  <c:v>4.838356164383562</c:v>
                </c:pt>
                <c:pt idx="1767">
                  <c:v>4.8410958904109593</c:v>
                </c:pt>
                <c:pt idx="1768">
                  <c:v>4.8438356164383558</c:v>
                </c:pt>
                <c:pt idx="1769">
                  <c:v>4.8465753424657532</c:v>
                </c:pt>
                <c:pt idx="1770">
                  <c:v>4.8493150684931505</c:v>
                </c:pt>
                <c:pt idx="1771">
                  <c:v>4.8520547945205479</c:v>
                </c:pt>
                <c:pt idx="1772">
                  <c:v>4.8547945205479452</c:v>
                </c:pt>
                <c:pt idx="1773">
                  <c:v>4.8575342465753426</c:v>
                </c:pt>
                <c:pt idx="1774">
                  <c:v>4.86027397260274</c:v>
                </c:pt>
                <c:pt idx="1775">
                  <c:v>4.8630136986301373</c:v>
                </c:pt>
                <c:pt idx="1776">
                  <c:v>4.8657534246575347</c:v>
                </c:pt>
                <c:pt idx="1777">
                  <c:v>4.8684931506849312</c:v>
                </c:pt>
                <c:pt idx="1778">
                  <c:v>4.8712328767123285</c:v>
                </c:pt>
                <c:pt idx="1779">
                  <c:v>4.8739726027397259</c:v>
                </c:pt>
                <c:pt idx="1780">
                  <c:v>4.8767123287671232</c:v>
                </c:pt>
                <c:pt idx="1781">
                  <c:v>4.8794520547945206</c:v>
                </c:pt>
                <c:pt idx="1782">
                  <c:v>4.882191780821918</c:v>
                </c:pt>
                <c:pt idx="1783">
                  <c:v>4.8849315068493153</c:v>
                </c:pt>
                <c:pt idx="1784">
                  <c:v>4.8876712328767127</c:v>
                </c:pt>
                <c:pt idx="1785">
                  <c:v>4.8904109589041092</c:v>
                </c:pt>
                <c:pt idx="1786">
                  <c:v>4.8931506849315065</c:v>
                </c:pt>
                <c:pt idx="1787">
                  <c:v>4.8958904109589039</c:v>
                </c:pt>
                <c:pt idx="1788">
                  <c:v>4.8986301369863012</c:v>
                </c:pt>
                <c:pt idx="1789">
                  <c:v>4.9013698630136986</c:v>
                </c:pt>
                <c:pt idx="1790">
                  <c:v>4.904109589041096</c:v>
                </c:pt>
                <c:pt idx="1791">
                  <c:v>4.9068493150684933</c:v>
                </c:pt>
                <c:pt idx="1792">
                  <c:v>4.9095890410958907</c:v>
                </c:pt>
                <c:pt idx="1793">
                  <c:v>4.912328767123288</c:v>
                </c:pt>
                <c:pt idx="1794">
                  <c:v>4.9150684931506845</c:v>
                </c:pt>
                <c:pt idx="1795">
                  <c:v>4.9178082191780819</c:v>
                </c:pt>
                <c:pt idx="1796">
                  <c:v>4.9205479452054792</c:v>
                </c:pt>
                <c:pt idx="1797">
                  <c:v>4.9232876712328766</c:v>
                </c:pt>
                <c:pt idx="1798">
                  <c:v>4.9260273972602739</c:v>
                </c:pt>
                <c:pt idx="1799">
                  <c:v>4.9287671232876713</c:v>
                </c:pt>
                <c:pt idx="1800">
                  <c:v>4.9315068493150687</c:v>
                </c:pt>
                <c:pt idx="1801">
                  <c:v>4.934246575342466</c:v>
                </c:pt>
                <c:pt idx="1802">
                  <c:v>4.9369863013698634</c:v>
                </c:pt>
                <c:pt idx="1803">
                  <c:v>4.9397260273972599</c:v>
                </c:pt>
                <c:pt idx="1804">
                  <c:v>4.9424657534246572</c:v>
                </c:pt>
                <c:pt idx="1805">
                  <c:v>4.9452054794520546</c:v>
                </c:pt>
                <c:pt idx="1806">
                  <c:v>4.9479452054794519</c:v>
                </c:pt>
                <c:pt idx="1807">
                  <c:v>4.9506849315068493</c:v>
                </c:pt>
                <c:pt idx="1808">
                  <c:v>4.9534246575342467</c:v>
                </c:pt>
                <c:pt idx="1809">
                  <c:v>4.956164383561644</c:v>
                </c:pt>
                <c:pt idx="1810">
                  <c:v>4.9589041095890414</c:v>
                </c:pt>
                <c:pt idx="1811">
                  <c:v>4.9616438356164387</c:v>
                </c:pt>
                <c:pt idx="1812">
                  <c:v>4.9643835616438352</c:v>
                </c:pt>
                <c:pt idx="1813">
                  <c:v>4.9671232876712326</c:v>
                </c:pt>
                <c:pt idx="1814">
                  <c:v>4.9698630136986299</c:v>
                </c:pt>
                <c:pt idx="1815">
                  <c:v>4.9726027397260273</c:v>
                </c:pt>
                <c:pt idx="1816">
                  <c:v>4.9753424657534246</c:v>
                </c:pt>
                <c:pt idx="1817">
                  <c:v>4.978082191780822</c:v>
                </c:pt>
                <c:pt idx="1818">
                  <c:v>4.9808219178082194</c:v>
                </c:pt>
                <c:pt idx="1819">
                  <c:v>4.9835616438356167</c:v>
                </c:pt>
                <c:pt idx="1820">
                  <c:v>4.9863013698630141</c:v>
                </c:pt>
                <c:pt idx="1821">
                  <c:v>4.9890410958904106</c:v>
                </c:pt>
                <c:pt idx="1822">
                  <c:v>4.9917808219178079</c:v>
                </c:pt>
                <c:pt idx="1823">
                  <c:v>4.9945205479452053</c:v>
                </c:pt>
                <c:pt idx="1824">
                  <c:v>4.9972602739726026</c:v>
                </c:pt>
                <c:pt idx="1825">
                  <c:v>5</c:v>
                </c:pt>
                <c:pt idx="1826">
                  <c:v>5.0027397260273974</c:v>
                </c:pt>
                <c:pt idx="1827">
                  <c:v>5.0054794520547947</c:v>
                </c:pt>
                <c:pt idx="1828">
                  <c:v>5.0082191780821921</c:v>
                </c:pt>
                <c:pt idx="1829">
                  <c:v>5.0109589041095894</c:v>
                </c:pt>
                <c:pt idx="1830">
                  <c:v>5.0136986301369859</c:v>
                </c:pt>
                <c:pt idx="1831">
                  <c:v>5.0164383561643833</c:v>
                </c:pt>
                <c:pt idx="1832">
                  <c:v>5.0191780821917806</c:v>
                </c:pt>
                <c:pt idx="1833">
                  <c:v>5.021917808219178</c:v>
                </c:pt>
                <c:pt idx="1834">
                  <c:v>5.0246575342465754</c:v>
                </c:pt>
                <c:pt idx="1835">
                  <c:v>5.0273972602739727</c:v>
                </c:pt>
                <c:pt idx="1836">
                  <c:v>5.0301369863013701</c:v>
                </c:pt>
                <c:pt idx="1837">
                  <c:v>5.0328767123287674</c:v>
                </c:pt>
                <c:pt idx="1838">
                  <c:v>5.0356164383561648</c:v>
                </c:pt>
                <c:pt idx="1839">
                  <c:v>5.0383561643835613</c:v>
                </c:pt>
                <c:pt idx="1840">
                  <c:v>5.0410958904109586</c:v>
                </c:pt>
                <c:pt idx="1841">
                  <c:v>5.043835616438356</c:v>
                </c:pt>
                <c:pt idx="1842">
                  <c:v>5.0465753424657533</c:v>
                </c:pt>
                <c:pt idx="1843">
                  <c:v>5.0493150684931507</c:v>
                </c:pt>
                <c:pt idx="1844">
                  <c:v>5.0520547945205481</c:v>
                </c:pt>
                <c:pt idx="1845">
                  <c:v>5.0547945205479454</c:v>
                </c:pt>
                <c:pt idx="1846">
                  <c:v>5.0575342465753428</c:v>
                </c:pt>
                <c:pt idx="1847">
                  <c:v>5.0602739726027401</c:v>
                </c:pt>
                <c:pt idx="1848">
                  <c:v>5.0630136986301366</c:v>
                </c:pt>
                <c:pt idx="1849">
                  <c:v>5.065753424657534</c:v>
                </c:pt>
                <c:pt idx="1850">
                  <c:v>5.0684931506849313</c:v>
                </c:pt>
                <c:pt idx="1851">
                  <c:v>5.0712328767123287</c:v>
                </c:pt>
                <c:pt idx="1852">
                  <c:v>5.0739726027397261</c:v>
                </c:pt>
                <c:pt idx="1853">
                  <c:v>5.0767123287671234</c:v>
                </c:pt>
                <c:pt idx="1854">
                  <c:v>5.0794520547945208</c:v>
                </c:pt>
                <c:pt idx="1855">
                  <c:v>5.0821917808219181</c:v>
                </c:pt>
                <c:pt idx="1856">
                  <c:v>5.0849315068493155</c:v>
                </c:pt>
                <c:pt idx="1857">
                  <c:v>5.087671232876712</c:v>
                </c:pt>
                <c:pt idx="1858">
                  <c:v>5.0904109589041093</c:v>
                </c:pt>
                <c:pt idx="1859">
                  <c:v>5.0931506849315067</c:v>
                </c:pt>
                <c:pt idx="1860">
                  <c:v>5.095890410958904</c:v>
                </c:pt>
                <c:pt idx="1861">
                  <c:v>5.0986301369863014</c:v>
                </c:pt>
                <c:pt idx="1862">
                  <c:v>5.1013698630136988</c:v>
                </c:pt>
                <c:pt idx="1863">
                  <c:v>5.1041095890410961</c:v>
                </c:pt>
                <c:pt idx="1864">
                  <c:v>5.1068493150684935</c:v>
                </c:pt>
                <c:pt idx="1865">
                  <c:v>5.1095890410958908</c:v>
                </c:pt>
                <c:pt idx="1866">
                  <c:v>5.1123287671232873</c:v>
                </c:pt>
                <c:pt idx="1867">
                  <c:v>5.1150684931506847</c:v>
                </c:pt>
                <c:pt idx="1868">
                  <c:v>5.117808219178082</c:v>
                </c:pt>
                <c:pt idx="1869">
                  <c:v>5.1205479452054794</c:v>
                </c:pt>
                <c:pt idx="1870">
                  <c:v>5.1232876712328768</c:v>
                </c:pt>
                <c:pt idx="1871">
                  <c:v>5.1260273972602741</c:v>
                </c:pt>
                <c:pt idx="1872">
                  <c:v>5.1287671232876715</c:v>
                </c:pt>
                <c:pt idx="1873">
                  <c:v>5.1315068493150688</c:v>
                </c:pt>
                <c:pt idx="1874">
                  <c:v>5.1342465753424653</c:v>
                </c:pt>
                <c:pt idx="1875">
                  <c:v>5.1369863013698627</c:v>
                </c:pt>
                <c:pt idx="1876">
                  <c:v>5.13972602739726</c:v>
                </c:pt>
                <c:pt idx="1877">
                  <c:v>5.1424657534246574</c:v>
                </c:pt>
                <c:pt idx="1878">
                  <c:v>5.1452054794520548</c:v>
                </c:pt>
                <c:pt idx="1879">
                  <c:v>5.1479452054794521</c:v>
                </c:pt>
                <c:pt idx="1880">
                  <c:v>5.1506849315068495</c:v>
                </c:pt>
                <c:pt idx="1881">
                  <c:v>5.1534246575342468</c:v>
                </c:pt>
                <c:pt idx="1882">
                  <c:v>5.1561643835616442</c:v>
                </c:pt>
                <c:pt idx="1883">
                  <c:v>5.1589041095890407</c:v>
                </c:pt>
                <c:pt idx="1884">
                  <c:v>5.161643835616438</c:v>
                </c:pt>
                <c:pt idx="1885">
                  <c:v>5.1643835616438354</c:v>
                </c:pt>
                <c:pt idx="1886">
                  <c:v>5.1671232876712327</c:v>
                </c:pt>
                <c:pt idx="1887">
                  <c:v>5.1698630136986301</c:v>
                </c:pt>
                <c:pt idx="1888">
                  <c:v>5.1726027397260275</c:v>
                </c:pt>
                <c:pt idx="1889">
                  <c:v>5.1753424657534248</c:v>
                </c:pt>
                <c:pt idx="1890">
                  <c:v>5.1780821917808222</c:v>
                </c:pt>
                <c:pt idx="1891">
                  <c:v>5.1808219178082195</c:v>
                </c:pt>
                <c:pt idx="1892">
                  <c:v>5.183561643835616</c:v>
                </c:pt>
                <c:pt idx="1893">
                  <c:v>5.1863013698630134</c:v>
                </c:pt>
                <c:pt idx="1894">
                  <c:v>5.1890410958904107</c:v>
                </c:pt>
                <c:pt idx="1895">
                  <c:v>5.1917808219178081</c:v>
                </c:pt>
                <c:pt idx="1896">
                  <c:v>5.1945205479452055</c:v>
                </c:pt>
                <c:pt idx="1897">
                  <c:v>5.1972602739726028</c:v>
                </c:pt>
                <c:pt idx="1898">
                  <c:v>5.2</c:v>
                </c:pt>
                <c:pt idx="1899">
                  <c:v>5.2027397260273975</c:v>
                </c:pt>
                <c:pt idx="1900">
                  <c:v>5.2054794520547949</c:v>
                </c:pt>
                <c:pt idx="1901">
                  <c:v>5.2082191780821914</c:v>
                </c:pt>
                <c:pt idx="1902">
                  <c:v>5.2109589041095887</c:v>
                </c:pt>
                <c:pt idx="1903">
                  <c:v>5.2136986301369861</c:v>
                </c:pt>
                <c:pt idx="1904">
                  <c:v>5.2164383561643834</c:v>
                </c:pt>
                <c:pt idx="1905">
                  <c:v>5.2191780821917808</c:v>
                </c:pt>
                <c:pt idx="1906">
                  <c:v>5.2219178082191782</c:v>
                </c:pt>
                <c:pt idx="1907">
                  <c:v>5.2246575342465755</c:v>
                </c:pt>
                <c:pt idx="1908">
                  <c:v>5.2273972602739729</c:v>
                </c:pt>
                <c:pt idx="1909">
                  <c:v>5.2301369863013702</c:v>
                </c:pt>
                <c:pt idx="1910">
                  <c:v>5.2328767123287667</c:v>
                </c:pt>
                <c:pt idx="1911">
                  <c:v>5.2356164383561641</c:v>
                </c:pt>
                <c:pt idx="1912">
                  <c:v>5.2383561643835614</c:v>
                </c:pt>
                <c:pt idx="1913">
                  <c:v>5.2410958904109588</c:v>
                </c:pt>
                <c:pt idx="1914">
                  <c:v>5.2438356164383562</c:v>
                </c:pt>
                <c:pt idx="1915">
                  <c:v>5.2465753424657535</c:v>
                </c:pt>
                <c:pt idx="1916">
                  <c:v>5.2493150684931509</c:v>
                </c:pt>
                <c:pt idx="1917">
                  <c:v>5.2520547945205482</c:v>
                </c:pt>
                <c:pt idx="1918">
                  <c:v>5.2547945205479456</c:v>
                </c:pt>
                <c:pt idx="1919">
                  <c:v>5.2575342465753421</c:v>
                </c:pt>
                <c:pt idx="1920">
                  <c:v>5.2602739726027394</c:v>
                </c:pt>
                <c:pt idx="1921">
                  <c:v>5.2630136986301368</c:v>
                </c:pt>
                <c:pt idx="1922">
                  <c:v>5.2657534246575342</c:v>
                </c:pt>
                <c:pt idx="1923">
                  <c:v>5.2684931506849315</c:v>
                </c:pt>
                <c:pt idx="1924">
                  <c:v>5.2712328767123289</c:v>
                </c:pt>
                <c:pt idx="1925">
                  <c:v>5.2739726027397262</c:v>
                </c:pt>
                <c:pt idx="1926">
                  <c:v>5.2767123287671236</c:v>
                </c:pt>
                <c:pt idx="1927">
                  <c:v>5.279452054794521</c:v>
                </c:pt>
                <c:pt idx="1928">
                  <c:v>5.2821917808219174</c:v>
                </c:pt>
                <c:pt idx="1929">
                  <c:v>5.2849315068493148</c:v>
                </c:pt>
                <c:pt idx="1930">
                  <c:v>5.2876712328767121</c:v>
                </c:pt>
                <c:pt idx="1931">
                  <c:v>5.2904109589041095</c:v>
                </c:pt>
                <c:pt idx="1932">
                  <c:v>5.2931506849315069</c:v>
                </c:pt>
                <c:pt idx="1933">
                  <c:v>5.2958904109589042</c:v>
                </c:pt>
                <c:pt idx="1934">
                  <c:v>5.2986301369863016</c:v>
                </c:pt>
                <c:pt idx="1935">
                  <c:v>5.3013698630136989</c:v>
                </c:pt>
                <c:pt idx="1936">
                  <c:v>5.3041095890410963</c:v>
                </c:pt>
                <c:pt idx="1937">
                  <c:v>5.3068493150684928</c:v>
                </c:pt>
                <c:pt idx="1938">
                  <c:v>5.3095890410958901</c:v>
                </c:pt>
                <c:pt idx="1939">
                  <c:v>5.3123287671232875</c:v>
                </c:pt>
                <c:pt idx="1940">
                  <c:v>5.3150684931506849</c:v>
                </c:pt>
                <c:pt idx="1941">
                  <c:v>5.3178082191780822</c:v>
                </c:pt>
                <c:pt idx="1942">
                  <c:v>5.3205479452054796</c:v>
                </c:pt>
                <c:pt idx="1943">
                  <c:v>5.3232876712328769</c:v>
                </c:pt>
                <c:pt idx="1944">
                  <c:v>5.3260273972602743</c:v>
                </c:pt>
                <c:pt idx="1945">
                  <c:v>5.3287671232876717</c:v>
                </c:pt>
                <c:pt idx="1946">
                  <c:v>5.3315068493150681</c:v>
                </c:pt>
                <c:pt idx="1947">
                  <c:v>5.3342465753424655</c:v>
                </c:pt>
                <c:pt idx="1948">
                  <c:v>5.3369863013698629</c:v>
                </c:pt>
                <c:pt idx="1949">
                  <c:v>5.3397260273972602</c:v>
                </c:pt>
                <c:pt idx="1950">
                  <c:v>5.3424657534246576</c:v>
                </c:pt>
                <c:pt idx="1951">
                  <c:v>5.3452054794520549</c:v>
                </c:pt>
                <c:pt idx="1952">
                  <c:v>5.3479452054794523</c:v>
                </c:pt>
                <c:pt idx="1953">
                  <c:v>5.3506849315068497</c:v>
                </c:pt>
                <c:pt idx="1954">
                  <c:v>5.353424657534247</c:v>
                </c:pt>
                <c:pt idx="1955">
                  <c:v>5.3561643835616435</c:v>
                </c:pt>
                <c:pt idx="1956">
                  <c:v>5.3589041095890408</c:v>
                </c:pt>
                <c:pt idx="1957">
                  <c:v>5.3616438356164382</c:v>
                </c:pt>
                <c:pt idx="1958">
                  <c:v>5.3643835616438356</c:v>
                </c:pt>
                <c:pt idx="1959">
                  <c:v>5.3671232876712329</c:v>
                </c:pt>
                <c:pt idx="1960">
                  <c:v>5.3698630136986303</c:v>
                </c:pt>
                <c:pt idx="1961">
                  <c:v>5.3726027397260276</c:v>
                </c:pt>
                <c:pt idx="1962">
                  <c:v>5.375342465753425</c:v>
                </c:pt>
                <c:pt idx="1963">
                  <c:v>5.3780821917808215</c:v>
                </c:pt>
                <c:pt idx="1964">
                  <c:v>5.3808219178082188</c:v>
                </c:pt>
                <c:pt idx="1965">
                  <c:v>5.3835616438356162</c:v>
                </c:pt>
                <c:pt idx="1966">
                  <c:v>5.3863013698630136</c:v>
                </c:pt>
                <c:pt idx="1967">
                  <c:v>5.3890410958904109</c:v>
                </c:pt>
                <c:pt idx="1968">
                  <c:v>5.3917808219178083</c:v>
                </c:pt>
                <c:pt idx="1969">
                  <c:v>5.3945205479452056</c:v>
                </c:pt>
                <c:pt idx="1970">
                  <c:v>5.397260273972603</c:v>
                </c:pt>
                <c:pt idx="1971">
                  <c:v>5.4</c:v>
                </c:pt>
                <c:pt idx="1972">
                  <c:v>5.4027397260273968</c:v>
                </c:pt>
                <c:pt idx="1973">
                  <c:v>5.4054794520547942</c:v>
                </c:pt>
                <c:pt idx="1974">
                  <c:v>5.4082191780821915</c:v>
                </c:pt>
                <c:pt idx="1975">
                  <c:v>5.4109589041095889</c:v>
                </c:pt>
                <c:pt idx="1976">
                  <c:v>5.4136986301369863</c:v>
                </c:pt>
                <c:pt idx="1977">
                  <c:v>5.4164383561643836</c:v>
                </c:pt>
                <c:pt idx="1978">
                  <c:v>5.419178082191781</c:v>
                </c:pt>
                <c:pt idx="1979">
                  <c:v>5.4219178082191783</c:v>
                </c:pt>
                <c:pt idx="1980">
                  <c:v>5.4246575342465757</c:v>
                </c:pt>
                <c:pt idx="1981">
                  <c:v>5.4273972602739722</c:v>
                </c:pt>
                <c:pt idx="1982">
                  <c:v>5.4301369863013695</c:v>
                </c:pt>
                <c:pt idx="1983">
                  <c:v>5.4328767123287669</c:v>
                </c:pt>
                <c:pt idx="1984">
                  <c:v>5.4356164383561643</c:v>
                </c:pt>
                <c:pt idx="1985">
                  <c:v>5.4383561643835616</c:v>
                </c:pt>
                <c:pt idx="1986">
                  <c:v>5.441095890410959</c:v>
                </c:pt>
                <c:pt idx="1987">
                  <c:v>5.4438356164383563</c:v>
                </c:pt>
                <c:pt idx="1988">
                  <c:v>5.4465753424657537</c:v>
                </c:pt>
                <c:pt idx="1989">
                  <c:v>5.4493150684931511</c:v>
                </c:pt>
                <c:pt idx="1990">
                  <c:v>5.4520547945205475</c:v>
                </c:pt>
                <c:pt idx="1991">
                  <c:v>5.4547945205479449</c:v>
                </c:pt>
                <c:pt idx="1992">
                  <c:v>5.4575342465753423</c:v>
                </c:pt>
                <c:pt idx="1993">
                  <c:v>5.4602739726027396</c:v>
                </c:pt>
                <c:pt idx="1994">
                  <c:v>5.463013698630137</c:v>
                </c:pt>
                <c:pt idx="1995">
                  <c:v>5.4657534246575343</c:v>
                </c:pt>
                <c:pt idx="1996">
                  <c:v>5.4684931506849317</c:v>
                </c:pt>
                <c:pt idx="1997">
                  <c:v>5.4712328767123291</c:v>
                </c:pt>
                <c:pt idx="1998">
                  <c:v>5.4739726027397264</c:v>
                </c:pt>
                <c:pt idx="1999">
                  <c:v>5.4767123287671229</c:v>
                </c:pt>
                <c:pt idx="2000">
                  <c:v>5.4794520547945202</c:v>
                </c:pt>
                <c:pt idx="2001">
                  <c:v>5.4821917808219176</c:v>
                </c:pt>
                <c:pt idx="2002">
                  <c:v>5.484931506849315</c:v>
                </c:pt>
                <c:pt idx="2003">
                  <c:v>5.4876712328767123</c:v>
                </c:pt>
                <c:pt idx="2004">
                  <c:v>5.4904109589041097</c:v>
                </c:pt>
                <c:pt idx="2005">
                  <c:v>5.493150684931507</c:v>
                </c:pt>
                <c:pt idx="2006">
                  <c:v>5.4958904109589044</c:v>
                </c:pt>
                <c:pt idx="2007">
                  <c:v>5.4986301369863018</c:v>
                </c:pt>
                <c:pt idx="2008">
                  <c:v>5.5013698630136982</c:v>
                </c:pt>
                <c:pt idx="2009">
                  <c:v>5.5041095890410956</c:v>
                </c:pt>
                <c:pt idx="2010">
                  <c:v>5.506849315068493</c:v>
                </c:pt>
                <c:pt idx="2011">
                  <c:v>5.5095890410958903</c:v>
                </c:pt>
                <c:pt idx="2012">
                  <c:v>5.5123287671232877</c:v>
                </c:pt>
                <c:pt idx="2013">
                  <c:v>5.515068493150685</c:v>
                </c:pt>
                <c:pt idx="2014">
                  <c:v>5.5178082191780824</c:v>
                </c:pt>
                <c:pt idx="2015">
                  <c:v>5.5205479452054798</c:v>
                </c:pt>
                <c:pt idx="2016">
                  <c:v>5.5232876712328771</c:v>
                </c:pt>
                <c:pt idx="2017">
                  <c:v>5.5260273972602736</c:v>
                </c:pt>
                <c:pt idx="2018">
                  <c:v>5.5287671232876709</c:v>
                </c:pt>
                <c:pt idx="2019">
                  <c:v>5.5315068493150683</c:v>
                </c:pt>
                <c:pt idx="2020">
                  <c:v>5.5342465753424657</c:v>
                </c:pt>
                <c:pt idx="2021">
                  <c:v>5.536986301369863</c:v>
                </c:pt>
                <c:pt idx="2022">
                  <c:v>5.5397260273972604</c:v>
                </c:pt>
                <c:pt idx="2023">
                  <c:v>5.5424657534246577</c:v>
                </c:pt>
                <c:pt idx="2024">
                  <c:v>5.5452054794520551</c:v>
                </c:pt>
                <c:pt idx="2025">
                  <c:v>5.5479452054794525</c:v>
                </c:pt>
                <c:pt idx="2026">
                  <c:v>5.5506849315068489</c:v>
                </c:pt>
                <c:pt idx="2027">
                  <c:v>5.5534246575342463</c:v>
                </c:pt>
                <c:pt idx="2028">
                  <c:v>5.5561643835616437</c:v>
                </c:pt>
                <c:pt idx="2029">
                  <c:v>5.558904109589041</c:v>
                </c:pt>
                <c:pt idx="2030">
                  <c:v>5.5616438356164384</c:v>
                </c:pt>
                <c:pt idx="2031">
                  <c:v>5.5643835616438357</c:v>
                </c:pt>
                <c:pt idx="2032">
                  <c:v>5.5671232876712331</c:v>
                </c:pt>
                <c:pt idx="2033">
                  <c:v>5.5698630136986305</c:v>
                </c:pt>
                <c:pt idx="2034">
                  <c:v>5.5726027397260278</c:v>
                </c:pt>
                <c:pt idx="2035">
                  <c:v>5.5753424657534243</c:v>
                </c:pt>
                <c:pt idx="2036">
                  <c:v>5.5780821917808217</c:v>
                </c:pt>
                <c:pt idx="2037">
                  <c:v>5.580821917808219</c:v>
                </c:pt>
                <c:pt idx="2038">
                  <c:v>5.5835616438356164</c:v>
                </c:pt>
                <c:pt idx="2039">
                  <c:v>5.5863013698630137</c:v>
                </c:pt>
                <c:pt idx="2040">
                  <c:v>5.5890410958904111</c:v>
                </c:pt>
                <c:pt idx="2041">
                  <c:v>5.5917808219178085</c:v>
                </c:pt>
                <c:pt idx="2042">
                  <c:v>5.5945205479452058</c:v>
                </c:pt>
                <c:pt idx="2043">
                  <c:v>5.5972602739726032</c:v>
                </c:pt>
                <c:pt idx="2044">
                  <c:v>5.6</c:v>
                </c:pt>
                <c:pt idx="2045">
                  <c:v>5.602739726027397</c:v>
                </c:pt>
                <c:pt idx="2046">
                  <c:v>5.6054794520547944</c:v>
                </c:pt>
                <c:pt idx="2047">
                  <c:v>5.6082191780821917</c:v>
                </c:pt>
                <c:pt idx="2048">
                  <c:v>5.6109589041095891</c:v>
                </c:pt>
                <c:pt idx="2049">
                  <c:v>5.6136986301369864</c:v>
                </c:pt>
                <c:pt idx="2050">
                  <c:v>5.6164383561643838</c:v>
                </c:pt>
                <c:pt idx="2051">
                  <c:v>5.6191780821917812</c:v>
                </c:pt>
                <c:pt idx="2052">
                  <c:v>5.6219178082191785</c:v>
                </c:pt>
                <c:pt idx="2053">
                  <c:v>5.624657534246575</c:v>
                </c:pt>
                <c:pt idx="2054">
                  <c:v>5.6273972602739724</c:v>
                </c:pt>
                <c:pt idx="2055">
                  <c:v>5.6301369863013697</c:v>
                </c:pt>
                <c:pt idx="2056">
                  <c:v>5.6328767123287671</c:v>
                </c:pt>
                <c:pt idx="2057">
                  <c:v>5.6356164383561644</c:v>
                </c:pt>
                <c:pt idx="2058">
                  <c:v>5.6383561643835618</c:v>
                </c:pt>
                <c:pt idx="2059">
                  <c:v>5.6410958904109592</c:v>
                </c:pt>
                <c:pt idx="2060">
                  <c:v>5.6438356164383565</c:v>
                </c:pt>
                <c:pt idx="2061">
                  <c:v>5.646575342465753</c:v>
                </c:pt>
                <c:pt idx="2062">
                  <c:v>5.6493150684931503</c:v>
                </c:pt>
                <c:pt idx="2063">
                  <c:v>5.6520547945205477</c:v>
                </c:pt>
                <c:pt idx="2064">
                  <c:v>5.6547945205479451</c:v>
                </c:pt>
                <c:pt idx="2065">
                  <c:v>5.6575342465753424</c:v>
                </c:pt>
                <c:pt idx="2066">
                  <c:v>5.6602739726027398</c:v>
                </c:pt>
                <c:pt idx="2067">
                  <c:v>5.6630136986301371</c:v>
                </c:pt>
                <c:pt idx="2068">
                  <c:v>5.6657534246575345</c:v>
                </c:pt>
                <c:pt idx="2069">
                  <c:v>5.6684931506849319</c:v>
                </c:pt>
                <c:pt idx="2070">
                  <c:v>5.6712328767123283</c:v>
                </c:pt>
                <c:pt idx="2071">
                  <c:v>5.6739726027397257</c:v>
                </c:pt>
                <c:pt idx="2072">
                  <c:v>5.6767123287671231</c:v>
                </c:pt>
                <c:pt idx="2073">
                  <c:v>5.6794520547945204</c:v>
                </c:pt>
                <c:pt idx="2074">
                  <c:v>5.6821917808219178</c:v>
                </c:pt>
                <c:pt idx="2075">
                  <c:v>5.6849315068493151</c:v>
                </c:pt>
                <c:pt idx="2076">
                  <c:v>5.6876712328767125</c:v>
                </c:pt>
                <c:pt idx="2077">
                  <c:v>5.6904109589041099</c:v>
                </c:pt>
                <c:pt idx="2078">
                  <c:v>5.6931506849315072</c:v>
                </c:pt>
                <c:pt idx="2079">
                  <c:v>5.6958904109589037</c:v>
                </c:pt>
                <c:pt idx="2080">
                  <c:v>5.6986301369863011</c:v>
                </c:pt>
                <c:pt idx="2081">
                  <c:v>5.7013698630136984</c:v>
                </c:pt>
                <c:pt idx="2082">
                  <c:v>5.7041095890410958</c:v>
                </c:pt>
                <c:pt idx="2083">
                  <c:v>5.7068493150684931</c:v>
                </c:pt>
                <c:pt idx="2084">
                  <c:v>5.7095890410958905</c:v>
                </c:pt>
                <c:pt idx="2085">
                  <c:v>5.7123287671232879</c:v>
                </c:pt>
                <c:pt idx="2086">
                  <c:v>5.7150684931506852</c:v>
                </c:pt>
                <c:pt idx="2087">
                  <c:v>5.7178082191780826</c:v>
                </c:pt>
                <c:pt idx="2088">
                  <c:v>5.720547945205479</c:v>
                </c:pt>
                <c:pt idx="2089">
                  <c:v>5.7232876712328764</c:v>
                </c:pt>
                <c:pt idx="2090">
                  <c:v>5.7260273972602738</c:v>
                </c:pt>
                <c:pt idx="2091">
                  <c:v>5.7287671232876711</c:v>
                </c:pt>
                <c:pt idx="2092">
                  <c:v>5.7315068493150685</c:v>
                </c:pt>
                <c:pt idx="2093">
                  <c:v>5.7342465753424658</c:v>
                </c:pt>
                <c:pt idx="2094">
                  <c:v>5.7369863013698632</c:v>
                </c:pt>
                <c:pt idx="2095">
                  <c:v>5.7397260273972606</c:v>
                </c:pt>
                <c:pt idx="2096">
                  <c:v>5.7424657534246579</c:v>
                </c:pt>
                <c:pt idx="2097">
                  <c:v>5.7452054794520544</c:v>
                </c:pt>
                <c:pt idx="2098">
                  <c:v>5.7479452054794518</c:v>
                </c:pt>
                <c:pt idx="2099">
                  <c:v>5.7506849315068491</c:v>
                </c:pt>
                <c:pt idx="2100">
                  <c:v>5.7534246575342465</c:v>
                </c:pt>
                <c:pt idx="2101">
                  <c:v>5.7561643835616438</c:v>
                </c:pt>
                <c:pt idx="2102">
                  <c:v>5.7589041095890412</c:v>
                </c:pt>
                <c:pt idx="2103">
                  <c:v>5.7616438356164386</c:v>
                </c:pt>
                <c:pt idx="2104">
                  <c:v>5.7643835616438359</c:v>
                </c:pt>
                <c:pt idx="2105">
                  <c:v>5.7671232876712333</c:v>
                </c:pt>
                <c:pt idx="2106">
                  <c:v>5.7698630136986298</c:v>
                </c:pt>
                <c:pt idx="2107">
                  <c:v>5.7726027397260271</c:v>
                </c:pt>
                <c:pt idx="2108">
                  <c:v>5.7753424657534245</c:v>
                </c:pt>
                <c:pt idx="2109">
                  <c:v>5.7780821917808218</c:v>
                </c:pt>
                <c:pt idx="2110">
                  <c:v>5.7808219178082192</c:v>
                </c:pt>
                <c:pt idx="2111">
                  <c:v>5.7835616438356166</c:v>
                </c:pt>
                <c:pt idx="2112">
                  <c:v>5.7863013698630139</c:v>
                </c:pt>
                <c:pt idx="2113">
                  <c:v>5.7890410958904113</c:v>
                </c:pt>
                <c:pt idx="2114">
                  <c:v>5.7917808219178086</c:v>
                </c:pt>
                <c:pt idx="2115">
                  <c:v>5.7945205479452051</c:v>
                </c:pt>
                <c:pt idx="2116">
                  <c:v>5.7972602739726025</c:v>
                </c:pt>
                <c:pt idx="2117">
                  <c:v>5.8</c:v>
                </c:pt>
                <c:pt idx="2118">
                  <c:v>5.8027397260273972</c:v>
                </c:pt>
                <c:pt idx="2119">
                  <c:v>5.8054794520547945</c:v>
                </c:pt>
                <c:pt idx="2120">
                  <c:v>5.8082191780821919</c:v>
                </c:pt>
                <c:pt idx="2121">
                  <c:v>5.8109589041095893</c:v>
                </c:pt>
                <c:pt idx="2122">
                  <c:v>5.8136986301369866</c:v>
                </c:pt>
                <c:pt idx="2123">
                  <c:v>5.816438356164384</c:v>
                </c:pt>
                <c:pt idx="2124">
                  <c:v>5.8191780821917805</c:v>
                </c:pt>
                <c:pt idx="2125">
                  <c:v>5.8219178082191778</c:v>
                </c:pt>
                <c:pt idx="2126">
                  <c:v>5.8246575342465752</c:v>
                </c:pt>
                <c:pt idx="2127">
                  <c:v>5.8273972602739725</c:v>
                </c:pt>
                <c:pt idx="2128">
                  <c:v>5.8301369863013699</c:v>
                </c:pt>
                <c:pt idx="2129">
                  <c:v>5.8328767123287673</c:v>
                </c:pt>
                <c:pt idx="2130">
                  <c:v>5.8356164383561646</c:v>
                </c:pt>
                <c:pt idx="2131">
                  <c:v>5.838356164383562</c:v>
                </c:pt>
                <c:pt idx="2132">
                  <c:v>5.8410958904109593</c:v>
                </c:pt>
                <c:pt idx="2133">
                  <c:v>5.8438356164383558</c:v>
                </c:pt>
                <c:pt idx="2134">
                  <c:v>5.8465753424657532</c:v>
                </c:pt>
                <c:pt idx="2135">
                  <c:v>5.8493150684931505</c:v>
                </c:pt>
                <c:pt idx="2136">
                  <c:v>5.8520547945205479</c:v>
                </c:pt>
                <c:pt idx="2137">
                  <c:v>5.8547945205479452</c:v>
                </c:pt>
                <c:pt idx="2138">
                  <c:v>5.8575342465753426</c:v>
                </c:pt>
                <c:pt idx="2139">
                  <c:v>5.86027397260274</c:v>
                </c:pt>
                <c:pt idx="2140">
                  <c:v>5.8630136986301373</c:v>
                </c:pt>
                <c:pt idx="2141">
                  <c:v>5.8657534246575347</c:v>
                </c:pt>
                <c:pt idx="2142">
                  <c:v>5.8684931506849312</c:v>
                </c:pt>
                <c:pt idx="2143">
                  <c:v>5.8712328767123285</c:v>
                </c:pt>
                <c:pt idx="2144">
                  <c:v>5.8739726027397259</c:v>
                </c:pt>
                <c:pt idx="2145">
                  <c:v>5.8767123287671232</c:v>
                </c:pt>
                <c:pt idx="2146">
                  <c:v>5.8794520547945206</c:v>
                </c:pt>
                <c:pt idx="2147">
                  <c:v>5.882191780821918</c:v>
                </c:pt>
                <c:pt idx="2148">
                  <c:v>5.8849315068493153</c:v>
                </c:pt>
                <c:pt idx="2149">
                  <c:v>5.8876712328767127</c:v>
                </c:pt>
                <c:pt idx="2150">
                  <c:v>5.8904109589041092</c:v>
                </c:pt>
                <c:pt idx="2151">
                  <c:v>5.8931506849315065</c:v>
                </c:pt>
                <c:pt idx="2152">
                  <c:v>5.8958904109589039</c:v>
                </c:pt>
                <c:pt idx="2153">
                  <c:v>5.8986301369863012</c:v>
                </c:pt>
                <c:pt idx="2154">
                  <c:v>5.9013698630136986</c:v>
                </c:pt>
                <c:pt idx="2155">
                  <c:v>5.904109589041096</c:v>
                </c:pt>
                <c:pt idx="2156">
                  <c:v>5.9068493150684933</c:v>
                </c:pt>
                <c:pt idx="2157">
                  <c:v>5.9095890410958907</c:v>
                </c:pt>
                <c:pt idx="2158">
                  <c:v>5.912328767123288</c:v>
                </c:pt>
                <c:pt idx="2159">
                  <c:v>5.9150684931506845</c:v>
                </c:pt>
                <c:pt idx="2160">
                  <c:v>5.9178082191780819</c:v>
                </c:pt>
                <c:pt idx="2161">
                  <c:v>5.9205479452054792</c:v>
                </c:pt>
                <c:pt idx="2162">
                  <c:v>5.9232876712328766</c:v>
                </c:pt>
                <c:pt idx="2163">
                  <c:v>5.9260273972602739</c:v>
                </c:pt>
                <c:pt idx="2164">
                  <c:v>5.9287671232876713</c:v>
                </c:pt>
                <c:pt idx="2165">
                  <c:v>5.9315068493150687</c:v>
                </c:pt>
                <c:pt idx="2166">
                  <c:v>5.934246575342466</c:v>
                </c:pt>
                <c:pt idx="2167">
                  <c:v>5.9369863013698634</c:v>
                </c:pt>
                <c:pt idx="2168">
                  <c:v>5.9397260273972599</c:v>
                </c:pt>
                <c:pt idx="2169">
                  <c:v>5.9424657534246572</c:v>
                </c:pt>
                <c:pt idx="2170">
                  <c:v>5.9452054794520546</c:v>
                </c:pt>
                <c:pt idx="2171">
                  <c:v>5.9479452054794519</c:v>
                </c:pt>
                <c:pt idx="2172">
                  <c:v>5.9506849315068493</c:v>
                </c:pt>
                <c:pt idx="2173">
                  <c:v>5.9534246575342467</c:v>
                </c:pt>
                <c:pt idx="2174">
                  <c:v>5.956164383561644</c:v>
                </c:pt>
                <c:pt idx="2175">
                  <c:v>5.9589041095890414</c:v>
                </c:pt>
                <c:pt idx="2176">
                  <c:v>5.9616438356164387</c:v>
                </c:pt>
                <c:pt idx="2177">
                  <c:v>5.9643835616438352</c:v>
                </c:pt>
                <c:pt idx="2178">
                  <c:v>5.9671232876712326</c:v>
                </c:pt>
                <c:pt idx="2179">
                  <c:v>5.9698630136986299</c:v>
                </c:pt>
                <c:pt idx="2180">
                  <c:v>5.9726027397260273</c:v>
                </c:pt>
                <c:pt idx="2181">
                  <c:v>5.9753424657534246</c:v>
                </c:pt>
                <c:pt idx="2182">
                  <c:v>5.978082191780822</c:v>
                </c:pt>
                <c:pt idx="2183">
                  <c:v>5.9808219178082194</c:v>
                </c:pt>
                <c:pt idx="2184">
                  <c:v>5.9835616438356167</c:v>
                </c:pt>
                <c:pt idx="2185">
                  <c:v>5.9863013698630141</c:v>
                </c:pt>
                <c:pt idx="2186">
                  <c:v>5.9890410958904106</c:v>
                </c:pt>
                <c:pt idx="2187">
                  <c:v>5.9917808219178079</c:v>
                </c:pt>
                <c:pt idx="2188">
                  <c:v>5.9945205479452053</c:v>
                </c:pt>
                <c:pt idx="2189">
                  <c:v>5.9972602739726026</c:v>
                </c:pt>
                <c:pt idx="2190">
                  <c:v>6</c:v>
                </c:pt>
                <c:pt idx="2191">
                  <c:v>6.0027397260273974</c:v>
                </c:pt>
                <c:pt idx="2192">
                  <c:v>6.0054794520547947</c:v>
                </c:pt>
                <c:pt idx="2193">
                  <c:v>6.0082191780821921</c:v>
                </c:pt>
                <c:pt idx="2194">
                  <c:v>6.0109589041095894</c:v>
                </c:pt>
                <c:pt idx="2195">
                  <c:v>6.0136986301369859</c:v>
                </c:pt>
                <c:pt idx="2196">
                  <c:v>6.0164383561643833</c:v>
                </c:pt>
                <c:pt idx="2197">
                  <c:v>6.0191780821917806</c:v>
                </c:pt>
                <c:pt idx="2198">
                  <c:v>6.021917808219178</c:v>
                </c:pt>
                <c:pt idx="2199">
                  <c:v>6.0246575342465754</c:v>
                </c:pt>
                <c:pt idx="2200">
                  <c:v>6.0273972602739727</c:v>
                </c:pt>
              </c:numCache>
            </c:numRef>
          </c:xVal>
          <c:yVal>
            <c:numRef>
              <c:f>CUM_INCID_CR1!$B$2:$B$2202</c:f>
              <c:numCache>
                <c:formatCode>General</c:formatCode>
                <c:ptCount val="2201"/>
                <c:pt idx="0">
                  <c:v>0</c:v>
                </c:pt>
                <c:pt idx="1">
                  <c:v>3.8595137012736397E-4</c:v>
                </c:pt>
                <c:pt idx="2">
                  <c:v>3.8595137012736397E-4</c:v>
                </c:pt>
                <c:pt idx="3">
                  <c:v>1.1593471524328747E-3</c:v>
                </c:pt>
                <c:pt idx="4">
                  <c:v>1.1593471524328747E-3</c:v>
                </c:pt>
                <c:pt idx="5">
                  <c:v>1.1593471524328747E-3</c:v>
                </c:pt>
                <c:pt idx="6">
                  <c:v>1.1593471524328747E-3</c:v>
                </c:pt>
                <c:pt idx="7">
                  <c:v>1.1593471524328747E-3</c:v>
                </c:pt>
                <c:pt idx="8">
                  <c:v>1.5460450435856301E-3</c:v>
                </c:pt>
                <c:pt idx="9">
                  <c:v>1.5460450435856301E-3</c:v>
                </c:pt>
                <c:pt idx="10">
                  <c:v>1.9327429347383855E-3</c:v>
                </c:pt>
                <c:pt idx="11">
                  <c:v>2.3194408258911409E-3</c:v>
                </c:pt>
                <c:pt idx="12">
                  <c:v>2.7061387170438963E-3</c:v>
                </c:pt>
                <c:pt idx="13">
                  <c:v>2.7061387170438963E-3</c:v>
                </c:pt>
                <c:pt idx="14">
                  <c:v>3.0928366081966517E-3</c:v>
                </c:pt>
                <c:pt idx="15">
                  <c:v>3.0928366081966517E-3</c:v>
                </c:pt>
                <c:pt idx="16">
                  <c:v>3.8662323905021626E-3</c:v>
                </c:pt>
                <c:pt idx="17">
                  <c:v>4.6396281728076734E-3</c:v>
                </c:pt>
                <c:pt idx="18">
                  <c:v>4.6396281728076734E-3</c:v>
                </c:pt>
                <c:pt idx="19">
                  <c:v>5.0263260639604292E-3</c:v>
                </c:pt>
                <c:pt idx="20">
                  <c:v>5.0263260639604292E-3</c:v>
                </c:pt>
                <c:pt idx="21">
                  <c:v>5.0263260639604292E-3</c:v>
                </c:pt>
                <c:pt idx="22">
                  <c:v>5.0263260639604292E-3</c:v>
                </c:pt>
                <c:pt idx="23">
                  <c:v>5.0263260639604292E-3</c:v>
                </c:pt>
                <c:pt idx="24">
                  <c:v>5.0263260639604292E-3</c:v>
                </c:pt>
                <c:pt idx="25">
                  <c:v>5.0263260639604292E-3</c:v>
                </c:pt>
                <c:pt idx="26">
                  <c:v>5.0263260639604292E-3</c:v>
                </c:pt>
                <c:pt idx="27">
                  <c:v>5.413023955113185E-3</c:v>
                </c:pt>
                <c:pt idx="28">
                  <c:v>6.1864197374186958E-3</c:v>
                </c:pt>
                <c:pt idx="29">
                  <c:v>6.1864197374186958E-3</c:v>
                </c:pt>
                <c:pt idx="30">
                  <c:v>6.5731176285714517E-3</c:v>
                </c:pt>
                <c:pt idx="31">
                  <c:v>6.5731176285714517E-3</c:v>
                </c:pt>
                <c:pt idx="32">
                  <c:v>6.5731176285714517E-3</c:v>
                </c:pt>
                <c:pt idx="33">
                  <c:v>6.5731176285714517E-3</c:v>
                </c:pt>
                <c:pt idx="34">
                  <c:v>6.9598155197242075E-3</c:v>
                </c:pt>
                <c:pt idx="35">
                  <c:v>6.9598155197242075E-3</c:v>
                </c:pt>
                <c:pt idx="36">
                  <c:v>7.3465134108769634E-3</c:v>
                </c:pt>
                <c:pt idx="37">
                  <c:v>7.3465134108769634E-3</c:v>
                </c:pt>
                <c:pt idx="38">
                  <c:v>7.7332113020297192E-3</c:v>
                </c:pt>
                <c:pt idx="39">
                  <c:v>8.5066070843352309E-3</c:v>
                </c:pt>
                <c:pt idx="40">
                  <c:v>8.5066070843352309E-3</c:v>
                </c:pt>
                <c:pt idx="41">
                  <c:v>8.5066070843352309E-3</c:v>
                </c:pt>
                <c:pt idx="42">
                  <c:v>8.5066070843352309E-3</c:v>
                </c:pt>
                <c:pt idx="43">
                  <c:v>8.5066070843352309E-3</c:v>
                </c:pt>
                <c:pt idx="44">
                  <c:v>8.5066070843352309E-3</c:v>
                </c:pt>
                <c:pt idx="45">
                  <c:v>8.5066070843352309E-3</c:v>
                </c:pt>
                <c:pt idx="46">
                  <c:v>8.8934558525426699E-3</c:v>
                </c:pt>
                <c:pt idx="47">
                  <c:v>9.2803046207501089E-3</c:v>
                </c:pt>
                <c:pt idx="48">
                  <c:v>9.667153388957548E-3</c:v>
                </c:pt>
                <c:pt idx="49">
                  <c:v>1.0054153329016572E-2</c:v>
                </c:pt>
                <c:pt idx="50">
                  <c:v>1.0054153329016572E-2</c:v>
                </c:pt>
                <c:pt idx="51">
                  <c:v>1.0054153329016572E-2</c:v>
                </c:pt>
                <c:pt idx="52">
                  <c:v>1.0054153329016572E-2</c:v>
                </c:pt>
                <c:pt idx="53">
                  <c:v>1.0054153329016572E-2</c:v>
                </c:pt>
                <c:pt idx="54">
                  <c:v>1.0441153269075597E-2</c:v>
                </c:pt>
                <c:pt idx="55">
                  <c:v>1.0441153269075597E-2</c:v>
                </c:pt>
                <c:pt idx="56">
                  <c:v>1.0828153209134621E-2</c:v>
                </c:pt>
                <c:pt idx="57">
                  <c:v>1.1215153149193646E-2</c:v>
                </c:pt>
                <c:pt idx="58">
                  <c:v>1.1215153149193646E-2</c:v>
                </c:pt>
                <c:pt idx="59">
                  <c:v>1.1215153149193646E-2</c:v>
                </c:pt>
                <c:pt idx="60">
                  <c:v>1.1602304616245646E-2</c:v>
                </c:pt>
                <c:pt idx="61">
                  <c:v>1.1602304616245646E-2</c:v>
                </c:pt>
                <c:pt idx="62">
                  <c:v>1.1602304616245646E-2</c:v>
                </c:pt>
                <c:pt idx="63">
                  <c:v>1.1602304616245646E-2</c:v>
                </c:pt>
                <c:pt idx="64">
                  <c:v>1.2376910960590281E-2</c:v>
                </c:pt>
                <c:pt idx="65">
                  <c:v>1.2764214132762599E-2</c:v>
                </c:pt>
                <c:pt idx="66">
                  <c:v>1.3538820477107234E-2</c:v>
                </c:pt>
                <c:pt idx="67">
                  <c:v>1.3538820477107234E-2</c:v>
                </c:pt>
                <c:pt idx="68">
                  <c:v>1.4313426821451869E-2</c:v>
                </c:pt>
                <c:pt idx="69">
                  <c:v>1.4313426821451869E-2</c:v>
                </c:pt>
                <c:pt idx="70">
                  <c:v>1.4700729993624187E-2</c:v>
                </c:pt>
                <c:pt idx="71">
                  <c:v>1.5475336337968822E-2</c:v>
                </c:pt>
                <c:pt idx="72">
                  <c:v>1.5862639510141139E-2</c:v>
                </c:pt>
                <c:pt idx="73">
                  <c:v>1.5862639510141139E-2</c:v>
                </c:pt>
                <c:pt idx="74">
                  <c:v>1.6249942682313456E-2</c:v>
                </c:pt>
                <c:pt idx="75">
                  <c:v>1.6249942682313456E-2</c:v>
                </c:pt>
                <c:pt idx="76">
                  <c:v>1.6637245854485772E-2</c:v>
                </c:pt>
                <c:pt idx="77">
                  <c:v>1.6637245854485772E-2</c:v>
                </c:pt>
                <c:pt idx="78">
                  <c:v>1.7411852198830409E-2</c:v>
                </c:pt>
                <c:pt idx="79">
                  <c:v>1.7411852198830409E-2</c:v>
                </c:pt>
                <c:pt idx="80">
                  <c:v>1.7411852198830409E-2</c:v>
                </c:pt>
                <c:pt idx="81">
                  <c:v>1.7411852198830409E-2</c:v>
                </c:pt>
                <c:pt idx="82">
                  <c:v>1.7799308093073774E-2</c:v>
                </c:pt>
                <c:pt idx="83">
                  <c:v>1.7799308093073774E-2</c:v>
                </c:pt>
                <c:pt idx="84">
                  <c:v>1.8574219881560501E-2</c:v>
                </c:pt>
                <c:pt idx="85">
                  <c:v>1.8574219881560501E-2</c:v>
                </c:pt>
                <c:pt idx="86">
                  <c:v>1.8574219881560501E-2</c:v>
                </c:pt>
                <c:pt idx="87">
                  <c:v>1.8574219881560501E-2</c:v>
                </c:pt>
                <c:pt idx="88">
                  <c:v>1.8574219881560501E-2</c:v>
                </c:pt>
                <c:pt idx="89">
                  <c:v>1.8574219881560501E-2</c:v>
                </c:pt>
                <c:pt idx="90">
                  <c:v>1.8961675775803866E-2</c:v>
                </c:pt>
                <c:pt idx="91">
                  <c:v>1.8961675775803866E-2</c:v>
                </c:pt>
                <c:pt idx="92">
                  <c:v>1.9736893732519946E-2</c:v>
                </c:pt>
                <c:pt idx="93">
                  <c:v>1.9736893732519946E-2</c:v>
                </c:pt>
                <c:pt idx="94">
                  <c:v>1.9736893732519946E-2</c:v>
                </c:pt>
                <c:pt idx="95">
                  <c:v>2.0512418341908777E-2</c:v>
                </c:pt>
                <c:pt idx="96">
                  <c:v>2.0512418341908777E-2</c:v>
                </c:pt>
                <c:pt idx="97">
                  <c:v>2.0512418341908777E-2</c:v>
                </c:pt>
                <c:pt idx="98">
                  <c:v>2.0512418341908777E-2</c:v>
                </c:pt>
                <c:pt idx="99">
                  <c:v>2.0512418341908777E-2</c:v>
                </c:pt>
                <c:pt idx="100">
                  <c:v>2.0512418341908777E-2</c:v>
                </c:pt>
                <c:pt idx="101">
                  <c:v>2.0512418341908777E-2</c:v>
                </c:pt>
                <c:pt idx="102">
                  <c:v>2.1288557471590308E-2</c:v>
                </c:pt>
                <c:pt idx="103">
                  <c:v>2.1676627036431074E-2</c:v>
                </c:pt>
                <c:pt idx="104">
                  <c:v>2.206469660127184E-2</c:v>
                </c:pt>
                <c:pt idx="105">
                  <c:v>2.206469660127184E-2</c:v>
                </c:pt>
                <c:pt idx="106">
                  <c:v>2.206469660127184E-2</c:v>
                </c:pt>
                <c:pt idx="107">
                  <c:v>2.206469660127184E-2</c:v>
                </c:pt>
                <c:pt idx="108">
                  <c:v>2.206469660127184E-2</c:v>
                </c:pt>
                <c:pt idx="109">
                  <c:v>2.206469660127184E-2</c:v>
                </c:pt>
                <c:pt idx="110">
                  <c:v>2.206469660127184E-2</c:v>
                </c:pt>
                <c:pt idx="111">
                  <c:v>2.2452920223105396E-2</c:v>
                </c:pt>
                <c:pt idx="112">
                  <c:v>2.2452920223105396E-2</c:v>
                </c:pt>
                <c:pt idx="113">
                  <c:v>2.2452920223105396E-2</c:v>
                </c:pt>
                <c:pt idx="114">
                  <c:v>2.2452920223105396E-2</c:v>
                </c:pt>
                <c:pt idx="115">
                  <c:v>2.2452920223105396E-2</c:v>
                </c:pt>
                <c:pt idx="116">
                  <c:v>2.284129808555152E-2</c:v>
                </c:pt>
                <c:pt idx="117">
                  <c:v>2.284129808555152E-2</c:v>
                </c:pt>
                <c:pt idx="118">
                  <c:v>2.3229675947997644E-2</c:v>
                </c:pt>
                <c:pt idx="119">
                  <c:v>2.3229675947997644E-2</c:v>
                </c:pt>
                <c:pt idx="120">
                  <c:v>2.3618053810443768E-2</c:v>
                </c:pt>
                <c:pt idx="121">
                  <c:v>2.4006431672889891E-2</c:v>
                </c:pt>
                <c:pt idx="122">
                  <c:v>2.4006431672889891E-2</c:v>
                </c:pt>
                <c:pt idx="123">
                  <c:v>2.4006431672889891E-2</c:v>
                </c:pt>
                <c:pt idx="124">
                  <c:v>2.4394809535336015E-2</c:v>
                </c:pt>
                <c:pt idx="125">
                  <c:v>2.4394809535336015E-2</c:v>
                </c:pt>
                <c:pt idx="126">
                  <c:v>2.4394809535336015E-2</c:v>
                </c:pt>
                <c:pt idx="127">
                  <c:v>2.4394809535336015E-2</c:v>
                </c:pt>
                <c:pt idx="128">
                  <c:v>2.4783187397782139E-2</c:v>
                </c:pt>
                <c:pt idx="129">
                  <c:v>2.4783187397782139E-2</c:v>
                </c:pt>
                <c:pt idx="130">
                  <c:v>2.4783187397782139E-2</c:v>
                </c:pt>
                <c:pt idx="131">
                  <c:v>2.4783187397782139E-2</c:v>
                </c:pt>
                <c:pt idx="132">
                  <c:v>2.4783187397782139E-2</c:v>
                </c:pt>
                <c:pt idx="133">
                  <c:v>2.4783187397782139E-2</c:v>
                </c:pt>
                <c:pt idx="134">
                  <c:v>2.5171565260228262E-2</c:v>
                </c:pt>
                <c:pt idx="135">
                  <c:v>2.5171565260228262E-2</c:v>
                </c:pt>
                <c:pt idx="136">
                  <c:v>2.5171565260228262E-2</c:v>
                </c:pt>
                <c:pt idx="137">
                  <c:v>2.5171565260228262E-2</c:v>
                </c:pt>
                <c:pt idx="138">
                  <c:v>2.5171565260228262E-2</c:v>
                </c:pt>
                <c:pt idx="139">
                  <c:v>2.5171565260228262E-2</c:v>
                </c:pt>
                <c:pt idx="140">
                  <c:v>2.5171565260228262E-2</c:v>
                </c:pt>
                <c:pt idx="141">
                  <c:v>2.5171565260228262E-2</c:v>
                </c:pt>
                <c:pt idx="142">
                  <c:v>2.5171565260228262E-2</c:v>
                </c:pt>
                <c:pt idx="143">
                  <c:v>2.5559943122674386E-2</c:v>
                </c:pt>
                <c:pt idx="144">
                  <c:v>2.5559943122674386E-2</c:v>
                </c:pt>
                <c:pt idx="145">
                  <c:v>2.5559943122674386E-2</c:v>
                </c:pt>
                <c:pt idx="146">
                  <c:v>2.5559943122674386E-2</c:v>
                </c:pt>
                <c:pt idx="147">
                  <c:v>2.5559943122674386E-2</c:v>
                </c:pt>
                <c:pt idx="148">
                  <c:v>2.5559943122674386E-2</c:v>
                </c:pt>
                <c:pt idx="149">
                  <c:v>2.5559943122674386E-2</c:v>
                </c:pt>
                <c:pt idx="150">
                  <c:v>2.5559943122674386E-2</c:v>
                </c:pt>
                <c:pt idx="151">
                  <c:v>2.5948475840727545E-2</c:v>
                </c:pt>
                <c:pt idx="152">
                  <c:v>2.5948475840727545E-2</c:v>
                </c:pt>
                <c:pt idx="153">
                  <c:v>2.5948475840727545E-2</c:v>
                </c:pt>
                <c:pt idx="154">
                  <c:v>2.6337008558780704E-2</c:v>
                </c:pt>
                <c:pt idx="155">
                  <c:v>2.6337008558780704E-2</c:v>
                </c:pt>
                <c:pt idx="156">
                  <c:v>2.6337008558780704E-2</c:v>
                </c:pt>
                <c:pt idx="157">
                  <c:v>2.6337008558780704E-2</c:v>
                </c:pt>
                <c:pt idx="158">
                  <c:v>2.6725541276833863E-2</c:v>
                </c:pt>
                <c:pt idx="159">
                  <c:v>2.6725541276833863E-2</c:v>
                </c:pt>
                <c:pt idx="160">
                  <c:v>2.7114073994887022E-2</c:v>
                </c:pt>
                <c:pt idx="161">
                  <c:v>2.7114073994887022E-2</c:v>
                </c:pt>
                <c:pt idx="162">
                  <c:v>2.7502606712940181E-2</c:v>
                </c:pt>
                <c:pt idx="163">
                  <c:v>2.7502606712940181E-2</c:v>
                </c:pt>
                <c:pt idx="164">
                  <c:v>2.7502606712940181E-2</c:v>
                </c:pt>
                <c:pt idx="165">
                  <c:v>2.7502606712940181E-2</c:v>
                </c:pt>
                <c:pt idx="166">
                  <c:v>2.7502606712940181E-2</c:v>
                </c:pt>
                <c:pt idx="167">
                  <c:v>2.7502606712940181E-2</c:v>
                </c:pt>
                <c:pt idx="168">
                  <c:v>2.7502606712940181E-2</c:v>
                </c:pt>
                <c:pt idx="169">
                  <c:v>2.7891139430993341E-2</c:v>
                </c:pt>
                <c:pt idx="170">
                  <c:v>2.82796721490465E-2</c:v>
                </c:pt>
                <c:pt idx="171">
                  <c:v>2.82796721490465E-2</c:v>
                </c:pt>
                <c:pt idx="172">
                  <c:v>2.82796721490465E-2</c:v>
                </c:pt>
                <c:pt idx="173">
                  <c:v>2.82796721490465E-2</c:v>
                </c:pt>
                <c:pt idx="174">
                  <c:v>2.82796721490465E-2</c:v>
                </c:pt>
                <c:pt idx="175">
                  <c:v>2.8668204867099659E-2</c:v>
                </c:pt>
                <c:pt idx="176">
                  <c:v>2.9056737585152818E-2</c:v>
                </c:pt>
                <c:pt idx="177">
                  <c:v>2.9056737585152818E-2</c:v>
                </c:pt>
                <c:pt idx="178">
                  <c:v>2.9056737585152818E-2</c:v>
                </c:pt>
                <c:pt idx="179">
                  <c:v>2.9056737585152818E-2</c:v>
                </c:pt>
                <c:pt idx="180">
                  <c:v>2.9056737585152818E-2</c:v>
                </c:pt>
                <c:pt idx="181">
                  <c:v>2.9445270303205977E-2</c:v>
                </c:pt>
                <c:pt idx="182">
                  <c:v>2.9833803021259136E-2</c:v>
                </c:pt>
                <c:pt idx="183">
                  <c:v>2.9833803021259136E-2</c:v>
                </c:pt>
                <c:pt idx="184">
                  <c:v>2.9833803021259136E-2</c:v>
                </c:pt>
                <c:pt idx="185">
                  <c:v>2.9833803021259136E-2</c:v>
                </c:pt>
                <c:pt idx="186">
                  <c:v>2.9833803021259136E-2</c:v>
                </c:pt>
                <c:pt idx="187">
                  <c:v>2.9833803021259136E-2</c:v>
                </c:pt>
                <c:pt idx="188">
                  <c:v>2.9833803021259136E-2</c:v>
                </c:pt>
                <c:pt idx="189">
                  <c:v>2.9833803021259136E-2</c:v>
                </c:pt>
                <c:pt idx="190">
                  <c:v>2.9833803021259136E-2</c:v>
                </c:pt>
                <c:pt idx="191">
                  <c:v>2.9833803021259136E-2</c:v>
                </c:pt>
                <c:pt idx="192">
                  <c:v>3.0222647188384882E-2</c:v>
                </c:pt>
                <c:pt idx="193">
                  <c:v>3.0222647188384882E-2</c:v>
                </c:pt>
                <c:pt idx="194">
                  <c:v>3.0611491355510629E-2</c:v>
                </c:pt>
                <c:pt idx="195">
                  <c:v>3.0611491355510629E-2</c:v>
                </c:pt>
                <c:pt idx="196">
                  <c:v>3.0611491355510629E-2</c:v>
                </c:pt>
                <c:pt idx="197">
                  <c:v>3.0611491355510629E-2</c:v>
                </c:pt>
                <c:pt idx="198">
                  <c:v>3.1389179689762126E-2</c:v>
                </c:pt>
                <c:pt idx="199">
                  <c:v>3.1389179689762126E-2</c:v>
                </c:pt>
                <c:pt idx="200">
                  <c:v>3.1389179689762126E-2</c:v>
                </c:pt>
                <c:pt idx="201">
                  <c:v>3.1389179689762126E-2</c:v>
                </c:pt>
                <c:pt idx="202">
                  <c:v>3.1778180019203989E-2</c:v>
                </c:pt>
                <c:pt idx="203">
                  <c:v>3.1778180019203989E-2</c:v>
                </c:pt>
                <c:pt idx="204">
                  <c:v>3.1778180019203989E-2</c:v>
                </c:pt>
                <c:pt idx="205">
                  <c:v>3.2167180348645852E-2</c:v>
                </c:pt>
                <c:pt idx="206">
                  <c:v>3.2167180348645852E-2</c:v>
                </c:pt>
                <c:pt idx="207">
                  <c:v>3.2556180678087715E-2</c:v>
                </c:pt>
                <c:pt idx="208">
                  <c:v>3.2556180678087715E-2</c:v>
                </c:pt>
                <c:pt idx="209">
                  <c:v>3.2556180678087715E-2</c:v>
                </c:pt>
                <c:pt idx="210">
                  <c:v>3.2945181007529578E-2</c:v>
                </c:pt>
                <c:pt idx="211">
                  <c:v>3.2945181007529578E-2</c:v>
                </c:pt>
                <c:pt idx="212">
                  <c:v>3.2945181007529578E-2</c:v>
                </c:pt>
                <c:pt idx="213">
                  <c:v>3.2945181007529578E-2</c:v>
                </c:pt>
                <c:pt idx="214">
                  <c:v>3.2945181007529578E-2</c:v>
                </c:pt>
                <c:pt idx="215">
                  <c:v>3.2945181007529578E-2</c:v>
                </c:pt>
                <c:pt idx="216">
                  <c:v>3.3723181666413304E-2</c:v>
                </c:pt>
                <c:pt idx="217">
                  <c:v>3.3723181666413304E-2</c:v>
                </c:pt>
                <c:pt idx="218">
                  <c:v>3.4112181995855168E-2</c:v>
                </c:pt>
                <c:pt idx="219">
                  <c:v>3.4112181995855168E-2</c:v>
                </c:pt>
                <c:pt idx="220">
                  <c:v>3.4112181995855168E-2</c:v>
                </c:pt>
                <c:pt idx="221">
                  <c:v>3.4112181995855168E-2</c:v>
                </c:pt>
                <c:pt idx="222">
                  <c:v>3.4112181995855168E-2</c:v>
                </c:pt>
                <c:pt idx="223">
                  <c:v>3.4112181995855168E-2</c:v>
                </c:pt>
                <c:pt idx="224">
                  <c:v>3.4112181995855168E-2</c:v>
                </c:pt>
                <c:pt idx="225">
                  <c:v>3.4112181995855168E-2</c:v>
                </c:pt>
                <c:pt idx="226">
                  <c:v>3.4112181995855168E-2</c:v>
                </c:pt>
                <c:pt idx="227">
                  <c:v>3.4501182325297031E-2</c:v>
                </c:pt>
                <c:pt idx="228">
                  <c:v>3.4501182325297031E-2</c:v>
                </c:pt>
                <c:pt idx="229">
                  <c:v>3.4501182325297031E-2</c:v>
                </c:pt>
                <c:pt idx="230">
                  <c:v>3.4890182654738894E-2</c:v>
                </c:pt>
                <c:pt idx="231">
                  <c:v>3.4890182654738894E-2</c:v>
                </c:pt>
                <c:pt idx="232">
                  <c:v>3.4890182654738894E-2</c:v>
                </c:pt>
                <c:pt idx="233">
                  <c:v>3.4890182654738894E-2</c:v>
                </c:pt>
                <c:pt idx="234">
                  <c:v>3.4890182654738894E-2</c:v>
                </c:pt>
                <c:pt idx="235">
                  <c:v>3.5279182984180757E-2</c:v>
                </c:pt>
                <c:pt idx="236">
                  <c:v>3.5279182984180757E-2</c:v>
                </c:pt>
                <c:pt idx="237">
                  <c:v>3.5279182984180757E-2</c:v>
                </c:pt>
                <c:pt idx="238">
                  <c:v>3.566818331362262E-2</c:v>
                </c:pt>
                <c:pt idx="239">
                  <c:v>3.566818331362262E-2</c:v>
                </c:pt>
                <c:pt idx="240">
                  <c:v>3.566818331362262E-2</c:v>
                </c:pt>
                <c:pt idx="241">
                  <c:v>3.566818331362262E-2</c:v>
                </c:pt>
                <c:pt idx="242">
                  <c:v>3.566818331362262E-2</c:v>
                </c:pt>
                <c:pt idx="243">
                  <c:v>3.6057183643064483E-2</c:v>
                </c:pt>
                <c:pt idx="244">
                  <c:v>3.6057183643064483E-2</c:v>
                </c:pt>
                <c:pt idx="245">
                  <c:v>3.6057183643064483E-2</c:v>
                </c:pt>
                <c:pt idx="246">
                  <c:v>3.6057183643064483E-2</c:v>
                </c:pt>
                <c:pt idx="247">
                  <c:v>3.6057183643064483E-2</c:v>
                </c:pt>
                <c:pt idx="248">
                  <c:v>3.6057183643064483E-2</c:v>
                </c:pt>
                <c:pt idx="249">
                  <c:v>3.6057183643064483E-2</c:v>
                </c:pt>
                <c:pt idx="250">
                  <c:v>3.6057183643064483E-2</c:v>
                </c:pt>
                <c:pt idx="251">
                  <c:v>3.6057183643064483E-2</c:v>
                </c:pt>
                <c:pt idx="252">
                  <c:v>3.6446183972506346E-2</c:v>
                </c:pt>
                <c:pt idx="253">
                  <c:v>3.6835184301948209E-2</c:v>
                </c:pt>
                <c:pt idx="254">
                  <c:v>3.7224184631390073E-2</c:v>
                </c:pt>
                <c:pt idx="255">
                  <c:v>3.7224184631390073E-2</c:v>
                </c:pt>
                <c:pt idx="256">
                  <c:v>3.7613184960831936E-2</c:v>
                </c:pt>
                <c:pt idx="257">
                  <c:v>3.7613184960831936E-2</c:v>
                </c:pt>
                <c:pt idx="258">
                  <c:v>3.8002185290273799E-2</c:v>
                </c:pt>
                <c:pt idx="259">
                  <c:v>3.8002185290273799E-2</c:v>
                </c:pt>
                <c:pt idx="260">
                  <c:v>3.8002185290273799E-2</c:v>
                </c:pt>
                <c:pt idx="261">
                  <c:v>3.8391185619715662E-2</c:v>
                </c:pt>
                <c:pt idx="262">
                  <c:v>3.8391185619715662E-2</c:v>
                </c:pt>
                <c:pt idx="263">
                  <c:v>3.8780185949157525E-2</c:v>
                </c:pt>
                <c:pt idx="264">
                  <c:v>3.8780185949157525E-2</c:v>
                </c:pt>
                <c:pt idx="265">
                  <c:v>3.8780185949157525E-2</c:v>
                </c:pt>
                <c:pt idx="266">
                  <c:v>3.8780185949157525E-2</c:v>
                </c:pt>
                <c:pt idx="267">
                  <c:v>3.8780185949157525E-2</c:v>
                </c:pt>
                <c:pt idx="268">
                  <c:v>3.8780185949157525E-2</c:v>
                </c:pt>
                <c:pt idx="269">
                  <c:v>3.9169186278599388E-2</c:v>
                </c:pt>
                <c:pt idx="270">
                  <c:v>3.9558186608041251E-2</c:v>
                </c:pt>
                <c:pt idx="271">
                  <c:v>3.9558186608041251E-2</c:v>
                </c:pt>
                <c:pt idx="272">
                  <c:v>3.9558186608041251E-2</c:v>
                </c:pt>
                <c:pt idx="273">
                  <c:v>3.9558186608041251E-2</c:v>
                </c:pt>
                <c:pt idx="274">
                  <c:v>3.9947186937483115E-2</c:v>
                </c:pt>
                <c:pt idx="275">
                  <c:v>3.9947186937483115E-2</c:v>
                </c:pt>
                <c:pt idx="276">
                  <c:v>3.9947186937483115E-2</c:v>
                </c:pt>
                <c:pt idx="277">
                  <c:v>3.9947186937483115E-2</c:v>
                </c:pt>
                <c:pt idx="278">
                  <c:v>3.9947186937483115E-2</c:v>
                </c:pt>
                <c:pt idx="279">
                  <c:v>3.9947186937483115E-2</c:v>
                </c:pt>
                <c:pt idx="280">
                  <c:v>3.9947186937483115E-2</c:v>
                </c:pt>
                <c:pt idx="281">
                  <c:v>3.9947186937483115E-2</c:v>
                </c:pt>
                <c:pt idx="282">
                  <c:v>3.9947186937483115E-2</c:v>
                </c:pt>
                <c:pt idx="283">
                  <c:v>4.0336187266924978E-2</c:v>
                </c:pt>
                <c:pt idx="284">
                  <c:v>4.0725187596366841E-2</c:v>
                </c:pt>
                <c:pt idx="285">
                  <c:v>4.0725187596366841E-2</c:v>
                </c:pt>
                <c:pt idx="286">
                  <c:v>4.0725187596366841E-2</c:v>
                </c:pt>
                <c:pt idx="287">
                  <c:v>4.0725187596366841E-2</c:v>
                </c:pt>
                <c:pt idx="288">
                  <c:v>4.0725187596366841E-2</c:v>
                </c:pt>
                <c:pt idx="289">
                  <c:v>4.0725187596366841E-2</c:v>
                </c:pt>
                <c:pt idx="290">
                  <c:v>4.0725187596366841E-2</c:v>
                </c:pt>
                <c:pt idx="291">
                  <c:v>4.0725187596366841E-2</c:v>
                </c:pt>
                <c:pt idx="292">
                  <c:v>4.0725187596366841E-2</c:v>
                </c:pt>
                <c:pt idx="293">
                  <c:v>4.0725187596366841E-2</c:v>
                </c:pt>
                <c:pt idx="294">
                  <c:v>4.0725187596366841E-2</c:v>
                </c:pt>
                <c:pt idx="295">
                  <c:v>4.0725187596366841E-2</c:v>
                </c:pt>
                <c:pt idx="296">
                  <c:v>4.0725187596366841E-2</c:v>
                </c:pt>
                <c:pt idx="297">
                  <c:v>4.1114187925808704E-2</c:v>
                </c:pt>
                <c:pt idx="298">
                  <c:v>4.1114187925808704E-2</c:v>
                </c:pt>
                <c:pt idx="299">
                  <c:v>4.1503188255250567E-2</c:v>
                </c:pt>
                <c:pt idx="300">
                  <c:v>4.1503188255250567E-2</c:v>
                </c:pt>
                <c:pt idx="301">
                  <c:v>4.1503188255250567E-2</c:v>
                </c:pt>
                <c:pt idx="302">
                  <c:v>4.1503188255250567E-2</c:v>
                </c:pt>
                <c:pt idx="303">
                  <c:v>4.1503188255250567E-2</c:v>
                </c:pt>
                <c:pt idx="304">
                  <c:v>4.1503188255250567E-2</c:v>
                </c:pt>
                <c:pt idx="305">
                  <c:v>4.1503188255250567E-2</c:v>
                </c:pt>
                <c:pt idx="306">
                  <c:v>4.1503188255250567E-2</c:v>
                </c:pt>
                <c:pt idx="307">
                  <c:v>4.1503188255250567E-2</c:v>
                </c:pt>
                <c:pt idx="308">
                  <c:v>4.1503188255250567E-2</c:v>
                </c:pt>
                <c:pt idx="309">
                  <c:v>4.1503188255250567E-2</c:v>
                </c:pt>
                <c:pt idx="310">
                  <c:v>4.1503188255250567E-2</c:v>
                </c:pt>
                <c:pt idx="311">
                  <c:v>4.1503188255250567E-2</c:v>
                </c:pt>
                <c:pt idx="312">
                  <c:v>4.1503188255250567E-2</c:v>
                </c:pt>
                <c:pt idx="313">
                  <c:v>4.1503188255250567E-2</c:v>
                </c:pt>
                <c:pt idx="314">
                  <c:v>4.1503188255250567E-2</c:v>
                </c:pt>
                <c:pt idx="315">
                  <c:v>4.1503188255250567E-2</c:v>
                </c:pt>
                <c:pt idx="316">
                  <c:v>4.189218858469243E-2</c:v>
                </c:pt>
                <c:pt idx="317">
                  <c:v>4.189218858469243E-2</c:v>
                </c:pt>
                <c:pt idx="318">
                  <c:v>4.2281188914134293E-2</c:v>
                </c:pt>
                <c:pt idx="319">
                  <c:v>4.2670189243576157E-2</c:v>
                </c:pt>
                <c:pt idx="320">
                  <c:v>4.305918957301802E-2</c:v>
                </c:pt>
                <c:pt idx="321">
                  <c:v>4.305918957301802E-2</c:v>
                </c:pt>
                <c:pt idx="322">
                  <c:v>4.305918957301802E-2</c:v>
                </c:pt>
                <c:pt idx="323">
                  <c:v>4.305918957301802E-2</c:v>
                </c:pt>
                <c:pt idx="324">
                  <c:v>4.305918957301802E-2</c:v>
                </c:pt>
                <c:pt idx="325">
                  <c:v>4.305918957301802E-2</c:v>
                </c:pt>
                <c:pt idx="326">
                  <c:v>4.305918957301802E-2</c:v>
                </c:pt>
                <c:pt idx="327">
                  <c:v>4.305918957301802E-2</c:v>
                </c:pt>
                <c:pt idx="328">
                  <c:v>4.305918957301802E-2</c:v>
                </c:pt>
                <c:pt idx="329">
                  <c:v>4.305918957301802E-2</c:v>
                </c:pt>
                <c:pt idx="330">
                  <c:v>4.305918957301802E-2</c:v>
                </c:pt>
                <c:pt idx="331">
                  <c:v>4.3837190231901746E-2</c:v>
                </c:pt>
                <c:pt idx="332">
                  <c:v>4.3837190231901746E-2</c:v>
                </c:pt>
                <c:pt idx="333">
                  <c:v>4.3837190231901746E-2</c:v>
                </c:pt>
                <c:pt idx="334">
                  <c:v>4.3837190231901746E-2</c:v>
                </c:pt>
                <c:pt idx="335">
                  <c:v>4.3837190231901746E-2</c:v>
                </c:pt>
                <c:pt idx="336">
                  <c:v>4.3837190231901746E-2</c:v>
                </c:pt>
                <c:pt idx="337">
                  <c:v>4.3837190231901746E-2</c:v>
                </c:pt>
                <c:pt idx="338">
                  <c:v>4.3837190231901746E-2</c:v>
                </c:pt>
                <c:pt idx="339">
                  <c:v>4.4226190561343609E-2</c:v>
                </c:pt>
                <c:pt idx="340">
                  <c:v>4.4226190561343609E-2</c:v>
                </c:pt>
                <c:pt idx="341">
                  <c:v>4.4226190561343609E-2</c:v>
                </c:pt>
                <c:pt idx="342">
                  <c:v>4.4226190561343609E-2</c:v>
                </c:pt>
                <c:pt idx="343">
                  <c:v>4.4615190890785472E-2</c:v>
                </c:pt>
                <c:pt idx="344">
                  <c:v>4.4615190890785472E-2</c:v>
                </c:pt>
                <c:pt idx="345">
                  <c:v>4.4615190890785472E-2</c:v>
                </c:pt>
                <c:pt idx="346">
                  <c:v>4.4615190890785472E-2</c:v>
                </c:pt>
                <c:pt idx="347">
                  <c:v>4.4615190890785472E-2</c:v>
                </c:pt>
                <c:pt idx="348">
                  <c:v>4.4615190890785472E-2</c:v>
                </c:pt>
                <c:pt idx="349">
                  <c:v>4.4615190890785472E-2</c:v>
                </c:pt>
                <c:pt idx="350">
                  <c:v>4.4615190890785472E-2</c:v>
                </c:pt>
                <c:pt idx="351">
                  <c:v>4.4615190890785472E-2</c:v>
                </c:pt>
                <c:pt idx="352">
                  <c:v>4.4615190890785472E-2</c:v>
                </c:pt>
                <c:pt idx="353">
                  <c:v>4.4615190890785472E-2</c:v>
                </c:pt>
                <c:pt idx="354">
                  <c:v>4.4615190890785472E-2</c:v>
                </c:pt>
                <c:pt idx="355">
                  <c:v>4.4615190890785472E-2</c:v>
                </c:pt>
                <c:pt idx="356">
                  <c:v>4.4615190890785472E-2</c:v>
                </c:pt>
                <c:pt idx="357">
                  <c:v>4.4615190890785472E-2</c:v>
                </c:pt>
                <c:pt idx="358">
                  <c:v>4.5004349737068995E-2</c:v>
                </c:pt>
                <c:pt idx="359">
                  <c:v>4.5004349737068995E-2</c:v>
                </c:pt>
                <c:pt idx="360">
                  <c:v>4.5004349737068995E-2</c:v>
                </c:pt>
                <c:pt idx="361">
                  <c:v>4.5004349737068995E-2</c:v>
                </c:pt>
                <c:pt idx="362">
                  <c:v>4.5004349737068995E-2</c:v>
                </c:pt>
                <c:pt idx="363">
                  <c:v>4.5004349737068995E-2</c:v>
                </c:pt>
                <c:pt idx="364">
                  <c:v>4.5004349737068995E-2</c:v>
                </c:pt>
                <c:pt idx="365">
                  <c:v>4.5782667429636048E-2</c:v>
                </c:pt>
                <c:pt idx="366">
                  <c:v>4.5782667429636048E-2</c:v>
                </c:pt>
                <c:pt idx="367">
                  <c:v>4.5782667429636048E-2</c:v>
                </c:pt>
                <c:pt idx="368">
                  <c:v>4.5782667429636048E-2</c:v>
                </c:pt>
                <c:pt idx="369">
                  <c:v>4.5782667429636048E-2</c:v>
                </c:pt>
                <c:pt idx="370">
                  <c:v>4.5782667429636048E-2</c:v>
                </c:pt>
                <c:pt idx="371">
                  <c:v>4.5782667429636048E-2</c:v>
                </c:pt>
                <c:pt idx="372">
                  <c:v>4.5782667429636048E-2</c:v>
                </c:pt>
                <c:pt idx="373">
                  <c:v>4.5782667429636048E-2</c:v>
                </c:pt>
                <c:pt idx="374">
                  <c:v>4.5782667429636048E-2</c:v>
                </c:pt>
                <c:pt idx="375">
                  <c:v>4.5782667429636048E-2</c:v>
                </c:pt>
                <c:pt idx="376">
                  <c:v>4.5782667429636048E-2</c:v>
                </c:pt>
                <c:pt idx="377">
                  <c:v>4.5782667429636048E-2</c:v>
                </c:pt>
                <c:pt idx="378">
                  <c:v>4.5782667429636048E-2</c:v>
                </c:pt>
                <c:pt idx="379">
                  <c:v>4.5782667429636048E-2</c:v>
                </c:pt>
                <c:pt idx="380">
                  <c:v>4.6172144151267705E-2</c:v>
                </c:pt>
                <c:pt idx="381">
                  <c:v>4.6172144151267705E-2</c:v>
                </c:pt>
                <c:pt idx="382">
                  <c:v>4.6172144151267705E-2</c:v>
                </c:pt>
                <c:pt idx="383">
                  <c:v>4.6561780102957265E-2</c:v>
                </c:pt>
                <c:pt idx="384">
                  <c:v>4.6561780102957265E-2</c:v>
                </c:pt>
                <c:pt idx="385">
                  <c:v>4.6561780102957265E-2</c:v>
                </c:pt>
                <c:pt idx="386">
                  <c:v>4.6561780102957265E-2</c:v>
                </c:pt>
                <c:pt idx="387">
                  <c:v>4.6561780102957265E-2</c:v>
                </c:pt>
                <c:pt idx="388">
                  <c:v>4.6561780102957265E-2</c:v>
                </c:pt>
                <c:pt idx="389">
                  <c:v>4.6561780102957265E-2</c:v>
                </c:pt>
                <c:pt idx="390">
                  <c:v>4.6561780102957265E-2</c:v>
                </c:pt>
                <c:pt idx="391">
                  <c:v>4.6561780102957265E-2</c:v>
                </c:pt>
                <c:pt idx="392">
                  <c:v>4.6561780102957265E-2</c:v>
                </c:pt>
                <c:pt idx="393">
                  <c:v>4.6561780102957265E-2</c:v>
                </c:pt>
                <c:pt idx="394">
                  <c:v>4.6561780102957265E-2</c:v>
                </c:pt>
                <c:pt idx="395">
                  <c:v>4.6561780102957265E-2</c:v>
                </c:pt>
                <c:pt idx="396">
                  <c:v>4.6561780102957265E-2</c:v>
                </c:pt>
                <c:pt idx="397">
                  <c:v>4.6561780102957265E-2</c:v>
                </c:pt>
                <c:pt idx="398">
                  <c:v>4.6561780102957265E-2</c:v>
                </c:pt>
                <c:pt idx="399">
                  <c:v>4.6561780102957265E-2</c:v>
                </c:pt>
                <c:pt idx="400">
                  <c:v>4.6561780102957265E-2</c:v>
                </c:pt>
                <c:pt idx="401">
                  <c:v>4.6561780102957265E-2</c:v>
                </c:pt>
                <c:pt idx="402">
                  <c:v>4.6561780102957265E-2</c:v>
                </c:pt>
                <c:pt idx="403">
                  <c:v>4.6561780102957265E-2</c:v>
                </c:pt>
                <c:pt idx="404">
                  <c:v>4.6951735232202176E-2</c:v>
                </c:pt>
                <c:pt idx="405">
                  <c:v>4.6951735232202176E-2</c:v>
                </c:pt>
                <c:pt idx="406">
                  <c:v>4.6951735232202176E-2</c:v>
                </c:pt>
                <c:pt idx="407">
                  <c:v>4.6951735232202176E-2</c:v>
                </c:pt>
                <c:pt idx="408">
                  <c:v>4.6951735232202176E-2</c:v>
                </c:pt>
                <c:pt idx="409">
                  <c:v>4.6951735232202176E-2</c:v>
                </c:pt>
                <c:pt idx="410">
                  <c:v>4.734185024464891E-2</c:v>
                </c:pt>
                <c:pt idx="411">
                  <c:v>4.734185024464891E-2</c:v>
                </c:pt>
                <c:pt idx="412">
                  <c:v>4.7731965257095645E-2</c:v>
                </c:pt>
                <c:pt idx="413">
                  <c:v>4.7731965257095645E-2</c:v>
                </c:pt>
                <c:pt idx="414">
                  <c:v>4.7731965257095645E-2</c:v>
                </c:pt>
                <c:pt idx="415">
                  <c:v>4.7731965257095645E-2</c:v>
                </c:pt>
                <c:pt idx="416">
                  <c:v>4.8122080269542379E-2</c:v>
                </c:pt>
                <c:pt idx="417">
                  <c:v>4.8122080269542379E-2</c:v>
                </c:pt>
                <c:pt idx="418">
                  <c:v>4.8122080269542379E-2</c:v>
                </c:pt>
                <c:pt idx="419">
                  <c:v>4.8122080269542379E-2</c:v>
                </c:pt>
                <c:pt idx="420">
                  <c:v>4.8122080269542379E-2</c:v>
                </c:pt>
                <c:pt idx="421">
                  <c:v>4.8122080269542379E-2</c:v>
                </c:pt>
                <c:pt idx="422">
                  <c:v>4.8122080269542379E-2</c:v>
                </c:pt>
                <c:pt idx="423">
                  <c:v>4.8122080269542379E-2</c:v>
                </c:pt>
                <c:pt idx="424">
                  <c:v>4.8122080269542379E-2</c:v>
                </c:pt>
                <c:pt idx="425">
                  <c:v>4.8122080269542379E-2</c:v>
                </c:pt>
                <c:pt idx="426">
                  <c:v>4.8512515836641901E-2</c:v>
                </c:pt>
                <c:pt idx="427">
                  <c:v>4.8512515836641901E-2</c:v>
                </c:pt>
                <c:pt idx="428">
                  <c:v>4.8512515836641901E-2</c:v>
                </c:pt>
                <c:pt idx="429">
                  <c:v>4.8512515836641901E-2</c:v>
                </c:pt>
                <c:pt idx="430">
                  <c:v>4.8512515836641901E-2</c:v>
                </c:pt>
                <c:pt idx="431">
                  <c:v>4.8512515836641901E-2</c:v>
                </c:pt>
                <c:pt idx="432">
                  <c:v>4.8512515836641901E-2</c:v>
                </c:pt>
                <c:pt idx="433">
                  <c:v>4.8512515836641901E-2</c:v>
                </c:pt>
                <c:pt idx="434">
                  <c:v>4.8902951403741422E-2</c:v>
                </c:pt>
                <c:pt idx="435">
                  <c:v>4.8902951403741422E-2</c:v>
                </c:pt>
                <c:pt idx="436">
                  <c:v>4.8902951403741422E-2</c:v>
                </c:pt>
                <c:pt idx="437">
                  <c:v>4.8902951403741422E-2</c:v>
                </c:pt>
                <c:pt idx="438">
                  <c:v>4.9293547643913825E-2</c:v>
                </c:pt>
                <c:pt idx="439">
                  <c:v>4.9293547643913825E-2</c:v>
                </c:pt>
                <c:pt idx="440">
                  <c:v>4.9293547643913825E-2</c:v>
                </c:pt>
                <c:pt idx="441">
                  <c:v>4.9684143884086228E-2</c:v>
                </c:pt>
                <c:pt idx="442">
                  <c:v>4.9684143884086228E-2</c:v>
                </c:pt>
                <c:pt idx="443">
                  <c:v>5.0074740124258631E-2</c:v>
                </c:pt>
                <c:pt idx="444">
                  <c:v>5.0465336364431033E-2</c:v>
                </c:pt>
                <c:pt idx="445">
                  <c:v>5.0465336364431033E-2</c:v>
                </c:pt>
                <c:pt idx="446">
                  <c:v>5.0465336364431033E-2</c:v>
                </c:pt>
                <c:pt idx="447">
                  <c:v>5.0465336364431033E-2</c:v>
                </c:pt>
                <c:pt idx="448">
                  <c:v>5.1246528844775839E-2</c:v>
                </c:pt>
                <c:pt idx="449">
                  <c:v>5.1246528844775839E-2</c:v>
                </c:pt>
                <c:pt idx="450">
                  <c:v>5.1637125084948242E-2</c:v>
                </c:pt>
                <c:pt idx="451">
                  <c:v>5.1637125084948242E-2</c:v>
                </c:pt>
                <c:pt idx="452">
                  <c:v>5.1637125084948242E-2</c:v>
                </c:pt>
                <c:pt idx="453">
                  <c:v>5.1637125084948242E-2</c:v>
                </c:pt>
                <c:pt idx="454">
                  <c:v>5.1637125084948242E-2</c:v>
                </c:pt>
                <c:pt idx="455">
                  <c:v>5.1637125084948242E-2</c:v>
                </c:pt>
                <c:pt idx="456">
                  <c:v>5.202788259524458E-2</c:v>
                </c:pt>
                <c:pt idx="457">
                  <c:v>5.202788259524458E-2</c:v>
                </c:pt>
                <c:pt idx="458">
                  <c:v>5.2418640105540919E-2</c:v>
                </c:pt>
                <c:pt idx="459">
                  <c:v>5.2418640105540919E-2</c:v>
                </c:pt>
                <c:pt idx="460">
                  <c:v>5.2809397615837257E-2</c:v>
                </c:pt>
                <c:pt idx="461">
                  <c:v>5.2809397615837257E-2</c:v>
                </c:pt>
                <c:pt idx="462">
                  <c:v>5.2809397615837257E-2</c:v>
                </c:pt>
                <c:pt idx="463">
                  <c:v>5.3200316796597105E-2</c:v>
                </c:pt>
                <c:pt idx="464">
                  <c:v>5.3591235977356953E-2</c:v>
                </c:pt>
                <c:pt idx="465">
                  <c:v>5.3591235977356953E-2</c:v>
                </c:pt>
                <c:pt idx="466">
                  <c:v>5.3591235977356953E-2</c:v>
                </c:pt>
                <c:pt idx="467">
                  <c:v>5.3591235977356953E-2</c:v>
                </c:pt>
                <c:pt idx="468">
                  <c:v>5.3591235977356953E-2</c:v>
                </c:pt>
                <c:pt idx="469">
                  <c:v>5.3982155158116801E-2</c:v>
                </c:pt>
                <c:pt idx="470">
                  <c:v>5.4373074338876649E-2</c:v>
                </c:pt>
                <c:pt idx="471">
                  <c:v>5.4373074338876649E-2</c:v>
                </c:pt>
                <c:pt idx="472">
                  <c:v>5.4764155592265336E-2</c:v>
                </c:pt>
                <c:pt idx="473">
                  <c:v>5.4764155592265336E-2</c:v>
                </c:pt>
                <c:pt idx="474">
                  <c:v>5.4764155592265336E-2</c:v>
                </c:pt>
                <c:pt idx="475">
                  <c:v>5.4764155592265336E-2</c:v>
                </c:pt>
                <c:pt idx="476">
                  <c:v>5.4764155592265336E-2</c:v>
                </c:pt>
                <c:pt idx="477">
                  <c:v>5.4764155592265336E-2</c:v>
                </c:pt>
                <c:pt idx="478">
                  <c:v>5.5546967466005577E-2</c:v>
                </c:pt>
                <c:pt idx="479">
                  <c:v>5.5546967466005577E-2</c:v>
                </c:pt>
                <c:pt idx="480">
                  <c:v>5.5546967466005577E-2</c:v>
                </c:pt>
                <c:pt idx="481">
                  <c:v>5.6329779339745818E-2</c:v>
                </c:pt>
                <c:pt idx="482">
                  <c:v>5.6329779339745818E-2</c:v>
                </c:pt>
                <c:pt idx="483">
                  <c:v>5.6329779339745818E-2</c:v>
                </c:pt>
                <c:pt idx="484">
                  <c:v>5.6329779339745818E-2</c:v>
                </c:pt>
                <c:pt idx="485">
                  <c:v>5.6329779339745818E-2</c:v>
                </c:pt>
                <c:pt idx="486">
                  <c:v>5.6329779339745818E-2</c:v>
                </c:pt>
                <c:pt idx="487">
                  <c:v>5.6329779339745818E-2</c:v>
                </c:pt>
                <c:pt idx="488">
                  <c:v>5.6329779339745818E-2</c:v>
                </c:pt>
                <c:pt idx="489">
                  <c:v>5.6329779339745818E-2</c:v>
                </c:pt>
                <c:pt idx="490">
                  <c:v>5.6329779339745818E-2</c:v>
                </c:pt>
                <c:pt idx="491">
                  <c:v>5.6329779339745818E-2</c:v>
                </c:pt>
                <c:pt idx="492">
                  <c:v>5.6329779339745818E-2</c:v>
                </c:pt>
                <c:pt idx="493">
                  <c:v>5.6721674126661986E-2</c:v>
                </c:pt>
                <c:pt idx="494">
                  <c:v>5.7113568913578154E-2</c:v>
                </c:pt>
                <c:pt idx="495">
                  <c:v>5.7113568913578154E-2</c:v>
                </c:pt>
                <c:pt idx="496">
                  <c:v>5.7113568913578154E-2</c:v>
                </c:pt>
                <c:pt idx="497">
                  <c:v>5.7113568913578154E-2</c:v>
                </c:pt>
                <c:pt idx="498">
                  <c:v>5.7506117948886507E-2</c:v>
                </c:pt>
                <c:pt idx="499">
                  <c:v>5.7506117948886507E-2</c:v>
                </c:pt>
                <c:pt idx="500">
                  <c:v>5.7506117948886507E-2</c:v>
                </c:pt>
                <c:pt idx="501">
                  <c:v>5.7506117948886507E-2</c:v>
                </c:pt>
                <c:pt idx="502">
                  <c:v>5.789932369525351E-2</c:v>
                </c:pt>
                <c:pt idx="503">
                  <c:v>5.789932369525351E-2</c:v>
                </c:pt>
                <c:pt idx="504">
                  <c:v>5.789932369525351E-2</c:v>
                </c:pt>
                <c:pt idx="505">
                  <c:v>5.789932369525351E-2</c:v>
                </c:pt>
                <c:pt idx="506">
                  <c:v>5.8293519053398281E-2</c:v>
                </c:pt>
                <c:pt idx="507">
                  <c:v>5.8687879900778207E-2</c:v>
                </c:pt>
                <c:pt idx="508">
                  <c:v>5.8687879900778207E-2</c:v>
                </c:pt>
                <c:pt idx="509">
                  <c:v>5.8687879900778207E-2</c:v>
                </c:pt>
                <c:pt idx="510">
                  <c:v>5.8687879900778207E-2</c:v>
                </c:pt>
                <c:pt idx="511">
                  <c:v>5.8687879900778207E-2</c:v>
                </c:pt>
                <c:pt idx="512">
                  <c:v>5.9083737058287317E-2</c:v>
                </c:pt>
                <c:pt idx="513">
                  <c:v>5.9083737058287317E-2</c:v>
                </c:pt>
                <c:pt idx="514">
                  <c:v>5.9083737058287317E-2</c:v>
                </c:pt>
                <c:pt idx="515">
                  <c:v>5.9480766381660458E-2</c:v>
                </c:pt>
                <c:pt idx="516">
                  <c:v>5.9480766381660458E-2</c:v>
                </c:pt>
                <c:pt idx="517">
                  <c:v>5.9480766381660458E-2</c:v>
                </c:pt>
                <c:pt idx="518">
                  <c:v>5.9878975333753297E-2</c:v>
                </c:pt>
                <c:pt idx="519">
                  <c:v>6.0277353448527568E-2</c:v>
                </c:pt>
                <c:pt idx="520">
                  <c:v>6.0676409942381916E-2</c:v>
                </c:pt>
                <c:pt idx="521">
                  <c:v>6.1075466436236264E-2</c:v>
                </c:pt>
                <c:pt idx="522">
                  <c:v>6.1075466436236264E-2</c:v>
                </c:pt>
                <c:pt idx="523">
                  <c:v>6.1075466436236264E-2</c:v>
                </c:pt>
                <c:pt idx="524">
                  <c:v>6.1075466436236264E-2</c:v>
                </c:pt>
                <c:pt idx="525">
                  <c:v>6.1075466436236264E-2</c:v>
                </c:pt>
                <c:pt idx="526">
                  <c:v>6.1075466436236264E-2</c:v>
                </c:pt>
                <c:pt idx="527">
                  <c:v>6.1075466436236264E-2</c:v>
                </c:pt>
                <c:pt idx="528">
                  <c:v>6.1075466436236264E-2</c:v>
                </c:pt>
                <c:pt idx="529">
                  <c:v>6.1476059075704248E-2</c:v>
                </c:pt>
                <c:pt idx="530">
                  <c:v>6.227758732779045E-2</c:v>
                </c:pt>
                <c:pt idx="531">
                  <c:v>6.227758732779045E-2</c:v>
                </c:pt>
                <c:pt idx="532">
                  <c:v>6.227758732779045E-2</c:v>
                </c:pt>
                <c:pt idx="533">
                  <c:v>6.227758732779045E-2</c:v>
                </c:pt>
                <c:pt idx="534">
                  <c:v>6.227758732779045E-2</c:v>
                </c:pt>
                <c:pt idx="535">
                  <c:v>6.2679902798837589E-2</c:v>
                </c:pt>
                <c:pt idx="536">
                  <c:v>6.2679902798837589E-2</c:v>
                </c:pt>
                <c:pt idx="537">
                  <c:v>6.3082564794838258E-2</c:v>
                </c:pt>
                <c:pt idx="538">
                  <c:v>6.3082564794838258E-2</c:v>
                </c:pt>
                <c:pt idx="539">
                  <c:v>6.3082564794838258E-2</c:v>
                </c:pt>
                <c:pt idx="540">
                  <c:v>6.3082564794838258E-2</c:v>
                </c:pt>
                <c:pt idx="541">
                  <c:v>6.348627040724325E-2</c:v>
                </c:pt>
                <c:pt idx="542">
                  <c:v>6.348627040724325E-2</c:v>
                </c:pt>
                <c:pt idx="543">
                  <c:v>6.348627040724325E-2</c:v>
                </c:pt>
                <c:pt idx="544">
                  <c:v>6.348627040724325E-2</c:v>
                </c:pt>
                <c:pt idx="545">
                  <c:v>6.348627040724325E-2</c:v>
                </c:pt>
                <c:pt idx="546">
                  <c:v>6.348627040724325E-2</c:v>
                </c:pt>
                <c:pt idx="547">
                  <c:v>6.348627040724325E-2</c:v>
                </c:pt>
                <c:pt idx="548">
                  <c:v>6.348627040724325E-2</c:v>
                </c:pt>
                <c:pt idx="549">
                  <c:v>6.3895099635735655E-2</c:v>
                </c:pt>
                <c:pt idx="550">
                  <c:v>6.3895099635735655E-2</c:v>
                </c:pt>
                <c:pt idx="551">
                  <c:v>6.3895099635735655E-2</c:v>
                </c:pt>
                <c:pt idx="552">
                  <c:v>6.3895099635735655E-2</c:v>
                </c:pt>
                <c:pt idx="553">
                  <c:v>6.3895099635735655E-2</c:v>
                </c:pt>
                <c:pt idx="554">
                  <c:v>6.3895099635735655E-2</c:v>
                </c:pt>
                <c:pt idx="555">
                  <c:v>6.3895099635735655E-2</c:v>
                </c:pt>
                <c:pt idx="556">
                  <c:v>6.3895099635735655E-2</c:v>
                </c:pt>
                <c:pt idx="557">
                  <c:v>6.3895099635735655E-2</c:v>
                </c:pt>
                <c:pt idx="558">
                  <c:v>6.3895099635735655E-2</c:v>
                </c:pt>
                <c:pt idx="559">
                  <c:v>6.3895099635735655E-2</c:v>
                </c:pt>
                <c:pt idx="560">
                  <c:v>6.3895099635735655E-2</c:v>
                </c:pt>
                <c:pt idx="561">
                  <c:v>6.3895099635735655E-2</c:v>
                </c:pt>
                <c:pt idx="562">
                  <c:v>6.3895099635735655E-2</c:v>
                </c:pt>
                <c:pt idx="563">
                  <c:v>6.3895099635735655E-2</c:v>
                </c:pt>
                <c:pt idx="564">
                  <c:v>6.3895099635735655E-2</c:v>
                </c:pt>
                <c:pt idx="565">
                  <c:v>6.3895099635735655E-2</c:v>
                </c:pt>
                <c:pt idx="566">
                  <c:v>6.431345355951551E-2</c:v>
                </c:pt>
                <c:pt idx="567">
                  <c:v>6.431345355951551E-2</c:v>
                </c:pt>
                <c:pt idx="568">
                  <c:v>6.431345355951551E-2</c:v>
                </c:pt>
                <c:pt idx="569">
                  <c:v>6.473274760447241E-2</c:v>
                </c:pt>
                <c:pt idx="570">
                  <c:v>6.473274760447241E-2</c:v>
                </c:pt>
                <c:pt idx="571">
                  <c:v>6.473274760447241E-2</c:v>
                </c:pt>
                <c:pt idx="572">
                  <c:v>6.473274760447241E-2</c:v>
                </c:pt>
                <c:pt idx="573">
                  <c:v>6.5152797134194987E-2</c:v>
                </c:pt>
                <c:pt idx="574">
                  <c:v>6.5573036046031957E-2</c:v>
                </c:pt>
                <c:pt idx="575">
                  <c:v>6.5573036046031957E-2</c:v>
                </c:pt>
                <c:pt idx="576">
                  <c:v>6.5573036046031957E-2</c:v>
                </c:pt>
                <c:pt idx="577">
                  <c:v>6.5994224864993331E-2</c:v>
                </c:pt>
                <c:pt idx="578">
                  <c:v>6.5994224864993331E-2</c:v>
                </c:pt>
                <c:pt idx="579">
                  <c:v>6.5994224864993331E-2</c:v>
                </c:pt>
                <c:pt idx="580">
                  <c:v>6.5994224864993331E-2</c:v>
                </c:pt>
                <c:pt idx="581">
                  <c:v>6.5994224864993331E-2</c:v>
                </c:pt>
                <c:pt idx="582">
                  <c:v>6.5994224864993331E-2</c:v>
                </c:pt>
                <c:pt idx="583">
                  <c:v>6.5994224864993331E-2</c:v>
                </c:pt>
                <c:pt idx="584">
                  <c:v>6.5994224864993331E-2</c:v>
                </c:pt>
                <c:pt idx="585">
                  <c:v>6.5994224864993331E-2</c:v>
                </c:pt>
                <c:pt idx="586">
                  <c:v>6.641829065676183E-2</c:v>
                </c:pt>
                <c:pt idx="587">
                  <c:v>6.6842936830544611E-2</c:v>
                </c:pt>
                <c:pt idx="588">
                  <c:v>6.6842936830544611E-2</c:v>
                </c:pt>
                <c:pt idx="589">
                  <c:v>6.6842936830544611E-2</c:v>
                </c:pt>
                <c:pt idx="590">
                  <c:v>6.6842936830544611E-2</c:v>
                </c:pt>
                <c:pt idx="591">
                  <c:v>6.6842936830544611E-2</c:v>
                </c:pt>
                <c:pt idx="592">
                  <c:v>6.6842936830544611E-2</c:v>
                </c:pt>
                <c:pt idx="593">
                  <c:v>6.7268165243139708E-2</c:v>
                </c:pt>
                <c:pt idx="594">
                  <c:v>6.7268165243139708E-2</c:v>
                </c:pt>
                <c:pt idx="595">
                  <c:v>6.7268165243139708E-2</c:v>
                </c:pt>
                <c:pt idx="596">
                  <c:v>6.7268165243139708E-2</c:v>
                </c:pt>
                <c:pt idx="597">
                  <c:v>6.7695150797935602E-2</c:v>
                </c:pt>
                <c:pt idx="598">
                  <c:v>6.7695150797935602E-2</c:v>
                </c:pt>
                <c:pt idx="599">
                  <c:v>6.7695150797935602E-2</c:v>
                </c:pt>
                <c:pt idx="600">
                  <c:v>6.7695150797935602E-2</c:v>
                </c:pt>
                <c:pt idx="601">
                  <c:v>6.8123513725488902E-2</c:v>
                </c:pt>
                <c:pt idx="602">
                  <c:v>6.8123513725488902E-2</c:v>
                </c:pt>
                <c:pt idx="603">
                  <c:v>6.8123513725488902E-2</c:v>
                </c:pt>
                <c:pt idx="604">
                  <c:v>6.8123513725488902E-2</c:v>
                </c:pt>
                <c:pt idx="605">
                  <c:v>6.8123513725488902E-2</c:v>
                </c:pt>
                <c:pt idx="606">
                  <c:v>6.8553065266462279E-2</c:v>
                </c:pt>
                <c:pt idx="607">
                  <c:v>6.8553065266462279E-2</c:v>
                </c:pt>
                <c:pt idx="608">
                  <c:v>6.8553065266462279E-2</c:v>
                </c:pt>
                <c:pt idx="609">
                  <c:v>6.8553065266462279E-2</c:v>
                </c:pt>
                <c:pt idx="610">
                  <c:v>6.8553065266462279E-2</c:v>
                </c:pt>
                <c:pt idx="611">
                  <c:v>6.8553065266462279E-2</c:v>
                </c:pt>
                <c:pt idx="612">
                  <c:v>6.8983213959716905E-2</c:v>
                </c:pt>
                <c:pt idx="613">
                  <c:v>6.8983213959716905E-2</c:v>
                </c:pt>
                <c:pt idx="614">
                  <c:v>6.8983213959716905E-2</c:v>
                </c:pt>
                <c:pt idx="615">
                  <c:v>6.8983213959716905E-2</c:v>
                </c:pt>
                <c:pt idx="616">
                  <c:v>6.8983213959716905E-2</c:v>
                </c:pt>
                <c:pt idx="617">
                  <c:v>6.8983213959716905E-2</c:v>
                </c:pt>
                <c:pt idx="618">
                  <c:v>6.8983213959716905E-2</c:v>
                </c:pt>
                <c:pt idx="619">
                  <c:v>6.8983213959716905E-2</c:v>
                </c:pt>
                <c:pt idx="620">
                  <c:v>6.8983213959716905E-2</c:v>
                </c:pt>
                <c:pt idx="621">
                  <c:v>6.8983213959716905E-2</c:v>
                </c:pt>
                <c:pt idx="622">
                  <c:v>6.8983213959716905E-2</c:v>
                </c:pt>
                <c:pt idx="623">
                  <c:v>6.94167797220301E-2</c:v>
                </c:pt>
                <c:pt idx="624">
                  <c:v>6.94167797220301E-2</c:v>
                </c:pt>
                <c:pt idx="625">
                  <c:v>6.94167797220301E-2</c:v>
                </c:pt>
                <c:pt idx="626">
                  <c:v>6.94167797220301E-2</c:v>
                </c:pt>
                <c:pt idx="627">
                  <c:v>6.94167797220301E-2</c:v>
                </c:pt>
                <c:pt idx="628">
                  <c:v>6.94167797220301E-2</c:v>
                </c:pt>
                <c:pt idx="629">
                  <c:v>6.9851361336644865E-2</c:v>
                </c:pt>
                <c:pt idx="630">
                  <c:v>7.0286350817627172E-2</c:v>
                </c:pt>
                <c:pt idx="631">
                  <c:v>7.0286350817627172E-2</c:v>
                </c:pt>
                <c:pt idx="632">
                  <c:v>7.0286350817627172E-2</c:v>
                </c:pt>
                <c:pt idx="633">
                  <c:v>7.0286350817627172E-2</c:v>
                </c:pt>
                <c:pt idx="634">
                  <c:v>7.0722158717200223E-2</c:v>
                </c:pt>
                <c:pt idx="635">
                  <c:v>7.0722158717200223E-2</c:v>
                </c:pt>
                <c:pt idx="636">
                  <c:v>7.0722158717200223E-2</c:v>
                </c:pt>
                <c:pt idx="637">
                  <c:v>7.1158377175322099E-2</c:v>
                </c:pt>
                <c:pt idx="638">
                  <c:v>7.1158377175322099E-2</c:v>
                </c:pt>
                <c:pt idx="639">
                  <c:v>7.1158377175322099E-2</c:v>
                </c:pt>
                <c:pt idx="640">
                  <c:v>7.1158377175322099E-2</c:v>
                </c:pt>
                <c:pt idx="641">
                  <c:v>7.1595419464337506E-2</c:v>
                </c:pt>
                <c:pt idx="642">
                  <c:v>7.1595419464337506E-2</c:v>
                </c:pt>
                <c:pt idx="643">
                  <c:v>7.1595419464337506E-2</c:v>
                </c:pt>
                <c:pt idx="644">
                  <c:v>7.1595419464337506E-2</c:v>
                </c:pt>
                <c:pt idx="645">
                  <c:v>7.1595419464337506E-2</c:v>
                </c:pt>
                <c:pt idx="646">
                  <c:v>7.1595419464337506E-2</c:v>
                </c:pt>
                <c:pt idx="647">
                  <c:v>7.1595419464337506E-2</c:v>
                </c:pt>
                <c:pt idx="648">
                  <c:v>7.1595419464337506E-2</c:v>
                </c:pt>
                <c:pt idx="649">
                  <c:v>7.203432768342935E-2</c:v>
                </c:pt>
                <c:pt idx="650">
                  <c:v>7.203432768342935E-2</c:v>
                </c:pt>
                <c:pt idx="651">
                  <c:v>7.203432768342935E-2</c:v>
                </c:pt>
                <c:pt idx="652">
                  <c:v>7.203432768342935E-2</c:v>
                </c:pt>
                <c:pt idx="653">
                  <c:v>7.203432768342935E-2</c:v>
                </c:pt>
                <c:pt idx="654">
                  <c:v>7.203432768342935E-2</c:v>
                </c:pt>
                <c:pt idx="655">
                  <c:v>7.203432768342935E-2</c:v>
                </c:pt>
                <c:pt idx="656">
                  <c:v>7.203432768342935E-2</c:v>
                </c:pt>
                <c:pt idx="657">
                  <c:v>7.203432768342935E-2</c:v>
                </c:pt>
                <c:pt idx="658">
                  <c:v>7.203432768342935E-2</c:v>
                </c:pt>
                <c:pt idx="659">
                  <c:v>7.2475328931701416E-2</c:v>
                </c:pt>
                <c:pt idx="660">
                  <c:v>7.2475328931701416E-2</c:v>
                </c:pt>
                <c:pt idx="661">
                  <c:v>7.2916540681762634E-2</c:v>
                </c:pt>
                <c:pt idx="662">
                  <c:v>7.2916540681762634E-2</c:v>
                </c:pt>
                <c:pt idx="663">
                  <c:v>7.2916540681762634E-2</c:v>
                </c:pt>
                <c:pt idx="664">
                  <c:v>7.2916540681762634E-2</c:v>
                </c:pt>
                <c:pt idx="665">
                  <c:v>7.2916540681762634E-2</c:v>
                </c:pt>
                <c:pt idx="666">
                  <c:v>7.3358808872411391E-2</c:v>
                </c:pt>
                <c:pt idx="667">
                  <c:v>7.3358808872411391E-2</c:v>
                </c:pt>
                <c:pt idx="668">
                  <c:v>7.3801289080409449E-2</c:v>
                </c:pt>
                <c:pt idx="669">
                  <c:v>7.3801289080409449E-2</c:v>
                </c:pt>
                <c:pt idx="670">
                  <c:v>7.3801289080409449E-2</c:v>
                </c:pt>
                <c:pt idx="671">
                  <c:v>7.3801289080409449E-2</c:v>
                </c:pt>
                <c:pt idx="672">
                  <c:v>7.3801289080409449E-2</c:v>
                </c:pt>
                <c:pt idx="673">
                  <c:v>7.3801289080409449E-2</c:v>
                </c:pt>
                <c:pt idx="674">
                  <c:v>7.3801289080409449E-2</c:v>
                </c:pt>
                <c:pt idx="675">
                  <c:v>7.3801289080409449E-2</c:v>
                </c:pt>
                <c:pt idx="676">
                  <c:v>7.3801289080409449E-2</c:v>
                </c:pt>
                <c:pt idx="677">
                  <c:v>7.3801289080409449E-2</c:v>
                </c:pt>
                <c:pt idx="678">
                  <c:v>7.3801289080409449E-2</c:v>
                </c:pt>
                <c:pt idx="679">
                  <c:v>7.3801289080409449E-2</c:v>
                </c:pt>
                <c:pt idx="680">
                  <c:v>7.3801289080409449E-2</c:v>
                </c:pt>
                <c:pt idx="681">
                  <c:v>7.3801289080409449E-2</c:v>
                </c:pt>
                <c:pt idx="682">
                  <c:v>7.3801289080409449E-2</c:v>
                </c:pt>
                <c:pt idx="683">
                  <c:v>7.3801289080409449E-2</c:v>
                </c:pt>
                <c:pt idx="684">
                  <c:v>7.3801289080409449E-2</c:v>
                </c:pt>
                <c:pt idx="685">
                  <c:v>7.3801289080409449E-2</c:v>
                </c:pt>
                <c:pt idx="686">
                  <c:v>7.3801289080409449E-2</c:v>
                </c:pt>
                <c:pt idx="687">
                  <c:v>7.425088594342942E-2</c:v>
                </c:pt>
                <c:pt idx="688">
                  <c:v>7.5151837623967988E-2</c:v>
                </c:pt>
                <c:pt idx="689">
                  <c:v>7.5151837623967988E-2</c:v>
                </c:pt>
                <c:pt idx="690">
                  <c:v>7.5603418113183496E-2</c:v>
                </c:pt>
                <c:pt idx="691">
                  <c:v>7.5603418113183496E-2</c:v>
                </c:pt>
                <c:pt idx="692">
                  <c:v>7.6056555009796592E-2</c:v>
                </c:pt>
                <c:pt idx="693">
                  <c:v>7.6056555009796592E-2</c:v>
                </c:pt>
                <c:pt idx="694">
                  <c:v>7.6511259854148833E-2</c:v>
                </c:pt>
                <c:pt idx="695">
                  <c:v>7.6511259854148833E-2</c:v>
                </c:pt>
                <c:pt idx="696">
                  <c:v>7.6511259854148833E-2</c:v>
                </c:pt>
                <c:pt idx="697">
                  <c:v>7.6511259854148833E-2</c:v>
                </c:pt>
                <c:pt idx="698">
                  <c:v>7.7427466326774871E-2</c:v>
                </c:pt>
                <c:pt idx="699">
                  <c:v>7.7427466326774871E-2</c:v>
                </c:pt>
                <c:pt idx="700">
                  <c:v>7.7427466326774871E-2</c:v>
                </c:pt>
                <c:pt idx="701">
                  <c:v>7.7427466326774871E-2</c:v>
                </c:pt>
                <c:pt idx="702">
                  <c:v>7.7427466326774871E-2</c:v>
                </c:pt>
                <c:pt idx="703">
                  <c:v>7.7427466326774871E-2</c:v>
                </c:pt>
                <c:pt idx="704">
                  <c:v>7.7427466326774871E-2</c:v>
                </c:pt>
                <c:pt idx="705">
                  <c:v>7.7427466326774871E-2</c:v>
                </c:pt>
                <c:pt idx="706">
                  <c:v>7.7427466326774871E-2</c:v>
                </c:pt>
                <c:pt idx="707">
                  <c:v>7.7888096712335361E-2</c:v>
                </c:pt>
                <c:pt idx="708">
                  <c:v>7.7888096712335361E-2</c:v>
                </c:pt>
                <c:pt idx="709">
                  <c:v>7.7888096712335361E-2</c:v>
                </c:pt>
                <c:pt idx="710">
                  <c:v>7.8351049994444311E-2</c:v>
                </c:pt>
                <c:pt idx="711">
                  <c:v>7.8351049994444311E-2</c:v>
                </c:pt>
                <c:pt idx="712">
                  <c:v>7.8814939481370472E-2</c:v>
                </c:pt>
                <c:pt idx="713">
                  <c:v>7.8814939481370472E-2</c:v>
                </c:pt>
                <c:pt idx="714">
                  <c:v>7.8814939481370472E-2</c:v>
                </c:pt>
                <c:pt idx="715">
                  <c:v>7.8814939481370472E-2</c:v>
                </c:pt>
                <c:pt idx="716">
                  <c:v>7.8814939481370472E-2</c:v>
                </c:pt>
                <c:pt idx="717">
                  <c:v>7.8814939481370472E-2</c:v>
                </c:pt>
                <c:pt idx="718">
                  <c:v>7.8814939481370472E-2</c:v>
                </c:pt>
                <c:pt idx="719">
                  <c:v>7.8814939481370472E-2</c:v>
                </c:pt>
                <c:pt idx="720">
                  <c:v>7.9281899519890328E-2</c:v>
                </c:pt>
                <c:pt idx="721">
                  <c:v>7.9281899519890328E-2</c:v>
                </c:pt>
                <c:pt idx="722">
                  <c:v>7.9749574293163025E-2</c:v>
                </c:pt>
                <c:pt idx="723">
                  <c:v>8.0217966359032764E-2</c:v>
                </c:pt>
                <c:pt idx="724">
                  <c:v>8.0217966359032764E-2</c:v>
                </c:pt>
                <c:pt idx="725">
                  <c:v>8.0217966359032764E-2</c:v>
                </c:pt>
                <c:pt idx="726">
                  <c:v>8.0687800370718418E-2</c:v>
                </c:pt>
                <c:pt idx="727">
                  <c:v>8.1158601119053639E-2</c:v>
                </c:pt>
                <c:pt idx="728">
                  <c:v>8.1158601119053639E-2</c:v>
                </c:pt>
                <c:pt idx="729">
                  <c:v>8.1158601119053639E-2</c:v>
                </c:pt>
                <c:pt idx="730">
                  <c:v>8.2105073808153822E-2</c:v>
                </c:pt>
                <c:pt idx="731">
                  <c:v>8.2105073808153822E-2</c:v>
                </c:pt>
                <c:pt idx="732">
                  <c:v>8.2105073808153822E-2</c:v>
                </c:pt>
                <c:pt idx="733">
                  <c:v>8.2105073808153822E-2</c:v>
                </c:pt>
                <c:pt idx="734">
                  <c:v>8.2580526139749158E-2</c:v>
                </c:pt>
                <c:pt idx="735">
                  <c:v>8.2580526139749158E-2</c:v>
                </c:pt>
                <c:pt idx="736">
                  <c:v>8.2580526139749158E-2</c:v>
                </c:pt>
                <c:pt idx="737">
                  <c:v>8.2580526139749158E-2</c:v>
                </c:pt>
                <c:pt idx="738">
                  <c:v>8.2580526139749158E-2</c:v>
                </c:pt>
                <c:pt idx="739">
                  <c:v>8.2580526139749158E-2</c:v>
                </c:pt>
                <c:pt idx="740">
                  <c:v>8.2580526139749158E-2</c:v>
                </c:pt>
                <c:pt idx="741">
                  <c:v>8.2580526139749158E-2</c:v>
                </c:pt>
                <c:pt idx="742">
                  <c:v>8.2580526139749158E-2</c:v>
                </c:pt>
                <c:pt idx="743">
                  <c:v>8.2580526139749158E-2</c:v>
                </c:pt>
                <c:pt idx="744">
                  <c:v>8.3063011718566629E-2</c:v>
                </c:pt>
                <c:pt idx="745">
                  <c:v>8.3063011718566629E-2</c:v>
                </c:pt>
                <c:pt idx="746">
                  <c:v>8.3063011718566629E-2</c:v>
                </c:pt>
                <c:pt idx="747">
                  <c:v>8.3063011718566629E-2</c:v>
                </c:pt>
                <c:pt idx="748">
                  <c:v>8.3063011718566629E-2</c:v>
                </c:pt>
                <c:pt idx="749">
                  <c:v>8.3063011718566629E-2</c:v>
                </c:pt>
                <c:pt idx="750">
                  <c:v>8.3063011718566629E-2</c:v>
                </c:pt>
                <c:pt idx="751">
                  <c:v>8.3063011718566629E-2</c:v>
                </c:pt>
                <c:pt idx="752">
                  <c:v>8.3063011718566629E-2</c:v>
                </c:pt>
                <c:pt idx="753">
                  <c:v>8.3063011718566629E-2</c:v>
                </c:pt>
                <c:pt idx="754">
                  <c:v>8.3063011718566629E-2</c:v>
                </c:pt>
                <c:pt idx="755">
                  <c:v>8.3063011718566629E-2</c:v>
                </c:pt>
                <c:pt idx="756">
                  <c:v>8.3063011718566629E-2</c:v>
                </c:pt>
                <c:pt idx="757">
                  <c:v>8.3063011718566629E-2</c:v>
                </c:pt>
                <c:pt idx="758">
                  <c:v>8.3063011718566629E-2</c:v>
                </c:pt>
                <c:pt idx="759">
                  <c:v>8.3063011718566629E-2</c:v>
                </c:pt>
                <c:pt idx="760">
                  <c:v>8.3063011718566629E-2</c:v>
                </c:pt>
                <c:pt idx="761">
                  <c:v>8.3063011718566629E-2</c:v>
                </c:pt>
                <c:pt idx="762">
                  <c:v>8.3063011718566629E-2</c:v>
                </c:pt>
                <c:pt idx="763">
                  <c:v>8.3063011718566629E-2</c:v>
                </c:pt>
                <c:pt idx="764">
                  <c:v>8.3555127188680606E-2</c:v>
                </c:pt>
                <c:pt idx="765">
                  <c:v>8.3555127188680606E-2</c:v>
                </c:pt>
                <c:pt idx="766">
                  <c:v>8.3555127188680606E-2</c:v>
                </c:pt>
                <c:pt idx="767">
                  <c:v>8.3555127188680606E-2</c:v>
                </c:pt>
                <c:pt idx="768">
                  <c:v>8.3555127188680606E-2</c:v>
                </c:pt>
                <c:pt idx="769">
                  <c:v>8.3555127188680606E-2</c:v>
                </c:pt>
                <c:pt idx="770">
                  <c:v>8.3555127188680606E-2</c:v>
                </c:pt>
                <c:pt idx="771">
                  <c:v>8.3555127188680606E-2</c:v>
                </c:pt>
                <c:pt idx="772">
                  <c:v>8.3555127188680606E-2</c:v>
                </c:pt>
                <c:pt idx="773">
                  <c:v>8.3555127188680606E-2</c:v>
                </c:pt>
                <c:pt idx="774">
                  <c:v>8.3555127188680606E-2</c:v>
                </c:pt>
                <c:pt idx="775">
                  <c:v>8.3555127188680606E-2</c:v>
                </c:pt>
                <c:pt idx="776">
                  <c:v>8.3555127188680606E-2</c:v>
                </c:pt>
                <c:pt idx="777">
                  <c:v>8.3555127188680606E-2</c:v>
                </c:pt>
                <c:pt idx="778">
                  <c:v>8.3555127188680606E-2</c:v>
                </c:pt>
                <c:pt idx="779">
                  <c:v>8.3555127188680606E-2</c:v>
                </c:pt>
                <c:pt idx="780">
                  <c:v>8.3555127188680606E-2</c:v>
                </c:pt>
                <c:pt idx="781">
                  <c:v>8.3555127188680606E-2</c:v>
                </c:pt>
                <c:pt idx="782">
                  <c:v>8.4055071155027888E-2</c:v>
                </c:pt>
                <c:pt idx="783">
                  <c:v>8.4055071155027888E-2</c:v>
                </c:pt>
                <c:pt idx="784">
                  <c:v>8.4055071155027888E-2</c:v>
                </c:pt>
                <c:pt idx="785">
                  <c:v>8.4555564510349179E-2</c:v>
                </c:pt>
                <c:pt idx="786">
                  <c:v>8.4555564510349179E-2</c:v>
                </c:pt>
                <c:pt idx="787">
                  <c:v>8.4555564510349179E-2</c:v>
                </c:pt>
                <c:pt idx="788">
                  <c:v>8.4555564510349179E-2</c:v>
                </c:pt>
                <c:pt idx="789">
                  <c:v>8.4555564510349179E-2</c:v>
                </c:pt>
                <c:pt idx="790">
                  <c:v>8.4555564510349179E-2</c:v>
                </c:pt>
                <c:pt idx="791">
                  <c:v>8.5059381562551398E-2</c:v>
                </c:pt>
                <c:pt idx="792">
                  <c:v>8.5059381562551398E-2</c:v>
                </c:pt>
                <c:pt idx="793">
                  <c:v>8.5059381562551398E-2</c:v>
                </c:pt>
                <c:pt idx="794">
                  <c:v>8.5059381562551398E-2</c:v>
                </c:pt>
                <c:pt idx="795">
                  <c:v>8.5564597329501543E-2</c:v>
                </c:pt>
                <c:pt idx="796">
                  <c:v>8.5564597329501543E-2</c:v>
                </c:pt>
                <c:pt idx="797">
                  <c:v>8.5564597329501543E-2</c:v>
                </c:pt>
                <c:pt idx="798">
                  <c:v>8.5564597329501543E-2</c:v>
                </c:pt>
                <c:pt idx="799">
                  <c:v>8.5564597329501543E-2</c:v>
                </c:pt>
                <c:pt idx="800">
                  <c:v>8.5564597329501543E-2</c:v>
                </c:pt>
                <c:pt idx="801">
                  <c:v>8.5564597329501543E-2</c:v>
                </c:pt>
                <c:pt idx="802">
                  <c:v>8.5564597329501543E-2</c:v>
                </c:pt>
                <c:pt idx="803">
                  <c:v>8.5564597329501543E-2</c:v>
                </c:pt>
                <c:pt idx="804">
                  <c:v>8.5564597329501543E-2</c:v>
                </c:pt>
                <c:pt idx="805">
                  <c:v>8.5564597329501543E-2</c:v>
                </c:pt>
                <c:pt idx="806">
                  <c:v>8.5564597329501543E-2</c:v>
                </c:pt>
                <c:pt idx="807">
                  <c:v>8.6076064360159729E-2</c:v>
                </c:pt>
                <c:pt idx="808">
                  <c:v>8.6587819379010861E-2</c:v>
                </c:pt>
                <c:pt idx="809">
                  <c:v>8.6587819379010861E-2</c:v>
                </c:pt>
                <c:pt idx="810">
                  <c:v>8.6587819379010861E-2</c:v>
                </c:pt>
                <c:pt idx="811">
                  <c:v>8.6587819379010861E-2</c:v>
                </c:pt>
                <c:pt idx="812">
                  <c:v>8.6587819379010861E-2</c:v>
                </c:pt>
                <c:pt idx="813">
                  <c:v>8.7101020033508461E-2</c:v>
                </c:pt>
                <c:pt idx="814">
                  <c:v>8.7101020033508461E-2</c:v>
                </c:pt>
                <c:pt idx="815">
                  <c:v>8.7101020033508461E-2</c:v>
                </c:pt>
                <c:pt idx="816">
                  <c:v>8.7101020033508461E-2</c:v>
                </c:pt>
                <c:pt idx="817">
                  <c:v>8.7101020033508461E-2</c:v>
                </c:pt>
                <c:pt idx="818">
                  <c:v>8.7101020033508461E-2</c:v>
                </c:pt>
                <c:pt idx="819">
                  <c:v>8.7101020033508461E-2</c:v>
                </c:pt>
                <c:pt idx="820">
                  <c:v>8.761802000948013E-2</c:v>
                </c:pt>
                <c:pt idx="821">
                  <c:v>8.761802000948013E-2</c:v>
                </c:pt>
                <c:pt idx="822">
                  <c:v>8.761802000948013E-2</c:v>
                </c:pt>
                <c:pt idx="823">
                  <c:v>8.761802000948013E-2</c:v>
                </c:pt>
                <c:pt idx="824">
                  <c:v>8.761802000948013E-2</c:v>
                </c:pt>
                <c:pt idx="825">
                  <c:v>8.761802000948013E-2</c:v>
                </c:pt>
                <c:pt idx="826">
                  <c:v>8.761802000948013E-2</c:v>
                </c:pt>
                <c:pt idx="827">
                  <c:v>8.761802000948013E-2</c:v>
                </c:pt>
                <c:pt idx="828">
                  <c:v>8.761802000948013E-2</c:v>
                </c:pt>
                <c:pt idx="829">
                  <c:v>8.761802000948013E-2</c:v>
                </c:pt>
                <c:pt idx="830">
                  <c:v>8.761802000948013E-2</c:v>
                </c:pt>
                <c:pt idx="831">
                  <c:v>8.761802000948013E-2</c:v>
                </c:pt>
                <c:pt idx="832">
                  <c:v>8.761802000948013E-2</c:v>
                </c:pt>
                <c:pt idx="833">
                  <c:v>8.761802000948013E-2</c:v>
                </c:pt>
                <c:pt idx="834">
                  <c:v>8.761802000948013E-2</c:v>
                </c:pt>
                <c:pt idx="835">
                  <c:v>8.8143098110076354E-2</c:v>
                </c:pt>
                <c:pt idx="836">
                  <c:v>8.8668480427416846E-2</c:v>
                </c:pt>
                <c:pt idx="837">
                  <c:v>8.8668480427416846E-2</c:v>
                </c:pt>
                <c:pt idx="838">
                  <c:v>8.8668480427416846E-2</c:v>
                </c:pt>
                <c:pt idx="839">
                  <c:v>8.8668480427416846E-2</c:v>
                </c:pt>
                <c:pt idx="840">
                  <c:v>8.8668480427416846E-2</c:v>
                </c:pt>
                <c:pt idx="841">
                  <c:v>8.8668480427416846E-2</c:v>
                </c:pt>
                <c:pt idx="842">
                  <c:v>8.8668480427416846E-2</c:v>
                </c:pt>
                <c:pt idx="843">
                  <c:v>8.8668480427416846E-2</c:v>
                </c:pt>
                <c:pt idx="844">
                  <c:v>8.8668480427416846E-2</c:v>
                </c:pt>
                <c:pt idx="845">
                  <c:v>8.8668480427416846E-2</c:v>
                </c:pt>
                <c:pt idx="846">
                  <c:v>8.8668480427416846E-2</c:v>
                </c:pt>
                <c:pt idx="847">
                  <c:v>8.8668480427416846E-2</c:v>
                </c:pt>
                <c:pt idx="848">
                  <c:v>8.9197234509921133E-2</c:v>
                </c:pt>
                <c:pt idx="849">
                  <c:v>8.9197234509921133E-2</c:v>
                </c:pt>
                <c:pt idx="850">
                  <c:v>8.9197234509921133E-2</c:v>
                </c:pt>
                <c:pt idx="851">
                  <c:v>8.9197234509921133E-2</c:v>
                </c:pt>
                <c:pt idx="852">
                  <c:v>8.9197234509921133E-2</c:v>
                </c:pt>
                <c:pt idx="853">
                  <c:v>8.9727847130501012E-2</c:v>
                </c:pt>
                <c:pt idx="854">
                  <c:v>9.025877096082903E-2</c:v>
                </c:pt>
                <c:pt idx="855">
                  <c:v>9.025877096082903E-2</c:v>
                </c:pt>
                <c:pt idx="856">
                  <c:v>9.025877096082903E-2</c:v>
                </c:pt>
                <c:pt idx="857">
                  <c:v>9.025877096082903E-2</c:v>
                </c:pt>
                <c:pt idx="858">
                  <c:v>9.0792828934193215E-2</c:v>
                </c:pt>
                <c:pt idx="859">
                  <c:v>9.1327518555071735E-2</c:v>
                </c:pt>
                <c:pt idx="860">
                  <c:v>9.1327518555071735E-2</c:v>
                </c:pt>
                <c:pt idx="861">
                  <c:v>9.1327518555071735E-2</c:v>
                </c:pt>
                <c:pt idx="862">
                  <c:v>9.1327518555071735E-2</c:v>
                </c:pt>
                <c:pt idx="863">
                  <c:v>9.1327518555071735E-2</c:v>
                </c:pt>
                <c:pt idx="864">
                  <c:v>9.1327518555071735E-2</c:v>
                </c:pt>
                <c:pt idx="865">
                  <c:v>9.1327518555071735E-2</c:v>
                </c:pt>
                <c:pt idx="866">
                  <c:v>9.1327518555071735E-2</c:v>
                </c:pt>
                <c:pt idx="867">
                  <c:v>9.1327518555071735E-2</c:v>
                </c:pt>
                <c:pt idx="868">
                  <c:v>9.1327518555071735E-2</c:v>
                </c:pt>
                <c:pt idx="869">
                  <c:v>9.1327518555071735E-2</c:v>
                </c:pt>
                <c:pt idx="870">
                  <c:v>9.1327518555071735E-2</c:v>
                </c:pt>
                <c:pt idx="871">
                  <c:v>9.1327518555071735E-2</c:v>
                </c:pt>
                <c:pt idx="872">
                  <c:v>9.1327518555071735E-2</c:v>
                </c:pt>
                <c:pt idx="873">
                  <c:v>9.1327518555071735E-2</c:v>
                </c:pt>
                <c:pt idx="874">
                  <c:v>9.1327518555071735E-2</c:v>
                </c:pt>
                <c:pt idx="875">
                  <c:v>9.1327518555071735E-2</c:v>
                </c:pt>
                <c:pt idx="876">
                  <c:v>9.1327518555071735E-2</c:v>
                </c:pt>
                <c:pt idx="877">
                  <c:v>9.1327518555071735E-2</c:v>
                </c:pt>
                <c:pt idx="878">
                  <c:v>9.1327518555071735E-2</c:v>
                </c:pt>
                <c:pt idx="879">
                  <c:v>9.1327518555071735E-2</c:v>
                </c:pt>
                <c:pt idx="880">
                  <c:v>9.1327518555071735E-2</c:v>
                </c:pt>
                <c:pt idx="881">
                  <c:v>9.2424151394009474E-2</c:v>
                </c:pt>
                <c:pt idx="882">
                  <c:v>9.2424151394009474E-2</c:v>
                </c:pt>
                <c:pt idx="883">
                  <c:v>9.2424151394009474E-2</c:v>
                </c:pt>
                <c:pt idx="884">
                  <c:v>9.2424151394009474E-2</c:v>
                </c:pt>
                <c:pt idx="885">
                  <c:v>9.2424151394009474E-2</c:v>
                </c:pt>
                <c:pt idx="886">
                  <c:v>9.2424151394009474E-2</c:v>
                </c:pt>
                <c:pt idx="887">
                  <c:v>9.2424151394009474E-2</c:v>
                </c:pt>
                <c:pt idx="888">
                  <c:v>9.2424151394009474E-2</c:v>
                </c:pt>
                <c:pt idx="889">
                  <c:v>9.2424151394009474E-2</c:v>
                </c:pt>
                <c:pt idx="890">
                  <c:v>9.2978530280032667E-2</c:v>
                </c:pt>
                <c:pt idx="891">
                  <c:v>9.2978530280032667E-2</c:v>
                </c:pt>
                <c:pt idx="892">
                  <c:v>9.2978530280032667E-2</c:v>
                </c:pt>
                <c:pt idx="893">
                  <c:v>9.2978530280032667E-2</c:v>
                </c:pt>
                <c:pt idx="894">
                  <c:v>9.2978530280032667E-2</c:v>
                </c:pt>
                <c:pt idx="895">
                  <c:v>9.3533933264983243E-2</c:v>
                </c:pt>
                <c:pt idx="896">
                  <c:v>9.3533933264983243E-2</c:v>
                </c:pt>
                <c:pt idx="897">
                  <c:v>9.3533933264983243E-2</c:v>
                </c:pt>
                <c:pt idx="898">
                  <c:v>9.3533933264983243E-2</c:v>
                </c:pt>
                <c:pt idx="899">
                  <c:v>9.3533933264983243E-2</c:v>
                </c:pt>
                <c:pt idx="900">
                  <c:v>9.3533933264983243E-2</c:v>
                </c:pt>
                <c:pt idx="901">
                  <c:v>9.3533933264983243E-2</c:v>
                </c:pt>
                <c:pt idx="902">
                  <c:v>9.3533933264983243E-2</c:v>
                </c:pt>
                <c:pt idx="903">
                  <c:v>9.3533933264983243E-2</c:v>
                </c:pt>
                <c:pt idx="904">
                  <c:v>9.3533933264983243E-2</c:v>
                </c:pt>
                <c:pt idx="905">
                  <c:v>9.3533933264983243E-2</c:v>
                </c:pt>
                <c:pt idx="906">
                  <c:v>9.3533933264983243E-2</c:v>
                </c:pt>
                <c:pt idx="907">
                  <c:v>9.3533933264983243E-2</c:v>
                </c:pt>
                <c:pt idx="908">
                  <c:v>9.3533933264983243E-2</c:v>
                </c:pt>
                <c:pt idx="909">
                  <c:v>9.4097674042505006E-2</c:v>
                </c:pt>
                <c:pt idx="910">
                  <c:v>9.4097674042505006E-2</c:v>
                </c:pt>
                <c:pt idx="911">
                  <c:v>9.4097674042505006E-2</c:v>
                </c:pt>
                <c:pt idx="912">
                  <c:v>9.4097674042505006E-2</c:v>
                </c:pt>
                <c:pt idx="913">
                  <c:v>9.4097674042505006E-2</c:v>
                </c:pt>
                <c:pt idx="914">
                  <c:v>9.4097674042505006E-2</c:v>
                </c:pt>
                <c:pt idx="915">
                  <c:v>9.4097674042505006E-2</c:v>
                </c:pt>
                <c:pt idx="916">
                  <c:v>9.4097674042505006E-2</c:v>
                </c:pt>
                <c:pt idx="917">
                  <c:v>9.4097674042505006E-2</c:v>
                </c:pt>
                <c:pt idx="918">
                  <c:v>9.4097674042505006E-2</c:v>
                </c:pt>
                <c:pt idx="919">
                  <c:v>9.4097674042505006E-2</c:v>
                </c:pt>
                <c:pt idx="920">
                  <c:v>9.4097674042505006E-2</c:v>
                </c:pt>
                <c:pt idx="921">
                  <c:v>9.4097674042505006E-2</c:v>
                </c:pt>
                <c:pt idx="922">
                  <c:v>9.4097674042505006E-2</c:v>
                </c:pt>
                <c:pt idx="923">
                  <c:v>9.4097674042505006E-2</c:v>
                </c:pt>
                <c:pt idx="924">
                  <c:v>9.4097674042505006E-2</c:v>
                </c:pt>
                <c:pt idx="925">
                  <c:v>9.4097674042505006E-2</c:v>
                </c:pt>
                <c:pt idx="926">
                  <c:v>9.4668926594346545E-2</c:v>
                </c:pt>
                <c:pt idx="927">
                  <c:v>9.4668926594346545E-2</c:v>
                </c:pt>
                <c:pt idx="928">
                  <c:v>9.4668926594346545E-2</c:v>
                </c:pt>
                <c:pt idx="929">
                  <c:v>9.4668926594346545E-2</c:v>
                </c:pt>
                <c:pt idx="930">
                  <c:v>9.4668926594346545E-2</c:v>
                </c:pt>
                <c:pt idx="931">
                  <c:v>9.4668926594346545E-2</c:v>
                </c:pt>
                <c:pt idx="932">
                  <c:v>9.5243829322238183E-2</c:v>
                </c:pt>
                <c:pt idx="933">
                  <c:v>9.5243829322238183E-2</c:v>
                </c:pt>
                <c:pt idx="934">
                  <c:v>9.5243829322238183E-2</c:v>
                </c:pt>
                <c:pt idx="935">
                  <c:v>9.5243829322238183E-2</c:v>
                </c:pt>
                <c:pt idx="936">
                  <c:v>9.5243829322238183E-2</c:v>
                </c:pt>
                <c:pt idx="937">
                  <c:v>9.5243829322238183E-2</c:v>
                </c:pt>
                <c:pt idx="938">
                  <c:v>9.5243829322238183E-2</c:v>
                </c:pt>
                <c:pt idx="939">
                  <c:v>9.5243829322238183E-2</c:v>
                </c:pt>
                <c:pt idx="940">
                  <c:v>9.5243829322238183E-2</c:v>
                </c:pt>
                <c:pt idx="941">
                  <c:v>9.5243829322238183E-2</c:v>
                </c:pt>
                <c:pt idx="942">
                  <c:v>9.5243829322238183E-2</c:v>
                </c:pt>
                <c:pt idx="943">
                  <c:v>9.5243829322238183E-2</c:v>
                </c:pt>
                <c:pt idx="944">
                  <c:v>9.5243829322238183E-2</c:v>
                </c:pt>
                <c:pt idx="945">
                  <c:v>9.5243829322238183E-2</c:v>
                </c:pt>
                <c:pt idx="946">
                  <c:v>9.5243829322238183E-2</c:v>
                </c:pt>
                <c:pt idx="947">
                  <c:v>9.5243829322238183E-2</c:v>
                </c:pt>
                <c:pt idx="948">
                  <c:v>9.5243829322238183E-2</c:v>
                </c:pt>
                <c:pt idx="949">
                  <c:v>9.5243829322238183E-2</c:v>
                </c:pt>
                <c:pt idx="950">
                  <c:v>9.5243829322238183E-2</c:v>
                </c:pt>
                <c:pt idx="951">
                  <c:v>9.5243829322238183E-2</c:v>
                </c:pt>
                <c:pt idx="952">
                  <c:v>9.5243829322238183E-2</c:v>
                </c:pt>
                <c:pt idx="953">
                  <c:v>9.5243829322238183E-2</c:v>
                </c:pt>
                <c:pt idx="954">
                  <c:v>9.5243829322238183E-2</c:v>
                </c:pt>
                <c:pt idx="955">
                  <c:v>9.5830740462200664E-2</c:v>
                </c:pt>
                <c:pt idx="956">
                  <c:v>9.5830740462200664E-2</c:v>
                </c:pt>
                <c:pt idx="957">
                  <c:v>9.5830740462200664E-2</c:v>
                </c:pt>
                <c:pt idx="958">
                  <c:v>9.5830740462200664E-2</c:v>
                </c:pt>
                <c:pt idx="959">
                  <c:v>9.5830740462200664E-2</c:v>
                </c:pt>
                <c:pt idx="960">
                  <c:v>9.5830740462200664E-2</c:v>
                </c:pt>
                <c:pt idx="961">
                  <c:v>9.5830740462200664E-2</c:v>
                </c:pt>
                <c:pt idx="962">
                  <c:v>9.5830740462200664E-2</c:v>
                </c:pt>
                <c:pt idx="963">
                  <c:v>9.5830740462200664E-2</c:v>
                </c:pt>
                <c:pt idx="964">
                  <c:v>9.5830740462200664E-2</c:v>
                </c:pt>
                <c:pt idx="965">
                  <c:v>9.5830740462200664E-2</c:v>
                </c:pt>
                <c:pt idx="966">
                  <c:v>9.5830740462200664E-2</c:v>
                </c:pt>
                <c:pt idx="967">
                  <c:v>9.5830740462200664E-2</c:v>
                </c:pt>
                <c:pt idx="968">
                  <c:v>9.5830740462200664E-2</c:v>
                </c:pt>
                <c:pt idx="969">
                  <c:v>9.5830740462200664E-2</c:v>
                </c:pt>
                <c:pt idx="970">
                  <c:v>9.5830740462200664E-2</c:v>
                </c:pt>
                <c:pt idx="971">
                  <c:v>9.5830740462200664E-2</c:v>
                </c:pt>
                <c:pt idx="972">
                  <c:v>9.5830740462200664E-2</c:v>
                </c:pt>
                <c:pt idx="973">
                  <c:v>9.5830740462200664E-2</c:v>
                </c:pt>
                <c:pt idx="974">
                  <c:v>9.5830740462200664E-2</c:v>
                </c:pt>
                <c:pt idx="975">
                  <c:v>9.5830740462200664E-2</c:v>
                </c:pt>
                <c:pt idx="976">
                  <c:v>9.5830740462200664E-2</c:v>
                </c:pt>
                <c:pt idx="977">
                  <c:v>9.6428187905872584E-2</c:v>
                </c:pt>
                <c:pt idx="978">
                  <c:v>9.6428187905872584E-2</c:v>
                </c:pt>
                <c:pt idx="979">
                  <c:v>9.6428187905872584E-2</c:v>
                </c:pt>
                <c:pt idx="980">
                  <c:v>9.6428187905872584E-2</c:v>
                </c:pt>
                <c:pt idx="981">
                  <c:v>9.6428187905872584E-2</c:v>
                </c:pt>
                <c:pt idx="982">
                  <c:v>9.6428187905872584E-2</c:v>
                </c:pt>
                <c:pt idx="983">
                  <c:v>9.6428187905872584E-2</c:v>
                </c:pt>
                <c:pt idx="984">
                  <c:v>9.6428187905872584E-2</c:v>
                </c:pt>
                <c:pt idx="985">
                  <c:v>9.6428187905872584E-2</c:v>
                </c:pt>
                <c:pt idx="986">
                  <c:v>9.6428187905872584E-2</c:v>
                </c:pt>
                <c:pt idx="987">
                  <c:v>9.7030040122922781E-2</c:v>
                </c:pt>
                <c:pt idx="988">
                  <c:v>9.7631892339972978E-2</c:v>
                </c:pt>
                <c:pt idx="989">
                  <c:v>9.7631892339972978E-2</c:v>
                </c:pt>
                <c:pt idx="990">
                  <c:v>9.7631892339972978E-2</c:v>
                </c:pt>
                <c:pt idx="991">
                  <c:v>9.7631892339972978E-2</c:v>
                </c:pt>
                <c:pt idx="992">
                  <c:v>9.7631892339972978E-2</c:v>
                </c:pt>
                <c:pt idx="993">
                  <c:v>9.8235770995464419E-2</c:v>
                </c:pt>
                <c:pt idx="994">
                  <c:v>9.8235770995464419E-2</c:v>
                </c:pt>
                <c:pt idx="995">
                  <c:v>9.8235770995464419E-2</c:v>
                </c:pt>
                <c:pt idx="996">
                  <c:v>9.8840464601907943E-2</c:v>
                </c:pt>
                <c:pt idx="997">
                  <c:v>9.8840464601907943E-2</c:v>
                </c:pt>
                <c:pt idx="998">
                  <c:v>9.8840464601907943E-2</c:v>
                </c:pt>
                <c:pt idx="999">
                  <c:v>9.8840464601907943E-2</c:v>
                </c:pt>
                <c:pt idx="1000">
                  <c:v>9.8840464601907943E-2</c:v>
                </c:pt>
                <c:pt idx="1001">
                  <c:v>9.8840464601907943E-2</c:v>
                </c:pt>
                <c:pt idx="1002">
                  <c:v>9.8840464601907943E-2</c:v>
                </c:pt>
                <c:pt idx="1003">
                  <c:v>9.8840464601907943E-2</c:v>
                </c:pt>
                <c:pt idx="1004">
                  <c:v>9.8840464601907943E-2</c:v>
                </c:pt>
                <c:pt idx="1005">
                  <c:v>9.8840464601907943E-2</c:v>
                </c:pt>
                <c:pt idx="1006">
                  <c:v>9.9448855383934345E-2</c:v>
                </c:pt>
                <c:pt idx="1007">
                  <c:v>9.9448855383934345E-2</c:v>
                </c:pt>
                <c:pt idx="1008">
                  <c:v>9.9448855383934345E-2</c:v>
                </c:pt>
                <c:pt idx="1009">
                  <c:v>9.9448855383934345E-2</c:v>
                </c:pt>
                <c:pt idx="1010">
                  <c:v>9.9448855383934345E-2</c:v>
                </c:pt>
                <c:pt idx="1011">
                  <c:v>9.9448855383934345E-2</c:v>
                </c:pt>
                <c:pt idx="1012">
                  <c:v>0.10006015513827918</c:v>
                </c:pt>
                <c:pt idx="1013">
                  <c:v>0.10006015513827918</c:v>
                </c:pt>
                <c:pt idx="1014">
                  <c:v>0.10006015513827918</c:v>
                </c:pt>
                <c:pt idx="1015">
                  <c:v>0.10067187301831097</c:v>
                </c:pt>
                <c:pt idx="1016">
                  <c:v>0.10067187301831097</c:v>
                </c:pt>
                <c:pt idx="1017">
                  <c:v>0.10067187301831097</c:v>
                </c:pt>
                <c:pt idx="1018">
                  <c:v>0.10067187301831097</c:v>
                </c:pt>
                <c:pt idx="1019">
                  <c:v>0.10128569157787584</c:v>
                </c:pt>
                <c:pt idx="1020">
                  <c:v>0.10251501849345311</c:v>
                </c:pt>
                <c:pt idx="1021">
                  <c:v>0.10251501849345311</c:v>
                </c:pt>
                <c:pt idx="1022">
                  <c:v>0.10251501849345311</c:v>
                </c:pt>
                <c:pt idx="1023">
                  <c:v>0.10251501849345311</c:v>
                </c:pt>
                <c:pt idx="1024">
                  <c:v>0.1031301058570747</c:v>
                </c:pt>
                <c:pt idx="1025">
                  <c:v>0.1031301058570747</c:v>
                </c:pt>
                <c:pt idx="1026">
                  <c:v>0.1031301058570747</c:v>
                </c:pt>
                <c:pt idx="1027">
                  <c:v>0.1031301058570747</c:v>
                </c:pt>
                <c:pt idx="1028">
                  <c:v>0.1031301058570747</c:v>
                </c:pt>
                <c:pt idx="1029">
                  <c:v>0.10436539565594884</c:v>
                </c:pt>
                <c:pt idx="1030">
                  <c:v>0.10436539565594884</c:v>
                </c:pt>
                <c:pt idx="1031">
                  <c:v>0.10436539565594884</c:v>
                </c:pt>
                <c:pt idx="1032">
                  <c:v>0.10436539565594884</c:v>
                </c:pt>
                <c:pt idx="1033">
                  <c:v>0.10436539565594884</c:v>
                </c:pt>
                <c:pt idx="1034">
                  <c:v>0.10436539565594884</c:v>
                </c:pt>
                <c:pt idx="1035">
                  <c:v>0.10498519112954829</c:v>
                </c:pt>
                <c:pt idx="1036">
                  <c:v>0.10498519112954829</c:v>
                </c:pt>
                <c:pt idx="1037">
                  <c:v>0.10622564650558067</c:v>
                </c:pt>
                <c:pt idx="1038">
                  <c:v>0.10622564650558067</c:v>
                </c:pt>
                <c:pt idx="1039">
                  <c:v>0.10622564650558067</c:v>
                </c:pt>
                <c:pt idx="1040">
                  <c:v>0.10622564650558067</c:v>
                </c:pt>
                <c:pt idx="1041">
                  <c:v>0.10622564650558067</c:v>
                </c:pt>
                <c:pt idx="1042">
                  <c:v>0.10622564650558067</c:v>
                </c:pt>
                <c:pt idx="1043">
                  <c:v>0.10622564650558067</c:v>
                </c:pt>
                <c:pt idx="1044">
                  <c:v>0.10622564650558067</c:v>
                </c:pt>
                <c:pt idx="1045">
                  <c:v>0.10622564650558067</c:v>
                </c:pt>
                <c:pt idx="1046">
                  <c:v>0.10622564650558067</c:v>
                </c:pt>
                <c:pt idx="1047">
                  <c:v>0.10622564650558067</c:v>
                </c:pt>
                <c:pt idx="1048">
                  <c:v>0.10622564650558067</c:v>
                </c:pt>
                <c:pt idx="1049">
                  <c:v>0.10622564650558067</c:v>
                </c:pt>
                <c:pt idx="1050">
                  <c:v>0.10622564650558067</c:v>
                </c:pt>
                <c:pt idx="1051">
                  <c:v>0.10622564650558067</c:v>
                </c:pt>
                <c:pt idx="1052">
                  <c:v>0.10622564650558067</c:v>
                </c:pt>
                <c:pt idx="1053">
                  <c:v>0.10622564650558067</c:v>
                </c:pt>
                <c:pt idx="1054">
                  <c:v>0.10622564650558067</c:v>
                </c:pt>
                <c:pt idx="1055">
                  <c:v>0.10622564650558067</c:v>
                </c:pt>
                <c:pt idx="1056">
                  <c:v>0.10622564650558067</c:v>
                </c:pt>
                <c:pt idx="1057">
                  <c:v>0.10622564650558067</c:v>
                </c:pt>
                <c:pt idx="1058">
                  <c:v>0.10622564650558067</c:v>
                </c:pt>
                <c:pt idx="1059">
                  <c:v>0.10749627032423471</c:v>
                </c:pt>
                <c:pt idx="1060">
                  <c:v>0.10749627032423471</c:v>
                </c:pt>
                <c:pt idx="1061">
                  <c:v>0.10749627032423471</c:v>
                </c:pt>
                <c:pt idx="1062">
                  <c:v>0.10749627032423471</c:v>
                </c:pt>
                <c:pt idx="1063">
                  <c:v>0.10749627032423471</c:v>
                </c:pt>
                <c:pt idx="1064">
                  <c:v>0.10749627032423471</c:v>
                </c:pt>
                <c:pt idx="1065">
                  <c:v>0.10749627032423471</c:v>
                </c:pt>
                <c:pt idx="1066">
                  <c:v>0.10749627032423471</c:v>
                </c:pt>
                <c:pt idx="1067">
                  <c:v>0.10813894816874234</c:v>
                </c:pt>
                <c:pt idx="1068">
                  <c:v>0.10813894816874234</c:v>
                </c:pt>
                <c:pt idx="1069">
                  <c:v>0.10878209239775251</c:v>
                </c:pt>
                <c:pt idx="1070">
                  <c:v>0.10878209239775251</c:v>
                </c:pt>
                <c:pt idx="1071">
                  <c:v>0.10878209239775251</c:v>
                </c:pt>
                <c:pt idx="1072">
                  <c:v>0.10878209239775251</c:v>
                </c:pt>
                <c:pt idx="1073">
                  <c:v>0.10878209239775251</c:v>
                </c:pt>
                <c:pt idx="1074">
                  <c:v>0.10943041567985134</c:v>
                </c:pt>
                <c:pt idx="1075">
                  <c:v>0.10943041567985134</c:v>
                </c:pt>
                <c:pt idx="1076">
                  <c:v>0.11008064439407979</c:v>
                </c:pt>
                <c:pt idx="1077">
                  <c:v>0.11008064439407979</c:v>
                </c:pt>
                <c:pt idx="1078">
                  <c:v>0.11008064439407979</c:v>
                </c:pt>
                <c:pt idx="1079">
                  <c:v>0.11008064439407979</c:v>
                </c:pt>
                <c:pt idx="1080">
                  <c:v>0.11008064439407979</c:v>
                </c:pt>
                <c:pt idx="1081">
                  <c:v>0.11008064439407979</c:v>
                </c:pt>
                <c:pt idx="1082">
                  <c:v>0.11008064439407979</c:v>
                </c:pt>
                <c:pt idx="1083">
                  <c:v>0.11008064439407979</c:v>
                </c:pt>
                <c:pt idx="1084">
                  <c:v>0.11008064439407979</c:v>
                </c:pt>
                <c:pt idx="1085">
                  <c:v>0.11008064439407979</c:v>
                </c:pt>
                <c:pt idx="1086">
                  <c:v>0.11008064439407979</c:v>
                </c:pt>
                <c:pt idx="1087">
                  <c:v>0.11008064439407979</c:v>
                </c:pt>
                <c:pt idx="1088">
                  <c:v>0.11008064439407979</c:v>
                </c:pt>
                <c:pt idx="1089">
                  <c:v>0.11008064439407979</c:v>
                </c:pt>
                <c:pt idx="1090">
                  <c:v>0.11008064439407979</c:v>
                </c:pt>
                <c:pt idx="1091">
                  <c:v>0.11008064439407979</c:v>
                </c:pt>
                <c:pt idx="1092">
                  <c:v>0.11008064439407979</c:v>
                </c:pt>
                <c:pt idx="1093">
                  <c:v>0.11008064439407979</c:v>
                </c:pt>
                <c:pt idx="1094">
                  <c:v>0.11008064439407979</c:v>
                </c:pt>
                <c:pt idx="1095">
                  <c:v>0.11008064439407979</c:v>
                </c:pt>
                <c:pt idx="1096">
                  <c:v>0.11074855304313619</c:v>
                </c:pt>
                <c:pt idx="1097">
                  <c:v>0.11074855304313619</c:v>
                </c:pt>
                <c:pt idx="1098">
                  <c:v>0.11074855304313619</c:v>
                </c:pt>
                <c:pt idx="1099">
                  <c:v>0.11074855304313619</c:v>
                </c:pt>
                <c:pt idx="1100">
                  <c:v>0.11074855304313619</c:v>
                </c:pt>
                <c:pt idx="1101">
                  <c:v>0.11074855304313619</c:v>
                </c:pt>
                <c:pt idx="1102">
                  <c:v>0.11074855304313619</c:v>
                </c:pt>
                <c:pt idx="1103">
                  <c:v>0.11074855304313619</c:v>
                </c:pt>
                <c:pt idx="1104">
                  <c:v>0.11074855304313619</c:v>
                </c:pt>
                <c:pt idx="1105">
                  <c:v>0.11074855304313619</c:v>
                </c:pt>
                <c:pt idx="1106">
                  <c:v>0.11074855304313619</c:v>
                </c:pt>
                <c:pt idx="1107">
                  <c:v>0.11074855304313619</c:v>
                </c:pt>
                <c:pt idx="1108">
                  <c:v>0.11074855304313619</c:v>
                </c:pt>
                <c:pt idx="1109">
                  <c:v>0.11074855304313619</c:v>
                </c:pt>
                <c:pt idx="1110">
                  <c:v>0.11074855304313619</c:v>
                </c:pt>
                <c:pt idx="1111">
                  <c:v>0.11074855304313619</c:v>
                </c:pt>
                <c:pt idx="1112">
                  <c:v>0.11074855304313619</c:v>
                </c:pt>
                <c:pt idx="1113">
                  <c:v>0.11074855304313619</c:v>
                </c:pt>
                <c:pt idx="1114">
                  <c:v>0.11074855304313619</c:v>
                </c:pt>
                <c:pt idx="1115">
                  <c:v>0.11074855304313619</c:v>
                </c:pt>
                <c:pt idx="1116">
                  <c:v>0.11074855304313619</c:v>
                </c:pt>
                <c:pt idx="1117">
                  <c:v>0.11074855304313619</c:v>
                </c:pt>
                <c:pt idx="1118">
                  <c:v>0.11074855304313619</c:v>
                </c:pt>
                <c:pt idx="1119">
                  <c:v>0.11074855304313619</c:v>
                </c:pt>
                <c:pt idx="1120">
                  <c:v>0.11074855304313619</c:v>
                </c:pt>
                <c:pt idx="1121">
                  <c:v>0.11074855304313619</c:v>
                </c:pt>
                <c:pt idx="1122">
                  <c:v>0.11074855304313619</c:v>
                </c:pt>
                <c:pt idx="1123">
                  <c:v>0.11074855304313619</c:v>
                </c:pt>
                <c:pt idx="1124">
                  <c:v>0.11074855304313619</c:v>
                </c:pt>
                <c:pt idx="1125">
                  <c:v>0.11074855304313619</c:v>
                </c:pt>
                <c:pt idx="1126">
                  <c:v>0.11074855304313619</c:v>
                </c:pt>
                <c:pt idx="1127">
                  <c:v>0.11074855304313619</c:v>
                </c:pt>
                <c:pt idx="1128">
                  <c:v>0.11074855304313619</c:v>
                </c:pt>
                <c:pt idx="1129">
                  <c:v>0.11074855304313619</c:v>
                </c:pt>
                <c:pt idx="1130">
                  <c:v>0.11074855304313619</c:v>
                </c:pt>
                <c:pt idx="1131">
                  <c:v>0.11144874570771751</c:v>
                </c:pt>
                <c:pt idx="1132">
                  <c:v>0.11144874570771751</c:v>
                </c:pt>
                <c:pt idx="1133">
                  <c:v>0.11144874570771751</c:v>
                </c:pt>
                <c:pt idx="1134">
                  <c:v>0.11144874570771751</c:v>
                </c:pt>
                <c:pt idx="1135">
                  <c:v>0.11144874570771751</c:v>
                </c:pt>
                <c:pt idx="1136">
                  <c:v>0.11144874570771751</c:v>
                </c:pt>
                <c:pt idx="1137">
                  <c:v>0.11144874570771751</c:v>
                </c:pt>
                <c:pt idx="1138">
                  <c:v>0.11144874570771751</c:v>
                </c:pt>
                <c:pt idx="1139">
                  <c:v>0.11144874570771751</c:v>
                </c:pt>
                <c:pt idx="1140">
                  <c:v>0.11144874570771751</c:v>
                </c:pt>
                <c:pt idx="1141">
                  <c:v>0.11144874570771751</c:v>
                </c:pt>
                <c:pt idx="1142">
                  <c:v>0.11144874570771751</c:v>
                </c:pt>
                <c:pt idx="1143">
                  <c:v>0.11144874570771751</c:v>
                </c:pt>
                <c:pt idx="1144">
                  <c:v>0.11215737128908375</c:v>
                </c:pt>
                <c:pt idx="1145">
                  <c:v>0.11215737128908375</c:v>
                </c:pt>
                <c:pt idx="1146">
                  <c:v>0.11215737128908375</c:v>
                </c:pt>
                <c:pt idx="1147">
                  <c:v>0.11215737128908375</c:v>
                </c:pt>
                <c:pt idx="1148">
                  <c:v>0.11215737128908375</c:v>
                </c:pt>
                <c:pt idx="1149">
                  <c:v>0.11358379559850058</c:v>
                </c:pt>
                <c:pt idx="1150">
                  <c:v>0.11358379559850058</c:v>
                </c:pt>
                <c:pt idx="1151">
                  <c:v>0.11358379559850058</c:v>
                </c:pt>
                <c:pt idx="1152">
                  <c:v>0.11358379559850058</c:v>
                </c:pt>
                <c:pt idx="1153">
                  <c:v>0.11358379559850058</c:v>
                </c:pt>
                <c:pt idx="1154">
                  <c:v>0.11358379559850058</c:v>
                </c:pt>
                <c:pt idx="1155">
                  <c:v>0.11358379559850058</c:v>
                </c:pt>
                <c:pt idx="1156">
                  <c:v>0.11358379559850058</c:v>
                </c:pt>
                <c:pt idx="1157">
                  <c:v>0.11358379559850058</c:v>
                </c:pt>
                <c:pt idx="1158">
                  <c:v>0.11358379559850058</c:v>
                </c:pt>
                <c:pt idx="1159">
                  <c:v>0.11358379559850058</c:v>
                </c:pt>
                <c:pt idx="1160">
                  <c:v>0.11358379559850058</c:v>
                </c:pt>
                <c:pt idx="1161">
                  <c:v>0.11358379559850058</c:v>
                </c:pt>
                <c:pt idx="1162">
                  <c:v>0.11358379559850058</c:v>
                </c:pt>
                <c:pt idx="1163">
                  <c:v>0.11430816086509334</c:v>
                </c:pt>
                <c:pt idx="1164">
                  <c:v>0.11503372145390818</c:v>
                </c:pt>
                <c:pt idx="1165">
                  <c:v>0.11503372145390818</c:v>
                </c:pt>
                <c:pt idx="1166">
                  <c:v>0.11503372145390818</c:v>
                </c:pt>
                <c:pt idx="1167">
                  <c:v>0.11503372145390818</c:v>
                </c:pt>
                <c:pt idx="1168">
                  <c:v>0.11503372145390818</c:v>
                </c:pt>
                <c:pt idx="1169">
                  <c:v>0.11576289479254286</c:v>
                </c:pt>
                <c:pt idx="1170">
                  <c:v>0.11576289479254286</c:v>
                </c:pt>
                <c:pt idx="1171">
                  <c:v>0.11576289479254286</c:v>
                </c:pt>
                <c:pt idx="1172">
                  <c:v>0.11576289479254286</c:v>
                </c:pt>
                <c:pt idx="1173">
                  <c:v>0.11576289479254286</c:v>
                </c:pt>
                <c:pt idx="1174">
                  <c:v>0.11576289479254286</c:v>
                </c:pt>
                <c:pt idx="1175">
                  <c:v>0.11649755981322582</c:v>
                </c:pt>
                <c:pt idx="1176">
                  <c:v>0.11649755981322582</c:v>
                </c:pt>
                <c:pt idx="1177">
                  <c:v>0.11649755981322582</c:v>
                </c:pt>
                <c:pt idx="1178">
                  <c:v>0.11649755981322582</c:v>
                </c:pt>
                <c:pt idx="1179">
                  <c:v>0.11723469429616318</c:v>
                </c:pt>
                <c:pt idx="1180">
                  <c:v>0.11797182877910053</c:v>
                </c:pt>
                <c:pt idx="1181">
                  <c:v>0.11797182877910053</c:v>
                </c:pt>
                <c:pt idx="1182">
                  <c:v>0.11797182877910053</c:v>
                </c:pt>
                <c:pt idx="1183">
                  <c:v>0.11871333239106462</c:v>
                </c:pt>
                <c:pt idx="1184">
                  <c:v>0.11871333239106462</c:v>
                </c:pt>
                <c:pt idx="1185">
                  <c:v>0.11871333239106462</c:v>
                </c:pt>
                <c:pt idx="1186">
                  <c:v>0.11871333239106462</c:v>
                </c:pt>
                <c:pt idx="1187">
                  <c:v>0.11871333239106462</c:v>
                </c:pt>
                <c:pt idx="1188">
                  <c:v>0.11871333239106462</c:v>
                </c:pt>
                <c:pt idx="1189">
                  <c:v>0.11871333239106462</c:v>
                </c:pt>
                <c:pt idx="1190">
                  <c:v>0.11871333239106462</c:v>
                </c:pt>
                <c:pt idx="1191">
                  <c:v>0.11871333239106462</c:v>
                </c:pt>
                <c:pt idx="1192">
                  <c:v>0.11871333239106462</c:v>
                </c:pt>
                <c:pt idx="1193">
                  <c:v>0.11871333239106462</c:v>
                </c:pt>
                <c:pt idx="1194">
                  <c:v>0.11871333239106462</c:v>
                </c:pt>
                <c:pt idx="1195">
                  <c:v>0.11871333239106462</c:v>
                </c:pt>
                <c:pt idx="1196">
                  <c:v>0.11871333239106462</c:v>
                </c:pt>
                <c:pt idx="1197">
                  <c:v>0.11871333239106462</c:v>
                </c:pt>
                <c:pt idx="1198">
                  <c:v>0.11871333239106462</c:v>
                </c:pt>
                <c:pt idx="1199">
                  <c:v>0.11871333239106462</c:v>
                </c:pt>
                <c:pt idx="1200">
                  <c:v>0.11871333239106462</c:v>
                </c:pt>
                <c:pt idx="1201">
                  <c:v>0.11871333239106462</c:v>
                </c:pt>
                <c:pt idx="1202">
                  <c:v>0.11871333239106462</c:v>
                </c:pt>
                <c:pt idx="1203">
                  <c:v>0.11871333239106462</c:v>
                </c:pt>
                <c:pt idx="1204">
                  <c:v>0.11871333239106462</c:v>
                </c:pt>
                <c:pt idx="1205">
                  <c:v>0.11946827748680551</c:v>
                </c:pt>
                <c:pt idx="1206">
                  <c:v>0.12022518517811592</c:v>
                </c:pt>
                <c:pt idx="1207">
                  <c:v>0.12098209286942634</c:v>
                </c:pt>
                <c:pt idx="1208">
                  <c:v>0.12098209286942634</c:v>
                </c:pt>
                <c:pt idx="1209">
                  <c:v>0.12098209286942634</c:v>
                </c:pt>
                <c:pt idx="1210">
                  <c:v>0.12098209286942634</c:v>
                </c:pt>
                <c:pt idx="1211">
                  <c:v>0.12098209286942634</c:v>
                </c:pt>
                <c:pt idx="1212">
                  <c:v>0.12098209286942634</c:v>
                </c:pt>
                <c:pt idx="1213">
                  <c:v>0.12098209286942634</c:v>
                </c:pt>
                <c:pt idx="1214">
                  <c:v>0.12098209286942634</c:v>
                </c:pt>
                <c:pt idx="1215">
                  <c:v>0.12098209286942634</c:v>
                </c:pt>
                <c:pt idx="1216">
                  <c:v>0.12098209286942634</c:v>
                </c:pt>
                <c:pt idx="1217">
                  <c:v>0.12098209286942634</c:v>
                </c:pt>
                <c:pt idx="1218">
                  <c:v>0.12098209286942634</c:v>
                </c:pt>
                <c:pt idx="1219">
                  <c:v>0.12098209286942634</c:v>
                </c:pt>
                <c:pt idx="1220">
                  <c:v>0.12098209286942634</c:v>
                </c:pt>
                <c:pt idx="1221">
                  <c:v>0.12174898615033186</c:v>
                </c:pt>
                <c:pt idx="1222">
                  <c:v>0.12174898615033186</c:v>
                </c:pt>
                <c:pt idx="1223">
                  <c:v>0.12174898615033186</c:v>
                </c:pt>
                <c:pt idx="1224">
                  <c:v>0.12174898615033186</c:v>
                </c:pt>
                <c:pt idx="1225">
                  <c:v>0.12174898615033186</c:v>
                </c:pt>
                <c:pt idx="1226">
                  <c:v>0.12174898615033186</c:v>
                </c:pt>
                <c:pt idx="1227">
                  <c:v>0.12174898615033186</c:v>
                </c:pt>
                <c:pt idx="1228">
                  <c:v>0.12174898615033186</c:v>
                </c:pt>
                <c:pt idx="1229">
                  <c:v>0.12252200368991366</c:v>
                </c:pt>
                <c:pt idx="1230">
                  <c:v>0.12252200368991366</c:v>
                </c:pt>
                <c:pt idx="1231">
                  <c:v>0.12252200368991366</c:v>
                </c:pt>
                <c:pt idx="1232">
                  <c:v>0.12252200368991366</c:v>
                </c:pt>
                <c:pt idx="1233">
                  <c:v>0.12252200368991366</c:v>
                </c:pt>
                <c:pt idx="1234">
                  <c:v>0.12252200368991366</c:v>
                </c:pt>
                <c:pt idx="1235">
                  <c:v>0.12252200368991366</c:v>
                </c:pt>
                <c:pt idx="1236">
                  <c:v>0.12252200368991366</c:v>
                </c:pt>
                <c:pt idx="1237">
                  <c:v>0.12252200368991366</c:v>
                </c:pt>
                <c:pt idx="1238">
                  <c:v>0.12252200368991366</c:v>
                </c:pt>
                <c:pt idx="1239">
                  <c:v>0.12252200368991366</c:v>
                </c:pt>
                <c:pt idx="1240">
                  <c:v>0.12252200368991366</c:v>
                </c:pt>
                <c:pt idx="1241">
                  <c:v>0.12252200368991366</c:v>
                </c:pt>
                <c:pt idx="1242">
                  <c:v>0.12252200368991366</c:v>
                </c:pt>
                <c:pt idx="1243">
                  <c:v>0.12252200368991366</c:v>
                </c:pt>
                <c:pt idx="1244">
                  <c:v>0.12252200368991366</c:v>
                </c:pt>
                <c:pt idx="1245">
                  <c:v>0.12252200368991366</c:v>
                </c:pt>
                <c:pt idx="1246">
                  <c:v>0.12252200368991366</c:v>
                </c:pt>
                <c:pt idx="1247">
                  <c:v>0.12332202135428809</c:v>
                </c:pt>
                <c:pt idx="1248">
                  <c:v>0.12332202135428809</c:v>
                </c:pt>
                <c:pt idx="1249">
                  <c:v>0.12332202135428809</c:v>
                </c:pt>
                <c:pt idx="1250">
                  <c:v>0.12332202135428809</c:v>
                </c:pt>
                <c:pt idx="1251">
                  <c:v>0.12332202135428809</c:v>
                </c:pt>
                <c:pt idx="1252">
                  <c:v>0.12332202135428809</c:v>
                </c:pt>
                <c:pt idx="1253">
                  <c:v>0.12412947412706749</c:v>
                </c:pt>
                <c:pt idx="1254">
                  <c:v>0.12412947412706749</c:v>
                </c:pt>
                <c:pt idx="1255">
                  <c:v>0.12412947412706749</c:v>
                </c:pt>
                <c:pt idx="1256">
                  <c:v>0.12412947412706749</c:v>
                </c:pt>
                <c:pt idx="1257">
                  <c:v>0.12412947412706749</c:v>
                </c:pt>
                <c:pt idx="1258">
                  <c:v>0.12412947412706749</c:v>
                </c:pt>
                <c:pt idx="1259">
                  <c:v>0.12412947412706749</c:v>
                </c:pt>
                <c:pt idx="1260">
                  <c:v>0.12412947412706749</c:v>
                </c:pt>
                <c:pt idx="1261">
                  <c:v>0.12412947412706749</c:v>
                </c:pt>
                <c:pt idx="1262">
                  <c:v>0.12412947412706749</c:v>
                </c:pt>
                <c:pt idx="1263">
                  <c:v>0.12412947412706749</c:v>
                </c:pt>
                <c:pt idx="1264">
                  <c:v>0.12412947412706749</c:v>
                </c:pt>
                <c:pt idx="1265">
                  <c:v>0.12412947412706749</c:v>
                </c:pt>
                <c:pt idx="1266">
                  <c:v>0.12412947412706749</c:v>
                </c:pt>
                <c:pt idx="1267">
                  <c:v>0.12412947412706749</c:v>
                </c:pt>
                <c:pt idx="1268">
                  <c:v>0.12495774222281619</c:v>
                </c:pt>
                <c:pt idx="1269">
                  <c:v>0.12495774222281619</c:v>
                </c:pt>
                <c:pt idx="1270">
                  <c:v>0.12578918985060231</c:v>
                </c:pt>
                <c:pt idx="1271">
                  <c:v>0.12578918985060231</c:v>
                </c:pt>
                <c:pt idx="1272">
                  <c:v>0.12662384460520729</c:v>
                </c:pt>
                <c:pt idx="1273">
                  <c:v>0.12662384460520729</c:v>
                </c:pt>
                <c:pt idx="1274">
                  <c:v>0.12662384460520729</c:v>
                </c:pt>
                <c:pt idx="1275">
                  <c:v>0.12662384460520729</c:v>
                </c:pt>
                <c:pt idx="1276">
                  <c:v>0.12746336142634393</c:v>
                </c:pt>
                <c:pt idx="1277">
                  <c:v>0.12746336142634393</c:v>
                </c:pt>
                <c:pt idx="1278">
                  <c:v>0.12746336142634393</c:v>
                </c:pt>
                <c:pt idx="1279">
                  <c:v>0.12746336142634393</c:v>
                </c:pt>
                <c:pt idx="1280">
                  <c:v>0.12746336142634393</c:v>
                </c:pt>
                <c:pt idx="1281">
                  <c:v>0.12746336142634393</c:v>
                </c:pt>
                <c:pt idx="1282">
                  <c:v>0.12746336142634393</c:v>
                </c:pt>
                <c:pt idx="1283">
                  <c:v>0.12746336142634393</c:v>
                </c:pt>
                <c:pt idx="1284">
                  <c:v>0.12746336142634393</c:v>
                </c:pt>
                <c:pt idx="1285">
                  <c:v>0.12746336142634393</c:v>
                </c:pt>
                <c:pt idx="1286">
                  <c:v>0.12746336142634393</c:v>
                </c:pt>
                <c:pt idx="1287">
                  <c:v>0.12746336142634393</c:v>
                </c:pt>
                <c:pt idx="1288">
                  <c:v>0.12746336142634393</c:v>
                </c:pt>
                <c:pt idx="1289">
                  <c:v>0.12746336142634393</c:v>
                </c:pt>
                <c:pt idx="1290">
                  <c:v>0.12746336142634393</c:v>
                </c:pt>
                <c:pt idx="1291">
                  <c:v>0.12746336142634393</c:v>
                </c:pt>
                <c:pt idx="1292">
                  <c:v>0.12746336142634393</c:v>
                </c:pt>
                <c:pt idx="1293">
                  <c:v>0.12746336142634393</c:v>
                </c:pt>
                <c:pt idx="1294">
                  <c:v>0.12746336142634393</c:v>
                </c:pt>
                <c:pt idx="1295">
                  <c:v>0.12746336142634393</c:v>
                </c:pt>
                <c:pt idx="1296">
                  <c:v>0.12746336142634393</c:v>
                </c:pt>
                <c:pt idx="1297">
                  <c:v>0.12746336142634393</c:v>
                </c:pt>
                <c:pt idx="1298">
                  <c:v>0.12746336142634393</c:v>
                </c:pt>
                <c:pt idx="1299">
                  <c:v>0.12746336142634393</c:v>
                </c:pt>
                <c:pt idx="1300">
                  <c:v>0.12746336142634393</c:v>
                </c:pt>
                <c:pt idx="1301">
                  <c:v>0.12746336142634393</c:v>
                </c:pt>
                <c:pt idx="1302">
                  <c:v>0.12746336142634393</c:v>
                </c:pt>
                <c:pt idx="1303">
                  <c:v>0.12746336142634393</c:v>
                </c:pt>
                <c:pt idx="1304">
                  <c:v>0.12746336142634393</c:v>
                </c:pt>
                <c:pt idx="1305">
                  <c:v>0.12746336142634393</c:v>
                </c:pt>
                <c:pt idx="1306">
                  <c:v>0.12834756082137935</c:v>
                </c:pt>
                <c:pt idx="1307">
                  <c:v>0.12834756082137935</c:v>
                </c:pt>
                <c:pt idx="1308">
                  <c:v>0.12923357582092204</c:v>
                </c:pt>
                <c:pt idx="1309">
                  <c:v>0.12923357582092204</c:v>
                </c:pt>
                <c:pt idx="1310">
                  <c:v>0.12923357582092204</c:v>
                </c:pt>
                <c:pt idx="1311">
                  <c:v>0.12923357582092204</c:v>
                </c:pt>
                <c:pt idx="1312">
                  <c:v>0.12923357582092204</c:v>
                </c:pt>
                <c:pt idx="1313">
                  <c:v>0.12923357582092204</c:v>
                </c:pt>
                <c:pt idx="1314">
                  <c:v>0.12923357582092204</c:v>
                </c:pt>
                <c:pt idx="1315">
                  <c:v>0.12923357582092204</c:v>
                </c:pt>
                <c:pt idx="1316">
                  <c:v>0.13012601503263491</c:v>
                </c:pt>
                <c:pt idx="1317">
                  <c:v>0.13012601503263491</c:v>
                </c:pt>
                <c:pt idx="1318">
                  <c:v>0.13012601503263491</c:v>
                </c:pt>
                <c:pt idx="1319">
                  <c:v>0.13012601503263491</c:v>
                </c:pt>
                <c:pt idx="1320">
                  <c:v>0.13012601503263491</c:v>
                </c:pt>
                <c:pt idx="1321">
                  <c:v>0.13012601503263491</c:v>
                </c:pt>
                <c:pt idx="1322">
                  <c:v>0.13012601503263491</c:v>
                </c:pt>
                <c:pt idx="1323">
                  <c:v>0.13012601503263491</c:v>
                </c:pt>
                <c:pt idx="1324">
                  <c:v>0.13012601503263491</c:v>
                </c:pt>
                <c:pt idx="1325">
                  <c:v>0.13012601503263491</c:v>
                </c:pt>
                <c:pt idx="1326">
                  <c:v>0.13012601503263491</c:v>
                </c:pt>
                <c:pt idx="1327">
                  <c:v>0.13012601503263491</c:v>
                </c:pt>
                <c:pt idx="1328">
                  <c:v>0.13012601503263491</c:v>
                </c:pt>
                <c:pt idx="1329">
                  <c:v>0.13012601503263491</c:v>
                </c:pt>
                <c:pt idx="1330">
                  <c:v>0.13012601503263491</c:v>
                </c:pt>
                <c:pt idx="1331">
                  <c:v>0.13012601503263491</c:v>
                </c:pt>
                <c:pt idx="1332">
                  <c:v>0.13012601503263491</c:v>
                </c:pt>
                <c:pt idx="1333">
                  <c:v>0.13012601503263491</c:v>
                </c:pt>
                <c:pt idx="1334">
                  <c:v>0.13012601503263491</c:v>
                </c:pt>
                <c:pt idx="1335">
                  <c:v>0.13012601503263491</c:v>
                </c:pt>
                <c:pt idx="1336">
                  <c:v>0.13012601503263491</c:v>
                </c:pt>
                <c:pt idx="1337">
                  <c:v>0.13012601503263491</c:v>
                </c:pt>
                <c:pt idx="1338">
                  <c:v>0.13104515114384346</c:v>
                </c:pt>
                <c:pt idx="1339">
                  <c:v>0.13104515114384346</c:v>
                </c:pt>
                <c:pt idx="1340">
                  <c:v>0.13104515114384346</c:v>
                </c:pt>
                <c:pt idx="1341">
                  <c:v>0.13196922884704776</c:v>
                </c:pt>
                <c:pt idx="1342">
                  <c:v>0.13196922884704776</c:v>
                </c:pt>
                <c:pt idx="1343">
                  <c:v>0.13196922884704776</c:v>
                </c:pt>
                <c:pt idx="1344">
                  <c:v>0.1328973025619416</c:v>
                </c:pt>
                <c:pt idx="1345">
                  <c:v>0.1328973025619416</c:v>
                </c:pt>
                <c:pt idx="1346">
                  <c:v>0.1328973025619416</c:v>
                </c:pt>
                <c:pt idx="1347">
                  <c:v>0.1328973025619416</c:v>
                </c:pt>
                <c:pt idx="1348">
                  <c:v>0.1328973025619416</c:v>
                </c:pt>
                <c:pt idx="1349">
                  <c:v>0.13382941137994367</c:v>
                </c:pt>
                <c:pt idx="1350">
                  <c:v>0.13382941137994367</c:v>
                </c:pt>
                <c:pt idx="1351">
                  <c:v>0.13382941137994367</c:v>
                </c:pt>
                <c:pt idx="1352">
                  <c:v>0.13382941137994367</c:v>
                </c:pt>
                <c:pt idx="1353">
                  <c:v>0.13382941137994367</c:v>
                </c:pt>
                <c:pt idx="1354">
                  <c:v>0.13382941137994367</c:v>
                </c:pt>
                <c:pt idx="1355">
                  <c:v>0.13382941137994367</c:v>
                </c:pt>
                <c:pt idx="1356">
                  <c:v>0.13382941137994367</c:v>
                </c:pt>
                <c:pt idx="1357">
                  <c:v>0.13382941137994367</c:v>
                </c:pt>
                <c:pt idx="1358">
                  <c:v>0.13382941137994367</c:v>
                </c:pt>
                <c:pt idx="1359">
                  <c:v>0.13382941137994367</c:v>
                </c:pt>
                <c:pt idx="1360">
                  <c:v>0.13382941137994367</c:v>
                </c:pt>
                <c:pt idx="1361">
                  <c:v>0.13382941137994367</c:v>
                </c:pt>
                <c:pt idx="1362">
                  <c:v>0.13382941137994367</c:v>
                </c:pt>
                <c:pt idx="1363">
                  <c:v>0.13382941137994367</c:v>
                </c:pt>
                <c:pt idx="1364">
                  <c:v>0.13382941137994367</c:v>
                </c:pt>
                <c:pt idx="1365">
                  <c:v>0.13382941137994367</c:v>
                </c:pt>
                <c:pt idx="1366">
                  <c:v>0.13382941137994367</c:v>
                </c:pt>
                <c:pt idx="1367">
                  <c:v>0.13382941137994367</c:v>
                </c:pt>
                <c:pt idx="1368">
                  <c:v>0.13382941137994367</c:v>
                </c:pt>
                <c:pt idx="1369">
                  <c:v>0.13382941137994367</c:v>
                </c:pt>
                <c:pt idx="1370">
                  <c:v>0.13382941137994367</c:v>
                </c:pt>
                <c:pt idx="1371">
                  <c:v>0.13382941137994367</c:v>
                </c:pt>
                <c:pt idx="1372">
                  <c:v>0.13382941137994367</c:v>
                </c:pt>
                <c:pt idx="1373">
                  <c:v>0.13382941137994367</c:v>
                </c:pt>
                <c:pt idx="1374">
                  <c:v>0.13382941137994367</c:v>
                </c:pt>
                <c:pt idx="1375">
                  <c:v>0.13382941137994367</c:v>
                </c:pt>
                <c:pt idx="1376">
                  <c:v>0.13480615938877366</c:v>
                </c:pt>
                <c:pt idx="1377">
                  <c:v>0.13480615938877366</c:v>
                </c:pt>
                <c:pt idx="1378">
                  <c:v>0.13480615938877366</c:v>
                </c:pt>
                <c:pt idx="1379">
                  <c:v>0.13480615938877366</c:v>
                </c:pt>
                <c:pt idx="1380">
                  <c:v>0.13480615938877366</c:v>
                </c:pt>
                <c:pt idx="1381">
                  <c:v>0.13480615938877366</c:v>
                </c:pt>
                <c:pt idx="1382">
                  <c:v>0.13480615938877366</c:v>
                </c:pt>
                <c:pt idx="1383">
                  <c:v>0.13480615938877366</c:v>
                </c:pt>
                <c:pt idx="1384">
                  <c:v>0.13480615938877366</c:v>
                </c:pt>
                <c:pt idx="1385">
                  <c:v>0.13480615938877366</c:v>
                </c:pt>
                <c:pt idx="1386">
                  <c:v>0.13480615938877366</c:v>
                </c:pt>
                <c:pt idx="1387">
                  <c:v>0.13480615938877366</c:v>
                </c:pt>
                <c:pt idx="1388">
                  <c:v>0.13480615938877366</c:v>
                </c:pt>
                <c:pt idx="1389">
                  <c:v>0.13480615938877366</c:v>
                </c:pt>
                <c:pt idx="1390">
                  <c:v>0.13480615938877366</c:v>
                </c:pt>
                <c:pt idx="1391">
                  <c:v>0.13480615938877366</c:v>
                </c:pt>
                <c:pt idx="1392">
                  <c:v>0.13480615938877366</c:v>
                </c:pt>
                <c:pt idx="1393">
                  <c:v>0.13480615938877366</c:v>
                </c:pt>
                <c:pt idx="1394">
                  <c:v>0.13580339861457211</c:v>
                </c:pt>
                <c:pt idx="1395">
                  <c:v>0.13580339861457211</c:v>
                </c:pt>
                <c:pt idx="1396">
                  <c:v>0.13580339861457211</c:v>
                </c:pt>
                <c:pt idx="1397">
                  <c:v>0.13580339861457211</c:v>
                </c:pt>
                <c:pt idx="1398">
                  <c:v>0.13580339861457211</c:v>
                </c:pt>
                <c:pt idx="1399">
                  <c:v>0.13580339861457211</c:v>
                </c:pt>
                <c:pt idx="1400">
                  <c:v>0.13580339861457211</c:v>
                </c:pt>
                <c:pt idx="1401">
                  <c:v>0.13580339861457211</c:v>
                </c:pt>
                <c:pt idx="1402">
                  <c:v>0.13580339861457211</c:v>
                </c:pt>
                <c:pt idx="1403">
                  <c:v>0.13580339861457211</c:v>
                </c:pt>
                <c:pt idx="1404">
                  <c:v>0.13580339861457211</c:v>
                </c:pt>
                <c:pt idx="1405">
                  <c:v>0.13580339861457211</c:v>
                </c:pt>
                <c:pt idx="1406">
                  <c:v>0.13580339861457211</c:v>
                </c:pt>
                <c:pt idx="1407">
                  <c:v>0.13580339861457211</c:v>
                </c:pt>
                <c:pt idx="1408">
                  <c:v>0.13580339861457211</c:v>
                </c:pt>
                <c:pt idx="1409">
                  <c:v>0.13580339861457211</c:v>
                </c:pt>
                <c:pt idx="1410">
                  <c:v>0.13580339861457211</c:v>
                </c:pt>
                <c:pt idx="1411">
                  <c:v>0.13580339861457211</c:v>
                </c:pt>
                <c:pt idx="1412">
                  <c:v>0.13580339861457211</c:v>
                </c:pt>
                <c:pt idx="1413">
                  <c:v>0.13580339861457211</c:v>
                </c:pt>
                <c:pt idx="1414">
                  <c:v>0.13683185380112253</c:v>
                </c:pt>
                <c:pt idx="1415">
                  <c:v>0.13683185380112253</c:v>
                </c:pt>
                <c:pt idx="1416">
                  <c:v>0.13683185380112253</c:v>
                </c:pt>
                <c:pt idx="1417">
                  <c:v>0.13683185380112253</c:v>
                </c:pt>
                <c:pt idx="1418">
                  <c:v>0.13683185380112253</c:v>
                </c:pt>
                <c:pt idx="1419">
                  <c:v>0.13683185380112253</c:v>
                </c:pt>
                <c:pt idx="1420">
                  <c:v>0.13683185380112253</c:v>
                </c:pt>
                <c:pt idx="1421">
                  <c:v>0.13683185380112253</c:v>
                </c:pt>
                <c:pt idx="1422">
                  <c:v>0.13683185380112253</c:v>
                </c:pt>
                <c:pt idx="1423">
                  <c:v>0.13683185380112253</c:v>
                </c:pt>
                <c:pt idx="1424">
                  <c:v>0.13683185380112253</c:v>
                </c:pt>
                <c:pt idx="1425">
                  <c:v>0.13683185380112253</c:v>
                </c:pt>
                <c:pt idx="1426">
                  <c:v>0.13683185380112253</c:v>
                </c:pt>
                <c:pt idx="1427">
                  <c:v>0.13683185380112253</c:v>
                </c:pt>
                <c:pt idx="1428">
                  <c:v>0.13683185380112253</c:v>
                </c:pt>
                <c:pt idx="1429">
                  <c:v>0.13683185380112253</c:v>
                </c:pt>
                <c:pt idx="1430">
                  <c:v>0.13683185380112253</c:v>
                </c:pt>
                <c:pt idx="1431">
                  <c:v>0.13683185380112253</c:v>
                </c:pt>
                <c:pt idx="1432">
                  <c:v>0.13683185380112253</c:v>
                </c:pt>
                <c:pt idx="1433">
                  <c:v>0.13683185380112253</c:v>
                </c:pt>
                <c:pt idx="1434">
                  <c:v>0.13683185380112253</c:v>
                </c:pt>
                <c:pt idx="1435">
                  <c:v>0.13683185380112253</c:v>
                </c:pt>
                <c:pt idx="1436">
                  <c:v>0.13683185380112253</c:v>
                </c:pt>
                <c:pt idx="1437">
                  <c:v>0.13683185380112253</c:v>
                </c:pt>
                <c:pt idx="1438">
                  <c:v>0.13683185380112253</c:v>
                </c:pt>
                <c:pt idx="1439">
                  <c:v>0.13683185380112253</c:v>
                </c:pt>
                <c:pt idx="1440">
                  <c:v>0.13683185380112253</c:v>
                </c:pt>
                <c:pt idx="1441">
                  <c:v>0.13683185380112253</c:v>
                </c:pt>
                <c:pt idx="1442">
                  <c:v>0.13683185380112253</c:v>
                </c:pt>
                <c:pt idx="1443">
                  <c:v>0.13683185380112253</c:v>
                </c:pt>
                <c:pt idx="1444">
                  <c:v>0.13683185380112253</c:v>
                </c:pt>
                <c:pt idx="1445">
                  <c:v>0.13683185380112253</c:v>
                </c:pt>
                <c:pt idx="1446">
                  <c:v>0.13683185380112253</c:v>
                </c:pt>
                <c:pt idx="1447">
                  <c:v>0.13683185380112253</c:v>
                </c:pt>
                <c:pt idx="1448">
                  <c:v>0.13792772700118719</c:v>
                </c:pt>
                <c:pt idx="1449">
                  <c:v>0.13792772700118719</c:v>
                </c:pt>
                <c:pt idx="1450">
                  <c:v>0.13792772700118719</c:v>
                </c:pt>
                <c:pt idx="1451">
                  <c:v>0.13792772700118719</c:v>
                </c:pt>
                <c:pt idx="1452">
                  <c:v>0.13792772700118719</c:v>
                </c:pt>
                <c:pt idx="1453">
                  <c:v>0.13792772700118719</c:v>
                </c:pt>
                <c:pt idx="1454">
                  <c:v>0.13792772700118719</c:v>
                </c:pt>
                <c:pt idx="1455">
                  <c:v>0.13792772700118719</c:v>
                </c:pt>
                <c:pt idx="1456">
                  <c:v>0.13792772700118719</c:v>
                </c:pt>
                <c:pt idx="1457">
                  <c:v>0.13792772700118719</c:v>
                </c:pt>
                <c:pt idx="1458">
                  <c:v>0.13792772700118719</c:v>
                </c:pt>
                <c:pt idx="1459">
                  <c:v>0.13906305163645416</c:v>
                </c:pt>
                <c:pt idx="1460">
                  <c:v>0.13906305163645416</c:v>
                </c:pt>
                <c:pt idx="1461">
                  <c:v>0.13906305163645416</c:v>
                </c:pt>
                <c:pt idx="1462">
                  <c:v>0.13906305163645416</c:v>
                </c:pt>
                <c:pt idx="1463">
                  <c:v>0.13906305163645416</c:v>
                </c:pt>
                <c:pt idx="1464">
                  <c:v>0.13906305163645416</c:v>
                </c:pt>
                <c:pt idx="1465">
                  <c:v>0.13906305163645416</c:v>
                </c:pt>
                <c:pt idx="1466">
                  <c:v>0.13906305163645416</c:v>
                </c:pt>
                <c:pt idx="1467">
                  <c:v>0.13906305163645416</c:v>
                </c:pt>
                <c:pt idx="1468">
                  <c:v>0.13906305163645416</c:v>
                </c:pt>
                <c:pt idx="1469">
                  <c:v>0.13906305163645416</c:v>
                </c:pt>
                <c:pt idx="1470">
                  <c:v>0.13906305163645416</c:v>
                </c:pt>
                <c:pt idx="1471">
                  <c:v>0.13906305163645416</c:v>
                </c:pt>
                <c:pt idx="1472">
                  <c:v>0.13906305163645416</c:v>
                </c:pt>
                <c:pt idx="1473">
                  <c:v>0.13906305163645416</c:v>
                </c:pt>
                <c:pt idx="1474">
                  <c:v>0.13906305163645416</c:v>
                </c:pt>
                <c:pt idx="1475">
                  <c:v>0.13906305163645416</c:v>
                </c:pt>
                <c:pt idx="1476">
                  <c:v>0.13906305163645416</c:v>
                </c:pt>
                <c:pt idx="1477">
                  <c:v>0.13906305163645416</c:v>
                </c:pt>
                <c:pt idx="1478">
                  <c:v>0.13906305163645416</c:v>
                </c:pt>
                <c:pt idx="1479">
                  <c:v>0.13906305163645416</c:v>
                </c:pt>
                <c:pt idx="1480">
                  <c:v>0.13906305163645416</c:v>
                </c:pt>
                <c:pt idx="1481">
                  <c:v>0.13906305163645416</c:v>
                </c:pt>
                <c:pt idx="1482">
                  <c:v>0.13906305163645416</c:v>
                </c:pt>
                <c:pt idx="1483">
                  <c:v>0.13906305163645416</c:v>
                </c:pt>
                <c:pt idx="1484">
                  <c:v>0.13906305163645416</c:v>
                </c:pt>
                <c:pt idx="1485">
                  <c:v>0.13906305163645416</c:v>
                </c:pt>
                <c:pt idx="1486">
                  <c:v>0.13906305163645416</c:v>
                </c:pt>
                <c:pt idx="1487">
                  <c:v>0.13906305163645416</c:v>
                </c:pt>
                <c:pt idx="1488">
                  <c:v>0.13906305163645416</c:v>
                </c:pt>
                <c:pt idx="1489">
                  <c:v>0.13906305163645416</c:v>
                </c:pt>
                <c:pt idx="1490">
                  <c:v>0.13906305163645416</c:v>
                </c:pt>
                <c:pt idx="1491">
                  <c:v>0.13906305163645416</c:v>
                </c:pt>
                <c:pt idx="1492">
                  <c:v>0.13906305163645416</c:v>
                </c:pt>
                <c:pt idx="1493">
                  <c:v>0.13906305163645416</c:v>
                </c:pt>
                <c:pt idx="1494">
                  <c:v>0.13906305163645416</c:v>
                </c:pt>
                <c:pt idx="1495">
                  <c:v>0.13906305163645416</c:v>
                </c:pt>
                <c:pt idx="1496">
                  <c:v>0.13906305163645416</c:v>
                </c:pt>
                <c:pt idx="1497">
                  <c:v>0.14031174202091079</c:v>
                </c:pt>
                <c:pt idx="1498">
                  <c:v>0.14031174202091079</c:v>
                </c:pt>
                <c:pt idx="1499">
                  <c:v>0.14156782110586716</c:v>
                </c:pt>
                <c:pt idx="1500">
                  <c:v>0.14282576380964393</c:v>
                </c:pt>
                <c:pt idx="1501">
                  <c:v>0.14282576380964393</c:v>
                </c:pt>
                <c:pt idx="1502">
                  <c:v>0.14282576380964393</c:v>
                </c:pt>
                <c:pt idx="1503">
                  <c:v>0.14282576380964393</c:v>
                </c:pt>
                <c:pt idx="1504">
                  <c:v>0.14282576380964393</c:v>
                </c:pt>
                <c:pt idx="1505">
                  <c:v>0.14282576380964393</c:v>
                </c:pt>
                <c:pt idx="1506">
                  <c:v>0.14282576380964393</c:v>
                </c:pt>
                <c:pt idx="1507">
                  <c:v>0.14282576380964393</c:v>
                </c:pt>
                <c:pt idx="1508">
                  <c:v>0.14282576380964393</c:v>
                </c:pt>
                <c:pt idx="1509">
                  <c:v>0.14282576380964393</c:v>
                </c:pt>
                <c:pt idx="1510">
                  <c:v>0.14282576380964393</c:v>
                </c:pt>
                <c:pt idx="1511">
                  <c:v>0.14282576380964393</c:v>
                </c:pt>
                <c:pt idx="1512">
                  <c:v>0.14282576380964393</c:v>
                </c:pt>
                <c:pt idx="1513">
                  <c:v>0.14282576380964393</c:v>
                </c:pt>
                <c:pt idx="1514">
                  <c:v>0.14282576380964393</c:v>
                </c:pt>
                <c:pt idx="1515">
                  <c:v>0.14282576380964393</c:v>
                </c:pt>
                <c:pt idx="1516">
                  <c:v>0.14282576380964393</c:v>
                </c:pt>
                <c:pt idx="1517">
                  <c:v>0.14282576380964393</c:v>
                </c:pt>
                <c:pt idx="1518">
                  <c:v>0.14282576380964393</c:v>
                </c:pt>
                <c:pt idx="1519">
                  <c:v>0.14282576380964393</c:v>
                </c:pt>
                <c:pt idx="1520">
                  <c:v>0.14413628306605533</c:v>
                </c:pt>
                <c:pt idx="1521">
                  <c:v>0.14413628306605533</c:v>
                </c:pt>
                <c:pt idx="1522">
                  <c:v>0.14413628306605533</c:v>
                </c:pt>
                <c:pt idx="1523">
                  <c:v>0.14413628306605533</c:v>
                </c:pt>
                <c:pt idx="1524">
                  <c:v>0.14545910766759737</c:v>
                </c:pt>
                <c:pt idx="1525">
                  <c:v>0.14678400891686552</c:v>
                </c:pt>
                <c:pt idx="1526">
                  <c:v>0.14678400891686552</c:v>
                </c:pt>
                <c:pt idx="1527">
                  <c:v>0.14678400891686552</c:v>
                </c:pt>
                <c:pt idx="1528">
                  <c:v>0.14678400891686552</c:v>
                </c:pt>
                <c:pt idx="1529">
                  <c:v>0.14678400891686552</c:v>
                </c:pt>
                <c:pt idx="1530">
                  <c:v>0.14678400891686552</c:v>
                </c:pt>
                <c:pt idx="1531">
                  <c:v>0.14678400891686552</c:v>
                </c:pt>
                <c:pt idx="1532">
                  <c:v>0.14678400891686552</c:v>
                </c:pt>
                <c:pt idx="1533">
                  <c:v>0.14678400891686552</c:v>
                </c:pt>
                <c:pt idx="1534">
                  <c:v>0.14678400891686552</c:v>
                </c:pt>
                <c:pt idx="1535">
                  <c:v>0.14678400891686552</c:v>
                </c:pt>
                <c:pt idx="1536">
                  <c:v>0.14678400891686552</c:v>
                </c:pt>
                <c:pt idx="1537">
                  <c:v>0.14678400891686552</c:v>
                </c:pt>
                <c:pt idx="1538">
                  <c:v>0.14678400891686552</c:v>
                </c:pt>
                <c:pt idx="1539">
                  <c:v>0.14678400891686552</c:v>
                </c:pt>
                <c:pt idx="1540">
                  <c:v>0.14678400891686552</c:v>
                </c:pt>
                <c:pt idx="1541">
                  <c:v>0.14678400891686552</c:v>
                </c:pt>
                <c:pt idx="1542">
                  <c:v>0.14678400891686552</c:v>
                </c:pt>
                <c:pt idx="1543">
                  <c:v>0.14678400891686552</c:v>
                </c:pt>
                <c:pt idx="1544">
                  <c:v>0.14678400891686552</c:v>
                </c:pt>
                <c:pt idx="1545">
                  <c:v>0.14678400891686552</c:v>
                </c:pt>
                <c:pt idx="1546">
                  <c:v>0.14678400891686552</c:v>
                </c:pt>
                <c:pt idx="1547">
                  <c:v>0.14678400891686552</c:v>
                </c:pt>
                <c:pt idx="1548">
                  <c:v>0.14678400891686552</c:v>
                </c:pt>
                <c:pt idx="1549">
                  <c:v>0.14678400891686552</c:v>
                </c:pt>
                <c:pt idx="1550">
                  <c:v>0.14678400891686552</c:v>
                </c:pt>
                <c:pt idx="1551">
                  <c:v>0.14678400891686552</c:v>
                </c:pt>
                <c:pt idx="1552">
                  <c:v>0.14678400891686552</c:v>
                </c:pt>
                <c:pt idx="1553">
                  <c:v>0.14678400891686552</c:v>
                </c:pt>
                <c:pt idx="1554">
                  <c:v>0.14678400891686552</c:v>
                </c:pt>
                <c:pt idx="1555">
                  <c:v>0.14678400891686552</c:v>
                </c:pt>
                <c:pt idx="1556">
                  <c:v>0.14678400891686552</c:v>
                </c:pt>
                <c:pt idx="1557">
                  <c:v>0.14678400891686552</c:v>
                </c:pt>
                <c:pt idx="1558">
                  <c:v>0.14678400891686552</c:v>
                </c:pt>
                <c:pt idx="1559">
                  <c:v>0.14678400891686552</c:v>
                </c:pt>
                <c:pt idx="1560">
                  <c:v>0.14678400891686552</c:v>
                </c:pt>
                <c:pt idx="1561">
                  <c:v>0.14678400891686552</c:v>
                </c:pt>
                <c:pt idx="1562">
                  <c:v>0.14678400891686552</c:v>
                </c:pt>
                <c:pt idx="1563">
                  <c:v>0.14821736142097885</c:v>
                </c:pt>
                <c:pt idx="1564">
                  <c:v>0.15108406642920549</c:v>
                </c:pt>
                <c:pt idx="1565">
                  <c:v>0.15108406642920549</c:v>
                </c:pt>
                <c:pt idx="1566">
                  <c:v>0.15108406642920549</c:v>
                </c:pt>
                <c:pt idx="1567">
                  <c:v>0.15108406642920549</c:v>
                </c:pt>
                <c:pt idx="1568">
                  <c:v>0.15108406642920549</c:v>
                </c:pt>
                <c:pt idx="1569">
                  <c:v>0.15253483814777852</c:v>
                </c:pt>
                <c:pt idx="1570">
                  <c:v>0.15253483814777852</c:v>
                </c:pt>
                <c:pt idx="1571">
                  <c:v>0.15253483814777852</c:v>
                </c:pt>
                <c:pt idx="1572">
                  <c:v>0.15253483814777852</c:v>
                </c:pt>
                <c:pt idx="1573">
                  <c:v>0.15253483814777852</c:v>
                </c:pt>
                <c:pt idx="1574">
                  <c:v>0.15253483814777852</c:v>
                </c:pt>
                <c:pt idx="1575">
                  <c:v>0.15253483814777852</c:v>
                </c:pt>
                <c:pt idx="1576">
                  <c:v>0.15253483814777852</c:v>
                </c:pt>
                <c:pt idx="1577">
                  <c:v>0.15253483814777852</c:v>
                </c:pt>
                <c:pt idx="1578">
                  <c:v>0.15253483814777852</c:v>
                </c:pt>
                <c:pt idx="1579">
                  <c:v>0.15253483814777852</c:v>
                </c:pt>
                <c:pt idx="1580">
                  <c:v>0.15253483814777852</c:v>
                </c:pt>
                <c:pt idx="1581">
                  <c:v>0.15253483814777852</c:v>
                </c:pt>
                <c:pt idx="1582">
                  <c:v>0.15253483814777852</c:v>
                </c:pt>
                <c:pt idx="1583">
                  <c:v>0.15253483814777852</c:v>
                </c:pt>
                <c:pt idx="1584">
                  <c:v>0.15404332592025499</c:v>
                </c:pt>
                <c:pt idx="1585">
                  <c:v>0.15404332592025499</c:v>
                </c:pt>
                <c:pt idx="1586">
                  <c:v>0.15404332592025499</c:v>
                </c:pt>
                <c:pt idx="1587">
                  <c:v>0.15404332592025499</c:v>
                </c:pt>
                <c:pt idx="1588">
                  <c:v>0.15404332592025499</c:v>
                </c:pt>
                <c:pt idx="1589">
                  <c:v>0.15404332592025499</c:v>
                </c:pt>
                <c:pt idx="1590">
                  <c:v>0.15404332592025499</c:v>
                </c:pt>
                <c:pt idx="1591">
                  <c:v>0.15404332592025499</c:v>
                </c:pt>
                <c:pt idx="1592">
                  <c:v>0.15404332592025499</c:v>
                </c:pt>
                <c:pt idx="1593">
                  <c:v>0.15404332592025499</c:v>
                </c:pt>
                <c:pt idx="1594">
                  <c:v>0.15404332592025499</c:v>
                </c:pt>
                <c:pt idx="1595">
                  <c:v>0.15404332592025499</c:v>
                </c:pt>
                <c:pt idx="1596">
                  <c:v>0.15558533564323096</c:v>
                </c:pt>
                <c:pt idx="1597">
                  <c:v>0.15558533564323096</c:v>
                </c:pt>
                <c:pt idx="1598">
                  <c:v>0.15558533564323096</c:v>
                </c:pt>
                <c:pt idx="1599">
                  <c:v>0.15558533564323096</c:v>
                </c:pt>
                <c:pt idx="1600">
                  <c:v>0.15558533564323096</c:v>
                </c:pt>
                <c:pt idx="1601">
                  <c:v>0.15558533564323096</c:v>
                </c:pt>
                <c:pt idx="1602">
                  <c:v>0.15558533564323096</c:v>
                </c:pt>
                <c:pt idx="1603">
                  <c:v>0.15558533564323096</c:v>
                </c:pt>
                <c:pt idx="1604">
                  <c:v>0.15558533564323096</c:v>
                </c:pt>
                <c:pt idx="1605">
                  <c:v>0.15716545587266831</c:v>
                </c:pt>
                <c:pt idx="1606">
                  <c:v>0.15716545587266831</c:v>
                </c:pt>
                <c:pt idx="1607">
                  <c:v>0.15716545587266831</c:v>
                </c:pt>
                <c:pt idx="1608">
                  <c:v>0.15716545587266831</c:v>
                </c:pt>
                <c:pt idx="1609">
                  <c:v>0.15716545587266831</c:v>
                </c:pt>
                <c:pt idx="1610">
                  <c:v>0.15716545587266831</c:v>
                </c:pt>
                <c:pt idx="1611">
                  <c:v>0.15716545587266831</c:v>
                </c:pt>
                <c:pt idx="1612">
                  <c:v>0.15716545587266831</c:v>
                </c:pt>
                <c:pt idx="1613">
                  <c:v>0.15716545587266831</c:v>
                </c:pt>
                <c:pt idx="1614">
                  <c:v>0.15716545587266831</c:v>
                </c:pt>
                <c:pt idx="1615">
                  <c:v>0.15716545587266831</c:v>
                </c:pt>
                <c:pt idx="1616">
                  <c:v>0.15716545587266831</c:v>
                </c:pt>
                <c:pt idx="1617">
                  <c:v>0.15716545587266831</c:v>
                </c:pt>
                <c:pt idx="1618">
                  <c:v>0.15716545587266831</c:v>
                </c:pt>
                <c:pt idx="1619">
                  <c:v>0.15716545587266831</c:v>
                </c:pt>
                <c:pt idx="1620">
                  <c:v>0.15716545587266831</c:v>
                </c:pt>
                <c:pt idx="1621">
                  <c:v>0.15716545587266831</c:v>
                </c:pt>
                <c:pt idx="1622">
                  <c:v>0.15716545587266831</c:v>
                </c:pt>
                <c:pt idx="1623">
                  <c:v>0.15716545587266831</c:v>
                </c:pt>
                <c:pt idx="1624">
                  <c:v>0.15716545587266831</c:v>
                </c:pt>
                <c:pt idx="1625">
                  <c:v>0.15716545587266831</c:v>
                </c:pt>
                <c:pt idx="1626">
                  <c:v>0.15716545587266831</c:v>
                </c:pt>
                <c:pt idx="1627">
                  <c:v>0.15716545587266831</c:v>
                </c:pt>
                <c:pt idx="1628">
                  <c:v>0.15716545587266831</c:v>
                </c:pt>
                <c:pt idx="1629">
                  <c:v>0.15716545587266831</c:v>
                </c:pt>
                <c:pt idx="1630">
                  <c:v>0.15716545587266831</c:v>
                </c:pt>
                <c:pt idx="1631">
                  <c:v>0.15716545587266831</c:v>
                </c:pt>
                <c:pt idx="1632">
                  <c:v>0.15716545587266831</c:v>
                </c:pt>
                <c:pt idx="1633">
                  <c:v>0.15716545587266831</c:v>
                </c:pt>
                <c:pt idx="1634">
                  <c:v>0.15716545587266831</c:v>
                </c:pt>
                <c:pt idx="1635">
                  <c:v>0.15716545587266831</c:v>
                </c:pt>
                <c:pt idx="1636">
                  <c:v>0.15716545587266831</c:v>
                </c:pt>
                <c:pt idx="1637">
                  <c:v>0.15716545587266831</c:v>
                </c:pt>
                <c:pt idx="1638">
                  <c:v>0.15716545587266831</c:v>
                </c:pt>
                <c:pt idx="1639">
                  <c:v>0.15716545587266831</c:v>
                </c:pt>
                <c:pt idx="1640">
                  <c:v>0.15716545587266831</c:v>
                </c:pt>
                <c:pt idx="1641">
                  <c:v>0.15885844183277975</c:v>
                </c:pt>
                <c:pt idx="1642">
                  <c:v>0.15885844183277975</c:v>
                </c:pt>
                <c:pt idx="1643">
                  <c:v>0.15885844183277975</c:v>
                </c:pt>
                <c:pt idx="1644">
                  <c:v>0.15885844183277975</c:v>
                </c:pt>
                <c:pt idx="1645">
                  <c:v>0.15885844183277975</c:v>
                </c:pt>
                <c:pt idx="1646">
                  <c:v>0.15885844183277975</c:v>
                </c:pt>
                <c:pt idx="1647">
                  <c:v>0.15885844183277975</c:v>
                </c:pt>
                <c:pt idx="1648">
                  <c:v>0.15885844183277975</c:v>
                </c:pt>
                <c:pt idx="1649">
                  <c:v>0.15885844183277975</c:v>
                </c:pt>
                <c:pt idx="1650">
                  <c:v>0.15885844183277975</c:v>
                </c:pt>
                <c:pt idx="1651">
                  <c:v>0.15885844183277975</c:v>
                </c:pt>
                <c:pt idx="1652">
                  <c:v>0.15885844183277975</c:v>
                </c:pt>
                <c:pt idx="1653">
                  <c:v>0.15885844183277975</c:v>
                </c:pt>
                <c:pt idx="1654">
                  <c:v>0.15885844183277975</c:v>
                </c:pt>
                <c:pt idx="1655">
                  <c:v>0.15885844183277975</c:v>
                </c:pt>
                <c:pt idx="1656">
                  <c:v>0.15885844183277975</c:v>
                </c:pt>
                <c:pt idx="1657">
                  <c:v>0.15885844183277975</c:v>
                </c:pt>
                <c:pt idx="1658">
                  <c:v>0.15885844183277975</c:v>
                </c:pt>
                <c:pt idx="1659">
                  <c:v>0.15885844183277975</c:v>
                </c:pt>
                <c:pt idx="1660">
                  <c:v>0.15885844183277975</c:v>
                </c:pt>
                <c:pt idx="1661">
                  <c:v>0.15885844183277975</c:v>
                </c:pt>
                <c:pt idx="1662">
                  <c:v>0.16063498718577224</c:v>
                </c:pt>
                <c:pt idx="1663">
                  <c:v>0.16063498718577224</c:v>
                </c:pt>
                <c:pt idx="1664">
                  <c:v>0.16063498718577224</c:v>
                </c:pt>
                <c:pt idx="1665">
                  <c:v>0.16063498718577224</c:v>
                </c:pt>
                <c:pt idx="1666">
                  <c:v>0.16063498718577224</c:v>
                </c:pt>
                <c:pt idx="1667">
                  <c:v>0.16063498718577224</c:v>
                </c:pt>
                <c:pt idx="1668">
                  <c:v>0.16063498718577224</c:v>
                </c:pt>
                <c:pt idx="1669">
                  <c:v>0.16063498718577224</c:v>
                </c:pt>
                <c:pt idx="1670">
                  <c:v>0.16063498718577224</c:v>
                </c:pt>
                <c:pt idx="1671">
                  <c:v>0.16063498718577224</c:v>
                </c:pt>
                <c:pt idx="1672">
                  <c:v>0.16063498718577224</c:v>
                </c:pt>
                <c:pt idx="1673">
                  <c:v>0.16063498718577224</c:v>
                </c:pt>
                <c:pt idx="1674">
                  <c:v>0.16063498718577224</c:v>
                </c:pt>
                <c:pt idx="1675">
                  <c:v>0.16063498718577224</c:v>
                </c:pt>
                <c:pt idx="1676">
                  <c:v>0.16063498718577224</c:v>
                </c:pt>
                <c:pt idx="1677">
                  <c:v>0.16063498718577224</c:v>
                </c:pt>
                <c:pt idx="1678">
                  <c:v>0.16063498718577224</c:v>
                </c:pt>
                <c:pt idx="1679">
                  <c:v>0.16063498718577224</c:v>
                </c:pt>
                <c:pt idx="1680">
                  <c:v>0.16063498718577224</c:v>
                </c:pt>
                <c:pt idx="1681">
                  <c:v>0.16063498718577224</c:v>
                </c:pt>
                <c:pt idx="1682">
                  <c:v>0.16250821527906362</c:v>
                </c:pt>
                <c:pt idx="1683">
                  <c:v>0.16250821527906362</c:v>
                </c:pt>
                <c:pt idx="1684">
                  <c:v>0.16250821527906362</c:v>
                </c:pt>
                <c:pt idx="1685">
                  <c:v>0.16250821527906362</c:v>
                </c:pt>
                <c:pt idx="1686">
                  <c:v>0.16250821527906362</c:v>
                </c:pt>
                <c:pt idx="1687">
                  <c:v>0.16250821527906362</c:v>
                </c:pt>
                <c:pt idx="1688">
                  <c:v>0.16250821527906362</c:v>
                </c:pt>
                <c:pt idx="1689">
                  <c:v>0.16250821527906362</c:v>
                </c:pt>
                <c:pt idx="1690">
                  <c:v>0.16250821527906362</c:v>
                </c:pt>
                <c:pt idx="1691">
                  <c:v>0.16250821527906362</c:v>
                </c:pt>
                <c:pt idx="1692">
                  <c:v>0.16250821527906362</c:v>
                </c:pt>
                <c:pt idx="1693">
                  <c:v>0.16250821527906362</c:v>
                </c:pt>
                <c:pt idx="1694">
                  <c:v>0.16250821527906362</c:v>
                </c:pt>
                <c:pt idx="1695">
                  <c:v>0.16250821527906362</c:v>
                </c:pt>
                <c:pt idx="1696">
                  <c:v>0.16250821527906362</c:v>
                </c:pt>
                <c:pt idx="1697">
                  <c:v>0.16250821527906362</c:v>
                </c:pt>
                <c:pt idx="1698">
                  <c:v>0.16250821527906362</c:v>
                </c:pt>
                <c:pt idx="1699">
                  <c:v>0.16250821527906362</c:v>
                </c:pt>
                <c:pt idx="1700">
                  <c:v>0.16250821527906362</c:v>
                </c:pt>
                <c:pt idx="1701">
                  <c:v>0.16250821527906362</c:v>
                </c:pt>
                <c:pt idx="1702">
                  <c:v>0.16250821527906362</c:v>
                </c:pt>
                <c:pt idx="1703">
                  <c:v>0.16250821527906362</c:v>
                </c:pt>
                <c:pt idx="1704">
                  <c:v>0.16250821527906362</c:v>
                </c:pt>
                <c:pt idx="1705">
                  <c:v>0.16250821527906362</c:v>
                </c:pt>
                <c:pt idx="1706">
                  <c:v>0.16250821527906362</c:v>
                </c:pt>
                <c:pt idx="1707">
                  <c:v>0.16250821527906362</c:v>
                </c:pt>
                <c:pt idx="1708">
                  <c:v>0.16250821527906362</c:v>
                </c:pt>
                <c:pt idx="1709">
                  <c:v>0.16250821527906362</c:v>
                </c:pt>
                <c:pt idx="1710">
                  <c:v>0.16250821527906362</c:v>
                </c:pt>
                <c:pt idx="1711">
                  <c:v>0.16250821527906362</c:v>
                </c:pt>
                <c:pt idx="1712">
                  <c:v>0.16250821527906362</c:v>
                </c:pt>
                <c:pt idx="1713">
                  <c:v>0.16250821527906362</c:v>
                </c:pt>
                <c:pt idx="1714">
                  <c:v>0.16250821527906362</c:v>
                </c:pt>
                <c:pt idx="1715">
                  <c:v>0.16250821527906362</c:v>
                </c:pt>
                <c:pt idx="1716">
                  <c:v>0.16250821527906362</c:v>
                </c:pt>
                <c:pt idx="1717">
                  <c:v>0.16250821527906362</c:v>
                </c:pt>
                <c:pt idx="1718">
                  <c:v>0.16250821527906362</c:v>
                </c:pt>
                <c:pt idx="1719">
                  <c:v>0.16250821527906362</c:v>
                </c:pt>
                <c:pt idx="1720">
                  <c:v>0.16250821527906362</c:v>
                </c:pt>
                <c:pt idx="1721">
                  <c:v>0.16250821527906362</c:v>
                </c:pt>
                <c:pt idx="1722">
                  <c:v>0.16250821527906362</c:v>
                </c:pt>
                <c:pt idx="1723">
                  <c:v>0.16250821527906362</c:v>
                </c:pt>
                <c:pt idx="1724">
                  <c:v>0.16250821527906362</c:v>
                </c:pt>
                <c:pt idx="1725">
                  <c:v>0.16250821527906362</c:v>
                </c:pt>
                <c:pt idx="1726">
                  <c:v>0.16250821527906362</c:v>
                </c:pt>
                <c:pt idx="1727">
                  <c:v>0.16250821527906362</c:v>
                </c:pt>
                <c:pt idx="1728">
                  <c:v>0.16250821527906362</c:v>
                </c:pt>
                <c:pt idx="1729">
                  <c:v>0.16250821527906362</c:v>
                </c:pt>
                <c:pt idx="1730">
                  <c:v>0.16250821527906362</c:v>
                </c:pt>
                <c:pt idx="1731">
                  <c:v>0.16250821527906362</c:v>
                </c:pt>
                <c:pt idx="1732">
                  <c:v>0.16250821527906362</c:v>
                </c:pt>
                <c:pt idx="1733">
                  <c:v>0.16250821527906362</c:v>
                </c:pt>
                <c:pt idx="1734">
                  <c:v>0.16250821527906362</c:v>
                </c:pt>
                <c:pt idx="1735">
                  <c:v>0.16250821527906362</c:v>
                </c:pt>
                <c:pt idx="1736">
                  <c:v>0.16250821527906362</c:v>
                </c:pt>
                <c:pt idx="1737">
                  <c:v>0.16250821527906362</c:v>
                </c:pt>
                <c:pt idx="1738">
                  <c:v>0.16250821527906362</c:v>
                </c:pt>
                <c:pt idx="1739">
                  <c:v>0.16250821527906362</c:v>
                </c:pt>
                <c:pt idx="1740">
                  <c:v>0.16250821527906362</c:v>
                </c:pt>
                <c:pt idx="1741">
                  <c:v>0.16250821527906362</c:v>
                </c:pt>
                <c:pt idx="1742">
                  <c:v>0.16250821527906362</c:v>
                </c:pt>
                <c:pt idx="1743">
                  <c:v>0.16250821527906362</c:v>
                </c:pt>
                <c:pt idx="1744">
                  <c:v>0.16250821527906362</c:v>
                </c:pt>
                <c:pt idx="1745">
                  <c:v>0.16250821527906362</c:v>
                </c:pt>
                <c:pt idx="1746">
                  <c:v>0.16250821527906362</c:v>
                </c:pt>
                <c:pt idx="1747">
                  <c:v>0.16250821527906362</c:v>
                </c:pt>
                <c:pt idx="1748">
                  <c:v>0.16250821527906362</c:v>
                </c:pt>
                <c:pt idx="1749">
                  <c:v>0.16250821527906362</c:v>
                </c:pt>
                <c:pt idx="1750">
                  <c:v>0.16250821527906362</c:v>
                </c:pt>
                <c:pt idx="1751">
                  <c:v>0.16250821527906362</c:v>
                </c:pt>
                <c:pt idx="1752">
                  <c:v>0.16250821527906362</c:v>
                </c:pt>
                <c:pt idx="1753">
                  <c:v>0.16250821527906362</c:v>
                </c:pt>
                <c:pt idx="1754">
                  <c:v>0.16250821527906362</c:v>
                </c:pt>
                <c:pt idx="1755">
                  <c:v>0.16250821527906362</c:v>
                </c:pt>
                <c:pt idx="1756">
                  <c:v>0.16250821527906362</c:v>
                </c:pt>
                <c:pt idx="1757">
                  <c:v>0.16250821527906362</c:v>
                </c:pt>
                <c:pt idx="1758">
                  <c:v>0.16250821527906362</c:v>
                </c:pt>
                <c:pt idx="1759">
                  <c:v>0.16250821527906362</c:v>
                </c:pt>
                <c:pt idx="1760">
                  <c:v>0.16250821527906362</c:v>
                </c:pt>
                <c:pt idx="1761">
                  <c:v>0.16250821527906362</c:v>
                </c:pt>
                <c:pt idx="1762">
                  <c:v>0.16250821527906362</c:v>
                </c:pt>
                <c:pt idx="1763">
                  <c:v>0.16250821527906362</c:v>
                </c:pt>
                <c:pt idx="1764">
                  <c:v>0.16250821527906362</c:v>
                </c:pt>
                <c:pt idx="1765">
                  <c:v>0.16250821527906362</c:v>
                </c:pt>
                <c:pt idx="1766">
                  <c:v>0.16250821527906362</c:v>
                </c:pt>
                <c:pt idx="1767">
                  <c:v>0.16250821527906362</c:v>
                </c:pt>
                <c:pt idx="1768">
                  <c:v>0.16250821527906362</c:v>
                </c:pt>
                <c:pt idx="1769">
                  <c:v>0.16250821527906362</c:v>
                </c:pt>
                <c:pt idx="1770">
                  <c:v>0.16250821527906362</c:v>
                </c:pt>
                <c:pt idx="1771">
                  <c:v>0.16250821527906362</c:v>
                </c:pt>
                <c:pt idx="1772">
                  <c:v>0.16250821527906362</c:v>
                </c:pt>
                <c:pt idx="1773">
                  <c:v>0.16250821527906362</c:v>
                </c:pt>
                <c:pt idx="1774">
                  <c:v>0.16250821527906362</c:v>
                </c:pt>
                <c:pt idx="1775">
                  <c:v>0.16250821527906362</c:v>
                </c:pt>
                <c:pt idx="1776">
                  <c:v>0.16250821527906362</c:v>
                </c:pt>
                <c:pt idx="1777">
                  <c:v>0.16250821527906362</c:v>
                </c:pt>
                <c:pt idx="1778">
                  <c:v>0.16250821527906362</c:v>
                </c:pt>
                <c:pt idx="1779">
                  <c:v>0.16250821527906362</c:v>
                </c:pt>
                <c:pt idx="1780">
                  <c:v>0.16250821527906362</c:v>
                </c:pt>
                <c:pt idx="1781">
                  <c:v>0.16250821527906362</c:v>
                </c:pt>
                <c:pt idx="1782">
                  <c:v>0.16250821527906362</c:v>
                </c:pt>
                <c:pt idx="1783">
                  <c:v>0.16250821527906362</c:v>
                </c:pt>
                <c:pt idx="1784">
                  <c:v>0.16250821527906362</c:v>
                </c:pt>
                <c:pt idx="1785">
                  <c:v>0.16250821527906362</c:v>
                </c:pt>
                <c:pt idx="1786">
                  <c:v>0.16250821527906362</c:v>
                </c:pt>
                <c:pt idx="1787">
                  <c:v>0.16250821527906362</c:v>
                </c:pt>
                <c:pt idx="1788">
                  <c:v>0.16250821527906362</c:v>
                </c:pt>
                <c:pt idx="1789">
                  <c:v>0.16250821527906362</c:v>
                </c:pt>
                <c:pt idx="1790">
                  <c:v>0.16250821527906362</c:v>
                </c:pt>
                <c:pt idx="1791">
                  <c:v>0.16250821527906362</c:v>
                </c:pt>
                <c:pt idx="1792">
                  <c:v>0.16250821527906362</c:v>
                </c:pt>
                <c:pt idx="1793">
                  <c:v>0.16250821527906362</c:v>
                </c:pt>
                <c:pt idx="1794">
                  <c:v>0.16499080672800401</c:v>
                </c:pt>
                <c:pt idx="1795">
                  <c:v>0.16499080672800401</c:v>
                </c:pt>
                <c:pt idx="1796">
                  <c:v>0.16499080672800401</c:v>
                </c:pt>
                <c:pt idx="1797">
                  <c:v>0.16499080672800401</c:v>
                </c:pt>
                <c:pt idx="1798">
                  <c:v>0.16499080672800401</c:v>
                </c:pt>
                <c:pt idx="1799">
                  <c:v>0.16499080672800401</c:v>
                </c:pt>
                <c:pt idx="1800">
                  <c:v>0.16499080672800401</c:v>
                </c:pt>
                <c:pt idx="1801">
                  <c:v>0.16499080672800401</c:v>
                </c:pt>
                <c:pt idx="1802">
                  <c:v>0.16499080672800401</c:v>
                </c:pt>
                <c:pt idx="1803">
                  <c:v>0.16499080672800401</c:v>
                </c:pt>
                <c:pt idx="1804">
                  <c:v>0.16499080672800401</c:v>
                </c:pt>
                <c:pt idx="1805">
                  <c:v>0.16499080672800401</c:v>
                </c:pt>
                <c:pt idx="1806">
                  <c:v>0.16499080672800401</c:v>
                </c:pt>
                <c:pt idx="1807">
                  <c:v>0.16499080672800401</c:v>
                </c:pt>
                <c:pt idx="1808">
                  <c:v>0.16499080672800401</c:v>
                </c:pt>
                <c:pt idx="1809">
                  <c:v>0.16499080672800401</c:v>
                </c:pt>
                <c:pt idx="1810">
                  <c:v>0.16499080672800401</c:v>
                </c:pt>
                <c:pt idx="1811">
                  <c:v>0.16499080672800401</c:v>
                </c:pt>
                <c:pt idx="1812">
                  <c:v>0.16499080672800401</c:v>
                </c:pt>
                <c:pt idx="1813">
                  <c:v>0.16499080672800401</c:v>
                </c:pt>
                <c:pt idx="1814">
                  <c:v>0.16499080672800401</c:v>
                </c:pt>
                <c:pt idx="1815">
                  <c:v>0.16499080672800401</c:v>
                </c:pt>
                <c:pt idx="1816">
                  <c:v>0.16499080672800401</c:v>
                </c:pt>
                <c:pt idx="1817">
                  <c:v>0.16499080672800401</c:v>
                </c:pt>
                <c:pt idx="1818">
                  <c:v>0.16499080672800401</c:v>
                </c:pt>
                <c:pt idx="1819">
                  <c:v>0.16499080672800401</c:v>
                </c:pt>
                <c:pt idx="1820">
                  <c:v>0.16499080672800401</c:v>
                </c:pt>
                <c:pt idx="1821">
                  <c:v>0.16499080672800401</c:v>
                </c:pt>
                <c:pt idx="1822">
                  <c:v>0.16499080672800401</c:v>
                </c:pt>
                <c:pt idx="1823">
                  <c:v>0.16499080672800401</c:v>
                </c:pt>
                <c:pt idx="1824">
                  <c:v>0.16499080672800401</c:v>
                </c:pt>
                <c:pt idx="1825">
                  <c:v>0.16499080672800401</c:v>
                </c:pt>
                <c:pt idx="1826">
                  <c:v>0.16499080672800401</c:v>
                </c:pt>
                <c:pt idx="1827">
                  <c:v>0.16499080672800401</c:v>
                </c:pt>
                <c:pt idx="1828">
                  <c:v>0.16499080672800401</c:v>
                </c:pt>
                <c:pt idx="1829">
                  <c:v>0.16784406287244591</c:v>
                </c:pt>
                <c:pt idx="1830">
                  <c:v>0.16784406287244591</c:v>
                </c:pt>
                <c:pt idx="1831">
                  <c:v>0.16784406287244591</c:v>
                </c:pt>
                <c:pt idx="1832">
                  <c:v>0.16784406287244591</c:v>
                </c:pt>
                <c:pt idx="1833">
                  <c:v>0.16784406287244591</c:v>
                </c:pt>
                <c:pt idx="1834">
                  <c:v>0.16784406287244591</c:v>
                </c:pt>
                <c:pt idx="1835">
                  <c:v>0.16784406287244591</c:v>
                </c:pt>
                <c:pt idx="1836">
                  <c:v>0.16784406287244591</c:v>
                </c:pt>
                <c:pt idx="1837">
                  <c:v>0.16784406287244591</c:v>
                </c:pt>
                <c:pt idx="1838">
                  <c:v>0.16784406287244591</c:v>
                </c:pt>
                <c:pt idx="1839">
                  <c:v>0.16784406287244591</c:v>
                </c:pt>
                <c:pt idx="1840">
                  <c:v>0.16784406287244591</c:v>
                </c:pt>
                <c:pt idx="1841">
                  <c:v>0.16784406287244591</c:v>
                </c:pt>
                <c:pt idx="1842">
                  <c:v>0.16784406287244591</c:v>
                </c:pt>
                <c:pt idx="1843">
                  <c:v>0.16784406287244591</c:v>
                </c:pt>
                <c:pt idx="1844">
                  <c:v>0.16784406287244591</c:v>
                </c:pt>
                <c:pt idx="1845">
                  <c:v>0.16784406287244591</c:v>
                </c:pt>
                <c:pt idx="1846">
                  <c:v>0.16784406287244591</c:v>
                </c:pt>
                <c:pt idx="1847">
                  <c:v>0.16784406287244591</c:v>
                </c:pt>
                <c:pt idx="1848">
                  <c:v>0.17094589815068389</c:v>
                </c:pt>
                <c:pt idx="1849">
                  <c:v>0.17094589815068389</c:v>
                </c:pt>
                <c:pt idx="1850">
                  <c:v>0.17094589815068389</c:v>
                </c:pt>
                <c:pt idx="1851">
                  <c:v>0.17094589815068389</c:v>
                </c:pt>
                <c:pt idx="1852">
                  <c:v>0.17094589815068389</c:v>
                </c:pt>
                <c:pt idx="1853">
                  <c:v>0.17094589815068389</c:v>
                </c:pt>
                <c:pt idx="1854">
                  <c:v>0.17410784651570943</c:v>
                </c:pt>
                <c:pt idx="1855">
                  <c:v>0.17410784651570943</c:v>
                </c:pt>
                <c:pt idx="1856">
                  <c:v>0.17410784651570943</c:v>
                </c:pt>
                <c:pt idx="1857">
                  <c:v>0.17410784651570943</c:v>
                </c:pt>
                <c:pt idx="1858">
                  <c:v>0.17410784651570943</c:v>
                </c:pt>
                <c:pt idx="1859">
                  <c:v>0.17410784651570943</c:v>
                </c:pt>
                <c:pt idx="1860">
                  <c:v>0.17410784651570943</c:v>
                </c:pt>
                <c:pt idx="1861">
                  <c:v>0.17410784651570943</c:v>
                </c:pt>
                <c:pt idx="1862">
                  <c:v>0.17410784651570943</c:v>
                </c:pt>
                <c:pt idx="1863">
                  <c:v>0.17410784651570943</c:v>
                </c:pt>
                <c:pt idx="1864">
                  <c:v>0.17410784651570943</c:v>
                </c:pt>
                <c:pt idx="1865">
                  <c:v>0.17410784651570943</c:v>
                </c:pt>
                <c:pt idx="1866">
                  <c:v>0.17410784651570943</c:v>
                </c:pt>
                <c:pt idx="1867">
                  <c:v>0.17410784651570943</c:v>
                </c:pt>
                <c:pt idx="1868">
                  <c:v>0.17410784651570943</c:v>
                </c:pt>
                <c:pt idx="1869">
                  <c:v>0.17410784651570943</c:v>
                </c:pt>
                <c:pt idx="1870">
                  <c:v>0.17410784651570943</c:v>
                </c:pt>
                <c:pt idx="1871">
                  <c:v>0.17410784651570943</c:v>
                </c:pt>
                <c:pt idx="1872">
                  <c:v>0.17410784651570943</c:v>
                </c:pt>
                <c:pt idx="1873">
                  <c:v>0.17410784651570943</c:v>
                </c:pt>
                <c:pt idx="1874">
                  <c:v>0.17410784651570943</c:v>
                </c:pt>
                <c:pt idx="1875">
                  <c:v>0.17410784651570943</c:v>
                </c:pt>
                <c:pt idx="1876">
                  <c:v>0.17410784651570943</c:v>
                </c:pt>
                <c:pt idx="1877">
                  <c:v>0.17410784651570943</c:v>
                </c:pt>
                <c:pt idx="1878">
                  <c:v>0.17410784651570943</c:v>
                </c:pt>
                <c:pt idx="1879">
                  <c:v>0.17410784651570943</c:v>
                </c:pt>
                <c:pt idx="1880">
                  <c:v>0.17410784651570943</c:v>
                </c:pt>
                <c:pt idx="1881">
                  <c:v>0.17747971676389018</c:v>
                </c:pt>
                <c:pt idx="1882">
                  <c:v>0.17747971676389018</c:v>
                </c:pt>
                <c:pt idx="1883">
                  <c:v>0.17747971676389018</c:v>
                </c:pt>
                <c:pt idx="1884">
                  <c:v>0.17747971676389018</c:v>
                </c:pt>
                <c:pt idx="1885">
                  <c:v>0.17747971676389018</c:v>
                </c:pt>
                <c:pt idx="1886">
                  <c:v>0.17747971676389018</c:v>
                </c:pt>
                <c:pt idx="1887">
                  <c:v>0.17747971676389018</c:v>
                </c:pt>
                <c:pt idx="1888">
                  <c:v>0.17747971676389018</c:v>
                </c:pt>
                <c:pt idx="1889">
                  <c:v>0.17747971676389018</c:v>
                </c:pt>
                <c:pt idx="1890">
                  <c:v>0.17747971676389018</c:v>
                </c:pt>
                <c:pt idx="1891">
                  <c:v>0.17747971676389018</c:v>
                </c:pt>
                <c:pt idx="1892">
                  <c:v>0.17747971676389018</c:v>
                </c:pt>
                <c:pt idx="1893">
                  <c:v>0.18093804522356274</c:v>
                </c:pt>
                <c:pt idx="1894">
                  <c:v>0.18093804522356274</c:v>
                </c:pt>
                <c:pt idx="1895">
                  <c:v>0.18093804522356274</c:v>
                </c:pt>
                <c:pt idx="1896">
                  <c:v>0.18093804522356274</c:v>
                </c:pt>
                <c:pt idx="1897">
                  <c:v>0.18093804522356274</c:v>
                </c:pt>
                <c:pt idx="1898">
                  <c:v>0.18093804522356274</c:v>
                </c:pt>
                <c:pt idx="1899">
                  <c:v>0.18093804522356274</c:v>
                </c:pt>
                <c:pt idx="1900">
                  <c:v>0.18093804522356274</c:v>
                </c:pt>
                <c:pt idx="1901">
                  <c:v>0.18093804522356274</c:v>
                </c:pt>
                <c:pt idx="1902">
                  <c:v>0.18093804522356274</c:v>
                </c:pt>
                <c:pt idx="1903">
                  <c:v>0.18093804522356274</c:v>
                </c:pt>
                <c:pt idx="1904">
                  <c:v>0.18093804522356274</c:v>
                </c:pt>
                <c:pt idx="1905">
                  <c:v>0.18093804522356274</c:v>
                </c:pt>
                <c:pt idx="1906">
                  <c:v>0.18093804522356274</c:v>
                </c:pt>
                <c:pt idx="1907">
                  <c:v>0.18093804522356274</c:v>
                </c:pt>
                <c:pt idx="1908">
                  <c:v>0.18093804522356274</c:v>
                </c:pt>
                <c:pt idx="1909">
                  <c:v>0.18093804522356274</c:v>
                </c:pt>
                <c:pt idx="1910">
                  <c:v>0.18093804522356274</c:v>
                </c:pt>
                <c:pt idx="1911">
                  <c:v>0.18093804522356274</c:v>
                </c:pt>
                <c:pt idx="1912">
                  <c:v>0.18093804522356274</c:v>
                </c:pt>
                <c:pt idx="1913">
                  <c:v>0.18093804522356274</c:v>
                </c:pt>
                <c:pt idx="1914">
                  <c:v>0.18093804522356274</c:v>
                </c:pt>
                <c:pt idx="1915">
                  <c:v>0.18093804522356274</c:v>
                </c:pt>
                <c:pt idx="1916">
                  <c:v>0.18093804522356274</c:v>
                </c:pt>
                <c:pt idx="1917">
                  <c:v>0.18093804522356274</c:v>
                </c:pt>
                <c:pt idx="1918">
                  <c:v>0.18093804522356274</c:v>
                </c:pt>
                <c:pt idx="1919">
                  <c:v>0.18093804522356274</c:v>
                </c:pt>
                <c:pt idx="1920">
                  <c:v>0.18093804522356274</c:v>
                </c:pt>
                <c:pt idx="1921">
                  <c:v>0.18093804522356274</c:v>
                </c:pt>
                <c:pt idx="1922">
                  <c:v>0.18093804522356274</c:v>
                </c:pt>
                <c:pt idx="1923">
                  <c:v>0.18472109936019987</c:v>
                </c:pt>
                <c:pt idx="1924">
                  <c:v>0.18472109936019987</c:v>
                </c:pt>
                <c:pt idx="1925">
                  <c:v>0.18472109936019987</c:v>
                </c:pt>
                <c:pt idx="1926">
                  <c:v>0.18472109936019987</c:v>
                </c:pt>
                <c:pt idx="1927">
                  <c:v>0.18472109936019987</c:v>
                </c:pt>
                <c:pt idx="1928">
                  <c:v>0.18472109936019987</c:v>
                </c:pt>
                <c:pt idx="1929">
                  <c:v>0.18472109936019987</c:v>
                </c:pt>
                <c:pt idx="1930">
                  <c:v>0.18472109936019987</c:v>
                </c:pt>
                <c:pt idx="1931">
                  <c:v>0.18472109936019987</c:v>
                </c:pt>
                <c:pt idx="1932">
                  <c:v>0.18472109936019987</c:v>
                </c:pt>
                <c:pt idx="1933">
                  <c:v>0.18472109936019987</c:v>
                </c:pt>
                <c:pt idx="1934">
                  <c:v>0.18472109936019987</c:v>
                </c:pt>
                <c:pt idx="1935">
                  <c:v>0.18472109936019987</c:v>
                </c:pt>
                <c:pt idx="1936">
                  <c:v>0.18472109936019987</c:v>
                </c:pt>
                <c:pt idx="1937">
                  <c:v>0.18472109936019987</c:v>
                </c:pt>
                <c:pt idx="1938">
                  <c:v>0.18472109936019987</c:v>
                </c:pt>
                <c:pt idx="1939">
                  <c:v>0.18472109936019987</c:v>
                </c:pt>
                <c:pt idx="1940">
                  <c:v>0.18472109936019987</c:v>
                </c:pt>
                <c:pt idx="1941">
                  <c:v>0.18472109936019987</c:v>
                </c:pt>
                <c:pt idx="1942">
                  <c:v>0.18472109936019987</c:v>
                </c:pt>
                <c:pt idx="1943">
                  <c:v>0.18472109936019987</c:v>
                </c:pt>
                <c:pt idx="1944">
                  <c:v>0.18472109936019987</c:v>
                </c:pt>
                <c:pt idx="1945">
                  <c:v>0.18472109936019987</c:v>
                </c:pt>
                <c:pt idx="1946">
                  <c:v>0.18472109936019987</c:v>
                </c:pt>
                <c:pt idx="1947">
                  <c:v>0.18472109936019987</c:v>
                </c:pt>
                <c:pt idx="1948">
                  <c:v>0.18472109936019987</c:v>
                </c:pt>
                <c:pt idx="1949">
                  <c:v>0.18472109936019987</c:v>
                </c:pt>
                <c:pt idx="1950">
                  <c:v>0.18472109936019987</c:v>
                </c:pt>
                <c:pt idx="1951">
                  <c:v>0.18472109936019987</c:v>
                </c:pt>
                <c:pt idx="1952">
                  <c:v>0.18472109936019987</c:v>
                </c:pt>
                <c:pt idx="1953">
                  <c:v>0.18472109936019987</c:v>
                </c:pt>
                <c:pt idx="1954">
                  <c:v>0.18472109936019987</c:v>
                </c:pt>
                <c:pt idx="1955">
                  <c:v>0.18472109936019987</c:v>
                </c:pt>
                <c:pt idx="1956">
                  <c:v>0.18472109936019987</c:v>
                </c:pt>
                <c:pt idx="1957">
                  <c:v>0.18472109936019987</c:v>
                </c:pt>
                <c:pt idx="1958">
                  <c:v>0.18472109936019987</c:v>
                </c:pt>
                <c:pt idx="1959">
                  <c:v>0.18472109936019987</c:v>
                </c:pt>
                <c:pt idx="1960">
                  <c:v>0.18472109936019987</c:v>
                </c:pt>
                <c:pt idx="1961">
                  <c:v>0.18472109936019987</c:v>
                </c:pt>
                <c:pt idx="1962">
                  <c:v>0.18472109936019987</c:v>
                </c:pt>
                <c:pt idx="1963">
                  <c:v>0.18472109936019987</c:v>
                </c:pt>
                <c:pt idx="1964">
                  <c:v>0.18472109936019987</c:v>
                </c:pt>
                <c:pt idx="1965">
                  <c:v>0.18472109936019987</c:v>
                </c:pt>
                <c:pt idx="1966">
                  <c:v>0.18472109936019987</c:v>
                </c:pt>
                <c:pt idx="1967">
                  <c:v>0.18472109936019987</c:v>
                </c:pt>
                <c:pt idx="1968">
                  <c:v>0.18472109936019987</c:v>
                </c:pt>
                <c:pt idx="1969">
                  <c:v>0.18472109936019987</c:v>
                </c:pt>
                <c:pt idx="1970">
                  <c:v>0.18472109936019987</c:v>
                </c:pt>
                <c:pt idx="1971">
                  <c:v>0.18472109936019987</c:v>
                </c:pt>
                <c:pt idx="1972">
                  <c:v>0.18472109936019987</c:v>
                </c:pt>
                <c:pt idx="1973">
                  <c:v>0.18472109936019987</c:v>
                </c:pt>
                <c:pt idx="1974">
                  <c:v>0.18472109936019987</c:v>
                </c:pt>
                <c:pt idx="1975">
                  <c:v>0.18472109936019987</c:v>
                </c:pt>
                <c:pt idx="1976">
                  <c:v>0.18472109936019987</c:v>
                </c:pt>
                <c:pt idx="1977">
                  <c:v>0.18472109936019987</c:v>
                </c:pt>
                <c:pt idx="1978">
                  <c:v>0.18472109936019987</c:v>
                </c:pt>
                <c:pt idx="1979">
                  <c:v>0.18472109936019987</c:v>
                </c:pt>
                <c:pt idx="1980">
                  <c:v>0.18472109936019987</c:v>
                </c:pt>
                <c:pt idx="1981">
                  <c:v>0.18472109936019987</c:v>
                </c:pt>
                <c:pt idx="1982">
                  <c:v>0.18472109936019987</c:v>
                </c:pt>
                <c:pt idx="1983">
                  <c:v>0.18472109936019987</c:v>
                </c:pt>
                <c:pt idx="1984">
                  <c:v>0.18472109936019987</c:v>
                </c:pt>
                <c:pt idx="1985">
                  <c:v>0.18472109936019987</c:v>
                </c:pt>
                <c:pt idx="1986">
                  <c:v>0.18472109936019987</c:v>
                </c:pt>
                <c:pt idx="1987">
                  <c:v>0.18472109936019987</c:v>
                </c:pt>
                <c:pt idx="1988">
                  <c:v>0.18472109936019987</c:v>
                </c:pt>
                <c:pt idx="1989">
                  <c:v>0.18472109936019987</c:v>
                </c:pt>
                <c:pt idx="1990">
                  <c:v>0.18472109936019987</c:v>
                </c:pt>
                <c:pt idx="1991">
                  <c:v>0.18472109936019987</c:v>
                </c:pt>
                <c:pt idx="1992">
                  <c:v>0.18472109936019987</c:v>
                </c:pt>
                <c:pt idx="1993">
                  <c:v>0.18472109936019987</c:v>
                </c:pt>
                <c:pt idx="1994">
                  <c:v>0.18472109936019987</c:v>
                </c:pt>
                <c:pt idx="1995">
                  <c:v>0.18472109936019987</c:v>
                </c:pt>
                <c:pt idx="1996">
                  <c:v>0.18472109936019987</c:v>
                </c:pt>
                <c:pt idx="1997">
                  <c:v>0.18472109936019987</c:v>
                </c:pt>
                <c:pt idx="1998">
                  <c:v>0.18472109936019987</c:v>
                </c:pt>
                <c:pt idx="1999">
                  <c:v>0.18472109936019987</c:v>
                </c:pt>
                <c:pt idx="2000">
                  <c:v>0.18472109936019987</c:v>
                </c:pt>
                <c:pt idx="2001">
                  <c:v>0.18472109936019987</c:v>
                </c:pt>
                <c:pt idx="2002">
                  <c:v>0.18472109936019987</c:v>
                </c:pt>
                <c:pt idx="2003">
                  <c:v>0.18472109936019987</c:v>
                </c:pt>
                <c:pt idx="2004">
                  <c:v>0.18472109936019987</c:v>
                </c:pt>
                <c:pt idx="2005">
                  <c:v>0.18472109936019987</c:v>
                </c:pt>
                <c:pt idx="2006">
                  <c:v>0.18472109936019987</c:v>
                </c:pt>
                <c:pt idx="2007">
                  <c:v>0.18472109936019987</c:v>
                </c:pt>
                <c:pt idx="2008">
                  <c:v>0.18472109936019987</c:v>
                </c:pt>
                <c:pt idx="2009">
                  <c:v>0.18472109936019987</c:v>
                </c:pt>
                <c:pt idx="2010">
                  <c:v>0.18472109936019987</c:v>
                </c:pt>
                <c:pt idx="2011">
                  <c:v>0.18472109936019987</c:v>
                </c:pt>
                <c:pt idx="2012">
                  <c:v>0.18472109936019987</c:v>
                </c:pt>
                <c:pt idx="2013">
                  <c:v>0.18472109936019987</c:v>
                </c:pt>
                <c:pt idx="2014">
                  <c:v>0.18472109936019987</c:v>
                </c:pt>
                <c:pt idx="2015">
                  <c:v>0.18472109936019987</c:v>
                </c:pt>
                <c:pt idx="2016">
                  <c:v>0.18472109936019987</c:v>
                </c:pt>
                <c:pt idx="2017">
                  <c:v>0.18472109936019987</c:v>
                </c:pt>
                <c:pt idx="2018">
                  <c:v>0.18472109936019987</c:v>
                </c:pt>
                <c:pt idx="2019">
                  <c:v>0.18472109936019987</c:v>
                </c:pt>
                <c:pt idx="2020">
                  <c:v>0.18472109936019987</c:v>
                </c:pt>
                <c:pt idx="2021">
                  <c:v>0.18472109936019987</c:v>
                </c:pt>
                <c:pt idx="2022">
                  <c:v>0.18472109936019987</c:v>
                </c:pt>
                <c:pt idx="2023">
                  <c:v>0.18472109936019987</c:v>
                </c:pt>
                <c:pt idx="2024">
                  <c:v>0.18472109936019987</c:v>
                </c:pt>
                <c:pt idx="2025">
                  <c:v>0.18472109936019987</c:v>
                </c:pt>
                <c:pt idx="2026">
                  <c:v>0.18472109936019987</c:v>
                </c:pt>
                <c:pt idx="2027">
                  <c:v>0.18472109936019987</c:v>
                </c:pt>
                <c:pt idx="2028">
                  <c:v>0.18472109936019987</c:v>
                </c:pt>
                <c:pt idx="2029">
                  <c:v>0.18472109936019987</c:v>
                </c:pt>
                <c:pt idx="2030">
                  <c:v>0.18472109936019987</c:v>
                </c:pt>
                <c:pt idx="2031">
                  <c:v>0.18472109936019987</c:v>
                </c:pt>
                <c:pt idx="2032">
                  <c:v>0.18472109936019987</c:v>
                </c:pt>
                <c:pt idx="2033">
                  <c:v>0.18472109936019987</c:v>
                </c:pt>
                <c:pt idx="2034">
                  <c:v>0.18472109936019987</c:v>
                </c:pt>
                <c:pt idx="2035">
                  <c:v>0.18472109936019987</c:v>
                </c:pt>
                <c:pt idx="2036">
                  <c:v>0.18472109936019987</c:v>
                </c:pt>
                <c:pt idx="2037">
                  <c:v>0.18472109936019987</c:v>
                </c:pt>
                <c:pt idx="2038">
                  <c:v>0.18472109936019987</c:v>
                </c:pt>
                <c:pt idx="2039">
                  <c:v>0.18472109936019987</c:v>
                </c:pt>
                <c:pt idx="2040">
                  <c:v>0.18472109936019987</c:v>
                </c:pt>
                <c:pt idx="2041">
                  <c:v>0.18472109936019987</c:v>
                </c:pt>
                <c:pt idx="2042">
                  <c:v>0.18472109936019987</c:v>
                </c:pt>
                <c:pt idx="2043">
                  <c:v>0.18472109936019987</c:v>
                </c:pt>
                <c:pt idx="2044">
                  <c:v>0.18472109936019987</c:v>
                </c:pt>
                <c:pt idx="2045">
                  <c:v>0.18472109936019987</c:v>
                </c:pt>
                <c:pt idx="2046">
                  <c:v>0.18472109936019987</c:v>
                </c:pt>
                <c:pt idx="2047">
                  <c:v>0.18472109936019987</c:v>
                </c:pt>
                <c:pt idx="2048">
                  <c:v>0.18472109936019987</c:v>
                </c:pt>
                <c:pt idx="2049">
                  <c:v>0.18472109936019987</c:v>
                </c:pt>
                <c:pt idx="2050">
                  <c:v>0.18472109936019987</c:v>
                </c:pt>
                <c:pt idx="2051">
                  <c:v>0.18472109936019987</c:v>
                </c:pt>
                <c:pt idx="2052">
                  <c:v>0.18472109936019987</c:v>
                </c:pt>
                <c:pt idx="2053">
                  <c:v>0.18472109936019987</c:v>
                </c:pt>
                <c:pt idx="2054">
                  <c:v>0.18472109936019987</c:v>
                </c:pt>
                <c:pt idx="2055">
                  <c:v>0.18472109936019987</c:v>
                </c:pt>
                <c:pt idx="2056">
                  <c:v>0.18472109936019987</c:v>
                </c:pt>
                <c:pt idx="2057">
                  <c:v>0.18472109936019987</c:v>
                </c:pt>
                <c:pt idx="2058">
                  <c:v>0.18472109936019987</c:v>
                </c:pt>
                <c:pt idx="2059">
                  <c:v>0.18472109936019987</c:v>
                </c:pt>
                <c:pt idx="2060">
                  <c:v>0.18472109936019987</c:v>
                </c:pt>
                <c:pt idx="2061">
                  <c:v>0.18472109936019987</c:v>
                </c:pt>
                <c:pt idx="2062">
                  <c:v>0.18472109936019987</c:v>
                </c:pt>
                <c:pt idx="2063">
                  <c:v>0.18472109936019987</c:v>
                </c:pt>
                <c:pt idx="2064">
                  <c:v>0.18472109936019987</c:v>
                </c:pt>
                <c:pt idx="2065">
                  <c:v>0.18472109936019987</c:v>
                </c:pt>
                <c:pt idx="2066">
                  <c:v>0.18472109936019987</c:v>
                </c:pt>
                <c:pt idx="2067">
                  <c:v>0.18472109936019987</c:v>
                </c:pt>
                <c:pt idx="2068">
                  <c:v>0.18472109936019987</c:v>
                </c:pt>
                <c:pt idx="2069">
                  <c:v>0.18472109936019987</c:v>
                </c:pt>
                <c:pt idx="2070">
                  <c:v>0.18472109936019987</c:v>
                </c:pt>
                <c:pt idx="2071">
                  <c:v>0.18472109936019987</c:v>
                </c:pt>
                <c:pt idx="2072">
                  <c:v>0.18472109936019987</c:v>
                </c:pt>
                <c:pt idx="2073">
                  <c:v>0.18472109936019987</c:v>
                </c:pt>
                <c:pt idx="2074">
                  <c:v>0.18472109936019987</c:v>
                </c:pt>
                <c:pt idx="2075">
                  <c:v>0.18472109936019987</c:v>
                </c:pt>
                <c:pt idx="2076">
                  <c:v>0.18472109936019987</c:v>
                </c:pt>
                <c:pt idx="2077">
                  <c:v>0.18472109936019987</c:v>
                </c:pt>
                <c:pt idx="2078">
                  <c:v>0.18472109936019987</c:v>
                </c:pt>
                <c:pt idx="2079">
                  <c:v>0.18472109936019987</c:v>
                </c:pt>
                <c:pt idx="2080">
                  <c:v>0.18472109936019987</c:v>
                </c:pt>
                <c:pt idx="2081">
                  <c:v>0.18472109936019987</c:v>
                </c:pt>
                <c:pt idx="2082">
                  <c:v>0.18472109936019987</c:v>
                </c:pt>
                <c:pt idx="2083">
                  <c:v>0.18472109936019987</c:v>
                </c:pt>
                <c:pt idx="2084">
                  <c:v>0.18472109936019987</c:v>
                </c:pt>
                <c:pt idx="2085">
                  <c:v>0.18472109936019987</c:v>
                </c:pt>
                <c:pt idx="2086">
                  <c:v>0.18472109936019987</c:v>
                </c:pt>
                <c:pt idx="2087">
                  <c:v>0.18472109936019987</c:v>
                </c:pt>
                <c:pt idx="2088">
                  <c:v>0.18472109936019987</c:v>
                </c:pt>
                <c:pt idx="2089">
                  <c:v>0.18472109936019987</c:v>
                </c:pt>
                <c:pt idx="2090">
                  <c:v>0.18472109936019987</c:v>
                </c:pt>
                <c:pt idx="2091">
                  <c:v>0.18472109936019987</c:v>
                </c:pt>
                <c:pt idx="2092">
                  <c:v>0.18472109936019987</c:v>
                </c:pt>
                <c:pt idx="2093">
                  <c:v>0.18472109936019987</c:v>
                </c:pt>
                <c:pt idx="2094">
                  <c:v>0.18472109936019987</c:v>
                </c:pt>
                <c:pt idx="2095">
                  <c:v>0.18472109936019987</c:v>
                </c:pt>
                <c:pt idx="2096">
                  <c:v>0.18472109936019987</c:v>
                </c:pt>
                <c:pt idx="2097">
                  <c:v>0.18472109936019987</c:v>
                </c:pt>
                <c:pt idx="2098">
                  <c:v>0.18472109936019987</c:v>
                </c:pt>
                <c:pt idx="2099">
                  <c:v>0.18472109936019987</c:v>
                </c:pt>
                <c:pt idx="2100">
                  <c:v>0.18472109936019987</c:v>
                </c:pt>
                <c:pt idx="2101">
                  <c:v>0.18472109936019987</c:v>
                </c:pt>
                <c:pt idx="2102">
                  <c:v>0.18472109936019987</c:v>
                </c:pt>
                <c:pt idx="2103">
                  <c:v>0.18472109936019987</c:v>
                </c:pt>
                <c:pt idx="2104">
                  <c:v>0.18472109936019987</c:v>
                </c:pt>
                <c:pt idx="2105">
                  <c:v>0.18472109936019987</c:v>
                </c:pt>
                <c:pt idx="2106">
                  <c:v>0.18472109936019987</c:v>
                </c:pt>
                <c:pt idx="2107">
                  <c:v>0.18472109936019987</c:v>
                </c:pt>
                <c:pt idx="2108">
                  <c:v>0.18472109936019987</c:v>
                </c:pt>
                <c:pt idx="2109">
                  <c:v>0.18472109936019987</c:v>
                </c:pt>
                <c:pt idx="2110">
                  <c:v>0.18472109936019987</c:v>
                </c:pt>
                <c:pt idx="2111">
                  <c:v>0.18472109936019987</c:v>
                </c:pt>
                <c:pt idx="2112">
                  <c:v>0.18472109936019987</c:v>
                </c:pt>
                <c:pt idx="2113">
                  <c:v>0.18472109936019987</c:v>
                </c:pt>
                <c:pt idx="2114">
                  <c:v>0.18472109936019987</c:v>
                </c:pt>
                <c:pt idx="2115">
                  <c:v>0.18472109936019987</c:v>
                </c:pt>
                <c:pt idx="2116">
                  <c:v>0.18472109936019987</c:v>
                </c:pt>
                <c:pt idx="2117">
                  <c:v>0.18472109936019987</c:v>
                </c:pt>
                <c:pt idx="2118">
                  <c:v>0.18472109936019987</c:v>
                </c:pt>
                <c:pt idx="2119">
                  <c:v>0.18472109936019987</c:v>
                </c:pt>
                <c:pt idx="2120">
                  <c:v>0.18472109936019987</c:v>
                </c:pt>
                <c:pt idx="2121">
                  <c:v>0.18472109936019987</c:v>
                </c:pt>
                <c:pt idx="2122">
                  <c:v>0.18472109936019987</c:v>
                </c:pt>
                <c:pt idx="2123">
                  <c:v>0.18472109936019987</c:v>
                </c:pt>
                <c:pt idx="2124">
                  <c:v>0.18472109936019987</c:v>
                </c:pt>
                <c:pt idx="2125">
                  <c:v>0.18472109936019987</c:v>
                </c:pt>
                <c:pt idx="2126">
                  <c:v>0.18472109936019987</c:v>
                </c:pt>
                <c:pt idx="2127">
                  <c:v>0.18472109936019987</c:v>
                </c:pt>
                <c:pt idx="2128">
                  <c:v>0.18472109936019987</c:v>
                </c:pt>
                <c:pt idx="2129">
                  <c:v>0.18472109936019987</c:v>
                </c:pt>
                <c:pt idx="2130">
                  <c:v>0.18472109936019987</c:v>
                </c:pt>
                <c:pt idx="2131">
                  <c:v>0.18472109936019987</c:v>
                </c:pt>
                <c:pt idx="2132">
                  <c:v>0.18472109936019987</c:v>
                </c:pt>
                <c:pt idx="2133">
                  <c:v>0.18472109936019987</c:v>
                </c:pt>
                <c:pt idx="2134">
                  <c:v>0.18472109936019987</c:v>
                </c:pt>
                <c:pt idx="2135">
                  <c:v>0.18472109936019987</c:v>
                </c:pt>
                <c:pt idx="2136">
                  <c:v>0.18472109936019987</c:v>
                </c:pt>
                <c:pt idx="2137">
                  <c:v>0.18472109936019987</c:v>
                </c:pt>
                <c:pt idx="2138">
                  <c:v>0.18472109936019987</c:v>
                </c:pt>
                <c:pt idx="2139">
                  <c:v>0.18472109936019987</c:v>
                </c:pt>
                <c:pt idx="2140">
                  <c:v>0.18472109936019987</c:v>
                </c:pt>
                <c:pt idx="2141">
                  <c:v>0.18472109936019987</c:v>
                </c:pt>
                <c:pt idx="2142">
                  <c:v>0.18472109936019987</c:v>
                </c:pt>
                <c:pt idx="2143">
                  <c:v>0.18472109936019987</c:v>
                </c:pt>
                <c:pt idx="2144">
                  <c:v>0.18472109936019987</c:v>
                </c:pt>
                <c:pt idx="2145">
                  <c:v>0.18472109936019987</c:v>
                </c:pt>
                <c:pt idx="2146">
                  <c:v>0.18472109936019987</c:v>
                </c:pt>
                <c:pt idx="2147">
                  <c:v>0.18472109936019987</c:v>
                </c:pt>
                <c:pt idx="2148">
                  <c:v>0.18472109936019987</c:v>
                </c:pt>
                <c:pt idx="2149">
                  <c:v>0.18472109936019987</c:v>
                </c:pt>
                <c:pt idx="2150">
                  <c:v>0.18472109936019987</c:v>
                </c:pt>
                <c:pt idx="2151">
                  <c:v>0.18472109936019987</c:v>
                </c:pt>
                <c:pt idx="2152">
                  <c:v>0.19911354956639912</c:v>
                </c:pt>
                <c:pt idx="2153">
                  <c:v>0.19911354956639912</c:v>
                </c:pt>
                <c:pt idx="2154">
                  <c:v>0.19911354956639912</c:v>
                </c:pt>
                <c:pt idx="2155">
                  <c:v>0.19911354956639912</c:v>
                </c:pt>
                <c:pt idx="2156">
                  <c:v>0.19911354956639912</c:v>
                </c:pt>
                <c:pt idx="2157">
                  <c:v>0.19911354956639912</c:v>
                </c:pt>
                <c:pt idx="2158">
                  <c:v>0.19911354956639912</c:v>
                </c:pt>
                <c:pt idx="2159">
                  <c:v>0.19911354956639912</c:v>
                </c:pt>
                <c:pt idx="2160">
                  <c:v>0.19911354956639912</c:v>
                </c:pt>
                <c:pt idx="2161">
                  <c:v>0.19911354956639912</c:v>
                </c:pt>
                <c:pt idx="2162">
                  <c:v>0.19911354956639912</c:v>
                </c:pt>
                <c:pt idx="2163">
                  <c:v>0.19911354956639912</c:v>
                </c:pt>
                <c:pt idx="2164">
                  <c:v>0.19911354956639912</c:v>
                </c:pt>
                <c:pt idx="2165">
                  <c:v>0.19911354956639912</c:v>
                </c:pt>
                <c:pt idx="2166">
                  <c:v>0.19911354956639912</c:v>
                </c:pt>
                <c:pt idx="2167">
                  <c:v>0.19911354956639912</c:v>
                </c:pt>
                <c:pt idx="2168">
                  <c:v>0.19911354956639912</c:v>
                </c:pt>
                <c:pt idx="2169">
                  <c:v>0.19911354956639912</c:v>
                </c:pt>
                <c:pt idx="2170">
                  <c:v>0.19911354956639912</c:v>
                </c:pt>
                <c:pt idx="2171">
                  <c:v>0.19911354956639912</c:v>
                </c:pt>
                <c:pt idx="2172">
                  <c:v>0.19911354956639912</c:v>
                </c:pt>
                <c:pt idx="2173">
                  <c:v>0.19911354956639912</c:v>
                </c:pt>
                <c:pt idx="2174">
                  <c:v>0.19911354956639912</c:v>
                </c:pt>
                <c:pt idx="2175">
                  <c:v>0.19911354956639912</c:v>
                </c:pt>
                <c:pt idx="2176">
                  <c:v>0.19911354956639912</c:v>
                </c:pt>
                <c:pt idx="2177">
                  <c:v>0.19911354956639912</c:v>
                </c:pt>
                <c:pt idx="2178">
                  <c:v>0.19911354956639912</c:v>
                </c:pt>
                <c:pt idx="2179">
                  <c:v>0.19911354956639912</c:v>
                </c:pt>
                <c:pt idx="2180">
                  <c:v>0.19911354956639912</c:v>
                </c:pt>
                <c:pt idx="2181">
                  <c:v>0.19911354956639912</c:v>
                </c:pt>
                <c:pt idx="2182">
                  <c:v>0.19911354956639912</c:v>
                </c:pt>
                <c:pt idx="2183">
                  <c:v>0.19911354956639912</c:v>
                </c:pt>
                <c:pt idx="2184">
                  <c:v>0.19911354956639912</c:v>
                </c:pt>
                <c:pt idx="2185">
                  <c:v>0.19911354956639912</c:v>
                </c:pt>
                <c:pt idx="2186">
                  <c:v>0.19911354956639912</c:v>
                </c:pt>
                <c:pt idx="2187">
                  <c:v>0.19911354956639912</c:v>
                </c:pt>
                <c:pt idx="2188">
                  <c:v>0.19911354956639912</c:v>
                </c:pt>
                <c:pt idx="2189">
                  <c:v>0.19911354956639912</c:v>
                </c:pt>
                <c:pt idx="2190">
                  <c:v>0.19911354956639912</c:v>
                </c:pt>
                <c:pt idx="2191">
                  <c:v>0.19911354956639912</c:v>
                </c:pt>
                <c:pt idx="2192">
                  <c:v>0.19911354956639912</c:v>
                </c:pt>
                <c:pt idx="2193">
                  <c:v>0.19911354956639912</c:v>
                </c:pt>
                <c:pt idx="2194">
                  <c:v>0.19911354956639912</c:v>
                </c:pt>
                <c:pt idx="2195">
                  <c:v>0.19911354956639912</c:v>
                </c:pt>
                <c:pt idx="2196">
                  <c:v>0.19911354956639912</c:v>
                </c:pt>
                <c:pt idx="2197">
                  <c:v>0.19911354956639912</c:v>
                </c:pt>
                <c:pt idx="2198">
                  <c:v>0.19911354956639912</c:v>
                </c:pt>
                <c:pt idx="2199">
                  <c:v>0.19911354956639912</c:v>
                </c:pt>
                <c:pt idx="2200">
                  <c:v>0.19911354956639912</c:v>
                </c:pt>
              </c:numCache>
            </c:numRef>
          </c:yVal>
          <c:smooth val="1"/>
          <c:extLst>
            <c:ext xmlns:c16="http://schemas.microsoft.com/office/drawing/2014/chart" uri="{C3380CC4-5D6E-409C-BE32-E72D297353CC}">
              <c16:uniqueId val="{00000000-5A4E-48EE-BAC0-5F2D5A5B8851}"/>
            </c:ext>
          </c:extLst>
        </c:ser>
        <c:ser>
          <c:idx val="1"/>
          <c:order val="1"/>
          <c:tx>
            <c:strRef>
              <c:f>CUM_INCID_CR1!$C$1</c:f>
              <c:strCache>
                <c:ptCount val="1"/>
                <c:pt idx="0">
                  <c:v>cif_inv</c:v>
                </c:pt>
              </c:strCache>
            </c:strRef>
          </c:tx>
          <c:spPr>
            <a:ln w="57150" cap="rnd">
              <a:solidFill>
                <a:srgbClr val="FF0000"/>
              </a:solidFill>
              <a:round/>
            </a:ln>
            <a:effectLst/>
          </c:spPr>
          <c:marker>
            <c:symbol val="none"/>
          </c:marker>
          <c:xVal>
            <c:numRef>
              <c:f>CUM_INCID_CR1!$A$2:$A$2202</c:f>
              <c:numCache>
                <c:formatCode>General</c:formatCode>
                <c:ptCount val="2201"/>
                <c:pt idx="0">
                  <c:v>0</c:v>
                </c:pt>
                <c:pt idx="1">
                  <c:v>2.7397260273972603E-3</c:v>
                </c:pt>
                <c:pt idx="2">
                  <c:v>5.4794520547945206E-3</c:v>
                </c:pt>
                <c:pt idx="3">
                  <c:v>8.21917808219178E-3</c:v>
                </c:pt>
                <c:pt idx="4">
                  <c:v>1.0958904109589041E-2</c:v>
                </c:pt>
                <c:pt idx="5">
                  <c:v>1.3698630136986301E-2</c:v>
                </c:pt>
                <c:pt idx="6">
                  <c:v>1.643835616438356E-2</c:v>
                </c:pt>
                <c:pt idx="7">
                  <c:v>1.9178082191780823E-2</c:v>
                </c:pt>
                <c:pt idx="8">
                  <c:v>2.1917808219178082E-2</c:v>
                </c:pt>
                <c:pt idx="9">
                  <c:v>2.4657534246575342E-2</c:v>
                </c:pt>
                <c:pt idx="10">
                  <c:v>2.7397260273972601E-2</c:v>
                </c:pt>
                <c:pt idx="11">
                  <c:v>3.0136986301369864E-2</c:v>
                </c:pt>
                <c:pt idx="12">
                  <c:v>3.287671232876712E-2</c:v>
                </c:pt>
                <c:pt idx="13">
                  <c:v>3.5616438356164383E-2</c:v>
                </c:pt>
                <c:pt idx="14">
                  <c:v>3.8356164383561646E-2</c:v>
                </c:pt>
                <c:pt idx="15">
                  <c:v>4.1095890410958902E-2</c:v>
                </c:pt>
                <c:pt idx="16">
                  <c:v>4.3835616438356165E-2</c:v>
                </c:pt>
                <c:pt idx="17">
                  <c:v>4.6575342465753428E-2</c:v>
                </c:pt>
                <c:pt idx="18">
                  <c:v>4.9315068493150684E-2</c:v>
                </c:pt>
                <c:pt idx="19">
                  <c:v>5.2054794520547946E-2</c:v>
                </c:pt>
                <c:pt idx="20">
                  <c:v>5.4794520547945202E-2</c:v>
                </c:pt>
                <c:pt idx="21">
                  <c:v>5.7534246575342465E-2</c:v>
                </c:pt>
                <c:pt idx="22">
                  <c:v>6.0273972602739728E-2</c:v>
                </c:pt>
                <c:pt idx="23">
                  <c:v>6.3013698630136991E-2</c:v>
                </c:pt>
                <c:pt idx="24">
                  <c:v>6.575342465753424E-2</c:v>
                </c:pt>
                <c:pt idx="25">
                  <c:v>6.8493150684931503E-2</c:v>
                </c:pt>
                <c:pt idx="26">
                  <c:v>7.1232876712328766E-2</c:v>
                </c:pt>
                <c:pt idx="27">
                  <c:v>7.3972602739726029E-2</c:v>
                </c:pt>
                <c:pt idx="28">
                  <c:v>7.6712328767123292E-2</c:v>
                </c:pt>
                <c:pt idx="29">
                  <c:v>7.9452054794520555E-2</c:v>
                </c:pt>
                <c:pt idx="30">
                  <c:v>8.2191780821917804E-2</c:v>
                </c:pt>
                <c:pt idx="31">
                  <c:v>8.4931506849315067E-2</c:v>
                </c:pt>
                <c:pt idx="32">
                  <c:v>8.7671232876712329E-2</c:v>
                </c:pt>
                <c:pt idx="33">
                  <c:v>9.0410958904109592E-2</c:v>
                </c:pt>
                <c:pt idx="34">
                  <c:v>9.3150684931506855E-2</c:v>
                </c:pt>
                <c:pt idx="35">
                  <c:v>9.5890410958904104E-2</c:v>
                </c:pt>
                <c:pt idx="36">
                  <c:v>9.8630136986301367E-2</c:v>
                </c:pt>
                <c:pt idx="37">
                  <c:v>0.10136986301369863</c:v>
                </c:pt>
                <c:pt idx="38">
                  <c:v>0.10410958904109589</c:v>
                </c:pt>
                <c:pt idx="39">
                  <c:v>0.10684931506849316</c:v>
                </c:pt>
                <c:pt idx="40">
                  <c:v>0.1095890410958904</c:v>
                </c:pt>
                <c:pt idx="41">
                  <c:v>0.11232876712328767</c:v>
                </c:pt>
                <c:pt idx="42">
                  <c:v>0.11506849315068493</c:v>
                </c:pt>
                <c:pt idx="43">
                  <c:v>0.11780821917808219</c:v>
                </c:pt>
                <c:pt idx="44">
                  <c:v>0.12054794520547946</c:v>
                </c:pt>
                <c:pt idx="45">
                  <c:v>0.12328767123287671</c:v>
                </c:pt>
                <c:pt idx="46">
                  <c:v>0.12602739726027398</c:v>
                </c:pt>
                <c:pt idx="47">
                  <c:v>0.12876712328767123</c:v>
                </c:pt>
                <c:pt idx="48">
                  <c:v>0.13150684931506848</c:v>
                </c:pt>
                <c:pt idx="49">
                  <c:v>0.13424657534246576</c:v>
                </c:pt>
                <c:pt idx="50">
                  <c:v>0.13698630136986301</c:v>
                </c:pt>
                <c:pt idx="51">
                  <c:v>0.13972602739726028</c:v>
                </c:pt>
                <c:pt idx="52">
                  <c:v>0.14246575342465753</c:v>
                </c:pt>
                <c:pt idx="53">
                  <c:v>0.14520547945205478</c:v>
                </c:pt>
                <c:pt idx="54">
                  <c:v>0.14794520547945206</c:v>
                </c:pt>
                <c:pt idx="55">
                  <c:v>0.15068493150684931</c:v>
                </c:pt>
                <c:pt idx="56">
                  <c:v>0.15342465753424658</c:v>
                </c:pt>
                <c:pt idx="57">
                  <c:v>0.15616438356164383</c:v>
                </c:pt>
                <c:pt idx="58">
                  <c:v>0.15890410958904111</c:v>
                </c:pt>
                <c:pt idx="59">
                  <c:v>0.16164383561643836</c:v>
                </c:pt>
                <c:pt idx="60">
                  <c:v>0.16438356164383561</c:v>
                </c:pt>
                <c:pt idx="61">
                  <c:v>0.16712328767123288</c:v>
                </c:pt>
                <c:pt idx="62">
                  <c:v>0.16986301369863013</c:v>
                </c:pt>
                <c:pt idx="63">
                  <c:v>0.17260273972602741</c:v>
                </c:pt>
                <c:pt idx="64">
                  <c:v>0.17534246575342466</c:v>
                </c:pt>
                <c:pt idx="65">
                  <c:v>0.17808219178082191</c:v>
                </c:pt>
                <c:pt idx="66">
                  <c:v>0.18082191780821918</c:v>
                </c:pt>
                <c:pt idx="67">
                  <c:v>0.18356164383561643</c:v>
                </c:pt>
                <c:pt idx="68">
                  <c:v>0.18630136986301371</c:v>
                </c:pt>
                <c:pt idx="69">
                  <c:v>0.18904109589041096</c:v>
                </c:pt>
                <c:pt idx="70">
                  <c:v>0.19178082191780821</c:v>
                </c:pt>
                <c:pt idx="71">
                  <c:v>0.19452054794520549</c:v>
                </c:pt>
                <c:pt idx="72">
                  <c:v>0.19726027397260273</c:v>
                </c:pt>
                <c:pt idx="73">
                  <c:v>0.2</c:v>
                </c:pt>
                <c:pt idx="74">
                  <c:v>0.20273972602739726</c:v>
                </c:pt>
                <c:pt idx="75">
                  <c:v>0.20547945205479451</c:v>
                </c:pt>
                <c:pt idx="76">
                  <c:v>0.20821917808219179</c:v>
                </c:pt>
                <c:pt idx="77">
                  <c:v>0.21095890410958903</c:v>
                </c:pt>
                <c:pt idx="78">
                  <c:v>0.21369863013698631</c:v>
                </c:pt>
                <c:pt idx="79">
                  <c:v>0.21643835616438356</c:v>
                </c:pt>
                <c:pt idx="80">
                  <c:v>0.21917808219178081</c:v>
                </c:pt>
                <c:pt idx="81">
                  <c:v>0.22191780821917809</c:v>
                </c:pt>
                <c:pt idx="82">
                  <c:v>0.22465753424657534</c:v>
                </c:pt>
                <c:pt idx="83">
                  <c:v>0.22739726027397261</c:v>
                </c:pt>
                <c:pt idx="84">
                  <c:v>0.23013698630136986</c:v>
                </c:pt>
                <c:pt idx="85">
                  <c:v>0.23287671232876711</c:v>
                </c:pt>
                <c:pt idx="86">
                  <c:v>0.23561643835616439</c:v>
                </c:pt>
                <c:pt idx="87">
                  <c:v>0.23835616438356164</c:v>
                </c:pt>
                <c:pt idx="88">
                  <c:v>0.24109589041095891</c:v>
                </c:pt>
                <c:pt idx="89">
                  <c:v>0.24383561643835616</c:v>
                </c:pt>
                <c:pt idx="90">
                  <c:v>0.24657534246575341</c:v>
                </c:pt>
                <c:pt idx="91">
                  <c:v>0.24931506849315069</c:v>
                </c:pt>
                <c:pt idx="92">
                  <c:v>0.25205479452054796</c:v>
                </c:pt>
                <c:pt idx="93">
                  <c:v>0.25479452054794521</c:v>
                </c:pt>
                <c:pt idx="94">
                  <c:v>0.25753424657534246</c:v>
                </c:pt>
                <c:pt idx="95">
                  <c:v>0.26027397260273971</c:v>
                </c:pt>
                <c:pt idx="96">
                  <c:v>0.26301369863013696</c:v>
                </c:pt>
                <c:pt idx="97">
                  <c:v>0.26575342465753427</c:v>
                </c:pt>
                <c:pt idx="98">
                  <c:v>0.26849315068493151</c:v>
                </c:pt>
                <c:pt idx="99">
                  <c:v>0.27123287671232876</c:v>
                </c:pt>
                <c:pt idx="100">
                  <c:v>0.27397260273972601</c:v>
                </c:pt>
                <c:pt idx="101">
                  <c:v>0.27671232876712326</c:v>
                </c:pt>
                <c:pt idx="102">
                  <c:v>0.27945205479452057</c:v>
                </c:pt>
                <c:pt idx="103">
                  <c:v>0.28219178082191781</c:v>
                </c:pt>
                <c:pt idx="104">
                  <c:v>0.28493150684931506</c:v>
                </c:pt>
                <c:pt idx="105">
                  <c:v>0.28767123287671231</c:v>
                </c:pt>
                <c:pt idx="106">
                  <c:v>0.29041095890410956</c:v>
                </c:pt>
                <c:pt idx="107">
                  <c:v>0.29315068493150687</c:v>
                </c:pt>
                <c:pt idx="108">
                  <c:v>0.29589041095890412</c:v>
                </c:pt>
                <c:pt idx="109">
                  <c:v>0.29863013698630136</c:v>
                </c:pt>
                <c:pt idx="110">
                  <c:v>0.30136986301369861</c:v>
                </c:pt>
                <c:pt idx="111">
                  <c:v>0.30410958904109592</c:v>
                </c:pt>
                <c:pt idx="112">
                  <c:v>0.30684931506849317</c:v>
                </c:pt>
                <c:pt idx="113">
                  <c:v>0.30958904109589042</c:v>
                </c:pt>
                <c:pt idx="114">
                  <c:v>0.31232876712328766</c:v>
                </c:pt>
                <c:pt idx="115">
                  <c:v>0.31506849315068491</c:v>
                </c:pt>
                <c:pt idx="116">
                  <c:v>0.31780821917808222</c:v>
                </c:pt>
                <c:pt idx="117">
                  <c:v>0.32054794520547947</c:v>
                </c:pt>
                <c:pt idx="118">
                  <c:v>0.32328767123287672</c:v>
                </c:pt>
                <c:pt idx="119">
                  <c:v>0.32602739726027397</c:v>
                </c:pt>
                <c:pt idx="120">
                  <c:v>0.32876712328767121</c:v>
                </c:pt>
                <c:pt idx="121">
                  <c:v>0.33150684931506852</c:v>
                </c:pt>
                <c:pt idx="122">
                  <c:v>0.33424657534246577</c:v>
                </c:pt>
                <c:pt idx="123">
                  <c:v>0.33698630136986302</c:v>
                </c:pt>
                <c:pt idx="124">
                  <c:v>0.33972602739726027</c:v>
                </c:pt>
                <c:pt idx="125">
                  <c:v>0.34246575342465752</c:v>
                </c:pt>
                <c:pt idx="126">
                  <c:v>0.34520547945205482</c:v>
                </c:pt>
                <c:pt idx="127">
                  <c:v>0.34794520547945207</c:v>
                </c:pt>
                <c:pt idx="128">
                  <c:v>0.35068493150684932</c:v>
                </c:pt>
                <c:pt idx="129">
                  <c:v>0.35342465753424657</c:v>
                </c:pt>
                <c:pt idx="130">
                  <c:v>0.35616438356164382</c:v>
                </c:pt>
                <c:pt idx="131">
                  <c:v>0.35890410958904112</c:v>
                </c:pt>
                <c:pt idx="132">
                  <c:v>0.36164383561643837</c:v>
                </c:pt>
                <c:pt idx="133">
                  <c:v>0.36438356164383562</c:v>
                </c:pt>
                <c:pt idx="134">
                  <c:v>0.36712328767123287</c:v>
                </c:pt>
                <c:pt idx="135">
                  <c:v>0.36986301369863012</c:v>
                </c:pt>
                <c:pt idx="136">
                  <c:v>0.37260273972602742</c:v>
                </c:pt>
                <c:pt idx="137">
                  <c:v>0.37534246575342467</c:v>
                </c:pt>
                <c:pt idx="138">
                  <c:v>0.37808219178082192</c:v>
                </c:pt>
                <c:pt idx="139">
                  <c:v>0.38082191780821917</c:v>
                </c:pt>
                <c:pt idx="140">
                  <c:v>0.38356164383561642</c:v>
                </c:pt>
                <c:pt idx="141">
                  <c:v>0.38630136986301372</c:v>
                </c:pt>
                <c:pt idx="142">
                  <c:v>0.38904109589041097</c:v>
                </c:pt>
                <c:pt idx="143">
                  <c:v>0.39178082191780822</c:v>
                </c:pt>
                <c:pt idx="144">
                  <c:v>0.39452054794520547</c:v>
                </c:pt>
                <c:pt idx="145">
                  <c:v>0.39726027397260272</c:v>
                </c:pt>
                <c:pt idx="146">
                  <c:v>0.4</c:v>
                </c:pt>
                <c:pt idx="147">
                  <c:v>0.40273972602739727</c:v>
                </c:pt>
                <c:pt idx="148">
                  <c:v>0.40547945205479452</c:v>
                </c:pt>
                <c:pt idx="149">
                  <c:v>0.40821917808219177</c:v>
                </c:pt>
                <c:pt idx="150">
                  <c:v>0.41095890410958902</c:v>
                </c:pt>
                <c:pt idx="151">
                  <c:v>0.41369863013698632</c:v>
                </c:pt>
                <c:pt idx="152">
                  <c:v>0.41643835616438357</c:v>
                </c:pt>
                <c:pt idx="153">
                  <c:v>0.41917808219178082</c:v>
                </c:pt>
                <c:pt idx="154">
                  <c:v>0.42191780821917807</c:v>
                </c:pt>
                <c:pt idx="155">
                  <c:v>0.42465753424657532</c:v>
                </c:pt>
                <c:pt idx="156">
                  <c:v>0.42739726027397262</c:v>
                </c:pt>
                <c:pt idx="157">
                  <c:v>0.43013698630136987</c:v>
                </c:pt>
                <c:pt idx="158">
                  <c:v>0.43287671232876712</c:v>
                </c:pt>
                <c:pt idx="159">
                  <c:v>0.43561643835616437</c:v>
                </c:pt>
                <c:pt idx="160">
                  <c:v>0.43835616438356162</c:v>
                </c:pt>
                <c:pt idx="161">
                  <c:v>0.44109589041095892</c:v>
                </c:pt>
                <c:pt idx="162">
                  <c:v>0.44383561643835617</c:v>
                </c:pt>
                <c:pt idx="163">
                  <c:v>0.44657534246575342</c:v>
                </c:pt>
                <c:pt idx="164">
                  <c:v>0.44931506849315067</c:v>
                </c:pt>
                <c:pt idx="165">
                  <c:v>0.45205479452054792</c:v>
                </c:pt>
                <c:pt idx="166">
                  <c:v>0.45479452054794522</c:v>
                </c:pt>
                <c:pt idx="167">
                  <c:v>0.45753424657534247</c:v>
                </c:pt>
                <c:pt idx="168">
                  <c:v>0.46027397260273972</c:v>
                </c:pt>
                <c:pt idx="169">
                  <c:v>0.46301369863013697</c:v>
                </c:pt>
                <c:pt idx="170">
                  <c:v>0.46575342465753422</c:v>
                </c:pt>
                <c:pt idx="171">
                  <c:v>0.46849315068493153</c:v>
                </c:pt>
                <c:pt idx="172">
                  <c:v>0.47123287671232877</c:v>
                </c:pt>
                <c:pt idx="173">
                  <c:v>0.47397260273972602</c:v>
                </c:pt>
                <c:pt idx="174">
                  <c:v>0.47671232876712327</c:v>
                </c:pt>
                <c:pt idx="175">
                  <c:v>0.47945205479452052</c:v>
                </c:pt>
                <c:pt idx="176">
                  <c:v>0.48219178082191783</c:v>
                </c:pt>
                <c:pt idx="177">
                  <c:v>0.48493150684931507</c:v>
                </c:pt>
                <c:pt idx="178">
                  <c:v>0.48767123287671232</c:v>
                </c:pt>
                <c:pt idx="179">
                  <c:v>0.49041095890410957</c:v>
                </c:pt>
                <c:pt idx="180">
                  <c:v>0.49315068493150682</c:v>
                </c:pt>
                <c:pt idx="181">
                  <c:v>0.49589041095890413</c:v>
                </c:pt>
                <c:pt idx="182">
                  <c:v>0.49863013698630138</c:v>
                </c:pt>
                <c:pt idx="183">
                  <c:v>0.50136986301369868</c:v>
                </c:pt>
                <c:pt idx="184">
                  <c:v>0.50410958904109593</c:v>
                </c:pt>
                <c:pt idx="185">
                  <c:v>0.50684931506849318</c:v>
                </c:pt>
                <c:pt idx="186">
                  <c:v>0.50958904109589043</c:v>
                </c:pt>
                <c:pt idx="187">
                  <c:v>0.51232876712328768</c:v>
                </c:pt>
                <c:pt idx="188">
                  <c:v>0.51506849315068493</c:v>
                </c:pt>
                <c:pt idx="189">
                  <c:v>0.51780821917808217</c:v>
                </c:pt>
                <c:pt idx="190">
                  <c:v>0.52054794520547942</c:v>
                </c:pt>
                <c:pt idx="191">
                  <c:v>0.52328767123287667</c:v>
                </c:pt>
                <c:pt idx="192">
                  <c:v>0.52602739726027392</c:v>
                </c:pt>
                <c:pt idx="193">
                  <c:v>0.52876712328767128</c:v>
                </c:pt>
                <c:pt idx="194">
                  <c:v>0.53150684931506853</c:v>
                </c:pt>
                <c:pt idx="195">
                  <c:v>0.53424657534246578</c:v>
                </c:pt>
                <c:pt idx="196">
                  <c:v>0.53698630136986303</c:v>
                </c:pt>
                <c:pt idx="197">
                  <c:v>0.53972602739726028</c:v>
                </c:pt>
                <c:pt idx="198">
                  <c:v>0.54246575342465753</c:v>
                </c:pt>
                <c:pt idx="199">
                  <c:v>0.54520547945205478</c:v>
                </c:pt>
                <c:pt idx="200">
                  <c:v>0.54794520547945202</c:v>
                </c:pt>
                <c:pt idx="201">
                  <c:v>0.55068493150684927</c:v>
                </c:pt>
                <c:pt idx="202">
                  <c:v>0.55342465753424652</c:v>
                </c:pt>
                <c:pt idx="203">
                  <c:v>0.55616438356164388</c:v>
                </c:pt>
                <c:pt idx="204">
                  <c:v>0.55890410958904113</c:v>
                </c:pt>
                <c:pt idx="205">
                  <c:v>0.56164383561643838</c:v>
                </c:pt>
                <c:pt idx="206">
                  <c:v>0.56438356164383563</c:v>
                </c:pt>
                <c:pt idx="207">
                  <c:v>0.56712328767123288</c:v>
                </c:pt>
                <c:pt idx="208">
                  <c:v>0.56986301369863013</c:v>
                </c:pt>
                <c:pt idx="209">
                  <c:v>0.57260273972602738</c:v>
                </c:pt>
                <c:pt idx="210">
                  <c:v>0.57534246575342463</c:v>
                </c:pt>
                <c:pt idx="211">
                  <c:v>0.57808219178082187</c:v>
                </c:pt>
                <c:pt idx="212">
                  <c:v>0.58082191780821912</c:v>
                </c:pt>
                <c:pt idx="213">
                  <c:v>0.58356164383561648</c:v>
                </c:pt>
                <c:pt idx="214">
                  <c:v>0.58630136986301373</c:v>
                </c:pt>
                <c:pt idx="215">
                  <c:v>0.58904109589041098</c:v>
                </c:pt>
                <c:pt idx="216">
                  <c:v>0.59178082191780823</c:v>
                </c:pt>
                <c:pt idx="217">
                  <c:v>0.59452054794520548</c:v>
                </c:pt>
                <c:pt idx="218">
                  <c:v>0.59726027397260273</c:v>
                </c:pt>
                <c:pt idx="219">
                  <c:v>0.6</c:v>
                </c:pt>
                <c:pt idx="220">
                  <c:v>0.60273972602739723</c:v>
                </c:pt>
                <c:pt idx="221">
                  <c:v>0.60547945205479448</c:v>
                </c:pt>
                <c:pt idx="222">
                  <c:v>0.60821917808219184</c:v>
                </c:pt>
                <c:pt idx="223">
                  <c:v>0.61095890410958908</c:v>
                </c:pt>
                <c:pt idx="224">
                  <c:v>0.61369863013698633</c:v>
                </c:pt>
                <c:pt idx="225">
                  <c:v>0.61643835616438358</c:v>
                </c:pt>
                <c:pt idx="226">
                  <c:v>0.61917808219178083</c:v>
                </c:pt>
                <c:pt idx="227">
                  <c:v>0.62191780821917808</c:v>
                </c:pt>
                <c:pt idx="228">
                  <c:v>0.62465753424657533</c:v>
                </c:pt>
                <c:pt idx="229">
                  <c:v>0.62739726027397258</c:v>
                </c:pt>
                <c:pt idx="230">
                  <c:v>0.63013698630136983</c:v>
                </c:pt>
                <c:pt idx="231">
                  <c:v>0.63287671232876708</c:v>
                </c:pt>
                <c:pt idx="232">
                  <c:v>0.63561643835616444</c:v>
                </c:pt>
                <c:pt idx="233">
                  <c:v>0.63835616438356169</c:v>
                </c:pt>
                <c:pt idx="234">
                  <c:v>0.64109589041095894</c:v>
                </c:pt>
                <c:pt idx="235">
                  <c:v>0.64383561643835618</c:v>
                </c:pt>
                <c:pt idx="236">
                  <c:v>0.64657534246575343</c:v>
                </c:pt>
                <c:pt idx="237">
                  <c:v>0.64931506849315068</c:v>
                </c:pt>
                <c:pt idx="238">
                  <c:v>0.65205479452054793</c:v>
                </c:pt>
                <c:pt idx="239">
                  <c:v>0.65479452054794518</c:v>
                </c:pt>
                <c:pt idx="240">
                  <c:v>0.65753424657534243</c:v>
                </c:pt>
                <c:pt idx="241">
                  <c:v>0.66027397260273968</c:v>
                </c:pt>
                <c:pt idx="242">
                  <c:v>0.66301369863013704</c:v>
                </c:pt>
                <c:pt idx="243">
                  <c:v>0.66575342465753429</c:v>
                </c:pt>
                <c:pt idx="244">
                  <c:v>0.66849315068493154</c:v>
                </c:pt>
                <c:pt idx="245">
                  <c:v>0.67123287671232879</c:v>
                </c:pt>
                <c:pt idx="246">
                  <c:v>0.67397260273972603</c:v>
                </c:pt>
                <c:pt idx="247">
                  <c:v>0.67671232876712328</c:v>
                </c:pt>
                <c:pt idx="248">
                  <c:v>0.67945205479452053</c:v>
                </c:pt>
                <c:pt idx="249">
                  <c:v>0.68219178082191778</c:v>
                </c:pt>
                <c:pt idx="250">
                  <c:v>0.68493150684931503</c:v>
                </c:pt>
                <c:pt idx="251">
                  <c:v>0.68767123287671228</c:v>
                </c:pt>
                <c:pt idx="252">
                  <c:v>0.69041095890410964</c:v>
                </c:pt>
                <c:pt idx="253">
                  <c:v>0.69315068493150689</c:v>
                </c:pt>
                <c:pt idx="254">
                  <c:v>0.69589041095890414</c:v>
                </c:pt>
                <c:pt idx="255">
                  <c:v>0.69863013698630139</c:v>
                </c:pt>
                <c:pt idx="256">
                  <c:v>0.70136986301369864</c:v>
                </c:pt>
                <c:pt idx="257">
                  <c:v>0.70410958904109588</c:v>
                </c:pt>
                <c:pt idx="258">
                  <c:v>0.70684931506849313</c:v>
                </c:pt>
                <c:pt idx="259">
                  <c:v>0.70958904109589038</c:v>
                </c:pt>
                <c:pt idx="260">
                  <c:v>0.71232876712328763</c:v>
                </c:pt>
                <c:pt idx="261">
                  <c:v>0.71506849315068488</c:v>
                </c:pt>
                <c:pt idx="262">
                  <c:v>0.71780821917808224</c:v>
                </c:pt>
                <c:pt idx="263">
                  <c:v>0.72054794520547949</c:v>
                </c:pt>
                <c:pt idx="264">
                  <c:v>0.72328767123287674</c:v>
                </c:pt>
                <c:pt idx="265">
                  <c:v>0.72602739726027399</c:v>
                </c:pt>
                <c:pt idx="266">
                  <c:v>0.72876712328767124</c:v>
                </c:pt>
                <c:pt idx="267">
                  <c:v>0.73150684931506849</c:v>
                </c:pt>
                <c:pt idx="268">
                  <c:v>0.73424657534246573</c:v>
                </c:pt>
                <c:pt idx="269">
                  <c:v>0.73698630136986298</c:v>
                </c:pt>
                <c:pt idx="270">
                  <c:v>0.73972602739726023</c:v>
                </c:pt>
                <c:pt idx="271">
                  <c:v>0.74246575342465748</c:v>
                </c:pt>
                <c:pt idx="272">
                  <c:v>0.74520547945205484</c:v>
                </c:pt>
                <c:pt idx="273">
                  <c:v>0.74794520547945209</c:v>
                </c:pt>
                <c:pt idx="274">
                  <c:v>0.75068493150684934</c:v>
                </c:pt>
                <c:pt idx="275">
                  <c:v>0.75342465753424659</c:v>
                </c:pt>
                <c:pt idx="276">
                  <c:v>0.75616438356164384</c:v>
                </c:pt>
                <c:pt idx="277">
                  <c:v>0.75890410958904109</c:v>
                </c:pt>
                <c:pt idx="278">
                  <c:v>0.76164383561643834</c:v>
                </c:pt>
                <c:pt idx="279">
                  <c:v>0.76438356164383559</c:v>
                </c:pt>
                <c:pt idx="280">
                  <c:v>0.76712328767123283</c:v>
                </c:pt>
                <c:pt idx="281">
                  <c:v>0.76986301369863008</c:v>
                </c:pt>
                <c:pt idx="282">
                  <c:v>0.77260273972602744</c:v>
                </c:pt>
                <c:pt idx="283">
                  <c:v>0.77534246575342469</c:v>
                </c:pt>
                <c:pt idx="284">
                  <c:v>0.77808219178082194</c:v>
                </c:pt>
                <c:pt idx="285">
                  <c:v>0.78082191780821919</c:v>
                </c:pt>
                <c:pt idx="286">
                  <c:v>0.78356164383561644</c:v>
                </c:pt>
                <c:pt idx="287">
                  <c:v>0.78630136986301369</c:v>
                </c:pt>
                <c:pt idx="288">
                  <c:v>0.78904109589041094</c:v>
                </c:pt>
                <c:pt idx="289">
                  <c:v>0.79178082191780819</c:v>
                </c:pt>
                <c:pt idx="290">
                  <c:v>0.79452054794520544</c:v>
                </c:pt>
                <c:pt idx="291">
                  <c:v>0.79726027397260268</c:v>
                </c:pt>
                <c:pt idx="292">
                  <c:v>0.8</c:v>
                </c:pt>
                <c:pt idx="293">
                  <c:v>0.80273972602739729</c:v>
                </c:pt>
                <c:pt idx="294">
                  <c:v>0.80547945205479454</c:v>
                </c:pt>
                <c:pt idx="295">
                  <c:v>0.80821917808219179</c:v>
                </c:pt>
                <c:pt idx="296">
                  <c:v>0.81095890410958904</c:v>
                </c:pt>
                <c:pt idx="297">
                  <c:v>0.81369863013698629</c:v>
                </c:pt>
                <c:pt idx="298">
                  <c:v>0.81643835616438354</c:v>
                </c:pt>
                <c:pt idx="299">
                  <c:v>0.81917808219178079</c:v>
                </c:pt>
                <c:pt idx="300">
                  <c:v>0.82191780821917804</c:v>
                </c:pt>
                <c:pt idx="301">
                  <c:v>0.8246575342465754</c:v>
                </c:pt>
                <c:pt idx="302">
                  <c:v>0.82739726027397265</c:v>
                </c:pt>
                <c:pt idx="303">
                  <c:v>0.83013698630136989</c:v>
                </c:pt>
                <c:pt idx="304">
                  <c:v>0.83287671232876714</c:v>
                </c:pt>
                <c:pt idx="305">
                  <c:v>0.83561643835616439</c:v>
                </c:pt>
                <c:pt idx="306">
                  <c:v>0.83835616438356164</c:v>
                </c:pt>
                <c:pt idx="307">
                  <c:v>0.84109589041095889</c:v>
                </c:pt>
                <c:pt idx="308">
                  <c:v>0.84383561643835614</c:v>
                </c:pt>
                <c:pt idx="309">
                  <c:v>0.84657534246575339</c:v>
                </c:pt>
                <c:pt idx="310">
                  <c:v>0.84931506849315064</c:v>
                </c:pt>
                <c:pt idx="311">
                  <c:v>0.852054794520548</c:v>
                </c:pt>
                <c:pt idx="312">
                  <c:v>0.85479452054794525</c:v>
                </c:pt>
                <c:pt idx="313">
                  <c:v>0.8575342465753425</c:v>
                </c:pt>
                <c:pt idx="314">
                  <c:v>0.86027397260273974</c:v>
                </c:pt>
                <c:pt idx="315">
                  <c:v>0.86301369863013699</c:v>
                </c:pt>
                <c:pt idx="316">
                  <c:v>0.86575342465753424</c:v>
                </c:pt>
                <c:pt idx="317">
                  <c:v>0.86849315068493149</c:v>
                </c:pt>
                <c:pt idx="318">
                  <c:v>0.87123287671232874</c:v>
                </c:pt>
                <c:pt idx="319">
                  <c:v>0.87397260273972599</c:v>
                </c:pt>
                <c:pt idx="320">
                  <c:v>0.87671232876712324</c:v>
                </c:pt>
                <c:pt idx="321">
                  <c:v>0.8794520547945206</c:v>
                </c:pt>
                <c:pt idx="322">
                  <c:v>0.88219178082191785</c:v>
                </c:pt>
                <c:pt idx="323">
                  <c:v>0.8849315068493151</c:v>
                </c:pt>
                <c:pt idx="324">
                  <c:v>0.88767123287671235</c:v>
                </c:pt>
                <c:pt idx="325">
                  <c:v>0.8904109589041096</c:v>
                </c:pt>
                <c:pt idx="326">
                  <c:v>0.89315068493150684</c:v>
                </c:pt>
                <c:pt idx="327">
                  <c:v>0.89589041095890409</c:v>
                </c:pt>
                <c:pt idx="328">
                  <c:v>0.89863013698630134</c:v>
                </c:pt>
                <c:pt idx="329">
                  <c:v>0.90136986301369859</c:v>
                </c:pt>
                <c:pt idx="330">
                  <c:v>0.90410958904109584</c:v>
                </c:pt>
                <c:pt idx="331">
                  <c:v>0.9068493150684932</c:v>
                </c:pt>
                <c:pt idx="332">
                  <c:v>0.90958904109589045</c:v>
                </c:pt>
                <c:pt idx="333">
                  <c:v>0.9123287671232877</c:v>
                </c:pt>
                <c:pt idx="334">
                  <c:v>0.91506849315068495</c:v>
                </c:pt>
                <c:pt idx="335">
                  <c:v>0.9178082191780822</c:v>
                </c:pt>
                <c:pt idx="336">
                  <c:v>0.92054794520547945</c:v>
                </c:pt>
                <c:pt idx="337">
                  <c:v>0.92328767123287669</c:v>
                </c:pt>
                <c:pt idx="338">
                  <c:v>0.92602739726027394</c:v>
                </c:pt>
                <c:pt idx="339">
                  <c:v>0.92876712328767119</c:v>
                </c:pt>
                <c:pt idx="340">
                  <c:v>0.93150684931506844</c:v>
                </c:pt>
                <c:pt idx="341">
                  <c:v>0.9342465753424658</c:v>
                </c:pt>
                <c:pt idx="342">
                  <c:v>0.93698630136986305</c:v>
                </c:pt>
                <c:pt idx="343">
                  <c:v>0.9397260273972603</c:v>
                </c:pt>
                <c:pt idx="344">
                  <c:v>0.94246575342465755</c:v>
                </c:pt>
                <c:pt idx="345">
                  <c:v>0.9452054794520548</c:v>
                </c:pt>
                <c:pt idx="346">
                  <c:v>0.94794520547945205</c:v>
                </c:pt>
                <c:pt idx="347">
                  <c:v>0.9506849315068493</c:v>
                </c:pt>
                <c:pt idx="348">
                  <c:v>0.95342465753424654</c:v>
                </c:pt>
                <c:pt idx="349">
                  <c:v>0.95616438356164379</c:v>
                </c:pt>
                <c:pt idx="350">
                  <c:v>0.95890410958904104</c:v>
                </c:pt>
                <c:pt idx="351">
                  <c:v>0.9616438356164384</c:v>
                </c:pt>
                <c:pt idx="352">
                  <c:v>0.96438356164383565</c:v>
                </c:pt>
                <c:pt idx="353">
                  <c:v>0.9671232876712329</c:v>
                </c:pt>
                <c:pt idx="354">
                  <c:v>0.96986301369863015</c:v>
                </c:pt>
                <c:pt idx="355">
                  <c:v>0.9726027397260274</c:v>
                </c:pt>
                <c:pt idx="356">
                  <c:v>0.97534246575342465</c:v>
                </c:pt>
                <c:pt idx="357">
                  <c:v>0.9780821917808219</c:v>
                </c:pt>
                <c:pt idx="358">
                  <c:v>0.98082191780821915</c:v>
                </c:pt>
                <c:pt idx="359">
                  <c:v>0.98356164383561639</c:v>
                </c:pt>
                <c:pt idx="360">
                  <c:v>0.98630136986301364</c:v>
                </c:pt>
                <c:pt idx="361">
                  <c:v>0.989041095890411</c:v>
                </c:pt>
                <c:pt idx="362">
                  <c:v>0.99178082191780825</c:v>
                </c:pt>
                <c:pt idx="363">
                  <c:v>0.9945205479452055</c:v>
                </c:pt>
                <c:pt idx="364">
                  <c:v>0.99726027397260275</c:v>
                </c:pt>
                <c:pt idx="365">
                  <c:v>1</c:v>
                </c:pt>
                <c:pt idx="366">
                  <c:v>1.0027397260273974</c:v>
                </c:pt>
                <c:pt idx="367">
                  <c:v>1.0054794520547945</c:v>
                </c:pt>
                <c:pt idx="368">
                  <c:v>1.0082191780821919</c:v>
                </c:pt>
                <c:pt idx="369">
                  <c:v>1.010958904109589</c:v>
                </c:pt>
                <c:pt idx="370">
                  <c:v>1.0136986301369864</c:v>
                </c:pt>
                <c:pt idx="371">
                  <c:v>1.0164383561643835</c:v>
                </c:pt>
                <c:pt idx="372">
                  <c:v>1.0191780821917809</c:v>
                </c:pt>
                <c:pt idx="373">
                  <c:v>1.021917808219178</c:v>
                </c:pt>
                <c:pt idx="374">
                  <c:v>1.0246575342465754</c:v>
                </c:pt>
                <c:pt idx="375">
                  <c:v>1.0273972602739727</c:v>
                </c:pt>
                <c:pt idx="376">
                  <c:v>1.0301369863013699</c:v>
                </c:pt>
                <c:pt idx="377">
                  <c:v>1.0328767123287672</c:v>
                </c:pt>
                <c:pt idx="378">
                  <c:v>1.0356164383561643</c:v>
                </c:pt>
                <c:pt idx="379">
                  <c:v>1.0383561643835617</c:v>
                </c:pt>
                <c:pt idx="380">
                  <c:v>1.0410958904109588</c:v>
                </c:pt>
                <c:pt idx="381">
                  <c:v>1.0438356164383562</c:v>
                </c:pt>
                <c:pt idx="382">
                  <c:v>1.0465753424657533</c:v>
                </c:pt>
                <c:pt idx="383">
                  <c:v>1.0493150684931507</c:v>
                </c:pt>
                <c:pt idx="384">
                  <c:v>1.0520547945205478</c:v>
                </c:pt>
                <c:pt idx="385">
                  <c:v>1.0547945205479452</c:v>
                </c:pt>
                <c:pt idx="386">
                  <c:v>1.0575342465753426</c:v>
                </c:pt>
                <c:pt idx="387">
                  <c:v>1.0602739726027397</c:v>
                </c:pt>
                <c:pt idx="388">
                  <c:v>1.0630136986301371</c:v>
                </c:pt>
                <c:pt idx="389">
                  <c:v>1.0657534246575342</c:v>
                </c:pt>
                <c:pt idx="390">
                  <c:v>1.0684931506849316</c:v>
                </c:pt>
                <c:pt idx="391">
                  <c:v>1.0712328767123287</c:v>
                </c:pt>
                <c:pt idx="392">
                  <c:v>1.0739726027397261</c:v>
                </c:pt>
                <c:pt idx="393">
                  <c:v>1.0767123287671232</c:v>
                </c:pt>
                <c:pt idx="394">
                  <c:v>1.0794520547945206</c:v>
                </c:pt>
                <c:pt idx="395">
                  <c:v>1.0821917808219179</c:v>
                </c:pt>
                <c:pt idx="396">
                  <c:v>1.0849315068493151</c:v>
                </c:pt>
                <c:pt idx="397">
                  <c:v>1.0876712328767124</c:v>
                </c:pt>
                <c:pt idx="398">
                  <c:v>1.0904109589041096</c:v>
                </c:pt>
                <c:pt idx="399">
                  <c:v>1.0931506849315069</c:v>
                </c:pt>
                <c:pt idx="400">
                  <c:v>1.095890410958904</c:v>
                </c:pt>
                <c:pt idx="401">
                  <c:v>1.0986301369863014</c:v>
                </c:pt>
                <c:pt idx="402">
                  <c:v>1.1013698630136985</c:v>
                </c:pt>
                <c:pt idx="403">
                  <c:v>1.1041095890410959</c:v>
                </c:pt>
                <c:pt idx="404">
                  <c:v>1.106849315068493</c:v>
                </c:pt>
                <c:pt idx="405">
                  <c:v>1.1095890410958904</c:v>
                </c:pt>
                <c:pt idx="406">
                  <c:v>1.1123287671232878</c:v>
                </c:pt>
                <c:pt idx="407">
                  <c:v>1.1150684931506849</c:v>
                </c:pt>
                <c:pt idx="408">
                  <c:v>1.1178082191780823</c:v>
                </c:pt>
                <c:pt idx="409">
                  <c:v>1.1205479452054794</c:v>
                </c:pt>
                <c:pt idx="410">
                  <c:v>1.1232876712328768</c:v>
                </c:pt>
                <c:pt idx="411">
                  <c:v>1.1260273972602739</c:v>
                </c:pt>
                <c:pt idx="412">
                  <c:v>1.1287671232876713</c:v>
                </c:pt>
                <c:pt idx="413">
                  <c:v>1.1315068493150684</c:v>
                </c:pt>
                <c:pt idx="414">
                  <c:v>1.1342465753424658</c:v>
                </c:pt>
                <c:pt idx="415">
                  <c:v>1.1369863013698631</c:v>
                </c:pt>
                <c:pt idx="416">
                  <c:v>1.1397260273972603</c:v>
                </c:pt>
                <c:pt idx="417">
                  <c:v>1.1424657534246576</c:v>
                </c:pt>
                <c:pt idx="418">
                  <c:v>1.1452054794520548</c:v>
                </c:pt>
                <c:pt idx="419">
                  <c:v>1.1479452054794521</c:v>
                </c:pt>
                <c:pt idx="420">
                  <c:v>1.1506849315068493</c:v>
                </c:pt>
                <c:pt idx="421">
                  <c:v>1.1534246575342466</c:v>
                </c:pt>
                <c:pt idx="422">
                  <c:v>1.1561643835616437</c:v>
                </c:pt>
                <c:pt idx="423">
                  <c:v>1.1589041095890411</c:v>
                </c:pt>
                <c:pt idx="424">
                  <c:v>1.1616438356164382</c:v>
                </c:pt>
                <c:pt idx="425">
                  <c:v>1.1643835616438356</c:v>
                </c:pt>
                <c:pt idx="426">
                  <c:v>1.167123287671233</c:v>
                </c:pt>
                <c:pt idx="427">
                  <c:v>1.1698630136986301</c:v>
                </c:pt>
                <c:pt idx="428">
                  <c:v>1.1726027397260275</c:v>
                </c:pt>
                <c:pt idx="429">
                  <c:v>1.1753424657534246</c:v>
                </c:pt>
                <c:pt idx="430">
                  <c:v>1.178082191780822</c:v>
                </c:pt>
                <c:pt idx="431">
                  <c:v>1.1808219178082191</c:v>
                </c:pt>
                <c:pt idx="432">
                  <c:v>1.1835616438356165</c:v>
                </c:pt>
                <c:pt idx="433">
                  <c:v>1.1863013698630136</c:v>
                </c:pt>
                <c:pt idx="434">
                  <c:v>1.189041095890411</c:v>
                </c:pt>
                <c:pt idx="435">
                  <c:v>1.1917808219178083</c:v>
                </c:pt>
                <c:pt idx="436">
                  <c:v>1.1945205479452055</c:v>
                </c:pt>
                <c:pt idx="437">
                  <c:v>1.1972602739726028</c:v>
                </c:pt>
                <c:pt idx="438">
                  <c:v>1.2</c:v>
                </c:pt>
                <c:pt idx="439">
                  <c:v>1.2027397260273973</c:v>
                </c:pt>
                <c:pt idx="440">
                  <c:v>1.2054794520547945</c:v>
                </c:pt>
                <c:pt idx="441">
                  <c:v>1.2082191780821918</c:v>
                </c:pt>
                <c:pt idx="442">
                  <c:v>1.210958904109589</c:v>
                </c:pt>
                <c:pt idx="443">
                  <c:v>1.2136986301369863</c:v>
                </c:pt>
                <c:pt idx="444">
                  <c:v>1.2164383561643837</c:v>
                </c:pt>
                <c:pt idx="445">
                  <c:v>1.2191780821917808</c:v>
                </c:pt>
                <c:pt idx="446">
                  <c:v>1.2219178082191782</c:v>
                </c:pt>
                <c:pt idx="447">
                  <c:v>1.2246575342465753</c:v>
                </c:pt>
                <c:pt idx="448">
                  <c:v>1.2273972602739727</c:v>
                </c:pt>
                <c:pt idx="449">
                  <c:v>1.2301369863013698</c:v>
                </c:pt>
                <c:pt idx="450">
                  <c:v>1.2328767123287672</c:v>
                </c:pt>
                <c:pt idx="451">
                  <c:v>1.2356164383561643</c:v>
                </c:pt>
                <c:pt idx="452">
                  <c:v>1.2383561643835617</c:v>
                </c:pt>
                <c:pt idx="453">
                  <c:v>1.2410958904109588</c:v>
                </c:pt>
                <c:pt idx="454">
                  <c:v>1.2438356164383562</c:v>
                </c:pt>
                <c:pt idx="455">
                  <c:v>1.2465753424657535</c:v>
                </c:pt>
                <c:pt idx="456">
                  <c:v>1.2493150684931507</c:v>
                </c:pt>
                <c:pt idx="457">
                  <c:v>1.252054794520548</c:v>
                </c:pt>
                <c:pt idx="458">
                  <c:v>1.2547945205479452</c:v>
                </c:pt>
                <c:pt idx="459">
                  <c:v>1.2575342465753425</c:v>
                </c:pt>
                <c:pt idx="460">
                  <c:v>1.2602739726027397</c:v>
                </c:pt>
                <c:pt idx="461">
                  <c:v>1.263013698630137</c:v>
                </c:pt>
                <c:pt idx="462">
                  <c:v>1.2657534246575342</c:v>
                </c:pt>
                <c:pt idx="463">
                  <c:v>1.2684931506849315</c:v>
                </c:pt>
                <c:pt idx="464">
                  <c:v>1.2712328767123289</c:v>
                </c:pt>
                <c:pt idx="465">
                  <c:v>1.273972602739726</c:v>
                </c:pt>
                <c:pt idx="466">
                  <c:v>1.2767123287671234</c:v>
                </c:pt>
                <c:pt idx="467">
                  <c:v>1.2794520547945205</c:v>
                </c:pt>
                <c:pt idx="468">
                  <c:v>1.2821917808219179</c:v>
                </c:pt>
                <c:pt idx="469">
                  <c:v>1.284931506849315</c:v>
                </c:pt>
                <c:pt idx="470">
                  <c:v>1.2876712328767124</c:v>
                </c:pt>
                <c:pt idx="471">
                  <c:v>1.2904109589041095</c:v>
                </c:pt>
                <c:pt idx="472">
                  <c:v>1.2931506849315069</c:v>
                </c:pt>
                <c:pt idx="473">
                  <c:v>1.295890410958904</c:v>
                </c:pt>
                <c:pt idx="474">
                  <c:v>1.2986301369863014</c:v>
                </c:pt>
                <c:pt idx="475">
                  <c:v>1.3013698630136987</c:v>
                </c:pt>
                <c:pt idx="476">
                  <c:v>1.3041095890410959</c:v>
                </c:pt>
                <c:pt idx="477">
                  <c:v>1.3068493150684932</c:v>
                </c:pt>
                <c:pt idx="478">
                  <c:v>1.3095890410958904</c:v>
                </c:pt>
                <c:pt idx="479">
                  <c:v>1.3123287671232877</c:v>
                </c:pt>
                <c:pt idx="480">
                  <c:v>1.3150684931506849</c:v>
                </c:pt>
                <c:pt idx="481">
                  <c:v>1.3178082191780822</c:v>
                </c:pt>
                <c:pt idx="482">
                  <c:v>1.3205479452054794</c:v>
                </c:pt>
                <c:pt idx="483">
                  <c:v>1.3232876712328767</c:v>
                </c:pt>
                <c:pt idx="484">
                  <c:v>1.3260273972602741</c:v>
                </c:pt>
                <c:pt idx="485">
                  <c:v>1.3287671232876712</c:v>
                </c:pt>
                <c:pt idx="486">
                  <c:v>1.3315068493150686</c:v>
                </c:pt>
                <c:pt idx="487">
                  <c:v>1.3342465753424657</c:v>
                </c:pt>
                <c:pt idx="488">
                  <c:v>1.3369863013698631</c:v>
                </c:pt>
                <c:pt idx="489">
                  <c:v>1.3397260273972602</c:v>
                </c:pt>
                <c:pt idx="490">
                  <c:v>1.3424657534246576</c:v>
                </c:pt>
                <c:pt idx="491">
                  <c:v>1.3452054794520547</c:v>
                </c:pt>
                <c:pt idx="492">
                  <c:v>1.3479452054794521</c:v>
                </c:pt>
                <c:pt idx="493">
                  <c:v>1.3506849315068492</c:v>
                </c:pt>
                <c:pt idx="494">
                  <c:v>1.3534246575342466</c:v>
                </c:pt>
                <c:pt idx="495">
                  <c:v>1.3561643835616439</c:v>
                </c:pt>
                <c:pt idx="496">
                  <c:v>1.3589041095890411</c:v>
                </c:pt>
                <c:pt idx="497">
                  <c:v>1.3616438356164384</c:v>
                </c:pt>
                <c:pt idx="498">
                  <c:v>1.3643835616438356</c:v>
                </c:pt>
                <c:pt idx="499">
                  <c:v>1.3671232876712329</c:v>
                </c:pt>
                <c:pt idx="500">
                  <c:v>1.3698630136986301</c:v>
                </c:pt>
                <c:pt idx="501">
                  <c:v>1.3726027397260274</c:v>
                </c:pt>
                <c:pt idx="502">
                  <c:v>1.3753424657534246</c:v>
                </c:pt>
                <c:pt idx="503">
                  <c:v>1.3780821917808219</c:v>
                </c:pt>
                <c:pt idx="504">
                  <c:v>1.3808219178082193</c:v>
                </c:pt>
                <c:pt idx="505">
                  <c:v>1.3835616438356164</c:v>
                </c:pt>
                <c:pt idx="506">
                  <c:v>1.3863013698630138</c:v>
                </c:pt>
                <c:pt idx="507">
                  <c:v>1.3890410958904109</c:v>
                </c:pt>
                <c:pt idx="508">
                  <c:v>1.3917808219178083</c:v>
                </c:pt>
                <c:pt idx="509">
                  <c:v>1.3945205479452054</c:v>
                </c:pt>
                <c:pt idx="510">
                  <c:v>1.3972602739726028</c:v>
                </c:pt>
                <c:pt idx="511">
                  <c:v>1.4</c:v>
                </c:pt>
                <c:pt idx="512">
                  <c:v>1.4027397260273973</c:v>
                </c:pt>
                <c:pt idx="513">
                  <c:v>1.4054794520547946</c:v>
                </c:pt>
                <c:pt idx="514">
                  <c:v>1.4082191780821918</c:v>
                </c:pt>
                <c:pt idx="515">
                  <c:v>1.4109589041095891</c:v>
                </c:pt>
                <c:pt idx="516">
                  <c:v>1.4136986301369863</c:v>
                </c:pt>
                <c:pt idx="517">
                  <c:v>1.4164383561643836</c:v>
                </c:pt>
                <c:pt idx="518">
                  <c:v>1.4191780821917808</c:v>
                </c:pt>
                <c:pt idx="519">
                  <c:v>1.4219178082191781</c:v>
                </c:pt>
                <c:pt idx="520">
                  <c:v>1.4246575342465753</c:v>
                </c:pt>
                <c:pt idx="521">
                  <c:v>1.4273972602739726</c:v>
                </c:pt>
                <c:pt idx="522">
                  <c:v>1.4301369863013698</c:v>
                </c:pt>
                <c:pt idx="523">
                  <c:v>1.4328767123287671</c:v>
                </c:pt>
                <c:pt idx="524">
                  <c:v>1.4356164383561645</c:v>
                </c:pt>
                <c:pt idx="525">
                  <c:v>1.4383561643835616</c:v>
                </c:pt>
                <c:pt idx="526">
                  <c:v>1.441095890410959</c:v>
                </c:pt>
                <c:pt idx="527">
                  <c:v>1.4438356164383561</c:v>
                </c:pt>
                <c:pt idx="528">
                  <c:v>1.4465753424657535</c:v>
                </c:pt>
                <c:pt idx="529">
                  <c:v>1.4493150684931506</c:v>
                </c:pt>
                <c:pt idx="530">
                  <c:v>1.452054794520548</c:v>
                </c:pt>
                <c:pt idx="531">
                  <c:v>1.4547945205479451</c:v>
                </c:pt>
                <c:pt idx="532">
                  <c:v>1.4575342465753425</c:v>
                </c:pt>
                <c:pt idx="533">
                  <c:v>1.4602739726027398</c:v>
                </c:pt>
                <c:pt idx="534">
                  <c:v>1.463013698630137</c:v>
                </c:pt>
                <c:pt idx="535">
                  <c:v>1.4657534246575343</c:v>
                </c:pt>
                <c:pt idx="536">
                  <c:v>1.4684931506849315</c:v>
                </c:pt>
                <c:pt idx="537">
                  <c:v>1.4712328767123288</c:v>
                </c:pt>
                <c:pt idx="538">
                  <c:v>1.473972602739726</c:v>
                </c:pt>
                <c:pt idx="539">
                  <c:v>1.4767123287671233</c:v>
                </c:pt>
                <c:pt idx="540">
                  <c:v>1.4794520547945205</c:v>
                </c:pt>
                <c:pt idx="541">
                  <c:v>1.4821917808219178</c:v>
                </c:pt>
                <c:pt idx="542">
                  <c:v>1.484931506849315</c:v>
                </c:pt>
                <c:pt idx="543">
                  <c:v>1.4876712328767123</c:v>
                </c:pt>
                <c:pt idx="544">
                  <c:v>1.4904109589041097</c:v>
                </c:pt>
                <c:pt idx="545">
                  <c:v>1.4931506849315068</c:v>
                </c:pt>
                <c:pt idx="546">
                  <c:v>1.4958904109589042</c:v>
                </c:pt>
                <c:pt idx="547">
                  <c:v>1.4986301369863013</c:v>
                </c:pt>
                <c:pt idx="548">
                  <c:v>1.5013698630136987</c:v>
                </c:pt>
                <c:pt idx="549">
                  <c:v>1.5041095890410958</c:v>
                </c:pt>
                <c:pt idx="550">
                  <c:v>1.5068493150684932</c:v>
                </c:pt>
                <c:pt idx="551">
                  <c:v>1.5095890410958903</c:v>
                </c:pt>
                <c:pt idx="552">
                  <c:v>1.5123287671232877</c:v>
                </c:pt>
                <c:pt idx="553">
                  <c:v>1.515068493150685</c:v>
                </c:pt>
                <c:pt idx="554">
                  <c:v>1.5178082191780822</c:v>
                </c:pt>
                <c:pt idx="555">
                  <c:v>1.5205479452054795</c:v>
                </c:pt>
                <c:pt idx="556">
                  <c:v>1.5232876712328767</c:v>
                </c:pt>
                <c:pt idx="557">
                  <c:v>1.526027397260274</c:v>
                </c:pt>
                <c:pt idx="558">
                  <c:v>1.5287671232876712</c:v>
                </c:pt>
                <c:pt idx="559">
                  <c:v>1.5315068493150685</c:v>
                </c:pt>
                <c:pt idx="560">
                  <c:v>1.5342465753424657</c:v>
                </c:pt>
                <c:pt idx="561">
                  <c:v>1.536986301369863</c:v>
                </c:pt>
                <c:pt idx="562">
                  <c:v>1.5397260273972602</c:v>
                </c:pt>
                <c:pt idx="563">
                  <c:v>1.5424657534246575</c:v>
                </c:pt>
                <c:pt idx="564">
                  <c:v>1.5452054794520549</c:v>
                </c:pt>
                <c:pt idx="565">
                  <c:v>1.547945205479452</c:v>
                </c:pt>
                <c:pt idx="566">
                  <c:v>1.5506849315068494</c:v>
                </c:pt>
                <c:pt idx="567">
                  <c:v>1.5534246575342465</c:v>
                </c:pt>
                <c:pt idx="568">
                  <c:v>1.5561643835616439</c:v>
                </c:pt>
                <c:pt idx="569">
                  <c:v>1.558904109589041</c:v>
                </c:pt>
                <c:pt idx="570">
                  <c:v>1.5616438356164384</c:v>
                </c:pt>
                <c:pt idx="571">
                  <c:v>1.5643835616438355</c:v>
                </c:pt>
                <c:pt idx="572">
                  <c:v>1.5671232876712329</c:v>
                </c:pt>
                <c:pt idx="573">
                  <c:v>1.5698630136986302</c:v>
                </c:pt>
                <c:pt idx="574">
                  <c:v>1.5726027397260274</c:v>
                </c:pt>
                <c:pt idx="575">
                  <c:v>1.5753424657534247</c:v>
                </c:pt>
                <c:pt idx="576">
                  <c:v>1.5780821917808219</c:v>
                </c:pt>
                <c:pt idx="577">
                  <c:v>1.5808219178082192</c:v>
                </c:pt>
                <c:pt idx="578">
                  <c:v>1.5835616438356164</c:v>
                </c:pt>
                <c:pt idx="579">
                  <c:v>1.5863013698630137</c:v>
                </c:pt>
                <c:pt idx="580">
                  <c:v>1.5890410958904109</c:v>
                </c:pt>
                <c:pt idx="581">
                  <c:v>1.5917808219178082</c:v>
                </c:pt>
                <c:pt idx="582">
                  <c:v>1.5945205479452054</c:v>
                </c:pt>
                <c:pt idx="583">
                  <c:v>1.5972602739726027</c:v>
                </c:pt>
                <c:pt idx="584">
                  <c:v>1.6</c:v>
                </c:pt>
                <c:pt idx="585">
                  <c:v>1.6027397260273972</c:v>
                </c:pt>
                <c:pt idx="586">
                  <c:v>1.6054794520547946</c:v>
                </c:pt>
                <c:pt idx="587">
                  <c:v>1.6082191780821917</c:v>
                </c:pt>
                <c:pt idx="588">
                  <c:v>1.6109589041095891</c:v>
                </c:pt>
                <c:pt idx="589">
                  <c:v>1.6136986301369862</c:v>
                </c:pt>
                <c:pt idx="590">
                  <c:v>1.6164383561643836</c:v>
                </c:pt>
                <c:pt idx="591">
                  <c:v>1.6191780821917807</c:v>
                </c:pt>
                <c:pt idx="592">
                  <c:v>1.6219178082191781</c:v>
                </c:pt>
                <c:pt idx="593">
                  <c:v>1.6246575342465754</c:v>
                </c:pt>
                <c:pt idx="594">
                  <c:v>1.6273972602739726</c:v>
                </c:pt>
                <c:pt idx="595">
                  <c:v>1.6301369863013699</c:v>
                </c:pt>
                <c:pt idx="596">
                  <c:v>1.6328767123287671</c:v>
                </c:pt>
                <c:pt idx="597">
                  <c:v>1.6356164383561644</c:v>
                </c:pt>
                <c:pt idx="598">
                  <c:v>1.6383561643835616</c:v>
                </c:pt>
                <c:pt idx="599">
                  <c:v>1.6410958904109589</c:v>
                </c:pt>
                <c:pt idx="600">
                  <c:v>1.6438356164383561</c:v>
                </c:pt>
                <c:pt idx="601">
                  <c:v>1.6465753424657534</c:v>
                </c:pt>
                <c:pt idx="602">
                  <c:v>1.6493150684931508</c:v>
                </c:pt>
                <c:pt idx="603">
                  <c:v>1.6520547945205479</c:v>
                </c:pt>
                <c:pt idx="604">
                  <c:v>1.6547945205479453</c:v>
                </c:pt>
                <c:pt idx="605">
                  <c:v>1.6575342465753424</c:v>
                </c:pt>
                <c:pt idx="606">
                  <c:v>1.6602739726027398</c:v>
                </c:pt>
                <c:pt idx="607">
                  <c:v>1.6630136986301369</c:v>
                </c:pt>
                <c:pt idx="608">
                  <c:v>1.6657534246575343</c:v>
                </c:pt>
                <c:pt idx="609">
                  <c:v>1.6684931506849314</c:v>
                </c:pt>
                <c:pt idx="610">
                  <c:v>1.6712328767123288</c:v>
                </c:pt>
                <c:pt idx="611">
                  <c:v>1.6739726027397259</c:v>
                </c:pt>
                <c:pt idx="612">
                  <c:v>1.6767123287671233</c:v>
                </c:pt>
                <c:pt idx="613">
                  <c:v>1.6794520547945206</c:v>
                </c:pt>
                <c:pt idx="614">
                  <c:v>1.6821917808219178</c:v>
                </c:pt>
                <c:pt idx="615">
                  <c:v>1.6849315068493151</c:v>
                </c:pt>
                <c:pt idx="616">
                  <c:v>1.6876712328767123</c:v>
                </c:pt>
                <c:pt idx="617">
                  <c:v>1.6904109589041096</c:v>
                </c:pt>
                <c:pt idx="618">
                  <c:v>1.6931506849315068</c:v>
                </c:pt>
                <c:pt idx="619">
                  <c:v>1.6958904109589041</c:v>
                </c:pt>
                <c:pt idx="620">
                  <c:v>1.6986301369863013</c:v>
                </c:pt>
                <c:pt idx="621">
                  <c:v>1.7013698630136986</c:v>
                </c:pt>
                <c:pt idx="622">
                  <c:v>1.704109589041096</c:v>
                </c:pt>
                <c:pt idx="623">
                  <c:v>1.7068493150684931</c:v>
                </c:pt>
                <c:pt idx="624">
                  <c:v>1.7095890410958905</c:v>
                </c:pt>
                <c:pt idx="625">
                  <c:v>1.7123287671232876</c:v>
                </c:pt>
                <c:pt idx="626">
                  <c:v>1.715068493150685</c:v>
                </c:pt>
                <c:pt idx="627">
                  <c:v>1.7178082191780821</c:v>
                </c:pt>
                <c:pt idx="628">
                  <c:v>1.7205479452054795</c:v>
                </c:pt>
                <c:pt idx="629">
                  <c:v>1.7232876712328766</c:v>
                </c:pt>
                <c:pt idx="630">
                  <c:v>1.726027397260274</c:v>
                </c:pt>
                <c:pt idx="631">
                  <c:v>1.7287671232876711</c:v>
                </c:pt>
                <c:pt idx="632">
                  <c:v>1.7315068493150685</c:v>
                </c:pt>
                <c:pt idx="633">
                  <c:v>1.7342465753424658</c:v>
                </c:pt>
                <c:pt idx="634">
                  <c:v>1.736986301369863</c:v>
                </c:pt>
                <c:pt idx="635">
                  <c:v>1.7397260273972603</c:v>
                </c:pt>
                <c:pt idx="636">
                  <c:v>1.7424657534246575</c:v>
                </c:pt>
                <c:pt idx="637">
                  <c:v>1.7452054794520548</c:v>
                </c:pt>
                <c:pt idx="638">
                  <c:v>1.747945205479452</c:v>
                </c:pt>
                <c:pt idx="639">
                  <c:v>1.7506849315068493</c:v>
                </c:pt>
                <c:pt idx="640">
                  <c:v>1.7534246575342465</c:v>
                </c:pt>
                <c:pt idx="641">
                  <c:v>1.7561643835616438</c:v>
                </c:pt>
                <c:pt idx="642">
                  <c:v>1.7589041095890412</c:v>
                </c:pt>
                <c:pt idx="643">
                  <c:v>1.7616438356164383</c:v>
                </c:pt>
                <c:pt idx="644">
                  <c:v>1.7643835616438357</c:v>
                </c:pt>
                <c:pt idx="645">
                  <c:v>1.7671232876712328</c:v>
                </c:pt>
                <c:pt idx="646">
                  <c:v>1.7698630136986302</c:v>
                </c:pt>
                <c:pt idx="647">
                  <c:v>1.7726027397260273</c:v>
                </c:pt>
                <c:pt idx="648">
                  <c:v>1.7753424657534247</c:v>
                </c:pt>
                <c:pt idx="649">
                  <c:v>1.7780821917808218</c:v>
                </c:pt>
                <c:pt idx="650">
                  <c:v>1.7808219178082192</c:v>
                </c:pt>
                <c:pt idx="651">
                  <c:v>1.7835616438356163</c:v>
                </c:pt>
                <c:pt idx="652">
                  <c:v>1.7863013698630137</c:v>
                </c:pt>
                <c:pt idx="653">
                  <c:v>1.789041095890411</c:v>
                </c:pt>
                <c:pt idx="654">
                  <c:v>1.7917808219178082</c:v>
                </c:pt>
                <c:pt idx="655">
                  <c:v>1.7945205479452055</c:v>
                </c:pt>
                <c:pt idx="656">
                  <c:v>1.7972602739726027</c:v>
                </c:pt>
                <c:pt idx="657">
                  <c:v>1.8</c:v>
                </c:pt>
                <c:pt idx="658">
                  <c:v>1.8027397260273972</c:v>
                </c:pt>
                <c:pt idx="659">
                  <c:v>1.8054794520547945</c:v>
                </c:pt>
                <c:pt idx="660">
                  <c:v>1.8082191780821917</c:v>
                </c:pt>
                <c:pt idx="661">
                  <c:v>1.810958904109589</c:v>
                </c:pt>
                <c:pt idx="662">
                  <c:v>1.8136986301369864</c:v>
                </c:pt>
                <c:pt idx="663">
                  <c:v>1.8164383561643835</c:v>
                </c:pt>
                <c:pt idx="664">
                  <c:v>1.8191780821917809</c:v>
                </c:pt>
                <c:pt idx="665">
                  <c:v>1.821917808219178</c:v>
                </c:pt>
                <c:pt idx="666">
                  <c:v>1.8246575342465754</c:v>
                </c:pt>
                <c:pt idx="667">
                  <c:v>1.8273972602739725</c:v>
                </c:pt>
                <c:pt idx="668">
                  <c:v>1.8301369863013699</c:v>
                </c:pt>
                <c:pt idx="669">
                  <c:v>1.832876712328767</c:v>
                </c:pt>
                <c:pt idx="670">
                  <c:v>1.8356164383561644</c:v>
                </c:pt>
                <c:pt idx="671">
                  <c:v>1.8383561643835618</c:v>
                </c:pt>
                <c:pt idx="672">
                  <c:v>1.8410958904109589</c:v>
                </c:pt>
                <c:pt idx="673">
                  <c:v>1.8438356164383563</c:v>
                </c:pt>
                <c:pt idx="674">
                  <c:v>1.8465753424657534</c:v>
                </c:pt>
                <c:pt idx="675">
                  <c:v>1.8493150684931507</c:v>
                </c:pt>
                <c:pt idx="676">
                  <c:v>1.8520547945205479</c:v>
                </c:pt>
                <c:pt idx="677">
                  <c:v>1.8547945205479452</c:v>
                </c:pt>
                <c:pt idx="678">
                  <c:v>1.8575342465753424</c:v>
                </c:pt>
                <c:pt idx="679">
                  <c:v>1.8602739726027397</c:v>
                </c:pt>
                <c:pt idx="680">
                  <c:v>1.8630136986301369</c:v>
                </c:pt>
                <c:pt idx="681">
                  <c:v>1.8657534246575342</c:v>
                </c:pt>
                <c:pt idx="682">
                  <c:v>1.8684931506849316</c:v>
                </c:pt>
                <c:pt idx="683">
                  <c:v>1.8712328767123287</c:v>
                </c:pt>
                <c:pt idx="684">
                  <c:v>1.8739726027397261</c:v>
                </c:pt>
                <c:pt idx="685">
                  <c:v>1.8767123287671232</c:v>
                </c:pt>
                <c:pt idx="686">
                  <c:v>1.8794520547945206</c:v>
                </c:pt>
                <c:pt idx="687">
                  <c:v>1.8821917808219177</c:v>
                </c:pt>
                <c:pt idx="688">
                  <c:v>1.8849315068493151</c:v>
                </c:pt>
                <c:pt idx="689">
                  <c:v>1.8876712328767122</c:v>
                </c:pt>
                <c:pt idx="690">
                  <c:v>1.8904109589041096</c:v>
                </c:pt>
                <c:pt idx="691">
                  <c:v>1.893150684931507</c:v>
                </c:pt>
                <c:pt idx="692">
                  <c:v>1.8958904109589041</c:v>
                </c:pt>
                <c:pt idx="693">
                  <c:v>1.8986301369863015</c:v>
                </c:pt>
                <c:pt idx="694">
                  <c:v>1.9013698630136986</c:v>
                </c:pt>
                <c:pt idx="695">
                  <c:v>1.904109589041096</c:v>
                </c:pt>
                <c:pt idx="696">
                  <c:v>1.9068493150684931</c:v>
                </c:pt>
                <c:pt idx="697">
                  <c:v>1.9095890410958904</c:v>
                </c:pt>
                <c:pt idx="698">
                  <c:v>1.9123287671232876</c:v>
                </c:pt>
                <c:pt idx="699">
                  <c:v>1.9150684931506849</c:v>
                </c:pt>
                <c:pt idx="700">
                  <c:v>1.9178082191780821</c:v>
                </c:pt>
                <c:pt idx="701">
                  <c:v>1.9205479452054794</c:v>
                </c:pt>
                <c:pt idx="702">
                  <c:v>1.9232876712328768</c:v>
                </c:pt>
                <c:pt idx="703">
                  <c:v>1.9260273972602739</c:v>
                </c:pt>
                <c:pt idx="704">
                  <c:v>1.9287671232876713</c:v>
                </c:pt>
                <c:pt idx="705">
                  <c:v>1.9315068493150684</c:v>
                </c:pt>
                <c:pt idx="706">
                  <c:v>1.9342465753424658</c:v>
                </c:pt>
                <c:pt idx="707">
                  <c:v>1.9369863013698629</c:v>
                </c:pt>
                <c:pt idx="708">
                  <c:v>1.9397260273972603</c:v>
                </c:pt>
                <c:pt idx="709">
                  <c:v>1.9424657534246574</c:v>
                </c:pt>
                <c:pt idx="710">
                  <c:v>1.9452054794520548</c:v>
                </c:pt>
                <c:pt idx="711">
                  <c:v>1.9479452054794522</c:v>
                </c:pt>
                <c:pt idx="712">
                  <c:v>1.9506849315068493</c:v>
                </c:pt>
                <c:pt idx="713">
                  <c:v>1.9534246575342467</c:v>
                </c:pt>
                <c:pt idx="714">
                  <c:v>1.9561643835616438</c:v>
                </c:pt>
                <c:pt idx="715">
                  <c:v>1.9589041095890412</c:v>
                </c:pt>
                <c:pt idx="716">
                  <c:v>1.9616438356164383</c:v>
                </c:pt>
                <c:pt idx="717">
                  <c:v>1.9643835616438357</c:v>
                </c:pt>
                <c:pt idx="718">
                  <c:v>1.9671232876712328</c:v>
                </c:pt>
                <c:pt idx="719">
                  <c:v>1.9698630136986301</c:v>
                </c:pt>
                <c:pt idx="720">
                  <c:v>1.9726027397260273</c:v>
                </c:pt>
                <c:pt idx="721">
                  <c:v>1.9753424657534246</c:v>
                </c:pt>
                <c:pt idx="722">
                  <c:v>1.978082191780822</c:v>
                </c:pt>
                <c:pt idx="723">
                  <c:v>1.9808219178082191</c:v>
                </c:pt>
                <c:pt idx="724">
                  <c:v>1.9835616438356165</c:v>
                </c:pt>
                <c:pt idx="725">
                  <c:v>1.9863013698630136</c:v>
                </c:pt>
                <c:pt idx="726">
                  <c:v>1.989041095890411</c:v>
                </c:pt>
                <c:pt idx="727">
                  <c:v>1.9917808219178081</c:v>
                </c:pt>
                <c:pt idx="728">
                  <c:v>1.9945205479452055</c:v>
                </c:pt>
                <c:pt idx="729">
                  <c:v>1.9972602739726026</c:v>
                </c:pt>
                <c:pt idx="730">
                  <c:v>2</c:v>
                </c:pt>
                <c:pt idx="731">
                  <c:v>2.0027397260273974</c:v>
                </c:pt>
                <c:pt idx="732">
                  <c:v>2.0054794520547947</c:v>
                </c:pt>
                <c:pt idx="733">
                  <c:v>2.0082191780821916</c:v>
                </c:pt>
                <c:pt idx="734">
                  <c:v>2.010958904109589</c:v>
                </c:pt>
                <c:pt idx="735">
                  <c:v>2.0136986301369864</c:v>
                </c:pt>
                <c:pt idx="736">
                  <c:v>2.0164383561643837</c:v>
                </c:pt>
                <c:pt idx="737">
                  <c:v>2.0191780821917806</c:v>
                </c:pt>
                <c:pt idx="738">
                  <c:v>2.021917808219178</c:v>
                </c:pt>
                <c:pt idx="739">
                  <c:v>2.0246575342465754</c:v>
                </c:pt>
                <c:pt idx="740">
                  <c:v>2.0273972602739727</c:v>
                </c:pt>
                <c:pt idx="741">
                  <c:v>2.0301369863013701</c:v>
                </c:pt>
                <c:pt idx="742">
                  <c:v>2.032876712328767</c:v>
                </c:pt>
                <c:pt idx="743">
                  <c:v>2.0356164383561643</c:v>
                </c:pt>
                <c:pt idx="744">
                  <c:v>2.0383561643835617</c:v>
                </c:pt>
                <c:pt idx="745">
                  <c:v>2.0410958904109591</c:v>
                </c:pt>
                <c:pt idx="746">
                  <c:v>2.043835616438356</c:v>
                </c:pt>
                <c:pt idx="747">
                  <c:v>2.0465753424657533</c:v>
                </c:pt>
                <c:pt idx="748">
                  <c:v>2.0493150684931507</c:v>
                </c:pt>
                <c:pt idx="749">
                  <c:v>2.0520547945205481</c:v>
                </c:pt>
                <c:pt idx="750">
                  <c:v>2.0547945205479454</c:v>
                </c:pt>
                <c:pt idx="751">
                  <c:v>2.0575342465753423</c:v>
                </c:pt>
                <c:pt idx="752">
                  <c:v>2.0602739726027397</c:v>
                </c:pt>
                <c:pt idx="753">
                  <c:v>2.0630136986301371</c:v>
                </c:pt>
                <c:pt idx="754">
                  <c:v>2.0657534246575344</c:v>
                </c:pt>
                <c:pt idx="755">
                  <c:v>2.0684931506849313</c:v>
                </c:pt>
                <c:pt idx="756">
                  <c:v>2.0712328767123287</c:v>
                </c:pt>
                <c:pt idx="757">
                  <c:v>2.0739726027397261</c:v>
                </c:pt>
                <c:pt idx="758">
                  <c:v>2.0767123287671234</c:v>
                </c:pt>
                <c:pt idx="759">
                  <c:v>2.0794520547945203</c:v>
                </c:pt>
                <c:pt idx="760">
                  <c:v>2.0821917808219177</c:v>
                </c:pt>
                <c:pt idx="761">
                  <c:v>2.0849315068493151</c:v>
                </c:pt>
                <c:pt idx="762">
                  <c:v>2.0876712328767124</c:v>
                </c:pt>
                <c:pt idx="763">
                  <c:v>2.0904109589041098</c:v>
                </c:pt>
                <c:pt idx="764">
                  <c:v>2.0931506849315067</c:v>
                </c:pt>
                <c:pt idx="765">
                  <c:v>2.095890410958904</c:v>
                </c:pt>
                <c:pt idx="766">
                  <c:v>2.0986301369863014</c:v>
                </c:pt>
                <c:pt idx="767">
                  <c:v>2.1013698630136988</c:v>
                </c:pt>
                <c:pt idx="768">
                  <c:v>2.1041095890410957</c:v>
                </c:pt>
                <c:pt idx="769">
                  <c:v>2.106849315068493</c:v>
                </c:pt>
                <c:pt idx="770">
                  <c:v>2.1095890410958904</c:v>
                </c:pt>
                <c:pt idx="771">
                  <c:v>2.1123287671232878</c:v>
                </c:pt>
                <c:pt idx="772">
                  <c:v>2.1150684931506851</c:v>
                </c:pt>
                <c:pt idx="773">
                  <c:v>2.117808219178082</c:v>
                </c:pt>
                <c:pt idx="774">
                  <c:v>2.1205479452054794</c:v>
                </c:pt>
                <c:pt idx="775">
                  <c:v>2.1232876712328768</c:v>
                </c:pt>
                <c:pt idx="776">
                  <c:v>2.1260273972602741</c:v>
                </c:pt>
                <c:pt idx="777">
                  <c:v>2.128767123287671</c:v>
                </c:pt>
                <c:pt idx="778">
                  <c:v>2.1315068493150684</c:v>
                </c:pt>
                <c:pt idx="779">
                  <c:v>2.1342465753424658</c:v>
                </c:pt>
                <c:pt idx="780">
                  <c:v>2.1369863013698631</c:v>
                </c:pt>
                <c:pt idx="781">
                  <c:v>2.1397260273972605</c:v>
                </c:pt>
                <c:pt idx="782">
                  <c:v>2.1424657534246574</c:v>
                </c:pt>
                <c:pt idx="783">
                  <c:v>2.1452054794520548</c:v>
                </c:pt>
                <c:pt idx="784">
                  <c:v>2.1479452054794521</c:v>
                </c:pt>
                <c:pt idx="785">
                  <c:v>2.1506849315068495</c:v>
                </c:pt>
                <c:pt idx="786">
                  <c:v>2.1534246575342464</c:v>
                </c:pt>
                <c:pt idx="787">
                  <c:v>2.1561643835616437</c:v>
                </c:pt>
                <c:pt idx="788">
                  <c:v>2.1589041095890411</c:v>
                </c:pt>
                <c:pt idx="789">
                  <c:v>2.1616438356164385</c:v>
                </c:pt>
                <c:pt idx="790">
                  <c:v>2.1643835616438358</c:v>
                </c:pt>
                <c:pt idx="791">
                  <c:v>2.1671232876712327</c:v>
                </c:pt>
                <c:pt idx="792">
                  <c:v>2.1698630136986301</c:v>
                </c:pt>
                <c:pt idx="793">
                  <c:v>2.1726027397260275</c:v>
                </c:pt>
                <c:pt idx="794">
                  <c:v>2.1753424657534248</c:v>
                </c:pt>
                <c:pt idx="795">
                  <c:v>2.1780821917808217</c:v>
                </c:pt>
                <c:pt idx="796">
                  <c:v>2.1808219178082191</c:v>
                </c:pt>
                <c:pt idx="797">
                  <c:v>2.1835616438356165</c:v>
                </c:pt>
                <c:pt idx="798">
                  <c:v>2.1863013698630138</c:v>
                </c:pt>
                <c:pt idx="799">
                  <c:v>2.1890410958904107</c:v>
                </c:pt>
                <c:pt idx="800">
                  <c:v>2.1917808219178081</c:v>
                </c:pt>
                <c:pt idx="801">
                  <c:v>2.1945205479452055</c:v>
                </c:pt>
                <c:pt idx="802">
                  <c:v>2.1972602739726028</c:v>
                </c:pt>
                <c:pt idx="803">
                  <c:v>2.2000000000000002</c:v>
                </c:pt>
                <c:pt idx="804">
                  <c:v>2.2027397260273971</c:v>
                </c:pt>
                <c:pt idx="805">
                  <c:v>2.2054794520547945</c:v>
                </c:pt>
                <c:pt idx="806">
                  <c:v>2.2082191780821918</c:v>
                </c:pt>
                <c:pt idx="807">
                  <c:v>2.2109589041095892</c:v>
                </c:pt>
                <c:pt idx="808">
                  <c:v>2.2136986301369861</c:v>
                </c:pt>
                <c:pt idx="809">
                  <c:v>2.2164383561643834</c:v>
                </c:pt>
                <c:pt idx="810">
                  <c:v>2.2191780821917808</c:v>
                </c:pt>
                <c:pt idx="811">
                  <c:v>2.2219178082191782</c:v>
                </c:pt>
                <c:pt idx="812">
                  <c:v>2.2246575342465755</c:v>
                </c:pt>
                <c:pt idx="813">
                  <c:v>2.2273972602739724</c:v>
                </c:pt>
                <c:pt idx="814">
                  <c:v>2.2301369863013698</c:v>
                </c:pt>
                <c:pt idx="815">
                  <c:v>2.2328767123287672</c:v>
                </c:pt>
                <c:pt idx="816">
                  <c:v>2.2356164383561645</c:v>
                </c:pt>
                <c:pt idx="817">
                  <c:v>2.2383561643835614</c:v>
                </c:pt>
                <c:pt idx="818">
                  <c:v>2.2410958904109588</c:v>
                </c:pt>
                <c:pt idx="819">
                  <c:v>2.2438356164383562</c:v>
                </c:pt>
                <c:pt idx="820">
                  <c:v>2.2465753424657535</c:v>
                </c:pt>
                <c:pt idx="821">
                  <c:v>2.2493150684931509</c:v>
                </c:pt>
                <c:pt idx="822">
                  <c:v>2.2520547945205478</c:v>
                </c:pt>
                <c:pt idx="823">
                  <c:v>2.2547945205479452</c:v>
                </c:pt>
                <c:pt idx="824">
                  <c:v>2.2575342465753425</c:v>
                </c:pt>
                <c:pt idx="825">
                  <c:v>2.2602739726027399</c:v>
                </c:pt>
                <c:pt idx="826">
                  <c:v>2.2630136986301368</c:v>
                </c:pt>
                <c:pt idx="827">
                  <c:v>2.2657534246575342</c:v>
                </c:pt>
                <c:pt idx="828">
                  <c:v>2.2684931506849315</c:v>
                </c:pt>
                <c:pt idx="829">
                  <c:v>2.2712328767123289</c:v>
                </c:pt>
                <c:pt idx="830">
                  <c:v>2.2739726027397262</c:v>
                </c:pt>
                <c:pt idx="831">
                  <c:v>2.2767123287671232</c:v>
                </c:pt>
                <c:pt idx="832">
                  <c:v>2.2794520547945205</c:v>
                </c:pt>
                <c:pt idx="833">
                  <c:v>2.2821917808219179</c:v>
                </c:pt>
                <c:pt idx="834">
                  <c:v>2.2849315068493152</c:v>
                </c:pt>
                <c:pt idx="835">
                  <c:v>2.2876712328767121</c:v>
                </c:pt>
                <c:pt idx="836">
                  <c:v>2.2904109589041095</c:v>
                </c:pt>
                <c:pt idx="837">
                  <c:v>2.2931506849315069</c:v>
                </c:pt>
                <c:pt idx="838">
                  <c:v>2.2958904109589042</c:v>
                </c:pt>
                <c:pt idx="839">
                  <c:v>2.2986301369863016</c:v>
                </c:pt>
                <c:pt idx="840">
                  <c:v>2.3013698630136985</c:v>
                </c:pt>
                <c:pt idx="841">
                  <c:v>2.3041095890410959</c:v>
                </c:pt>
                <c:pt idx="842">
                  <c:v>2.3068493150684932</c:v>
                </c:pt>
                <c:pt idx="843">
                  <c:v>2.3095890410958906</c:v>
                </c:pt>
                <c:pt idx="844">
                  <c:v>2.3123287671232875</c:v>
                </c:pt>
                <c:pt idx="845">
                  <c:v>2.3150684931506849</c:v>
                </c:pt>
                <c:pt idx="846">
                  <c:v>2.3178082191780822</c:v>
                </c:pt>
                <c:pt idx="847">
                  <c:v>2.3205479452054796</c:v>
                </c:pt>
                <c:pt idx="848">
                  <c:v>2.3232876712328765</c:v>
                </c:pt>
                <c:pt idx="849">
                  <c:v>2.3260273972602739</c:v>
                </c:pt>
                <c:pt idx="850">
                  <c:v>2.3287671232876712</c:v>
                </c:pt>
                <c:pt idx="851">
                  <c:v>2.3315068493150686</c:v>
                </c:pt>
                <c:pt idx="852">
                  <c:v>2.3342465753424659</c:v>
                </c:pt>
                <c:pt idx="853">
                  <c:v>2.3369863013698629</c:v>
                </c:pt>
                <c:pt idx="854">
                  <c:v>2.3397260273972602</c:v>
                </c:pt>
                <c:pt idx="855">
                  <c:v>2.3424657534246576</c:v>
                </c:pt>
                <c:pt idx="856">
                  <c:v>2.3452054794520549</c:v>
                </c:pt>
                <c:pt idx="857">
                  <c:v>2.3479452054794518</c:v>
                </c:pt>
                <c:pt idx="858">
                  <c:v>2.3506849315068492</c:v>
                </c:pt>
                <c:pt idx="859">
                  <c:v>2.3534246575342466</c:v>
                </c:pt>
                <c:pt idx="860">
                  <c:v>2.3561643835616439</c:v>
                </c:pt>
                <c:pt idx="861">
                  <c:v>2.3589041095890413</c:v>
                </c:pt>
                <c:pt idx="862">
                  <c:v>2.3616438356164382</c:v>
                </c:pt>
                <c:pt idx="863">
                  <c:v>2.3643835616438356</c:v>
                </c:pt>
                <c:pt idx="864">
                  <c:v>2.3671232876712329</c:v>
                </c:pt>
                <c:pt idx="865">
                  <c:v>2.3698630136986303</c:v>
                </c:pt>
                <c:pt idx="866">
                  <c:v>2.3726027397260272</c:v>
                </c:pt>
                <c:pt idx="867">
                  <c:v>2.3753424657534246</c:v>
                </c:pt>
                <c:pt idx="868">
                  <c:v>2.3780821917808219</c:v>
                </c:pt>
                <c:pt idx="869">
                  <c:v>2.3808219178082193</c:v>
                </c:pt>
                <c:pt idx="870">
                  <c:v>2.3835616438356166</c:v>
                </c:pt>
                <c:pt idx="871">
                  <c:v>2.3863013698630136</c:v>
                </c:pt>
                <c:pt idx="872">
                  <c:v>2.3890410958904109</c:v>
                </c:pt>
                <c:pt idx="873">
                  <c:v>2.3917808219178083</c:v>
                </c:pt>
                <c:pt idx="874">
                  <c:v>2.3945205479452056</c:v>
                </c:pt>
                <c:pt idx="875">
                  <c:v>2.3972602739726026</c:v>
                </c:pt>
                <c:pt idx="876">
                  <c:v>2.4</c:v>
                </c:pt>
                <c:pt idx="877">
                  <c:v>2.4027397260273973</c:v>
                </c:pt>
                <c:pt idx="878">
                  <c:v>2.4054794520547946</c:v>
                </c:pt>
                <c:pt idx="879">
                  <c:v>2.408219178082192</c:v>
                </c:pt>
                <c:pt idx="880">
                  <c:v>2.4109589041095889</c:v>
                </c:pt>
                <c:pt idx="881">
                  <c:v>2.4136986301369863</c:v>
                </c:pt>
                <c:pt idx="882">
                  <c:v>2.4164383561643836</c:v>
                </c:pt>
                <c:pt idx="883">
                  <c:v>2.419178082191781</c:v>
                </c:pt>
                <c:pt idx="884">
                  <c:v>2.4219178082191779</c:v>
                </c:pt>
                <c:pt idx="885">
                  <c:v>2.4246575342465753</c:v>
                </c:pt>
                <c:pt idx="886">
                  <c:v>2.4273972602739726</c:v>
                </c:pt>
                <c:pt idx="887">
                  <c:v>2.43013698630137</c:v>
                </c:pt>
                <c:pt idx="888">
                  <c:v>2.4328767123287673</c:v>
                </c:pt>
                <c:pt idx="889">
                  <c:v>2.4356164383561643</c:v>
                </c:pt>
                <c:pt idx="890">
                  <c:v>2.4383561643835616</c:v>
                </c:pt>
                <c:pt idx="891">
                  <c:v>2.441095890410959</c:v>
                </c:pt>
                <c:pt idx="892">
                  <c:v>2.4438356164383563</c:v>
                </c:pt>
                <c:pt idx="893">
                  <c:v>2.4465753424657533</c:v>
                </c:pt>
                <c:pt idx="894">
                  <c:v>2.4493150684931506</c:v>
                </c:pt>
                <c:pt idx="895">
                  <c:v>2.452054794520548</c:v>
                </c:pt>
                <c:pt idx="896">
                  <c:v>2.4547945205479453</c:v>
                </c:pt>
                <c:pt idx="897">
                  <c:v>2.4575342465753423</c:v>
                </c:pt>
                <c:pt idx="898">
                  <c:v>2.4602739726027396</c:v>
                </c:pt>
                <c:pt idx="899">
                  <c:v>2.463013698630137</c:v>
                </c:pt>
                <c:pt idx="900">
                  <c:v>2.4657534246575343</c:v>
                </c:pt>
                <c:pt idx="901">
                  <c:v>2.4684931506849317</c:v>
                </c:pt>
                <c:pt idx="902">
                  <c:v>2.4712328767123286</c:v>
                </c:pt>
                <c:pt idx="903">
                  <c:v>2.473972602739726</c:v>
                </c:pt>
                <c:pt idx="904">
                  <c:v>2.4767123287671233</c:v>
                </c:pt>
                <c:pt idx="905">
                  <c:v>2.4794520547945207</c:v>
                </c:pt>
                <c:pt idx="906">
                  <c:v>2.4821917808219176</c:v>
                </c:pt>
                <c:pt idx="907">
                  <c:v>2.484931506849315</c:v>
                </c:pt>
                <c:pt idx="908">
                  <c:v>2.4876712328767123</c:v>
                </c:pt>
                <c:pt idx="909">
                  <c:v>2.4904109589041097</c:v>
                </c:pt>
                <c:pt idx="910">
                  <c:v>2.493150684931507</c:v>
                </c:pt>
                <c:pt idx="911">
                  <c:v>2.495890410958904</c:v>
                </c:pt>
                <c:pt idx="912">
                  <c:v>2.4986301369863013</c:v>
                </c:pt>
                <c:pt idx="913">
                  <c:v>2.5013698630136987</c:v>
                </c:pt>
                <c:pt idx="914">
                  <c:v>2.504109589041096</c:v>
                </c:pt>
                <c:pt idx="915">
                  <c:v>2.506849315068493</c:v>
                </c:pt>
                <c:pt idx="916">
                  <c:v>2.5095890410958903</c:v>
                </c:pt>
                <c:pt idx="917">
                  <c:v>2.5123287671232877</c:v>
                </c:pt>
                <c:pt idx="918">
                  <c:v>2.515068493150685</c:v>
                </c:pt>
                <c:pt idx="919">
                  <c:v>2.5178082191780824</c:v>
                </c:pt>
                <c:pt idx="920">
                  <c:v>2.5205479452054793</c:v>
                </c:pt>
                <c:pt idx="921">
                  <c:v>2.5232876712328767</c:v>
                </c:pt>
                <c:pt idx="922">
                  <c:v>2.526027397260274</c:v>
                </c:pt>
                <c:pt idx="923">
                  <c:v>2.5287671232876714</c:v>
                </c:pt>
                <c:pt idx="924">
                  <c:v>2.5315068493150683</c:v>
                </c:pt>
                <c:pt idx="925">
                  <c:v>2.5342465753424657</c:v>
                </c:pt>
                <c:pt idx="926">
                  <c:v>2.536986301369863</c:v>
                </c:pt>
                <c:pt idx="927">
                  <c:v>2.5397260273972604</c:v>
                </c:pt>
                <c:pt idx="928">
                  <c:v>2.5424657534246577</c:v>
                </c:pt>
                <c:pt idx="929">
                  <c:v>2.5452054794520547</c:v>
                </c:pt>
                <c:pt idx="930">
                  <c:v>2.547945205479452</c:v>
                </c:pt>
                <c:pt idx="931">
                  <c:v>2.5506849315068494</c:v>
                </c:pt>
                <c:pt idx="932">
                  <c:v>2.5534246575342467</c:v>
                </c:pt>
                <c:pt idx="933">
                  <c:v>2.5561643835616437</c:v>
                </c:pt>
                <c:pt idx="934">
                  <c:v>2.558904109589041</c:v>
                </c:pt>
                <c:pt idx="935">
                  <c:v>2.5616438356164384</c:v>
                </c:pt>
                <c:pt idx="936">
                  <c:v>2.5643835616438357</c:v>
                </c:pt>
                <c:pt idx="937">
                  <c:v>2.5671232876712327</c:v>
                </c:pt>
                <c:pt idx="938">
                  <c:v>2.56986301369863</c:v>
                </c:pt>
                <c:pt idx="939">
                  <c:v>2.5726027397260274</c:v>
                </c:pt>
                <c:pt idx="940">
                  <c:v>2.5753424657534247</c:v>
                </c:pt>
                <c:pt idx="941">
                  <c:v>2.5780821917808221</c:v>
                </c:pt>
                <c:pt idx="942">
                  <c:v>2.580821917808219</c:v>
                </c:pt>
                <c:pt idx="943">
                  <c:v>2.5835616438356164</c:v>
                </c:pt>
                <c:pt idx="944">
                  <c:v>2.5863013698630137</c:v>
                </c:pt>
                <c:pt idx="945">
                  <c:v>2.5890410958904111</c:v>
                </c:pt>
                <c:pt idx="946">
                  <c:v>2.591780821917808</c:v>
                </c:pt>
                <c:pt idx="947">
                  <c:v>2.5945205479452054</c:v>
                </c:pt>
                <c:pt idx="948">
                  <c:v>2.5972602739726027</c:v>
                </c:pt>
                <c:pt idx="949">
                  <c:v>2.6</c:v>
                </c:pt>
                <c:pt idx="950">
                  <c:v>2.6027397260273974</c:v>
                </c:pt>
                <c:pt idx="951">
                  <c:v>2.6054794520547944</c:v>
                </c:pt>
                <c:pt idx="952">
                  <c:v>2.6082191780821917</c:v>
                </c:pt>
                <c:pt idx="953">
                  <c:v>2.6109589041095891</c:v>
                </c:pt>
                <c:pt idx="954">
                  <c:v>2.6136986301369864</c:v>
                </c:pt>
                <c:pt idx="955">
                  <c:v>2.6164383561643834</c:v>
                </c:pt>
                <c:pt idx="956">
                  <c:v>2.6191780821917807</c:v>
                </c:pt>
                <c:pt idx="957">
                  <c:v>2.6219178082191781</c:v>
                </c:pt>
                <c:pt idx="958">
                  <c:v>2.6246575342465754</c:v>
                </c:pt>
                <c:pt idx="959">
                  <c:v>2.6273972602739728</c:v>
                </c:pt>
                <c:pt idx="960">
                  <c:v>2.6301369863013697</c:v>
                </c:pt>
                <c:pt idx="961">
                  <c:v>2.6328767123287671</c:v>
                </c:pt>
                <c:pt idx="962">
                  <c:v>2.6356164383561644</c:v>
                </c:pt>
                <c:pt idx="963">
                  <c:v>2.6383561643835618</c:v>
                </c:pt>
                <c:pt idx="964">
                  <c:v>2.6410958904109587</c:v>
                </c:pt>
                <c:pt idx="965">
                  <c:v>2.6438356164383561</c:v>
                </c:pt>
                <c:pt idx="966">
                  <c:v>2.6465753424657534</c:v>
                </c:pt>
                <c:pt idx="967">
                  <c:v>2.6493150684931508</c:v>
                </c:pt>
                <c:pt idx="968">
                  <c:v>2.6520547945205482</c:v>
                </c:pt>
                <c:pt idx="969">
                  <c:v>2.6547945205479451</c:v>
                </c:pt>
                <c:pt idx="970">
                  <c:v>2.6575342465753424</c:v>
                </c:pt>
                <c:pt idx="971">
                  <c:v>2.6602739726027398</c:v>
                </c:pt>
                <c:pt idx="972">
                  <c:v>2.6630136986301371</c:v>
                </c:pt>
                <c:pt idx="973">
                  <c:v>2.6657534246575341</c:v>
                </c:pt>
                <c:pt idx="974">
                  <c:v>2.6684931506849314</c:v>
                </c:pt>
                <c:pt idx="975">
                  <c:v>2.6712328767123288</c:v>
                </c:pt>
                <c:pt idx="976">
                  <c:v>2.6739726027397261</c:v>
                </c:pt>
                <c:pt idx="977">
                  <c:v>2.6767123287671235</c:v>
                </c:pt>
                <c:pt idx="978">
                  <c:v>2.6794520547945204</c:v>
                </c:pt>
                <c:pt idx="979">
                  <c:v>2.6821917808219178</c:v>
                </c:pt>
                <c:pt idx="980">
                  <c:v>2.6849315068493151</c:v>
                </c:pt>
                <c:pt idx="981">
                  <c:v>2.6876712328767125</c:v>
                </c:pt>
                <c:pt idx="982">
                  <c:v>2.6904109589041094</c:v>
                </c:pt>
                <c:pt idx="983">
                  <c:v>2.6931506849315068</c:v>
                </c:pt>
                <c:pt idx="984">
                  <c:v>2.6958904109589041</c:v>
                </c:pt>
                <c:pt idx="985">
                  <c:v>2.6986301369863015</c:v>
                </c:pt>
                <c:pt idx="986">
                  <c:v>2.7013698630136984</c:v>
                </c:pt>
                <c:pt idx="987">
                  <c:v>2.7041095890410958</c:v>
                </c:pt>
                <c:pt idx="988">
                  <c:v>2.7068493150684931</c:v>
                </c:pt>
                <c:pt idx="989">
                  <c:v>2.7095890410958905</c:v>
                </c:pt>
                <c:pt idx="990">
                  <c:v>2.7123287671232879</c:v>
                </c:pt>
                <c:pt idx="991">
                  <c:v>2.7150684931506848</c:v>
                </c:pt>
                <c:pt idx="992">
                  <c:v>2.7178082191780821</c:v>
                </c:pt>
                <c:pt idx="993">
                  <c:v>2.7205479452054795</c:v>
                </c:pt>
                <c:pt idx="994">
                  <c:v>2.7232876712328768</c:v>
                </c:pt>
                <c:pt idx="995">
                  <c:v>2.7260273972602738</c:v>
                </c:pt>
                <c:pt idx="996">
                  <c:v>2.7287671232876711</c:v>
                </c:pt>
                <c:pt idx="997">
                  <c:v>2.7315068493150685</c:v>
                </c:pt>
                <c:pt idx="998">
                  <c:v>2.7342465753424658</c:v>
                </c:pt>
                <c:pt idx="999">
                  <c:v>2.7369863013698632</c:v>
                </c:pt>
                <c:pt idx="1000">
                  <c:v>2.7397260273972601</c:v>
                </c:pt>
                <c:pt idx="1001">
                  <c:v>2.7424657534246575</c:v>
                </c:pt>
                <c:pt idx="1002">
                  <c:v>2.7452054794520548</c:v>
                </c:pt>
                <c:pt idx="1003">
                  <c:v>2.7479452054794522</c:v>
                </c:pt>
                <c:pt idx="1004">
                  <c:v>2.7506849315068491</c:v>
                </c:pt>
                <c:pt idx="1005">
                  <c:v>2.7534246575342465</c:v>
                </c:pt>
                <c:pt idx="1006">
                  <c:v>2.7561643835616438</c:v>
                </c:pt>
                <c:pt idx="1007">
                  <c:v>2.7589041095890412</c:v>
                </c:pt>
                <c:pt idx="1008">
                  <c:v>2.7616438356164386</c:v>
                </c:pt>
                <c:pt idx="1009">
                  <c:v>2.7643835616438355</c:v>
                </c:pt>
                <c:pt idx="1010">
                  <c:v>2.7671232876712328</c:v>
                </c:pt>
                <c:pt idx="1011">
                  <c:v>2.7698630136986302</c:v>
                </c:pt>
                <c:pt idx="1012">
                  <c:v>2.7726027397260276</c:v>
                </c:pt>
                <c:pt idx="1013">
                  <c:v>2.7753424657534245</c:v>
                </c:pt>
                <c:pt idx="1014">
                  <c:v>2.7780821917808218</c:v>
                </c:pt>
                <c:pt idx="1015">
                  <c:v>2.7808219178082192</c:v>
                </c:pt>
                <c:pt idx="1016">
                  <c:v>2.7835616438356166</c:v>
                </c:pt>
                <c:pt idx="1017">
                  <c:v>2.7863013698630139</c:v>
                </c:pt>
                <c:pt idx="1018">
                  <c:v>2.7890410958904108</c:v>
                </c:pt>
                <c:pt idx="1019">
                  <c:v>2.7917808219178082</c:v>
                </c:pt>
                <c:pt idx="1020">
                  <c:v>2.7945205479452055</c:v>
                </c:pt>
                <c:pt idx="1021">
                  <c:v>2.7972602739726029</c:v>
                </c:pt>
                <c:pt idx="1022">
                  <c:v>2.8</c:v>
                </c:pt>
                <c:pt idx="1023">
                  <c:v>2.8027397260273972</c:v>
                </c:pt>
                <c:pt idx="1024">
                  <c:v>2.8054794520547945</c:v>
                </c:pt>
                <c:pt idx="1025">
                  <c:v>2.8082191780821919</c:v>
                </c:pt>
                <c:pt idx="1026">
                  <c:v>2.8109589041095893</c:v>
                </c:pt>
                <c:pt idx="1027">
                  <c:v>2.8136986301369862</c:v>
                </c:pt>
                <c:pt idx="1028">
                  <c:v>2.8164383561643835</c:v>
                </c:pt>
                <c:pt idx="1029">
                  <c:v>2.8191780821917809</c:v>
                </c:pt>
                <c:pt idx="1030">
                  <c:v>2.8219178082191783</c:v>
                </c:pt>
                <c:pt idx="1031">
                  <c:v>2.8246575342465752</c:v>
                </c:pt>
                <c:pt idx="1032">
                  <c:v>2.8273972602739725</c:v>
                </c:pt>
                <c:pt idx="1033">
                  <c:v>2.8301369863013699</c:v>
                </c:pt>
                <c:pt idx="1034">
                  <c:v>2.8328767123287673</c:v>
                </c:pt>
                <c:pt idx="1035">
                  <c:v>2.8356164383561642</c:v>
                </c:pt>
                <c:pt idx="1036">
                  <c:v>2.8383561643835615</c:v>
                </c:pt>
                <c:pt idx="1037">
                  <c:v>2.8410958904109589</c:v>
                </c:pt>
                <c:pt idx="1038">
                  <c:v>2.8438356164383563</c:v>
                </c:pt>
                <c:pt idx="1039">
                  <c:v>2.8465753424657536</c:v>
                </c:pt>
                <c:pt idx="1040">
                  <c:v>2.8493150684931505</c:v>
                </c:pt>
                <c:pt idx="1041">
                  <c:v>2.8520547945205479</c:v>
                </c:pt>
                <c:pt idx="1042">
                  <c:v>2.8547945205479452</c:v>
                </c:pt>
                <c:pt idx="1043">
                  <c:v>2.8575342465753426</c:v>
                </c:pt>
                <c:pt idx="1044">
                  <c:v>2.8602739726027395</c:v>
                </c:pt>
                <c:pt idx="1045">
                  <c:v>2.8630136986301369</c:v>
                </c:pt>
                <c:pt idx="1046">
                  <c:v>2.8657534246575342</c:v>
                </c:pt>
                <c:pt idx="1047">
                  <c:v>2.8684931506849316</c:v>
                </c:pt>
                <c:pt idx="1048">
                  <c:v>2.871232876712329</c:v>
                </c:pt>
                <c:pt idx="1049">
                  <c:v>2.8739726027397259</c:v>
                </c:pt>
                <c:pt idx="1050">
                  <c:v>2.8767123287671232</c:v>
                </c:pt>
                <c:pt idx="1051">
                  <c:v>2.8794520547945206</c:v>
                </c:pt>
                <c:pt idx="1052">
                  <c:v>2.882191780821918</c:v>
                </c:pt>
                <c:pt idx="1053">
                  <c:v>2.8849315068493149</c:v>
                </c:pt>
                <c:pt idx="1054">
                  <c:v>2.8876712328767122</c:v>
                </c:pt>
                <c:pt idx="1055">
                  <c:v>2.8904109589041096</c:v>
                </c:pt>
                <c:pt idx="1056">
                  <c:v>2.893150684931507</c:v>
                </c:pt>
                <c:pt idx="1057">
                  <c:v>2.8958904109589043</c:v>
                </c:pt>
                <c:pt idx="1058">
                  <c:v>2.8986301369863012</c:v>
                </c:pt>
                <c:pt idx="1059">
                  <c:v>2.9013698630136986</c:v>
                </c:pt>
                <c:pt idx="1060">
                  <c:v>2.904109589041096</c:v>
                </c:pt>
                <c:pt idx="1061">
                  <c:v>2.9068493150684933</c:v>
                </c:pt>
                <c:pt idx="1062">
                  <c:v>2.9095890410958902</c:v>
                </c:pt>
                <c:pt idx="1063">
                  <c:v>2.9123287671232876</c:v>
                </c:pt>
                <c:pt idx="1064">
                  <c:v>2.9150684931506849</c:v>
                </c:pt>
                <c:pt idx="1065">
                  <c:v>2.9178082191780823</c:v>
                </c:pt>
                <c:pt idx="1066">
                  <c:v>2.9205479452054797</c:v>
                </c:pt>
                <c:pt idx="1067">
                  <c:v>2.9232876712328766</c:v>
                </c:pt>
                <c:pt idx="1068">
                  <c:v>2.9260273972602739</c:v>
                </c:pt>
                <c:pt idx="1069">
                  <c:v>2.9287671232876713</c:v>
                </c:pt>
                <c:pt idx="1070">
                  <c:v>2.9315068493150687</c:v>
                </c:pt>
                <c:pt idx="1071">
                  <c:v>2.9342465753424656</c:v>
                </c:pt>
                <c:pt idx="1072">
                  <c:v>2.9369863013698629</c:v>
                </c:pt>
                <c:pt idx="1073">
                  <c:v>2.9397260273972603</c:v>
                </c:pt>
                <c:pt idx="1074">
                  <c:v>2.9424657534246577</c:v>
                </c:pt>
                <c:pt idx="1075">
                  <c:v>2.9452054794520546</c:v>
                </c:pt>
                <c:pt idx="1076">
                  <c:v>2.9479452054794519</c:v>
                </c:pt>
                <c:pt idx="1077">
                  <c:v>2.9506849315068493</c:v>
                </c:pt>
                <c:pt idx="1078">
                  <c:v>2.9534246575342467</c:v>
                </c:pt>
                <c:pt idx="1079">
                  <c:v>2.956164383561644</c:v>
                </c:pt>
                <c:pt idx="1080">
                  <c:v>2.9589041095890409</c:v>
                </c:pt>
                <c:pt idx="1081">
                  <c:v>2.9616438356164383</c:v>
                </c:pt>
                <c:pt idx="1082">
                  <c:v>2.9643835616438357</c:v>
                </c:pt>
                <c:pt idx="1083">
                  <c:v>2.967123287671233</c:v>
                </c:pt>
                <c:pt idx="1084">
                  <c:v>2.9698630136986299</c:v>
                </c:pt>
                <c:pt idx="1085">
                  <c:v>2.9726027397260273</c:v>
                </c:pt>
                <c:pt idx="1086">
                  <c:v>2.9753424657534246</c:v>
                </c:pt>
                <c:pt idx="1087">
                  <c:v>2.978082191780822</c:v>
                </c:pt>
                <c:pt idx="1088">
                  <c:v>2.9808219178082194</c:v>
                </c:pt>
                <c:pt idx="1089">
                  <c:v>2.9835616438356163</c:v>
                </c:pt>
                <c:pt idx="1090">
                  <c:v>2.9863013698630136</c:v>
                </c:pt>
                <c:pt idx="1091">
                  <c:v>2.989041095890411</c:v>
                </c:pt>
                <c:pt idx="1092">
                  <c:v>2.9917808219178084</c:v>
                </c:pt>
                <c:pt idx="1093">
                  <c:v>2.9945205479452053</c:v>
                </c:pt>
                <c:pt idx="1094">
                  <c:v>2.9972602739726026</c:v>
                </c:pt>
                <c:pt idx="1095">
                  <c:v>3</c:v>
                </c:pt>
                <c:pt idx="1096">
                  <c:v>3.0027397260273974</c:v>
                </c:pt>
                <c:pt idx="1097">
                  <c:v>3.0054794520547947</c:v>
                </c:pt>
                <c:pt idx="1098">
                  <c:v>3.0082191780821916</c:v>
                </c:pt>
                <c:pt idx="1099">
                  <c:v>3.010958904109589</c:v>
                </c:pt>
                <c:pt idx="1100">
                  <c:v>3.0136986301369864</c:v>
                </c:pt>
                <c:pt idx="1101">
                  <c:v>3.0164383561643837</c:v>
                </c:pt>
                <c:pt idx="1102">
                  <c:v>3.0191780821917806</c:v>
                </c:pt>
                <c:pt idx="1103">
                  <c:v>3.021917808219178</c:v>
                </c:pt>
                <c:pt idx="1104">
                  <c:v>3.0246575342465754</c:v>
                </c:pt>
                <c:pt idx="1105">
                  <c:v>3.0273972602739727</c:v>
                </c:pt>
                <c:pt idx="1106">
                  <c:v>3.0301369863013701</c:v>
                </c:pt>
                <c:pt idx="1107">
                  <c:v>3.032876712328767</c:v>
                </c:pt>
                <c:pt idx="1108">
                  <c:v>3.0356164383561643</c:v>
                </c:pt>
                <c:pt idx="1109">
                  <c:v>3.0383561643835617</c:v>
                </c:pt>
                <c:pt idx="1110">
                  <c:v>3.0410958904109591</c:v>
                </c:pt>
                <c:pt idx="1111">
                  <c:v>3.043835616438356</c:v>
                </c:pt>
                <c:pt idx="1112">
                  <c:v>3.0465753424657533</c:v>
                </c:pt>
                <c:pt idx="1113">
                  <c:v>3.0493150684931507</c:v>
                </c:pt>
                <c:pt idx="1114">
                  <c:v>3.0520547945205481</c:v>
                </c:pt>
                <c:pt idx="1115">
                  <c:v>3.0547945205479454</c:v>
                </c:pt>
                <c:pt idx="1116">
                  <c:v>3.0575342465753423</c:v>
                </c:pt>
                <c:pt idx="1117">
                  <c:v>3.0602739726027397</c:v>
                </c:pt>
                <c:pt idx="1118">
                  <c:v>3.0630136986301371</c:v>
                </c:pt>
                <c:pt idx="1119">
                  <c:v>3.0657534246575344</c:v>
                </c:pt>
                <c:pt idx="1120">
                  <c:v>3.0684931506849313</c:v>
                </c:pt>
                <c:pt idx="1121">
                  <c:v>3.0712328767123287</c:v>
                </c:pt>
                <c:pt idx="1122">
                  <c:v>3.0739726027397261</c:v>
                </c:pt>
                <c:pt idx="1123">
                  <c:v>3.0767123287671234</c:v>
                </c:pt>
                <c:pt idx="1124">
                  <c:v>3.0794520547945203</c:v>
                </c:pt>
                <c:pt idx="1125">
                  <c:v>3.0821917808219177</c:v>
                </c:pt>
                <c:pt idx="1126">
                  <c:v>3.0849315068493151</c:v>
                </c:pt>
                <c:pt idx="1127">
                  <c:v>3.0876712328767124</c:v>
                </c:pt>
                <c:pt idx="1128">
                  <c:v>3.0904109589041098</c:v>
                </c:pt>
                <c:pt idx="1129">
                  <c:v>3.0931506849315067</c:v>
                </c:pt>
                <c:pt idx="1130">
                  <c:v>3.095890410958904</c:v>
                </c:pt>
                <c:pt idx="1131">
                  <c:v>3.0986301369863014</c:v>
                </c:pt>
                <c:pt idx="1132">
                  <c:v>3.1013698630136988</c:v>
                </c:pt>
                <c:pt idx="1133">
                  <c:v>3.1041095890410957</c:v>
                </c:pt>
                <c:pt idx="1134">
                  <c:v>3.106849315068493</c:v>
                </c:pt>
                <c:pt idx="1135">
                  <c:v>3.1095890410958904</c:v>
                </c:pt>
                <c:pt idx="1136">
                  <c:v>3.1123287671232878</c:v>
                </c:pt>
                <c:pt idx="1137">
                  <c:v>3.1150684931506851</c:v>
                </c:pt>
                <c:pt idx="1138">
                  <c:v>3.117808219178082</c:v>
                </c:pt>
                <c:pt idx="1139">
                  <c:v>3.1205479452054794</c:v>
                </c:pt>
                <c:pt idx="1140">
                  <c:v>3.1232876712328768</c:v>
                </c:pt>
                <c:pt idx="1141">
                  <c:v>3.1260273972602741</c:v>
                </c:pt>
                <c:pt idx="1142">
                  <c:v>3.128767123287671</c:v>
                </c:pt>
                <c:pt idx="1143">
                  <c:v>3.1315068493150684</c:v>
                </c:pt>
                <c:pt idx="1144">
                  <c:v>3.1342465753424658</c:v>
                </c:pt>
                <c:pt idx="1145">
                  <c:v>3.1369863013698631</c:v>
                </c:pt>
                <c:pt idx="1146">
                  <c:v>3.1397260273972605</c:v>
                </c:pt>
                <c:pt idx="1147">
                  <c:v>3.1424657534246574</c:v>
                </c:pt>
                <c:pt idx="1148">
                  <c:v>3.1452054794520548</c:v>
                </c:pt>
                <c:pt idx="1149">
                  <c:v>3.1479452054794521</c:v>
                </c:pt>
                <c:pt idx="1150">
                  <c:v>3.1506849315068495</c:v>
                </c:pt>
                <c:pt idx="1151">
                  <c:v>3.1534246575342464</c:v>
                </c:pt>
                <c:pt idx="1152">
                  <c:v>3.1561643835616437</c:v>
                </c:pt>
                <c:pt idx="1153">
                  <c:v>3.1589041095890411</c:v>
                </c:pt>
                <c:pt idx="1154">
                  <c:v>3.1616438356164385</c:v>
                </c:pt>
                <c:pt idx="1155">
                  <c:v>3.1643835616438358</c:v>
                </c:pt>
                <c:pt idx="1156">
                  <c:v>3.1671232876712327</c:v>
                </c:pt>
                <c:pt idx="1157">
                  <c:v>3.1698630136986301</c:v>
                </c:pt>
                <c:pt idx="1158">
                  <c:v>3.1726027397260275</c:v>
                </c:pt>
                <c:pt idx="1159">
                  <c:v>3.1753424657534248</c:v>
                </c:pt>
                <c:pt idx="1160">
                  <c:v>3.1780821917808217</c:v>
                </c:pt>
                <c:pt idx="1161">
                  <c:v>3.1808219178082191</c:v>
                </c:pt>
                <c:pt idx="1162">
                  <c:v>3.1835616438356165</c:v>
                </c:pt>
                <c:pt idx="1163">
                  <c:v>3.1863013698630138</c:v>
                </c:pt>
                <c:pt idx="1164">
                  <c:v>3.1890410958904107</c:v>
                </c:pt>
                <c:pt idx="1165">
                  <c:v>3.1917808219178081</c:v>
                </c:pt>
                <c:pt idx="1166">
                  <c:v>3.1945205479452055</c:v>
                </c:pt>
                <c:pt idx="1167">
                  <c:v>3.1972602739726028</c:v>
                </c:pt>
                <c:pt idx="1168">
                  <c:v>3.2</c:v>
                </c:pt>
                <c:pt idx="1169">
                  <c:v>3.2027397260273971</c:v>
                </c:pt>
                <c:pt idx="1170">
                  <c:v>3.2054794520547945</c:v>
                </c:pt>
                <c:pt idx="1171">
                  <c:v>3.2082191780821918</c:v>
                </c:pt>
                <c:pt idx="1172">
                  <c:v>3.2109589041095892</c:v>
                </c:pt>
                <c:pt idx="1173">
                  <c:v>3.2136986301369861</c:v>
                </c:pt>
                <c:pt idx="1174">
                  <c:v>3.2164383561643834</c:v>
                </c:pt>
                <c:pt idx="1175">
                  <c:v>3.2191780821917808</c:v>
                </c:pt>
                <c:pt idx="1176">
                  <c:v>3.2219178082191782</c:v>
                </c:pt>
                <c:pt idx="1177">
                  <c:v>3.2246575342465755</c:v>
                </c:pt>
                <c:pt idx="1178">
                  <c:v>3.2273972602739724</c:v>
                </c:pt>
                <c:pt idx="1179">
                  <c:v>3.2301369863013698</c:v>
                </c:pt>
                <c:pt idx="1180">
                  <c:v>3.2328767123287672</c:v>
                </c:pt>
                <c:pt idx="1181">
                  <c:v>3.2356164383561645</c:v>
                </c:pt>
                <c:pt idx="1182">
                  <c:v>3.2383561643835614</c:v>
                </c:pt>
                <c:pt idx="1183">
                  <c:v>3.2410958904109588</c:v>
                </c:pt>
                <c:pt idx="1184">
                  <c:v>3.2438356164383562</c:v>
                </c:pt>
                <c:pt idx="1185">
                  <c:v>3.2465753424657535</c:v>
                </c:pt>
                <c:pt idx="1186">
                  <c:v>3.2493150684931509</c:v>
                </c:pt>
                <c:pt idx="1187">
                  <c:v>3.2520547945205478</c:v>
                </c:pt>
                <c:pt idx="1188">
                  <c:v>3.2547945205479452</c:v>
                </c:pt>
                <c:pt idx="1189">
                  <c:v>3.2575342465753425</c:v>
                </c:pt>
                <c:pt idx="1190">
                  <c:v>3.2602739726027399</c:v>
                </c:pt>
                <c:pt idx="1191">
                  <c:v>3.2630136986301368</c:v>
                </c:pt>
                <c:pt idx="1192">
                  <c:v>3.2657534246575342</c:v>
                </c:pt>
                <c:pt idx="1193">
                  <c:v>3.2684931506849315</c:v>
                </c:pt>
                <c:pt idx="1194">
                  <c:v>3.2712328767123289</c:v>
                </c:pt>
                <c:pt idx="1195">
                  <c:v>3.2739726027397262</c:v>
                </c:pt>
                <c:pt idx="1196">
                  <c:v>3.2767123287671232</c:v>
                </c:pt>
                <c:pt idx="1197">
                  <c:v>3.2794520547945205</c:v>
                </c:pt>
                <c:pt idx="1198">
                  <c:v>3.2821917808219179</c:v>
                </c:pt>
                <c:pt idx="1199">
                  <c:v>3.2849315068493152</c:v>
                </c:pt>
                <c:pt idx="1200">
                  <c:v>3.2876712328767121</c:v>
                </c:pt>
                <c:pt idx="1201">
                  <c:v>3.2904109589041095</c:v>
                </c:pt>
                <c:pt idx="1202">
                  <c:v>3.2931506849315069</c:v>
                </c:pt>
                <c:pt idx="1203">
                  <c:v>3.2958904109589042</c:v>
                </c:pt>
                <c:pt idx="1204">
                  <c:v>3.2986301369863016</c:v>
                </c:pt>
                <c:pt idx="1205">
                  <c:v>3.3013698630136985</c:v>
                </c:pt>
                <c:pt idx="1206">
                  <c:v>3.3041095890410959</c:v>
                </c:pt>
                <c:pt idx="1207">
                  <c:v>3.3068493150684932</c:v>
                </c:pt>
                <c:pt idx="1208">
                  <c:v>3.3095890410958906</c:v>
                </c:pt>
                <c:pt idx="1209">
                  <c:v>3.3123287671232875</c:v>
                </c:pt>
                <c:pt idx="1210">
                  <c:v>3.3150684931506849</c:v>
                </c:pt>
                <c:pt idx="1211">
                  <c:v>3.3178082191780822</c:v>
                </c:pt>
                <c:pt idx="1212">
                  <c:v>3.3205479452054796</c:v>
                </c:pt>
                <c:pt idx="1213">
                  <c:v>3.3232876712328765</c:v>
                </c:pt>
                <c:pt idx="1214">
                  <c:v>3.3260273972602739</c:v>
                </c:pt>
                <c:pt idx="1215">
                  <c:v>3.3287671232876712</c:v>
                </c:pt>
                <c:pt idx="1216">
                  <c:v>3.3315068493150686</c:v>
                </c:pt>
                <c:pt idx="1217">
                  <c:v>3.3342465753424659</c:v>
                </c:pt>
                <c:pt idx="1218">
                  <c:v>3.3369863013698629</c:v>
                </c:pt>
                <c:pt idx="1219">
                  <c:v>3.3397260273972602</c:v>
                </c:pt>
                <c:pt idx="1220">
                  <c:v>3.3424657534246576</c:v>
                </c:pt>
                <c:pt idx="1221">
                  <c:v>3.3452054794520549</c:v>
                </c:pt>
                <c:pt idx="1222">
                  <c:v>3.3479452054794518</c:v>
                </c:pt>
                <c:pt idx="1223">
                  <c:v>3.3506849315068492</c:v>
                </c:pt>
                <c:pt idx="1224">
                  <c:v>3.3534246575342466</c:v>
                </c:pt>
                <c:pt idx="1225">
                  <c:v>3.3561643835616439</c:v>
                </c:pt>
                <c:pt idx="1226">
                  <c:v>3.3589041095890413</c:v>
                </c:pt>
                <c:pt idx="1227">
                  <c:v>3.3616438356164382</c:v>
                </c:pt>
                <c:pt idx="1228">
                  <c:v>3.3643835616438356</c:v>
                </c:pt>
                <c:pt idx="1229">
                  <c:v>3.3671232876712329</c:v>
                </c:pt>
                <c:pt idx="1230">
                  <c:v>3.3698630136986303</c:v>
                </c:pt>
                <c:pt idx="1231">
                  <c:v>3.3726027397260272</c:v>
                </c:pt>
                <c:pt idx="1232">
                  <c:v>3.3753424657534246</c:v>
                </c:pt>
                <c:pt idx="1233">
                  <c:v>3.3780821917808219</c:v>
                </c:pt>
                <c:pt idx="1234">
                  <c:v>3.3808219178082193</c:v>
                </c:pt>
                <c:pt idx="1235">
                  <c:v>3.3835616438356166</c:v>
                </c:pt>
                <c:pt idx="1236">
                  <c:v>3.3863013698630136</c:v>
                </c:pt>
                <c:pt idx="1237">
                  <c:v>3.3890410958904109</c:v>
                </c:pt>
                <c:pt idx="1238">
                  <c:v>3.3917808219178083</c:v>
                </c:pt>
                <c:pt idx="1239">
                  <c:v>3.3945205479452056</c:v>
                </c:pt>
                <c:pt idx="1240">
                  <c:v>3.3972602739726026</c:v>
                </c:pt>
                <c:pt idx="1241">
                  <c:v>3.4</c:v>
                </c:pt>
                <c:pt idx="1242">
                  <c:v>3.4027397260273973</c:v>
                </c:pt>
                <c:pt idx="1243">
                  <c:v>3.4054794520547946</c:v>
                </c:pt>
                <c:pt idx="1244">
                  <c:v>3.408219178082192</c:v>
                </c:pt>
                <c:pt idx="1245">
                  <c:v>3.4109589041095889</c:v>
                </c:pt>
                <c:pt idx="1246">
                  <c:v>3.4136986301369863</c:v>
                </c:pt>
                <c:pt idx="1247">
                  <c:v>3.4164383561643836</c:v>
                </c:pt>
                <c:pt idx="1248">
                  <c:v>3.419178082191781</c:v>
                </c:pt>
                <c:pt idx="1249">
                  <c:v>3.4219178082191779</c:v>
                </c:pt>
                <c:pt idx="1250">
                  <c:v>3.4246575342465753</c:v>
                </c:pt>
                <c:pt idx="1251">
                  <c:v>3.4273972602739726</c:v>
                </c:pt>
                <c:pt idx="1252">
                  <c:v>3.43013698630137</c:v>
                </c:pt>
                <c:pt idx="1253">
                  <c:v>3.4328767123287673</c:v>
                </c:pt>
                <c:pt idx="1254">
                  <c:v>3.4356164383561643</c:v>
                </c:pt>
                <c:pt idx="1255">
                  <c:v>3.4383561643835616</c:v>
                </c:pt>
                <c:pt idx="1256">
                  <c:v>3.441095890410959</c:v>
                </c:pt>
                <c:pt idx="1257">
                  <c:v>3.4438356164383563</c:v>
                </c:pt>
                <c:pt idx="1258">
                  <c:v>3.4465753424657533</c:v>
                </c:pt>
                <c:pt idx="1259">
                  <c:v>3.4493150684931506</c:v>
                </c:pt>
                <c:pt idx="1260">
                  <c:v>3.452054794520548</c:v>
                </c:pt>
                <c:pt idx="1261">
                  <c:v>3.4547945205479453</c:v>
                </c:pt>
                <c:pt idx="1262">
                  <c:v>3.4575342465753423</c:v>
                </c:pt>
                <c:pt idx="1263">
                  <c:v>3.4602739726027396</c:v>
                </c:pt>
                <c:pt idx="1264">
                  <c:v>3.463013698630137</c:v>
                </c:pt>
                <c:pt idx="1265">
                  <c:v>3.4657534246575343</c:v>
                </c:pt>
                <c:pt idx="1266">
                  <c:v>3.4684931506849317</c:v>
                </c:pt>
                <c:pt idx="1267">
                  <c:v>3.4712328767123286</c:v>
                </c:pt>
                <c:pt idx="1268">
                  <c:v>3.473972602739726</c:v>
                </c:pt>
                <c:pt idx="1269">
                  <c:v>3.4767123287671233</c:v>
                </c:pt>
                <c:pt idx="1270">
                  <c:v>3.4794520547945207</c:v>
                </c:pt>
                <c:pt idx="1271">
                  <c:v>3.4821917808219176</c:v>
                </c:pt>
                <c:pt idx="1272">
                  <c:v>3.484931506849315</c:v>
                </c:pt>
                <c:pt idx="1273">
                  <c:v>3.4876712328767123</c:v>
                </c:pt>
                <c:pt idx="1274">
                  <c:v>3.4904109589041097</c:v>
                </c:pt>
                <c:pt idx="1275">
                  <c:v>3.493150684931507</c:v>
                </c:pt>
                <c:pt idx="1276">
                  <c:v>3.495890410958904</c:v>
                </c:pt>
                <c:pt idx="1277">
                  <c:v>3.4986301369863013</c:v>
                </c:pt>
                <c:pt idx="1278">
                  <c:v>3.5013698630136987</c:v>
                </c:pt>
                <c:pt idx="1279">
                  <c:v>3.504109589041096</c:v>
                </c:pt>
                <c:pt idx="1280">
                  <c:v>3.506849315068493</c:v>
                </c:pt>
                <c:pt idx="1281">
                  <c:v>3.5095890410958903</c:v>
                </c:pt>
                <c:pt idx="1282">
                  <c:v>3.5123287671232877</c:v>
                </c:pt>
                <c:pt idx="1283">
                  <c:v>3.515068493150685</c:v>
                </c:pt>
                <c:pt idx="1284">
                  <c:v>3.5178082191780824</c:v>
                </c:pt>
                <c:pt idx="1285">
                  <c:v>3.5205479452054793</c:v>
                </c:pt>
                <c:pt idx="1286">
                  <c:v>3.5232876712328767</c:v>
                </c:pt>
                <c:pt idx="1287">
                  <c:v>3.526027397260274</c:v>
                </c:pt>
                <c:pt idx="1288">
                  <c:v>3.5287671232876714</c:v>
                </c:pt>
                <c:pt idx="1289">
                  <c:v>3.5315068493150683</c:v>
                </c:pt>
                <c:pt idx="1290">
                  <c:v>3.5342465753424657</c:v>
                </c:pt>
                <c:pt idx="1291">
                  <c:v>3.536986301369863</c:v>
                </c:pt>
                <c:pt idx="1292">
                  <c:v>3.5397260273972604</c:v>
                </c:pt>
                <c:pt idx="1293">
                  <c:v>3.5424657534246577</c:v>
                </c:pt>
                <c:pt idx="1294">
                  <c:v>3.5452054794520547</c:v>
                </c:pt>
                <c:pt idx="1295">
                  <c:v>3.547945205479452</c:v>
                </c:pt>
                <c:pt idx="1296">
                  <c:v>3.5506849315068494</c:v>
                </c:pt>
                <c:pt idx="1297">
                  <c:v>3.5534246575342467</c:v>
                </c:pt>
                <c:pt idx="1298">
                  <c:v>3.5561643835616437</c:v>
                </c:pt>
                <c:pt idx="1299">
                  <c:v>3.558904109589041</c:v>
                </c:pt>
                <c:pt idx="1300">
                  <c:v>3.5616438356164384</c:v>
                </c:pt>
                <c:pt idx="1301">
                  <c:v>3.5643835616438357</c:v>
                </c:pt>
                <c:pt idx="1302">
                  <c:v>3.5671232876712327</c:v>
                </c:pt>
                <c:pt idx="1303">
                  <c:v>3.56986301369863</c:v>
                </c:pt>
                <c:pt idx="1304">
                  <c:v>3.5726027397260274</c:v>
                </c:pt>
                <c:pt idx="1305">
                  <c:v>3.5753424657534247</c:v>
                </c:pt>
                <c:pt idx="1306">
                  <c:v>3.5780821917808221</c:v>
                </c:pt>
                <c:pt idx="1307">
                  <c:v>3.580821917808219</c:v>
                </c:pt>
                <c:pt idx="1308">
                  <c:v>3.5835616438356164</c:v>
                </c:pt>
                <c:pt idx="1309">
                  <c:v>3.5863013698630137</c:v>
                </c:pt>
                <c:pt idx="1310">
                  <c:v>3.5890410958904111</c:v>
                </c:pt>
                <c:pt idx="1311">
                  <c:v>3.591780821917808</c:v>
                </c:pt>
                <c:pt idx="1312">
                  <c:v>3.5945205479452054</c:v>
                </c:pt>
                <c:pt idx="1313">
                  <c:v>3.5972602739726027</c:v>
                </c:pt>
                <c:pt idx="1314">
                  <c:v>3.6</c:v>
                </c:pt>
                <c:pt idx="1315">
                  <c:v>3.6027397260273974</c:v>
                </c:pt>
                <c:pt idx="1316">
                  <c:v>3.6054794520547944</c:v>
                </c:pt>
                <c:pt idx="1317">
                  <c:v>3.6082191780821917</c:v>
                </c:pt>
                <c:pt idx="1318">
                  <c:v>3.6109589041095891</c:v>
                </c:pt>
                <c:pt idx="1319">
                  <c:v>3.6136986301369864</c:v>
                </c:pt>
                <c:pt idx="1320">
                  <c:v>3.6164383561643834</c:v>
                </c:pt>
                <c:pt idx="1321">
                  <c:v>3.6191780821917807</c:v>
                </c:pt>
                <c:pt idx="1322">
                  <c:v>3.6219178082191781</c:v>
                </c:pt>
                <c:pt idx="1323">
                  <c:v>3.6246575342465754</c:v>
                </c:pt>
                <c:pt idx="1324">
                  <c:v>3.6273972602739728</c:v>
                </c:pt>
                <c:pt idx="1325">
                  <c:v>3.6301369863013697</c:v>
                </c:pt>
                <c:pt idx="1326">
                  <c:v>3.6328767123287671</c:v>
                </c:pt>
                <c:pt idx="1327">
                  <c:v>3.6356164383561644</c:v>
                </c:pt>
                <c:pt idx="1328">
                  <c:v>3.6383561643835618</c:v>
                </c:pt>
                <c:pt idx="1329">
                  <c:v>3.6410958904109587</c:v>
                </c:pt>
                <c:pt idx="1330">
                  <c:v>3.6438356164383561</c:v>
                </c:pt>
                <c:pt idx="1331">
                  <c:v>3.6465753424657534</c:v>
                </c:pt>
                <c:pt idx="1332">
                  <c:v>3.6493150684931508</c:v>
                </c:pt>
                <c:pt idx="1333">
                  <c:v>3.6520547945205482</c:v>
                </c:pt>
                <c:pt idx="1334">
                  <c:v>3.6547945205479451</c:v>
                </c:pt>
                <c:pt idx="1335">
                  <c:v>3.6575342465753424</c:v>
                </c:pt>
                <c:pt idx="1336">
                  <c:v>3.6602739726027398</c:v>
                </c:pt>
                <c:pt idx="1337">
                  <c:v>3.6630136986301371</c:v>
                </c:pt>
                <c:pt idx="1338">
                  <c:v>3.6657534246575341</c:v>
                </c:pt>
                <c:pt idx="1339">
                  <c:v>3.6684931506849314</c:v>
                </c:pt>
                <c:pt idx="1340">
                  <c:v>3.6712328767123288</c:v>
                </c:pt>
                <c:pt idx="1341">
                  <c:v>3.6739726027397261</c:v>
                </c:pt>
                <c:pt idx="1342">
                  <c:v>3.6767123287671235</c:v>
                </c:pt>
                <c:pt idx="1343">
                  <c:v>3.6794520547945204</c:v>
                </c:pt>
                <c:pt idx="1344">
                  <c:v>3.6821917808219178</c:v>
                </c:pt>
                <c:pt idx="1345">
                  <c:v>3.6849315068493151</c:v>
                </c:pt>
                <c:pt idx="1346">
                  <c:v>3.6876712328767125</c:v>
                </c:pt>
                <c:pt idx="1347">
                  <c:v>3.6904109589041094</c:v>
                </c:pt>
                <c:pt idx="1348">
                  <c:v>3.6931506849315068</c:v>
                </c:pt>
                <c:pt idx="1349">
                  <c:v>3.6958904109589041</c:v>
                </c:pt>
                <c:pt idx="1350">
                  <c:v>3.6986301369863015</c:v>
                </c:pt>
                <c:pt idx="1351">
                  <c:v>3.7013698630136984</c:v>
                </c:pt>
                <c:pt idx="1352">
                  <c:v>3.7041095890410958</c:v>
                </c:pt>
                <c:pt idx="1353">
                  <c:v>3.7068493150684931</c:v>
                </c:pt>
                <c:pt idx="1354">
                  <c:v>3.7095890410958905</c:v>
                </c:pt>
                <c:pt idx="1355">
                  <c:v>3.7123287671232879</c:v>
                </c:pt>
                <c:pt idx="1356">
                  <c:v>3.7150684931506848</c:v>
                </c:pt>
                <c:pt idx="1357">
                  <c:v>3.7178082191780821</c:v>
                </c:pt>
                <c:pt idx="1358">
                  <c:v>3.7205479452054795</c:v>
                </c:pt>
                <c:pt idx="1359">
                  <c:v>3.7232876712328768</c:v>
                </c:pt>
                <c:pt idx="1360">
                  <c:v>3.7260273972602738</c:v>
                </c:pt>
                <c:pt idx="1361">
                  <c:v>3.7287671232876711</c:v>
                </c:pt>
                <c:pt idx="1362">
                  <c:v>3.7315068493150685</c:v>
                </c:pt>
                <c:pt idx="1363">
                  <c:v>3.7342465753424658</c:v>
                </c:pt>
                <c:pt idx="1364">
                  <c:v>3.7369863013698632</c:v>
                </c:pt>
                <c:pt idx="1365">
                  <c:v>3.7397260273972601</c:v>
                </c:pt>
                <c:pt idx="1366">
                  <c:v>3.7424657534246575</c:v>
                </c:pt>
                <c:pt idx="1367">
                  <c:v>3.7452054794520548</c:v>
                </c:pt>
                <c:pt idx="1368">
                  <c:v>3.7479452054794522</c:v>
                </c:pt>
                <c:pt idx="1369">
                  <c:v>3.7506849315068491</c:v>
                </c:pt>
                <c:pt idx="1370">
                  <c:v>3.7534246575342465</c:v>
                </c:pt>
                <c:pt idx="1371">
                  <c:v>3.7561643835616438</c:v>
                </c:pt>
                <c:pt idx="1372">
                  <c:v>3.7589041095890412</c:v>
                </c:pt>
                <c:pt idx="1373">
                  <c:v>3.7616438356164386</c:v>
                </c:pt>
                <c:pt idx="1374">
                  <c:v>3.7643835616438355</c:v>
                </c:pt>
                <c:pt idx="1375">
                  <c:v>3.7671232876712328</c:v>
                </c:pt>
                <c:pt idx="1376">
                  <c:v>3.7698630136986302</c:v>
                </c:pt>
                <c:pt idx="1377">
                  <c:v>3.7726027397260276</c:v>
                </c:pt>
                <c:pt idx="1378">
                  <c:v>3.7753424657534245</c:v>
                </c:pt>
                <c:pt idx="1379">
                  <c:v>3.7780821917808218</c:v>
                </c:pt>
                <c:pt idx="1380">
                  <c:v>3.7808219178082192</c:v>
                </c:pt>
                <c:pt idx="1381">
                  <c:v>3.7835616438356166</c:v>
                </c:pt>
                <c:pt idx="1382">
                  <c:v>3.7863013698630139</c:v>
                </c:pt>
                <c:pt idx="1383">
                  <c:v>3.7890410958904108</c:v>
                </c:pt>
                <c:pt idx="1384">
                  <c:v>3.7917808219178082</c:v>
                </c:pt>
                <c:pt idx="1385">
                  <c:v>3.7945205479452055</c:v>
                </c:pt>
                <c:pt idx="1386">
                  <c:v>3.7972602739726029</c:v>
                </c:pt>
                <c:pt idx="1387">
                  <c:v>3.8</c:v>
                </c:pt>
                <c:pt idx="1388">
                  <c:v>3.8027397260273972</c:v>
                </c:pt>
                <c:pt idx="1389">
                  <c:v>3.8054794520547945</c:v>
                </c:pt>
                <c:pt idx="1390">
                  <c:v>3.8082191780821919</c:v>
                </c:pt>
                <c:pt idx="1391">
                  <c:v>3.8109589041095893</c:v>
                </c:pt>
                <c:pt idx="1392">
                  <c:v>3.8136986301369862</c:v>
                </c:pt>
                <c:pt idx="1393">
                  <c:v>3.8164383561643835</c:v>
                </c:pt>
                <c:pt idx="1394">
                  <c:v>3.8191780821917809</c:v>
                </c:pt>
                <c:pt idx="1395">
                  <c:v>3.8219178082191783</c:v>
                </c:pt>
                <c:pt idx="1396">
                  <c:v>3.8246575342465752</c:v>
                </c:pt>
                <c:pt idx="1397">
                  <c:v>3.8273972602739725</c:v>
                </c:pt>
                <c:pt idx="1398">
                  <c:v>3.8301369863013699</c:v>
                </c:pt>
                <c:pt idx="1399">
                  <c:v>3.8328767123287673</c:v>
                </c:pt>
                <c:pt idx="1400">
                  <c:v>3.8356164383561642</c:v>
                </c:pt>
                <c:pt idx="1401">
                  <c:v>3.8383561643835615</c:v>
                </c:pt>
                <c:pt idx="1402">
                  <c:v>3.8410958904109589</c:v>
                </c:pt>
                <c:pt idx="1403">
                  <c:v>3.8438356164383563</c:v>
                </c:pt>
                <c:pt idx="1404">
                  <c:v>3.8465753424657536</c:v>
                </c:pt>
                <c:pt idx="1405">
                  <c:v>3.8493150684931505</c:v>
                </c:pt>
                <c:pt idx="1406">
                  <c:v>3.8520547945205479</c:v>
                </c:pt>
                <c:pt idx="1407">
                  <c:v>3.8547945205479452</c:v>
                </c:pt>
                <c:pt idx="1408">
                  <c:v>3.8575342465753426</c:v>
                </c:pt>
                <c:pt idx="1409">
                  <c:v>3.8602739726027395</c:v>
                </c:pt>
                <c:pt idx="1410">
                  <c:v>3.8630136986301369</c:v>
                </c:pt>
                <c:pt idx="1411">
                  <c:v>3.8657534246575342</c:v>
                </c:pt>
                <c:pt idx="1412">
                  <c:v>3.8684931506849316</c:v>
                </c:pt>
                <c:pt idx="1413">
                  <c:v>3.871232876712329</c:v>
                </c:pt>
                <c:pt idx="1414">
                  <c:v>3.8739726027397259</c:v>
                </c:pt>
                <c:pt idx="1415">
                  <c:v>3.8767123287671232</c:v>
                </c:pt>
                <c:pt idx="1416">
                  <c:v>3.8794520547945206</c:v>
                </c:pt>
                <c:pt idx="1417">
                  <c:v>3.882191780821918</c:v>
                </c:pt>
                <c:pt idx="1418">
                  <c:v>3.8849315068493149</c:v>
                </c:pt>
                <c:pt idx="1419">
                  <c:v>3.8876712328767122</c:v>
                </c:pt>
                <c:pt idx="1420">
                  <c:v>3.8904109589041096</c:v>
                </c:pt>
                <c:pt idx="1421">
                  <c:v>3.893150684931507</c:v>
                </c:pt>
                <c:pt idx="1422">
                  <c:v>3.8958904109589043</c:v>
                </c:pt>
                <c:pt idx="1423">
                  <c:v>3.8986301369863012</c:v>
                </c:pt>
                <c:pt idx="1424">
                  <c:v>3.9013698630136986</c:v>
                </c:pt>
                <c:pt idx="1425">
                  <c:v>3.904109589041096</c:v>
                </c:pt>
                <c:pt idx="1426">
                  <c:v>3.9068493150684933</c:v>
                </c:pt>
                <c:pt idx="1427">
                  <c:v>3.9095890410958902</c:v>
                </c:pt>
                <c:pt idx="1428">
                  <c:v>3.9123287671232876</c:v>
                </c:pt>
                <c:pt idx="1429">
                  <c:v>3.9150684931506849</c:v>
                </c:pt>
                <c:pt idx="1430">
                  <c:v>3.9178082191780823</c:v>
                </c:pt>
                <c:pt idx="1431">
                  <c:v>3.9205479452054797</c:v>
                </c:pt>
                <c:pt idx="1432">
                  <c:v>3.9232876712328766</c:v>
                </c:pt>
                <c:pt idx="1433">
                  <c:v>3.9260273972602739</c:v>
                </c:pt>
                <c:pt idx="1434">
                  <c:v>3.9287671232876713</c:v>
                </c:pt>
                <c:pt idx="1435">
                  <c:v>3.9315068493150687</c:v>
                </c:pt>
                <c:pt idx="1436">
                  <c:v>3.9342465753424656</c:v>
                </c:pt>
                <c:pt idx="1437">
                  <c:v>3.9369863013698629</c:v>
                </c:pt>
                <c:pt idx="1438">
                  <c:v>3.9397260273972603</c:v>
                </c:pt>
                <c:pt idx="1439">
                  <c:v>3.9424657534246577</c:v>
                </c:pt>
                <c:pt idx="1440">
                  <c:v>3.9452054794520546</c:v>
                </c:pt>
                <c:pt idx="1441">
                  <c:v>3.9479452054794519</c:v>
                </c:pt>
                <c:pt idx="1442">
                  <c:v>3.9506849315068493</c:v>
                </c:pt>
                <c:pt idx="1443">
                  <c:v>3.9534246575342467</c:v>
                </c:pt>
                <c:pt idx="1444">
                  <c:v>3.956164383561644</c:v>
                </c:pt>
                <c:pt idx="1445">
                  <c:v>3.9589041095890409</c:v>
                </c:pt>
                <c:pt idx="1446">
                  <c:v>3.9616438356164383</c:v>
                </c:pt>
                <c:pt idx="1447">
                  <c:v>3.9643835616438357</c:v>
                </c:pt>
                <c:pt idx="1448">
                  <c:v>3.967123287671233</c:v>
                </c:pt>
                <c:pt idx="1449">
                  <c:v>3.9698630136986299</c:v>
                </c:pt>
                <c:pt idx="1450">
                  <c:v>3.9726027397260273</c:v>
                </c:pt>
                <c:pt idx="1451">
                  <c:v>3.9753424657534246</c:v>
                </c:pt>
                <c:pt idx="1452">
                  <c:v>3.978082191780822</c:v>
                </c:pt>
                <c:pt idx="1453">
                  <c:v>3.9808219178082194</c:v>
                </c:pt>
                <c:pt idx="1454">
                  <c:v>3.9835616438356163</c:v>
                </c:pt>
                <c:pt idx="1455">
                  <c:v>3.9863013698630136</c:v>
                </c:pt>
                <c:pt idx="1456">
                  <c:v>3.989041095890411</c:v>
                </c:pt>
                <c:pt idx="1457">
                  <c:v>3.9917808219178084</c:v>
                </c:pt>
                <c:pt idx="1458">
                  <c:v>3.9945205479452053</c:v>
                </c:pt>
                <c:pt idx="1459">
                  <c:v>3.9972602739726026</c:v>
                </c:pt>
                <c:pt idx="1460">
                  <c:v>4</c:v>
                </c:pt>
                <c:pt idx="1461">
                  <c:v>4.0027397260273974</c:v>
                </c:pt>
                <c:pt idx="1462">
                  <c:v>4.0054794520547947</c:v>
                </c:pt>
                <c:pt idx="1463">
                  <c:v>4.0082191780821921</c:v>
                </c:pt>
                <c:pt idx="1464">
                  <c:v>4.0109589041095894</c:v>
                </c:pt>
                <c:pt idx="1465">
                  <c:v>4.0136986301369859</c:v>
                </c:pt>
                <c:pt idx="1466">
                  <c:v>4.0164383561643833</c:v>
                </c:pt>
                <c:pt idx="1467">
                  <c:v>4.0191780821917806</c:v>
                </c:pt>
                <c:pt idx="1468">
                  <c:v>4.021917808219178</c:v>
                </c:pt>
                <c:pt idx="1469">
                  <c:v>4.0246575342465754</c:v>
                </c:pt>
                <c:pt idx="1470">
                  <c:v>4.0273972602739727</c:v>
                </c:pt>
                <c:pt idx="1471">
                  <c:v>4.0301369863013701</c:v>
                </c:pt>
                <c:pt idx="1472">
                  <c:v>4.0328767123287674</c:v>
                </c:pt>
                <c:pt idx="1473">
                  <c:v>4.0356164383561648</c:v>
                </c:pt>
                <c:pt idx="1474">
                  <c:v>4.0383561643835613</c:v>
                </c:pt>
                <c:pt idx="1475">
                  <c:v>4.0410958904109586</c:v>
                </c:pt>
                <c:pt idx="1476">
                  <c:v>4.043835616438356</c:v>
                </c:pt>
                <c:pt idx="1477">
                  <c:v>4.0465753424657533</c:v>
                </c:pt>
                <c:pt idx="1478">
                  <c:v>4.0493150684931507</c:v>
                </c:pt>
                <c:pt idx="1479">
                  <c:v>4.0520547945205481</c:v>
                </c:pt>
                <c:pt idx="1480">
                  <c:v>4.0547945205479454</c:v>
                </c:pt>
                <c:pt idx="1481">
                  <c:v>4.0575342465753428</c:v>
                </c:pt>
                <c:pt idx="1482">
                  <c:v>4.0602739726027401</c:v>
                </c:pt>
                <c:pt idx="1483">
                  <c:v>4.0630136986301366</c:v>
                </c:pt>
                <c:pt idx="1484">
                  <c:v>4.065753424657534</c:v>
                </c:pt>
                <c:pt idx="1485">
                  <c:v>4.0684931506849313</c:v>
                </c:pt>
                <c:pt idx="1486">
                  <c:v>4.0712328767123287</c:v>
                </c:pt>
                <c:pt idx="1487">
                  <c:v>4.0739726027397261</c:v>
                </c:pt>
                <c:pt idx="1488">
                  <c:v>4.0767123287671234</c:v>
                </c:pt>
                <c:pt idx="1489">
                  <c:v>4.0794520547945208</c:v>
                </c:pt>
                <c:pt idx="1490">
                  <c:v>4.0821917808219181</c:v>
                </c:pt>
                <c:pt idx="1491">
                  <c:v>4.0849315068493155</c:v>
                </c:pt>
                <c:pt idx="1492">
                  <c:v>4.087671232876712</c:v>
                </c:pt>
                <c:pt idx="1493">
                  <c:v>4.0904109589041093</c:v>
                </c:pt>
                <c:pt idx="1494">
                  <c:v>4.0931506849315067</c:v>
                </c:pt>
                <c:pt idx="1495">
                  <c:v>4.095890410958904</c:v>
                </c:pt>
                <c:pt idx="1496">
                  <c:v>4.0986301369863014</c:v>
                </c:pt>
                <c:pt idx="1497">
                  <c:v>4.1013698630136988</c:v>
                </c:pt>
                <c:pt idx="1498">
                  <c:v>4.1041095890410961</c:v>
                </c:pt>
                <c:pt idx="1499">
                  <c:v>4.1068493150684935</c:v>
                </c:pt>
                <c:pt idx="1500">
                  <c:v>4.1095890410958908</c:v>
                </c:pt>
                <c:pt idx="1501">
                  <c:v>4.1123287671232873</c:v>
                </c:pt>
                <c:pt idx="1502">
                  <c:v>4.1150684931506847</c:v>
                </c:pt>
                <c:pt idx="1503">
                  <c:v>4.117808219178082</c:v>
                </c:pt>
                <c:pt idx="1504">
                  <c:v>4.1205479452054794</c:v>
                </c:pt>
                <c:pt idx="1505">
                  <c:v>4.1232876712328768</c:v>
                </c:pt>
                <c:pt idx="1506">
                  <c:v>4.1260273972602741</c:v>
                </c:pt>
                <c:pt idx="1507">
                  <c:v>4.1287671232876715</c:v>
                </c:pt>
                <c:pt idx="1508">
                  <c:v>4.1315068493150688</c:v>
                </c:pt>
                <c:pt idx="1509">
                  <c:v>4.1342465753424653</c:v>
                </c:pt>
                <c:pt idx="1510">
                  <c:v>4.1369863013698627</c:v>
                </c:pt>
                <c:pt idx="1511">
                  <c:v>4.13972602739726</c:v>
                </c:pt>
                <c:pt idx="1512">
                  <c:v>4.1424657534246574</c:v>
                </c:pt>
                <c:pt idx="1513">
                  <c:v>4.1452054794520548</c:v>
                </c:pt>
                <c:pt idx="1514">
                  <c:v>4.1479452054794521</c:v>
                </c:pt>
                <c:pt idx="1515">
                  <c:v>4.1506849315068495</c:v>
                </c:pt>
                <c:pt idx="1516">
                  <c:v>4.1534246575342468</c:v>
                </c:pt>
                <c:pt idx="1517">
                  <c:v>4.1561643835616442</c:v>
                </c:pt>
                <c:pt idx="1518">
                  <c:v>4.1589041095890407</c:v>
                </c:pt>
                <c:pt idx="1519">
                  <c:v>4.161643835616438</c:v>
                </c:pt>
                <c:pt idx="1520">
                  <c:v>4.1643835616438354</c:v>
                </c:pt>
                <c:pt idx="1521">
                  <c:v>4.1671232876712327</c:v>
                </c:pt>
                <c:pt idx="1522">
                  <c:v>4.1698630136986301</c:v>
                </c:pt>
                <c:pt idx="1523">
                  <c:v>4.1726027397260275</c:v>
                </c:pt>
                <c:pt idx="1524">
                  <c:v>4.1753424657534248</c:v>
                </c:pt>
                <c:pt idx="1525">
                  <c:v>4.1780821917808222</c:v>
                </c:pt>
                <c:pt idx="1526">
                  <c:v>4.1808219178082195</c:v>
                </c:pt>
                <c:pt idx="1527">
                  <c:v>4.183561643835616</c:v>
                </c:pt>
                <c:pt idx="1528">
                  <c:v>4.1863013698630134</c:v>
                </c:pt>
                <c:pt idx="1529">
                  <c:v>4.1890410958904107</c:v>
                </c:pt>
                <c:pt idx="1530">
                  <c:v>4.1917808219178081</c:v>
                </c:pt>
                <c:pt idx="1531">
                  <c:v>4.1945205479452055</c:v>
                </c:pt>
                <c:pt idx="1532">
                  <c:v>4.1972602739726028</c:v>
                </c:pt>
                <c:pt idx="1533">
                  <c:v>4.2</c:v>
                </c:pt>
                <c:pt idx="1534">
                  <c:v>4.2027397260273975</c:v>
                </c:pt>
                <c:pt idx="1535">
                  <c:v>4.2054794520547949</c:v>
                </c:pt>
                <c:pt idx="1536">
                  <c:v>4.2082191780821914</c:v>
                </c:pt>
                <c:pt idx="1537">
                  <c:v>4.2109589041095887</c:v>
                </c:pt>
                <c:pt idx="1538">
                  <c:v>4.2136986301369861</c:v>
                </c:pt>
                <c:pt idx="1539">
                  <c:v>4.2164383561643834</c:v>
                </c:pt>
                <c:pt idx="1540">
                  <c:v>4.2191780821917808</c:v>
                </c:pt>
                <c:pt idx="1541">
                  <c:v>4.2219178082191782</c:v>
                </c:pt>
                <c:pt idx="1542">
                  <c:v>4.2246575342465755</c:v>
                </c:pt>
                <c:pt idx="1543">
                  <c:v>4.2273972602739729</c:v>
                </c:pt>
                <c:pt idx="1544">
                  <c:v>4.2301369863013702</c:v>
                </c:pt>
                <c:pt idx="1545">
                  <c:v>4.2328767123287667</c:v>
                </c:pt>
                <c:pt idx="1546">
                  <c:v>4.2356164383561641</c:v>
                </c:pt>
                <c:pt idx="1547">
                  <c:v>4.2383561643835614</c:v>
                </c:pt>
                <c:pt idx="1548">
                  <c:v>4.2410958904109588</c:v>
                </c:pt>
                <c:pt idx="1549">
                  <c:v>4.2438356164383562</c:v>
                </c:pt>
                <c:pt idx="1550">
                  <c:v>4.2465753424657535</c:v>
                </c:pt>
                <c:pt idx="1551">
                  <c:v>4.2493150684931509</c:v>
                </c:pt>
                <c:pt idx="1552">
                  <c:v>4.2520547945205482</c:v>
                </c:pt>
                <c:pt idx="1553">
                  <c:v>4.2547945205479456</c:v>
                </c:pt>
                <c:pt idx="1554">
                  <c:v>4.2575342465753421</c:v>
                </c:pt>
                <c:pt idx="1555">
                  <c:v>4.2602739726027394</c:v>
                </c:pt>
                <c:pt idx="1556">
                  <c:v>4.2630136986301368</c:v>
                </c:pt>
                <c:pt idx="1557">
                  <c:v>4.2657534246575342</c:v>
                </c:pt>
                <c:pt idx="1558">
                  <c:v>4.2684931506849315</c:v>
                </c:pt>
                <c:pt idx="1559">
                  <c:v>4.2712328767123289</c:v>
                </c:pt>
                <c:pt idx="1560">
                  <c:v>4.2739726027397262</c:v>
                </c:pt>
                <c:pt idx="1561">
                  <c:v>4.2767123287671236</c:v>
                </c:pt>
                <c:pt idx="1562">
                  <c:v>4.279452054794521</c:v>
                </c:pt>
                <c:pt idx="1563">
                  <c:v>4.2821917808219174</c:v>
                </c:pt>
                <c:pt idx="1564">
                  <c:v>4.2849315068493148</c:v>
                </c:pt>
                <c:pt idx="1565">
                  <c:v>4.2876712328767121</c:v>
                </c:pt>
                <c:pt idx="1566">
                  <c:v>4.2904109589041095</c:v>
                </c:pt>
                <c:pt idx="1567">
                  <c:v>4.2931506849315069</c:v>
                </c:pt>
                <c:pt idx="1568">
                  <c:v>4.2958904109589042</c:v>
                </c:pt>
                <c:pt idx="1569">
                  <c:v>4.2986301369863016</c:v>
                </c:pt>
                <c:pt idx="1570">
                  <c:v>4.3013698630136989</c:v>
                </c:pt>
                <c:pt idx="1571">
                  <c:v>4.3041095890410963</c:v>
                </c:pt>
                <c:pt idx="1572">
                  <c:v>4.3068493150684928</c:v>
                </c:pt>
                <c:pt idx="1573">
                  <c:v>4.3095890410958901</c:v>
                </c:pt>
                <c:pt idx="1574">
                  <c:v>4.3123287671232875</c:v>
                </c:pt>
                <c:pt idx="1575">
                  <c:v>4.3150684931506849</c:v>
                </c:pt>
                <c:pt idx="1576">
                  <c:v>4.3178082191780822</c:v>
                </c:pt>
                <c:pt idx="1577">
                  <c:v>4.3205479452054796</c:v>
                </c:pt>
                <c:pt idx="1578">
                  <c:v>4.3232876712328769</c:v>
                </c:pt>
                <c:pt idx="1579">
                  <c:v>4.3260273972602743</c:v>
                </c:pt>
                <c:pt idx="1580">
                  <c:v>4.3287671232876717</c:v>
                </c:pt>
                <c:pt idx="1581">
                  <c:v>4.3315068493150681</c:v>
                </c:pt>
                <c:pt idx="1582">
                  <c:v>4.3342465753424655</c:v>
                </c:pt>
                <c:pt idx="1583">
                  <c:v>4.3369863013698629</c:v>
                </c:pt>
                <c:pt idx="1584">
                  <c:v>4.3397260273972602</c:v>
                </c:pt>
                <c:pt idx="1585">
                  <c:v>4.3424657534246576</c:v>
                </c:pt>
                <c:pt idx="1586">
                  <c:v>4.3452054794520549</c:v>
                </c:pt>
                <c:pt idx="1587">
                  <c:v>4.3479452054794523</c:v>
                </c:pt>
                <c:pt idx="1588">
                  <c:v>4.3506849315068497</c:v>
                </c:pt>
                <c:pt idx="1589">
                  <c:v>4.353424657534247</c:v>
                </c:pt>
                <c:pt idx="1590">
                  <c:v>4.3561643835616435</c:v>
                </c:pt>
                <c:pt idx="1591">
                  <c:v>4.3589041095890408</c:v>
                </c:pt>
                <c:pt idx="1592">
                  <c:v>4.3616438356164382</c:v>
                </c:pt>
                <c:pt idx="1593">
                  <c:v>4.3643835616438356</c:v>
                </c:pt>
                <c:pt idx="1594">
                  <c:v>4.3671232876712329</c:v>
                </c:pt>
                <c:pt idx="1595">
                  <c:v>4.3698630136986303</c:v>
                </c:pt>
                <c:pt idx="1596">
                  <c:v>4.3726027397260276</c:v>
                </c:pt>
                <c:pt idx="1597">
                  <c:v>4.375342465753425</c:v>
                </c:pt>
                <c:pt idx="1598">
                  <c:v>4.3780821917808215</c:v>
                </c:pt>
                <c:pt idx="1599">
                  <c:v>4.3808219178082188</c:v>
                </c:pt>
                <c:pt idx="1600">
                  <c:v>4.3835616438356162</c:v>
                </c:pt>
                <c:pt idx="1601">
                  <c:v>4.3863013698630136</c:v>
                </c:pt>
                <c:pt idx="1602">
                  <c:v>4.3890410958904109</c:v>
                </c:pt>
                <c:pt idx="1603">
                  <c:v>4.3917808219178083</c:v>
                </c:pt>
                <c:pt idx="1604">
                  <c:v>4.3945205479452056</c:v>
                </c:pt>
                <c:pt idx="1605">
                  <c:v>4.397260273972603</c:v>
                </c:pt>
                <c:pt idx="1606">
                  <c:v>4.4000000000000004</c:v>
                </c:pt>
                <c:pt idx="1607">
                  <c:v>4.4027397260273968</c:v>
                </c:pt>
                <c:pt idx="1608">
                  <c:v>4.4054794520547942</c:v>
                </c:pt>
                <c:pt idx="1609">
                  <c:v>4.4082191780821915</c:v>
                </c:pt>
                <c:pt idx="1610">
                  <c:v>4.4109589041095889</c:v>
                </c:pt>
                <c:pt idx="1611">
                  <c:v>4.4136986301369863</c:v>
                </c:pt>
                <c:pt idx="1612">
                  <c:v>4.4164383561643836</c:v>
                </c:pt>
                <c:pt idx="1613">
                  <c:v>4.419178082191781</c:v>
                </c:pt>
                <c:pt idx="1614">
                  <c:v>4.4219178082191783</c:v>
                </c:pt>
                <c:pt idx="1615">
                  <c:v>4.4246575342465757</c:v>
                </c:pt>
                <c:pt idx="1616">
                  <c:v>4.4273972602739722</c:v>
                </c:pt>
                <c:pt idx="1617">
                  <c:v>4.4301369863013695</c:v>
                </c:pt>
                <c:pt idx="1618">
                  <c:v>4.4328767123287669</c:v>
                </c:pt>
                <c:pt idx="1619">
                  <c:v>4.4356164383561643</c:v>
                </c:pt>
                <c:pt idx="1620">
                  <c:v>4.4383561643835616</c:v>
                </c:pt>
                <c:pt idx="1621">
                  <c:v>4.441095890410959</c:v>
                </c:pt>
                <c:pt idx="1622">
                  <c:v>4.4438356164383563</c:v>
                </c:pt>
                <c:pt idx="1623">
                  <c:v>4.4465753424657537</c:v>
                </c:pt>
                <c:pt idx="1624">
                  <c:v>4.4493150684931511</c:v>
                </c:pt>
                <c:pt idx="1625">
                  <c:v>4.4520547945205475</c:v>
                </c:pt>
                <c:pt idx="1626">
                  <c:v>4.4547945205479449</c:v>
                </c:pt>
                <c:pt idx="1627">
                  <c:v>4.4575342465753423</c:v>
                </c:pt>
                <c:pt idx="1628">
                  <c:v>4.4602739726027396</c:v>
                </c:pt>
                <c:pt idx="1629">
                  <c:v>4.463013698630137</c:v>
                </c:pt>
                <c:pt idx="1630">
                  <c:v>4.4657534246575343</c:v>
                </c:pt>
                <c:pt idx="1631">
                  <c:v>4.4684931506849317</c:v>
                </c:pt>
                <c:pt idx="1632">
                  <c:v>4.4712328767123291</c:v>
                </c:pt>
                <c:pt idx="1633">
                  <c:v>4.4739726027397264</c:v>
                </c:pt>
                <c:pt idx="1634">
                  <c:v>4.4767123287671229</c:v>
                </c:pt>
                <c:pt idx="1635">
                  <c:v>4.4794520547945202</c:v>
                </c:pt>
                <c:pt idx="1636">
                  <c:v>4.4821917808219176</c:v>
                </c:pt>
                <c:pt idx="1637">
                  <c:v>4.484931506849315</c:v>
                </c:pt>
                <c:pt idx="1638">
                  <c:v>4.4876712328767123</c:v>
                </c:pt>
                <c:pt idx="1639">
                  <c:v>4.4904109589041097</c:v>
                </c:pt>
                <c:pt idx="1640">
                  <c:v>4.493150684931507</c:v>
                </c:pt>
                <c:pt idx="1641">
                  <c:v>4.4958904109589044</c:v>
                </c:pt>
                <c:pt idx="1642">
                  <c:v>4.4986301369863018</c:v>
                </c:pt>
                <c:pt idx="1643">
                  <c:v>4.5013698630136982</c:v>
                </c:pt>
                <c:pt idx="1644">
                  <c:v>4.5041095890410956</c:v>
                </c:pt>
                <c:pt idx="1645">
                  <c:v>4.506849315068493</c:v>
                </c:pt>
                <c:pt idx="1646">
                  <c:v>4.5095890410958903</c:v>
                </c:pt>
                <c:pt idx="1647">
                  <c:v>4.5123287671232877</c:v>
                </c:pt>
                <c:pt idx="1648">
                  <c:v>4.515068493150685</c:v>
                </c:pt>
                <c:pt idx="1649">
                  <c:v>4.5178082191780824</c:v>
                </c:pt>
                <c:pt idx="1650">
                  <c:v>4.5205479452054798</c:v>
                </c:pt>
                <c:pt idx="1651">
                  <c:v>4.5232876712328771</c:v>
                </c:pt>
                <c:pt idx="1652">
                  <c:v>4.5260273972602736</c:v>
                </c:pt>
                <c:pt idx="1653">
                  <c:v>4.5287671232876709</c:v>
                </c:pt>
                <c:pt idx="1654">
                  <c:v>4.5315068493150683</c:v>
                </c:pt>
                <c:pt idx="1655">
                  <c:v>4.5342465753424657</c:v>
                </c:pt>
                <c:pt idx="1656">
                  <c:v>4.536986301369863</c:v>
                </c:pt>
                <c:pt idx="1657">
                  <c:v>4.5397260273972604</c:v>
                </c:pt>
                <c:pt idx="1658">
                  <c:v>4.5424657534246577</c:v>
                </c:pt>
                <c:pt idx="1659">
                  <c:v>4.5452054794520551</c:v>
                </c:pt>
                <c:pt idx="1660">
                  <c:v>4.5479452054794525</c:v>
                </c:pt>
                <c:pt idx="1661">
                  <c:v>4.5506849315068489</c:v>
                </c:pt>
                <c:pt idx="1662">
                  <c:v>4.5534246575342463</c:v>
                </c:pt>
                <c:pt idx="1663">
                  <c:v>4.5561643835616437</c:v>
                </c:pt>
                <c:pt idx="1664">
                  <c:v>4.558904109589041</c:v>
                </c:pt>
                <c:pt idx="1665">
                  <c:v>4.5616438356164384</c:v>
                </c:pt>
                <c:pt idx="1666">
                  <c:v>4.5643835616438357</c:v>
                </c:pt>
                <c:pt idx="1667">
                  <c:v>4.5671232876712331</c:v>
                </c:pt>
                <c:pt idx="1668">
                  <c:v>4.5698630136986305</c:v>
                </c:pt>
                <c:pt idx="1669">
                  <c:v>4.5726027397260278</c:v>
                </c:pt>
                <c:pt idx="1670">
                  <c:v>4.5753424657534243</c:v>
                </c:pt>
                <c:pt idx="1671">
                  <c:v>4.5780821917808217</c:v>
                </c:pt>
                <c:pt idx="1672">
                  <c:v>4.580821917808219</c:v>
                </c:pt>
                <c:pt idx="1673">
                  <c:v>4.5835616438356164</c:v>
                </c:pt>
                <c:pt idx="1674">
                  <c:v>4.5863013698630137</c:v>
                </c:pt>
                <c:pt idx="1675">
                  <c:v>4.5890410958904111</c:v>
                </c:pt>
                <c:pt idx="1676">
                  <c:v>4.5917808219178085</c:v>
                </c:pt>
                <c:pt idx="1677">
                  <c:v>4.5945205479452058</c:v>
                </c:pt>
                <c:pt idx="1678">
                  <c:v>4.5972602739726032</c:v>
                </c:pt>
                <c:pt idx="1679">
                  <c:v>4.5999999999999996</c:v>
                </c:pt>
                <c:pt idx="1680">
                  <c:v>4.602739726027397</c:v>
                </c:pt>
                <c:pt idx="1681">
                  <c:v>4.6054794520547944</c:v>
                </c:pt>
                <c:pt idx="1682">
                  <c:v>4.6082191780821917</c:v>
                </c:pt>
                <c:pt idx="1683">
                  <c:v>4.6109589041095891</c:v>
                </c:pt>
                <c:pt idx="1684">
                  <c:v>4.6136986301369864</c:v>
                </c:pt>
                <c:pt idx="1685">
                  <c:v>4.6164383561643838</c:v>
                </c:pt>
                <c:pt idx="1686">
                  <c:v>4.6191780821917812</c:v>
                </c:pt>
                <c:pt idx="1687">
                  <c:v>4.6219178082191785</c:v>
                </c:pt>
                <c:pt idx="1688">
                  <c:v>4.624657534246575</c:v>
                </c:pt>
                <c:pt idx="1689">
                  <c:v>4.6273972602739724</c:v>
                </c:pt>
                <c:pt idx="1690">
                  <c:v>4.6301369863013697</c:v>
                </c:pt>
                <c:pt idx="1691">
                  <c:v>4.6328767123287671</c:v>
                </c:pt>
                <c:pt idx="1692">
                  <c:v>4.6356164383561644</c:v>
                </c:pt>
                <c:pt idx="1693">
                  <c:v>4.6383561643835618</c:v>
                </c:pt>
                <c:pt idx="1694">
                  <c:v>4.6410958904109592</c:v>
                </c:pt>
                <c:pt idx="1695">
                  <c:v>4.6438356164383565</c:v>
                </c:pt>
                <c:pt idx="1696">
                  <c:v>4.646575342465753</c:v>
                </c:pt>
                <c:pt idx="1697">
                  <c:v>4.6493150684931503</c:v>
                </c:pt>
                <c:pt idx="1698">
                  <c:v>4.6520547945205477</c:v>
                </c:pt>
                <c:pt idx="1699">
                  <c:v>4.6547945205479451</c:v>
                </c:pt>
                <c:pt idx="1700">
                  <c:v>4.6575342465753424</c:v>
                </c:pt>
                <c:pt idx="1701">
                  <c:v>4.6602739726027398</c:v>
                </c:pt>
                <c:pt idx="1702">
                  <c:v>4.6630136986301371</c:v>
                </c:pt>
                <c:pt idx="1703">
                  <c:v>4.6657534246575345</c:v>
                </c:pt>
                <c:pt idx="1704">
                  <c:v>4.6684931506849319</c:v>
                </c:pt>
                <c:pt idx="1705">
                  <c:v>4.6712328767123283</c:v>
                </c:pt>
                <c:pt idx="1706">
                  <c:v>4.6739726027397257</c:v>
                </c:pt>
                <c:pt idx="1707">
                  <c:v>4.6767123287671231</c:v>
                </c:pt>
                <c:pt idx="1708">
                  <c:v>4.6794520547945204</c:v>
                </c:pt>
                <c:pt idx="1709">
                  <c:v>4.6821917808219178</c:v>
                </c:pt>
                <c:pt idx="1710">
                  <c:v>4.6849315068493151</c:v>
                </c:pt>
                <c:pt idx="1711">
                  <c:v>4.6876712328767125</c:v>
                </c:pt>
                <c:pt idx="1712">
                  <c:v>4.6904109589041099</c:v>
                </c:pt>
                <c:pt idx="1713">
                  <c:v>4.6931506849315072</c:v>
                </c:pt>
                <c:pt idx="1714">
                  <c:v>4.6958904109589037</c:v>
                </c:pt>
                <c:pt idx="1715">
                  <c:v>4.6986301369863011</c:v>
                </c:pt>
                <c:pt idx="1716">
                  <c:v>4.7013698630136984</c:v>
                </c:pt>
                <c:pt idx="1717">
                  <c:v>4.7041095890410958</c:v>
                </c:pt>
                <c:pt idx="1718">
                  <c:v>4.7068493150684931</c:v>
                </c:pt>
                <c:pt idx="1719">
                  <c:v>4.7095890410958905</c:v>
                </c:pt>
                <c:pt idx="1720">
                  <c:v>4.7123287671232879</c:v>
                </c:pt>
                <c:pt idx="1721">
                  <c:v>4.7150684931506852</c:v>
                </c:pt>
                <c:pt idx="1722">
                  <c:v>4.7178082191780826</c:v>
                </c:pt>
                <c:pt idx="1723">
                  <c:v>4.720547945205479</c:v>
                </c:pt>
                <c:pt idx="1724">
                  <c:v>4.7232876712328764</c:v>
                </c:pt>
                <c:pt idx="1725">
                  <c:v>4.7260273972602738</c:v>
                </c:pt>
                <c:pt idx="1726">
                  <c:v>4.7287671232876711</c:v>
                </c:pt>
                <c:pt idx="1727">
                  <c:v>4.7315068493150685</c:v>
                </c:pt>
                <c:pt idx="1728">
                  <c:v>4.7342465753424658</c:v>
                </c:pt>
                <c:pt idx="1729">
                  <c:v>4.7369863013698632</c:v>
                </c:pt>
                <c:pt idx="1730">
                  <c:v>4.7397260273972606</c:v>
                </c:pt>
                <c:pt idx="1731">
                  <c:v>4.7424657534246579</c:v>
                </c:pt>
                <c:pt idx="1732">
                  <c:v>4.7452054794520544</c:v>
                </c:pt>
                <c:pt idx="1733">
                  <c:v>4.7479452054794518</c:v>
                </c:pt>
                <c:pt idx="1734">
                  <c:v>4.7506849315068491</c:v>
                </c:pt>
                <c:pt idx="1735">
                  <c:v>4.7534246575342465</c:v>
                </c:pt>
                <c:pt idx="1736">
                  <c:v>4.7561643835616438</c:v>
                </c:pt>
                <c:pt idx="1737">
                  <c:v>4.7589041095890412</c:v>
                </c:pt>
                <c:pt idx="1738">
                  <c:v>4.7616438356164386</c:v>
                </c:pt>
                <c:pt idx="1739">
                  <c:v>4.7643835616438359</c:v>
                </c:pt>
                <c:pt idx="1740">
                  <c:v>4.7671232876712333</c:v>
                </c:pt>
                <c:pt idx="1741">
                  <c:v>4.7698630136986298</c:v>
                </c:pt>
                <c:pt idx="1742">
                  <c:v>4.7726027397260271</c:v>
                </c:pt>
                <c:pt idx="1743">
                  <c:v>4.7753424657534245</c:v>
                </c:pt>
                <c:pt idx="1744">
                  <c:v>4.7780821917808218</c:v>
                </c:pt>
                <c:pt idx="1745">
                  <c:v>4.7808219178082192</c:v>
                </c:pt>
                <c:pt idx="1746">
                  <c:v>4.7835616438356166</c:v>
                </c:pt>
                <c:pt idx="1747">
                  <c:v>4.7863013698630139</c:v>
                </c:pt>
                <c:pt idx="1748">
                  <c:v>4.7890410958904113</c:v>
                </c:pt>
                <c:pt idx="1749">
                  <c:v>4.7917808219178086</c:v>
                </c:pt>
                <c:pt idx="1750">
                  <c:v>4.7945205479452051</c:v>
                </c:pt>
                <c:pt idx="1751">
                  <c:v>4.7972602739726025</c:v>
                </c:pt>
                <c:pt idx="1752">
                  <c:v>4.8</c:v>
                </c:pt>
                <c:pt idx="1753">
                  <c:v>4.8027397260273972</c:v>
                </c:pt>
                <c:pt idx="1754">
                  <c:v>4.8054794520547945</c:v>
                </c:pt>
                <c:pt idx="1755">
                  <c:v>4.8082191780821919</c:v>
                </c:pt>
                <c:pt idx="1756">
                  <c:v>4.8109589041095893</c:v>
                </c:pt>
                <c:pt idx="1757">
                  <c:v>4.8136986301369866</c:v>
                </c:pt>
                <c:pt idx="1758">
                  <c:v>4.816438356164384</c:v>
                </c:pt>
                <c:pt idx="1759">
                  <c:v>4.8191780821917805</c:v>
                </c:pt>
                <c:pt idx="1760">
                  <c:v>4.8219178082191778</c:v>
                </c:pt>
                <c:pt idx="1761">
                  <c:v>4.8246575342465752</c:v>
                </c:pt>
                <c:pt idx="1762">
                  <c:v>4.8273972602739725</c:v>
                </c:pt>
                <c:pt idx="1763">
                  <c:v>4.8301369863013699</c:v>
                </c:pt>
                <c:pt idx="1764">
                  <c:v>4.8328767123287673</c:v>
                </c:pt>
                <c:pt idx="1765">
                  <c:v>4.8356164383561646</c:v>
                </c:pt>
                <c:pt idx="1766">
                  <c:v>4.838356164383562</c:v>
                </c:pt>
                <c:pt idx="1767">
                  <c:v>4.8410958904109593</c:v>
                </c:pt>
                <c:pt idx="1768">
                  <c:v>4.8438356164383558</c:v>
                </c:pt>
                <c:pt idx="1769">
                  <c:v>4.8465753424657532</c:v>
                </c:pt>
                <c:pt idx="1770">
                  <c:v>4.8493150684931505</c:v>
                </c:pt>
                <c:pt idx="1771">
                  <c:v>4.8520547945205479</c:v>
                </c:pt>
                <c:pt idx="1772">
                  <c:v>4.8547945205479452</c:v>
                </c:pt>
                <c:pt idx="1773">
                  <c:v>4.8575342465753426</c:v>
                </c:pt>
                <c:pt idx="1774">
                  <c:v>4.86027397260274</c:v>
                </c:pt>
                <c:pt idx="1775">
                  <c:v>4.8630136986301373</c:v>
                </c:pt>
                <c:pt idx="1776">
                  <c:v>4.8657534246575347</c:v>
                </c:pt>
                <c:pt idx="1777">
                  <c:v>4.8684931506849312</c:v>
                </c:pt>
                <c:pt idx="1778">
                  <c:v>4.8712328767123285</c:v>
                </c:pt>
                <c:pt idx="1779">
                  <c:v>4.8739726027397259</c:v>
                </c:pt>
                <c:pt idx="1780">
                  <c:v>4.8767123287671232</c:v>
                </c:pt>
                <c:pt idx="1781">
                  <c:v>4.8794520547945206</c:v>
                </c:pt>
                <c:pt idx="1782">
                  <c:v>4.882191780821918</c:v>
                </c:pt>
                <c:pt idx="1783">
                  <c:v>4.8849315068493153</c:v>
                </c:pt>
                <c:pt idx="1784">
                  <c:v>4.8876712328767127</c:v>
                </c:pt>
                <c:pt idx="1785">
                  <c:v>4.8904109589041092</c:v>
                </c:pt>
                <c:pt idx="1786">
                  <c:v>4.8931506849315065</c:v>
                </c:pt>
                <c:pt idx="1787">
                  <c:v>4.8958904109589039</c:v>
                </c:pt>
                <c:pt idx="1788">
                  <c:v>4.8986301369863012</c:v>
                </c:pt>
                <c:pt idx="1789">
                  <c:v>4.9013698630136986</c:v>
                </c:pt>
                <c:pt idx="1790">
                  <c:v>4.904109589041096</c:v>
                </c:pt>
                <c:pt idx="1791">
                  <c:v>4.9068493150684933</c:v>
                </c:pt>
                <c:pt idx="1792">
                  <c:v>4.9095890410958907</c:v>
                </c:pt>
                <c:pt idx="1793">
                  <c:v>4.912328767123288</c:v>
                </c:pt>
                <c:pt idx="1794">
                  <c:v>4.9150684931506845</c:v>
                </c:pt>
                <c:pt idx="1795">
                  <c:v>4.9178082191780819</c:v>
                </c:pt>
                <c:pt idx="1796">
                  <c:v>4.9205479452054792</c:v>
                </c:pt>
                <c:pt idx="1797">
                  <c:v>4.9232876712328766</c:v>
                </c:pt>
                <c:pt idx="1798">
                  <c:v>4.9260273972602739</c:v>
                </c:pt>
                <c:pt idx="1799">
                  <c:v>4.9287671232876713</c:v>
                </c:pt>
                <c:pt idx="1800">
                  <c:v>4.9315068493150687</c:v>
                </c:pt>
                <c:pt idx="1801">
                  <c:v>4.934246575342466</c:v>
                </c:pt>
                <c:pt idx="1802">
                  <c:v>4.9369863013698634</c:v>
                </c:pt>
                <c:pt idx="1803">
                  <c:v>4.9397260273972599</c:v>
                </c:pt>
                <c:pt idx="1804">
                  <c:v>4.9424657534246572</c:v>
                </c:pt>
                <c:pt idx="1805">
                  <c:v>4.9452054794520546</c:v>
                </c:pt>
                <c:pt idx="1806">
                  <c:v>4.9479452054794519</c:v>
                </c:pt>
                <c:pt idx="1807">
                  <c:v>4.9506849315068493</c:v>
                </c:pt>
                <c:pt idx="1808">
                  <c:v>4.9534246575342467</c:v>
                </c:pt>
                <c:pt idx="1809">
                  <c:v>4.956164383561644</c:v>
                </c:pt>
                <c:pt idx="1810">
                  <c:v>4.9589041095890414</c:v>
                </c:pt>
                <c:pt idx="1811">
                  <c:v>4.9616438356164387</c:v>
                </c:pt>
                <c:pt idx="1812">
                  <c:v>4.9643835616438352</c:v>
                </c:pt>
                <c:pt idx="1813">
                  <c:v>4.9671232876712326</c:v>
                </c:pt>
                <c:pt idx="1814">
                  <c:v>4.9698630136986299</c:v>
                </c:pt>
                <c:pt idx="1815">
                  <c:v>4.9726027397260273</c:v>
                </c:pt>
                <c:pt idx="1816">
                  <c:v>4.9753424657534246</c:v>
                </c:pt>
                <c:pt idx="1817">
                  <c:v>4.978082191780822</c:v>
                </c:pt>
                <c:pt idx="1818">
                  <c:v>4.9808219178082194</c:v>
                </c:pt>
                <c:pt idx="1819">
                  <c:v>4.9835616438356167</c:v>
                </c:pt>
                <c:pt idx="1820">
                  <c:v>4.9863013698630141</c:v>
                </c:pt>
                <c:pt idx="1821">
                  <c:v>4.9890410958904106</c:v>
                </c:pt>
                <c:pt idx="1822">
                  <c:v>4.9917808219178079</c:v>
                </c:pt>
                <c:pt idx="1823">
                  <c:v>4.9945205479452053</c:v>
                </c:pt>
                <c:pt idx="1824">
                  <c:v>4.9972602739726026</c:v>
                </c:pt>
                <c:pt idx="1825">
                  <c:v>5</c:v>
                </c:pt>
                <c:pt idx="1826">
                  <c:v>5.0027397260273974</c:v>
                </c:pt>
                <c:pt idx="1827">
                  <c:v>5.0054794520547947</c:v>
                </c:pt>
                <c:pt idx="1828">
                  <c:v>5.0082191780821921</c:v>
                </c:pt>
                <c:pt idx="1829">
                  <c:v>5.0109589041095894</c:v>
                </c:pt>
                <c:pt idx="1830">
                  <c:v>5.0136986301369859</c:v>
                </c:pt>
                <c:pt idx="1831">
                  <c:v>5.0164383561643833</c:v>
                </c:pt>
                <c:pt idx="1832">
                  <c:v>5.0191780821917806</c:v>
                </c:pt>
                <c:pt idx="1833">
                  <c:v>5.021917808219178</c:v>
                </c:pt>
                <c:pt idx="1834">
                  <c:v>5.0246575342465754</c:v>
                </c:pt>
                <c:pt idx="1835">
                  <c:v>5.0273972602739727</c:v>
                </c:pt>
                <c:pt idx="1836">
                  <c:v>5.0301369863013701</c:v>
                </c:pt>
                <c:pt idx="1837">
                  <c:v>5.0328767123287674</c:v>
                </c:pt>
                <c:pt idx="1838">
                  <c:v>5.0356164383561648</c:v>
                </c:pt>
                <c:pt idx="1839">
                  <c:v>5.0383561643835613</c:v>
                </c:pt>
                <c:pt idx="1840">
                  <c:v>5.0410958904109586</c:v>
                </c:pt>
                <c:pt idx="1841">
                  <c:v>5.043835616438356</c:v>
                </c:pt>
                <c:pt idx="1842">
                  <c:v>5.0465753424657533</c:v>
                </c:pt>
                <c:pt idx="1843">
                  <c:v>5.0493150684931507</c:v>
                </c:pt>
                <c:pt idx="1844">
                  <c:v>5.0520547945205481</c:v>
                </c:pt>
                <c:pt idx="1845">
                  <c:v>5.0547945205479454</c:v>
                </c:pt>
                <c:pt idx="1846">
                  <c:v>5.0575342465753428</c:v>
                </c:pt>
                <c:pt idx="1847">
                  <c:v>5.0602739726027401</c:v>
                </c:pt>
                <c:pt idx="1848">
                  <c:v>5.0630136986301366</c:v>
                </c:pt>
                <c:pt idx="1849">
                  <c:v>5.065753424657534</c:v>
                </c:pt>
                <c:pt idx="1850">
                  <c:v>5.0684931506849313</c:v>
                </c:pt>
                <c:pt idx="1851">
                  <c:v>5.0712328767123287</c:v>
                </c:pt>
                <c:pt idx="1852">
                  <c:v>5.0739726027397261</c:v>
                </c:pt>
                <c:pt idx="1853">
                  <c:v>5.0767123287671234</c:v>
                </c:pt>
                <c:pt idx="1854">
                  <c:v>5.0794520547945208</c:v>
                </c:pt>
                <c:pt idx="1855">
                  <c:v>5.0821917808219181</c:v>
                </c:pt>
                <c:pt idx="1856">
                  <c:v>5.0849315068493155</c:v>
                </c:pt>
                <c:pt idx="1857">
                  <c:v>5.087671232876712</c:v>
                </c:pt>
                <c:pt idx="1858">
                  <c:v>5.0904109589041093</c:v>
                </c:pt>
                <c:pt idx="1859">
                  <c:v>5.0931506849315067</c:v>
                </c:pt>
                <c:pt idx="1860">
                  <c:v>5.095890410958904</c:v>
                </c:pt>
                <c:pt idx="1861">
                  <c:v>5.0986301369863014</c:v>
                </c:pt>
                <c:pt idx="1862">
                  <c:v>5.1013698630136988</c:v>
                </c:pt>
                <c:pt idx="1863">
                  <c:v>5.1041095890410961</c:v>
                </c:pt>
                <c:pt idx="1864">
                  <c:v>5.1068493150684935</c:v>
                </c:pt>
                <c:pt idx="1865">
                  <c:v>5.1095890410958908</c:v>
                </c:pt>
                <c:pt idx="1866">
                  <c:v>5.1123287671232873</c:v>
                </c:pt>
                <c:pt idx="1867">
                  <c:v>5.1150684931506847</c:v>
                </c:pt>
                <c:pt idx="1868">
                  <c:v>5.117808219178082</c:v>
                </c:pt>
                <c:pt idx="1869">
                  <c:v>5.1205479452054794</c:v>
                </c:pt>
                <c:pt idx="1870">
                  <c:v>5.1232876712328768</c:v>
                </c:pt>
                <c:pt idx="1871">
                  <c:v>5.1260273972602741</c:v>
                </c:pt>
                <c:pt idx="1872">
                  <c:v>5.1287671232876715</c:v>
                </c:pt>
                <c:pt idx="1873">
                  <c:v>5.1315068493150688</c:v>
                </c:pt>
                <c:pt idx="1874">
                  <c:v>5.1342465753424653</c:v>
                </c:pt>
                <c:pt idx="1875">
                  <c:v>5.1369863013698627</c:v>
                </c:pt>
                <c:pt idx="1876">
                  <c:v>5.13972602739726</c:v>
                </c:pt>
                <c:pt idx="1877">
                  <c:v>5.1424657534246574</c:v>
                </c:pt>
                <c:pt idx="1878">
                  <c:v>5.1452054794520548</c:v>
                </c:pt>
                <c:pt idx="1879">
                  <c:v>5.1479452054794521</c:v>
                </c:pt>
                <c:pt idx="1880">
                  <c:v>5.1506849315068495</c:v>
                </c:pt>
                <c:pt idx="1881">
                  <c:v>5.1534246575342468</c:v>
                </c:pt>
                <c:pt idx="1882">
                  <c:v>5.1561643835616442</c:v>
                </c:pt>
                <c:pt idx="1883">
                  <c:v>5.1589041095890407</c:v>
                </c:pt>
                <c:pt idx="1884">
                  <c:v>5.161643835616438</c:v>
                </c:pt>
                <c:pt idx="1885">
                  <c:v>5.1643835616438354</c:v>
                </c:pt>
                <c:pt idx="1886">
                  <c:v>5.1671232876712327</c:v>
                </c:pt>
                <c:pt idx="1887">
                  <c:v>5.1698630136986301</c:v>
                </c:pt>
                <c:pt idx="1888">
                  <c:v>5.1726027397260275</c:v>
                </c:pt>
                <c:pt idx="1889">
                  <c:v>5.1753424657534248</c:v>
                </c:pt>
                <c:pt idx="1890">
                  <c:v>5.1780821917808222</c:v>
                </c:pt>
                <c:pt idx="1891">
                  <c:v>5.1808219178082195</c:v>
                </c:pt>
                <c:pt idx="1892">
                  <c:v>5.183561643835616</c:v>
                </c:pt>
                <c:pt idx="1893">
                  <c:v>5.1863013698630134</c:v>
                </c:pt>
                <c:pt idx="1894">
                  <c:v>5.1890410958904107</c:v>
                </c:pt>
                <c:pt idx="1895">
                  <c:v>5.1917808219178081</c:v>
                </c:pt>
                <c:pt idx="1896">
                  <c:v>5.1945205479452055</c:v>
                </c:pt>
                <c:pt idx="1897">
                  <c:v>5.1972602739726028</c:v>
                </c:pt>
                <c:pt idx="1898">
                  <c:v>5.2</c:v>
                </c:pt>
                <c:pt idx="1899">
                  <c:v>5.2027397260273975</c:v>
                </c:pt>
                <c:pt idx="1900">
                  <c:v>5.2054794520547949</c:v>
                </c:pt>
                <c:pt idx="1901">
                  <c:v>5.2082191780821914</c:v>
                </c:pt>
                <c:pt idx="1902">
                  <c:v>5.2109589041095887</c:v>
                </c:pt>
                <c:pt idx="1903">
                  <c:v>5.2136986301369861</c:v>
                </c:pt>
                <c:pt idx="1904">
                  <c:v>5.2164383561643834</c:v>
                </c:pt>
                <c:pt idx="1905">
                  <c:v>5.2191780821917808</c:v>
                </c:pt>
                <c:pt idx="1906">
                  <c:v>5.2219178082191782</c:v>
                </c:pt>
                <c:pt idx="1907">
                  <c:v>5.2246575342465755</c:v>
                </c:pt>
                <c:pt idx="1908">
                  <c:v>5.2273972602739729</c:v>
                </c:pt>
                <c:pt idx="1909">
                  <c:v>5.2301369863013702</c:v>
                </c:pt>
                <c:pt idx="1910">
                  <c:v>5.2328767123287667</c:v>
                </c:pt>
                <c:pt idx="1911">
                  <c:v>5.2356164383561641</c:v>
                </c:pt>
                <c:pt idx="1912">
                  <c:v>5.2383561643835614</c:v>
                </c:pt>
                <c:pt idx="1913">
                  <c:v>5.2410958904109588</c:v>
                </c:pt>
                <c:pt idx="1914">
                  <c:v>5.2438356164383562</c:v>
                </c:pt>
                <c:pt idx="1915">
                  <c:v>5.2465753424657535</c:v>
                </c:pt>
                <c:pt idx="1916">
                  <c:v>5.2493150684931509</c:v>
                </c:pt>
                <c:pt idx="1917">
                  <c:v>5.2520547945205482</c:v>
                </c:pt>
                <c:pt idx="1918">
                  <c:v>5.2547945205479456</c:v>
                </c:pt>
                <c:pt idx="1919">
                  <c:v>5.2575342465753421</c:v>
                </c:pt>
                <c:pt idx="1920">
                  <c:v>5.2602739726027394</c:v>
                </c:pt>
                <c:pt idx="1921">
                  <c:v>5.2630136986301368</c:v>
                </c:pt>
                <c:pt idx="1922">
                  <c:v>5.2657534246575342</c:v>
                </c:pt>
                <c:pt idx="1923">
                  <c:v>5.2684931506849315</c:v>
                </c:pt>
                <c:pt idx="1924">
                  <c:v>5.2712328767123289</c:v>
                </c:pt>
                <c:pt idx="1925">
                  <c:v>5.2739726027397262</c:v>
                </c:pt>
                <c:pt idx="1926">
                  <c:v>5.2767123287671236</c:v>
                </c:pt>
                <c:pt idx="1927">
                  <c:v>5.279452054794521</c:v>
                </c:pt>
                <c:pt idx="1928">
                  <c:v>5.2821917808219174</c:v>
                </c:pt>
                <c:pt idx="1929">
                  <c:v>5.2849315068493148</c:v>
                </c:pt>
                <c:pt idx="1930">
                  <c:v>5.2876712328767121</c:v>
                </c:pt>
                <c:pt idx="1931">
                  <c:v>5.2904109589041095</c:v>
                </c:pt>
                <c:pt idx="1932">
                  <c:v>5.2931506849315069</c:v>
                </c:pt>
                <c:pt idx="1933">
                  <c:v>5.2958904109589042</c:v>
                </c:pt>
                <c:pt idx="1934">
                  <c:v>5.2986301369863016</c:v>
                </c:pt>
                <c:pt idx="1935">
                  <c:v>5.3013698630136989</c:v>
                </c:pt>
                <c:pt idx="1936">
                  <c:v>5.3041095890410963</c:v>
                </c:pt>
                <c:pt idx="1937">
                  <c:v>5.3068493150684928</c:v>
                </c:pt>
                <c:pt idx="1938">
                  <c:v>5.3095890410958901</c:v>
                </c:pt>
                <c:pt idx="1939">
                  <c:v>5.3123287671232875</c:v>
                </c:pt>
                <c:pt idx="1940">
                  <c:v>5.3150684931506849</c:v>
                </c:pt>
                <c:pt idx="1941">
                  <c:v>5.3178082191780822</c:v>
                </c:pt>
                <c:pt idx="1942">
                  <c:v>5.3205479452054796</c:v>
                </c:pt>
                <c:pt idx="1943">
                  <c:v>5.3232876712328769</c:v>
                </c:pt>
                <c:pt idx="1944">
                  <c:v>5.3260273972602743</c:v>
                </c:pt>
                <c:pt idx="1945">
                  <c:v>5.3287671232876717</c:v>
                </c:pt>
                <c:pt idx="1946">
                  <c:v>5.3315068493150681</c:v>
                </c:pt>
                <c:pt idx="1947">
                  <c:v>5.3342465753424655</c:v>
                </c:pt>
                <c:pt idx="1948">
                  <c:v>5.3369863013698629</c:v>
                </c:pt>
                <c:pt idx="1949">
                  <c:v>5.3397260273972602</c:v>
                </c:pt>
                <c:pt idx="1950">
                  <c:v>5.3424657534246576</c:v>
                </c:pt>
                <c:pt idx="1951">
                  <c:v>5.3452054794520549</c:v>
                </c:pt>
                <c:pt idx="1952">
                  <c:v>5.3479452054794523</c:v>
                </c:pt>
                <c:pt idx="1953">
                  <c:v>5.3506849315068497</c:v>
                </c:pt>
                <c:pt idx="1954">
                  <c:v>5.353424657534247</c:v>
                </c:pt>
                <c:pt idx="1955">
                  <c:v>5.3561643835616435</c:v>
                </c:pt>
                <c:pt idx="1956">
                  <c:v>5.3589041095890408</c:v>
                </c:pt>
                <c:pt idx="1957">
                  <c:v>5.3616438356164382</c:v>
                </c:pt>
                <c:pt idx="1958">
                  <c:v>5.3643835616438356</c:v>
                </c:pt>
                <c:pt idx="1959">
                  <c:v>5.3671232876712329</c:v>
                </c:pt>
                <c:pt idx="1960">
                  <c:v>5.3698630136986303</c:v>
                </c:pt>
                <c:pt idx="1961">
                  <c:v>5.3726027397260276</c:v>
                </c:pt>
                <c:pt idx="1962">
                  <c:v>5.375342465753425</c:v>
                </c:pt>
                <c:pt idx="1963">
                  <c:v>5.3780821917808215</c:v>
                </c:pt>
                <c:pt idx="1964">
                  <c:v>5.3808219178082188</c:v>
                </c:pt>
                <c:pt idx="1965">
                  <c:v>5.3835616438356162</c:v>
                </c:pt>
                <c:pt idx="1966">
                  <c:v>5.3863013698630136</c:v>
                </c:pt>
                <c:pt idx="1967">
                  <c:v>5.3890410958904109</c:v>
                </c:pt>
                <c:pt idx="1968">
                  <c:v>5.3917808219178083</c:v>
                </c:pt>
                <c:pt idx="1969">
                  <c:v>5.3945205479452056</c:v>
                </c:pt>
                <c:pt idx="1970">
                  <c:v>5.397260273972603</c:v>
                </c:pt>
                <c:pt idx="1971">
                  <c:v>5.4</c:v>
                </c:pt>
                <c:pt idx="1972">
                  <c:v>5.4027397260273968</c:v>
                </c:pt>
                <c:pt idx="1973">
                  <c:v>5.4054794520547942</c:v>
                </c:pt>
                <c:pt idx="1974">
                  <c:v>5.4082191780821915</c:v>
                </c:pt>
                <c:pt idx="1975">
                  <c:v>5.4109589041095889</c:v>
                </c:pt>
                <c:pt idx="1976">
                  <c:v>5.4136986301369863</c:v>
                </c:pt>
                <c:pt idx="1977">
                  <c:v>5.4164383561643836</c:v>
                </c:pt>
                <c:pt idx="1978">
                  <c:v>5.419178082191781</c:v>
                </c:pt>
                <c:pt idx="1979">
                  <c:v>5.4219178082191783</c:v>
                </c:pt>
                <c:pt idx="1980">
                  <c:v>5.4246575342465757</c:v>
                </c:pt>
                <c:pt idx="1981">
                  <c:v>5.4273972602739722</c:v>
                </c:pt>
                <c:pt idx="1982">
                  <c:v>5.4301369863013695</c:v>
                </c:pt>
                <c:pt idx="1983">
                  <c:v>5.4328767123287669</c:v>
                </c:pt>
                <c:pt idx="1984">
                  <c:v>5.4356164383561643</c:v>
                </c:pt>
                <c:pt idx="1985">
                  <c:v>5.4383561643835616</c:v>
                </c:pt>
                <c:pt idx="1986">
                  <c:v>5.441095890410959</c:v>
                </c:pt>
                <c:pt idx="1987">
                  <c:v>5.4438356164383563</c:v>
                </c:pt>
                <c:pt idx="1988">
                  <c:v>5.4465753424657537</c:v>
                </c:pt>
                <c:pt idx="1989">
                  <c:v>5.4493150684931511</c:v>
                </c:pt>
                <c:pt idx="1990">
                  <c:v>5.4520547945205475</c:v>
                </c:pt>
                <c:pt idx="1991">
                  <c:v>5.4547945205479449</c:v>
                </c:pt>
                <c:pt idx="1992">
                  <c:v>5.4575342465753423</c:v>
                </c:pt>
                <c:pt idx="1993">
                  <c:v>5.4602739726027396</c:v>
                </c:pt>
                <c:pt idx="1994">
                  <c:v>5.463013698630137</c:v>
                </c:pt>
                <c:pt idx="1995">
                  <c:v>5.4657534246575343</c:v>
                </c:pt>
                <c:pt idx="1996">
                  <c:v>5.4684931506849317</c:v>
                </c:pt>
                <c:pt idx="1997">
                  <c:v>5.4712328767123291</c:v>
                </c:pt>
                <c:pt idx="1998">
                  <c:v>5.4739726027397264</c:v>
                </c:pt>
                <c:pt idx="1999">
                  <c:v>5.4767123287671229</c:v>
                </c:pt>
                <c:pt idx="2000">
                  <c:v>5.4794520547945202</c:v>
                </c:pt>
                <c:pt idx="2001">
                  <c:v>5.4821917808219176</c:v>
                </c:pt>
                <c:pt idx="2002">
                  <c:v>5.484931506849315</c:v>
                </c:pt>
                <c:pt idx="2003">
                  <c:v>5.4876712328767123</c:v>
                </c:pt>
                <c:pt idx="2004">
                  <c:v>5.4904109589041097</c:v>
                </c:pt>
                <c:pt idx="2005">
                  <c:v>5.493150684931507</c:v>
                </c:pt>
                <c:pt idx="2006">
                  <c:v>5.4958904109589044</c:v>
                </c:pt>
                <c:pt idx="2007">
                  <c:v>5.4986301369863018</c:v>
                </c:pt>
                <c:pt idx="2008">
                  <c:v>5.5013698630136982</c:v>
                </c:pt>
                <c:pt idx="2009">
                  <c:v>5.5041095890410956</c:v>
                </c:pt>
                <c:pt idx="2010">
                  <c:v>5.506849315068493</c:v>
                </c:pt>
                <c:pt idx="2011">
                  <c:v>5.5095890410958903</c:v>
                </c:pt>
                <c:pt idx="2012">
                  <c:v>5.5123287671232877</c:v>
                </c:pt>
                <c:pt idx="2013">
                  <c:v>5.515068493150685</c:v>
                </c:pt>
                <c:pt idx="2014">
                  <c:v>5.5178082191780824</c:v>
                </c:pt>
                <c:pt idx="2015">
                  <c:v>5.5205479452054798</c:v>
                </c:pt>
                <c:pt idx="2016">
                  <c:v>5.5232876712328771</c:v>
                </c:pt>
                <c:pt idx="2017">
                  <c:v>5.5260273972602736</c:v>
                </c:pt>
                <c:pt idx="2018">
                  <c:v>5.5287671232876709</c:v>
                </c:pt>
                <c:pt idx="2019">
                  <c:v>5.5315068493150683</c:v>
                </c:pt>
                <c:pt idx="2020">
                  <c:v>5.5342465753424657</c:v>
                </c:pt>
                <c:pt idx="2021">
                  <c:v>5.536986301369863</c:v>
                </c:pt>
                <c:pt idx="2022">
                  <c:v>5.5397260273972604</c:v>
                </c:pt>
                <c:pt idx="2023">
                  <c:v>5.5424657534246577</c:v>
                </c:pt>
                <c:pt idx="2024">
                  <c:v>5.5452054794520551</c:v>
                </c:pt>
                <c:pt idx="2025">
                  <c:v>5.5479452054794525</c:v>
                </c:pt>
                <c:pt idx="2026">
                  <c:v>5.5506849315068489</c:v>
                </c:pt>
                <c:pt idx="2027">
                  <c:v>5.5534246575342463</c:v>
                </c:pt>
                <c:pt idx="2028">
                  <c:v>5.5561643835616437</c:v>
                </c:pt>
                <c:pt idx="2029">
                  <c:v>5.558904109589041</c:v>
                </c:pt>
                <c:pt idx="2030">
                  <c:v>5.5616438356164384</c:v>
                </c:pt>
                <c:pt idx="2031">
                  <c:v>5.5643835616438357</c:v>
                </c:pt>
                <c:pt idx="2032">
                  <c:v>5.5671232876712331</c:v>
                </c:pt>
                <c:pt idx="2033">
                  <c:v>5.5698630136986305</c:v>
                </c:pt>
                <c:pt idx="2034">
                  <c:v>5.5726027397260278</c:v>
                </c:pt>
                <c:pt idx="2035">
                  <c:v>5.5753424657534243</c:v>
                </c:pt>
                <c:pt idx="2036">
                  <c:v>5.5780821917808217</c:v>
                </c:pt>
                <c:pt idx="2037">
                  <c:v>5.580821917808219</c:v>
                </c:pt>
                <c:pt idx="2038">
                  <c:v>5.5835616438356164</c:v>
                </c:pt>
                <c:pt idx="2039">
                  <c:v>5.5863013698630137</c:v>
                </c:pt>
                <c:pt idx="2040">
                  <c:v>5.5890410958904111</c:v>
                </c:pt>
                <c:pt idx="2041">
                  <c:v>5.5917808219178085</c:v>
                </c:pt>
                <c:pt idx="2042">
                  <c:v>5.5945205479452058</c:v>
                </c:pt>
                <c:pt idx="2043">
                  <c:v>5.5972602739726032</c:v>
                </c:pt>
                <c:pt idx="2044">
                  <c:v>5.6</c:v>
                </c:pt>
                <c:pt idx="2045">
                  <c:v>5.602739726027397</c:v>
                </c:pt>
                <c:pt idx="2046">
                  <c:v>5.6054794520547944</c:v>
                </c:pt>
                <c:pt idx="2047">
                  <c:v>5.6082191780821917</c:v>
                </c:pt>
                <c:pt idx="2048">
                  <c:v>5.6109589041095891</c:v>
                </c:pt>
                <c:pt idx="2049">
                  <c:v>5.6136986301369864</c:v>
                </c:pt>
                <c:pt idx="2050">
                  <c:v>5.6164383561643838</c:v>
                </c:pt>
                <c:pt idx="2051">
                  <c:v>5.6191780821917812</c:v>
                </c:pt>
                <c:pt idx="2052">
                  <c:v>5.6219178082191785</c:v>
                </c:pt>
                <c:pt idx="2053">
                  <c:v>5.624657534246575</c:v>
                </c:pt>
                <c:pt idx="2054">
                  <c:v>5.6273972602739724</c:v>
                </c:pt>
                <c:pt idx="2055">
                  <c:v>5.6301369863013697</c:v>
                </c:pt>
                <c:pt idx="2056">
                  <c:v>5.6328767123287671</c:v>
                </c:pt>
                <c:pt idx="2057">
                  <c:v>5.6356164383561644</c:v>
                </c:pt>
                <c:pt idx="2058">
                  <c:v>5.6383561643835618</c:v>
                </c:pt>
                <c:pt idx="2059">
                  <c:v>5.6410958904109592</c:v>
                </c:pt>
                <c:pt idx="2060">
                  <c:v>5.6438356164383565</c:v>
                </c:pt>
                <c:pt idx="2061">
                  <c:v>5.646575342465753</c:v>
                </c:pt>
                <c:pt idx="2062">
                  <c:v>5.6493150684931503</c:v>
                </c:pt>
                <c:pt idx="2063">
                  <c:v>5.6520547945205477</c:v>
                </c:pt>
                <c:pt idx="2064">
                  <c:v>5.6547945205479451</c:v>
                </c:pt>
                <c:pt idx="2065">
                  <c:v>5.6575342465753424</c:v>
                </c:pt>
                <c:pt idx="2066">
                  <c:v>5.6602739726027398</c:v>
                </c:pt>
                <c:pt idx="2067">
                  <c:v>5.6630136986301371</c:v>
                </c:pt>
                <c:pt idx="2068">
                  <c:v>5.6657534246575345</c:v>
                </c:pt>
                <c:pt idx="2069">
                  <c:v>5.6684931506849319</c:v>
                </c:pt>
                <c:pt idx="2070">
                  <c:v>5.6712328767123283</c:v>
                </c:pt>
                <c:pt idx="2071">
                  <c:v>5.6739726027397257</c:v>
                </c:pt>
                <c:pt idx="2072">
                  <c:v>5.6767123287671231</c:v>
                </c:pt>
                <c:pt idx="2073">
                  <c:v>5.6794520547945204</c:v>
                </c:pt>
                <c:pt idx="2074">
                  <c:v>5.6821917808219178</c:v>
                </c:pt>
                <c:pt idx="2075">
                  <c:v>5.6849315068493151</c:v>
                </c:pt>
                <c:pt idx="2076">
                  <c:v>5.6876712328767125</c:v>
                </c:pt>
                <c:pt idx="2077">
                  <c:v>5.6904109589041099</c:v>
                </c:pt>
                <c:pt idx="2078">
                  <c:v>5.6931506849315072</c:v>
                </c:pt>
                <c:pt idx="2079">
                  <c:v>5.6958904109589037</c:v>
                </c:pt>
                <c:pt idx="2080">
                  <c:v>5.6986301369863011</c:v>
                </c:pt>
                <c:pt idx="2081">
                  <c:v>5.7013698630136984</c:v>
                </c:pt>
                <c:pt idx="2082">
                  <c:v>5.7041095890410958</c:v>
                </c:pt>
                <c:pt idx="2083">
                  <c:v>5.7068493150684931</c:v>
                </c:pt>
                <c:pt idx="2084">
                  <c:v>5.7095890410958905</c:v>
                </c:pt>
                <c:pt idx="2085">
                  <c:v>5.7123287671232879</c:v>
                </c:pt>
                <c:pt idx="2086">
                  <c:v>5.7150684931506852</c:v>
                </c:pt>
                <c:pt idx="2087">
                  <c:v>5.7178082191780826</c:v>
                </c:pt>
                <c:pt idx="2088">
                  <c:v>5.720547945205479</c:v>
                </c:pt>
                <c:pt idx="2089">
                  <c:v>5.7232876712328764</c:v>
                </c:pt>
                <c:pt idx="2090">
                  <c:v>5.7260273972602738</c:v>
                </c:pt>
                <c:pt idx="2091">
                  <c:v>5.7287671232876711</c:v>
                </c:pt>
                <c:pt idx="2092">
                  <c:v>5.7315068493150685</c:v>
                </c:pt>
                <c:pt idx="2093">
                  <c:v>5.7342465753424658</c:v>
                </c:pt>
                <c:pt idx="2094">
                  <c:v>5.7369863013698632</c:v>
                </c:pt>
                <c:pt idx="2095">
                  <c:v>5.7397260273972606</c:v>
                </c:pt>
                <c:pt idx="2096">
                  <c:v>5.7424657534246579</c:v>
                </c:pt>
                <c:pt idx="2097">
                  <c:v>5.7452054794520544</c:v>
                </c:pt>
                <c:pt idx="2098">
                  <c:v>5.7479452054794518</c:v>
                </c:pt>
                <c:pt idx="2099">
                  <c:v>5.7506849315068491</c:v>
                </c:pt>
                <c:pt idx="2100">
                  <c:v>5.7534246575342465</c:v>
                </c:pt>
                <c:pt idx="2101">
                  <c:v>5.7561643835616438</c:v>
                </c:pt>
                <c:pt idx="2102">
                  <c:v>5.7589041095890412</c:v>
                </c:pt>
                <c:pt idx="2103">
                  <c:v>5.7616438356164386</c:v>
                </c:pt>
                <c:pt idx="2104">
                  <c:v>5.7643835616438359</c:v>
                </c:pt>
                <c:pt idx="2105">
                  <c:v>5.7671232876712333</c:v>
                </c:pt>
                <c:pt idx="2106">
                  <c:v>5.7698630136986298</c:v>
                </c:pt>
                <c:pt idx="2107">
                  <c:v>5.7726027397260271</c:v>
                </c:pt>
                <c:pt idx="2108">
                  <c:v>5.7753424657534245</c:v>
                </c:pt>
                <c:pt idx="2109">
                  <c:v>5.7780821917808218</c:v>
                </c:pt>
                <c:pt idx="2110">
                  <c:v>5.7808219178082192</c:v>
                </c:pt>
                <c:pt idx="2111">
                  <c:v>5.7835616438356166</c:v>
                </c:pt>
                <c:pt idx="2112">
                  <c:v>5.7863013698630139</c:v>
                </c:pt>
                <c:pt idx="2113">
                  <c:v>5.7890410958904113</c:v>
                </c:pt>
                <c:pt idx="2114">
                  <c:v>5.7917808219178086</c:v>
                </c:pt>
                <c:pt idx="2115">
                  <c:v>5.7945205479452051</c:v>
                </c:pt>
                <c:pt idx="2116">
                  <c:v>5.7972602739726025</c:v>
                </c:pt>
                <c:pt idx="2117">
                  <c:v>5.8</c:v>
                </c:pt>
                <c:pt idx="2118">
                  <c:v>5.8027397260273972</c:v>
                </c:pt>
                <c:pt idx="2119">
                  <c:v>5.8054794520547945</c:v>
                </c:pt>
                <c:pt idx="2120">
                  <c:v>5.8082191780821919</c:v>
                </c:pt>
                <c:pt idx="2121">
                  <c:v>5.8109589041095893</c:v>
                </c:pt>
                <c:pt idx="2122">
                  <c:v>5.8136986301369866</c:v>
                </c:pt>
                <c:pt idx="2123">
                  <c:v>5.816438356164384</c:v>
                </c:pt>
                <c:pt idx="2124">
                  <c:v>5.8191780821917805</c:v>
                </c:pt>
                <c:pt idx="2125">
                  <c:v>5.8219178082191778</c:v>
                </c:pt>
                <c:pt idx="2126">
                  <c:v>5.8246575342465752</c:v>
                </c:pt>
                <c:pt idx="2127">
                  <c:v>5.8273972602739725</c:v>
                </c:pt>
                <c:pt idx="2128">
                  <c:v>5.8301369863013699</c:v>
                </c:pt>
                <c:pt idx="2129">
                  <c:v>5.8328767123287673</c:v>
                </c:pt>
                <c:pt idx="2130">
                  <c:v>5.8356164383561646</c:v>
                </c:pt>
                <c:pt idx="2131">
                  <c:v>5.838356164383562</c:v>
                </c:pt>
                <c:pt idx="2132">
                  <c:v>5.8410958904109593</c:v>
                </c:pt>
                <c:pt idx="2133">
                  <c:v>5.8438356164383558</c:v>
                </c:pt>
                <c:pt idx="2134">
                  <c:v>5.8465753424657532</c:v>
                </c:pt>
                <c:pt idx="2135">
                  <c:v>5.8493150684931505</c:v>
                </c:pt>
                <c:pt idx="2136">
                  <c:v>5.8520547945205479</c:v>
                </c:pt>
                <c:pt idx="2137">
                  <c:v>5.8547945205479452</c:v>
                </c:pt>
                <c:pt idx="2138">
                  <c:v>5.8575342465753426</c:v>
                </c:pt>
                <c:pt idx="2139">
                  <c:v>5.86027397260274</c:v>
                </c:pt>
                <c:pt idx="2140">
                  <c:v>5.8630136986301373</c:v>
                </c:pt>
                <c:pt idx="2141">
                  <c:v>5.8657534246575347</c:v>
                </c:pt>
                <c:pt idx="2142">
                  <c:v>5.8684931506849312</c:v>
                </c:pt>
                <c:pt idx="2143">
                  <c:v>5.8712328767123285</c:v>
                </c:pt>
                <c:pt idx="2144">
                  <c:v>5.8739726027397259</c:v>
                </c:pt>
                <c:pt idx="2145">
                  <c:v>5.8767123287671232</c:v>
                </c:pt>
                <c:pt idx="2146">
                  <c:v>5.8794520547945206</c:v>
                </c:pt>
                <c:pt idx="2147">
                  <c:v>5.882191780821918</c:v>
                </c:pt>
                <c:pt idx="2148">
                  <c:v>5.8849315068493153</c:v>
                </c:pt>
                <c:pt idx="2149">
                  <c:v>5.8876712328767127</c:v>
                </c:pt>
                <c:pt idx="2150">
                  <c:v>5.8904109589041092</c:v>
                </c:pt>
                <c:pt idx="2151">
                  <c:v>5.8931506849315065</c:v>
                </c:pt>
                <c:pt idx="2152">
                  <c:v>5.8958904109589039</c:v>
                </c:pt>
                <c:pt idx="2153">
                  <c:v>5.8986301369863012</c:v>
                </c:pt>
                <c:pt idx="2154">
                  <c:v>5.9013698630136986</c:v>
                </c:pt>
                <c:pt idx="2155">
                  <c:v>5.904109589041096</c:v>
                </c:pt>
                <c:pt idx="2156">
                  <c:v>5.9068493150684933</c:v>
                </c:pt>
                <c:pt idx="2157">
                  <c:v>5.9095890410958907</c:v>
                </c:pt>
                <c:pt idx="2158">
                  <c:v>5.912328767123288</c:v>
                </c:pt>
                <c:pt idx="2159">
                  <c:v>5.9150684931506845</c:v>
                </c:pt>
                <c:pt idx="2160">
                  <c:v>5.9178082191780819</c:v>
                </c:pt>
                <c:pt idx="2161">
                  <c:v>5.9205479452054792</c:v>
                </c:pt>
                <c:pt idx="2162">
                  <c:v>5.9232876712328766</c:v>
                </c:pt>
                <c:pt idx="2163">
                  <c:v>5.9260273972602739</c:v>
                </c:pt>
                <c:pt idx="2164">
                  <c:v>5.9287671232876713</c:v>
                </c:pt>
                <c:pt idx="2165">
                  <c:v>5.9315068493150687</c:v>
                </c:pt>
                <c:pt idx="2166">
                  <c:v>5.934246575342466</c:v>
                </c:pt>
                <c:pt idx="2167">
                  <c:v>5.9369863013698634</c:v>
                </c:pt>
                <c:pt idx="2168">
                  <c:v>5.9397260273972599</c:v>
                </c:pt>
                <c:pt idx="2169">
                  <c:v>5.9424657534246572</c:v>
                </c:pt>
                <c:pt idx="2170">
                  <c:v>5.9452054794520546</c:v>
                </c:pt>
                <c:pt idx="2171">
                  <c:v>5.9479452054794519</c:v>
                </c:pt>
                <c:pt idx="2172">
                  <c:v>5.9506849315068493</c:v>
                </c:pt>
                <c:pt idx="2173">
                  <c:v>5.9534246575342467</c:v>
                </c:pt>
                <c:pt idx="2174">
                  <c:v>5.956164383561644</c:v>
                </c:pt>
                <c:pt idx="2175">
                  <c:v>5.9589041095890414</c:v>
                </c:pt>
                <c:pt idx="2176">
                  <c:v>5.9616438356164387</c:v>
                </c:pt>
                <c:pt idx="2177">
                  <c:v>5.9643835616438352</c:v>
                </c:pt>
                <c:pt idx="2178">
                  <c:v>5.9671232876712326</c:v>
                </c:pt>
                <c:pt idx="2179">
                  <c:v>5.9698630136986299</c:v>
                </c:pt>
                <c:pt idx="2180">
                  <c:v>5.9726027397260273</c:v>
                </c:pt>
                <c:pt idx="2181">
                  <c:v>5.9753424657534246</c:v>
                </c:pt>
                <c:pt idx="2182">
                  <c:v>5.978082191780822</c:v>
                </c:pt>
                <c:pt idx="2183">
                  <c:v>5.9808219178082194</c:v>
                </c:pt>
                <c:pt idx="2184">
                  <c:v>5.9835616438356167</c:v>
                </c:pt>
                <c:pt idx="2185">
                  <c:v>5.9863013698630141</c:v>
                </c:pt>
                <c:pt idx="2186">
                  <c:v>5.9890410958904106</c:v>
                </c:pt>
                <c:pt idx="2187">
                  <c:v>5.9917808219178079</c:v>
                </c:pt>
                <c:pt idx="2188">
                  <c:v>5.9945205479452053</c:v>
                </c:pt>
                <c:pt idx="2189">
                  <c:v>5.9972602739726026</c:v>
                </c:pt>
                <c:pt idx="2190">
                  <c:v>6</c:v>
                </c:pt>
                <c:pt idx="2191">
                  <c:v>6.0027397260273974</c:v>
                </c:pt>
                <c:pt idx="2192">
                  <c:v>6.0054794520547947</c:v>
                </c:pt>
                <c:pt idx="2193">
                  <c:v>6.0082191780821921</c:v>
                </c:pt>
                <c:pt idx="2194">
                  <c:v>6.0109589041095894</c:v>
                </c:pt>
                <c:pt idx="2195">
                  <c:v>6.0136986301369859</c:v>
                </c:pt>
                <c:pt idx="2196">
                  <c:v>6.0164383561643833</c:v>
                </c:pt>
                <c:pt idx="2197">
                  <c:v>6.0191780821917806</c:v>
                </c:pt>
                <c:pt idx="2198">
                  <c:v>6.021917808219178</c:v>
                </c:pt>
                <c:pt idx="2199">
                  <c:v>6.0246575342465754</c:v>
                </c:pt>
                <c:pt idx="2200">
                  <c:v>6.0273972602739727</c:v>
                </c:pt>
              </c:numCache>
            </c:numRef>
          </c:xVal>
          <c:yVal>
            <c:numRef>
              <c:f>CUM_INCID_CR1!$C$2:$C$2202</c:f>
              <c:numCache>
                <c:formatCode>General</c:formatCode>
                <c:ptCount val="2201"/>
                <c:pt idx="0">
                  <c:v>0</c:v>
                </c:pt>
                <c:pt idx="1">
                  <c:v>0</c:v>
                </c:pt>
                <c:pt idx="2">
                  <c:v>0</c:v>
                </c:pt>
                <c:pt idx="3">
                  <c:v>0</c:v>
                </c:pt>
                <c:pt idx="4">
                  <c:v>0</c:v>
                </c:pt>
                <c:pt idx="5">
                  <c:v>0</c:v>
                </c:pt>
                <c:pt idx="6">
                  <c:v>7.7459333849728897E-4</c:v>
                </c:pt>
                <c:pt idx="7">
                  <c:v>2.7110766847405115E-3</c:v>
                </c:pt>
                <c:pt idx="8">
                  <c:v>3.4856700232378003E-3</c:v>
                </c:pt>
                <c:pt idx="9">
                  <c:v>3.8729666924864447E-3</c:v>
                </c:pt>
                <c:pt idx="10">
                  <c:v>4.2602633617350892E-3</c:v>
                </c:pt>
                <c:pt idx="11">
                  <c:v>5.422605466760301E-3</c:v>
                </c:pt>
                <c:pt idx="12">
                  <c:v>6.1975002034437756E-3</c:v>
                </c:pt>
                <c:pt idx="13">
                  <c:v>6.1975002034437756E-3</c:v>
                </c:pt>
                <c:pt idx="14">
                  <c:v>6.5849475717855129E-3</c:v>
                </c:pt>
                <c:pt idx="15">
                  <c:v>7.7472896768107247E-3</c:v>
                </c:pt>
                <c:pt idx="16">
                  <c:v>8.1347370451524629E-3</c:v>
                </c:pt>
                <c:pt idx="17">
                  <c:v>8.9096317818359375E-3</c:v>
                </c:pt>
                <c:pt idx="18">
                  <c:v>8.9096317818359375E-3</c:v>
                </c:pt>
                <c:pt idx="19">
                  <c:v>8.9096317818359375E-3</c:v>
                </c:pt>
                <c:pt idx="20">
                  <c:v>1.0071973886861148E-2</c:v>
                </c:pt>
                <c:pt idx="21">
                  <c:v>1.0459421255202887E-2</c:v>
                </c:pt>
                <c:pt idx="22">
                  <c:v>1.2009210728569836E-2</c:v>
                </c:pt>
                <c:pt idx="23">
                  <c:v>1.2396658096911574E-2</c:v>
                </c:pt>
                <c:pt idx="24">
                  <c:v>1.2396658096911574E-2</c:v>
                </c:pt>
                <c:pt idx="25">
                  <c:v>1.2396658096911574E-2</c:v>
                </c:pt>
                <c:pt idx="26">
                  <c:v>1.2784105465253312E-2</c:v>
                </c:pt>
                <c:pt idx="27">
                  <c:v>1.3171704952703154E-2</c:v>
                </c:pt>
                <c:pt idx="28">
                  <c:v>1.5109702389952361E-2</c:v>
                </c:pt>
                <c:pt idx="29">
                  <c:v>1.743529931465141E-2</c:v>
                </c:pt>
                <c:pt idx="30">
                  <c:v>1.8985697264450777E-2</c:v>
                </c:pt>
                <c:pt idx="31">
                  <c:v>1.937329675190062E-2</c:v>
                </c:pt>
                <c:pt idx="32">
                  <c:v>2.0148495726800303E-2</c:v>
                </c:pt>
                <c:pt idx="33">
                  <c:v>2.0923694701699986E-2</c:v>
                </c:pt>
                <c:pt idx="34">
                  <c:v>2.1311294189149829E-2</c:v>
                </c:pt>
                <c:pt idx="35">
                  <c:v>2.1698893676599672E-2</c:v>
                </c:pt>
                <c:pt idx="36">
                  <c:v>2.2086493164049516E-2</c:v>
                </c:pt>
                <c:pt idx="37">
                  <c:v>2.2861999513641863E-2</c:v>
                </c:pt>
                <c:pt idx="38">
                  <c:v>2.2861999513641863E-2</c:v>
                </c:pt>
                <c:pt idx="39">
                  <c:v>2.2861999513641863E-2</c:v>
                </c:pt>
                <c:pt idx="40">
                  <c:v>2.36378137260169E-2</c:v>
                </c:pt>
                <c:pt idx="41">
                  <c:v>2.36378137260169E-2</c:v>
                </c:pt>
                <c:pt idx="42">
                  <c:v>2.4025720832204417E-2</c:v>
                </c:pt>
                <c:pt idx="43">
                  <c:v>2.4413627938391934E-2</c:v>
                </c:pt>
                <c:pt idx="44">
                  <c:v>2.4413627938391934E-2</c:v>
                </c:pt>
                <c:pt idx="45">
                  <c:v>2.4413627938391934E-2</c:v>
                </c:pt>
                <c:pt idx="46">
                  <c:v>2.480168934334882E-2</c:v>
                </c:pt>
                <c:pt idx="47">
                  <c:v>2.480168934334882E-2</c:v>
                </c:pt>
                <c:pt idx="48">
                  <c:v>2.5190059837437492E-2</c:v>
                </c:pt>
                <c:pt idx="49">
                  <c:v>2.5190059837437492E-2</c:v>
                </c:pt>
                <c:pt idx="50">
                  <c:v>2.5578430331526163E-2</c:v>
                </c:pt>
                <c:pt idx="51">
                  <c:v>2.5578430331526163E-2</c:v>
                </c:pt>
                <c:pt idx="52">
                  <c:v>2.5967265754378705E-2</c:v>
                </c:pt>
                <c:pt idx="53">
                  <c:v>2.6744936600083792E-2</c:v>
                </c:pt>
                <c:pt idx="54">
                  <c:v>2.6744936600083792E-2</c:v>
                </c:pt>
                <c:pt idx="55">
                  <c:v>2.7133772022936334E-2</c:v>
                </c:pt>
                <c:pt idx="56">
                  <c:v>2.7133772022936334E-2</c:v>
                </c:pt>
                <c:pt idx="57">
                  <c:v>2.7133772022936334E-2</c:v>
                </c:pt>
                <c:pt idx="58">
                  <c:v>2.7522607445788876E-2</c:v>
                </c:pt>
                <c:pt idx="59">
                  <c:v>2.7911442868641417E-2</c:v>
                </c:pt>
                <c:pt idx="60">
                  <c:v>2.8300433887901665E-2</c:v>
                </c:pt>
                <c:pt idx="61">
                  <c:v>2.8300433887901665E-2</c:v>
                </c:pt>
                <c:pt idx="62">
                  <c:v>2.8689580690509635E-2</c:v>
                </c:pt>
                <c:pt idx="63">
                  <c:v>2.985702109833354E-2</c:v>
                </c:pt>
                <c:pt idx="64">
                  <c:v>2.985702109833354E-2</c:v>
                </c:pt>
                <c:pt idx="65">
                  <c:v>3.0246324059369521E-2</c:v>
                </c:pt>
                <c:pt idx="66">
                  <c:v>3.0635627020405502E-2</c:v>
                </c:pt>
                <c:pt idx="67">
                  <c:v>3.0635627020405502E-2</c:v>
                </c:pt>
                <c:pt idx="68">
                  <c:v>3.0635627020405502E-2</c:v>
                </c:pt>
                <c:pt idx="69">
                  <c:v>3.1025086390827194E-2</c:v>
                </c:pt>
                <c:pt idx="70">
                  <c:v>3.1025086390827194E-2</c:v>
                </c:pt>
                <c:pt idx="71">
                  <c:v>3.1414545761248885E-2</c:v>
                </c:pt>
                <c:pt idx="72">
                  <c:v>3.2193464502092269E-2</c:v>
                </c:pt>
                <c:pt idx="73">
                  <c:v>3.2193464502092269E-2</c:v>
                </c:pt>
                <c:pt idx="74">
                  <c:v>3.2972383242935652E-2</c:v>
                </c:pt>
                <c:pt idx="75">
                  <c:v>3.3751301983779035E-2</c:v>
                </c:pt>
                <c:pt idx="76">
                  <c:v>3.414076135420073E-2</c:v>
                </c:pt>
                <c:pt idx="77">
                  <c:v>3.4919680095044113E-2</c:v>
                </c:pt>
                <c:pt idx="78">
                  <c:v>3.5309139465465808E-2</c:v>
                </c:pt>
                <c:pt idx="79">
                  <c:v>3.5309139465465808E-2</c:v>
                </c:pt>
                <c:pt idx="80">
                  <c:v>3.5309139465465808E-2</c:v>
                </c:pt>
                <c:pt idx="81">
                  <c:v>3.5309139465465808E-2</c:v>
                </c:pt>
                <c:pt idx="82">
                  <c:v>3.5309139465465808E-2</c:v>
                </c:pt>
                <c:pt idx="83">
                  <c:v>3.5698756129655847E-2</c:v>
                </c:pt>
                <c:pt idx="84">
                  <c:v>3.5698756129655847E-2</c:v>
                </c:pt>
                <c:pt idx="85">
                  <c:v>3.6088530278350406E-2</c:v>
                </c:pt>
                <c:pt idx="86">
                  <c:v>3.6478304427044965E-2</c:v>
                </c:pt>
                <c:pt idx="87">
                  <c:v>3.6478304427044965E-2</c:v>
                </c:pt>
                <c:pt idx="88">
                  <c:v>3.6868236315176474E-2</c:v>
                </c:pt>
                <c:pt idx="89">
                  <c:v>3.6868236315176474E-2</c:v>
                </c:pt>
                <c:pt idx="90">
                  <c:v>3.6868236315176474E-2</c:v>
                </c:pt>
                <c:pt idx="91">
                  <c:v>3.6868236315176474E-2</c:v>
                </c:pt>
                <c:pt idx="92">
                  <c:v>3.7258168203307983E-2</c:v>
                </c:pt>
                <c:pt idx="93">
                  <c:v>3.7648100091439492E-2</c:v>
                </c:pt>
                <c:pt idx="94">
                  <c:v>3.7648100091439492E-2</c:v>
                </c:pt>
                <c:pt idx="95">
                  <c:v>3.8428279985974201E-2</c:v>
                </c:pt>
                <c:pt idx="96">
                  <c:v>3.8818369933241552E-2</c:v>
                </c:pt>
                <c:pt idx="97">
                  <c:v>3.8818369933241552E-2</c:v>
                </c:pt>
                <c:pt idx="98">
                  <c:v>3.8818369933241552E-2</c:v>
                </c:pt>
                <c:pt idx="99">
                  <c:v>3.8818369933241552E-2</c:v>
                </c:pt>
                <c:pt idx="100">
                  <c:v>3.8818369933241552E-2</c:v>
                </c:pt>
                <c:pt idx="101">
                  <c:v>3.9208776769174433E-2</c:v>
                </c:pt>
                <c:pt idx="102">
                  <c:v>3.9599183605107315E-2</c:v>
                </c:pt>
                <c:pt idx="103">
                  <c:v>4.0379997276973077E-2</c:v>
                </c:pt>
                <c:pt idx="104">
                  <c:v>4.0379997276973077E-2</c:v>
                </c:pt>
                <c:pt idx="105">
                  <c:v>4.0379997276973077E-2</c:v>
                </c:pt>
                <c:pt idx="106">
                  <c:v>4.116081094883884E-2</c:v>
                </c:pt>
                <c:pt idx="107">
                  <c:v>4.116081094883884E-2</c:v>
                </c:pt>
                <c:pt idx="108">
                  <c:v>4.116081094883884E-2</c:v>
                </c:pt>
                <c:pt idx="109">
                  <c:v>4.116081094883884E-2</c:v>
                </c:pt>
                <c:pt idx="110">
                  <c:v>4.1551376809959475E-2</c:v>
                </c:pt>
                <c:pt idx="111">
                  <c:v>4.1551376809959475E-2</c:v>
                </c:pt>
                <c:pt idx="112">
                  <c:v>4.1551376809959475E-2</c:v>
                </c:pt>
                <c:pt idx="113">
                  <c:v>4.1551376809959475E-2</c:v>
                </c:pt>
                <c:pt idx="114">
                  <c:v>4.1551376809959475E-2</c:v>
                </c:pt>
                <c:pt idx="115">
                  <c:v>4.1551376809959475E-2</c:v>
                </c:pt>
                <c:pt idx="116">
                  <c:v>4.1551376809959475E-2</c:v>
                </c:pt>
                <c:pt idx="117">
                  <c:v>4.1551376809959475E-2</c:v>
                </c:pt>
                <c:pt idx="118">
                  <c:v>4.1551376809959475E-2</c:v>
                </c:pt>
                <c:pt idx="119">
                  <c:v>4.1551376809959475E-2</c:v>
                </c:pt>
                <c:pt idx="120">
                  <c:v>4.1941942671080111E-2</c:v>
                </c:pt>
                <c:pt idx="121">
                  <c:v>4.1941942671080111E-2</c:v>
                </c:pt>
                <c:pt idx="122">
                  <c:v>4.2332508532200747E-2</c:v>
                </c:pt>
                <c:pt idx="123">
                  <c:v>4.2332508532200747E-2</c:v>
                </c:pt>
                <c:pt idx="124">
                  <c:v>4.2723074393321382E-2</c:v>
                </c:pt>
                <c:pt idx="125">
                  <c:v>4.2723074393321382E-2</c:v>
                </c:pt>
                <c:pt idx="126">
                  <c:v>4.2723074393321382E-2</c:v>
                </c:pt>
                <c:pt idx="127">
                  <c:v>4.2723074393321382E-2</c:v>
                </c:pt>
                <c:pt idx="128">
                  <c:v>4.2723074393321382E-2</c:v>
                </c:pt>
                <c:pt idx="129">
                  <c:v>4.2723074393321382E-2</c:v>
                </c:pt>
                <c:pt idx="130">
                  <c:v>4.2723074393321382E-2</c:v>
                </c:pt>
                <c:pt idx="131">
                  <c:v>4.2723074393321382E-2</c:v>
                </c:pt>
                <c:pt idx="132">
                  <c:v>4.3113640254442018E-2</c:v>
                </c:pt>
                <c:pt idx="133">
                  <c:v>4.3113640254442018E-2</c:v>
                </c:pt>
                <c:pt idx="134">
                  <c:v>4.3113640254442018E-2</c:v>
                </c:pt>
                <c:pt idx="135">
                  <c:v>4.3113640254442018E-2</c:v>
                </c:pt>
                <c:pt idx="136">
                  <c:v>4.3504206115562653E-2</c:v>
                </c:pt>
                <c:pt idx="137">
                  <c:v>4.3504206115562653E-2</c:v>
                </c:pt>
                <c:pt idx="138">
                  <c:v>4.3504206115562653E-2</c:v>
                </c:pt>
                <c:pt idx="139">
                  <c:v>4.3504206115562653E-2</c:v>
                </c:pt>
                <c:pt idx="140">
                  <c:v>4.3504206115562653E-2</c:v>
                </c:pt>
                <c:pt idx="141">
                  <c:v>4.3894931586761395E-2</c:v>
                </c:pt>
                <c:pt idx="142">
                  <c:v>4.3894931586761395E-2</c:v>
                </c:pt>
                <c:pt idx="143">
                  <c:v>4.3894931586761395E-2</c:v>
                </c:pt>
                <c:pt idx="144">
                  <c:v>4.4285657057960136E-2</c:v>
                </c:pt>
                <c:pt idx="145">
                  <c:v>4.4676382529158877E-2</c:v>
                </c:pt>
                <c:pt idx="146">
                  <c:v>4.5067108000357618E-2</c:v>
                </c:pt>
                <c:pt idx="147">
                  <c:v>4.5067108000357618E-2</c:v>
                </c:pt>
                <c:pt idx="148">
                  <c:v>4.5067108000357618E-2</c:v>
                </c:pt>
                <c:pt idx="149">
                  <c:v>4.545783347155636E-2</c:v>
                </c:pt>
                <c:pt idx="150">
                  <c:v>4.545783347155636E-2</c:v>
                </c:pt>
                <c:pt idx="151">
                  <c:v>4.545783347155636E-2</c:v>
                </c:pt>
                <c:pt idx="152">
                  <c:v>4.545783347155636E-2</c:v>
                </c:pt>
                <c:pt idx="153">
                  <c:v>4.545783347155636E-2</c:v>
                </c:pt>
                <c:pt idx="154">
                  <c:v>4.5848558942755101E-2</c:v>
                </c:pt>
                <c:pt idx="155">
                  <c:v>4.6239284413953842E-2</c:v>
                </c:pt>
                <c:pt idx="156">
                  <c:v>4.6239284413953842E-2</c:v>
                </c:pt>
                <c:pt idx="157">
                  <c:v>4.6630009885152583E-2</c:v>
                </c:pt>
                <c:pt idx="158">
                  <c:v>4.6630009885152583E-2</c:v>
                </c:pt>
                <c:pt idx="159">
                  <c:v>4.6630009885152583E-2</c:v>
                </c:pt>
                <c:pt idx="160">
                  <c:v>4.6630009885152583E-2</c:v>
                </c:pt>
                <c:pt idx="161">
                  <c:v>4.6630009885152583E-2</c:v>
                </c:pt>
                <c:pt idx="162">
                  <c:v>4.6630009885152583E-2</c:v>
                </c:pt>
                <c:pt idx="163">
                  <c:v>4.6630009885152583E-2</c:v>
                </c:pt>
                <c:pt idx="164">
                  <c:v>4.6630009885152583E-2</c:v>
                </c:pt>
                <c:pt idx="165">
                  <c:v>4.6630009885152583E-2</c:v>
                </c:pt>
                <c:pt idx="166">
                  <c:v>4.7020895621105709E-2</c:v>
                </c:pt>
                <c:pt idx="167">
                  <c:v>4.7020895621105709E-2</c:v>
                </c:pt>
                <c:pt idx="168">
                  <c:v>4.7020895621105709E-2</c:v>
                </c:pt>
                <c:pt idx="169">
                  <c:v>4.7020895621105709E-2</c:v>
                </c:pt>
                <c:pt idx="170">
                  <c:v>4.7411781357058834E-2</c:v>
                </c:pt>
                <c:pt idx="171">
                  <c:v>4.7411781357058834E-2</c:v>
                </c:pt>
                <c:pt idx="172">
                  <c:v>4.7411781357058834E-2</c:v>
                </c:pt>
                <c:pt idx="173">
                  <c:v>4.7802667093011959E-2</c:v>
                </c:pt>
                <c:pt idx="174">
                  <c:v>4.7802667093011959E-2</c:v>
                </c:pt>
                <c:pt idx="175">
                  <c:v>4.7802667093011959E-2</c:v>
                </c:pt>
                <c:pt idx="176">
                  <c:v>4.7802667093011959E-2</c:v>
                </c:pt>
                <c:pt idx="177">
                  <c:v>4.7802667093011959E-2</c:v>
                </c:pt>
                <c:pt idx="178">
                  <c:v>4.8193552828965085E-2</c:v>
                </c:pt>
                <c:pt idx="179">
                  <c:v>4.8193552828965085E-2</c:v>
                </c:pt>
                <c:pt idx="180">
                  <c:v>4.8193552828965085E-2</c:v>
                </c:pt>
                <c:pt idx="181">
                  <c:v>4.8193552828965085E-2</c:v>
                </c:pt>
                <c:pt idx="182">
                  <c:v>4.8193552828965085E-2</c:v>
                </c:pt>
                <c:pt idx="183">
                  <c:v>4.8193552828965085E-2</c:v>
                </c:pt>
                <c:pt idx="184">
                  <c:v>4.8193552828965085E-2</c:v>
                </c:pt>
                <c:pt idx="185">
                  <c:v>4.8193552828965085E-2</c:v>
                </c:pt>
                <c:pt idx="186">
                  <c:v>4.8193552828965085E-2</c:v>
                </c:pt>
                <c:pt idx="187">
                  <c:v>4.8193552828965085E-2</c:v>
                </c:pt>
                <c:pt idx="188">
                  <c:v>4.8193552828965085E-2</c:v>
                </c:pt>
                <c:pt idx="189">
                  <c:v>4.8193552828965085E-2</c:v>
                </c:pt>
                <c:pt idx="190">
                  <c:v>4.8193552828965085E-2</c:v>
                </c:pt>
                <c:pt idx="191">
                  <c:v>4.858492094139203E-2</c:v>
                </c:pt>
                <c:pt idx="192">
                  <c:v>4.858492094139203E-2</c:v>
                </c:pt>
                <c:pt idx="193">
                  <c:v>4.858492094139203E-2</c:v>
                </c:pt>
                <c:pt idx="194">
                  <c:v>4.858492094139203E-2</c:v>
                </c:pt>
                <c:pt idx="195">
                  <c:v>4.858492094139203E-2</c:v>
                </c:pt>
                <c:pt idx="196">
                  <c:v>4.858492094139203E-2</c:v>
                </c:pt>
                <c:pt idx="197">
                  <c:v>4.858492094139203E-2</c:v>
                </c:pt>
                <c:pt idx="198">
                  <c:v>4.858492094139203E-2</c:v>
                </c:pt>
                <c:pt idx="199">
                  <c:v>4.858492094139203E-2</c:v>
                </c:pt>
                <c:pt idx="200">
                  <c:v>4.858492094139203E-2</c:v>
                </c:pt>
                <c:pt idx="201">
                  <c:v>4.858492094139203E-2</c:v>
                </c:pt>
                <c:pt idx="202">
                  <c:v>4.858492094139203E-2</c:v>
                </c:pt>
                <c:pt idx="203">
                  <c:v>4.858492094139203E-2</c:v>
                </c:pt>
                <c:pt idx="204">
                  <c:v>4.8976450176961187E-2</c:v>
                </c:pt>
                <c:pt idx="205">
                  <c:v>4.8976450176961187E-2</c:v>
                </c:pt>
                <c:pt idx="206">
                  <c:v>4.8976450176961187E-2</c:v>
                </c:pt>
                <c:pt idx="207">
                  <c:v>4.8976450176961187E-2</c:v>
                </c:pt>
                <c:pt idx="208">
                  <c:v>4.8976450176961187E-2</c:v>
                </c:pt>
                <c:pt idx="209">
                  <c:v>4.9367979412530343E-2</c:v>
                </c:pt>
                <c:pt idx="210">
                  <c:v>4.9367979412530343E-2</c:v>
                </c:pt>
                <c:pt idx="211">
                  <c:v>4.9367979412530343E-2</c:v>
                </c:pt>
                <c:pt idx="212">
                  <c:v>4.9367979412530343E-2</c:v>
                </c:pt>
                <c:pt idx="213">
                  <c:v>4.9367979412530343E-2</c:v>
                </c:pt>
                <c:pt idx="214">
                  <c:v>4.9367979412530343E-2</c:v>
                </c:pt>
                <c:pt idx="215">
                  <c:v>4.9759508648099499E-2</c:v>
                </c:pt>
                <c:pt idx="216">
                  <c:v>4.9759508648099499E-2</c:v>
                </c:pt>
                <c:pt idx="217">
                  <c:v>4.9759508648099499E-2</c:v>
                </c:pt>
                <c:pt idx="218">
                  <c:v>5.0151037883668655E-2</c:v>
                </c:pt>
                <c:pt idx="219">
                  <c:v>5.0934096354806974E-2</c:v>
                </c:pt>
                <c:pt idx="220">
                  <c:v>5.0934096354806974E-2</c:v>
                </c:pt>
                <c:pt idx="221">
                  <c:v>5.132562559037613E-2</c:v>
                </c:pt>
                <c:pt idx="222">
                  <c:v>5.132562559037613E-2</c:v>
                </c:pt>
                <c:pt idx="223">
                  <c:v>5.132562559037613E-2</c:v>
                </c:pt>
                <c:pt idx="224">
                  <c:v>5.132562559037613E-2</c:v>
                </c:pt>
                <c:pt idx="225">
                  <c:v>5.132562559037613E-2</c:v>
                </c:pt>
                <c:pt idx="226">
                  <c:v>5.132562559037613E-2</c:v>
                </c:pt>
                <c:pt idx="227">
                  <c:v>5.132562559037613E-2</c:v>
                </c:pt>
                <c:pt idx="228">
                  <c:v>5.132562559037613E-2</c:v>
                </c:pt>
                <c:pt idx="229">
                  <c:v>5.132562559037613E-2</c:v>
                </c:pt>
                <c:pt idx="230">
                  <c:v>5.132562559037613E-2</c:v>
                </c:pt>
                <c:pt idx="231">
                  <c:v>5.132562559037613E-2</c:v>
                </c:pt>
                <c:pt idx="232">
                  <c:v>5.132562559037613E-2</c:v>
                </c:pt>
                <c:pt idx="233">
                  <c:v>5.132562559037613E-2</c:v>
                </c:pt>
                <c:pt idx="234">
                  <c:v>5.132562559037613E-2</c:v>
                </c:pt>
                <c:pt idx="235">
                  <c:v>5.132562559037613E-2</c:v>
                </c:pt>
                <c:pt idx="236">
                  <c:v>5.1717154825945286E-2</c:v>
                </c:pt>
                <c:pt idx="237">
                  <c:v>5.1717154825945286E-2</c:v>
                </c:pt>
                <c:pt idx="238">
                  <c:v>5.1717154825945286E-2</c:v>
                </c:pt>
                <c:pt idx="239">
                  <c:v>5.2108684061514442E-2</c:v>
                </c:pt>
                <c:pt idx="240">
                  <c:v>5.2500213297083598E-2</c:v>
                </c:pt>
                <c:pt idx="241">
                  <c:v>5.2500213297083598E-2</c:v>
                </c:pt>
                <c:pt idx="242">
                  <c:v>5.2891742532652754E-2</c:v>
                </c:pt>
                <c:pt idx="243">
                  <c:v>5.2891742532652754E-2</c:v>
                </c:pt>
                <c:pt idx="244">
                  <c:v>5.2891742532652754E-2</c:v>
                </c:pt>
                <c:pt idx="245">
                  <c:v>5.2891742532652754E-2</c:v>
                </c:pt>
                <c:pt idx="246">
                  <c:v>5.2891742532652754E-2</c:v>
                </c:pt>
                <c:pt idx="247">
                  <c:v>5.2891742532652754E-2</c:v>
                </c:pt>
                <c:pt idx="248">
                  <c:v>5.2891742532652754E-2</c:v>
                </c:pt>
                <c:pt idx="249">
                  <c:v>5.2891742532652754E-2</c:v>
                </c:pt>
                <c:pt idx="250">
                  <c:v>5.3283433959288841E-2</c:v>
                </c:pt>
                <c:pt idx="251">
                  <c:v>5.3283433959288841E-2</c:v>
                </c:pt>
                <c:pt idx="252">
                  <c:v>5.3283433959288841E-2</c:v>
                </c:pt>
                <c:pt idx="253">
                  <c:v>5.3283433959288841E-2</c:v>
                </c:pt>
                <c:pt idx="254">
                  <c:v>5.3283433959288841E-2</c:v>
                </c:pt>
                <c:pt idx="255">
                  <c:v>5.3283433959288841E-2</c:v>
                </c:pt>
                <c:pt idx="256">
                  <c:v>5.3675125385924928E-2</c:v>
                </c:pt>
                <c:pt idx="257">
                  <c:v>5.3675125385924928E-2</c:v>
                </c:pt>
                <c:pt idx="258">
                  <c:v>5.3675125385924928E-2</c:v>
                </c:pt>
                <c:pt idx="259">
                  <c:v>5.3675125385924928E-2</c:v>
                </c:pt>
                <c:pt idx="260">
                  <c:v>5.3675125385924928E-2</c:v>
                </c:pt>
                <c:pt idx="261">
                  <c:v>5.3675125385924928E-2</c:v>
                </c:pt>
                <c:pt idx="262">
                  <c:v>5.3675125385924928E-2</c:v>
                </c:pt>
                <c:pt idx="263">
                  <c:v>5.3675125385924928E-2</c:v>
                </c:pt>
                <c:pt idx="264">
                  <c:v>5.3675125385924928E-2</c:v>
                </c:pt>
                <c:pt idx="265">
                  <c:v>5.3675125385924928E-2</c:v>
                </c:pt>
                <c:pt idx="266">
                  <c:v>5.3675125385924928E-2</c:v>
                </c:pt>
                <c:pt idx="267">
                  <c:v>5.4066816812561015E-2</c:v>
                </c:pt>
                <c:pt idx="268">
                  <c:v>5.4066816812561015E-2</c:v>
                </c:pt>
                <c:pt idx="269">
                  <c:v>5.4066816812561015E-2</c:v>
                </c:pt>
                <c:pt idx="270">
                  <c:v>5.4066816812561015E-2</c:v>
                </c:pt>
                <c:pt idx="271">
                  <c:v>5.4066816812561015E-2</c:v>
                </c:pt>
                <c:pt idx="272">
                  <c:v>5.4066816812561015E-2</c:v>
                </c:pt>
                <c:pt idx="273">
                  <c:v>5.4066816812561015E-2</c:v>
                </c:pt>
                <c:pt idx="274">
                  <c:v>5.4066816812561015E-2</c:v>
                </c:pt>
                <c:pt idx="275">
                  <c:v>5.4066816812561015E-2</c:v>
                </c:pt>
                <c:pt idx="276">
                  <c:v>5.4066816812561015E-2</c:v>
                </c:pt>
                <c:pt idx="277">
                  <c:v>5.4066816812561015E-2</c:v>
                </c:pt>
                <c:pt idx="278">
                  <c:v>5.4066816812561015E-2</c:v>
                </c:pt>
                <c:pt idx="279">
                  <c:v>5.4458508239197102E-2</c:v>
                </c:pt>
                <c:pt idx="280">
                  <c:v>5.4458508239197102E-2</c:v>
                </c:pt>
                <c:pt idx="281">
                  <c:v>5.4850199665833189E-2</c:v>
                </c:pt>
                <c:pt idx="282">
                  <c:v>5.4850199665833189E-2</c:v>
                </c:pt>
                <c:pt idx="283">
                  <c:v>5.4850199665833189E-2</c:v>
                </c:pt>
                <c:pt idx="284">
                  <c:v>5.4850199665833189E-2</c:v>
                </c:pt>
                <c:pt idx="285">
                  <c:v>5.4850199665833189E-2</c:v>
                </c:pt>
                <c:pt idx="286">
                  <c:v>5.4850199665833189E-2</c:v>
                </c:pt>
                <c:pt idx="287">
                  <c:v>5.5242053822600827E-2</c:v>
                </c:pt>
                <c:pt idx="288">
                  <c:v>5.5242053822600827E-2</c:v>
                </c:pt>
                <c:pt idx="289">
                  <c:v>5.5242053822600827E-2</c:v>
                </c:pt>
                <c:pt idx="290">
                  <c:v>5.5242053822600827E-2</c:v>
                </c:pt>
                <c:pt idx="291">
                  <c:v>5.5633907979368465E-2</c:v>
                </c:pt>
                <c:pt idx="292">
                  <c:v>5.5633907979368465E-2</c:v>
                </c:pt>
                <c:pt idx="293">
                  <c:v>5.5633907979368465E-2</c:v>
                </c:pt>
                <c:pt idx="294">
                  <c:v>5.5633907979368465E-2</c:v>
                </c:pt>
                <c:pt idx="295">
                  <c:v>5.5633907979368465E-2</c:v>
                </c:pt>
                <c:pt idx="296">
                  <c:v>5.5633907979368465E-2</c:v>
                </c:pt>
                <c:pt idx="297">
                  <c:v>5.6025762136136102E-2</c:v>
                </c:pt>
                <c:pt idx="298">
                  <c:v>5.6025762136136102E-2</c:v>
                </c:pt>
                <c:pt idx="299">
                  <c:v>5.6025762136136102E-2</c:v>
                </c:pt>
                <c:pt idx="300">
                  <c:v>5.641761629290374E-2</c:v>
                </c:pt>
                <c:pt idx="301">
                  <c:v>5.641761629290374E-2</c:v>
                </c:pt>
                <c:pt idx="302">
                  <c:v>5.641761629290374E-2</c:v>
                </c:pt>
                <c:pt idx="303">
                  <c:v>5.641761629290374E-2</c:v>
                </c:pt>
                <c:pt idx="304">
                  <c:v>5.641761629290374E-2</c:v>
                </c:pt>
                <c:pt idx="305">
                  <c:v>5.641761629290374E-2</c:v>
                </c:pt>
                <c:pt idx="306">
                  <c:v>5.641761629290374E-2</c:v>
                </c:pt>
                <c:pt idx="307">
                  <c:v>5.641761629290374E-2</c:v>
                </c:pt>
                <c:pt idx="308">
                  <c:v>5.6809796994802014E-2</c:v>
                </c:pt>
                <c:pt idx="309">
                  <c:v>5.6809796994802014E-2</c:v>
                </c:pt>
                <c:pt idx="310">
                  <c:v>5.6809796994802014E-2</c:v>
                </c:pt>
                <c:pt idx="311">
                  <c:v>5.6809796994802014E-2</c:v>
                </c:pt>
                <c:pt idx="312">
                  <c:v>5.6809796994802014E-2</c:v>
                </c:pt>
                <c:pt idx="313">
                  <c:v>5.6809796994802014E-2</c:v>
                </c:pt>
                <c:pt idx="314">
                  <c:v>5.6809796994802014E-2</c:v>
                </c:pt>
                <c:pt idx="315">
                  <c:v>5.7201977696700289E-2</c:v>
                </c:pt>
                <c:pt idx="316">
                  <c:v>5.7201977696700289E-2</c:v>
                </c:pt>
                <c:pt idx="317">
                  <c:v>5.7201977696700289E-2</c:v>
                </c:pt>
                <c:pt idx="318">
                  <c:v>5.7594158398598563E-2</c:v>
                </c:pt>
                <c:pt idx="319">
                  <c:v>5.7594158398598563E-2</c:v>
                </c:pt>
                <c:pt idx="320">
                  <c:v>5.7594158398598563E-2</c:v>
                </c:pt>
                <c:pt idx="321">
                  <c:v>5.7594158398598563E-2</c:v>
                </c:pt>
                <c:pt idx="322">
                  <c:v>5.7594158398598563E-2</c:v>
                </c:pt>
                <c:pt idx="323">
                  <c:v>5.7594158398598563E-2</c:v>
                </c:pt>
                <c:pt idx="324">
                  <c:v>5.7594158398598563E-2</c:v>
                </c:pt>
                <c:pt idx="325">
                  <c:v>5.7594158398598563E-2</c:v>
                </c:pt>
                <c:pt idx="326">
                  <c:v>5.7986339100496838E-2</c:v>
                </c:pt>
                <c:pt idx="327">
                  <c:v>5.7986339100496838E-2</c:v>
                </c:pt>
                <c:pt idx="328">
                  <c:v>5.7986339100496838E-2</c:v>
                </c:pt>
                <c:pt idx="329">
                  <c:v>5.7986339100496838E-2</c:v>
                </c:pt>
                <c:pt idx="330">
                  <c:v>5.7986339100496838E-2</c:v>
                </c:pt>
                <c:pt idx="331">
                  <c:v>5.7986339100496838E-2</c:v>
                </c:pt>
                <c:pt idx="332">
                  <c:v>5.7986339100496838E-2</c:v>
                </c:pt>
                <c:pt idx="333">
                  <c:v>5.7986339100496838E-2</c:v>
                </c:pt>
                <c:pt idx="334">
                  <c:v>5.7986339100496838E-2</c:v>
                </c:pt>
                <c:pt idx="335">
                  <c:v>5.7986339100496838E-2</c:v>
                </c:pt>
                <c:pt idx="336">
                  <c:v>5.7986339100496838E-2</c:v>
                </c:pt>
                <c:pt idx="337">
                  <c:v>5.7986339100496838E-2</c:v>
                </c:pt>
                <c:pt idx="338">
                  <c:v>5.7986339100496838E-2</c:v>
                </c:pt>
                <c:pt idx="339">
                  <c:v>5.7986339100496838E-2</c:v>
                </c:pt>
                <c:pt idx="340">
                  <c:v>5.7986339100496838E-2</c:v>
                </c:pt>
                <c:pt idx="341">
                  <c:v>5.7986339100496838E-2</c:v>
                </c:pt>
                <c:pt idx="342">
                  <c:v>5.8378847438737551E-2</c:v>
                </c:pt>
                <c:pt idx="343">
                  <c:v>5.8378847438737551E-2</c:v>
                </c:pt>
                <c:pt idx="344">
                  <c:v>5.8378847438737551E-2</c:v>
                </c:pt>
                <c:pt idx="345">
                  <c:v>5.8378847438737551E-2</c:v>
                </c:pt>
                <c:pt idx="346">
                  <c:v>5.8378847438737551E-2</c:v>
                </c:pt>
                <c:pt idx="347">
                  <c:v>5.8771355776978264E-2</c:v>
                </c:pt>
                <c:pt idx="348">
                  <c:v>5.9163864115218977E-2</c:v>
                </c:pt>
                <c:pt idx="349">
                  <c:v>5.9948880791700403E-2</c:v>
                </c:pt>
                <c:pt idx="350">
                  <c:v>5.9948880791700403E-2</c:v>
                </c:pt>
                <c:pt idx="351">
                  <c:v>5.9948880791700403E-2</c:v>
                </c:pt>
                <c:pt idx="352">
                  <c:v>5.9948880791700403E-2</c:v>
                </c:pt>
                <c:pt idx="353">
                  <c:v>5.9948880791700403E-2</c:v>
                </c:pt>
                <c:pt idx="354">
                  <c:v>5.9948880791700403E-2</c:v>
                </c:pt>
                <c:pt idx="355">
                  <c:v>6.0341389129941116E-2</c:v>
                </c:pt>
                <c:pt idx="356">
                  <c:v>6.0341389129941116E-2</c:v>
                </c:pt>
                <c:pt idx="357">
                  <c:v>6.0341389129941116E-2</c:v>
                </c:pt>
                <c:pt idx="358">
                  <c:v>6.0734061972933816E-2</c:v>
                </c:pt>
                <c:pt idx="359">
                  <c:v>6.1126734815926516E-2</c:v>
                </c:pt>
                <c:pt idx="360">
                  <c:v>6.1126734815926516E-2</c:v>
                </c:pt>
                <c:pt idx="361">
                  <c:v>6.1126734815926516E-2</c:v>
                </c:pt>
                <c:pt idx="362">
                  <c:v>6.1519407658919216E-2</c:v>
                </c:pt>
                <c:pt idx="363">
                  <c:v>6.1519407658919216E-2</c:v>
                </c:pt>
                <c:pt idx="364">
                  <c:v>6.1519407658919216E-2</c:v>
                </c:pt>
                <c:pt idx="365">
                  <c:v>6.1912080501911916E-2</c:v>
                </c:pt>
                <c:pt idx="366">
                  <c:v>6.2304753344904616E-2</c:v>
                </c:pt>
                <c:pt idx="367">
                  <c:v>6.2697426187897323E-2</c:v>
                </c:pt>
                <c:pt idx="368">
                  <c:v>6.2697426187897323E-2</c:v>
                </c:pt>
                <c:pt idx="369">
                  <c:v>6.2697426187897323E-2</c:v>
                </c:pt>
                <c:pt idx="370">
                  <c:v>6.2697426187897323E-2</c:v>
                </c:pt>
                <c:pt idx="371">
                  <c:v>6.2697426187897323E-2</c:v>
                </c:pt>
                <c:pt idx="372">
                  <c:v>6.2697426187897323E-2</c:v>
                </c:pt>
                <c:pt idx="373">
                  <c:v>6.2697426187897323E-2</c:v>
                </c:pt>
                <c:pt idx="374">
                  <c:v>6.2697426187897323E-2</c:v>
                </c:pt>
                <c:pt idx="375">
                  <c:v>6.2697426187897323E-2</c:v>
                </c:pt>
                <c:pt idx="376">
                  <c:v>6.2697426187897323E-2</c:v>
                </c:pt>
                <c:pt idx="377">
                  <c:v>6.2697426187897323E-2</c:v>
                </c:pt>
                <c:pt idx="378">
                  <c:v>6.2697426187897323E-2</c:v>
                </c:pt>
                <c:pt idx="379">
                  <c:v>6.2697426187897323E-2</c:v>
                </c:pt>
                <c:pt idx="380">
                  <c:v>6.2697426187897323E-2</c:v>
                </c:pt>
                <c:pt idx="381">
                  <c:v>6.2697426187897323E-2</c:v>
                </c:pt>
                <c:pt idx="382">
                  <c:v>6.2697426187897323E-2</c:v>
                </c:pt>
                <c:pt idx="383">
                  <c:v>6.2697426187897323E-2</c:v>
                </c:pt>
                <c:pt idx="384">
                  <c:v>6.2697426187897323E-2</c:v>
                </c:pt>
                <c:pt idx="385">
                  <c:v>6.2697426187897323E-2</c:v>
                </c:pt>
                <c:pt idx="386">
                  <c:v>6.2697426187897323E-2</c:v>
                </c:pt>
                <c:pt idx="387">
                  <c:v>6.2697426187897323E-2</c:v>
                </c:pt>
                <c:pt idx="388">
                  <c:v>6.2697426187897323E-2</c:v>
                </c:pt>
                <c:pt idx="389">
                  <c:v>6.2697426187897323E-2</c:v>
                </c:pt>
                <c:pt idx="390">
                  <c:v>6.2697426187897323E-2</c:v>
                </c:pt>
                <c:pt idx="391">
                  <c:v>6.2697426187897323E-2</c:v>
                </c:pt>
                <c:pt idx="392">
                  <c:v>6.2697426187897323E-2</c:v>
                </c:pt>
                <c:pt idx="393">
                  <c:v>6.2697426187897323E-2</c:v>
                </c:pt>
                <c:pt idx="394">
                  <c:v>6.2697426187897323E-2</c:v>
                </c:pt>
                <c:pt idx="395">
                  <c:v>6.2697426187897323E-2</c:v>
                </c:pt>
                <c:pt idx="396">
                  <c:v>6.2697426187897323E-2</c:v>
                </c:pt>
                <c:pt idx="397">
                  <c:v>6.3090429285593969E-2</c:v>
                </c:pt>
                <c:pt idx="398">
                  <c:v>6.3483432383290614E-2</c:v>
                </c:pt>
                <c:pt idx="399">
                  <c:v>6.3876435480987259E-2</c:v>
                </c:pt>
                <c:pt idx="400">
                  <c:v>6.466244167638055E-2</c:v>
                </c:pt>
                <c:pt idx="401">
                  <c:v>6.466244167638055E-2</c:v>
                </c:pt>
                <c:pt idx="402">
                  <c:v>6.466244167638055E-2</c:v>
                </c:pt>
                <c:pt idx="403">
                  <c:v>6.466244167638055E-2</c:v>
                </c:pt>
                <c:pt idx="404">
                  <c:v>6.466244167638055E-2</c:v>
                </c:pt>
                <c:pt idx="405">
                  <c:v>6.466244167638055E-2</c:v>
                </c:pt>
                <c:pt idx="406">
                  <c:v>6.466244167638055E-2</c:v>
                </c:pt>
                <c:pt idx="407">
                  <c:v>6.466244167638055E-2</c:v>
                </c:pt>
                <c:pt idx="408">
                  <c:v>6.466244167638055E-2</c:v>
                </c:pt>
                <c:pt idx="409">
                  <c:v>6.466244167638055E-2</c:v>
                </c:pt>
                <c:pt idx="410">
                  <c:v>6.466244167638055E-2</c:v>
                </c:pt>
                <c:pt idx="411">
                  <c:v>6.466244167638055E-2</c:v>
                </c:pt>
                <c:pt idx="412">
                  <c:v>6.466244167638055E-2</c:v>
                </c:pt>
                <c:pt idx="413">
                  <c:v>6.466244167638055E-2</c:v>
                </c:pt>
                <c:pt idx="414">
                  <c:v>6.466244167638055E-2</c:v>
                </c:pt>
                <c:pt idx="415">
                  <c:v>6.466244167638055E-2</c:v>
                </c:pt>
                <c:pt idx="416">
                  <c:v>6.466244167638055E-2</c:v>
                </c:pt>
                <c:pt idx="417">
                  <c:v>6.466244167638055E-2</c:v>
                </c:pt>
                <c:pt idx="418">
                  <c:v>6.466244167638055E-2</c:v>
                </c:pt>
                <c:pt idx="419">
                  <c:v>6.466244167638055E-2</c:v>
                </c:pt>
                <c:pt idx="420">
                  <c:v>6.466244167638055E-2</c:v>
                </c:pt>
                <c:pt idx="421">
                  <c:v>6.466244167638055E-2</c:v>
                </c:pt>
                <c:pt idx="422">
                  <c:v>6.466244167638055E-2</c:v>
                </c:pt>
                <c:pt idx="423">
                  <c:v>6.466244167638055E-2</c:v>
                </c:pt>
                <c:pt idx="424">
                  <c:v>6.466244167638055E-2</c:v>
                </c:pt>
                <c:pt idx="425">
                  <c:v>6.466244167638055E-2</c:v>
                </c:pt>
                <c:pt idx="426">
                  <c:v>6.466244167638055E-2</c:v>
                </c:pt>
                <c:pt idx="427">
                  <c:v>6.466244167638055E-2</c:v>
                </c:pt>
                <c:pt idx="428">
                  <c:v>6.466244167638055E-2</c:v>
                </c:pt>
                <c:pt idx="429">
                  <c:v>6.466244167638055E-2</c:v>
                </c:pt>
                <c:pt idx="430">
                  <c:v>6.466244167638055E-2</c:v>
                </c:pt>
                <c:pt idx="431">
                  <c:v>6.466244167638055E-2</c:v>
                </c:pt>
                <c:pt idx="432">
                  <c:v>6.466244167638055E-2</c:v>
                </c:pt>
                <c:pt idx="433">
                  <c:v>6.466244167638055E-2</c:v>
                </c:pt>
                <c:pt idx="434">
                  <c:v>6.466244167638055E-2</c:v>
                </c:pt>
                <c:pt idx="435">
                  <c:v>6.466244167638055E-2</c:v>
                </c:pt>
                <c:pt idx="436">
                  <c:v>6.5056275296261679E-2</c:v>
                </c:pt>
                <c:pt idx="437">
                  <c:v>6.5056275296261679E-2</c:v>
                </c:pt>
                <c:pt idx="438">
                  <c:v>6.5056275296261679E-2</c:v>
                </c:pt>
                <c:pt idx="439">
                  <c:v>6.5056275296261679E-2</c:v>
                </c:pt>
                <c:pt idx="440">
                  <c:v>6.5056275296261679E-2</c:v>
                </c:pt>
                <c:pt idx="441">
                  <c:v>6.5056275296261679E-2</c:v>
                </c:pt>
                <c:pt idx="442">
                  <c:v>6.5056275296261679E-2</c:v>
                </c:pt>
                <c:pt idx="443">
                  <c:v>6.5056275296261679E-2</c:v>
                </c:pt>
                <c:pt idx="444">
                  <c:v>6.5056275296261679E-2</c:v>
                </c:pt>
                <c:pt idx="445">
                  <c:v>6.5056275296261679E-2</c:v>
                </c:pt>
                <c:pt idx="446">
                  <c:v>6.5056275296261679E-2</c:v>
                </c:pt>
                <c:pt idx="447">
                  <c:v>6.5056275296261679E-2</c:v>
                </c:pt>
                <c:pt idx="448">
                  <c:v>6.5843942536023936E-2</c:v>
                </c:pt>
                <c:pt idx="449">
                  <c:v>6.5843942536023936E-2</c:v>
                </c:pt>
                <c:pt idx="450">
                  <c:v>6.5843942536023936E-2</c:v>
                </c:pt>
                <c:pt idx="451">
                  <c:v>6.6237776155905065E-2</c:v>
                </c:pt>
                <c:pt idx="452">
                  <c:v>6.6237776155905065E-2</c:v>
                </c:pt>
                <c:pt idx="453">
                  <c:v>6.6237776155905065E-2</c:v>
                </c:pt>
                <c:pt idx="454">
                  <c:v>6.6237776155905065E-2</c:v>
                </c:pt>
                <c:pt idx="455">
                  <c:v>6.6237776155905065E-2</c:v>
                </c:pt>
                <c:pt idx="456">
                  <c:v>6.6237776155905065E-2</c:v>
                </c:pt>
                <c:pt idx="457">
                  <c:v>6.6237776155905065E-2</c:v>
                </c:pt>
                <c:pt idx="458">
                  <c:v>6.6237776155905065E-2</c:v>
                </c:pt>
                <c:pt idx="459">
                  <c:v>6.6237776155905065E-2</c:v>
                </c:pt>
                <c:pt idx="460">
                  <c:v>6.6237776155905065E-2</c:v>
                </c:pt>
                <c:pt idx="461">
                  <c:v>6.6237776155905065E-2</c:v>
                </c:pt>
                <c:pt idx="462">
                  <c:v>6.6237776155905065E-2</c:v>
                </c:pt>
                <c:pt idx="463">
                  <c:v>6.6237776155905065E-2</c:v>
                </c:pt>
                <c:pt idx="464">
                  <c:v>6.6237776155905065E-2</c:v>
                </c:pt>
                <c:pt idx="465">
                  <c:v>6.6237776155905065E-2</c:v>
                </c:pt>
                <c:pt idx="466">
                  <c:v>6.6237776155905065E-2</c:v>
                </c:pt>
                <c:pt idx="467">
                  <c:v>6.6237776155905065E-2</c:v>
                </c:pt>
                <c:pt idx="468">
                  <c:v>6.6237776155905065E-2</c:v>
                </c:pt>
                <c:pt idx="469">
                  <c:v>6.6237776155905065E-2</c:v>
                </c:pt>
                <c:pt idx="470">
                  <c:v>6.6237776155905065E-2</c:v>
                </c:pt>
                <c:pt idx="471">
                  <c:v>6.6237776155905065E-2</c:v>
                </c:pt>
                <c:pt idx="472">
                  <c:v>6.6237776155905065E-2</c:v>
                </c:pt>
                <c:pt idx="473">
                  <c:v>6.6237776155905065E-2</c:v>
                </c:pt>
                <c:pt idx="474">
                  <c:v>6.6631943533091181E-2</c:v>
                </c:pt>
                <c:pt idx="475">
                  <c:v>6.6631943533091181E-2</c:v>
                </c:pt>
                <c:pt idx="476">
                  <c:v>6.6631943533091181E-2</c:v>
                </c:pt>
                <c:pt idx="477">
                  <c:v>6.6631943533091181E-2</c:v>
                </c:pt>
                <c:pt idx="478">
                  <c:v>6.6631943533091181E-2</c:v>
                </c:pt>
                <c:pt idx="479">
                  <c:v>6.6631943533091181E-2</c:v>
                </c:pt>
                <c:pt idx="480">
                  <c:v>6.6631943533091181E-2</c:v>
                </c:pt>
                <c:pt idx="481">
                  <c:v>6.6631943533091181E-2</c:v>
                </c:pt>
                <c:pt idx="482">
                  <c:v>6.6631943533091181E-2</c:v>
                </c:pt>
                <c:pt idx="483">
                  <c:v>6.6631943533091181E-2</c:v>
                </c:pt>
                <c:pt idx="484">
                  <c:v>6.6631943533091181E-2</c:v>
                </c:pt>
                <c:pt idx="485">
                  <c:v>6.6631943533091181E-2</c:v>
                </c:pt>
                <c:pt idx="486">
                  <c:v>6.6631943533091181E-2</c:v>
                </c:pt>
                <c:pt idx="487">
                  <c:v>6.6631943533091181E-2</c:v>
                </c:pt>
                <c:pt idx="488">
                  <c:v>6.6631943533091181E-2</c:v>
                </c:pt>
                <c:pt idx="489">
                  <c:v>6.6631943533091181E-2</c:v>
                </c:pt>
                <c:pt idx="490">
                  <c:v>6.6631943533091181E-2</c:v>
                </c:pt>
                <c:pt idx="491">
                  <c:v>6.6631943533091181E-2</c:v>
                </c:pt>
                <c:pt idx="492">
                  <c:v>6.6631943533091181E-2</c:v>
                </c:pt>
                <c:pt idx="493">
                  <c:v>6.6631943533091181E-2</c:v>
                </c:pt>
                <c:pt idx="494">
                  <c:v>6.6631943533091181E-2</c:v>
                </c:pt>
                <c:pt idx="495">
                  <c:v>6.702745218591212E-2</c:v>
                </c:pt>
                <c:pt idx="496">
                  <c:v>6.702745218591212E-2</c:v>
                </c:pt>
                <c:pt idx="497">
                  <c:v>6.702745218591212E-2</c:v>
                </c:pt>
                <c:pt idx="498">
                  <c:v>6.702745218591212E-2</c:v>
                </c:pt>
                <c:pt idx="499">
                  <c:v>6.702745218591212E-2</c:v>
                </c:pt>
                <c:pt idx="500">
                  <c:v>6.702745218591212E-2</c:v>
                </c:pt>
                <c:pt idx="501">
                  <c:v>6.702745218591212E-2</c:v>
                </c:pt>
                <c:pt idx="502">
                  <c:v>6.702745218591212E-2</c:v>
                </c:pt>
                <c:pt idx="503">
                  <c:v>6.7423973232895576E-2</c:v>
                </c:pt>
                <c:pt idx="504">
                  <c:v>6.7423973232895576E-2</c:v>
                </c:pt>
                <c:pt idx="505">
                  <c:v>6.7423973232895576E-2</c:v>
                </c:pt>
                <c:pt idx="506">
                  <c:v>6.7423973232895576E-2</c:v>
                </c:pt>
                <c:pt idx="507">
                  <c:v>6.7820663588609595E-2</c:v>
                </c:pt>
                <c:pt idx="508">
                  <c:v>6.7820663588609595E-2</c:v>
                </c:pt>
                <c:pt idx="509">
                  <c:v>6.7820663588609595E-2</c:v>
                </c:pt>
                <c:pt idx="510">
                  <c:v>6.7820663588609595E-2</c:v>
                </c:pt>
                <c:pt idx="511">
                  <c:v>6.8218884910533489E-2</c:v>
                </c:pt>
                <c:pt idx="512">
                  <c:v>6.8218884910533489E-2</c:v>
                </c:pt>
                <c:pt idx="513">
                  <c:v>6.8218884910533489E-2</c:v>
                </c:pt>
                <c:pt idx="514">
                  <c:v>6.8218884910533489E-2</c:v>
                </c:pt>
                <c:pt idx="515">
                  <c:v>6.8218884910533489E-2</c:v>
                </c:pt>
                <c:pt idx="516">
                  <c:v>6.8218884910533489E-2</c:v>
                </c:pt>
                <c:pt idx="517">
                  <c:v>6.8618477636062811E-2</c:v>
                </c:pt>
                <c:pt idx="518">
                  <c:v>6.8618477636062811E-2</c:v>
                </c:pt>
                <c:pt idx="519">
                  <c:v>6.8618477636062811E-2</c:v>
                </c:pt>
                <c:pt idx="520">
                  <c:v>6.8618477636062811E-2</c:v>
                </c:pt>
                <c:pt idx="521">
                  <c:v>6.8618477636062811E-2</c:v>
                </c:pt>
                <c:pt idx="522">
                  <c:v>6.8618477636062811E-2</c:v>
                </c:pt>
                <c:pt idx="523">
                  <c:v>6.8618477636062811E-2</c:v>
                </c:pt>
                <c:pt idx="524">
                  <c:v>6.8618477636062811E-2</c:v>
                </c:pt>
                <c:pt idx="525">
                  <c:v>6.8618477636062811E-2</c:v>
                </c:pt>
                <c:pt idx="526">
                  <c:v>6.8618477636062811E-2</c:v>
                </c:pt>
                <c:pt idx="527">
                  <c:v>6.9021717231316643E-2</c:v>
                </c:pt>
                <c:pt idx="528">
                  <c:v>6.9021717231316643E-2</c:v>
                </c:pt>
                <c:pt idx="529">
                  <c:v>6.9021717231316643E-2</c:v>
                </c:pt>
                <c:pt idx="530">
                  <c:v>6.9021717231316643E-2</c:v>
                </c:pt>
                <c:pt idx="531">
                  <c:v>6.9021717231316643E-2</c:v>
                </c:pt>
                <c:pt idx="532">
                  <c:v>6.9021717231316643E-2</c:v>
                </c:pt>
                <c:pt idx="533">
                  <c:v>6.9021717231316643E-2</c:v>
                </c:pt>
                <c:pt idx="534">
                  <c:v>6.9021717231316643E-2</c:v>
                </c:pt>
                <c:pt idx="535">
                  <c:v>6.9427782088354303E-2</c:v>
                </c:pt>
                <c:pt idx="536">
                  <c:v>6.9427782088354303E-2</c:v>
                </c:pt>
                <c:pt idx="537">
                  <c:v>6.9427782088354303E-2</c:v>
                </c:pt>
                <c:pt idx="538">
                  <c:v>6.9427782088354303E-2</c:v>
                </c:pt>
                <c:pt idx="539">
                  <c:v>6.9427782088354303E-2</c:v>
                </c:pt>
                <c:pt idx="540">
                  <c:v>6.9427782088354303E-2</c:v>
                </c:pt>
                <c:pt idx="541">
                  <c:v>6.9427782088354303E-2</c:v>
                </c:pt>
                <c:pt idx="542">
                  <c:v>6.9427782088354303E-2</c:v>
                </c:pt>
                <c:pt idx="543">
                  <c:v>6.9427782088354303E-2</c:v>
                </c:pt>
                <c:pt idx="544">
                  <c:v>6.9427782088354303E-2</c:v>
                </c:pt>
                <c:pt idx="545">
                  <c:v>6.9838891229330319E-2</c:v>
                </c:pt>
                <c:pt idx="546">
                  <c:v>6.9838891229330319E-2</c:v>
                </c:pt>
                <c:pt idx="547">
                  <c:v>6.9838891229330319E-2</c:v>
                </c:pt>
                <c:pt idx="548">
                  <c:v>6.9838891229330319E-2</c:v>
                </c:pt>
                <c:pt idx="549">
                  <c:v>6.9838891229330319E-2</c:v>
                </c:pt>
                <c:pt idx="550">
                  <c:v>7.0252570950017662E-2</c:v>
                </c:pt>
                <c:pt idx="551">
                  <c:v>7.0252570950017662E-2</c:v>
                </c:pt>
                <c:pt idx="552">
                  <c:v>7.0252570950017662E-2</c:v>
                </c:pt>
                <c:pt idx="553">
                  <c:v>7.0252570950017662E-2</c:v>
                </c:pt>
                <c:pt idx="554">
                  <c:v>7.0252570950017662E-2</c:v>
                </c:pt>
                <c:pt idx="555">
                  <c:v>7.0252570950017662E-2</c:v>
                </c:pt>
                <c:pt idx="556">
                  <c:v>7.0252570950017662E-2</c:v>
                </c:pt>
                <c:pt idx="557">
                  <c:v>7.0252570950017662E-2</c:v>
                </c:pt>
                <c:pt idx="558">
                  <c:v>7.0252570950017662E-2</c:v>
                </c:pt>
                <c:pt idx="559">
                  <c:v>7.0252570950017662E-2</c:v>
                </c:pt>
                <c:pt idx="560">
                  <c:v>7.0252570950017662E-2</c:v>
                </c:pt>
                <c:pt idx="561">
                  <c:v>7.0252570950017662E-2</c:v>
                </c:pt>
                <c:pt idx="562">
                  <c:v>7.0252570950017662E-2</c:v>
                </c:pt>
                <c:pt idx="563">
                  <c:v>7.0252570950017662E-2</c:v>
                </c:pt>
                <c:pt idx="564">
                  <c:v>7.0252570950017662E-2</c:v>
                </c:pt>
                <c:pt idx="565">
                  <c:v>7.0252570950017662E-2</c:v>
                </c:pt>
                <c:pt idx="566">
                  <c:v>7.0252570950017662E-2</c:v>
                </c:pt>
                <c:pt idx="567">
                  <c:v>7.0252570950017662E-2</c:v>
                </c:pt>
                <c:pt idx="568">
                  <c:v>7.0252570950017662E-2</c:v>
                </c:pt>
                <c:pt idx="569">
                  <c:v>7.0252570950017662E-2</c:v>
                </c:pt>
                <c:pt idx="570">
                  <c:v>7.0252570950017662E-2</c:v>
                </c:pt>
                <c:pt idx="571">
                  <c:v>7.0252570950017662E-2</c:v>
                </c:pt>
                <c:pt idx="572">
                  <c:v>7.0252570950017662E-2</c:v>
                </c:pt>
                <c:pt idx="573">
                  <c:v>7.0252570950017662E-2</c:v>
                </c:pt>
                <c:pt idx="574">
                  <c:v>7.0252570950017662E-2</c:v>
                </c:pt>
                <c:pt idx="575">
                  <c:v>7.0252570950017662E-2</c:v>
                </c:pt>
                <c:pt idx="576">
                  <c:v>7.0252570950017662E-2</c:v>
                </c:pt>
                <c:pt idx="577">
                  <c:v>7.067667320145983E-2</c:v>
                </c:pt>
                <c:pt idx="578">
                  <c:v>7.067667320145983E-2</c:v>
                </c:pt>
                <c:pt idx="579">
                  <c:v>7.067667320145983E-2</c:v>
                </c:pt>
                <c:pt idx="580">
                  <c:v>7.067667320145983E-2</c:v>
                </c:pt>
                <c:pt idx="581">
                  <c:v>7.067667320145983E-2</c:v>
                </c:pt>
                <c:pt idx="582">
                  <c:v>7.067667320145983E-2</c:v>
                </c:pt>
                <c:pt idx="583">
                  <c:v>7.067667320145983E-2</c:v>
                </c:pt>
                <c:pt idx="584">
                  <c:v>7.067667320145983E-2</c:v>
                </c:pt>
                <c:pt idx="585">
                  <c:v>7.067667320145983E-2</c:v>
                </c:pt>
                <c:pt idx="586">
                  <c:v>7.067667320145983E-2</c:v>
                </c:pt>
                <c:pt idx="587">
                  <c:v>7.067667320145983E-2</c:v>
                </c:pt>
                <c:pt idx="588">
                  <c:v>7.067667320145983E-2</c:v>
                </c:pt>
                <c:pt idx="589">
                  <c:v>7.067667320145983E-2</c:v>
                </c:pt>
                <c:pt idx="590">
                  <c:v>7.067667320145983E-2</c:v>
                </c:pt>
                <c:pt idx="591">
                  <c:v>7.067667320145983E-2</c:v>
                </c:pt>
                <c:pt idx="592">
                  <c:v>7.067667320145983E-2</c:v>
                </c:pt>
                <c:pt idx="593">
                  <c:v>7.067667320145983E-2</c:v>
                </c:pt>
                <c:pt idx="594">
                  <c:v>7.067667320145983E-2</c:v>
                </c:pt>
                <c:pt idx="595">
                  <c:v>7.067667320145983E-2</c:v>
                </c:pt>
                <c:pt idx="596">
                  <c:v>7.067667320145983E-2</c:v>
                </c:pt>
                <c:pt idx="597">
                  <c:v>7.067667320145983E-2</c:v>
                </c:pt>
                <c:pt idx="598">
                  <c:v>7.067667320145983E-2</c:v>
                </c:pt>
                <c:pt idx="599">
                  <c:v>7.067667320145983E-2</c:v>
                </c:pt>
                <c:pt idx="600">
                  <c:v>7.067667320145983E-2</c:v>
                </c:pt>
                <c:pt idx="601">
                  <c:v>7.067667320145983E-2</c:v>
                </c:pt>
                <c:pt idx="602">
                  <c:v>7.067667320145983E-2</c:v>
                </c:pt>
                <c:pt idx="603">
                  <c:v>7.067667320145983E-2</c:v>
                </c:pt>
                <c:pt idx="604">
                  <c:v>7.1111131115163692E-2</c:v>
                </c:pt>
                <c:pt idx="605">
                  <c:v>7.1111131115163692E-2</c:v>
                </c:pt>
                <c:pt idx="606">
                  <c:v>7.1111131115163692E-2</c:v>
                </c:pt>
                <c:pt idx="607">
                  <c:v>7.1111131115163692E-2</c:v>
                </c:pt>
                <c:pt idx="608">
                  <c:v>7.1111131115163692E-2</c:v>
                </c:pt>
                <c:pt idx="609">
                  <c:v>7.1546817467831855E-2</c:v>
                </c:pt>
                <c:pt idx="610">
                  <c:v>7.1546817467831855E-2</c:v>
                </c:pt>
                <c:pt idx="611">
                  <c:v>7.1546817467831855E-2</c:v>
                </c:pt>
                <c:pt idx="612">
                  <c:v>7.1546817467831855E-2</c:v>
                </c:pt>
                <c:pt idx="613">
                  <c:v>7.1546817467831855E-2</c:v>
                </c:pt>
                <c:pt idx="614">
                  <c:v>7.1546817467831855E-2</c:v>
                </c:pt>
                <c:pt idx="615">
                  <c:v>7.1546817467831855E-2</c:v>
                </c:pt>
                <c:pt idx="616">
                  <c:v>7.1546817467831855E-2</c:v>
                </c:pt>
                <c:pt idx="617">
                  <c:v>7.1546817467831855E-2</c:v>
                </c:pt>
                <c:pt idx="618">
                  <c:v>7.1546817467831855E-2</c:v>
                </c:pt>
                <c:pt idx="619">
                  <c:v>7.1983947856706768E-2</c:v>
                </c:pt>
                <c:pt idx="620">
                  <c:v>7.1983947856706768E-2</c:v>
                </c:pt>
                <c:pt idx="621">
                  <c:v>7.1983947856706768E-2</c:v>
                </c:pt>
                <c:pt idx="622">
                  <c:v>7.1983947856706768E-2</c:v>
                </c:pt>
                <c:pt idx="623">
                  <c:v>7.1983947856706768E-2</c:v>
                </c:pt>
                <c:pt idx="624">
                  <c:v>7.1983947856706768E-2</c:v>
                </c:pt>
                <c:pt idx="625">
                  <c:v>7.1983947856706768E-2</c:v>
                </c:pt>
                <c:pt idx="626">
                  <c:v>7.1983947856706768E-2</c:v>
                </c:pt>
                <c:pt idx="627">
                  <c:v>7.1983947856706768E-2</c:v>
                </c:pt>
                <c:pt idx="628">
                  <c:v>7.1983947856706768E-2</c:v>
                </c:pt>
                <c:pt idx="629">
                  <c:v>7.1983947856706768E-2</c:v>
                </c:pt>
                <c:pt idx="630">
                  <c:v>7.2863206790403715E-2</c:v>
                </c:pt>
                <c:pt idx="631">
                  <c:v>7.2863206790403715E-2</c:v>
                </c:pt>
                <c:pt idx="632">
                  <c:v>7.2863206790403715E-2</c:v>
                </c:pt>
                <c:pt idx="633">
                  <c:v>7.2863206790403715E-2</c:v>
                </c:pt>
                <c:pt idx="634">
                  <c:v>7.2863206790403715E-2</c:v>
                </c:pt>
                <c:pt idx="635">
                  <c:v>7.2863206790403715E-2</c:v>
                </c:pt>
                <c:pt idx="636">
                  <c:v>7.2863206790403715E-2</c:v>
                </c:pt>
                <c:pt idx="637">
                  <c:v>7.2863206790403715E-2</c:v>
                </c:pt>
                <c:pt idx="638">
                  <c:v>7.2863206790403715E-2</c:v>
                </c:pt>
                <c:pt idx="639">
                  <c:v>7.2863206790403715E-2</c:v>
                </c:pt>
                <c:pt idx="640">
                  <c:v>7.3746678752053221E-2</c:v>
                </c:pt>
                <c:pt idx="641">
                  <c:v>7.3746678752053221E-2</c:v>
                </c:pt>
                <c:pt idx="642">
                  <c:v>7.3746678752053221E-2</c:v>
                </c:pt>
                <c:pt idx="643">
                  <c:v>7.3746678752053221E-2</c:v>
                </c:pt>
                <c:pt idx="644">
                  <c:v>7.3746678752053221E-2</c:v>
                </c:pt>
                <c:pt idx="645">
                  <c:v>7.3746678752053221E-2</c:v>
                </c:pt>
                <c:pt idx="646">
                  <c:v>7.3746678752053221E-2</c:v>
                </c:pt>
                <c:pt idx="647">
                  <c:v>7.3746678752053221E-2</c:v>
                </c:pt>
                <c:pt idx="648">
                  <c:v>7.3746678752053221E-2</c:v>
                </c:pt>
                <c:pt idx="649">
                  <c:v>7.3746678752053221E-2</c:v>
                </c:pt>
                <c:pt idx="650">
                  <c:v>7.3746678752053221E-2</c:v>
                </c:pt>
                <c:pt idx="651">
                  <c:v>7.3746678752053221E-2</c:v>
                </c:pt>
                <c:pt idx="652">
                  <c:v>7.3746678752053221E-2</c:v>
                </c:pt>
                <c:pt idx="653">
                  <c:v>7.3746678752053221E-2</c:v>
                </c:pt>
                <c:pt idx="654">
                  <c:v>7.3746678752053221E-2</c:v>
                </c:pt>
                <c:pt idx="655">
                  <c:v>7.3746678752053221E-2</c:v>
                </c:pt>
                <c:pt idx="656">
                  <c:v>7.3746678752053221E-2</c:v>
                </c:pt>
                <c:pt idx="657">
                  <c:v>7.3746678752053221E-2</c:v>
                </c:pt>
                <c:pt idx="658">
                  <c:v>7.3746678752053221E-2</c:v>
                </c:pt>
                <c:pt idx="659">
                  <c:v>7.419161571824627E-2</c:v>
                </c:pt>
                <c:pt idx="660">
                  <c:v>7.419161571824627E-2</c:v>
                </c:pt>
                <c:pt idx="661">
                  <c:v>7.419161571824627E-2</c:v>
                </c:pt>
                <c:pt idx="662">
                  <c:v>7.419161571824627E-2</c:v>
                </c:pt>
                <c:pt idx="663">
                  <c:v>7.419161571824627E-2</c:v>
                </c:pt>
                <c:pt idx="664">
                  <c:v>7.419161571824627E-2</c:v>
                </c:pt>
                <c:pt idx="665">
                  <c:v>7.419161571824627E-2</c:v>
                </c:pt>
                <c:pt idx="666">
                  <c:v>7.419161571824627E-2</c:v>
                </c:pt>
                <c:pt idx="667">
                  <c:v>7.419161571824627E-2</c:v>
                </c:pt>
                <c:pt idx="668">
                  <c:v>7.419161571824627E-2</c:v>
                </c:pt>
                <c:pt idx="669">
                  <c:v>7.419161571824627E-2</c:v>
                </c:pt>
                <c:pt idx="670">
                  <c:v>7.419161571824627E-2</c:v>
                </c:pt>
                <c:pt idx="671">
                  <c:v>7.419161571824627E-2</c:v>
                </c:pt>
                <c:pt idx="672">
                  <c:v>7.419161571824627E-2</c:v>
                </c:pt>
                <c:pt idx="673">
                  <c:v>7.419161571824627E-2</c:v>
                </c:pt>
                <c:pt idx="674">
                  <c:v>7.419161571824627E-2</c:v>
                </c:pt>
                <c:pt idx="675">
                  <c:v>7.419161571824627E-2</c:v>
                </c:pt>
                <c:pt idx="676">
                  <c:v>7.419161571824627E-2</c:v>
                </c:pt>
                <c:pt idx="677">
                  <c:v>7.419161571824627E-2</c:v>
                </c:pt>
                <c:pt idx="678">
                  <c:v>7.419161571824627E-2</c:v>
                </c:pt>
                <c:pt idx="679">
                  <c:v>7.419161571824627E-2</c:v>
                </c:pt>
                <c:pt idx="680">
                  <c:v>7.419161571824627E-2</c:v>
                </c:pt>
                <c:pt idx="681">
                  <c:v>7.4642877768762647E-2</c:v>
                </c:pt>
                <c:pt idx="682">
                  <c:v>7.4642877768762647E-2</c:v>
                </c:pt>
                <c:pt idx="683">
                  <c:v>7.4642877768762647E-2</c:v>
                </c:pt>
                <c:pt idx="684">
                  <c:v>7.4642877768762647E-2</c:v>
                </c:pt>
                <c:pt idx="685">
                  <c:v>7.4642877768762647E-2</c:v>
                </c:pt>
                <c:pt idx="686">
                  <c:v>7.4642877768762647E-2</c:v>
                </c:pt>
                <c:pt idx="687">
                  <c:v>7.5097933812779905E-2</c:v>
                </c:pt>
                <c:pt idx="688">
                  <c:v>7.5097933812779905E-2</c:v>
                </c:pt>
                <c:pt idx="689">
                  <c:v>7.5097933812779905E-2</c:v>
                </c:pt>
                <c:pt idx="690">
                  <c:v>7.5097933812779905E-2</c:v>
                </c:pt>
                <c:pt idx="691">
                  <c:v>7.5097933812779905E-2</c:v>
                </c:pt>
                <c:pt idx="692">
                  <c:v>7.5097933812779905E-2</c:v>
                </c:pt>
                <c:pt idx="693">
                  <c:v>7.5097933812779905E-2</c:v>
                </c:pt>
                <c:pt idx="694">
                  <c:v>7.5097933812779905E-2</c:v>
                </c:pt>
                <c:pt idx="695">
                  <c:v>7.5097933812779905E-2</c:v>
                </c:pt>
                <c:pt idx="696">
                  <c:v>7.5097933812779905E-2</c:v>
                </c:pt>
                <c:pt idx="697">
                  <c:v>7.5559614668682953E-2</c:v>
                </c:pt>
                <c:pt idx="698">
                  <c:v>7.6021527525016105E-2</c:v>
                </c:pt>
                <c:pt idx="699">
                  <c:v>7.6021527525016105E-2</c:v>
                </c:pt>
                <c:pt idx="700">
                  <c:v>7.6021527525016105E-2</c:v>
                </c:pt>
                <c:pt idx="701">
                  <c:v>7.6021527525016105E-2</c:v>
                </c:pt>
                <c:pt idx="702">
                  <c:v>7.6021527525016105E-2</c:v>
                </c:pt>
                <c:pt idx="703">
                  <c:v>7.6021527525016105E-2</c:v>
                </c:pt>
                <c:pt idx="704">
                  <c:v>7.6021527525016105E-2</c:v>
                </c:pt>
                <c:pt idx="705">
                  <c:v>7.6021527525016105E-2</c:v>
                </c:pt>
                <c:pt idx="706">
                  <c:v>7.6021527525016105E-2</c:v>
                </c:pt>
                <c:pt idx="707">
                  <c:v>7.6021527525016105E-2</c:v>
                </c:pt>
                <c:pt idx="708">
                  <c:v>7.6487658763598879E-2</c:v>
                </c:pt>
                <c:pt idx="709">
                  <c:v>7.6487658763598879E-2</c:v>
                </c:pt>
                <c:pt idx="710">
                  <c:v>7.6487658763598879E-2</c:v>
                </c:pt>
                <c:pt idx="711">
                  <c:v>7.6487658763598879E-2</c:v>
                </c:pt>
                <c:pt idx="712">
                  <c:v>7.6955452212405837E-2</c:v>
                </c:pt>
                <c:pt idx="713">
                  <c:v>7.6955452212405837E-2</c:v>
                </c:pt>
                <c:pt idx="714">
                  <c:v>7.7423723001466674E-2</c:v>
                </c:pt>
                <c:pt idx="715">
                  <c:v>7.7892232948233886E-2</c:v>
                </c:pt>
                <c:pt idx="716">
                  <c:v>7.7892232948233886E-2</c:v>
                </c:pt>
                <c:pt idx="717">
                  <c:v>7.7892232948233886E-2</c:v>
                </c:pt>
                <c:pt idx="718">
                  <c:v>7.7892232948233886E-2</c:v>
                </c:pt>
                <c:pt idx="719">
                  <c:v>7.7892232948233886E-2</c:v>
                </c:pt>
                <c:pt idx="720">
                  <c:v>7.7892232948233886E-2</c:v>
                </c:pt>
                <c:pt idx="721">
                  <c:v>7.7892232948233886E-2</c:v>
                </c:pt>
                <c:pt idx="722">
                  <c:v>7.7892232948233886E-2</c:v>
                </c:pt>
                <c:pt idx="723">
                  <c:v>7.7892232948233886E-2</c:v>
                </c:pt>
                <c:pt idx="724">
                  <c:v>7.7892232948233886E-2</c:v>
                </c:pt>
                <c:pt idx="725">
                  <c:v>7.7892232948233886E-2</c:v>
                </c:pt>
                <c:pt idx="726">
                  <c:v>7.8364604903835858E-2</c:v>
                </c:pt>
                <c:pt idx="727">
                  <c:v>7.8364604903835858E-2</c:v>
                </c:pt>
                <c:pt idx="728">
                  <c:v>7.8364604903835858E-2</c:v>
                </c:pt>
                <c:pt idx="729">
                  <c:v>7.8837952834552708E-2</c:v>
                </c:pt>
                <c:pt idx="730">
                  <c:v>7.8837952834552708E-2</c:v>
                </c:pt>
                <c:pt idx="731">
                  <c:v>7.8837952834552708E-2</c:v>
                </c:pt>
                <c:pt idx="732">
                  <c:v>7.8837952834552708E-2</c:v>
                </c:pt>
                <c:pt idx="733">
                  <c:v>7.8837952834552708E-2</c:v>
                </c:pt>
                <c:pt idx="734">
                  <c:v>7.8837952834552708E-2</c:v>
                </c:pt>
                <c:pt idx="735">
                  <c:v>7.8837952834552708E-2</c:v>
                </c:pt>
                <c:pt idx="736">
                  <c:v>7.9314998795978281E-2</c:v>
                </c:pt>
                <c:pt idx="737">
                  <c:v>7.9314998795978281E-2</c:v>
                </c:pt>
                <c:pt idx="738">
                  <c:v>7.9314998795978281E-2</c:v>
                </c:pt>
                <c:pt idx="739">
                  <c:v>7.9314998795978281E-2</c:v>
                </c:pt>
                <c:pt idx="740">
                  <c:v>7.9794292617955079E-2</c:v>
                </c:pt>
                <c:pt idx="741">
                  <c:v>7.9794292617955079E-2</c:v>
                </c:pt>
                <c:pt idx="742">
                  <c:v>7.9794292617955079E-2</c:v>
                </c:pt>
                <c:pt idx="743">
                  <c:v>7.9794292617955079E-2</c:v>
                </c:pt>
                <c:pt idx="744">
                  <c:v>7.9794292617955079E-2</c:v>
                </c:pt>
                <c:pt idx="745">
                  <c:v>7.9794292617955079E-2</c:v>
                </c:pt>
                <c:pt idx="746">
                  <c:v>7.9794292617955079E-2</c:v>
                </c:pt>
                <c:pt idx="747">
                  <c:v>7.9794292617955079E-2</c:v>
                </c:pt>
                <c:pt idx="748">
                  <c:v>7.9794292617955079E-2</c:v>
                </c:pt>
                <c:pt idx="749">
                  <c:v>7.9794292617955079E-2</c:v>
                </c:pt>
                <c:pt idx="750">
                  <c:v>8.027840568329421E-2</c:v>
                </c:pt>
                <c:pt idx="751">
                  <c:v>8.0763032124100298E-2</c:v>
                </c:pt>
                <c:pt idx="752">
                  <c:v>8.0763032124100298E-2</c:v>
                </c:pt>
                <c:pt idx="753">
                  <c:v>8.0763032124100298E-2</c:v>
                </c:pt>
                <c:pt idx="754">
                  <c:v>8.0763032124100298E-2</c:v>
                </c:pt>
                <c:pt idx="755">
                  <c:v>8.0763032124100298E-2</c:v>
                </c:pt>
                <c:pt idx="756">
                  <c:v>8.0763032124100298E-2</c:v>
                </c:pt>
                <c:pt idx="757">
                  <c:v>8.0763032124100298E-2</c:v>
                </c:pt>
                <c:pt idx="758">
                  <c:v>8.125154636142376E-2</c:v>
                </c:pt>
                <c:pt idx="759">
                  <c:v>8.125154636142376E-2</c:v>
                </c:pt>
                <c:pt idx="760">
                  <c:v>8.125154636142376E-2</c:v>
                </c:pt>
                <c:pt idx="761">
                  <c:v>8.125154636142376E-2</c:v>
                </c:pt>
                <c:pt idx="762">
                  <c:v>8.125154636142376E-2</c:v>
                </c:pt>
                <c:pt idx="763">
                  <c:v>8.125154636142376E-2</c:v>
                </c:pt>
                <c:pt idx="764">
                  <c:v>8.125154636142376E-2</c:v>
                </c:pt>
                <c:pt idx="765">
                  <c:v>8.125154636142376E-2</c:v>
                </c:pt>
                <c:pt idx="766">
                  <c:v>8.125154636142376E-2</c:v>
                </c:pt>
                <c:pt idx="767">
                  <c:v>8.125154636142376E-2</c:v>
                </c:pt>
                <c:pt idx="768">
                  <c:v>8.125154636142376E-2</c:v>
                </c:pt>
                <c:pt idx="769">
                  <c:v>8.125154636142376E-2</c:v>
                </c:pt>
                <c:pt idx="770">
                  <c:v>8.125154636142376E-2</c:v>
                </c:pt>
                <c:pt idx="771">
                  <c:v>8.125154636142376E-2</c:v>
                </c:pt>
                <c:pt idx="772">
                  <c:v>8.125154636142376E-2</c:v>
                </c:pt>
                <c:pt idx="773">
                  <c:v>8.125154636142376E-2</c:v>
                </c:pt>
                <c:pt idx="774">
                  <c:v>8.125154636142376E-2</c:v>
                </c:pt>
                <c:pt idx="775">
                  <c:v>8.174966155342879E-2</c:v>
                </c:pt>
                <c:pt idx="776">
                  <c:v>8.174966155342879E-2</c:v>
                </c:pt>
                <c:pt idx="777">
                  <c:v>8.174966155342879E-2</c:v>
                </c:pt>
                <c:pt idx="778">
                  <c:v>8.174966155342879E-2</c:v>
                </c:pt>
                <c:pt idx="779">
                  <c:v>8.174966155342879E-2</c:v>
                </c:pt>
                <c:pt idx="780">
                  <c:v>8.174966155342879E-2</c:v>
                </c:pt>
                <c:pt idx="781">
                  <c:v>8.174966155342879E-2</c:v>
                </c:pt>
                <c:pt idx="782">
                  <c:v>8.174966155342879E-2</c:v>
                </c:pt>
                <c:pt idx="783">
                  <c:v>8.174966155342879E-2</c:v>
                </c:pt>
                <c:pt idx="784">
                  <c:v>8.174966155342879E-2</c:v>
                </c:pt>
                <c:pt idx="785">
                  <c:v>8.174966155342879E-2</c:v>
                </c:pt>
                <c:pt idx="786">
                  <c:v>8.174966155342879E-2</c:v>
                </c:pt>
                <c:pt idx="787">
                  <c:v>8.174966155342879E-2</c:v>
                </c:pt>
                <c:pt idx="788">
                  <c:v>8.174966155342879E-2</c:v>
                </c:pt>
                <c:pt idx="789">
                  <c:v>8.174966155342879E-2</c:v>
                </c:pt>
                <c:pt idx="790">
                  <c:v>8.174966155342879E-2</c:v>
                </c:pt>
                <c:pt idx="791">
                  <c:v>8.174966155342879E-2</c:v>
                </c:pt>
                <c:pt idx="792">
                  <c:v>8.174966155342879E-2</c:v>
                </c:pt>
                <c:pt idx="793">
                  <c:v>8.174966155342879E-2</c:v>
                </c:pt>
                <c:pt idx="794">
                  <c:v>8.174966155342879E-2</c:v>
                </c:pt>
                <c:pt idx="795">
                  <c:v>8.174966155342879E-2</c:v>
                </c:pt>
                <c:pt idx="796">
                  <c:v>8.174966155342879E-2</c:v>
                </c:pt>
                <c:pt idx="797">
                  <c:v>8.174966155342879E-2</c:v>
                </c:pt>
                <c:pt idx="798">
                  <c:v>8.174966155342879E-2</c:v>
                </c:pt>
                <c:pt idx="799">
                  <c:v>8.2257772368015861E-2</c:v>
                </c:pt>
                <c:pt idx="800">
                  <c:v>8.2257772368015861E-2</c:v>
                </c:pt>
                <c:pt idx="801">
                  <c:v>8.2257772368015861E-2</c:v>
                </c:pt>
                <c:pt idx="802">
                  <c:v>8.2257772368015861E-2</c:v>
                </c:pt>
                <c:pt idx="803">
                  <c:v>8.2257772368015861E-2</c:v>
                </c:pt>
                <c:pt idx="804">
                  <c:v>8.2257772368015861E-2</c:v>
                </c:pt>
                <c:pt idx="805">
                  <c:v>8.2770169831769866E-2</c:v>
                </c:pt>
                <c:pt idx="806">
                  <c:v>8.2770169831769866E-2</c:v>
                </c:pt>
                <c:pt idx="807">
                  <c:v>8.2770169831769866E-2</c:v>
                </c:pt>
                <c:pt idx="808">
                  <c:v>8.2770169831769866E-2</c:v>
                </c:pt>
                <c:pt idx="809">
                  <c:v>8.2770169831769866E-2</c:v>
                </c:pt>
                <c:pt idx="810">
                  <c:v>8.2770169831769866E-2</c:v>
                </c:pt>
                <c:pt idx="811">
                  <c:v>8.2770169831769866E-2</c:v>
                </c:pt>
                <c:pt idx="812">
                  <c:v>8.328546711139119E-2</c:v>
                </c:pt>
                <c:pt idx="813">
                  <c:v>8.328546711139119E-2</c:v>
                </c:pt>
                <c:pt idx="814">
                  <c:v>8.328546711139119E-2</c:v>
                </c:pt>
                <c:pt idx="815">
                  <c:v>8.4318987833493689E-2</c:v>
                </c:pt>
                <c:pt idx="816">
                  <c:v>8.4318987833493689E-2</c:v>
                </c:pt>
                <c:pt idx="817">
                  <c:v>8.4318987833493689E-2</c:v>
                </c:pt>
                <c:pt idx="818">
                  <c:v>8.4837221285653977E-2</c:v>
                </c:pt>
                <c:pt idx="819">
                  <c:v>8.4837221285653977E-2</c:v>
                </c:pt>
                <c:pt idx="820">
                  <c:v>8.4837221285653977E-2</c:v>
                </c:pt>
                <c:pt idx="821">
                  <c:v>8.5355750533163674E-2</c:v>
                </c:pt>
                <c:pt idx="822">
                  <c:v>8.5355750533163674E-2</c:v>
                </c:pt>
                <c:pt idx="823">
                  <c:v>8.5355750533163674E-2</c:v>
                </c:pt>
                <c:pt idx="824">
                  <c:v>8.5355750533163674E-2</c:v>
                </c:pt>
                <c:pt idx="825">
                  <c:v>8.5355750533163674E-2</c:v>
                </c:pt>
                <c:pt idx="826">
                  <c:v>8.5355750533163674E-2</c:v>
                </c:pt>
                <c:pt idx="827">
                  <c:v>8.5355750533163674E-2</c:v>
                </c:pt>
                <c:pt idx="828">
                  <c:v>8.5355750533163674E-2</c:v>
                </c:pt>
                <c:pt idx="829">
                  <c:v>8.5355750533163674E-2</c:v>
                </c:pt>
                <c:pt idx="830">
                  <c:v>8.5355750533163674E-2</c:v>
                </c:pt>
                <c:pt idx="831">
                  <c:v>8.5355750533163674E-2</c:v>
                </c:pt>
                <c:pt idx="832">
                  <c:v>8.5355750533163674E-2</c:v>
                </c:pt>
                <c:pt idx="833">
                  <c:v>8.5355750533163674E-2</c:v>
                </c:pt>
                <c:pt idx="834">
                  <c:v>8.5355750533163674E-2</c:v>
                </c:pt>
                <c:pt idx="835">
                  <c:v>8.5355750533163674E-2</c:v>
                </c:pt>
                <c:pt idx="836">
                  <c:v>8.5355750533163674E-2</c:v>
                </c:pt>
                <c:pt idx="837">
                  <c:v>8.5355750533163674E-2</c:v>
                </c:pt>
                <c:pt idx="838">
                  <c:v>8.5355750533163674E-2</c:v>
                </c:pt>
                <c:pt idx="839">
                  <c:v>8.588240059835478E-2</c:v>
                </c:pt>
                <c:pt idx="840">
                  <c:v>8.588240059835478E-2</c:v>
                </c:pt>
                <c:pt idx="841">
                  <c:v>8.6410891024868638E-2</c:v>
                </c:pt>
                <c:pt idx="842">
                  <c:v>8.6410891024868638E-2</c:v>
                </c:pt>
                <c:pt idx="843">
                  <c:v>8.6410891024868638E-2</c:v>
                </c:pt>
                <c:pt idx="844">
                  <c:v>8.6410891024868638E-2</c:v>
                </c:pt>
                <c:pt idx="845">
                  <c:v>8.6410891024868638E-2</c:v>
                </c:pt>
                <c:pt idx="846">
                  <c:v>8.6410891024868638E-2</c:v>
                </c:pt>
                <c:pt idx="847">
                  <c:v>8.6410891024868638E-2</c:v>
                </c:pt>
                <c:pt idx="848">
                  <c:v>8.6410891024868638E-2</c:v>
                </c:pt>
                <c:pt idx="849">
                  <c:v>8.6942479285066626E-2</c:v>
                </c:pt>
                <c:pt idx="850">
                  <c:v>8.6942479285066626E-2</c:v>
                </c:pt>
                <c:pt idx="851">
                  <c:v>8.6942479285066626E-2</c:v>
                </c:pt>
                <c:pt idx="852">
                  <c:v>8.6942479285066626E-2</c:v>
                </c:pt>
                <c:pt idx="853">
                  <c:v>8.6942479285066626E-2</c:v>
                </c:pt>
                <c:pt idx="854">
                  <c:v>8.6942479285066626E-2</c:v>
                </c:pt>
                <c:pt idx="855">
                  <c:v>8.6942479285066626E-2</c:v>
                </c:pt>
                <c:pt idx="856">
                  <c:v>8.6942479285066626E-2</c:v>
                </c:pt>
                <c:pt idx="857">
                  <c:v>8.6942479285066626E-2</c:v>
                </c:pt>
                <c:pt idx="858">
                  <c:v>8.6942479285066626E-2</c:v>
                </c:pt>
                <c:pt idx="859">
                  <c:v>8.7478468818244379E-2</c:v>
                </c:pt>
                <c:pt idx="860">
                  <c:v>8.7478468818244379E-2</c:v>
                </c:pt>
                <c:pt idx="861">
                  <c:v>8.7478468818244379E-2</c:v>
                </c:pt>
                <c:pt idx="862">
                  <c:v>8.7478468818244379E-2</c:v>
                </c:pt>
                <c:pt idx="863">
                  <c:v>8.7478468818244379E-2</c:v>
                </c:pt>
                <c:pt idx="864">
                  <c:v>8.7478468818244379E-2</c:v>
                </c:pt>
                <c:pt idx="865">
                  <c:v>8.7478468818244379E-2</c:v>
                </c:pt>
                <c:pt idx="866">
                  <c:v>8.7478468818244379E-2</c:v>
                </c:pt>
                <c:pt idx="867">
                  <c:v>8.7478468818244379E-2</c:v>
                </c:pt>
                <c:pt idx="868">
                  <c:v>8.7478468818244379E-2</c:v>
                </c:pt>
                <c:pt idx="869">
                  <c:v>8.7478468818244379E-2</c:v>
                </c:pt>
                <c:pt idx="870">
                  <c:v>8.7478468818244379E-2</c:v>
                </c:pt>
                <c:pt idx="871">
                  <c:v>8.7478468818244379E-2</c:v>
                </c:pt>
                <c:pt idx="872">
                  <c:v>8.7478468818244379E-2</c:v>
                </c:pt>
                <c:pt idx="873">
                  <c:v>8.7478468818244379E-2</c:v>
                </c:pt>
                <c:pt idx="874">
                  <c:v>8.7478468818244379E-2</c:v>
                </c:pt>
                <c:pt idx="875">
                  <c:v>8.8022184326675149E-2</c:v>
                </c:pt>
                <c:pt idx="876">
                  <c:v>8.8022184326675149E-2</c:v>
                </c:pt>
                <c:pt idx="877">
                  <c:v>8.8022184326675149E-2</c:v>
                </c:pt>
                <c:pt idx="878">
                  <c:v>8.8022184326675149E-2</c:v>
                </c:pt>
                <c:pt idx="879">
                  <c:v>8.8022184326675149E-2</c:v>
                </c:pt>
                <c:pt idx="880">
                  <c:v>8.8022184326675149E-2</c:v>
                </c:pt>
                <c:pt idx="881">
                  <c:v>8.8022184326675149E-2</c:v>
                </c:pt>
                <c:pt idx="882">
                  <c:v>8.8022184326675149E-2</c:v>
                </c:pt>
                <c:pt idx="883">
                  <c:v>8.8022184326675149E-2</c:v>
                </c:pt>
                <c:pt idx="884">
                  <c:v>8.8022184326675149E-2</c:v>
                </c:pt>
                <c:pt idx="885">
                  <c:v>8.8022184326675149E-2</c:v>
                </c:pt>
                <c:pt idx="886">
                  <c:v>8.8022184326675149E-2</c:v>
                </c:pt>
                <c:pt idx="887">
                  <c:v>8.8022184326675149E-2</c:v>
                </c:pt>
                <c:pt idx="888">
                  <c:v>8.8022184326675149E-2</c:v>
                </c:pt>
                <c:pt idx="889">
                  <c:v>8.8022184326675149E-2</c:v>
                </c:pt>
                <c:pt idx="890">
                  <c:v>8.8022184326675149E-2</c:v>
                </c:pt>
                <c:pt idx="891">
                  <c:v>8.8022184326675149E-2</c:v>
                </c:pt>
                <c:pt idx="892">
                  <c:v>8.8022184326675149E-2</c:v>
                </c:pt>
                <c:pt idx="893">
                  <c:v>8.8022184326675149E-2</c:v>
                </c:pt>
                <c:pt idx="894">
                  <c:v>8.8022184326675149E-2</c:v>
                </c:pt>
                <c:pt idx="895">
                  <c:v>8.8022184326675149E-2</c:v>
                </c:pt>
                <c:pt idx="896">
                  <c:v>8.8575205479504496E-2</c:v>
                </c:pt>
                <c:pt idx="897">
                  <c:v>8.8575205479504496E-2</c:v>
                </c:pt>
                <c:pt idx="898">
                  <c:v>8.8575205479504496E-2</c:v>
                </c:pt>
                <c:pt idx="899">
                  <c:v>8.8575205479504496E-2</c:v>
                </c:pt>
                <c:pt idx="900">
                  <c:v>8.8575205479504496E-2</c:v>
                </c:pt>
                <c:pt idx="901">
                  <c:v>8.8575205479504496E-2</c:v>
                </c:pt>
                <c:pt idx="902">
                  <c:v>8.8575205479504496E-2</c:v>
                </c:pt>
                <c:pt idx="903">
                  <c:v>8.8575205479504496E-2</c:v>
                </c:pt>
                <c:pt idx="904">
                  <c:v>8.8575205479504496E-2</c:v>
                </c:pt>
                <c:pt idx="905">
                  <c:v>8.8575205479504496E-2</c:v>
                </c:pt>
                <c:pt idx="906">
                  <c:v>8.8575205479504496E-2</c:v>
                </c:pt>
                <c:pt idx="907">
                  <c:v>8.8575205479504496E-2</c:v>
                </c:pt>
                <c:pt idx="908">
                  <c:v>8.8575205479504496E-2</c:v>
                </c:pt>
                <c:pt idx="909">
                  <c:v>8.8575205479504496E-2</c:v>
                </c:pt>
                <c:pt idx="910">
                  <c:v>8.8575205479504496E-2</c:v>
                </c:pt>
                <c:pt idx="911">
                  <c:v>8.8575205479504496E-2</c:v>
                </c:pt>
                <c:pt idx="912">
                  <c:v>8.8575205479504496E-2</c:v>
                </c:pt>
                <c:pt idx="913">
                  <c:v>8.8575205479504496E-2</c:v>
                </c:pt>
                <c:pt idx="914">
                  <c:v>8.8575205479504496E-2</c:v>
                </c:pt>
                <c:pt idx="915">
                  <c:v>8.8575205479504496E-2</c:v>
                </c:pt>
                <c:pt idx="916">
                  <c:v>8.8575205479504496E-2</c:v>
                </c:pt>
                <c:pt idx="917">
                  <c:v>8.8575205479504496E-2</c:v>
                </c:pt>
                <c:pt idx="918">
                  <c:v>8.8575205479504496E-2</c:v>
                </c:pt>
                <c:pt idx="919">
                  <c:v>8.8575205479504496E-2</c:v>
                </c:pt>
                <c:pt idx="920">
                  <c:v>8.8575205479504496E-2</c:v>
                </c:pt>
                <c:pt idx="921">
                  <c:v>8.8575205479504496E-2</c:v>
                </c:pt>
                <c:pt idx="922">
                  <c:v>8.8575205479504496E-2</c:v>
                </c:pt>
                <c:pt idx="923">
                  <c:v>8.8575205479504496E-2</c:v>
                </c:pt>
                <c:pt idx="924">
                  <c:v>8.8575205479504496E-2</c:v>
                </c:pt>
                <c:pt idx="925">
                  <c:v>8.8575205479504496E-2</c:v>
                </c:pt>
                <c:pt idx="926">
                  <c:v>8.8575205479504496E-2</c:v>
                </c:pt>
                <c:pt idx="927">
                  <c:v>8.8575205479504496E-2</c:v>
                </c:pt>
                <c:pt idx="928">
                  <c:v>8.8575205479504496E-2</c:v>
                </c:pt>
                <c:pt idx="929">
                  <c:v>8.8575205479504496E-2</c:v>
                </c:pt>
                <c:pt idx="930">
                  <c:v>8.8575205479504496E-2</c:v>
                </c:pt>
                <c:pt idx="931">
                  <c:v>8.8575205479504496E-2</c:v>
                </c:pt>
                <c:pt idx="932">
                  <c:v>8.8575205479504496E-2</c:v>
                </c:pt>
                <c:pt idx="933">
                  <c:v>8.9155573409010772E-2</c:v>
                </c:pt>
                <c:pt idx="934">
                  <c:v>8.9155573409010772E-2</c:v>
                </c:pt>
                <c:pt idx="935">
                  <c:v>8.9155573409010772E-2</c:v>
                </c:pt>
                <c:pt idx="936">
                  <c:v>8.9155573409010772E-2</c:v>
                </c:pt>
                <c:pt idx="937">
                  <c:v>8.9155573409010772E-2</c:v>
                </c:pt>
                <c:pt idx="938">
                  <c:v>8.9155573409010772E-2</c:v>
                </c:pt>
                <c:pt idx="939">
                  <c:v>8.9740837369070958E-2</c:v>
                </c:pt>
                <c:pt idx="940">
                  <c:v>8.9740837369070958E-2</c:v>
                </c:pt>
                <c:pt idx="941">
                  <c:v>8.9740837369070958E-2</c:v>
                </c:pt>
                <c:pt idx="942">
                  <c:v>8.9740837369070958E-2</c:v>
                </c:pt>
                <c:pt idx="943">
                  <c:v>8.9740837369070958E-2</c:v>
                </c:pt>
                <c:pt idx="944">
                  <c:v>8.9740837369070958E-2</c:v>
                </c:pt>
                <c:pt idx="945">
                  <c:v>8.9740837369070958E-2</c:v>
                </c:pt>
                <c:pt idx="946">
                  <c:v>8.9740837369070958E-2</c:v>
                </c:pt>
                <c:pt idx="947">
                  <c:v>8.9740837369070958E-2</c:v>
                </c:pt>
                <c:pt idx="948">
                  <c:v>8.9740837369070958E-2</c:v>
                </c:pt>
                <c:pt idx="949">
                  <c:v>8.9740837369070958E-2</c:v>
                </c:pt>
                <c:pt idx="950">
                  <c:v>9.0331083929969913E-2</c:v>
                </c:pt>
                <c:pt idx="951">
                  <c:v>9.0331083929969913E-2</c:v>
                </c:pt>
                <c:pt idx="952">
                  <c:v>9.0331083929969913E-2</c:v>
                </c:pt>
                <c:pt idx="953">
                  <c:v>9.0331083929969913E-2</c:v>
                </c:pt>
                <c:pt idx="954">
                  <c:v>9.0921717537794045E-2</c:v>
                </c:pt>
                <c:pt idx="955">
                  <c:v>9.0921717537794045E-2</c:v>
                </c:pt>
                <c:pt idx="956">
                  <c:v>9.0921717537794045E-2</c:v>
                </c:pt>
                <c:pt idx="957">
                  <c:v>9.0921717537794045E-2</c:v>
                </c:pt>
                <c:pt idx="958">
                  <c:v>9.0921717537794045E-2</c:v>
                </c:pt>
                <c:pt idx="959">
                  <c:v>9.0921717537794045E-2</c:v>
                </c:pt>
                <c:pt idx="960">
                  <c:v>9.0921717537794045E-2</c:v>
                </c:pt>
                <c:pt idx="961">
                  <c:v>9.0921717537794045E-2</c:v>
                </c:pt>
                <c:pt idx="962">
                  <c:v>9.0921717537794045E-2</c:v>
                </c:pt>
                <c:pt idx="963">
                  <c:v>9.0921717537794045E-2</c:v>
                </c:pt>
                <c:pt idx="964">
                  <c:v>9.0921717537794045E-2</c:v>
                </c:pt>
                <c:pt idx="965">
                  <c:v>9.0921717537794045E-2</c:v>
                </c:pt>
                <c:pt idx="966">
                  <c:v>9.0921717537794045E-2</c:v>
                </c:pt>
                <c:pt idx="967">
                  <c:v>9.0921717537794045E-2</c:v>
                </c:pt>
                <c:pt idx="968">
                  <c:v>9.0921717537794045E-2</c:v>
                </c:pt>
                <c:pt idx="969">
                  <c:v>9.0921717537794045E-2</c:v>
                </c:pt>
                <c:pt idx="970">
                  <c:v>9.0921717537794045E-2</c:v>
                </c:pt>
                <c:pt idx="971">
                  <c:v>9.0921717537794045E-2</c:v>
                </c:pt>
                <c:pt idx="972">
                  <c:v>9.0921717537794045E-2</c:v>
                </c:pt>
                <c:pt idx="973">
                  <c:v>9.0921717537794045E-2</c:v>
                </c:pt>
                <c:pt idx="974">
                  <c:v>9.0921717537794045E-2</c:v>
                </c:pt>
                <c:pt idx="975">
                  <c:v>9.0921717537794045E-2</c:v>
                </c:pt>
                <c:pt idx="976">
                  <c:v>9.1526653806115937E-2</c:v>
                </c:pt>
                <c:pt idx="977">
                  <c:v>9.2131997713432653E-2</c:v>
                </c:pt>
                <c:pt idx="978">
                  <c:v>9.2131997713432653E-2</c:v>
                </c:pt>
                <c:pt idx="979">
                  <c:v>9.2131997713432653E-2</c:v>
                </c:pt>
                <c:pt idx="980">
                  <c:v>9.2131997713432653E-2</c:v>
                </c:pt>
                <c:pt idx="981">
                  <c:v>9.2131997713432653E-2</c:v>
                </c:pt>
                <c:pt idx="982">
                  <c:v>9.2131997713432653E-2</c:v>
                </c:pt>
                <c:pt idx="983">
                  <c:v>9.2131997713432653E-2</c:v>
                </c:pt>
                <c:pt idx="984">
                  <c:v>9.2131997713432653E-2</c:v>
                </c:pt>
                <c:pt idx="985">
                  <c:v>9.2131997713432653E-2</c:v>
                </c:pt>
                <c:pt idx="986">
                  <c:v>9.2131997713432653E-2</c:v>
                </c:pt>
                <c:pt idx="987">
                  <c:v>9.2131997713432653E-2</c:v>
                </c:pt>
                <c:pt idx="988">
                  <c:v>9.2131997713432653E-2</c:v>
                </c:pt>
                <c:pt idx="989">
                  <c:v>9.2742279844330477E-2</c:v>
                </c:pt>
                <c:pt idx="990">
                  <c:v>9.3352561975228301E-2</c:v>
                </c:pt>
                <c:pt idx="991">
                  <c:v>9.3964928403021272E-2</c:v>
                </c:pt>
                <c:pt idx="992">
                  <c:v>9.3964928403021272E-2</c:v>
                </c:pt>
                <c:pt idx="993">
                  <c:v>9.3964928403021272E-2</c:v>
                </c:pt>
                <c:pt idx="994">
                  <c:v>9.3964928403021272E-2</c:v>
                </c:pt>
                <c:pt idx="995">
                  <c:v>9.3964928403021272E-2</c:v>
                </c:pt>
                <c:pt idx="996">
                  <c:v>9.3964928403021272E-2</c:v>
                </c:pt>
                <c:pt idx="997">
                  <c:v>9.3964928403021272E-2</c:v>
                </c:pt>
                <c:pt idx="998">
                  <c:v>9.3964928403021272E-2</c:v>
                </c:pt>
                <c:pt idx="999">
                  <c:v>9.3964928403021272E-2</c:v>
                </c:pt>
                <c:pt idx="1000">
                  <c:v>9.3964928403021272E-2</c:v>
                </c:pt>
                <c:pt idx="1001">
                  <c:v>9.3964928403021272E-2</c:v>
                </c:pt>
                <c:pt idx="1002">
                  <c:v>9.3964928403021272E-2</c:v>
                </c:pt>
                <c:pt idx="1003">
                  <c:v>9.3964928403021272E-2</c:v>
                </c:pt>
                <c:pt idx="1004">
                  <c:v>9.3964928403021272E-2</c:v>
                </c:pt>
                <c:pt idx="1005">
                  <c:v>9.3964928403021272E-2</c:v>
                </c:pt>
                <c:pt idx="1006">
                  <c:v>9.4583638405687787E-2</c:v>
                </c:pt>
                <c:pt idx="1007">
                  <c:v>9.4583638405687787E-2</c:v>
                </c:pt>
                <c:pt idx="1008">
                  <c:v>9.4583638405687787E-2</c:v>
                </c:pt>
                <c:pt idx="1009">
                  <c:v>9.4583638405687787E-2</c:v>
                </c:pt>
                <c:pt idx="1010">
                  <c:v>9.4583638405687787E-2</c:v>
                </c:pt>
                <c:pt idx="1011">
                  <c:v>9.4583638405687787E-2</c:v>
                </c:pt>
                <c:pt idx="1012">
                  <c:v>9.4583638405687787E-2</c:v>
                </c:pt>
                <c:pt idx="1013">
                  <c:v>9.4583638405687787E-2</c:v>
                </c:pt>
                <c:pt idx="1014">
                  <c:v>9.4583638405687787E-2</c:v>
                </c:pt>
                <c:pt idx="1015">
                  <c:v>9.4583638405687787E-2</c:v>
                </c:pt>
                <c:pt idx="1016">
                  <c:v>9.4583638405687787E-2</c:v>
                </c:pt>
                <c:pt idx="1017">
                  <c:v>9.4583638405687787E-2</c:v>
                </c:pt>
                <c:pt idx="1018">
                  <c:v>9.4583638405687787E-2</c:v>
                </c:pt>
                <c:pt idx="1019">
                  <c:v>9.4583638405687787E-2</c:v>
                </c:pt>
                <c:pt idx="1020">
                  <c:v>9.4583638405687787E-2</c:v>
                </c:pt>
                <c:pt idx="1021">
                  <c:v>9.4583638405687787E-2</c:v>
                </c:pt>
                <c:pt idx="1022">
                  <c:v>9.4583638405687787E-2</c:v>
                </c:pt>
                <c:pt idx="1023">
                  <c:v>9.4583638405687787E-2</c:v>
                </c:pt>
                <c:pt idx="1024">
                  <c:v>9.4583638405687787E-2</c:v>
                </c:pt>
                <c:pt idx="1025">
                  <c:v>9.4583638405687787E-2</c:v>
                </c:pt>
                <c:pt idx="1026">
                  <c:v>9.4583638405687787E-2</c:v>
                </c:pt>
                <c:pt idx="1027">
                  <c:v>9.4583638405687787E-2</c:v>
                </c:pt>
                <c:pt idx="1028">
                  <c:v>9.4583638405687787E-2</c:v>
                </c:pt>
                <c:pt idx="1029">
                  <c:v>9.4583638405687787E-2</c:v>
                </c:pt>
                <c:pt idx="1030">
                  <c:v>9.4583638405687787E-2</c:v>
                </c:pt>
                <c:pt idx="1031">
                  <c:v>9.4583638405687787E-2</c:v>
                </c:pt>
                <c:pt idx="1032">
                  <c:v>9.4583638405687787E-2</c:v>
                </c:pt>
                <c:pt idx="1033">
                  <c:v>9.4583638405687787E-2</c:v>
                </c:pt>
                <c:pt idx="1034">
                  <c:v>9.4583638405687787E-2</c:v>
                </c:pt>
                <c:pt idx="1035">
                  <c:v>9.4583638405687787E-2</c:v>
                </c:pt>
                <c:pt idx="1036">
                  <c:v>9.4583638405687787E-2</c:v>
                </c:pt>
                <c:pt idx="1037">
                  <c:v>9.4583638405687787E-2</c:v>
                </c:pt>
                <c:pt idx="1038">
                  <c:v>9.4583638405687787E-2</c:v>
                </c:pt>
                <c:pt idx="1039">
                  <c:v>9.4583638405687787E-2</c:v>
                </c:pt>
                <c:pt idx="1040">
                  <c:v>9.4583638405687787E-2</c:v>
                </c:pt>
                <c:pt idx="1041">
                  <c:v>9.4583638405687787E-2</c:v>
                </c:pt>
                <c:pt idx="1042">
                  <c:v>9.4583638405687787E-2</c:v>
                </c:pt>
                <c:pt idx="1043">
                  <c:v>9.4583638405687787E-2</c:v>
                </c:pt>
                <c:pt idx="1044">
                  <c:v>9.4583638405687787E-2</c:v>
                </c:pt>
                <c:pt idx="1045">
                  <c:v>9.4583638405687787E-2</c:v>
                </c:pt>
                <c:pt idx="1046">
                  <c:v>9.4583638405687787E-2</c:v>
                </c:pt>
                <c:pt idx="1047">
                  <c:v>9.4583638405687787E-2</c:v>
                </c:pt>
                <c:pt idx="1048">
                  <c:v>9.4583638405687787E-2</c:v>
                </c:pt>
                <c:pt idx="1049">
                  <c:v>9.4583638405687787E-2</c:v>
                </c:pt>
                <c:pt idx="1050">
                  <c:v>9.4583638405687787E-2</c:v>
                </c:pt>
                <c:pt idx="1051">
                  <c:v>9.5223133008110902E-2</c:v>
                </c:pt>
                <c:pt idx="1052">
                  <c:v>9.5223133008110902E-2</c:v>
                </c:pt>
                <c:pt idx="1053">
                  <c:v>9.5223133008110902E-2</c:v>
                </c:pt>
                <c:pt idx="1054">
                  <c:v>9.5223133008110902E-2</c:v>
                </c:pt>
                <c:pt idx="1055">
                  <c:v>9.5223133008110902E-2</c:v>
                </c:pt>
                <c:pt idx="1056">
                  <c:v>9.5223133008110902E-2</c:v>
                </c:pt>
                <c:pt idx="1057">
                  <c:v>9.5223133008110902E-2</c:v>
                </c:pt>
                <c:pt idx="1058">
                  <c:v>9.5867702303495977E-2</c:v>
                </c:pt>
                <c:pt idx="1059">
                  <c:v>9.5867702303495977E-2</c:v>
                </c:pt>
                <c:pt idx="1060">
                  <c:v>9.5867702303495977E-2</c:v>
                </c:pt>
                <c:pt idx="1061">
                  <c:v>9.5867702303495977E-2</c:v>
                </c:pt>
                <c:pt idx="1062">
                  <c:v>9.5867702303495977E-2</c:v>
                </c:pt>
                <c:pt idx="1063">
                  <c:v>9.5867702303495977E-2</c:v>
                </c:pt>
                <c:pt idx="1064">
                  <c:v>9.5867702303495977E-2</c:v>
                </c:pt>
                <c:pt idx="1065">
                  <c:v>9.5867702303495977E-2</c:v>
                </c:pt>
                <c:pt idx="1066">
                  <c:v>9.5867702303495977E-2</c:v>
                </c:pt>
                <c:pt idx="1067">
                  <c:v>9.5867702303495977E-2</c:v>
                </c:pt>
                <c:pt idx="1068">
                  <c:v>9.5867702303495977E-2</c:v>
                </c:pt>
                <c:pt idx="1069">
                  <c:v>9.5867702303495977E-2</c:v>
                </c:pt>
                <c:pt idx="1070">
                  <c:v>9.5867702303495977E-2</c:v>
                </c:pt>
                <c:pt idx="1071">
                  <c:v>9.5867702303495977E-2</c:v>
                </c:pt>
                <c:pt idx="1072">
                  <c:v>9.5867702303495977E-2</c:v>
                </c:pt>
                <c:pt idx="1073">
                  <c:v>9.5867702303495977E-2</c:v>
                </c:pt>
                <c:pt idx="1074">
                  <c:v>9.6526063697503398E-2</c:v>
                </c:pt>
                <c:pt idx="1075">
                  <c:v>9.6526063697503398E-2</c:v>
                </c:pt>
                <c:pt idx="1076">
                  <c:v>9.6526063697503398E-2</c:v>
                </c:pt>
                <c:pt idx="1077">
                  <c:v>9.6526063697503398E-2</c:v>
                </c:pt>
                <c:pt idx="1078">
                  <c:v>9.6526063697503398E-2</c:v>
                </c:pt>
                <c:pt idx="1079">
                  <c:v>9.6526063697503398E-2</c:v>
                </c:pt>
                <c:pt idx="1080">
                  <c:v>9.6526063697503398E-2</c:v>
                </c:pt>
                <c:pt idx="1081">
                  <c:v>9.6526063697503398E-2</c:v>
                </c:pt>
                <c:pt idx="1082">
                  <c:v>9.6526063697503398E-2</c:v>
                </c:pt>
                <c:pt idx="1083">
                  <c:v>9.6526063697503398E-2</c:v>
                </c:pt>
                <c:pt idx="1084">
                  <c:v>9.6526063697503398E-2</c:v>
                </c:pt>
                <c:pt idx="1085">
                  <c:v>9.6526063697503398E-2</c:v>
                </c:pt>
                <c:pt idx="1086">
                  <c:v>9.6526063697503398E-2</c:v>
                </c:pt>
                <c:pt idx="1087">
                  <c:v>9.6526063697503398E-2</c:v>
                </c:pt>
                <c:pt idx="1088">
                  <c:v>9.6526063697503398E-2</c:v>
                </c:pt>
                <c:pt idx="1089">
                  <c:v>9.6526063697503398E-2</c:v>
                </c:pt>
                <c:pt idx="1090">
                  <c:v>9.719883451070041E-2</c:v>
                </c:pt>
                <c:pt idx="1091">
                  <c:v>9.719883451070041E-2</c:v>
                </c:pt>
                <c:pt idx="1092">
                  <c:v>9.719883451070041E-2</c:v>
                </c:pt>
                <c:pt idx="1093">
                  <c:v>9.719883451070041E-2</c:v>
                </c:pt>
                <c:pt idx="1094">
                  <c:v>9.719883451070041E-2</c:v>
                </c:pt>
                <c:pt idx="1095">
                  <c:v>9.719883451070041E-2</c:v>
                </c:pt>
                <c:pt idx="1096">
                  <c:v>9.719883451070041E-2</c:v>
                </c:pt>
                <c:pt idx="1097">
                  <c:v>9.719883451070041E-2</c:v>
                </c:pt>
                <c:pt idx="1098">
                  <c:v>9.719883451070041E-2</c:v>
                </c:pt>
                <c:pt idx="1099">
                  <c:v>9.719883451070041E-2</c:v>
                </c:pt>
                <c:pt idx="1100">
                  <c:v>9.719883451070041E-2</c:v>
                </c:pt>
                <c:pt idx="1101">
                  <c:v>9.719883451070041E-2</c:v>
                </c:pt>
                <c:pt idx="1102">
                  <c:v>9.719883451070041E-2</c:v>
                </c:pt>
                <c:pt idx="1103">
                  <c:v>9.719883451070041E-2</c:v>
                </c:pt>
                <c:pt idx="1104">
                  <c:v>9.719883451070041E-2</c:v>
                </c:pt>
                <c:pt idx="1105">
                  <c:v>9.719883451070041E-2</c:v>
                </c:pt>
                <c:pt idx="1106">
                  <c:v>9.719883451070041E-2</c:v>
                </c:pt>
                <c:pt idx="1107">
                  <c:v>9.719883451070041E-2</c:v>
                </c:pt>
                <c:pt idx="1108">
                  <c:v>9.719883451070041E-2</c:v>
                </c:pt>
                <c:pt idx="1109">
                  <c:v>9.7889890909679741E-2</c:v>
                </c:pt>
                <c:pt idx="1110">
                  <c:v>9.8582023720495487E-2</c:v>
                </c:pt>
                <c:pt idx="1111">
                  <c:v>9.8582023720495487E-2</c:v>
                </c:pt>
                <c:pt idx="1112">
                  <c:v>9.8582023720495487E-2</c:v>
                </c:pt>
                <c:pt idx="1113">
                  <c:v>9.8582023720495487E-2</c:v>
                </c:pt>
                <c:pt idx="1114">
                  <c:v>9.9277409803002939E-2</c:v>
                </c:pt>
                <c:pt idx="1115">
                  <c:v>9.9277409803002939E-2</c:v>
                </c:pt>
                <c:pt idx="1116">
                  <c:v>9.9974436807948291E-2</c:v>
                </c:pt>
                <c:pt idx="1117">
                  <c:v>9.9974436807948291E-2</c:v>
                </c:pt>
                <c:pt idx="1118">
                  <c:v>9.9974436807948291E-2</c:v>
                </c:pt>
                <c:pt idx="1119">
                  <c:v>9.9974436807948291E-2</c:v>
                </c:pt>
                <c:pt idx="1120">
                  <c:v>9.9974436807948291E-2</c:v>
                </c:pt>
                <c:pt idx="1121">
                  <c:v>9.9974436807948291E-2</c:v>
                </c:pt>
                <c:pt idx="1122">
                  <c:v>9.9974436807948291E-2</c:v>
                </c:pt>
                <c:pt idx="1123">
                  <c:v>9.9974436807948291E-2</c:v>
                </c:pt>
                <c:pt idx="1124">
                  <c:v>9.9974436807948291E-2</c:v>
                </c:pt>
                <c:pt idx="1125">
                  <c:v>9.9974436807948291E-2</c:v>
                </c:pt>
                <c:pt idx="1126">
                  <c:v>9.9974436807948291E-2</c:v>
                </c:pt>
                <c:pt idx="1127">
                  <c:v>9.9974436807948291E-2</c:v>
                </c:pt>
                <c:pt idx="1128">
                  <c:v>9.9974436807948291E-2</c:v>
                </c:pt>
                <c:pt idx="1129">
                  <c:v>9.9974436807948291E-2</c:v>
                </c:pt>
                <c:pt idx="1130">
                  <c:v>9.9974436807948291E-2</c:v>
                </c:pt>
                <c:pt idx="1131">
                  <c:v>9.9974436807948291E-2</c:v>
                </c:pt>
                <c:pt idx="1132">
                  <c:v>9.9974436807948291E-2</c:v>
                </c:pt>
                <c:pt idx="1133">
                  <c:v>9.9974436807948291E-2</c:v>
                </c:pt>
                <c:pt idx="1134">
                  <c:v>9.9974436807948291E-2</c:v>
                </c:pt>
                <c:pt idx="1135">
                  <c:v>9.9974436807948291E-2</c:v>
                </c:pt>
                <c:pt idx="1136">
                  <c:v>9.9974436807948291E-2</c:v>
                </c:pt>
                <c:pt idx="1137">
                  <c:v>9.9974436807948291E-2</c:v>
                </c:pt>
                <c:pt idx="1138">
                  <c:v>9.9974436807948291E-2</c:v>
                </c:pt>
                <c:pt idx="1139">
                  <c:v>9.9974436807948291E-2</c:v>
                </c:pt>
                <c:pt idx="1140">
                  <c:v>9.9974436807948291E-2</c:v>
                </c:pt>
                <c:pt idx="1141">
                  <c:v>9.9974436807948291E-2</c:v>
                </c:pt>
                <c:pt idx="1142">
                  <c:v>9.9974436807948291E-2</c:v>
                </c:pt>
                <c:pt idx="1143">
                  <c:v>0.10069589339038393</c:v>
                </c:pt>
                <c:pt idx="1144">
                  <c:v>0.10069589339038393</c:v>
                </c:pt>
                <c:pt idx="1145">
                  <c:v>0.10069589339038393</c:v>
                </c:pt>
                <c:pt idx="1146">
                  <c:v>0.10069589339038393</c:v>
                </c:pt>
                <c:pt idx="1147">
                  <c:v>0.10069589339038393</c:v>
                </c:pt>
                <c:pt idx="1148">
                  <c:v>0.10069589339038393</c:v>
                </c:pt>
                <c:pt idx="1149">
                  <c:v>0.10069589339038393</c:v>
                </c:pt>
                <c:pt idx="1150">
                  <c:v>0.10069589339038393</c:v>
                </c:pt>
                <c:pt idx="1151">
                  <c:v>0.10069589339038393</c:v>
                </c:pt>
                <c:pt idx="1152">
                  <c:v>0.10069589339038393</c:v>
                </c:pt>
                <c:pt idx="1153">
                  <c:v>0.10142569051134483</c:v>
                </c:pt>
                <c:pt idx="1154">
                  <c:v>0.10142569051134483</c:v>
                </c:pt>
                <c:pt idx="1155">
                  <c:v>0.10142569051134483</c:v>
                </c:pt>
                <c:pt idx="1156">
                  <c:v>0.10142569051134483</c:v>
                </c:pt>
                <c:pt idx="1157">
                  <c:v>0.10142569051134483</c:v>
                </c:pt>
                <c:pt idx="1158">
                  <c:v>0.10142569051134483</c:v>
                </c:pt>
                <c:pt idx="1159">
                  <c:v>0.10142569051134483</c:v>
                </c:pt>
                <c:pt idx="1160">
                  <c:v>0.10142569051134483</c:v>
                </c:pt>
                <c:pt idx="1161">
                  <c:v>0.10142569051134483</c:v>
                </c:pt>
                <c:pt idx="1162">
                  <c:v>0.10142569051134483</c:v>
                </c:pt>
                <c:pt idx="1163">
                  <c:v>0.10142569051134483</c:v>
                </c:pt>
                <c:pt idx="1164">
                  <c:v>0.10142569051134483</c:v>
                </c:pt>
                <c:pt idx="1165">
                  <c:v>0.10142569051134483</c:v>
                </c:pt>
                <c:pt idx="1166">
                  <c:v>0.10142569051134483</c:v>
                </c:pt>
                <c:pt idx="1167">
                  <c:v>0.10142569051134483</c:v>
                </c:pt>
                <c:pt idx="1168">
                  <c:v>0.10142569051134483</c:v>
                </c:pt>
                <c:pt idx="1169">
                  <c:v>0.10142569051134483</c:v>
                </c:pt>
                <c:pt idx="1170">
                  <c:v>0.10142569051134483</c:v>
                </c:pt>
                <c:pt idx="1171">
                  <c:v>0.10142569051134483</c:v>
                </c:pt>
                <c:pt idx="1172">
                  <c:v>0.10142569051134483</c:v>
                </c:pt>
                <c:pt idx="1173">
                  <c:v>0.10142569051134483</c:v>
                </c:pt>
                <c:pt idx="1174">
                  <c:v>0.10142569051134483</c:v>
                </c:pt>
                <c:pt idx="1175">
                  <c:v>0.10142569051134483</c:v>
                </c:pt>
                <c:pt idx="1176">
                  <c:v>0.10142569051134483</c:v>
                </c:pt>
                <c:pt idx="1177">
                  <c:v>0.10142569051134483</c:v>
                </c:pt>
                <c:pt idx="1178">
                  <c:v>0.10142569051134483</c:v>
                </c:pt>
                <c:pt idx="1179">
                  <c:v>0.10142569051134483</c:v>
                </c:pt>
                <c:pt idx="1180">
                  <c:v>0.10142569051134483</c:v>
                </c:pt>
                <c:pt idx="1181">
                  <c:v>0.10142569051134483</c:v>
                </c:pt>
                <c:pt idx="1182">
                  <c:v>0.10142569051134483</c:v>
                </c:pt>
                <c:pt idx="1183">
                  <c:v>0.10142569051134483</c:v>
                </c:pt>
                <c:pt idx="1184">
                  <c:v>0.10142569051134483</c:v>
                </c:pt>
                <c:pt idx="1185">
                  <c:v>0.10142569051134483</c:v>
                </c:pt>
                <c:pt idx="1186">
                  <c:v>0.10218891826965312</c:v>
                </c:pt>
                <c:pt idx="1187">
                  <c:v>0.10218891826965312</c:v>
                </c:pt>
                <c:pt idx="1188">
                  <c:v>0.10218891826965312</c:v>
                </c:pt>
                <c:pt idx="1189">
                  <c:v>0.10218891826965312</c:v>
                </c:pt>
                <c:pt idx="1190">
                  <c:v>0.10218891826965312</c:v>
                </c:pt>
                <c:pt idx="1191">
                  <c:v>0.10218891826965312</c:v>
                </c:pt>
                <c:pt idx="1192">
                  <c:v>0.10218891826965312</c:v>
                </c:pt>
                <c:pt idx="1193">
                  <c:v>0.10218891826965312</c:v>
                </c:pt>
                <c:pt idx="1194">
                  <c:v>0.10218891826965312</c:v>
                </c:pt>
                <c:pt idx="1195">
                  <c:v>0.10295880595604438</c:v>
                </c:pt>
                <c:pt idx="1196">
                  <c:v>0.10372869364243564</c:v>
                </c:pt>
                <c:pt idx="1197">
                  <c:v>0.10372869364243564</c:v>
                </c:pt>
                <c:pt idx="1198">
                  <c:v>0.10372869364243564</c:v>
                </c:pt>
                <c:pt idx="1199">
                  <c:v>0.10372869364243564</c:v>
                </c:pt>
                <c:pt idx="1200">
                  <c:v>0.10372869364243564</c:v>
                </c:pt>
                <c:pt idx="1201">
                  <c:v>0.10372869364243564</c:v>
                </c:pt>
                <c:pt idx="1202">
                  <c:v>0.10372869364243564</c:v>
                </c:pt>
                <c:pt idx="1203">
                  <c:v>0.10372869364243564</c:v>
                </c:pt>
                <c:pt idx="1204">
                  <c:v>0.10372869364243564</c:v>
                </c:pt>
                <c:pt idx="1205">
                  <c:v>0.10372869364243564</c:v>
                </c:pt>
                <c:pt idx="1206">
                  <c:v>0.10372869364243564</c:v>
                </c:pt>
                <c:pt idx="1207">
                  <c:v>0.10372869364243564</c:v>
                </c:pt>
                <c:pt idx="1208">
                  <c:v>0.10372869364243564</c:v>
                </c:pt>
                <c:pt idx="1209">
                  <c:v>0.10372869364243564</c:v>
                </c:pt>
                <c:pt idx="1210">
                  <c:v>0.10372869364243564</c:v>
                </c:pt>
                <c:pt idx="1211">
                  <c:v>0.10372869364243564</c:v>
                </c:pt>
                <c:pt idx="1212">
                  <c:v>0.10372869364243564</c:v>
                </c:pt>
                <c:pt idx="1213">
                  <c:v>0.10372869364243564</c:v>
                </c:pt>
                <c:pt idx="1214">
                  <c:v>0.10372869364243564</c:v>
                </c:pt>
                <c:pt idx="1215">
                  <c:v>0.10372869364243564</c:v>
                </c:pt>
                <c:pt idx="1216">
                  <c:v>0.10372869364243564</c:v>
                </c:pt>
                <c:pt idx="1217">
                  <c:v>0.10372869364243564</c:v>
                </c:pt>
                <c:pt idx="1218">
                  <c:v>0.10372869364243564</c:v>
                </c:pt>
                <c:pt idx="1219">
                  <c:v>0.10372869364243564</c:v>
                </c:pt>
                <c:pt idx="1220">
                  <c:v>0.10372869364243564</c:v>
                </c:pt>
                <c:pt idx="1221">
                  <c:v>0.10372869364243564</c:v>
                </c:pt>
                <c:pt idx="1222">
                  <c:v>0.10372869364243564</c:v>
                </c:pt>
                <c:pt idx="1223">
                  <c:v>0.10372869364243564</c:v>
                </c:pt>
                <c:pt idx="1224">
                  <c:v>0.10372869364243564</c:v>
                </c:pt>
                <c:pt idx="1225">
                  <c:v>0.10372869364243564</c:v>
                </c:pt>
                <c:pt idx="1226">
                  <c:v>0.10372869364243564</c:v>
                </c:pt>
                <c:pt idx="1227">
                  <c:v>0.10452505710446751</c:v>
                </c:pt>
                <c:pt idx="1228">
                  <c:v>0.10452505710446751</c:v>
                </c:pt>
                <c:pt idx="1229">
                  <c:v>0.10452505710446751</c:v>
                </c:pt>
                <c:pt idx="1230">
                  <c:v>0.10452505710446751</c:v>
                </c:pt>
                <c:pt idx="1231">
                  <c:v>0.10452505710446751</c:v>
                </c:pt>
                <c:pt idx="1232">
                  <c:v>0.10452505710446751</c:v>
                </c:pt>
                <c:pt idx="1233">
                  <c:v>0.10452505710446751</c:v>
                </c:pt>
                <c:pt idx="1234">
                  <c:v>0.10452505710446751</c:v>
                </c:pt>
                <c:pt idx="1235">
                  <c:v>0.10452505710446751</c:v>
                </c:pt>
                <c:pt idx="1236">
                  <c:v>0.10452505710446751</c:v>
                </c:pt>
                <c:pt idx="1237">
                  <c:v>0.10452505710446751</c:v>
                </c:pt>
                <c:pt idx="1238">
                  <c:v>0.10452505710446751</c:v>
                </c:pt>
                <c:pt idx="1239">
                  <c:v>0.10452505710446751</c:v>
                </c:pt>
                <c:pt idx="1240">
                  <c:v>0.10533761279955363</c:v>
                </c:pt>
                <c:pt idx="1241">
                  <c:v>0.10533761279955363</c:v>
                </c:pt>
                <c:pt idx="1242">
                  <c:v>0.10533761279955363</c:v>
                </c:pt>
                <c:pt idx="1243">
                  <c:v>0.10533761279955363</c:v>
                </c:pt>
                <c:pt idx="1244">
                  <c:v>0.10533761279955363</c:v>
                </c:pt>
                <c:pt idx="1245">
                  <c:v>0.10615775538254904</c:v>
                </c:pt>
                <c:pt idx="1246">
                  <c:v>0.10615775538254904</c:v>
                </c:pt>
                <c:pt idx="1247">
                  <c:v>0.10615775538254904</c:v>
                </c:pt>
                <c:pt idx="1248">
                  <c:v>0.10615775538254904</c:v>
                </c:pt>
                <c:pt idx="1249">
                  <c:v>0.10615775538254904</c:v>
                </c:pt>
                <c:pt idx="1250">
                  <c:v>0.10615775538254904</c:v>
                </c:pt>
                <c:pt idx="1251">
                  <c:v>0.10698563515972366</c:v>
                </c:pt>
                <c:pt idx="1252">
                  <c:v>0.10698563515972366</c:v>
                </c:pt>
                <c:pt idx="1253">
                  <c:v>0.10698563515972366</c:v>
                </c:pt>
                <c:pt idx="1254">
                  <c:v>0.10698563515972366</c:v>
                </c:pt>
                <c:pt idx="1255">
                  <c:v>0.10698563515972366</c:v>
                </c:pt>
                <c:pt idx="1256">
                  <c:v>0.10698563515972366</c:v>
                </c:pt>
                <c:pt idx="1257">
                  <c:v>0.10698563515972366</c:v>
                </c:pt>
                <c:pt idx="1258">
                  <c:v>0.10698563515972366</c:v>
                </c:pt>
                <c:pt idx="1259">
                  <c:v>0.10698563515972366</c:v>
                </c:pt>
                <c:pt idx="1260">
                  <c:v>0.10698563515972366</c:v>
                </c:pt>
                <c:pt idx="1261">
                  <c:v>0.10698563515972366</c:v>
                </c:pt>
                <c:pt idx="1262">
                  <c:v>0.10698563515972366</c:v>
                </c:pt>
                <c:pt idx="1263">
                  <c:v>0.10698563515972366</c:v>
                </c:pt>
                <c:pt idx="1264">
                  <c:v>0.10783026394973129</c:v>
                </c:pt>
                <c:pt idx="1265">
                  <c:v>0.10783026394973129</c:v>
                </c:pt>
                <c:pt idx="1266">
                  <c:v>0.10783026394973129</c:v>
                </c:pt>
                <c:pt idx="1267">
                  <c:v>0.10783026394973129</c:v>
                </c:pt>
                <c:pt idx="1268">
                  <c:v>0.10783026394973129</c:v>
                </c:pt>
                <c:pt idx="1269">
                  <c:v>0.10783026394973129</c:v>
                </c:pt>
                <c:pt idx="1270">
                  <c:v>0.10783026394973129</c:v>
                </c:pt>
                <c:pt idx="1271">
                  <c:v>0.10783026394973129</c:v>
                </c:pt>
                <c:pt idx="1272">
                  <c:v>0.10783026394973129</c:v>
                </c:pt>
                <c:pt idx="1273">
                  <c:v>0.10783026394973129</c:v>
                </c:pt>
                <c:pt idx="1274">
                  <c:v>0.10783026394973129</c:v>
                </c:pt>
                <c:pt idx="1275">
                  <c:v>0.10783026394973129</c:v>
                </c:pt>
                <c:pt idx="1276">
                  <c:v>0.10783026394973129</c:v>
                </c:pt>
                <c:pt idx="1277">
                  <c:v>0.10783026394973129</c:v>
                </c:pt>
                <c:pt idx="1278">
                  <c:v>0.10783026394973129</c:v>
                </c:pt>
                <c:pt idx="1279">
                  <c:v>0.10783026394973129</c:v>
                </c:pt>
                <c:pt idx="1280">
                  <c:v>0.10783026394973129</c:v>
                </c:pt>
                <c:pt idx="1281">
                  <c:v>0.10783026394973129</c:v>
                </c:pt>
                <c:pt idx="1282">
                  <c:v>0.10783026394973129</c:v>
                </c:pt>
                <c:pt idx="1283">
                  <c:v>0.10783026394973129</c:v>
                </c:pt>
                <c:pt idx="1284">
                  <c:v>0.10783026394973129</c:v>
                </c:pt>
                <c:pt idx="1285">
                  <c:v>0.10783026394973129</c:v>
                </c:pt>
                <c:pt idx="1286">
                  <c:v>0.10783026394973129</c:v>
                </c:pt>
                <c:pt idx="1287">
                  <c:v>0.10783026394973129</c:v>
                </c:pt>
                <c:pt idx="1288">
                  <c:v>0.10783026394973129</c:v>
                </c:pt>
                <c:pt idx="1289">
                  <c:v>0.10783026394973129</c:v>
                </c:pt>
                <c:pt idx="1290">
                  <c:v>0.10783026394973129</c:v>
                </c:pt>
                <c:pt idx="1291">
                  <c:v>0.10783026394973129</c:v>
                </c:pt>
                <c:pt idx="1292">
                  <c:v>0.10783026394973129</c:v>
                </c:pt>
                <c:pt idx="1293">
                  <c:v>0.10783026394973129</c:v>
                </c:pt>
                <c:pt idx="1294">
                  <c:v>0.10783026394973129</c:v>
                </c:pt>
                <c:pt idx="1295">
                  <c:v>0.10783026394973129</c:v>
                </c:pt>
                <c:pt idx="1296">
                  <c:v>0.10783026394973129</c:v>
                </c:pt>
                <c:pt idx="1297">
                  <c:v>0.10783026394973129</c:v>
                </c:pt>
                <c:pt idx="1298">
                  <c:v>0.10783026394973129</c:v>
                </c:pt>
                <c:pt idx="1299">
                  <c:v>0.10783026394973129</c:v>
                </c:pt>
                <c:pt idx="1300">
                  <c:v>0.10783026394973129</c:v>
                </c:pt>
                <c:pt idx="1301">
                  <c:v>0.10783026394973129</c:v>
                </c:pt>
                <c:pt idx="1302">
                  <c:v>0.10783026394973129</c:v>
                </c:pt>
                <c:pt idx="1303">
                  <c:v>0.10783026394973129</c:v>
                </c:pt>
                <c:pt idx="1304">
                  <c:v>0.10783026394973129</c:v>
                </c:pt>
                <c:pt idx="1305">
                  <c:v>0.10783026394973129</c:v>
                </c:pt>
                <c:pt idx="1306">
                  <c:v>0.10783026394973129</c:v>
                </c:pt>
                <c:pt idx="1307">
                  <c:v>0.10872224512029388</c:v>
                </c:pt>
                <c:pt idx="1308">
                  <c:v>0.10872224512029388</c:v>
                </c:pt>
                <c:pt idx="1309">
                  <c:v>0.10872224512029388</c:v>
                </c:pt>
                <c:pt idx="1310">
                  <c:v>0.10872224512029388</c:v>
                </c:pt>
                <c:pt idx="1311">
                  <c:v>0.10872224512029388</c:v>
                </c:pt>
                <c:pt idx="1312">
                  <c:v>0.10872224512029388</c:v>
                </c:pt>
                <c:pt idx="1313">
                  <c:v>0.10872224512029388</c:v>
                </c:pt>
                <c:pt idx="1314">
                  <c:v>0.10872224512029388</c:v>
                </c:pt>
                <c:pt idx="1315">
                  <c:v>0.10872224512029388</c:v>
                </c:pt>
                <c:pt idx="1316">
                  <c:v>0.10872224512029388</c:v>
                </c:pt>
                <c:pt idx="1317">
                  <c:v>0.10872224512029388</c:v>
                </c:pt>
                <c:pt idx="1318">
                  <c:v>0.10872224512029388</c:v>
                </c:pt>
                <c:pt idx="1319">
                  <c:v>0.10963284420735055</c:v>
                </c:pt>
                <c:pt idx="1320">
                  <c:v>0.10963284420735055</c:v>
                </c:pt>
                <c:pt idx="1321">
                  <c:v>0.10963284420735055</c:v>
                </c:pt>
                <c:pt idx="1322">
                  <c:v>0.10963284420735055</c:v>
                </c:pt>
                <c:pt idx="1323">
                  <c:v>0.10963284420735055</c:v>
                </c:pt>
                <c:pt idx="1324">
                  <c:v>0.10963284420735055</c:v>
                </c:pt>
                <c:pt idx="1325">
                  <c:v>0.10963284420735055</c:v>
                </c:pt>
                <c:pt idx="1326">
                  <c:v>0.10963284420735055</c:v>
                </c:pt>
                <c:pt idx="1327">
                  <c:v>0.10963284420735055</c:v>
                </c:pt>
                <c:pt idx="1328">
                  <c:v>0.10963284420735055</c:v>
                </c:pt>
                <c:pt idx="1329">
                  <c:v>0.10963284420735055</c:v>
                </c:pt>
                <c:pt idx="1330">
                  <c:v>0.10963284420735055</c:v>
                </c:pt>
                <c:pt idx="1331">
                  <c:v>0.10963284420735055</c:v>
                </c:pt>
                <c:pt idx="1332">
                  <c:v>0.10963284420735055</c:v>
                </c:pt>
                <c:pt idx="1333">
                  <c:v>0.10963284420735055</c:v>
                </c:pt>
                <c:pt idx="1334">
                  <c:v>0.10963284420735055</c:v>
                </c:pt>
                <c:pt idx="1335">
                  <c:v>0.10963284420735055</c:v>
                </c:pt>
                <c:pt idx="1336">
                  <c:v>0.10963284420735055</c:v>
                </c:pt>
                <c:pt idx="1337">
                  <c:v>0.10963284420735055</c:v>
                </c:pt>
                <c:pt idx="1338">
                  <c:v>0.10963284420735055</c:v>
                </c:pt>
                <c:pt idx="1339">
                  <c:v>0.10963284420735055</c:v>
                </c:pt>
                <c:pt idx="1340">
                  <c:v>0.10963284420735055</c:v>
                </c:pt>
                <c:pt idx="1341">
                  <c:v>0.10963284420735055</c:v>
                </c:pt>
                <c:pt idx="1342">
                  <c:v>0.10963284420735055</c:v>
                </c:pt>
                <c:pt idx="1343">
                  <c:v>0.10963284420735055</c:v>
                </c:pt>
                <c:pt idx="1344">
                  <c:v>0.10963284420735055</c:v>
                </c:pt>
                <c:pt idx="1345">
                  <c:v>0.11056990849930552</c:v>
                </c:pt>
                <c:pt idx="1346">
                  <c:v>0.11056990849930552</c:v>
                </c:pt>
                <c:pt idx="1347">
                  <c:v>0.11056990849930552</c:v>
                </c:pt>
                <c:pt idx="1348">
                  <c:v>0.11056990849930552</c:v>
                </c:pt>
                <c:pt idx="1349">
                  <c:v>0.11056990849930552</c:v>
                </c:pt>
                <c:pt idx="1350">
                  <c:v>0.11056990849930552</c:v>
                </c:pt>
                <c:pt idx="1351">
                  <c:v>0.11056990849930552</c:v>
                </c:pt>
                <c:pt idx="1352">
                  <c:v>0.11056990849930552</c:v>
                </c:pt>
                <c:pt idx="1353">
                  <c:v>0.11056990849930552</c:v>
                </c:pt>
                <c:pt idx="1354">
                  <c:v>0.11056990849930552</c:v>
                </c:pt>
                <c:pt idx="1355">
                  <c:v>0.11056990849930552</c:v>
                </c:pt>
                <c:pt idx="1356">
                  <c:v>0.11056990849930552</c:v>
                </c:pt>
                <c:pt idx="1357">
                  <c:v>0.11056990849930552</c:v>
                </c:pt>
                <c:pt idx="1358">
                  <c:v>0.11056990849930552</c:v>
                </c:pt>
                <c:pt idx="1359">
                  <c:v>0.11056990849930552</c:v>
                </c:pt>
                <c:pt idx="1360">
                  <c:v>0.11247691653205601</c:v>
                </c:pt>
                <c:pt idx="1361">
                  <c:v>0.11247691653205601</c:v>
                </c:pt>
                <c:pt idx="1362">
                  <c:v>0.11247691653205601</c:v>
                </c:pt>
                <c:pt idx="1363">
                  <c:v>0.11247691653205601</c:v>
                </c:pt>
                <c:pt idx="1364">
                  <c:v>0.11247691653205601</c:v>
                </c:pt>
                <c:pt idx="1365">
                  <c:v>0.11247691653205601</c:v>
                </c:pt>
                <c:pt idx="1366">
                  <c:v>0.11247691653205601</c:v>
                </c:pt>
                <c:pt idx="1367">
                  <c:v>0.11247691653205601</c:v>
                </c:pt>
                <c:pt idx="1368">
                  <c:v>0.11247691653205601</c:v>
                </c:pt>
                <c:pt idx="1369">
                  <c:v>0.11247691653205601</c:v>
                </c:pt>
                <c:pt idx="1370">
                  <c:v>0.11247691653205601</c:v>
                </c:pt>
                <c:pt idx="1371">
                  <c:v>0.11247691653205601</c:v>
                </c:pt>
                <c:pt idx="1372">
                  <c:v>0.11247691653205601</c:v>
                </c:pt>
                <c:pt idx="1373">
                  <c:v>0.11247691653205601</c:v>
                </c:pt>
                <c:pt idx="1374">
                  <c:v>0.11247691653205601</c:v>
                </c:pt>
                <c:pt idx="1375">
                  <c:v>0.11247691653205601</c:v>
                </c:pt>
                <c:pt idx="1376">
                  <c:v>0.11247691653205601</c:v>
                </c:pt>
                <c:pt idx="1377">
                  <c:v>0.11247691653205601</c:v>
                </c:pt>
                <c:pt idx="1378">
                  <c:v>0.11247691653205601</c:v>
                </c:pt>
                <c:pt idx="1379">
                  <c:v>0.11247691653205601</c:v>
                </c:pt>
                <c:pt idx="1380">
                  <c:v>0.11247691653205601</c:v>
                </c:pt>
                <c:pt idx="1381">
                  <c:v>0.11247691653205601</c:v>
                </c:pt>
                <c:pt idx="1382">
                  <c:v>0.11247691653205601</c:v>
                </c:pt>
                <c:pt idx="1383">
                  <c:v>0.11247691653205601</c:v>
                </c:pt>
                <c:pt idx="1384">
                  <c:v>0.11247691653205601</c:v>
                </c:pt>
                <c:pt idx="1385">
                  <c:v>0.11247691653205601</c:v>
                </c:pt>
                <c:pt idx="1386">
                  <c:v>0.11247691653205601</c:v>
                </c:pt>
                <c:pt idx="1387">
                  <c:v>0.11247691653205601</c:v>
                </c:pt>
                <c:pt idx="1388">
                  <c:v>0.11247691653205601</c:v>
                </c:pt>
                <c:pt idx="1389">
                  <c:v>0.11247691653205601</c:v>
                </c:pt>
                <c:pt idx="1390">
                  <c:v>0.11348351589969112</c:v>
                </c:pt>
                <c:pt idx="1391">
                  <c:v>0.11348351589969112</c:v>
                </c:pt>
                <c:pt idx="1392">
                  <c:v>0.11348351589969112</c:v>
                </c:pt>
                <c:pt idx="1393">
                  <c:v>0.11348351589969112</c:v>
                </c:pt>
                <c:pt idx="1394">
                  <c:v>0.11348351589969112</c:v>
                </c:pt>
                <c:pt idx="1395">
                  <c:v>0.11348351589969112</c:v>
                </c:pt>
                <c:pt idx="1396">
                  <c:v>0.11348351589969112</c:v>
                </c:pt>
                <c:pt idx="1397">
                  <c:v>0.1144959949365297</c:v>
                </c:pt>
                <c:pt idx="1398">
                  <c:v>0.1144959949365297</c:v>
                </c:pt>
                <c:pt idx="1399">
                  <c:v>0.1144959949365297</c:v>
                </c:pt>
                <c:pt idx="1400">
                  <c:v>0.1144959949365297</c:v>
                </c:pt>
                <c:pt idx="1401">
                  <c:v>0.1144959949365297</c:v>
                </c:pt>
                <c:pt idx="1402">
                  <c:v>0.1144959949365297</c:v>
                </c:pt>
                <c:pt idx="1403">
                  <c:v>0.1144959949365297</c:v>
                </c:pt>
                <c:pt idx="1404">
                  <c:v>0.1144959949365297</c:v>
                </c:pt>
                <c:pt idx="1405">
                  <c:v>0.1144959949365297</c:v>
                </c:pt>
                <c:pt idx="1406">
                  <c:v>0.1144959949365297</c:v>
                </c:pt>
                <c:pt idx="1407">
                  <c:v>0.1144959949365297</c:v>
                </c:pt>
                <c:pt idx="1408">
                  <c:v>0.1144959949365297</c:v>
                </c:pt>
                <c:pt idx="1409">
                  <c:v>0.1144959949365297</c:v>
                </c:pt>
                <c:pt idx="1410">
                  <c:v>0.1144959949365297</c:v>
                </c:pt>
                <c:pt idx="1411">
                  <c:v>0.1144959949365297</c:v>
                </c:pt>
                <c:pt idx="1412">
                  <c:v>0.1144959949365297</c:v>
                </c:pt>
                <c:pt idx="1413">
                  <c:v>0.1144959949365297</c:v>
                </c:pt>
                <c:pt idx="1414">
                  <c:v>0.1144959949365297</c:v>
                </c:pt>
                <c:pt idx="1415">
                  <c:v>0.1144959949365297</c:v>
                </c:pt>
                <c:pt idx="1416">
                  <c:v>0.1144959949365297</c:v>
                </c:pt>
                <c:pt idx="1417">
                  <c:v>0.1144959949365297</c:v>
                </c:pt>
                <c:pt idx="1418">
                  <c:v>0.1144959949365297</c:v>
                </c:pt>
                <c:pt idx="1419">
                  <c:v>0.1144959949365297</c:v>
                </c:pt>
                <c:pt idx="1420">
                  <c:v>0.1144959949365297</c:v>
                </c:pt>
                <c:pt idx="1421">
                  <c:v>0.1144959949365297</c:v>
                </c:pt>
                <c:pt idx="1422">
                  <c:v>0.1144959949365297</c:v>
                </c:pt>
                <c:pt idx="1423">
                  <c:v>0.1144959949365297</c:v>
                </c:pt>
                <c:pt idx="1424">
                  <c:v>0.1144959949365297</c:v>
                </c:pt>
                <c:pt idx="1425">
                  <c:v>0.1144959949365297</c:v>
                </c:pt>
                <c:pt idx="1426">
                  <c:v>0.1144959949365297</c:v>
                </c:pt>
                <c:pt idx="1427">
                  <c:v>0.1144959949365297</c:v>
                </c:pt>
                <c:pt idx="1428">
                  <c:v>0.1144959949365297</c:v>
                </c:pt>
                <c:pt idx="1429">
                  <c:v>0.1144959949365297</c:v>
                </c:pt>
                <c:pt idx="1430">
                  <c:v>0.1144959949365297</c:v>
                </c:pt>
                <c:pt idx="1431">
                  <c:v>0.1144959949365297</c:v>
                </c:pt>
                <c:pt idx="1432">
                  <c:v>0.1144959949365297</c:v>
                </c:pt>
                <c:pt idx="1433">
                  <c:v>0.1144959949365297</c:v>
                </c:pt>
                <c:pt idx="1434">
                  <c:v>0.1144959949365297</c:v>
                </c:pt>
                <c:pt idx="1435">
                  <c:v>0.1144959949365297</c:v>
                </c:pt>
                <c:pt idx="1436">
                  <c:v>0.1144959949365297</c:v>
                </c:pt>
                <c:pt idx="1437">
                  <c:v>0.1144959949365297</c:v>
                </c:pt>
                <c:pt idx="1438">
                  <c:v>0.1144959949365297</c:v>
                </c:pt>
                <c:pt idx="1439">
                  <c:v>0.1144959949365297</c:v>
                </c:pt>
                <c:pt idx="1440">
                  <c:v>0.1144959949365297</c:v>
                </c:pt>
                <c:pt idx="1441">
                  <c:v>0.1144959949365297</c:v>
                </c:pt>
                <c:pt idx="1442">
                  <c:v>0.1144959949365297</c:v>
                </c:pt>
                <c:pt idx="1443">
                  <c:v>0.1144959949365297</c:v>
                </c:pt>
                <c:pt idx="1444">
                  <c:v>0.11561306058982507</c:v>
                </c:pt>
                <c:pt idx="1445">
                  <c:v>0.11561306058982507</c:v>
                </c:pt>
                <c:pt idx="1446">
                  <c:v>0.11561306058982507</c:v>
                </c:pt>
                <c:pt idx="1447">
                  <c:v>0.11561306058982507</c:v>
                </c:pt>
                <c:pt idx="1448">
                  <c:v>0.11561306058982507</c:v>
                </c:pt>
                <c:pt idx="1449">
                  <c:v>0.11561306058982507</c:v>
                </c:pt>
                <c:pt idx="1450">
                  <c:v>0.11561306058982507</c:v>
                </c:pt>
                <c:pt idx="1451">
                  <c:v>0.11561306058982507</c:v>
                </c:pt>
                <c:pt idx="1452">
                  <c:v>0.11674478589736315</c:v>
                </c:pt>
                <c:pt idx="1453">
                  <c:v>0.11674478589736315</c:v>
                </c:pt>
                <c:pt idx="1454">
                  <c:v>0.11674478589736315</c:v>
                </c:pt>
                <c:pt idx="1455">
                  <c:v>0.11674478589736315</c:v>
                </c:pt>
                <c:pt idx="1456">
                  <c:v>0.11674478589736315</c:v>
                </c:pt>
                <c:pt idx="1457">
                  <c:v>0.11674478589736315</c:v>
                </c:pt>
                <c:pt idx="1458">
                  <c:v>0.11674478589736315</c:v>
                </c:pt>
                <c:pt idx="1459">
                  <c:v>0.11674478589736315</c:v>
                </c:pt>
                <c:pt idx="1460">
                  <c:v>0.11674478589736315</c:v>
                </c:pt>
                <c:pt idx="1461">
                  <c:v>0.11790549069390827</c:v>
                </c:pt>
                <c:pt idx="1462">
                  <c:v>0.11790549069390827</c:v>
                </c:pt>
                <c:pt idx="1463">
                  <c:v>0.11790549069390827</c:v>
                </c:pt>
                <c:pt idx="1464">
                  <c:v>0.11790549069390827</c:v>
                </c:pt>
                <c:pt idx="1465">
                  <c:v>0.11907726488224604</c:v>
                </c:pt>
                <c:pt idx="1466">
                  <c:v>0.11907726488224604</c:v>
                </c:pt>
                <c:pt idx="1467">
                  <c:v>0.11907726488224604</c:v>
                </c:pt>
                <c:pt idx="1468">
                  <c:v>0.11907726488224604</c:v>
                </c:pt>
                <c:pt idx="1469">
                  <c:v>0.11907726488224604</c:v>
                </c:pt>
                <c:pt idx="1470">
                  <c:v>0.11907726488224604</c:v>
                </c:pt>
                <c:pt idx="1471">
                  <c:v>0.11907726488224604</c:v>
                </c:pt>
                <c:pt idx="1472">
                  <c:v>0.11907726488224604</c:v>
                </c:pt>
                <c:pt idx="1473">
                  <c:v>0.11907726488224604</c:v>
                </c:pt>
                <c:pt idx="1474">
                  <c:v>0.11907726488224604</c:v>
                </c:pt>
                <c:pt idx="1475">
                  <c:v>0.11907726488224604</c:v>
                </c:pt>
                <c:pt idx="1476">
                  <c:v>0.11907726488224604</c:v>
                </c:pt>
                <c:pt idx="1477">
                  <c:v>0.11907726488224604</c:v>
                </c:pt>
                <c:pt idx="1478">
                  <c:v>0.11907726488224604</c:v>
                </c:pt>
                <c:pt idx="1479">
                  <c:v>0.11907726488224604</c:v>
                </c:pt>
                <c:pt idx="1480">
                  <c:v>0.11907726488224604</c:v>
                </c:pt>
                <c:pt idx="1481">
                  <c:v>0.11907726488224604</c:v>
                </c:pt>
                <c:pt idx="1482">
                  <c:v>0.11907726488224604</c:v>
                </c:pt>
                <c:pt idx="1483">
                  <c:v>0.11907726488224604</c:v>
                </c:pt>
                <c:pt idx="1484">
                  <c:v>0.11907726488224604</c:v>
                </c:pt>
                <c:pt idx="1485">
                  <c:v>0.11907726488224604</c:v>
                </c:pt>
                <c:pt idx="1486">
                  <c:v>0.11907726488224604</c:v>
                </c:pt>
                <c:pt idx="1487">
                  <c:v>0.11907726488224604</c:v>
                </c:pt>
                <c:pt idx="1488">
                  <c:v>0.11907726488224604</c:v>
                </c:pt>
                <c:pt idx="1489">
                  <c:v>0.11907726488224604</c:v>
                </c:pt>
                <c:pt idx="1490">
                  <c:v>0.11907726488224604</c:v>
                </c:pt>
                <c:pt idx="1491">
                  <c:v>0.11907726488224604</c:v>
                </c:pt>
                <c:pt idx="1492">
                  <c:v>0.11907726488224604</c:v>
                </c:pt>
                <c:pt idx="1493">
                  <c:v>0.11907726488224604</c:v>
                </c:pt>
                <c:pt idx="1494">
                  <c:v>0.12033298195834487</c:v>
                </c:pt>
                <c:pt idx="1495">
                  <c:v>0.12033298195834487</c:v>
                </c:pt>
                <c:pt idx="1496">
                  <c:v>0.12033298195834487</c:v>
                </c:pt>
                <c:pt idx="1497">
                  <c:v>0.12033298195834487</c:v>
                </c:pt>
                <c:pt idx="1498">
                  <c:v>0.12033298195834487</c:v>
                </c:pt>
                <c:pt idx="1499">
                  <c:v>0.12033298195834487</c:v>
                </c:pt>
                <c:pt idx="1500">
                  <c:v>0.12033298195834487</c:v>
                </c:pt>
                <c:pt idx="1501">
                  <c:v>0.12160170202191808</c:v>
                </c:pt>
                <c:pt idx="1502">
                  <c:v>0.12160170202191808</c:v>
                </c:pt>
                <c:pt idx="1503">
                  <c:v>0.12160170202191808</c:v>
                </c:pt>
                <c:pt idx="1504">
                  <c:v>0.12160170202191808</c:v>
                </c:pt>
                <c:pt idx="1505">
                  <c:v>0.12160170202191808</c:v>
                </c:pt>
                <c:pt idx="1506">
                  <c:v>0.12288756695121526</c:v>
                </c:pt>
                <c:pt idx="1507">
                  <c:v>0.12288756695121526</c:v>
                </c:pt>
                <c:pt idx="1508">
                  <c:v>0.12288756695121526</c:v>
                </c:pt>
                <c:pt idx="1509">
                  <c:v>0.12288756695121526</c:v>
                </c:pt>
                <c:pt idx="1510">
                  <c:v>0.12288756695121526</c:v>
                </c:pt>
                <c:pt idx="1511">
                  <c:v>0.12288756695121526</c:v>
                </c:pt>
                <c:pt idx="1512">
                  <c:v>0.12288756695121526</c:v>
                </c:pt>
                <c:pt idx="1513">
                  <c:v>0.12288756695121526</c:v>
                </c:pt>
                <c:pt idx="1514">
                  <c:v>0.12288756695121526</c:v>
                </c:pt>
                <c:pt idx="1515">
                  <c:v>0.12288756695121526</c:v>
                </c:pt>
                <c:pt idx="1516">
                  <c:v>0.12288756695121526</c:v>
                </c:pt>
                <c:pt idx="1517">
                  <c:v>0.12288756695121526</c:v>
                </c:pt>
                <c:pt idx="1518">
                  <c:v>0.12288756695121526</c:v>
                </c:pt>
                <c:pt idx="1519">
                  <c:v>0.12421128886383416</c:v>
                </c:pt>
                <c:pt idx="1520">
                  <c:v>0.12421128886383416</c:v>
                </c:pt>
                <c:pt idx="1521">
                  <c:v>0.12554120604281477</c:v>
                </c:pt>
                <c:pt idx="1522">
                  <c:v>0.12554120604281477</c:v>
                </c:pt>
                <c:pt idx="1523">
                  <c:v>0.12554120604281477</c:v>
                </c:pt>
                <c:pt idx="1524">
                  <c:v>0.12554120604281477</c:v>
                </c:pt>
                <c:pt idx="1525">
                  <c:v>0.12554120604281477</c:v>
                </c:pt>
                <c:pt idx="1526">
                  <c:v>0.12554120604281477</c:v>
                </c:pt>
                <c:pt idx="1527">
                  <c:v>0.12554120604281477</c:v>
                </c:pt>
                <c:pt idx="1528">
                  <c:v>0.12554120604281477</c:v>
                </c:pt>
                <c:pt idx="1529">
                  <c:v>0.12554120604281477</c:v>
                </c:pt>
                <c:pt idx="1530">
                  <c:v>0.12554120604281477</c:v>
                </c:pt>
                <c:pt idx="1531">
                  <c:v>0.12554120604281477</c:v>
                </c:pt>
                <c:pt idx="1532">
                  <c:v>0.12554120604281477</c:v>
                </c:pt>
                <c:pt idx="1533">
                  <c:v>0.12554120604281477</c:v>
                </c:pt>
                <c:pt idx="1534">
                  <c:v>0.12554120604281477</c:v>
                </c:pt>
                <c:pt idx="1535">
                  <c:v>0.12554120604281477</c:v>
                </c:pt>
                <c:pt idx="1536">
                  <c:v>0.12554120604281477</c:v>
                </c:pt>
                <c:pt idx="1537">
                  <c:v>0.12554120604281477</c:v>
                </c:pt>
                <c:pt idx="1538">
                  <c:v>0.12554120604281477</c:v>
                </c:pt>
                <c:pt idx="1539">
                  <c:v>0.12554120604281477</c:v>
                </c:pt>
                <c:pt idx="1540">
                  <c:v>0.12554120604281477</c:v>
                </c:pt>
                <c:pt idx="1541">
                  <c:v>0.12554120604281477</c:v>
                </c:pt>
                <c:pt idx="1542">
                  <c:v>0.12554120604281477</c:v>
                </c:pt>
                <c:pt idx="1543">
                  <c:v>0.12554120604281477</c:v>
                </c:pt>
                <c:pt idx="1544">
                  <c:v>0.12554120604281477</c:v>
                </c:pt>
                <c:pt idx="1545">
                  <c:v>0.12554120604281477</c:v>
                </c:pt>
                <c:pt idx="1546">
                  <c:v>0.12554120604281477</c:v>
                </c:pt>
                <c:pt idx="1547">
                  <c:v>0.12554120604281477</c:v>
                </c:pt>
                <c:pt idx="1548">
                  <c:v>0.12554120604281477</c:v>
                </c:pt>
                <c:pt idx="1549">
                  <c:v>0.12554120604281477</c:v>
                </c:pt>
                <c:pt idx="1550">
                  <c:v>0.12554120604281477</c:v>
                </c:pt>
                <c:pt idx="1551">
                  <c:v>0.12554120604281477</c:v>
                </c:pt>
                <c:pt idx="1552">
                  <c:v>0.12554120604281477</c:v>
                </c:pt>
                <c:pt idx="1553">
                  <c:v>0.12554120604281477</c:v>
                </c:pt>
                <c:pt idx="1554">
                  <c:v>0.12554120604281477</c:v>
                </c:pt>
                <c:pt idx="1555">
                  <c:v>0.12554120604281477</c:v>
                </c:pt>
                <c:pt idx="1556">
                  <c:v>0.12554120604281477</c:v>
                </c:pt>
                <c:pt idx="1557">
                  <c:v>0.12554120604281477</c:v>
                </c:pt>
                <c:pt idx="1558">
                  <c:v>0.12554120604281477</c:v>
                </c:pt>
                <c:pt idx="1559">
                  <c:v>0.12554120604281477</c:v>
                </c:pt>
                <c:pt idx="1560">
                  <c:v>0.12554120604281477</c:v>
                </c:pt>
                <c:pt idx="1561">
                  <c:v>0.12554120604281477</c:v>
                </c:pt>
                <c:pt idx="1562">
                  <c:v>0.12554120604281477</c:v>
                </c:pt>
                <c:pt idx="1563">
                  <c:v>0.12554120604281477</c:v>
                </c:pt>
                <c:pt idx="1564">
                  <c:v>0.12554120604281477</c:v>
                </c:pt>
                <c:pt idx="1565">
                  <c:v>0.12554120604281477</c:v>
                </c:pt>
                <c:pt idx="1566">
                  <c:v>0.12554120604281477</c:v>
                </c:pt>
                <c:pt idx="1567">
                  <c:v>0.12554120604281477</c:v>
                </c:pt>
                <c:pt idx="1568">
                  <c:v>0.12554120604281477</c:v>
                </c:pt>
                <c:pt idx="1569">
                  <c:v>0.12554120604281477</c:v>
                </c:pt>
                <c:pt idx="1570">
                  <c:v>0.12554120604281477</c:v>
                </c:pt>
                <c:pt idx="1571">
                  <c:v>0.12554120604281477</c:v>
                </c:pt>
                <c:pt idx="1572">
                  <c:v>0.12554120604281477</c:v>
                </c:pt>
                <c:pt idx="1573">
                  <c:v>0.12554120604281477</c:v>
                </c:pt>
                <c:pt idx="1574">
                  <c:v>0.12554120604281477</c:v>
                </c:pt>
                <c:pt idx="1575">
                  <c:v>0.12554120604281477</c:v>
                </c:pt>
                <c:pt idx="1576">
                  <c:v>0.12554120604281477</c:v>
                </c:pt>
                <c:pt idx="1577">
                  <c:v>0.12554120604281477</c:v>
                </c:pt>
                <c:pt idx="1578">
                  <c:v>0.12554120604281477</c:v>
                </c:pt>
                <c:pt idx="1579">
                  <c:v>0.12554120604281477</c:v>
                </c:pt>
                <c:pt idx="1580">
                  <c:v>0.12554120604281477</c:v>
                </c:pt>
                <c:pt idx="1581">
                  <c:v>0.12554120604281477</c:v>
                </c:pt>
                <c:pt idx="1582">
                  <c:v>0.12554120604281477</c:v>
                </c:pt>
                <c:pt idx="1583">
                  <c:v>0.12554120604281477</c:v>
                </c:pt>
                <c:pt idx="1584">
                  <c:v>0.12554120604281477</c:v>
                </c:pt>
                <c:pt idx="1585">
                  <c:v>0.12554120604281477</c:v>
                </c:pt>
                <c:pt idx="1586">
                  <c:v>0.12554120604281477</c:v>
                </c:pt>
                <c:pt idx="1587">
                  <c:v>0.12554120604281477</c:v>
                </c:pt>
                <c:pt idx="1588">
                  <c:v>0.12554120604281477</c:v>
                </c:pt>
                <c:pt idx="1589">
                  <c:v>0.12554120604281477</c:v>
                </c:pt>
                <c:pt idx="1590">
                  <c:v>0.12554120604281477</c:v>
                </c:pt>
                <c:pt idx="1591">
                  <c:v>0.12554120604281477</c:v>
                </c:pt>
                <c:pt idx="1592">
                  <c:v>0.12554120604281477</c:v>
                </c:pt>
                <c:pt idx="1593">
                  <c:v>0.12554120604281477</c:v>
                </c:pt>
                <c:pt idx="1594">
                  <c:v>0.12554120604281477</c:v>
                </c:pt>
                <c:pt idx="1595">
                  <c:v>0.12554120604281477</c:v>
                </c:pt>
                <c:pt idx="1596">
                  <c:v>0.12554120604281477</c:v>
                </c:pt>
                <c:pt idx="1597">
                  <c:v>0.12554120604281477</c:v>
                </c:pt>
                <c:pt idx="1598">
                  <c:v>0.12554120604281477</c:v>
                </c:pt>
                <c:pt idx="1599">
                  <c:v>0.12554120604281477</c:v>
                </c:pt>
                <c:pt idx="1600">
                  <c:v>0.12554120604281477</c:v>
                </c:pt>
                <c:pt idx="1601">
                  <c:v>0.12554120604281477</c:v>
                </c:pt>
                <c:pt idx="1602">
                  <c:v>0.12554120604281477</c:v>
                </c:pt>
                <c:pt idx="1603">
                  <c:v>0.12554120604281477</c:v>
                </c:pt>
                <c:pt idx="1604">
                  <c:v>0.12554120604281477</c:v>
                </c:pt>
                <c:pt idx="1605">
                  <c:v>0.12554120604281477</c:v>
                </c:pt>
                <c:pt idx="1606">
                  <c:v>0.12554120604281477</c:v>
                </c:pt>
                <c:pt idx="1607">
                  <c:v>0.12554120604281477</c:v>
                </c:pt>
                <c:pt idx="1608">
                  <c:v>0.12554120604281477</c:v>
                </c:pt>
                <c:pt idx="1609">
                  <c:v>0.12554120604281477</c:v>
                </c:pt>
                <c:pt idx="1610">
                  <c:v>0.12554120604281477</c:v>
                </c:pt>
                <c:pt idx="1611">
                  <c:v>0.12554120604281477</c:v>
                </c:pt>
                <c:pt idx="1612">
                  <c:v>0.12554120604281477</c:v>
                </c:pt>
                <c:pt idx="1613">
                  <c:v>0.12554120604281477</c:v>
                </c:pt>
                <c:pt idx="1614">
                  <c:v>0.12554120604281477</c:v>
                </c:pt>
                <c:pt idx="1615">
                  <c:v>0.12554120604281477</c:v>
                </c:pt>
                <c:pt idx="1616">
                  <c:v>0.12554120604281477</c:v>
                </c:pt>
                <c:pt idx="1617">
                  <c:v>0.12554120604281477</c:v>
                </c:pt>
                <c:pt idx="1618">
                  <c:v>0.12554120604281477</c:v>
                </c:pt>
                <c:pt idx="1619">
                  <c:v>0.12554120604281477</c:v>
                </c:pt>
                <c:pt idx="1620">
                  <c:v>0.12554120604281477</c:v>
                </c:pt>
                <c:pt idx="1621">
                  <c:v>0.12554120604281477</c:v>
                </c:pt>
                <c:pt idx="1622">
                  <c:v>0.12554120604281477</c:v>
                </c:pt>
                <c:pt idx="1623">
                  <c:v>0.12554120604281477</c:v>
                </c:pt>
                <c:pt idx="1624">
                  <c:v>0.12554120604281477</c:v>
                </c:pt>
                <c:pt idx="1625">
                  <c:v>0.12554120604281477</c:v>
                </c:pt>
                <c:pt idx="1626">
                  <c:v>0.12554120604281477</c:v>
                </c:pt>
                <c:pt idx="1627">
                  <c:v>0.12554120604281477</c:v>
                </c:pt>
                <c:pt idx="1628">
                  <c:v>0.12554120604281477</c:v>
                </c:pt>
                <c:pt idx="1629">
                  <c:v>0.12554120604281477</c:v>
                </c:pt>
                <c:pt idx="1630">
                  <c:v>0.12554120604281477</c:v>
                </c:pt>
                <c:pt idx="1631">
                  <c:v>0.12554120604281477</c:v>
                </c:pt>
                <c:pt idx="1632">
                  <c:v>0.12554120604281477</c:v>
                </c:pt>
                <c:pt idx="1633">
                  <c:v>0.12554120604281477</c:v>
                </c:pt>
                <c:pt idx="1634">
                  <c:v>0.12554120604281477</c:v>
                </c:pt>
                <c:pt idx="1635">
                  <c:v>0.12554120604281477</c:v>
                </c:pt>
                <c:pt idx="1636">
                  <c:v>0.12554120604281477</c:v>
                </c:pt>
                <c:pt idx="1637">
                  <c:v>0.12554120604281477</c:v>
                </c:pt>
                <c:pt idx="1638">
                  <c:v>0.12554120604281477</c:v>
                </c:pt>
                <c:pt idx="1639">
                  <c:v>0.12554120604281477</c:v>
                </c:pt>
                <c:pt idx="1640">
                  <c:v>0.1273077527706731</c:v>
                </c:pt>
                <c:pt idx="1641">
                  <c:v>0.1273077527706731</c:v>
                </c:pt>
                <c:pt idx="1642">
                  <c:v>0.1273077527706731</c:v>
                </c:pt>
                <c:pt idx="1643">
                  <c:v>0.1273077527706731</c:v>
                </c:pt>
                <c:pt idx="1644">
                  <c:v>0.1273077527706731</c:v>
                </c:pt>
                <c:pt idx="1645">
                  <c:v>0.1273077527706731</c:v>
                </c:pt>
                <c:pt idx="1646">
                  <c:v>0.1273077527706731</c:v>
                </c:pt>
                <c:pt idx="1647">
                  <c:v>0.1273077527706731</c:v>
                </c:pt>
                <c:pt idx="1648">
                  <c:v>0.1273077527706731</c:v>
                </c:pt>
                <c:pt idx="1649">
                  <c:v>0.1273077527706731</c:v>
                </c:pt>
                <c:pt idx="1650">
                  <c:v>0.1273077527706731</c:v>
                </c:pt>
                <c:pt idx="1651">
                  <c:v>0.1273077527706731</c:v>
                </c:pt>
                <c:pt idx="1652">
                  <c:v>0.1273077527706731</c:v>
                </c:pt>
                <c:pt idx="1653">
                  <c:v>0.1273077527706731</c:v>
                </c:pt>
                <c:pt idx="1654">
                  <c:v>0.1273077527706731</c:v>
                </c:pt>
                <c:pt idx="1655">
                  <c:v>0.1273077527706731</c:v>
                </c:pt>
                <c:pt idx="1656">
                  <c:v>0.1273077527706731</c:v>
                </c:pt>
                <c:pt idx="1657">
                  <c:v>0.1273077527706731</c:v>
                </c:pt>
                <c:pt idx="1658">
                  <c:v>0.1273077527706731</c:v>
                </c:pt>
                <c:pt idx="1659">
                  <c:v>0.1291512732121636</c:v>
                </c:pt>
                <c:pt idx="1660">
                  <c:v>0.1291512732121636</c:v>
                </c:pt>
                <c:pt idx="1661">
                  <c:v>0.1291512732121636</c:v>
                </c:pt>
                <c:pt idx="1662">
                  <c:v>0.1291512732121636</c:v>
                </c:pt>
                <c:pt idx="1663">
                  <c:v>0.1291512732121636</c:v>
                </c:pt>
                <c:pt idx="1664">
                  <c:v>0.1291512732121636</c:v>
                </c:pt>
                <c:pt idx="1665">
                  <c:v>0.1291512732121636</c:v>
                </c:pt>
                <c:pt idx="1666">
                  <c:v>0.1291512732121636</c:v>
                </c:pt>
                <c:pt idx="1667">
                  <c:v>0.1291512732121636</c:v>
                </c:pt>
                <c:pt idx="1668">
                  <c:v>0.1291512732121636</c:v>
                </c:pt>
                <c:pt idx="1669">
                  <c:v>0.1291512732121636</c:v>
                </c:pt>
                <c:pt idx="1670">
                  <c:v>0.1291512732121636</c:v>
                </c:pt>
                <c:pt idx="1671">
                  <c:v>0.1291512732121636</c:v>
                </c:pt>
                <c:pt idx="1672">
                  <c:v>0.1291512732121636</c:v>
                </c:pt>
                <c:pt idx="1673">
                  <c:v>0.1291512732121636</c:v>
                </c:pt>
                <c:pt idx="1674">
                  <c:v>0.1291512732121636</c:v>
                </c:pt>
                <c:pt idx="1675">
                  <c:v>0.1291512732121636</c:v>
                </c:pt>
                <c:pt idx="1676">
                  <c:v>0.1291512732121636</c:v>
                </c:pt>
                <c:pt idx="1677">
                  <c:v>0.1291512732121636</c:v>
                </c:pt>
                <c:pt idx="1678">
                  <c:v>0.1291512732121636</c:v>
                </c:pt>
                <c:pt idx="1679">
                  <c:v>0.1291512732121636</c:v>
                </c:pt>
                <c:pt idx="1680">
                  <c:v>0.1291512732121636</c:v>
                </c:pt>
                <c:pt idx="1681">
                  <c:v>0.1291512732121636</c:v>
                </c:pt>
                <c:pt idx="1682">
                  <c:v>0.1291512732121636</c:v>
                </c:pt>
                <c:pt idx="1683">
                  <c:v>0.1291512732121636</c:v>
                </c:pt>
                <c:pt idx="1684">
                  <c:v>0.1291512732121636</c:v>
                </c:pt>
                <c:pt idx="1685">
                  <c:v>0.1291512732121636</c:v>
                </c:pt>
                <c:pt idx="1686">
                  <c:v>0.1291512732121636</c:v>
                </c:pt>
                <c:pt idx="1687">
                  <c:v>0.1291512732121636</c:v>
                </c:pt>
                <c:pt idx="1688">
                  <c:v>0.1291512732121636</c:v>
                </c:pt>
                <c:pt idx="1689">
                  <c:v>0.1291512732121636</c:v>
                </c:pt>
                <c:pt idx="1690">
                  <c:v>0.1291512732121636</c:v>
                </c:pt>
                <c:pt idx="1691">
                  <c:v>0.1291512732121636</c:v>
                </c:pt>
                <c:pt idx="1692">
                  <c:v>0.13110574627281787</c:v>
                </c:pt>
                <c:pt idx="1693">
                  <c:v>0.13110574627281787</c:v>
                </c:pt>
                <c:pt idx="1694">
                  <c:v>0.13110574627281787</c:v>
                </c:pt>
                <c:pt idx="1695">
                  <c:v>0.13110574627281787</c:v>
                </c:pt>
                <c:pt idx="1696">
                  <c:v>0.13110574627281787</c:v>
                </c:pt>
                <c:pt idx="1697">
                  <c:v>0.13110574627281787</c:v>
                </c:pt>
                <c:pt idx="1698">
                  <c:v>0.13110574627281787</c:v>
                </c:pt>
                <c:pt idx="1699">
                  <c:v>0.13110574627281787</c:v>
                </c:pt>
                <c:pt idx="1700">
                  <c:v>0.13110574627281787</c:v>
                </c:pt>
                <c:pt idx="1701">
                  <c:v>0.13110574627281787</c:v>
                </c:pt>
                <c:pt idx="1702">
                  <c:v>0.13110574627281787</c:v>
                </c:pt>
                <c:pt idx="1703">
                  <c:v>0.13110574627281787</c:v>
                </c:pt>
                <c:pt idx="1704">
                  <c:v>0.13110574627281787</c:v>
                </c:pt>
                <c:pt idx="1705">
                  <c:v>0.13110574627281787</c:v>
                </c:pt>
                <c:pt idx="1706">
                  <c:v>0.13110574627281787</c:v>
                </c:pt>
                <c:pt idx="1707">
                  <c:v>0.13110574627281787</c:v>
                </c:pt>
                <c:pt idx="1708">
                  <c:v>0.13110574627281787</c:v>
                </c:pt>
                <c:pt idx="1709">
                  <c:v>0.13110574627281787</c:v>
                </c:pt>
                <c:pt idx="1710">
                  <c:v>0.13110574627281787</c:v>
                </c:pt>
                <c:pt idx="1711">
                  <c:v>0.13110574627281787</c:v>
                </c:pt>
                <c:pt idx="1712">
                  <c:v>0.13110574627281787</c:v>
                </c:pt>
                <c:pt idx="1713">
                  <c:v>0.13110574627281787</c:v>
                </c:pt>
                <c:pt idx="1714">
                  <c:v>0.13110574627281787</c:v>
                </c:pt>
                <c:pt idx="1715">
                  <c:v>0.13110574627281787</c:v>
                </c:pt>
                <c:pt idx="1716">
                  <c:v>0.13110574627281787</c:v>
                </c:pt>
                <c:pt idx="1717">
                  <c:v>0.13318587554881089</c:v>
                </c:pt>
                <c:pt idx="1718">
                  <c:v>0.13318587554881089</c:v>
                </c:pt>
                <c:pt idx="1719">
                  <c:v>0.13318587554881089</c:v>
                </c:pt>
                <c:pt idx="1720">
                  <c:v>0.13318587554881089</c:v>
                </c:pt>
                <c:pt idx="1721">
                  <c:v>0.13318587554881089</c:v>
                </c:pt>
                <c:pt idx="1722">
                  <c:v>0.13318587554881089</c:v>
                </c:pt>
                <c:pt idx="1723">
                  <c:v>0.13318587554881089</c:v>
                </c:pt>
                <c:pt idx="1724">
                  <c:v>0.13318587554881089</c:v>
                </c:pt>
                <c:pt idx="1725">
                  <c:v>0.13528685825112965</c:v>
                </c:pt>
                <c:pt idx="1726">
                  <c:v>0.13528685825112965</c:v>
                </c:pt>
                <c:pt idx="1727">
                  <c:v>0.13528685825112965</c:v>
                </c:pt>
                <c:pt idx="1728">
                  <c:v>0.13528685825112965</c:v>
                </c:pt>
                <c:pt idx="1729">
                  <c:v>0.13528685825112965</c:v>
                </c:pt>
                <c:pt idx="1730">
                  <c:v>0.13528685825112965</c:v>
                </c:pt>
                <c:pt idx="1731">
                  <c:v>0.13528685825112965</c:v>
                </c:pt>
                <c:pt idx="1732">
                  <c:v>0.13528685825112965</c:v>
                </c:pt>
                <c:pt idx="1733">
                  <c:v>0.13528685825112965</c:v>
                </c:pt>
                <c:pt idx="1734">
                  <c:v>0.13528685825112965</c:v>
                </c:pt>
                <c:pt idx="1735">
                  <c:v>0.13528685825112965</c:v>
                </c:pt>
                <c:pt idx="1736">
                  <c:v>0.13528685825112965</c:v>
                </c:pt>
                <c:pt idx="1737">
                  <c:v>0.13745315647787282</c:v>
                </c:pt>
                <c:pt idx="1738">
                  <c:v>0.13963076696689664</c:v>
                </c:pt>
                <c:pt idx="1739">
                  <c:v>0.13963076696689664</c:v>
                </c:pt>
                <c:pt idx="1740">
                  <c:v>0.13963076696689664</c:v>
                </c:pt>
                <c:pt idx="1741">
                  <c:v>0.13963076696689664</c:v>
                </c:pt>
                <c:pt idx="1742">
                  <c:v>0.13963076696689664</c:v>
                </c:pt>
                <c:pt idx="1743">
                  <c:v>0.13963076696689664</c:v>
                </c:pt>
                <c:pt idx="1744">
                  <c:v>0.13963076696689664</c:v>
                </c:pt>
                <c:pt idx="1745">
                  <c:v>0.14187900266096987</c:v>
                </c:pt>
                <c:pt idx="1746">
                  <c:v>0.14187900266096987</c:v>
                </c:pt>
                <c:pt idx="1747">
                  <c:v>0.14187900266096987</c:v>
                </c:pt>
                <c:pt idx="1748">
                  <c:v>0.14187900266096987</c:v>
                </c:pt>
                <c:pt idx="1749">
                  <c:v>0.14187900266096987</c:v>
                </c:pt>
                <c:pt idx="1750">
                  <c:v>0.14187900266096987</c:v>
                </c:pt>
                <c:pt idx="1751">
                  <c:v>0.14187900266096987</c:v>
                </c:pt>
                <c:pt idx="1752">
                  <c:v>0.14187900266096987</c:v>
                </c:pt>
                <c:pt idx="1753">
                  <c:v>0.14187900266096987</c:v>
                </c:pt>
                <c:pt idx="1754">
                  <c:v>0.14187900266096987</c:v>
                </c:pt>
                <c:pt idx="1755">
                  <c:v>0.14187900266096987</c:v>
                </c:pt>
                <c:pt idx="1756">
                  <c:v>0.14187900266096987</c:v>
                </c:pt>
                <c:pt idx="1757">
                  <c:v>0.14187900266096987</c:v>
                </c:pt>
                <c:pt idx="1758">
                  <c:v>0.14187900266096987</c:v>
                </c:pt>
                <c:pt idx="1759">
                  <c:v>0.14187900266096987</c:v>
                </c:pt>
                <c:pt idx="1760">
                  <c:v>0.14187900266096987</c:v>
                </c:pt>
                <c:pt idx="1761">
                  <c:v>0.14187900266096987</c:v>
                </c:pt>
                <c:pt idx="1762">
                  <c:v>0.14187900266096987</c:v>
                </c:pt>
                <c:pt idx="1763">
                  <c:v>0.14187900266096987</c:v>
                </c:pt>
                <c:pt idx="1764">
                  <c:v>0.14187900266096987</c:v>
                </c:pt>
                <c:pt idx="1765">
                  <c:v>0.14187900266096987</c:v>
                </c:pt>
                <c:pt idx="1766">
                  <c:v>0.14187900266096987</c:v>
                </c:pt>
                <c:pt idx="1767">
                  <c:v>0.14187900266096987</c:v>
                </c:pt>
                <c:pt idx="1768">
                  <c:v>0.14187900266096987</c:v>
                </c:pt>
                <c:pt idx="1769">
                  <c:v>0.14187900266096987</c:v>
                </c:pt>
                <c:pt idx="1770">
                  <c:v>0.14187900266096987</c:v>
                </c:pt>
                <c:pt idx="1771">
                  <c:v>0.14187900266096987</c:v>
                </c:pt>
                <c:pt idx="1772">
                  <c:v>0.14187900266096987</c:v>
                </c:pt>
                <c:pt idx="1773">
                  <c:v>0.14187900266096987</c:v>
                </c:pt>
                <c:pt idx="1774">
                  <c:v>0.14187900266096987</c:v>
                </c:pt>
                <c:pt idx="1775">
                  <c:v>0.14187900266096987</c:v>
                </c:pt>
                <c:pt idx="1776">
                  <c:v>0.14187900266096987</c:v>
                </c:pt>
                <c:pt idx="1777">
                  <c:v>0.14187900266096987</c:v>
                </c:pt>
                <c:pt idx="1778">
                  <c:v>0.14187900266096987</c:v>
                </c:pt>
                <c:pt idx="1779">
                  <c:v>0.14187900266096987</c:v>
                </c:pt>
                <c:pt idx="1780">
                  <c:v>0.14187900266096987</c:v>
                </c:pt>
                <c:pt idx="1781">
                  <c:v>0.14187900266096987</c:v>
                </c:pt>
                <c:pt idx="1782">
                  <c:v>0.14187900266096987</c:v>
                </c:pt>
                <c:pt idx="1783">
                  <c:v>0.14187900266096987</c:v>
                </c:pt>
                <c:pt idx="1784">
                  <c:v>0.14187900266096987</c:v>
                </c:pt>
                <c:pt idx="1785">
                  <c:v>0.14187900266096987</c:v>
                </c:pt>
                <c:pt idx="1786">
                  <c:v>0.14187900266096987</c:v>
                </c:pt>
                <c:pt idx="1787">
                  <c:v>0.14187900266096987</c:v>
                </c:pt>
                <c:pt idx="1788">
                  <c:v>0.14187900266096987</c:v>
                </c:pt>
                <c:pt idx="1789">
                  <c:v>0.14187900266096987</c:v>
                </c:pt>
                <c:pt idx="1790">
                  <c:v>0.14187900266096987</c:v>
                </c:pt>
                <c:pt idx="1791">
                  <c:v>0.14187900266096987</c:v>
                </c:pt>
                <c:pt idx="1792">
                  <c:v>0.14187900266096987</c:v>
                </c:pt>
                <c:pt idx="1793">
                  <c:v>0.14187900266096987</c:v>
                </c:pt>
                <c:pt idx="1794">
                  <c:v>0.14187900266096987</c:v>
                </c:pt>
                <c:pt idx="1795">
                  <c:v>0.14187900266096987</c:v>
                </c:pt>
                <c:pt idx="1796">
                  <c:v>0.14187900266096987</c:v>
                </c:pt>
                <c:pt idx="1797">
                  <c:v>0.14187900266096987</c:v>
                </c:pt>
                <c:pt idx="1798">
                  <c:v>0.14187900266096987</c:v>
                </c:pt>
                <c:pt idx="1799">
                  <c:v>0.14187900266096987</c:v>
                </c:pt>
                <c:pt idx="1800">
                  <c:v>0.14187900266096987</c:v>
                </c:pt>
                <c:pt idx="1801">
                  <c:v>0.14187900266096987</c:v>
                </c:pt>
                <c:pt idx="1802">
                  <c:v>0.14187900266096987</c:v>
                </c:pt>
                <c:pt idx="1803">
                  <c:v>0.14187900266096987</c:v>
                </c:pt>
                <c:pt idx="1804">
                  <c:v>0.14187900266096987</c:v>
                </c:pt>
                <c:pt idx="1805">
                  <c:v>0.14187900266096987</c:v>
                </c:pt>
                <c:pt idx="1806">
                  <c:v>0.14187900266096987</c:v>
                </c:pt>
                <c:pt idx="1807">
                  <c:v>0.14187900266096987</c:v>
                </c:pt>
                <c:pt idx="1808">
                  <c:v>0.14187900266096987</c:v>
                </c:pt>
                <c:pt idx="1809">
                  <c:v>0.14187900266096987</c:v>
                </c:pt>
                <c:pt idx="1810">
                  <c:v>0.14187900266096987</c:v>
                </c:pt>
                <c:pt idx="1811">
                  <c:v>0.14187900266096987</c:v>
                </c:pt>
                <c:pt idx="1812">
                  <c:v>0.14187900266096987</c:v>
                </c:pt>
                <c:pt idx="1813">
                  <c:v>0.14187900266096987</c:v>
                </c:pt>
                <c:pt idx="1814">
                  <c:v>0.14187900266096987</c:v>
                </c:pt>
                <c:pt idx="1815">
                  <c:v>0.14187900266096987</c:v>
                </c:pt>
                <c:pt idx="1816">
                  <c:v>0.14187900266096987</c:v>
                </c:pt>
                <c:pt idx="1817">
                  <c:v>0.14187900266096987</c:v>
                </c:pt>
                <c:pt idx="1818">
                  <c:v>0.14187900266096987</c:v>
                </c:pt>
                <c:pt idx="1819">
                  <c:v>0.14187900266096987</c:v>
                </c:pt>
                <c:pt idx="1820">
                  <c:v>0.14187900266096987</c:v>
                </c:pt>
                <c:pt idx="1821">
                  <c:v>0.14187900266096987</c:v>
                </c:pt>
                <c:pt idx="1822">
                  <c:v>0.14187900266096987</c:v>
                </c:pt>
                <c:pt idx="1823">
                  <c:v>0.14187900266096987</c:v>
                </c:pt>
                <c:pt idx="1824">
                  <c:v>0.14187900266096987</c:v>
                </c:pt>
                <c:pt idx="1825">
                  <c:v>0.14187900266096987</c:v>
                </c:pt>
                <c:pt idx="1826">
                  <c:v>0.14187900266096987</c:v>
                </c:pt>
                <c:pt idx="1827">
                  <c:v>0.14187900266096987</c:v>
                </c:pt>
                <c:pt idx="1828">
                  <c:v>0.14187900266096987</c:v>
                </c:pt>
                <c:pt idx="1829">
                  <c:v>0.14187900266096987</c:v>
                </c:pt>
                <c:pt idx="1830">
                  <c:v>0.14187900266096987</c:v>
                </c:pt>
                <c:pt idx="1831">
                  <c:v>0.14187900266096987</c:v>
                </c:pt>
                <c:pt idx="1832">
                  <c:v>0.14187900266096987</c:v>
                </c:pt>
                <c:pt idx="1833">
                  <c:v>0.14187900266096987</c:v>
                </c:pt>
                <c:pt idx="1834">
                  <c:v>0.14187900266096987</c:v>
                </c:pt>
                <c:pt idx="1835">
                  <c:v>0.14187900266096987</c:v>
                </c:pt>
                <c:pt idx="1836">
                  <c:v>0.14187900266096987</c:v>
                </c:pt>
                <c:pt idx="1837">
                  <c:v>0.14187900266096987</c:v>
                </c:pt>
                <c:pt idx="1838">
                  <c:v>0.14187900266096987</c:v>
                </c:pt>
                <c:pt idx="1839">
                  <c:v>0.14502728602569828</c:v>
                </c:pt>
                <c:pt idx="1840">
                  <c:v>0.14502728602569828</c:v>
                </c:pt>
                <c:pt idx="1841">
                  <c:v>0.14502728602569828</c:v>
                </c:pt>
                <c:pt idx="1842">
                  <c:v>0.14502728602569828</c:v>
                </c:pt>
                <c:pt idx="1843">
                  <c:v>0.14502728602569828</c:v>
                </c:pt>
                <c:pt idx="1844">
                  <c:v>0.14502728602569828</c:v>
                </c:pt>
                <c:pt idx="1845">
                  <c:v>0.14502728602569828</c:v>
                </c:pt>
                <c:pt idx="1846">
                  <c:v>0.14502728602569828</c:v>
                </c:pt>
                <c:pt idx="1847">
                  <c:v>0.14502728602569828</c:v>
                </c:pt>
                <c:pt idx="1848">
                  <c:v>0.14502728602569828</c:v>
                </c:pt>
                <c:pt idx="1849">
                  <c:v>0.14502728602569828</c:v>
                </c:pt>
                <c:pt idx="1850">
                  <c:v>0.14502728602569828</c:v>
                </c:pt>
                <c:pt idx="1851">
                  <c:v>0.14502728602569828</c:v>
                </c:pt>
                <c:pt idx="1852">
                  <c:v>0.14502728602569828</c:v>
                </c:pt>
                <c:pt idx="1853">
                  <c:v>0.14502728602569828</c:v>
                </c:pt>
                <c:pt idx="1854">
                  <c:v>0.14502728602569828</c:v>
                </c:pt>
                <c:pt idx="1855">
                  <c:v>0.14502728602569828</c:v>
                </c:pt>
                <c:pt idx="1856">
                  <c:v>0.14502728602569828</c:v>
                </c:pt>
                <c:pt idx="1857">
                  <c:v>0.14502728602569828</c:v>
                </c:pt>
                <c:pt idx="1858">
                  <c:v>0.14502728602569828</c:v>
                </c:pt>
                <c:pt idx="1859">
                  <c:v>0.14502728602569828</c:v>
                </c:pt>
                <c:pt idx="1860">
                  <c:v>0.14502728602569828</c:v>
                </c:pt>
                <c:pt idx="1861">
                  <c:v>0.14502728602569828</c:v>
                </c:pt>
                <c:pt idx="1862">
                  <c:v>0.14502728602569828</c:v>
                </c:pt>
                <c:pt idx="1863">
                  <c:v>0.14502728602569828</c:v>
                </c:pt>
                <c:pt idx="1864">
                  <c:v>0.14502728602569828</c:v>
                </c:pt>
                <c:pt idx="1865">
                  <c:v>0.14502728602569828</c:v>
                </c:pt>
                <c:pt idx="1866">
                  <c:v>0.14502728602569828</c:v>
                </c:pt>
                <c:pt idx="1867">
                  <c:v>0.14502728602569828</c:v>
                </c:pt>
                <c:pt idx="1868">
                  <c:v>0.14502728602569828</c:v>
                </c:pt>
                <c:pt idx="1869">
                  <c:v>0.14502728602569828</c:v>
                </c:pt>
                <c:pt idx="1870">
                  <c:v>0.14502728602569828</c:v>
                </c:pt>
                <c:pt idx="1871">
                  <c:v>0.14502728602569828</c:v>
                </c:pt>
                <c:pt idx="1872">
                  <c:v>0.14502728602569828</c:v>
                </c:pt>
                <c:pt idx="1873">
                  <c:v>0.14502728602569828</c:v>
                </c:pt>
                <c:pt idx="1874">
                  <c:v>0.14502728602569828</c:v>
                </c:pt>
                <c:pt idx="1875">
                  <c:v>0.14502728602569828</c:v>
                </c:pt>
                <c:pt idx="1876">
                  <c:v>0.14502728602569828</c:v>
                </c:pt>
                <c:pt idx="1877">
                  <c:v>0.14502728602569828</c:v>
                </c:pt>
                <c:pt idx="1878">
                  <c:v>0.14502728602569828</c:v>
                </c:pt>
                <c:pt idx="1879">
                  <c:v>0.14502728602569828</c:v>
                </c:pt>
                <c:pt idx="1880">
                  <c:v>0.14502728602569828</c:v>
                </c:pt>
                <c:pt idx="1881">
                  <c:v>0.14502728602569828</c:v>
                </c:pt>
                <c:pt idx="1882">
                  <c:v>0.14502728602569828</c:v>
                </c:pt>
                <c:pt idx="1883">
                  <c:v>0.14502728602569828</c:v>
                </c:pt>
                <c:pt idx="1884">
                  <c:v>0.14502728602569828</c:v>
                </c:pt>
                <c:pt idx="1885">
                  <c:v>0.14502728602569828</c:v>
                </c:pt>
                <c:pt idx="1886">
                  <c:v>0.14502728602569828</c:v>
                </c:pt>
                <c:pt idx="1887">
                  <c:v>0.14502728602569828</c:v>
                </c:pt>
                <c:pt idx="1888">
                  <c:v>0.14502728602569828</c:v>
                </c:pt>
                <c:pt idx="1889">
                  <c:v>0.14502728602569828</c:v>
                </c:pt>
                <c:pt idx="1890">
                  <c:v>0.14502728602569828</c:v>
                </c:pt>
                <c:pt idx="1891">
                  <c:v>0.14502728602569828</c:v>
                </c:pt>
                <c:pt idx="1892">
                  <c:v>0.14502728602569828</c:v>
                </c:pt>
                <c:pt idx="1893">
                  <c:v>0.14502728602569828</c:v>
                </c:pt>
                <c:pt idx="1894">
                  <c:v>0.14502728602569828</c:v>
                </c:pt>
                <c:pt idx="1895">
                  <c:v>0.14502728602569828</c:v>
                </c:pt>
                <c:pt idx="1896">
                  <c:v>0.14502728602569828</c:v>
                </c:pt>
                <c:pt idx="1897">
                  <c:v>0.14502728602569828</c:v>
                </c:pt>
                <c:pt idx="1898">
                  <c:v>0.14502728602569828</c:v>
                </c:pt>
                <c:pt idx="1899">
                  <c:v>0.14502728602569828</c:v>
                </c:pt>
                <c:pt idx="1900">
                  <c:v>0.14502728602569828</c:v>
                </c:pt>
                <c:pt idx="1901">
                  <c:v>0.14502728602569828</c:v>
                </c:pt>
                <c:pt idx="1902">
                  <c:v>0.14502728602569828</c:v>
                </c:pt>
                <c:pt idx="1903">
                  <c:v>0.14502728602569828</c:v>
                </c:pt>
                <c:pt idx="1904">
                  <c:v>0.14502728602569828</c:v>
                </c:pt>
                <c:pt idx="1905">
                  <c:v>0.14502728602569828</c:v>
                </c:pt>
                <c:pt idx="1906">
                  <c:v>0.14502728602569828</c:v>
                </c:pt>
                <c:pt idx="1907">
                  <c:v>0.14502728602569828</c:v>
                </c:pt>
                <c:pt idx="1908">
                  <c:v>0.14502728602569828</c:v>
                </c:pt>
                <c:pt idx="1909">
                  <c:v>0.14502728602569828</c:v>
                </c:pt>
                <c:pt idx="1910">
                  <c:v>0.14502728602569828</c:v>
                </c:pt>
                <c:pt idx="1911">
                  <c:v>0.14502728602569828</c:v>
                </c:pt>
                <c:pt idx="1912">
                  <c:v>0.14502728602569828</c:v>
                </c:pt>
                <c:pt idx="1913">
                  <c:v>0.14502728602569828</c:v>
                </c:pt>
                <c:pt idx="1914">
                  <c:v>0.14502728602569828</c:v>
                </c:pt>
                <c:pt idx="1915">
                  <c:v>0.14502728602569828</c:v>
                </c:pt>
                <c:pt idx="1916">
                  <c:v>0.14502728602569828</c:v>
                </c:pt>
                <c:pt idx="1917">
                  <c:v>0.14502728602569828</c:v>
                </c:pt>
                <c:pt idx="1918">
                  <c:v>0.14502728602569828</c:v>
                </c:pt>
                <c:pt idx="1919">
                  <c:v>0.14502728602569828</c:v>
                </c:pt>
                <c:pt idx="1920">
                  <c:v>0.14502728602569828</c:v>
                </c:pt>
                <c:pt idx="1921">
                  <c:v>0.14502728602569828</c:v>
                </c:pt>
                <c:pt idx="1922">
                  <c:v>0.14502728602569828</c:v>
                </c:pt>
                <c:pt idx="1923">
                  <c:v>0.14502728602569828</c:v>
                </c:pt>
                <c:pt idx="1924">
                  <c:v>0.14898135455188147</c:v>
                </c:pt>
                <c:pt idx="1925">
                  <c:v>0.14898135455188147</c:v>
                </c:pt>
                <c:pt idx="1926">
                  <c:v>0.14898135455188147</c:v>
                </c:pt>
                <c:pt idx="1927">
                  <c:v>0.14898135455188147</c:v>
                </c:pt>
                <c:pt idx="1928">
                  <c:v>0.14898135455188147</c:v>
                </c:pt>
                <c:pt idx="1929">
                  <c:v>0.14898135455188147</c:v>
                </c:pt>
                <c:pt idx="1930">
                  <c:v>0.14898135455188147</c:v>
                </c:pt>
                <c:pt idx="1931">
                  <c:v>0.14898135455188147</c:v>
                </c:pt>
                <c:pt idx="1932">
                  <c:v>0.14898135455188147</c:v>
                </c:pt>
                <c:pt idx="1933">
                  <c:v>0.14898135455188147</c:v>
                </c:pt>
                <c:pt idx="1934">
                  <c:v>0.14898135455188147</c:v>
                </c:pt>
                <c:pt idx="1935">
                  <c:v>0.14898135455188147</c:v>
                </c:pt>
                <c:pt idx="1936">
                  <c:v>0.14898135455188147</c:v>
                </c:pt>
                <c:pt idx="1937">
                  <c:v>0.14898135455188147</c:v>
                </c:pt>
                <c:pt idx="1938">
                  <c:v>0.14898135455188147</c:v>
                </c:pt>
                <c:pt idx="1939">
                  <c:v>0.14898135455188147</c:v>
                </c:pt>
                <c:pt idx="1940">
                  <c:v>0.14898135455188147</c:v>
                </c:pt>
                <c:pt idx="1941">
                  <c:v>0.14898135455188147</c:v>
                </c:pt>
                <c:pt idx="1942">
                  <c:v>0.14898135455188147</c:v>
                </c:pt>
                <c:pt idx="1943">
                  <c:v>0.14898135455188147</c:v>
                </c:pt>
                <c:pt idx="1944">
                  <c:v>0.14898135455188147</c:v>
                </c:pt>
                <c:pt idx="1945">
                  <c:v>0.14898135455188147</c:v>
                </c:pt>
                <c:pt idx="1946">
                  <c:v>0.14898135455188147</c:v>
                </c:pt>
                <c:pt idx="1947">
                  <c:v>0.14898135455188147</c:v>
                </c:pt>
                <c:pt idx="1948">
                  <c:v>0.14898135455188147</c:v>
                </c:pt>
                <c:pt idx="1949">
                  <c:v>0.14898135455188147</c:v>
                </c:pt>
                <c:pt idx="1950">
                  <c:v>0.14898135455188147</c:v>
                </c:pt>
                <c:pt idx="1951">
                  <c:v>0.14898135455188147</c:v>
                </c:pt>
                <c:pt idx="1952">
                  <c:v>0.14898135455188147</c:v>
                </c:pt>
                <c:pt idx="1953">
                  <c:v>0.14898135455188147</c:v>
                </c:pt>
                <c:pt idx="1954">
                  <c:v>0.14898135455188147</c:v>
                </c:pt>
                <c:pt idx="1955">
                  <c:v>0.14898135455188147</c:v>
                </c:pt>
                <c:pt idx="1956">
                  <c:v>0.14898135455188147</c:v>
                </c:pt>
                <c:pt idx="1957">
                  <c:v>0.14898135455188147</c:v>
                </c:pt>
                <c:pt idx="1958">
                  <c:v>0.14898135455188147</c:v>
                </c:pt>
                <c:pt idx="1959">
                  <c:v>0.14898135455188147</c:v>
                </c:pt>
                <c:pt idx="1960">
                  <c:v>0.14898135455188147</c:v>
                </c:pt>
                <c:pt idx="1961">
                  <c:v>0.14898135455188147</c:v>
                </c:pt>
                <c:pt idx="1962">
                  <c:v>0.14898135455188147</c:v>
                </c:pt>
                <c:pt idx="1963">
                  <c:v>0.14898135455188147</c:v>
                </c:pt>
                <c:pt idx="1964">
                  <c:v>0.14898135455188147</c:v>
                </c:pt>
                <c:pt idx="1965">
                  <c:v>0.14898135455188147</c:v>
                </c:pt>
                <c:pt idx="1966">
                  <c:v>0.14898135455188147</c:v>
                </c:pt>
                <c:pt idx="1967">
                  <c:v>0.14898135455188147</c:v>
                </c:pt>
                <c:pt idx="1968">
                  <c:v>0.14898135455188147</c:v>
                </c:pt>
                <c:pt idx="1969">
                  <c:v>0.14898135455188147</c:v>
                </c:pt>
                <c:pt idx="1970">
                  <c:v>0.14898135455188147</c:v>
                </c:pt>
                <c:pt idx="1971">
                  <c:v>0.14898135455188147</c:v>
                </c:pt>
                <c:pt idx="1972">
                  <c:v>0.14898135455188147</c:v>
                </c:pt>
                <c:pt idx="1973">
                  <c:v>0.14898135455188147</c:v>
                </c:pt>
                <c:pt idx="1974">
                  <c:v>0.14898135455188147</c:v>
                </c:pt>
                <c:pt idx="1975">
                  <c:v>0.14898135455188147</c:v>
                </c:pt>
                <c:pt idx="1976">
                  <c:v>0.14898135455188147</c:v>
                </c:pt>
                <c:pt idx="1977">
                  <c:v>0.14898135455188147</c:v>
                </c:pt>
                <c:pt idx="1978">
                  <c:v>0.14898135455188147</c:v>
                </c:pt>
                <c:pt idx="1979">
                  <c:v>0.14898135455188147</c:v>
                </c:pt>
                <c:pt idx="1980">
                  <c:v>0.14898135455188147</c:v>
                </c:pt>
                <c:pt idx="1981">
                  <c:v>0.14898135455188147</c:v>
                </c:pt>
                <c:pt idx="1982">
                  <c:v>0.14898135455188147</c:v>
                </c:pt>
                <c:pt idx="1983">
                  <c:v>0.14898135455188147</c:v>
                </c:pt>
                <c:pt idx="1984">
                  <c:v>0.14898135455188147</c:v>
                </c:pt>
                <c:pt idx="1985">
                  <c:v>0.14898135455188147</c:v>
                </c:pt>
                <c:pt idx="1986">
                  <c:v>0.14898135455188147</c:v>
                </c:pt>
                <c:pt idx="1987">
                  <c:v>0.14898135455188147</c:v>
                </c:pt>
                <c:pt idx="1988">
                  <c:v>0.14898135455188147</c:v>
                </c:pt>
                <c:pt idx="1989">
                  <c:v>0.14898135455188147</c:v>
                </c:pt>
                <c:pt idx="1990">
                  <c:v>0.14898135455188147</c:v>
                </c:pt>
                <c:pt idx="1991">
                  <c:v>0.14898135455188147</c:v>
                </c:pt>
                <c:pt idx="1992">
                  <c:v>0.14898135455188147</c:v>
                </c:pt>
                <c:pt idx="1993">
                  <c:v>0.14898135455188147</c:v>
                </c:pt>
                <c:pt idx="1994">
                  <c:v>0.14898135455188147</c:v>
                </c:pt>
                <c:pt idx="1995">
                  <c:v>0.14898135455188147</c:v>
                </c:pt>
                <c:pt idx="1996">
                  <c:v>0.14898135455188147</c:v>
                </c:pt>
                <c:pt idx="1997">
                  <c:v>0.14898135455188147</c:v>
                </c:pt>
                <c:pt idx="1998">
                  <c:v>0.14898135455188147</c:v>
                </c:pt>
                <c:pt idx="1999">
                  <c:v>0.14898135455188147</c:v>
                </c:pt>
                <c:pt idx="2000">
                  <c:v>0.14898135455188147</c:v>
                </c:pt>
                <c:pt idx="2001">
                  <c:v>0.14898135455188147</c:v>
                </c:pt>
                <c:pt idx="2002">
                  <c:v>0.14898135455188147</c:v>
                </c:pt>
                <c:pt idx="2003">
                  <c:v>0.14898135455188147</c:v>
                </c:pt>
                <c:pt idx="2004">
                  <c:v>0.14898135455188147</c:v>
                </c:pt>
                <c:pt idx="2005">
                  <c:v>0.14898135455188147</c:v>
                </c:pt>
                <c:pt idx="2006">
                  <c:v>0.14898135455188147</c:v>
                </c:pt>
                <c:pt idx="2007">
                  <c:v>0.14898135455188147</c:v>
                </c:pt>
                <c:pt idx="2008">
                  <c:v>0.14898135455188147</c:v>
                </c:pt>
                <c:pt idx="2009">
                  <c:v>0.14898135455188147</c:v>
                </c:pt>
                <c:pt idx="2010">
                  <c:v>0.14898135455188147</c:v>
                </c:pt>
                <c:pt idx="2011">
                  <c:v>0.14898135455188147</c:v>
                </c:pt>
                <c:pt idx="2012">
                  <c:v>0.14898135455188147</c:v>
                </c:pt>
                <c:pt idx="2013">
                  <c:v>0.14898135455188147</c:v>
                </c:pt>
                <c:pt idx="2014">
                  <c:v>0.14898135455188147</c:v>
                </c:pt>
                <c:pt idx="2015">
                  <c:v>0.14898135455188147</c:v>
                </c:pt>
                <c:pt idx="2016">
                  <c:v>0.14898135455188147</c:v>
                </c:pt>
                <c:pt idx="2017">
                  <c:v>0.14898135455188147</c:v>
                </c:pt>
                <c:pt idx="2018">
                  <c:v>0.14898135455188147</c:v>
                </c:pt>
                <c:pt idx="2019">
                  <c:v>0.14898135455188147</c:v>
                </c:pt>
                <c:pt idx="2020">
                  <c:v>0.14898135455188147</c:v>
                </c:pt>
                <c:pt idx="2021">
                  <c:v>0.14898135455188147</c:v>
                </c:pt>
                <c:pt idx="2022">
                  <c:v>0.14898135455188147</c:v>
                </c:pt>
                <c:pt idx="2023">
                  <c:v>0.14898135455188147</c:v>
                </c:pt>
                <c:pt idx="2024">
                  <c:v>0.14898135455188147</c:v>
                </c:pt>
                <c:pt idx="2025">
                  <c:v>0.14898135455188147</c:v>
                </c:pt>
                <c:pt idx="2026">
                  <c:v>0.14898135455188147</c:v>
                </c:pt>
                <c:pt idx="2027">
                  <c:v>0.14898135455188147</c:v>
                </c:pt>
                <c:pt idx="2028">
                  <c:v>0.14898135455188147</c:v>
                </c:pt>
                <c:pt idx="2029">
                  <c:v>0.14898135455188147</c:v>
                </c:pt>
                <c:pt idx="2030">
                  <c:v>0.14898135455188147</c:v>
                </c:pt>
                <c:pt idx="2031">
                  <c:v>0.14898135455188147</c:v>
                </c:pt>
                <c:pt idx="2032">
                  <c:v>0.14898135455188147</c:v>
                </c:pt>
                <c:pt idx="2033">
                  <c:v>0.14898135455188147</c:v>
                </c:pt>
                <c:pt idx="2034">
                  <c:v>0.14898135455188147</c:v>
                </c:pt>
                <c:pt idx="2035">
                  <c:v>0.14898135455188147</c:v>
                </c:pt>
                <c:pt idx="2036">
                  <c:v>0.14898135455188147</c:v>
                </c:pt>
                <c:pt idx="2037">
                  <c:v>0.15648615779277758</c:v>
                </c:pt>
                <c:pt idx="2038">
                  <c:v>0.15648615779277758</c:v>
                </c:pt>
                <c:pt idx="2039">
                  <c:v>0.15648615779277758</c:v>
                </c:pt>
                <c:pt idx="2040">
                  <c:v>0.15648615779277758</c:v>
                </c:pt>
                <c:pt idx="2041">
                  <c:v>0.15648615779277758</c:v>
                </c:pt>
                <c:pt idx="2042">
                  <c:v>0.15648615779277758</c:v>
                </c:pt>
                <c:pt idx="2043">
                  <c:v>0.15648615779277758</c:v>
                </c:pt>
                <c:pt idx="2044">
                  <c:v>0.15648615779277758</c:v>
                </c:pt>
                <c:pt idx="2045">
                  <c:v>0.15648615779277758</c:v>
                </c:pt>
                <c:pt idx="2046">
                  <c:v>0.15648615779277758</c:v>
                </c:pt>
                <c:pt idx="2047">
                  <c:v>0.15648615779277758</c:v>
                </c:pt>
                <c:pt idx="2048">
                  <c:v>0.15648615779277758</c:v>
                </c:pt>
                <c:pt idx="2049">
                  <c:v>0.15648615779277758</c:v>
                </c:pt>
                <c:pt idx="2050">
                  <c:v>0.15648615779277758</c:v>
                </c:pt>
                <c:pt idx="2051">
                  <c:v>0.15648615779277758</c:v>
                </c:pt>
                <c:pt idx="2052">
                  <c:v>0.15648615779277758</c:v>
                </c:pt>
                <c:pt idx="2053">
                  <c:v>0.15648615779277758</c:v>
                </c:pt>
                <c:pt idx="2054">
                  <c:v>0.15648615779277758</c:v>
                </c:pt>
                <c:pt idx="2055">
                  <c:v>0.15648615779277758</c:v>
                </c:pt>
                <c:pt idx="2056">
                  <c:v>0.15648615779277758</c:v>
                </c:pt>
                <c:pt idx="2057">
                  <c:v>0.15648615779277758</c:v>
                </c:pt>
                <c:pt idx="2058">
                  <c:v>0.15648615779277758</c:v>
                </c:pt>
                <c:pt idx="2059">
                  <c:v>0.15648615779277758</c:v>
                </c:pt>
                <c:pt idx="2060">
                  <c:v>0.15648615779277758</c:v>
                </c:pt>
                <c:pt idx="2061">
                  <c:v>0.15648615779277758</c:v>
                </c:pt>
                <c:pt idx="2062">
                  <c:v>0.15648615779277758</c:v>
                </c:pt>
                <c:pt idx="2063">
                  <c:v>0.15648615779277758</c:v>
                </c:pt>
                <c:pt idx="2064">
                  <c:v>0.15648615779277758</c:v>
                </c:pt>
                <c:pt idx="2065">
                  <c:v>0.15648615779277758</c:v>
                </c:pt>
                <c:pt idx="2066">
                  <c:v>0.15648615779277758</c:v>
                </c:pt>
                <c:pt idx="2067">
                  <c:v>0.15648615779277758</c:v>
                </c:pt>
                <c:pt idx="2068">
                  <c:v>0.15648615779277758</c:v>
                </c:pt>
                <c:pt idx="2069">
                  <c:v>0.15648615779277758</c:v>
                </c:pt>
                <c:pt idx="2070">
                  <c:v>0.15648615779277758</c:v>
                </c:pt>
                <c:pt idx="2071">
                  <c:v>0.15648615779277758</c:v>
                </c:pt>
                <c:pt idx="2072">
                  <c:v>0.15648615779277758</c:v>
                </c:pt>
                <c:pt idx="2073">
                  <c:v>0.15648615779277758</c:v>
                </c:pt>
                <c:pt idx="2074">
                  <c:v>0.15648615779277758</c:v>
                </c:pt>
                <c:pt idx="2075">
                  <c:v>0.15648615779277758</c:v>
                </c:pt>
                <c:pt idx="2076">
                  <c:v>0.15648615779277758</c:v>
                </c:pt>
                <c:pt idx="2077">
                  <c:v>0.15648615779277758</c:v>
                </c:pt>
                <c:pt idx="2078">
                  <c:v>0.15648615779277758</c:v>
                </c:pt>
                <c:pt idx="2079">
                  <c:v>0.15648615779277758</c:v>
                </c:pt>
                <c:pt idx="2080">
                  <c:v>0.15648615779277758</c:v>
                </c:pt>
                <c:pt idx="2081">
                  <c:v>0.15648615779277758</c:v>
                </c:pt>
                <c:pt idx="2082">
                  <c:v>0.15648615779277758</c:v>
                </c:pt>
                <c:pt idx="2083">
                  <c:v>0.15648615779277758</c:v>
                </c:pt>
                <c:pt idx="2084">
                  <c:v>0.15648615779277758</c:v>
                </c:pt>
                <c:pt idx="2085">
                  <c:v>0.15648615779277758</c:v>
                </c:pt>
                <c:pt idx="2086">
                  <c:v>0.15648615779277758</c:v>
                </c:pt>
                <c:pt idx="2087">
                  <c:v>0.15648615779277758</c:v>
                </c:pt>
                <c:pt idx="2088">
                  <c:v>0.15648615779277758</c:v>
                </c:pt>
                <c:pt idx="2089">
                  <c:v>0.15648615779277758</c:v>
                </c:pt>
                <c:pt idx="2090">
                  <c:v>0.15648615779277758</c:v>
                </c:pt>
                <c:pt idx="2091">
                  <c:v>0.15648615779277758</c:v>
                </c:pt>
                <c:pt idx="2092">
                  <c:v>0.15648615779277758</c:v>
                </c:pt>
                <c:pt idx="2093">
                  <c:v>0.15648615779277758</c:v>
                </c:pt>
                <c:pt idx="2094">
                  <c:v>0.15648615779277758</c:v>
                </c:pt>
                <c:pt idx="2095">
                  <c:v>0.15648615779277758</c:v>
                </c:pt>
                <c:pt idx="2096">
                  <c:v>0.15648615779277758</c:v>
                </c:pt>
                <c:pt idx="2097">
                  <c:v>0.15648615779277758</c:v>
                </c:pt>
                <c:pt idx="2098">
                  <c:v>0.15648615779277758</c:v>
                </c:pt>
                <c:pt idx="2099">
                  <c:v>0.15648615779277758</c:v>
                </c:pt>
                <c:pt idx="2100">
                  <c:v>0.15648615779277758</c:v>
                </c:pt>
                <c:pt idx="2101">
                  <c:v>0.15648615779277758</c:v>
                </c:pt>
                <c:pt idx="2102">
                  <c:v>0.15648615779277758</c:v>
                </c:pt>
                <c:pt idx="2103">
                  <c:v>0.15648615779277758</c:v>
                </c:pt>
                <c:pt idx="2104">
                  <c:v>0.15648615779277758</c:v>
                </c:pt>
                <c:pt idx="2105">
                  <c:v>0.15648615779277758</c:v>
                </c:pt>
                <c:pt idx="2106">
                  <c:v>0.15648615779277758</c:v>
                </c:pt>
                <c:pt idx="2107">
                  <c:v>0.15648615779277758</c:v>
                </c:pt>
                <c:pt idx="2108">
                  <c:v>0.15648615779277758</c:v>
                </c:pt>
                <c:pt idx="2109">
                  <c:v>0.15648615779277758</c:v>
                </c:pt>
                <c:pt idx="2110">
                  <c:v>0.15648615779277758</c:v>
                </c:pt>
                <c:pt idx="2111">
                  <c:v>0.15648615779277758</c:v>
                </c:pt>
                <c:pt idx="2112">
                  <c:v>0.15648615779277758</c:v>
                </c:pt>
                <c:pt idx="2113">
                  <c:v>0.15648615779277758</c:v>
                </c:pt>
                <c:pt idx="2114">
                  <c:v>0.15648615779277758</c:v>
                </c:pt>
                <c:pt idx="2115">
                  <c:v>0.15648615779277758</c:v>
                </c:pt>
                <c:pt idx="2116">
                  <c:v>0.15648615779277758</c:v>
                </c:pt>
                <c:pt idx="2117">
                  <c:v>0.15648615779277758</c:v>
                </c:pt>
                <c:pt idx="2118">
                  <c:v>0.15648615779277758</c:v>
                </c:pt>
                <c:pt idx="2119">
                  <c:v>0.15648615779277758</c:v>
                </c:pt>
                <c:pt idx="2120">
                  <c:v>0.15648615779277758</c:v>
                </c:pt>
                <c:pt idx="2121">
                  <c:v>0.15648615779277758</c:v>
                </c:pt>
                <c:pt idx="2122">
                  <c:v>0.15648615779277758</c:v>
                </c:pt>
                <c:pt idx="2123">
                  <c:v>0.15648615779277758</c:v>
                </c:pt>
                <c:pt idx="2124">
                  <c:v>0.15648615779277758</c:v>
                </c:pt>
                <c:pt idx="2125">
                  <c:v>0.15648615779277758</c:v>
                </c:pt>
                <c:pt idx="2126">
                  <c:v>0.15648615779277758</c:v>
                </c:pt>
                <c:pt idx="2127">
                  <c:v>0.15648615779277758</c:v>
                </c:pt>
                <c:pt idx="2128">
                  <c:v>0.15648615779277758</c:v>
                </c:pt>
                <c:pt idx="2129">
                  <c:v>0.15648615779277758</c:v>
                </c:pt>
                <c:pt idx="2130">
                  <c:v>0.15648615779277758</c:v>
                </c:pt>
                <c:pt idx="2131">
                  <c:v>0.15648615779277758</c:v>
                </c:pt>
                <c:pt idx="2132">
                  <c:v>0.15648615779277758</c:v>
                </c:pt>
                <c:pt idx="2133">
                  <c:v>0.15648615779277758</c:v>
                </c:pt>
                <c:pt idx="2134">
                  <c:v>0.15648615779277758</c:v>
                </c:pt>
                <c:pt idx="2135">
                  <c:v>0.15648615779277758</c:v>
                </c:pt>
                <c:pt idx="2136">
                  <c:v>0.15648615779277758</c:v>
                </c:pt>
                <c:pt idx="2137">
                  <c:v>0.15648615779277758</c:v>
                </c:pt>
                <c:pt idx="2138">
                  <c:v>0.15648615779277758</c:v>
                </c:pt>
                <c:pt idx="2139">
                  <c:v>0.15648615779277758</c:v>
                </c:pt>
                <c:pt idx="2140">
                  <c:v>0.15648615779277758</c:v>
                </c:pt>
                <c:pt idx="2141">
                  <c:v>0.15648615779277758</c:v>
                </c:pt>
                <c:pt idx="2142">
                  <c:v>0.15648615779277758</c:v>
                </c:pt>
                <c:pt idx="2143">
                  <c:v>0.15648615779277758</c:v>
                </c:pt>
                <c:pt idx="2144">
                  <c:v>0.15648615779277758</c:v>
                </c:pt>
                <c:pt idx="2145">
                  <c:v>0.15648615779277758</c:v>
                </c:pt>
                <c:pt idx="2146">
                  <c:v>0.15648615779277758</c:v>
                </c:pt>
                <c:pt idx="2147">
                  <c:v>0.15648615779277758</c:v>
                </c:pt>
                <c:pt idx="2148">
                  <c:v>0.15648615779277758</c:v>
                </c:pt>
                <c:pt idx="2149">
                  <c:v>0.15648615779277758</c:v>
                </c:pt>
                <c:pt idx="2150">
                  <c:v>0.15648615779277758</c:v>
                </c:pt>
                <c:pt idx="2151">
                  <c:v>0.15648615779277758</c:v>
                </c:pt>
                <c:pt idx="2152">
                  <c:v>0.15648615779277758</c:v>
                </c:pt>
                <c:pt idx="2153">
                  <c:v>0.15648615779277758</c:v>
                </c:pt>
                <c:pt idx="2154">
                  <c:v>0.15648615779277758</c:v>
                </c:pt>
                <c:pt idx="2155">
                  <c:v>0.15648615779277758</c:v>
                </c:pt>
                <c:pt idx="2156">
                  <c:v>0.15648615779277758</c:v>
                </c:pt>
                <c:pt idx="2157">
                  <c:v>0.15648615779277758</c:v>
                </c:pt>
                <c:pt idx="2158">
                  <c:v>0.15648615779277758</c:v>
                </c:pt>
                <c:pt idx="2159">
                  <c:v>0.15648615779277758</c:v>
                </c:pt>
                <c:pt idx="2160">
                  <c:v>0.15648615779277758</c:v>
                </c:pt>
                <c:pt idx="2161">
                  <c:v>0.15648615779277758</c:v>
                </c:pt>
                <c:pt idx="2162">
                  <c:v>0.15648615779277758</c:v>
                </c:pt>
                <c:pt idx="2163">
                  <c:v>0.15648615779277758</c:v>
                </c:pt>
                <c:pt idx="2164">
                  <c:v>0.15648615779277758</c:v>
                </c:pt>
                <c:pt idx="2165">
                  <c:v>0.15648615779277758</c:v>
                </c:pt>
                <c:pt idx="2166">
                  <c:v>0.15648615779277758</c:v>
                </c:pt>
                <c:pt idx="2167">
                  <c:v>0.15648615779277758</c:v>
                </c:pt>
                <c:pt idx="2168">
                  <c:v>0.15648615779277758</c:v>
                </c:pt>
                <c:pt idx="2169">
                  <c:v>0.15648615779277758</c:v>
                </c:pt>
                <c:pt idx="2170">
                  <c:v>0.15648615779277758</c:v>
                </c:pt>
                <c:pt idx="2171">
                  <c:v>0.15648615779277758</c:v>
                </c:pt>
                <c:pt idx="2172">
                  <c:v>0.15648615779277758</c:v>
                </c:pt>
                <c:pt idx="2173">
                  <c:v>0.15648615779277758</c:v>
                </c:pt>
                <c:pt idx="2174">
                  <c:v>0.15648615779277758</c:v>
                </c:pt>
                <c:pt idx="2175">
                  <c:v>0.15648615779277758</c:v>
                </c:pt>
                <c:pt idx="2176">
                  <c:v>0.15648615779277758</c:v>
                </c:pt>
                <c:pt idx="2177">
                  <c:v>0.15648615779277758</c:v>
                </c:pt>
                <c:pt idx="2178">
                  <c:v>0.15648615779277758</c:v>
                </c:pt>
                <c:pt idx="2179">
                  <c:v>0.15648615779277758</c:v>
                </c:pt>
                <c:pt idx="2180">
                  <c:v>0.15648615779277758</c:v>
                </c:pt>
                <c:pt idx="2181">
                  <c:v>0.15648615779277758</c:v>
                </c:pt>
                <c:pt idx="2182">
                  <c:v>0.15648615779277758</c:v>
                </c:pt>
                <c:pt idx="2183">
                  <c:v>0.15648615779277758</c:v>
                </c:pt>
                <c:pt idx="2184">
                  <c:v>0.15648615779277758</c:v>
                </c:pt>
                <c:pt idx="2185">
                  <c:v>0.15648615779277758</c:v>
                </c:pt>
                <c:pt idx="2186">
                  <c:v>0.15648615779277758</c:v>
                </c:pt>
                <c:pt idx="2187">
                  <c:v>0.15648615779277758</c:v>
                </c:pt>
                <c:pt idx="2188">
                  <c:v>0.15648615779277758</c:v>
                </c:pt>
                <c:pt idx="2189">
                  <c:v>0.15648615779277758</c:v>
                </c:pt>
                <c:pt idx="2190">
                  <c:v>0.15648615779277758</c:v>
                </c:pt>
                <c:pt idx="2191">
                  <c:v>0.15648615779277758</c:v>
                </c:pt>
                <c:pt idx="2192">
                  <c:v>0.15648615779277758</c:v>
                </c:pt>
                <c:pt idx="2193">
                  <c:v>0.15648615779277758</c:v>
                </c:pt>
                <c:pt idx="2194">
                  <c:v>0.15648615779277758</c:v>
                </c:pt>
                <c:pt idx="2195">
                  <c:v>0.15648615779277758</c:v>
                </c:pt>
                <c:pt idx="2196">
                  <c:v>0.15648615779277758</c:v>
                </c:pt>
                <c:pt idx="2197">
                  <c:v>0.15648615779277758</c:v>
                </c:pt>
                <c:pt idx="2198">
                  <c:v>0.15648615779277758</c:v>
                </c:pt>
                <c:pt idx="2199">
                  <c:v>0.15648615779277758</c:v>
                </c:pt>
                <c:pt idx="2200">
                  <c:v>0.15648615779277758</c:v>
                </c:pt>
              </c:numCache>
            </c:numRef>
          </c:yVal>
          <c:smooth val="1"/>
          <c:extLst>
            <c:ext xmlns:c16="http://schemas.microsoft.com/office/drawing/2014/chart" uri="{C3380CC4-5D6E-409C-BE32-E72D297353CC}">
              <c16:uniqueId val="{00000001-5A4E-48EE-BAC0-5F2D5A5B8851}"/>
            </c:ext>
          </c:extLst>
        </c:ser>
        <c:dLbls>
          <c:showLegendKey val="0"/>
          <c:showVal val="0"/>
          <c:showCatName val="0"/>
          <c:showSerName val="0"/>
          <c:showPercent val="0"/>
          <c:showBubbleSize val="0"/>
        </c:dLbls>
        <c:axId val="662556968"/>
        <c:axId val="1"/>
      </c:scatterChart>
      <c:valAx>
        <c:axId val="662556968"/>
        <c:scaling>
          <c:orientation val="minMax"/>
          <c:max val="5"/>
        </c:scaling>
        <c:delete val="0"/>
        <c:axPos val="b"/>
        <c:title>
          <c:tx>
            <c:rich>
              <a:bodyPr/>
              <a:lstStyle/>
              <a:p>
                <a:pPr>
                  <a:defRPr/>
                </a:pPr>
                <a:r>
                  <a:rPr lang="en-US" dirty="0"/>
                  <a:t>Follow-up (years)</a:t>
                </a:r>
              </a:p>
            </c:rich>
          </c:tx>
          <c:layout>
            <c:manualLayout>
              <c:xMode val="edge"/>
              <c:yMode val="edge"/>
              <c:x val="0.46977032588949519"/>
              <c:y val="0.93238279566724247"/>
            </c:manualLayout>
          </c:layout>
          <c:overlay val="0"/>
          <c:spPr>
            <a:noFill/>
            <a:ln w="25400">
              <a:noFill/>
            </a:ln>
          </c:sp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b="1"/>
            </a:pPr>
            <a:endParaRPr lang="en-US"/>
          </a:p>
        </c:txPr>
        <c:crossAx val="1"/>
        <c:crosses val="autoZero"/>
        <c:crossBetween val="midCat"/>
        <c:majorUnit val="1"/>
      </c:valAx>
      <c:valAx>
        <c:axId val="1"/>
        <c:scaling>
          <c:orientation val="minMax"/>
          <c:max val="0.30000000000000004"/>
          <c:min val="0"/>
        </c:scaling>
        <c:delete val="0"/>
        <c:axPos val="l"/>
        <c:title>
          <c:tx>
            <c:rich>
              <a:bodyPr/>
              <a:lstStyle/>
              <a:p>
                <a:pPr>
                  <a:defRPr/>
                </a:pPr>
                <a:r>
                  <a:rPr lang="en-US" dirty="0"/>
                  <a:t>Cumulative Incidence</a:t>
                </a:r>
                <a:r>
                  <a:rPr lang="en-US" baseline="0" dirty="0"/>
                  <a:t> (%)</a:t>
                </a:r>
                <a:endParaRPr lang="en-US" dirty="0"/>
              </a:p>
            </c:rich>
          </c:tx>
          <c:layout>
            <c:manualLayout>
              <c:xMode val="edge"/>
              <c:yMode val="edge"/>
              <c:x val="4.7588304158615008E-2"/>
              <c:y val="0.1493183293192315"/>
            </c:manualLayout>
          </c:layout>
          <c:overlay val="0"/>
          <c:spPr>
            <a:noFill/>
            <a:ln w="25400">
              <a:noFill/>
            </a:ln>
          </c:sp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b="1"/>
            </a:pPr>
            <a:endParaRPr lang="en-US"/>
          </a:p>
        </c:txPr>
        <c:crossAx val="662556968"/>
        <c:crosses val="autoZero"/>
        <c:crossBetween val="midCat"/>
      </c:valAx>
      <c:spPr>
        <a:noFill/>
        <a:ln w="25400">
          <a:noFill/>
        </a:ln>
      </c:spPr>
    </c:plotArea>
    <c:plotVisOnly val="1"/>
    <c:dispBlanksAs val="gap"/>
    <c:showDLblsOverMax val="0"/>
  </c:chart>
  <c:spPr>
    <a:solidFill>
      <a:schemeClr val="bg1"/>
    </a:solidFill>
    <a:ln w="9525" cap="flat" cmpd="sng" algn="ctr">
      <a:noFill/>
      <a:round/>
    </a:ln>
    <a:effectLst/>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2"/>
          <c:order val="0"/>
          <c:tx>
            <c:strRef>
              <c:f>Sheet1!$D$2</c:f>
              <c:strCache>
                <c:ptCount val="1"/>
                <c:pt idx="0">
                  <c:v>Baseline Average</c:v>
                </c:pt>
              </c:strCache>
            </c:strRef>
          </c:tx>
          <c:spPr>
            <a:solidFill>
              <a:schemeClr val="accent2">
                <a:lumMod val="40000"/>
                <a:lumOff val="60000"/>
              </a:schemeClr>
            </a:solidFill>
            <a:ln w="9525" cap="flat" cmpd="sng" algn="ctr">
              <a:solidFill>
                <a:schemeClr val="tx1"/>
              </a:solidFill>
              <a:round/>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Sheet1!$A$3:$A$5</c:f>
              <c:strCache>
                <c:ptCount val="3"/>
                <c:pt idx="0">
                  <c:v>Any Statin</c:v>
                </c:pt>
                <c:pt idx="1">
                  <c:v>High-Intensity Statin</c:v>
                </c:pt>
                <c:pt idx="2">
                  <c:v>ACEi/ARB</c:v>
                </c:pt>
              </c:strCache>
            </c:strRef>
          </c:cat>
          <c:val>
            <c:numRef>
              <c:f>Sheet1!$D$3:$D$5</c:f>
              <c:numCache>
                <c:formatCode>General</c:formatCode>
                <c:ptCount val="3"/>
                <c:pt idx="0">
                  <c:v>81.099999999999994</c:v>
                </c:pt>
                <c:pt idx="1">
                  <c:v>32.4</c:v>
                </c:pt>
                <c:pt idx="2">
                  <c:v>47.7</c:v>
                </c:pt>
              </c:numCache>
            </c:numRef>
          </c:val>
          <c:extLst>
            <c:ext xmlns:c16="http://schemas.microsoft.com/office/drawing/2014/chart" uri="{C3380CC4-5D6E-409C-BE32-E72D297353CC}">
              <c16:uniqueId val="{00000000-6AC6-4DBA-9449-EB14F0638104}"/>
            </c:ext>
          </c:extLst>
        </c:ser>
        <c:ser>
          <c:idx val="5"/>
          <c:order val="1"/>
          <c:tx>
            <c:strRef>
              <c:f>Sheet1!$G$2</c:f>
              <c:strCache>
                <c:ptCount val="1"/>
                <c:pt idx="0">
                  <c:v>Last Visit Average</c:v>
                </c:pt>
              </c:strCache>
            </c:strRef>
          </c:tx>
          <c:spPr>
            <a:solidFill>
              <a:schemeClr val="tx1">
                <a:lumMod val="50000"/>
                <a:lumOff val="50000"/>
              </a:schemeClr>
            </a:solidFill>
            <a:ln w="9525" cap="flat" cmpd="sng" algn="ctr">
              <a:solidFill>
                <a:schemeClr val="tx1"/>
              </a:solidFill>
              <a:round/>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Sheet1!$A$3:$A$5</c:f>
              <c:strCache>
                <c:ptCount val="3"/>
                <c:pt idx="0">
                  <c:v>Any Statin</c:v>
                </c:pt>
                <c:pt idx="1">
                  <c:v>High-Intensity Statin</c:v>
                </c:pt>
                <c:pt idx="2">
                  <c:v>ACEi/ARB</c:v>
                </c:pt>
              </c:strCache>
            </c:strRef>
          </c:cat>
          <c:val>
            <c:numRef>
              <c:f>Sheet1!$G$3:$G$5</c:f>
              <c:numCache>
                <c:formatCode>0.0</c:formatCode>
                <c:ptCount val="3"/>
                <c:pt idx="0">
                  <c:v>85.2</c:v>
                </c:pt>
                <c:pt idx="1">
                  <c:v>43.2</c:v>
                </c:pt>
                <c:pt idx="2">
                  <c:v>42.6</c:v>
                </c:pt>
              </c:numCache>
            </c:numRef>
          </c:val>
          <c:extLst>
            <c:ext xmlns:c16="http://schemas.microsoft.com/office/drawing/2014/chart" uri="{C3380CC4-5D6E-409C-BE32-E72D297353CC}">
              <c16:uniqueId val="{00000001-6AC6-4DBA-9449-EB14F0638104}"/>
            </c:ext>
          </c:extLst>
        </c:ser>
        <c:dLbls>
          <c:dLblPos val="inEnd"/>
          <c:showLegendKey val="0"/>
          <c:showVal val="1"/>
          <c:showCatName val="0"/>
          <c:showSerName val="0"/>
          <c:showPercent val="0"/>
          <c:showBubbleSize val="0"/>
        </c:dLbls>
        <c:gapWidth val="65"/>
        <c:axId val="1468150736"/>
        <c:axId val="1"/>
      </c:barChart>
      <c:catAx>
        <c:axId val="146815073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0" spcFirstLastPara="1" vertOverflow="ellipsis" wrap="square" anchor="ctr" anchorCtr="1"/>
          <a:lstStyle/>
          <a:p>
            <a:pPr>
              <a:defRPr sz="1400" b="1" i="0" u="none" strike="noStrike" kern="1200" cap="all" baseline="0">
                <a:solidFill>
                  <a:schemeClr val="dk1">
                    <a:lumMod val="75000"/>
                    <a:lumOff val="25000"/>
                  </a:schemeClr>
                </a:solidFill>
                <a:latin typeface="+mn-lt"/>
                <a:ea typeface="+mn-ea"/>
                <a:cs typeface="+mn-cs"/>
              </a:defRPr>
            </a:pPr>
            <a:endParaRPr lang="en-US"/>
          </a:p>
        </c:txPr>
        <c:crossAx val="1"/>
        <c:crosses val="autoZero"/>
        <c:auto val="1"/>
        <c:lblAlgn val="ctr"/>
        <c:lblOffset val="100"/>
        <c:noMultiLvlLbl val="0"/>
      </c:catAx>
      <c:valAx>
        <c:axId val="1"/>
        <c:scaling>
          <c:orientation val="minMax"/>
          <c:max val="100"/>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tx>
            <c:rich>
              <a:bodyPr rot="-5400000" spcFirstLastPara="1" vertOverflow="ellipsis" vert="horz" wrap="square" anchor="ctr" anchorCtr="1"/>
              <a:lstStyle/>
              <a:p>
                <a:pPr>
                  <a:defRPr sz="1400" b="1" i="0" u="none" strike="noStrike" kern="1200" baseline="0">
                    <a:solidFill>
                      <a:schemeClr val="dk1">
                        <a:lumMod val="75000"/>
                        <a:lumOff val="25000"/>
                      </a:schemeClr>
                    </a:solidFill>
                    <a:latin typeface="+mn-lt"/>
                    <a:ea typeface="+mn-ea"/>
                    <a:cs typeface="+mn-cs"/>
                  </a:defRPr>
                </a:pPr>
                <a:r>
                  <a:rPr lang="en-US" dirty="0"/>
                  <a:t>Percent at Goal</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dk1">
                      <a:lumMod val="75000"/>
                      <a:lumOff val="2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dk1">
                    <a:lumMod val="75000"/>
                    <a:lumOff val="25000"/>
                  </a:schemeClr>
                </a:solidFill>
                <a:latin typeface="+mn-lt"/>
                <a:ea typeface="+mn-ea"/>
                <a:cs typeface="+mn-cs"/>
              </a:defRPr>
            </a:pPr>
            <a:endParaRPr lang="en-US"/>
          </a:p>
        </c:txPr>
        <c:crossAx val="1468150736"/>
        <c:crosses val="autoZero"/>
        <c:crossBetween val="between"/>
      </c:valAx>
      <c:spPr>
        <a:noFill/>
        <a:ln>
          <a:noFill/>
        </a:ln>
        <a:effectLst/>
      </c:spPr>
    </c:plotArea>
    <c:legend>
      <c:legendPos val="b"/>
      <c:layout>
        <c:manualLayout>
          <c:xMode val="edge"/>
          <c:yMode val="edge"/>
          <c:x val="0.19899059638577662"/>
          <c:y val="0.90864010013815766"/>
          <c:w val="0.6020186380073882"/>
          <c:h val="5.9768221557663766E-2"/>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400" b="1"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sz="1400" b="1"/>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1">
  <cs:axisTitle>
    <cs:lnRef idx="0"/>
    <cs:fillRef idx="0"/>
    <cs:effectRef idx="0"/>
    <cs:fontRef idx="minor">
      <a:schemeClr val="tx1">
        <a:lumMod val="50000"/>
        <a:lumOff val="50000"/>
      </a:schemeClr>
    </cs:fontRef>
    <cs:defRPr sz="1197" kern="1200"/>
  </cs:axisTitle>
  <cs:categoryAxis>
    <cs:lnRef idx="0"/>
    <cs:fillRef idx="0"/>
    <cs:effectRef idx="0"/>
    <cs:fontRef idx="minor">
      <a:schemeClr val="tx1">
        <a:lumMod val="50000"/>
        <a:lumOff val="50000"/>
      </a:schemeClr>
    </cs:fontRef>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bg1"/>
    </cs:fontRef>
    <cs:spPr>
      <a:solidFill>
        <a:schemeClr val="tx1">
          <a:lumMod val="35000"/>
          <a:lumOff val="65000"/>
        </a:schemeClr>
      </a:solidFill>
    </cs:spPr>
    <cs:defRPr sz="1197"/>
    <cs:bodyPr rot="0" spcFirstLastPara="1" vertOverflow="clip" horzOverflow="clip" vert="horz" wrap="square" lIns="36576" tIns="18288" rIns="36576" bIns="18288" anchor="ctr" anchorCtr="1">
      <a:spAutoFit/>
    </cs:bodyPr>
  </cs:dataLabelCallout>
  <cs:dataPoint>
    <cs:lnRef idx="0">
      <cs:styleClr val="auto"/>
    </cs:lnRef>
    <cs:fillRef idx="0"/>
    <cs:effectRef idx="0"/>
    <cs:fontRef idx="minor">
      <a:schemeClr val="dk1"/>
    </cs:fontRef>
    <cs:spPr>
      <a:noFill/>
      <a:ln w="25400" cap="flat" cmpd="sng" algn="ctr">
        <a:solidFill>
          <a:schemeClr val="phClr"/>
        </a:solidFill>
        <a:miter lim="800000"/>
      </a:ln>
    </cs:spPr>
  </cs:dataPoint>
  <cs:dataPoint3D>
    <cs:lnRef idx="0">
      <cs:styleClr val="auto"/>
    </cs:lnRef>
    <cs:fillRef idx="0">
      <cs:styleClr val="auto"/>
    </cs:fillRef>
    <cs:effectRef idx="0"/>
    <cs:fontRef idx="minor">
      <a:schemeClr val="dk1"/>
    </cs:fontRef>
    <cs:spPr>
      <a:ln w="19050" cap="flat" cmpd="sng" algn="ctr">
        <a:solidFill>
          <a:schemeClr val="phClr"/>
        </a:solidFill>
        <a:miter lim="800000"/>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ln w="19050" cap="rnd">
        <a:solidFill>
          <a:schemeClr val="phClr"/>
        </a:solidFill>
        <a:round/>
      </a:ln>
    </cs:spPr>
  </cs:dataPointMarker>
  <cs:dataPointMarkerLayout symbol="circle" size="6"/>
  <cs:dataPointWireframe>
    <cs:lnRef idx="0">
      <cs:styleClr val="auto"/>
    </cs:lnRef>
    <cs:fillRef idx="1"/>
    <cs:effectRef idx="0"/>
    <cs:fontRef idx="minor">
      <a:schemeClr val="tx1"/>
    </cs:fontRef>
    <cs:spPr>
      <a:ln w="9525">
        <a:solidFill>
          <a:schemeClr val="phClr"/>
        </a:solidFill>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tx1">
            <a:lumMod val="50000"/>
            <a:lumOff val="50000"/>
          </a:schemeClr>
        </a:solidFill>
        <a:round/>
      </a:ln>
    </cs:spPr>
  </cs:downBar>
  <cs:dropLine>
    <cs:lnRef idx="0"/>
    <cs:fillRef idx="0"/>
    <cs:effectRef idx="0"/>
    <cs:fontRef idx="minor">
      <a:schemeClr val="dk1"/>
    </cs:fontRef>
    <cs:spPr>
      <a:ln w="9525" cap="flat" cmpd="sng" algn="ctr">
        <a:solidFill>
          <a:schemeClr val="tx1">
            <a:lumMod val="35000"/>
            <a:lumOff val="65000"/>
          </a:schemeClr>
        </a:solidFill>
        <a:round/>
      </a:ln>
    </cs:spPr>
  </cs:dropLine>
  <cs:errorBar>
    <cs:lnRef idx="0"/>
    <cs:fillRef idx="0"/>
    <cs:effectRef idx="0"/>
    <cs:fontRef idx="minor">
      <a:schemeClr val="dk1"/>
    </cs:fontRef>
    <cs:spPr>
      <a:ln w="9525" cap="flat" cmpd="sng" algn="ctr">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a:solidFill>
          <a:schemeClr val="tx1">
            <a:lumMod val="15000"/>
            <a:lumOff val="85000"/>
          </a:schemeClr>
        </a:solidFill>
      </a:ln>
    </cs:spPr>
  </cs:gridlineMajor>
  <cs:gridlineMinor>
    <cs:lnRef idx="0"/>
    <cs:fillRef idx="0"/>
    <cs:effectRef idx="0"/>
    <cs:fontRef idx="minor">
      <a:schemeClr val="dk1"/>
    </cs:fontRef>
    <cs:spPr>
      <a:ln w="9525">
        <a:solidFill>
          <a:schemeClr val="tx1">
            <a:lumMod val="5000"/>
            <a:lumOff val="95000"/>
          </a:schemeClr>
        </a:solidFill>
      </a:ln>
    </cs:spPr>
  </cs:gridlineMinor>
  <cs:hiLoLine>
    <cs:lnRef idx="0"/>
    <cs:fillRef idx="0"/>
    <cs:effectRef idx="0"/>
    <cs:fontRef idx="minor">
      <a:schemeClr val="dk1"/>
    </cs:fontRef>
    <cs:spPr>
      <a:ln w="9525" cap="flat" cmpd="sng" algn="ctr">
        <a:solidFill>
          <a:schemeClr val="tx1">
            <a:lumMod val="35000"/>
            <a:lumOff val="65000"/>
          </a:schemeClr>
        </a:solidFill>
        <a:round/>
      </a:ln>
    </cs:spPr>
  </cs:hiLoLine>
  <cs:leaderLine>
    <cs:lnRef idx="0"/>
    <cs:fillRef idx="0"/>
    <cs:effectRef idx="0"/>
    <cs:fontRef idx="minor">
      <a:schemeClr val="dk1"/>
    </cs:fontRef>
    <cs:spPr>
      <a:ln w="9525" cap="flat" cmpd="sng" algn="ctr">
        <a:solidFill>
          <a:schemeClr val="tx1">
            <a:lumMod val="35000"/>
            <a:lumOff val="65000"/>
          </a:schemeClr>
        </a:solidFill>
        <a:round/>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defRPr sz="1197" kern="1200"/>
  </cs:seriesAxis>
  <cs:seriesLine>
    <cs:lnRef idx="0"/>
    <cs:fillRef idx="0"/>
    <cs:effectRef idx="0"/>
    <cs:fontRef idx="minor">
      <a:schemeClr val="dk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200" b="0" kern="1200" cap="none" spc="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cap="flat" cmpd="sng" algn="ctr">
        <a:solidFill>
          <a:schemeClr val="tx1">
            <a:lumMod val="50000"/>
            <a:lumOff val="50000"/>
          </a:schemeClr>
        </a:solidFill>
        <a:round/>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0.61845</cdr:x>
      <cdr:y>0.36356</cdr:y>
    </cdr:from>
    <cdr:to>
      <cdr:x>1</cdr:x>
      <cdr:y>0.55939</cdr:y>
    </cdr:to>
    <cdr:sp macro="" textlink="">
      <cdr:nvSpPr>
        <cdr:cNvPr id="2" name="TextBox 1">
          <a:extLst xmlns:a="http://schemas.openxmlformats.org/drawingml/2006/main">
            <a:ext uri="{FF2B5EF4-FFF2-40B4-BE49-F238E27FC236}">
              <a16:creationId xmlns:a16="http://schemas.microsoft.com/office/drawing/2014/main" id="{A190EFF7-10B3-4EA2-8FBC-868CBB79278B}"/>
            </a:ext>
          </a:extLst>
        </cdr:cNvPr>
        <cdr:cNvSpPr txBox="1"/>
      </cdr:nvSpPr>
      <cdr:spPr>
        <a:xfrm xmlns:a="http://schemas.openxmlformats.org/drawingml/2006/main">
          <a:off x="6995952" y="1697640"/>
          <a:ext cx="4316173"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2000" dirty="0">
              <a:highlight>
                <a:srgbClr val="00FF00"/>
              </a:highlight>
            </a:rPr>
            <a:t>Not related to procedural stroke with only </a:t>
          </a:r>
        </a:p>
        <a:p xmlns:a="http://schemas.openxmlformats.org/drawingml/2006/main">
          <a:pPr algn="ctr"/>
          <a:r>
            <a:rPr lang="en-US" sz="2000" dirty="0">
              <a:highlight>
                <a:srgbClr val="00FF00"/>
              </a:highlight>
            </a:rPr>
            <a:t>one such stroke in INV and one in CON</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1DC698-C0BD-4705-B212-F8A4B45C969A}" type="datetimeFigureOut">
              <a:rPr lang="en-US" smtClean="0"/>
              <a:t>12/11/2019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FAF9ED-1D9C-4E96-9675-EA91184397DC}" type="slidenum">
              <a:rPr lang="en-US" smtClean="0"/>
              <a:t>‹#›</a:t>
            </a:fld>
            <a:endParaRPr lang="en-US"/>
          </a:p>
        </p:txBody>
      </p:sp>
    </p:spTree>
    <p:extLst>
      <p:ext uri="{BB962C8B-B14F-4D97-AF65-F5344CB8AC3E}">
        <p14:creationId xmlns:p14="http://schemas.microsoft.com/office/powerpoint/2010/main" val="3331733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F0BB00FF-EE20-495F-8D2F-F79F475F9AEF}"/>
              </a:ext>
            </a:extLst>
          </p:cNvPr>
          <p:cNvSpPr>
            <a:spLocks noGrp="1" noRot="1" noChangeAspect="1" noChangeArrowheads="1" noTextEdit="1"/>
          </p:cNvSpPr>
          <p:nvPr>
            <p:ph type="sldImg"/>
          </p:nvPr>
        </p:nvSpPr>
        <p:spPr>
          <a:ln/>
        </p:spPr>
      </p:sp>
      <p:sp>
        <p:nvSpPr>
          <p:cNvPr id="5123" name="Notes Placeholder 2">
            <a:extLst>
              <a:ext uri="{FF2B5EF4-FFF2-40B4-BE49-F238E27FC236}">
                <a16:creationId xmlns:a16="http://schemas.microsoft.com/office/drawing/2014/main" id="{337999F9-9FDB-4DDE-8E1B-C241672AE45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5124" name="Slide Number Placeholder 3">
            <a:extLst>
              <a:ext uri="{FF2B5EF4-FFF2-40B4-BE49-F238E27FC236}">
                <a16:creationId xmlns:a16="http://schemas.microsoft.com/office/drawing/2014/main" id="{92E4DAEE-95F4-48F4-802E-1478056AD15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86F109E-64F9-493B-8DD8-A3F981F4810D}" type="slidenum">
              <a:rPr lang="en-US" altLang="en-US" smtClean="0"/>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707643E2-4CB5-8548-89B5-9BAE204A475E}"/>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eaLnBrk="0" hangingPunct="0">
              <a:spcBef>
                <a:spcPct val="30000"/>
              </a:spcBef>
              <a:defRPr sz="1200">
                <a:solidFill>
                  <a:schemeClr val="tx1"/>
                </a:solidFill>
                <a:latin typeface="Calibri" charset="0"/>
                <a:ea typeface="ＭＳ Ｐゴシック" charset="-128"/>
              </a:defRPr>
            </a:lvl1pPr>
            <a:lvl2pPr marL="742950" indent="-285750"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3EE78DFB-B066-3644-9F5E-1958B2DAAA4E}" type="slidenum">
              <a:rPr kumimoji="0" lang="en-US" altLang="en-US" sz="1200" b="0" i="0" u="none" strike="noStrike" kern="1200" cap="none" spc="0" normalizeH="0" baseline="0" noProof="0" smtClean="0">
                <a:ln>
                  <a:noFill/>
                </a:ln>
                <a:solidFill>
                  <a:srgbClr val="000000"/>
                </a:solidFill>
                <a:effectLst/>
                <a:uLnTx/>
                <a:uFillTx/>
                <a:latin typeface="Calibri" charset="0"/>
                <a:ea typeface="ヒラギノ角ゴ Pro W3"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66</a:t>
            </a:fld>
            <a:endParaRPr kumimoji="0" lang="en-US" altLang="en-US" sz="1200" b="0" i="0" u="none" strike="noStrike" kern="1200" cap="none" spc="0" normalizeH="0" baseline="0" noProof="0">
              <a:ln>
                <a:noFill/>
              </a:ln>
              <a:solidFill>
                <a:srgbClr val="000000"/>
              </a:solidFill>
              <a:effectLst/>
              <a:uLnTx/>
              <a:uFillTx/>
              <a:latin typeface="Calibri" charset="0"/>
              <a:ea typeface="ヒラギノ角ゴ Pro W3" charset="-128"/>
              <a:cs typeface="+mn-cs"/>
            </a:endParaRPr>
          </a:p>
        </p:txBody>
      </p:sp>
      <p:sp>
        <p:nvSpPr>
          <p:cNvPr id="30722" name="Rectangle 2">
            <a:extLst>
              <a:ext uri="{FF2B5EF4-FFF2-40B4-BE49-F238E27FC236}">
                <a16:creationId xmlns:a16="http://schemas.microsoft.com/office/drawing/2014/main" id="{12A474FB-F31B-7347-9A8B-9370260AE5D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6" name="TextBox 3">
            <a:extLst>
              <a:ext uri="{FF2B5EF4-FFF2-40B4-BE49-F238E27FC236}">
                <a16:creationId xmlns:a16="http://schemas.microsoft.com/office/drawing/2014/main" id="{B6A9B17C-C037-884C-A9B9-86F4F595D6B3}"/>
              </a:ext>
            </a:extLst>
          </p:cNvPr>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numCol="1" anchor="t" anchorCtr="0" compatLnSpc="1">
            <a:prstTxWarp prst="textNoShape">
              <a:avLst/>
            </a:prstTxWarp>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lgn="ctr" eaLnBrk="1" hangingPunct="1">
              <a:defRPr/>
            </a:pPr>
            <a:endParaRPr lang="en-US" sz="1800" dirty="0">
              <a:solidFill>
                <a:srgbClr val="FF0000"/>
              </a:solidFill>
            </a:endParaRPr>
          </a:p>
        </p:txBody>
      </p:sp>
    </p:spTree>
    <p:extLst>
      <p:ext uri="{BB962C8B-B14F-4D97-AF65-F5344CB8AC3E}">
        <p14:creationId xmlns:p14="http://schemas.microsoft.com/office/powerpoint/2010/main" val="1408651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60" tIns="44480" rIns="88960" bIns="44480"/>
          <a:lstStyle>
            <a:lvl1pPr defTabSz="922338">
              <a:defRPr>
                <a:solidFill>
                  <a:schemeClr val="tx1"/>
                </a:solidFill>
                <a:latin typeface="Arial" panose="020B0604020202020204" pitchFamily="34" charset="0"/>
                <a:ea typeface="ＭＳ Ｐゴシック" panose="020B0600070205080204" pitchFamily="34" charset="-128"/>
              </a:defRPr>
            </a:lvl1pPr>
            <a:lvl2pPr marL="742950" indent="-285750" defTabSz="922338">
              <a:defRPr>
                <a:solidFill>
                  <a:schemeClr val="tx1"/>
                </a:solidFill>
                <a:latin typeface="Arial" panose="020B0604020202020204" pitchFamily="34" charset="0"/>
                <a:ea typeface="ＭＳ Ｐゴシック" panose="020B0600070205080204" pitchFamily="34" charset="-128"/>
              </a:defRPr>
            </a:lvl2pPr>
            <a:lvl3pPr marL="1143000" indent="-228600" defTabSz="922338">
              <a:defRPr>
                <a:solidFill>
                  <a:schemeClr val="tx1"/>
                </a:solidFill>
                <a:latin typeface="Arial" panose="020B0604020202020204" pitchFamily="34" charset="0"/>
                <a:ea typeface="ＭＳ Ｐゴシック" panose="020B0600070205080204" pitchFamily="34" charset="-128"/>
              </a:defRPr>
            </a:lvl3pPr>
            <a:lvl4pPr marL="1600200" indent="-228600" defTabSz="922338">
              <a:defRPr>
                <a:solidFill>
                  <a:schemeClr val="tx1"/>
                </a:solidFill>
                <a:latin typeface="Arial" panose="020B0604020202020204" pitchFamily="34" charset="0"/>
                <a:ea typeface="ＭＳ Ｐゴシック" panose="020B0600070205080204" pitchFamily="34" charset="-128"/>
              </a:defRPr>
            </a:lvl4pPr>
            <a:lvl5pPr marL="2057400" indent="-228600" defTabSz="922338">
              <a:defRPr>
                <a:solidFill>
                  <a:schemeClr val="tx1"/>
                </a:solidFill>
                <a:latin typeface="Arial" panose="020B0604020202020204" pitchFamily="34" charset="0"/>
                <a:ea typeface="ＭＳ Ｐゴシック" panose="020B0600070205080204" pitchFamily="34" charset="-128"/>
              </a:defRPr>
            </a:lvl5pPr>
            <a:lvl6pPr marL="2514600" indent="-228600" defTabSz="9223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223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223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223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22338" rtl="0" eaLnBrk="1" fontAlgn="auto" latinLnBrk="0" hangingPunct="1">
              <a:lnSpc>
                <a:spcPct val="100000"/>
              </a:lnSpc>
              <a:spcBef>
                <a:spcPts val="0"/>
              </a:spcBef>
              <a:spcAft>
                <a:spcPts val="0"/>
              </a:spcAft>
              <a:buClrTx/>
              <a:buSzTx/>
              <a:buFontTx/>
              <a:buNone/>
              <a:tabLst/>
              <a:defRPr/>
            </a:pPr>
            <a:fld id="{4DE5C475-86B2-47AE-B3CC-0BC664F4061B}" type="slidenum">
              <a:rPr kumimoji="0" lang="en-US" altLang="en-US" sz="26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22338" rtl="0" eaLnBrk="1" fontAlgn="auto" latinLnBrk="0" hangingPunct="1">
                <a:lnSpc>
                  <a:spcPct val="100000"/>
                </a:lnSpc>
                <a:spcBef>
                  <a:spcPts val="0"/>
                </a:spcBef>
                <a:spcAft>
                  <a:spcPts val="0"/>
                </a:spcAft>
                <a:buClrTx/>
                <a:buSzTx/>
                <a:buFontTx/>
                <a:buNone/>
                <a:tabLst/>
                <a:defRPr/>
              </a:pPr>
              <a:t>67</a:t>
            </a:fld>
            <a:endParaRPr kumimoji="0" lang="en-US" altLang="en-US" sz="2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03459" name="Rectangle 2"/>
          <p:cNvSpPr>
            <a:spLocks noGrp="1" noRot="1" noChangeAspect="1" noChangeArrowheads="1" noTextEdit="1"/>
          </p:cNvSpPr>
          <p:nvPr>
            <p:ph type="sldImg"/>
          </p:nvPr>
        </p:nvSpPr>
        <p:spPr>
          <a:xfrm>
            <a:off x="496888" y="542925"/>
            <a:ext cx="6019800" cy="3387725"/>
          </a:xfrm>
          <a:ln/>
        </p:spPr>
      </p:sp>
      <p:sp>
        <p:nvSpPr>
          <p:cNvPr id="403460" name="Rectangle 3"/>
          <p:cNvSpPr>
            <a:spLocks noGrp="1" noChangeArrowheads="1"/>
          </p:cNvSpPr>
          <p:nvPr>
            <p:ph type="body" idx="1"/>
          </p:nvPr>
        </p:nvSpPr>
        <p:spPr>
          <a:xfrm>
            <a:off x="309563" y="4803775"/>
            <a:ext cx="6391275" cy="3333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endParaRPr>
          </a:p>
        </p:txBody>
      </p:sp>
      <p:sp>
        <p:nvSpPr>
          <p:cNvPr id="403461" name="Text Box 4"/>
          <p:cNvSpPr txBox="1">
            <a:spLocks noChangeArrowheads="1"/>
          </p:cNvSpPr>
          <p:nvPr/>
        </p:nvSpPr>
        <p:spPr bwMode="auto">
          <a:xfrm>
            <a:off x="309563" y="4178300"/>
            <a:ext cx="6391275"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0" tIns="46497" rIns="0" bIns="46497" anchor="b">
            <a:spAutoFit/>
          </a:bodyPr>
          <a:lstStyle>
            <a:lvl1pPr defTabSz="931863">
              <a:defRPr>
                <a:solidFill>
                  <a:schemeClr val="tx1"/>
                </a:solidFill>
                <a:latin typeface="Arial" panose="020B0604020202020204" pitchFamily="34" charset="0"/>
                <a:ea typeface="ＭＳ Ｐゴシック" panose="020B0600070205080204" pitchFamily="34" charset="-128"/>
              </a:defRPr>
            </a:lvl1pPr>
            <a:lvl2pPr marL="742950" indent="-285750" defTabSz="931863">
              <a:defRPr>
                <a:solidFill>
                  <a:schemeClr val="tx1"/>
                </a:solidFill>
                <a:latin typeface="Arial" panose="020B0604020202020204" pitchFamily="34" charset="0"/>
                <a:ea typeface="ＭＳ Ｐゴシック" panose="020B0600070205080204" pitchFamily="34" charset="-128"/>
              </a:defRPr>
            </a:lvl2pPr>
            <a:lvl3pPr marL="1143000" indent="-228600" defTabSz="931863">
              <a:defRPr>
                <a:solidFill>
                  <a:schemeClr val="tx1"/>
                </a:solidFill>
                <a:latin typeface="Arial" panose="020B0604020202020204" pitchFamily="34" charset="0"/>
                <a:ea typeface="ＭＳ Ｐゴシック" panose="020B0600070205080204" pitchFamily="34" charset="-128"/>
              </a:defRPr>
            </a:lvl3pPr>
            <a:lvl4pPr marL="1600200" indent="-228600" defTabSz="931863">
              <a:defRPr>
                <a:solidFill>
                  <a:schemeClr val="tx1"/>
                </a:solidFill>
                <a:latin typeface="Arial" panose="020B0604020202020204" pitchFamily="34" charset="0"/>
                <a:ea typeface="ＭＳ Ｐゴシック" panose="020B0600070205080204" pitchFamily="34" charset="-128"/>
              </a:defRPr>
            </a:lvl4pPr>
            <a:lvl5pPr marL="2057400" indent="-228600" defTabSz="931863">
              <a:defRPr>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31863" rtl="0" eaLnBrk="1" fontAlgn="auto" latinLnBrk="0" hangingPunct="1">
              <a:lnSpc>
                <a:spcPct val="100000"/>
              </a:lnSpc>
              <a:spcBef>
                <a:spcPct val="50000"/>
              </a:spcBef>
              <a:spcAft>
                <a:spcPts val="0"/>
              </a:spcAft>
              <a:buClrTx/>
              <a:buSzTx/>
              <a:buFontTx/>
              <a:buNone/>
              <a:tabLst/>
              <a:defRPr/>
            </a:pPr>
            <a:r>
              <a:rPr kumimoji="1"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Severe obstruction (angina, no rupture) vs mild obstruction (no angina, </a:t>
            </a:r>
            <a:br>
              <a:rPr kumimoji="1"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br>
            <a:r>
              <a:rPr kumimoji="1"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likely to rupture)</a:t>
            </a:r>
            <a:r>
              <a:rPr kumimoji="1"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a:t>
            </a:r>
          </a:p>
        </p:txBody>
      </p:sp>
    </p:spTree>
    <p:extLst>
      <p:ext uri="{BB962C8B-B14F-4D97-AF65-F5344CB8AC3E}">
        <p14:creationId xmlns:p14="http://schemas.microsoft.com/office/powerpoint/2010/main" val="2274941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60" tIns="44480" rIns="88960" bIns="44480"/>
          <a:lstStyle>
            <a:lvl1pPr defTabSz="922338">
              <a:defRPr>
                <a:solidFill>
                  <a:schemeClr val="tx1"/>
                </a:solidFill>
                <a:latin typeface="Arial" panose="020B0604020202020204" pitchFamily="34" charset="0"/>
                <a:ea typeface="ＭＳ Ｐゴシック" panose="020B0600070205080204" pitchFamily="34" charset="-128"/>
              </a:defRPr>
            </a:lvl1pPr>
            <a:lvl2pPr marL="742950" indent="-285750" defTabSz="922338">
              <a:defRPr>
                <a:solidFill>
                  <a:schemeClr val="tx1"/>
                </a:solidFill>
                <a:latin typeface="Arial" panose="020B0604020202020204" pitchFamily="34" charset="0"/>
                <a:ea typeface="ＭＳ Ｐゴシック" panose="020B0600070205080204" pitchFamily="34" charset="-128"/>
              </a:defRPr>
            </a:lvl2pPr>
            <a:lvl3pPr marL="1143000" indent="-228600" defTabSz="922338">
              <a:defRPr>
                <a:solidFill>
                  <a:schemeClr val="tx1"/>
                </a:solidFill>
                <a:latin typeface="Arial" panose="020B0604020202020204" pitchFamily="34" charset="0"/>
                <a:ea typeface="ＭＳ Ｐゴシック" panose="020B0600070205080204" pitchFamily="34" charset="-128"/>
              </a:defRPr>
            </a:lvl3pPr>
            <a:lvl4pPr marL="1600200" indent="-228600" defTabSz="922338">
              <a:defRPr>
                <a:solidFill>
                  <a:schemeClr val="tx1"/>
                </a:solidFill>
                <a:latin typeface="Arial" panose="020B0604020202020204" pitchFamily="34" charset="0"/>
                <a:ea typeface="ＭＳ Ｐゴシック" panose="020B0600070205080204" pitchFamily="34" charset="-128"/>
              </a:defRPr>
            </a:lvl4pPr>
            <a:lvl5pPr marL="2057400" indent="-228600" defTabSz="922338">
              <a:defRPr>
                <a:solidFill>
                  <a:schemeClr val="tx1"/>
                </a:solidFill>
                <a:latin typeface="Arial" panose="020B0604020202020204" pitchFamily="34" charset="0"/>
                <a:ea typeface="ＭＳ Ｐゴシック" panose="020B0600070205080204" pitchFamily="34" charset="-128"/>
              </a:defRPr>
            </a:lvl5pPr>
            <a:lvl6pPr marL="2514600" indent="-228600" defTabSz="9223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223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223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223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22338" rtl="0" eaLnBrk="1" fontAlgn="auto" latinLnBrk="0" hangingPunct="1">
              <a:lnSpc>
                <a:spcPct val="100000"/>
              </a:lnSpc>
              <a:spcBef>
                <a:spcPts val="0"/>
              </a:spcBef>
              <a:spcAft>
                <a:spcPts val="0"/>
              </a:spcAft>
              <a:buClrTx/>
              <a:buSzTx/>
              <a:buFontTx/>
              <a:buNone/>
              <a:tabLst/>
              <a:defRPr/>
            </a:pPr>
            <a:fld id="{4DE5C475-86B2-47AE-B3CC-0BC664F4061B}" type="slidenum">
              <a:rPr kumimoji="0" lang="en-US" altLang="en-US" sz="26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22338" rtl="0" eaLnBrk="1" fontAlgn="auto" latinLnBrk="0" hangingPunct="1">
                <a:lnSpc>
                  <a:spcPct val="100000"/>
                </a:lnSpc>
                <a:spcBef>
                  <a:spcPts val="0"/>
                </a:spcBef>
                <a:spcAft>
                  <a:spcPts val="0"/>
                </a:spcAft>
                <a:buClrTx/>
                <a:buSzTx/>
                <a:buFontTx/>
                <a:buNone/>
                <a:tabLst/>
                <a:defRPr/>
              </a:pPr>
              <a:t>68</a:t>
            </a:fld>
            <a:endParaRPr kumimoji="0" lang="en-US" altLang="en-US" sz="2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03459" name="Rectangle 2"/>
          <p:cNvSpPr>
            <a:spLocks noGrp="1" noRot="1" noChangeAspect="1" noChangeArrowheads="1" noTextEdit="1"/>
          </p:cNvSpPr>
          <p:nvPr>
            <p:ph type="sldImg"/>
          </p:nvPr>
        </p:nvSpPr>
        <p:spPr>
          <a:xfrm>
            <a:off x="496888" y="542925"/>
            <a:ext cx="6019800" cy="3387725"/>
          </a:xfrm>
          <a:ln/>
        </p:spPr>
      </p:sp>
      <p:sp>
        <p:nvSpPr>
          <p:cNvPr id="403460" name="Rectangle 3"/>
          <p:cNvSpPr>
            <a:spLocks noGrp="1" noChangeArrowheads="1"/>
          </p:cNvSpPr>
          <p:nvPr>
            <p:ph type="body" idx="1"/>
          </p:nvPr>
        </p:nvSpPr>
        <p:spPr>
          <a:xfrm>
            <a:off x="309563" y="4803775"/>
            <a:ext cx="6391275" cy="3333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endParaRPr>
          </a:p>
        </p:txBody>
      </p:sp>
      <p:sp>
        <p:nvSpPr>
          <p:cNvPr id="403461" name="Text Box 4"/>
          <p:cNvSpPr txBox="1">
            <a:spLocks noChangeArrowheads="1"/>
          </p:cNvSpPr>
          <p:nvPr/>
        </p:nvSpPr>
        <p:spPr bwMode="auto">
          <a:xfrm>
            <a:off x="309563" y="4178300"/>
            <a:ext cx="6391275"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0" tIns="46497" rIns="0" bIns="46497" anchor="b">
            <a:spAutoFit/>
          </a:bodyPr>
          <a:lstStyle>
            <a:lvl1pPr defTabSz="931863">
              <a:defRPr>
                <a:solidFill>
                  <a:schemeClr val="tx1"/>
                </a:solidFill>
                <a:latin typeface="Arial" panose="020B0604020202020204" pitchFamily="34" charset="0"/>
                <a:ea typeface="ＭＳ Ｐゴシック" panose="020B0600070205080204" pitchFamily="34" charset="-128"/>
              </a:defRPr>
            </a:lvl1pPr>
            <a:lvl2pPr marL="742950" indent="-285750" defTabSz="931863">
              <a:defRPr>
                <a:solidFill>
                  <a:schemeClr val="tx1"/>
                </a:solidFill>
                <a:latin typeface="Arial" panose="020B0604020202020204" pitchFamily="34" charset="0"/>
                <a:ea typeface="ＭＳ Ｐゴシック" panose="020B0600070205080204" pitchFamily="34" charset="-128"/>
              </a:defRPr>
            </a:lvl2pPr>
            <a:lvl3pPr marL="1143000" indent="-228600" defTabSz="931863">
              <a:defRPr>
                <a:solidFill>
                  <a:schemeClr val="tx1"/>
                </a:solidFill>
                <a:latin typeface="Arial" panose="020B0604020202020204" pitchFamily="34" charset="0"/>
                <a:ea typeface="ＭＳ Ｐゴシック" panose="020B0600070205080204" pitchFamily="34" charset="-128"/>
              </a:defRPr>
            </a:lvl3pPr>
            <a:lvl4pPr marL="1600200" indent="-228600" defTabSz="931863">
              <a:defRPr>
                <a:solidFill>
                  <a:schemeClr val="tx1"/>
                </a:solidFill>
                <a:latin typeface="Arial" panose="020B0604020202020204" pitchFamily="34" charset="0"/>
                <a:ea typeface="ＭＳ Ｐゴシック" panose="020B0600070205080204" pitchFamily="34" charset="-128"/>
              </a:defRPr>
            </a:lvl4pPr>
            <a:lvl5pPr marL="2057400" indent="-228600" defTabSz="931863">
              <a:defRPr>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31863" rtl="0" eaLnBrk="1" fontAlgn="auto" latinLnBrk="0" hangingPunct="1">
              <a:lnSpc>
                <a:spcPct val="100000"/>
              </a:lnSpc>
              <a:spcBef>
                <a:spcPct val="50000"/>
              </a:spcBef>
              <a:spcAft>
                <a:spcPts val="0"/>
              </a:spcAft>
              <a:buClrTx/>
              <a:buSzTx/>
              <a:buFontTx/>
              <a:buNone/>
              <a:tabLst/>
              <a:defRPr/>
            </a:pPr>
            <a:r>
              <a:rPr kumimoji="1"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Severe obstruction (angina, no rupture) vs mild obstruction (no angina, </a:t>
            </a:r>
            <a:br>
              <a:rPr kumimoji="1"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br>
            <a:r>
              <a:rPr kumimoji="1"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likely to rupture)</a:t>
            </a:r>
            <a:r>
              <a:rPr kumimoji="1"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a:t>
            </a:r>
          </a:p>
        </p:txBody>
      </p:sp>
    </p:spTree>
    <p:extLst>
      <p:ext uri="{BB962C8B-B14F-4D97-AF65-F5344CB8AC3E}">
        <p14:creationId xmlns:p14="http://schemas.microsoft.com/office/powerpoint/2010/main" val="32710888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noChangeArrowheads="1" noTextEdit="1"/>
          </p:cNvSpPr>
          <p:nvPr>
            <p:ph type="sldImg"/>
          </p:nvPr>
        </p:nvSpPr>
        <p:spPr bwMode="auto">
          <a:xfrm>
            <a:off x="431800" y="708025"/>
            <a:ext cx="6302375" cy="35448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0" name="Notes Placeholder 2"/>
          <p:cNvSpPr>
            <a:spLocks noGrp="1"/>
          </p:cNvSpPr>
          <p:nvPr>
            <p:ph type="body" idx="1"/>
          </p:nvPr>
        </p:nvSpPr>
        <p:spPr bwMode="auto">
          <a:xfrm>
            <a:off x="955817" y="4490032"/>
            <a:ext cx="5254554" cy="28405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27267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noChangeArrowheads="1" noTextEdit="1"/>
          </p:cNvSpPr>
          <p:nvPr>
            <p:ph type="sldImg"/>
          </p:nvPr>
        </p:nvSpPr>
        <p:spPr bwMode="auto">
          <a:xfrm>
            <a:off x="431800" y="708025"/>
            <a:ext cx="6302375" cy="35448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4" name="Notes Placeholder 2"/>
          <p:cNvSpPr>
            <a:spLocks noGrp="1"/>
          </p:cNvSpPr>
          <p:nvPr>
            <p:ph type="body" idx="1"/>
          </p:nvPr>
        </p:nvSpPr>
        <p:spPr bwMode="auto">
          <a:xfrm>
            <a:off x="955817" y="4490032"/>
            <a:ext cx="5254554" cy="28405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9165675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DF0DF8-0B6F-4F65-B75D-145E422239AB}" type="slidenum">
              <a:rPr lang="en-US" smtClean="0"/>
              <a:t>82</a:t>
            </a:fld>
            <a:endParaRPr lang="en-US"/>
          </a:p>
        </p:txBody>
      </p:sp>
    </p:spTree>
    <p:extLst>
      <p:ext uri="{BB962C8B-B14F-4D97-AF65-F5344CB8AC3E}">
        <p14:creationId xmlns:p14="http://schemas.microsoft.com/office/powerpoint/2010/main" val="40818212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DF0DF8-0B6F-4F65-B75D-145E422239AB}" type="slidenum">
              <a:rPr lang="en-US" smtClean="0"/>
              <a:t>83</a:t>
            </a:fld>
            <a:endParaRPr lang="en-US"/>
          </a:p>
        </p:txBody>
      </p:sp>
    </p:spTree>
    <p:extLst>
      <p:ext uri="{BB962C8B-B14F-4D97-AF65-F5344CB8AC3E}">
        <p14:creationId xmlns:p14="http://schemas.microsoft.com/office/powerpoint/2010/main" val="39709708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F176E4-7535-4978-8DA1-C7118228B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44299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F176E4-7535-4978-8DA1-C7118228B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52452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F176E4-7535-4978-8DA1-C7118228B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0845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F4B88FB0-E973-4F60-818F-38405397AD31}"/>
              </a:ext>
            </a:extLst>
          </p:cNvPr>
          <p:cNvSpPr>
            <a:spLocks noGrp="1" noRot="1" noChangeAspect="1" noChangeArrowheads="1" noTextEdit="1"/>
          </p:cNvSpPr>
          <p:nvPr>
            <p:ph type="sldImg"/>
          </p:nvPr>
        </p:nvSpPr>
        <p:spPr>
          <a:ln/>
        </p:spPr>
      </p:sp>
      <p:sp>
        <p:nvSpPr>
          <p:cNvPr id="7171" name="Notes Placeholder 2">
            <a:extLst>
              <a:ext uri="{FF2B5EF4-FFF2-40B4-BE49-F238E27FC236}">
                <a16:creationId xmlns:a16="http://schemas.microsoft.com/office/drawing/2014/main" id="{6A34DA20-BA89-4E75-AFE1-1D4F2A32CD0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7172" name="Slide Number Placeholder 3">
            <a:extLst>
              <a:ext uri="{FF2B5EF4-FFF2-40B4-BE49-F238E27FC236}">
                <a16:creationId xmlns:a16="http://schemas.microsoft.com/office/drawing/2014/main" id="{828DA85F-EB4D-4668-9B54-281BF2C01B2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8543BA6-BB83-4EDC-AB38-6B16010E8AE0}" type="slidenum">
              <a:rPr lang="en-US" altLang="en-US" smtClean="0"/>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F176E4-7535-4978-8DA1-C7118228B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56411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p:sp>
      <p:sp>
        <p:nvSpPr>
          <p:cNvPr id="81923" name="Notes Placeholder 2"/>
          <p:cNvSpPr>
            <a:spLocks noGrp="1"/>
          </p:cNvSpPr>
          <p:nvPr>
            <p:ph type="body" idx="1"/>
          </p:nvPr>
        </p:nvSpPr>
        <p:spPr>
          <a:xfrm>
            <a:off x="986605" y="4392687"/>
            <a:ext cx="4702817" cy="3499332"/>
          </a:xfrm>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itchFamily="18" charset="0"/>
            </a:endParaRPr>
          </a:p>
        </p:txBody>
      </p:sp>
    </p:spTree>
    <p:extLst>
      <p:ext uri="{BB962C8B-B14F-4D97-AF65-F5344CB8AC3E}">
        <p14:creationId xmlns:p14="http://schemas.microsoft.com/office/powerpoint/2010/main" val="16233575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F176E4-7535-4978-8DA1-C7118228B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38310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F176E4-7535-4978-8DA1-C7118228B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32322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B05B24-E200-1344-A256-C4BA2AFA5AC9}" type="slidenum">
              <a:rPr lang="en-US" smtClean="0"/>
              <a:t>107</a:t>
            </a:fld>
            <a:endParaRPr lang="en-US"/>
          </a:p>
        </p:txBody>
      </p:sp>
    </p:spTree>
    <p:extLst>
      <p:ext uri="{BB962C8B-B14F-4D97-AF65-F5344CB8AC3E}">
        <p14:creationId xmlns:p14="http://schemas.microsoft.com/office/powerpoint/2010/main" val="41212640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noChangeArrowheads="1" noTextEdit="1"/>
          </p:cNvSpPr>
          <p:nvPr>
            <p:ph type="sldImg"/>
          </p:nvPr>
        </p:nvSpPr>
        <p:spPr bwMode="auto">
          <a:xfrm>
            <a:off x="431800" y="708025"/>
            <a:ext cx="6302375" cy="35448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0" name="Notes Placeholder 2"/>
          <p:cNvSpPr>
            <a:spLocks noGrp="1"/>
          </p:cNvSpPr>
          <p:nvPr>
            <p:ph type="body" idx="1"/>
          </p:nvPr>
        </p:nvSpPr>
        <p:spPr bwMode="auto">
          <a:xfrm>
            <a:off x="955817" y="4490032"/>
            <a:ext cx="5254554" cy="28405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652651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noChangeArrowheads="1" noTextEdit="1"/>
          </p:cNvSpPr>
          <p:nvPr>
            <p:ph type="sldImg"/>
          </p:nvPr>
        </p:nvSpPr>
        <p:spPr bwMode="auto">
          <a:xfrm>
            <a:off x="431800" y="708025"/>
            <a:ext cx="6302375" cy="35448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0" name="Notes Placeholder 2"/>
          <p:cNvSpPr>
            <a:spLocks noGrp="1"/>
          </p:cNvSpPr>
          <p:nvPr>
            <p:ph type="body" idx="1"/>
          </p:nvPr>
        </p:nvSpPr>
        <p:spPr bwMode="auto">
          <a:xfrm>
            <a:off x="955817" y="4490032"/>
            <a:ext cx="5254554" cy="28405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9103701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anose="020B0600070205080204" pitchFamily="34" charset="-128"/>
            </a:endParaRPr>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389941-1E5B-486E-9AD3-02E4BBC9F9B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7257678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anose="020B0600070205080204" pitchFamily="34" charset="-128"/>
            </a:endParaRPr>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389941-1E5B-486E-9AD3-02E4BBC9F9B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6970470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B05B24-E200-1344-A256-C4BA2AFA5AC9}" type="slidenum">
              <a:rPr lang="en-US" smtClean="0"/>
              <a:t>116</a:t>
            </a:fld>
            <a:endParaRPr lang="en-US"/>
          </a:p>
        </p:txBody>
      </p:sp>
    </p:spTree>
    <p:extLst>
      <p:ext uri="{BB962C8B-B14F-4D97-AF65-F5344CB8AC3E}">
        <p14:creationId xmlns:p14="http://schemas.microsoft.com/office/powerpoint/2010/main" val="2661346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F176E4-7535-4978-8DA1-C7118228B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53183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B05B24-E200-1344-A256-C4BA2AFA5AC9}" type="slidenum">
              <a:rPr lang="en-US" smtClean="0"/>
              <a:t>122</a:t>
            </a:fld>
            <a:endParaRPr lang="en-US"/>
          </a:p>
        </p:txBody>
      </p:sp>
    </p:spTree>
    <p:extLst>
      <p:ext uri="{BB962C8B-B14F-4D97-AF65-F5344CB8AC3E}">
        <p14:creationId xmlns:p14="http://schemas.microsoft.com/office/powerpoint/2010/main" val="9573556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4AB05B24-E200-1344-A256-C4BA2AFA5AC9}" type="slidenum">
              <a:rPr lang="en-US" smtClean="0"/>
              <a:t>124</a:t>
            </a:fld>
            <a:endParaRPr lang="en-US"/>
          </a:p>
        </p:txBody>
      </p:sp>
    </p:spTree>
    <p:extLst>
      <p:ext uri="{BB962C8B-B14F-4D97-AF65-F5344CB8AC3E}">
        <p14:creationId xmlns:p14="http://schemas.microsoft.com/office/powerpoint/2010/main" val="23548277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B05B24-E200-1344-A256-C4BA2AFA5AC9}" type="slidenum">
              <a:rPr lang="en-US" smtClean="0"/>
              <a:t>125</a:t>
            </a:fld>
            <a:endParaRPr lang="en-US"/>
          </a:p>
        </p:txBody>
      </p:sp>
    </p:spTree>
    <p:extLst>
      <p:ext uri="{BB962C8B-B14F-4D97-AF65-F5344CB8AC3E}">
        <p14:creationId xmlns:p14="http://schemas.microsoft.com/office/powerpoint/2010/main" val="32802992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B05B24-E200-1344-A256-C4BA2AFA5AC9}" type="slidenum">
              <a:rPr lang="en-US" smtClean="0"/>
              <a:t>126</a:t>
            </a:fld>
            <a:endParaRPr lang="en-US"/>
          </a:p>
        </p:txBody>
      </p:sp>
    </p:spTree>
    <p:extLst>
      <p:ext uri="{BB962C8B-B14F-4D97-AF65-F5344CB8AC3E}">
        <p14:creationId xmlns:p14="http://schemas.microsoft.com/office/powerpoint/2010/main" val="19185332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B05B24-E200-1344-A256-C4BA2AFA5AC9}" type="slidenum">
              <a:rPr lang="en-US" smtClean="0"/>
              <a:t>127</a:t>
            </a:fld>
            <a:endParaRPr lang="en-US"/>
          </a:p>
        </p:txBody>
      </p:sp>
    </p:spTree>
    <p:extLst>
      <p:ext uri="{BB962C8B-B14F-4D97-AF65-F5344CB8AC3E}">
        <p14:creationId xmlns:p14="http://schemas.microsoft.com/office/powerpoint/2010/main" val="13100616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707643E2-4CB5-8548-89B5-9BAE204A475E}"/>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eaLnBrk="0" hangingPunct="0">
              <a:spcBef>
                <a:spcPct val="30000"/>
              </a:spcBef>
              <a:defRPr sz="1200">
                <a:solidFill>
                  <a:schemeClr val="tx1"/>
                </a:solidFill>
                <a:latin typeface="Calibri" charset="0"/>
                <a:ea typeface="ＭＳ Ｐゴシック" charset="-128"/>
              </a:defRPr>
            </a:lvl1pPr>
            <a:lvl2pPr marL="742950" indent="-285750"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D2792572-3261-E240-B661-E02C1438E147}" type="slidenum">
              <a:rPr kumimoji="0" lang="en-US" altLang="en-US" sz="1200" b="0" i="0" u="none" strike="noStrike" kern="1200" cap="none" spc="0" normalizeH="0" baseline="0" noProof="0" smtClean="0">
                <a:ln>
                  <a:noFill/>
                </a:ln>
                <a:solidFill>
                  <a:srgbClr val="000000"/>
                </a:solidFill>
                <a:effectLst/>
                <a:uLnTx/>
                <a:uFillTx/>
                <a:latin typeface="Calibri" charset="0"/>
                <a:ea typeface="ヒラギノ角ゴ Pro W3"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132</a:t>
            </a:fld>
            <a:endParaRPr kumimoji="0" lang="en-US" altLang="en-US" sz="1200" b="0" i="0" u="none" strike="noStrike" kern="1200" cap="none" spc="0" normalizeH="0" baseline="0" noProof="0">
              <a:ln>
                <a:noFill/>
              </a:ln>
              <a:solidFill>
                <a:srgbClr val="000000"/>
              </a:solidFill>
              <a:effectLst/>
              <a:uLnTx/>
              <a:uFillTx/>
              <a:latin typeface="Calibri" charset="0"/>
              <a:ea typeface="ヒラギノ角ゴ Pro W3" charset="-128"/>
              <a:cs typeface="+mn-cs"/>
            </a:endParaRPr>
          </a:p>
        </p:txBody>
      </p:sp>
      <p:sp>
        <p:nvSpPr>
          <p:cNvPr id="32770" name="Rectangle 2">
            <a:extLst>
              <a:ext uri="{FF2B5EF4-FFF2-40B4-BE49-F238E27FC236}">
                <a16:creationId xmlns:a16="http://schemas.microsoft.com/office/drawing/2014/main" id="{CFB13534-F6BC-E843-B2EA-10482F9A27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6" name="TextBox 3">
            <a:extLst>
              <a:ext uri="{FF2B5EF4-FFF2-40B4-BE49-F238E27FC236}">
                <a16:creationId xmlns:a16="http://schemas.microsoft.com/office/drawing/2014/main" id="{B6A9B17C-C037-884C-A9B9-86F4F595D6B3}"/>
              </a:ext>
            </a:extLst>
          </p:cNvPr>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numCol="1" anchor="t" anchorCtr="0" compatLnSpc="1">
            <a:prstTxWarp prst="textNoShape">
              <a:avLst/>
            </a:prstTxWarp>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lgn="ctr" eaLnBrk="1" hangingPunct="1">
              <a:defRPr/>
            </a:pPr>
            <a:r>
              <a:rPr lang="en-US" sz="1800" dirty="0">
                <a:solidFill>
                  <a:srgbClr val="FF0000"/>
                </a:solidFill>
              </a:rPr>
              <a:t>Based on DM SCT presentation</a:t>
            </a:r>
          </a:p>
        </p:txBody>
      </p:sp>
    </p:spTree>
    <p:extLst>
      <p:ext uri="{BB962C8B-B14F-4D97-AF65-F5344CB8AC3E}">
        <p14:creationId xmlns:p14="http://schemas.microsoft.com/office/powerpoint/2010/main" val="37466173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Gal-3 using this assay can range between 1.4 and 94.8 ng/ml, and the overall intra-assay and </a:t>
            </a:r>
            <a:r>
              <a:rPr lang="en-US" dirty="0" err="1"/>
              <a:t>interassay</a:t>
            </a:r>
            <a:r>
              <a:rPr lang="en-US" dirty="0"/>
              <a:t> coefficients of variation have been reported as approximately 3.4% and 8.5%, respectively.</a:t>
            </a:r>
          </a:p>
        </p:txBody>
      </p:sp>
      <p:sp>
        <p:nvSpPr>
          <p:cNvPr id="4" name="Slide Number Placeholder 3"/>
          <p:cNvSpPr>
            <a:spLocks noGrp="1"/>
          </p:cNvSpPr>
          <p:nvPr>
            <p:ph type="sldNum" sz="quarter" idx="5"/>
          </p:nvPr>
        </p:nvSpPr>
        <p:spPr/>
        <p:txBody>
          <a:bodyPr/>
          <a:lstStyle/>
          <a:p>
            <a:fld id="{8B4D20D6-ACB5-499A-A7BD-6621FA6FC988}" type="slidenum">
              <a:rPr lang="en-US" smtClean="0"/>
              <a:t>152</a:t>
            </a:fld>
            <a:endParaRPr lang="en-US"/>
          </a:p>
        </p:txBody>
      </p:sp>
    </p:spTree>
    <p:extLst>
      <p:ext uri="{BB962C8B-B14F-4D97-AF65-F5344CB8AC3E}">
        <p14:creationId xmlns:p14="http://schemas.microsoft.com/office/powerpoint/2010/main" val="3346111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ASI is calculated by dividing standing height by the time between the initial systolic peak and reflected wave, and expressed as meters per second.</a:t>
            </a:r>
          </a:p>
          <a:p>
            <a:r>
              <a:rPr lang="en-US" dirty="0"/>
              <a:t>Arterial stiffness index</a:t>
            </a:r>
          </a:p>
          <a:p>
            <a:r>
              <a:rPr lang="en-US" dirty="0"/>
              <a:t>(ASI) is a noninvasive marker of vascular aging and an</a:t>
            </a:r>
          </a:p>
          <a:p>
            <a:r>
              <a:rPr lang="en-US" dirty="0"/>
              <a:t>independent indicator of cardiovascular risk (23).</a:t>
            </a:r>
          </a:p>
          <a:p>
            <a:r>
              <a:rPr lang="en-US" dirty="0"/>
              <a:t>Approximately 170,000 UK Biobank participants</a:t>
            </a:r>
          </a:p>
          <a:p>
            <a:r>
              <a:rPr lang="en-US" dirty="0"/>
              <a:t>had finger photoplethysmography-derived ASI</a:t>
            </a:r>
          </a:p>
          <a:p>
            <a:r>
              <a:rPr lang="en-US" dirty="0"/>
              <a:t>measured with the </a:t>
            </a:r>
            <a:r>
              <a:rPr lang="en-US" dirty="0" err="1"/>
              <a:t>PulseTrace</a:t>
            </a:r>
            <a:r>
              <a:rPr lang="en-US" dirty="0"/>
              <a:t> PCA2 (CareFusion</a:t>
            </a:r>
          </a:p>
        </p:txBody>
      </p:sp>
      <p:sp>
        <p:nvSpPr>
          <p:cNvPr id="4" name="Slide Number Placeholder 3"/>
          <p:cNvSpPr>
            <a:spLocks noGrp="1"/>
          </p:cNvSpPr>
          <p:nvPr>
            <p:ph type="sldNum" sz="quarter" idx="5"/>
          </p:nvPr>
        </p:nvSpPr>
        <p:spPr/>
        <p:txBody>
          <a:bodyPr/>
          <a:lstStyle/>
          <a:p>
            <a:fld id="{8B4D20D6-ACB5-499A-A7BD-6621FA6FC988}" type="slidenum">
              <a:rPr lang="en-US" smtClean="0"/>
              <a:t>17</a:t>
            </a:fld>
            <a:endParaRPr lang="en-US"/>
          </a:p>
        </p:txBody>
      </p:sp>
    </p:spTree>
    <p:extLst>
      <p:ext uri="{BB962C8B-B14F-4D97-AF65-F5344CB8AC3E}">
        <p14:creationId xmlns:p14="http://schemas.microsoft.com/office/powerpoint/2010/main" val="1623980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F176E4-7535-4978-8DA1-C7118228B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536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Baseline data including demographic characteristics, cardiovascular risk factors, and baseline CAC scores were obtained at cohort entry between 1991 and 2010, and</a:t>
            </a:r>
          </a:p>
          <a:p>
            <a:r>
              <a:rPr lang="en-US" dirty="0"/>
              <a:t>follow-up information was obtained through June 2014</a:t>
            </a:r>
          </a:p>
        </p:txBody>
      </p:sp>
      <p:sp>
        <p:nvSpPr>
          <p:cNvPr id="4" name="Slide Number Placeholder 3"/>
          <p:cNvSpPr>
            <a:spLocks noGrp="1"/>
          </p:cNvSpPr>
          <p:nvPr>
            <p:ph type="sldNum" sz="quarter" idx="5"/>
          </p:nvPr>
        </p:nvSpPr>
        <p:spPr/>
        <p:txBody>
          <a:bodyPr/>
          <a:lstStyle/>
          <a:p>
            <a:fld id="{9EFAF9ED-1D9C-4E96-9675-EA91184397DC}" type="slidenum">
              <a:rPr lang="en-US" smtClean="0"/>
              <a:t>29</a:t>
            </a:fld>
            <a:endParaRPr lang="en-US"/>
          </a:p>
        </p:txBody>
      </p:sp>
    </p:spTree>
    <p:extLst>
      <p:ext uri="{BB962C8B-B14F-4D97-AF65-F5344CB8AC3E}">
        <p14:creationId xmlns:p14="http://schemas.microsoft.com/office/powerpoint/2010/main" val="1263851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BE0C7D8-845B-4E95-8F1E-1C3B7E09A73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03413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BE0C7D8-845B-4E95-8F1E-1C3B7E09A73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03413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7EA5BC54-8798-44CB-9CE7-06EB18C3438B}"/>
              </a:ext>
            </a:extLst>
          </p:cNvPr>
          <p:cNvSpPr>
            <a:spLocks noGrp="1" noRot="1" noChangeAspect="1" noTextEdit="1"/>
          </p:cNvSpPr>
          <p:nvPr>
            <p:ph type="sldImg"/>
          </p:nvPr>
        </p:nvSpPr>
        <p:spPr>
          <a:ln/>
        </p:spPr>
      </p:sp>
      <p:sp>
        <p:nvSpPr>
          <p:cNvPr id="35843" name="Notes Placeholder 2">
            <a:extLst>
              <a:ext uri="{FF2B5EF4-FFF2-40B4-BE49-F238E27FC236}">
                <a16:creationId xmlns:a16="http://schemas.microsoft.com/office/drawing/2014/main" id="{190634B3-930C-4A65-97C6-DD88B1E622C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5844" name="Slide Number Placeholder 3">
            <a:extLst>
              <a:ext uri="{FF2B5EF4-FFF2-40B4-BE49-F238E27FC236}">
                <a16:creationId xmlns:a16="http://schemas.microsoft.com/office/drawing/2014/main" id="{B9A53996-4910-411D-816A-3284F41D8DF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52AC591-146D-4F2B-BD7A-97BC3079B528}" type="slidenum">
              <a:rPr lang="en-US" altLang="en-US" smtClean="0"/>
              <a:pPr/>
              <a:t>44</a:t>
            </a:fld>
            <a:endParaRPr lang="en-US" altLang="en-US"/>
          </a:p>
        </p:txBody>
      </p:sp>
    </p:spTree>
    <p:extLst>
      <p:ext uri="{BB962C8B-B14F-4D97-AF65-F5344CB8AC3E}">
        <p14:creationId xmlns:p14="http://schemas.microsoft.com/office/powerpoint/2010/main" val="17026705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83C1A-5BC0-4CB4-89FD-1FFE1F006C0B}"/>
              </a:ext>
            </a:extLst>
          </p:cNvPr>
          <p:cNvSpPr>
            <a:spLocks noGrp="1"/>
          </p:cNvSpPr>
          <p:nvPr>
            <p:ph type="ctrTitle"/>
          </p:nvPr>
        </p:nvSpPr>
        <p:spPr>
          <a:xfrm>
            <a:off x="1524000" y="1122363"/>
            <a:ext cx="9144000" cy="2387600"/>
          </a:xfrm>
        </p:spPr>
        <p:txBody>
          <a:bodyPr anchor="b"/>
          <a:lstStyle>
            <a:lvl1pPr algn="ctr">
              <a:defRPr sz="4800">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29668CC-14FC-4F31-86C5-D0A706201DE0}"/>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1940A8F8-35DC-4A8A-A570-DBFDF728BD42}"/>
              </a:ext>
            </a:extLst>
          </p:cNvPr>
          <p:cNvSpPr>
            <a:spLocks noGrp="1"/>
          </p:cNvSpPr>
          <p:nvPr>
            <p:ph type="dt" sz="half" idx="10"/>
          </p:nvPr>
        </p:nvSpPr>
        <p:spPr>
          <a:xfrm>
            <a:off x="838200" y="6356350"/>
            <a:ext cx="2743200" cy="365125"/>
          </a:xfrm>
          <a:prstGeom prst="rect">
            <a:avLst/>
          </a:prstGeom>
        </p:spPr>
        <p:txBody>
          <a:bodyPr/>
          <a:lstStyle/>
          <a:p>
            <a:fld id="{A0D399BD-8C83-45F0-8EA3-15212DAF6EA3}" type="datetimeFigureOut">
              <a:rPr lang="en-US" smtClean="0"/>
              <a:t>12/11/2019</a:t>
            </a:fld>
            <a:endParaRPr lang="en-US"/>
          </a:p>
        </p:txBody>
      </p:sp>
      <p:sp>
        <p:nvSpPr>
          <p:cNvPr id="5" name="Footer Placeholder 4">
            <a:extLst>
              <a:ext uri="{FF2B5EF4-FFF2-40B4-BE49-F238E27FC236}">
                <a16:creationId xmlns:a16="http://schemas.microsoft.com/office/drawing/2014/main" id="{41115444-A849-4702-A8A1-2F90D2BA9F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45A645-2A92-4203-98EA-74C6BA35DCF8}"/>
              </a:ext>
            </a:extLst>
          </p:cNvPr>
          <p:cNvSpPr>
            <a:spLocks noGrp="1"/>
          </p:cNvSpPr>
          <p:nvPr>
            <p:ph type="sldNum" sz="quarter" idx="12"/>
          </p:nvPr>
        </p:nvSpPr>
        <p:spPr>
          <a:xfrm>
            <a:off x="8610600" y="6356350"/>
            <a:ext cx="2743200" cy="365125"/>
          </a:xfrm>
          <a:prstGeom prst="rect">
            <a:avLst/>
          </a:prstGeom>
        </p:spPr>
        <p:txBody>
          <a:bodyPr/>
          <a:lstStyle/>
          <a:p>
            <a:fld id="{5CA34B57-EC86-4103-8266-680D3B3BD83E}" type="slidenum">
              <a:rPr lang="en-US" smtClean="0"/>
              <a:t>‹#›</a:t>
            </a:fld>
            <a:endParaRPr lang="en-US"/>
          </a:p>
        </p:txBody>
      </p:sp>
    </p:spTree>
    <p:extLst>
      <p:ext uri="{BB962C8B-B14F-4D97-AF65-F5344CB8AC3E}">
        <p14:creationId xmlns:p14="http://schemas.microsoft.com/office/powerpoint/2010/main" val="3741641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2642D5-C95F-426B-A167-CC5ABEF683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559A3DB-330D-4308-9E91-7CA63B9253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291A6A-2028-4603-A709-57CBC34EA268}"/>
              </a:ext>
            </a:extLst>
          </p:cNvPr>
          <p:cNvSpPr>
            <a:spLocks noGrp="1"/>
          </p:cNvSpPr>
          <p:nvPr>
            <p:ph type="dt" sz="half" idx="10"/>
          </p:nvPr>
        </p:nvSpPr>
        <p:spPr>
          <a:xfrm>
            <a:off x="838200" y="6356350"/>
            <a:ext cx="2743200" cy="365125"/>
          </a:xfrm>
          <a:prstGeom prst="rect">
            <a:avLst/>
          </a:prstGeom>
        </p:spPr>
        <p:txBody>
          <a:bodyPr/>
          <a:lstStyle/>
          <a:p>
            <a:fld id="{A0D399BD-8C83-45F0-8EA3-15212DAF6EA3}" type="datetimeFigureOut">
              <a:rPr lang="en-US" smtClean="0"/>
              <a:t>12/11/2019</a:t>
            </a:fld>
            <a:endParaRPr lang="en-US"/>
          </a:p>
        </p:txBody>
      </p:sp>
      <p:sp>
        <p:nvSpPr>
          <p:cNvPr id="5" name="Footer Placeholder 4">
            <a:extLst>
              <a:ext uri="{FF2B5EF4-FFF2-40B4-BE49-F238E27FC236}">
                <a16:creationId xmlns:a16="http://schemas.microsoft.com/office/drawing/2014/main" id="{553C999D-4168-4818-939D-1FC9F870AC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5A8F0C-D0F6-4A6E-82A8-F6F7C7FD266E}"/>
              </a:ext>
            </a:extLst>
          </p:cNvPr>
          <p:cNvSpPr>
            <a:spLocks noGrp="1"/>
          </p:cNvSpPr>
          <p:nvPr>
            <p:ph type="sldNum" sz="quarter" idx="12"/>
          </p:nvPr>
        </p:nvSpPr>
        <p:spPr>
          <a:xfrm>
            <a:off x="8610600" y="6356350"/>
            <a:ext cx="2743200" cy="365125"/>
          </a:xfrm>
          <a:prstGeom prst="rect">
            <a:avLst/>
          </a:prstGeom>
        </p:spPr>
        <p:txBody>
          <a:bodyPr/>
          <a:lstStyle/>
          <a:p>
            <a:fld id="{5CA34B57-EC86-4103-8266-680D3B3BD83E}" type="slidenum">
              <a:rPr lang="en-US" smtClean="0"/>
              <a:t>‹#›</a:t>
            </a:fld>
            <a:endParaRPr lang="en-US"/>
          </a:p>
        </p:txBody>
      </p:sp>
    </p:spTree>
    <p:extLst>
      <p:ext uri="{BB962C8B-B14F-4D97-AF65-F5344CB8AC3E}">
        <p14:creationId xmlns:p14="http://schemas.microsoft.com/office/powerpoint/2010/main" val="376453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919F9-C870-144C-9F7F-207C1A7974E8}"/>
              </a:ext>
            </a:extLst>
          </p:cNvPr>
          <p:cNvSpPr>
            <a:spLocks noGrp="1"/>
          </p:cNvSpPr>
          <p:nvPr>
            <p:ph type="title"/>
          </p:nvPr>
        </p:nvSpPr>
        <p:spPr>
          <a:xfrm>
            <a:off x="328245" y="365125"/>
            <a:ext cx="11347939" cy="962513"/>
          </a:xfrm>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AF2BB229-52A8-A441-A0C1-A83D70AB709A}"/>
              </a:ext>
            </a:extLst>
          </p:cNvPr>
          <p:cNvSpPr>
            <a:spLocks noGrp="1"/>
          </p:cNvSpPr>
          <p:nvPr>
            <p:ph idx="1"/>
          </p:nvPr>
        </p:nvSpPr>
        <p:spPr>
          <a:xfrm>
            <a:off x="328245" y="1649779"/>
            <a:ext cx="4938347" cy="33706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B27E01BD-CD9A-1342-A639-2A4E48DB83B1}"/>
              </a:ext>
            </a:extLst>
          </p:cNvPr>
          <p:cNvPicPr>
            <a:picLocks noChangeAspect="1"/>
          </p:cNvPicPr>
          <p:nvPr userDrawn="1"/>
        </p:nvPicPr>
        <p:blipFill rotWithShape="1">
          <a:blip r:embed="rId2"/>
          <a:srcRect t="95443" b="3164"/>
          <a:stretch/>
        </p:blipFill>
        <p:spPr>
          <a:xfrm>
            <a:off x="-6350" y="6044058"/>
            <a:ext cx="12198350" cy="76240"/>
          </a:xfrm>
          <a:prstGeom prst="rect">
            <a:avLst/>
          </a:prstGeom>
        </p:spPr>
      </p:pic>
      <p:sp>
        <p:nvSpPr>
          <p:cNvPr id="8" name="Rectangle 7">
            <a:extLst>
              <a:ext uri="{FF2B5EF4-FFF2-40B4-BE49-F238E27FC236}">
                <a16:creationId xmlns:a16="http://schemas.microsoft.com/office/drawing/2014/main" id="{9AB65388-091C-AA4D-8A46-4066724BAB6D}"/>
              </a:ext>
            </a:extLst>
          </p:cNvPr>
          <p:cNvSpPr/>
          <p:nvPr userDrawn="1"/>
        </p:nvSpPr>
        <p:spPr>
          <a:xfrm>
            <a:off x="-6350" y="6119446"/>
            <a:ext cx="7110535" cy="741827"/>
          </a:xfrm>
          <a:prstGeom prst="rect">
            <a:avLst/>
          </a:prstGeom>
          <a:gradFill>
            <a:gsLst>
              <a:gs pos="0">
                <a:schemeClr val="bg1"/>
              </a:gs>
              <a:gs pos="63000">
                <a:srgbClr val="D51F3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t="47834"/>
          <a:stretch/>
        </p:blipFill>
        <p:spPr>
          <a:xfrm>
            <a:off x="10928840" y="6172279"/>
            <a:ext cx="1169377" cy="641761"/>
          </a:xfrm>
          <a:prstGeom prst="rect">
            <a:avLst/>
          </a:prstGeom>
        </p:spPr>
      </p:pic>
      <p:sp>
        <p:nvSpPr>
          <p:cNvPr id="9" name="Content Placeholder 2">
            <a:extLst>
              <a:ext uri="{FF2B5EF4-FFF2-40B4-BE49-F238E27FC236}">
                <a16:creationId xmlns:a16="http://schemas.microsoft.com/office/drawing/2014/main" id="{AF2BB229-52A8-A441-A0C1-A83D70AB709A}"/>
              </a:ext>
            </a:extLst>
          </p:cNvPr>
          <p:cNvSpPr>
            <a:spLocks noGrp="1"/>
          </p:cNvSpPr>
          <p:nvPr>
            <p:ph idx="10"/>
          </p:nvPr>
        </p:nvSpPr>
        <p:spPr>
          <a:xfrm>
            <a:off x="6172200" y="1649779"/>
            <a:ext cx="4938347" cy="33706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3">
            <a:extLst>
              <a:ext uri="{FF2B5EF4-FFF2-40B4-BE49-F238E27FC236}">
                <a16:creationId xmlns:a16="http://schemas.microsoft.com/office/drawing/2014/main" id="{7F4519AE-ACE1-9C48-AA38-07E1246B277A}"/>
              </a:ext>
            </a:extLst>
          </p:cNvPr>
          <p:cNvSpPr txBox="1">
            <a:spLocks/>
          </p:cNvSpPr>
          <p:nvPr userDrawn="1"/>
        </p:nvSpPr>
        <p:spPr>
          <a:xfrm>
            <a:off x="1595718" y="6415647"/>
            <a:ext cx="2185988" cy="139700"/>
          </a:xfrm>
          <a:prstGeom prst="rect">
            <a:avLst/>
          </a:prstGeom>
        </p:spPr>
        <p:txBody>
          <a:bodyPr/>
          <a:lstStyle>
            <a:defPPr>
              <a:defRPr lang="en-US"/>
            </a:defPPr>
            <a:lvl1pPr marL="0" algn="l" defTabSz="914400" rtl="0" eaLnBrk="1" latinLnBrk="0" hangingPunct="1">
              <a:defRPr sz="900" b="1" kern="1200">
                <a:solidFill>
                  <a:schemeClr val="bg1"/>
                </a:solidFill>
                <a:latin typeface="Arial Narrow" panose="020B06060202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9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Cardiovascular Clinical Research Center</a:t>
            </a:r>
            <a:endParaRPr kumimoji="0" lang="en-US" sz="9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p:txBody>
      </p:sp>
      <p:sp>
        <p:nvSpPr>
          <p:cNvPr id="14" name="Freeform 5"/>
          <p:cNvSpPr>
            <a:spLocks noEditPoints="1"/>
          </p:cNvSpPr>
          <p:nvPr userDrawn="1"/>
        </p:nvSpPr>
        <p:spPr bwMode="auto">
          <a:xfrm>
            <a:off x="916564" y="6345674"/>
            <a:ext cx="673245" cy="290223"/>
          </a:xfrm>
          <a:custGeom>
            <a:avLst/>
            <a:gdLst>
              <a:gd name="T0" fmla="*/ 32 w 511"/>
              <a:gd name="T1" fmla="*/ 39 h 221"/>
              <a:gd name="T2" fmla="*/ 106 w 511"/>
              <a:gd name="T3" fmla="*/ 0 h 221"/>
              <a:gd name="T4" fmla="*/ 188 w 511"/>
              <a:gd name="T5" fmla="*/ 44 h 221"/>
              <a:gd name="T6" fmla="*/ 139 w 511"/>
              <a:gd name="T7" fmla="*/ 208 h 221"/>
              <a:gd name="T8" fmla="*/ 161 w 511"/>
              <a:gd name="T9" fmla="*/ 194 h 221"/>
              <a:gd name="T10" fmla="*/ 2 w 511"/>
              <a:gd name="T11" fmla="*/ 101 h 221"/>
              <a:gd name="T12" fmla="*/ 91 w 511"/>
              <a:gd name="T13" fmla="*/ 70 h 221"/>
              <a:gd name="T14" fmla="*/ 123 w 511"/>
              <a:gd name="T15" fmla="*/ 108 h 221"/>
              <a:gd name="T16" fmla="*/ 208 w 511"/>
              <a:gd name="T17" fmla="*/ 70 h 221"/>
              <a:gd name="T18" fmla="*/ 73 w 511"/>
              <a:gd name="T19" fmla="*/ 70 h 221"/>
              <a:gd name="T20" fmla="*/ 53 w 511"/>
              <a:gd name="T21" fmla="*/ 96 h 221"/>
              <a:gd name="T22" fmla="*/ 54 w 511"/>
              <a:gd name="T23" fmla="*/ 70 h 221"/>
              <a:gd name="T24" fmla="*/ 144 w 511"/>
              <a:gd name="T25" fmla="*/ 70 h 221"/>
              <a:gd name="T26" fmla="*/ 175 w 511"/>
              <a:gd name="T27" fmla="*/ 70 h 221"/>
              <a:gd name="T28" fmla="*/ 267 w 511"/>
              <a:gd name="T29" fmla="*/ 206 h 221"/>
              <a:gd name="T30" fmla="*/ 267 w 511"/>
              <a:gd name="T31" fmla="*/ 193 h 221"/>
              <a:gd name="T32" fmla="*/ 259 w 511"/>
              <a:gd name="T33" fmla="*/ 199 h 221"/>
              <a:gd name="T34" fmla="*/ 416 w 511"/>
              <a:gd name="T35" fmla="*/ 92 h 221"/>
              <a:gd name="T36" fmla="*/ 402 w 511"/>
              <a:gd name="T37" fmla="*/ 86 h 221"/>
              <a:gd name="T38" fmla="*/ 402 w 511"/>
              <a:gd name="T39" fmla="*/ 123 h 221"/>
              <a:gd name="T40" fmla="*/ 397 w 511"/>
              <a:gd name="T41" fmla="*/ 184 h 221"/>
              <a:gd name="T42" fmla="*/ 373 w 511"/>
              <a:gd name="T43" fmla="*/ 152 h 221"/>
              <a:gd name="T44" fmla="*/ 511 w 511"/>
              <a:gd name="T45" fmla="*/ 124 h 221"/>
              <a:gd name="T46" fmla="*/ 511 w 511"/>
              <a:gd name="T47" fmla="*/ 111 h 221"/>
              <a:gd name="T48" fmla="*/ 503 w 511"/>
              <a:gd name="T49" fmla="*/ 117 h 221"/>
              <a:gd name="T50" fmla="*/ 487 w 511"/>
              <a:gd name="T51" fmla="*/ 105 h 221"/>
              <a:gd name="T52" fmla="*/ 450 w 511"/>
              <a:gd name="T53" fmla="*/ 98 h 221"/>
              <a:gd name="T54" fmla="*/ 443 w 511"/>
              <a:gd name="T55" fmla="*/ 87 h 221"/>
              <a:gd name="T56" fmla="*/ 366 w 511"/>
              <a:gd name="T57" fmla="*/ 169 h 221"/>
              <a:gd name="T58" fmla="*/ 365 w 511"/>
              <a:gd name="T59" fmla="*/ 205 h 221"/>
              <a:gd name="T60" fmla="*/ 343 w 511"/>
              <a:gd name="T61" fmla="*/ 203 h 221"/>
              <a:gd name="T62" fmla="*/ 343 w 511"/>
              <a:gd name="T63" fmla="*/ 156 h 221"/>
              <a:gd name="T64" fmla="*/ 318 w 511"/>
              <a:gd name="T65" fmla="*/ 133 h 221"/>
              <a:gd name="T66" fmla="*/ 294 w 511"/>
              <a:gd name="T67" fmla="*/ 133 h 221"/>
              <a:gd name="T68" fmla="*/ 332 w 511"/>
              <a:gd name="T69" fmla="*/ 98 h 221"/>
              <a:gd name="T70" fmla="*/ 271 w 511"/>
              <a:gd name="T71" fmla="*/ 103 h 221"/>
              <a:gd name="T72" fmla="*/ 249 w 511"/>
              <a:gd name="T73" fmla="*/ 94 h 221"/>
              <a:gd name="T74" fmla="*/ 286 w 511"/>
              <a:gd name="T75" fmla="*/ 132 h 221"/>
              <a:gd name="T76" fmla="*/ 261 w 511"/>
              <a:gd name="T77" fmla="*/ 119 h 221"/>
              <a:gd name="T78" fmla="*/ 311 w 511"/>
              <a:gd name="T79" fmla="*/ 215 h 221"/>
              <a:gd name="T80" fmla="*/ 272 w 511"/>
              <a:gd name="T81" fmla="*/ 203 h 221"/>
              <a:gd name="T82" fmla="*/ 280 w 511"/>
              <a:gd name="T83" fmla="*/ 184 h 221"/>
              <a:gd name="T84" fmla="*/ 309 w 511"/>
              <a:gd name="T85" fmla="*/ 203 h 221"/>
              <a:gd name="T86" fmla="*/ 296 w 511"/>
              <a:gd name="T87" fmla="*/ 201 h 221"/>
              <a:gd name="T88" fmla="*/ 318 w 511"/>
              <a:gd name="T89" fmla="*/ 215 h 221"/>
              <a:gd name="T90" fmla="*/ 208 w 511"/>
              <a:gd name="T91" fmla="*/ 215 h 221"/>
              <a:gd name="T92" fmla="*/ 174 w 511"/>
              <a:gd name="T93" fmla="*/ 153 h 221"/>
              <a:gd name="T94" fmla="*/ 342 w 511"/>
              <a:gd name="T95" fmla="*/ 130 h 221"/>
              <a:gd name="T96" fmla="*/ 370 w 511"/>
              <a:gd name="T97" fmla="*/ 90 h 221"/>
              <a:gd name="T98" fmla="*/ 374 w 511"/>
              <a:gd name="T99" fmla="*/ 98 h 221"/>
              <a:gd name="T100" fmla="*/ 354 w 511"/>
              <a:gd name="T101" fmla="*/ 122 h 221"/>
              <a:gd name="T102" fmla="*/ 342 w 511"/>
              <a:gd name="T103" fmla="*/ 130 h 221"/>
              <a:gd name="T104" fmla="*/ 352 w 511"/>
              <a:gd name="T105" fmla="*/ 103 h 221"/>
              <a:gd name="T106" fmla="*/ 351 w 511"/>
              <a:gd name="T107" fmla="*/ 133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1" h="221">
                <a:moveTo>
                  <a:pt x="188" y="44"/>
                </a:moveTo>
                <a:cubicBezTo>
                  <a:pt x="188" y="44"/>
                  <a:pt x="187" y="44"/>
                  <a:pt x="186" y="43"/>
                </a:cubicBezTo>
                <a:cubicBezTo>
                  <a:pt x="185" y="42"/>
                  <a:pt x="179" y="36"/>
                  <a:pt x="169" y="30"/>
                </a:cubicBezTo>
                <a:cubicBezTo>
                  <a:pt x="159" y="24"/>
                  <a:pt x="137" y="13"/>
                  <a:pt x="107" y="13"/>
                </a:cubicBezTo>
                <a:cubicBezTo>
                  <a:pt x="71" y="13"/>
                  <a:pt x="47" y="27"/>
                  <a:pt x="32" y="39"/>
                </a:cubicBezTo>
                <a:cubicBezTo>
                  <a:pt x="18" y="51"/>
                  <a:pt x="11" y="65"/>
                  <a:pt x="11" y="66"/>
                </a:cubicBezTo>
                <a:cubicBezTo>
                  <a:pt x="11" y="66"/>
                  <a:pt x="11" y="66"/>
                  <a:pt x="10" y="66"/>
                </a:cubicBezTo>
                <a:cubicBezTo>
                  <a:pt x="10" y="66"/>
                  <a:pt x="10" y="66"/>
                  <a:pt x="10" y="66"/>
                </a:cubicBezTo>
                <a:cubicBezTo>
                  <a:pt x="11" y="65"/>
                  <a:pt x="17" y="49"/>
                  <a:pt x="30" y="35"/>
                </a:cubicBezTo>
                <a:cubicBezTo>
                  <a:pt x="43" y="20"/>
                  <a:pt x="69" y="0"/>
                  <a:pt x="106" y="0"/>
                </a:cubicBezTo>
                <a:cubicBezTo>
                  <a:pt x="142" y="0"/>
                  <a:pt x="165" y="19"/>
                  <a:pt x="173" y="26"/>
                </a:cubicBezTo>
                <a:cubicBezTo>
                  <a:pt x="180" y="33"/>
                  <a:pt x="186" y="41"/>
                  <a:pt x="187" y="42"/>
                </a:cubicBezTo>
                <a:cubicBezTo>
                  <a:pt x="188" y="43"/>
                  <a:pt x="188" y="44"/>
                  <a:pt x="188" y="44"/>
                </a:cubicBezTo>
                <a:cubicBezTo>
                  <a:pt x="188" y="44"/>
                  <a:pt x="188" y="44"/>
                  <a:pt x="188" y="44"/>
                </a:cubicBezTo>
                <a:cubicBezTo>
                  <a:pt x="188" y="44"/>
                  <a:pt x="188" y="44"/>
                  <a:pt x="188" y="44"/>
                </a:cubicBezTo>
                <a:close/>
                <a:moveTo>
                  <a:pt x="1" y="101"/>
                </a:moveTo>
                <a:cubicBezTo>
                  <a:pt x="1" y="101"/>
                  <a:pt x="1" y="101"/>
                  <a:pt x="1" y="102"/>
                </a:cubicBezTo>
                <a:cubicBezTo>
                  <a:pt x="1" y="103"/>
                  <a:pt x="0" y="117"/>
                  <a:pt x="3" y="134"/>
                </a:cubicBezTo>
                <a:cubicBezTo>
                  <a:pt x="8" y="157"/>
                  <a:pt x="22" y="186"/>
                  <a:pt x="54" y="203"/>
                </a:cubicBezTo>
                <a:cubicBezTo>
                  <a:pt x="87" y="221"/>
                  <a:pt x="120" y="216"/>
                  <a:pt x="139" y="208"/>
                </a:cubicBezTo>
                <a:cubicBezTo>
                  <a:pt x="153" y="202"/>
                  <a:pt x="157" y="198"/>
                  <a:pt x="159" y="196"/>
                </a:cubicBezTo>
                <a:cubicBezTo>
                  <a:pt x="160" y="196"/>
                  <a:pt x="161" y="195"/>
                  <a:pt x="161" y="195"/>
                </a:cubicBezTo>
                <a:cubicBezTo>
                  <a:pt x="162" y="194"/>
                  <a:pt x="162" y="194"/>
                  <a:pt x="162" y="194"/>
                </a:cubicBezTo>
                <a:cubicBezTo>
                  <a:pt x="162" y="194"/>
                  <a:pt x="162" y="194"/>
                  <a:pt x="162" y="194"/>
                </a:cubicBezTo>
                <a:cubicBezTo>
                  <a:pt x="162" y="194"/>
                  <a:pt x="162" y="194"/>
                  <a:pt x="161" y="194"/>
                </a:cubicBezTo>
                <a:cubicBezTo>
                  <a:pt x="160" y="195"/>
                  <a:pt x="146" y="201"/>
                  <a:pt x="129" y="203"/>
                </a:cubicBezTo>
                <a:cubicBezTo>
                  <a:pt x="111" y="205"/>
                  <a:pt x="87" y="204"/>
                  <a:pt x="62" y="191"/>
                </a:cubicBezTo>
                <a:cubicBezTo>
                  <a:pt x="36" y="178"/>
                  <a:pt x="19" y="158"/>
                  <a:pt x="10" y="139"/>
                </a:cubicBezTo>
                <a:cubicBezTo>
                  <a:pt x="1" y="120"/>
                  <a:pt x="2" y="103"/>
                  <a:pt x="2" y="102"/>
                </a:cubicBezTo>
                <a:cubicBezTo>
                  <a:pt x="2" y="101"/>
                  <a:pt x="2" y="101"/>
                  <a:pt x="2" y="101"/>
                </a:cubicBezTo>
                <a:cubicBezTo>
                  <a:pt x="2" y="101"/>
                  <a:pt x="2" y="101"/>
                  <a:pt x="2" y="101"/>
                </a:cubicBezTo>
                <a:cubicBezTo>
                  <a:pt x="2" y="101"/>
                  <a:pt x="1" y="101"/>
                  <a:pt x="1" y="101"/>
                </a:cubicBezTo>
                <a:close/>
                <a:moveTo>
                  <a:pt x="108" y="133"/>
                </a:moveTo>
                <a:cubicBezTo>
                  <a:pt x="108" y="108"/>
                  <a:pt x="108" y="108"/>
                  <a:pt x="108" y="108"/>
                </a:cubicBezTo>
                <a:cubicBezTo>
                  <a:pt x="91" y="70"/>
                  <a:pt x="91" y="70"/>
                  <a:pt x="91" y="70"/>
                </a:cubicBezTo>
                <a:cubicBezTo>
                  <a:pt x="105" y="70"/>
                  <a:pt x="105" y="70"/>
                  <a:pt x="105" y="70"/>
                </a:cubicBezTo>
                <a:cubicBezTo>
                  <a:pt x="116" y="95"/>
                  <a:pt x="116" y="95"/>
                  <a:pt x="116" y="95"/>
                </a:cubicBezTo>
                <a:cubicBezTo>
                  <a:pt x="127" y="70"/>
                  <a:pt x="127" y="70"/>
                  <a:pt x="127" y="70"/>
                </a:cubicBezTo>
                <a:cubicBezTo>
                  <a:pt x="140" y="70"/>
                  <a:pt x="140" y="70"/>
                  <a:pt x="140" y="70"/>
                </a:cubicBezTo>
                <a:cubicBezTo>
                  <a:pt x="123" y="108"/>
                  <a:pt x="123" y="108"/>
                  <a:pt x="123" y="108"/>
                </a:cubicBezTo>
                <a:cubicBezTo>
                  <a:pt x="123" y="133"/>
                  <a:pt x="123" y="133"/>
                  <a:pt x="123" y="133"/>
                </a:cubicBezTo>
                <a:lnTo>
                  <a:pt x="108" y="133"/>
                </a:lnTo>
                <a:close/>
                <a:moveTo>
                  <a:pt x="241" y="133"/>
                </a:moveTo>
                <a:cubicBezTo>
                  <a:pt x="208" y="133"/>
                  <a:pt x="208" y="133"/>
                  <a:pt x="208" y="133"/>
                </a:cubicBezTo>
                <a:cubicBezTo>
                  <a:pt x="208" y="70"/>
                  <a:pt x="208" y="70"/>
                  <a:pt x="208" y="70"/>
                </a:cubicBezTo>
                <a:cubicBezTo>
                  <a:pt x="222" y="70"/>
                  <a:pt x="222" y="70"/>
                  <a:pt x="222" y="70"/>
                </a:cubicBezTo>
                <a:cubicBezTo>
                  <a:pt x="222" y="121"/>
                  <a:pt x="222" y="121"/>
                  <a:pt x="222" y="121"/>
                </a:cubicBezTo>
                <a:cubicBezTo>
                  <a:pt x="241" y="121"/>
                  <a:pt x="241" y="121"/>
                  <a:pt x="241" y="121"/>
                </a:cubicBezTo>
                <a:lnTo>
                  <a:pt x="241" y="133"/>
                </a:lnTo>
                <a:close/>
                <a:moveTo>
                  <a:pt x="73" y="70"/>
                </a:moveTo>
                <a:cubicBezTo>
                  <a:pt x="86" y="70"/>
                  <a:pt x="86" y="70"/>
                  <a:pt x="86" y="70"/>
                </a:cubicBezTo>
                <a:cubicBezTo>
                  <a:pt x="86" y="133"/>
                  <a:pt x="86" y="133"/>
                  <a:pt x="86" y="133"/>
                </a:cubicBezTo>
                <a:cubicBezTo>
                  <a:pt x="73" y="133"/>
                  <a:pt x="73" y="133"/>
                  <a:pt x="73" y="133"/>
                </a:cubicBezTo>
                <a:cubicBezTo>
                  <a:pt x="73" y="133"/>
                  <a:pt x="73" y="133"/>
                  <a:pt x="73" y="133"/>
                </a:cubicBezTo>
                <a:cubicBezTo>
                  <a:pt x="73" y="131"/>
                  <a:pt x="57" y="104"/>
                  <a:pt x="53" y="96"/>
                </a:cubicBezTo>
                <a:cubicBezTo>
                  <a:pt x="53" y="133"/>
                  <a:pt x="53" y="133"/>
                  <a:pt x="53" y="133"/>
                </a:cubicBezTo>
                <a:cubicBezTo>
                  <a:pt x="40" y="133"/>
                  <a:pt x="40" y="133"/>
                  <a:pt x="40" y="133"/>
                </a:cubicBezTo>
                <a:cubicBezTo>
                  <a:pt x="40" y="70"/>
                  <a:pt x="40" y="70"/>
                  <a:pt x="40" y="70"/>
                </a:cubicBezTo>
                <a:cubicBezTo>
                  <a:pt x="54" y="70"/>
                  <a:pt x="54" y="70"/>
                  <a:pt x="54" y="70"/>
                </a:cubicBezTo>
                <a:cubicBezTo>
                  <a:pt x="54" y="70"/>
                  <a:pt x="54" y="70"/>
                  <a:pt x="54" y="70"/>
                </a:cubicBezTo>
                <a:cubicBezTo>
                  <a:pt x="55" y="71"/>
                  <a:pt x="69" y="97"/>
                  <a:pt x="73" y="106"/>
                </a:cubicBezTo>
                <a:lnTo>
                  <a:pt x="73" y="70"/>
                </a:lnTo>
                <a:close/>
                <a:moveTo>
                  <a:pt x="166" y="134"/>
                </a:moveTo>
                <a:cubicBezTo>
                  <a:pt x="152" y="134"/>
                  <a:pt x="144" y="126"/>
                  <a:pt x="144" y="111"/>
                </a:cubicBezTo>
                <a:cubicBezTo>
                  <a:pt x="144" y="70"/>
                  <a:pt x="144" y="70"/>
                  <a:pt x="144" y="70"/>
                </a:cubicBezTo>
                <a:cubicBezTo>
                  <a:pt x="158" y="70"/>
                  <a:pt x="158" y="70"/>
                  <a:pt x="158" y="70"/>
                </a:cubicBezTo>
                <a:cubicBezTo>
                  <a:pt x="158" y="110"/>
                  <a:pt x="158" y="110"/>
                  <a:pt x="158" y="110"/>
                </a:cubicBezTo>
                <a:cubicBezTo>
                  <a:pt x="158" y="119"/>
                  <a:pt x="161" y="122"/>
                  <a:pt x="167" y="122"/>
                </a:cubicBezTo>
                <a:cubicBezTo>
                  <a:pt x="172" y="122"/>
                  <a:pt x="175" y="118"/>
                  <a:pt x="175" y="110"/>
                </a:cubicBezTo>
                <a:cubicBezTo>
                  <a:pt x="175" y="70"/>
                  <a:pt x="175" y="70"/>
                  <a:pt x="175" y="70"/>
                </a:cubicBezTo>
                <a:cubicBezTo>
                  <a:pt x="188" y="70"/>
                  <a:pt x="188" y="70"/>
                  <a:pt x="188" y="70"/>
                </a:cubicBezTo>
                <a:cubicBezTo>
                  <a:pt x="188" y="111"/>
                  <a:pt x="188" y="111"/>
                  <a:pt x="188" y="111"/>
                </a:cubicBezTo>
                <a:cubicBezTo>
                  <a:pt x="188" y="126"/>
                  <a:pt x="181" y="134"/>
                  <a:pt x="166" y="134"/>
                </a:cubicBezTo>
                <a:close/>
                <a:moveTo>
                  <a:pt x="259" y="199"/>
                </a:moveTo>
                <a:cubicBezTo>
                  <a:pt x="267" y="206"/>
                  <a:pt x="267" y="206"/>
                  <a:pt x="267" y="206"/>
                </a:cubicBezTo>
                <a:cubicBezTo>
                  <a:pt x="267" y="206"/>
                  <a:pt x="267" y="206"/>
                  <a:pt x="267" y="206"/>
                </a:cubicBezTo>
                <a:cubicBezTo>
                  <a:pt x="263" y="213"/>
                  <a:pt x="257" y="216"/>
                  <a:pt x="249" y="216"/>
                </a:cubicBezTo>
                <a:cubicBezTo>
                  <a:pt x="236" y="216"/>
                  <a:pt x="229" y="207"/>
                  <a:pt x="229" y="192"/>
                </a:cubicBezTo>
                <a:cubicBezTo>
                  <a:pt x="229" y="174"/>
                  <a:pt x="239" y="168"/>
                  <a:pt x="249" y="168"/>
                </a:cubicBezTo>
                <a:cubicBezTo>
                  <a:pt x="261" y="168"/>
                  <a:pt x="267" y="177"/>
                  <a:pt x="267" y="193"/>
                </a:cubicBezTo>
                <a:cubicBezTo>
                  <a:pt x="267" y="196"/>
                  <a:pt x="267" y="196"/>
                  <a:pt x="267" y="196"/>
                </a:cubicBezTo>
                <a:cubicBezTo>
                  <a:pt x="242" y="196"/>
                  <a:pt x="242" y="196"/>
                  <a:pt x="242" y="196"/>
                </a:cubicBezTo>
                <a:cubicBezTo>
                  <a:pt x="243" y="202"/>
                  <a:pt x="245" y="205"/>
                  <a:pt x="250" y="205"/>
                </a:cubicBezTo>
                <a:cubicBezTo>
                  <a:pt x="254" y="205"/>
                  <a:pt x="257" y="202"/>
                  <a:pt x="259" y="200"/>
                </a:cubicBezTo>
                <a:lnTo>
                  <a:pt x="259" y="199"/>
                </a:lnTo>
                <a:close/>
                <a:moveTo>
                  <a:pt x="242" y="187"/>
                </a:moveTo>
                <a:cubicBezTo>
                  <a:pt x="255" y="187"/>
                  <a:pt x="255" y="187"/>
                  <a:pt x="255" y="187"/>
                </a:cubicBezTo>
                <a:cubicBezTo>
                  <a:pt x="254" y="179"/>
                  <a:pt x="250" y="179"/>
                  <a:pt x="249" y="179"/>
                </a:cubicBezTo>
                <a:cubicBezTo>
                  <a:pt x="245" y="179"/>
                  <a:pt x="243" y="182"/>
                  <a:pt x="242" y="187"/>
                </a:cubicBezTo>
                <a:close/>
                <a:moveTo>
                  <a:pt x="416" y="92"/>
                </a:moveTo>
                <a:cubicBezTo>
                  <a:pt x="420" y="96"/>
                  <a:pt x="422" y="102"/>
                  <a:pt x="422" y="110"/>
                </a:cubicBezTo>
                <a:cubicBezTo>
                  <a:pt x="422" y="128"/>
                  <a:pt x="412" y="134"/>
                  <a:pt x="402" y="134"/>
                </a:cubicBezTo>
                <a:cubicBezTo>
                  <a:pt x="392" y="134"/>
                  <a:pt x="382" y="128"/>
                  <a:pt x="382" y="110"/>
                </a:cubicBezTo>
                <a:cubicBezTo>
                  <a:pt x="382" y="102"/>
                  <a:pt x="384" y="96"/>
                  <a:pt x="388" y="92"/>
                </a:cubicBezTo>
                <a:cubicBezTo>
                  <a:pt x="392" y="88"/>
                  <a:pt x="396" y="86"/>
                  <a:pt x="402" y="86"/>
                </a:cubicBezTo>
                <a:cubicBezTo>
                  <a:pt x="408" y="86"/>
                  <a:pt x="413" y="88"/>
                  <a:pt x="416" y="92"/>
                </a:cubicBezTo>
                <a:close/>
                <a:moveTo>
                  <a:pt x="409" y="110"/>
                </a:moveTo>
                <a:cubicBezTo>
                  <a:pt x="409" y="99"/>
                  <a:pt x="405" y="97"/>
                  <a:pt x="402" y="97"/>
                </a:cubicBezTo>
                <a:cubicBezTo>
                  <a:pt x="398" y="97"/>
                  <a:pt x="396" y="101"/>
                  <a:pt x="396" y="110"/>
                </a:cubicBezTo>
                <a:cubicBezTo>
                  <a:pt x="396" y="122"/>
                  <a:pt x="399" y="123"/>
                  <a:pt x="402" y="123"/>
                </a:cubicBezTo>
                <a:cubicBezTo>
                  <a:pt x="407" y="123"/>
                  <a:pt x="409" y="119"/>
                  <a:pt x="409" y="110"/>
                </a:cubicBezTo>
                <a:close/>
                <a:moveTo>
                  <a:pt x="410" y="180"/>
                </a:moveTo>
                <a:cubicBezTo>
                  <a:pt x="410" y="215"/>
                  <a:pt x="410" y="215"/>
                  <a:pt x="410" y="215"/>
                </a:cubicBezTo>
                <a:cubicBezTo>
                  <a:pt x="397" y="215"/>
                  <a:pt x="397" y="215"/>
                  <a:pt x="397" y="215"/>
                </a:cubicBezTo>
                <a:cubicBezTo>
                  <a:pt x="397" y="184"/>
                  <a:pt x="397" y="184"/>
                  <a:pt x="397" y="184"/>
                </a:cubicBezTo>
                <a:cubicBezTo>
                  <a:pt x="397" y="180"/>
                  <a:pt x="395" y="180"/>
                  <a:pt x="393" y="180"/>
                </a:cubicBezTo>
                <a:cubicBezTo>
                  <a:pt x="391" y="180"/>
                  <a:pt x="389" y="181"/>
                  <a:pt x="386" y="183"/>
                </a:cubicBezTo>
                <a:cubicBezTo>
                  <a:pt x="386" y="215"/>
                  <a:pt x="386" y="215"/>
                  <a:pt x="386" y="215"/>
                </a:cubicBezTo>
                <a:cubicBezTo>
                  <a:pt x="373" y="215"/>
                  <a:pt x="373" y="215"/>
                  <a:pt x="373" y="215"/>
                </a:cubicBezTo>
                <a:cubicBezTo>
                  <a:pt x="373" y="152"/>
                  <a:pt x="373" y="152"/>
                  <a:pt x="373" y="152"/>
                </a:cubicBezTo>
                <a:cubicBezTo>
                  <a:pt x="386" y="150"/>
                  <a:pt x="386" y="150"/>
                  <a:pt x="386" y="150"/>
                </a:cubicBezTo>
                <a:cubicBezTo>
                  <a:pt x="386" y="174"/>
                  <a:pt x="386" y="174"/>
                  <a:pt x="386" y="174"/>
                </a:cubicBezTo>
                <a:cubicBezTo>
                  <a:pt x="389" y="171"/>
                  <a:pt x="393" y="168"/>
                  <a:pt x="399" y="168"/>
                </a:cubicBezTo>
                <a:cubicBezTo>
                  <a:pt x="406" y="168"/>
                  <a:pt x="410" y="172"/>
                  <a:pt x="410" y="180"/>
                </a:cubicBezTo>
                <a:close/>
                <a:moveTo>
                  <a:pt x="511" y="124"/>
                </a:moveTo>
                <a:cubicBezTo>
                  <a:pt x="511" y="124"/>
                  <a:pt x="511" y="124"/>
                  <a:pt x="511" y="124"/>
                </a:cubicBezTo>
                <a:cubicBezTo>
                  <a:pt x="507" y="131"/>
                  <a:pt x="501" y="134"/>
                  <a:pt x="493" y="134"/>
                </a:cubicBezTo>
                <a:cubicBezTo>
                  <a:pt x="480" y="134"/>
                  <a:pt x="473" y="125"/>
                  <a:pt x="473" y="110"/>
                </a:cubicBezTo>
                <a:cubicBezTo>
                  <a:pt x="473" y="92"/>
                  <a:pt x="484" y="86"/>
                  <a:pt x="493" y="86"/>
                </a:cubicBezTo>
                <a:cubicBezTo>
                  <a:pt x="505" y="86"/>
                  <a:pt x="511" y="95"/>
                  <a:pt x="511" y="111"/>
                </a:cubicBezTo>
                <a:cubicBezTo>
                  <a:pt x="511" y="114"/>
                  <a:pt x="511" y="114"/>
                  <a:pt x="511" y="114"/>
                </a:cubicBezTo>
                <a:cubicBezTo>
                  <a:pt x="486" y="114"/>
                  <a:pt x="486" y="114"/>
                  <a:pt x="486" y="114"/>
                </a:cubicBezTo>
                <a:cubicBezTo>
                  <a:pt x="487" y="120"/>
                  <a:pt x="489" y="123"/>
                  <a:pt x="494" y="123"/>
                </a:cubicBezTo>
                <a:cubicBezTo>
                  <a:pt x="498" y="123"/>
                  <a:pt x="501" y="120"/>
                  <a:pt x="503" y="118"/>
                </a:cubicBezTo>
                <a:cubicBezTo>
                  <a:pt x="503" y="117"/>
                  <a:pt x="503" y="117"/>
                  <a:pt x="503" y="117"/>
                </a:cubicBezTo>
                <a:lnTo>
                  <a:pt x="511" y="124"/>
                </a:lnTo>
                <a:close/>
                <a:moveTo>
                  <a:pt x="487" y="105"/>
                </a:moveTo>
                <a:cubicBezTo>
                  <a:pt x="499" y="105"/>
                  <a:pt x="499" y="105"/>
                  <a:pt x="499" y="105"/>
                </a:cubicBezTo>
                <a:cubicBezTo>
                  <a:pt x="498" y="97"/>
                  <a:pt x="494" y="97"/>
                  <a:pt x="493" y="97"/>
                </a:cubicBezTo>
                <a:cubicBezTo>
                  <a:pt x="489" y="97"/>
                  <a:pt x="487" y="100"/>
                  <a:pt x="487" y="105"/>
                </a:cubicBezTo>
                <a:close/>
                <a:moveTo>
                  <a:pt x="467" y="98"/>
                </a:moveTo>
                <a:cubicBezTo>
                  <a:pt x="467" y="133"/>
                  <a:pt x="467" y="133"/>
                  <a:pt x="467" y="133"/>
                </a:cubicBezTo>
                <a:cubicBezTo>
                  <a:pt x="453" y="133"/>
                  <a:pt x="453" y="133"/>
                  <a:pt x="453" y="133"/>
                </a:cubicBezTo>
                <a:cubicBezTo>
                  <a:pt x="453" y="102"/>
                  <a:pt x="453" y="102"/>
                  <a:pt x="453" y="102"/>
                </a:cubicBezTo>
                <a:cubicBezTo>
                  <a:pt x="453" y="98"/>
                  <a:pt x="452" y="98"/>
                  <a:pt x="450" y="98"/>
                </a:cubicBezTo>
                <a:cubicBezTo>
                  <a:pt x="448" y="98"/>
                  <a:pt x="445" y="99"/>
                  <a:pt x="443" y="102"/>
                </a:cubicBezTo>
                <a:cubicBezTo>
                  <a:pt x="443" y="133"/>
                  <a:pt x="443" y="133"/>
                  <a:pt x="443" y="133"/>
                </a:cubicBezTo>
                <a:cubicBezTo>
                  <a:pt x="429" y="133"/>
                  <a:pt x="429" y="133"/>
                  <a:pt x="429" y="133"/>
                </a:cubicBezTo>
                <a:cubicBezTo>
                  <a:pt x="429" y="87"/>
                  <a:pt x="429" y="87"/>
                  <a:pt x="429" y="87"/>
                </a:cubicBezTo>
                <a:cubicBezTo>
                  <a:pt x="443" y="87"/>
                  <a:pt x="443" y="87"/>
                  <a:pt x="443" y="87"/>
                </a:cubicBezTo>
                <a:cubicBezTo>
                  <a:pt x="443" y="92"/>
                  <a:pt x="443" y="92"/>
                  <a:pt x="443" y="92"/>
                </a:cubicBezTo>
                <a:cubicBezTo>
                  <a:pt x="445" y="89"/>
                  <a:pt x="450" y="86"/>
                  <a:pt x="455" y="86"/>
                </a:cubicBezTo>
                <a:cubicBezTo>
                  <a:pt x="463" y="86"/>
                  <a:pt x="467" y="90"/>
                  <a:pt x="467" y="98"/>
                </a:cubicBezTo>
                <a:close/>
                <a:moveTo>
                  <a:pt x="357" y="169"/>
                </a:moveTo>
                <a:cubicBezTo>
                  <a:pt x="366" y="169"/>
                  <a:pt x="366" y="169"/>
                  <a:pt x="366" y="169"/>
                </a:cubicBezTo>
                <a:cubicBezTo>
                  <a:pt x="366" y="179"/>
                  <a:pt x="366" y="179"/>
                  <a:pt x="366" y="179"/>
                </a:cubicBezTo>
                <a:cubicBezTo>
                  <a:pt x="357" y="179"/>
                  <a:pt x="357" y="179"/>
                  <a:pt x="357" y="179"/>
                </a:cubicBezTo>
                <a:cubicBezTo>
                  <a:pt x="357" y="200"/>
                  <a:pt x="357" y="200"/>
                  <a:pt x="357" y="200"/>
                </a:cubicBezTo>
                <a:cubicBezTo>
                  <a:pt x="357" y="204"/>
                  <a:pt x="358" y="205"/>
                  <a:pt x="361" y="205"/>
                </a:cubicBezTo>
                <a:cubicBezTo>
                  <a:pt x="363" y="205"/>
                  <a:pt x="364" y="205"/>
                  <a:pt x="365" y="205"/>
                </a:cubicBezTo>
                <a:cubicBezTo>
                  <a:pt x="366" y="204"/>
                  <a:pt x="366" y="204"/>
                  <a:pt x="366" y="204"/>
                </a:cubicBezTo>
                <a:cubicBezTo>
                  <a:pt x="366" y="215"/>
                  <a:pt x="366" y="215"/>
                  <a:pt x="366" y="215"/>
                </a:cubicBezTo>
                <a:cubicBezTo>
                  <a:pt x="365" y="215"/>
                  <a:pt x="365" y="215"/>
                  <a:pt x="365" y="215"/>
                </a:cubicBezTo>
                <a:cubicBezTo>
                  <a:pt x="364" y="215"/>
                  <a:pt x="360" y="215"/>
                  <a:pt x="357" y="215"/>
                </a:cubicBezTo>
                <a:cubicBezTo>
                  <a:pt x="347" y="215"/>
                  <a:pt x="343" y="212"/>
                  <a:pt x="343" y="203"/>
                </a:cubicBezTo>
                <a:cubicBezTo>
                  <a:pt x="343" y="179"/>
                  <a:pt x="343" y="179"/>
                  <a:pt x="343" y="179"/>
                </a:cubicBezTo>
                <a:cubicBezTo>
                  <a:pt x="337" y="179"/>
                  <a:pt x="337" y="179"/>
                  <a:pt x="337" y="179"/>
                </a:cubicBezTo>
                <a:cubicBezTo>
                  <a:pt x="337" y="169"/>
                  <a:pt x="337" y="169"/>
                  <a:pt x="337" y="169"/>
                </a:cubicBezTo>
                <a:cubicBezTo>
                  <a:pt x="343" y="169"/>
                  <a:pt x="343" y="169"/>
                  <a:pt x="343" y="169"/>
                </a:cubicBezTo>
                <a:cubicBezTo>
                  <a:pt x="343" y="156"/>
                  <a:pt x="343" y="156"/>
                  <a:pt x="343" y="156"/>
                </a:cubicBezTo>
                <a:cubicBezTo>
                  <a:pt x="357" y="154"/>
                  <a:pt x="357" y="154"/>
                  <a:pt x="357" y="154"/>
                </a:cubicBezTo>
                <a:lnTo>
                  <a:pt x="357" y="169"/>
                </a:lnTo>
                <a:close/>
                <a:moveTo>
                  <a:pt x="332" y="98"/>
                </a:moveTo>
                <a:cubicBezTo>
                  <a:pt x="332" y="133"/>
                  <a:pt x="332" y="133"/>
                  <a:pt x="332" y="133"/>
                </a:cubicBezTo>
                <a:cubicBezTo>
                  <a:pt x="318" y="133"/>
                  <a:pt x="318" y="133"/>
                  <a:pt x="318" y="133"/>
                </a:cubicBezTo>
                <a:cubicBezTo>
                  <a:pt x="318" y="102"/>
                  <a:pt x="318" y="102"/>
                  <a:pt x="318" y="102"/>
                </a:cubicBezTo>
                <a:cubicBezTo>
                  <a:pt x="318" y="98"/>
                  <a:pt x="316" y="98"/>
                  <a:pt x="315" y="98"/>
                </a:cubicBezTo>
                <a:cubicBezTo>
                  <a:pt x="313" y="98"/>
                  <a:pt x="310" y="99"/>
                  <a:pt x="307" y="102"/>
                </a:cubicBezTo>
                <a:cubicBezTo>
                  <a:pt x="307" y="133"/>
                  <a:pt x="307" y="133"/>
                  <a:pt x="307" y="133"/>
                </a:cubicBezTo>
                <a:cubicBezTo>
                  <a:pt x="294" y="133"/>
                  <a:pt x="294" y="133"/>
                  <a:pt x="294" y="133"/>
                </a:cubicBezTo>
                <a:cubicBezTo>
                  <a:pt x="294" y="87"/>
                  <a:pt x="294" y="87"/>
                  <a:pt x="294" y="87"/>
                </a:cubicBezTo>
                <a:cubicBezTo>
                  <a:pt x="307" y="87"/>
                  <a:pt x="307" y="87"/>
                  <a:pt x="307" y="87"/>
                </a:cubicBezTo>
                <a:cubicBezTo>
                  <a:pt x="307" y="92"/>
                  <a:pt x="307" y="92"/>
                  <a:pt x="307" y="92"/>
                </a:cubicBezTo>
                <a:cubicBezTo>
                  <a:pt x="310" y="89"/>
                  <a:pt x="315" y="86"/>
                  <a:pt x="320" y="86"/>
                </a:cubicBezTo>
                <a:cubicBezTo>
                  <a:pt x="328" y="86"/>
                  <a:pt x="332" y="90"/>
                  <a:pt x="332" y="98"/>
                </a:cubicBezTo>
                <a:close/>
                <a:moveTo>
                  <a:pt x="272" y="132"/>
                </a:moveTo>
                <a:cubicBezTo>
                  <a:pt x="272" y="131"/>
                  <a:pt x="271" y="130"/>
                  <a:pt x="271" y="128"/>
                </a:cubicBezTo>
                <a:cubicBezTo>
                  <a:pt x="268" y="132"/>
                  <a:pt x="264" y="133"/>
                  <a:pt x="259" y="133"/>
                </a:cubicBezTo>
                <a:cubicBezTo>
                  <a:pt x="251" y="133"/>
                  <a:pt x="247" y="129"/>
                  <a:pt x="247" y="121"/>
                </a:cubicBezTo>
                <a:cubicBezTo>
                  <a:pt x="247" y="112"/>
                  <a:pt x="255" y="106"/>
                  <a:pt x="271" y="103"/>
                </a:cubicBezTo>
                <a:cubicBezTo>
                  <a:pt x="271" y="102"/>
                  <a:pt x="271" y="102"/>
                  <a:pt x="271" y="102"/>
                </a:cubicBezTo>
                <a:cubicBezTo>
                  <a:pt x="271" y="98"/>
                  <a:pt x="270" y="97"/>
                  <a:pt x="267" y="97"/>
                </a:cubicBezTo>
                <a:cubicBezTo>
                  <a:pt x="263" y="97"/>
                  <a:pt x="258" y="100"/>
                  <a:pt x="256" y="102"/>
                </a:cubicBezTo>
                <a:cubicBezTo>
                  <a:pt x="255" y="102"/>
                  <a:pt x="255" y="102"/>
                  <a:pt x="255" y="102"/>
                </a:cubicBezTo>
                <a:cubicBezTo>
                  <a:pt x="249" y="94"/>
                  <a:pt x="249" y="94"/>
                  <a:pt x="249" y="94"/>
                </a:cubicBezTo>
                <a:cubicBezTo>
                  <a:pt x="249" y="93"/>
                  <a:pt x="249" y="93"/>
                  <a:pt x="249" y="93"/>
                </a:cubicBezTo>
                <a:cubicBezTo>
                  <a:pt x="255" y="89"/>
                  <a:pt x="262" y="86"/>
                  <a:pt x="270" y="86"/>
                </a:cubicBezTo>
                <a:cubicBezTo>
                  <a:pt x="280" y="86"/>
                  <a:pt x="285" y="91"/>
                  <a:pt x="285" y="102"/>
                </a:cubicBezTo>
                <a:cubicBezTo>
                  <a:pt x="285" y="121"/>
                  <a:pt x="285" y="121"/>
                  <a:pt x="285" y="121"/>
                </a:cubicBezTo>
                <a:cubicBezTo>
                  <a:pt x="285" y="127"/>
                  <a:pt x="285" y="130"/>
                  <a:pt x="286" y="132"/>
                </a:cubicBezTo>
                <a:cubicBezTo>
                  <a:pt x="286" y="133"/>
                  <a:pt x="286" y="133"/>
                  <a:pt x="286" y="133"/>
                </a:cubicBezTo>
                <a:cubicBezTo>
                  <a:pt x="272" y="133"/>
                  <a:pt x="272" y="133"/>
                  <a:pt x="272" y="133"/>
                </a:cubicBezTo>
                <a:lnTo>
                  <a:pt x="272" y="132"/>
                </a:lnTo>
                <a:close/>
                <a:moveTo>
                  <a:pt x="271" y="111"/>
                </a:moveTo>
                <a:cubicBezTo>
                  <a:pt x="262" y="113"/>
                  <a:pt x="261" y="116"/>
                  <a:pt x="261" y="119"/>
                </a:cubicBezTo>
                <a:cubicBezTo>
                  <a:pt x="261" y="121"/>
                  <a:pt x="262" y="123"/>
                  <a:pt x="264" y="123"/>
                </a:cubicBezTo>
                <a:cubicBezTo>
                  <a:pt x="267" y="123"/>
                  <a:pt x="269" y="122"/>
                  <a:pt x="271" y="120"/>
                </a:cubicBezTo>
                <a:lnTo>
                  <a:pt x="271" y="111"/>
                </a:lnTo>
                <a:close/>
                <a:moveTo>
                  <a:pt x="310" y="214"/>
                </a:moveTo>
                <a:cubicBezTo>
                  <a:pt x="311" y="215"/>
                  <a:pt x="311" y="215"/>
                  <a:pt x="311" y="215"/>
                </a:cubicBezTo>
                <a:cubicBezTo>
                  <a:pt x="297" y="215"/>
                  <a:pt x="297" y="215"/>
                  <a:pt x="297" y="215"/>
                </a:cubicBezTo>
                <a:cubicBezTo>
                  <a:pt x="297" y="214"/>
                  <a:pt x="297" y="214"/>
                  <a:pt x="297" y="214"/>
                </a:cubicBezTo>
                <a:cubicBezTo>
                  <a:pt x="296" y="213"/>
                  <a:pt x="296" y="212"/>
                  <a:pt x="296" y="210"/>
                </a:cubicBezTo>
                <a:cubicBezTo>
                  <a:pt x="293" y="214"/>
                  <a:pt x="289" y="215"/>
                  <a:pt x="283" y="215"/>
                </a:cubicBezTo>
                <a:cubicBezTo>
                  <a:pt x="276" y="215"/>
                  <a:pt x="272" y="211"/>
                  <a:pt x="272" y="203"/>
                </a:cubicBezTo>
                <a:cubicBezTo>
                  <a:pt x="272" y="194"/>
                  <a:pt x="280" y="188"/>
                  <a:pt x="296" y="185"/>
                </a:cubicBezTo>
                <a:cubicBezTo>
                  <a:pt x="296" y="183"/>
                  <a:pt x="296" y="183"/>
                  <a:pt x="296" y="183"/>
                </a:cubicBezTo>
                <a:cubicBezTo>
                  <a:pt x="296" y="180"/>
                  <a:pt x="295" y="179"/>
                  <a:pt x="292" y="179"/>
                </a:cubicBezTo>
                <a:cubicBezTo>
                  <a:pt x="287" y="179"/>
                  <a:pt x="283" y="182"/>
                  <a:pt x="280" y="184"/>
                </a:cubicBezTo>
                <a:cubicBezTo>
                  <a:pt x="280" y="184"/>
                  <a:pt x="280" y="184"/>
                  <a:pt x="280" y="184"/>
                </a:cubicBezTo>
                <a:cubicBezTo>
                  <a:pt x="273" y="176"/>
                  <a:pt x="273" y="176"/>
                  <a:pt x="273" y="176"/>
                </a:cubicBezTo>
                <a:cubicBezTo>
                  <a:pt x="274" y="175"/>
                  <a:pt x="274" y="175"/>
                  <a:pt x="274" y="175"/>
                </a:cubicBezTo>
                <a:cubicBezTo>
                  <a:pt x="279" y="171"/>
                  <a:pt x="286" y="168"/>
                  <a:pt x="294" y="168"/>
                </a:cubicBezTo>
                <a:cubicBezTo>
                  <a:pt x="305" y="168"/>
                  <a:pt x="309" y="173"/>
                  <a:pt x="309" y="183"/>
                </a:cubicBezTo>
                <a:cubicBezTo>
                  <a:pt x="309" y="203"/>
                  <a:pt x="309" y="203"/>
                  <a:pt x="309" y="203"/>
                </a:cubicBezTo>
                <a:cubicBezTo>
                  <a:pt x="309" y="209"/>
                  <a:pt x="310" y="212"/>
                  <a:pt x="310" y="214"/>
                </a:cubicBezTo>
                <a:close/>
                <a:moveTo>
                  <a:pt x="296" y="193"/>
                </a:moveTo>
                <a:cubicBezTo>
                  <a:pt x="286" y="195"/>
                  <a:pt x="285" y="198"/>
                  <a:pt x="285" y="201"/>
                </a:cubicBezTo>
                <a:cubicBezTo>
                  <a:pt x="285" y="203"/>
                  <a:pt x="286" y="205"/>
                  <a:pt x="289" y="205"/>
                </a:cubicBezTo>
                <a:cubicBezTo>
                  <a:pt x="291" y="205"/>
                  <a:pt x="294" y="204"/>
                  <a:pt x="296" y="201"/>
                </a:cubicBezTo>
                <a:lnTo>
                  <a:pt x="296" y="193"/>
                </a:lnTo>
                <a:close/>
                <a:moveTo>
                  <a:pt x="318" y="159"/>
                </a:moveTo>
                <a:cubicBezTo>
                  <a:pt x="332" y="157"/>
                  <a:pt x="332" y="157"/>
                  <a:pt x="332" y="157"/>
                </a:cubicBezTo>
                <a:cubicBezTo>
                  <a:pt x="332" y="215"/>
                  <a:pt x="332" y="215"/>
                  <a:pt x="332" y="215"/>
                </a:cubicBezTo>
                <a:cubicBezTo>
                  <a:pt x="318" y="215"/>
                  <a:pt x="318" y="215"/>
                  <a:pt x="318" y="215"/>
                </a:cubicBezTo>
                <a:lnTo>
                  <a:pt x="318" y="159"/>
                </a:lnTo>
                <a:close/>
                <a:moveTo>
                  <a:pt x="208" y="153"/>
                </a:moveTo>
                <a:cubicBezTo>
                  <a:pt x="222" y="153"/>
                  <a:pt x="222" y="153"/>
                  <a:pt x="222" y="153"/>
                </a:cubicBezTo>
                <a:cubicBezTo>
                  <a:pt x="222" y="215"/>
                  <a:pt x="222" y="215"/>
                  <a:pt x="222" y="215"/>
                </a:cubicBezTo>
                <a:cubicBezTo>
                  <a:pt x="208" y="215"/>
                  <a:pt x="208" y="215"/>
                  <a:pt x="208" y="215"/>
                </a:cubicBezTo>
                <a:cubicBezTo>
                  <a:pt x="208" y="188"/>
                  <a:pt x="208" y="188"/>
                  <a:pt x="208" y="188"/>
                </a:cubicBezTo>
                <a:cubicBezTo>
                  <a:pt x="188" y="188"/>
                  <a:pt x="188" y="188"/>
                  <a:pt x="188" y="188"/>
                </a:cubicBezTo>
                <a:cubicBezTo>
                  <a:pt x="188" y="215"/>
                  <a:pt x="188" y="215"/>
                  <a:pt x="188" y="215"/>
                </a:cubicBezTo>
                <a:cubicBezTo>
                  <a:pt x="174" y="215"/>
                  <a:pt x="174" y="215"/>
                  <a:pt x="174" y="215"/>
                </a:cubicBezTo>
                <a:cubicBezTo>
                  <a:pt x="174" y="153"/>
                  <a:pt x="174" y="153"/>
                  <a:pt x="174" y="153"/>
                </a:cubicBezTo>
                <a:cubicBezTo>
                  <a:pt x="188" y="153"/>
                  <a:pt x="188" y="153"/>
                  <a:pt x="188" y="153"/>
                </a:cubicBezTo>
                <a:cubicBezTo>
                  <a:pt x="188" y="176"/>
                  <a:pt x="188" y="176"/>
                  <a:pt x="188" y="176"/>
                </a:cubicBezTo>
                <a:cubicBezTo>
                  <a:pt x="208" y="176"/>
                  <a:pt x="208" y="176"/>
                  <a:pt x="208" y="176"/>
                </a:cubicBezTo>
                <a:lnTo>
                  <a:pt x="208" y="153"/>
                </a:lnTo>
                <a:close/>
                <a:moveTo>
                  <a:pt x="342" y="130"/>
                </a:moveTo>
                <a:cubicBezTo>
                  <a:pt x="340" y="129"/>
                  <a:pt x="339" y="127"/>
                  <a:pt x="339" y="124"/>
                </a:cubicBezTo>
                <a:cubicBezTo>
                  <a:pt x="339" y="122"/>
                  <a:pt x="341" y="118"/>
                  <a:pt x="345" y="116"/>
                </a:cubicBezTo>
                <a:cubicBezTo>
                  <a:pt x="341" y="113"/>
                  <a:pt x="339" y="108"/>
                  <a:pt x="339" y="103"/>
                </a:cubicBezTo>
                <a:cubicBezTo>
                  <a:pt x="339" y="93"/>
                  <a:pt x="346" y="86"/>
                  <a:pt x="357" y="86"/>
                </a:cubicBezTo>
                <a:cubicBezTo>
                  <a:pt x="362" y="86"/>
                  <a:pt x="367" y="88"/>
                  <a:pt x="370" y="90"/>
                </a:cubicBezTo>
                <a:cubicBezTo>
                  <a:pt x="372" y="88"/>
                  <a:pt x="376" y="86"/>
                  <a:pt x="379" y="86"/>
                </a:cubicBezTo>
                <a:cubicBezTo>
                  <a:pt x="380" y="86"/>
                  <a:pt x="380" y="86"/>
                  <a:pt x="380" y="86"/>
                </a:cubicBezTo>
                <a:cubicBezTo>
                  <a:pt x="380" y="98"/>
                  <a:pt x="380" y="98"/>
                  <a:pt x="380" y="98"/>
                </a:cubicBezTo>
                <a:cubicBezTo>
                  <a:pt x="379" y="98"/>
                  <a:pt x="379" y="98"/>
                  <a:pt x="379" y="98"/>
                </a:cubicBezTo>
                <a:cubicBezTo>
                  <a:pt x="378" y="98"/>
                  <a:pt x="376" y="98"/>
                  <a:pt x="374" y="98"/>
                </a:cubicBezTo>
                <a:cubicBezTo>
                  <a:pt x="375" y="100"/>
                  <a:pt x="375" y="101"/>
                  <a:pt x="375" y="103"/>
                </a:cubicBezTo>
                <a:cubicBezTo>
                  <a:pt x="375" y="113"/>
                  <a:pt x="368" y="120"/>
                  <a:pt x="357" y="120"/>
                </a:cubicBezTo>
                <a:cubicBezTo>
                  <a:pt x="355" y="120"/>
                  <a:pt x="353" y="119"/>
                  <a:pt x="351" y="119"/>
                </a:cubicBezTo>
                <a:cubicBezTo>
                  <a:pt x="351" y="120"/>
                  <a:pt x="351" y="120"/>
                  <a:pt x="351" y="120"/>
                </a:cubicBezTo>
                <a:cubicBezTo>
                  <a:pt x="351" y="121"/>
                  <a:pt x="351" y="122"/>
                  <a:pt x="354" y="122"/>
                </a:cubicBezTo>
                <a:cubicBezTo>
                  <a:pt x="360" y="123"/>
                  <a:pt x="360" y="123"/>
                  <a:pt x="360" y="123"/>
                </a:cubicBezTo>
                <a:cubicBezTo>
                  <a:pt x="374" y="124"/>
                  <a:pt x="379" y="127"/>
                  <a:pt x="379" y="135"/>
                </a:cubicBezTo>
                <a:cubicBezTo>
                  <a:pt x="379" y="144"/>
                  <a:pt x="370" y="149"/>
                  <a:pt x="356" y="149"/>
                </a:cubicBezTo>
                <a:cubicBezTo>
                  <a:pt x="342" y="149"/>
                  <a:pt x="336" y="146"/>
                  <a:pt x="336" y="139"/>
                </a:cubicBezTo>
                <a:cubicBezTo>
                  <a:pt x="336" y="135"/>
                  <a:pt x="338" y="132"/>
                  <a:pt x="342" y="130"/>
                </a:cubicBezTo>
                <a:close/>
                <a:moveTo>
                  <a:pt x="352" y="103"/>
                </a:moveTo>
                <a:cubicBezTo>
                  <a:pt x="352" y="106"/>
                  <a:pt x="352" y="111"/>
                  <a:pt x="357" y="111"/>
                </a:cubicBezTo>
                <a:cubicBezTo>
                  <a:pt x="360" y="111"/>
                  <a:pt x="362" y="108"/>
                  <a:pt x="362" y="103"/>
                </a:cubicBezTo>
                <a:cubicBezTo>
                  <a:pt x="362" y="100"/>
                  <a:pt x="361" y="96"/>
                  <a:pt x="357" y="96"/>
                </a:cubicBezTo>
                <a:cubicBezTo>
                  <a:pt x="352" y="96"/>
                  <a:pt x="352" y="101"/>
                  <a:pt x="352" y="103"/>
                </a:cubicBezTo>
                <a:close/>
                <a:moveTo>
                  <a:pt x="348" y="137"/>
                </a:moveTo>
                <a:cubicBezTo>
                  <a:pt x="348" y="140"/>
                  <a:pt x="350" y="142"/>
                  <a:pt x="357" y="142"/>
                </a:cubicBezTo>
                <a:cubicBezTo>
                  <a:pt x="363" y="142"/>
                  <a:pt x="366" y="140"/>
                  <a:pt x="366" y="137"/>
                </a:cubicBezTo>
                <a:cubicBezTo>
                  <a:pt x="366" y="135"/>
                  <a:pt x="366" y="134"/>
                  <a:pt x="358" y="134"/>
                </a:cubicBezTo>
                <a:cubicBezTo>
                  <a:pt x="351" y="133"/>
                  <a:pt x="351" y="133"/>
                  <a:pt x="351" y="133"/>
                </a:cubicBezTo>
                <a:cubicBezTo>
                  <a:pt x="351" y="133"/>
                  <a:pt x="350" y="133"/>
                  <a:pt x="350" y="133"/>
                </a:cubicBezTo>
                <a:cubicBezTo>
                  <a:pt x="349" y="134"/>
                  <a:pt x="348" y="136"/>
                  <a:pt x="348" y="137"/>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457200">
              <a:defRPr/>
            </a:pPr>
            <a:endParaRPr lang="en-US" kern="0">
              <a:solidFill>
                <a:srgbClr val="53565A"/>
              </a:solidFill>
              <a:latin typeface="Arial"/>
            </a:endParaRPr>
          </a:p>
        </p:txBody>
      </p:sp>
    </p:spTree>
    <p:extLst>
      <p:ext uri="{BB962C8B-B14F-4D97-AF65-F5344CB8AC3E}">
        <p14:creationId xmlns:p14="http://schemas.microsoft.com/office/powerpoint/2010/main" val="868322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487066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72CCB-697D-4E7B-96AD-8E24AE8BF317}"/>
              </a:ext>
            </a:extLst>
          </p:cNvPr>
          <p:cNvSpPr>
            <a:spLocks noGrp="1"/>
          </p:cNvSpPr>
          <p:nvPr>
            <p:ph type="title"/>
          </p:nvPr>
        </p:nvSpPr>
        <p:spPr/>
        <p:txBody>
          <a:bodyPr/>
          <a:lstStyle>
            <a:lvl1pPr>
              <a:defRPr baseline="0">
                <a:solidFill>
                  <a:srgbClr val="003C71"/>
                </a:solidFill>
                <a:latin typeface="Lato" panose="020F0502020204030203"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053CC33-61B6-40C0-B5AD-4DAEA9ABC3CF}"/>
              </a:ext>
            </a:extLst>
          </p:cNvPr>
          <p:cNvSpPr>
            <a:spLocks noGrp="1"/>
          </p:cNvSpPr>
          <p:nvPr>
            <p:ph idx="1"/>
          </p:nvPr>
        </p:nvSpPr>
        <p:spPr/>
        <p:txBody>
          <a:bodyPr/>
          <a:lstStyle>
            <a:lvl1pPr>
              <a:defRPr baseline="0">
                <a:latin typeface="Lato" panose="020F0502020204030203" pitchFamily="34" charset="0"/>
              </a:defRPr>
            </a:lvl1pPr>
            <a:lvl2pPr>
              <a:defRPr baseline="0">
                <a:latin typeface="Lato" panose="020F0502020204030203" pitchFamily="34" charset="0"/>
              </a:defRPr>
            </a:lvl2pPr>
            <a:lvl3pPr>
              <a:defRPr baseline="0">
                <a:latin typeface="Lato" panose="020F0502020204030203" pitchFamily="34" charset="0"/>
              </a:defRPr>
            </a:lvl3pPr>
            <a:lvl4pPr>
              <a:defRPr baseline="0">
                <a:latin typeface="Lato" panose="020F0502020204030203" pitchFamily="34" charset="0"/>
              </a:defRPr>
            </a:lvl4pPr>
            <a:lvl5pPr>
              <a:defRPr baseline="0">
                <a:latin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8257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75A99-299F-4E6D-8874-346562DB1B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926575-3360-4730-9742-8B8CF86903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4339F0-F9EE-4E2F-AC9A-60D20BA660D3}"/>
              </a:ext>
            </a:extLst>
          </p:cNvPr>
          <p:cNvSpPr>
            <a:spLocks noGrp="1"/>
          </p:cNvSpPr>
          <p:nvPr>
            <p:ph type="dt" sz="half" idx="10"/>
          </p:nvPr>
        </p:nvSpPr>
        <p:spPr>
          <a:xfrm>
            <a:off x="838200" y="6356350"/>
            <a:ext cx="2743200" cy="365125"/>
          </a:xfrm>
          <a:prstGeom prst="rect">
            <a:avLst/>
          </a:prstGeom>
        </p:spPr>
        <p:txBody>
          <a:bodyPr/>
          <a:lstStyle/>
          <a:p>
            <a:fld id="{A0D399BD-8C83-45F0-8EA3-15212DAF6EA3}" type="datetimeFigureOut">
              <a:rPr lang="en-US" smtClean="0"/>
              <a:t>12/11/2019</a:t>
            </a:fld>
            <a:endParaRPr lang="en-US"/>
          </a:p>
        </p:txBody>
      </p:sp>
      <p:sp>
        <p:nvSpPr>
          <p:cNvPr id="5" name="Footer Placeholder 4">
            <a:extLst>
              <a:ext uri="{FF2B5EF4-FFF2-40B4-BE49-F238E27FC236}">
                <a16:creationId xmlns:a16="http://schemas.microsoft.com/office/drawing/2014/main" id="{CD93F61D-EF52-4B09-A24E-422235FF33A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897818A-B5CC-4AF1-9934-0E54D5468B54}"/>
              </a:ext>
            </a:extLst>
          </p:cNvPr>
          <p:cNvSpPr>
            <a:spLocks noGrp="1"/>
          </p:cNvSpPr>
          <p:nvPr>
            <p:ph type="sldNum" sz="quarter" idx="12"/>
          </p:nvPr>
        </p:nvSpPr>
        <p:spPr>
          <a:xfrm>
            <a:off x="8610600" y="6356350"/>
            <a:ext cx="2743200" cy="365125"/>
          </a:xfrm>
          <a:prstGeom prst="rect">
            <a:avLst/>
          </a:prstGeom>
        </p:spPr>
        <p:txBody>
          <a:bodyPr/>
          <a:lstStyle/>
          <a:p>
            <a:fld id="{5CA34B57-EC86-4103-8266-680D3B3BD83E}" type="slidenum">
              <a:rPr lang="en-US" smtClean="0"/>
              <a:t>‹#›</a:t>
            </a:fld>
            <a:endParaRPr lang="en-US"/>
          </a:p>
        </p:txBody>
      </p:sp>
    </p:spTree>
    <p:extLst>
      <p:ext uri="{BB962C8B-B14F-4D97-AF65-F5344CB8AC3E}">
        <p14:creationId xmlns:p14="http://schemas.microsoft.com/office/powerpoint/2010/main" val="891934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0FD16-B09F-45F6-A2D2-B5A2AFDB81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86DBB4-B197-4DDA-BA8D-B3BA7243EB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F011C4-5E44-4E8A-A601-C4F654FD496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A1DB9D-E285-470A-AD14-3E48E15E111B}"/>
              </a:ext>
            </a:extLst>
          </p:cNvPr>
          <p:cNvSpPr>
            <a:spLocks noGrp="1"/>
          </p:cNvSpPr>
          <p:nvPr>
            <p:ph type="dt" sz="half" idx="10"/>
          </p:nvPr>
        </p:nvSpPr>
        <p:spPr>
          <a:xfrm>
            <a:off x="838200" y="6356350"/>
            <a:ext cx="2743200" cy="365125"/>
          </a:xfrm>
          <a:prstGeom prst="rect">
            <a:avLst/>
          </a:prstGeom>
        </p:spPr>
        <p:txBody>
          <a:bodyPr/>
          <a:lstStyle/>
          <a:p>
            <a:fld id="{A0D399BD-8C83-45F0-8EA3-15212DAF6EA3}" type="datetimeFigureOut">
              <a:rPr lang="en-US" smtClean="0"/>
              <a:t>12/11/2019</a:t>
            </a:fld>
            <a:endParaRPr lang="en-US"/>
          </a:p>
        </p:txBody>
      </p:sp>
      <p:sp>
        <p:nvSpPr>
          <p:cNvPr id="6" name="Footer Placeholder 5">
            <a:extLst>
              <a:ext uri="{FF2B5EF4-FFF2-40B4-BE49-F238E27FC236}">
                <a16:creationId xmlns:a16="http://schemas.microsoft.com/office/drawing/2014/main" id="{6DBB5938-20D5-4A83-A032-03D20B78B5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5299210-1A2C-4664-BF8D-C1F72181FD97}"/>
              </a:ext>
            </a:extLst>
          </p:cNvPr>
          <p:cNvSpPr>
            <a:spLocks noGrp="1"/>
          </p:cNvSpPr>
          <p:nvPr>
            <p:ph type="sldNum" sz="quarter" idx="12"/>
          </p:nvPr>
        </p:nvSpPr>
        <p:spPr>
          <a:xfrm>
            <a:off x="8610600" y="6356350"/>
            <a:ext cx="2743200" cy="365125"/>
          </a:xfrm>
          <a:prstGeom prst="rect">
            <a:avLst/>
          </a:prstGeom>
        </p:spPr>
        <p:txBody>
          <a:bodyPr/>
          <a:lstStyle/>
          <a:p>
            <a:fld id="{5CA34B57-EC86-4103-8266-680D3B3BD83E}" type="slidenum">
              <a:rPr lang="en-US" smtClean="0"/>
              <a:t>‹#›</a:t>
            </a:fld>
            <a:endParaRPr lang="en-US"/>
          </a:p>
        </p:txBody>
      </p:sp>
    </p:spTree>
    <p:extLst>
      <p:ext uri="{BB962C8B-B14F-4D97-AF65-F5344CB8AC3E}">
        <p14:creationId xmlns:p14="http://schemas.microsoft.com/office/powerpoint/2010/main" val="1535025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30831-A58A-4D19-BCD2-5315CAF9FD9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1BE18C8-6746-4B35-B798-1B846F7636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5BE0C8-EB68-416D-A5A9-5EB20A2D8E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15B1F9-F01E-4E6F-9FF4-838C1AC477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341305-5403-4BEA-B921-6AA3976E75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B141F8-24FB-45DB-90A1-E0FE37C986E3}"/>
              </a:ext>
            </a:extLst>
          </p:cNvPr>
          <p:cNvSpPr>
            <a:spLocks noGrp="1"/>
          </p:cNvSpPr>
          <p:nvPr>
            <p:ph type="dt" sz="half" idx="10"/>
          </p:nvPr>
        </p:nvSpPr>
        <p:spPr>
          <a:xfrm>
            <a:off x="838200" y="6356350"/>
            <a:ext cx="2743200" cy="365125"/>
          </a:xfrm>
          <a:prstGeom prst="rect">
            <a:avLst/>
          </a:prstGeom>
        </p:spPr>
        <p:txBody>
          <a:bodyPr/>
          <a:lstStyle/>
          <a:p>
            <a:fld id="{A0D399BD-8C83-45F0-8EA3-15212DAF6EA3}" type="datetimeFigureOut">
              <a:rPr lang="en-US" smtClean="0"/>
              <a:t>12/11/2019</a:t>
            </a:fld>
            <a:endParaRPr lang="en-US"/>
          </a:p>
        </p:txBody>
      </p:sp>
      <p:sp>
        <p:nvSpPr>
          <p:cNvPr id="8" name="Footer Placeholder 7">
            <a:extLst>
              <a:ext uri="{FF2B5EF4-FFF2-40B4-BE49-F238E27FC236}">
                <a16:creationId xmlns:a16="http://schemas.microsoft.com/office/drawing/2014/main" id="{64893CFB-3278-43E6-AEF3-19E445D6B4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924CD76-7E49-441A-9EE9-C3547FC71626}"/>
              </a:ext>
            </a:extLst>
          </p:cNvPr>
          <p:cNvSpPr>
            <a:spLocks noGrp="1"/>
          </p:cNvSpPr>
          <p:nvPr>
            <p:ph type="sldNum" sz="quarter" idx="12"/>
          </p:nvPr>
        </p:nvSpPr>
        <p:spPr>
          <a:xfrm>
            <a:off x="8610600" y="6356350"/>
            <a:ext cx="2743200" cy="365125"/>
          </a:xfrm>
          <a:prstGeom prst="rect">
            <a:avLst/>
          </a:prstGeom>
        </p:spPr>
        <p:txBody>
          <a:bodyPr/>
          <a:lstStyle/>
          <a:p>
            <a:fld id="{5CA34B57-EC86-4103-8266-680D3B3BD83E}" type="slidenum">
              <a:rPr lang="en-US" smtClean="0"/>
              <a:t>‹#›</a:t>
            </a:fld>
            <a:endParaRPr lang="en-US"/>
          </a:p>
        </p:txBody>
      </p:sp>
    </p:spTree>
    <p:extLst>
      <p:ext uri="{BB962C8B-B14F-4D97-AF65-F5344CB8AC3E}">
        <p14:creationId xmlns:p14="http://schemas.microsoft.com/office/powerpoint/2010/main" val="680688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969285-12E7-4189-AC63-654992ACA2AC}"/>
              </a:ext>
            </a:extLst>
          </p:cNvPr>
          <p:cNvSpPr>
            <a:spLocks noGrp="1"/>
          </p:cNvSpPr>
          <p:nvPr>
            <p:ph type="dt" sz="half" idx="10"/>
          </p:nvPr>
        </p:nvSpPr>
        <p:spPr>
          <a:xfrm>
            <a:off x="838200" y="6356350"/>
            <a:ext cx="2743200" cy="365125"/>
          </a:xfrm>
          <a:prstGeom prst="rect">
            <a:avLst/>
          </a:prstGeom>
        </p:spPr>
        <p:txBody>
          <a:bodyPr/>
          <a:lstStyle/>
          <a:p>
            <a:fld id="{A0D399BD-8C83-45F0-8EA3-15212DAF6EA3}" type="datetimeFigureOut">
              <a:rPr lang="en-US" smtClean="0"/>
              <a:t>12/11/2019</a:t>
            </a:fld>
            <a:endParaRPr lang="en-US"/>
          </a:p>
        </p:txBody>
      </p:sp>
      <p:sp>
        <p:nvSpPr>
          <p:cNvPr id="3" name="Footer Placeholder 2">
            <a:extLst>
              <a:ext uri="{FF2B5EF4-FFF2-40B4-BE49-F238E27FC236}">
                <a16:creationId xmlns:a16="http://schemas.microsoft.com/office/drawing/2014/main" id="{084163F4-8B8B-47C2-BB29-D6E3AEB706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02D939B-161D-4448-B62C-08D2E6A29A12}"/>
              </a:ext>
            </a:extLst>
          </p:cNvPr>
          <p:cNvSpPr>
            <a:spLocks noGrp="1"/>
          </p:cNvSpPr>
          <p:nvPr>
            <p:ph type="sldNum" sz="quarter" idx="12"/>
          </p:nvPr>
        </p:nvSpPr>
        <p:spPr>
          <a:xfrm>
            <a:off x="8610600" y="6356350"/>
            <a:ext cx="2743200" cy="365125"/>
          </a:xfrm>
          <a:prstGeom prst="rect">
            <a:avLst/>
          </a:prstGeom>
        </p:spPr>
        <p:txBody>
          <a:bodyPr/>
          <a:lstStyle/>
          <a:p>
            <a:fld id="{5CA34B57-EC86-4103-8266-680D3B3BD83E}" type="slidenum">
              <a:rPr lang="en-US" smtClean="0"/>
              <a:t>‹#›</a:t>
            </a:fld>
            <a:endParaRPr lang="en-US"/>
          </a:p>
        </p:txBody>
      </p:sp>
    </p:spTree>
    <p:extLst>
      <p:ext uri="{BB962C8B-B14F-4D97-AF65-F5344CB8AC3E}">
        <p14:creationId xmlns:p14="http://schemas.microsoft.com/office/powerpoint/2010/main" val="396016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E55E6-4ECF-430E-A592-FEA7782213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BB466C-23F3-4028-B9AA-ACD084633A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DFBDA9-BF6B-4C98-A9FE-A700E76F23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34FAEA-9A6E-4E47-A29F-EB968551C8AD}"/>
              </a:ext>
            </a:extLst>
          </p:cNvPr>
          <p:cNvSpPr>
            <a:spLocks noGrp="1"/>
          </p:cNvSpPr>
          <p:nvPr>
            <p:ph type="dt" sz="half" idx="10"/>
          </p:nvPr>
        </p:nvSpPr>
        <p:spPr>
          <a:xfrm>
            <a:off x="838200" y="6356350"/>
            <a:ext cx="2743200" cy="365125"/>
          </a:xfrm>
          <a:prstGeom prst="rect">
            <a:avLst/>
          </a:prstGeom>
        </p:spPr>
        <p:txBody>
          <a:bodyPr/>
          <a:lstStyle/>
          <a:p>
            <a:fld id="{A0D399BD-8C83-45F0-8EA3-15212DAF6EA3}" type="datetimeFigureOut">
              <a:rPr lang="en-US" smtClean="0"/>
              <a:t>12/11/2019</a:t>
            </a:fld>
            <a:endParaRPr lang="en-US"/>
          </a:p>
        </p:txBody>
      </p:sp>
      <p:sp>
        <p:nvSpPr>
          <p:cNvPr id="6" name="Footer Placeholder 5">
            <a:extLst>
              <a:ext uri="{FF2B5EF4-FFF2-40B4-BE49-F238E27FC236}">
                <a16:creationId xmlns:a16="http://schemas.microsoft.com/office/drawing/2014/main" id="{4E394010-BC2A-4333-BFBE-145BA5990A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9A562DE-4D64-48B0-8D9F-7C99791E4A4F}"/>
              </a:ext>
            </a:extLst>
          </p:cNvPr>
          <p:cNvSpPr>
            <a:spLocks noGrp="1"/>
          </p:cNvSpPr>
          <p:nvPr>
            <p:ph type="sldNum" sz="quarter" idx="12"/>
          </p:nvPr>
        </p:nvSpPr>
        <p:spPr>
          <a:xfrm>
            <a:off x="8610600" y="6356350"/>
            <a:ext cx="2743200" cy="365125"/>
          </a:xfrm>
          <a:prstGeom prst="rect">
            <a:avLst/>
          </a:prstGeom>
        </p:spPr>
        <p:txBody>
          <a:bodyPr/>
          <a:lstStyle/>
          <a:p>
            <a:fld id="{5CA34B57-EC86-4103-8266-680D3B3BD83E}" type="slidenum">
              <a:rPr lang="en-US" smtClean="0"/>
              <a:t>‹#›</a:t>
            </a:fld>
            <a:endParaRPr lang="en-US"/>
          </a:p>
        </p:txBody>
      </p:sp>
    </p:spTree>
    <p:extLst>
      <p:ext uri="{BB962C8B-B14F-4D97-AF65-F5344CB8AC3E}">
        <p14:creationId xmlns:p14="http://schemas.microsoft.com/office/powerpoint/2010/main" val="2386683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E2ECC-1D0F-4AA1-9217-73EF37DCB9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21DC64-B52F-46FD-939B-6E2E9FF280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CA218CC-2E03-48D3-9933-EB8D15B68A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6F9701-6E48-4864-800A-93B565BDB23C}"/>
              </a:ext>
            </a:extLst>
          </p:cNvPr>
          <p:cNvSpPr>
            <a:spLocks noGrp="1"/>
          </p:cNvSpPr>
          <p:nvPr>
            <p:ph type="dt" sz="half" idx="10"/>
          </p:nvPr>
        </p:nvSpPr>
        <p:spPr>
          <a:xfrm>
            <a:off x="838200" y="6356350"/>
            <a:ext cx="2743200" cy="365125"/>
          </a:xfrm>
          <a:prstGeom prst="rect">
            <a:avLst/>
          </a:prstGeom>
        </p:spPr>
        <p:txBody>
          <a:bodyPr/>
          <a:lstStyle/>
          <a:p>
            <a:fld id="{A0D399BD-8C83-45F0-8EA3-15212DAF6EA3}" type="datetimeFigureOut">
              <a:rPr lang="en-US" smtClean="0"/>
              <a:t>12/11/2019</a:t>
            </a:fld>
            <a:endParaRPr lang="en-US"/>
          </a:p>
        </p:txBody>
      </p:sp>
      <p:sp>
        <p:nvSpPr>
          <p:cNvPr id="6" name="Footer Placeholder 5">
            <a:extLst>
              <a:ext uri="{FF2B5EF4-FFF2-40B4-BE49-F238E27FC236}">
                <a16:creationId xmlns:a16="http://schemas.microsoft.com/office/drawing/2014/main" id="{CFAF7528-330F-42CF-83A0-7FA40DC901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C9B7662-D83E-4A87-8EEF-114206F1FB6A}"/>
              </a:ext>
            </a:extLst>
          </p:cNvPr>
          <p:cNvSpPr>
            <a:spLocks noGrp="1"/>
          </p:cNvSpPr>
          <p:nvPr>
            <p:ph type="sldNum" sz="quarter" idx="12"/>
          </p:nvPr>
        </p:nvSpPr>
        <p:spPr>
          <a:xfrm>
            <a:off x="8610600" y="6356350"/>
            <a:ext cx="2743200" cy="365125"/>
          </a:xfrm>
          <a:prstGeom prst="rect">
            <a:avLst/>
          </a:prstGeom>
        </p:spPr>
        <p:txBody>
          <a:bodyPr/>
          <a:lstStyle/>
          <a:p>
            <a:fld id="{5CA34B57-EC86-4103-8266-680D3B3BD83E}" type="slidenum">
              <a:rPr lang="en-US" smtClean="0"/>
              <a:t>‹#›</a:t>
            </a:fld>
            <a:endParaRPr lang="en-US"/>
          </a:p>
        </p:txBody>
      </p:sp>
    </p:spTree>
    <p:extLst>
      <p:ext uri="{BB962C8B-B14F-4D97-AF65-F5344CB8AC3E}">
        <p14:creationId xmlns:p14="http://schemas.microsoft.com/office/powerpoint/2010/main" val="2812861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B3ECD-4D9A-41E6-AC18-6DC91D46BE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591EDD-E4CF-470A-9FF8-9A6DE12614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A6FE8B-6C95-4F46-B049-9583EB81C3A3}"/>
              </a:ext>
            </a:extLst>
          </p:cNvPr>
          <p:cNvSpPr>
            <a:spLocks noGrp="1"/>
          </p:cNvSpPr>
          <p:nvPr>
            <p:ph type="dt" sz="half" idx="10"/>
          </p:nvPr>
        </p:nvSpPr>
        <p:spPr>
          <a:xfrm>
            <a:off x="838200" y="6356350"/>
            <a:ext cx="2743200" cy="365125"/>
          </a:xfrm>
          <a:prstGeom prst="rect">
            <a:avLst/>
          </a:prstGeom>
        </p:spPr>
        <p:txBody>
          <a:bodyPr/>
          <a:lstStyle/>
          <a:p>
            <a:fld id="{A0D399BD-8C83-45F0-8EA3-15212DAF6EA3}" type="datetimeFigureOut">
              <a:rPr lang="en-US" smtClean="0"/>
              <a:t>12/11/2019</a:t>
            </a:fld>
            <a:endParaRPr lang="en-US"/>
          </a:p>
        </p:txBody>
      </p:sp>
      <p:sp>
        <p:nvSpPr>
          <p:cNvPr id="5" name="Footer Placeholder 4">
            <a:extLst>
              <a:ext uri="{FF2B5EF4-FFF2-40B4-BE49-F238E27FC236}">
                <a16:creationId xmlns:a16="http://schemas.microsoft.com/office/drawing/2014/main" id="{2CB31302-45FF-4BF4-9D7B-704ABF71EE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91429F1-6C14-4009-8463-CAF99AF24FE9}"/>
              </a:ext>
            </a:extLst>
          </p:cNvPr>
          <p:cNvSpPr>
            <a:spLocks noGrp="1"/>
          </p:cNvSpPr>
          <p:nvPr>
            <p:ph type="sldNum" sz="quarter" idx="12"/>
          </p:nvPr>
        </p:nvSpPr>
        <p:spPr>
          <a:xfrm>
            <a:off x="8610600" y="6356350"/>
            <a:ext cx="2743200" cy="365125"/>
          </a:xfrm>
          <a:prstGeom prst="rect">
            <a:avLst/>
          </a:prstGeom>
        </p:spPr>
        <p:txBody>
          <a:bodyPr/>
          <a:lstStyle/>
          <a:p>
            <a:fld id="{5CA34B57-EC86-4103-8266-680D3B3BD83E}" type="slidenum">
              <a:rPr lang="en-US" smtClean="0"/>
              <a:t>‹#›</a:t>
            </a:fld>
            <a:endParaRPr lang="en-US"/>
          </a:p>
        </p:txBody>
      </p:sp>
    </p:spTree>
    <p:extLst>
      <p:ext uri="{BB962C8B-B14F-4D97-AF65-F5344CB8AC3E}">
        <p14:creationId xmlns:p14="http://schemas.microsoft.com/office/powerpoint/2010/main" val="3501678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6BE64B-B394-4878-AFA4-54903EA405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4C048D-6314-4CDF-8A8E-6636F374A7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36045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49.tiff"/><Relationship Id="rId1" Type="http://schemas.openxmlformats.org/officeDocument/2006/relationships/slideLayout" Target="../slideLayouts/slideLayout2.xml"/><Relationship Id="rId4" Type="http://schemas.openxmlformats.org/officeDocument/2006/relationships/image" Target="../media/image51.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1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chart" Target="../charts/chart19.xml"/></Relationships>
</file>

<file path=ppt/slides/_rels/slide12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25.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chart" Target="../charts/chart24.xml"/></Relationships>
</file>

<file path=ppt/slides/_rels/slide1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somosmultiples.es/blog/2013/06/20/preeclampsia-eclampsia-sindrome-hellp-embarazo-multiple-i/" TargetMode="External"/><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hyperlink" Target="https://foswiki.org/Development/StatusOfPortingExtensionsToFoswiki" TargetMode="External"/><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hyperlink" Target="https://en.wikipedia.org/wiki/An_Ideal_World" TargetMode="External"/><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hyperlink" Target="http://www.justintarte.com/2015/06/can-we-please-stop-saying-in-real-world.html" TargetMode="External"/><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hyperlink" Target="https://www.flickr.com/photos/donnieray/9436653177" TargetMode="External"/><Relationship Id="rId2" Type="http://schemas.openxmlformats.org/officeDocument/2006/relationships/image" Target="../media/image70.jp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167.xml.rels><?xml version="1.0" encoding="UTF-8" standalone="yes"?>
<Relationships xmlns="http://schemas.openxmlformats.org/package/2006/relationships"><Relationship Id="rId3" Type="http://schemas.openxmlformats.org/officeDocument/2006/relationships/hyperlink" Target="http://www.publicdomainpictures.net/view-image.php?image=76599&amp;picture=large-female-statue-3" TargetMode="External"/><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image" Target="../media/image73.wmf"/><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englishblogesc3de15.blogspot.com/2012/07/happy-winter-holidays-to-you-all.html"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desciclopedia.org/wiki/OMG" TargetMode="External"/><Relationship Id="rId5" Type="http://schemas.openxmlformats.org/officeDocument/2006/relationships/image" Target="../media/image19.jpg"/><Relationship Id="rId4" Type="http://schemas.openxmlformats.org/officeDocument/2006/relationships/image" Target="../media/image18.png"/></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fabiusmaximus.com/2017/10/02/good-news-about-greenhouse-gases-climate-change/good-news-4/" TargetMode="External"/><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cooperativelyyours.org/2017/02/red-flag-raised-delay-audited-financials/" TargetMode="External"/><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noticiadesalud.blogspot.com/2011/01/artificial-pancreas-could-save-lives.html" TargetMode="External"/><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12.xml"/><Relationship Id="rId5" Type="http://schemas.openxmlformats.org/officeDocument/2006/relationships/image" Target="../media/image34.emf"/><Relationship Id="rId4" Type="http://schemas.openxmlformats.org/officeDocument/2006/relationships/image" Target="../media/image33.emf"/></Relationships>
</file>

<file path=ppt/slides/_rels/slide8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45.png"/></Relationships>
</file>

<file path=ppt/slides/_rels/slide9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6238B-867A-4132-B2CD-A911FC141220}"/>
              </a:ext>
            </a:extLst>
          </p:cNvPr>
          <p:cNvSpPr>
            <a:spLocks noGrp="1"/>
          </p:cNvSpPr>
          <p:nvPr>
            <p:ph type="title"/>
          </p:nvPr>
        </p:nvSpPr>
        <p:spPr>
          <a:xfrm>
            <a:off x="838200" y="67377"/>
            <a:ext cx="10515600" cy="1097281"/>
          </a:xfrm>
        </p:spPr>
        <p:txBody>
          <a:bodyPr>
            <a:normAutofit fontScale="90000"/>
          </a:bodyPr>
          <a:lstStyle/>
          <a:p>
            <a:pPr algn="ctr">
              <a:defRPr/>
            </a:pPr>
            <a:r>
              <a:rPr lang="en-US" dirty="0"/>
              <a:t>BaleDoneen Method Live Scientific Update</a:t>
            </a:r>
          </a:p>
        </p:txBody>
      </p:sp>
      <p:sp>
        <p:nvSpPr>
          <p:cNvPr id="3" name="Content Placeholder 2">
            <a:extLst>
              <a:ext uri="{FF2B5EF4-FFF2-40B4-BE49-F238E27FC236}">
                <a16:creationId xmlns:a16="http://schemas.microsoft.com/office/drawing/2014/main" id="{670E0871-509B-4659-B7A9-117D27741739}"/>
              </a:ext>
            </a:extLst>
          </p:cNvPr>
          <p:cNvSpPr>
            <a:spLocks noGrp="1"/>
          </p:cNvSpPr>
          <p:nvPr>
            <p:ph idx="1"/>
          </p:nvPr>
        </p:nvSpPr>
        <p:spPr/>
        <p:txBody>
          <a:bodyPr/>
          <a:lstStyle/>
          <a:p>
            <a:pPr marL="0" indent="0" algn="ctr">
              <a:buNone/>
              <a:defRPr/>
            </a:pPr>
            <a:endParaRPr lang="en-US" dirty="0"/>
          </a:p>
          <a:p>
            <a:pPr marL="0" indent="0" algn="ctr">
              <a:buNone/>
              <a:defRPr/>
            </a:pPr>
            <a:r>
              <a:rPr lang="en-US" dirty="0"/>
              <a:t>12/11/2019</a:t>
            </a:r>
          </a:p>
          <a:p>
            <a:pPr marL="0" indent="0" algn="ctr">
              <a:buNone/>
              <a:defRPr/>
            </a:pPr>
            <a:endParaRPr lang="en-US" dirty="0"/>
          </a:p>
          <a:p>
            <a:pPr marL="0" indent="0" algn="ctr">
              <a:buNone/>
              <a:defRPr/>
            </a:pPr>
            <a:r>
              <a:rPr lang="en-US" dirty="0"/>
              <a:t>5:30-6:30 pm PST</a:t>
            </a:r>
          </a:p>
          <a:p>
            <a:pPr marL="0" indent="0" algn="ctr">
              <a:buNone/>
              <a:defRPr/>
            </a:pPr>
            <a:endParaRPr lang="en-US" dirty="0"/>
          </a:p>
          <a:p>
            <a:pPr marL="0" indent="0" algn="ctr">
              <a:buNone/>
              <a:defRPr/>
            </a:pPr>
            <a:r>
              <a:rPr lang="en-US" dirty="0"/>
              <a:t>Bradley Bale, MD</a:t>
            </a:r>
          </a:p>
        </p:txBody>
      </p:sp>
      <p:pic>
        <p:nvPicPr>
          <p:cNvPr id="4101" name="Picture 5" descr="A person wearing a suit and tie smiling at the camera&#10;&#10;Description automatically generated">
            <a:extLst>
              <a:ext uri="{FF2B5EF4-FFF2-40B4-BE49-F238E27FC236}">
                <a16:creationId xmlns:a16="http://schemas.microsoft.com/office/drawing/2014/main" id="{7FA7BBF7-8B0E-4906-A778-20BA7469A4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4189" y="1484313"/>
            <a:ext cx="2232025"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7F15-3707-45AF-8948-23161F918330}"/>
              </a:ext>
            </a:extLst>
          </p:cNvPr>
          <p:cNvSpPr>
            <a:spLocks noGrp="1"/>
          </p:cNvSpPr>
          <p:nvPr>
            <p:ph type="title"/>
          </p:nvPr>
        </p:nvSpPr>
        <p:spPr>
          <a:xfrm>
            <a:off x="1077686" y="1"/>
            <a:ext cx="10515600" cy="645885"/>
          </a:xfrm>
        </p:spPr>
        <p:txBody>
          <a:bodyPr>
            <a:noAutofit/>
          </a:bodyPr>
          <a:lstStyle/>
          <a:p>
            <a:pPr algn="ctr"/>
            <a:r>
              <a:rPr lang="en-US" sz="3200" dirty="0">
                <a:ea typeface="Lato" panose="020F0502020204030203" pitchFamily="34" charset="0"/>
                <a:cs typeface="Lato" panose="020F0502020204030203" pitchFamily="34" charset="0"/>
              </a:rPr>
              <a:t> Pregestational Type 2 DM Generated Highest Risk</a:t>
            </a:r>
            <a:endParaRPr lang="en-US" sz="3200" dirty="0">
              <a:solidFill>
                <a:srgbClr val="003C71"/>
              </a:solidFill>
              <a:latin typeface="Lato" panose="020F0502020204030203" pitchFamily="34" charset="0"/>
              <a:ea typeface="Lato" panose="020F0502020204030203" pitchFamily="34" charset="0"/>
              <a:cs typeface="Lato" panose="020F0502020204030203" pitchFamily="34" charset="0"/>
            </a:endParaRPr>
          </a:p>
        </p:txBody>
      </p:sp>
      <p:pic>
        <p:nvPicPr>
          <p:cNvPr id="4" name="Content Placeholder 3">
            <a:extLst>
              <a:ext uri="{FF2B5EF4-FFF2-40B4-BE49-F238E27FC236}">
                <a16:creationId xmlns:a16="http://schemas.microsoft.com/office/drawing/2014/main" id="{DAE10846-2682-48E2-AC01-E4D0EF747574}"/>
              </a:ext>
            </a:extLst>
          </p:cNvPr>
          <p:cNvPicPr>
            <a:picLocks noGrp="1" noChangeAspect="1"/>
          </p:cNvPicPr>
          <p:nvPr>
            <p:ph idx="1"/>
          </p:nvPr>
        </p:nvPicPr>
        <p:blipFill rotWithShape="1">
          <a:blip r:embed="rId2"/>
          <a:srcRect l="10179" t="15034" r="10277" b="3490"/>
          <a:stretch/>
        </p:blipFill>
        <p:spPr>
          <a:xfrm>
            <a:off x="1077686" y="698003"/>
            <a:ext cx="10515600" cy="5363028"/>
          </a:xfrm>
          <a:prstGeom prst="rect">
            <a:avLst/>
          </a:prstGeom>
        </p:spPr>
      </p:pic>
      <p:sp>
        <p:nvSpPr>
          <p:cNvPr id="3" name="TextBox 2">
            <a:extLst>
              <a:ext uri="{FF2B5EF4-FFF2-40B4-BE49-F238E27FC236}">
                <a16:creationId xmlns:a16="http://schemas.microsoft.com/office/drawing/2014/main" id="{47AC95F7-B00B-4266-802E-684C18CD95AA}"/>
              </a:ext>
            </a:extLst>
          </p:cNvPr>
          <p:cNvSpPr txBox="1"/>
          <p:nvPr/>
        </p:nvSpPr>
        <p:spPr>
          <a:xfrm>
            <a:off x="1532964" y="5876365"/>
            <a:ext cx="9581349" cy="369332"/>
          </a:xfrm>
          <a:prstGeom prst="rect">
            <a:avLst/>
          </a:prstGeom>
          <a:noFill/>
        </p:spPr>
        <p:txBody>
          <a:bodyPr wrap="square" rtlCol="0">
            <a:spAutoFit/>
          </a:bodyPr>
          <a:lstStyle/>
          <a:p>
            <a:pPr algn="ctr"/>
            <a:r>
              <a:rPr lang="en-US" dirty="0">
                <a:solidFill>
                  <a:schemeClr val="tx1">
                    <a:lumMod val="60000"/>
                    <a:lumOff val="40000"/>
                  </a:schemeClr>
                </a:solidFill>
              </a:rPr>
              <a:t>Yu, Y., et al. (2019). </a:t>
            </a:r>
            <a:r>
              <a:rPr lang="en-US" dirty="0" err="1">
                <a:solidFill>
                  <a:schemeClr val="tx1">
                    <a:lumMod val="60000"/>
                    <a:lumOff val="40000"/>
                  </a:schemeClr>
                </a:solidFill>
              </a:rPr>
              <a:t>Bmj</a:t>
            </a:r>
            <a:r>
              <a:rPr lang="en-US" dirty="0">
                <a:solidFill>
                  <a:schemeClr val="tx1">
                    <a:lumMod val="60000"/>
                    <a:lumOff val="40000"/>
                  </a:schemeClr>
                </a:solidFill>
              </a:rPr>
              <a:t> 367: l6398.</a:t>
            </a:r>
          </a:p>
        </p:txBody>
      </p:sp>
      <p:sp>
        <p:nvSpPr>
          <p:cNvPr id="5" name="Arrow: Down 4">
            <a:extLst>
              <a:ext uri="{FF2B5EF4-FFF2-40B4-BE49-F238E27FC236}">
                <a16:creationId xmlns:a16="http://schemas.microsoft.com/office/drawing/2014/main" id="{441A0A4C-388D-4A59-A600-E31F35D5A26D}"/>
              </a:ext>
            </a:extLst>
          </p:cNvPr>
          <p:cNvSpPr/>
          <p:nvPr/>
        </p:nvSpPr>
        <p:spPr>
          <a:xfrm rot="17854136">
            <a:off x="1075765" y="3039035"/>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830622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noChangeArrowheads="1"/>
          </p:cNvSpPr>
          <p:nvPr>
            <p:ph type="title"/>
          </p:nvPr>
        </p:nvSpPr>
        <p:spPr>
          <a:xfrm>
            <a:off x="1002890" y="1"/>
            <a:ext cx="10877960" cy="711200"/>
          </a:xfrm>
        </p:spPr>
        <p:txBody>
          <a:bodyPr>
            <a:normAutofit/>
          </a:bodyPr>
          <a:lstStyle/>
          <a:p>
            <a:pPr algn="ctr"/>
            <a:r>
              <a:rPr lang="en-US" altLang="en-US" sz="4400" dirty="0">
                <a:solidFill>
                  <a:schemeClr val="bg2"/>
                </a:solidFill>
                <a:latin typeface="Calibri Light" panose="020F0302020204030204" pitchFamily="34" charset="0"/>
                <a:ea typeface="ＭＳ Ｐゴシック" panose="020B0600070205080204" pitchFamily="34" charset="-128"/>
                <a:cs typeface="Calibri Light" panose="020F0302020204030204" pitchFamily="34" charset="0"/>
              </a:rPr>
              <a:t> </a:t>
            </a:r>
            <a:r>
              <a:rPr lang="en-US" altLang="en-US" dirty="0">
                <a:solidFill>
                  <a:schemeClr val="tx1"/>
                </a:solidFill>
                <a:latin typeface="Calibri Light" panose="020F0302020204030204" pitchFamily="34" charset="0"/>
                <a:ea typeface="ＭＳ Ｐゴシック" panose="020B0600070205080204" pitchFamily="34" charset="-128"/>
                <a:cs typeface="Calibri Light" panose="020F0302020204030204" pitchFamily="34" charset="0"/>
              </a:rPr>
              <a:t>BDM Thoughts</a:t>
            </a:r>
            <a:endParaRPr lang="en-US" altLang="en-US" sz="4400" dirty="0">
              <a:solidFill>
                <a:schemeClr val="tx1"/>
              </a:solidFill>
              <a:latin typeface="Calibri Light" panose="020F0302020204030204" pitchFamily="34" charset="0"/>
              <a:ea typeface="ＭＳ Ｐゴシック" panose="020B0600070205080204" pitchFamily="34" charset="-128"/>
              <a:cs typeface="Calibri Light" panose="020F0302020204030204" pitchFamily="34" charset="0"/>
            </a:endParaRPr>
          </a:p>
        </p:txBody>
      </p:sp>
      <p:sp>
        <p:nvSpPr>
          <p:cNvPr id="113667" name="Content Placeholder 2">
            <a:extLst>
              <a:ext uri="{FF2B5EF4-FFF2-40B4-BE49-F238E27FC236}">
                <a16:creationId xmlns:a16="http://schemas.microsoft.com/office/drawing/2014/main" id="{DCCF74A4-B8DA-5B49-B14A-6CEA5794AA34}"/>
              </a:ext>
            </a:extLst>
          </p:cNvPr>
          <p:cNvSpPr>
            <a:spLocks noGrp="1"/>
          </p:cNvSpPr>
          <p:nvPr>
            <p:ph idx="1"/>
          </p:nvPr>
        </p:nvSpPr>
        <p:spPr>
          <a:xfrm>
            <a:off x="1248229" y="1524000"/>
            <a:ext cx="10334171" cy="4521200"/>
          </a:xfrm>
        </p:spPr>
        <p:txBody>
          <a:bodyPr/>
          <a:lstStyle/>
          <a:p>
            <a:pPr algn="ctr">
              <a:buClr>
                <a:schemeClr val="bg1"/>
              </a:buClr>
              <a:defRPr/>
            </a:pPr>
            <a:r>
              <a:rPr lang="en-US" sz="2800" dirty="0">
                <a:latin typeface="Calibri" panose="020F0502020204030204" pitchFamily="34" charset="0"/>
                <a:cs typeface="Calibri" panose="020F0502020204030204" pitchFamily="34" charset="0"/>
              </a:rPr>
              <a:t>This study illustrates ‘high level optimal medical therapy’ is not adequate in many individuals with SIHD to prevent CV death and MI.</a:t>
            </a:r>
          </a:p>
          <a:p>
            <a:pPr algn="ctr">
              <a:buClr>
                <a:schemeClr val="bg1"/>
              </a:buClr>
              <a:defRPr/>
            </a:pPr>
            <a:endParaRPr lang="en-US" dirty="0">
              <a:latin typeface="Calibri" panose="020F0502020204030204" pitchFamily="34" charset="0"/>
              <a:cs typeface="Calibri" panose="020F0502020204030204" pitchFamily="34" charset="0"/>
            </a:endParaRPr>
          </a:p>
          <a:p>
            <a:pPr algn="ctr">
              <a:buClr>
                <a:schemeClr val="bg1"/>
              </a:buClr>
              <a:defRPr/>
            </a:pPr>
            <a:r>
              <a:rPr lang="en-US" sz="2800" dirty="0">
                <a:latin typeface="Calibri" panose="020F0502020204030204" pitchFamily="34" charset="0"/>
                <a:cs typeface="Calibri" panose="020F0502020204030204" pitchFamily="34" charset="0"/>
              </a:rPr>
              <a:t>Let’s compare this therapy to the BDM. </a:t>
            </a:r>
          </a:p>
        </p:txBody>
      </p:sp>
    </p:spTree>
    <p:extLst>
      <p:ext uri="{BB962C8B-B14F-4D97-AF65-F5344CB8AC3E}">
        <p14:creationId xmlns:p14="http://schemas.microsoft.com/office/powerpoint/2010/main" val="241372787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algn="ctr" defTabSz="914400" rtl="0" eaLnBrk="1" latinLnBrk="0" hangingPunct="1">
              <a:defRPr sz="1400" kern="1200">
                <a:solidFill>
                  <a:schemeClr val="tx1"/>
                </a:solidFill>
                <a:effectLst>
                  <a:outerShdw blurRad="38100" dist="38100" dir="2700000" algn="tl">
                    <a:srgbClr val="000000"/>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p>
        </p:txBody>
      </p:sp>
      <p:sp>
        <p:nvSpPr>
          <p:cNvPr id="37891" name="TextBox 2"/>
          <p:cNvSpPr txBox="1">
            <a:spLocks noChangeArrowheads="1"/>
          </p:cNvSpPr>
          <p:nvPr/>
        </p:nvSpPr>
        <p:spPr bwMode="auto">
          <a:xfrm>
            <a:off x="6858001" y="3581401"/>
            <a:ext cx="688975" cy="2460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1">
                <a:solidFill>
                  <a:schemeClr val="bg2"/>
                </a:solidFill>
              </a:rPr>
              <a:t>Nicotine</a:t>
            </a:r>
          </a:p>
        </p:txBody>
      </p:sp>
      <p:sp>
        <p:nvSpPr>
          <p:cNvPr id="37892" name="TextBox 5"/>
          <p:cNvSpPr txBox="1">
            <a:spLocks noChangeArrowheads="1"/>
          </p:cNvSpPr>
          <p:nvPr/>
        </p:nvSpPr>
        <p:spPr bwMode="auto">
          <a:xfrm>
            <a:off x="5181600" y="3856038"/>
            <a:ext cx="990600"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000" b="1">
                <a:solidFill>
                  <a:schemeClr val="bg2"/>
                </a:solidFill>
              </a:rPr>
              <a:t>Endodontic Disease</a:t>
            </a:r>
          </a:p>
        </p:txBody>
      </p:sp>
      <p:pic>
        <p:nvPicPr>
          <p:cNvPr id="37893"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65942" y="457200"/>
            <a:ext cx="9418320" cy="5654174"/>
          </a:xfrm>
        </p:spPr>
      </p:pic>
      <p:sp>
        <p:nvSpPr>
          <p:cNvPr id="2" name="TextBox 1"/>
          <p:cNvSpPr txBox="1"/>
          <p:nvPr/>
        </p:nvSpPr>
        <p:spPr>
          <a:xfrm>
            <a:off x="9199417" y="4608944"/>
            <a:ext cx="1422401" cy="261610"/>
          </a:xfrm>
          <a:prstGeom prst="rect">
            <a:avLst/>
          </a:prstGeom>
          <a:solidFill>
            <a:schemeClr val="bg1"/>
          </a:solidFill>
        </p:spPr>
        <p:txBody>
          <a:bodyPr wrap="square">
            <a:spAutoFit/>
          </a:bodyPr>
          <a:lstStyle/>
          <a:p>
            <a:pPr algn="ctr">
              <a:defRPr/>
            </a:pPr>
            <a:r>
              <a:rPr lang="en-US" sz="1100" b="1" dirty="0">
                <a:solidFill>
                  <a:srgbClr val="002060"/>
                </a:solidFill>
              </a:rPr>
              <a:t>Gut </a:t>
            </a:r>
            <a:r>
              <a:rPr lang="en-US" sz="1100" b="1" dirty="0" err="1">
                <a:solidFill>
                  <a:srgbClr val="002060"/>
                </a:solidFill>
              </a:rPr>
              <a:t>dysbiosis</a:t>
            </a:r>
            <a:endParaRPr lang="en-US" sz="1100" b="1" dirty="0">
              <a:solidFill>
                <a:srgbClr val="002060"/>
              </a:solidFill>
            </a:endParaRPr>
          </a:p>
        </p:txBody>
      </p:sp>
    </p:spTree>
    <p:extLst>
      <p:ext uri="{BB962C8B-B14F-4D97-AF65-F5344CB8AC3E}">
        <p14:creationId xmlns:p14="http://schemas.microsoft.com/office/powerpoint/2010/main" val="306589309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92360"/>
            <a:ext cx="9144000" cy="685800"/>
          </a:xfrm>
        </p:spPr>
        <p:txBody>
          <a:bodyPr/>
          <a:lstStyle/>
          <a:p>
            <a:pPr algn="ctr">
              <a:defRPr/>
            </a:pPr>
            <a:r>
              <a:rPr lang="en-US" sz="3600" dirty="0"/>
              <a:t>Root Causes of Arterial Inflammation</a:t>
            </a:r>
          </a:p>
        </p:txBody>
      </p:sp>
      <p:sp>
        <p:nvSpPr>
          <p:cNvPr id="3" name="Content Placeholder 2"/>
          <p:cNvSpPr>
            <a:spLocks noGrp="1"/>
          </p:cNvSpPr>
          <p:nvPr>
            <p:ph idx="1"/>
          </p:nvPr>
        </p:nvSpPr>
        <p:spPr>
          <a:xfrm>
            <a:off x="1674480" y="803564"/>
            <a:ext cx="8843040" cy="4788426"/>
          </a:xfrm>
        </p:spPr>
        <p:txBody>
          <a:bodyPr>
            <a:noAutofit/>
          </a:bodyPr>
          <a:lstStyle/>
          <a:p>
            <a:pPr marL="0" indent="0" algn="ctr">
              <a:buNone/>
              <a:defRPr/>
            </a:pPr>
            <a:r>
              <a:rPr lang="en-US" sz="2400" dirty="0"/>
              <a:t>Hyperlipidemia </a:t>
            </a:r>
          </a:p>
          <a:p>
            <a:pPr marL="0" indent="0" algn="ctr">
              <a:buNone/>
              <a:defRPr/>
            </a:pPr>
            <a:r>
              <a:rPr lang="en-US" sz="2400" dirty="0"/>
              <a:t>Nicotine </a:t>
            </a:r>
          </a:p>
          <a:p>
            <a:pPr marL="0" indent="0" algn="ctr">
              <a:buNone/>
              <a:defRPr/>
            </a:pPr>
            <a:r>
              <a:rPr lang="en-US" sz="2400" dirty="0"/>
              <a:t>Insulin resistance </a:t>
            </a:r>
          </a:p>
          <a:p>
            <a:pPr marL="0" indent="0" algn="ctr">
              <a:buNone/>
              <a:defRPr/>
            </a:pPr>
            <a:r>
              <a:rPr lang="en-US" sz="2400" dirty="0"/>
              <a:t>Psychosocial </a:t>
            </a:r>
          </a:p>
          <a:p>
            <a:pPr marL="0" indent="0" algn="ctr">
              <a:buNone/>
              <a:defRPr/>
            </a:pPr>
            <a:r>
              <a:rPr lang="en-US" sz="2400" dirty="0"/>
              <a:t>Hypertension </a:t>
            </a:r>
          </a:p>
          <a:p>
            <a:pPr marL="0" indent="0" algn="ctr">
              <a:buNone/>
              <a:defRPr/>
            </a:pPr>
            <a:r>
              <a:rPr lang="en-US" sz="2400" dirty="0">
                <a:solidFill>
                  <a:srgbClr val="002060"/>
                </a:solidFill>
              </a:rPr>
              <a:t>Oral health </a:t>
            </a:r>
          </a:p>
          <a:p>
            <a:pPr marL="0" indent="0" algn="ctr">
              <a:buNone/>
              <a:defRPr/>
            </a:pPr>
            <a:r>
              <a:rPr lang="en-US" sz="2400" dirty="0"/>
              <a:t>Inflammatory disease</a:t>
            </a:r>
          </a:p>
          <a:p>
            <a:pPr marL="0" indent="0" algn="ctr">
              <a:buNone/>
              <a:defRPr/>
            </a:pPr>
            <a:r>
              <a:rPr lang="en-US" sz="2400" dirty="0"/>
              <a:t>Gut </a:t>
            </a:r>
            <a:r>
              <a:rPr lang="en-US" sz="2400" dirty="0" err="1"/>
              <a:t>dysbiosis</a:t>
            </a:r>
            <a:r>
              <a:rPr lang="en-US" sz="2400" dirty="0"/>
              <a:t> </a:t>
            </a:r>
          </a:p>
          <a:p>
            <a:pPr marL="0" indent="0" algn="ctr">
              <a:buNone/>
              <a:defRPr/>
            </a:pPr>
            <a:r>
              <a:rPr lang="en-US" sz="2400" dirty="0"/>
              <a:t>Other Infectious diseases</a:t>
            </a:r>
          </a:p>
          <a:p>
            <a:pPr marL="0" indent="0" algn="ctr">
              <a:buNone/>
              <a:defRPr/>
            </a:pPr>
            <a:r>
              <a:rPr lang="en-US" sz="2400" dirty="0"/>
              <a:t> Vitamin D    </a:t>
            </a:r>
          </a:p>
          <a:p>
            <a:pPr marL="0" indent="0" algn="ctr">
              <a:buNone/>
              <a:defRPr/>
            </a:pPr>
            <a:r>
              <a:rPr lang="en-US" sz="2400" dirty="0"/>
              <a:t>Sleep </a:t>
            </a:r>
          </a:p>
          <a:p>
            <a:pPr marL="0" indent="0" algn="ctr">
              <a:buNone/>
              <a:defRPr/>
            </a:pPr>
            <a:r>
              <a:rPr lang="en-US" sz="2400" dirty="0"/>
              <a:t>Lifestyle </a:t>
            </a:r>
          </a:p>
          <a:p>
            <a:pPr marL="0" indent="0" algn="ctr">
              <a:buNone/>
              <a:defRPr/>
            </a:pPr>
            <a:r>
              <a:rPr lang="en-US" sz="2400" dirty="0"/>
              <a:t>Genetics</a:t>
            </a:r>
            <a:endParaRPr lang="en-US" sz="2400" dirty="0">
              <a:solidFill>
                <a:srgbClr val="FFFF00"/>
              </a:solidFill>
            </a:endParaRPr>
          </a:p>
        </p:txBody>
      </p:sp>
      <p:sp>
        <p:nvSpPr>
          <p:cNvPr id="4" name="Footer Placeholder 3"/>
          <p:cNvSpPr>
            <a:spLocks noGrp="1"/>
          </p:cNvSpPr>
          <p:nvPr>
            <p:ph type="ftr" sz="quarter" idx="11"/>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algn="ctr" defTabSz="914400" rtl="0" eaLnBrk="1" latinLnBrk="0" hangingPunct="1">
              <a:defRPr sz="1400" kern="1200">
                <a:solidFill>
                  <a:schemeClr val="tx1"/>
                </a:solidFill>
                <a:effectLst>
                  <a:outerShdw blurRad="38100" dist="38100" dir="2700000" algn="tl">
                    <a:srgbClr val="000000"/>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FFFFFF"/>
              </a:solidFill>
            </a:endParaRPr>
          </a:p>
        </p:txBody>
      </p:sp>
      <p:sp>
        <p:nvSpPr>
          <p:cNvPr id="5" name="Multiplication Sign 4">
            <a:extLst>
              <a:ext uri="{FF2B5EF4-FFF2-40B4-BE49-F238E27FC236}">
                <a16:creationId xmlns:a16="http://schemas.microsoft.com/office/drawing/2014/main" id="{C29BECCB-C753-40C1-98A8-867BA54327F8}"/>
              </a:ext>
            </a:extLst>
          </p:cNvPr>
          <p:cNvSpPr/>
          <p:nvPr/>
        </p:nvSpPr>
        <p:spPr>
          <a:xfrm>
            <a:off x="7247392" y="1698364"/>
            <a:ext cx="548099" cy="48141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Multiplication Sign 5">
            <a:extLst>
              <a:ext uri="{FF2B5EF4-FFF2-40B4-BE49-F238E27FC236}">
                <a16:creationId xmlns:a16="http://schemas.microsoft.com/office/drawing/2014/main" id="{20BB330F-7A10-4CDE-9C30-034644C9194A}"/>
              </a:ext>
            </a:extLst>
          </p:cNvPr>
          <p:cNvSpPr/>
          <p:nvPr/>
        </p:nvSpPr>
        <p:spPr>
          <a:xfrm>
            <a:off x="6973342" y="2100146"/>
            <a:ext cx="548099" cy="48141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ultiplication Sign 6">
            <a:extLst>
              <a:ext uri="{FF2B5EF4-FFF2-40B4-BE49-F238E27FC236}">
                <a16:creationId xmlns:a16="http://schemas.microsoft.com/office/drawing/2014/main" id="{A1786EAD-2001-4DB4-821F-216A5FE275F3}"/>
              </a:ext>
            </a:extLst>
          </p:cNvPr>
          <p:cNvSpPr/>
          <p:nvPr/>
        </p:nvSpPr>
        <p:spPr>
          <a:xfrm>
            <a:off x="6864082" y="3074582"/>
            <a:ext cx="548099" cy="48141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Multiplication Sign 7">
            <a:extLst>
              <a:ext uri="{FF2B5EF4-FFF2-40B4-BE49-F238E27FC236}">
                <a16:creationId xmlns:a16="http://schemas.microsoft.com/office/drawing/2014/main" id="{E45A9AE9-9C5C-4F18-945C-BCC5F2BEA1C6}"/>
              </a:ext>
            </a:extLst>
          </p:cNvPr>
          <p:cNvSpPr/>
          <p:nvPr/>
        </p:nvSpPr>
        <p:spPr>
          <a:xfrm>
            <a:off x="7138131" y="3969382"/>
            <a:ext cx="548099" cy="48141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ultiplication Sign 8">
            <a:extLst>
              <a:ext uri="{FF2B5EF4-FFF2-40B4-BE49-F238E27FC236}">
                <a16:creationId xmlns:a16="http://schemas.microsoft.com/office/drawing/2014/main" id="{C5842EB4-44AC-4A22-BFD6-5FD9E8E6BC47}"/>
              </a:ext>
            </a:extLst>
          </p:cNvPr>
          <p:cNvSpPr/>
          <p:nvPr/>
        </p:nvSpPr>
        <p:spPr>
          <a:xfrm>
            <a:off x="6874894" y="4860742"/>
            <a:ext cx="548099" cy="48141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ultiplication Sign 9">
            <a:extLst>
              <a:ext uri="{FF2B5EF4-FFF2-40B4-BE49-F238E27FC236}">
                <a16:creationId xmlns:a16="http://schemas.microsoft.com/office/drawing/2014/main" id="{06298458-FEE1-46B7-90C5-C3288E76AFCC}"/>
              </a:ext>
            </a:extLst>
          </p:cNvPr>
          <p:cNvSpPr/>
          <p:nvPr/>
        </p:nvSpPr>
        <p:spPr>
          <a:xfrm>
            <a:off x="6503865" y="5317263"/>
            <a:ext cx="548099" cy="48141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Multiplication Sign 10">
            <a:extLst>
              <a:ext uri="{FF2B5EF4-FFF2-40B4-BE49-F238E27FC236}">
                <a16:creationId xmlns:a16="http://schemas.microsoft.com/office/drawing/2014/main" id="{1E6AF7D4-E938-4B46-90EF-3C8CF826269F}"/>
              </a:ext>
            </a:extLst>
          </p:cNvPr>
          <p:cNvSpPr/>
          <p:nvPr/>
        </p:nvSpPr>
        <p:spPr>
          <a:xfrm>
            <a:off x="6699292" y="6240057"/>
            <a:ext cx="548099" cy="48141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311849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noChangeArrowheads="1"/>
          </p:cNvSpPr>
          <p:nvPr>
            <p:ph type="title"/>
          </p:nvPr>
        </p:nvSpPr>
        <p:spPr>
          <a:xfrm>
            <a:off x="1002890" y="1"/>
            <a:ext cx="10877960" cy="711200"/>
          </a:xfrm>
        </p:spPr>
        <p:txBody>
          <a:bodyPr>
            <a:normAutofit/>
          </a:bodyPr>
          <a:lstStyle/>
          <a:p>
            <a:pPr algn="ctr"/>
            <a:r>
              <a:rPr lang="en-US" altLang="en-US" sz="4400" dirty="0">
                <a:solidFill>
                  <a:schemeClr val="bg2"/>
                </a:solidFill>
                <a:latin typeface="Calibri Light" panose="020F0302020204030204" pitchFamily="34" charset="0"/>
                <a:ea typeface="ＭＳ Ｐゴシック" panose="020B0600070205080204" pitchFamily="34" charset="-128"/>
                <a:cs typeface="Calibri Light" panose="020F0302020204030204" pitchFamily="34" charset="0"/>
              </a:rPr>
              <a:t> </a:t>
            </a:r>
            <a:r>
              <a:rPr lang="en-US" altLang="en-US" dirty="0">
                <a:solidFill>
                  <a:schemeClr val="tx1"/>
                </a:solidFill>
                <a:latin typeface="Calibri Light" panose="020F0302020204030204" pitchFamily="34" charset="0"/>
                <a:ea typeface="ＭＳ Ｐゴシック" panose="020B0600070205080204" pitchFamily="34" charset="-128"/>
                <a:cs typeface="Calibri Light" panose="020F0302020204030204" pitchFamily="34" charset="0"/>
              </a:rPr>
              <a:t>BDM Thoughts</a:t>
            </a:r>
            <a:endParaRPr lang="en-US" altLang="en-US" sz="4400" dirty="0">
              <a:solidFill>
                <a:schemeClr val="tx1"/>
              </a:solidFill>
              <a:latin typeface="Calibri Light" panose="020F0302020204030204" pitchFamily="34" charset="0"/>
              <a:ea typeface="ＭＳ Ｐゴシック" panose="020B0600070205080204" pitchFamily="34" charset="-128"/>
              <a:cs typeface="Calibri Light" panose="020F0302020204030204" pitchFamily="34" charset="0"/>
            </a:endParaRPr>
          </a:p>
        </p:txBody>
      </p:sp>
      <p:sp>
        <p:nvSpPr>
          <p:cNvPr id="113667" name="Content Placeholder 2">
            <a:extLst>
              <a:ext uri="{FF2B5EF4-FFF2-40B4-BE49-F238E27FC236}">
                <a16:creationId xmlns:a16="http://schemas.microsoft.com/office/drawing/2014/main" id="{DCCF74A4-B8DA-5B49-B14A-6CEA5794AA34}"/>
              </a:ext>
            </a:extLst>
          </p:cNvPr>
          <p:cNvSpPr>
            <a:spLocks noGrp="1"/>
          </p:cNvSpPr>
          <p:nvPr>
            <p:ph idx="1"/>
          </p:nvPr>
        </p:nvSpPr>
        <p:spPr>
          <a:xfrm>
            <a:off x="1248229" y="1699491"/>
            <a:ext cx="10334171" cy="4345709"/>
          </a:xfrm>
        </p:spPr>
        <p:txBody>
          <a:bodyPr/>
          <a:lstStyle/>
          <a:p>
            <a:pPr algn="ctr">
              <a:buClr>
                <a:schemeClr val="bg1"/>
              </a:buClr>
              <a:defRPr/>
            </a:pPr>
            <a:r>
              <a:rPr lang="en-US" sz="2800" dirty="0">
                <a:latin typeface="Calibri" panose="020F0502020204030204" pitchFamily="34" charset="0"/>
                <a:cs typeface="Calibri" panose="020F0502020204030204" pitchFamily="34" charset="0"/>
              </a:rPr>
              <a:t>It is surprising the risk reduction was as good as it was.</a:t>
            </a:r>
          </a:p>
          <a:p>
            <a:pPr algn="ctr">
              <a:buClr>
                <a:schemeClr val="bg1"/>
              </a:buClr>
              <a:defRPr/>
            </a:pPr>
            <a:endParaRPr lang="en-US" dirty="0">
              <a:latin typeface="Calibri" panose="020F0502020204030204" pitchFamily="34" charset="0"/>
              <a:cs typeface="Calibri" panose="020F0502020204030204" pitchFamily="34" charset="0"/>
            </a:endParaRPr>
          </a:p>
          <a:p>
            <a:pPr algn="ctr">
              <a:buClr>
                <a:schemeClr val="bg1"/>
              </a:buClr>
              <a:defRPr/>
            </a:pPr>
            <a:r>
              <a:rPr lang="en-US" sz="2800" dirty="0">
                <a:latin typeface="Calibri" panose="020F0502020204030204" pitchFamily="34" charset="0"/>
                <a:cs typeface="Calibri" panose="020F0502020204030204" pitchFamily="34" charset="0"/>
              </a:rPr>
              <a:t>Perhaps due to the BDM foundation treatments:</a:t>
            </a:r>
          </a:p>
          <a:p>
            <a:pPr algn="ctr">
              <a:buClr>
                <a:schemeClr val="bg1"/>
              </a:buClr>
              <a:defRPr/>
            </a:pPr>
            <a:r>
              <a:rPr lang="en-US" sz="2800" dirty="0">
                <a:latin typeface="Calibri" panose="020F0502020204030204" pitchFamily="34" charset="0"/>
                <a:cs typeface="Calibri" panose="020F0502020204030204" pitchFamily="34" charset="0"/>
              </a:rPr>
              <a:t>statin use in 95% </a:t>
            </a:r>
            <a:endParaRPr lang="en-US" dirty="0">
              <a:latin typeface="Calibri" panose="020F0502020204030204" pitchFamily="34" charset="0"/>
              <a:cs typeface="Calibri" panose="020F0502020204030204" pitchFamily="34" charset="0"/>
            </a:endParaRPr>
          </a:p>
          <a:p>
            <a:pPr algn="ctr">
              <a:buClr>
                <a:schemeClr val="bg1"/>
              </a:buClr>
              <a:defRPr/>
            </a:pPr>
            <a:r>
              <a:rPr lang="en-US" sz="2800" dirty="0">
                <a:latin typeface="Calibri" panose="020F0502020204030204" pitchFamily="34" charset="0"/>
                <a:cs typeface="Calibri" panose="020F0502020204030204" pitchFamily="34" charset="0"/>
              </a:rPr>
              <a:t>RAAS use in 70%</a:t>
            </a:r>
          </a:p>
          <a:p>
            <a:pPr algn="ctr">
              <a:buClr>
                <a:schemeClr val="bg1"/>
              </a:buClr>
              <a:defRPr/>
            </a:pPr>
            <a:r>
              <a:rPr lang="en-US" dirty="0">
                <a:latin typeface="Calibri" panose="020F0502020204030204" pitchFamily="34" charset="0"/>
                <a:cs typeface="Calibri" panose="020F0502020204030204" pitchFamily="34" charset="0"/>
              </a:rPr>
              <a:t>ASA use 97%</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6998452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noChangeArrowheads="1"/>
          </p:cNvSpPr>
          <p:nvPr>
            <p:ph type="title"/>
          </p:nvPr>
        </p:nvSpPr>
        <p:spPr>
          <a:xfrm>
            <a:off x="1002890" y="1"/>
            <a:ext cx="10877960" cy="711200"/>
          </a:xfrm>
        </p:spPr>
        <p:txBody>
          <a:bodyPr>
            <a:normAutofit/>
          </a:bodyPr>
          <a:lstStyle/>
          <a:p>
            <a:pPr algn="ctr"/>
            <a:r>
              <a:rPr lang="en-US" altLang="en-US" sz="4400" dirty="0">
                <a:solidFill>
                  <a:schemeClr val="bg2"/>
                </a:solidFill>
                <a:latin typeface="Calibri Light" panose="020F0302020204030204" pitchFamily="34" charset="0"/>
                <a:ea typeface="ＭＳ Ｐゴシック" panose="020B0600070205080204" pitchFamily="34" charset="-128"/>
                <a:cs typeface="Calibri Light" panose="020F0302020204030204" pitchFamily="34" charset="0"/>
              </a:rPr>
              <a:t> </a:t>
            </a:r>
            <a:r>
              <a:rPr lang="en-US" altLang="en-US" dirty="0">
                <a:solidFill>
                  <a:schemeClr val="tx1"/>
                </a:solidFill>
                <a:latin typeface="Calibri Light" panose="020F0302020204030204" pitchFamily="34" charset="0"/>
                <a:ea typeface="ＭＳ Ｐゴシック" panose="020B0600070205080204" pitchFamily="34" charset="-128"/>
                <a:cs typeface="Calibri Light" panose="020F0302020204030204" pitchFamily="34" charset="0"/>
              </a:rPr>
              <a:t>BDM Thoughts</a:t>
            </a:r>
            <a:endParaRPr lang="en-US" altLang="en-US" sz="4400" dirty="0">
              <a:solidFill>
                <a:schemeClr val="tx1"/>
              </a:solidFill>
              <a:latin typeface="Calibri Light" panose="020F0302020204030204" pitchFamily="34" charset="0"/>
              <a:ea typeface="ＭＳ Ｐゴシック" panose="020B0600070205080204" pitchFamily="34" charset="-128"/>
              <a:cs typeface="Calibri Light" panose="020F0302020204030204" pitchFamily="34" charset="0"/>
            </a:endParaRPr>
          </a:p>
        </p:txBody>
      </p:sp>
      <p:sp>
        <p:nvSpPr>
          <p:cNvPr id="113667" name="Content Placeholder 2">
            <a:extLst>
              <a:ext uri="{FF2B5EF4-FFF2-40B4-BE49-F238E27FC236}">
                <a16:creationId xmlns:a16="http://schemas.microsoft.com/office/drawing/2014/main" id="{DCCF74A4-B8DA-5B49-B14A-6CEA5794AA34}"/>
              </a:ext>
            </a:extLst>
          </p:cNvPr>
          <p:cNvSpPr>
            <a:spLocks noGrp="1"/>
          </p:cNvSpPr>
          <p:nvPr>
            <p:ph idx="1"/>
          </p:nvPr>
        </p:nvSpPr>
        <p:spPr>
          <a:xfrm>
            <a:off x="1248229" y="923637"/>
            <a:ext cx="10334171" cy="5121564"/>
          </a:xfrm>
        </p:spPr>
        <p:txBody>
          <a:bodyPr/>
          <a:lstStyle/>
          <a:p>
            <a:pPr algn="ctr">
              <a:buClr>
                <a:schemeClr val="bg1"/>
              </a:buClr>
              <a:defRPr/>
            </a:pPr>
            <a:r>
              <a:rPr lang="en-US" sz="2800" dirty="0">
                <a:latin typeface="Calibri" panose="020F0502020204030204" pitchFamily="34" charset="0"/>
                <a:cs typeface="Calibri" panose="020F0502020204030204" pitchFamily="34" charset="0"/>
              </a:rPr>
              <a:t>The ISCHEMIA trial results are what a BDM provider would expect.</a:t>
            </a:r>
          </a:p>
          <a:p>
            <a:pPr algn="ctr">
              <a:buClr>
                <a:schemeClr val="bg1"/>
              </a:buClr>
              <a:defRPr/>
            </a:pPr>
            <a:endParaRPr lang="en-US" dirty="0">
              <a:latin typeface="Calibri" panose="020F0502020204030204" pitchFamily="34" charset="0"/>
              <a:cs typeface="Calibri" panose="020F0502020204030204" pitchFamily="34" charset="0"/>
            </a:endParaRPr>
          </a:p>
          <a:p>
            <a:pPr algn="ctr">
              <a:buClr>
                <a:schemeClr val="bg1"/>
              </a:buClr>
              <a:defRPr/>
            </a:pPr>
            <a:r>
              <a:rPr lang="en-US" sz="2800" dirty="0">
                <a:latin typeface="Calibri" panose="020F0502020204030204" pitchFamily="34" charset="0"/>
                <a:cs typeface="Calibri" panose="020F0502020204030204" pitchFamily="34" charset="0"/>
              </a:rPr>
              <a:t>Invasive coronary procedures are not anti-inflammatory.</a:t>
            </a:r>
          </a:p>
          <a:p>
            <a:pPr algn="ctr">
              <a:buClr>
                <a:schemeClr val="bg1"/>
              </a:buClr>
              <a:defRPr/>
            </a:pPr>
            <a:endParaRPr lang="en-US" dirty="0">
              <a:latin typeface="Calibri" panose="020F0502020204030204" pitchFamily="34" charset="0"/>
              <a:cs typeface="Calibri" panose="020F0502020204030204" pitchFamily="34" charset="0"/>
            </a:endParaRPr>
          </a:p>
          <a:p>
            <a:pPr algn="ctr">
              <a:buClr>
                <a:schemeClr val="bg1"/>
              </a:buClr>
              <a:defRPr/>
            </a:pPr>
            <a:r>
              <a:rPr lang="en-US" sz="2800" dirty="0">
                <a:latin typeface="Calibri" panose="020F0502020204030204" pitchFamily="34" charset="0"/>
                <a:cs typeface="Calibri" panose="020F0502020204030204" pitchFamily="34" charset="0"/>
              </a:rPr>
              <a:t>Medical management extinguishes arterial inflammation and averts CV death and MI in SIHD pts.</a:t>
            </a:r>
          </a:p>
          <a:p>
            <a:pPr algn="ctr">
              <a:buClr>
                <a:schemeClr val="bg1"/>
              </a:buClr>
              <a:defRPr/>
            </a:pPr>
            <a:endParaRPr lang="en-US" dirty="0">
              <a:latin typeface="Calibri" panose="020F0502020204030204" pitchFamily="34" charset="0"/>
              <a:cs typeface="Calibri" panose="020F0502020204030204" pitchFamily="34" charset="0"/>
            </a:endParaRPr>
          </a:p>
          <a:p>
            <a:pPr algn="ctr">
              <a:buClr>
                <a:schemeClr val="bg1"/>
              </a:buClr>
              <a:defRPr/>
            </a:pPr>
            <a:r>
              <a:rPr lang="en-US" sz="2800" dirty="0">
                <a:latin typeface="Calibri" panose="020F0502020204030204" pitchFamily="34" charset="0"/>
                <a:cs typeface="Calibri" panose="020F0502020204030204" pitchFamily="34" charset="0"/>
              </a:rPr>
              <a:t>To reduce the risk to ~ zero, the management must be comprehensive of all sources of inflammation and </a:t>
            </a:r>
            <a:r>
              <a:rPr lang="en-US" sz="2800">
                <a:latin typeface="Calibri" panose="020F0502020204030204" pitchFamily="34" charset="0"/>
                <a:cs typeface="Calibri" panose="020F0502020204030204" pitchFamily="34" charset="0"/>
              </a:rPr>
              <a:t>needs to be </a:t>
            </a:r>
            <a:r>
              <a:rPr lang="en-US" sz="2800" dirty="0">
                <a:latin typeface="Calibri" panose="020F0502020204030204" pitchFamily="34" charset="0"/>
                <a:cs typeface="Calibri" panose="020F0502020204030204" pitchFamily="34" charset="0"/>
              </a:rPr>
              <a:t>personalized with genetics.</a:t>
            </a:r>
          </a:p>
        </p:txBody>
      </p:sp>
    </p:spTree>
    <p:extLst>
      <p:ext uri="{BB962C8B-B14F-4D97-AF65-F5344CB8AC3E}">
        <p14:creationId xmlns:p14="http://schemas.microsoft.com/office/powerpoint/2010/main" val="378692060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08743" y="754743"/>
            <a:ext cx="10094685" cy="2594018"/>
          </a:xfrm>
          <a:solidFill>
            <a:schemeClr val="bg1"/>
          </a:solidFill>
        </p:spPr>
        <p:txBody>
          <a:bodyPr>
            <a:noAutofit/>
          </a:bodyPr>
          <a:lstStyle/>
          <a:p>
            <a:pPr>
              <a:lnSpc>
                <a:spcPct val="100000"/>
              </a:lnSpc>
              <a:spcBef>
                <a:spcPts val="600"/>
              </a:spcBef>
            </a:pPr>
            <a:r>
              <a:rPr lang="en-US" sz="3600" dirty="0">
                <a:solidFill>
                  <a:schemeClr val="tx1"/>
                </a:solidFill>
                <a:latin typeface="Arial" panose="020B0604020202020204" pitchFamily="34" charset="0"/>
                <a:cs typeface="Arial" panose="020B0604020202020204" pitchFamily="34" charset="0"/>
              </a:rPr>
              <a:t>International Study of Comparative Health Effectiveness with Medical and Invasive Approaches - Chronic Kidney Disease </a:t>
            </a:r>
            <a:br>
              <a:rPr lang="en-US" sz="3600" dirty="0">
                <a:solidFill>
                  <a:schemeClr val="tx1"/>
                </a:solidFill>
                <a:latin typeface="Arial" panose="020B0604020202020204" pitchFamily="34" charset="0"/>
                <a:cs typeface="Arial" panose="020B0604020202020204" pitchFamily="34" charset="0"/>
              </a:rPr>
            </a:br>
            <a:r>
              <a:rPr lang="en-US" altLang="en-US" sz="3600"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Primary Report of Clinical Outcomes</a:t>
            </a:r>
            <a:endParaRPr lang="en-US" sz="3600" dirty="0">
              <a:solidFill>
                <a:schemeClr val="tx1"/>
              </a:solidFill>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2353384" y="4665465"/>
            <a:ext cx="7517286" cy="1511276"/>
          </a:xfrm>
        </p:spPr>
        <p:txBody>
          <a:bodyPr/>
          <a:lstStyle/>
          <a:p>
            <a:pPr>
              <a:lnSpc>
                <a:spcPct val="100000"/>
              </a:lnSpc>
              <a:spcBef>
                <a:spcPts val="0"/>
              </a:spcBef>
            </a:pPr>
            <a:r>
              <a:rPr lang="en-US" b="1" dirty="0">
                <a:latin typeface="Arial" panose="020B0604020202020204" pitchFamily="34" charset="0"/>
                <a:cs typeface="Arial" panose="020B0604020202020204" pitchFamily="34" charset="0"/>
              </a:rPr>
              <a:t>Sripal Bangalore, MD, MHA</a:t>
            </a:r>
          </a:p>
          <a:p>
            <a:pPr>
              <a:lnSpc>
                <a:spcPct val="100000"/>
              </a:lnSpc>
              <a:spcBef>
                <a:spcPts val="0"/>
              </a:spcBef>
            </a:pPr>
            <a:r>
              <a:rPr lang="en-US" altLang="en-US" sz="2400" dirty="0">
                <a:latin typeface="Arial" panose="020B0604020202020204" pitchFamily="34" charset="0"/>
                <a:cs typeface="Arial" panose="020B0604020202020204" pitchFamily="34" charset="0"/>
              </a:rPr>
              <a:t>NYU School of Medicine</a:t>
            </a:r>
          </a:p>
          <a:p>
            <a:pPr>
              <a:lnSpc>
                <a:spcPct val="100000"/>
              </a:lnSpc>
              <a:spcBef>
                <a:spcPts val="0"/>
              </a:spcBef>
            </a:pPr>
            <a:r>
              <a:rPr lang="en-US" sz="2400" dirty="0">
                <a:latin typeface="Arial" panose="020B0604020202020204" pitchFamily="34" charset="0"/>
                <a:cs typeface="Arial" panose="020B0604020202020204" pitchFamily="34" charset="0"/>
              </a:rPr>
              <a:t>On behalf of the ISCHEMIA-CKD Research Group</a:t>
            </a:r>
          </a:p>
          <a:p>
            <a:endParaRPr lang="en-US" sz="2800" b="1" dirty="0">
              <a:latin typeface="Arial" panose="020B0604020202020204" pitchFamily="34" charset="0"/>
              <a:cs typeface="Arial" panose="020B0604020202020204" pitchFamily="34" charset="0"/>
            </a:endParaRPr>
          </a:p>
        </p:txBody>
      </p:sp>
      <p:sp>
        <p:nvSpPr>
          <p:cNvPr id="4" name="Subtitle 2"/>
          <p:cNvSpPr txBox="1">
            <a:spLocks/>
          </p:cNvSpPr>
          <p:nvPr/>
        </p:nvSpPr>
        <p:spPr>
          <a:xfrm>
            <a:off x="913269" y="3941338"/>
            <a:ext cx="10397515" cy="53034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400" i="1" dirty="0">
                <a:latin typeface="Arial" panose="020B0604020202020204" pitchFamily="34" charset="0"/>
                <a:cs typeface="Arial" panose="020B0604020202020204" pitchFamily="34" charset="0"/>
              </a:rPr>
              <a:t>Funded by the National Heart, Lung, and Blood Institute</a:t>
            </a:r>
          </a:p>
          <a:p>
            <a:endParaRPr lang="en-US" sz="20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877727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8A492966-D4B3-C447-BD34-476764F08A09}"/>
              </a:ext>
            </a:extLst>
          </p:cNvPr>
          <p:cNvSpPr>
            <a:spLocks noGrp="1" noChangeArrowheads="1"/>
          </p:cNvSpPr>
          <p:nvPr>
            <p:ph type="title"/>
          </p:nvPr>
        </p:nvSpPr>
        <p:spPr>
          <a:xfrm>
            <a:off x="422030" y="62344"/>
            <a:ext cx="11347939" cy="962513"/>
          </a:xfrm>
        </p:spPr>
        <p:txBody>
          <a:bodyPr>
            <a:normAutofit/>
          </a:bodyPr>
          <a:lstStyle/>
          <a:p>
            <a:pPr algn="ctr"/>
            <a:r>
              <a:rPr lang="en-US" altLang="en-US" sz="4000" dirty="0">
                <a:latin typeface="Arial" panose="020B0604020202020204" pitchFamily="34" charset="0"/>
                <a:cs typeface="Arial" panose="020B0604020202020204" pitchFamily="34" charset="0"/>
              </a:rPr>
              <a:t>ISCHEMIA-CKD Research Question</a:t>
            </a:r>
          </a:p>
        </p:txBody>
      </p:sp>
      <p:sp>
        <p:nvSpPr>
          <p:cNvPr id="38914" name="Content Placeholder 2">
            <a:extLst>
              <a:ext uri="{FF2B5EF4-FFF2-40B4-BE49-F238E27FC236}">
                <a16:creationId xmlns:a16="http://schemas.microsoft.com/office/drawing/2014/main" id="{57EE74F2-201E-DE41-B144-34325DCCFAD5}"/>
              </a:ext>
            </a:extLst>
          </p:cNvPr>
          <p:cNvSpPr>
            <a:spLocks noGrp="1" noChangeArrowheads="1"/>
          </p:cNvSpPr>
          <p:nvPr>
            <p:ph idx="1"/>
          </p:nvPr>
        </p:nvSpPr>
        <p:spPr>
          <a:xfrm>
            <a:off x="1074056" y="1825625"/>
            <a:ext cx="10493830" cy="4351338"/>
          </a:xfrm>
        </p:spPr>
        <p:txBody>
          <a:bodyPr/>
          <a:lstStyle/>
          <a:p>
            <a:pPr marL="0" indent="0" algn="ctr">
              <a:buNone/>
            </a:pPr>
            <a:r>
              <a:rPr lang="en-US" altLang="en-US" dirty="0">
                <a:latin typeface="Arial" panose="020B0604020202020204" pitchFamily="34" charset="0"/>
                <a:cs typeface="Arial" panose="020B0604020202020204" pitchFamily="34" charset="0"/>
              </a:rPr>
              <a:t>In stable patients with advanced CKD and at least moderate ischemia on a stress test, is there a benefit to adding cardiac catheterization and, if feasible, revascularization                                         to optimal medical therapy?</a:t>
            </a:r>
          </a:p>
        </p:txBody>
      </p:sp>
    </p:spTree>
    <p:extLst>
      <p:ext uri="{BB962C8B-B14F-4D97-AF65-F5344CB8AC3E}">
        <p14:creationId xmlns:p14="http://schemas.microsoft.com/office/powerpoint/2010/main" val="65556416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8" name="TextBox 8"/>
          <p:cNvSpPr txBox="1">
            <a:spLocks noChangeArrowheads="1"/>
          </p:cNvSpPr>
          <p:nvPr/>
        </p:nvSpPr>
        <p:spPr bwMode="auto">
          <a:xfrm>
            <a:off x="4658499" y="2225946"/>
            <a:ext cx="2817340" cy="646331"/>
          </a:xfrm>
          <a:prstGeom prst="rect">
            <a:avLst/>
          </a:prstGeom>
          <a:gradFill rotWithShape="1">
            <a:gsLst>
              <a:gs pos="0">
                <a:srgbClr val="E6F2FF"/>
              </a:gs>
              <a:gs pos="64999">
                <a:srgbClr val="C3E0FF"/>
              </a:gs>
              <a:gs pos="100000">
                <a:srgbClr val="AAD4FF"/>
              </a:gs>
            </a:gsLst>
            <a:lin ang="5400000" scaled="1"/>
          </a:gradFill>
          <a:ln w="38100">
            <a:solidFill>
              <a:srgbClr val="78A5D7"/>
            </a:solidFill>
            <a:miter lim="800000"/>
            <a:headEnd/>
            <a:tailEnd/>
          </a:ln>
          <a:effectLst>
            <a:outerShdw dist="20000" dir="5400000" rotWithShape="0">
              <a:srgbClr val="808080">
                <a:alpha val="37999"/>
              </a:srgbClr>
            </a:outerShdw>
          </a:effectLst>
        </p:spPr>
        <p:txBody>
          <a:bodyPr wrap="square">
            <a:spAutoFit/>
          </a:bodyPr>
          <a:lstStyle/>
          <a:p>
            <a:pPr algn="ctr">
              <a:defRPr/>
            </a:pPr>
            <a:r>
              <a:rPr lang="en-US" sz="1800" b="1" dirty="0">
                <a:solidFill>
                  <a:srgbClr val="000000"/>
                </a:solidFill>
                <a:latin typeface="Arial"/>
                <a:ea typeface="+mn-ea"/>
              </a:rPr>
              <a:t>RANDOMIZE</a:t>
            </a:r>
          </a:p>
          <a:p>
            <a:pPr algn="ctr">
              <a:defRPr/>
            </a:pPr>
            <a:r>
              <a:rPr lang="en-US" sz="1800" b="1" dirty="0">
                <a:solidFill>
                  <a:srgbClr val="000000"/>
                </a:solidFill>
                <a:latin typeface="Arial"/>
                <a:ea typeface="+mn-ea"/>
              </a:rPr>
              <a:t>1:1</a:t>
            </a:r>
          </a:p>
        </p:txBody>
      </p:sp>
      <p:sp>
        <p:nvSpPr>
          <p:cNvPr id="49160" name="TextBox 10"/>
          <p:cNvSpPr txBox="1">
            <a:spLocks noChangeArrowheads="1"/>
          </p:cNvSpPr>
          <p:nvPr/>
        </p:nvSpPr>
        <p:spPr bwMode="auto">
          <a:xfrm>
            <a:off x="1971549" y="3749946"/>
            <a:ext cx="3970971" cy="1200329"/>
          </a:xfrm>
          <a:prstGeom prst="rect">
            <a:avLst/>
          </a:prstGeom>
          <a:solidFill>
            <a:srgbClr val="FF0000"/>
          </a:solidFill>
          <a:ln w="38100">
            <a:solidFill>
              <a:schemeClr val="tx1"/>
            </a:solidFill>
            <a:miter lim="800000"/>
            <a:headEnd/>
            <a:tailEnd/>
          </a:ln>
          <a:effectLst>
            <a:outerShdw dist="20000" dir="5400000" rotWithShape="0">
              <a:srgbClr val="808080">
                <a:alpha val="37999"/>
              </a:srgbClr>
            </a:outerShdw>
          </a:effectLst>
        </p:spPr>
        <p:txBody>
          <a:bodyPr wrap="square">
            <a:spAutoFit/>
          </a:bodyPr>
          <a:lstStyle/>
          <a:p>
            <a:pPr algn="ctr">
              <a:defRPr/>
            </a:pPr>
            <a:r>
              <a:rPr lang="en-US" sz="1800" b="1" dirty="0">
                <a:solidFill>
                  <a:schemeClr val="bg1"/>
                </a:solidFill>
                <a:latin typeface="Arial"/>
                <a:cs typeface="MS PGothic" pitchFamily="34" charset="-128"/>
              </a:rPr>
              <a:t>INVASIVE Strategy</a:t>
            </a:r>
          </a:p>
          <a:p>
            <a:pPr algn="ctr">
              <a:defRPr/>
            </a:pPr>
            <a:r>
              <a:rPr lang="en-US" dirty="0">
                <a:solidFill>
                  <a:schemeClr val="bg1"/>
                </a:solidFill>
                <a:latin typeface="Arial"/>
                <a:cs typeface="MS PGothic" pitchFamily="34" charset="-128"/>
              </a:rPr>
              <a:t>Optimal Medical Therapy + Cath +</a:t>
            </a:r>
          </a:p>
          <a:p>
            <a:pPr algn="ctr">
              <a:defRPr/>
            </a:pPr>
            <a:r>
              <a:rPr lang="en-US" dirty="0">
                <a:solidFill>
                  <a:schemeClr val="bg1"/>
                </a:solidFill>
                <a:latin typeface="Arial"/>
                <a:cs typeface="MS PGothic" pitchFamily="34" charset="-128"/>
              </a:rPr>
              <a:t>Optimal Revascularization (if suitable)</a:t>
            </a:r>
          </a:p>
        </p:txBody>
      </p:sp>
      <p:sp>
        <p:nvSpPr>
          <p:cNvPr id="49161" name="TextBox 11"/>
          <p:cNvSpPr txBox="1">
            <a:spLocks noChangeArrowheads="1"/>
          </p:cNvSpPr>
          <p:nvPr/>
        </p:nvSpPr>
        <p:spPr bwMode="auto">
          <a:xfrm>
            <a:off x="6399719" y="3749945"/>
            <a:ext cx="4770789" cy="1200329"/>
          </a:xfrm>
          <a:prstGeom prst="rect">
            <a:avLst/>
          </a:prstGeom>
          <a:solidFill>
            <a:schemeClr val="accent1"/>
          </a:solidFill>
          <a:ln w="38100">
            <a:solidFill>
              <a:schemeClr val="tx1"/>
            </a:solidFill>
            <a:miter lim="800000"/>
            <a:headEnd/>
            <a:tailEnd/>
          </a:ln>
          <a:effectLst>
            <a:outerShdw dist="20000" dir="5400000" rotWithShape="0">
              <a:srgbClr val="808080">
                <a:alpha val="37999"/>
              </a:srgbClr>
            </a:outerShdw>
          </a:effectLst>
        </p:spPr>
        <p:txBody>
          <a:bodyPr wrap="square">
            <a:spAutoFit/>
          </a:bodyPr>
          <a:lstStyle/>
          <a:p>
            <a:pPr algn="ctr">
              <a:defRPr/>
            </a:pPr>
            <a:r>
              <a:rPr lang="en-US" sz="1800" b="1" dirty="0">
                <a:solidFill>
                  <a:schemeClr val="bg1"/>
                </a:solidFill>
                <a:latin typeface="Arial"/>
                <a:ea typeface="+mn-ea"/>
              </a:rPr>
              <a:t>CONSERVATIVE Strategy</a:t>
            </a:r>
          </a:p>
          <a:p>
            <a:pPr algn="ctr">
              <a:defRPr/>
            </a:pPr>
            <a:r>
              <a:rPr lang="en-US" dirty="0">
                <a:solidFill>
                  <a:schemeClr val="bg1"/>
                </a:solidFill>
                <a:latin typeface="Arial"/>
                <a:cs typeface="MS PGothic" pitchFamily="34" charset="-128"/>
              </a:rPr>
              <a:t>Optimal Medical Therapy</a:t>
            </a:r>
            <a:r>
              <a:rPr lang="en-US" dirty="0">
                <a:solidFill>
                  <a:schemeClr val="bg1"/>
                </a:solidFill>
                <a:latin typeface="Arial"/>
              </a:rPr>
              <a:t> alone</a:t>
            </a:r>
          </a:p>
          <a:p>
            <a:pPr algn="ctr">
              <a:defRPr/>
            </a:pPr>
            <a:r>
              <a:rPr lang="en-US" dirty="0">
                <a:solidFill>
                  <a:schemeClr val="bg1"/>
                </a:solidFill>
                <a:latin typeface="Arial"/>
              </a:rPr>
              <a:t>Cath and revascularization </a:t>
            </a:r>
            <a:r>
              <a:rPr lang="en-US" dirty="0">
                <a:solidFill>
                  <a:schemeClr val="bg1"/>
                </a:solidFill>
                <a:latin typeface="Arial"/>
                <a:cs typeface="MS PGothic" pitchFamily="34" charset="-128"/>
              </a:rPr>
              <a:t>(if suitable)</a:t>
            </a:r>
            <a:r>
              <a:rPr lang="en-US" dirty="0">
                <a:solidFill>
                  <a:schemeClr val="bg1"/>
                </a:solidFill>
                <a:latin typeface="Arial"/>
              </a:rPr>
              <a:t> reserved for </a:t>
            </a:r>
            <a:r>
              <a:rPr lang="en-US" dirty="0">
                <a:solidFill>
                  <a:schemeClr val="bg1"/>
                </a:solidFill>
                <a:latin typeface="Arial"/>
                <a:cs typeface="MS PGothic" pitchFamily="34" charset="-128"/>
              </a:rPr>
              <a:t>Optimal Medical Therapy</a:t>
            </a:r>
            <a:r>
              <a:rPr lang="en-US" dirty="0">
                <a:solidFill>
                  <a:schemeClr val="bg1"/>
                </a:solidFill>
                <a:latin typeface="Arial"/>
              </a:rPr>
              <a:t> failure</a:t>
            </a:r>
          </a:p>
        </p:txBody>
      </p:sp>
      <p:cxnSp>
        <p:nvCxnSpPr>
          <p:cNvPr id="17412" name="Straight Arrow Connector 13"/>
          <p:cNvCxnSpPr>
            <a:cxnSpLocks noChangeShapeType="1"/>
            <a:stCxn id="51212" idx="2"/>
          </p:cNvCxnSpPr>
          <p:nvPr/>
        </p:nvCxnSpPr>
        <p:spPr bwMode="auto">
          <a:xfrm>
            <a:off x="6133020" y="1802413"/>
            <a:ext cx="0" cy="369332"/>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7413" name="Straight Arrow Connector 33"/>
          <p:cNvCxnSpPr>
            <a:cxnSpLocks noChangeShapeType="1"/>
            <a:stCxn id="49158" idx="2"/>
            <a:endCxn id="49160" idx="0"/>
          </p:cNvCxnSpPr>
          <p:nvPr/>
        </p:nvCxnSpPr>
        <p:spPr bwMode="auto">
          <a:xfrm flipH="1">
            <a:off x="3957035" y="2872277"/>
            <a:ext cx="2110134" cy="877669"/>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7414" name="Straight Arrow Connector 35"/>
          <p:cNvCxnSpPr>
            <a:cxnSpLocks noChangeShapeType="1"/>
            <a:stCxn id="49158" idx="2"/>
            <a:endCxn id="49161" idx="0"/>
          </p:cNvCxnSpPr>
          <p:nvPr/>
        </p:nvCxnSpPr>
        <p:spPr bwMode="auto">
          <a:xfrm>
            <a:off x="6067169" y="2872277"/>
            <a:ext cx="2717945" cy="877668"/>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7416" name="Straight Arrow Connector 2"/>
          <p:cNvCxnSpPr>
            <a:cxnSpLocks noChangeShapeType="1"/>
            <a:stCxn id="49160" idx="2"/>
          </p:cNvCxnSpPr>
          <p:nvPr/>
        </p:nvCxnSpPr>
        <p:spPr bwMode="auto">
          <a:xfrm>
            <a:off x="3957035" y="4950275"/>
            <a:ext cx="0" cy="28494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7417" name="Straight Arrow Connector 4"/>
          <p:cNvCxnSpPr>
            <a:cxnSpLocks noChangeShapeType="1"/>
            <a:stCxn id="49161" idx="2"/>
          </p:cNvCxnSpPr>
          <p:nvPr/>
        </p:nvCxnSpPr>
        <p:spPr bwMode="auto">
          <a:xfrm>
            <a:off x="8785114" y="4950274"/>
            <a:ext cx="0" cy="284941"/>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17418" name="TextBox 5"/>
          <p:cNvSpPr txBox="1">
            <a:spLocks noChangeArrowheads="1"/>
          </p:cNvSpPr>
          <p:nvPr/>
        </p:nvSpPr>
        <p:spPr bwMode="auto">
          <a:xfrm>
            <a:off x="3199320" y="5235215"/>
            <a:ext cx="6019800" cy="369332"/>
          </a:xfrm>
          <a:prstGeom prst="rect">
            <a:avLst/>
          </a:prstGeom>
          <a:solidFill>
            <a:schemeClr val="tx1"/>
          </a:solidFill>
          <a:ln w="38100">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sz="1800" b="1" dirty="0">
                <a:solidFill>
                  <a:schemeClr val="bg1"/>
                </a:solidFill>
              </a:rPr>
              <a:t>Primary Endpoint: Composite of Death or MI</a:t>
            </a:r>
          </a:p>
        </p:txBody>
      </p:sp>
      <p:sp>
        <p:nvSpPr>
          <p:cNvPr id="51212" name="TextBox 19"/>
          <p:cNvSpPr txBox="1">
            <a:spLocks noChangeArrowheads="1"/>
          </p:cNvSpPr>
          <p:nvPr/>
        </p:nvSpPr>
        <p:spPr bwMode="auto">
          <a:xfrm>
            <a:off x="4342320" y="879083"/>
            <a:ext cx="3581400" cy="923330"/>
          </a:xfrm>
          <a:prstGeom prst="rect">
            <a:avLst/>
          </a:prstGeom>
          <a:gradFill rotWithShape="1">
            <a:gsLst>
              <a:gs pos="0">
                <a:srgbClr val="F0F7FF"/>
              </a:gs>
              <a:gs pos="64999">
                <a:srgbClr val="DCEDFF"/>
              </a:gs>
              <a:gs pos="100000">
                <a:srgbClr val="CFE6FF"/>
              </a:gs>
            </a:gsLst>
            <a:lin ang="5400000" scaled="1"/>
          </a:gradFill>
          <a:ln w="38100">
            <a:solidFill>
              <a:srgbClr val="BACCE6"/>
            </a:solidFill>
            <a:miter lim="800000"/>
            <a:headEnd/>
            <a:tailEnd/>
          </a:ln>
          <a:effectLst>
            <a:outerShdw blurRad="63500" dist="20000" dir="5400000" rotWithShape="0">
              <a:srgbClr val="000000">
                <a:alpha val="37999"/>
              </a:srgbClr>
            </a:outerShdw>
          </a:effectLst>
        </p:spPr>
        <p:txBody>
          <a:bodyPr>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lgn="ctr">
              <a:defRPr/>
            </a:pPr>
            <a:r>
              <a:rPr lang="en-US" b="1" dirty="0">
                <a:solidFill>
                  <a:srgbClr val="000000"/>
                </a:solidFill>
              </a:rPr>
              <a:t>Patients with moderate or severe ischemia and eGFR &lt;30 or on dialysis</a:t>
            </a:r>
            <a:endParaRPr lang="en-US" sz="1800" b="1" baseline="30000" dirty="0">
              <a:solidFill>
                <a:srgbClr val="000000"/>
              </a:solidFill>
            </a:endParaRPr>
          </a:p>
        </p:txBody>
      </p:sp>
      <p:sp>
        <p:nvSpPr>
          <p:cNvPr id="15" name="TextBox 14"/>
          <p:cNvSpPr txBox="1"/>
          <p:nvPr/>
        </p:nvSpPr>
        <p:spPr>
          <a:xfrm>
            <a:off x="3317977" y="6150978"/>
            <a:ext cx="5430315"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Bangalore et al. Am Heart J. 2018</a:t>
            </a:r>
          </a:p>
        </p:txBody>
      </p:sp>
      <p:sp>
        <p:nvSpPr>
          <p:cNvPr id="16" name="Rectangle 3"/>
          <p:cNvSpPr>
            <a:spLocks noGrp="1" noChangeArrowheads="1"/>
          </p:cNvSpPr>
          <p:nvPr>
            <p:ph type="title"/>
          </p:nvPr>
        </p:nvSpPr>
        <p:spPr>
          <a:xfrm>
            <a:off x="1909764" y="66060"/>
            <a:ext cx="8377237" cy="651910"/>
          </a:xfrm>
          <a:effectLst/>
          <a:extLst>
            <a:ext uri="{AF507438-7753-43E0-B8FC-AC1667EBCBE1}">
              <a14:hiddenEffects xmlns:a14="http://schemas.microsoft.com/office/drawing/2010/main">
                <a:effectLst>
                  <a:outerShdw blurRad="63500" dist="38100" dir="2700000" algn="ctr" rotWithShape="0">
                    <a:schemeClr val="bg2">
                      <a:alpha val="74998"/>
                    </a:schemeClr>
                  </a:outerShdw>
                </a:effectLst>
              </a14:hiddenEffects>
            </a:ext>
          </a:extLst>
        </p:spPr>
        <p:txBody>
          <a:bodyPr/>
          <a:lstStyle/>
          <a:p>
            <a:pPr algn="ctr" eaLnBrk="1" hangingPunct="1">
              <a:defRPr/>
            </a:pPr>
            <a:r>
              <a:rPr lang="en-US" sz="4000" dirty="0">
                <a:latin typeface="Arial" panose="020B0604020202020204" pitchFamily="34" charset="0"/>
                <a:cs typeface="Arial" panose="020B0604020202020204" pitchFamily="34" charset="0"/>
              </a:rPr>
              <a:t>Study Design</a:t>
            </a:r>
          </a:p>
        </p:txBody>
      </p:sp>
    </p:spTree>
    <p:extLst>
      <p:ext uri="{BB962C8B-B14F-4D97-AF65-F5344CB8AC3E}">
        <p14:creationId xmlns:p14="http://schemas.microsoft.com/office/powerpoint/2010/main" val="2597058079"/>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245" y="80509"/>
            <a:ext cx="11347939" cy="797558"/>
          </a:xfrm>
        </p:spPr>
        <p:txBody>
          <a:bodyPr>
            <a:normAutofit/>
          </a:bodyPr>
          <a:lstStyle/>
          <a:p>
            <a:pPr algn="ctr"/>
            <a:r>
              <a:rPr lang="en-US" sz="4000" dirty="0">
                <a:latin typeface="Arial" panose="020B0604020202020204" pitchFamily="34" charset="0"/>
                <a:cs typeface="Arial" panose="020B0604020202020204" pitchFamily="34" charset="0"/>
              </a:rPr>
              <a:t>Eligibility Criteria</a:t>
            </a:r>
          </a:p>
        </p:txBody>
      </p:sp>
      <p:sp>
        <p:nvSpPr>
          <p:cNvPr id="3" name="Content Placeholder 2"/>
          <p:cNvSpPr>
            <a:spLocks noGrp="1"/>
          </p:cNvSpPr>
          <p:nvPr>
            <p:ph idx="1"/>
          </p:nvPr>
        </p:nvSpPr>
        <p:spPr>
          <a:xfrm>
            <a:off x="1161142" y="1525534"/>
            <a:ext cx="10515041" cy="1720284"/>
          </a:xfrm>
        </p:spPr>
        <p:txBody>
          <a:bodyPr>
            <a:normAutofit/>
          </a:bodyPr>
          <a:lstStyle/>
          <a:p>
            <a:pPr lvl="0">
              <a:spcAft>
                <a:spcPts val="1200"/>
              </a:spcAft>
            </a:pPr>
            <a:r>
              <a:rPr lang="en-US" sz="2400" dirty="0">
                <a:latin typeface="Arial" panose="020B0604020202020204" pitchFamily="34" charset="0"/>
                <a:cs typeface="Arial" panose="020B0604020202020204" pitchFamily="34" charset="0"/>
              </a:rPr>
              <a:t>At least moderate ischemia on an exercise or pharmacologic stress test (</a:t>
            </a:r>
            <a:r>
              <a:rPr lang="en-US" sz="2400" u="sng" dirty="0">
                <a:latin typeface="Arial" panose="020B0604020202020204" pitchFamily="34" charset="0"/>
                <a:cs typeface="Arial" panose="020B0604020202020204" pitchFamily="34" charset="0"/>
              </a:rPr>
              <a:t>site determined</a:t>
            </a:r>
            <a:r>
              <a:rPr lang="en-US" sz="2400" dirty="0">
                <a:latin typeface="Arial" panose="020B0604020202020204" pitchFamily="34" charset="0"/>
                <a:cs typeface="Arial" panose="020B0604020202020204" pitchFamily="34" charset="0"/>
              </a:rPr>
              <a:t>)</a:t>
            </a:r>
          </a:p>
          <a:p>
            <a:pPr lvl="0">
              <a:spcAft>
                <a:spcPts val="1200"/>
              </a:spcAft>
            </a:pPr>
            <a:r>
              <a:rPr lang="en-US" sz="2400" dirty="0">
                <a:latin typeface="Arial" panose="020B0604020202020204" pitchFamily="34" charset="0"/>
                <a:cs typeface="Arial" panose="020B0604020202020204" pitchFamily="34" charset="0"/>
              </a:rPr>
              <a:t>End-stage renal disease on dialysis or estimated glomerular filtration rate (</a:t>
            </a:r>
            <a:r>
              <a:rPr lang="en-US" sz="2400" dirty="0" err="1">
                <a:latin typeface="Arial" panose="020B0604020202020204" pitchFamily="34" charset="0"/>
                <a:cs typeface="Arial" panose="020B0604020202020204" pitchFamily="34" charset="0"/>
              </a:rPr>
              <a:t>eGFR</a:t>
            </a:r>
            <a:r>
              <a:rPr lang="en-US" sz="2400" dirty="0">
                <a:latin typeface="Arial" panose="020B0604020202020204" pitchFamily="34" charset="0"/>
                <a:cs typeface="Arial" panose="020B0604020202020204" pitchFamily="34" charset="0"/>
              </a:rPr>
              <a:t>) &lt;30mL/min/1.73m</a:t>
            </a:r>
            <a:r>
              <a:rPr lang="en-US" sz="2400" baseline="30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t>
            </a:r>
          </a:p>
        </p:txBody>
      </p:sp>
      <p:sp>
        <p:nvSpPr>
          <p:cNvPr id="4" name="TextBox 3"/>
          <p:cNvSpPr txBox="1"/>
          <p:nvPr/>
        </p:nvSpPr>
        <p:spPr>
          <a:xfrm>
            <a:off x="3342201" y="6278154"/>
            <a:ext cx="5430315"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Bangalore et al. Am Heart J. 2018</a:t>
            </a:r>
          </a:p>
        </p:txBody>
      </p:sp>
      <p:sp>
        <p:nvSpPr>
          <p:cNvPr id="5" name="TextBox 4"/>
          <p:cNvSpPr txBox="1"/>
          <p:nvPr/>
        </p:nvSpPr>
        <p:spPr>
          <a:xfrm>
            <a:off x="2053771" y="1002313"/>
            <a:ext cx="8577942"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Key Inclusion Criteria</a:t>
            </a:r>
          </a:p>
        </p:txBody>
      </p:sp>
      <p:sp>
        <p:nvSpPr>
          <p:cNvPr id="6" name="TextBox 5"/>
          <p:cNvSpPr txBox="1"/>
          <p:nvPr/>
        </p:nvSpPr>
        <p:spPr>
          <a:xfrm>
            <a:off x="1988456" y="3370065"/>
            <a:ext cx="8730343"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Key Exclusion Criteria</a:t>
            </a:r>
          </a:p>
        </p:txBody>
      </p:sp>
      <p:sp>
        <p:nvSpPr>
          <p:cNvPr id="9" name="Content Placeholder 2"/>
          <p:cNvSpPr txBox="1">
            <a:spLocks/>
          </p:cNvSpPr>
          <p:nvPr/>
        </p:nvSpPr>
        <p:spPr>
          <a:xfrm>
            <a:off x="1161142" y="3902470"/>
            <a:ext cx="10515041" cy="22682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Arial" panose="020B0604020202020204" pitchFamily="34" charset="0"/>
                <a:cs typeface="Arial" panose="020B0604020202020204" pitchFamily="34" charset="0"/>
              </a:rPr>
              <a:t>Left ventricular ejection fraction &lt;35%</a:t>
            </a:r>
          </a:p>
          <a:p>
            <a:r>
              <a:rPr lang="en-US" sz="2400" dirty="0">
                <a:latin typeface="Arial" panose="020B0604020202020204" pitchFamily="34" charset="0"/>
                <a:cs typeface="Arial" panose="020B0604020202020204" pitchFamily="34" charset="0"/>
              </a:rPr>
              <a:t>NYHA class III-IV heart failure </a:t>
            </a:r>
          </a:p>
          <a:p>
            <a:r>
              <a:rPr lang="en-US" sz="2400" dirty="0">
                <a:latin typeface="Arial" panose="020B0604020202020204" pitchFamily="34" charset="0"/>
                <a:cs typeface="Arial" panose="020B0604020202020204" pitchFamily="34" charset="0"/>
              </a:rPr>
              <a:t>Unacceptable level of angina despite maximal medical therapy</a:t>
            </a:r>
          </a:p>
          <a:p>
            <a:r>
              <a:rPr lang="en-US" sz="2400" dirty="0">
                <a:latin typeface="Arial" panose="020B0604020202020204" pitchFamily="34" charset="0"/>
                <a:cs typeface="Arial" panose="020B0604020202020204" pitchFamily="34" charset="0"/>
              </a:rPr>
              <a:t>ACS within the previous 2 months </a:t>
            </a:r>
          </a:p>
          <a:p>
            <a:r>
              <a:rPr lang="en-US" sz="2400" dirty="0">
                <a:latin typeface="Arial" panose="020B0604020202020204" pitchFamily="34" charset="0"/>
                <a:cs typeface="Arial" panose="020B0604020202020204" pitchFamily="34" charset="0"/>
              </a:rPr>
              <a:t>PCI or CABG within the previous 12 months</a:t>
            </a:r>
          </a:p>
        </p:txBody>
      </p:sp>
    </p:spTree>
    <p:extLst>
      <p:ext uri="{BB962C8B-B14F-4D97-AF65-F5344CB8AC3E}">
        <p14:creationId xmlns:p14="http://schemas.microsoft.com/office/powerpoint/2010/main" val="203129790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456" y="-29117"/>
            <a:ext cx="11347939" cy="860098"/>
          </a:xfrm>
        </p:spPr>
        <p:txBody>
          <a:bodyPr>
            <a:normAutofit/>
          </a:bodyPr>
          <a:lstStyle/>
          <a:p>
            <a:pPr algn="ctr"/>
            <a:r>
              <a:rPr lang="en-US" sz="4000" dirty="0">
                <a:latin typeface="Arial" panose="020B0604020202020204" pitchFamily="34" charset="0"/>
                <a:cs typeface="Arial" panose="020B0604020202020204" pitchFamily="34" charset="0"/>
              </a:rPr>
              <a:t>Optimizing Revascularization</a:t>
            </a:r>
          </a:p>
        </p:txBody>
      </p:sp>
      <p:pic>
        <p:nvPicPr>
          <p:cNvPr id="7" name="Picture 6">
            <a:extLst>
              <a:ext uri="{FF2B5EF4-FFF2-40B4-BE49-F238E27FC236}">
                <a16:creationId xmlns:a16="http://schemas.microsoft.com/office/drawing/2014/main" id="{95967954-A080-D74A-A09D-06170E2D98F2}"/>
              </a:ext>
            </a:extLst>
          </p:cNvPr>
          <p:cNvPicPr>
            <a:picLocks noChangeAspect="1"/>
          </p:cNvPicPr>
          <p:nvPr/>
        </p:nvPicPr>
        <p:blipFill rotWithShape="1">
          <a:blip r:embed="rId2"/>
          <a:srcRect l="10374" r="47066"/>
          <a:stretch/>
        </p:blipFill>
        <p:spPr>
          <a:xfrm>
            <a:off x="1778758" y="2499994"/>
            <a:ext cx="1447871" cy="1761456"/>
          </a:xfrm>
          <a:prstGeom prst="rect">
            <a:avLst/>
          </a:prstGeom>
        </p:spPr>
      </p:pic>
      <p:sp>
        <p:nvSpPr>
          <p:cNvPr id="8" name="TextBox 7">
            <a:extLst>
              <a:ext uri="{FF2B5EF4-FFF2-40B4-BE49-F238E27FC236}">
                <a16:creationId xmlns:a16="http://schemas.microsoft.com/office/drawing/2014/main" id="{EFCC8036-2762-874D-BFB9-BC89E75EAFB9}"/>
              </a:ext>
            </a:extLst>
          </p:cNvPr>
          <p:cNvSpPr txBox="1"/>
          <p:nvPr/>
        </p:nvSpPr>
        <p:spPr>
          <a:xfrm>
            <a:off x="1264324" y="1620827"/>
            <a:ext cx="2785162" cy="707886"/>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Customized Hydration</a:t>
            </a:r>
          </a:p>
        </p:txBody>
      </p:sp>
      <p:sp>
        <p:nvSpPr>
          <p:cNvPr id="9" name="TextBox 8">
            <a:extLst>
              <a:ext uri="{FF2B5EF4-FFF2-40B4-BE49-F238E27FC236}">
                <a16:creationId xmlns:a16="http://schemas.microsoft.com/office/drawing/2014/main" id="{68A8328A-B6C0-DF49-8B2D-BA75C9A3F265}"/>
              </a:ext>
            </a:extLst>
          </p:cNvPr>
          <p:cNvSpPr txBox="1"/>
          <p:nvPr/>
        </p:nvSpPr>
        <p:spPr>
          <a:xfrm>
            <a:off x="817268" y="4472015"/>
            <a:ext cx="3292592"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LVEDP based (POSEIDON trial)</a:t>
            </a:r>
          </a:p>
        </p:txBody>
      </p:sp>
      <p:sp>
        <p:nvSpPr>
          <p:cNvPr id="10" name="TextBox 9">
            <a:extLst>
              <a:ext uri="{FF2B5EF4-FFF2-40B4-BE49-F238E27FC236}">
                <a16:creationId xmlns:a16="http://schemas.microsoft.com/office/drawing/2014/main" id="{EA4408A1-4426-C449-8FEF-BC41B2B08D9D}"/>
              </a:ext>
            </a:extLst>
          </p:cNvPr>
          <p:cNvSpPr txBox="1"/>
          <p:nvPr/>
        </p:nvSpPr>
        <p:spPr>
          <a:xfrm>
            <a:off x="8077200" y="1585443"/>
            <a:ext cx="3913003"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Ultra low/Zero Contrast PCI</a:t>
            </a:r>
          </a:p>
        </p:txBody>
      </p:sp>
      <p:pic>
        <p:nvPicPr>
          <p:cNvPr id="11" name="Picture 10">
            <a:extLst>
              <a:ext uri="{FF2B5EF4-FFF2-40B4-BE49-F238E27FC236}">
                <a16:creationId xmlns:a16="http://schemas.microsoft.com/office/drawing/2014/main" id="{57B3113C-3D0D-A24D-BE06-AF86BE41358B}"/>
              </a:ext>
            </a:extLst>
          </p:cNvPr>
          <p:cNvPicPr>
            <a:picLocks noChangeAspect="1"/>
          </p:cNvPicPr>
          <p:nvPr/>
        </p:nvPicPr>
        <p:blipFill>
          <a:blip r:embed="rId3"/>
          <a:stretch>
            <a:fillRect/>
          </a:stretch>
        </p:blipFill>
        <p:spPr>
          <a:xfrm>
            <a:off x="7958306" y="2242150"/>
            <a:ext cx="3847002" cy="3613622"/>
          </a:xfrm>
          <a:prstGeom prst="rect">
            <a:avLst/>
          </a:prstGeom>
        </p:spPr>
      </p:pic>
      <p:pic>
        <p:nvPicPr>
          <p:cNvPr id="12" name="Picture 11">
            <a:extLst>
              <a:ext uri="{FF2B5EF4-FFF2-40B4-BE49-F238E27FC236}">
                <a16:creationId xmlns:a16="http://schemas.microsoft.com/office/drawing/2014/main" id="{E52A1744-FFCC-064B-8B97-B35FE507359B}"/>
              </a:ext>
            </a:extLst>
          </p:cNvPr>
          <p:cNvPicPr>
            <a:picLocks noChangeAspect="1"/>
          </p:cNvPicPr>
          <p:nvPr/>
        </p:nvPicPr>
        <p:blipFill>
          <a:blip r:embed="rId4"/>
          <a:stretch>
            <a:fillRect/>
          </a:stretch>
        </p:blipFill>
        <p:spPr>
          <a:xfrm>
            <a:off x="4151764" y="2242150"/>
            <a:ext cx="3416300" cy="2019300"/>
          </a:xfrm>
          <a:prstGeom prst="rect">
            <a:avLst/>
          </a:prstGeom>
        </p:spPr>
      </p:pic>
      <p:sp>
        <p:nvSpPr>
          <p:cNvPr id="13" name="TextBox 12">
            <a:extLst>
              <a:ext uri="{FF2B5EF4-FFF2-40B4-BE49-F238E27FC236}">
                <a16:creationId xmlns:a16="http://schemas.microsoft.com/office/drawing/2014/main" id="{67C88A3E-5F48-0248-BE1D-447997684AAD}"/>
              </a:ext>
            </a:extLst>
          </p:cNvPr>
          <p:cNvSpPr txBox="1"/>
          <p:nvPr/>
        </p:nvSpPr>
        <p:spPr>
          <a:xfrm>
            <a:off x="4443531" y="1585442"/>
            <a:ext cx="3179206"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Heart/Kidney Team</a:t>
            </a:r>
          </a:p>
        </p:txBody>
      </p:sp>
      <p:sp>
        <p:nvSpPr>
          <p:cNvPr id="14" name="TextBox 13">
            <a:extLst>
              <a:ext uri="{FF2B5EF4-FFF2-40B4-BE49-F238E27FC236}">
                <a16:creationId xmlns:a16="http://schemas.microsoft.com/office/drawing/2014/main" id="{9F4BEFAA-7BD7-0946-8F0D-F4663961831E}"/>
              </a:ext>
            </a:extLst>
          </p:cNvPr>
          <p:cNvSpPr txBox="1"/>
          <p:nvPr/>
        </p:nvSpPr>
        <p:spPr>
          <a:xfrm>
            <a:off x="4233672" y="4472015"/>
            <a:ext cx="3590749"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Cardiology/Nephrology/CV surgery</a:t>
            </a:r>
          </a:p>
        </p:txBody>
      </p:sp>
    </p:spTree>
    <p:extLst>
      <p:ext uri="{BB962C8B-B14F-4D97-AF65-F5344CB8AC3E}">
        <p14:creationId xmlns:p14="http://schemas.microsoft.com/office/powerpoint/2010/main" val="2474802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7F15-3707-45AF-8948-23161F918330}"/>
              </a:ext>
            </a:extLst>
          </p:cNvPr>
          <p:cNvSpPr>
            <a:spLocks noGrp="1"/>
          </p:cNvSpPr>
          <p:nvPr>
            <p:ph type="title"/>
          </p:nvPr>
        </p:nvSpPr>
        <p:spPr>
          <a:xfrm>
            <a:off x="1077686" y="1"/>
            <a:ext cx="10515600" cy="1168399"/>
          </a:xfrm>
        </p:spPr>
        <p:txBody>
          <a:bodyPr>
            <a:noAutofit/>
          </a:bodyPr>
          <a:lstStyle/>
          <a:p>
            <a:pPr algn="ctr"/>
            <a:r>
              <a:rPr lang="en-US" sz="6000" dirty="0">
                <a:ea typeface="Lato" panose="020F0502020204030203" pitchFamily="34" charset="0"/>
                <a:cs typeface="Lato" panose="020F0502020204030203" pitchFamily="34" charset="0"/>
              </a:rPr>
              <a:t> Conclusions</a:t>
            </a:r>
            <a:endParaRPr lang="en-US" sz="6000" dirty="0">
              <a:solidFill>
                <a:srgbClr val="003C71"/>
              </a:solidFill>
              <a:latin typeface="Lato" panose="020F0502020204030203" pitchFamily="34" charset="0"/>
              <a:ea typeface="Lato" panose="020F0502020204030203" pitchFamily="34" charset="0"/>
              <a:cs typeface="Lato" panose="020F0502020204030203" pitchFamily="34" charset="0"/>
            </a:endParaRPr>
          </a:p>
        </p:txBody>
      </p:sp>
      <p:sp>
        <p:nvSpPr>
          <p:cNvPr id="3" name="Content Placeholder 2">
            <a:extLst>
              <a:ext uri="{FF2B5EF4-FFF2-40B4-BE49-F238E27FC236}">
                <a16:creationId xmlns:a16="http://schemas.microsoft.com/office/drawing/2014/main" id="{06DA0057-B9CB-41EE-8FB4-D8CD3AECA24D}"/>
              </a:ext>
            </a:extLst>
          </p:cNvPr>
          <p:cNvSpPr>
            <a:spLocks noGrp="1"/>
          </p:cNvSpPr>
          <p:nvPr>
            <p:ph idx="1"/>
          </p:nvPr>
        </p:nvSpPr>
        <p:spPr>
          <a:xfrm>
            <a:off x="1008743" y="1988457"/>
            <a:ext cx="10805885" cy="4210278"/>
          </a:xfrm>
        </p:spPr>
        <p:txBody>
          <a:bodyPr/>
          <a:lstStyle/>
          <a:p>
            <a:pPr marL="0" indent="0" algn="ctr">
              <a:buNone/>
            </a:pPr>
            <a:r>
              <a:rPr lang="en-US" dirty="0">
                <a:solidFill>
                  <a:srgbClr val="003C71"/>
                </a:solidFill>
                <a:ea typeface="Lato" panose="020F0502020204030203" pitchFamily="34" charset="0"/>
                <a:cs typeface="Lato" panose="020F0502020204030203" pitchFamily="34" charset="0"/>
              </a:rPr>
              <a:t>Children of mothers with diabetes, especially those with a history of CVD or with diabetic complications, have increased rates                              of early onset CVD.</a:t>
            </a:r>
          </a:p>
          <a:p>
            <a:pPr marL="0" indent="0" algn="ctr">
              <a:buNone/>
            </a:pPr>
            <a:endParaRPr lang="en-US" dirty="0">
              <a:solidFill>
                <a:srgbClr val="003C71"/>
              </a:solidFill>
              <a:latin typeface="Lato" panose="020F0502020204030203" pitchFamily="34" charset="0"/>
              <a:ea typeface="Lato" panose="020F0502020204030203" pitchFamily="34" charset="0"/>
              <a:cs typeface="Lato" panose="020F0502020204030203" pitchFamily="34" charset="0"/>
            </a:endParaRPr>
          </a:p>
          <a:p>
            <a:pPr marL="0" indent="0" algn="ctr">
              <a:buNone/>
            </a:pPr>
            <a:r>
              <a:rPr lang="en-US" dirty="0">
                <a:solidFill>
                  <a:srgbClr val="003C71"/>
                </a:solidFill>
                <a:ea typeface="Lato" panose="020F0502020204030203" pitchFamily="34" charset="0"/>
                <a:cs typeface="Lato" panose="020F0502020204030203" pitchFamily="34" charset="0"/>
              </a:rPr>
              <a:t>Public health strategies need to be designed to target                                  such offspring for efforts to prevent CVD.</a:t>
            </a:r>
            <a:endParaRPr lang="en-US" dirty="0">
              <a:solidFill>
                <a:srgbClr val="003C71"/>
              </a:solidFill>
              <a:latin typeface="Lato" panose="020F0502020204030203" pitchFamily="34" charset="0"/>
              <a:ea typeface="Lato" panose="020F0502020204030203" pitchFamily="34" charset="0"/>
              <a:cs typeface="Lato" panose="020F0502020204030203" pitchFamily="34" charset="0"/>
            </a:endParaRPr>
          </a:p>
        </p:txBody>
      </p:sp>
      <p:sp>
        <p:nvSpPr>
          <p:cNvPr id="4" name="TextBox 3">
            <a:extLst>
              <a:ext uri="{FF2B5EF4-FFF2-40B4-BE49-F238E27FC236}">
                <a16:creationId xmlns:a16="http://schemas.microsoft.com/office/drawing/2014/main" id="{6D42DB69-06D3-4E7D-ACFF-776C7E50D0A2}"/>
              </a:ext>
            </a:extLst>
          </p:cNvPr>
          <p:cNvSpPr txBox="1"/>
          <p:nvPr/>
        </p:nvSpPr>
        <p:spPr>
          <a:xfrm>
            <a:off x="1479176" y="5136776"/>
            <a:ext cx="9704081" cy="923330"/>
          </a:xfrm>
          <a:prstGeom prst="rect">
            <a:avLst/>
          </a:prstGeom>
          <a:noFill/>
        </p:spPr>
        <p:txBody>
          <a:bodyPr wrap="square" rtlCol="0">
            <a:spAutoFit/>
          </a:bodyPr>
          <a:lstStyle/>
          <a:p>
            <a:pPr algn="ctr"/>
            <a:r>
              <a:rPr lang="en-US" dirty="0">
                <a:solidFill>
                  <a:schemeClr val="tx1">
                    <a:lumMod val="60000"/>
                    <a:lumOff val="40000"/>
                  </a:schemeClr>
                </a:solidFill>
              </a:rPr>
              <a:t>Yu, Y., et al. (2019). "Maternal diabetes during pregnancy and early onset of cardiovascular disease in offspring: population-based cohort study with 40 years of follow-up."                             </a:t>
            </a:r>
            <a:r>
              <a:rPr lang="en-US" dirty="0" err="1">
                <a:solidFill>
                  <a:schemeClr val="tx1">
                    <a:lumMod val="60000"/>
                    <a:lumOff val="40000"/>
                  </a:schemeClr>
                </a:solidFill>
              </a:rPr>
              <a:t>Bmj</a:t>
            </a:r>
            <a:r>
              <a:rPr lang="en-US" dirty="0">
                <a:solidFill>
                  <a:schemeClr val="tx1">
                    <a:lumMod val="60000"/>
                    <a:lumOff val="40000"/>
                  </a:schemeClr>
                </a:solidFill>
              </a:rPr>
              <a:t> 367: l6398.</a:t>
            </a:r>
          </a:p>
        </p:txBody>
      </p:sp>
    </p:spTree>
    <p:extLst>
      <p:ext uri="{BB962C8B-B14F-4D97-AF65-F5344CB8AC3E}">
        <p14:creationId xmlns:p14="http://schemas.microsoft.com/office/powerpoint/2010/main" val="259891108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22030" y="0"/>
            <a:ext cx="11347939" cy="962513"/>
          </a:xfrm>
        </p:spPr>
        <p:txBody>
          <a:bodyPr>
            <a:normAutofit/>
          </a:bodyPr>
          <a:lstStyle/>
          <a:p>
            <a:pPr algn="ctr"/>
            <a:r>
              <a:rPr lang="en-US" sz="4000" dirty="0">
                <a:latin typeface="Arial" panose="020B0604020202020204" pitchFamily="34" charset="0"/>
                <a:cs typeface="Arial" panose="020B0604020202020204" pitchFamily="34" charset="0"/>
              </a:rPr>
              <a:t>Endpoints</a:t>
            </a:r>
          </a:p>
        </p:txBody>
      </p:sp>
      <p:sp>
        <p:nvSpPr>
          <p:cNvPr id="8" name="Content Placeholder 7"/>
          <p:cNvSpPr>
            <a:spLocks noGrp="1"/>
          </p:cNvSpPr>
          <p:nvPr>
            <p:ph idx="1"/>
          </p:nvPr>
        </p:nvSpPr>
        <p:spPr>
          <a:xfrm>
            <a:off x="1088571" y="1083958"/>
            <a:ext cx="10399486" cy="4656778"/>
          </a:xfrm>
        </p:spPr>
        <p:txBody>
          <a:bodyPr>
            <a:noAutofit/>
          </a:bodyPr>
          <a:lstStyle/>
          <a:p>
            <a:pPr marL="0" indent="0">
              <a:lnSpc>
                <a:spcPct val="100000"/>
              </a:lnSpc>
              <a:buNone/>
            </a:pPr>
            <a:r>
              <a:rPr lang="en-US" b="1" dirty="0">
                <a:latin typeface="Arial" panose="020B0604020202020204" pitchFamily="34" charset="0"/>
                <a:cs typeface="Arial" panose="020B0604020202020204" pitchFamily="34" charset="0"/>
              </a:rPr>
              <a:t>Primary Endpoint</a:t>
            </a:r>
            <a:endParaRPr lang="en-US" dirty="0">
              <a:latin typeface="Arial" panose="020B0604020202020204" pitchFamily="34" charset="0"/>
              <a:cs typeface="Arial" panose="020B0604020202020204" pitchFamily="34" charset="0"/>
            </a:endParaRPr>
          </a:p>
          <a:p>
            <a:pPr lvl="1">
              <a:lnSpc>
                <a:spcPct val="100000"/>
              </a:lnSpc>
            </a:pPr>
            <a:r>
              <a:rPr lang="en-US" dirty="0">
                <a:latin typeface="Arial" panose="020B0604020202020204" pitchFamily="34" charset="0"/>
                <a:cs typeface="Arial" panose="020B0604020202020204" pitchFamily="34" charset="0"/>
              </a:rPr>
              <a:t>Time to death or MI</a:t>
            </a:r>
          </a:p>
          <a:p>
            <a:pPr marL="0" indent="0">
              <a:lnSpc>
                <a:spcPct val="100000"/>
              </a:lnSpc>
              <a:buNone/>
            </a:pPr>
            <a:r>
              <a:rPr lang="en-US" b="1" dirty="0">
                <a:latin typeface="Arial" panose="020B0604020202020204" pitchFamily="34" charset="0"/>
                <a:cs typeface="Arial" panose="020B0604020202020204" pitchFamily="34" charset="0"/>
              </a:rPr>
              <a:t>Major Secondary Endpoints</a:t>
            </a:r>
            <a:endParaRPr lang="en-US" dirty="0">
              <a:latin typeface="Arial" panose="020B0604020202020204" pitchFamily="34" charset="0"/>
              <a:cs typeface="Arial" panose="020B0604020202020204" pitchFamily="34" charset="0"/>
            </a:endParaRPr>
          </a:p>
          <a:p>
            <a:pPr lvl="1">
              <a:lnSpc>
                <a:spcPct val="100000"/>
              </a:lnSpc>
            </a:pPr>
            <a:r>
              <a:rPr lang="en-US" dirty="0">
                <a:latin typeface="Arial" panose="020B0604020202020204" pitchFamily="34" charset="0"/>
                <a:cs typeface="Arial" panose="020B0604020202020204" pitchFamily="34" charset="0"/>
              </a:rPr>
              <a:t>Time to Death, MI, Hospitalization for Unstable Angina, Heart Failure or Resuscitated Cardiac Arrest </a:t>
            </a:r>
          </a:p>
          <a:p>
            <a:pPr lvl="1">
              <a:lnSpc>
                <a:spcPct val="100000"/>
              </a:lnSpc>
            </a:pPr>
            <a:r>
              <a:rPr lang="en-US" dirty="0">
                <a:latin typeface="Arial" panose="020B0604020202020204" pitchFamily="34" charset="0"/>
                <a:cs typeface="Arial" panose="020B0604020202020204" pitchFamily="34" charset="0"/>
              </a:rPr>
              <a:t>Quality of Life (separate presentation)</a:t>
            </a:r>
          </a:p>
          <a:p>
            <a:pPr marL="0" indent="0">
              <a:lnSpc>
                <a:spcPct val="100000"/>
              </a:lnSpc>
              <a:buNone/>
            </a:pPr>
            <a:r>
              <a:rPr lang="en-US" b="1" dirty="0">
                <a:latin typeface="Arial" panose="020B0604020202020204" pitchFamily="34" charset="0"/>
                <a:cs typeface="Arial" panose="020B0604020202020204" pitchFamily="34" charset="0"/>
              </a:rPr>
              <a:t>Safety Outcomes</a:t>
            </a:r>
          </a:p>
          <a:p>
            <a:pPr lvl="1"/>
            <a:r>
              <a:rPr lang="en-US" dirty="0">
                <a:latin typeface="Arial" panose="020B0604020202020204" pitchFamily="34" charset="0"/>
                <a:cs typeface="Arial" panose="020B0604020202020204" pitchFamily="34" charset="0"/>
              </a:rPr>
              <a:t>Composite of initiation of maintenance dialysis or death</a:t>
            </a:r>
          </a:p>
          <a:p>
            <a:pPr lvl="1"/>
            <a:r>
              <a:rPr lang="en-US" dirty="0">
                <a:latin typeface="Arial" panose="020B0604020202020204" pitchFamily="34" charset="0"/>
                <a:cs typeface="Arial" panose="020B0604020202020204" pitchFamily="34" charset="0"/>
              </a:rPr>
              <a:t>Initiation of maintenance dialysis </a:t>
            </a:r>
          </a:p>
          <a:p>
            <a:pPr marL="0" indent="0">
              <a:lnSpc>
                <a:spcPct val="100000"/>
              </a:lnSpc>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301600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614" y="88313"/>
            <a:ext cx="11257105" cy="621793"/>
          </a:xfrm>
        </p:spPr>
        <p:txBody>
          <a:bodyPr>
            <a:noAutofit/>
          </a:bodyPr>
          <a:lstStyle/>
          <a:p>
            <a:pPr algn="ctr"/>
            <a:r>
              <a:rPr lang="en-US" sz="3600" dirty="0">
                <a:latin typeface="Arial" panose="020B0604020202020204" pitchFamily="34" charset="0"/>
                <a:cs typeface="Arial" panose="020B0604020202020204" pitchFamily="34" charset="0"/>
              </a:rPr>
              <a:t>Patient Flow</a:t>
            </a:r>
          </a:p>
        </p:txBody>
      </p:sp>
      <p:sp>
        <p:nvSpPr>
          <p:cNvPr id="7" name="Rounded Rectangle 9">
            <a:extLst>
              <a:ext uri="{FF2B5EF4-FFF2-40B4-BE49-F238E27FC236}">
                <a16:creationId xmlns:a16="http://schemas.microsoft.com/office/drawing/2014/main" id="{BDC99853-73F5-D04F-9F88-0C513A914044}"/>
              </a:ext>
            </a:extLst>
          </p:cNvPr>
          <p:cNvSpPr>
            <a:spLocks noChangeArrowheads="1"/>
          </p:cNvSpPr>
          <p:nvPr/>
        </p:nvSpPr>
        <p:spPr bwMode="auto">
          <a:xfrm>
            <a:off x="4954110" y="795677"/>
            <a:ext cx="2280808" cy="581025"/>
          </a:xfrm>
          <a:prstGeom prst="roundRect">
            <a:avLst>
              <a:gd name="adj" fmla="val 16667"/>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ln w="38100">
            <a:solidFill>
              <a:srgbClr val="000000"/>
            </a:solidFill>
            <a:round/>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ct val="0"/>
              </a:spcAft>
            </a:pPr>
            <a:r>
              <a:rPr lang="en-US" altLang="en-US" b="1" dirty="0">
                <a:latin typeface="Arial" panose="020B0604020202020204" pitchFamily="34" charset="0"/>
                <a:cs typeface="Arial" panose="020B0604020202020204" pitchFamily="34" charset="0"/>
              </a:rPr>
              <a:t>Enrolled (802)</a:t>
            </a:r>
          </a:p>
        </p:txBody>
      </p:sp>
      <p:sp>
        <p:nvSpPr>
          <p:cNvPr id="8" name="Rounded Rectangle 9">
            <a:extLst>
              <a:ext uri="{FF2B5EF4-FFF2-40B4-BE49-F238E27FC236}">
                <a16:creationId xmlns:a16="http://schemas.microsoft.com/office/drawing/2014/main" id="{6A5E37A1-6B20-7D47-A154-A01EE3E226B8}"/>
              </a:ext>
            </a:extLst>
          </p:cNvPr>
          <p:cNvSpPr>
            <a:spLocks noChangeArrowheads="1"/>
          </p:cNvSpPr>
          <p:nvPr/>
        </p:nvSpPr>
        <p:spPr bwMode="auto">
          <a:xfrm>
            <a:off x="4828108" y="1881187"/>
            <a:ext cx="2532812" cy="581025"/>
          </a:xfrm>
          <a:prstGeom prst="roundRect">
            <a:avLst>
              <a:gd name="adj" fmla="val 16667"/>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ln w="38100">
            <a:solidFill>
              <a:srgbClr val="000000"/>
            </a:solidFill>
            <a:round/>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ct val="0"/>
              </a:spcAft>
            </a:pPr>
            <a:r>
              <a:rPr lang="en-US" altLang="en-US" b="1" dirty="0">
                <a:latin typeface="Arial" panose="020B0604020202020204" pitchFamily="34" charset="0"/>
                <a:cs typeface="Arial" panose="020B0604020202020204" pitchFamily="34" charset="0"/>
              </a:rPr>
              <a:t>Randomized (777)</a:t>
            </a:r>
          </a:p>
        </p:txBody>
      </p:sp>
      <p:sp>
        <p:nvSpPr>
          <p:cNvPr id="9" name="Rounded Rectangle 55">
            <a:extLst>
              <a:ext uri="{FF2B5EF4-FFF2-40B4-BE49-F238E27FC236}">
                <a16:creationId xmlns:a16="http://schemas.microsoft.com/office/drawing/2014/main" id="{0ACF77E3-2916-C747-9403-4962EA3DBAB5}"/>
              </a:ext>
            </a:extLst>
          </p:cNvPr>
          <p:cNvSpPr>
            <a:spLocks noChangeArrowheads="1"/>
          </p:cNvSpPr>
          <p:nvPr/>
        </p:nvSpPr>
        <p:spPr bwMode="auto">
          <a:xfrm>
            <a:off x="2821849" y="2981195"/>
            <a:ext cx="1795871" cy="456949"/>
          </a:xfrm>
          <a:prstGeom prst="roundRect">
            <a:avLst>
              <a:gd name="adj" fmla="val 16667"/>
            </a:avLst>
          </a:prstGeom>
          <a:solidFill>
            <a:srgbClr val="FF0000"/>
          </a:solidFill>
          <a:ln w="38100">
            <a:solidFill>
              <a:srgbClr val="000000"/>
            </a:solidFill>
            <a:round/>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ct val="0"/>
              </a:spcAft>
            </a:pPr>
            <a:r>
              <a:rPr lang="en-US" altLang="en-US" b="1" dirty="0">
                <a:solidFill>
                  <a:schemeClr val="bg1"/>
                </a:solidFill>
                <a:latin typeface="Arial" panose="020B0604020202020204" pitchFamily="34" charset="0"/>
                <a:ea typeface="Calibri" pitchFamily="34" charset="0"/>
                <a:cs typeface="Arial" panose="020B0604020202020204" pitchFamily="34" charset="0"/>
              </a:rPr>
              <a:t>Invasive (388)</a:t>
            </a:r>
            <a:endParaRPr lang="en-US" altLang="en-US" dirty="0">
              <a:solidFill>
                <a:schemeClr val="bg1"/>
              </a:solidFill>
              <a:latin typeface="Arial" pitchFamily="34" charset="0"/>
              <a:cs typeface="Arial" pitchFamily="34" charset="0"/>
            </a:endParaRPr>
          </a:p>
        </p:txBody>
      </p:sp>
      <p:sp>
        <p:nvSpPr>
          <p:cNvPr id="10" name="Rounded Rectangle 55">
            <a:extLst>
              <a:ext uri="{FF2B5EF4-FFF2-40B4-BE49-F238E27FC236}">
                <a16:creationId xmlns:a16="http://schemas.microsoft.com/office/drawing/2014/main" id="{1B351800-E8FF-D14B-ACA9-C63C94236773}"/>
              </a:ext>
            </a:extLst>
          </p:cNvPr>
          <p:cNvSpPr>
            <a:spLocks noChangeArrowheads="1"/>
          </p:cNvSpPr>
          <p:nvPr/>
        </p:nvSpPr>
        <p:spPr bwMode="auto">
          <a:xfrm>
            <a:off x="7360920" y="2981195"/>
            <a:ext cx="2295144" cy="456949"/>
          </a:xfrm>
          <a:prstGeom prst="roundRect">
            <a:avLst>
              <a:gd name="adj" fmla="val 16667"/>
            </a:avLst>
          </a:prstGeom>
          <a:solidFill>
            <a:schemeClr val="accent1"/>
          </a:solidFill>
          <a:ln w="38100">
            <a:solidFill>
              <a:srgbClr val="000000"/>
            </a:solidFill>
            <a:round/>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ct val="0"/>
              </a:spcAft>
            </a:pPr>
            <a:r>
              <a:rPr lang="en-US" altLang="en-US" b="1" dirty="0">
                <a:solidFill>
                  <a:schemeClr val="bg1"/>
                </a:solidFill>
                <a:latin typeface="Arial" panose="020B0604020202020204" pitchFamily="34" charset="0"/>
                <a:ea typeface="Calibri" pitchFamily="34" charset="0"/>
                <a:cs typeface="Arial" panose="020B0604020202020204" pitchFamily="34" charset="0"/>
              </a:rPr>
              <a:t>Conservative (389)</a:t>
            </a:r>
            <a:endParaRPr lang="en-US" altLang="en-US" dirty="0">
              <a:solidFill>
                <a:schemeClr val="bg1"/>
              </a:solidFill>
              <a:latin typeface="Arial" pitchFamily="34" charset="0"/>
              <a:cs typeface="Arial" pitchFamily="34" charset="0"/>
            </a:endParaRPr>
          </a:p>
        </p:txBody>
      </p:sp>
      <p:sp>
        <p:nvSpPr>
          <p:cNvPr id="11" name="Rounded Rectangle 55">
            <a:extLst>
              <a:ext uri="{FF2B5EF4-FFF2-40B4-BE49-F238E27FC236}">
                <a16:creationId xmlns:a16="http://schemas.microsoft.com/office/drawing/2014/main" id="{74806D14-8E7E-B549-9454-36776ED0A1BA}"/>
              </a:ext>
            </a:extLst>
          </p:cNvPr>
          <p:cNvSpPr>
            <a:spLocks noChangeArrowheads="1"/>
          </p:cNvSpPr>
          <p:nvPr/>
        </p:nvSpPr>
        <p:spPr bwMode="auto">
          <a:xfrm>
            <a:off x="1533292" y="4459726"/>
            <a:ext cx="4372984" cy="1072645"/>
          </a:xfrm>
          <a:prstGeom prst="roundRect">
            <a:avLst>
              <a:gd name="adj" fmla="val 16667"/>
            </a:avLst>
          </a:prstGeom>
          <a:solidFill>
            <a:srgbClr val="FF0000"/>
          </a:solidFill>
          <a:ln w="38100">
            <a:solidFill>
              <a:srgbClr val="000000"/>
            </a:solidFill>
            <a:round/>
            <a:headEnd/>
            <a:tailEnd/>
          </a:ln>
        </p:spPr>
        <p:txBody>
          <a:bodyPr vert="horz" wrap="square" lIns="91440" tIns="45720" rIns="91440" bIns="45720" numCol="1" anchor="ctr" anchorCtr="0" compatLnSpc="1">
            <a:prstTxWarp prst="textNoShape">
              <a:avLst/>
            </a:prstTxWarp>
          </a:bodyPr>
          <a:lstStyle/>
          <a:p>
            <a:pPr fontAlgn="base">
              <a:spcBef>
                <a:spcPct val="0"/>
              </a:spcBef>
              <a:spcAft>
                <a:spcPct val="0"/>
              </a:spcAft>
            </a:pPr>
            <a:r>
              <a:rPr lang="en-US" altLang="en-US" sz="1600" b="1" dirty="0">
                <a:solidFill>
                  <a:schemeClr val="bg1"/>
                </a:solidFill>
                <a:latin typeface="Arial" panose="020B0604020202020204" pitchFamily="34" charset="0"/>
                <a:ea typeface="Calibri" pitchFamily="34" charset="0"/>
                <a:cs typeface="Arial" panose="020B0604020202020204" pitchFamily="34" charset="0"/>
              </a:rPr>
              <a:t>Median follow-up for survivors: 2.3y (1.9 to 3.2y)</a:t>
            </a:r>
          </a:p>
          <a:p>
            <a:pPr fontAlgn="base">
              <a:spcBef>
                <a:spcPct val="0"/>
              </a:spcBef>
              <a:spcAft>
                <a:spcPct val="0"/>
              </a:spcAft>
            </a:pPr>
            <a:r>
              <a:rPr lang="en-US" altLang="en-US" sz="1600" b="1" dirty="0">
                <a:solidFill>
                  <a:schemeClr val="bg1"/>
                </a:solidFill>
                <a:latin typeface="Arial" panose="020B0604020202020204" pitchFamily="34" charset="0"/>
                <a:ea typeface="Calibri" pitchFamily="34" charset="0"/>
                <a:cs typeface="Arial" panose="020B0604020202020204" pitchFamily="34" charset="0"/>
              </a:rPr>
              <a:t>Follow-up completed: 99.2%</a:t>
            </a:r>
          </a:p>
        </p:txBody>
      </p:sp>
      <p:sp>
        <p:nvSpPr>
          <p:cNvPr id="13" name="Rounded Rectangle 55">
            <a:extLst>
              <a:ext uri="{FF2B5EF4-FFF2-40B4-BE49-F238E27FC236}">
                <a16:creationId xmlns:a16="http://schemas.microsoft.com/office/drawing/2014/main" id="{45AFE090-9544-7C47-B524-1C9249034BA8}"/>
              </a:ext>
            </a:extLst>
          </p:cNvPr>
          <p:cNvSpPr>
            <a:spLocks noChangeArrowheads="1"/>
          </p:cNvSpPr>
          <p:nvPr/>
        </p:nvSpPr>
        <p:spPr bwMode="auto">
          <a:xfrm>
            <a:off x="6450437" y="4459725"/>
            <a:ext cx="4372984" cy="1072645"/>
          </a:xfrm>
          <a:prstGeom prst="roundRect">
            <a:avLst>
              <a:gd name="adj" fmla="val 16667"/>
            </a:avLst>
          </a:prstGeom>
          <a:solidFill>
            <a:schemeClr val="accent1"/>
          </a:solidFill>
          <a:ln w="38100">
            <a:solidFill>
              <a:srgbClr val="000000"/>
            </a:solidFill>
            <a:round/>
            <a:headEnd/>
            <a:tailEnd/>
          </a:ln>
        </p:spPr>
        <p:txBody>
          <a:bodyPr vert="horz" wrap="square" lIns="91440" tIns="45720" rIns="91440" bIns="45720" numCol="1" anchor="ctr" anchorCtr="0" compatLnSpc="1">
            <a:prstTxWarp prst="textNoShape">
              <a:avLst/>
            </a:prstTxWarp>
          </a:bodyPr>
          <a:lstStyle/>
          <a:p>
            <a:pPr fontAlgn="base">
              <a:spcBef>
                <a:spcPct val="0"/>
              </a:spcBef>
              <a:spcAft>
                <a:spcPct val="0"/>
              </a:spcAft>
            </a:pPr>
            <a:r>
              <a:rPr lang="en-US" altLang="en-US" sz="1600" b="1" dirty="0">
                <a:solidFill>
                  <a:schemeClr val="bg1"/>
                </a:solidFill>
                <a:latin typeface="Arial" panose="020B0604020202020204" pitchFamily="34" charset="0"/>
                <a:ea typeface="Calibri" pitchFamily="34" charset="0"/>
                <a:cs typeface="Arial" panose="020B0604020202020204" pitchFamily="34" charset="0"/>
              </a:rPr>
              <a:t>Median follow-up for survivors: 2.5y (1.9 to 3.2y)</a:t>
            </a:r>
          </a:p>
          <a:p>
            <a:pPr fontAlgn="base">
              <a:spcBef>
                <a:spcPct val="0"/>
              </a:spcBef>
              <a:spcAft>
                <a:spcPct val="0"/>
              </a:spcAft>
            </a:pPr>
            <a:r>
              <a:rPr lang="en-US" altLang="en-US" sz="1600" b="1" dirty="0">
                <a:solidFill>
                  <a:schemeClr val="bg1"/>
                </a:solidFill>
                <a:latin typeface="Arial" panose="020B0604020202020204" pitchFamily="34" charset="0"/>
                <a:ea typeface="Calibri" pitchFamily="34" charset="0"/>
                <a:cs typeface="Arial" panose="020B0604020202020204" pitchFamily="34" charset="0"/>
              </a:rPr>
              <a:t>Follow-up completed: 99.7%</a:t>
            </a:r>
          </a:p>
        </p:txBody>
      </p:sp>
      <p:cxnSp>
        <p:nvCxnSpPr>
          <p:cNvPr id="14" name="Straight Connector 13">
            <a:extLst>
              <a:ext uri="{FF2B5EF4-FFF2-40B4-BE49-F238E27FC236}">
                <a16:creationId xmlns:a16="http://schemas.microsoft.com/office/drawing/2014/main" id="{705C63D1-E08A-BF40-8892-5596990942A8}"/>
              </a:ext>
            </a:extLst>
          </p:cNvPr>
          <p:cNvCxnSpPr>
            <a:cxnSpLocks/>
          </p:cNvCxnSpPr>
          <p:nvPr/>
        </p:nvCxnSpPr>
        <p:spPr>
          <a:xfrm>
            <a:off x="6096000" y="1376702"/>
            <a:ext cx="0" cy="504485"/>
          </a:xfrm>
          <a:prstGeom prst="line">
            <a:avLst/>
          </a:prstGeom>
          <a:solidFill>
            <a:schemeClr val="bg1"/>
          </a:solidFill>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4424353-9BDB-B148-B110-0F4129333582}"/>
              </a:ext>
            </a:extLst>
          </p:cNvPr>
          <p:cNvCxnSpPr>
            <a:cxnSpLocks/>
          </p:cNvCxnSpPr>
          <p:nvPr/>
        </p:nvCxnSpPr>
        <p:spPr>
          <a:xfrm>
            <a:off x="3715543" y="3438144"/>
            <a:ext cx="0" cy="1021581"/>
          </a:xfrm>
          <a:prstGeom prst="line">
            <a:avLst/>
          </a:prstGeom>
          <a:solidFill>
            <a:schemeClr val="bg1"/>
          </a:solidFill>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FABFA35-9A6E-A74F-8EC2-D1B1C8F26DC1}"/>
              </a:ext>
            </a:extLst>
          </p:cNvPr>
          <p:cNvCxnSpPr>
            <a:cxnSpLocks/>
          </p:cNvCxnSpPr>
          <p:nvPr/>
        </p:nvCxnSpPr>
        <p:spPr>
          <a:xfrm>
            <a:off x="8607211" y="3438144"/>
            <a:ext cx="0" cy="1021581"/>
          </a:xfrm>
          <a:prstGeom prst="line">
            <a:avLst/>
          </a:prstGeom>
          <a:solidFill>
            <a:schemeClr val="bg1"/>
          </a:solidFill>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D99D469-C1F1-A849-B085-0B01973AAC80}"/>
              </a:ext>
            </a:extLst>
          </p:cNvPr>
          <p:cNvCxnSpPr>
            <a:cxnSpLocks/>
            <a:endCxn id="9" idx="0"/>
          </p:cNvCxnSpPr>
          <p:nvPr/>
        </p:nvCxnSpPr>
        <p:spPr>
          <a:xfrm flipH="1">
            <a:off x="3719785" y="2470404"/>
            <a:ext cx="2341232" cy="510791"/>
          </a:xfrm>
          <a:prstGeom prst="line">
            <a:avLst/>
          </a:prstGeom>
          <a:solidFill>
            <a:schemeClr val="bg1"/>
          </a:solidFill>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B16183D-3A20-E447-9051-F6E3326EC862}"/>
              </a:ext>
            </a:extLst>
          </p:cNvPr>
          <p:cNvCxnSpPr>
            <a:cxnSpLocks/>
          </p:cNvCxnSpPr>
          <p:nvPr/>
        </p:nvCxnSpPr>
        <p:spPr>
          <a:xfrm>
            <a:off x="6127923" y="2462212"/>
            <a:ext cx="2369306" cy="518983"/>
          </a:xfrm>
          <a:prstGeom prst="line">
            <a:avLst/>
          </a:prstGeom>
          <a:solidFill>
            <a:schemeClr val="bg1"/>
          </a:solidFill>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096760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p:cNvSpPr>
            <a:spLocks noGrp="1" noChangeArrowheads="1"/>
          </p:cNvSpPr>
          <p:nvPr>
            <p:ph type="title"/>
          </p:nvPr>
        </p:nvSpPr>
        <p:spPr>
          <a:xfrm>
            <a:off x="454169" y="24224"/>
            <a:ext cx="11335828" cy="775121"/>
          </a:xfrm>
        </p:spPr>
        <p:txBody>
          <a:bodyPr>
            <a:normAutofit/>
          </a:bodyPr>
          <a:lstStyle/>
          <a:p>
            <a:pPr algn="ctr"/>
            <a:r>
              <a:rPr lang="en-US" altLang="en-US" sz="4000" dirty="0">
                <a:latin typeface="Arial" panose="020B0604020202020204" pitchFamily="34" charset="0"/>
                <a:cs typeface="Arial" panose="020B0604020202020204" pitchFamily="34" charset="0"/>
              </a:rPr>
              <a:t>Key Baseline Characteristics</a:t>
            </a:r>
          </a:p>
        </p:txBody>
      </p:sp>
      <p:pic>
        <p:nvPicPr>
          <p:cNvPr id="3" name="Picture 2"/>
          <p:cNvPicPr>
            <a:picLocks noChangeAspect="1"/>
          </p:cNvPicPr>
          <p:nvPr/>
        </p:nvPicPr>
        <p:blipFill rotWithShape="1">
          <a:blip r:embed="rId3"/>
          <a:srcRect b="44993"/>
          <a:stretch/>
        </p:blipFill>
        <p:spPr>
          <a:xfrm>
            <a:off x="1066800" y="844072"/>
            <a:ext cx="10559143" cy="2843806"/>
          </a:xfrm>
          <a:prstGeom prst="rect">
            <a:avLst/>
          </a:prstGeom>
        </p:spPr>
      </p:pic>
      <p:pic>
        <p:nvPicPr>
          <p:cNvPr id="7" name="Picture 6"/>
          <p:cNvPicPr>
            <a:picLocks noChangeAspect="1"/>
          </p:cNvPicPr>
          <p:nvPr/>
        </p:nvPicPr>
        <p:blipFill rotWithShape="1">
          <a:blip r:embed="rId3"/>
          <a:srcRect t="55125"/>
          <a:stretch/>
        </p:blipFill>
        <p:spPr>
          <a:xfrm>
            <a:off x="1080812" y="3718091"/>
            <a:ext cx="10559143" cy="2319994"/>
          </a:xfrm>
          <a:prstGeom prst="rect">
            <a:avLst/>
          </a:prstGeom>
        </p:spPr>
      </p:pic>
    </p:spTree>
    <p:extLst>
      <p:ext uri="{BB962C8B-B14F-4D97-AF65-F5344CB8AC3E}">
        <p14:creationId xmlns:p14="http://schemas.microsoft.com/office/powerpoint/2010/main" val="414407376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p:cNvSpPr>
            <a:spLocks noGrp="1" noChangeArrowheads="1"/>
          </p:cNvSpPr>
          <p:nvPr>
            <p:ph type="title"/>
          </p:nvPr>
        </p:nvSpPr>
        <p:spPr>
          <a:xfrm>
            <a:off x="1088571" y="24224"/>
            <a:ext cx="10515600" cy="775121"/>
          </a:xfrm>
        </p:spPr>
        <p:txBody>
          <a:bodyPr>
            <a:normAutofit/>
          </a:bodyPr>
          <a:lstStyle/>
          <a:p>
            <a:pPr algn="ctr"/>
            <a:r>
              <a:rPr lang="en-US" sz="4000" dirty="0">
                <a:latin typeface="Arial" panose="020B0604020202020204" pitchFamily="34" charset="0"/>
                <a:cs typeface="Arial" panose="020B0604020202020204" pitchFamily="34" charset="0"/>
              </a:rPr>
              <a:t>Stress Test and Angiographic Characteristics</a:t>
            </a:r>
            <a:endParaRPr lang="en-US" altLang="en-US" sz="40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3"/>
          <a:srcRect b="57643"/>
          <a:stretch/>
        </p:blipFill>
        <p:spPr>
          <a:xfrm>
            <a:off x="1088571" y="935647"/>
            <a:ext cx="10515600" cy="2290514"/>
          </a:xfrm>
          <a:prstGeom prst="rect">
            <a:avLst/>
          </a:prstGeom>
        </p:spPr>
      </p:pic>
      <p:pic>
        <p:nvPicPr>
          <p:cNvPr id="6" name="Picture 5"/>
          <p:cNvPicPr>
            <a:picLocks noChangeAspect="1"/>
          </p:cNvPicPr>
          <p:nvPr/>
        </p:nvPicPr>
        <p:blipFill rotWithShape="1">
          <a:blip r:embed="rId3"/>
          <a:srcRect t="42469"/>
          <a:stretch/>
        </p:blipFill>
        <p:spPr>
          <a:xfrm>
            <a:off x="1092121" y="3181414"/>
            <a:ext cx="10512050" cy="3111052"/>
          </a:xfrm>
          <a:prstGeom prst="rect">
            <a:avLst/>
          </a:prstGeom>
        </p:spPr>
      </p:pic>
    </p:spTree>
    <p:extLst>
      <p:ext uri="{BB962C8B-B14F-4D97-AF65-F5344CB8AC3E}">
        <p14:creationId xmlns:p14="http://schemas.microsoft.com/office/powerpoint/2010/main" val="264271275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txBox="1">
            <a:spLocks noGrp="1"/>
          </p:cNvSpPr>
          <p:nvPr>
            <p:ph type="title"/>
          </p:nvPr>
        </p:nvSpPr>
        <p:spPr>
          <a:xfrm>
            <a:off x="1110343" y="9777"/>
            <a:ext cx="10479314" cy="978729"/>
          </a:xfrm>
        </p:spPr>
        <p:txBody>
          <a:bodyPr wrap="square">
            <a:spAutoFit/>
          </a:bodyPr>
          <a:lstStyle/>
          <a:p>
            <a:pPr algn="ctr">
              <a:defRPr/>
            </a:pPr>
            <a:r>
              <a:rPr lang="en-US" sz="3600" dirty="0">
                <a:latin typeface="Arial" panose="020B0604020202020204" pitchFamily="34" charset="0"/>
                <a:cs typeface="Arial" panose="020B0604020202020204" pitchFamily="34" charset="0"/>
              </a:rPr>
              <a:t>Risk Factor Management</a:t>
            </a:r>
            <a:br>
              <a:rPr lang="en-US" sz="3600" dirty="0">
                <a:latin typeface="Arial" panose="020B0604020202020204" pitchFamily="34" charset="0"/>
                <a:cs typeface="Arial" panose="020B0604020202020204" pitchFamily="34" charset="0"/>
              </a:rPr>
            </a:br>
            <a:r>
              <a:rPr lang="en-US" sz="2800" i="1" dirty="0">
                <a:latin typeface="Arial" panose="020B0604020202020204" pitchFamily="34" charset="0"/>
                <a:cs typeface="Arial" panose="020B0604020202020204" pitchFamily="34" charset="0"/>
              </a:rPr>
              <a:t>No between group differences INV vs CON </a:t>
            </a:r>
            <a:endParaRPr lang="en-US" sz="3600" i="1" dirty="0">
              <a:latin typeface="Arial" panose="020B0604020202020204" pitchFamily="34" charset="0"/>
              <a:cs typeface="Arial" panose="020B0604020202020204" pitchFamily="34" charset="0"/>
            </a:endParaRPr>
          </a:p>
        </p:txBody>
      </p:sp>
      <p:graphicFrame>
        <p:nvGraphicFramePr>
          <p:cNvPr id="8" name="Chart 6"/>
          <p:cNvGraphicFramePr>
            <a:graphicFrameLocks/>
          </p:cNvGraphicFramePr>
          <p:nvPr/>
        </p:nvGraphicFramePr>
        <p:xfrm>
          <a:off x="2881086" y="1179522"/>
          <a:ext cx="6916056" cy="43347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8262481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txBox="1">
            <a:spLocks noGrp="1"/>
          </p:cNvSpPr>
          <p:nvPr>
            <p:ph type="title"/>
          </p:nvPr>
        </p:nvSpPr>
        <p:spPr>
          <a:xfrm>
            <a:off x="1110343" y="9777"/>
            <a:ext cx="10479314" cy="978729"/>
          </a:xfrm>
        </p:spPr>
        <p:txBody>
          <a:bodyPr wrap="square">
            <a:spAutoFit/>
          </a:bodyPr>
          <a:lstStyle/>
          <a:p>
            <a:pPr algn="ctr">
              <a:defRPr/>
            </a:pPr>
            <a:r>
              <a:rPr lang="en-US" sz="3600" dirty="0">
                <a:latin typeface="Arial" panose="020B0604020202020204" pitchFamily="34" charset="0"/>
                <a:cs typeface="Arial" panose="020B0604020202020204" pitchFamily="34" charset="0"/>
              </a:rPr>
              <a:t>Risk Factor Management</a:t>
            </a:r>
            <a:br>
              <a:rPr lang="en-US" sz="3600" dirty="0">
                <a:latin typeface="Arial" panose="020B0604020202020204" pitchFamily="34" charset="0"/>
                <a:cs typeface="Arial" panose="020B0604020202020204" pitchFamily="34" charset="0"/>
              </a:rPr>
            </a:br>
            <a:r>
              <a:rPr lang="en-US" sz="2800" i="1" dirty="0">
                <a:latin typeface="Arial" panose="020B0604020202020204" pitchFamily="34" charset="0"/>
                <a:cs typeface="Arial" panose="020B0604020202020204" pitchFamily="34" charset="0"/>
              </a:rPr>
              <a:t>No between group differences INV vs CON </a:t>
            </a:r>
            <a:endParaRPr lang="en-US" sz="3600" i="1" dirty="0">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59518E5A-FD09-9240-84D9-9A4B7EACD7E0}"/>
              </a:ext>
            </a:extLst>
          </p:cNvPr>
          <p:cNvSpPr txBox="1"/>
          <p:nvPr/>
        </p:nvSpPr>
        <p:spPr>
          <a:xfrm>
            <a:off x="2031999" y="5536031"/>
            <a:ext cx="9093201" cy="57981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lvl="0" algn="ctr">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High Level of Medical Therapy Optimization is defined as                              all four elements above accomplished.</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5" name="Chart 6"/>
          <p:cNvGraphicFramePr>
            <a:graphicFrameLocks/>
          </p:cNvGraphicFramePr>
          <p:nvPr/>
        </p:nvGraphicFramePr>
        <p:xfrm>
          <a:off x="2481943" y="1111714"/>
          <a:ext cx="7743371" cy="440254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5278546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itle 1"/>
          <p:cNvSpPr>
            <a:spLocks noGrp="1"/>
          </p:cNvSpPr>
          <p:nvPr>
            <p:ph type="title"/>
          </p:nvPr>
        </p:nvSpPr>
        <p:spPr>
          <a:xfrm>
            <a:off x="422030" y="301752"/>
            <a:ext cx="11347939" cy="512064"/>
          </a:xfrm>
        </p:spPr>
        <p:txBody>
          <a:bodyPr>
            <a:noAutofit/>
          </a:bodyPr>
          <a:lstStyle/>
          <a:p>
            <a:pPr algn="ctr"/>
            <a:r>
              <a:rPr lang="en-US" sz="3600" dirty="0">
                <a:latin typeface="Arial" panose="020B0604020202020204" pitchFamily="34" charset="0"/>
                <a:cs typeface="Arial" panose="020B0604020202020204" pitchFamily="34" charset="0"/>
              </a:rPr>
              <a:t>Coronary Angiography and Revascularization*</a:t>
            </a:r>
            <a:br>
              <a:rPr lang="en-US" sz="3600" dirty="0">
                <a:latin typeface="Arial" panose="020B0604020202020204" pitchFamily="34" charset="0"/>
                <a:cs typeface="Arial" panose="020B0604020202020204" pitchFamily="34" charset="0"/>
              </a:rPr>
            </a:br>
            <a:endParaRPr lang="en-US" sz="3600" i="1" dirty="0">
              <a:solidFill>
                <a:schemeClr val="accent5"/>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DA24D29-0F99-EA43-A829-246EEE6CD8ED}"/>
              </a:ext>
            </a:extLst>
          </p:cNvPr>
          <p:cNvSpPr txBox="1"/>
          <p:nvPr/>
        </p:nvSpPr>
        <p:spPr>
          <a:xfrm>
            <a:off x="1936309" y="722262"/>
            <a:ext cx="3179206" cy="400110"/>
          </a:xfrm>
          <a:prstGeom prst="rect">
            <a:avLst/>
          </a:prstGeom>
          <a:noFill/>
        </p:spPr>
        <p:txBody>
          <a:bodyPr wrap="square" rtlCol="0">
            <a:spAutoFit/>
          </a:bodyPr>
          <a:lstStyle/>
          <a:p>
            <a:r>
              <a:rPr lang="en-US" sz="2000" b="1" i="1" dirty="0">
                <a:solidFill>
                  <a:srgbClr val="D51F32"/>
                </a:solidFill>
                <a:latin typeface="Arial" panose="020B0604020202020204" pitchFamily="34" charset="0"/>
                <a:cs typeface="Arial" panose="020B0604020202020204" pitchFamily="34" charset="0"/>
              </a:rPr>
              <a:t>Coronary Angiography</a:t>
            </a:r>
          </a:p>
        </p:txBody>
      </p:sp>
      <p:sp>
        <p:nvSpPr>
          <p:cNvPr id="7" name="TextBox 6">
            <a:extLst>
              <a:ext uri="{FF2B5EF4-FFF2-40B4-BE49-F238E27FC236}">
                <a16:creationId xmlns:a16="http://schemas.microsoft.com/office/drawing/2014/main" id="{88808D69-1E99-4A4F-9ED8-2BC46BF98522}"/>
              </a:ext>
            </a:extLst>
          </p:cNvPr>
          <p:cNvSpPr txBox="1"/>
          <p:nvPr/>
        </p:nvSpPr>
        <p:spPr>
          <a:xfrm>
            <a:off x="7854554" y="660707"/>
            <a:ext cx="3179206" cy="400110"/>
          </a:xfrm>
          <a:prstGeom prst="rect">
            <a:avLst/>
          </a:prstGeom>
          <a:noFill/>
        </p:spPr>
        <p:txBody>
          <a:bodyPr wrap="square" rtlCol="0">
            <a:spAutoFit/>
          </a:bodyPr>
          <a:lstStyle/>
          <a:p>
            <a:pPr algn="ctr"/>
            <a:r>
              <a:rPr lang="en-US" sz="2000" b="1" i="1" dirty="0">
                <a:solidFill>
                  <a:srgbClr val="D51F32"/>
                </a:solidFill>
                <a:latin typeface="Arial" panose="020B0604020202020204" pitchFamily="34" charset="0"/>
                <a:cs typeface="Arial" panose="020B0604020202020204" pitchFamily="34" charset="0"/>
              </a:rPr>
              <a:t>Revascularization</a:t>
            </a:r>
          </a:p>
        </p:txBody>
      </p:sp>
      <p:pic>
        <p:nvPicPr>
          <p:cNvPr id="8" name="Content Placeholder 7"/>
          <p:cNvPicPr>
            <a:picLocks noGrp="1"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9418" y="1171880"/>
            <a:ext cx="4082810" cy="4792864"/>
          </a:xfrm>
          <a:prstGeom prst="rect">
            <a:avLst/>
          </a:prstGeom>
        </p:spPr>
      </p:pic>
      <p:pic>
        <p:nvPicPr>
          <p:cNvPr id="9" name="Content Placeholder 10"/>
          <p:cNvPicPr>
            <a:picLocks noGrp="1"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3299" y="1122373"/>
            <a:ext cx="4138202" cy="4857890"/>
          </a:xfrm>
          <a:prstGeom prst="rect">
            <a:avLst/>
          </a:prstGeom>
        </p:spPr>
      </p:pic>
      <p:sp>
        <p:nvSpPr>
          <p:cNvPr id="2" name="TextBox 1">
            <a:extLst>
              <a:ext uri="{FF2B5EF4-FFF2-40B4-BE49-F238E27FC236}">
                <a16:creationId xmlns:a16="http://schemas.microsoft.com/office/drawing/2014/main" id="{78A48945-1713-044E-848D-3FE8D6FB4145}"/>
              </a:ext>
            </a:extLst>
          </p:cNvPr>
          <p:cNvSpPr txBox="1"/>
          <p:nvPr/>
        </p:nvSpPr>
        <p:spPr>
          <a:xfrm>
            <a:off x="8472488" y="1434364"/>
            <a:ext cx="2386013" cy="338554"/>
          </a:xfrm>
          <a:prstGeom prst="rect">
            <a:avLst/>
          </a:prstGeom>
          <a:solidFill>
            <a:schemeClr val="accent4">
              <a:lumMod val="60000"/>
              <a:lumOff val="40000"/>
            </a:schemeClr>
          </a:solidFill>
          <a:ln>
            <a:solidFill>
              <a:schemeClr val="tx1"/>
            </a:solidFill>
          </a:ln>
        </p:spPr>
        <p:txBody>
          <a:bodyPr wrap="square" rtlCol="0">
            <a:spAutoFit/>
          </a:bodyPr>
          <a:lstStyle/>
          <a:p>
            <a:r>
              <a:rPr lang="en-US" sz="1600" b="1" dirty="0">
                <a:latin typeface="Arial" panose="020B0604020202020204" pitchFamily="34" charset="0"/>
                <a:cs typeface="Arial" panose="020B0604020202020204" pitchFamily="34" charset="0"/>
              </a:rPr>
              <a:t>85% PCI; 15% CABG</a:t>
            </a:r>
          </a:p>
        </p:txBody>
      </p:sp>
      <p:sp>
        <p:nvSpPr>
          <p:cNvPr id="3" name="TextBox 2">
            <a:extLst>
              <a:ext uri="{FF2B5EF4-FFF2-40B4-BE49-F238E27FC236}">
                <a16:creationId xmlns:a16="http://schemas.microsoft.com/office/drawing/2014/main" id="{5C9CBE1C-E0A1-C74F-A627-3C67C6E538BC}"/>
              </a:ext>
            </a:extLst>
          </p:cNvPr>
          <p:cNvSpPr txBox="1"/>
          <p:nvPr/>
        </p:nvSpPr>
        <p:spPr>
          <a:xfrm>
            <a:off x="3392556" y="1542882"/>
            <a:ext cx="768626"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85%</a:t>
            </a:r>
          </a:p>
        </p:txBody>
      </p:sp>
      <p:sp>
        <p:nvSpPr>
          <p:cNvPr id="10" name="TextBox 9">
            <a:extLst>
              <a:ext uri="{FF2B5EF4-FFF2-40B4-BE49-F238E27FC236}">
                <a16:creationId xmlns:a16="http://schemas.microsoft.com/office/drawing/2014/main" id="{B3B2E479-3551-FE4C-9932-A260810B2AA6}"/>
              </a:ext>
            </a:extLst>
          </p:cNvPr>
          <p:cNvSpPr txBox="1"/>
          <p:nvPr/>
        </p:nvSpPr>
        <p:spPr>
          <a:xfrm>
            <a:off x="9794701" y="2825935"/>
            <a:ext cx="631446"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50%</a:t>
            </a:r>
          </a:p>
        </p:txBody>
      </p:sp>
      <p:sp>
        <p:nvSpPr>
          <p:cNvPr id="11" name="TextBox 10">
            <a:extLst>
              <a:ext uri="{FF2B5EF4-FFF2-40B4-BE49-F238E27FC236}">
                <a16:creationId xmlns:a16="http://schemas.microsoft.com/office/drawing/2014/main" id="{5999CB31-1530-614C-91BA-914E34846AE3}"/>
              </a:ext>
            </a:extLst>
          </p:cNvPr>
          <p:cNvSpPr txBox="1"/>
          <p:nvPr/>
        </p:nvSpPr>
        <p:spPr>
          <a:xfrm>
            <a:off x="3445564" y="3743189"/>
            <a:ext cx="768626"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22%</a:t>
            </a:r>
          </a:p>
        </p:txBody>
      </p:sp>
      <p:sp>
        <p:nvSpPr>
          <p:cNvPr id="12" name="TextBox 11">
            <a:extLst>
              <a:ext uri="{FF2B5EF4-FFF2-40B4-BE49-F238E27FC236}">
                <a16:creationId xmlns:a16="http://schemas.microsoft.com/office/drawing/2014/main" id="{875F7E4C-A78D-4540-9D1C-264C82AC73A6}"/>
              </a:ext>
            </a:extLst>
          </p:cNvPr>
          <p:cNvSpPr txBox="1"/>
          <p:nvPr/>
        </p:nvSpPr>
        <p:spPr>
          <a:xfrm>
            <a:off x="9844397" y="4081743"/>
            <a:ext cx="768626"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12%</a:t>
            </a:r>
          </a:p>
        </p:txBody>
      </p:sp>
      <p:sp>
        <p:nvSpPr>
          <p:cNvPr id="4" name="TextBox 3">
            <a:extLst>
              <a:ext uri="{FF2B5EF4-FFF2-40B4-BE49-F238E27FC236}">
                <a16:creationId xmlns:a16="http://schemas.microsoft.com/office/drawing/2014/main" id="{68683313-4AC5-AF47-8FB5-4170C24CDE3E}"/>
              </a:ext>
            </a:extLst>
          </p:cNvPr>
          <p:cNvSpPr txBox="1"/>
          <p:nvPr/>
        </p:nvSpPr>
        <p:spPr>
          <a:xfrm>
            <a:off x="3969657" y="6135738"/>
            <a:ext cx="4569771"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*Not preceded by endpoint event</a:t>
            </a:r>
            <a:endParaRPr lang="en-US" sz="2000" dirty="0"/>
          </a:p>
        </p:txBody>
      </p:sp>
    </p:spTree>
    <p:extLst>
      <p:ext uri="{BB962C8B-B14F-4D97-AF65-F5344CB8AC3E}">
        <p14:creationId xmlns:p14="http://schemas.microsoft.com/office/powerpoint/2010/main" val="111221240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8245" y="1923031"/>
            <a:ext cx="11347939" cy="3097377"/>
          </a:xfrm>
        </p:spPr>
        <p:txBody>
          <a:bodyPr/>
          <a:lstStyle/>
          <a:p>
            <a:endParaRPr lang="en-US"/>
          </a:p>
        </p:txBody>
      </p:sp>
      <p:graphicFrame>
        <p:nvGraphicFramePr>
          <p:cNvPr id="4" name="Chart 3"/>
          <p:cNvGraphicFramePr>
            <a:graphicFrameLocks noGrp="1"/>
          </p:cNvGraphicFramePr>
          <p:nvPr/>
        </p:nvGraphicFramePr>
        <p:xfrm>
          <a:off x="108791" y="950735"/>
          <a:ext cx="11939047" cy="4257638"/>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1915297" y="1187146"/>
            <a:ext cx="3348681" cy="584775"/>
          </a:xfrm>
          <a:prstGeom prst="rect">
            <a:avLst/>
          </a:prstGeom>
          <a:noFill/>
        </p:spPr>
        <p:txBody>
          <a:bodyPr wrap="square" rtlCol="0">
            <a:spAutoFit/>
          </a:bodyPr>
          <a:lstStyle/>
          <a:p>
            <a:r>
              <a:rPr lang="en-US" sz="1600" b="1" dirty="0" err="1">
                <a:latin typeface="Arial" panose="020B0604020202020204" pitchFamily="34" charset="0"/>
                <a:cs typeface="Arial" panose="020B0604020202020204" pitchFamily="34" charset="0"/>
              </a:rPr>
              <a:t>HR</a:t>
            </a:r>
            <a:r>
              <a:rPr lang="en-US" sz="1600" b="1" baseline="-25000" dirty="0" err="1">
                <a:latin typeface="Arial" panose="020B0604020202020204" pitchFamily="34" charset="0"/>
                <a:cs typeface="Arial" panose="020B0604020202020204" pitchFamily="34" charset="0"/>
              </a:rPr>
              <a:t>adj</a:t>
            </a:r>
            <a:r>
              <a:rPr lang="en-US" sz="1600" b="1" baseline="-25000"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 1.01 (0.79, 1.29)</a:t>
            </a:r>
          </a:p>
          <a:p>
            <a:r>
              <a:rPr lang="en-US" sz="1600" b="1" dirty="0">
                <a:latin typeface="Arial" panose="020B0604020202020204" pitchFamily="34" charset="0"/>
                <a:cs typeface="Arial" panose="020B0604020202020204" pitchFamily="34" charset="0"/>
              </a:rPr>
              <a:t>P-value = 0.95 </a:t>
            </a:r>
          </a:p>
        </p:txBody>
      </p:sp>
      <p:sp>
        <p:nvSpPr>
          <p:cNvPr id="8" name="TextBox 7"/>
          <p:cNvSpPr txBox="1"/>
          <p:nvPr/>
        </p:nvSpPr>
        <p:spPr>
          <a:xfrm>
            <a:off x="368643" y="5117126"/>
            <a:ext cx="3348681" cy="338554"/>
          </a:xfrm>
          <a:prstGeom prst="rect">
            <a:avLst/>
          </a:prstGeom>
          <a:noFill/>
        </p:spPr>
        <p:txBody>
          <a:bodyPr wrap="square" rtlCol="0">
            <a:spAutoFit/>
          </a:bodyPr>
          <a:lstStyle/>
          <a:p>
            <a:r>
              <a:rPr lang="en-US" sz="1600" b="1" u="sng" dirty="0">
                <a:latin typeface="Arial" panose="020B0604020202020204" pitchFamily="34" charset="0"/>
                <a:cs typeface="Arial" panose="020B0604020202020204" pitchFamily="34" charset="0"/>
              </a:rPr>
              <a:t>Subjects at Risk</a:t>
            </a:r>
          </a:p>
        </p:txBody>
      </p:sp>
      <p:graphicFrame>
        <p:nvGraphicFramePr>
          <p:cNvPr id="9" name="Table 8"/>
          <p:cNvGraphicFramePr>
            <a:graphicFrameLocks noGrp="1"/>
          </p:cNvGraphicFramePr>
          <p:nvPr/>
        </p:nvGraphicFramePr>
        <p:xfrm>
          <a:off x="463379" y="5447479"/>
          <a:ext cx="11497962" cy="495300"/>
        </p:xfrm>
        <a:graphic>
          <a:graphicData uri="http://schemas.openxmlformats.org/drawingml/2006/table">
            <a:tbl>
              <a:tblPr>
                <a:tableStyleId>{5C22544A-7EE6-4342-B048-85BDC9FD1C3A}</a:tableStyleId>
              </a:tblPr>
              <a:tblGrid>
                <a:gridCol w="1225275">
                  <a:extLst>
                    <a:ext uri="{9D8B030D-6E8A-4147-A177-3AD203B41FA5}">
                      <a16:colId xmlns:a16="http://schemas.microsoft.com/office/drawing/2014/main" val="1986891642"/>
                    </a:ext>
                  </a:extLst>
                </a:gridCol>
                <a:gridCol w="2356873">
                  <a:extLst>
                    <a:ext uri="{9D8B030D-6E8A-4147-A177-3AD203B41FA5}">
                      <a16:colId xmlns:a16="http://schemas.microsoft.com/office/drawing/2014/main" val="1168710538"/>
                    </a:ext>
                  </a:extLst>
                </a:gridCol>
                <a:gridCol w="2198255">
                  <a:extLst>
                    <a:ext uri="{9D8B030D-6E8A-4147-A177-3AD203B41FA5}">
                      <a16:colId xmlns:a16="http://schemas.microsoft.com/office/drawing/2014/main" val="156058910"/>
                    </a:ext>
                  </a:extLst>
                </a:gridCol>
                <a:gridCol w="2530763">
                  <a:extLst>
                    <a:ext uri="{9D8B030D-6E8A-4147-A177-3AD203B41FA5}">
                      <a16:colId xmlns:a16="http://schemas.microsoft.com/office/drawing/2014/main" val="3230164641"/>
                    </a:ext>
                  </a:extLst>
                </a:gridCol>
                <a:gridCol w="2253673">
                  <a:extLst>
                    <a:ext uri="{9D8B030D-6E8A-4147-A177-3AD203B41FA5}">
                      <a16:colId xmlns:a16="http://schemas.microsoft.com/office/drawing/2014/main" val="3019929968"/>
                    </a:ext>
                  </a:extLst>
                </a:gridCol>
                <a:gridCol w="933123">
                  <a:extLst>
                    <a:ext uri="{9D8B030D-6E8A-4147-A177-3AD203B41FA5}">
                      <a16:colId xmlns:a16="http://schemas.microsoft.com/office/drawing/2014/main" val="718617436"/>
                    </a:ext>
                  </a:extLst>
                </a:gridCol>
              </a:tblGrid>
              <a:tr h="182880">
                <a:tc>
                  <a:txBody>
                    <a:bodyPr/>
                    <a:lstStyle/>
                    <a:p>
                      <a:pPr algn="l" fontAlgn="b"/>
                      <a:r>
                        <a:rPr lang="en-US" sz="1600" b="1" u="none" strike="noStrike" baseline="0" dirty="0">
                          <a:solidFill>
                            <a:srgbClr val="0070C0"/>
                          </a:solidFill>
                          <a:effectLst/>
                          <a:latin typeface="Arial" panose="020B0604020202020204" pitchFamily="34" charset="0"/>
                          <a:cs typeface="Arial" panose="020B0604020202020204" pitchFamily="34" charset="0"/>
                        </a:rPr>
                        <a:t>CON</a:t>
                      </a:r>
                      <a:endParaRPr lang="en-US" sz="1600" b="1" i="0" u="none" strike="noStrike" baseline="0" dirty="0">
                        <a:solidFill>
                          <a:srgbClr val="0070C0"/>
                        </a:solidFill>
                        <a:effectLst/>
                        <a:latin typeface="Arial" panose="020B0604020202020204" pitchFamily="34" charset="0"/>
                        <a:cs typeface="Arial" panose="020B0604020202020204" pitchFamily="34" charset="0"/>
                      </a:endParaRPr>
                    </a:p>
                  </a:txBody>
                  <a:tcPr marL="3810" marR="3810" marT="3810" marB="0" anchor="b">
                    <a:noFill/>
                  </a:tcPr>
                </a:tc>
                <a:tc>
                  <a:txBody>
                    <a:bodyPr/>
                    <a:lstStyle/>
                    <a:p>
                      <a:pPr algn="l" fontAlgn="b"/>
                      <a:r>
                        <a:rPr lang="en-US" sz="1600" b="1" i="0" u="none" strike="noStrike" baseline="0" dirty="0">
                          <a:solidFill>
                            <a:srgbClr val="0070C0"/>
                          </a:solidFill>
                          <a:effectLst/>
                          <a:latin typeface="Arial" panose="020B0604020202020204" pitchFamily="34" charset="0"/>
                          <a:cs typeface="Arial" panose="020B0604020202020204" pitchFamily="34" charset="0"/>
                        </a:rPr>
                        <a:t>389</a:t>
                      </a:r>
                    </a:p>
                  </a:txBody>
                  <a:tcPr marL="3810" marR="3810" marT="3810" marB="0" anchor="b">
                    <a:noFill/>
                  </a:tcPr>
                </a:tc>
                <a:tc>
                  <a:txBody>
                    <a:bodyPr/>
                    <a:lstStyle/>
                    <a:p>
                      <a:pPr algn="l" fontAlgn="b"/>
                      <a:r>
                        <a:rPr lang="en-US" sz="1600" b="1" i="0" u="none" strike="noStrike" baseline="0" dirty="0">
                          <a:solidFill>
                            <a:srgbClr val="0070C0"/>
                          </a:solidFill>
                          <a:effectLst/>
                          <a:latin typeface="Arial" panose="020B0604020202020204" pitchFamily="34" charset="0"/>
                          <a:cs typeface="Arial" panose="020B0604020202020204" pitchFamily="34" charset="0"/>
                        </a:rPr>
                        <a:t>330</a:t>
                      </a:r>
                    </a:p>
                  </a:txBody>
                  <a:tcPr marL="3810" marR="3810" marT="3810" marB="0" anchor="b">
                    <a:noFill/>
                  </a:tcPr>
                </a:tc>
                <a:tc>
                  <a:txBody>
                    <a:bodyPr/>
                    <a:lstStyle/>
                    <a:p>
                      <a:pPr algn="l" fontAlgn="b"/>
                      <a:r>
                        <a:rPr lang="en-US" sz="1600" b="1" i="0" u="none" strike="noStrike" baseline="0" dirty="0">
                          <a:solidFill>
                            <a:srgbClr val="0070C0"/>
                          </a:solidFill>
                          <a:effectLst/>
                          <a:latin typeface="Arial" panose="020B0604020202020204" pitchFamily="34" charset="0"/>
                          <a:cs typeface="Arial" panose="020B0604020202020204" pitchFamily="34" charset="0"/>
                        </a:rPr>
                        <a:t>213</a:t>
                      </a:r>
                    </a:p>
                  </a:txBody>
                  <a:tcPr marL="3810" marR="3810" marT="3810" marB="0" anchor="b">
                    <a:noFill/>
                  </a:tcPr>
                </a:tc>
                <a:tc>
                  <a:txBody>
                    <a:bodyPr/>
                    <a:lstStyle/>
                    <a:p>
                      <a:pPr algn="l" fontAlgn="b"/>
                      <a:r>
                        <a:rPr lang="en-US" sz="1600" b="1" i="0" u="none" strike="noStrike" baseline="0" dirty="0">
                          <a:solidFill>
                            <a:srgbClr val="0070C0"/>
                          </a:solidFill>
                          <a:effectLst/>
                          <a:latin typeface="Arial" panose="020B0604020202020204" pitchFamily="34" charset="0"/>
                          <a:cs typeface="Arial" panose="020B0604020202020204" pitchFamily="34" charset="0"/>
                        </a:rPr>
                        <a:t>91</a:t>
                      </a:r>
                    </a:p>
                  </a:txBody>
                  <a:tcPr marL="3810" marR="3810" marT="3810" marB="0" anchor="b">
                    <a:noFill/>
                  </a:tcPr>
                </a:tc>
                <a:tc>
                  <a:txBody>
                    <a:bodyPr/>
                    <a:lstStyle/>
                    <a:p>
                      <a:pPr algn="l" fontAlgn="b"/>
                      <a:r>
                        <a:rPr lang="en-US" sz="1600" b="1" i="0" u="none" strike="noStrike" baseline="0" dirty="0">
                          <a:solidFill>
                            <a:srgbClr val="0070C0"/>
                          </a:solidFill>
                          <a:effectLst/>
                          <a:latin typeface="Arial" panose="020B0604020202020204" pitchFamily="34" charset="0"/>
                          <a:cs typeface="Arial" panose="020B0604020202020204" pitchFamily="34" charset="0"/>
                        </a:rPr>
                        <a:t>13</a:t>
                      </a:r>
                    </a:p>
                  </a:txBody>
                  <a:tcPr marL="3810" marR="3810" marT="3810" marB="0" anchor="b">
                    <a:noFill/>
                  </a:tcPr>
                </a:tc>
                <a:extLst>
                  <a:ext uri="{0D108BD9-81ED-4DB2-BD59-A6C34878D82A}">
                    <a16:rowId xmlns:a16="http://schemas.microsoft.com/office/drawing/2014/main" val="1511862013"/>
                  </a:ext>
                </a:extLst>
              </a:tr>
              <a:tr h="182880">
                <a:tc>
                  <a:txBody>
                    <a:bodyPr/>
                    <a:lstStyle/>
                    <a:p>
                      <a:pPr algn="l" fontAlgn="b"/>
                      <a:r>
                        <a:rPr lang="en-US" sz="1600" b="1" u="none" strike="noStrike" baseline="0" dirty="0">
                          <a:solidFill>
                            <a:srgbClr val="FF0000"/>
                          </a:solidFill>
                          <a:effectLst/>
                          <a:latin typeface="Arial" panose="020B0604020202020204" pitchFamily="34" charset="0"/>
                          <a:cs typeface="Arial" panose="020B0604020202020204" pitchFamily="34" charset="0"/>
                        </a:rPr>
                        <a:t>INV</a:t>
                      </a:r>
                      <a:endParaRPr lang="en-US" sz="1600" b="1" i="0" u="none" strike="noStrike" baseline="0" dirty="0">
                        <a:solidFill>
                          <a:srgbClr val="FF0000"/>
                        </a:solidFill>
                        <a:effectLst/>
                        <a:latin typeface="Arial" panose="020B0604020202020204" pitchFamily="34" charset="0"/>
                        <a:cs typeface="Arial" panose="020B0604020202020204" pitchFamily="34" charset="0"/>
                      </a:endParaRPr>
                    </a:p>
                  </a:txBody>
                  <a:tcPr marL="3810" marR="3810" marT="3810" marB="0" anchor="b">
                    <a:noFill/>
                  </a:tcPr>
                </a:tc>
                <a:tc>
                  <a:txBody>
                    <a:bodyPr/>
                    <a:lstStyle/>
                    <a:p>
                      <a:pPr algn="l" fontAlgn="b"/>
                      <a:r>
                        <a:rPr lang="en-US" sz="1600" b="1" u="none" strike="noStrike" baseline="0" dirty="0">
                          <a:solidFill>
                            <a:srgbClr val="FF0000"/>
                          </a:solidFill>
                          <a:effectLst/>
                          <a:latin typeface="Arial" panose="020B0604020202020204" pitchFamily="34" charset="0"/>
                          <a:cs typeface="Arial" panose="020B0604020202020204" pitchFamily="34" charset="0"/>
                        </a:rPr>
                        <a:t>388</a:t>
                      </a:r>
                      <a:endParaRPr lang="en-US" sz="1600" b="1" i="0" u="none" strike="noStrike" baseline="0" dirty="0">
                        <a:solidFill>
                          <a:srgbClr val="FF0000"/>
                        </a:solidFill>
                        <a:effectLst/>
                        <a:latin typeface="Arial" panose="020B0604020202020204" pitchFamily="34" charset="0"/>
                        <a:cs typeface="Arial" panose="020B0604020202020204" pitchFamily="34" charset="0"/>
                      </a:endParaRPr>
                    </a:p>
                  </a:txBody>
                  <a:tcPr marL="3810" marR="3810" marT="3810" marB="0" anchor="b">
                    <a:noFill/>
                  </a:tcPr>
                </a:tc>
                <a:tc>
                  <a:txBody>
                    <a:bodyPr/>
                    <a:lstStyle/>
                    <a:p>
                      <a:pPr algn="l" fontAlgn="b"/>
                      <a:r>
                        <a:rPr lang="en-US" sz="1600" b="1" i="0" u="none" strike="noStrike" baseline="0" dirty="0">
                          <a:solidFill>
                            <a:srgbClr val="FF0000"/>
                          </a:solidFill>
                          <a:effectLst/>
                          <a:latin typeface="Arial" panose="020B0604020202020204" pitchFamily="34" charset="0"/>
                          <a:cs typeface="Arial" panose="020B0604020202020204" pitchFamily="34" charset="0"/>
                        </a:rPr>
                        <a:t>323</a:t>
                      </a:r>
                    </a:p>
                  </a:txBody>
                  <a:tcPr marL="3810" marR="3810" marT="3810" marB="0" anchor="b">
                    <a:noFill/>
                  </a:tcPr>
                </a:tc>
                <a:tc>
                  <a:txBody>
                    <a:bodyPr/>
                    <a:lstStyle/>
                    <a:p>
                      <a:pPr algn="l" fontAlgn="b"/>
                      <a:r>
                        <a:rPr lang="en-US" sz="1600" b="1" i="0" u="none" strike="noStrike" baseline="0" dirty="0">
                          <a:solidFill>
                            <a:srgbClr val="FF0000"/>
                          </a:solidFill>
                          <a:effectLst/>
                          <a:latin typeface="Arial" panose="020B0604020202020204" pitchFamily="34" charset="0"/>
                          <a:cs typeface="Arial" panose="020B0604020202020204" pitchFamily="34" charset="0"/>
                        </a:rPr>
                        <a:t>190</a:t>
                      </a:r>
                    </a:p>
                  </a:txBody>
                  <a:tcPr marL="3810" marR="3810" marT="3810" marB="0" anchor="b">
                    <a:noFill/>
                  </a:tcPr>
                </a:tc>
                <a:tc>
                  <a:txBody>
                    <a:bodyPr/>
                    <a:lstStyle/>
                    <a:p>
                      <a:pPr algn="l" fontAlgn="b"/>
                      <a:r>
                        <a:rPr lang="en-US" sz="1600" b="1" i="0" u="none" strike="noStrike" baseline="0" dirty="0">
                          <a:solidFill>
                            <a:srgbClr val="FF0000"/>
                          </a:solidFill>
                          <a:effectLst/>
                          <a:latin typeface="Arial" panose="020B0604020202020204" pitchFamily="34" charset="0"/>
                          <a:cs typeface="Arial" panose="020B0604020202020204" pitchFamily="34" charset="0"/>
                        </a:rPr>
                        <a:t>80</a:t>
                      </a:r>
                    </a:p>
                  </a:txBody>
                  <a:tcPr marL="3810" marR="3810" marT="3810" marB="0" anchor="b">
                    <a:noFill/>
                  </a:tcPr>
                </a:tc>
                <a:tc>
                  <a:txBody>
                    <a:bodyPr/>
                    <a:lstStyle/>
                    <a:p>
                      <a:pPr algn="l" fontAlgn="b"/>
                      <a:r>
                        <a:rPr lang="en-US" sz="1600" b="1" i="0" u="none" strike="noStrike" baseline="0" dirty="0">
                          <a:solidFill>
                            <a:srgbClr val="FF0000"/>
                          </a:solidFill>
                          <a:effectLst/>
                          <a:latin typeface="Arial" panose="020B0604020202020204" pitchFamily="34" charset="0"/>
                          <a:cs typeface="Arial" panose="020B0604020202020204" pitchFamily="34" charset="0"/>
                        </a:rPr>
                        <a:t>18</a:t>
                      </a:r>
                    </a:p>
                  </a:txBody>
                  <a:tcPr marL="3810" marR="3810" marT="3810" marB="0" anchor="b">
                    <a:noFill/>
                  </a:tcPr>
                </a:tc>
                <a:extLst>
                  <a:ext uri="{0D108BD9-81ED-4DB2-BD59-A6C34878D82A}">
                    <a16:rowId xmlns:a16="http://schemas.microsoft.com/office/drawing/2014/main" val="1101985781"/>
                  </a:ext>
                </a:extLst>
              </a:tr>
            </a:tbl>
          </a:graphicData>
        </a:graphic>
      </p:graphicFrame>
      <p:graphicFrame>
        <p:nvGraphicFramePr>
          <p:cNvPr id="10" name="Chart 9"/>
          <p:cNvGraphicFramePr>
            <a:graphicFrameLocks noGrp="1"/>
          </p:cNvGraphicFramePr>
          <p:nvPr/>
        </p:nvGraphicFramePr>
        <p:xfrm>
          <a:off x="108790" y="950734"/>
          <a:ext cx="11939047" cy="4257638"/>
        </p:xfrm>
        <a:graphic>
          <a:graphicData uri="http://schemas.openxmlformats.org/drawingml/2006/chart">
            <c:chart xmlns:c="http://schemas.openxmlformats.org/drawingml/2006/chart" xmlns:r="http://schemas.openxmlformats.org/officeDocument/2006/relationships" r:id="rId3"/>
          </a:graphicData>
        </a:graphic>
      </p:graphicFrame>
      <p:sp>
        <p:nvSpPr>
          <p:cNvPr id="12" name="Title 1"/>
          <p:cNvSpPr>
            <a:spLocks noGrp="1"/>
          </p:cNvSpPr>
          <p:nvPr>
            <p:ph type="title"/>
          </p:nvPr>
        </p:nvSpPr>
        <p:spPr>
          <a:xfrm>
            <a:off x="264237" y="48445"/>
            <a:ext cx="11347939" cy="1111005"/>
          </a:xfrm>
        </p:spPr>
        <p:txBody>
          <a:bodyPr>
            <a:normAutofit fontScale="90000"/>
          </a:bodyPr>
          <a:lstStyle/>
          <a:p>
            <a:pPr algn="ctr"/>
            <a:r>
              <a:rPr lang="en-US" dirty="0">
                <a:latin typeface="Arial" panose="020B0604020202020204" pitchFamily="34" charset="0"/>
                <a:cs typeface="Arial" panose="020B0604020202020204" pitchFamily="34" charset="0"/>
              </a:rPr>
              <a:t>Primary End Point</a:t>
            </a:r>
            <a:br>
              <a:rPr lang="en-US" dirty="0">
                <a:solidFill>
                  <a:srgbClr val="9D1E23"/>
                </a:solidFill>
                <a:latin typeface="Arial" panose="020B0604020202020204" pitchFamily="34" charset="0"/>
                <a:cs typeface="Arial" panose="020B0604020202020204" pitchFamily="34" charset="0"/>
              </a:rPr>
            </a:br>
            <a:r>
              <a:rPr lang="en-US" sz="3100" i="1" dirty="0">
                <a:solidFill>
                  <a:srgbClr val="9D1E23"/>
                </a:solidFill>
                <a:latin typeface="Arial" panose="020B0604020202020204" pitchFamily="34" charset="0"/>
                <a:cs typeface="Arial" panose="020B0604020202020204" pitchFamily="34" charset="0"/>
              </a:rPr>
              <a:t>Death or MI</a:t>
            </a:r>
            <a:endParaRPr lang="en-US" sz="4000" i="1" dirty="0">
              <a:solidFill>
                <a:srgbClr val="9D1E23"/>
              </a:solidFill>
              <a:latin typeface="Arial" panose="020B0604020202020204" pitchFamily="34" charset="0"/>
              <a:cs typeface="Arial" panose="020B0604020202020204" pitchFamily="34" charset="0"/>
            </a:endParaRPr>
          </a:p>
        </p:txBody>
      </p:sp>
      <p:sp>
        <p:nvSpPr>
          <p:cNvPr id="5" name="TextBox 4"/>
          <p:cNvSpPr txBox="1"/>
          <p:nvPr/>
        </p:nvSpPr>
        <p:spPr>
          <a:xfrm>
            <a:off x="11104970" y="1575149"/>
            <a:ext cx="729049" cy="338554"/>
          </a:xfrm>
          <a:prstGeom prst="rect">
            <a:avLst/>
          </a:prstGeom>
          <a:noFill/>
        </p:spPr>
        <p:txBody>
          <a:bodyPr wrap="square" rtlCol="0">
            <a:spAutoFit/>
          </a:bodyPr>
          <a:lstStyle/>
          <a:p>
            <a:r>
              <a:rPr lang="en-US" sz="1600" b="1" dirty="0">
                <a:solidFill>
                  <a:srgbClr val="0070C0"/>
                </a:solidFill>
                <a:latin typeface="Arial" panose="020B0604020202020204" pitchFamily="34" charset="0"/>
                <a:cs typeface="Arial" panose="020B0604020202020204" pitchFamily="34" charset="0"/>
              </a:rPr>
              <a:t>CON</a:t>
            </a:r>
          </a:p>
        </p:txBody>
      </p:sp>
      <p:sp>
        <p:nvSpPr>
          <p:cNvPr id="6" name="TextBox 5"/>
          <p:cNvSpPr txBox="1"/>
          <p:nvPr/>
        </p:nvSpPr>
        <p:spPr>
          <a:xfrm>
            <a:off x="11151801" y="1854443"/>
            <a:ext cx="729049" cy="338554"/>
          </a:xfrm>
          <a:prstGeom prst="rect">
            <a:avLst/>
          </a:prstGeom>
          <a:noFill/>
        </p:spPr>
        <p:txBody>
          <a:bodyPr wrap="square" rtlCol="0">
            <a:spAutoFit/>
          </a:bodyPr>
          <a:lstStyle/>
          <a:p>
            <a:r>
              <a:rPr lang="en-US" sz="1600" b="1" dirty="0">
                <a:solidFill>
                  <a:srgbClr val="FF0000"/>
                </a:solidFill>
                <a:latin typeface="Arial" panose="020B0604020202020204" pitchFamily="34" charset="0"/>
                <a:cs typeface="Arial" panose="020B0604020202020204" pitchFamily="34" charset="0"/>
              </a:rPr>
              <a:t>INV</a:t>
            </a:r>
          </a:p>
        </p:txBody>
      </p:sp>
      <p:sp>
        <p:nvSpPr>
          <p:cNvPr id="2" name="TextBox 1"/>
          <p:cNvSpPr txBox="1"/>
          <p:nvPr/>
        </p:nvSpPr>
        <p:spPr>
          <a:xfrm>
            <a:off x="8463062" y="2039108"/>
            <a:ext cx="757824"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36.7%</a:t>
            </a:r>
          </a:p>
        </p:txBody>
      </p:sp>
      <p:sp>
        <p:nvSpPr>
          <p:cNvPr id="14" name="TextBox 13"/>
          <p:cNvSpPr txBox="1"/>
          <p:nvPr/>
        </p:nvSpPr>
        <p:spPr>
          <a:xfrm>
            <a:off x="8487070" y="2497995"/>
            <a:ext cx="709808"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36.4%</a:t>
            </a:r>
          </a:p>
        </p:txBody>
      </p:sp>
    </p:spTree>
    <p:extLst>
      <p:ext uri="{BB962C8B-B14F-4D97-AF65-F5344CB8AC3E}">
        <p14:creationId xmlns:p14="http://schemas.microsoft.com/office/powerpoint/2010/main" val="356515731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8245" y="2204882"/>
            <a:ext cx="11347939" cy="2900310"/>
          </a:xfrm>
        </p:spPr>
        <p:txBody>
          <a:bodyPr/>
          <a:lstStyle/>
          <a:p>
            <a:endParaRPr lang="en-US"/>
          </a:p>
        </p:txBody>
      </p:sp>
      <p:graphicFrame>
        <p:nvGraphicFramePr>
          <p:cNvPr id="4" name="Chart 3"/>
          <p:cNvGraphicFramePr>
            <a:graphicFrameLocks noGrp="1"/>
          </p:cNvGraphicFramePr>
          <p:nvPr/>
        </p:nvGraphicFramePr>
        <p:xfrm>
          <a:off x="108791" y="1306405"/>
          <a:ext cx="11939047" cy="3986751"/>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1104971" y="1760820"/>
            <a:ext cx="729049" cy="338554"/>
          </a:xfrm>
          <a:prstGeom prst="rect">
            <a:avLst/>
          </a:prstGeom>
          <a:noFill/>
        </p:spPr>
        <p:txBody>
          <a:bodyPr wrap="square" rtlCol="0">
            <a:spAutoFit/>
          </a:bodyPr>
          <a:lstStyle/>
          <a:p>
            <a:r>
              <a:rPr lang="en-US" sz="1600" b="1" dirty="0">
                <a:solidFill>
                  <a:srgbClr val="0070C0"/>
                </a:solidFill>
                <a:latin typeface="Arial" panose="020B0604020202020204" pitchFamily="34" charset="0"/>
                <a:cs typeface="Arial" panose="020B0604020202020204" pitchFamily="34" charset="0"/>
              </a:rPr>
              <a:t>CON</a:t>
            </a:r>
          </a:p>
        </p:txBody>
      </p:sp>
      <p:sp>
        <p:nvSpPr>
          <p:cNvPr id="6" name="TextBox 5"/>
          <p:cNvSpPr txBox="1"/>
          <p:nvPr/>
        </p:nvSpPr>
        <p:spPr>
          <a:xfrm>
            <a:off x="11144997" y="1959935"/>
            <a:ext cx="729049" cy="338554"/>
          </a:xfrm>
          <a:prstGeom prst="rect">
            <a:avLst/>
          </a:prstGeom>
          <a:noFill/>
        </p:spPr>
        <p:txBody>
          <a:bodyPr wrap="square" rtlCol="0">
            <a:spAutoFit/>
          </a:bodyPr>
          <a:lstStyle/>
          <a:p>
            <a:r>
              <a:rPr lang="en-US" sz="1600" b="1" dirty="0">
                <a:solidFill>
                  <a:srgbClr val="FF0000"/>
                </a:solidFill>
                <a:latin typeface="Arial" panose="020B0604020202020204" pitchFamily="34" charset="0"/>
                <a:cs typeface="Arial" panose="020B0604020202020204" pitchFamily="34" charset="0"/>
              </a:rPr>
              <a:t>INV</a:t>
            </a:r>
          </a:p>
        </p:txBody>
      </p:sp>
      <p:sp>
        <p:nvSpPr>
          <p:cNvPr id="7" name="TextBox 6"/>
          <p:cNvSpPr txBox="1"/>
          <p:nvPr/>
        </p:nvSpPr>
        <p:spPr>
          <a:xfrm>
            <a:off x="1897129" y="1417274"/>
            <a:ext cx="3348681" cy="584775"/>
          </a:xfrm>
          <a:prstGeom prst="rect">
            <a:avLst/>
          </a:prstGeom>
          <a:noFill/>
        </p:spPr>
        <p:txBody>
          <a:bodyPr wrap="square" rtlCol="0">
            <a:spAutoFit/>
          </a:bodyPr>
          <a:lstStyle/>
          <a:p>
            <a:r>
              <a:rPr lang="en-US" sz="1600" b="1" dirty="0" err="1">
                <a:latin typeface="Arial" panose="020B0604020202020204" pitchFamily="34" charset="0"/>
                <a:cs typeface="Arial" panose="020B0604020202020204" pitchFamily="34" charset="0"/>
              </a:rPr>
              <a:t>HR</a:t>
            </a:r>
            <a:r>
              <a:rPr lang="en-US" sz="1600" b="1" baseline="-25000" dirty="0" err="1">
                <a:latin typeface="Arial" panose="020B0604020202020204" pitchFamily="34" charset="0"/>
                <a:cs typeface="Arial" panose="020B0604020202020204" pitchFamily="34" charset="0"/>
              </a:rPr>
              <a:t>adj</a:t>
            </a:r>
            <a:r>
              <a:rPr lang="en-US" sz="1600" b="1" baseline="-25000"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 1.01 (0.79, 1.29)</a:t>
            </a:r>
          </a:p>
          <a:p>
            <a:r>
              <a:rPr lang="en-US" sz="1600" b="1" dirty="0">
                <a:latin typeface="Arial" panose="020B0604020202020204" pitchFamily="34" charset="0"/>
                <a:cs typeface="Arial" panose="020B0604020202020204" pitchFamily="34" charset="0"/>
              </a:rPr>
              <a:t>P-value = 0.93 </a:t>
            </a:r>
          </a:p>
        </p:txBody>
      </p:sp>
      <p:sp>
        <p:nvSpPr>
          <p:cNvPr id="8" name="TextBox 7"/>
          <p:cNvSpPr txBox="1"/>
          <p:nvPr/>
        </p:nvSpPr>
        <p:spPr>
          <a:xfrm>
            <a:off x="368643" y="5117126"/>
            <a:ext cx="3348681" cy="338554"/>
          </a:xfrm>
          <a:prstGeom prst="rect">
            <a:avLst/>
          </a:prstGeom>
          <a:noFill/>
        </p:spPr>
        <p:txBody>
          <a:bodyPr wrap="square" rtlCol="0">
            <a:spAutoFit/>
          </a:bodyPr>
          <a:lstStyle/>
          <a:p>
            <a:r>
              <a:rPr lang="en-US" sz="1600" b="1" u="sng" dirty="0">
                <a:latin typeface="Arial" panose="020B0604020202020204" pitchFamily="34" charset="0"/>
                <a:cs typeface="Arial" panose="020B0604020202020204" pitchFamily="34" charset="0"/>
              </a:rPr>
              <a:t>Subjects at Risk</a:t>
            </a:r>
          </a:p>
        </p:txBody>
      </p:sp>
      <p:graphicFrame>
        <p:nvGraphicFramePr>
          <p:cNvPr id="10" name="Table 9"/>
          <p:cNvGraphicFramePr>
            <a:graphicFrameLocks noGrp="1"/>
          </p:cNvGraphicFramePr>
          <p:nvPr/>
        </p:nvGraphicFramePr>
        <p:xfrm>
          <a:off x="463379" y="5441424"/>
          <a:ext cx="11497962" cy="495300"/>
        </p:xfrm>
        <a:graphic>
          <a:graphicData uri="http://schemas.openxmlformats.org/drawingml/2006/table">
            <a:tbl>
              <a:tblPr>
                <a:tableStyleId>{5C22544A-7EE6-4342-B048-85BDC9FD1C3A}</a:tableStyleId>
              </a:tblPr>
              <a:tblGrid>
                <a:gridCol w="1225275">
                  <a:extLst>
                    <a:ext uri="{9D8B030D-6E8A-4147-A177-3AD203B41FA5}">
                      <a16:colId xmlns:a16="http://schemas.microsoft.com/office/drawing/2014/main" val="1986891642"/>
                    </a:ext>
                  </a:extLst>
                </a:gridCol>
                <a:gridCol w="2356873">
                  <a:extLst>
                    <a:ext uri="{9D8B030D-6E8A-4147-A177-3AD203B41FA5}">
                      <a16:colId xmlns:a16="http://schemas.microsoft.com/office/drawing/2014/main" val="1168710538"/>
                    </a:ext>
                  </a:extLst>
                </a:gridCol>
                <a:gridCol w="2198255">
                  <a:extLst>
                    <a:ext uri="{9D8B030D-6E8A-4147-A177-3AD203B41FA5}">
                      <a16:colId xmlns:a16="http://schemas.microsoft.com/office/drawing/2014/main" val="156058910"/>
                    </a:ext>
                  </a:extLst>
                </a:gridCol>
                <a:gridCol w="2530763">
                  <a:extLst>
                    <a:ext uri="{9D8B030D-6E8A-4147-A177-3AD203B41FA5}">
                      <a16:colId xmlns:a16="http://schemas.microsoft.com/office/drawing/2014/main" val="3230164641"/>
                    </a:ext>
                  </a:extLst>
                </a:gridCol>
                <a:gridCol w="2253673">
                  <a:extLst>
                    <a:ext uri="{9D8B030D-6E8A-4147-A177-3AD203B41FA5}">
                      <a16:colId xmlns:a16="http://schemas.microsoft.com/office/drawing/2014/main" val="3019929968"/>
                    </a:ext>
                  </a:extLst>
                </a:gridCol>
                <a:gridCol w="933123">
                  <a:extLst>
                    <a:ext uri="{9D8B030D-6E8A-4147-A177-3AD203B41FA5}">
                      <a16:colId xmlns:a16="http://schemas.microsoft.com/office/drawing/2014/main" val="718617436"/>
                    </a:ext>
                  </a:extLst>
                </a:gridCol>
              </a:tblGrid>
              <a:tr h="182880">
                <a:tc>
                  <a:txBody>
                    <a:bodyPr/>
                    <a:lstStyle/>
                    <a:p>
                      <a:pPr algn="l" fontAlgn="b"/>
                      <a:r>
                        <a:rPr lang="en-US" sz="1600" b="1" u="none" strike="noStrike" baseline="0" dirty="0">
                          <a:solidFill>
                            <a:srgbClr val="0070C0"/>
                          </a:solidFill>
                          <a:effectLst/>
                          <a:latin typeface="Arial" panose="020B0604020202020204" pitchFamily="34" charset="0"/>
                          <a:cs typeface="Arial" panose="020B0604020202020204" pitchFamily="34" charset="0"/>
                        </a:rPr>
                        <a:t>CON</a:t>
                      </a:r>
                      <a:endParaRPr lang="en-US" sz="1600" b="1" i="0" u="none" strike="noStrike" baseline="0" dirty="0">
                        <a:solidFill>
                          <a:srgbClr val="0070C0"/>
                        </a:solidFill>
                        <a:effectLst/>
                        <a:latin typeface="Arial" panose="020B0604020202020204" pitchFamily="34" charset="0"/>
                        <a:cs typeface="Arial" panose="020B0604020202020204" pitchFamily="34" charset="0"/>
                      </a:endParaRPr>
                    </a:p>
                  </a:txBody>
                  <a:tcPr marL="3810" marR="3810" marT="3810" marB="0" anchor="b">
                    <a:noFill/>
                  </a:tcPr>
                </a:tc>
                <a:tc>
                  <a:txBody>
                    <a:bodyPr/>
                    <a:lstStyle/>
                    <a:p>
                      <a:pPr algn="l" fontAlgn="b"/>
                      <a:r>
                        <a:rPr lang="en-US" sz="1600" b="1" i="0" u="none" strike="noStrike" baseline="0" dirty="0">
                          <a:solidFill>
                            <a:srgbClr val="0070C0"/>
                          </a:solidFill>
                          <a:effectLst/>
                          <a:latin typeface="Arial" panose="020B0604020202020204" pitchFamily="34" charset="0"/>
                          <a:cs typeface="Arial" panose="020B0604020202020204" pitchFamily="34" charset="0"/>
                        </a:rPr>
                        <a:t>389</a:t>
                      </a:r>
                    </a:p>
                  </a:txBody>
                  <a:tcPr marL="3810" marR="3810" marT="3810" marB="0" anchor="b">
                    <a:noFill/>
                  </a:tcPr>
                </a:tc>
                <a:tc>
                  <a:txBody>
                    <a:bodyPr/>
                    <a:lstStyle/>
                    <a:p>
                      <a:pPr algn="l" fontAlgn="b"/>
                      <a:r>
                        <a:rPr lang="en-US" sz="1600" b="1" i="0" u="none" strike="noStrike" baseline="0" dirty="0">
                          <a:solidFill>
                            <a:srgbClr val="0070C0"/>
                          </a:solidFill>
                          <a:effectLst/>
                          <a:latin typeface="Arial" panose="020B0604020202020204" pitchFamily="34" charset="0"/>
                          <a:cs typeface="Arial" panose="020B0604020202020204" pitchFamily="34" charset="0"/>
                        </a:rPr>
                        <a:t>326</a:t>
                      </a:r>
                    </a:p>
                  </a:txBody>
                  <a:tcPr marL="3810" marR="3810" marT="3810" marB="0" anchor="b">
                    <a:noFill/>
                  </a:tcPr>
                </a:tc>
                <a:tc>
                  <a:txBody>
                    <a:bodyPr/>
                    <a:lstStyle/>
                    <a:p>
                      <a:pPr algn="l" fontAlgn="b"/>
                      <a:r>
                        <a:rPr lang="en-US" sz="1600" b="1" i="0" u="none" strike="noStrike" baseline="0" dirty="0">
                          <a:solidFill>
                            <a:srgbClr val="0070C0"/>
                          </a:solidFill>
                          <a:effectLst/>
                          <a:latin typeface="Arial" panose="020B0604020202020204" pitchFamily="34" charset="0"/>
                          <a:cs typeface="Arial" panose="020B0604020202020204" pitchFamily="34" charset="0"/>
                        </a:rPr>
                        <a:t>206</a:t>
                      </a:r>
                    </a:p>
                  </a:txBody>
                  <a:tcPr marL="3810" marR="3810" marT="3810" marB="0" anchor="b">
                    <a:noFill/>
                  </a:tcPr>
                </a:tc>
                <a:tc>
                  <a:txBody>
                    <a:bodyPr/>
                    <a:lstStyle/>
                    <a:p>
                      <a:pPr algn="l" fontAlgn="b"/>
                      <a:r>
                        <a:rPr lang="en-US" sz="1600" b="1" i="0" u="none" strike="noStrike" baseline="0" dirty="0">
                          <a:solidFill>
                            <a:srgbClr val="0070C0"/>
                          </a:solidFill>
                          <a:effectLst/>
                          <a:latin typeface="Arial" panose="020B0604020202020204" pitchFamily="34" charset="0"/>
                          <a:cs typeface="Arial" panose="020B0604020202020204" pitchFamily="34" charset="0"/>
                        </a:rPr>
                        <a:t>87</a:t>
                      </a:r>
                    </a:p>
                  </a:txBody>
                  <a:tcPr marL="3810" marR="3810" marT="3810" marB="0" anchor="b">
                    <a:noFill/>
                  </a:tcPr>
                </a:tc>
                <a:tc>
                  <a:txBody>
                    <a:bodyPr/>
                    <a:lstStyle/>
                    <a:p>
                      <a:pPr algn="l" fontAlgn="b"/>
                      <a:r>
                        <a:rPr lang="en-US" sz="1600" b="1" i="0" u="none" strike="noStrike" baseline="0" dirty="0">
                          <a:solidFill>
                            <a:srgbClr val="0070C0"/>
                          </a:solidFill>
                          <a:effectLst/>
                          <a:latin typeface="Arial" panose="020B0604020202020204" pitchFamily="34" charset="0"/>
                          <a:cs typeface="Arial" panose="020B0604020202020204" pitchFamily="34" charset="0"/>
                        </a:rPr>
                        <a:t>13</a:t>
                      </a:r>
                    </a:p>
                  </a:txBody>
                  <a:tcPr marL="3810" marR="3810" marT="3810" marB="0" anchor="b">
                    <a:noFill/>
                  </a:tcPr>
                </a:tc>
                <a:extLst>
                  <a:ext uri="{0D108BD9-81ED-4DB2-BD59-A6C34878D82A}">
                    <a16:rowId xmlns:a16="http://schemas.microsoft.com/office/drawing/2014/main" val="1511862013"/>
                  </a:ext>
                </a:extLst>
              </a:tr>
              <a:tr h="182880">
                <a:tc>
                  <a:txBody>
                    <a:bodyPr/>
                    <a:lstStyle/>
                    <a:p>
                      <a:pPr algn="l" fontAlgn="b"/>
                      <a:r>
                        <a:rPr lang="en-US" sz="1600" b="1" u="none" strike="noStrike" baseline="0" dirty="0">
                          <a:solidFill>
                            <a:srgbClr val="FF0000"/>
                          </a:solidFill>
                          <a:effectLst/>
                          <a:latin typeface="Arial" panose="020B0604020202020204" pitchFamily="34" charset="0"/>
                          <a:cs typeface="Arial" panose="020B0604020202020204" pitchFamily="34" charset="0"/>
                        </a:rPr>
                        <a:t>INV</a:t>
                      </a:r>
                      <a:endParaRPr lang="en-US" sz="1600" b="1" i="0" u="none" strike="noStrike" baseline="0" dirty="0">
                        <a:solidFill>
                          <a:srgbClr val="FF0000"/>
                        </a:solidFill>
                        <a:effectLst/>
                        <a:latin typeface="Arial" panose="020B0604020202020204" pitchFamily="34" charset="0"/>
                        <a:cs typeface="Arial" panose="020B0604020202020204" pitchFamily="34" charset="0"/>
                      </a:endParaRPr>
                    </a:p>
                  </a:txBody>
                  <a:tcPr marL="3810" marR="3810" marT="3810" marB="0" anchor="b">
                    <a:noFill/>
                  </a:tcPr>
                </a:tc>
                <a:tc>
                  <a:txBody>
                    <a:bodyPr/>
                    <a:lstStyle/>
                    <a:p>
                      <a:pPr algn="l" fontAlgn="b"/>
                      <a:r>
                        <a:rPr lang="en-US" sz="1600" b="1" u="none" strike="noStrike" baseline="0" dirty="0">
                          <a:solidFill>
                            <a:srgbClr val="FF0000"/>
                          </a:solidFill>
                          <a:effectLst/>
                          <a:latin typeface="Arial" panose="020B0604020202020204" pitchFamily="34" charset="0"/>
                          <a:cs typeface="Arial" panose="020B0604020202020204" pitchFamily="34" charset="0"/>
                        </a:rPr>
                        <a:t>388</a:t>
                      </a:r>
                      <a:endParaRPr lang="en-US" sz="1600" b="1" i="0" u="none" strike="noStrike" baseline="0" dirty="0">
                        <a:solidFill>
                          <a:srgbClr val="FF0000"/>
                        </a:solidFill>
                        <a:effectLst/>
                        <a:latin typeface="Arial" panose="020B0604020202020204" pitchFamily="34" charset="0"/>
                        <a:cs typeface="Arial" panose="020B0604020202020204" pitchFamily="34" charset="0"/>
                      </a:endParaRPr>
                    </a:p>
                  </a:txBody>
                  <a:tcPr marL="3810" marR="3810" marT="3810" marB="0" anchor="b">
                    <a:noFill/>
                  </a:tcPr>
                </a:tc>
                <a:tc>
                  <a:txBody>
                    <a:bodyPr/>
                    <a:lstStyle/>
                    <a:p>
                      <a:pPr algn="l" fontAlgn="b"/>
                      <a:r>
                        <a:rPr lang="en-US" sz="1600" b="1" i="0" u="none" strike="noStrike" baseline="0" dirty="0">
                          <a:solidFill>
                            <a:srgbClr val="FF0000"/>
                          </a:solidFill>
                          <a:effectLst/>
                          <a:latin typeface="Arial" panose="020B0604020202020204" pitchFamily="34" charset="0"/>
                          <a:cs typeface="Arial" panose="020B0604020202020204" pitchFamily="34" charset="0"/>
                        </a:rPr>
                        <a:t>315</a:t>
                      </a:r>
                    </a:p>
                  </a:txBody>
                  <a:tcPr marL="3810" marR="3810" marT="3810" marB="0" anchor="b">
                    <a:noFill/>
                  </a:tcPr>
                </a:tc>
                <a:tc>
                  <a:txBody>
                    <a:bodyPr/>
                    <a:lstStyle/>
                    <a:p>
                      <a:pPr algn="l" fontAlgn="b"/>
                      <a:r>
                        <a:rPr lang="en-US" sz="1600" b="1" i="0" u="none" strike="noStrike" baseline="0" dirty="0">
                          <a:solidFill>
                            <a:srgbClr val="FF0000"/>
                          </a:solidFill>
                          <a:effectLst/>
                          <a:latin typeface="Arial" panose="020B0604020202020204" pitchFamily="34" charset="0"/>
                          <a:cs typeface="Arial" panose="020B0604020202020204" pitchFamily="34" charset="0"/>
                        </a:rPr>
                        <a:t>183</a:t>
                      </a:r>
                    </a:p>
                  </a:txBody>
                  <a:tcPr marL="3810" marR="3810" marT="3810" marB="0" anchor="b">
                    <a:noFill/>
                  </a:tcPr>
                </a:tc>
                <a:tc>
                  <a:txBody>
                    <a:bodyPr/>
                    <a:lstStyle/>
                    <a:p>
                      <a:pPr algn="l" fontAlgn="b"/>
                      <a:r>
                        <a:rPr lang="en-US" sz="1600" b="1" i="0" u="none" strike="noStrike" baseline="0" dirty="0">
                          <a:solidFill>
                            <a:srgbClr val="FF0000"/>
                          </a:solidFill>
                          <a:effectLst/>
                          <a:latin typeface="Arial" panose="020B0604020202020204" pitchFamily="34" charset="0"/>
                          <a:cs typeface="Arial" panose="020B0604020202020204" pitchFamily="34" charset="0"/>
                        </a:rPr>
                        <a:t>77</a:t>
                      </a:r>
                    </a:p>
                  </a:txBody>
                  <a:tcPr marL="3810" marR="3810" marT="3810" marB="0" anchor="b">
                    <a:noFill/>
                  </a:tcPr>
                </a:tc>
                <a:tc>
                  <a:txBody>
                    <a:bodyPr/>
                    <a:lstStyle/>
                    <a:p>
                      <a:pPr algn="l" fontAlgn="b"/>
                      <a:r>
                        <a:rPr lang="en-US" sz="1600" b="1" i="0" u="none" strike="noStrike" baseline="0" dirty="0">
                          <a:solidFill>
                            <a:srgbClr val="FF0000"/>
                          </a:solidFill>
                          <a:effectLst/>
                          <a:latin typeface="Arial" panose="020B0604020202020204" pitchFamily="34" charset="0"/>
                          <a:cs typeface="Arial" panose="020B0604020202020204" pitchFamily="34" charset="0"/>
                        </a:rPr>
                        <a:t>18</a:t>
                      </a:r>
                    </a:p>
                  </a:txBody>
                  <a:tcPr marL="3810" marR="3810" marT="3810" marB="0" anchor="b">
                    <a:noFill/>
                  </a:tcPr>
                </a:tc>
                <a:extLst>
                  <a:ext uri="{0D108BD9-81ED-4DB2-BD59-A6C34878D82A}">
                    <a16:rowId xmlns:a16="http://schemas.microsoft.com/office/drawing/2014/main" val="1101985781"/>
                  </a:ext>
                </a:extLst>
              </a:tr>
            </a:tbl>
          </a:graphicData>
        </a:graphic>
      </p:graphicFrame>
      <p:graphicFrame>
        <p:nvGraphicFramePr>
          <p:cNvPr id="9" name="Chart 8"/>
          <p:cNvGraphicFramePr>
            <a:graphicFrameLocks noGrp="1"/>
          </p:cNvGraphicFramePr>
          <p:nvPr/>
        </p:nvGraphicFramePr>
        <p:xfrm>
          <a:off x="108790" y="1306404"/>
          <a:ext cx="11939047" cy="3986751"/>
        </p:xfrm>
        <a:graphic>
          <a:graphicData uri="http://schemas.openxmlformats.org/drawingml/2006/chart">
            <c:chart xmlns:c="http://schemas.openxmlformats.org/drawingml/2006/chart" xmlns:r="http://schemas.openxmlformats.org/officeDocument/2006/relationships" r:id="rId3"/>
          </a:graphicData>
        </a:graphic>
      </p:graphicFrame>
      <p:sp>
        <p:nvSpPr>
          <p:cNvPr id="12" name="Title 1"/>
          <p:cNvSpPr>
            <a:spLocks noGrp="1"/>
          </p:cNvSpPr>
          <p:nvPr>
            <p:ph type="title"/>
          </p:nvPr>
        </p:nvSpPr>
        <p:spPr>
          <a:xfrm>
            <a:off x="403524" y="110616"/>
            <a:ext cx="11347939" cy="1111005"/>
          </a:xfrm>
        </p:spPr>
        <p:txBody>
          <a:bodyPr>
            <a:normAutofit fontScale="90000"/>
          </a:bodyPr>
          <a:lstStyle/>
          <a:p>
            <a:pPr algn="ctr"/>
            <a:r>
              <a:rPr lang="en-US" dirty="0">
                <a:latin typeface="Arial" panose="020B0604020202020204" pitchFamily="34" charset="0"/>
                <a:cs typeface="Arial" panose="020B0604020202020204" pitchFamily="34" charset="0"/>
              </a:rPr>
              <a:t>Major Secondary End Point</a:t>
            </a:r>
            <a:br>
              <a:rPr lang="en-US" dirty="0">
                <a:solidFill>
                  <a:srgbClr val="9D1E23"/>
                </a:solidFill>
                <a:latin typeface="Arial" panose="020B0604020202020204" pitchFamily="34" charset="0"/>
                <a:cs typeface="Arial" panose="020B0604020202020204" pitchFamily="34" charset="0"/>
              </a:rPr>
            </a:br>
            <a:r>
              <a:rPr lang="en-US" sz="3100" i="1" dirty="0">
                <a:solidFill>
                  <a:srgbClr val="9D1E23"/>
                </a:solidFill>
                <a:latin typeface="Arial" panose="020B0604020202020204" pitchFamily="34" charset="0"/>
                <a:cs typeface="Arial" panose="020B0604020202020204" pitchFamily="34" charset="0"/>
              </a:rPr>
              <a:t>Death, MI, Hospitalization for Unstable Angina or Heart Failure or Resuscitated Cardiac Arrest</a:t>
            </a:r>
            <a:endParaRPr lang="en-US" sz="4000" i="1" dirty="0">
              <a:solidFill>
                <a:srgbClr val="9D1E23"/>
              </a:solidFill>
              <a:latin typeface="Arial" panose="020B0604020202020204" pitchFamily="34" charset="0"/>
              <a:cs typeface="Arial" panose="020B0604020202020204" pitchFamily="34" charset="0"/>
            </a:endParaRPr>
          </a:p>
        </p:txBody>
      </p:sp>
      <p:sp>
        <p:nvSpPr>
          <p:cNvPr id="14" name="TextBox 13"/>
          <p:cNvSpPr txBox="1"/>
          <p:nvPr/>
        </p:nvSpPr>
        <p:spPr>
          <a:xfrm>
            <a:off x="8463062" y="2126790"/>
            <a:ext cx="757824"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39.7%</a:t>
            </a:r>
          </a:p>
        </p:txBody>
      </p:sp>
      <p:sp>
        <p:nvSpPr>
          <p:cNvPr id="15" name="TextBox 14"/>
          <p:cNvSpPr txBox="1"/>
          <p:nvPr/>
        </p:nvSpPr>
        <p:spPr>
          <a:xfrm>
            <a:off x="8487070" y="2585677"/>
            <a:ext cx="709808"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38.5%</a:t>
            </a:r>
          </a:p>
        </p:txBody>
      </p:sp>
    </p:spTree>
    <p:extLst>
      <p:ext uri="{BB962C8B-B14F-4D97-AF65-F5344CB8AC3E}">
        <p14:creationId xmlns:p14="http://schemas.microsoft.com/office/powerpoint/2010/main" val="86440563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noGrp="1"/>
          </p:cNvGraphicFramePr>
          <p:nvPr/>
        </p:nvGraphicFramePr>
        <p:xfrm>
          <a:off x="2881085" y="1435192"/>
          <a:ext cx="5725885" cy="4421144"/>
        </p:xfrm>
        <a:graphic>
          <a:graphicData uri="http://schemas.openxmlformats.org/drawingml/2006/chart">
            <c:chart xmlns:c="http://schemas.openxmlformats.org/drawingml/2006/chart" xmlns:r="http://schemas.openxmlformats.org/officeDocument/2006/relationships" r:id="rId2"/>
          </a:graphicData>
        </a:graphic>
      </p:graphicFrame>
      <p:sp>
        <p:nvSpPr>
          <p:cNvPr id="63" name="Title 1"/>
          <p:cNvSpPr>
            <a:spLocks noGrp="1"/>
          </p:cNvSpPr>
          <p:nvPr>
            <p:ph type="title"/>
          </p:nvPr>
        </p:nvSpPr>
        <p:spPr>
          <a:xfrm>
            <a:off x="422030" y="51734"/>
            <a:ext cx="11347939" cy="685391"/>
          </a:xfrm>
        </p:spPr>
        <p:txBody>
          <a:bodyPr>
            <a:noAutofit/>
          </a:bodyPr>
          <a:lstStyle/>
          <a:p>
            <a:pPr algn="ctr"/>
            <a:r>
              <a:rPr lang="en-US" sz="3600" dirty="0">
                <a:latin typeface="Arial" panose="020B0604020202020204" pitchFamily="34" charset="0"/>
                <a:cs typeface="Arial" panose="020B0604020202020204" pitchFamily="34" charset="0"/>
              </a:rPr>
              <a:t>Secondary End Points</a:t>
            </a:r>
            <a:endParaRPr lang="en-US" sz="3600" i="1" dirty="0">
              <a:solidFill>
                <a:srgbClr val="9D1E23"/>
              </a:solidFill>
              <a:latin typeface="Arial" panose="020B0604020202020204" pitchFamily="34" charset="0"/>
              <a:cs typeface="Arial" panose="020B0604020202020204" pitchFamily="34" charset="0"/>
            </a:endParaRPr>
          </a:p>
        </p:txBody>
      </p:sp>
      <p:sp>
        <p:nvSpPr>
          <p:cNvPr id="8" name="TextBox 7"/>
          <p:cNvSpPr txBox="1"/>
          <p:nvPr/>
        </p:nvSpPr>
        <p:spPr>
          <a:xfrm>
            <a:off x="5577226" y="2880105"/>
            <a:ext cx="938327" cy="338554"/>
          </a:xfrm>
          <a:prstGeom prst="rect">
            <a:avLst/>
          </a:prstGeom>
          <a:noFill/>
        </p:spPr>
        <p:txBody>
          <a:bodyPr wrap="square" rtlCol="0">
            <a:spAutoFit/>
          </a:bodyPr>
          <a:lstStyle/>
          <a:p>
            <a:r>
              <a:rPr lang="en-US" sz="1600" b="1" dirty="0">
                <a:solidFill>
                  <a:srgbClr val="0070C0"/>
                </a:solidFill>
                <a:latin typeface="Arial" panose="020B0604020202020204" pitchFamily="34" charset="0"/>
                <a:cs typeface="Arial" panose="020B0604020202020204" pitchFamily="34" charset="0"/>
              </a:rPr>
              <a:t>CON</a:t>
            </a:r>
          </a:p>
        </p:txBody>
      </p:sp>
      <p:sp>
        <p:nvSpPr>
          <p:cNvPr id="9" name="TextBox 8"/>
          <p:cNvSpPr txBox="1"/>
          <p:nvPr/>
        </p:nvSpPr>
        <p:spPr>
          <a:xfrm>
            <a:off x="5607507" y="2650103"/>
            <a:ext cx="938327" cy="338554"/>
          </a:xfrm>
          <a:prstGeom prst="rect">
            <a:avLst/>
          </a:prstGeom>
          <a:noFill/>
        </p:spPr>
        <p:txBody>
          <a:bodyPr wrap="square" rtlCol="0">
            <a:spAutoFit/>
          </a:bodyPr>
          <a:lstStyle/>
          <a:p>
            <a:r>
              <a:rPr lang="en-US" sz="1600" b="1" dirty="0">
                <a:solidFill>
                  <a:srgbClr val="FF5050"/>
                </a:solidFill>
                <a:latin typeface="Arial" panose="020B0604020202020204" pitchFamily="34" charset="0"/>
                <a:cs typeface="Arial" panose="020B0604020202020204" pitchFamily="34" charset="0"/>
              </a:rPr>
              <a:t>INV</a:t>
            </a:r>
          </a:p>
        </p:txBody>
      </p:sp>
      <p:sp>
        <p:nvSpPr>
          <p:cNvPr id="10" name="TextBox 9"/>
          <p:cNvSpPr txBox="1"/>
          <p:nvPr/>
        </p:nvSpPr>
        <p:spPr>
          <a:xfrm>
            <a:off x="6303763" y="1517949"/>
            <a:ext cx="3348681" cy="584775"/>
          </a:xfrm>
          <a:prstGeom prst="rect">
            <a:avLst/>
          </a:prstGeom>
          <a:noFill/>
        </p:spPr>
        <p:txBody>
          <a:bodyPr wrap="square" rtlCol="0">
            <a:spAutoFit/>
          </a:bodyPr>
          <a:lstStyle/>
          <a:p>
            <a:r>
              <a:rPr lang="en-US" sz="1600" b="1" dirty="0" err="1">
                <a:latin typeface="Arial" panose="020B0604020202020204" pitchFamily="34" charset="0"/>
                <a:cs typeface="Arial" panose="020B0604020202020204" pitchFamily="34" charset="0"/>
              </a:rPr>
              <a:t>HR</a:t>
            </a:r>
            <a:r>
              <a:rPr lang="en-US" sz="1600" b="1" baseline="-25000" dirty="0" err="1">
                <a:latin typeface="Arial" panose="020B0604020202020204" pitchFamily="34" charset="0"/>
                <a:cs typeface="Arial" panose="020B0604020202020204" pitchFamily="34" charset="0"/>
              </a:rPr>
              <a:t>adj</a:t>
            </a:r>
            <a:r>
              <a:rPr lang="en-US" sz="1600" b="1" baseline="-25000"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 1.02 (0.76, 1.35)</a:t>
            </a:r>
          </a:p>
          <a:p>
            <a:r>
              <a:rPr lang="en-US" sz="1600" b="1" dirty="0">
                <a:latin typeface="Arial" panose="020B0604020202020204" pitchFamily="34" charset="0"/>
                <a:cs typeface="Arial" panose="020B0604020202020204" pitchFamily="34" charset="0"/>
              </a:rPr>
              <a:t>P-value = 0.91 </a:t>
            </a:r>
          </a:p>
        </p:txBody>
      </p:sp>
      <p:sp>
        <p:nvSpPr>
          <p:cNvPr id="6" name="TextBox 5"/>
          <p:cNvSpPr txBox="1"/>
          <p:nvPr/>
        </p:nvSpPr>
        <p:spPr>
          <a:xfrm>
            <a:off x="4114800" y="781094"/>
            <a:ext cx="4354286" cy="523220"/>
          </a:xfrm>
          <a:prstGeom prst="rect">
            <a:avLst/>
          </a:prstGeom>
          <a:noFill/>
        </p:spPr>
        <p:txBody>
          <a:bodyPr wrap="square" rtlCol="0">
            <a:spAutoFit/>
          </a:bodyPr>
          <a:lstStyle/>
          <a:p>
            <a:pPr algn="ctr"/>
            <a:r>
              <a:rPr lang="en-US" sz="2800" b="1" i="1" dirty="0">
                <a:solidFill>
                  <a:srgbClr val="9D1E23"/>
                </a:solidFill>
                <a:latin typeface="Arial" panose="020B0604020202020204" pitchFamily="34" charset="0"/>
                <a:ea typeface="+mj-ea"/>
                <a:cs typeface="Arial" panose="020B0604020202020204" pitchFamily="34" charset="0"/>
              </a:rPr>
              <a:t>Death</a:t>
            </a:r>
            <a:endParaRPr lang="en-US" dirty="0"/>
          </a:p>
        </p:txBody>
      </p:sp>
      <p:sp>
        <p:nvSpPr>
          <p:cNvPr id="18" name="TextBox 17"/>
          <p:cNvSpPr txBox="1"/>
          <p:nvPr/>
        </p:nvSpPr>
        <p:spPr>
          <a:xfrm>
            <a:off x="4223002" y="3102556"/>
            <a:ext cx="757824"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27.2%</a:t>
            </a:r>
          </a:p>
        </p:txBody>
      </p:sp>
      <p:sp>
        <p:nvSpPr>
          <p:cNvPr id="19" name="TextBox 18"/>
          <p:cNvSpPr txBox="1"/>
          <p:nvPr/>
        </p:nvSpPr>
        <p:spPr>
          <a:xfrm>
            <a:off x="4247010" y="3561443"/>
            <a:ext cx="709808"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27.8%</a:t>
            </a:r>
          </a:p>
        </p:txBody>
      </p:sp>
    </p:spTree>
    <p:extLst>
      <p:ext uri="{BB962C8B-B14F-4D97-AF65-F5344CB8AC3E}">
        <p14:creationId xmlns:p14="http://schemas.microsoft.com/office/powerpoint/2010/main" val="21934391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noChangeArrowheads="1"/>
          </p:cNvSpPr>
          <p:nvPr>
            <p:ph type="title"/>
          </p:nvPr>
        </p:nvSpPr>
        <p:spPr>
          <a:xfrm>
            <a:off x="1002890" y="1"/>
            <a:ext cx="10877960" cy="711200"/>
          </a:xfrm>
        </p:spPr>
        <p:txBody>
          <a:bodyPr>
            <a:normAutofit/>
          </a:bodyPr>
          <a:lstStyle/>
          <a:p>
            <a:pPr algn="ctr"/>
            <a:r>
              <a:rPr lang="en-US" altLang="en-US" sz="4400" dirty="0">
                <a:solidFill>
                  <a:schemeClr val="bg2"/>
                </a:solidFill>
                <a:latin typeface="Calibri Light" panose="020F0302020204030204" pitchFamily="34" charset="0"/>
                <a:ea typeface="ＭＳ Ｐゴシック" panose="020B0600070205080204" pitchFamily="34" charset="-128"/>
                <a:cs typeface="Calibri Light" panose="020F0302020204030204" pitchFamily="34" charset="0"/>
              </a:rPr>
              <a:t> </a:t>
            </a:r>
            <a:r>
              <a:rPr lang="en-US" altLang="en-US" dirty="0">
                <a:solidFill>
                  <a:schemeClr val="tx1"/>
                </a:solidFill>
                <a:latin typeface="Calibri Light" panose="020F0302020204030204" pitchFamily="34" charset="0"/>
                <a:ea typeface="ＭＳ Ｐゴシック" panose="020B0600070205080204" pitchFamily="34" charset="-128"/>
                <a:cs typeface="Calibri Light" panose="020F0302020204030204" pitchFamily="34" charset="0"/>
              </a:rPr>
              <a:t>BDM Thoughts</a:t>
            </a:r>
            <a:endParaRPr lang="en-US" altLang="en-US" sz="4400" dirty="0">
              <a:solidFill>
                <a:schemeClr val="tx1"/>
              </a:solidFill>
              <a:latin typeface="Calibri Light" panose="020F0302020204030204" pitchFamily="34" charset="0"/>
              <a:ea typeface="ＭＳ Ｐゴシック" panose="020B0600070205080204" pitchFamily="34" charset="-128"/>
              <a:cs typeface="Calibri Light" panose="020F0302020204030204" pitchFamily="34" charset="0"/>
            </a:endParaRPr>
          </a:p>
        </p:txBody>
      </p:sp>
      <p:sp>
        <p:nvSpPr>
          <p:cNvPr id="113667" name="Content Placeholder 2">
            <a:extLst>
              <a:ext uri="{FF2B5EF4-FFF2-40B4-BE49-F238E27FC236}">
                <a16:creationId xmlns:a16="http://schemas.microsoft.com/office/drawing/2014/main" id="{DCCF74A4-B8DA-5B49-B14A-6CEA5794AA34}"/>
              </a:ext>
            </a:extLst>
          </p:cNvPr>
          <p:cNvSpPr>
            <a:spLocks noGrp="1"/>
          </p:cNvSpPr>
          <p:nvPr>
            <p:ph idx="1"/>
          </p:nvPr>
        </p:nvSpPr>
        <p:spPr>
          <a:xfrm>
            <a:off x="1248229" y="1071418"/>
            <a:ext cx="10334171" cy="4973782"/>
          </a:xfrm>
        </p:spPr>
        <p:txBody>
          <a:bodyPr/>
          <a:lstStyle/>
          <a:p>
            <a:pPr algn="ctr">
              <a:buClr>
                <a:schemeClr val="bg1"/>
              </a:buClr>
              <a:defRPr/>
            </a:pPr>
            <a:r>
              <a:rPr lang="en-US" sz="2800" dirty="0">
                <a:latin typeface="Calibri" panose="020F0502020204030204" pitchFamily="34" charset="0"/>
                <a:cs typeface="Calibri" panose="020F0502020204030204" pitchFamily="34" charset="0"/>
              </a:rPr>
              <a:t>New red flag.</a:t>
            </a:r>
          </a:p>
          <a:p>
            <a:pPr algn="ctr">
              <a:buClr>
                <a:schemeClr val="bg1"/>
              </a:buClr>
              <a:defRPr/>
            </a:pPr>
            <a:r>
              <a:rPr lang="en-US" dirty="0">
                <a:latin typeface="Calibri" panose="020F0502020204030204" pitchFamily="34" charset="0"/>
                <a:cs typeface="Calibri" panose="020F0502020204030204" pitchFamily="34" charset="0"/>
              </a:rPr>
              <a:t>Needs to be added to the patient history form.</a:t>
            </a:r>
          </a:p>
          <a:p>
            <a:pPr algn="ctr">
              <a:buClr>
                <a:schemeClr val="bg1"/>
              </a:buClr>
              <a:defRPr/>
            </a:pPr>
            <a:r>
              <a:rPr lang="en-US" sz="2800" dirty="0">
                <a:latin typeface="Calibri" panose="020F0502020204030204" pitchFamily="34" charset="0"/>
                <a:cs typeface="Calibri" panose="020F0502020204030204" pitchFamily="34" charset="0"/>
              </a:rPr>
              <a:t>These individuals need to watch module one of </a:t>
            </a:r>
            <a:r>
              <a:rPr lang="en-US" sz="2800" dirty="0" err="1">
                <a:latin typeface="Calibri" panose="020F0502020204030204" pitchFamily="34" charset="0"/>
                <a:cs typeface="Calibri" panose="020F0502020204030204" pitchFamily="34" charset="0"/>
              </a:rPr>
              <a:t>AHAforLife</a:t>
            </a:r>
            <a:r>
              <a:rPr lang="en-US" sz="2800" dirty="0">
                <a:latin typeface="Calibri" panose="020F0502020204030204" pitchFamily="34" charset="0"/>
                <a:cs typeface="Calibri" panose="020F0502020204030204" pitchFamily="34" charset="0"/>
              </a:rPr>
              <a:t>.</a:t>
            </a:r>
          </a:p>
          <a:p>
            <a:pPr algn="ctr">
              <a:buClr>
                <a:schemeClr val="bg1"/>
              </a:buClr>
              <a:defRPr/>
            </a:pPr>
            <a:r>
              <a:rPr lang="en-US" dirty="0">
                <a:latin typeface="Calibri" panose="020F0502020204030204" pitchFamily="34" charset="0"/>
                <a:cs typeface="Calibri" panose="020F0502020204030204" pitchFamily="34" charset="0"/>
              </a:rPr>
              <a:t>They should plug into a BDM provider.</a:t>
            </a:r>
          </a:p>
          <a:p>
            <a:pPr algn="ctr">
              <a:buClr>
                <a:schemeClr val="bg1"/>
              </a:buClr>
              <a:defRPr/>
            </a:pPr>
            <a:r>
              <a:rPr lang="en-US" sz="2800" dirty="0">
                <a:latin typeface="Calibri" panose="020F0502020204030204" pitchFamily="34" charset="0"/>
                <a:cs typeface="Calibri" panose="020F0502020204030204" pitchFamily="34" charset="0"/>
              </a:rPr>
              <a:t>We need pediatricians to get on board with </a:t>
            </a:r>
            <a:r>
              <a:rPr lang="en-US" dirty="0">
                <a:latin typeface="Calibri" panose="020F0502020204030204" pitchFamily="34" charset="0"/>
                <a:cs typeface="Calibri" panose="020F0502020204030204" pitchFamily="34" charset="0"/>
              </a:rPr>
              <a:t>our method to start prevention efforts in childhood!</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9602006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itle 1"/>
          <p:cNvSpPr>
            <a:spLocks noGrp="1"/>
          </p:cNvSpPr>
          <p:nvPr>
            <p:ph type="title"/>
          </p:nvPr>
        </p:nvSpPr>
        <p:spPr>
          <a:xfrm>
            <a:off x="422030" y="51734"/>
            <a:ext cx="11347939" cy="685391"/>
          </a:xfrm>
        </p:spPr>
        <p:txBody>
          <a:bodyPr>
            <a:noAutofit/>
          </a:bodyPr>
          <a:lstStyle/>
          <a:p>
            <a:pPr algn="ctr"/>
            <a:r>
              <a:rPr lang="en-US" sz="3600" dirty="0">
                <a:latin typeface="Arial" panose="020B0604020202020204" pitchFamily="34" charset="0"/>
                <a:cs typeface="Arial" panose="020B0604020202020204" pitchFamily="34" charset="0"/>
              </a:rPr>
              <a:t>Secondary End Points</a:t>
            </a:r>
            <a:endParaRPr lang="en-US" sz="3600" i="1" dirty="0">
              <a:solidFill>
                <a:srgbClr val="9D1E23"/>
              </a:solidFill>
              <a:latin typeface="Arial" panose="020B0604020202020204" pitchFamily="34" charset="0"/>
              <a:cs typeface="Arial" panose="020B0604020202020204" pitchFamily="34" charset="0"/>
            </a:endParaRPr>
          </a:p>
        </p:txBody>
      </p:sp>
      <p:sp>
        <p:nvSpPr>
          <p:cNvPr id="8" name="TextBox 7"/>
          <p:cNvSpPr txBox="1"/>
          <p:nvPr/>
        </p:nvSpPr>
        <p:spPr>
          <a:xfrm>
            <a:off x="5577226" y="2880105"/>
            <a:ext cx="938327" cy="338554"/>
          </a:xfrm>
          <a:prstGeom prst="rect">
            <a:avLst/>
          </a:prstGeom>
          <a:noFill/>
        </p:spPr>
        <p:txBody>
          <a:bodyPr wrap="square" rtlCol="0">
            <a:spAutoFit/>
          </a:bodyPr>
          <a:lstStyle/>
          <a:p>
            <a:r>
              <a:rPr lang="en-US" sz="1600" b="1" dirty="0">
                <a:solidFill>
                  <a:srgbClr val="0070C0"/>
                </a:solidFill>
                <a:latin typeface="Arial" panose="020B0604020202020204" pitchFamily="34" charset="0"/>
                <a:cs typeface="Arial" panose="020B0604020202020204" pitchFamily="34" charset="0"/>
              </a:rPr>
              <a:t>CON</a:t>
            </a:r>
          </a:p>
        </p:txBody>
      </p:sp>
      <p:sp>
        <p:nvSpPr>
          <p:cNvPr id="9" name="TextBox 8"/>
          <p:cNvSpPr txBox="1"/>
          <p:nvPr/>
        </p:nvSpPr>
        <p:spPr>
          <a:xfrm>
            <a:off x="5607507" y="2650103"/>
            <a:ext cx="938327" cy="338554"/>
          </a:xfrm>
          <a:prstGeom prst="rect">
            <a:avLst/>
          </a:prstGeom>
          <a:noFill/>
        </p:spPr>
        <p:txBody>
          <a:bodyPr wrap="square" rtlCol="0">
            <a:spAutoFit/>
          </a:bodyPr>
          <a:lstStyle/>
          <a:p>
            <a:r>
              <a:rPr lang="en-US" sz="1600" b="1" dirty="0">
                <a:solidFill>
                  <a:srgbClr val="FF5050"/>
                </a:solidFill>
                <a:latin typeface="Arial" panose="020B0604020202020204" pitchFamily="34" charset="0"/>
                <a:cs typeface="Arial" panose="020B0604020202020204" pitchFamily="34" charset="0"/>
              </a:rPr>
              <a:t>INV</a:t>
            </a:r>
          </a:p>
        </p:txBody>
      </p:sp>
      <p:graphicFrame>
        <p:nvGraphicFramePr>
          <p:cNvPr id="12" name="Chart 11"/>
          <p:cNvGraphicFramePr>
            <a:graphicFrameLocks noGrp="1"/>
          </p:cNvGraphicFramePr>
          <p:nvPr/>
        </p:nvGraphicFramePr>
        <p:xfrm>
          <a:off x="2910115" y="1504760"/>
          <a:ext cx="5660572" cy="4421144"/>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Box 15"/>
          <p:cNvSpPr txBox="1"/>
          <p:nvPr/>
        </p:nvSpPr>
        <p:spPr>
          <a:xfrm>
            <a:off x="4934857" y="1538383"/>
            <a:ext cx="5508977" cy="584775"/>
          </a:xfrm>
          <a:prstGeom prst="rect">
            <a:avLst/>
          </a:prstGeom>
          <a:noFill/>
        </p:spPr>
        <p:txBody>
          <a:bodyPr wrap="square" rtlCol="0">
            <a:spAutoFit/>
          </a:bodyPr>
          <a:lstStyle/>
          <a:p>
            <a:r>
              <a:rPr lang="en-US" sz="1600" b="1" dirty="0" err="1">
                <a:latin typeface="Arial" panose="020B0604020202020204" pitchFamily="34" charset="0"/>
                <a:cs typeface="Arial" panose="020B0604020202020204" pitchFamily="34" charset="0"/>
              </a:rPr>
              <a:t>HR</a:t>
            </a:r>
            <a:r>
              <a:rPr lang="en-US" sz="1600" b="1" baseline="-25000" dirty="0" err="1">
                <a:latin typeface="Arial" panose="020B0604020202020204" pitchFamily="34" charset="0"/>
                <a:cs typeface="Arial" panose="020B0604020202020204" pitchFamily="34" charset="0"/>
              </a:rPr>
              <a:t>adj</a:t>
            </a:r>
            <a:r>
              <a:rPr lang="en-US" sz="1600" b="1" baseline="-25000"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 0.97 (0.71, 1.33)</a:t>
            </a:r>
          </a:p>
          <a:p>
            <a:r>
              <a:rPr lang="en-US" sz="1600" b="1" dirty="0">
                <a:latin typeface="Arial" panose="020B0604020202020204" pitchFamily="34" charset="0"/>
                <a:cs typeface="Arial" panose="020B0604020202020204" pitchFamily="34" charset="0"/>
              </a:rPr>
              <a:t>P-value = 0.84 </a:t>
            </a:r>
          </a:p>
        </p:txBody>
      </p:sp>
      <p:sp>
        <p:nvSpPr>
          <p:cNvPr id="17" name="TextBox 16"/>
          <p:cNvSpPr txBox="1"/>
          <p:nvPr/>
        </p:nvSpPr>
        <p:spPr>
          <a:xfrm>
            <a:off x="2198914" y="781094"/>
            <a:ext cx="8145109" cy="523220"/>
          </a:xfrm>
          <a:prstGeom prst="rect">
            <a:avLst/>
          </a:prstGeom>
          <a:noFill/>
        </p:spPr>
        <p:txBody>
          <a:bodyPr wrap="square" rtlCol="0">
            <a:spAutoFit/>
          </a:bodyPr>
          <a:lstStyle/>
          <a:p>
            <a:pPr algn="ctr"/>
            <a:r>
              <a:rPr lang="en-US" sz="2800" b="1" i="1" dirty="0">
                <a:solidFill>
                  <a:srgbClr val="9D1E23"/>
                </a:solidFill>
                <a:latin typeface="Arial" panose="020B0604020202020204" pitchFamily="34" charset="0"/>
                <a:ea typeface="+mj-ea"/>
                <a:cs typeface="Arial" panose="020B0604020202020204" pitchFamily="34" charset="0"/>
              </a:rPr>
              <a:t>CV Death</a:t>
            </a:r>
            <a:endParaRPr lang="en-US" dirty="0"/>
          </a:p>
        </p:txBody>
      </p:sp>
    </p:spTree>
    <p:extLst>
      <p:ext uri="{BB962C8B-B14F-4D97-AF65-F5344CB8AC3E}">
        <p14:creationId xmlns:p14="http://schemas.microsoft.com/office/powerpoint/2010/main" val="154689172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noGrp="1"/>
          </p:cNvGraphicFramePr>
          <p:nvPr/>
        </p:nvGraphicFramePr>
        <p:xfrm>
          <a:off x="108791" y="1314074"/>
          <a:ext cx="11312125" cy="4669433"/>
        </p:xfrm>
        <a:graphic>
          <a:graphicData uri="http://schemas.openxmlformats.org/drawingml/2006/chart">
            <c:chart xmlns:c="http://schemas.openxmlformats.org/drawingml/2006/chart" xmlns:r="http://schemas.openxmlformats.org/officeDocument/2006/relationships" r:id="rId2"/>
          </a:graphicData>
        </a:graphic>
      </p:graphicFrame>
      <p:sp>
        <p:nvSpPr>
          <p:cNvPr id="63" name="Title 1"/>
          <p:cNvSpPr>
            <a:spLocks noGrp="1"/>
          </p:cNvSpPr>
          <p:nvPr>
            <p:ph type="title"/>
          </p:nvPr>
        </p:nvSpPr>
        <p:spPr>
          <a:xfrm>
            <a:off x="422030" y="51734"/>
            <a:ext cx="11347939" cy="685391"/>
          </a:xfrm>
        </p:spPr>
        <p:txBody>
          <a:bodyPr>
            <a:noAutofit/>
          </a:bodyPr>
          <a:lstStyle/>
          <a:p>
            <a:pPr algn="ctr"/>
            <a:r>
              <a:rPr lang="en-US" sz="3600" dirty="0">
                <a:latin typeface="Arial" panose="020B0604020202020204" pitchFamily="34" charset="0"/>
                <a:cs typeface="Arial" panose="020B0604020202020204" pitchFamily="34" charset="0"/>
              </a:rPr>
              <a:t>Secondary End Points</a:t>
            </a:r>
            <a:endParaRPr lang="en-US" sz="3600" i="1" dirty="0">
              <a:solidFill>
                <a:srgbClr val="9D1E23"/>
              </a:solidFill>
              <a:latin typeface="Arial" panose="020B0604020202020204" pitchFamily="34" charset="0"/>
              <a:cs typeface="Arial" panose="020B0604020202020204" pitchFamily="34" charset="0"/>
            </a:endParaRPr>
          </a:p>
        </p:txBody>
      </p:sp>
      <p:sp>
        <p:nvSpPr>
          <p:cNvPr id="8" name="TextBox 7"/>
          <p:cNvSpPr txBox="1"/>
          <p:nvPr/>
        </p:nvSpPr>
        <p:spPr>
          <a:xfrm>
            <a:off x="11123432" y="2711484"/>
            <a:ext cx="938327" cy="338554"/>
          </a:xfrm>
          <a:prstGeom prst="rect">
            <a:avLst/>
          </a:prstGeom>
          <a:noFill/>
        </p:spPr>
        <p:txBody>
          <a:bodyPr wrap="square" rtlCol="0">
            <a:spAutoFit/>
          </a:bodyPr>
          <a:lstStyle/>
          <a:p>
            <a:r>
              <a:rPr lang="en-US" sz="1600" b="1" dirty="0">
                <a:solidFill>
                  <a:srgbClr val="0070C0"/>
                </a:solidFill>
                <a:latin typeface="Arial" panose="020B0604020202020204" pitchFamily="34" charset="0"/>
                <a:cs typeface="Arial" panose="020B0604020202020204" pitchFamily="34" charset="0"/>
              </a:rPr>
              <a:t>CON</a:t>
            </a:r>
          </a:p>
        </p:txBody>
      </p:sp>
      <p:sp>
        <p:nvSpPr>
          <p:cNvPr id="9" name="TextBox 8"/>
          <p:cNvSpPr txBox="1"/>
          <p:nvPr/>
        </p:nvSpPr>
        <p:spPr>
          <a:xfrm>
            <a:off x="11123432" y="3050038"/>
            <a:ext cx="938327" cy="338554"/>
          </a:xfrm>
          <a:prstGeom prst="rect">
            <a:avLst/>
          </a:prstGeom>
          <a:noFill/>
        </p:spPr>
        <p:txBody>
          <a:bodyPr wrap="square" rtlCol="0">
            <a:spAutoFit/>
          </a:bodyPr>
          <a:lstStyle/>
          <a:p>
            <a:r>
              <a:rPr lang="en-US" sz="1600" b="1" dirty="0">
                <a:solidFill>
                  <a:srgbClr val="FF5050"/>
                </a:solidFill>
                <a:latin typeface="Arial" panose="020B0604020202020204" pitchFamily="34" charset="0"/>
                <a:cs typeface="Arial" panose="020B0604020202020204" pitchFamily="34" charset="0"/>
              </a:rPr>
              <a:t>INV</a:t>
            </a:r>
          </a:p>
        </p:txBody>
      </p:sp>
      <p:sp>
        <p:nvSpPr>
          <p:cNvPr id="10" name="TextBox 9"/>
          <p:cNvSpPr txBox="1"/>
          <p:nvPr/>
        </p:nvSpPr>
        <p:spPr>
          <a:xfrm>
            <a:off x="1465078" y="1431917"/>
            <a:ext cx="3875548" cy="584775"/>
          </a:xfrm>
          <a:prstGeom prst="rect">
            <a:avLst/>
          </a:prstGeom>
          <a:noFill/>
        </p:spPr>
        <p:txBody>
          <a:bodyPr wrap="square" rtlCol="0">
            <a:spAutoFit/>
          </a:bodyPr>
          <a:lstStyle/>
          <a:p>
            <a:r>
              <a:rPr lang="en-US" sz="1600" b="1" dirty="0" err="1">
                <a:latin typeface="Arial" panose="020B0604020202020204" pitchFamily="34" charset="0"/>
                <a:cs typeface="Arial" panose="020B0604020202020204" pitchFamily="34" charset="0"/>
              </a:rPr>
              <a:t>HR</a:t>
            </a:r>
            <a:r>
              <a:rPr lang="en-US" sz="1600" b="1" baseline="-25000" dirty="0" err="1">
                <a:latin typeface="Arial" panose="020B0604020202020204" pitchFamily="34" charset="0"/>
                <a:cs typeface="Arial" panose="020B0604020202020204" pitchFamily="34" charset="0"/>
              </a:rPr>
              <a:t>adj</a:t>
            </a:r>
            <a:r>
              <a:rPr lang="en-US" sz="1600" b="1" baseline="-25000"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 0.84 (0.57, 1.25)</a:t>
            </a:r>
          </a:p>
          <a:p>
            <a:r>
              <a:rPr lang="en-US" sz="1600" b="1" dirty="0">
                <a:latin typeface="Arial" panose="020B0604020202020204" pitchFamily="34" charset="0"/>
                <a:cs typeface="Arial" panose="020B0604020202020204" pitchFamily="34" charset="0"/>
              </a:rPr>
              <a:t>P-value = 0.39 </a:t>
            </a:r>
          </a:p>
        </p:txBody>
      </p:sp>
      <p:sp>
        <p:nvSpPr>
          <p:cNvPr id="6" name="TextBox 5"/>
          <p:cNvSpPr txBox="1"/>
          <p:nvPr/>
        </p:nvSpPr>
        <p:spPr>
          <a:xfrm>
            <a:off x="4076234" y="562938"/>
            <a:ext cx="4104917" cy="523220"/>
          </a:xfrm>
          <a:prstGeom prst="rect">
            <a:avLst/>
          </a:prstGeom>
          <a:noFill/>
        </p:spPr>
        <p:txBody>
          <a:bodyPr wrap="square" rtlCol="0">
            <a:spAutoFit/>
          </a:bodyPr>
          <a:lstStyle/>
          <a:p>
            <a:pPr algn="ctr"/>
            <a:r>
              <a:rPr lang="en-US" sz="2800" b="1" i="1" dirty="0">
                <a:solidFill>
                  <a:srgbClr val="9D1E23"/>
                </a:solidFill>
                <a:latin typeface="Arial" panose="020B0604020202020204" pitchFamily="34" charset="0"/>
                <a:ea typeface="+mj-ea"/>
                <a:cs typeface="Arial" panose="020B0604020202020204" pitchFamily="34" charset="0"/>
              </a:rPr>
              <a:t>Myocardial Infarction</a:t>
            </a:r>
            <a:endParaRPr lang="en-US" dirty="0">
              <a:solidFill>
                <a:srgbClr val="9D1E23"/>
              </a:solidFill>
            </a:endParaRPr>
          </a:p>
        </p:txBody>
      </p:sp>
    </p:spTree>
    <p:extLst>
      <p:ext uri="{BB962C8B-B14F-4D97-AF65-F5344CB8AC3E}">
        <p14:creationId xmlns:p14="http://schemas.microsoft.com/office/powerpoint/2010/main" val="248341945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itle 1"/>
          <p:cNvSpPr>
            <a:spLocks noGrp="1"/>
          </p:cNvSpPr>
          <p:nvPr>
            <p:ph type="title"/>
          </p:nvPr>
        </p:nvSpPr>
        <p:spPr>
          <a:xfrm>
            <a:off x="422030" y="51734"/>
            <a:ext cx="11347939" cy="685391"/>
          </a:xfrm>
        </p:spPr>
        <p:txBody>
          <a:bodyPr>
            <a:noAutofit/>
          </a:bodyPr>
          <a:lstStyle/>
          <a:p>
            <a:pPr algn="ctr"/>
            <a:r>
              <a:rPr lang="en-US" sz="3600" dirty="0">
                <a:latin typeface="Arial" panose="020B0604020202020204" pitchFamily="34" charset="0"/>
                <a:cs typeface="Arial" panose="020B0604020202020204" pitchFamily="34" charset="0"/>
              </a:rPr>
              <a:t>Secondary End Points</a:t>
            </a:r>
            <a:endParaRPr lang="en-US" sz="3600" i="1" dirty="0">
              <a:solidFill>
                <a:srgbClr val="9D1E23"/>
              </a:solidFill>
              <a:latin typeface="Arial" panose="020B0604020202020204" pitchFamily="34" charset="0"/>
              <a:cs typeface="Arial" panose="020B0604020202020204" pitchFamily="34" charset="0"/>
            </a:endParaRPr>
          </a:p>
        </p:txBody>
      </p:sp>
      <p:graphicFrame>
        <p:nvGraphicFramePr>
          <p:cNvPr id="12" name="Chart 11"/>
          <p:cNvGraphicFramePr>
            <a:graphicFrameLocks noGrp="1"/>
          </p:cNvGraphicFramePr>
          <p:nvPr/>
        </p:nvGraphicFramePr>
        <p:xfrm>
          <a:off x="-59758" y="1575749"/>
          <a:ext cx="5704612" cy="4421144"/>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p:cNvSpPr txBox="1"/>
          <p:nvPr/>
        </p:nvSpPr>
        <p:spPr>
          <a:xfrm>
            <a:off x="5513647" y="5100289"/>
            <a:ext cx="938327" cy="338554"/>
          </a:xfrm>
          <a:prstGeom prst="rect">
            <a:avLst/>
          </a:prstGeom>
          <a:noFill/>
        </p:spPr>
        <p:txBody>
          <a:bodyPr wrap="square" rtlCol="0">
            <a:spAutoFit/>
          </a:bodyPr>
          <a:lstStyle/>
          <a:p>
            <a:r>
              <a:rPr lang="en-US" sz="1600" b="1" dirty="0">
                <a:solidFill>
                  <a:srgbClr val="0070C0"/>
                </a:solidFill>
                <a:latin typeface="Arial" panose="020B0604020202020204" pitchFamily="34" charset="0"/>
                <a:cs typeface="Arial" panose="020B0604020202020204" pitchFamily="34" charset="0"/>
              </a:rPr>
              <a:t>CON</a:t>
            </a:r>
          </a:p>
        </p:txBody>
      </p:sp>
      <p:sp>
        <p:nvSpPr>
          <p:cNvPr id="15" name="TextBox 14"/>
          <p:cNvSpPr txBox="1"/>
          <p:nvPr/>
        </p:nvSpPr>
        <p:spPr>
          <a:xfrm>
            <a:off x="5513647" y="4878574"/>
            <a:ext cx="938327" cy="338554"/>
          </a:xfrm>
          <a:prstGeom prst="rect">
            <a:avLst/>
          </a:prstGeom>
          <a:noFill/>
        </p:spPr>
        <p:txBody>
          <a:bodyPr wrap="square" rtlCol="0">
            <a:spAutoFit/>
          </a:bodyPr>
          <a:lstStyle/>
          <a:p>
            <a:r>
              <a:rPr lang="en-US" sz="1600" b="1" dirty="0">
                <a:solidFill>
                  <a:srgbClr val="FF5050"/>
                </a:solidFill>
                <a:latin typeface="Arial" panose="020B0604020202020204" pitchFamily="34" charset="0"/>
                <a:cs typeface="Arial" panose="020B0604020202020204" pitchFamily="34" charset="0"/>
              </a:rPr>
              <a:t>INV</a:t>
            </a:r>
          </a:p>
        </p:txBody>
      </p:sp>
      <p:sp>
        <p:nvSpPr>
          <p:cNvPr id="16" name="TextBox 15"/>
          <p:cNvSpPr txBox="1"/>
          <p:nvPr/>
        </p:nvSpPr>
        <p:spPr>
          <a:xfrm>
            <a:off x="1118208" y="1717558"/>
            <a:ext cx="3348681" cy="584775"/>
          </a:xfrm>
          <a:prstGeom prst="rect">
            <a:avLst/>
          </a:prstGeom>
          <a:noFill/>
        </p:spPr>
        <p:txBody>
          <a:bodyPr wrap="square" rtlCol="0">
            <a:spAutoFit/>
          </a:bodyPr>
          <a:lstStyle/>
          <a:p>
            <a:r>
              <a:rPr lang="en-US" sz="1600" b="1" dirty="0" err="1">
                <a:latin typeface="Arial" panose="020B0604020202020204" pitchFamily="34" charset="0"/>
                <a:cs typeface="Arial" panose="020B0604020202020204" pitchFamily="34" charset="0"/>
              </a:rPr>
              <a:t>HR</a:t>
            </a:r>
            <a:r>
              <a:rPr lang="en-US" sz="1600" b="1" baseline="-25000" dirty="0" err="1">
                <a:latin typeface="Arial" panose="020B0604020202020204" pitchFamily="34" charset="0"/>
                <a:cs typeface="Arial" panose="020B0604020202020204" pitchFamily="34" charset="0"/>
              </a:rPr>
              <a:t>adj</a:t>
            </a:r>
            <a:r>
              <a:rPr lang="en-US" sz="1600" b="1" baseline="-25000"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 2.03 (0.59, 7.01)</a:t>
            </a:r>
          </a:p>
          <a:p>
            <a:r>
              <a:rPr lang="en-US" sz="1600" b="1" dirty="0">
                <a:latin typeface="Arial" panose="020B0604020202020204" pitchFamily="34" charset="0"/>
                <a:cs typeface="Arial" panose="020B0604020202020204" pitchFamily="34" charset="0"/>
              </a:rPr>
              <a:t>P-value = 0.26 </a:t>
            </a:r>
          </a:p>
        </p:txBody>
      </p:sp>
      <p:sp>
        <p:nvSpPr>
          <p:cNvPr id="17" name="TextBox 16"/>
          <p:cNvSpPr txBox="1"/>
          <p:nvPr/>
        </p:nvSpPr>
        <p:spPr>
          <a:xfrm>
            <a:off x="2041755" y="817425"/>
            <a:ext cx="2845137" cy="523220"/>
          </a:xfrm>
          <a:prstGeom prst="rect">
            <a:avLst/>
          </a:prstGeom>
          <a:noFill/>
        </p:spPr>
        <p:txBody>
          <a:bodyPr wrap="square" rtlCol="0">
            <a:spAutoFit/>
          </a:bodyPr>
          <a:lstStyle/>
          <a:p>
            <a:pPr algn="ctr"/>
            <a:r>
              <a:rPr lang="en-US" sz="2800" b="1" i="1" dirty="0">
                <a:solidFill>
                  <a:srgbClr val="9D1E23"/>
                </a:solidFill>
                <a:latin typeface="Arial" panose="020B0604020202020204" pitchFamily="34" charset="0"/>
                <a:ea typeface="+mj-ea"/>
                <a:cs typeface="Arial" panose="020B0604020202020204" pitchFamily="34" charset="0"/>
              </a:rPr>
              <a:t>Procedural MI</a:t>
            </a:r>
            <a:endParaRPr lang="en-US" dirty="0"/>
          </a:p>
        </p:txBody>
      </p:sp>
      <p:graphicFrame>
        <p:nvGraphicFramePr>
          <p:cNvPr id="13" name="Chart 12"/>
          <p:cNvGraphicFramePr>
            <a:graphicFrameLocks noGrp="1"/>
          </p:cNvGraphicFramePr>
          <p:nvPr/>
        </p:nvGraphicFramePr>
        <p:xfrm>
          <a:off x="6013030" y="1486267"/>
          <a:ext cx="5704612" cy="4421144"/>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Box 17"/>
          <p:cNvSpPr txBox="1"/>
          <p:nvPr/>
        </p:nvSpPr>
        <p:spPr>
          <a:xfrm>
            <a:off x="11557012" y="4145834"/>
            <a:ext cx="938327" cy="338554"/>
          </a:xfrm>
          <a:prstGeom prst="rect">
            <a:avLst/>
          </a:prstGeom>
          <a:noFill/>
        </p:spPr>
        <p:txBody>
          <a:bodyPr wrap="square" rtlCol="0">
            <a:spAutoFit/>
          </a:bodyPr>
          <a:lstStyle/>
          <a:p>
            <a:r>
              <a:rPr lang="en-US" sz="1600" b="1" dirty="0">
                <a:solidFill>
                  <a:srgbClr val="FF5050"/>
                </a:solidFill>
                <a:latin typeface="Arial" panose="020B0604020202020204" pitchFamily="34" charset="0"/>
                <a:cs typeface="Arial" panose="020B0604020202020204" pitchFamily="34" charset="0"/>
              </a:rPr>
              <a:t>INV</a:t>
            </a:r>
          </a:p>
        </p:txBody>
      </p:sp>
      <p:sp>
        <p:nvSpPr>
          <p:cNvPr id="19" name="TextBox 18"/>
          <p:cNvSpPr txBox="1"/>
          <p:nvPr/>
        </p:nvSpPr>
        <p:spPr>
          <a:xfrm>
            <a:off x="7089400" y="1696802"/>
            <a:ext cx="3348681" cy="584775"/>
          </a:xfrm>
          <a:prstGeom prst="rect">
            <a:avLst/>
          </a:prstGeom>
          <a:noFill/>
        </p:spPr>
        <p:txBody>
          <a:bodyPr wrap="square" rtlCol="0">
            <a:spAutoFit/>
          </a:bodyPr>
          <a:lstStyle/>
          <a:p>
            <a:r>
              <a:rPr lang="en-US" sz="1600" b="1" dirty="0" err="1">
                <a:latin typeface="Arial" panose="020B0604020202020204" pitchFamily="34" charset="0"/>
                <a:cs typeface="Arial" panose="020B0604020202020204" pitchFamily="34" charset="0"/>
              </a:rPr>
              <a:t>HR</a:t>
            </a:r>
            <a:r>
              <a:rPr lang="en-US" sz="1600" b="1" baseline="-25000" dirty="0" err="1">
                <a:latin typeface="Arial" panose="020B0604020202020204" pitchFamily="34" charset="0"/>
                <a:cs typeface="Arial" panose="020B0604020202020204" pitchFamily="34" charset="0"/>
              </a:rPr>
              <a:t>adj</a:t>
            </a:r>
            <a:r>
              <a:rPr lang="en-US" sz="1600" b="1" baseline="-25000"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 0.72 (0.47, 1.09)</a:t>
            </a:r>
          </a:p>
          <a:p>
            <a:r>
              <a:rPr lang="en-US" sz="1600" b="1" dirty="0">
                <a:latin typeface="Arial" panose="020B0604020202020204" pitchFamily="34" charset="0"/>
                <a:cs typeface="Arial" panose="020B0604020202020204" pitchFamily="34" charset="0"/>
              </a:rPr>
              <a:t>P-value = 0.12 </a:t>
            </a:r>
          </a:p>
        </p:txBody>
      </p:sp>
      <p:sp>
        <p:nvSpPr>
          <p:cNvPr id="20" name="TextBox 19"/>
          <p:cNvSpPr txBox="1"/>
          <p:nvPr/>
        </p:nvSpPr>
        <p:spPr>
          <a:xfrm>
            <a:off x="7703560" y="737125"/>
            <a:ext cx="3059194" cy="523220"/>
          </a:xfrm>
          <a:prstGeom prst="rect">
            <a:avLst/>
          </a:prstGeom>
          <a:noFill/>
        </p:spPr>
        <p:txBody>
          <a:bodyPr wrap="square" rtlCol="0">
            <a:spAutoFit/>
          </a:bodyPr>
          <a:lstStyle/>
          <a:p>
            <a:pPr algn="ctr"/>
            <a:r>
              <a:rPr lang="en-US" sz="2800" b="1" i="1" dirty="0">
                <a:solidFill>
                  <a:srgbClr val="9D1E23"/>
                </a:solidFill>
                <a:latin typeface="Arial" panose="020B0604020202020204" pitchFamily="34" charset="0"/>
                <a:ea typeface="+mj-ea"/>
                <a:cs typeface="Arial" panose="020B0604020202020204" pitchFamily="34" charset="0"/>
              </a:rPr>
              <a:t>Spontaneous MI</a:t>
            </a:r>
            <a:endParaRPr lang="en-US" dirty="0"/>
          </a:p>
        </p:txBody>
      </p:sp>
      <p:sp>
        <p:nvSpPr>
          <p:cNvPr id="22" name="TextBox 21"/>
          <p:cNvSpPr txBox="1"/>
          <p:nvPr/>
        </p:nvSpPr>
        <p:spPr>
          <a:xfrm>
            <a:off x="11531071" y="3447767"/>
            <a:ext cx="938327" cy="338554"/>
          </a:xfrm>
          <a:prstGeom prst="rect">
            <a:avLst/>
          </a:prstGeom>
          <a:noFill/>
        </p:spPr>
        <p:txBody>
          <a:bodyPr wrap="square" rtlCol="0">
            <a:spAutoFit/>
          </a:bodyPr>
          <a:lstStyle/>
          <a:p>
            <a:r>
              <a:rPr lang="en-US" sz="1600" b="1" dirty="0">
                <a:solidFill>
                  <a:srgbClr val="0070C0"/>
                </a:solidFill>
                <a:latin typeface="Arial" panose="020B0604020202020204" pitchFamily="34" charset="0"/>
                <a:cs typeface="Arial" panose="020B0604020202020204" pitchFamily="34" charset="0"/>
              </a:rPr>
              <a:t>CON</a:t>
            </a:r>
          </a:p>
        </p:txBody>
      </p:sp>
    </p:spTree>
    <p:extLst>
      <p:ext uri="{BB962C8B-B14F-4D97-AF65-F5344CB8AC3E}">
        <p14:creationId xmlns:p14="http://schemas.microsoft.com/office/powerpoint/2010/main" val="91827693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noGrp="1"/>
          </p:cNvGraphicFramePr>
          <p:nvPr/>
        </p:nvGraphicFramePr>
        <p:xfrm>
          <a:off x="108792" y="1435192"/>
          <a:ext cx="5704612" cy="4421144"/>
        </p:xfrm>
        <a:graphic>
          <a:graphicData uri="http://schemas.openxmlformats.org/drawingml/2006/chart">
            <c:chart xmlns:c="http://schemas.openxmlformats.org/drawingml/2006/chart" xmlns:r="http://schemas.openxmlformats.org/officeDocument/2006/relationships" r:id="rId2"/>
          </a:graphicData>
        </a:graphic>
      </p:graphicFrame>
      <p:sp>
        <p:nvSpPr>
          <p:cNvPr id="63" name="Title 1"/>
          <p:cNvSpPr>
            <a:spLocks noGrp="1"/>
          </p:cNvSpPr>
          <p:nvPr>
            <p:ph type="title"/>
          </p:nvPr>
        </p:nvSpPr>
        <p:spPr>
          <a:xfrm>
            <a:off x="422030" y="51734"/>
            <a:ext cx="11347939" cy="685391"/>
          </a:xfrm>
        </p:spPr>
        <p:txBody>
          <a:bodyPr>
            <a:noAutofit/>
          </a:bodyPr>
          <a:lstStyle/>
          <a:p>
            <a:pPr algn="ctr"/>
            <a:r>
              <a:rPr lang="en-US" sz="3600" dirty="0">
                <a:latin typeface="Arial" panose="020B0604020202020204" pitchFamily="34" charset="0"/>
                <a:cs typeface="Arial" panose="020B0604020202020204" pitchFamily="34" charset="0"/>
              </a:rPr>
              <a:t>Secondary End Points</a:t>
            </a:r>
            <a:endParaRPr lang="en-US" sz="3600" i="1" dirty="0">
              <a:solidFill>
                <a:srgbClr val="9D1E23"/>
              </a:solidFill>
              <a:latin typeface="Arial" panose="020B0604020202020204" pitchFamily="34" charset="0"/>
              <a:cs typeface="Arial" panose="020B0604020202020204" pitchFamily="34" charset="0"/>
            </a:endParaRPr>
          </a:p>
        </p:txBody>
      </p:sp>
      <p:sp>
        <p:nvSpPr>
          <p:cNvPr id="8" name="TextBox 7"/>
          <p:cNvSpPr txBox="1"/>
          <p:nvPr/>
        </p:nvSpPr>
        <p:spPr>
          <a:xfrm>
            <a:off x="5610211" y="4751406"/>
            <a:ext cx="938327" cy="338554"/>
          </a:xfrm>
          <a:prstGeom prst="rect">
            <a:avLst/>
          </a:prstGeom>
          <a:noFill/>
        </p:spPr>
        <p:txBody>
          <a:bodyPr wrap="square" rtlCol="0">
            <a:spAutoFit/>
          </a:bodyPr>
          <a:lstStyle/>
          <a:p>
            <a:r>
              <a:rPr lang="en-US" sz="1600" b="1" dirty="0">
                <a:solidFill>
                  <a:srgbClr val="0070C0"/>
                </a:solidFill>
                <a:latin typeface="Arial" panose="020B0604020202020204" pitchFamily="34" charset="0"/>
                <a:cs typeface="Arial" panose="020B0604020202020204" pitchFamily="34" charset="0"/>
              </a:rPr>
              <a:t>CON</a:t>
            </a:r>
          </a:p>
        </p:txBody>
      </p:sp>
      <p:sp>
        <p:nvSpPr>
          <p:cNvPr id="9" name="TextBox 8"/>
          <p:cNvSpPr txBox="1"/>
          <p:nvPr/>
        </p:nvSpPr>
        <p:spPr>
          <a:xfrm>
            <a:off x="5643725" y="4973121"/>
            <a:ext cx="938327" cy="338554"/>
          </a:xfrm>
          <a:prstGeom prst="rect">
            <a:avLst/>
          </a:prstGeom>
          <a:noFill/>
        </p:spPr>
        <p:txBody>
          <a:bodyPr wrap="square" rtlCol="0">
            <a:spAutoFit/>
          </a:bodyPr>
          <a:lstStyle/>
          <a:p>
            <a:r>
              <a:rPr lang="en-US" sz="1600" b="1" dirty="0">
                <a:solidFill>
                  <a:srgbClr val="FF5050"/>
                </a:solidFill>
                <a:latin typeface="Arial" panose="020B0604020202020204" pitchFamily="34" charset="0"/>
                <a:cs typeface="Arial" panose="020B0604020202020204" pitchFamily="34" charset="0"/>
              </a:rPr>
              <a:t>INV</a:t>
            </a:r>
          </a:p>
        </p:txBody>
      </p:sp>
      <p:sp>
        <p:nvSpPr>
          <p:cNvPr id="10" name="TextBox 9"/>
          <p:cNvSpPr txBox="1"/>
          <p:nvPr/>
        </p:nvSpPr>
        <p:spPr>
          <a:xfrm>
            <a:off x="1286757" y="1581976"/>
            <a:ext cx="3348681" cy="584775"/>
          </a:xfrm>
          <a:prstGeom prst="rect">
            <a:avLst/>
          </a:prstGeom>
          <a:noFill/>
        </p:spPr>
        <p:txBody>
          <a:bodyPr wrap="square" rtlCol="0">
            <a:spAutoFit/>
          </a:bodyPr>
          <a:lstStyle/>
          <a:p>
            <a:r>
              <a:rPr lang="en-US" sz="1600" b="1" dirty="0" err="1">
                <a:latin typeface="Arial" panose="020B0604020202020204" pitchFamily="34" charset="0"/>
                <a:cs typeface="Arial" panose="020B0604020202020204" pitchFamily="34" charset="0"/>
              </a:rPr>
              <a:t>HR</a:t>
            </a:r>
            <a:r>
              <a:rPr lang="en-US" sz="1600" b="1" baseline="-25000" dirty="0" err="1">
                <a:latin typeface="Arial" panose="020B0604020202020204" pitchFamily="34" charset="0"/>
                <a:cs typeface="Arial" panose="020B0604020202020204" pitchFamily="34" charset="0"/>
              </a:rPr>
              <a:t>adj</a:t>
            </a:r>
            <a:r>
              <a:rPr lang="en-US" sz="1600" b="1" baseline="-25000"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 0.15 (0.02, 1.37)</a:t>
            </a:r>
          </a:p>
          <a:p>
            <a:r>
              <a:rPr lang="en-US" sz="1600" b="1" dirty="0">
                <a:latin typeface="Arial" panose="020B0604020202020204" pitchFamily="34" charset="0"/>
                <a:cs typeface="Arial" panose="020B0604020202020204" pitchFamily="34" charset="0"/>
              </a:rPr>
              <a:t>P-value = 0.09 </a:t>
            </a:r>
          </a:p>
        </p:txBody>
      </p:sp>
      <p:sp>
        <p:nvSpPr>
          <p:cNvPr id="6" name="TextBox 5"/>
          <p:cNvSpPr txBox="1"/>
          <p:nvPr/>
        </p:nvSpPr>
        <p:spPr>
          <a:xfrm>
            <a:off x="1799322" y="686050"/>
            <a:ext cx="3059194" cy="523220"/>
          </a:xfrm>
          <a:prstGeom prst="rect">
            <a:avLst/>
          </a:prstGeom>
          <a:noFill/>
        </p:spPr>
        <p:txBody>
          <a:bodyPr wrap="square" rtlCol="0">
            <a:spAutoFit/>
          </a:bodyPr>
          <a:lstStyle/>
          <a:p>
            <a:pPr algn="ctr"/>
            <a:r>
              <a:rPr lang="en-US" sz="2800" b="1" i="1" dirty="0">
                <a:solidFill>
                  <a:srgbClr val="9D1E23"/>
                </a:solidFill>
                <a:latin typeface="Arial" panose="020B0604020202020204" pitchFamily="34" charset="0"/>
                <a:ea typeface="+mj-ea"/>
                <a:cs typeface="Arial" panose="020B0604020202020204" pitchFamily="34" charset="0"/>
              </a:rPr>
              <a:t>Unstable Angina</a:t>
            </a:r>
            <a:endParaRPr lang="en-US" dirty="0"/>
          </a:p>
        </p:txBody>
      </p:sp>
      <p:graphicFrame>
        <p:nvGraphicFramePr>
          <p:cNvPr id="12" name="Chart 11"/>
          <p:cNvGraphicFramePr>
            <a:graphicFrameLocks noGrp="1"/>
          </p:cNvGraphicFramePr>
          <p:nvPr/>
        </p:nvGraphicFramePr>
        <p:xfrm>
          <a:off x="6001928" y="1435192"/>
          <a:ext cx="5704612" cy="4421144"/>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p:cNvSpPr txBox="1"/>
          <p:nvPr/>
        </p:nvSpPr>
        <p:spPr>
          <a:xfrm>
            <a:off x="11517352" y="4582129"/>
            <a:ext cx="938327" cy="338554"/>
          </a:xfrm>
          <a:prstGeom prst="rect">
            <a:avLst/>
          </a:prstGeom>
          <a:noFill/>
        </p:spPr>
        <p:txBody>
          <a:bodyPr wrap="square" rtlCol="0">
            <a:spAutoFit/>
          </a:bodyPr>
          <a:lstStyle/>
          <a:p>
            <a:r>
              <a:rPr lang="en-US" sz="1600" b="1" dirty="0">
                <a:solidFill>
                  <a:srgbClr val="0070C0"/>
                </a:solidFill>
                <a:latin typeface="Arial" panose="020B0604020202020204" pitchFamily="34" charset="0"/>
                <a:cs typeface="Arial" panose="020B0604020202020204" pitchFamily="34" charset="0"/>
              </a:rPr>
              <a:t>CON</a:t>
            </a:r>
          </a:p>
        </p:txBody>
      </p:sp>
      <p:sp>
        <p:nvSpPr>
          <p:cNvPr id="15" name="TextBox 14"/>
          <p:cNvSpPr txBox="1"/>
          <p:nvPr/>
        </p:nvSpPr>
        <p:spPr>
          <a:xfrm>
            <a:off x="11541818" y="4269413"/>
            <a:ext cx="938327" cy="338554"/>
          </a:xfrm>
          <a:prstGeom prst="rect">
            <a:avLst/>
          </a:prstGeom>
          <a:noFill/>
        </p:spPr>
        <p:txBody>
          <a:bodyPr wrap="square" rtlCol="0">
            <a:spAutoFit/>
          </a:bodyPr>
          <a:lstStyle/>
          <a:p>
            <a:r>
              <a:rPr lang="en-US" sz="1600" b="1" dirty="0">
                <a:solidFill>
                  <a:srgbClr val="FF5050"/>
                </a:solidFill>
                <a:latin typeface="Arial" panose="020B0604020202020204" pitchFamily="34" charset="0"/>
                <a:cs typeface="Arial" panose="020B0604020202020204" pitchFamily="34" charset="0"/>
              </a:rPr>
              <a:t>INV</a:t>
            </a:r>
          </a:p>
        </p:txBody>
      </p:sp>
      <p:sp>
        <p:nvSpPr>
          <p:cNvPr id="16" name="TextBox 15"/>
          <p:cNvSpPr txBox="1"/>
          <p:nvPr/>
        </p:nvSpPr>
        <p:spPr>
          <a:xfrm>
            <a:off x="7179893" y="1590390"/>
            <a:ext cx="3348681" cy="584775"/>
          </a:xfrm>
          <a:prstGeom prst="rect">
            <a:avLst/>
          </a:prstGeom>
          <a:noFill/>
        </p:spPr>
        <p:txBody>
          <a:bodyPr wrap="square" rtlCol="0">
            <a:spAutoFit/>
          </a:bodyPr>
          <a:lstStyle/>
          <a:p>
            <a:r>
              <a:rPr lang="en-US" sz="1600" b="1" dirty="0" err="1">
                <a:latin typeface="Arial" panose="020B0604020202020204" pitchFamily="34" charset="0"/>
                <a:cs typeface="Arial" panose="020B0604020202020204" pitchFamily="34" charset="0"/>
              </a:rPr>
              <a:t>HR</a:t>
            </a:r>
            <a:r>
              <a:rPr lang="en-US" sz="1600" b="1" baseline="-25000" dirty="0" err="1">
                <a:latin typeface="Arial" panose="020B0604020202020204" pitchFamily="34" charset="0"/>
                <a:cs typeface="Arial" panose="020B0604020202020204" pitchFamily="34" charset="0"/>
              </a:rPr>
              <a:t>adj</a:t>
            </a:r>
            <a:r>
              <a:rPr lang="en-US" sz="1600" b="1" baseline="-25000"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 1.47 (0.69, 3.12)</a:t>
            </a:r>
          </a:p>
          <a:p>
            <a:r>
              <a:rPr lang="en-US" sz="1600" b="1" dirty="0">
                <a:latin typeface="Arial" panose="020B0604020202020204" pitchFamily="34" charset="0"/>
                <a:cs typeface="Arial" panose="020B0604020202020204" pitchFamily="34" charset="0"/>
              </a:rPr>
              <a:t>P-value = 0.31 </a:t>
            </a:r>
          </a:p>
        </p:txBody>
      </p:sp>
      <p:sp>
        <p:nvSpPr>
          <p:cNvPr id="17" name="TextBox 16"/>
          <p:cNvSpPr txBox="1"/>
          <p:nvPr/>
        </p:nvSpPr>
        <p:spPr>
          <a:xfrm>
            <a:off x="8103440" y="690257"/>
            <a:ext cx="2845137" cy="523220"/>
          </a:xfrm>
          <a:prstGeom prst="rect">
            <a:avLst/>
          </a:prstGeom>
          <a:noFill/>
        </p:spPr>
        <p:txBody>
          <a:bodyPr wrap="square" rtlCol="0">
            <a:spAutoFit/>
          </a:bodyPr>
          <a:lstStyle/>
          <a:p>
            <a:pPr algn="ctr"/>
            <a:r>
              <a:rPr lang="en-US" sz="2800" b="1" i="1" dirty="0">
                <a:solidFill>
                  <a:srgbClr val="9D1E23"/>
                </a:solidFill>
                <a:latin typeface="Arial" panose="020B0604020202020204" pitchFamily="34" charset="0"/>
                <a:ea typeface="+mj-ea"/>
                <a:cs typeface="Arial" panose="020B0604020202020204" pitchFamily="34" charset="0"/>
              </a:rPr>
              <a:t>Heart Failure</a:t>
            </a:r>
            <a:endParaRPr lang="en-US" dirty="0"/>
          </a:p>
        </p:txBody>
      </p:sp>
    </p:spTree>
    <p:extLst>
      <p:ext uri="{BB962C8B-B14F-4D97-AF65-F5344CB8AC3E}">
        <p14:creationId xmlns:p14="http://schemas.microsoft.com/office/powerpoint/2010/main" val="28341761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noGrp="1"/>
          </p:cNvGraphicFramePr>
          <p:nvPr/>
        </p:nvGraphicFramePr>
        <p:xfrm>
          <a:off x="108791" y="1314074"/>
          <a:ext cx="11312125" cy="4669433"/>
        </p:xfrm>
        <a:graphic>
          <a:graphicData uri="http://schemas.openxmlformats.org/drawingml/2006/chart">
            <c:chart xmlns:c="http://schemas.openxmlformats.org/drawingml/2006/chart" xmlns:r="http://schemas.openxmlformats.org/officeDocument/2006/relationships" r:id="rId3"/>
          </a:graphicData>
        </a:graphic>
      </p:graphicFrame>
      <p:sp>
        <p:nvSpPr>
          <p:cNvPr id="63" name="Title 1"/>
          <p:cNvSpPr>
            <a:spLocks noGrp="1"/>
          </p:cNvSpPr>
          <p:nvPr>
            <p:ph type="title"/>
          </p:nvPr>
        </p:nvSpPr>
        <p:spPr>
          <a:xfrm>
            <a:off x="422030" y="51734"/>
            <a:ext cx="11347939" cy="685391"/>
          </a:xfrm>
        </p:spPr>
        <p:txBody>
          <a:bodyPr>
            <a:noAutofit/>
          </a:bodyPr>
          <a:lstStyle/>
          <a:p>
            <a:pPr algn="ctr"/>
            <a:r>
              <a:rPr lang="en-US" sz="3600" dirty="0">
                <a:latin typeface="Arial" panose="020B0604020202020204" pitchFamily="34" charset="0"/>
                <a:cs typeface="Arial" panose="020B0604020202020204" pitchFamily="34" charset="0"/>
              </a:rPr>
              <a:t>Secondary End Point</a:t>
            </a:r>
            <a:endParaRPr lang="en-US" sz="3600" i="1" dirty="0">
              <a:solidFill>
                <a:srgbClr val="9D1E23"/>
              </a:solidFill>
              <a:latin typeface="Arial" panose="020B0604020202020204" pitchFamily="34" charset="0"/>
              <a:cs typeface="Arial" panose="020B0604020202020204" pitchFamily="34" charset="0"/>
            </a:endParaRPr>
          </a:p>
        </p:txBody>
      </p:sp>
      <p:sp>
        <p:nvSpPr>
          <p:cNvPr id="8" name="TextBox 7"/>
          <p:cNvSpPr txBox="1"/>
          <p:nvPr/>
        </p:nvSpPr>
        <p:spPr>
          <a:xfrm>
            <a:off x="11235504" y="4955844"/>
            <a:ext cx="938327" cy="338554"/>
          </a:xfrm>
          <a:prstGeom prst="rect">
            <a:avLst/>
          </a:prstGeom>
          <a:noFill/>
        </p:spPr>
        <p:txBody>
          <a:bodyPr wrap="square" rtlCol="0">
            <a:spAutoFit/>
          </a:bodyPr>
          <a:lstStyle/>
          <a:p>
            <a:r>
              <a:rPr lang="en-US" sz="1600" b="1" dirty="0">
                <a:solidFill>
                  <a:srgbClr val="0070C0"/>
                </a:solidFill>
                <a:latin typeface="Arial" panose="020B0604020202020204" pitchFamily="34" charset="0"/>
                <a:cs typeface="Arial" panose="020B0604020202020204" pitchFamily="34" charset="0"/>
              </a:rPr>
              <a:t>CON</a:t>
            </a:r>
          </a:p>
        </p:txBody>
      </p:sp>
      <p:sp>
        <p:nvSpPr>
          <p:cNvPr id="9" name="TextBox 8"/>
          <p:cNvSpPr txBox="1"/>
          <p:nvPr/>
        </p:nvSpPr>
        <p:spPr>
          <a:xfrm>
            <a:off x="11235505" y="3928182"/>
            <a:ext cx="938327" cy="338554"/>
          </a:xfrm>
          <a:prstGeom prst="rect">
            <a:avLst/>
          </a:prstGeom>
          <a:noFill/>
        </p:spPr>
        <p:txBody>
          <a:bodyPr wrap="square" rtlCol="0">
            <a:spAutoFit/>
          </a:bodyPr>
          <a:lstStyle/>
          <a:p>
            <a:r>
              <a:rPr lang="en-US" sz="1600" b="1" dirty="0">
                <a:solidFill>
                  <a:srgbClr val="FF5050"/>
                </a:solidFill>
                <a:latin typeface="Arial" panose="020B0604020202020204" pitchFamily="34" charset="0"/>
                <a:cs typeface="Arial" panose="020B0604020202020204" pitchFamily="34" charset="0"/>
              </a:rPr>
              <a:t>INV</a:t>
            </a:r>
          </a:p>
        </p:txBody>
      </p:sp>
      <p:sp>
        <p:nvSpPr>
          <p:cNvPr id="10" name="TextBox 9"/>
          <p:cNvSpPr txBox="1"/>
          <p:nvPr/>
        </p:nvSpPr>
        <p:spPr>
          <a:xfrm>
            <a:off x="1489037" y="1553881"/>
            <a:ext cx="3348681" cy="584775"/>
          </a:xfrm>
          <a:prstGeom prst="rect">
            <a:avLst/>
          </a:prstGeom>
          <a:noFill/>
        </p:spPr>
        <p:txBody>
          <a:bodyPr wrap="square" rtlCol="0">
            <a:spAutoFit/>
          </a:bodyPr>
          <a:lstStyle/>
          <a:p>
            <a:r>
              <a:rPr lang="en-US" sz="1600" b="1" dirty="0" err="1">
                <a:latin typeface="Arial" panose="020B0604020202020204" pitchFamily="34" charset="0"/>
                <a:cs typeface="Arial" panose="020B0604020202020204" pitchFamily="34" charset="0"/>
              </a:rPr>
              <a:t>HR</a:t>
            </a:r>
            <a:r>
              <a:rPr lang="en-US" sz="1600" b="1" baseline="-25000" dirty="0" err="1">
                <a:latin typeface="Arial" panose="020B0604020202020204" pitchFamily="34" charset="0"/>
                <a:cs typeface="Arial" panose="020B0604020202020204" pitchFamily="34" charset="0"/>
              </a:rPr>
              <a:t>adj</a:t>
            </a:r>
            <a:r>
              <a:rPr lang="en-US" sz="1600" b="1" baseline="-25000"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 3.76 (1.52, 9.32)</a:t>
            </a:r>
          </a:p>
          <a:p>
            <a:r>
              <a:rPr lang="en-US" sz="1600" b="1" dirty="0">
                <a:latin typeface="Arial" panose="020B0604020202020204" pitchFamily="34" charset="0"/>
                <a:cs typeface="Arial" panose="020B0604020202020204" pitchFamily="34" charset="0"/>
              </a:rPr>
              <a:t>P-value = 0.004 </a:t>
            </a:r>
          </a:p>
        </p:txBody>
      </p:sp>
      <p:sp>
        <p:nvSpPr>
          <p:cNvPr id="6" name="TextBox 5"/>
          <p:cNvSpPr txBox="1"/>
          <p:nvPr/>
        </p:nvSpPr>
        <p:spPr>
          <a:xfrm>
            <a:off x="4076234" y="562938"/>
            <a:ext cx="4104917" cy="523220"/>
          </a:xfrm>
          <a:prstGeom prst="rect">
            <a:avLst/>
          </a:prstGeom>
          <a:noFill/>
        </p:spPr>
        <p:txBody>
          <a:bodyPr wrap="square" rtlCol="0">
            <a:spAutoFit/>
          </a:bodyPr>
          <a:lstStyle/>
          <a:p>
            <a:pPr algn="ctr"/>
            <a:r>
              <a:rPr lang="en-US" sz="2800" b="1" i="1" dirty="0">
                <a:solidFill>
                  <a:srgbClr val="9D1E23"/>
                </a:solidFill>
                <a:latin typeface="Arial" panose="020B0604020202020204" pitchFamily="34" charset="0"/>
                <a:ea typeface="+mj-ea"/>
                <a:cs typeface="Arial" panose="020B0604020202020204" pitchFamily="34" charset="0"/>
              </a:rPr>
              <a:t>Stroke</a:t>
            </a:r>
            <a:endParaRPr lang="en-US" dirty="0"/>
          </a:p>
        </p:txBody>
      </p:sp>
      <p:pic>
        <p:nvPicPr>
          <p:cNvPr id="2050" name="Picture 2" descr="Image result for people icon single"/>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813555" y="2291320"/>
            <a:ext cx="655879" cy="6558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people icon single"/>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043950" y="2291320"/>
            <a:ext cx="655879" cy="65587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8868763" y="1558499"/>
            <a:ext cx="938327" cy="369332"/>
          </a:xfrm>
          <a:prstGeom prst="rect">
            <a:avLst/>
          </a:prstGeom>
          <a:noFill/>
        </p:spPr>
        <p:txBody>
          <a:bodyPr wrap="square" rtlCol="0">
            <a:spAutoFit/>
          </a:bodyPr>
          <a:lstStyle/>
          <a:p>
            <a:pPr algn="ctr"/>
            <a:r>
              <a:rPr lang="en-US" b="1" dirty="0">
                <a:solidFill>
                  <a:srgbClr val="FF5050"/>
                </a:solidFill>
                <a:latin typeface="Arial" panose="020B0604020202020204" pitchFamily="34" charset="0"/>
                <a:cs typeface="Arial" panose="020B0604020202020204" pitchFamily="34" charset="0"/>
              </a:rPr>
              <a:t>INV </a:t>
            </a:r>
          </a:p>
        </p:txBody>
      </p:sp>
      <p:sp>
        <p:nvSpPr>
          <p:cNvPr id="14" name="TextBox 13"/>
          <p:cNvSpPr txBox="1"/>
          <p:nvPr/>
        </p:nvSpPr>
        <p:spPr>
          <a:xfrm>
            <a:off x="10766340" y="1566613"/>
            <a:ext cx="938327" cy="369332"/>
          </a:xfrm>
          <a:prstGeom prst="rect">
            <a:avLst/>
          </a:prstGeom>
          <a:noFill/>
        </p:spPr>
        <p:txBody>
          <a:bodyPr wrap="square" rtlCol="0">
            <a:spAutoFit/>
          </a:bodyPr>
          <a:lstStyle/>
          <a:p>
            <a:r>
              <a:rPr lang="en-US" b="1" dirty="0">
                <a:solidFill>
                  <a:srgbClr val="0070C0"/>
                </a:solidFill>
                <a:latin typeface="Arial" panose="020B0604020202020204" pitchFamily="34" charset="0"/>
                <a:cs typeface="Arial" panose="020B0604020202020204" pitchFamily="34" charset="0"/>
              </a:rPr>
              <a:t>CON</a:t>
            </a:r>
          </a:p>
        </p:txBody>
      </p:sp>
      <p:sp>
        <p:nvSpPr>
          <p:cNvPr id="2" name="TextBox 1"/>
          <p:cNvSpPr txBox="1"/>
          <p:nvPr/>
        </p:nvSpPr>
        <p:spPr>
          <a:xfrm>
            <a:off x="5993048" y="2449983"/>
            <a:ext cx="2345547"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Procedural (&lt;30 days)</a:t>
            </a:r>
          </a:p>
        </p:txBody>
      </p:sp>
    </p:spTree>
    <p:extLst>
      <p:ext uri="{BB962C8B-B14F-4D97-AF65-F5344CB8AC3E}">
        <p14:creationId xmlns:p14="http://schemas.microsoft.com/office/powerpoint/2010/main" val="209593138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Chart 29"/>
          <p:cNvGraphicFramePr>
            <a:graphicFrameLocks noGrp="1"/>
          </p:cNvGraphicFramePr>
          <p:nvPr/>
        </p:nvGraphicFramePr>
        <p:xfrm>
          <a:off x="6096000" y="1375647"/>
          <a:ext cx="5704612" cy="4614335"/>
        </p:xfrm>
        <a:graphic>
          <a:graphicData uri="http://schemas.openxmlformats.org/drawingml/2006/chart">
            <c:chart xmlns:c="http://schemas.openxmlformats.org/drawingml/2006/chart" xmlns:r="http://schemas.openxmlformats.org/officeDocument/2006/relationships" r:id="rId3"/>
          </a:graphicData>
        </a:graphic>
      </p:graphicFrame>
      <p:sp>
        <p:nvSpPr>
          <p:cNvPr id="37" name="Rectangle 36"/>
          <p:cNvSpPr/>
          <p:nvPr/>
        </p:nvSpPr>
        <p:spPr>
          <a:xfrm>
            <a:off x="7368209" y="1943978"/>
            <a:ext cx="4659484" cy="1382317"/>
          </a:xfrm>
          <a:prstGeom prst="rect">
            <a:avLst/>
          </a:prstGeom>
          <a:solidFill>
            <a:schemeClr val="accent4">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itle 1"/>
          <p:cNvSpPr>
            <a:spLocks noGrp="1"/>
          </p:cNvSpPr>
          <p:nvPr>
            <p:ph type="title"/>
          </p:nvPr>
        </p:nvSpPr>
        <p:spPr>
          <a:xfrm>
            <a:off x="422030" y="51734"/>
            <a:ext cx="11347939" cy="685391"/>
          </a:xfrm>
        </p:spPr>
        <p:txBody>
          <a:bodyPr>
            <a:noAutofit/>
          </a:bodyPr>
          <a:lstStyle/>
          <a:p>
            <a:pPr algn="ctr"/>
            <a:r>
              <a:rPr lang="en-US" sz="3600" dirty="0">
                <a:latin typeface="Arial" panose="020B0604020202020204" pitchFamily="34" charset="0"/>
                <a:cs typeface="Arial" panose="020B0604020202020204" pitchFamily="34" charset="0"/>
              </a:rPr>
              <a:t>Safety End Points*</a:t>
            </a:r>
            <a:endParaRPr lang="en-US" sz="3600" i="1" dirty="0">
              <a:solidFill>
                <a:srgbClr val="9D1E23"/>
              </a:solidFill>
              <a:latin typeface="Arial" panose="020B0604020202020204" pitchFamily="34" charset="0"/>
              <a:cs typeface="Arial" panose="020B0604020202020204" pitchFamily="34" charset="0"/>
            </a:endParaRPr>
          </a:p>
        </p:txBody>
      </p:sp>
      <p:sp>
        <p:nvSpPr>
          <p:cNvPr id="6" name="TextBox 5"/>
          <p:cNvSpPr txBox="1"/>
          <p:nvPr/>
        </p:nvSpPr>
        <p:spPr>
          <a:xfrm>
            <a:off x="1339090" y="686050"/>
            <a:ext cx="4088287" cy="523220"/>
          </a:xfrm>
          <a:prstGeom prst="rect">
            <a:avLst/>
          </a:prstGeom>
          <a:noFill/>
        </p:spPr>
        <p:txBody>
          <a:bodyPr wrap="square" rtlCol="0">
            <a:spAutoFit/>
          </a:bodyPr>
          <a:lstStyle/>
          <a:p>
            <a:pPr algn="ctr"/>
            <a:r>
              <a:rPr lang="en-US" sz="2800" b="1" i="1" dirty="0">
                <a:solidFill>
                  <a:srgbClr val="9D1E23"/>
                </a:solidFill>
                <a:latin typeface="Arial" panose="020B0604020202020204" pitchFamily="34" charset="0"/>
                <a:ea typeface="+mj-ea"/>
                <a:cs typeface="Arial" panose="020B0604020202020204" pitchFamily="34" charset="0"/>
              </a:rPr>
              <a:t>Death or New Dialysis</a:t>
            </a:r>
            <a:endParaRPr lang="en-US" dirty="0"/>
          </a:p>
        </p:txBody>
      </p:sp>
      <p:sp>
        <p:nvSpPr>
          <p:cNvPr id="17" name="TextBox 16"/>
          <p:cNvSpPr txBox="1"/>
          <p:nvPr/>
        </p:nvSpPr>
        <p:spPr>
          <a:xfrm>
            <a:off x="8103440" y="690257"/>
            <a:ext cx="2845137" cy="523220"/>
          </a:xfrm>
          <a:prstGeom prst="rect">
            <a:avLst/>
          </a:prstGeom>
          <a:noFill/>
        </p:spPr>
        <p:txBody>
          <a:bodyPr wrap="square" rtlCol="0">
            <a:spAutoFit/>
          </a:bodyPr>
          <a:lstStyle/>
          <a:p>
            <a:pPr algn="ctr"/>
            <a:r>
              <a:rPr lang="en-US" sz="2800" b="1" i="1" dirty="0">
                <a:solidFill>
                  <a:srgbClr val="9D1E23"/>
                </a:solidFill>
                <a:latin typeface="Arial" panose="020B0604020202020204" pitchFamily="34" charset="0"/>
                <a:ea typeface="+mj-ea"/>
                <a:cs typeface="Arial" panose="020B0604020202020204" pitchFamily="34" charset="0"/>
              </a:rPr>
              <a:t>New Dialysis</a:t>
            </a:r>
            <a:endParaRPr lang="en-US" dirty="0"/>
          </a:p>
        </p:txBody>
      </p:sp>
      <p:graphicFrame>
        <p:nvGraphicFramePr>
          <p:cNvPr id="26" name="Chart 25"/>
          <p:cNvGraphicFramePr>
            <a:graphicFrameLocks noGrp="1"/>
          </p:cNvGraphicFramePr>
          <p:nvPr/>
        </p:nvGraphicFramePr>
        <p:xfrm>
          <a:off x="115856" y="1429136"/>
          <a:ext cx="5704612" cy="4421144"/>
        </p:xfrm>
        <a:graphic>
          <a:graphicData uri="http://schemas.openxmlformats.org/drawingml/2006/chart">
            <c:chart xmlns:c="http://schemas.openxmlformats.org/drawingml/2006/chart" xmlns:r="http://schemas.openxmlformats.org/officeDocument/2006/relationships" r:id="rId4"/>
          </a:graphicData>
        </a:graphic>
      </p:graphicFrame>
      <p:sp>
        <p:nvSpPr>
          <p:cNvPr id="27" name="TextBox 26"/>
          <p:cNvSpPr txBox="1"/>
          <p:nvPr/>
        </p:nvSpPr>
        <p:spPr>
          <a:xfrm>
            <a:off x="5602611" y="2159588"/>
            <a:ext cx="938327" cy="338554"/>
          </a:xfrm>
          <a:prstGeom prst="rect">
            <a:avLst/>
          </a:prstGeom>
          <a:noFill/>
        </p:spPr>
        <p:txBody>
          <a:bodyPr wrap="square" rtlCol="0">
            <a:spAutoFit/>
          </a:bodyPr>
          <a:lstStyle/>
          <a:p>
            <a:r>
              <a:rPr lang="en-US" sz="1600" b="1" dirty="0">
                <a:solidFill>
                  <a:srgbClr val="0070C0"/>
                </a:solidFill>
                <a:latin typeface="Arial" panose="020B0604020202020204" pitchFamily="34" charset="0"/>
                <a:cs typeface="Arial" panose="020B0604020202020204" pitchFamily="34" charset="0"/>
              </a:rPr>
              <a:t>CON</a:t>
            </a:r>
          </a:p>
        </p:txBody>
      </p:sp>
      <p:sp>
        <p:nvSpPr>
          <p:cNvPr id="28" name="TextBox 27"/>
          <p:cNvSpPr txBox="1"/>
          <p:nvPr/>
        </p:nvSpPr>
        <p:spPr>
          <a:xfrm>
            <a:off x="5602611" y="1756025"/>
            <a:ext cx="938327" cy="338554"/>
          </a:xfrm>
          <a:prstGeom prst="rect">
            <a:avLst/>
          </a:prstGeom>
          <a:noFill/>
        </p:spPr>
        <p:txBody>
          <a:bodyPr wrap="square" rtlCol="0">
            <a:spAutoFit/>
          </a:bodyPr>
          <a:lstStyle/>
          <a:p>
            <a:r>
              <a:rPr lang="en-US" sz="1600" b="1" dirty="0">
                <a:solidFill>
                  <a:srgbClr val="FF5050"/>
                </a:solidFill>
                <a:latin typeface="Arial" panose="020B0604020202020204" pitchFamily="34" charset="0"/>
                <a:cs typeface="Arial" panose="020B0604020202020204" pitchFamily="34" charset="0"/>
              </a:rPr>
              <a:t>INV</a:t>
            </a:r>
          </a:p>
        </p:txBody>
      </p:sp>
      <p:sp>
        <p:nvSpPr>
          <p:cNvPr id="29" name="TextBox 28"/>
          <p:cNvSpPr txBox="1"/>
          <p:nvPr/>
        </p:nvSpPr>
        <p:spPr>
          <a:xfrm>
            <a:off x="1209081" y="1532327"/>
            <a:ext cx="3348681" cy="584775"/>
          </a:xfrm>
          <a:prstGeom prst="rect">
            <a:avLst/>
          </a:prstGeom>
          <a:noFill/>
        </p:spPr>
        <p:txBody>
          <a:bodyPr wrap="square" rtlCol="0">
            <a:spAutoFit/>
          </a:bodyPr>
          <a:lstStyle/>
          <a:p>
            <a:r>
              <a:rPr lang="en-US" sz="1600" b="1" dirty="0" err="1">
                <a:latin typeface="Arial" panose="020B0604020202020204" pitchFamily="34" charset="0"/>
                <a:cs typeface="Arial" panose="020B0604020202020204" pitchFamily="34" charset="0"/>
              </a:rPr>
              <a:t>HR</a:t>
            </a:r>
            <a:r>
              <a:rPr lang="en-US" sz="1600" b="1" baseline="-25000" dirty="0" err="1">
                <a:latin typeface="Arial" panose="020B0604020202020204" pitchFamily="34" charset="0"/>
                <a:cs typeface="Arial" panose="020B0604020202020204" pitchFamily="34" charset="0"/>
              </a:rPr>
              <a:t>adj</a:t>
            </a:r>
            <a:r>
              <a:rPr lang="en-US" sz="1600" b="1" baseline="-25000"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 1.48 (1.04, 2.11)</a:t>
            </a:r>
          </a:p>
          <a:p>
            <a:r>
              <a:rPr lang="en-US" sz="1600" b="1" dirty="0">
                <a:latin typeface="Arial" panose="020B0604020202020204" pitchFamily="34" charset="0"/>
                <a:cs typeface="Arial" panose="020B0604020202020204" pitchFamily="34" charset="0"/>
              </a:rPr>
              <a:t>P-value = 0.02</a:t>
            </a:r>
          </a:p>
        </p:txBody>
      </p:sp>
      <p:sp>
        <p:nvSpPr>
          <p:cNvPr id="31" name="TextBox 30"/>
          <p:cNvSpPr txBox="1"/>
          <p:nvPr/>
        </p:nvSpPr>
        <p:spPr>
          <a:xfrm>
            <a:off x="11606979" y="3470431"/>
            <a:ext cx="938327" cy="338554"/>
          </a:xfrm>
          <a:prstGeom prst="rect">
            <a:avLst/>
          </a:prstGeom>
          <a:noFill/>
        </p:spPr>
        <p:txBody>
          <a:bodyPr wrap="square" rtlCol="0">
            <a:spAutoFit/>
          </a:bodyPr>
          <a:lstStyle/>
          <a:p>
            <a:r>
              <a:rPr lang="en-US" sz="1600" b="1" dirty="0">
                <a:solidFill>
                  <a:srgbClr val="0070C0"/>
                </a:solidFill>
                <a:latin typeface="Arial" panose="020B0604020202020204" pitchFamily="34" charset="0"/>
                <a:cs typeface="Arial" panose="020B0604020202020204" pitchFamily="34" charset="0"/>
              </a:rPr>
              <a:t>CON</a:t>
            </a:r>
          </a:p>
        </p:txBody>
      </p:sp>
      <p:sp>
        <p:nvSpPr>
          <p:cNvPr id="32" name="TextBox 31"/>
          <p:cNvSpPr txBox="1"/>
          <p:nvPr/>
        </p:nvSpPr>
        <p:spPr>
          <a:xfrm>
            <a:off x="11606980" y="3234611"/>
            <a:ext cx="938327" cy="338554"/>
          </a:xfrm>
          <a:prstGeom prst="rect">
            <a:avLst/>
          </a:prstGeom>
          <a:noFill/>
        </p:spPr>
        <p:txBody>
          <a:bodyPr wrap="square" rtlCol="0">
            <a:spAutoFit/>
          </a:bodyPr>
          <a:lstStyle/>
          <a:p>
            <a:r>
              <a:rPr lang="en-US" sz="1600" b="1" dirty="0">
                <a:solidFill>
                  <a:srgbClr val="FF5050"/>
                </a:solidFill>
                <a:latin typeface="Arial" panose="020B0604020202020204" pitchFamily="34" charset="0"/>
                <a:cs typeface="Arial" panose="020B0604020202020204" pitchFamily="34" charset="0"/>
              </a:rPr>
              <a:t>INV</a:t>
            </a:r>
          </a:p>
        </p:txBody>
      </p:sp>
      <p:sp>
        <p:nvSpPr>
          <p:cNvPr id="33" name="TextBox 32"/>
          <p:cNvSpPr txBox="1"/>
          <p:nvPr/>
        </p:nvSpPr>
        <p:spPr>
          <a:xfrm>
            <a:off x="7149938" y="1359204"/>
            <a:ext cx="3348681" cy="584775"/>
          </a:xfrm>
          <a:prstGeom prst="rect">
            <a:avLst/>
          </a:prstGeom>
          <a:noFill/>
        </p:spPr>
        <p:txBody>
          <a:bodyPr wrap="square" rtlCol="0">
            <a:spAutoFit/>
          </a:bodyPr>
          <a:lstStyle/>
          <a:p>
            <a:r>
              <a:rPr lang="en-US" sz="1600" b="1" dirty="0" err="1">
                <a:latin typeface="Arial" panose="020B0604020202020204" pitchFamily="34" charset="0"/>
                <a:cs typeface="Arial" panose="020B0604020202020204" pitchFamily="34" charset="0"/>
              </a:rPr>
              <a:t>HR</a:t>
            </a:r>
            <a:r>
              <a:rPr lang="en-US" sz="1600" b="1" baseline="-25000" dirty="0" err="1">
                <a:latin typeface="Arial" panose="020B0604020202020204" pitchFamily="34" charset="0"/>
                <a:cs typeface="Arial" panose="020B0604020202020204" pitchFamily="34" charset="0"/>
              </a:rPr>
              <a:t>adj</a:t>
            </a:r>
            <a:r>
              <a:rPr lang="en-US" sz="1600" b="1" baseline="-25000"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 1.47 (0.88, 2.44)</a:t>
            </a:r>
          </a:p>
          <a:p>
            <a:r>
              <a:rPr lang="en-US" sz="1600" b="1" dirty="0">
                <a:latin typeface="Arial" panose="020B0604020202020204" pitchFamily="34" charset="0"/>
                <a:cs typeface="Arial" panose="020B0604020202020204" pitchFamily="34" charset="0"/>
              </a:rPr>
              <a:t>P-value = 0.13</a:t>
            </a:r>
          </a:p>
        </p:txBody>
      </p:sp>
      <p:graphicFrame>
        <p:nvGraphicFramePr>
          <p:cNvPr id="34" name="Table 33"/>
          <p:cNvGraphicFramePr>
            <a:graphicFrameLocks noGrp="1"/>
          </p:cNvGraphicFramePr>
          <p:nvPr/>
        </p:nvGraphicFramePr>
        <p:xfrm>
          <a:off x="7407964" y="2284697"/>
          <a:ext cx="4238772" cy="999582"/>
        </p:xfrm>
        <a:graphic>
          <a:graphicData uri="http://schemas.openxmlformats.org/drawingml/2006/table">
            <a:tbl>
              <a:tblPr>
                <a:tableStyleId>{5C22544A-7EE6-4342-B048-85BDC9FD1C3A}</a:tableStyleId>
              </a:tblPr>
              <a:tblGrid>
                <a:gridCol w="2213114">
                  <a:extLst>
                    <a:ext uri="{9D8B030D-6E8A-4147-A177-3AD203B41FA5}">
                      <a16:colId xmlns:a16="http://schemas.microsoft.com/office/drawing/2014/main" val="1986891642"/>
                    </a:ext>
                  </a:extLst>
                </a:gridCol>
                <a:gridCol w="861392">
                  <a:extLst>
                    <a:ext uri="{9D8B030D-6E8A-4147-A177-3AD203B41FA5}">
                      <a16:colId xmlns:a16="http://schemas.microsoft.com/office/drawing/2014/main" val="1168710538"/>
                    </a:ext>
                  </a:extLst>
                </a:gridCol>
                <a:gridCol w="1164266">
                  <a:extLst>
                    <a:ext uri="{9D8B030D-6E8A-4147-A177-3AD203B41FA5}">
                      <a16:colId xmlns:a16="http://schemas.microsoft.com/office/drawing/2014/main" val="156058910"/>
                    </a:ext>
                  </a:extLst>
                </a:gridCol>
              </a:tblGrid>
              <a:tr h="254046">
                <a:tc>
                  <a:txBody>
                    <a:bodyPr/>
                    <a:lstStyle/>
                    <a:p>
                      <a:pPr algn="l" fontAlgn="b"/>
                      <a:r>
                        <a:rPr lang="en-US" sz="1600" b="1" i="0" u="none" strike="noStrike" baseline="0" dirty="0">
                          <a:solidFill>
                            <a:schemeClr val="tx1"/>
                          </a:solidFill>
                          <a:effectLst/>
                          <a:latin typeface="Arial" panose="020B0604020202020204" pitchFamily="34" charset="0"/>
                          <a:cs typeface="Arial" panose="020B0604020202020204" pitchFamily="34" charset="0"/>
                        </a:rPr>
                        <a:t>AKI after </a:t>
                      </a:r>
                      <a:r>
                        <a:rPr lang="en-US" sz="1600" b="1" i="0" u="none" strike="noStrike" baseline="0" dirty="0" err="1">
                          <a:solidFill>
                            <a:schemeClr val="tx1"/>
                          </a:solidFill>
                          <a:effectLst/>
                          <a:latin typeface="Arial" panose="020B0604020202020204" pitchFamily="34" charset="0"/>
                          <a:cs typeface="Arial" panose="020B0604020202020204" pitchFamily="34" charset="0"/>
                        </a:rPr>
                        <a:t>cath</a:t>
                      </a:r>
                      <a:r>
                        <a:rPr lang="en-US" sz="1600" b="1" i="0" u="none" strike="noStrike" baseline="0" dirty="0">
                          <a:solidFill>
                            <a:schemeClr val="tx1"/>
                          </a:solidFill>
                          <a:effectLst/>
                          <a:latin typeface="Arial" panose="020B0604020202020204" pitchFamily="34" charset="0"/>
                          <a:cs typeface="Arial" panose="020B0604020202020204" pitchFamily="34" charset="0"/>
                        </a:rPr>
                        <a:t>/PCI</a:t>
                      </a:r>
                    </a:p>
                  </a:txBody>
                  <a:tcPr marL="3810" marR="3810" marT="3810" marB="0" anchor="b">
                    <a:noFill/>
                  </a:tcPr>
                </a:tc>
                <a:tc>
                  <a:txBody>
                    <a:bodyPr/>
                    <a:lstStyle/>
                    <a:p>
                      <a:pPr algn="ctr" fontAlgn="b"/>
                      <a:r>
                        <a:rPr lang="en-US" sz="1600" b="1" i="0" u="none" strike="noStrike" baseline="0" dirty="0">
                          <a:solidFill>
                            <a:schemeClr val="tx1"/>
                          </a:solidFill>
                          <a:effectLst/>
                          <a:latin typeface="Arial" panose="020B0604020202020204" pitchFamily="34" charset="0"/>
                          <a:cs typeface="Arial" panose="020B0604020202020204" pitchFamily="34" charset="0"/>
                        </a:rPr>
                        <a:t>7.8%</a:t>
                      </a:r>
                    </a:p>
                  </a:txBody>
                  <a:tcPr marL="3810" marR="3810" marT="3810" marB="0" anchor="b">
                    <a:noFill/>
                  </a:tcPr>
                </a:tc>
                <a:tc>
                  <a:txBody>
                    <a:bodyPr/>
                    <a:lstStyle/>
                    <a:p>
                      <a:pPr algn="ctr" fontAlgn="b"/>
                      <a:r>
                        <a:rPr lang="en-US" sz="1600" b="1" i="0" u="none" strike="noStrike" baseline="0" dirty="0">
                          <a:solidFill>
                            <a:schemeClr val="tx1"/>
                          </a:solidFill>
                          <a:effectLst/>
                          <a:latin typeface="Arial" panose="020B0604020202020204" pitchFamily="34" charset="0"/>
                          <a:cs typeface="Arial" panose="020B0604020202020204" pitchFamily="34" charset="0"/>
                        </a:rPr>
                        <a:t>5.4%</a:t>
                      </a:r>
                    </a:p>
                  </a:txBody>
                  <a:tcPr marL="3810" marR="3810" marT="3810" marB="0" anchor="b">
                    <a:noFill/>
                  </a:tcPr>
                </a:tc>
                <a:extLst>
                  <a:ext uri="{0D108BD9-81ED-4DB2-BD59-A6C34878D82A}">
                    <a16:rowId xmlns:a16="http://schemas.microsoft.com/office/drawing/2014/main" val="1511862013"/>
                  </a:ext>
                </a:extLst>
              </a:tr>
              <a:tr h="254046">
                <a:tc>
                  <a:txBody>
                    <a:bodyPr/>
                    <a:lstStyle/>
                    <a:p>
                      <a:pPr algn="l" fontAlgn="b"/>
                      <a:r>
                        <a:rPr lang="en-US" sz="1600" b="1" i="0" u="none" strike="noStrike" baseline="0" dirty="0">
                          <a:solidFill>
                            <a:schemeClr val="tx1"/>
                          </a:solidFill>
                          <a:effectLst/>
                          <a:latin typeface="Arial" panose="020B0604020202020204" pitchFamily="34" charset="0"/>
                          <a:cs typeface="Arial" panose="020B0604020202020204" pitchFamily="34" charset="0"/>
                        </a:rPr>
                        <a:t>Dialysis after CABG</a:t>
                      </a:r>
                    </a:p>
                  </a:txBody>
                  <a:tcPr marL="3810" marR="3810" marT="3810" marB="0" anchor="b">
                    <a:noFill/>
                  </a:tcPr>
                </a:tc>
                <a:tc>
                  <a:txBody>
                    <a:bodyPr/>
                    <a:lstStyle/>
                    <a:p>
                      <a:pPr algn="ctr" fontAlgn="b"/>
                      <a:r>
                        <a:rPr lang="en-US" sz="1600" b="1" i="0" u="none" strike="noStrike" baseline="0" dirty="0">
                          <a:solidFill>
                            <a:schemeClr val="tx1"/>
                          </a:solidFill>
                          <a:effectLst/>
                          <a:latin typeface="Arial" panose="020B0604020202020204" pitchFamily="34" charset="0"/>
                          <a:cs typeface="Arial" panose="020B0604020202020204" pitchFamily="34" charset="0"/>
                        </a:rPr>
                        <a:t>12.5%</a:t>
                      </a:r>
                    </a:p>
                  </a:txBody>
                  <a:tcPr marL="3810" marR="3810" marT="3810" marB="0" anchor="b">
                    <a:noFill/>
                  </a:tcPr>
                </a:tc>
                <a:tc>
                  <a:txBody>
                    <a:bodyPr/>
                    <a:lstStyle/>
                    <a:p>
                      <a:pPr algn="ctr" fontAlgn="b"/>
                      <a:r>
                        <a:rPr lang="en-US" sz="1600" b="1" i="0" u="none" strike="noStrike" baseline="0" dirty="0">
                          <a:solidFill>
                            <a:schemeClr val="tx1"/>
                          </a:solidFill>
                          <a:effectLst/>
                          <a:latin typeface="Arial" panose="020B0604020202020204" pitchFamily="34" charset="0"/>
                          <a:cs typeface="Arial" panose="020B0604020202020204" pitchFamily="34" charset="0"/>
                        </a:rPr>
                        <a:t>11.1%</a:t>
                      </a:r>
                    </a:p>
                  </a:txBody>
                  <a:tcPr marL="3810" marR="3810" marT="3810" marB="0" anchor="b">
                    <a:noFill/>
                  </a:tcPr>
                </a:tc>
                <a:extLst>
                  <a:ext uri="{0D108BD9-81ED-4DB2-BD59-A6C34878D82A}">
                    <a16:rowId xmlns:a16="http://schemas.microsoft.com/office/drawing/2014/main" val="1101985781"/>
                  </a:ext>
                </a:extLst>
              </a:tr>
              <a:tr h="254046">
                <a:tc>
                  <a:txBody>
                    <a:bodyPr/>
                    <a:lstStyle/>
                    <a:p>
                      <a:pPr algn="l" fontAlgn="b"/>
                      <a:r>
                        <a:rPr lang="en-US" sz="1600" b="1" i="0" u="none" strike="noStrike" baseline="0" dirty="0">
                          <a:solidFill>
                            <a:schemeClr val="tx1"/>
                          </a:solidFill>
                          <a:effectLst/>
                          <a:latin typeface="Arial" panose="020B0604020202020204" pitchFamily="34" charset="0"/>
                          <a:cs typeface="Arial" panose="020B0604020202020204" pitchFamily="34" charset="0"/>
                        </a:rPr>
                        <a:t>Dialysis &lt;30 days after procedure</a:t>
                      </a:r>
                    </a:p>
                  </a:txBody>
                  <a:tcPr marL="3810" marR="3810" marT="3810" marB="0" anchor="b">
                    <a:noFill/>
                  </a:tcPr>
                </a:tc>
                <a:tc>
                  <a:txBody>
                    <a:bodyPr/>
                    <a:lstStyle/>
                    <a:p>
                      <a:pPr algn="ctr" fontAlgn="b"/>
                      <a:r>
                        <a:rPr lang="en-US" sz="1600" b="1" i="0" u="none" strike="noStrike" baseline="0" dirty="0">
                          <a:solidFill>
                            <a:schemeClr val="tx1"/>
                          </a:solidFill>
                          <a:effectLst/>
                          <a:latin typeface="Arial" panose="020B0604020202020204" pitchFamily="34" charset="0"/>
                          <a:cs typeface="Arial" panose="020B0604020202020204" pitchFamily="34" charset="0"/>
                        </a:rPr>
                        <a:t>2.1%</a:t>
                      </a:r>
                    </a:p>
                  </a:txBody>
                  <a:tcPr marL="3810" marR="3810" marT="3810" marB="0" anchor="b">
                    <a:noFill/>
                  </a:tcPr>
                </a:tc>
                <a:tc>
                  <a:txBody>
                    <a:bodyPr/>
                    <a:lstStyle/>
                    <a:p>
                      <a:pPr algn="ctr" fontAlgn="b"/>
                      <a:r>
                        <a:rPr lang="en-US" sz="1600" b="1" i="0" u="none" strike="noStrike" baseline="0" dirty="0">
                          <a:solidFill>
                            <a:schemeClr val="tx1"/>
                          </a:solidFill>
                          <a:effectLst/>
                          <a:latin typeface="Arial" panose="020B0604020202020204" pitchFamily="34" charset="0"/>
                          <a:cs typeface="Arial" panose="020B0604020202020204" pitchFamily="34" charset="0"/>
                        </a:rPr>
                        <a:t>0.6%</a:t>
                      </a:r>
                    </a:p>
                  </a:txBody>
                  <a:tcPr marL="3810" marR="3810" marT="3810" marB="0" anchor="b">
                    <a:noFill/>
                  </a:tcPr>
                </a:tc>
                <a:extLst>
                  <a:ext uri="{0D108BD9-81ED-4DB2-BD59-A6C34878D82A}">
                    <a16:rowId xmlns:a16="http://schemas.microsoft.com/office/drawing/2014/main" val="1352872663"/>
                  </a:ext>
                </a:extLst>
              </a:tr>
            </a:tbl>
          </a:graphicData>
        </a:graphic>
      </p:graphicFrame>
      <p:sp>
        <p:nvSpPr>
          <p:cNvPr id="35" name="TextBox 34"/>
          <p:cNvSpPr txBox="1"/>
          <p:nvPr/>
        </p:nvSpPr>
        <p:spPr>
          <a:xfrm>
            <a:off x="9556240" y="1936733"/>
            <a:ext cx="938327" cy="338554"/>
          </a:xfrm>
          <a:prstGeom prst="rect">
            <a:avLst/>
          </a:prstGeom>
          <a:noFill/>
        </p:spPr>
        <p:txBody>
          <a:bodyPr wrap="square" rtlCol="0">
            <a:spAutoFit/>
          </a:bodyPr>
          <a:lstStyle/>
          <a:p>
            <a:pPr algn="ctr"/>
            <a:r>
              <a:rPr lang="en-US" sz="1600" b="1" dirty="0">
                <a:solidFill>
                  <a:srgbClr val="FF5050"/>
                </a:solidFill>
                <a:latin typeface="Arial" panose="020B0604020202020204" pitchFamily="34" charset="0"/>
                <a:cs typeface="Arial" panose="020B0604020202020204" pitchFamily="34" charset="0"/>
              </a:rPr>
              <a:t>INV </a:t>
            </a:r>
          </a:p>
        </p:txBody>
      </p:sp>
      <p:sp>
        <p:nvSpPr>
          <p:cNvPr id="36" name="TextBox 35"/>
          <p:cNvSpPr txBox="1"/>
          <p:nvPr/>
        </p:nvSpPr>
        <p:spPr>
          <a:xfrm>
            <a:off x="10577644" y="1936732"/>
            <a:ext cx="938327" cy="338554"/>
          </a:xfrm>
          <a:prstGeom prst="rect">
            <a:avLst/>
          </a:prstGeom>
          <a:noFill/>
        </p:spPr>
        <p:txBody>
          <a:bodyPr wrap="square" rtlCol="0">
            <a:spAutoFit/>
          </a:bodyPr>
          <a:lstStyle/>
          <a:p>
            <a:pPr algn="ctr"/>
            <a:r>
              <a:rPr lang="en-US" sz="1600" b="1" dirty="0">
                <a:solidFill>
                  <a:srgbClr val="0070C0"/>
                </a:solidFill>
                <a:latin typeface="Arial" panose="020B0604020202020204" pitchFamily="34" charset="0"/>
                <a:cs typeface="Arial" panose="020B0604020202020204" pitchFamily="34" charset="0"/>
              </a:rPr>
              <a:t>CON</a:t>
            </a:r>
          </a:p>
        </p:txBody>
      </p:sp>
      <p:sp>
        <p:nvSpPr>
          <p:cNvPr id="2" name="TextBox 1">
            <a:extLst>
              <a:ext uri="{FF2B5EF4-FFF2-40B4-BE49-F238E27FC236}">
                <a16:creationId xmlns:a16="http://schemas.microsoft.com/office/drawing/2014/main" id="{143F460B-A1CA-294C-9444-8C07AD6E9005}"/>
              </a:ext>
            </a:extLst>
          </p:cNvPr>
          <p:cNvSpPr txBox="1"/>
          <p:nvPr/>
        </p:nvSpPr>
        <p:spPr>
          <a:xfrm>
            <a:off x="115856" y="6234514"/>
            <a:ext cx="4359965"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 In those not on dialysis at baseline</a:t>
            </a:r>
            <a:endParaRPr lang="en-US" sz="1400" dirty="0"/>
          </a:p>
        </p:txBody>
      </p:sp>
    </p:spTree>
    <p:extLst>
      <p:ext uri="{BB962C8B-B14F-4D97-AF65-F5344CB8AC3E}">
        <p14:creationId xmlns:p14="http://schemas.microsoft.com/office/powerpoint/2010/main" val="150675639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64237" y="0"/>
            <a:ext cx="11347939" cy="896233"/>
          </a:xfrm>
        </p:spPr>
        <p:txBody>
          <a:bodyPr>
            <a:normAutofit fontScale="90000"/>
          </a:bodyPr>
          <a:lstStyle/>
          <a:p>
            <a:pPr algn="ctr"/>
            <a:r>
              <a:rPr lang="en-US" sz="3200" dirty="0">
                <a:latin typeface="Arial" panose="020B0604020202020204" pitchFamily="34" charset="0"/>
                <a:cs typeface="Arial" panose="020B0604020202020204" pitchFamily="34" charset="0"/>
              </a:rPr>
              <a:t>Heterogeneity of Treatment Effect</a:t>
            </a:r>
            <a:br>
              <a:rPr lang="en-US" sz="3200" dirty="0">
                <a:solidFill>
                  <a:srgbClr val="9D1E23"/>
                </a:solidFill>
                <a:latin typeface="Arial" panose="020B0604020202020204" pitchFamily="34" charset="0"/>
                <a:cs typeface="Arial" panose="020B0604020202020204" pitchFamily="34" charset="0"/>
              </a:rPr>
            </a:br>
            <a:r>
              <a:rPr lang="en-US" sz="2800" i="1" dirty="0">
                <a:solidFill>
                  <a:srgbClr val="9D1E23"/>
                </a:solidFill>
                <a:latin typeface="Arial" panose="020B0604020202020204" pitchFamily="34" charset="0"/>
                <a:cs typeface="Arial" panose="020B0604020202020204" pitchFamily="34" charset="0"/>
              </a:rPr>
              <a:t>Death or MI</a:t>
            </a:r>
            <a:endParaRPr lang="en-US" sz="3600" i="1" dirty="0">
              <a:solidFill>
                <a:srgbClr val="9D1E23"/>
              </a:solidFill>
              <a:latin typeface="Arial" panose="020B0604020202020204" pitchFamily="34" charset="0"/>
              <a:cs typeface="Arial" panose="020B0604020202020204" pitchFamily="34" charset="0"/>
            </a:endParaRPr>
          </a:p>
        </p:txBody>
      </p:sp>
      <p:pic>
        <p:nvPicPr>
          <p:cNvPr id="6"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04136" y="1083108"/>
            <a:ext cx="6983728" cy="5586984"/>
          </a:xfrm>
        </p:spPr>
      </p:pic>
      <p:sp>
        <p:nvSpPr>
          <p:cNvPr id="2" name="Rectangle 1"/>
          <p:cNvSpPr/>
          <p:nvPr/>
        </p:nvSpPr>
        <p:spPr>
          <a:xfrm>
            <a:off x="2430049" y="5323562"/>
            <a:ext cx="7402883" cy="82671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795478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197429" y="133224"/>
            <a:ext cx="10384971" cy="896233"/>
          </a:xfrm>
        </p:spPr>
        <p:txBody>
          <a:bodyPr>
            <a:normAutofit fontScale="90000"/>
          </a:bodyPr>
          <a:lstStyle/>
          <a:p>
            <a:pPr algn="ctr"/>
            <a:r>
              <a:rPr lang="en-US" sz="3200" dirty="0">
                <a:latin typeface="Arial" panose="020B0604020202020204" pitchFamily="34" charset="0"/>
                <a:cs typeface="Arial" panose="020B0604020202020204" pitchFamily="34" charset="0"/>
              </a:rPr>
              <a:t>Heterogeneity of Treatment Effect</a:t>
            </a:r>
            <a:br>
              <a:rPr lang="en-US" sz="3200" dirty="0">
                <a:solidFill>
                  <a:srgbClr val="9D1E23"/>
                </a:solidFill>
                <a:latin typeface="Arial" panose="020B0604020202020204" pitchFamily="34" charset="0"/>
                <a:cs typeface="Arial" panose="020B0604020202020204" pitchFamily="34" charset="0"/>
              </a:rPr>
            </a:br>
            <a:r>
              <a:rPr lang="en-US" sz="2800" i="1" dirty="0">
                <a:solidFill>
                  <a:srgbClr val="9D1E23"/>
                </a:solidFill>
                <a:latin typeface="Arial" panose="020B0604020202020204" pitchFamily="34" charset="0"/>
                <a:cs typeface="Arial" panose="020B0604020202020204" pitchFamily="34" charset="0"/>
              </a:rPr>
              <a:t>Death, MI, Hospitalization for Unstable Angina or Heart Failure or Resuscitated Cardiac Arrest</a:t>
            </a:r>
            <a:endParaRPr lang="en-US" sz="3600" i="1" dirty="0">
              <a:solidFill>
                <a:srgbClr val="9D1E23"/>
              </a:solidFill>
              <a:latin typeface="Arial" panose="020B0604020202020204" pitchFamily="34" charset="0"/>
              <a:cs typeface="Arial" panose="020B0604020202020204" pitchFamily="34" charset="0"/>
            </a:endParaRPr>
          </a:p>
        </p:txBody>
      </p:sp>
      <p:pic>
        <p:nvPicPr>
          <p:cNvPr id="6"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18494" y="1066155"/>
            <a:ext cx="6987961" cy="5590370"/>
          </a:xfrm>
        </p:spPr>
      </p:pic>
      <p:sp>
        <p:nvSpPr>
          <p:cNvPr id="5" name="Rectangle 4"/>
          <p:cNvSpPr/>
          <p:nvPr/>
        </p:nvSpPr>
        <p:spPr>
          <a:xfrm>
            <a:off x="2430049" y="5323562"/>
            <a:ext cx="7402883" cy="87682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828412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7399A-9288-294E-9C86-D90B60FA858A}"/>
              </a:ext>
            </a:extLst>
          </p:cNvPr>
          <p:cNvSpPr>
            <a:spLocks noGrp="1"/>
          </p:cNvSpPr>
          <p:nvPr>
            <p:ph type="title"/>
          </p:nvPr>
        </p:nvSpPr>
        <p:spPr>
          <a:xfrm>
            <a:off x="457381" y="5725"/>
            <a:ext cx="11347939" cy="678562"/>
          </a:xfrm>
        </p:spPr>
        <p:txBody>
          <a:bodyPr>
            <a:normAutofit/>
          </a:bodyPr>
          <a:lstStyle/>
          <a:p>
            <a:pPr algn="ctr"/>
            <a:r>
              <a:rPr lang="en-US" sz="4000" dirty="0">
                <a:latin typeface="Arial" panose="020B0604020202020204" pitchFamily="34" charset="0"/>
                <a:cs typeface="Arial" panose="020B0604020202020204" pitchFamily="34" charset="0"/>
              </a:rPr>
              <a:t>Study Limitations</a:t>
            </a:r>
          </a:p>
        </p:txBody>
      </p:sp>
      <p:sp>
        <p:nvSpPr>
          <p:cNvPr id="3" name="Content Placeholder 2">
            <a:extLst>
              <a:ext uri="{FF2B5EF4-FFF2-40B4-BE49-F238E27FC236}">
                <a16:creationId xmlns:a16="http://schemas.microsoft.com/office/drawing/2014/main" id="{6308CC34-A7D8-FD41-9065-4250CF8ECB88}"/>
              </a:ext>
            </a:extLst>
          </p:cNvPr>
          <p:cNvSpPr>
            <a:spLocks noGrp="1"/>
          </p:cNvSpPr>
          <p:nvPr>
            <p:ph idx="1"/>
          </p:nvPr>
        </p:nvSpPr>
        <p:spPr>
          <a:xfrm>
            <a:off x="1088571" y="908011"/>
            <a:ext cx="10787475" cy="4754001"/>
          </a:xfrm>
        </p:spPr>
        <p:txBody>
          <a:bodyPr>
            <a:noAutofit/>
          </a:bodyPr>
          <a:lstStyle/>
          <a:p>
            <a:pPr>
              <a:lnSpc>
                <a:spcPct val="100000"/>
              </a:lnSpc>
              <a:spcBef>
                <a:spcPts val="1200"/>
              </a:spcBef>
              <a:spcAft>
                <a:spcPts val="600"/>
              </a:spcAft>
            </a:pPr>
            <a:r>
              <a:rPr lang="en-US" sz="2400" dirty="0">
                <a:latin typeface="Arial" panose="020B0604020202020204" pitchFamily="34" charset="0"/>
                <a:cs typeface="Arial" panose="020B0604020202020204" pitchFamily="34" charset="0"/>
              </a:rPr>
              <a:t>Low rates of revascularization in the invasive arm</a:t>
            </a:r>
          </a:p>
          <a:p>
            <a:pPr lvl="1">
              <a:lnSpc>
                <a:spcPct val="100000"/>
              </a:lnSpc>
              <a:spcBef>
                <a:spcPts val="1200"/>
              </a:spcBef>
              <a:spcAft>
                <a:spcPts val="600"/>
              </a:spcAft>
            </a:pPr>
            <a:r>
              <a:rPr lang="en-US" sz="2000" dirty="0">
                <a:latin typeface="Arial" panose="020B0604020202020204" pitchFamily="34" charset="0"/>
                <a:cs typeface="Arial" panose="020B0604020202020204" pitchFamily="34" charset="0"/>
              </a:rPr>
              <a:t>Sensitivity and specificity of stress testing in CKD cohort is poor</a:t>
            </a:r>
          </a:p>
          <a:p>
            <a:pPr lvl="1">
              <a:lnSpc>
                <a:spcPct val="100000"/>
              </a:lnSpc>
              <a:spcBef>
                <a:spcPts val="1200"/>
              </a:spcBef>
              <a:spcAft>
                <a:spcPts val="600"/>
              </a:spcAft>
            </a:pPr>
            <a:r>
              <a:rPr lang="en-US" sz="2000" dirty="0">
                <a:latin typeface="Arial" panose="020B0604020202020204" pitchFamily="34" charset="0"/>
                <a:cs typeface="Arial" panose="020B0604020202020204" pitchFamily="34" charset="0"/>
              </a:rPr>
              <a:t>No requirement for CCTA in the trial</a:t>
            </a:r>
          </a:p>
          <a:p>
            <a:pPr>
              <a:lnSpc>
                <a:spcPct val="100000"/>
              </a:lnSpc>
              <a:spcBef>
                <a:spcPts val="1200"/>
              </a:spcBef>
              <a:spcAft>
                <a:spcPts val="600"/>
              </a:spcAft>
            </a:pPr>
            <a:r>
              <a:rPr lang="en-US" sz="2400" dirty="0">
                <a:latin typeface="Arial" panose="020B0604020202020204" pitchFamily="34" charset="0"/>
                <a:cs typeface="Arial" panose="020B0604020202020204" pitchFamily="34" charset="0"/>
              </a:rPr>
              <a:t>Based on exclusion criteria, the trial results do not apply to patients with:</a:t>
            </a:r>
          </a:p>
          <a:p>
            <a:pPr lvl="1">
              <a:lnSpc>
                <a:spcPct val="100000"/>
              </a:lnSpc>
              <a:spcBef>
                <a:spcPts val="1200"/>
              </a:spcBef>
              <a:spcAft>
                <a:spcPts val="600"/>
              </a:spcAft>
            </a:pPr>
            <a:r>
              <a:rPr lang="en-US" sz="2000" dirty="0">
                <a:latin typeface="Arial" panose="020B0604020202020204" pitchFamily="34" charset="0"/>
                <a:cs typeface="Arial" panose="020B0604020202020204" pitchFamily="34" charset="0"/>
              </a:rPr>
              <a:t>Acute coronary syndromes within 2 months</a:t>
            </a:r>
          </a:p>
          <a:p>
            <a:pPr lvl="1">
              <a:lnSpc>
                <a:spcPct val="100000"/>
              </a:lnSpc>
              <a:spcBef>
                <a:spcPts val="1200"/>
              </a:spcBef>
              <a:spcAft>
                <a:spcPts val="600"/>
              </a:spcAft>
            </a:pPr>
            <a:r>
              <a:rPr lang="en-US" sz="2000" dirty="0">
                <a:latin typeface="Arial" panose="020B0604020202020204" pitchFamily="34" charset="0"/>
                <a:cs typeface="Arial" panose="020B0604020202020204" pitchFamily="34" charset="0"/>
              </a:rPr>
              <a:t>Highly symptomatic patients</a:t>
            </a:r>
          </a:p>
          <a:p>
            <a:pPr lvl="1">
              <a:lnSpc>
                <a:spcPct val="100000"/>
              </a:lnSpc>
              <a:spcBef>
                <a:spcPts val="1200"/>
              </a:spcBef>
              <a:spcAft>
                <a:spcPts val="600"/>
              </a:spcAft>
            </a:pPr>
            <a:r>
              <a:rPr lang="en-US" sz="2000" dirty="0">
                <a:latin typeface="Arial" panose="020B0604020202020204" pitchFamily="34" charset="0"/>
                <a:cs typeface="Arial" panose="020B0604020202020204" pitchFamily="34" charset="0"/>
              </a:rPr>
              <a:t>LVEF &lt;35%</a:t>
            </a:r>
          </a:p>
          <a:p>
            <a:pPr>
              <a:lnSpc>
                <a:spcPct val="100000"/>
              </a:lnSpc>
              <a:spcBef>
                <a:spcPts val="1200"/>
              </a:spcBef>
              <a:spcAft>
                <a:spcPts val="600"/>
              </a:spcAft>
            </a:pPr>
            <a:r>
              <a:rPr lang="en-US" sz="2400" dirty="0">
                <a:latin typeface="Arial" panose="020B0604020202020204" pitchFamily="34" charset="0"/>
                <a:cs typeface="Arial" panose="020B0604020202020204" pitchFamily="34" charset="0"/>
              </a:rPr>
              <a:t>Sites were specifically trained to minimize risk of AKI after cardiac catheterization and revascularization. </a:t>
            </a:r>
          </a:p>
          <a:p>
            <a:pPr lvl="1">
              <a:lnSpc>
                <a:spcPct val="100000"/>
              </a:lnSpc>
              <a:spcBef>
                <a:spcPts val="1200"/>
              </a:spcBef>
              <a:spcAft>
                <a:spcPts val="600"/>
              </a:spcAft>
            </a:pPr>
            <a:r>
              <a:rPr lang="en-US" sz="2000" dirty="0">
                <a:latin typeface="Arial" panose="020B0604020202020204" pitchFamily="34" charset="0"/>
                <a:cs typeface="Arial" panose="020B0604020202020204" pitchFamily="34" charset="0"/>
              </a:rPr>
              <a:t>Trial findings not generalizable to centers with higher complication rates</a:t>
            </a:r>
          </a:p>
          <a:p>
            <a:pPr>
              <a:lnSpc>
                <a:spcPct val="100000"/>
              </a:lnSpc>
              <a:spcBef>
                <a:spcPts val="1200"/>
              </a:spcBef>
              <a:spcAft>
                <a:spcPts val="600"/>
              </a:spcAft>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409648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7399A-9288-294E-9C86-D90B60FA858A}"/>
              </a:ext>
            </a:extLst>
          </p:cNvPr>
          <p:cNvSpPr>
            <a:spLocks noGrp="1"/>
          </p:cNvSpPr>
          <p:nvPr>
            <p:ph type="title"/>
          </p:nvPr>
        </p:nvSpPr>
        <p:spPr>
          <a:xfrm>
            <a:off x="443297" y="18168"/>
            <a:ext cx="11347939" cy="962513"/>
          </a:xfrm>
        </p:spPr>
        <p:txBody>
          <a:bodyPr>
            <a:normAutofit/>
          </a:bodyPr>
          <a:lstStyle/>
          <a:p>
            <a:pPr algn="ctr"/>
            <a:r>
              <a:rPr lang="en-US" sz="4000">
                <a:latin typeface="Arial" panose="020B0604020202020204" pitchFamily="34" charset="0"/>
                <a:cs typeface="Arial" panose="020B0604020202020204" pitchFamily="34" charset="0"/>
              </a:rPr>
              <a:t>Conclusions</a:t>
            </a:r>
            <a:endParaRPr lang="en-US" sz="40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6308CC34-A7D8-FD41-9065-4250CF8ECB88}"/>
              </a:ext>
            </a:extLst>
          </p:cNvPr>
          <p:cNvSpPr>
            <a:spLocks noGrp="1"/>
          </p:cNvSpPr>
          <p:nvPr>
            <p:ph idx="1"/>
          </p:nvPr>
        </p:nvSpPr>
        <p:spPr>
          <a:xfrm>
            <a:off x="1110344" y="1102523"/>
            <a:ext cx="10566400" cy="5015105"/>
          </a:xfrm>
        </p:spPr>
        <p:txBody>
          <a:bodyPr>
            <a:normAutofit/>
          </a:bodyPr>
          <a:lstStyle/>
          <a:p>
            <a:pPr marL="0" indent="0" algn="ctr">
              <a:lnSpc>
                <a:spcPct val="100000"/>
              </a:lnSpc>
              <a:spcAft>
                <a:spcPts val="1200"/>
              </a:spcAft>
              <a:buNone/>
            </a:pPr>
            <a:r>
              <a:rPr lang="en-US" dirty="0">
                <a:latin typeface="Arial" panose="020B0604020202020204" pitchFamily="34" charset="0"/>
                <a:cs typeface="Arial" panose="020B0604020202020204" pitchFamily="34" charset="0"/>
              </a:rPr>
              <a:t>Largest trial of invasive vs. conservative strategy in patients with advanced CKD and SIHD.</a:t>
            </a:r>
          </a:p>
          <a:p>
            <a:pPr marL="0" indent="0" algn="ctr">
              <a:lnSpc>
                <a:spcPct val="100000"/>
              </a:lnSpc>
              <a:spcAft>
                <a:spcPts val="1200"/>
              </a:spcAft>
              <a:buNone/>
            </a:pPr>
            <a:r>
              <a:rPr lang="en-US" dirty="0">
                <a:latin typeface="Arial" panose="020B0604020202020204" pitchFamily="34" charset="0"/>
                <a:cs typeface="Arial" panose="020B0604020202020204" pitchFamily="34" charset="0"/>
              </a:rPr>
              <a:t>An initial invasive strategy did not demonstrate a reduced risk                 of clinical outcomes as compared with                                                       an initial conservative strategy.</a:t>
            </a:r>
          </a:p>
          <a:p>
            <a:pPr marL="0" indent="0" algn="ctr">
              <a:lnSpc>
                <a:spcPct val="100000"/>
              </a:lnSpc>
              <a:spcAft>
                <a:spcPts val="1200"/>
              </a:spcAft>
              <a:buNone/>
            </a:pPr>
            <a:r>
              <a:rPr lang="en-US" dirty="0">
                <a:latin typeface="Arial" panose="020B0604020202020204" pitchFamily="34" charset="0"/>
                <a:cs typeface="Arial" panose="020B0604020202020204" pitchFamily="34" charset="0"/>
              </a:rPr>
              <a:t>There was a significant increased risk of stroke and death or               new dialysis with an invasive strategy. </a:t>
            </a:r>
          </a:p>
          <a:p>
            <a:pPr marL="0" indent="0">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8780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5106" name="Rectangle 2">
            <a:extLst>
              <a:ext uri="{FF2B5EF4-FFF2-40B4-BE49-F238E27FC236}">
                <a16:creationId xmlns:a16="http://schemas.microsoft.com/office/drawing/2014/main" id="{9F6C6968-18D1-4380-99FD-3A8A440DEA19}"/>
              </a:ext>
            </a:extLst>
          </p:cNvPr>
          <p:cNvSpPr>
            <a:spLocks noGrp="1" noRot="1" noChangeArrowheads="1"/>
          </p:cNvSpPr>
          <p:nvPr>
            <p:ph type="title"/>
          </p:nvPr>
        </p:nvSpPr>
        <p:spPr>
          <a:xfrm>
            <a:off x="1082842" y="0"/>
            <a:ext cx="10515600" cy="838200"/>
          </a:xfrm>
        </p:spPr>
        <p:txBody>
          <a:bodyPr/>
          <a:lstStyle/>
          <a:p>
            <a:pPr algn="ctr" eaLnBrk="1" hangingPunct="1">
              <a:defRPr/>
            </a:pPr>
            <a:r>
              <a:rPr lang="en-US" sz="4000" dirty="0"/>
              <a:t>High BP in Pregnancy</a:t>
            </a:r>
          </a:p>
        </p:txBody>
      </p:sp>
      <p:pic>
        <p:nvPicPr>
          <p:cNvPr id="4" name="Picture 3" descr="A person in a blue shirt&#10;&#10;Description automatically generated">
            <a:extLst>
              <a:ext uri="{FF2B5EF4-FFF2-40B4-BE49-F238E27FC236}">
                <a16:creationId xmlns:a16="http://schemas.microsoft.com/office/drawing/2014/main" id="{4F5C1824-AC4A-4924-8D96-3062C394908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601310" y="1150883"/>
            <a:ext cx="7598979" cy="5060731"/>
          </a:xfrm>
          <a:prstGeom prst="rect">
            <a:avLst/>
          </a:prstGeom>
        </p:spPr>
      </p:pic>
      <p:sp>
        <p:nvSpPr>
          <p:cNvPr id="6" name="Thought Bubble: Cloud 5">
            <a:extLst>
              <a:ext uri="{FF2B5EF4-FFF2-40B4-BE49-F238E27FC236}">
                <a16:creationId xmlns:a16="http://schemas.microsoft.com/office/drawing/2014/main" id="{25EF3C97-A2B1-4049-8033-900DFE341A80}"/>
              </a:ext>
            </a:extLst>
          </p:cNvPr>
          <p:cNvSpPr/>
          <p:nvPr/>
        </p:nvSpPr>
        <p:spPr>
          <a:xfrm flipH="1">
            <a:off x="4824244" y="1781503"/>
            <a:ext cx="1749976" cy="851338"/>
          </a:xfrm>
          <a:prstGeom prst="cloudCallout">
            <a:avLst>
              <a:gd name="adj1" fmla="val -117536"/>
              <a:gd name="adj2" fmla="val -11462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OMG!</a:t>
            </a:r>
          </a:p>
        </p:txBody>
      </p:sp>
    </p:spTree>
    <p:extLst>
      <p:ext uri="{BB962C8B-B14F-4D97-AF65-F5344CB8AC3E}">
        <p14:creationId xmlns:p14="http://schemas.microsoft.com/office/powerpoint/2010/main" val="361102902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7399A-9288-294E-9C86-D90B60FA858A}"/>
              </a:ext>
            </a:extLst>
          </p:cNvPr>
          <p:cNvSpPr>
            <a:spLocks noGrp="1"/>
          </p:cNvSpPr>
          <p:nvPr>
            <p:ph type="title"/>
          </p:nvPr>
        </p:nvSpPr>
        <p:spPr>
          <a:xfrm>
            <a:off x="443297" y="18168"/>
            <a:ext cx="11347939" cy="962513"/>
          </a:xfrm>
        </p:spPr>
        <p:txBody>
          <a:bodyPr>
            <a:normAutofit/>
          </a:bodyPr>
          <a:lstStyle/>
          <a:p>
            <a:pPr algn="ctr"/>
            <a:r>
              <a:rPr lang="en-US" sz="4000" dirty="0">
                <a:latin typeface="Arial" panose="020B0604020202020204" pitchFamily="34" charset="0"/>
                <a:cs typeface="Arial" panose="020B0604020202020204" pitchFamily="34" charset="0"/>
              </a:rPr>
              <a:t>BDM Thoughts</a:t>
            </a:r>
          </a:p>
        </p:txBody>
      </p:sp>
      <p:sp>
        <p:nvSpPr>
          <p:cNvPr id="3" name="Content Placeholder 2">
            <a:extLst>
              <a:ext uri="{FF2B5EF4-FFF2-40B4-BE49-F238E27FC236}">
                <a16:creationId xmlns:a16="http://schemas.microsoft.com/office/drawing/2014/main" id="{6308CC34-A7D8-FD41-9065-4250CF8ECB88}"/>
              </a:ext>
            </a:extLst>
          </p:cNvPr>
          <p:cNvSpPr>
            <a:spLocks noGrp="1"/>
          </p:cNvSpPr>
          <p:nvPr>
            <p:ph idx="1"/>
          </p:nvPr>
        </p:nvSpPr>
        <p:spPr>
          <a:xfrm>
            <a:off x="1110344" y="1102523"/>
            <a:ext cx="10566400" cy="5015105"/>
          </a:xfrm>
        </p:spPr>
        <p:txBody>
          <a:bodyPr>
            <a:normAutofit/>
          </a:bodyPr>
          <a:lstStyle/>
          <a:p>
            <a:pPr marL="0" indent="0" algn="ctr">
              <a:buNone/>
            </a:pPr>
            <a:r>
              <a:rPr lang="en-US" dirty="0">
                <a:latin typeface="Arial" panose="020B0604020202020204" pitchFamily="34" charset="0"/>
                <a:cs typeface="Arial" panose="020B0604020202020204" pitchFamily="34" charset="0"/>
              </a:rPr>
              <a:t>CKD pts with SIHD are extremely high risk - &gt;27% dead at 3 </a:t>
            </a:r>
            <a:r>
              <a:rPr lang="en-US" dirty="0" err="1">
                <a:latin typeface="Arial" panose="020B0604020202020204" pitchFamily="34" charset="0"/>
                <a:cs typeface="Arial" panose="020B0604020202020204" pitchFamily="34" charset="0"/>
              </a:rPr>
              <a:t>yrs</a:t>
            </a:r>
            <a:r>
              <a:rPr lang="en-US" dirty="0">
                <a:latin typeface="Arial" panose="020B0604020202020204" pitchFamily="34" charset="0"/>
                <a:cs typeface="Arial" panose="020B0604020202020204" pitchFamily="34" charset="0"/>
              </a:rPr>
              <a:t>; ~ 15% had MI at 3 </a:t>
            </a:r>
            <a:r>
              <a:rPr lang="en-US" dirty="0" err="1">
                <a:latin typeface="Arial" panose="020B0604020202020204" pitchFamily="34" charset="0"/>
                <a:cs typeface="Arial" panose="020B0604020202020204" pitchFamily="34" charset="0"/>
              </a:rPr>
              <a:t>yrs</a:t>
            </a:r>
            <a:r>
              <a:rPr lang="en-US" dirty="0">
                <a:latin typeface="Arial" panose="020B0604020202020204" pitchFamily="34" charset="0"/>
                <a:cs typeface="Arial" panose="020B0604020202020204" pitchFamily="34" charset="0"/>
              </a:rPr>
              <a:t>; over one third (~36.5%) were either dead or had an MI at 3 </a:t>
            </a:r>
            <a:r>
              <a:rPr lang="en-US" dirty="0" err="1">
                <a:latin typeface="Arial" panose="020B0604020202020204" pitchFamily="34" charset="0"/>
                <a:cs typeface="Arial" panose="020B0604020202020204" pitchFamily="34" charset="0"/>
              </a:rPr>
              <a:t>yrs</a:t>
            </a:r>
            <a:r>
              <a:rPr lang="en-US" dirty="0">
                <a:latin typeface="Arial" panose="020B0604020202020204" pitchFamily="34" charset="0"/>
                <a:cs typeface="Arial" panose="020B0604020202020204" pitchFamily="34" charset="0"/>
              </a:rPr>
              <a:t>!</a:t>
            </a:r>
          </a:p>
          <a:p>
            <a:pPr marL="0" indent="0" algn="ctr">
              <a:buNone/>
            </a:pPr>
            <a:endParaRPr lang="en-US" dirty="0">
              <a:latin typeface="Arial" panose="020B0604020202020204" pitchFamily="34" charset="0"/>
              <a:cs typeface="Arial" panose="020B0604020202020204" pitchFamily="34" charset="0"/>
            </a:endParaRPr>
          </a:p>
          <a:p>
            <a:pPr marL="0" indent="0" algn="ctr">
              <a:buNone/>
            </a:pPr>
            <a:r>
              <a:rPr lang="en-US" dirty="0">
                <a:latin typeface="Arial" panose="020B0604020202020204" pitchFamily="34" charset="0"/>
                <a:cs typeface="Arial" panose="020B0604020202020204" pitchFamily="34" charset="0"/>
              </a:rPr>
              <a:t>With a significant increased risk of stroke and death plus new dialysis with an invasive approach, pts with CKD should only have an invasive strategy during an ACS.</a:t>
            </a:r>
          </a:p>
          <a:p>
            <a:pPr marL="0" indent="0" algn="ctr">
              <a:buNone/>
            </a:pPr>
            <a:endParaRPr lang="en-US" dirty="0">
              <a:latin typeface="Arial" panose="020B0604020202020204" pitchFamily="34" charset="0"/>
              <a:cs typeface="Arial" panose="020B0604020202020204" pitchFamily="34" charset="0"/>
            </a:endParaRPr>
          </a:p>
          <a:p>
            <a:pPr marL="0" indent="0" algn="ctr">
              <a:buNone/>
            </a:pPr>
            <a:r>
              <a:rPr lang="en-US" dirty="0">
                <a:latin typeface="Arial" panose="020B0604020202020204" pitchFamily="34" charset="0"/>
                <a:cs typeface="Arial" panose="020B0604020202020204" pitchFamily="34" charset="0"/>
              </a:rPr>
              <a:t>In other words, invasion should only be performed during a STEMI or NSTEMI with elevated troponin levels.</a:t>
            </a:r>
          </a:p>
        </p:txBody>
      </p:sp>
    </p:spTree>
    <p:extLst>
      <p:ext uri="{BB962C8B-B14F-4D97-AF65-F5344CB8AC3E}">
        <p14:creationId xmlns:p14="http://schemas.microsoft.com/office/powerpoint/2010/main" val="167506700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7399A-9288-294E-9C86-D90B60FA858A}"/>
              </a:ext>
            </a:extLst>
          </p:cNvPr>
          <p:cNvSpPr>
            <a:spLocks noGrp="1"/>
          </p:cNvSpPr>
          <p:nvPr>
            <p:ph type="title"/>
          </p:nvPr>
        </p:nvSpPr>
        <p:spPr>
          <a:xfrm>
            <a:off x="443297" y="18168"/>
            <a:ext cx="11347939" cy="962513"/>
          </a:xfrm>
        </p:spPr>
        <p:txBody>
          <a:bodyPr>
            <a:normAutofit/>
          </a:bodyPr>
          <a:lstStyle/>
          <a:p>
            <a:pPr algn="ctr"/>
            <a:r>
              <a:rPr lang="en-US" sz="4000" dirty="0">
                <a:latin typeface="Arial" panose="020B0604020202020204" pitchFamily="34" charset="0"/>
                <a:cs typeface="Arial" panose="020B0604020202020204" pitchFamily="34" charset="0"/>
              </a:rPr>
              <a:t>BDM Thoughts</a:t>
            </a:r>
          </a:p>
        </p:txBody>
      </p:sp>
      <p:pic>
        <p:nvPicPr>
          <p:cNvPr id="1026" name="Picture 2" descr="Image result for causes of chronic kidney disease">
            <a:extLst>
              <a:ext uri="{FF2B5EF4-FFF2-40B4-BE49-F238E27FC236}">
                <a16:creationId xmlns:a16="http://schemas.microsoft.com/office/drawing/2014/main" id="{4B5CC8F1-4158-42C9-97FB-63A0687FF8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57" y="1444171"/>
            <a:ext cx="9419772" cy="458651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524F3A7-A1B4-4365-93E2-CF7F50B3D787}"/>
              </a:ext>
            </a:extLst>
          </p:cNvPr>
          <p:cNvSpPr txBox="1"/>
          <p:nvPr/>
        </p:nvSpPr>
        <p:spPr>
          <a:xfrm>
            <a:off x="1524000" y="834571"/>
            <a:ext cx="9608457" cy="523220"/>
          </a:xfrm>
          <a:prstGeom prst="rect">
            <a:avLst/>
          </a:prstGeom>
          <a:noFill/>
        </p:spPr>
        <p:txBody>
          <a:bodyPr wrap="square" rtlCol="0">
            <a:spAutoFit/>
          </a:bodyPr>
          <a:lstStyle/>
          <a:p>
            <a:pPr algn="ctr"/>
            <a:r>
              <a:rPr lang="en-US" sz="2800" dirty="0"/>
              <a:t>We need to prevent CKD (&lt;30 GFR) in our patients.</a:t>
            </a:r>
          </a:p>
        </p:txBody>
      </p:sp>
      <p:sp>
        <p:nvSpPr>
          <p:cNvPr id="7" name="Right Brace 6">
            <a:extLst>
              <a:ext uri="{FF2B5EF4-FFF2-40B4-BE49-F238E27FC236}">
                <a16:creationId xmlns:a16="http://schemas.microsoft.com/office/drawing/2014/main" id="{8E44C704-B163-4C2D-8FD4-A052D6C57A57}"/>
              </a:ext>
            </a:extLst>
          </p:cNvPr>
          <p:cNvSpPr/>
          <p:nvPr/>
        </p:nvSpPr>
        <p:spPr>
          <a:xfrm>
            <a:off x="9238343" y="2989943"/>
            <a:ext cx="467505" cy="703943"/>
          </a:xfrm>
          <a:prstGeom prst="rightBrace">
            <a:avLst/>
          </a:prstGeom>
          <a:ln w="3810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F1411E11-BED0-47B8-B5E4-67D57F6F1F9E}"/>
              </a:ext>
            </a:extLst>
          </p:cNvPr>
          <p:cNvSpPr txBox="1"/>
          <p:nvPr/>
        </p:nvSpPr>
        <p:spPr>
          <a:xfrm>
            <a:off x="9775377" y="3048003"/>
            <a:ext cx="1261884" cy="523220"/>
          </a:xfrm>
          <a:prstGeom prst="rect">
            <a:avLst/>
          </a:prstGeom>
          <a:noFill/>
        </p:spPr>
        <p:txBody>
          <a:bodyPr wrap="none" rtlCol="0">
            <a:spAutoFit/>
          </a:bodyPr>
          <a:lstStyle/>
          <a:p>
            <a:r>
              <a:rPr lang="en-US" sz="2800" b="1" dirty="0"/>
              <a:t>~ 75%</a:t>
            </a:r>
          </a:p>
        </p:txBody>
      </p:sp>
    </p:spTree>
    <p:extLst>
      <p:ext uri="{BB962C8B-B14F-4D97-AF65-F5344CB8AC3E}">
        <p14:creationId xmlns:p14="http://schemas.microsoft.com/office/powerpoint/2010/main" val="312392570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Box 1">
            <a:extLst>
              <a:ext uri="{FF2B5EF4-FFF2-40B4-BE49-F238E27FC236}">
                <a16:creationId xmlns:a16="http://schemas.microsoft.com/office/drawing/2014/main" id="{37A7308E-1F84-BA41-88A5-5F35D93D8FCE}"/>
              </a:ext>
            </a:extLst>
          </p:cNvPr>
          <p:cNvSpPr txBox="1">
            <a:spLocks noChangeArrowheads="1"/>
          </p:cNvSpPr>
          <p:nvPr/>
        </p:nvSpPr>
        <p:spPr bwMode="auto">
          <a:xfrm>
            <a:off x="2209800" y="5715000"/>
            <a:ext cx="19923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5000"/>
              </a:lnSpc>
              <a:spcBef>
                <a:spcPct val="40000"/>
              </a:spcBef>
              <a:buClr>
                <a:srgbClr val="CC0000"/>
              </a:buClr>
              <a:buSzPct val="100000"/>
              <a:buFont typeface="Wingdings" pitchFamily="2" charset="2"/>
              <a:buChar char="§"/>
              <a:defRPr sz="1900">
                <a:solidFill>
                  <a:schemeClr val="bg2"/>
                </a:solidFill>
                <a:latin typeface="Arial" panose="020B0604020202020204" pitchFamily="34" charset="0"/>
                <a:ea typeface="Ebrima" pitchFamily="2" charset="0"/>
                <a:cs typeface="Arial" panose="020B0604020202020204" pitchFamily="34" charset="0"/>
              </a:defRPr>
            </a:lvl1pPr>
            <a:lvl2pPr marL="742950" indent="-285750">
              <a:lnSpc>
                <a:spcPct val="95000"/>
              </a:lnSpc>
              <a:spcBef>
                <a:spcPct val="20000"/>
              </a:spcBef>
              <a:buClr>
                <a:schemeClr val="tx1"/>
              </a:buClr>
              <a:buSzPct val="68000"/>
              <a:buFont typeface="Wingdings" pitchFamily="2" charset="2"/>
              <a:buChar char="§"/>
              <a:defRPr sz="1900">
                <a:solidFill>
                  <a:schemeClr val="bg2"/>
                </a:solidFill>
                <a:latin typeface="Arial" panose="020B0604020202020204" pitchFamily="34" charset="0"/>
                <a:ea typeface="Ebrima" pitchFamily="2" charset="0"/>
                <a:cs typeface="Arial" panose="020B0604020202020204" pitchFamily="34" charset="0"/>
              </a:defRPr>
            </a:lvl2pPr>
            <a:lvl3pPr marL="1143000" indent="-228600">
              <a:lnSpc>
                <a:spcPct val="95000"/>
              </a:lnSpc>
              <a:spcBef>
                <a:spcPct val="10000"/>
              </a:spcBef>
              <a:buClr>
                <a:schemeClr val="tx1"/>
              </a:buClr>
              <a:buSzPct val="44000"/>
              <a:buFont typeface="Wingdings" pitchFamily="2" charset="2"/>
              <a:buChar char="§"/>
              <a:defRPr sz="1900" i="1">
                <a:solidFill>
                  <a:schemeClr val="bg2"/>
                </a:solidFill>
                <a:latin typeface="Arial" panose="020B0604020202020204" pitchFamily="34" charset="0"/>
                <a:ea typeface="Ebrima" pitchFamily="2" charset="0"/>
                <a:cs typeface="Arial" panose="020B0604020202020204" pitchFamily="34" charset="0"/>
              </a:defRPr>
            </a:lvl3pPr>
            <a:lvl4pPr marL="1600200" indent="-228600">
              <a:lnSpc>
                <a:spcPct val="95000"/>
              </a:lnSpc>
              <a:spcBef>
                <a:spcPct val="20000"/>
              </a:spcBef>
              <a:buChar char="–"/>
              <a:defRPr sz="1500">
                <a:solidFill>
                  <a:schemeClr val="bg2"/>
                </a:solidFill>
                <a:latin typeface="Arial" panose="020B0604020202020204" pitchFamily="34" charset="0"/>
                <a:ea typeface="Ebrima" pitchFamily="2" charset="0"/>
                <a:cs typeface="Arial" panose="020B0604020202020204" pitchFamily="34" charset="0"/>
              </a:defRPr>
            </a:lvl4pPr>
            <a:lvl5pPr marL="2057400" indent="-228600">
              <a:lnSpc>
                <a:spcPct val="95000"/>
              </a:lnSpc>
              <a:spcBef>
                <a:spcPct val="20000"/>
              </a:spcBef>
              <a:buChar char="»"/>
              <a:defRPr sz="1500">
                <a:solidFill>
                  <a:schemeClr val="bg2"/>
                </a:solidFill>
                <a:latin typeface="Arial" panose="020B0604020202020204" pitchFamily="34" charset="0"/>
                <a:ea typeface="Ebrima" pitchFamily="2" charset="0"/>
                <a:cs typeface="Arial" panose="020B0604020202020204" pitchFamily="34" charset="0"/>
              </a:defRPr>
            </a:lvl5pPr>
            <a:lvl6pPr marL="2514600" indent="-228600" eaLnBrk="0" fontAlgn="base" hangingPunct="0">
              <a:lnSpc>
                <a:spcPct val="95000"/>
              </a:lnSpc>
              <a:spcBef>
                <a:spcPct val="20000"/>
              </a:spcBef>
              <a:spcAft>
                <a:spcPct val="0"/>
              </a:spcAft>
              <a:buChar char="»"/>
              <a:defRPr sz="1500">
                <a:solidFill>
                  <a:schemeClr val="bg2"/>
                </a:solidFill>
                <a:latin typeface="Arial" panose="020B0604020202020204" pitchFamily="34" charset="0"/>
                <a:ea typeface="Ebrima" pitchFamily="2" charset="0"/>
                <a:cs typeface="Arial" panose="020B0604020202020204" pitchFamily="34" charset="0"/>
              </a:defRPr>
            </a:lvl6pPr>
            <a:lvl7pPr marL="2971800" indent="-228600" eaLnBrk="0" fontAlgn="base" hangingPunct="0">
              <a:lnSpc>
                <a:spcPct val="95000"/>
              </a:lnSpc>
              <a:spcBef>
                <a:spcPct val="20000"/>
              </a:spcBef>
              <a:spcAft>
                <a:spcPct val="0"/>
              </a:spcAft>
              <a:buChar char="»"/>
              <a:defRPr sz="1500">
                <a:solidFill>
                  <a:schemeClr val="bg2"/>
                </a:solidFill>
                <a:latin typeface="Arial" panose="020B0604020202020204" pitchFamily="34" charset="0"/>
                <a:ea typeface="Ebrima" pitchFamily="2" charset="0"/>
                <a:cs typeface="Arial" panose="020B0604020202020204" pitchFamily="34" charset="0"/>
              </a:defRPr>
            </a:lvl7pPr>
            <a:lvl8pPr marL="3429000" indent="-228600" eaLnBrk="0" fontAlgn="base" hangingPunct="0">
              <a:lnSpc>
                <a:spcPct val="95000"/>
              </a:lnSpc>
              <a:spcBef>
                <a:spcPct val="20000"/>
              </a:spcBef>
              <a:spcAft>
                <a:spcPct val="0"/>
              </a:spcAft>
              <a:buChar char="»"/>
              <a:defRPr sz="1500">
                <a:solidFill>
                  <a:schemeClr val="bg2"/>
                </a:solidFill>
                <a:latin typeface="Arial" panose="020B0604020202020204" pitchFamily="34" charset="0"/>
                <a:ea typeface="Ebrima" pitchFamily="2" charset="0"/>
                <a:cs typeface="Arial" panose="020B0604020202020204" pitchFamily="34" charset="0"/>
              </a:defRPr>
            </a:lvl8pPr>
            <a:lvl9pPr marL="3886200" indent="-228600" eaLnBrk="0" fontAlgn="base" hangingPunct="0">
              <a:lnSpc>
                <a:spcPct val="95000"/>
              </a:lnSpc>
              <a:spcBef>
                <a:spcPct val="20000"/>
              </a:spcBef>
              <a:spcAft>
                <a:spcPct val="0"/>
              </a:spcAft>
              <a:buChar char="»"/>
              <a:defRPr sz="1500">
                <a:solidFill>
                  <a:schemeClr val="bg2"/>
                </a:solidFill>
                <a:latin typeface="Arial" panose="020B0604020202020204" pitchFamily="34" charset="0"/>
                <a:ea typeface="Ebrima" pitchFamily="2"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*Abbreviated Title</a:t>
            </a:r>
          </a:p>
        </p:txBody>
      </p:sp>
      <p:sp>
        <p:nvSpPr>
          <p:cNvPr id="10" name="Title 1"/>
          <p:cNvSpPr>
            <a:spLocks noGrp="1"/>
          </p:cNvSpPr>
          <p:nvPr>
            <p:ph type="ctrTitle"/>
          </p:nvPr>
        </p:nvSpPr>
        <p:spPr>
          <a:xfrm>
            <a:off x="1089891" y="976614"/>
            <a:ext cx="9947564" cy="1592630"/>
          </a:xfrm>
          <a:solidFill>
            <a:schemeClr val="bg1"/>
          </a:solidFill>
        </p:spPr>
        <p:txBody>
          <a:bodyPr>
            <a:normAutofit fontScale="90000"/>
          </a:bodyPr>
          <a:lstStyle/>
          <a:p>
            <a:pPr>
              <a:lnSpc>
                <a:spcPct val="100000"/>
              </a:lnSpc>
              <a:spcBef>
                <a:spcPts val="600"/>
              </a:spcBef>
            </a:pPr>
            <a:r>
              <a:rPr lang="en-US" sz="3600" dirty="0">
                <a:solidFill>
                  <a:schemeClr val="tx1"/>
                </a:solidFill>
                <a:latin typeface="Arial" panose="020B0604020202020204" pitchFamily="34" charset="0"/>
                <a:cs typeface="Arial" panose="020B0604020202020204" pitchFamily="34" charset="0"/>
              </a:rPr>
              <a:t>International Study of Comparative Health Effectiveness with Medical and Invasive Approaches</a:t>
            </a:r>
            <a:br>
              <a:rPr lang="en-US" sz="3600" dirty="0">
                <a:solidFill>
                  <a:schemeClr val="tx1"/>
                </a:solidFill>
                <a:latin typeface="Arial" panose="020B0604020202020204" pitchFamily="34" charset="0"/>
                <a:cs typeface="Arial" panose="020B0604020202020204" pitchFamily="34" charset="0"/>
              </a:rPr>
            </a:br>
            <a:r>
              <a:rPr lang="en-US" altLang="en-US" sz="3600"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Primary Report of Quality of Life Outcomes</a:t>
            </a:r>
            <a:endParaRPr lang="en-US" sz="4000" dirty="0">
              <a:solidFill>
                <a:schemeClr val="tx1"/>
              </a:solidFill>
              <a:latin typeface="Arial" panose="020B0604020202020204" pitchFamily="34" charset="0"/>
              <a:cs typeface="Arial" panose="020B0604020202020204" pitchFamily="34" charset="0"/>
            </a:endParaRPr>
          </a:p>
        </p:txBody>
      </p:sp>
      <p:sp>
        <p:nvSpPr>
          <p:cNvPr id="11" name="Subtitle 2"/>
          <p:cNvSpPr>
            <a:spLocks noGrp="1"/>
          </p:cNvSpPr>
          <p:nvPr>
            <p:ph type="subTitle" idx="1"/>
          </p:nvPr>
        </p:nvSpPr>
        <p:spPr>
          <a:xfrm>
            <a:off x="2353384" y="4868725"/>
            <a:ext cx="7517286" cy="1308015"/>
          </a:xfrm>
        </p:spPr>
        <p:txBody>
          <a:bodyPr/>
          <a:lstStyle/>
          <a:p>
            <a:pPr>
              <a:lnSpc>
                <a:spcPct val="100000"/>
              </a:lnSpc>
              <a:spcBef>
                <a:spcPts val="0"/>
              </a:spcBef>
            </a:pPr>
            <a:r>
              <a:rPr lang="en-US" b="1" dirty="0">
                <a:latin typeface="Arial" panose="020B0604020202020204" pitchFamily="34" charset="0"/>
                <a:cs typeface="Arial" panose="020B0604020202020204" pitchFamily="34" charset="0"/>
              </a:rPr>
              <a:t>John A. </a:t>
            </a:r>
            <a:r>
              <a:rPr lang="en-US" b="1" dirty="0" err="1">
                <a:latin typeface="Arial" panose="020B0604020202020204" pitchFamily="34" charset="0"/>
                <a:cs typeface="Arial" panose="020B0604020202020204" pitchFamily="34" charset="0"/>
              </a:rPr>
              <a:t>Spertus</a:t>
            </a:r>
            <a:r>
              <a:rPr lang="en-US" b="1" dirty="0">
                <a:latin typeface="Arial" panose="020B0604020202020204" pitchFamily="34" charset="0"/>
                <a:cs typeface="Arial" panose="020B0604020202020204" pitchFamily="34" charset="0"/>
              </a:rPr>
              <a:t>, MD, MPH</a:t>
            </a:r>
          </a:p>
          <a:p>
            <a:pPr>
              <a:lnSpc>
                <a:spcPct val="100000"/>
              </a:lnSpc>
              <a:spcBef>
                <a:spcPts val="0"/>
              </a:spcBef>
            </a:pPr>
            <a:r>
              <a:rPr lang="en-US" altLang="en-US" sz="2400" dirty="0">
                <a:latin typeface="Arial" panose="020B0604020202020204" pitchFamily="34" charset="0"/>
                <a:cs typeface="Arial" panose="020B0604020202020204" pitchFamily="34" charset="0"/>
              </a:rPr>
              <a:t>Saint Luke’s Mid America Heart Institute/UMKC</a:t>
            </a:r>
          </a:p>
          <a:p>
            <a:pPr>
              <a:lnSpc>
                <a:spcPct val="100000"/>
              </a:lnSpc>
              <a:spcBef>
                <a:spcPts val="0"/>
              </a:spcBef>
            </a:pPr>
            <a:r>
              <a:rPr lang="en-US" sz="2400" dirty="0">
                <a:latin typeface="Arial" panose="020B0604020202020204" pitchFamily="34" charset="0"/>
                <a:cs typeface="Arial" panose="020B0604020202020204" pitchFamily="34" charset="0"/>
              </a:rPr>
              <a:t>On behalf of the ISCHEMIA Research Group</a:t>
            </a:r>
          </a:p>
          <a:p>
            <a:endParaRPr lang="en-US" sz="2800" b="1" dirty="0">
              <a:latin typeface="Arial" panose="020B0604020202020204" pitchFamily="34" charset="0"/>
              <a:cs typeface="Arial" panose="020B0604020202020204" pitchFamily="34" charset="0"/>
            </a:endParaRPr>
          </a:p>
        </p:txBody>
      </p:sp>
      <p:sp>
        <p:nvSpPr>
          <p:cNvPr id="12" name="Subtitle 2"/>
          <p:cNvSpPr txBox="1">
            <a:spLocks/>
          </p:cNvSpPr>
          <p:nvPr/>
        </p:nvSpPr>
        <p:spPr>
          <a:xfrm>
            <a:off x="913269" y="4257761"/>
            <a:ext cx="10397515" cy="53034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50724843"/>
      </p:ext>
    </p:extLst>
  </p:cSld>
  <p:clrMapOvr>
    <a:masterClrMapping/>
  </p:clrMapOvr>
  <p:transition spd="slow"/>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5A85A-E824-4D4C-896A-BB642028F86D}"/>
              </a:ext>
            </a:extLst>
          </p:cNvPr>
          <p:cNvSpPr>
            <a:spLocks noGrp="1"/>
          </p:cNvSpPr>
          <p:nvPr>
            <p:ph type="title"/>
          </p:nvPr>
        </p:nvSpPr>
        <p:spPr>
          <a:xfrm>
            <a:off x="1099127" y="272569"/>
            <a:ext cx="10788366" cy="217432"/>
          </a:xfrm>
        </p:spPr>
        <p:txBody>
          <a:bodyPr>
            <a:normAutofit fontScale="90000"/>
          </a:bodyPr>
          <a:lstStyle/>
          <a:p>
            <a:pPr algn="ctr"/>
            <a:r>
              <a:rPr lang="en-US" dirty="0"/>
              <a:t>Study Design</a:t>
            </a:r>
          </a:p>
        </p:txBody>
      </p:sp>
      <p:sp>
        <p:nvSpPr>
          <p:cNvPr id="4" name="TextBox 8">
            <a:extLst>
              <a:ext uri="{FF2B5EF4-FFF2-40B4-BE49-F238E27FC236}">
                <a16:creationId xmlns:a16="http://schemas.microsoft.com/office/drawing/2014/main" id="{0088CFA0-99E2-F04C-966B-31105AD267B6}"/>
              </a:ext>
            </a:extLst>
          </p:cNvPr>
          <p:cNvSpPr>
            <a:spLocks noChangeArrowheads="1"/>
          </p:cNvSpPr>
          <p:nvPr/>
        </p:nvSpPr>
        <p:spPr bwMode="auto">
          <a:xfrm>
            <a:off x="2748291" y="1642568"/>
            <a:ext cx="387350" cy="374650"/>
          </a:xfrm>
          <a:prstGeom prst="roundRect">
            <a:avLst>
              <a:gd name="adj" fmla="val 16667"/>
            </a:avLst>
          </a:prstGeom>
          <a:noFill/>
          <a:ln w="2857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1" lang="en-US" altLang="en-US" sz="16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a:t>
            </a:r>
          </a:p>
        </p:txBody>
      </p:sp>
      <p:sp>
        <p:nvSpPr>
          <p:cNvPr id="5" name="TextBox 10">
            <a:extLst>
              <a:ext uri="{FF2B5EF4-FFF2-40B4-BE49-F238E27FC236}">
                <a16:creationId xmlns:a16="http://schemas.microsoft.com/office/drawing/2014/main" id="{DA86465C-CC7B-354B-A13A-8C777BDB2791}"/>
              </a:ext>
            </a:extLst>
          </p:cNvPr>
          <p:cNvSpPr>
            <a:spLocks noChangeArrowheads="1"/>
          </p:cNvSpPr>
          <p:nvPr/>
        </p:nvSpPr>
        <p:spPr bwMode="auto">
          <a:xfrm>
            <a:off x="3548882" y="1425175"/>
            <a:ext cx="2791153" cy="374571"/>
          </a:xfrm>
          <a:prstGeom prst="roundRect">
            <a:avLst>
              <a:gd name="adj" fmla="val 16667"/>
            </a:avLst>
          </a:prstGeom>
          <a:solidFill>
            <a:srgbClr val="C0504D"/>
          </a:solidFill>
          <a:ln w="28575">
            <a:solidFill>
              <a:sysClr val="windowText" lastClr="000000"/>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1" lang="en-US" altLang="en-US" sz="1600" b="1" i="0" u="none" strike="noStrike" kern="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INVASIVE Strategy + OMT</a:t>
            </a:r>
          </a:p>
        </p:txBody>
      </p:sp>
      <p:sp>
        <p:nvSpPr>
          <p:cNvPr id="6" name="TextBox 11">
            <a:extLst>
              <a:ext uri="{FF2B5EF4-FFF2-40B4-BE49-F238E27FC236}">
                <a16:creationId xmlns:a16="http://schemas.microsoft.com/office/drawing/2014/main" id="{813008C4-4CEC-9B49-BADE-D5204FB2DBB7}"/>
              </a:ext>
            </a:extLst>
          </p:cNvPr>
          <p:cNvSpPr>
            <a:spLocks noChangeArrowheads="1"/>
          </p:cNvSpPr>
          <p:nvPr/>
        </p:nvSpPr>
        <p:spPr bwMode="auto">
          <a:xfrm>
            <a:off x="3581400" y="1902372"/>
            <a:ext cx="2758635" cy="646986"/>
          </a:xfrm>
          <a:prstGeom prst="roundRect">
            <a:avLst>
              <a:gd name="adj" fmla="val 16667"/>
            </a:avLst>
          </a:prstGeom>
          <a:solidFill>
            <a:srgbClr val="4F81BD"/>
          </a:solidFill>
          <a:ln w="28575">
            <a:solidFill>
              <a:sysClr val="windowText" lastClr="000000"/>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1" lang="en-US" altLang="en-US" sz="1600" b="1" i="0" u="none" strike="noStrike" kern="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CONSERVATIVE OMT alone (Cath if needed)</a:t>
            </a:r>
          </a:p>
        </p:txBody>
      </p:sp>
      <p:sp>
        <p:nvSpPr>
          <p:cNvPr id="7" name="TextBox 19">
            <a:extLst>
              <a:ext uri="{FF2B5EF4-FFF2-40B4-BE49-F238E27FC236}">
                <a16:creationId xmlns:a16="http://schemas.microsoft.com/office/drawing/2014/main" id="{5CD47205-EF55-8E48-9A3B-41BDB54E0F0D}"/>
              </a:ext>
            </a:extLst>
          </p:cNvPr>
          <p:cNvSpPr>
            <a:spLocks noChangeArrowheads="1"/>
          </p:cNvSpPr>
          <p:nvPr/>
        </p:nvSpPr>
        <p:spPr bwMode="auto">
          <a:xfrm>
            <a:off x="907071" y="1097778"/>
            <a:ext cx="1509654" cy="2442270"/>
          </a:xfrm>
          <a:prstGeom prst="roundRect">
            <a:avLst>
              <a:gd name="adj" fmla="val 16667"/>
            </a:avLst>
          </a:prstGeom>
          <a:noFill/>
          <a:ln w="2857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1" lang="en-US" altLang="en-US" sz="16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Stable Patient</a:t>
            </a:r>
          </a:p>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1" lang="en-US" altLang="en-US" sz="16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Moderate or severe ischemia</a:t>
            </a:r>
          </a:p>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1" lang="en-US" altLang="en-US" sz="16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(determined by site; read by core lab)</a:t>
            </a:r>
          </a:p>
        </p:txBody>
      </p:sp>
      <p:cxnSp>
        <p:nvCxnSpPr>
          <p:cNvPr id="8" name="Straight Arrow Connector 31">
            <a:extLst>
              <a:ext uri="{FF2B5EF4-FFF2-40B4-BE49-F238E27FC236}">
                <a16:creationId xmlns:a16="http://schemas.microsoft.com/office/drawing/2014/main" id="{6D1C51F0-EFC4-E442-BCBA-5C9768B7EDC3}"/>
              </a:ext>
            </a:extLst>
          </p:cNvPr>
          <p:cNvCxnSpPr>
            <a:cxnSpLocks noChangeShapeType="1"/>
            <a:stCxn id="7" idx="3"/>
            <a:endCxn id="4" idx="1"/>
          </p:cNvCxnSpPr>
          <p:nvPr/>
        </p:nvCxnSpPr>
        <p:spPr bwMode="auto">
          <a:xfrm flipV="1">
            <a:off x="2416725" y="1829893"/>
            <a:ext cx="331566" cy="489020"/>
          </a:xfrm>
          <a:prstGeom prst="straightConnector1">
            <a:avLst/>
          </a:prstGeom>
          <a:noFill/>
          <a:ln w="25400" algn="ctr">
            <a:solidFill>
              <a:srgbClr val="000000"/>
            </a:solidFill>
            <a:round/>
            <a:headEnd/>
            <a:tailEnd type="arrow" w="med" len="med"/>
          </a:ln>
          <a:extLst>
            <a:ext uri="{909E8E84-426E-40DD-AFC4-6F175D3DCCD1}">
              <a14:hiddenFill xmlns:a14="http://schemas.microsoft.com/office/drawing/2010/main">
                <a:noFill/>
              </a14:hiddenFill>
            </a:ext>
          </a:extLst>
        </p:spPr>
      </p:cxnSp>
      <p:grpSp>
        <p:nvGrpSpPr>
          <p:cNvPr id="9" name="Group 8">
            <a:extLst>
              <a:ext uri="{FF2B5EF4-FFF2-40B4-BE49-F238E27FC236}">
                <a16:creationId xmlns:a16="http://schemas.microsoft.com/office/drawing/2014/main" id="{8DDC8E17-7B66-C54D-A172-18B56F48EBA6}"/>
              </a:ext>
            </a:extLst>
          </p:cNvPr>
          <p:cNvGrpSpPr/>
          <p:nvPr/>
        </p:nvGrpSpPr>
        <p:grpSpPr>
          <a:xfrm>
            <a:off x="2238705" y="2017218"/>
            <a:ext cx="1498380" cy="1743804"/>
            <a:chOff x="2238705" y="2017218"/>
            <a:chExt cx="1498380" cy="1743804"/>
          </a:xfrm>
        </p:grpSpPr>
        <p:cxnSp>
          <p:nvCxnSpPr>
            <p:cNvPr id="10" name="Straight Arrow Connector 4">
              <a:extLst>
                <a:ext uri="{FF2B5EF4-FFF2-40B4-BE49-F238E27FC236}">
                  <a16:creationId xmlns:a16="http://schemas.microsoft.com/office/drawing/2014/main" id="{DD603D75-1828-9C41-A8FB-5CE4B08605FD}"/>
                </a:ext>
              </a:extLst>
            </p:cNvPr>
            <p:cNvCxnSpPr>
              <a:cxnSpLocks noChangeShapeType="1"/>
              <a:stCxn id="4" idx="2"/>
            </p:cNvCxnSpPr>
            <p:nvPr/>
          </p:nvCxnSpPr>
          <p:spPr bwMode="auto">
            <a:xfrm>
              <a:off x="2941966" y="2017218"/>
              <a:ext cx="0" cy="823913"/>
            </a:xfrm>
            <a:prstGeom prst="straightConnector1">
              <a:avLst/>
            </a:prstGeom>
            <a:noFill/>
            <a:ln w="25400" algn="ctr">
              <a:solidFill>
                <a:srgbClr val="000000"/>
              </a:solidFill>
              <a:round/>
              <a:headEnd/>
              <a:tailEnd type="arrow" w="med" len="med"/>
            </a:ln>
            <a:extLst>
              <a:ext uri="{909E8E84-426E-40DD-AFC4-6F175D3DCCD1}">
                <a14:hiddenFill xmlns:a14="http://schemas.microsoft.com/office/drawing/2010/main">
                  <a:noFill/>
                </a14:hiddenFill>
              </a:ext>
            </a:extLst>
          </p:spPr>
        </p:cxnSp>
        <p:sp>
          <p:nvSpPr>
            <p:cNvPr id="11" name="TextBox 10">
              <a:extLst>
                <a:ext uri="{FF2B5EF4-FFF2-40B4-BE49-F238E27FC236}">
                  <a16:creationId xmlns:a16="http://schemas.microsoft.com/office/drawing/2014/main" id="{2937EB4E-B8F4-2943-8315-256400425EB8}"/>
                </a:ext>
              </a:extLst>
            </p:cNvPr>
            <p:cNvSpPr txBox="1"/>
            <p:nvPr/>
          </p:nvSpPr>
          <p:spPr>
            <a:xfrm>
              <a:off x="2238705" y="3114691"/>
              <a:ext cx="1498380"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D1282E"/>
                  </a:solidFill>
                  <a:effectLst/>
                  <a:uLnTx/>
                  <a:uFillTx/>
                  <a:latin typeface="Arial" panose="020B0604020202020204" pitchFamily="34" charset="0"/>
                  <a:ea typeface="ＭＳ Ｐゴシック" panose="020B0600070205080204" pitchFamily="34" charset="-128"/>
                  <a:cs typeface="+mn-cs"/>
                </a:rPr>
                <a:t>Brief QoL Assessment</a:t>
              </a:r>
            </a:p>
          </p:txBody>
        </p:sp>
      </p:grpSp>
      <p:cxnSp>
        <p:nvCxnSpPr>
          <p:cNvPr id="12" name="Straight Arrow Connector 11">
            <a:extLst>
              <a:ext uri="{FF2B5EF4-FFF2-40B4-BE49-F238E27FC236}">
                <a16:creationId xmlns:a16="http://schemas.microsoft.com/office/drawing/2014/main" id="{13AC36B3-686B-DA4C-9B13-912C45646A12}"/>
              </a:ext>
            </a:extLst>
          </p:cNvPr>
          <p:cNvCxnSpPr>
            <a:stCxn id="4" idx="3"/>
            <a:endCxn id="5" idx="1"/>
          </p:cNvCxnSpPr>
          <p:nvPr/>
        </p:nvCxnSpPr>
        <p:spPr bwMode="auto">
          <a:xfrm flipV="1">
            <a:off x="3135641" y="1612461"/>
            <a:ext cx="413241" cy="217432"/>
          </a:xfrm>
          <a:prstGeom prst="straightConnector1">
            <a:avLst/>
          </a:prstGeom>
          <a:solidFill>
            <a:schemeClr val="bg2"/>
          </a:solidFill>
          <a:ln w="2857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blurRad="63500" dist="17961" dir="2700000" algn="ctr" rotWithShape="0">
                    <a:schemeClr val="bg2"/>
                  </a:outerShdw>
                </a:effectLst>
              </a14:hiddenEffects>
            </a:ext>
          </a:extLst>
        </p:spPr>
      </p:cxnSp>
      <p:cxnSp>
        <p:nvCxnSpPr>
          <p:cNvPr id="13" name="Straight Arrow Connector 12">
            <a:extLst>
              <a:ext uri="{FF2B5EF4-FFF2-40B4-BE49-F238E27FC236}">
                <a16:creationId xmlns:a16="http://schemas.microsoft.com/office/drawing/2014/main" id="{735209C8-5EB2-F749-9E46-6D31F4B57C4F}"/>
              </a:ext>
            </a:extLst>
          </p:cNvPr>
          <p:cNvCxnSpPr>
            <a:cxnSpLocks/>
            <a:stCxn id="4" idx="3"/>
          </p:cNvCxnSpPr>
          <p:nvPr/>
        </p:nvCxnSpPr>
        <p:spPr bwMode="auto">
          <a:xfrm>
            <a:off x="3135641" y="1829893"/>
            <a:ext cx="445759" cy="156030"/>
          </a:xfrm>
          <a:prstGeom prst="straightConnector1">
            <a:avLst/>
          </a:prstGeom>
          <a:solidFill>
            <a:schemeClr val="bg2"/>
          </a:solidFill>
          <a:ln w="2857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blurRad="63500" dist="17961" dir="2700000" algn="ctr" rotWithShape="0">
                    <a:schemeClr val="bg2"/>
                  </a:outerShdw>
                </a:effectLst>
              </a14:hiddenEffects>
            </a:ext>
          </a:extLst>
        </p:spPr>
      </p:cxnSp>
      <p:grpSp>
        <p:nvGrpSpPr>
          <p:cNvPr id="14" name="Group 13">
            <a:extLst>
              <a:ext uri="{FF2B5EF4-FFF2-40B4-BE49-F238E27FC236}">
                <a16:creationId xmlns:a16="http://schemas.microsoft.com/office/drawing/2014/main" id="{586715C4-9E2D-7744-B1DB-C2C0AFEEE6B8}"/>
              </a:ext>
            </a:extLst>
          </p:cNvPr>
          <p:cNvGrpSpPr/>
          <p:nvPr/>
        </p:nvGrpSpPr>
        <p:grpSpPr>
          <a:xfrm>
            <a:off x="6339325" y="1619686"/>
            <a:ext cx="5627359" cy="1910108"/>
            <a:chOff x="6339325" y="1850914"/>
            <a:chExt cx="5627359" cy="1910108"/>
          </a:xfrm>
        </p:grpSpPr>
        <p:cxnSp>
          <p:nvCxnSpPr>
            <p:cNvPr id="15" name="Straight Arrow Connector 4">
              <a:extLst>
                <a:ext uri="{FF2B5EF4-FFF2-40B4-BE49-F238E27FC236}">
                  <a16:creationId xmlns:a16="http://schemas.microsoft.com/office/drawing/2014/main" id="{FA3D08ED-94B2-F246-8C10-FB21A5D683D3}"/>
                </a:ext>
              </a:extLst>
            </p:cNvPr>
            <p:cNvCxnSpPr>
              <a:cxnSpLocks noChangeShapeType="1"/>
            </p:cNvCxnSpPr>
            <p:nvPr/>
          </p:nvCxnSpPr>
          <p:spPr bwMode="auto">
            <a:xfrm>
              <a:off x="9388968" y="2919959"/>
              <a:ext cx="0" cy="228600"/>
            </a:xfrm>
            <a:prstGeom prst="straightConnector1">
              <a:avLst/>
            </a:prstGeom>
            <a:noFill/>
            <a:ln w="25400" algn="ctr">
              <a:solidFill>
                <a:srgbClr val="000000"/>
              </a:solidFill>
              <a:round/>
              <a:headEnd/>
              <a:tailEnd type="arrow" w="med" len="med"/>
            </a:ln>
            <a:extLst>
              <a:ext uri="{909E8E84-426E-40DD-AFC4-6F175D3DCCD1}">
                <a14:hiddenFill xmlns:a14="http://schemas.microsoft.com/office/drawing/2010/main">
                  <a:noFill/>
                </a14:hiddenFill>
              </a:ext>
            </a:extLst>
          </p:spPr>
        </p:cxnSp>
        <p:cxnSp>
          <p:nvCxnSpPr>
            <p:cNvPr id="16" name="Straight Arrow Connector 15">
              <a:extLst>
                <a:ext uri="{FF2B5EF4-FFF2-40B4-BE49-F238E27FC236}">
                  <a16:creationId xmlns:a16="http://schemas.microsoft.com/office/drawing/2014/main" id="{910F9B6F-50D2-6C4B-B0CE-51A05DF1B1B0}"/>
                </a:ext>
              </a:extLst>
            </p:cNvPr>
            <p:cNvCxnSpPr>
              <a:cxnSpLocks/>
            </p:cNvCxnSpPr>
            <p:nvPr/>
          </p:nvCxnSpPr>
          <p:spPr bwMode="auto">
            <a:xfrm>
              <a:off x="6339325" y="1850914"/>
              <a:ext cx="445759" cy="156030"/>
            </a:xfrm>
            <a:prstGeom prst="straightConnector1">
              <a:avLst/>
            </a:prstGeom>
            <a:solidFill>
              <a:schemeClr val="bg2"/>
            </a:solidFill>
            <a:ln w="2857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blurRad="63500" dist="17961" dir="2700000" algn="ctr" rotWithShape="0">
                      <a:schemeClr val="bg2"/>
                    </a:outerShdw>
                  </a:effectLst>
                </a14:hiddenEffects>
              </a:ext>
            </a:extLst>
          </p:spPr>
        </p:cxnSp>
        <p:cxnSp>
          <p:nvCxnSpPr>
            <p:cNvPr id="17" name="Straight Arrow Connector 16">
              <a:extLst>
                <a:ext uri="{FF2B5EF4-FFF2-40B4-BE49-F238E27FC236}">
                  <a16:creationId xmlns:a16="http://schemas.microsoft.com/office/drawing/2014/main" id="{2C5B8688-2EBC-D842-AF9A-68997EB44F35}"/>
                </a:ext>
              </a:extLst>
            </p:cNvPr>
            <p:cNvCxnSpPr>
              <a:cxnSpLocks/>
            </p:cNvCxnSpPr>
            <p:nvPr/>
          </p:nvCxnSpPr>
          <p:spPr bwMode="auto">
            <a:xfrm flipV="1">
              <a:off x="6341296" y="2073619"/>
              <a:ext cx="443788" cy="229240"/>
            </a:xfrm>
            <a:prstGeom prst="straightConnector1">
              <a:avLst/>
            </a:prstGeom>
            <a:solidFill>
              <a:schemeClr val="bg2"/>
            </a:solidFill>
            <a:ln w="2857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blurRad="63500" dist="17961" dir="2700000" algn="ctr" rotWithShape="0">
                      <a:schemeClr val="bg2"/>
                    </a:outerShdw>
                  </a:effectLst>
                </a14:hiddenEffects>
              </a:ext>
            </a:extLst>
          </p:spPr>
        </p:cxnSp>
        <p:sp>
          <p:nvSpPr>
            <p:cNvPr id="18" name="TextBox 17">
              <a:extLst>
                <a:ext uri="{FF2B5EF4-FFF2-40B4-BE49-F238E27FC236}">
                  <a16:creationId xmlns:a16="http://schemas.microsoft.com/office/drawing/2014/main" id="{B7C88EBF-F4DF-6D42-8508-C3C98AB7DD2D}"/>
                </a:ext>
              </a:extLst>
            </p:cNvPr>
            <p:cNvSpPr txBox="1"/>
            <p:nvPr/>
          </p:nvSpPr>
          <p:spPr>
            <a:xfrm>
              <a:off x="6753276" y="1862398"/>
              <a:ext cx="697627"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1.5m</a:t>
              </a:r>
            </a:p>
          </p:txBody>
        </p:sp>
        <p:sp>
          <p:nvSpPr>
            <p:cNvPr id="19" name="TextBox 18">
              <a:extLst>
                <a:ext uri="{FF2B5EF4-FFF2-40B4-BE49-F238E27FC236}">
                  <a16:creationId xmlns:a16="http://schemas.microsoft.com/office/drawing/2014/main" id="{6A1BE5A4-4FA6-CB4D-B336-D7F2D5415A40}"/>
                </a:ext>
              </a:extLst>
            </p:cNvPr>
            <p:cNvSpPr txBox="1"/>
            <p:nvPr/>
          </p:nvSpPr>
          <p:spPr>
            <a:xfrm>
              <a:off x="7499147" y="1862398"/>
              <a:ext cx="505267"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3m</a:t>
              </a:r>
            </a:p>
          </p:txBody>
        </p:sp>
        <p:sp>
          <p:nvSpPr>
            <p:cNvPr id="20" name="TextBox 19">
              <a:extLst>
                <a:ext uri="{FF2B5EF4-FFF2-40B4-BE49-F238E27FC236}">
                  <a16:creationId xmlns:a16="http://schemas.microsoft.com/office/drawing/2014/main" id="{F262B5CF-1120-A54A-8BAD-348293040C1D}"/>
                </a:ext>
              </a:extLst>
            </p:cNvPr>
            <p:cNvSpPr txBox="1"/>
            <p:nvPr/>
          </p:nvSpPr>
          <p:spPr>
            <a:xfrm>
              <a:off x="8052658" y="1862398"/>
              <a:ext cx="505267"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6m</a:t>
              </a:r>
            </a:p>
          </p:txBody>
        </p:sp>
        <p:sp>
          <p:nvSpPr>
            <p:cNvPr id="21" name="TextBox 20">
              <a:extLst>
                <a:ext uri="{FF2B5EF4-FFF2-40B4-BE49-F238E27FC236}">
                  <a16:creationId xmlns:a16="http://schemas.microsoft.com/office/drawing/2014/main" id="{E3C43725-1E0B-9447-955F-2A4F8174756F}"/>
                </a:ext>
              </a:extLst>
            </p:cNvPr>
            <p:cNvSpPr txBox="1"/>
            <p:nvPr/>
          </p:nvSpPr>
          <p:spPr>
            <a:xfrm>
              <a:off x="8606169" y="1862398"/>
              <a:ext cx="633507"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12m</a:t>
              </a:r>
            </a:p>
          </p:txBody>
        </p:sp>
        <p:sp>
          <p:nvSpPr>
            <p:cNvPr id="22" name="TextBox 21">
              <a:extLst>
                <a:ext uri="{FF2B5EF4-FFF2-40B4-BE49-F238E27FC236}">
                  <a16:creationId xmlns:a16="http://schemas.microsoft.com/office/drawing/2014/main" id="{80CDCC32-AF49-D44E-AC5E-E3F721591A4B}"/>
                </a:ext>
              </a:extLst>
            </p:cNvPr>
            <p:cNvSpPr txBox="1"/>
            <p:nvPr/>
          </p:nvSpPr>
          <p:spPr>
            <a:xfrm>
              <a:off x="9287920" y="1862398"/>
              <a:ext cx="633507"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18m</a:t>
              </a:r>
            </a:p>
          </p:txBody>
        </p:sp>
        <p:sp>
          <p:nvSpPr>
            <p:cNvPr id="23" name="TextBox 22">
              <a:extLst>
                <a:ext uri="{FF2B5EF4-FFF2-40B4-BE49-F238E27FC236}">
                  <a16:creationId xmlns:a16="http://schemas.microsoft.com/office/drawing/2014/main" id="{47D780F6-2CD5-E043-898B-D629712757A9}"/>
                </a:ext>
              </a:extLst>
            </p:cNvPr>
            <p:cNvSpPr txBox="1"/>
            <p:nvPr/>
          </p:nvSpPr>
          <p:spPr>
            <a:xfrm>
              <a:off x="9969671" y="1862398"/>
              <a:ext cx="633507"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24m</a:t>
              </a:r>
            </a:p>
          </p:txBody>
        </p:sp>
        <p:sp>
          <p:nvSpPr>
            <p:cNvPr id="24" name="TextBox 23">
              <a:extLst>
                <a:ext uri="{FF2B5EF4-FFF2-40B4-BE49-F238E27FC236}">
                  <a16:creationId xmlns:a16="http://schemas.microsoft.com/office/drawing/2014/main" id="{D57F04BA-A448-3B4B-B141-D2A538A60359}"/>
                </a:ext>
              </a:extLst>
            </p:cNvPr>
            <p:cNvSpPr txBox="1"/>
            <p:nvPr/>
          </p:nvSpPr>
          <p:spPr>
            <a:xfrm>
              <a:off x="10651422" y="1862398"/>
              <a:ext cx="633507"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30m</a:t>
              </a:r>
            </a:p>
          </p:txBody>
        </p:sp>
        <p:sp>
          <p:nvSpPr>
            <p:cNvPr id="25" name="TextBox 24">
              <a:extLst>
                <a:ext uri="{FF2B5EF4-FFF2-40B4-BE49-F238E27FC236}">
                  <a16:creationId xmlns:a16="http://schemas.microsoft.com/office/drawing/2014/main" id="{1139AC04-A947-6F41-B011-898EBFAE8713}"/>
                </a:ext>
              </a:extLst>
            </p:cNvPr>
            <p:cNvSpPr txBox="1"/>
            <p:nvPr/>
          </p:nvSpPr>
          <p:spPr>
            <a:xfrm>
              <a:off x="11333177" y="1862398"/>
              <a:ext cx="633507"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36m</a:t>
              </a:r>
            </a:p>
          </p:txBody>
        </p:sp>
        <p:cxnSp>
          <p:nvCxnSpPr>
            <p:cNvPr id="26" name="Straight Arrow Connector 25">
              <a:extLst>
                <a:ext uri="{FF2B5EF4-FFF2-40B4-BE49-F238E27FC236}">
                  <a16:creationId xmlns:a16="http://schemas.microsoft.com/office/drawing/2014/main" id="{0FB3C5FA-8E23-7C48-A274-9F8120B2FF56}"/>
                </a:ext>
              </a:extLst>
            </p:cNvPr>
            <p:cNvCxnSpPr>
              <a:cxnSpLocks/>
            </p:cNvCxnSpPr>
            <p:nvPr/>
          </p:nvCxnSpPr>
          <p:spPr bwMode="auto">
            <a:xfrm>
              <a:off x="7369306" y="2047064"/>
              <a:ext cx="211438" cy="0"/>
            </a:xfrm>
            <a:prstGeom prst="straightConnector1">
              <a:avLst/>
            </a:prstGeom>
            <a:solidFill>
              <a:schemeClr val="bg2"/>
            </a:solidFill>
            <a:ln w="1270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blurRad="63500" dist="1796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AB44C422-272B-1C47-984D-9C7F96309C21}"/>
                </a:ext>
              </a:extLst>
            </p:cNvPr>
            <p:cNvCxnSpPr>
              <a:cxnSpLocks/>
            </p:cNvCxnSpPr>
            <p:nvPr/>
          </p:nvCxnSpPr>
          <p:spPr bwMode="auto">
            <a:xfrm>
              <a:off x="7922817" y="2047064"/>
              <a:ext cx="211438" cy="0"/>
            </a:xfrm>
            <a:prstGeom prst="straightConnector1">
              <a:avLst/>
            </a:prstGeom>
            <a:solidFill>
              <a:schemeClr val="bg2"/>
            </a:solidFill>
            <a:ln w="1270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blurRad="63500" dist="1796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89B2221B-6983-114E-B77C-36EC3415D47A}"/>
                </a:ext>
              </a:extLst>
            </p:cNvPr>
            <p:cNvCxnSpPr>
              <a:cxnSpLocks/>
            </p:cNvCxnSpPr>
            <p:nvPr/>
          </p:nvCxnSpPr>
          <p:spPr bwMode="auto">
            <a:xfrm>
              <a:off x="8476328" y="2047064"/>
              <a:ext cx="211438" cy="0"/>
            </a:xfrm>
            <a:prstGeom prst="straightConnector1">
              <a:avLst/>
            </a:prstGeom>
            <a:solidFill>
              <a:schemeClr val="bg2"/>
            </a:solidFill>
            <a:ln w="1270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blurRad="63500" dist="17961" dir="2700000" algn="ctr" rotWithShape="0">
                      <a:schemeClr val="bg2"/>
                    </a:outerShdw>
                  </a:effectLst>
                </a14:hiddenEffects>
              </a:ext>
            </a:extLst>
          </p:spPr>
        </p:cxnSp>
        <p:cxnSp>
          <p:nvCxnSpPr>
            <p:cNvPr id="29" name="Straight Arrow Connector 28">
              <a:extLst>
                <a:ext uri="{FF2B5EF4-FFF2-40B4-BE49-F238E27FC236}">
                  <a16:creationId xmlns:a16="http://schemas.microsoft.com/office/drawing/2014/main" id="{5F60C68E-2DA8-3148-A9A9-BF4728EF8E50}"/>
                </a:ext>
              </a:extLst>
            </p:cNvPr>
            <p:cNvCxnSpPr>
              <a:cxnSpLocks/>
            </p:cNvCxnSpPr>
            <p:nvPr/>
          </p:nvCxnSpPr>
          <p:spPr bwMode="auto">
            <a:xfrm>
              <a:off x="9158079" y="2047064"/>
              <a:ext cx="211438" cy="0"/>
            </a:xfrm>
            <a:prstGeom prst="straightConnector1">
              <a:avLst/>
            </a:prstGeom>
            <a:solidFill>
              <a:schemeClr val="bg2"/>
            </a:solidFill>
            <a:ln w="1270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blurRad="63500" dist="1796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7C562B72-C3B6-3C45-A1C7-51ED52197C22}"/>
                </a:ext>
              </a:extLst>
            </p:cNvPr>
            <p:cNvCxnSpPr>
              <a:cxnSpLocks/>
            </p:cNvCxnSpPr>
            <p:nvPr/>
          </p:nvCxnSpPr>
          <p:spPr bwMode="auto">
            <a:xfrm>
              <a:off x="9839830" y="2047064"/>
              <a:ext cx="211438" cy="0"/>
            </a:xfrm>
            <a:prstGeom prst="straightConnector1">
              <a:avLst/>
            </a:prstGeom>
            <a:solidFill>
              <a:schemeClr val="bg2"/>
            </a:solidFill>
            <a:ln w="1270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blurRad="63500" dist="1796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B60DCD98-D490-2142-9FBC-DA84273F2F48}"/>
                </a:ext>
              </a:extLst>
            </p:cNvPr>
            <p:cNvCxnSpPr>
              <a:cxnSpLocks/>
            </p:cNvCxnSpPr>
            <p:nvPr/>
          </p:nvCxnSpPr>
          <p:spPr bwMode="auto">
            <a:xfrm>
              <a:off x="10521581" y="2047064"/>
              <a:ext cx="211438" cy="0"/>
            </a:xfrm>
            <a:prstGeom prst="straightConnector1">
              <a:avLst/>
            </a:prstGeom>
            <a:solidFill>
              <a:schemeClr val="bg2"/>
            </a:solidFill>
            <a:ln w="1270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blurRad="63500" dist="1796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94EC34D4-E90F-A043-AC6D-352BD4C61E23}"/>
                </a:ext>
              </a:extLst>
            </p:cNvPr>
            <p:cNvCxnSpPr>
              <a:cxnSpLocks/>
            </p:cNvCxnSpPr>
            <p:nvPr/>
          </p:nvCxnSpPr>
          <p:spPr bwMode="auto">
            <a:xfrm>
              <a:off x="11203332" y="2047064"/>
              <a:ext cx="211438" cy="0"/>
            </a:xfrm>
            <a:prstGeom prst="straightConnector1">
              <a:avLst/>
            </a:prstGeom>
            <a:solidFill>
              <a:schemeClr val="bg2"/>
            </a:solidFill>
            <a:ln w="1270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blurRad="63500" dist="17961" dir="2700000" algn="ctr" rotWithShape="0">
                      <a:schemeClr val="bg2"/>
                    </a:outerShdw>
                  </a:effectLst>
                </a14:hiddenEffects>
              </a:ext>
            </a:extLst>
          </p:spPr>
        </p:cxnSp>
        <p:sp>
          <p:nvSpPr>
            <p:cNvPr id="33" name="TextBox 32">
              <a:extLst>
                <a:ext uri="{FF2B5EF4-FFF2-40B4-BE49-F238E27FC236}">
                  <a16:creationId xmlns:a16="http://schemas.microsoft.com/office/drawing/2014/main" id="{0D9E496B-A725-DE42-96EC-0C68AFB52883}"/>
                </a:ext>
              </a:extLst>
            </p:cNvPr>
            <p:cNvSpPr txBox="1"/>
            <p:nvPr/>
          </p:nvSpPr>
          <p:spPr>
            <a:xfrm>
              <a:off x="8600847" y="3114691"/>
              <a:ext cx="1576243"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D1282E"/>
                  </a:solidFill>
                  <a:effectLst/>
                  <a:uLnTx/>
                  <a:uFillTx/>
                  <a:latin typeface="Arial" panose="020B0604020202020204" pitchFamily="34" charset="0"/>
                  <a:ea typeface="ＭＳ Ｐゴシック" panose="020B0600070205080204" pitchFamily="34" charset="-128"/>
                  <a:cs typeface="+mn-cs"/>
                </a:rPr>
                <a:t>Brief QoL Assessments</a:t>
              </a:r>
            </a:p>
          </p:txBody>
        </p:sp>
        <p:sp>
          <p:nvSpPr>
            <p:cNvPr id="34" name="Right Brace 33">
              <a:extLst>
                <a:ext uri="{FF2B5EF4-FFF2-40B4-BE49-F238E27FC236}">
                  <a16:creationId xmlns:a16="http://schemas.microsoft.com/office/drawing/2014/main" id="{608B39E6-0C64-F046-BD37-E74F5D69FDDA}"/>
                </a:ext>
              </a:extLst>
            </p:cNvPr>
            <p:cNvSpPr/>
            <p:nvPr/>
          </p:nvSpPr>
          <p:spPr bwMode="auto">
            <a:xfrm rot="5400000">
              <a:off x="9197154" y="71999"/>
              <a:ext cx="383629" cy="5054273"/>
            </a:xfrm>
            <a:prstGeom prst="rightBrace">
              <a:avLst/>
            </a:prstGeom>
            <a:noFill/>
            <a:ln w="28575">
              <a:solidFill>
                <a:schemeClr val="tx1"/>
              </a:solidFill>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50000"/>
                </a:spcBef>
                <a:spcAft>
                  <a:spcPct val="0"/>
                </a:spcAft>
                <a:buClrTx/>
                <a:buSzTx/>
                <a:buFont typeface="Monotype Sorts" pitchFamily="1" charset="2"/>
                <a:buNone/>
                <a:tabLst/>
                <a:defRPr/>
              </a:pPr>
              <a:endParaRPr kumimoji="1" lang="en-US" sz="2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panose="020B0600070205080204" pitchFamily="34" charset="-128"/>
                <a:cs typeface="+mn-cs"/>
              </a:endParaRPr>
            </a:p>
          </p:txBody>
        </p:sp>
      </p:grpSp>
      <p:sp>
        <p:nvSpPr>
          <p:cNvPr id="35" name="TextBox 34">
            <a:extLst>
              <a:ext uri="{FF2B5EF4-FFF2-40B4-BE49-F238E27FC236}">
                <a16:creationId xmlns:a16="http://schemas.microsoft.com/office/drawing/2014/main" id="{A9A1BC76-036B-8B48-82CD-8F2524C1AB96}"/>
              </a:ext>
            </a:extLst>
          </p:cNvPr>
          <p:cNvSpPr txBox="1"/>
          <p:nvPr/>
        </p:nvSpPr>
        <p:spPr>
          <a:xfrm>
            <a:off x="1099127" y="3807372"/>
            <a:ext cx="7458798" cy="147732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Brief QoL Assessment: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Seattle Angina Questionnaire – 7</a:t>
            </a:r>
          </a:p>
          <a:p>
            <a:pPr marL="7429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Angina Frequency</a:t>
            </a:r>
          </a:p>
          <a:p>
            <a:pPr marL="7429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Quality of Life</a:t>
            </a:r>
          </a:p>
          <a:p>
            <a:pPr marL="7429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Physical Limitations</a:t>
            </a:r>
          </a:p>
        </p:txBody>
      </p:sp>
      <p:grpSp>
        <p:nvGrpSpPr>
          <p:cNvPr id="36" name="Group 35">
            <a:extLst>
              <a:ext uri="{FF2B5EF4-FFF2-40B4-BE49-F238E27FC236}">
                <a16:creationId xmlns:a16="http://schemas.microsoft.com/office/drawing/2014/main" id="{6C3CF3C2-7615-4E4A-8EB9-55D81551D8AD}"/>
              </a:ext>
            </a:extLst>
          </p:cNvPr>
          <p:cNvGrpSpPr/>
          <p:nvPr/>
        </p:nvGrpSpPr>
        <p:grpSpPr>
          <a:xfrm>
            <a:off x="4047642" y="4493172"/>
            <a:ext cx="2680543" cy="685800"/>
            <a:chOff x="3548882" y="4724400"/>
            <a:chExt cx="2680543" cy="685800"/>
          </a:xfrm>
        </p:grpSpPr>
        <p:sp>
          <p:nvSpPr>
            <p:cNvPr id="37" name="Right Brace 36">
              <a:extLst>
                <a:ext uri="{FF2B5EF4-FFF2-40B4-BE49-F238E27FC236}">
                  <a16:creationId xmlns:a16="http://schemas.microsoft.com/office/drawing/2014/main" id="{734CEBAF-D027-BB4E-A2E1-15CFFE5DC300}"/>
                </a:ext>
              </a:extLst>
            </p:cNvPr>
            <p:cNvSpPr/>
            <p:nvPr/>
          </p:nvSpPr>
          <p:spPr bwMode="auto">
            <a:xfrm>
              <a:off x="3548882" y="4724400"/>
              <a:ext cx="188203" cy="685800"/>
            </a:xfrm>
            <a:prstGeom prst="rightBrac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50000"/>
                </a:spcBef>
                <a:spcAft>
                  <a:spcPct val="0"/>
                </a:spcAft>
                <a:buClrTx/>
                <a:buSzTx/>
                <a:buFont typeface="Monotype Sorts" pitchFamily="1" charset="2"/>
                <a:buNone/>
                <a:tabLst/>
                <a:defRPr/>
              </a:pPr>
              <a:endParaRPr kumimoji="1" lang="en-US" sz="2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panose="020B0600070205080204" pitchFamily="34" charset="-128"/>
                <a:cs typeface="+mn-cs"/>
              </a:endParaRPr>
            </a:p>
          </p:txBody>
        </p:sp>
        <p:sp>
          <p:nvSpPr>
            <p:cNvPr id="38" name="TextBox 37">
              <a:extLst>
                <a:ext uri="{FF2B5EF4-FFF2-40B4-BE49-F238E27FC236}">
                  <a16:creationId xmlns:a16="http://schemas.microsoft.com/office/drawing/2014/main" id="{4D5A7677-4955-AB4A-BB30-75F0CB755BD2}"/>
                </a:ext>
              </a:extLst>
            </p:cNvPr>
            <p:cNvSpPr txBox="1"/>
            <p:nvPr/>
          </p:nvSpPr>
          <p:spPr>
            <a:xfrm>
              <a:off x="3749259" y="4882634"/>
              <a:ext cx="2480166"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SAQ Summary Score*</a:t>
              </a:r>
            </a:p>
          </p:txBody>
        </p:sp>
      </p:grpSp>
      <p:sp>
        <p:nvSpPr>
          <p:cNvPr id="39" name="TextBox 38">
            <a:extLst>
              <a:ext uri="{FF2B5EF4-FFF2-40B4-BE49-F238E27FC236}">
                <a16:creationId xmlns:a16="http://schemas.microsoft.com/office/drawing/2014/main" id="{1868A3F4-E669-564D-9772-843C81BC36EA}"/>
              </a:ext>
            </a:extLst>
          </p:cNvPr>
          <p:cNvSpPr txBox="1"/>
          <p:nvPr/>
        </p:nvSpPr>
        <p:spPr>
          <a:xfrm>
            <a:off x="4208970" y="5302816"/>
            <a:ext cx="2958887" cy="64633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*Primary QoL Outcome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**Secondary QoL Outcome</a:t>
            </a:r>
          </a:p>
        </p:txBody>
      </p:sp>
      <p:grpSp>
        <p:nvGrpSpPr>
          <p:cNvPr id="40" name="Group 39">
            <a:extLst>
              <a:ext uri="{FF2B5EF4-FFF2-40B4-BE49-F238E27FC236}">
                <a16:creationId xmlns:a16="http://schemas.microsoft.com/office/drawing/2014/main" id="{826A1C33-C35D-FF49-B74B-887909F95C14}"/>
              </a:ext>
            </a:extLst>
          </p:cNvPr>
          <p:cNvGrpSpPr/>
          <p:nvPr/>
        </p:nvGrpSpPr>
        <p:grpSpPr>
          <a:xfrm>
            <a:off x="7773280" y="3622707"/>
            <a:ext cx="3268738" cy="1294031"/>
            <a:chOff x="6875123" y="3810000"/>
            <a:chExt cx="5054273" cy="1294031"/>
          </a:xfrm>
        </p:grpSpPr>
        <p:sp>
          <p:nvSpPr>
            <p:cNvPr id="41" name="Right Brace 40">
              <a:extLst>
                <a:ext uri="{FF2B5EF4-FFF2-40B4-BE49-F238E27FC236}">
                  <a16:creationId xmlns:a16="http://schemas.microsoft.com/office/drawing/2014/main" id="{3A618F8A-DB86-054A-B85C-111A766FCBC5}"/>
                </a:ext>
              </a:extLst>
            </p:cNvPr>
            <p:cNvSpPr/>
            <p:nvPr/>
          </p:nvSpPr>
          <p:spPr bwMode="auto">
            <a:xfrm rot="16200000">
              <a:off x="9210445" y="1784549"/>
              <a:ext cx="383629" cy="5054273"/>
            </a:xfrm>
            <a:prstGeom prst="rightBrace">
              <a:avLst/>
            </a:prstGeom>
            <a:noFill/>
            <a:ln w="28575">
              <a:solidFill>
                <a:schemeClr val="tx1"/>
              </a:solidFill>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50000"/>
                </a:spcBef>
                <a:spcAft>
                  <a:spcPct val="0"/>
                </a:spcAft>
                <a:buClrTx/>
                <a:buSzTx/>
                <a:buFont typeface="Monotype Sorts" pitchFamily="1" charset="2"/>
                <a:buNone/>
                <a:tabLst/>
                <a:defRPr/>
              </a:pPr>
              <a:endParaRPr kumimoji="1" lang="en-US" sz="2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panose="020B0600070205080204" pitchFamily="34" charset="-128"/>
                <a:cs typeface="+mn-cs"/>
              </a:endParaRPr>
            </a:p>
          </p:txBody>
        </p:sp>
        <p:sp>
          <p:nvSpPr>
            <p:cNvPr id="43" name="TextBox 42">
              <a:extLst>
                <a:ext uri="{FF2B5EF4-FFF2-40B4-BE49-F238E27FC236}">
                  <a16:creationId xmlns:a16="http://schemas.microsoft.com/office/drawing/2014/main" id="{52C2A461-A2F0-BF48-B050-7AA0530D62F4}"/>
                </a:ext>
              </a:extLst>
            </p:cNvPr>
            <p:cNvSpPr txBox="1"/>
            <p:nvPr/>
          </p:nvSpPr>
          <p:spPr>
            <a:xfrm>
              <a:off x="8150187" y="4457700"/>
              <a:ext cx="2758473"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Con: ~90%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Inv: </a:t>
              </a: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r>
                <a:rPr lang="en-US" dirty="0">
                  <a:solidFill>
                    <a:srgbClr val="000000"/>
                  </a:solidFill>
                  <a:latin typeface="Arial" panose="020B0604020202020204" pitchFamily="34" charset="0"/>
                  <a:ea typeface="ＭＳ Ｐゴシック" panose="020B0600070205080204" pitchFamily="34" charset="-128"/>
                </a:rPr>
                <a:t>~90</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p>
          </p:txBody>
        </p:sp>
        <p:cxnSp>
          <p:nvCxnSpPr>
            <p:cNvPr id="51" name="Straight Arrow Connector 4">
              <a:extLst>
                <a:ext uri="{FF2B5EF4-FFF2-40B4-BE49-F238E27FC236}">
                  <a16:creationId xmlns:a16="http://schemas.microsoft.com/office/drawing/2014/main" id="{478270F5-DC5F-8743-A4A7-C1E3B01FFC20}"/>
                </a:ext>
              </a:extLst>
            </p:cNvPr>
            <p:cNvCxnSpPr>
              <a:cxnSpLocks noChangeShapeType="1"/>
            </p:cNvCxnSpPr>
            <p:nvPr/>
          </p:nvCxnSpPr>
          <p:spPr bwMode="auto">
            <a:xfrm>
              <a:off x="9402259" y="3810000"/>
              <a:ext cx="0" cy="228600"/>
            </a:xfrm>
            <a:prstGeom prst="straightConnector1">
              <a:avLst/>
            </a:prstGeom>
            <a:noFill/>
            <a:ln w="25400" algn="ctr">
              <a:solidFill>
                <a:srgbClr val="000000"/>
              </a:solidFill>
              <a:round/>
              <a:headEnd/>
              <a:tailEnd type="arrow" w="med" len="med"/>
            </a:ln>
            <a:extLst>
              <a:ext uri="{909E8E84-426E-40DD-AFC4-6F175D3DCCD1}">
                <a14:hiddenFill xmlns:a14="http://schemas.microsoft.com/office/drawing/2010/main">
                  <a:noFill/>
                </a14:hiddenFill>
              </a:ext>
            </a:extLst>
          </p:spPr>
        </p:cxnSp>
      </p:grpSp>
      <p:sp>
        <p:nvSpPr>
          <p:cNvPr id="52" name="Rounded Rectangle 51">
            <a:extLst>
              <a:ext uri="{FF2B5EF4-FFF2-40B4-BE49-F238E27FC236}">
                <a16:creationId xmlns:a16="http://schemas.microsoft.com/office/drawing/2014/main" id="{8EFEC5BF-1421-E849-A36F-9A97D0F96841}"/>
              </a:ext>
            </a:extLst>
          </p:cNvPr>
          <p:cNvSpPr/>
          <p:nvPr/>
        </p:nvSpPr>
        <p:spPr bwMode="auto">
          <a:xfrm>
            <a:off x="7479427" y="1612461"/>
            <a:ext cx="524987" cy="459170"/>
          </a:xfrm>
          <a:prstGeom prst="roundRect">
            <a:avLst/>
          </a:prstGeom>
          <a:noFill/>
          <a:ln w="38100"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50000"/>
              </a:spcBef>
              <a:spcAft>
                <a:spcPct val="0"/>
              </a:spcAft>
              <a:buClrTx/>
              <a:buSzTx/>
              <a:buFont typeface="Monotype Sorts" pitchFamily="1" charset="2"/>
              <a:buNone/>
              <a:tabLst/>
              <a:defRPr/>
            </a:pPr>
            <a:endParaRPr kumimoji="1" lang="en-US" sz="2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panose="020B0600070205080204" pitchFamily="34" charset="-128"/>
              <a:cs typeface="+mn-cs"/>
            </a:endParaRPr>
          </a:p>
        </p:txBody>
      </p:sp>
      <p:sp>
        <p:nvSpPr>
          <p:cNvPr id="53" name="Rounded Rectangle 52">
            <a:extLst>
              <a:ext uri="{FF2B5EF4-FFF2-40B4-BE49-F238E27FC236}">
                <a16:creationId xmlns:a16="http://schemas.microsoft.com/office/drawing/2014/main" id="{BDCB05AE-5883-0942-91F5-6C93E79706C2}"/>
              </a:ext>
            </a:extLst>
          </p:cNvPr>
          <p:cNvSpPr/>
          <p:nvPr/>
        </p:nvSpPr>
        <p:spPr bwMode="auto">
          <a:xfrm>
            <a:off x="8642480" y="1612461"/>
            <a:ext cx="524987" cy="459170"/>
          </a:xfrm>
          <a:prstGeom prst="roundRect">
            <a:avLst/>
          </a:prstGeom>
          <a:noFill/>
          <a:ln w="38100"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50000"/>
              </a:spcBef>
              <a:spcAft>
                <a:spcPct val="0"/>
              </a:spcAft>
              <a:buClrTx/>
              <a:buSzTx/>
              <a:buFont typeface="Monotype Sorts" pitchFamily="1" charset="2"/>
              <a:buNone/>
              <a:tabLst/>
              <a:defRPr/>
            </a:pPr>
            <a:endParaRPr kumimoji="1" lang="en-US" sz="2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panose="020B0600070205080204" pitchFamily="34" charset="-128"/>
              <a:cs typeface="+mn-cs"/>
            </a:endParaRPr>
          </a:p>
        </p:txBody>
      </p:sp>
      <p:sp>
        <p:nvSpPr>
          <p:cNvPr id="54" name="Rounded Rectangle 53">
            <a:extLst>
              <a:ext uri="{FF2B5EF4-FFF2-40B4-BE49-F238E27FC236}">
                <a16:creationId xmlns:a16="http://schemas.microsoft.com/office/drawing/2014/main" id="{04447379-FAFF-8B41-A104-D02A4BC8A10F}"/>
              </a:ext>
            </a:extLst>
          </p:cNvPr>
          <p:cNvSpPr/>
          <p:nvPr/>
        </p:nvSpPr>
        <p:spPr bwMode="auto">
          <a:xfrm>
            <a:off x="11391118" y="1651782"/>
            <a:ext cx="524987" cy="459170"/>
          </a:xfrm>
          <a:prstGeom prst="roundRect">
            <a:avLst/>
          </a:prstGeom>
          <a:noFill/>
          <a:ln w="38100"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50000"/>
              </a:spcBef>
              <a:spcAft>
                <a:spcPct val="0"/>
              </a:spcAft>
              <a:buClrTx/>
              <a:buSzTx/>
              <a:buFont typeface="Monotype Sorts" pitchFamily="1" charset="2"/>
              <a:buNone/>
              <a:tabLst/>
              <a:defRPr/>
            </a:pPr>
            <a:endParaRPr kumimoji="1" lang="en-US" sz="2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250B1DF5-4A87-9F41-91FA-6B1801203E51}"/>
              </a:ext>
            </a:extLst>
          </p:cNvPr>
          <p:cNvSpPr txBox="1"/>
          <p:nvPr/>
        </p:nvSpPr>
        <p:spPr>
          <a:xfrm>
            <a:off x="11856715" y="1557577"/>
            <a:ext cx="343364" cy="369332"/>
          </a:xfrm>
          <a:prstGeom prst="rect">
            <a:avLst/>
          </a:prstGeom>
          <a:noFill/>
        </p:spPr>
        <p:txBody>
          <a:bodyPr wrap="none" rtlCol="0">
            <a:spAutoFit/>
          </a:bodyPr>
          <a:lstStyle/>
          <a:p>
            <a:r>
              <a:rPr lang="en-US" dirty="0"/>
              <a:t>…</a:t>
            </a:r>
          </a:p>
        </p:txBody>
      </p:sp>
      <p:grpSp>
        <p:nvGrpSpPr>
          <p:cNvPr id="57" name="Group 56">
            <a:extLst>
              <a:ext uri="{FF2B5EF4-FFF2-40B4-BE49-F238E27FC236}">
                <a16:creationId xmlns:a16="http://schemas.microsoft.com/office/drawing/2014/main" id="{902688B5-0B74-9149-A3EF-EF5B05E79E5E}"/>
              </a:ext>
            </a:extLst>
          </p:cNvPr>
          <p:cNvGrpSpPr/>
          <p:nvPr/>
        </p:nvGrpSpPr>
        <p:grpSpPr>
          <a:xfrm>
            <a:off x="3281666" y="4392206"/>
            <a:ext cx="829976" cy="605552"/>
            <a:chOff x="3281666" y="4392206"/>
            <a:chExt cx="829976" cy="605552"/>
          </a:xfrm>
        </p:grpSpPr>
        <p:sp>
          <p:nvSpPr>
            <p:cNvPr id="55" name="TextBox 54">
              <a:extLst>
                <a:ext uri="{FF2B5EF4-FFF2-40B4-BE49-F238E27FC236}">
                  <a16:creationId xmlns:a16="http://schemas.microsoft.com/office/drawing/2014/main" id="{5877953C-2726-314D-82C0-D7C3663D5CC8}"/>
                </a:ext>
              </a:extLst>
            </p:cNvPr>
            <p:cNvSpPr txBox="1"/>
            <p:nvPr/>
          </p:nvSpPr>
          <p:spPr>
            <a:xfrm>
              <a:off x="3732516" y="4392206"/>
              <a:ext cx="379126" cy="369332"/>
            </a:xfrm>
            <a:prstGeom prst="rect">
              <a:avLst/>
            </a:prstGeom>
            <a:noFill/>
          </p:spPr>
          <p:txBody>
            <a:bodyPr wrap="square" rtlCol="0">
              <a:spAutoFit/>
            </a:bodyPr>
            <a:lstStyle/>
            <a:p>
              <a:r>
                <a:rPr lang="en-US" dirty="0">
                  <a:solidFill>
                    <a:srgbClr val="000000"/>
                  </a:solidFill>
                  <a:latin typeface="Arial" panose="020B0604020202020204" pitchFamily="34" charset="0"/>
                  <a:ea typeface="ＭＳ Ｐゴシック" panose="020B0600070205080204" pitchFamily="34" charset="-128"/>
                </a:rPr>
                <a:t>**</a:t>
              </a:r>
              <a:endParaRPr lang="en-US" dirty="0"/>
            </a:p>
          </p:txBody>
        </p:sp>
        <p:sp>
          <p:nvSpPr>
            <p:cNvPr id="56" name="TextBox 55">
              <a:extLst>
                <a:ext uri="{FF2B5EF4-FFF2-40B4-BE49-F238E27FC236}">
                  <a16:creationId xmlns:a16="http://schemas.microsoft.com/office/drawing/2014/main" id="{604BC537-BBF8-7B44-8DC0-1B651683F707}"/>
                </a:ext>
              </a:extLst>
            </p:cNvPr>
            <p:cNvSpPr txBox="1"/>
            <p:nvPr/>
          </p:nvSpPr>
          <p:spPr>
            <a:xfrm>
              <a:off x="3281666" y="4628426"/>
              <a:ext cx="364202" cy="369332"/>
            </a:xfrm>
            <a:prstGeom prst="rect">
              <a:avLst/>
            </a:prstGeom>
            <a:noFill/>
          </p:spPr>
          <p:txBody>
            <a:bodyPr wrap="none" rtlCol="0">
              <a:spAutoFit/>
            </a:bodyPr>
            <a:lstStyle/>
            <a:p>
              <a:r>
                <a:rPr lang="en-US" dirty="0">
                  <a:solidFill>
                    <a:srgbClr val="000000"/>
                  </a:solidFill>
                  <a:latin typeface="Arial" panose="020B0604020202020204" pitchFamily="34" charset="0"/>
                  <a:ea typeface="ＭＳ Ｐゴシック" panose="020B0600070205080204" pitchFamily="34" charset="-128"/>
                </a:rPr>
                <a:t>**</a:t>
              </a:r>
              <a:endParaRPr lang="en-US" dirty="0"/>
            </a:p>
          </p:txBody>
        </p:sp>
      </p:grpSp>
    </p:spTree>
    <p:extLst>
      <p:ext uri="{BB962C8B-B14F-4D97-AF65-F5344CB8AC3E}">
        <p14:creationId xmlns:p14="http://schemas.microsoft.com/office/powerpoint/2010/main" val="123931407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AC1C5B5-0BE1-4A38-B548-E476F267EB47}"/>
              </a:ext>
            </a:extLst>
          </p:cNvPr>
          <p:cNvSpPr txBox="1"/>
          <p:nvPr/>
        </p:nvSpPr>
        <p:spPr>
          <a:xfrm>
            <a:off x="9637486" y="1132109"/>
            <a:ext cx="1417568" cy="1200329"/>
          </a:xfrm>
          <a:prstGeom prst="rect">
            <a:avLst/>
          </a:prstGeom>
          <a:noFill/>
        </p:spPr>
        <p:txBody>
          <a:bodyPr wrap="none" rtlCol="0">
            <a:spAutoFit/>
          </a:bodyPr>
          <a:lstStyle/>
          <a:p>
            <a:r>
              <a:rPr lang="en-US" dirty="0"/>
              <a:t>Activity</a:t>
            </a:r>
          </a:p>
          <a:p>
            <a:r>
              <a:rPr lang="en-US" dirty="0"/>
              <a:t>Walking</a:t>
            </a:r>
          </a:p>
          <a:p>
            <a:r>
              <a:rPr lang="en-US" dirty="0"/>
              <a:t>Daily chores</a:t>
            </a:r>
          </a:p>
          <a:p>
            <a:r>
              <a:rPr lang="en-US" dirty="0"/>
              <a:t>Lifting</a:t>
            </a:r>
          </a:p>
        </p:txBody>
      </p:sp>
      <p:sp>
        <p:nvSpPr>
          <p:cNvPr id="8" name="TextBox 7">
            <a:extLst>
              <a:ext uri="{FF2B5EF4-FFF2-40B4-BE49-F238E27FC236}">
                <a16:creationId xmlns:a16="http://schemas.microsoft.com/office/drawing/2014/main" id="{142BA96E-9D64-4D15-BA25-F23EDCAC8158}"/>
              </a:ext>
            </a:extLst>
          </p:cNvPr>
          <p:cNvSpPr txBox="1"/>
          <p:nvPr/>
        </p:nvSpPr>
        <p:spPr>
          <a:xfrm>
            <a:off x="9368970" y="4637315"/>
            <a:ext cx="2575641" cy="1477328"/>
          </a:xfrm>
          <a:prstGeom prst="rect">
            <a:avLst/>
          </a:prstGeom>
          <a:noFill/>
        </p:spPr>
        <p:txBody>
          <a:bodyPr wrap="none" rtlCol="0">
            <a:spAutoFit/>
          </a:bodyPr>
          <a:lstStyle/>
          <a:p>
            <a:r>
              <a:rPr lang="en-US" dirty="0"/>
              <a:t>Chest pain limits on </a:t>
            </a:r>
          </a:p>
          <a:p>
            <a:r>
              <a:rPr lang="en-US" dirty="0"/>
              <a:t>enjoying life</a:t>
            </a:r>
          </a:p>
          <a:p>
            <a:endParaRPr lang="en-US" dirty="0"/>
          </a:p>
          <a:p>
            <a:r>
              <a:rPr lang="en-US" dirty="0"/>
              <a:t>Feel about the rest of</a:t>
            </a:r>
          </a:p>
          <a:p>
            <a:r>
              <a:rPr lang="en-US" dirty="0"/>
              <a:t>your life at current level</a:t>
            </a:r>
          </a:p>
        </p:txBody>
      </p:sp>
      <p:sp>
        <p:nvSpPr>
          <p:cNvPr id="9" name="TextBox 8">
            <a:extLst>
              <a:ext uri="{FF2B5EF4-FFF2-40B4-BE49-F238E27FC236}">
                <a16:creationId xmlns:a16="http://schemas.microsoft.com/office/drawing/2014/main" id="{6E09D060-CE31-4D09-AEFD-BD384F163F82}"/>
              </a:ext>
            </a:extLst>
          </p:cNvPr>
          <p:cNvSpPr txBox="1"/>
          <p:nvPr/>
        </p:nvSpPr>
        <p:spPr>
          <a:xfrm>
            <a:off x="9688286" y="2467429"/>
            <a:ext cx="1371081" cy="1477328"/>
          </a:xfrm>
          <a:prstGeom prst="rect">
            <a:avLst/>
          </a:prstGeom>
          <a:noFill/>
        </p:spPr>
        <p:txBody>
          <a:bodyPr wrap="none" rtlCol="0">
            <a:spAutoFit/>
          </a:bodyPr>
          <a:lstStyle/>
          <a:p>
            <a:r>
              <a:rPr lang="en-US" dirty="0"/>
              <a:t>Angina </a:t>
            </a:r>
            <a:r>
              <a:rPr lang="en-US" dirty="0" err="1"/>
              <a:t>freq</a:t>
            </a:r>
            <a:endParaRPr lang="en-US" dirty="0"/>
          </a:p>
          <a:p>
            <a:r>
              <a:rPr lang="en-US" dirty="0"/>
              <a:t>Pain</a:t>
            </a:r>
          </a:p>
          <a:p>
            <a:endParaRPr lang="en-US" dirty="0"/>
          </a:p>
          <a:p>
            <a:endParaRPr lang="en-US" dirty="0"/>
          </a:p>
          <a:p>
            <a:r>
              <a:rPr lang="en-US" dirty="0"/>
              <a:t>NG need</a:t>
            </a:r>
          </a:p>
        </p:txBody>
      </p:sp>
      <p:sp>
        <p:nvSpPr>
          <p:cNvPr id="10" name="TextBox 9">
            <a:extLst>
              <a:ext uri="{FF2B5EF4-FFF2-40B4-BE49-F238E27FC236}">
                <a16:creationId xmlns:a16="http://schemas.microsoft.com/office/drawing/2014/main" id="{2F24EDF9-042A-4A8E-8979-FFE70B4E81D4}"/>
              </a:ext>
            </a:extLst>
          </p:cNvPr>
          <p:cNvSpPr txBox="1"/>
          <p:nvPr/>
        </p:nvSpPr>
        <p:spPr>
          <a:xfrm>
            <a:off x="892629" y="973779"/>
            <a:ext cx="1930401" cy="4524315"/>
          </a:xfrm>
          <a:prstGeom prst="rect">
            <a:avLst/>
          </a:prstGeom>
          <a:solidFill>
            <a:schemeClr val="bg1">
              <a:lumMod val="85000"/>
            </a:schemeClr>
          </a:solidFill>
        </p:spPr>
        <p:txBody>
          <a:bodyPr wrap="square" rtlCol="0">
            <a:spAutoFit/>
          </a:bodyPr>
          <a:lstStyle/>
          <a:p>
            <a:r>
              <a:rPr lang="en-US" sz="2400" dirty="0"/>
              <a:t>Summary score categories:</a:t>
            </a:r>
          </a:p>
          <a:p>
            <a:endParaRPr lang="en-US" sz="2400" dirty="0"/>
          </a:p>
          <a:p>
            <a:r>
              <a:rPr lang="en-US" sz="2400" dirty="0"/>
              <a:t> </a:t>
            </a:r>
            <a:r>
              <a:rPr lang="en-US" sz="2400" dirty="0">
                <a:solidFill>
                  <a:srgbClr val="FF0000"/>
                </a:solidFill>
              </a:rPr>
              <a:t>0 to &lt;50 </a:t>
            </a:r>
          </a:p>
          <a:p>
            <a:r>
              <a:rPr lang="en-US" sz="2400" dirty="0">
                <a:solidFill>
                  <a:srgbClr val="FF0000"/>
                </a:solidFill>
              </a:rPr>
              <a:t>(poor to fair)</a:t>
            </a:r>
          </a:p>
          <a:p>
            <a:endParaRPr lang="en-US" sz="2400" dirty="0">
              <a:solidFill>
                <a:srgbClr val="FF0000"/>
              </a:solidFill>
            </a:endParaRPr>
          </a:p>
          <a:p>
            <a:r>
              <a:rPr lang="en-US" sz="2400" dirty="0">
                <a:solidFill>
                  <a:schemeClr val="bg2">
                    <a:lumMod val="50000"/>
                  </a:schemeClr>
                </a:solidFill>
              </a:rPr>
              <a:t>50 to &lt;75  (good)</a:t>
            </a:r>
          </a:p>
          <a:p>
            <a:endParaRPr lang="en-US" sz="2400" dirty="0"/>
          </a:p>
          <a:p>
            <a:r>
              <a:rPr lang="en-US" sz="2400" dirty="0">
                <a:solidFill>
                  <a:srgbClr val="227832"/>
                </a:solidFill>
              </a:rPr>
              <a:t>75 to 100 (excellent)</a:t>
            </a:r>
          </a:p>
        </p:txBody>
      </p:sp>
      <p:pic>
        <p:nvPicPr>
          <p:cNvPr id="13" name="Content Placeholder 12">
            <a:extLst>
              <a:ext uri="{FF2B5EF4-FFF2-40B4-BE49-F238E27FC236}">
                <a16:creationId xmlns:a16="http://schemas.microsoft.com/office/drawing/2014/main" id="{68853CA0-1BC8-4962-B097-2010A09D3039}"/>
              </a:ext>
            </a:extLst>
          </p:cNvPr>
          <p:cNvPicPr>
            <a:picLocks noGrp="1" noChangeAspect="1"/>
          </p:cNvPicPr>
          <p:nvPr>
            <p:ph idx="1"/>
          </p:nvPr>
        </p:nvPicPr>
        <p:blipFill rotWithShape="1">
          <a:blip r:embed="rId2"/>
          <a:srcRect l="15671" r="15671"/>
          <a:stretch/>
        </p:blipFill>
        <p:spPr>
          <a:xfrm>
            <a:off x="3214256" y="193965"/>
            <a:ext cx="5865090" cy="6031344"/>
          </a:xfrm>
          <a:prstGeom prst="rect">
            <a:avLst/>
          </a:prstGeom>
        </p:spPr>
      </p:pic>
      <p:sp>
        <p:nvSpPr>
          <p:cNvPr id="14" name="TextBox 13">
            <a:extLst>
              <a:ext uri="{FF2B5EF4-FFF2-40B4-BE49-F238E27FC236}">
                <a16:creationId xmlns:a16="http://schemas.microsoft.com/office/drawing/2014/main" id="{D53F5616-6E99-4CF3-BF17-3384660C4F2B}"/>
              </a:ext>
            </a:extLst>
          </p:cNvPr>
          <p:cNvSpPr txBox="1"/>
          <p:nvPr/>
        </p:nvSpPr>
        <p:spPr>
          <a:xfrm>
            <a:off x="1625600" y="6225309"/>
            <a:ext cx="8011886" cy="923330"/>
          </a:xfrm>
          <a:prstGeom prst="rect">
            <a:avLst/>
          </a:prstGeom>
          <a:noFill/>
        </p:spPr>
        <p:txBody>
          <a:bodyPr wrap="square" rtlCol="0">
            <a:spAutoFit/>
          </a:bodyPr>
          <a:lstStyle/>
          <a:p>
            <a:pPr algn="ctr"/>
            <a:r>
              <a:rPr lang="en-US" dirty="0">
                <a:solidFill>
                  <a:schemeClr val="tx1">
                    <a:lumMod val="60000"/>
                    <a:lumOff val="40000"/>
                  </a:schemeClr>
                </a:solidFill>
              </a:rPr>
              <a:t>Chan, P. S., et al. (2014). "Development and validation of a short version of the Seattle angina questionnaire." </a:t>
            </a:r>
            <a:r>
              <a:rPr lang="en-US" u="sng" dirty="0">
                <a:solidFill>
                  <a:schemeClr val="tx1">
                    <a:lumMod val="60000"/>
                    <a:lumOff val="40000"/>
                  </a:schemeClr>
                </a:solidFill>
              </a:rPr>
              <a:t>Circ Cardiovasc Qual Outcomes</a:t>
            </a:r>
            <a:r>
              <a:rPr lang="en-US" dirty="0">
                <a:solidFill>
                  <a:schemeClr val="tx1">
                    <a:lumMod val="60000"/>
                    <a:lumOff val="40000"/>
                  </a:schemeClr>
                </a:solidFill>
              </a:rPr>
              <a:t> </a:t>
            </a:r>
            <a:r>
              <a:rPr lang="en-US" b="1" dirty="0">
                <a:solidFill>
                  <a:schemeClr val="tx1">
                    <a:lumMod val="60000"/>
                    <a:lumOff val="40000"/>
                  </a:schemeClr>
                </a:solidFill>
              </a:rPr>
              <a:t>7</a:t>
            </a:r>
            <a:r>
              <a:rPr lang="en-US" dirty="0">
                <a:solidFill>
                  <a:schemeClr val="tx1">
                    <a:lumMod val="60000"/>
                    <a:lumOff val="40000"/>
                  </a:schemeClr>
                </a:solidFill>
              </a:rPr>
              <a:t>(5): 640-647.</a:t>
            </a:r>
          </a:p>
          <a:p>
            <a:pPr algn="ctr"/>
            <a:r>
              <a:rPr lang="en-US" dirty="0">
                <a:solidFill>
                  <a:schemeClr val="tx1">
                    <a:lumMod val="60000"/>
                    <a:lumOff val="40000"/>
                  </a:schemeClr>
                </a:solidFill>
              </a:rPr>
              <a:t>	</a:t>
            </a:r>
            <a:endParaRPr lang="en-US" b="1" dirty="0">
              <a:solidFill>
                <a:schemeClr val="tx1">
                  <a:lumMod val="60000"/>
                  <a:lumOff val="40000"/>
                </a:schemeClr>
              </a:solidFill>
            </a:endParaRPr>
          </a:p>
        </p:txBody>
      </p:sp>
      <p:sp>
        <p:nvSpPr>
          <p:cNvPr id="15" name="TextBox 14">
            <a:extLst>
              <a:ext uri="{FF2B5EF4-FFF2-40B4-BE49-F238E27FC236}">
                <a16:creationId xmlns:a16="http://schemas.microsoft.com/office/drawing/2014/main" id="{D2D63038-C2CB-4D7C-9D86-78635A06AFCA}"/>
              </a:ext>
            </a:extLst>
          </p:cNvPr>
          <p:cNvSpPr txBox="1"/>
          <p:nvPr/>
        </p:nvSpPr>
        <p:spPr>
          <a:xfrm>
            <a:off x="4142630" y="79513"/>
            <a:ext cx="4524292" cy="461665"/>
          </a:xfrm>
          <a:prstGeom prst="rect">
            <a:avLst/>
          </a:prstGeom>
          <a:solidFill>
            <a:schemeClr val="bg1"/>
          </a:solidFill>
        </p:spPr>
        <p:txBody>
          <a:bodyPr wrap="square" rtlCol="0">
            <a:spAutoFit/>
          </a:bodyPr>
          <a:lstStyle/>
          <a:p>
            <a:r>
              <a:rPr lang="en-US" sz="2400" dirty="0"/>
              <a:t>Seattle Angina Questionnaire-7</a:t>
            </a:r>
          </a:p>
        </p:txBody>
      </p:sp>
    </p:spTree>
    <p:extLst>
      <p:ext uri="{BB962C8B-B14F-4D97-AF65-F5344CB8AC3E}">
        <p14:creationId xmlns:p14="http://schemas.microsoft.com/office/powerpoint/2010/main" val="316517130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DEEA9-D8BC-AC43-8EBD-4AC7CB7310B1}"/>
              </a:ext>
            </a:extLst>
          </p:cNvPr>
          <p:cNvSpPr>
            <a:spLocks noGrp="1"/>
          </p:cNvSpPr>
          <p:nvPr>
            <p:ph type="title"/>
          </p:nvPr>
        </p:nvSpPr>
        <p:spPr>
          <a:xfrm>
            <a:off x="838200" y="1"/>
            <a:ext cx="10515600" cy="850789"/>
          </a:xfrm>
        </p:spPr>
        <p:txBody>
          <a:bodyPr>
            <a:normAutofit/>
          </a:bodyPr>
          <a:lstStyle/>
          <a:p>
            <a:pPr algn="ctr"/>
            <a:r>
              <a:rPr lang="en-US" sz="4000" dirty="0"/>
              <a:t>Baseline Health Status</a:t>
            </a:r>
          </a:p>
        </p:txBody>
      </p:sp>
      <mc:AlternateContent xmlns:mc="http://schemas.openxmlformats.org/markup-compatibility/2006" xmlns:a14="http://schemas.microsoft.com/office/drawing/2010/main">
        <mc:Choice Requires="a14">
          <p:graphicFrame>
            <p:nvGraphicFramePr>
              <p:cNvPr id="4" name="Content Placeholder 3">
                <a:extLst>
                  <a:ext uri="{FF2B5EF4-FFF2-40B4-BE49-F238E27FC236}">
                    <a16:creationId xmlns:a16="http://schemas.microsoft.com/office/drawing/2014/main" id="{85DEA940-24F1-8741-94B3-5CB25D95987A}"/>
                  </a:ext>
                </a:extLst>
              </p:cNvPr>
              <p:cNvGraphicFramePr>
                <a:graphicFrameLocks noGrp="1"/>
              </p:cNvGraphicFramePr>
              <p:nvPr>
                <p:ph idx="1"/>
              </p:nvPr>
            </p:nvGraphicFramePr>
            <p:xfrm>
              <a:off x="1097280" y="1649413"/>
              <a:ext cx="10578783" cy="1097280"/>
            </p:xfrm>
            <a:graphic>
              <a:graphicData uri="http://schemas.openxmlformats.org/drawingml/2006/table">
                <a:tbl>
                  <a:tblPr firstRow="1" bandRow="1">
                    <a:tableStyleId>{5C22544A-7EE6-4342-B048-85BDC9FD1C3A}</a:tableStyleId>
                  </a:tblPr>
                  <a:tblGrid>
                    <a:gridCol w="3526261">
                      <a:extLst>
                        <a:ext uri="{9D8B030D-6E8A-4147-A177-3AD203B41FA5}">
                          <a16:colId xmlns:a16="http://schemas.microsoft.com/office/drawing/2014/main" val="250462813"/>
                        </a:ext>
                      </a:extLst>
                    </a:gridCol>
                    <a:gridCol w="3526261">
                      <a:extLst>
                        <a:ext uri="{9D8B030D-6E8A-4147-A177-3AD203B41FA5}">
                          <a16:colId xmlns:a16="http://schemas.microsoft.com/office/drawing/2014/main" val="4047405988"/>
                        </a:ext>
                      </a:extLst>
                    </a:gridCol>
                    <a:gridCol w="3526261">
                      <a:extLst>
                        <a:ext uri="{9D8B030D-6E8A-4147-A177-3AD203B41FA5}">
                          <a16:colId xmlns:a16="http://schemas.microsoft.com/office/drawing/2014/main" val="4288601150"/>
                        </a:ext>
                      </a:extLst>
                    </a:gridCol>
                  </a:tblGrid>
                  <a:tr h="370840">
                    <a:tc>
                      <a:txBody>
                        <a:bodyPr/>
                        <a:lstStyle/>
                        <a:p>
                          <a:pPr algn="ctr"/>
                          <a:r>
                            <a:rPr lang="en-US" sz="3600" dirty="0"/>
                            <a:t>Scale</a:t>
                          </a:r>
                        </a:p>
                      </a:txBody>
                      <a:tcPr/>
                    </a:tc>
                    <a:tc>
                      <a:txBody>
                        <a:bodyPr/>
                        <a:lstStyle/>
                        <a:p>
                          <a:pPr algn="ctr"/>
                          <a:r>
                            <a:rPr lang="en-US" sz="3600" dirty="0"/>
                            <a:t>Invasive</a:t>
                          </a:r>
                        </a:p>
                      </a:txBody>
                      <a:tcPr/>
                    </a:tc>
                    <a:tc>
                      <a:txBody>
                        <a:bodyPr/>
                        <a:lstStyle/>
                        <a:p>
                          <a:pPr algn="ctr"/>
                          <a:r>
                            <a:rPr lang="en-US" sz="3600" dirty="0"/>
                            <a:t>Conservative</a:t>
                          </a:r>
                        </a:p>
                      </a:txBody>
                      <a:tcPr/>
                    </a:tc>
                    <a:extLst>
                      <a:ext uri="{0D108BD9-81ED-4DB2-BD59-A6C34878D82A}">
                        <a16:rowId xmlns:a16="http://schemas.microsoft.com/office/drawing/2014/main" val="2100567423"/>
                      </a:ext>
                    </a:extLst>
                  </a:tr>
                  <a:tr h="370840">
                    <a:tc>
                      <a:txBody>
                        <a:bodyPr/>
                        <a:lstStyle/>
                        <a:p>
                          <a:pPr algn="l"/>
                          <a:r>
                            <a:rPr lang="en-US" sz="2400" dirty="0"/>
                            <a:t>SAQ Summary Score</a:t>
                          </a:r>
                        </a:p>
                      </a:txBody>
                      <a:tcPr/>
                    </a:tc>
                    <a:tc>
                      <a:txBody>
                        <a:bodyPr/>
                        <a:lstStyle/>
                        <a:p>
                          <a:pPr algn="ctr"/>
                          <a:r>
                            <a:rPr lang="en-US" sz="2400" dirty="0"/>
                            <a:t>73.3</a:t>
                          </a:r>
                          <a14:m>
                            <m:oMath xmlns:m="http://schemas.openxmlformats.org/officeDocument/2006/math">
                              <m:r>
                                <a:rPr lang="en-US" sz="1800" i="1" smtClean="0">
                                  <a:latin typeface="Cambria Math" panose="02040503050406030204" pitchFamily="18" charset="0"/>
                                  <a:ea typeface="Cambria Math" panose="02040503050406030204" pitchFamily="18" charset="0"/>
                                </a:rPr>
                                <m:t>±</m:t>
                              </m:r>
                            </m:oMath>
                          </a14:m>
                          <a:r>
                            <a:rPr lang="en-US" sz="2400" dirty="0"/>
                            <a:t>19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74.8</a:t>
                          </a:r>
                          <a14:m>
                            <m:oMath xmlns:m="http://schemas.openxmlformats.org/officeDocument/2006/math">
                              <m:r>
                                <a:rPr lang="en-US" sz="1800" i="1" smtClean="0">
                                  <a:latin typeface="Cambria Math" panose="02040503050406030204" pitchFamily="18" charset="0"/>
                                  <a:ea typeface="Cambria Math" panose="02040503050406030204" pitchFamily="18" charset="0"/>
                                </a:rPr>
                                <m:t>±</m:t>
                              </m:r>
                            </m:oMath>
                          </a14:m>
                          <a:r>
                            <a:rPr lang="en-US" sz="2400" dirty="0"/>
                            <a:t>19</a:t>
                          </a:r>
                        </a:p>
                      </a:txBody>
                      <a:tcPr/>
                    </a:tc>
                    <a:extLst>
                      <a:ext uri="{0D108BD9-81ED-4DB2-BD59-A6C34878D82A}">
                        <a16:rowId xmlns:a16="http://schemas.microsoft.com/office/drawing/2014/main" val="1665691147"/>
                      </a:ext>
                    </a:extLst>
                  </a:tr>
                </a:tbl>
              </a:graphicData>
            </a:graphic>
          </p:graphicFrame>
        </mc:Choice>
        <mc:Fallback xmlns="">
          <p:graphicFrame>
            <p:nvGraphicFramePr>
              <p:cNvPr id="4" name="Content Placeholder 3">
                <a:extLst>
                  <a:ext uri="{FF2B5EF4-FFF2-40B4-BE49-F238E27FC236}">
                    <a16:creationId xmlns:a16="http://schemas.microsoft.com/office/drawing/2014/main" id="{85DEA940-24F1-8741-94B3-5CB25D95987A}"/>
                  </a:ext>
                </a:extLst>
              </p:cNvPr>
              <p:cNvGraphicFramePr>
                <a:graphicFrameLocks noGrp="1"/>
              </p:cNvGraphicFramePr>
              <p:nvPr>
                <p:ph idx="1"/>
                <p:extLst>
                  <p:ext uri="{D42A27DB-BD31-4B8C-83A1-F6EECF244321}">
                    <p14:modId xmlns:p14="http://schemas.microsoft.com/office/powerpoint/2010/main" val="3020619713"/>
                  </p:ext>
                </p:extLst>
              </p:nvPr>
            </p:nvGraphicFramePr>
            <p:xfrm>
              <a:off x="1097280" y="1649413"/>
              <a:ext cx="10578783" cy="1097280"/>
            </p:xfrm>
            <a:graphic>
              <a:graphicData uri="http://schemas.openxmlformats.org/drawingml/2006/table">
                <a:tbl>
                  <a:tblPr firstRow="1" bandRow="1">
                    <a:tableStyleId>{5C22544A-7EE6-4342-B048-85BDC9FD1C3A}</a:tableStyleId>
                  </a:tblPr>
                  <a:tblGrid>
                    <a:gridCol w="3526261">
                      <a:extLst>
                        <a:ext uri="{9D8B030D-6E8A-4147-A177-3AD203B41FA5}">
                          <a16:colId xmlns:a16="http://schemas.microsoft.com/office/drawing/2014/main" val="250462813"/>
                        </a:ext>
                      </a:extLst>
                    </a:gridCol>
                    <a:gridCol w="3526261">
                      <a:extLst>
                        <a:ext uri="{9D8B030D-6E8A-4147-A177-3AD203B41FA5}">
                          <a16:colId xmlns:a16="http://schemas.microsoft.com/office/drawing/2014/main" val="4047405988"/>
                        </a:ext>
                      </a:extLst>
                    </a:gridCol>
                    <a:gridCol w="3526261">
                      <a:extLst>
                        <a:ext uri="{9D8B030D-6E8A-4147-A177-3AD203B41FA5}">
                          <a16:colId xmlns:a16="http://schemas.microsoft.com/office/drawing/2014/main" val="4288601150"/>
                        </a:ext>
                      </a:extLst>
                    </a:gridCol>
                  </a:tblGrid>
                  <a:tr h="640080">
                    <a:tc>
                      <a:txBody>
                        <a:bodyPr/>
                        <a:lstStyle/>
                        <a:p>
                          <a:pPr algn="ctr"/>
                          <a:r>
                            <a:rPr lang="en-US" sz="3600" dirty="0"/>
                            <a:t>Scale</a:t>
                          </a:r>
                        </a:p>
                      </a:txBody>
                      <a:tcPr/>
                    </a:tc>
                    <a:tc>
                      <a:txBody>
                        <a:bodyPr/>
                        <a:lstStyle/>
                        <a:p>
                          <a:pPr algn="ctr"/>
                          <a:r>
                            <a:rPr lang="en-US" sz="3600" dirty="0"/>
                            <a:t>Invasive</a:t>
                          </a:r>
                        </a:p>
                      </a:txBody>
                      <a:tcPr/>
                    </a:tc>
                    <a:tc>
                      <a:txBody>
                        <a:bodyPr/>
                        <a:lstStyle/>
                        <a:p>
                          <a:pPr algn="ctr"/>
                          <a:r>
                            <a:rPr lang="en-US" sz="3600" dirty="0"/>
                            <a:t>Conservative</a:t>
                          </a:r>
                        </a:p>
                      </a:txBody>
                      <a:tcPr/>
                    </a:tc>
                    <a:extLst>
                      <a:ext uri="{0D108BD9-81ED-4DB2-BD59-A6C34878D82A}">
                        <a16:rowId xmlns:a16="http://schemas.microsoft.com/office/drawing/2014/main" val="2100567423"/>
                      </a:ext>
                    </a:extLst>
                  </a:tr>
                  <a:tr h="457200">
                    <a:tc>
                      <a:txBody>
                        <a:bodyPr/>
                        <a:lstStyle/>
                        <a:p>
                          <a:pPr algn="l"/>
                          <a:r>
                            <a:rPr lang="en-US" sz="2400" dirty="0"/>
                            <a:t>SAQ Summary Score</a:t>
                          </a:r>
                        </a:p>
                      </a:txBody>
                      <a:tcPr/>
                    </a:tc>
                    <a:tc>
                      <a:txBody>
                        <a:bodyPr/>
                        <a:lstStyle/>
                        <a:p>
                          <a:endParaRPr lang="en-US"/>
                        </a:p>
                      </a:txBody>
                      <a:tcPr>
                        <a:blipFill>
                          <a:blip r:embed="rId2"/>
                          <a:stretch>
                            <a:fillRect l="-100519" t="-161333" r="-100865" b="-32000"/>
                          </a:stretch>
                        </a:blipFill>
                      </a:tcPr>
                    </a:tc>
                    <a:tc>
                      <a:txBody>
                        <a:bodyPr/>
                        <a:lstStyle/>
                        <a:p>
                          <a:endParaRPr lang="en-US"/>
                        </a:p>
                      </a:txBody>
                      <a:tcPr>
                        <a:blipFill>
                          <a:blip r:embed="rId2"/>
                          <a:stretch>
                            <a:fillRect l="-200173" t="-161333" r="-691" b="-32000"/>
                          </a:stretch>
                        </a:blipFill>
                      </a:tcPr>
                    </a:tc>
                    <a:extLst>
                      <a:ext uri="{0D108BD9-81ED-4DB2-BD59-A6C34878D82A}">
                        <a16:rowId xmlns:a16="http://schemas.microsoft.com/office/drawing/2014/main" val="1665691147"/>
                      </a:ext>
                    </a:extLst>
                  </a:tr>
                </a:tbl>
              </a:graphicData>
            </a:graphic>
          </p:graphicFrame>
        </mc:Fallback>
      </mc:AlternateContent>
      <p:sp>
        <p:nvSpPr>
          <p:cNvPr id="5" name="TextBox 4">
            <a:extLst>
              <a:ext uri="{FF2B5EF4-FFF2-40B4-BE49-F238E27FC236}">
                <a16:creationId xmlns:a16="http://schemas.microsoft.com/office/drawing/2014/main" id="{D24BA42A-0CA3-4D4C-820F-72B9F880E67F}"/>
              </a:ext>
            </a:extLst>
          </p:cNvPr>
          <p:cNvSpPr txBox="1"/>
          <p:nvPr/>
        </p:nvSpPr>
        <p:spPr>
          <a:xfrm>
            <a:off x="3172570" y="3323645"/>
            <a:ext cx="6058894" cy="523220"/>
          </a:xfrm>
          <a:prstGeom prst="rect">
            <a:avLst/>
          </a:prstGeom>
          <a:noFill/>
        </p:spPr>
        <p:txBody>
          <a:bodyPr wrap="square" rtlCol="0">
            <a:spAutoFit/>
          </a:bodyPr>
          <a:lstStyle/>
          <a:p>
            <a:pPr algn="ctr"/>
            <a:r>
              <a:rPr lang="en-US" sz="2800" dirty="0"/>
              <a:t>Both groups high end of “good”</a:t>
            </a:r>
          </a:p>
        </p:txBody>
      </p:sp>
    </p:spTree>
    <p:extLst>
      <p:ext uri="{BB962C8B-B14F-4D97-AF65-F5344CB8AC3E}">
        <p14:creationId xmlns:p14="http://schemas.microsoft.com/office/powerpoint/2010/main" val="338809253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D6F06-D1E0-7349-82BF-909B347FEB23}"/>
              </a:ext>
            </a:extLst>
          </p:cNvPr>
          <p:cNvSpPr>
            <a:spLocks noGrp="1"/>
          </p:cNvSpPr>
          <p:nvPr>
            <p:ph type="title"/>
          </p:nvPr>
        </p:nvSpPr>
        <p:spPr>
          <a:xfrm>
            <a:off x="1075765" y="132901"/>
            <a:ext cx="10600419" cy="962513"/>
          </a:xfrm>
        </p:spPr>
        <p:txBody>
          <a:bodyPr>
            <a:normAutofit/>
          </a:bodyPr>
          <a:lstStyle/>
          <a:p>
            <a:pPr algn="ctr"/>
            <a:r>
              <a:rPr lang="en-US" sz="4000" dirty="0"/>
              <a:t>Change in Summary Score- Primary Outcome</a:t>
            </a:r>
          </a:p>
        </p:txBody>
      </p:sp>
      <p:grpSp>
        <p:nvGrpSpPr>
          <p:cNvPr id="3" name="Group 2">
            <a:extLst>
              <a:ext uri="{FF2B5EF4-FFF2-40B4-BE49-F238E27FC236}">
                <a16:creationId xmlns:a16="http://schemas.microsoft.com/office/drawing/2014/main" id="{64CD2285-A4E3-CC43-BCAF-336E5057D8CF}"/>
              </a:ext>
            </a:extLst>
          </p:cNvPr>
          <p:cNvGrpSpPr/>
          <p:nvPr/>
        </p:nvGrpSpPr>
        <p:grpSpPr>
          <a:xfrm>
            <a:off x="2291255" y="951983"/>
            <a:ext cx="7031421" cy="5056945"/>
            <a:chOff x="2291255" y="951983"/>
            <a:chExt cx="7031421" cy="5056945"/>
          </a:xfrm>
        </p:grpSpPr>
        <p:sp>
          <p:nvSpPr>
            <p:cNvPr id="10" name="TextBox 9">
              <a:extLst>
                <a:ext uri="{FF2B5EF4-FFF2-40B4-BE49-F238E27FC236}">
                  <a16:creationId xmlns:a16="http://schemas.microsoft.com/office/drawing/2014/main" id="{66C9BDB1-5925-4548-A74F-DF86D1E609D1}"/>
                </a:ext>
              </a:extLst>
            </p:cNvPr>
            <p:cNvSpPr txBox="1"/>
            <p:nvPr/>
          </p:nvSpPr>
          <p:spPr>
            <a:xfrm>
              <a:off x="4909985" y="951983"/>
              <a:ext cx="2719399" cy="461665"/>
            </a:xfrm>
            <a:prstGeom prst="rect">
              <a:avLst/>
            </a:prstGeom>
            <a:noFill/>
          </p:spPr>
          <p:txBody>
            <a:bodyPr wrap="none" rtlCol="0">
              <a:spAutoFit/>
            </a:bodyPr>
            <a:lstStyle/>
            <a:p>
              <a:pPr algn="ctr"/>
              <a:r>
                <a:rPr lang="en-US" sz="2400" dirty="0"/>
                <a:t>SAQ Summary Score</a:t>
              </a:r>
            </a:p>
          </p:txBody>
        </p:sp>
        <p:pic>
          <p:nvPicPr>
            <p:cNvPr id="6" name="Picture 5">
              <a:extLst>
                <a:ext uri="{FF2B5EF4-FFF2-40B4-BE49-F238E27FC236}">
                  <a16:creationId xmlns:a16="http://schemas.microsoft.com/office/drawing/2014/main" id="{DECF1962-9361-A641-8431-470A0960FAE0}"/>
                </a:ext>
              </a:extLst>
            </p:cNvPr>
            <p:cNvPicPr>
              <a:picLocks noChangeAspect="1"/>
            </p:cNvPicPr>
            <p:nvPr/>
          </p:nvPicPr>
          <p:blipFill>
            <a:blip r:embed="rId2"/>
            <a:stretch>
              <a:fillRect/>
            </a:stretch>
          </p:blipFill>
          <p:spPr>
            <a:xfrm>
              <a:off x="2291255" y="1321314"/>
              <a:ext cx="7031421" cy="4687614"/>
            </a:xfrm>
            <a:prstGeom prst="rect">
              <a:avLst/>
            </a:prstGeom>
          </p:spPr>
        </p:pic>
      </p:grpSp>
      <p:sp>
        <p:nvSpPr>
          <p:cNvPr id="4" name="TextBox 3">
            <a:extLst>
              <a:ext uri="{FF2B5EF4-FFF2-40B4-BE49-F238E27FC236}">
                <a16:creationId xmlns:a16="http://schemas.microsoft.com/office/drawing/2014/main" id="{69B90C6D-E9D6-411B-B4D7-BC774276F67B}"/>
              </a:ext>
            </a:extLst>
          </p:cNvPr>
          <p:cNvSpPr txBox="1"/>
          <p:nvPr/>
        </p:nvSpPr>
        <p:spPr>
          <a:xfrm>
            <a:off x="9322677" y="1765191"/>
            <a:ext cx="2353508" cy="2677656"/>
          </a:xfrm>
          <a:prstGeom prst="rect">
            <a:avLst/>
          </a:prstGeom>
          <a:solidFill>
            <a:srgbClr val="92D050"/>
          </a:solidFill>
          <a:ln>
            <a:solidFill>
              <a:srgbClr val="FF0000"/>
            </a:solidFill>
          </a:ln>
        </p:spPr>
        <p:txBody>
          <a:bodyPr wrap="square" rtlCol="0">
            <a:spAutoFit/>
          </a:bodyPr>
          <a:lstStyle/>
          <a:p>
            <a:r>
              <a:rPr lang="en-US" sz="2800" dirty="0"/>
              <a:t>Both groups</a:t>
            </a:r>
          </a:p>
          <a:p>
            <a:r>
              <a:rPr lang="en-US" sz="2800" dirty="0"/>
              <a:t>quickly migrated to </a:t>
            </a:r>
          </a:p>
          <a:p>
            <a:r>
              <a:rPr lang="en-US" sz="2800" dirty="0"/>
              <a:t>“excellent” and</a:t>
            </a:r>
          </a:p>
          <a:p>
            <a:r>
              <a:rPr lang="en-US" sz="2800" dirty="0"/>
              <a:t>stayed there!</a:t>
            </a:r>
          </a:p>
        </p:txBody>
      </p:sp>
    </p:spTree>
    <p:extLst>
      <p:ext uri="{BB962C8B-B14F-4D97-AF65-F5344CB8AC3E}">
        <p14:creationId xmlns:p14="http://schemas.microsoft.com/office/powerpoint/2010/main" val="282387069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384CF-449E-7949-BFE9-A059A3CDD8E8}"/>
              </a:ext>
            </a:extLst>
          </p:cNvPr>
          <p:cNvSpPr>
            <a:spLocks noGrp="1"/>
          </p:cNvSpPr>
          <p:nvPr>
            <p:ph type="title"/>
          </p:nvPr>
        </p:nvSpPr>
        <p:spPr>
          <a:xfrm>
            <a:off x="1065475" y="171898"/>
            <a:ext cx="10455965" cy="962513"/>
          </a:xfrm>
        </p:spPr>
        <p:txBody>
          <a:bodyPr>
            <a:normAutofit fontScale="90000"/>
          </a:bodyPr>
          <a:lstStyle/>
          <a:p>
            <a:pPr algn="ctr"/>
            <a:r>
              <a:rPr lang="en-US" dirty="0"/>
              <a:t>Improvement in SAQ Summary Score at 12 Months</a:t>
            </a:r>
          </a:p>
        </p:txBody>
      </p:sp>
      <p:pic>
        <p:nvPicPr>
          <p:cNvPr id="23" name="Picture 22">
            <a:extLst>
              <a:ext uri="{FF2B5EF4-FFF2-40B4-BE49-F238E27FC236}">
                <a16:creationId xmlns:a16="http://schemas.microsoft.com/office/drawing/2014/main" id="{F555E9EA-D5A9-BE45-878E-D6C9834320EF}"/>
              </a:ext>
            </a:extLst>
          </p:cNvPr>
          <p:cNvPicPr>
            <a:picLocks noChangeAspect="1"/>
          </p:cNvPicPr>
          <p:nvPr/>
        </p:nvPicPr>
        <p:blipFill>
          <a:blip r:embed="rId2"/>
          <a:stretch>
            <a:fillRect/>
          </a:stretch>
        </p:blipFill>
        <p:spPr>
          <a:xfrm>
            <a:off x="1524000" y="1143000"/>
            <a:ext cx="9144000" cy="4572000"/>
          </a:xfrm>
          <a:prstGeom prst="rect">
            <a:avLst/>
          </a:prstGeom>
        </p:spPr>
      </p:pic>
    </p:spTree>
    <p:extLst>
      <p:ext uri="{BB962C8B-B14F-4D97-AF65-F5344CB8AC3E}">
        <p14:creationId xmlns:p14="http://schemas.microsoft.com/office/powerpoint/2010/main" val="47003885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BE373-F6D2-9E4E-AF27-826F87AF7A57}"/>
              </a:ext>
            </a:extLst>
          </p:cNvPr>
          <p:cNvSpPr>
            <a:spLocks noGrp="1"/>
          </p:cNvSpPr>
          <p:nvPr>
            <p:ph type="title"/>
          </p:nvPr>
        </p:nvSpPr>
        <p:spPr>
          <a:xfrm>
            <a:off x="1451863" y="247479"/>
            <a:ext cx="9695749" cy="620328"/>
          </a:xfrm>
        </p:spPr>
        <p:txBody>
          <a:bodyPr>
            <a:normAutofit fontScale="90000"/>
          </a:bodyPr>
          <a:lstStyle/>
          <a:p>
            <a:pPr algn="ctr"/>
            <a:r>
              <a:rPr lang="en-US" dirty="0"/>
              <a:t>SAQ Angina Frequency Scale-                  Secondary Outcome</a:t>
            </a:r>
          </a:p>
        </p:txBody>
      </p:sp>
      <p:sp>
        <p:nvSpPr>
          <p:cNvPr id="4" name="Rectangle 3">
            <a:extLst>
              <a:ext uri="{FF2B5EF4-FFF2-40B4-BE49-F238E27FC236}">
                <a16:creationId xmlns:a16="http://schemas.microsoft.com/office/drawing/2014/main" id="{30B5661A-E075-4B44-BBF7-00F65319E6A1}"/>
              </a:ext>
            </a:extLst>
          </p:cNvPr>
          <p:cNvSpPr>
            <a:spLocks noChangeArrowheads="1"/>
          </p:cNvSpPr>
          <p:nvPr/>
        </p:nvSpPr>
        <p:spPr bwMode="auto">
          <a:xfrm>
            <a:off x="270283" y="1675076"/>
            <a:ext cx="1059778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a:defRPr sz="2000">
                <a:solidFill>
                  <a:schemeClr val="tx1"/>
                </a:solidFill>
                <a:latin typeface="Times New Roman" panose="02020603050405020304" pitchFamily="18" charset="0"/>
                <a:ea typeface="ＭＳ Ｐゴシック" panose="020B0600070205080204" pitchFamily="34" charset="-128"/>
              </a:defRPr>
            </a:lvl1pPr>
            <a:lvl2pPr marL="742950" indent="-285750">
              <a:defRPr sz="2000">
                <a:solidFill>
                  <a:schemeClr val="tx1"/>
                </a:solidFill>
                <a:latin typeface="Times New Roman" panose="02020603050405020304" pitchFamily="18" charset="0"/>
                <a:ea typeface="ＭＳ Ｐゴシック" panose="020B0600070205080204" pitchFamily="34" charset="-128"/>
              </a:defRPr>
            </a:lvl2pPr>
            <a:lvl3pPr marL="1143000" indent="-228600">
              <a:defRPr sz="2000">
                <a:solidFill>
                  <a:schemeClr val="tx1"/>
                </a:solidFill>
                <a:latin typeface="Times New Roman" panose="02020603050405020304" pitchFamily="18" charset="0"/>
                <a:ea typeface="ＭＳ Ｐゴシック" panose="020B0600070205080204" pitchFamily="34" charset="-128"/>
              </a:defRPr>
            </a:lvl3pPr>
            <a:lvl4pPr marL="1600200" indent="-228600">
              <a:defRPr sz="2000">
                <a:solidFill>
                  <a:schemeClr val="tx1"/>
                </a:solidFill>
                <a:latin typeface="Times New Roman" panose="02020603050405020304" pitchFamily="18" charset="0"/>
                <a:ea typeface="ＭＳ Ｐゴシック" panose="020B0600070205080204" pitchFamily="34" charset="-128"/>
              </a:defRPr>
            </a:lvl4pPr>
            <a:lvl5pPr marL="2057400" indent="-228600">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75000"/>
              <a:buFont typeface="Monotype Sorts" pitchFamily="2" charset="2"/>
              <a:buChar char="u"/>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75000"/>
              <a:buFont typeface="Monotype Sorts" pitchFamily="2" charset="2"/>
              <a:buChar char="u"/>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75000"/>
              <a:buFont typeface="Monotype Sorts" pitchFamily="2" charset="2"/>
              <a:buChar char="u"/>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75000"/>
              <a:buFont typeface="Monotype Sorts" pitchFamily="2" charset="2"/>
              <a:buChar char="u"/>
              <a:defRPr sz="2000">
                <a:solidFill>
                  <a:schemeClr val="tx1"/>
                </a:solidFill>
                <a:latin typeface="Times New Roman" panose="02020603050405020304" pitchFamily="18" charset="0"/>
                <a:ea typeface="ＭＳ Ｐゴシック" panose="020B0600070205080204" pitchFamily="34" charset="-128"/>
              </a:defRPr>
            </a:lvl9pPr>
          </a:lstStyle>
          <a:p>
            <a:pPr>
              <a:buClr>
                <a:srgbClr val="FAFD00"/>
              </a:buClr>
              <a:buFont typeface="Monotype Sorts" pitchFamily="2" charset="2"/>
              <a:buNone/>
            </a:pPr>
            <a:r>
              <a:rPr lang="en-US" altLang="en-US" sz="2800" b="1" i="1" dirty="0">
                <a:latin typeface="Arial" panose="020B0604020202020204" pitchFamily="34" charset="0"/>
              </a:rPr>
              <a:t>:</a:t>
            </a:r>
            <a:endParaRPr lang="en-US" altLang="en-US" sz="2800" dirty="0"/>
          </a:p>
        </p:txBody>
      </p:sp>
      <p:grpSp>
        <p:nvGrpSpPr>
          <p:cNvPr id="5" name="Group 4">
            <a:extLst>
              <a:ext uri="{FF2B5EF4-FFF2-40B4-BE49-F238E27FC236}">
                <a16:creationId xmlns:a16="http://schemas.microsoft.com/office/drawing/2014/main" id="{6F85EB2B-C9BB-B944-A0E1-3F682A45AFBE}"/>
              </a:ext>
            </a:extLst>
          </p:cNvPr>
          <p:cNvGrpSpPr>
            <a:grpSpLocks/>
          </p:cNvGrpSpPr>
          <p:nvPr/>
        </p:nvGrpSpPr>
        <p:grpSpPr bwMode="auto">
          <a:xfrm>
            <a:off x="1451863" y="3018305"/>
            <a:ext cx="8736169" cy="1199016"/>
            <a:chOff x="645" y="1227"/>
            <a:chExt cx="4930" cy="624"/>
          </a:xfrm>
        </p:grpSpPr>
        <p:sp>
          <p:nvSpPr>
            <p:cNvPr id="6" name="Line 5">
              <a:extLst>
                <a:ext uri="{FF2B5EF4-FFF2-40B4-BE49-F238E27FC236}">
                  <a16:creationId xmlns:a16="http://schemas.microsoft.com/office/drawing/2014/main" id="{33BCF8E0-4F6F-5C44-A88D-379FE4910796}"/>
                </a:ext>
              </a:extLst>
            </p:cNvPr>
            <p:cNvSpPr>
              <a:spLocks noChangeShapeType="1"/>
            </p:cNvSpPr>
            <p:nvPr/>
          </p:nvSpPr>
          <p:spPr bwMode="auto">
            <a:xfrm>
              <a:off x="851" y="1543"/>
              <a:ext cx="4490" cy="1"/>
            </a:xfrm>
            <a:prstGeom prst="line">
              <a:avLst/>
            </a:prstGeom>
            <a:noFill/>
            <a:ln w="14288">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 name="Rectangle 6">
              <a:extLst>
                <a:ext uri="{FF2B5EF4-FFF2-40B4-BE49-F238E27FC236}">
                  <a16:creationId xmlns:a16="http://schemas.microsoft.com/office/drawing/2014/main" id="{87274C96-7092-B444-9D5D-4869CE9F8116}"/>
                </a:ext>
              </a:extLst>
            </p:cNvPr>
            <p:cNvSpPr>
              <a:spLocks noChangeArrowheads="1"/>
            </p:cNvSpPr>
            <p:nvPr/>
          </p:nvSpPr>
          <p:spPr bwMode="auto">
            <a:xfrm>
              <a:off x="809" y="1691"/>
              <a:ext cx="81"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42900" indent="-342900">
                <a:defRPr sz="2000">
                  <a:solidFill>
                    <a:schemeClr val="tx1"/>
                  </a:solidFill>
                  <a:latin typeface="Times New Roman" panose="02020603050405020304" pitchFamily="18" charset="0"/>
                  <a:ea typeface="ＭＳ Ｐゴシック" panose="020B0600070205080204" pitchFamily="34" charset="-128"/>
                </a:defRPr>
              </a:lvl1pPr>
              <a:lvl2pPr marL="742950" indent="-285750">
                <a:defRPr sz="2000">
                  <a:solidFill>
                    <a:schemeClr val="tx1"/>
                  </a:solidFill>
                  <a:latin typeface="Times New Roman" panose="02020603050405020304" pitchFamily="18" charset="0"/>
                  <a:ea typeface="ＭＳ Ｐゴシック" panose="020B0600070205080204" pitchFamily="34" charset="-128"/>
                </a:defRPr>
              </a:lvl2pPr>
              <a:lvl3pPr marL="1143000" indent="-228600">
                <a:defRPr sz="2000">
                  <a:solidFill>
                    <a:schemeClr val="tx1"/>
                  </a:solidFill>
                  <a:latin typeface="Times New Roman" panose="02020603050405020304" pitchFamily="18" charset="0"/>
                  <a:ea typeface="ＭＳ Ｐゴシック" panose="020B0600070205080204" pitchFamily="34" charset="-128"/>
                </a:defRPr>
              </a:lvl3pPr>
              <a:lvl4pPr marL="1600200" indent="-228600">
                <a:defRPr sz="2000">
                  <a:solidFill>
                    <a:schemeClr val="tx1"/>
                  </a:solidFill>
                  <a:latin typeface="Times New Roman" panose="02020603050405020304" pitchFamily="18" charset="0"/>
                  <a:ea typeface="ＭＳ Ｐゴシック" panose="020B0600070205080204" pitchFamily="34" charset="-128"/>
                </a:defRPr>
              </a:lvl4pPr>
              <a:lvl5pPr marL="2057400" indent="-228600">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75000"/>
                <a:buFont typeface="Monotype Sorts" pitchFamily="2" charset="2"/>
                <a:buChar char="u"/>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75000"/>
                <a:buFont typeface="Monotype Sorts" pitchFamily="2" charset="2"/>
                <a:buChar char="u"/>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75000"/>
                <a:buFont typeface="Monotype Sorts" pitchFamily="2" charset="2"/>
                <a:buChar char="u"/>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75000"/>
                <a:buFont typeface="Monotype Sorts" pitchFamily="2" charset="2"/>
                <a:buChar char="u"/>
                <a:defRPr sz="2000">
                  <a:solidFill>
                    <a:schemeClr val="tx1"/>
                  </a:solidFill>
                  <a:latin typeface="Times New Roman" panose="02020603050405020304" pitchFamily="18" charset="0"/>
                  <a:ea typeface="ＭＳ Ｐゴシック" panose="020B0600070205080204" pitchFamily="34" charset="-128"/>
                </a:defRPr>
              </a:lvl9pPr>
            </a:lstStyle>
            <a:p>
              <a:pPr>
                <a:buClr>
                  <a:srgbClr val="FAFD00"/>
                </a:buClr>
                <a:buFont typeface="Monotype Sorts" pitchFamily="2" charset="2"/>
                <a:buNone/>
              </a:pPr>
              <a:r>
                <a:rPr lang="en-US" altLang="en-US" dirty="0">
                  <a:latin typeface="Arial" panose="020B0604020202020204" pitchFamily="34" charset="0"/>
                </a:rPr>
                <a:t>0</a:t>
              </a:r>
              <a:endParaRPr lang="en-US" altLang="en-US" dirty="0"/>
            </a:p>
          </p:txBody>
        </p:sp>
        <p:sp>
          <p:nvSpPr>
            <p:cNvPr id="8" name="Rectangle 7">
              <a:extLst>
                <a:ext uri="{FF2B5EF4-FFF2-40B4-BE49-F238E27FC236}">
                  <a16:creationId xmlns:a16="http://schemas.microsoft.com/office/drawing/2014/main" id="{77B05272-784C-3E49-AEC4-37AE2744C0A5}"/>
                </a:ext>
              </a:extLst>
            </p:cNvPr>
            <p:cNvSpPr>
              <a:spLocks noChangeArrowheads="1"/>
            </p:cNvSpPr>
            <p:nvPr/>
          </p:nvSpPr>
          <p:spPr bwMode="auto">
            <a:xfrm>
              <a:off x="1677" y="1691"/>
              <a:ext cx="161"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42900" indent="-342900">
                <a:defRPr sz="2000">
                  <a:solidFill>
                    <a:schemeClr val="tx1"/>
                  </a:solidFill>
                  <a:latin typeface="Times New Roman" panose="02020603050405020304" pitchFamily="18" charset="0"/>
                  <a:ea typeface="ＭＳ Ｐゴシック" panose="020B0600070205080204" pitchFamily="34" charset="-128"/>
                </a:defRPr>
              </a:lvl1pPr>
              <a:lvl2pPr marL="742950" indent="-285750">
                <a:defRPr sz="2000">
                  <a:solidFill>
                    <a:schemeClr val="tx1"/>
                  </a:solidFill>
                  <a:latin typeface="Times New Roman" panose="02020603050405020304" pitchFamily="18" charset="0"/>
                  <a:ea typeface="ＭＳ Ｐゴシック" panose="020B0600070205080204" pitchFamily="34" charset="-128"/>
                </a:defRPr>
              </a:lvl2pPr>
              <a:lvl3pPr marL="1143000" indent="-228600">
                <a:defRPr sz="2000">
                  <a:solidFill>
                    <a:schemeClr val="tx1"/>
                  </a:solidFill>
                  <a:latin typeface="Times New Roman" panose="02020603050405020304" pitchFamily="18" charset="0"/>
                  <a:ea typeface="ＭＳ Ｐゴシック" panose="020B0600070205080204" pitchFamily="34" charset="-128"/>
                </a:defRPr>
              </a:lvl3pPr>
              <a:lvl4pPr marL="1600200" indent="-228600">
                <a:defRPr sz="2000">
                  <a:solidFill>
                    <a:schemeClr val="tx1"/>
                  </a:solidFill>
                  <a:latin typeface="Times New Roman" panose="02020603050405020304" pitchFamily="18" charset="0"/>
                  <a:ea typeface="ＭＳ Ｐゴシック" panose="020B0600070205080204" pitchFamily="34" charset="-128"/>
                </a:defRPr>
              </a:lvl4pPr>
              <a:lvl5pPr marL="2057400" indent="-228600">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75000"/>
                <a:buFont typeface="Monotype Sorts" pitchFamily="2" charset="2"/>
                <a:buChar char="u"/>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75000"/>
                <a:buFont typeface="Monotype Sorts" pitchFamily="2" charset="2"/>
                <a:buChar char="u"/>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75000"/>
                <a:buFont typeface="Monotype Sorts" pitchFamily="2" charset="2"/>
                <a:buChar char="u"/>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75000"/>
                <a:buFont typeface="Monotype Sorts" pitchFamily="2" charset="2"/>
                <a:buChar char="u"/>
                <a:defRPr sz="2000">
                  <a:solidFill>
                    <a:schemeClr val="tx1"/>
                  </a:solidFill>
                  <a:latin typeface="Times New Roman" panose="02020603050405020304" pitchFamily="18" charset="0"/>
                  <a:ea typeface="ＭＳ Ｐゴシック" panose="020B0600070205080204" pitchFamily="34" charset="-128"/>
                </a:defRPr>
              </a:lvl9pPr>
            </a:lstStyle>
            <a:p>
              <a:pPr>
                <a:buClr>
                  <a:srgbClr val="FAFD00"/>
                </a:buClr>
                <a:buFont typeface="Monotype Sorts" pitchFamily="2" charset="2"/>
                <a:buNone/>
              </a:pPr>
              <a:r>
                <a:rPr lang="en-US" altLang="en-US" dirty="0">
                  <a:latin typeface="Arial" panose="020B0604020202020204" pitchFamily="34" charset="0"/>
                </a:rPr>
                <a:t>20</a:t>
              </a:r>
              <a:endParaRPr lang="en-US" altLang="en-US" dirty="0"/>
            </a:p>
          </p:txBody>
        </p:sp>
        <p:sp>
          <p:nvSpPr>
            <p:cNvPr id="9" name="Rectangle 8">
              <a:extLst>
                <a:ext uri="{FF2B5EF4-FFF2-40B4-BE49-F238E27FC236}">
                  <a16:creationId xmlns:a16="http://schemas.microsoft.com/office/drawing/2014/main" id="{E3427DE4-2FDD-544A-B32E-1FD8D99ABE74}"/>
                </a:ext>
              </a:extLst>
            </p:cNvPr>
            <p:cNvSpPr>
              <a:spLocks noChangeArrowheads="1"/>
            </p:cNvSpPr>
            <p:nvPr/>
          </p:nvSpPr>
          <p:spPr bwMode="auto">
            <a:xfrm>
              <a:off x="2575" y="1691"/>
              <a:ext cx="161"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42900" indent="-342900">
                <a:defRPr sz="2000">
                  <a:solidFill>
                    <a:schemeClr val="tx1"/>
                  </a:solidFill>
                  <a:latin typeface="Times New Roman" panose="02020603050405020304" pitchFamily="18" charset="0"/>
                  <a:ea typeface="ＭＳ Ｐゴシック" panose="020B0600070205080204" pitchFamily="34" charset="-128"/>
                </a:defRPr>
              </a:lvl1pPr>
              <a:lvl2pPr marL="742950" indent="-285750">
                <a:defRPr sz="2000">
                  <a:solidFill>
                    <a:schemeClr val="tx1"/>
                  </a:solidFill>
                  <a:latin typeface="Times New Roman" panose="02020603050405020304" pitchFamily="18" charset="0"/>
                  <a:ea typeface="ＭＳ Ｐゴシック" panose="020B0600070205080204" pitchFamily="34" charset="-128"/>
                </a:defRPr>
              </a:lvl2pPr>
              <a:lvl3pPr marL="1143000" indent="-228600">
                <a:defRPr sz="2000">
                  <a:solidFill>
                    <a:schemeClr val="tx1"/>
                  </a:solidFill>
                  <a:latin typeface="Times New Roman" panose="02020603050405020304" pitchFamily="18" charset="0"/>
                  <a:ea typeface="ＭＳ Ｐゴシック" panose="020B0600070205080204" pitchFamily="34" charset="-128"/>
                </a:defRPr>
              </a:lvl3pPr>
              <a:lvl4pPr marL="1600200" indent="-228600">
                <a:defRPr sz="2000">
                  <a:solidFill>
                    <a:schemeClr val="tx1"/>
                  </a:solidFill>
                  <a:latin typeface="Times New Roman" panose="02020603050405020304" pitchFamily="18" charset="0"/>
                  <a:ea typeface="ＭＳ Ｐゴシック" panose="020B0600070205080204" pitchFamily="34" charset="-128"/>
                </a:defRPr>
              </a:lvl4pPr>
              <a:lvl5pPr marL="2057400" indent="-228600">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75000"/>
                <a:buFont typeface="Monotype Sorts" pitchFamily="2" charset="2"/>
                <a:buChar char="u"/>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75000"/>
                <a:buFont typeface="Monotype Sorts" pitchFamily="2" charset="2"/>
                <a:buChar char="u"/>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75000"/>
                <a:buFont typeface="Monotype Sorts" pitchFamily="2" charset="2"/>
                <a:buChar char="u"/>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75000"/>
                <a:buFont typeface="Monotype Sorts" pitchFamily="2" charset="2"/>
                <a:buChar char="u"/>
                <a:defRPr sz="2000">
                  <a:solidFill>
                    <a:schemeClr val="tx1"/>
                  </a:solidFill>
                  <a:latin typeface="Times New Roman" panose="02020603050405020304" pitchFamily="18" charset="0"/>
                  <a:ea typeface="ＭＳ Ｐゴシック" panose="020B0600070205080204" pitchFamily="34" charset="-128"/>
                </a:defRPr>
              </a:lvl9pPr>
            </a:lstStyle>
            <a:p>
              <a:pPr>
                <a:buClr>
                  <a:srgbClr val="FAFD00"/>
                </a:buClr>
                <a:buFont typeface="Monotype Sorts" pitchFamily="2" charset="2"/>
                <a:buNone/>
              </a:pPr>
              <a:r>
                <a:rPr lang="en-US" altLang="en-US" dirty="0">
                  <a:latin typeface="Arial" panose="020B0604020202020204" pitchFamily="34" charset="0"/>
                </a:rPr>
                <a:t>40</a:t>
              </a:r>
              <a:endParaRPr lang="en-US" altLang="en-US" dirty="0"/>
            </a:p>
          </p:txBody>
        </p:sp>
        <p:sp>
          <p:nvSpPr>
            <p:cNvPr id="10" name="Rectangle 9">
              <a:extLst>
                <a:ext uri="{FF2B5EF4-FFF2-40B4-BE49-F238E27FC236}">
                  <a16:creationId xmlns:a16="http://schemas.microsoft.com/office/drawing/2014/main" id="{935AF7C8-7306-B74A-A003-CF0BE933746B}"/>
                </a:ext>
              </a:extLst>
            </p:cNvPr>
            <p:cNvSpPr>
              <a:spLocks noChangeArrowheads="1"/>
            </p:cNvSpPr>
            <p:nvPr/>
          </p:nvSpPr>
          <p:spPr bwMode="auto">
            <a:xfrm>
              <a:off x="3461" y="1691"/>
              <a:ext cx="161"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42900" indent="-342900">
                <a:defRPr sz="2000">
                  <a:solidFill>
                    <a:schemeClr val="tx1"/>
                  </a:solidFill>
                  <a:latin typeface="Times New Roman" panose="02020603050405020304" pitchFamily="18" charset="0"/>
                  <a:ea typeface="ＭＳ Ｐゴシック" panose="020B0600070205080204" pitchFamily="34" charset="-128"/>
                </a:defRPr>
              </a:lvl1pPr>
              <a:lvl2pPr marL="742950" indent="-285750">
                <a:defRPr sz="2000">
                  <a:solidFill>
                    <a:schemeClr val="tx1"/>
                  </a:solidFill>
                  <a:latin typeface="Times New Roman" panose="02020603050405020304" pitchFamily="18" charset="0"/>
                  <a:ea typeface="ＭＳ Ｐゴシック" panose="020B0600070205080204" pitchFamily="34" charset="-128"/>
                </a:defRPr>
              </a:lvl2pPr>
              <a:lvl3pPr marL="1143000" indent="-228600">
                <a:defRPr sz="2000">
                  <a:solidFill>
                    <a:schemeClr val="tx1"/>
                  </a:solidFill>
                  <a:latin typeface="Times New Roman" panose="02020603050405020304" pitchFamily="18" charset="0"/>
                  <a:ea typeface="ＭＳ Ｐゴシック" panose="020B0600070205080204" pitchFamily="34" charset="-128"/>
                </a:defRPr>
              </a:lvl3pPr>
              <a:lvl4pPr marL="1600200" indent="-228600">
                <a:defRPr sz="2000">
                  <a:solidFill>
                    <a:schemeClr val="tx1"/>
                  </a:solidFill>
                  <a:latin typeface="Times New Roman" panose="02020603050405020304" pitchFamily="18" charset="0"/>
                  <a:ea typeface="ＭＳ Ｐゴシック" panose="020B0600070205080204" pitchFamily="34" charset="-128"/>
                </a:defRPr>
              </a:lvl4pPr>
              <a:lvl5pPr marL="2057400" indent="-228600">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75000"/>
                <a:buFont typeface="Monotype Sorts" pitchFamily="2" charset="2"/>
                <a:buChar char="u"/>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75000"/>
                <a:buFont typeface="Monotype Sorts" pitchFamily="2" charset="2"/>
                <a:buChar char="u"/>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75000"/>
                <a:buFont typeface="Monotype Sorts" pitchFamily="2" charset="2"/>
                <a:buChar char="u"/>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75000"/>
                <a:buFont typeface="Monotype Sorts" pitchFamily="2" charset="2"/>
                <a:buChar char="u"/>
                <a:defRPr sz="2000">
                  <a:solidFill>
                    <a:schemeClr val="tx1"/>
                  </a:solidFill>
                  <a:latin typeface="Times New Roman" panose="02020603050405020304" pitchFamily="18" charset="0"/>
                  <a:ea typeface="ＭＳ Ｐゴシック" panose="020B0600070205080204" pitchFamily="34" charset="-128"/>
                </a:defRPr>
              </a:lvl9pPr>
            </a:lstStyle>
            <a:p>
              <a:pPr>
                <a:buClr>
                  <a:srgbClr val="FAFD00"/>
                </a:buClr>
                <a:buFont typeface="Monotype Sorts" pitchFamily="2" charset="2"/>
                <a:buNone/>
              </a:pPr>
              <a:r>
                <a:rPr lang="en-US" altLang="en-US">
                  <a:latin typeface="Arial" panose="020B0604020202020204" pitchFamily="34" charset="0"/>
                </a:rPr>
                <a:t>60</a:t>
              </a:r>
              <a:endParaRPr lang="en-US" altLang="en-US"/>
            </a:p>
          </p:txBody>
        </p:sp>
        <p:sp>
          <p:nvSpPr>
            <p:cNvPr id="11" name="Rectangle 10">
              <a:extLst>
                <a:ext uri="{FF2B5EF4-FFF2-40B4-BE49-F238E27FC236}">
                  <a16:creationId xmlns:a16="http://schemas.microsoft.com/office/drawing/2014/main" id="{D41EC05D-FE8F-784A-8716-07ECD985455B}"/>
                </a:ext>
              </a:extLst>
            </p:cNvPr>
            <p:cNvSpPr>
              <a:spLocks noChangeArrowheads="1"/>
            </p:cNvSpPr>
            <p:nvPr/>
          </p:nvSpPr>
          <p:spPr bwMode="auto">
            <a:xfrm>
              <a:off x="4377" y="1691"/>
              <a:ext cx="161"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42900" indent="-342900">
                <a:defRPr sz="2000">
                  <a:solidFill>
                    <a:schemeClr val="tx1"/>
                  </a:solidFill>
                  <a:latin typeface="Times New Roman" panose="02020603050405020304" pitchFamily="18" charset="0"/>
                  <a:ea typeface="ＭＳ Ｐゴシック" panose="020B0600070205080204" pitchFamily="34" charset="-128"/>
                </a:defRPr>
              </a:lvl1pPr>
              <a:lvl2pPr marL="742950" indent="-285750">
                <a:defRPr sz="2000">
                  <a:solidFill>
                    <a:schemeClr val="tx1"/>
                  </a:solidFill>
                  <a:latin typeface="Times New Roman" panose="02020603050405020304" pitchFamily="18" charset="0"/>
                  <a:ea typeface="ＭＳ Ｐゴシック" panose="020B0600070205080204" pitchFamily="34" charset="-128"/>
                </a:defRPr>
              </a:lvl2pPr>
              <a:lvl3pPr marL="1143000" indent="-228600">
                <a:defRPr sz="2000">
                  <a:solidFill>
                    <a:schemeClr val="tx1"/>
                  </a:solidFill>
                  <a:latin typeface="Times New Roman" panose="02020603050405020304" pitchFamily="18" charset="0"/>
                  <a:ea typeface="ＭＳ Ｐゴシック" panose="020B0600070205080204" pitchFamily="34" charset="-128"/>
                </a:defRPr>
              </a:lvl3pPr>
              <a:lvl4pPr marL="1600200" indent="-228600">
                <a:defRPr sz="2000">
                  <a:solidFill>
                    <a:schemeClr val="tx1"/>
                  </a:solidFill>
                  <a:latin typeface="Times New Roman" panose="02020603050405020304" pitchFamily="18" charset="0"/>
                  <a:ea typeface="ＭＳ Ｐゴシック" panose="020B0600070205080204" pitchFamily="34" charset="-128"/>
                </a:defRPr>
              </a:lvl4pPr>
              <a:lvl5pPr marL="2057400" indent="-228600">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75000"/>
                <a:buFont typeface="Monotype Sorts" pitchFamily="2" charset="2"/>
                <a:buChar char="u"/>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75000"/>
                <a:buFont typeface="Monotype Sorts" pitchFamily="2" charset="2"/>
                <a:buChar char="u"/>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75000"/>
                <a:buFont typeface="Monotype Sorts" pitchFamily="2" charset="2"/>
                <a:buChar char="u"/>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75000"/>
                <a:buFont typeface="Monotype Sorts" pitchFamily="2" charset="2"/>
                <a:buChar char="u"/>
                <a:defRPr sz="2000">
                  <a:solidFill>
                    <a:schemeClr val="tx1"/>
                  </a:solidFill>
                  <a:latin typeface="Times New Roman" panose="02020603050405020304" pitchFamily="18" charset="0"/>
                  <a:ea typeface="ＭＳ Ｐゴシック" panose="020B0600070205080204" pitchFamily="34" charset="-128"/>
                </a:defRPr>
              </a:lvl9pPr>
            </a:lstStyle>
            <a:p>
              <a:pPr>
                <a:buClr>
                  <a:srgbClr val="FAFD00"/>
                </a:buClr>
                <a:buFont typeface="Monotype Sorts" pitchFamily="2" charset="2"/>
                <a:buNone/>
              </a:pPr>
              <a:r>
                <a:rPr lang="en-US" altLang="en-US" dirty="0">
                  <a:latin typeface="Arial" panose="020B0604020202020204" pitchFamily="34" charset="0"/>
                </a:rPr>
                <a:t>80</a:t>
              </a:r>
              <a:endParaRPr lang="en-US" altLang="en-US" dirty="0"/>
            </a:p>
          </p:txBody>
        </p:sp>
        <p:sp>
          <p:nvSpPr>
            <p:cNvPr id="12" name="Rectangle 11">
              <a:extLst>
                <a:ext uri="{FF2B5EF4-FFF2-40B4-BE49-F238E27FC236}">
                  <a16:creationId xmlns:a16="http://schemas.microsoft.com/office/drawing/2014/main" id="{AC2F980F-C5F3-2D45-A450-8FAA56BB5A4D}"/>
                </a:ext>
              </a:extLst>
            </p:cNvPr>
            <p:cNvSpPr>
              <a:spLocks noChangeArrowheads="1"/>
            </p:cNvSpPr>
            <p:nvPr/>
          </p:nvSpPr>
          <p:spPr bwMode="auto">
            <a:xfrm>
              <a:off x="5215" y="1691"/>
              <a:ext cx="242"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42900" indent="-342900">
                <a:defRPr sz="2000">
                  <a:solidFill>
                    <a:schemeClr val="tx1"/>
                  </a:solidFill>
                  <a:latin typeface="Times New Roman" panose="02020603050405020304" pitchFamily="18" charset="0"/>
                  <a:ea typeface="ＭＳ Ｐゴシック" panose="020B0600070205080204" pitchFamily="34" charset="-128"/>
                </a:defRPr>
              </a:lvl1pPr>
              <a:lvl2pPr marL="742950" indent="-285750">
                <a:defRPr sz="2000">
                  <a:solidFill>
                    <a:schemeClr val="tx1"/>
                  </a:solidFill>
                  <a:latin typeface="Times New Roman" panose="02020603050405020304" pitchFamily="18" charset="0"/>
                  <a:ea typeface="ＭＳ Ｐゴシック" panose="020B0600070205080204" pitchFamily="34" charset="-128"/>
                </a:defRPr>
              </a:lvl2pPr>
              <a:lvl3pPr marL="1143000" indent="-228600">
                <a:defRPr sz="2000">
                  <a:solidFill>
                    <a:schemeClr val="tx1"/>
                  </a:solidFill>
                  <a:latin typeface="Times New Roman" panose="02020603050405020304" pitchFamily="18" charset="0"/>
                  <a:ea typeface="ＭＳ Ｐゴシック" panose="020B0600070205080204" pitchFamily="34" charset="-128"/>
                </a:defRPr>
              </a:lvl3pPr>
              <a:lvl4pPr marL="1600200" indent="-228600">
                <a:defRPr sz="2000">
                  <a:solidFill>
                    <a:schemeClr val="tx1"/>
                  </a:solidFill>
                  <a:latin typeface="Times New Roman" panose="02020603050405020304" pitchFamily="18" charset="0"/>
                  <a:ea typeface="ＭＳ Ｐゴシック" panose="020B0600070205080204" pitchFamily="34" charset="-128"/>
                </a:defRPr>
              </a:lvl4pPr>
              <a:lvl5pPr marL="2057400" indent="-228600">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75000"/>
                <a:buFont typeface="Monotype Sorts" pitchFamily="2" charset="2"/>
                <a:buChar char="u"/>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75000"/>
                <a:buFont typeface="Monotype Sorts" pitchFamily="2" charset="2"/>
                <a:buChar char="u"/>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75000"/>
                <a:buFont typeface="Monotype Sorts" pitchFamily="2" charset="2"/>
                <a:buChar char="u"/>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75000"/>
                <a:buFont typeface="Monotype Sorts" pitchFamily="2" charset="2"/>
                <a:buChar char="u"/>
                <a:defRPr sz="2000">
                  <a:solidFill>
                    <a:schemeClr val="tx1"/>
                  </a:solidFill>
                  <a:latin typeface="Times New Roman" panose="02020603050405020304" pitchFamily="18" charset="0"/>
                  <a:ea typeface="ＭＳ Ｐゴシック" panose="020B0600070205080204" pitchFamily="34" charset="-128"/>
                </a:defRPr>
              </a:lvl9pPr>
            </a:lstStyle>
            <a:p>
              <a:pPr>
                <a:buClr>
                  <a:srgbClr val="FAFD00"/>
                </a:buClr>
                <a:buFont typeface="Monotype Sorts" pitchFamily="2" charset="2"/>
                <a:buNone/>
              </a:pPr>
              <a:r>
                <a:rPr lang="en-US" altLang="en-US">
                  <a:latin typeface="Arial" panose="020B0604020202020204" pitchFamily="34" charset="0"/>
                </a:rPr>
                <a:t>100</a:t>
              </a:r>
              <a:endParaRPr lang="en-US" altLang="en-US"/>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C93E1A1E-335D-9F46-BE7F-1903670DD83F}"/>
                    </a:ext>
                  </a:extLst>
                </p:cNvPr>
                <p:cNvSpPr>
                  <a:spLocks noChangeArrowheads="1"/>
                </p:cNvSpPr>
                <p:nvPr/>
              </p:nvSpPr>
              <p:spPr bwMode="auto">
                <a:xfrm>
                  <a:off x="645" y="1227"/>
                  <a:ext cx="460" cy="12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lIns="0" tIns="0" rIns="0" bIns="0">
                  <a:spAutoFit/>
                </a:bodyPr>
                <a:lstStyle>
                  <a:lvl1pPr marL="342900" indent="-342900">
                    <a:defRPr sz="2000">
                      <a:solidFill>
                        <a:schemeClr val="tx1"/>
                      </a:solidFill>
                      <a:latin typeface="Times New Roman" panose="02020603050405020304" pitchFamily="18" charset="0"/>
                      <a:ea typeface="ＭＳ Ｐゴシック" panose="020B0600070205080204" pitchFamily="34" charset="-128"/>
                    </a:defRPr>
                  </a:lvl1pPr>
                  <a:lvl2pPr marL="742950" indent="-285750">
                    <a:defRPr sz="2000">
                      <a:solidFill>
                        <a:schemeClr val="tx1"/>
                      </a:solidFill>
                      <a:latin typeface="Times New Roman" panose="02020603050405020304" pitchFamily="18" charset="0"/>
                      <a:ea typeface="ＭＳ Ｐゴシック" panose="020B0600070205080204" pitchFamily="34" charset="-128"/>
                    </a:defRPr>
                  </a:lvl2pPr>
                  <a:lvl3pPr marL="1143000" indent="-228600">
                    <a:defRPr sz="2000">
                      <a:solidFill>
                        <a:schemeClr val="tx1"/>
                      </a:solidFill>
                      <a:latin typeface="Times New Roman" panose="02020603050405020304" pitchFamily="18" charset="0"/>
                      <a:ea typeface="ＭＳ Ｐゴシック" panose="020B0600070205080204" pitchFamily="34" charset="-128"/>
                    </a:defRPr>
                  </a:lvl3pPr>
                  <a:lvl4pPr marL="1600200" indent="-228600">
                    <a:defRPr sz="2000">
                      <a:solidFill>
                        <a:schemeClr val="tx1"/>
                      </a:solidFill>
                      <a:latin typeface="Times New Roman" panose="02020603050405020304" pitchFamily="18" charset="0"/>
                      <a:ea typeface="ＭＳ Ｐゴシック" panose="020B0600070205080204" pitchFamily="34" charset="-128"/>
                    </a:defRPr>
                  </a:lvl4pPr>
                  <a:lvl5pPr marL="2057400" indent="-228600">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75000"/>
                    <a:buFont typeface="Monotype Sorts" pitchFamily="2" charset="2"/>
                    <a:buChar char="u"/>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75000"/>
                    <a:buFont typeface="Monotype Sorts" pitchFamily="2" charset="2"/>
                    <a:buChar char="u"/>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75000"/>
                    <a:buFont typeface="Monotype Sorts" pitchFamily="2" charset="2"/>
                    <a:buChar char="u"/>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75000"/>
                    <a:buFont typeface="Monotype Sorts" pitchFamily="2" charset="2"/>
                    <a:buChar char="u"/>
                    <a:defRPr sz="2000">
                      <a:solidFill>
                        <a:schemeClr val="tx1"/>
                      </a:solidFill>
                      <a:latin typeface="Times New Roman" panose="02020603050405020304" pitchFamily="18" charset="0"/>
                      <a:ea typeface="ＭＳ Ｐゴシック" panose="020B0600070205080204" pitchFamily="34" charset="-128"/>
                    </a:defRPr>
                  </a:lvl9pPr>
                </a:lstStyle>
                <a:p>
                  <a:pPr>
                    <a:buClr>
                      <a:srgbClr val="FAFD00"/>
                    </a:buClr>
                    <a:buFont typeface="Monotype Sorts" pitchFamily="2" charset="2"/>
                    <a:buNone/>
                  </a:pPr>
                  <a14:m>
                    <m:oMath xmlns:m="http://schemas.openxmlformats.org/officeDocument/2006/math">
                      <m:r>
                        <a:rPr lang="en-US" altLang="en-US" sz="1600" b="1" i="1" smtClean="0">
                          <a:latin typeface="Cambria Math" panose="02040503050406030204" pitchFamily="18" charset="0"/>
                          <a:ea typeface="Cambria Math" panose="02040503050406030204" pitchFamily="18" charset="0"/>
                        </a:rPr>
                        <m:t>≥</m:t>
                      </m:r>
                    </m:oMath>
                  </a14:m>
                  <a:r>
                    <a:rPr lang="en-US" altLang="en-US" sz="1600" b="1" dirty="0">
                      <a:latin typeface="Arial" panose="020B0604020202020204" pitchFamily="34" charset="0"/>
                    </a:rPr>
                    <a:t>4X/day</a:t>
                  </a:r>
                  <a:endParaRPr lang="en-US" altLang="en-US" sz="1600" dirty="0"/>
                </a:p>
              </p:txBody>
            </p:sp>
          </mc:Choice>
          <mc:Fallback xmlns="">
            <p:sp>
              <p:nvSpPr>
                <p:cNvPr id="14" name="Rectangle 13">
                  <a:extLst>
                    <a:ext uri="{FF2B5EF4-FFF2-40B4-BE49-F238E27FC236}">
                      <a16:creationId xmlns:a16="http://schemas.microsoft.com/office/drawing/2014/main" id="{C93E1A1E-335D-9F46-BE7F-1903670DD83F}"/>
                    </a:ext>
                  </a:extLst>
                </p:cNvPr>
                <p:cNvSpPr>
                  <a:spLocks noRot="1" noChangeAspect="1" noMove="1" noResize="1" noEditPoints="1" noAdjustHandles="1" noChangeArrowheads="1" noChangeShapeType="1" noTextEdit="1"/>
                </p:cNvSpPr>
                <p:nvPr/>
              </p:nvSpPr>
              <p:spPr bwMode="auto">
                <a:xfrm>
                  <a:off x="645" y="1227"/>
                  <a:ext cx="460" cy="128"/>
                </a:xfrm>
                <a:prstGeom prst="rect">
                  <a:avLst/>
                </a:prstGeom>
                <a:blipFill>
                  <a:blip r:embed="rId2"/>
                  <a:stretch>
                    <a:fillRect l="-7576" t="-30000" r="-12121" b="-45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5" name="Rectangle 14">
              <a:extLst>
                <a:ext uri="{FF2B5EF4-FFF2-40B4-BE49-F238E27FC236}">
                  <a16:creationId xmlns:a16="http://schemas.microsoft.com/office/drawing/2014/main" id="{27EA5146-02E9-E248-B881-F4200604467B}"/>
                </a:ext>
              </a:extLst>
            </p:cNvPr>
            <p:cNvSpPr>
              <a:spLocks noChangeArrowheads="1"/>
            </p:cNvSpPr>
            <p:nvPr/>
          </p:nvSpPr>
          <p:spPr bwMode="auto">
            <a:xfrm>
              <a:off x="1494" y="1227"/>
              <a:ext cx="476"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42900" indent="-342900">
                <a:defRPr sz="2000">
                  <a:solidFill>
                    <a:schemeClr val="tx1"/>
                  </a:solidFill>
                  <a:latin typeface="Times New Roman" panose="02020603050405020304" pitchFamily="18" charset="0"/>
                  <a:ea typeface="ＭＳ Ｐゴシック" panose="020B0600070205080204" pitchFamily="34" charset="-128"/>
                </a:defRPr>
              </a:lvl1pPr>
              <a:lvl2pPr marL="742950" indent="-285750">
                <a:defRPr sz="2000">
                  <a:solidFill>
                    <a:schemeClr val="tx1"/>
                  </a:solidFill>
                  <a:latin typeface="Times New Roman" panose="02020603050405020304" pitchFamily="18" charset="0"/>
                  <a:ea typeface="ＭＳ Ｐゴシック" panose="020B0600070205080204" pitchFamily="34" charset="-128"/>
                </a:defRPr>
              </a:lvl2pPr>
              <a:lvl3pPr marL="1143000" indent="-228600">
                <a:defRPr sz="2000">
                  <a:solidFill>
                    <a:schemeClr val="tx1"/>
                  </a:solidFill>
                  <a:latin typeface="Times New Roman" panose="02020603050405020304" pitchFamily="18" charset="0"/>
                  <a:ea typeface="ＭＳ Ｐゴシック" panose="020B0600070205080204" pitchFamily="34" charset="-128"/>
                </a:defRPr>
              </a:lvl3pPr>
              <a:lvl4pPr marL="1600200" indent="-228600">
                <a:defRPr sz="2000">
                  <a:solidFill>
                    <a:schemeClr val="tx1"/>
                  </a:solidFill>
                  <a:latin typeface="Times New Roman" panose="02020603050405020304" pitchFamily="18" charset="0"/>
                  <a:ea typeface="ＭＳ Ｐゴシック" panose="020B0600070205080204" pitchFamily="34" charset="-128"/>
                </a:defRPr>
              </a:lvl4pPr>
              <a:lvl5pPr marL="2057400" indent="-228600">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75000"/>
                <a:buFont typeface="Monotype Sorts" pitchFamily="2" charset="2"/>
                <a:buChar char="u"/>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75000"/>
                <a:buFont typeface="Monotype Sorts" pitchFamily="2" charset="2"/>
                <a:buChar char="u"/>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75000"/>
                <a:buFont typeface="Monotype Sorts" pitchFamily="2" charset="2"/>
                <a:buChar char="u"/>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75000"/>
                <a:buFont typeface="Monotype Sorts" pitchFamily="2" charset="2"/>
                <a:buChar char="u"/>
                <a:defRPr sz="2000">
                  <a:solidFill>
                    <a:schemeClr val="tx1"/>
                  </a:solidFill>
                  <a:latin typeface="Times New Roman" panose="02020603050405020304" pitchFamily="18" charset="0"/>
                  <a:ea typeface="ＭＳ Ｐゴシック" panose="020B0600070205080204" pitchFamily="34" charset="-128"/>
                </a:defRPr>
              </a:lvl9pPr>
            </a:lstStyle>
            <a:p>
              <a:pPr>
                <a:buClr>
                  <a:srgbClr val="FAFD00"/>
                </a:buClr>
                <a:buFont typeface="Monotype Sorts" pitchFamily="2" charset="2"/>
                <a:buNone/>
              </a:pPr>
              <a:r>
                <a:rPr lang="en-US" altLang="en-US" sz="1600" b="1">
                  <a:latin typeface="Arial" panose="020B0604020202020204" pitchFamily="34" charset="0"/>
                </a:rPr>
                <a:t>1-3X/day</a:t>
              </a:r>
              <a:endParaRPr lang="en-US" altLang="en-US" sz="1600"/>
            </a:p>
          </p:txBody>
        </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603AD613-5713-4A4C-A3C4-6CC11C8017FB}"/>
                    </a:ext>
                  </a:extLst>
                </p:cNvPr>
                <p:cNvSpPr>
                  <a:spLocks noChangeArrowheads="1"/>
                </p:cNvSpPr>
                <p:nvPr/>
              </p:nvSpPr>
              <p:spPr bwMode="auto">
                <a:xfrm>
                  <a:off x="2384" y="1230"/>
                  <a:ext cx="544" cy="12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lIns="0" tIns="0" rIns="0" bIns="0">
                  <a:spAutoFit/>
                </a:bodyPr>
                <a:lstStyle>
                  <a:lvl1pPr marL="342900" indent="-342900">
                    <a:defRPr sz="2000">
                      <a:solidFill>
                        <a:schemeClr val="tx1"/>
                      </a:solidFill>
                      <a:latin typeface="Times New Roman" panose="02020603050405020304" pitchFamily="18" charset="0"/>
                      <a:ea typeface="ＭＳ Ｐゴシック" panose="020B0600070205080204" pitchFamily="34" charset="-128"/>
                    </a:defRPr>
                  </a:lvl1pPr>
                  <a:lvl2pPr marL="742950" indent="-285750">
                    <a:defRPr sz="2000">
                      <a:solidFill>
                        <a:schemeClr val="tx1"/>
                      </a:solidFill>
                      <a:latin typeface="Times New Roman" panose="02020603050405020304" pitchFamily="18" charset="0"/>
                      <a:ea typeface="ＭＳ Ｐゴシック" panose="020B0600070205080204" pitchFamily="34" charset="-128"/>
                    </a:defRPr>
                  </a:lvl2pPr>
                  <a:lvl3pPr marL="1143000" indent="-228600">
                    <a:defRPr sz="2000">
                      <a:solidFill>
                        <a:schemeClr val="tx1"/>
                      </a:solidFill>
                      <a:latin typeface="Times New Roman" panose="02020603050405020304" pitchFamily="18" charset="0"/>
                      <a:ea typeface="ＭＳ Ｐゴシック" panose="020B0600070205080204" pitchFamily="34" charset="-128"/>
                    </a:defRPr>
                  </a:lvl3pPr>
                  <a:lvl4pPr marL="1600200" indent="-228600">
                    <a:defRPr sz="2000">
                      <a:solidFill>
                        <a:schemeClr val="tx1"/>
                      </a:solidFill>
                      <a:latin typeface="Times New Roman" panose="02020603050405020304" pitchFamily="18" charset="0"/>
                      <a:ea typeface="ＭＳ Ｐゴシック" panose="020B0600070205080204" pitchFamily="34" charset="-128"/>
                    </a:defRPr>
                  </a:lvl4pPr>
                  <a:lvl5pPr marL="2057400" indent="-228600">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75000"/>
                    <a:buFont typeface="Monotype Sorts" pitchFamily="2" charset="2"/>
                    <a:buChar char="u"/>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75000"/>
                    <a:buFont typeface="Monotype Sorts" pitchFamily="2" charset="2"/>
                    <a:buChar char="u"/>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75000"/>
                    <a:buFont typeface="Monotype Sorts" pitchFamily="2" charset="2"/>
                    <a:buChar char="u"/>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75000"/>
                    <a:buFont typeface="Monotype Sorts" pitchFamily="2" charset="2"/>
                    <a:buChar char="u"/>
                    <a:defRPr sz="2000">
                      <a:solidFill>
                        <a:schemeClr val="tx1"/>
                      </a:solidFill>
                      <a:latin typeface="Times New Roman" panose="02020603050405020304" pitchFamily="18" charset="0"/>
                      <a:ea typeface="ＭＳ Ｐゴシック" panose="020B0600070205080204" pitchFamily="34" charset="-128"/>
                    </a:defRPr>
                  </a:lvl9pPr>
                </a:lstStyle>
                <a:p>
                  <a:pPr>
                    <a:buClr>
                      <a:srgbClr val="FAFD00"/>
                    </a:buClr>
                    <a:buFont typeface="Monotype Sorts" pitchFamily="2" charset="2"/>
                    <a:buNone/>
                  </a:pPr>
                  <a14:m>
                    <m:oMath xmlns:m="http://schemas.openxmlformats.org/officeDocument/2006/math">
                      <m:r>
                        <a:rPr lang="en-US" altLang="en-US" sz="1600" b="1" i="1" smtClean="0">
                          <a:latin typeface="Cambria Math" panose="02040503050406030204" pitchFamily="18" charset="0"/>
                          <a:ea typeface="Cambria Math" panose="02040503050406030204" pitchFamily="18" charset="0"/>
                        </a:rPr>
                        <m:t>≤</m:t>
                      </m:r>
                    </m:oMath>
                  </a14:m>
                  <a:r>
                    <a:rPr lang="en-US" altLang="en-US" sz="1600" b="1" dirty="0">
                      <a:latin typeface="Arial" panose="020B0604020202020204" pitchFamily="34" charset="0"/>
                    </a:rPr>
                    <a:t>3X/week</a:t>
                  </a:r>
                  <a:endParaRPr lang="en-US" altLang="en-US" sz="1600" dirty="0"/>
                </a:p>
              </p:txBody>
            </p:sp>
          </mc:Choice>
          <mc:Fallback xmlns="">
            <p:sp>
              <p:nvSpPr>
                <p:cNvPr id="17" name="Rectangle 16">
                  <a:extLst>
                    <a:ext uri="{FF2B5EF4-FFF2-40B4-BE49-F238E27FC236}">
                      <a16:creationId xmlns:a16="http://schemas.microsoft.com/office/drawing/2014/main" id="{603AD613-5713-4A4C-A3C4-6CC11C8017FB}"/>
                    </a:ext>
                  </a:extLst>
                </p:cNvPr>
                <p:cNvSpPr>
                  <a:spLocks noRot="1" noChangeAspect="1" noMove="1" noResize="1" noEditPoints="1" noAdjustHandles="1" noChangeArrowheads="1" noChangeShapeType="1" noTextEdit="1"/>
                </p:cNvSpPr>
                <p:nvPr/>
              </p:nvSpPr>
              <p:spPr bwMode="auto">
                <a:xfrm>
                  <a:off x="2384" y="1230"/>
                  <a:ext cx="544" cy="128"/>
                </a:xfrm>
                <a:prstGeom prst="rect">
                  <a:avLst/>
                </a:prstGeom>
                <a:blipFill>
                  <a:blip r:embed="rId3"/>
                  <a:stretch>
                    <a:fillRect l="-6494" t="-25000" r="-10390" b="-45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8" name="Rectangle 17">
              <a:extLst>
                <a:ext uri="{FF2B5EF4-FFF2-40B4-BE49-F238E27FC236}">
                  <a16:creationId xmlns:a16="http://schemas.microsoft.com/office/drawing/2014/main" id="{DB2345DC-77C6-7F4A-A83E-70FA4A56167B}"/>
                </a:ext>
              </a:extLst>
            </p:cNvPr>
            <p:cNvSpPr>
              <a:spLocks noChangeArrowheads="1"/>
            </p:cNvSpPr>
            <p:nvPr/>
          </p:nvSpPr>
          <p:spPr bwMode="auto">
            <a:xfrm>
              <a:off x="3187" y="1227"/>
              <a:ext cx="56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42900" indent="-342900">
                <a:defRPr sz="2000">
                  <a:solidFill>
                    <a:schemeClr val="tx1"/>
                  </a:solidFill>
                  <a:latin typeface="Times New Roman" panose="02020603050405020304" pitchFamily="18" charset="0"/>
                  <a:ea typeface="ＭＳ Ｐゴシック" panose="020B0600070205080204" pitchFamily="34" charset="-128"/>
                </a:defRPr>
              </a:lvl1pPr>
              <a:lvl2pPr marL="742950" indent="-285750">
                <a:defRPr sz="2000">
                  <a:solidFill>
                    <a:schemeClr val="tx1"/>
                  </a:solidFill>
                  <a:latin typeface="Times New Roman" panose="02020603050405020304" pitchFamily="18" charset="0"/>
                  <a:ea typeface="ＭＳ Ｐゴシック" panose="020B0600070205080204" pitchFamily="34" charset="-128"/>
                </a:defRPr>
              </a:lvl2pPr>
              <a:lvl3pPr marL="1143000" indent="-228600">
                <a:defRPr sz="2000">
                  <a:solidFill>
                    <a:schemeClr val="tx1"/>
                  </a:solidFill>
                  <a:latin typeface="Times New Roman" panose="02020603050405020304" pitchFamily="18" charset="0"/>
                  <a:ea typeface="ＭＳ Ｐゴシック" panose="020B0600070205080204" pitchFamily="34" charset="-128"/>
                </a:defRPr>
              </a:lvl3pPr>
              <a:lvl4pPr marL="1600200" indent="-228600">
                <a:defRPr sz="2000">
                  <a:solidFill>
                    <a:schemeClr val="tx1"/>
                  </a:solidFill>
                  <a:latin typeface="Times New Roman" panose="02020603050405020304" pitchFamily="18" charset="0"/>
                  <a:ea typeface="ＭＳ Ｐゴシック" panose="020B0600070205080204" pitchFamily="34" charset="-128"/>
                </a:defRPr>
              </a:lvl4pPr>
              <a:lvl5pPr marL="2057400" indent="-228600">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75000"/>
                <a:buFont typeface="Monotype Sorts" pitchFamily="2" charset="2"/>
                <a:buChar char="u"/>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75000"/>
                <a:buFont typeface="Monotype Sorts" pitchFamily="2" charset="2"/>
                <a:buChar char="u"/>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75000"/>
                <a:buFont typeface="Monotype Sorts" pitchFamily="2" charset="2"/>
                <a:buChar char="u"/>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75000"/>
                <a:buFont typeface="Monotype Sorts" pitchFamily="2" charset="2"/>
                <a:buChar char="u"/>
                <a:defRPr sz="2000">
                  <a:solidFill>
                    <a:schemeClr val="tx1"/>
                  </a:solidFill>
                  <a:latin typeface="Times New Roman" panose="02020603050405020304" pitchFamily="18" charset="0"/>
                  <a:ea typeface="ＭＳ Ｐゴシック" panose="020B0600070205080204" pitchFamily="34" charset="-128"/>
                </a:defRPr>
              </a:lvl9pPr>
            </a:lstStyle>
            <a:p>
              <a:pPr>
                <a:buClr>
                  <a:srgbClr val="FAFD00"/>
                </a:buClr>
                <a:buFont typeface="Monotype Sorts" pitchFamily="2" charset="2"/>
                <a:buNone/>
              </a:pPr>
              <a:r>
                <a:rPr lang="en-US" altLang="en-US" sz="1600" b="1">
                  <a:latin typeface="Arial" panose="020B0604020202020204" pitchFamily="34" charset="0"/>
                </a:rPr>
                <a:t>1-2X/week</a:t>
              </a:r>
              <a:endParaRPr lang="en-US" altLang="en-US" sz="1600"/>
            </a:p>
          </p:txBody>
        </p:sp>
        <p:sp>
          <p:nvSpPr>
            <p:cNvPr id="19" name="Rectangle 18">
              <a:extLst>
                <a:ext uri="{FF2B5EF4-FFF2-40B4-BE49-F238E27FC236}">
                  <a16:creationId xmlns:a16="http://schemas.microsoft.com/office/drawing/2014/main" id="{2D438FD9-3A9D-C74D-B404-4BA9F112F0E4}"/>
                </a:ext>
              </a:extLst>
            </p:cNvPr>
            <p:cNvSpPr>
              <a:spLocks noChangeArrowheads="1"/>
            </p:cNvSpPr>
            <p:nvPr/>
          </p:nvSpPr>
          <p:spPr bwMode="auto">
            <a:xfrm>
              <a:off x="4161" y="1227"/>
              <a:ext cx="525"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42900" indent="-342900">
                <a:defRPr sz="2000">
                  <a:solidFill>
                    <a:schemeClr val="tx1"/>
                  </a:solidFill>
                  <a:latin typeface="Times New Roman" panose="02020603050405020304" pitchFamily="18" charset="0"/>
                  <a:ea typeface="ＭＳ Ｐゴシック" panose="020B0600070205080204" pitchFamily="34" charset="-128"/>
                </a:defRPr>
              </a:lvl1pPr>
              <a:lvl2pPr marL="742950" indent="-285750">
                <a:defRPr sz="2000">
                  <a:solidFill>
                    <a:schemeClr val="tx1"/>
                  </a:solidFill>
                  <a:latin typeface="Times New Roman" panose="02020603050405020304" pitchFamily="18" charset="0"/>
                  <a:ea typeface="ＭＳ Ｐゴシック" panose="020B0600070205080204" pitchFamily="34" charset="-128"/>
                </a:defRPr>
              </a:lvl2pPr>
              <a:lvl3pPr marL="1143000" indent="-228600">
                <a:defRPr sz="2000">
                  <a:solidFill>
                    <a:schemeClr val="tx1"/>
                  </a:solidFill>
                  <a:latin typeface="Times New Roman" panose="02020603050405020304" pitchFamily="18" charset="0"/>
                  <a:ea typeface="ＭＳ Ｐゴシック" panose="020B0600070205080204" pitchFamily="34" charset="-128"/>
                </a:defRPr>
              </a:lvl3pPr>
              <a:lvl4pPr marL="1600200" indent="-228600">
                <a:defRPr sz="2000">
                  <a:solidFill>
                    <a:schemeClr val="tx1"/>
                  </a:solidFill>
                  <a:latin typeface="Times New Roman" panose="02020603050405020304" pitchFamily="18" charset="0"/>
                  <a:ea typeface="ＭＳ Ｐゴシック" panose="020B0600070205080204" pitchFamily="34" charset="-128"/>
                </a:defRPr>
              </a:lvl4pPr>
              <a:lvl5pPr marL="2057400" indent="-228600">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75000"/>
                <a:buFont typeface="Monotype Sorts" pitchFamily="2" charset="2"/>
                <a:buChar char="u"/>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75000"/>
                <a:buFont typeface="Monotype Sorts" pitchFamily="2" charset="2"/>
                <a:buChar char="u"/>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75000"/>
                <a:buFont typeface="Monotype Sorts" pitchFamily="2" charset="2"/>
                <a:buChar char="u"/>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75000"/>
                <a:buFont typeface="Monotype Sorts" pitchFamily="2" charset="2"/>
                <a:buChar char="u"/>
                <a:defRPr sz="2000">
                  <a:solidFill>
                    <a:schemeClr val="tx1"/>
                  </a:solidFill>
                  <a:latin typeface="Times New Roman" panose="02020603050405020304" pitchFamily="18" charset="0"/>
                  <a:ea typeface="ＭＳ Ｐゴシック" panose="020B0600070205080204" pitchFamily="34" charset="-128"/>
                </a:defRPr>
              </a:lvl9pPr>
            </a:lstStyle>
            <a:p>
              <a:pPr>
                <a:buClr>
                  <a:srgbClr val="FAFD00"/>
                </a:buClr>
                <a:buFont typeface="Monotype Sorts" pitchFamily="2" charset="2"/>
                <a:buNone/>
              </a:pPr>
              <a:r>
                <a:rPr lang="en-US" altLang="en-US" sz="1600" b="1" dirty="0">
                  <a:latin typeface="Arial" panose="020B0604020202020204" pitchFamily="34" charset="0"/>
                </a:rPr>
                <a:t>&lt;1X/week</a:t>
              </a:r>
              <a:endParaRPr lang="en-US" altLang="en-US" sz="1600" dirty="0"/>
            </a:p>
          </p:txBody>
        </p:sp>
        <p:sp>
          <p:nvSpPr>
            <p:cNvPr id="20" name="Rectangle 19">
              <a:extLst>
                <a:ext uri="{FF2B5EF4-FFF2-40B4-BE49-F238E27FC236}">
                  <a16:creationId xmlns:a16="http://schemas.microsoft.com/office/drawing/2014/main" id="{EA017963-27CA-5443-B27E-8BC7047E3C08}"/>
                </a:ext>
              </a:extLst>
            </p:cNvPr>
            <p:cNvSpPr>
              <a:spLocks noChangeArrowheads="1"/>
            </p:cNvSpPr>
            <p:nvPr/>
          </p:nvSpPr>
          <p:spPr bwMode="auto">
            <a:xfrm>
              <a:off x="5070" y="1227"/>
              <a:ext cx="505"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42900" indent="-342900">
                <a:defRPr sz="2000">
                  <a:solidFill>
                    <a:schemeClr val="tx1"/>
                  </a:solidFill>
                  <a:latin typeface="Times New Roman" panose="02020603050405020304" pitchFamily="18" charset="0"/>
                  <a:ea typeface="ＭＳ Ｐゴシック" panose="020B0600070205080204" pitchFamily="34" charset="-128"/>
                </a:defRPr>
              </a:lvl1pPr>
              <a:lvl2pPr marL="742950" indent="-285750">
                <a:defRPr sz="2000">
                  <a:solidFill>
                    <a:schemeClr val="tx1"/>
                  </a:solidFill>
                  <a:latin typeface="Times New Roman" panose="02020603050405020304" pitchFamily="18" charset="0"/>
                  <a:ea typeface="ＭＳ Ｐゴシック" panose="020B0600070205080204" pitchFamily="34" charset="-128"/>
                </a:defRPr>
              </a:lvl2pPr>
              <a:lvl3pPr marL="1143000" indent="-228600">
                <a:defRPr sz="2000">
                  <a:solidFill>
                    <a:schemeClr val="tx1"/>
                  </a:solidFill>
                  <a:latin typeface="Times New Roman" panose="02020603050405020304" pitchFamily="18" charset="0"/>
                  <a:ea typeface="ＭＳ Ｐゴシック" panose="020B0600070205080204" pitchFamily="34" charset="-128"/>
                </a:defRPr>
              </a:lvl3pPr>
              <a:lvl4pPr marL="1600200" indent="-228600">
                <a:defRPr sz="2000">
                  <a:solidFill>
                    <a:schemeClr val="tx1"/>
                  </a:solidFill>
                  <a:latin typeface="Times New Roman" panose="02020603050405020304" pitchFamily="18" charset="0"/>
                  <a:ea typeface="ＭＳ Ｐゴシック" panose="020B0600070205080204" pitchFamily="34" charset="-128"/>
                </a:defRPr>
              </a:lvl4pPr>
              <a:lvl5pPr marL="2057400" indent="-228600">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75000"/>
                <a:buFont typeface="Monotype Sorts" pitchFamily="2" charset="2"/>
                <a:buChar char="u"/>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75000"/>
                <a:buFont typeface="Monotype Sorts" pitchFamily="2" charset="2"/>
                <a:buChar char="u"/>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75000"/>
                <a:buFont typeface="Monotype Sorts" pitchFamily="2" charset="2"/>
                <a:buChar char="u"/>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75000"/>
                <a:buFont typeface="Monotype Sorts" pitchFamily="2" charset="2"/>
                <a:buChar char="u"/>
                <a:defRPr sz="2000">
                  <a:solidFill>
                    <a:schemeClr val="tx1"/>
                  </a:solidFill>
                  <a:latin typeface="Times New Roman" panose="02020603050405020304" pitchFamily="18" charset="0"/>
                  <a:ea typeface="ＭＳ Ｐゴシック" panose="020B0600070205080204" pitchFamily="34" charset="-128"/>
                </a:defRPr>
              </a:lvl9pPr>
            </a:lstStyle>
            <a:p>
              <a:pPr>
                <a:buClr>
                  <a:srgbClr val="FAFD00"/>
                </a:buClr>
                <a:buFont typeface="Monotype Sorts" pitchFamily="2" charset="2"/>
                <a:buNone/>
              </a:pPr>
              <a:r>
                <a:rPr lang="en-US" altLang="en-US" sz="1600" b="1">
                  <a:latin typeface="Arial" panose="020B0604020202020204" pitchFamily="34" charset="0"/>
                </a:rPr>
                <a:t>Not at All</a:t>
              </a:r>
              <a:endParaRPr lang="en-US" altLang="en-US" sz="1600"/>
            </a:p>
          </p:txBody>
        </p:sp>
        <p:sp>
          <p:nvSpPr>
            <p:cNvPr id="21" name="Line 20">
              <a:extLst>
                <a:ext uri="{FF2B5EF4-FFF2-40B4-BE49-F238E27FC236}">
                  <a16:creationId xmlns:a16="http://schemas.microsoft.com/office/drawing/2014/main" id="{59BE7311-DA85-9045-AFF8-55FE5A0AE2D1}"/>
                </a:ext>
              </a:extLst>
            </p:cNvPr>
            <p:cNvSpPr>
              <a:spLocks noChangeShapeType="1"/>
            </p:cNvSpPr>
            <p:nvPr/>
          </p:nvSpPr>
          <p:spPr bwMode="auto">
            <a:xfrm>
              <a:off x="1300" y="1488"/>
              <a:ext cx="1" cy="112"/>
            </a:xfrm>
            <a:prstGeom prst="line">
              <a:avLst/>
            </a:prstGeom>
            <a:noFill/>
            <a:ln w="14288">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 name="Line 21">
              <a:extLst>
                <a:ext uri="{FF2B5EF4-FFF2-40B4-BE49-F238E27FC236}">
                  <a16:creationId xmlns:a16="http://schemas.microsoft.com/office/drawing/2014/main" id="{74D40D39-0029-B848-9DAF-171354F3DD39}"/>
                </a:ext>
              </a:extLst>
            </p:cNvPr>
            <p:cNvSpPr>
              <a:spLocks noChangeShapeType="1"/>
            </p:cNvSpPr>
            <p:nvPr/>
          </p:nvSpPr>
          <p:spPr bwMode="auto">
            <a:xfrm>
              <a:off x="2198" y="1488"/>
              <a:ext cx="1" cy="112"/>
            </a:xfrm>
            <a:prstGeom prst="line">
              <a:avLst/>
            </a:prstGeom>
            <a:noFill/>
            <a:ln w="14288">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 name="Line 22">
              <a:extLst>
                <a:ext uri="{FF2B5EF4-FFF2-40B4-BE49-F238E27FC236}">
                  <a16:creationId xmlns:a16="http://schemas.microsoft.com/office/drawing/2014/main" id="{690904C5-FAAE-894D-849D-4D425BE714A5}"/>
                </a:ext>
              </a:extLst>
            </p:cNvPr>
            <p:cNvSpPr>
              <a:spLocks noChangeShapeType="1"/>
            </p:cNvSpPr>
            <p:nvPr/>
          </p:nvSpPr>
          <p:spPr bwMode="auto">
            <a:xfrm>
              <a:off x="3096" y="1488"/>
              <a:ext cx="1" cy="112"/>
            </a:xfrm>
            <a:prstGeom prst="line">
              <a:avLst/>
            </a:prstGeom>
            <a:noFill/>
            <a:ln w="14288">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23">
              <a:extLst>
                <a:ext uri="{FF2B5EF4-FFF2-40B4-BE49-F238E27FC236}">
                  <a16:creationId xmlns:a16="http://schemas.microsoft.com/office/drawing/2014/main" id="{B3570E85-8FA6-DF41-A9C8-2EC2C99927FB}"/>
                </a:ext>
              </a:extLst>
            </p:cNvPr>
            <p:cNvSpPr>
              <a:spLocks noChangeShapeType="1"/>
            </p:cNvSpPr>
            <p:nvPr/>
          </p:nvSpPr>
          <p:spPr bwMode="auto">
            <a:xfrm>
              <a:off x="3994" y="1488"/>
              <a:ext cx="1" cy="112"/>
            </a:xfrm>
            <a:prstGeom prst="line">
              <a:avLst/>
            </a:prstGeom>
            <a:noFill/>
            <a:ln w="14288">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24">
              <a:extLst>
                <a:ext uri="{FF2B5EF4-FFF2-40B4-BE49-F238E27FC236}">
                  <a16:creationId xmlns:a16="http://schemas.microsoft.com/office/drawing/2014/main" id="{1B72F719-7C12-9048-B768-74D3DBE42D3A}"/>
                </a:ext>
              </a:extLst>
            </p:cNvPr>
            <p:cNvSpPr>
              <a:spLocks noChangeShapeType="1"/>
            </p:cNvSpPr>
            <p:nvPr/>
          </p:nvSpPr>
          <p:spPr bwMode="auto">
            <a:xfrm>
              <a:off x="4892" y="1488"/>
              <a:ext cx="1" cy="112"/>
            </a:xfrm>
            <a:prstGeom prst="line">
              <a:avLst/>
            </a:prstGeom>
            <a:noFill/>
            <a:ln w="14288">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25">
              <a:extLst>
                <a:ext uri="{FF2B5EF4-FFF2-40B4-BE49-F238E27FC236}">
                  <a16:creationId xmlns:a16="http://schemas.microsoft.com/office/drawing/2014/main" id="{6F4C9E55-511B-DF42-8222-245FF89228FA}"/>
                </a:ext>
              </a:extLst>
            </p:cNvPr>
            <p:cNvSpPr>
              <a:spLocks noChangeShapeType="1"/>
            </p:cNvSpPr>
            <p:nvPr/>
          </p:nvSpPr>
          <p:spPr bwMode="auto">
            <a:xfrm>
              <a:off x="851" y="1425"/>
              <a:ext cx="0" cy="231"/>
            </a:xfrm>
            <a:prstGeom prst="line">
              <a:avLst/>
            </a:prstGeom>
            <a:noFill/>
            <a:ln w="14288">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26">
              <a:extLst>
                <a:ext uri="{FF2B5EF4-FFF2-40B4-BE49-F238E27FC236}">
                  <a16:creationId xmlns:a16="http://schemas.microsoft.com/office/drawing/2014/main" id="{DD8E907E-A932-AC4B-B37C-93655FBD5BFA}"/>
                </a:ext>
              </a:extLst>
            </p:cNvPr>
            <p:cNvSpPr>
              <a:spLocks noChangeShapeType="1"/>
            </p:cNvSpPr>
            <p:nvPr/>
          </p:nvSpPr>
          <p:spPr bwMode="auto">
            <a:xfrm>
              <a:off x="5341" y="1425"/>
              <a:ext cx="0" cy="246"/>
            </a:xfrm>
            <a:prstGeom prst="line">
              <a:avLst/>
            </a:prstGeom>
            <a:noFill/>
            <a:ln w="14288">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 name="Line 27">
              <a:extLst>
                <a:ext uri="{FF2B5EF4-FFF2-40B4-BE49-F238E27FC236}">
                  <a16:creationId xmlns:a16="http://schemas.microsoft.com/office/drawing/2014/main" id="{E91FF45C-9E3C-894A-BD14-921AF6AF6C3A}"/>
                </a:ext>
              </a:extLst>
            </p:cNvPr>
            <p:cNvSpPr>
              <a:spLocks noChangeShapeType="1"/>
            </p:cNvSpPr>
            <p:nvPr/>
          </p:nvSpPr>
          <p:spPr bwMode="auto">
            <a:xfrm>
              <a:off x="1749" y="1425"/>
              <a:ext cx="1" cy="225"/>
            </a:xfrm>
            <a:prstGeom prst="line">
              <a:avLst/>
            </a:prstGeom>
            <a:noFill/>
            <a:ln w="14288">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 name="Line 28">
              <a:extLst>
                <a:ext uri="{FF2B5EF4-FFF2-40B4-BE49-F238E27FC236}">
                  <a16:creationId xmlns:a16="http://schemas.microsoft.com/office/drawing/2014/main" id="{033E38CB-74EF-7E4C-97EE-AE4CBF919C2B}"/>
                </a:ext>
              </a:extLst>
            </p:cNvPr>
            <p:cNvSpPr>
              <a:spLocks noChangeShapeType="1"/>
            </p:cNvSpPr>
            <p:nvPr/>
          </p:nvSpPr>
          <p:spPr bwMode="auto">
            <a:xfrm>
              <a:off x="2647" y="1425"/>
              <a:ext cx="1" cy="220"/>
            </a:xfrm>
            <a:prstGeom prst="line">
              <a:avLst/>
            </a:prstGeom>
            <a:noFill/>
            <a:ln w="14288">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 name="Line 29">
              <a:extLst>
                <a:ext uri="{FF2B5EF4-FFF2-40B4-BE49-F238E27FC236}">
                  <a16:creationId xmlns:a16="http://schemas.microsoft.com/office/drawing/2014/main" id="{33803300-F75E-FA45-8614-55F192BBA503}"/>
                </a:ext>
              </a:extLst>
            </p:cNvPr>
            <p:cNvSpPr>
              <a:spLocks noChangeShapeType="1"/>
            </p:cNvSpPr>
            <p:nvPr/>
          </p:nvSpPr>
          <p:spPr bwMode="auto">
            <a:xfrm>
              <a:off x="4443" y="1425"/>
              <a:ext cx="1" cy="225"/>
            </a:xfrm>
            <a:prstGeom prst="line">
              <a:avLst/>
            </a:prstGeom>
            <a:noFill/>
            <a:ln w="14288">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Line 30">
              <a:extLst>
                <a:ext uri="{FF2B5EF4-FFF2-40B4-BE49-F238E27FC236}">
                  <a16:creationId xmlns:a16="http://schemas.microsoft.com/office/drawing/2014/main" id="{F3A0823D-E406-CC4C-AD5E-532621D71F9F}"/>
                </a:ext>
              </a:extLst>
            </p:cNvPr>
            <p:cNvSpPr>
              <a:spLocks noChangeShapeType="1"/>
            </p:cNvSpPr>
            <p:nvPr/>
          </p:nvSpPr>
          <p:spPr bwMode="auto">
            <a:xfrm flipH="1">
              <a:off x="3539" y="1425"/>
              <a:ext cx="6" cy="225"/>
            </a:xfrm>
            <a:prstGeom prst="line">
              <a:avLst/>
            </a:prstGeom>
            <a:noFill/>
            <a:ln w="14288">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grpSp>
      <p:cxnSp>
        <p:nvCxnSpPr>
          <p:cNvPr id="32" name="Straight Arrow Connector 31">
            <a:extLst>
              <a:ext uri="{FF2B5EF4-FFF2-40B4-BE49-F238E27FC236}">
                <a16:creationId xmlns:a16="http://schemas.microsoft.com/office/drawing/2014/main" id="{0FCC8552-6CF9-754A-9B42-B52B61C98C01}"/>
              </a:ext>
            </a:extLst>
          </p:cNvPr>
          <p:cNvCxnSpPr>
            <a:cxnSpLocks noChangeShapeType="1"/>
          </p:cNvCxnSpPr>
          <p:nvPr/>
        </p:nvCxnSpPr>
        <p:spPr bwMode="auto">
          <a:xfrm>
            <a:off x="1774864" y="4609514"/>
            <a:ext cx="2381250" cy="1588"/>
          </a:xfrm>
          <a:prstGeom prst="straightConnector1">
            <a:avLst/>
          </a:prstGeom>
          <a:noFill/>
          <a:ln w="38100">
            <a:solidFill>
              <a:schemeClr val="tx1"/>
            </a:solidFill>
            <a:round/>
            <a:headEnd type="arrow" w="med" len="med"/>
            <a:tailEnd type="arrow" w="med" len="med"/>
          </a:ln>
          <a:extLst>
            <a:ext uri="{909E8E84-426E-40DD-AFC4-6F175D3DCCD1}">
              <a14:hiddenFill xmlns:a14="http://schemas.microsoft.com/office/drawing/2010/main">
                <a:noFill/>
              </a14:hiddenFill>
            </a:ext>
          </a:extLst>
        </p:spPr>
      </p:cxnSp>
      <p:sp>
        <p:nvSpPr>
          <p:cNvPr id="33" name="TextBox 32">
            <a:extLst>
              <a:ext uri="{FF2B5EF4-FFF2-40B4-BE49-F238E27FC236}">
                <a16:creationId xmlns:a16="http://schemas.microsoft.com/office/drawing/2014/main" id="{8E6C3B94-B907-5D42-99F9-1A557A00229F}"/>
              </a:ext>
            </a:extLst>
          </p:cNvPr>
          <p:cNvSpPr txBox="1">
            <a:spLocks noChangeArrowheads="1"/>
          </p:cNvSpPr>
          <p:nvPr/>
        </p:nvSpPr>
        <p:spPr bwMode="auto">
          <a:xfrm>
            <a:off x="2114590" y="4224919"/>
            <a:ext cx="16160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anose="02020603050405020304" pitchFamily="18" charset="0"/>
                <a:ea typeface="ＭＳ Ｐゴシック" panose="020B0600070205080204" pitchFamily="34" charset="-128"/>
              </a:defRPr>
            </a:lvl1pPr>
            <a:lvl2pPr marL="742950" indent="-285750">
              <a:defRPr sz="2000">
                <a:solidFill>
                  <a:schemeClr val="tx1"/>
                </a:solidFill>
                <a:latin typeface="Times New Roman" panose="02020603050405020304" pitchFamily="18" charset="0"/>
                <a:ea typeface="ＭＳ Ｐゴシック" panose="020B0600070205080204" pitchFamily="34" charset="-128"/>
              </a:defRPr>
            </a:lvl2pPr>
            <a:lvl3pPr marL="1143000" indent="-228600">
              <a:defRPr sz="2000">
                <a:solidFill>
                  <a:schemeClr val="tx1"/>
                </a:solidFill>
                <a:latin typeface="Times New Roman" panose="02020603050405020304" pitchFamily="18" charset="0"/>
                <a:ea typeface="ＭＳ Ｐゴシック" panose="020B0600070205080204" pitchFamily="34" charset="-128"/>
              </a:defRPr>
            </a:lvl3pPr>
            <a:lvl4pPr marL="1600200" indent="-228600">
              <a:defRPr sz="2000">
                <a:solidFill>
                  <a:schemeClr val="tx1"/>
                </a:solidFill>
                <a:latin typeface="Times New Roman" panose="02020603050405020304" pitchFamily="18" charset="0"/>
                <a:ea typeface="ＭＳ Ｐゴシック" panose="020B0600070205080204" pitchFamily="34" charset="-128"/>
              </a:defRPr>
            </a:lvl4pPr>
            <a:lvl5pPr marL="2057400" indent="-228600">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75000"/>
              <a:buFont typeface="Monotype Sorts" pitchFamily="2" charset="2"/>
              <a:buChar char="u"/>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75000"/>
              <a:buFont typeface="Monotype Sorts" pitchFamily="2" charset="2"/>
              <a:buChar char="u"/>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75000"/>
              <a:buFont typeface="Monotype Sorts" pitchFamily="2" charset="2"/>
              <a:buChar char="u"/>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75000"/>
              <a:buFont typeface="Monotype Sorts" pitchFamily="2" charset="2"/>
              <a:buChar char="u"/>
              <a:defRPr sz="2000">
                <a:solidFill>
                  <a:schemeClr val="tx1"/>
                </a:solidFill>
                <a:latin typeface="Times New Roman" panose="02020603050405020304" pitchFamily="18" charset="0"/>
                <a:ea typeface="ＭＳ Ｐゴシック" panose="020B0600070205080204" pitchFamily="34" charset="-128"/>
              </a:defRPr>
            </a:lvl9pPr>
          </a:lstStyle>
          <a:p>
            <a:pPr algn="ctr">
              <a:buClr>
                <a:srgbClr val="FAFD00"/>
              </a:buClr>
              <a:buFont typeface="Monotype Sorts" pitchFamily="2" charset="2"/>
              <a:buNone/>
            </a:pPr>
            <a:r>
              <a:rPr lang="en-US" altLang="en-US" dirty="0"/>
              <a:t>Daily</a:t>
            </a:r>
          </a:p>
        </p:txBody>
      </p:sp>
      <p:cxnSp>
        <p:nvCxnSpPr>
          <p:cNvPr id="34" name="Straight Arrow Connector 33">
            <a:extLst>
              <a:ext uri="{FF2B5EF4-FFF2-40B4-BE49-F238E27FC236}">
                <a16:creationId xmlns:a16="http://schemas.microsoft.com/office/drawing/2014/main" id="{73D3AAE4-7A02-6B41-AB0C-D7FF424B843C}"/>
              </a:ext>
            </a:extLst>
          </p:cNvPr>
          <p:cNvCxnSpPr>
            <a:cxnSpLocks noChangeShapeType="1"/>
          </p:cNvCxnSpPr>
          <p:nvPr/>
        </p:nvCxnSpPr>
        <p:spPr bwMode="auto">
          <a:xfrm>
            <a:off x="4156114" y="4611103"/>
            <a:ext cx="2381250" cy="1587"/>
          </a:xfrm>
          <a:prstGeom prst="straightConnector1">
            <a:avLst/>
          </a:prstGeom>
          <a:noFill/>
          <a:ln w="38100">
            <a:solidFill>
              <a:schemeClr val="tx1"/>
            </a:solidFill>
            <a:round/>
            <a:headEnd type="arrow" w="med" len="med"/>
            <a:tailEnd type="arrow" w="med" len="med"/>
          </a:ln>
          <a:extLst>
            <a:ext uri="{909E8E84-426E-40DD-AFC4-6F175D3DCCD1}">
              <a14:hiddenFill xmlns:a14="http://schemas.microsoft.com/office/drawing/2010/main">
                <a:noFill/>
              </a14:hiddenFill>
            </a:ext>
          </a:extLst>
        </p:spPr>
      </p:cxnSp>
      <p:sp>
        <p:nvSpPr>
          <p:cNvPr id="35" name="TextBox 34">
            <a:extLst>
              <a:ext uri="{FF2B5EF4-FFF2-40B4-BE49-F238E27FC236}">
                <a16:creationId xmlns:a16="http://schemas.microsoft.com/office/drawing/2014/main" id="{7D14A734-2C21-834F-A5AC-147DB293887B}"/>
              </a:ext>
            </a:extLst>
          </p:cNvPr>
          <p:cNvSpPr txBox="1">
            <a:spLocks noChangeArrowheads="1"/>
          </p:cNvSpPr>
          <p:nvPr/>
        </p:nvSpPr>
        <p:spPr bwMode="auto">
          <a:xfrm>
            <a:off x="4497428" y="4226508"/>
            <a:ext cx="16144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anose="02020603050405020304" pitchFamily="18" charset="0"/>
                <a:ea typeface="ＭＳ Ｐゴシック" panose="020B0600070205080204" pitchFamily="34" charset="-128"/>
              </a:defRPr>
            </a:lvl1pPr>
            <a:lvl2pPr marL="742950" indent="-285750">
              <a:defRPr sz="2000">
                <a:solidFill>
                  <a:schemeClr val="tx1"/>
                </a:solidFill>
                <a:latin typeface="Times New Roman" panose="02020603050405020304" pitchFamily="18" charset="0"/>
                <a:ea typeface="ＭＳ Ｐゴシック" panose="020B0600070205080204" pitchFamily="34" charset="-128"/>
              </a:defRPr>
            </a:lvl2pPr>
            <a:lvl3pPr marL="1143000" indent="-228600">
              <a:defRPr sz="2000">
                <a:solidFill>
                  <a:schemeClr val="tx1"/>
                </a:solidFill>
                <a:latin typeface="Times New Roman" panose="02020603050405020304" pitchFamily="18" charset="0"/>
                <a:ea typeface="ＭＳ Ｐゴシック" panose="020B0600070205080204" pitchFamily="34" charset="-128"/>
              </a:defRPr>
            </a:lvl3pPr>
            <a:lvl4pPr marL="1600200" indent="-228600">
              <a:defRPr sz="2000">
                <a:solidFill>
                  <a:schemeClr val="tx1"/>
                </a:solidFill>
                <a:latin typeface="Times New Roman" panose="02020603050405020304" pitchFamily="18" charset="0"/>
                <a:ea typeface="ＭＳ Ｐゴシック" panose="020B0600070205080204" pitchFamily="34" charset="-128"/>
              </a:defRPr>
            </a:lvl4pPr>
            <a:lvl5pPr marL="2057400" indent="-228600">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75000"/>
              <a:buFont typeface="Monotype Sorts" pitchFamily="2" charset="2"/>
              <a:buChar char="u"/>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75000"/>
              <a:buFont typeface="Monotype Sorts" pitchFamily="2" charset="2"/>
              <a:buChar char="u"/>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75000"/>
              <a:buFont typeface="Monotype Sorts" pitchFamily="2" charset="2"/>
              <a:buChar char="u"/>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75000"/>
              <a:buFont typeface="Monotype Sorts" pitchFamily="2" charset="2"/>
              <a:buChar char="u"/>
              <a:defRPr sz="2000">
                <a:solidFill>
                  <a:schemeClr val="tx1"/>
                </a:solidFill>
                <a:latin typeface="Times New Roman" panose="02020603050405020304" pitchFamily="18" charset="0"/>
                <a:ea typeface="ＭＳ Ｐゴシック" panose="020B0600070205080204" pitchFamily="34" charset="-128"/>
              </a:defRPr>
            </a:lvl9pPr>
          </a:lstStyle>
          <a:p>
            <a:pPr algn="ctr">
              <a:buClr>
                <a:srgbClr val="FAFD00"/>
              </a:buClr>
              <a:buFont typeface="Monotype Sorts" pitchFamily="2" charset="2"/>
              <a:buNone/>
            </a:pPr>
            <a:r>
              <a:rPr lang="en-US" altLang="en-US"/>
              <a:t>Weekly</a:t>
            </a:r>
          </a:p>
        </p:txBody>
      </p:sp>
      <p:cxnSp>
        <p:nvCxnSpPr>
          <p:cNvPr id="36" name="Straight Arrow Connector 35">
            <a:extLst>
              <a:ext uri="{FF2B5EF4-FFF2-40B4-BE49-F238E27FC236}">
                <a16:creationId xmlns:a16="http://schemas.microsoft.com/office/drawing/2014/main" id="{4BEBEB35-7BBF-E445-9456-9BB71D3EBE3B}"/>
              </a:ext>
            </a:extLst>
          </p:cNvPr>
          <p:cNvCxnSpPr>
            <a:cxnSpLocks noChangeShapeType="1"/>
          </p:cNvCxnSpPr>
          <p:nvPr/>
        </p:nvCxnSpPr>
        <p:spPr bwMode="auto">
          <a:xfrm>
            <a:off x="6537365" y="4611102"/>
            <a:ext cx="2466975" cy="0"/>
          </a:xfrm>
          <a:prstGeom prst="straightConnector1">
            <a:avLst/>
          </a:prstGeom>
          <a:noFill/>
          <a:ln w="38100">
            <a:solidFill>
              <a:schemeClr val="tx1"/>
            </a:solidFill>
            <a:round/>
            <a:headEnd type="arrow" w="med" len="med"/>
            <a:tailEnd type="arrow" w="med" len="med"/>
          </a:ln>
          <a:extLst>
            <a:ext uri="{909E8E84-426E-40DD-AFC4-6F175D3DCCD1}">
              <a14:hiddenFill xmlns:a14="http://schemas.microsoft.com/office/drawing/2010/main">
                <a:noFill/>
              </a14:hiddenFill>
            </a:ext>
          </a:extLst>
        </p:spPr>
      </p:cxnSp>
      <p:sp>
        <p:nvSpPr>
          <p:cNvPr id="37" name="TextBox 36">
            <a:extLst>
              <a:ext uri="{FF2B5EF4-FFF2-40B4-BE49-F238E27FC236}">
                <a16:creationId xmlns:a16="http://schemas.microsoft.com/office/drawing/2014/main" id="{F689782A-9467-4344-955F-830519247CFB}"/>
              </a:ext>
            </a:extLst>
          </p:cNvPr>
          <p:cNvSpPr txBox="1">
            <a:spLocks noChangeArrowheads="1"/>
          </p:cNvSpPr>
          <p:nvPr/>
        </p:nvSpPr>
        <p:spPr bwMode="auto">
          <a:xfrm>
            <a:off x="6878678" y="4226508"/>
            <a:ext cx="16160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anose="02020603050405020304" pitchFamily="18" charset="0"/>
                <a:ea typeface="ＭＳ Ｐゴシック" panose="020B0600070205080204" pitchFamily="34" charset="-128"/>
              </a:defRPr>
            </a:lvl1pPr>
            <a:lvl2pPr marL="742950" indent="-285750">
              <a:defRPr sz="2000">
                <a:solidFill>
                  <a:schemeClr val="tx1"/>
                </a:solidFill>
                <a:latin typeface="Times New Roman" panose="02020603050405020304" pitchFamily="18" charset="0"/>
                <a:ea typeface="ＭＳ Ｐゴシック" panose="020B0600070205080204" pitchFamily="34" charset="-128"/>
              </a:defRPr>
            </a:lvl2pPr>
            <a:lvl3pPr marL="1143000" indent="-228600">
              <a:defRPr sz="2000">
                <a:solidFill>
                  <a:schemeClr val="tx1"/>
                </a:solidFill>
                <a:latin typeface="Times New Roman" panose="02020603050405020304" pitchFamily="18" charset="0"/>
                <a:ea typeface="ＭＳ Ｐゴシック" panose="020B0600070205080204" pitchFamily="34" charset="-128"/>
              </a:defRPr>
            </a:lvl3pPr>
            <a:lvl4pPr marL="1600200" indent="-228600">
              <a:defRPr sz="2000">
                <a:solidFill>
                  <a:schemeClr val="tx1"/>
                </a:solidFill>
                <a:latin typeface="Times New Roman" panose="02020603050405020304" pitchFamily="18" charset="0"/>
                <a:ea typeface="ＭＳ Ｐゴシック" panose="020B0600070205080204" pitchFamily="34" charset="-128"/>
              </a:defRPr>
            </a:lvl4pPr>
            <a:lvl5pPr marL="2057400" indent="-228600">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75000"/>
              <a:buFont typeface="Monotype Sorts" pitchFamily="2" charset="2"/>
              <a:buChar char="u"/>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75000"/>
              <a:buFont typeface="Monotype Sorts" pitchFamily="2" charset="2"/>
              <a:buChar char="u"/>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75000"/>
              <a:buFont typeface="Monotype Sorts" pitchFamily="2" charset="2"/>
              <a:buChar char="u"/>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75000"/>
              <a:buFont typeface="Monotype Sorts" pitchFamily="2" charset="2"/>
              <a:buChar char="u"/>
              <a:defRPr sz="2000">
                <a:solidFill>
                  <a:schemeClr val="tx1"/>
                </a:solidFill>
                <a:latin typeface="Times New Roman" panose="02020603050405020304" pitchFamily="18" charset="0"/>
                <a:ea typeface="ＭＳ Ｐゴシック" panose="020B0600070205080204" pitchFamily="34" charset="-128"/>
              </a:defRPr>
            </a:lvl9pPr>
          </a:lstStyle>
          <a:p>
            <a:pPr algn="ctr">
              <a:buClr>
                <a:srgbClr val="FAFD00"/>
              </a:buClr>
              <a:buFont typeface="Monotype Sorts" pitchFamily="2" charset="2"/>
              <a:buNone/>
            </a:pPr>
            <a:r>
              <a:rPr lang="en-US" altLang="en-US" dirty="0"/>
              <a:t>Monthly</a:t>
            </a:r>
          </a:p>
        </p:txBody>
      </p:sp>
      <p:cxnSp>
        <p:nvCxnSpPr>
          <p:cNvPr id="38" name="Straight Arrow Connector 37">
            <a:extLst>
              <a:ext uri="{FF2B5EF4-FFF2-40B4-BE49-F238E27FC236}">
                <a16:creationId xmlns:a16="http://schemas.microsoft.com/office/drawing/2014/main" id="{BB7B336E-930F-FA4C-A296-9D0742999176}"/>
              </a:ext>
            </a:extLst>
          </p:cNvPr>
          <p:cNvCxnSpPr>
            <a:cxnSpLocks noChangeShapeType="1"/>
          </p:cNvCxnSpPr>
          <p:nvPr/>
        </p:nvCxnSpPr>
        <p:spPr bwMode="auto">
          <a:xfrm>
            <a:off x="9004340" y="4611103"/>
            <a:ext cx="936625" cy="1587"/>
          </a:xfrm>
          <a:prstGeom prst="straightConnector1">
            <a:avLst/>
          </a:prstGeom>
          <a:noFill/>
          <a:ln w="38100">
            <a:solidFill>
              <a:schemeClr val="tx1"/>
            </a:solidFill>
            <a:round/>
            <a:headEnd type="arrow" w="med" len="med"/>
            <a:tailEnd type="arrow" w="med" len="med"/>
          </a:ln>
          <a:extLst>
            <a:ext uri="{909E8E84-426E-40DD-AFC4-6F175D3DCCD1}">
              <a14:hiddenFill xmlns:a14="http://schemas.microsoft.com/office/drawing/2010/main">
                <a:noFill/>
              </a14:hiddenFill>
            </a:ext>
          </a:extLst>
        </p:spPr>
      </p:cxnSp>
      <p:sp>
        <p:nvSpPr>
          <p:cNvPr id="39" name="TextBox 38">
            <a:extLst>
              <a:ext uri="{FF2B5EF4-FFF2-40B4-BE49-F238E27FC236}">
                <a16:creationId xmlns:a16="http://schemas.microsoft.com/office/drawing/2014/main" id="{94F54CCB-E8F5-024A-B43B-98266A3BC330}"/>
              </a:ext>
            </a:extLst>
          </p:cNvPr>
          <p:cNvSpPr txBox="1">
            <a:spLocks noChangeArrowheads="1"/>
          </p:cNvSpPr>
          <p:nvPr/>
        </p:nvSpPr>
        <p:spPr bwMode="auto">
          <a:xfrm>
            <a:off x="8951174" y="4226508"/>
            <a:ext cx="10604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anose="02020603050405020304" pitchFamily="18" charset="0"/>
                <a:ea typeface="ＭＳ Ｐゴシック" panose="020B0600070205080204" pitchFamily="34" charset="-128"/>
              </a:defRPr>
            </a:lvl1pPr>
            <a:lvl2pPr marL="742950" indent="-285750">
              <a:defRPr sz="2000">
                <a:solidFill>
                  <a:schemeClr val="tx1"/>
                </a:solidFill>
                <a:latin typeface="Times New Roman" panose="02020603050405020304" pitchFamily="18" charset="0"/>
                <a:ea typeface="ＭＳ Ｐゴシック" panose="020B0600070205080204" pitchFamily="34" charset="-128"/>
              </a:defRPr>
            </a:lvl2pPr>
            <a:lvl3pPr marL="1143000" indent="-228600">
              <a:defRPr sz="2000">
                <a:solidFill>
                  <a:schemeClr val="tx1"/>
                </a:solidFill>
                <a:latin typeface="Times New Roman" panose="02020603050405020304" pitchFamily="18" charset="0"/>
                <a:ea typeface="ＭＳ Ｐゴシック" panose="020B0600070205080204" pitchFamily="34" charset="-128"/>
              </a:defRPr>
            </a:lvl3pPr>
            <a:lvl4pPr marL="1600200" indent="-228600">
              <a:defRPr sz="2000">
                <a:solidFill>
                  <a:schemeClr val="tx1"/>
                </a:solidFill>
                <a:latin typeface="Times New Roman" panose="02020603050405020304" pitchFamily="18" charset="0"/>
                <a:ea typeface="ＭＳ Ｐゴシック" panose="020B0600070205080204" pitchFamily="34" charset="-128"/>
              </a:defRPr>
            </a:lvl4pPr>
            <a:lvl5pPr marL="2057400" indent="-228600">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75000"/>
              <a:buFont typeface="Monotype Sorts" pitchFamily="2" charset="2"/>
              <a:buChar char="u"/>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75000"/>
              <a:buFont typeface="Monotype Sorts" pitchFamily="2" charset="2"/>
              <a:buChar char="u"/>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75000"/>
              <a:buFont typeface="Monotype Sorts" pitchFamily="2" charset="2"/>
              <a:buChar char="u"/>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75000"/>
              <a:buFont typeface="Monotype Sorts" pitchFamily="2" charset="2"/>
              <a:buChar char="u"/>
              <a:defRPr sz="2000">
                <a:solidFill>
                  <a:schemeClr val="tx1"/>
                </a:solidFill>
                <a:latin typeface="Times New Roman" panose="02020603050405020304" pitchFamily="18" charset="0"/>
                <a:ea typeface="ＭＳ Ｐゴシック" panose="020B0600070205080204" pitchFamily="34" charset="-128"/>
              </a:defRPr>
            </a:lvl9pPr>
          </a:lstStyle>
          <a:p>
            <a:pPr algn="ctr">
              <a:buClr>
                <a:srgbClr val="FAFD00"/>
              </a:buClr>
              <a:buFont typeface="Monotype Sorts" pitchFamily="2" charset="2"/>
              <a:buNone/>
            </a:pPr>
            <a:r>
              <a:rPr lang="en-US" altLang="en-US" dirty="0"/>
              <a:t>None</a:t>
            </a:r>
          </a:p>
        </p:txBody>
      </p:sp>
      <p:sp>
        <p:nvSpPr>
          <p:cNvPr id="98" name="Rectangle 1027">
            <a:extLst>
              <a:ext uri="{FF2B5EF4-FFF2-40B4-BE49-F238E27FC236}">
                <a16:creationId xmlns:a16="http://schemas.microsoft.com/office/drawing/2014/main" id="{D337D67B-E321-704C-B4B5-0EF9D6DB0198}"/>
              </a:ext>
            </a:extLst>
          </p:cNvPr>
          <p:cNvSpPr>
            <a:spLocks noChangeArrowheads="1"/>
          </p:cNvSpPr>
          <p:nvPr/>
        </p:nvSpPr>
        <p:spPr bwMode="auto">
          <a:xfrm>
            <a:off x="1859763" y="2278065"/>
            <a:ext cx="75132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42900" indent="-342900">
              <a:defRPr sz="2000">
                <a:solidFill>
                  <a:schemeClr val="tx1"/>
                </a:solidFill>
                <a:latin typeface="Times New Roman" panose="02020603050405020304" pitchFamily="18" charset="0"/>
                <a:ea typeface="ＭＳ Ｐゴシック" panose="020B0600070205080204" pitchFamily="34" charset="-128"/>
              </a:defRPr>
            </a:lvl1pPr>
            <a:lvl2pPr marL="742950" indent="-285750">
              <a:defRPr sz="2000">
                <a:solidFill>
                  <a:schemeClr val="tx1"/>
                </a:solidFill>
                <a:latin typeface="Times New Roman" panose="02020603050405020304" pitchFamily="18" charset="0"/>
                <a:ea typeface="ＭＳ Ｐゴシック" panose="020B0600070205080204" pitchFamily="34" charset="-128"/>
              </a:defRPr>
            </a:lvl2pPr>
            <a:lvl3pPr marL="1143000" indent="-228600">
              <a:defRPr sz="2000">
                <a:solidFill>
                  <a:schemeClr val="tx1"/>
                </a:solidFill>
                <a:latin typeface="Times New Roman" panose="02020603050405020304" pitchFamily="18" charset="0"/>
                <a:ea typeface="ＭＳ Ｐゴシック" panose="020B0600070205080204" pitchFamily="34" charset="-128"/>
              </a:defRPr>
            </a:lvl3pPr>
            <a:lvl4pPr marL="1600200" indent="-228600">
              <a:defRPr sz="2000">
                <a:solidFill>
                  <a:schemeClr val="tx1"/>
                </a:solidFill>
                <a:latin typeface="Times New Roman" panose="02020603050405020304" pitchFamily="18" charset="0"/>
                <a:ea typeface="ＭＳ Ｐゴシック" panose="020B0600070205080204" pitchFamily="34" charset="-128"/>
              </a:defRPr>
            </a:lvl4pPr>
            <a:lvl5pPr marL="2057400" indent="-228600">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75000"/>
              <a:buFont typeface="Monotype Sorts" pitchFamily="2" charset="2"/>
              <a:buChar char="u"/>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75000"/>
              <a:buFont typeface="Monotype Sorts" pitchFamily="2" charset="2"/>
              <a:buChar char="u"/>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75000"/>
              <a:buFont typeface="Monotype Sorts" pitchFamily="2" charset="2"/>
              <a:buChar char="u"/>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75000"/>
              <a:buFont typeface="Monotype Sorts" pitchFamily="2" charset="2"/>
              <a:buChar char="u"/>
              <a:defRPr sz="2000">
                <a:solidFill>
                  <a:schemeClr val="tx1"/>
                </a:solidFill>
                <a:latin typeface="Times New Roman" panose="02020603050405020304" pitchFamily="18" charset="0"/>
                <a:ea typeface="ＭＳ Ｐゴシック" panose="020B0600070205080204" pitchFamily="34" charset="-128"/>
              </a:defRPr>
            </a:lvl9pPr>
          </a:lstStyle>
          <a:p>
            <a:pPr>
              <a:buFont typeface="Monotype Sorts" pitchFamily="2" charset="2"/>
              <a:buNone/>
            </a:pPr>
            <a:r>
              <a:rPr lang="en-US" altLang="en-US" sz="2200" b="1" dirty="0">
                <a:latin typeface="Arial" panose="020B0604020202020204" pitchFamily="34" charset="0"/>
              </a:rPr>
              <a:t>Over the past 4 weeks, how often have you had angina?</a:t>
            </a:r>
            <a:endParaRPr lang="en-US" altLang="en-US" sz="2200" dirty="0"/>
          </a:p>
        </p:txBody>
      </p:sp>
      <p:grpSp>
        <p:nvGrpSpPr>
          <p:cNvPr id="16" name="Group 15">
            <a:extLst>
              <a:ext uri="{FF2B5EF4-FFF2-40B4-BE49-F238E27FC236}">
                <a16:creationId xmlns:a16="http://schemas.microsoft.com/office/drawing/2014/main" id="{61080D57-83CD-2F4A-A08F-6197F5F00837}"/>
              </a:ext>
            </a:extLst>
          </p:cNvPr>
          <p:cNvGrpSpPr/>
          <p:nvPr/>
        </p:nvGrpSpPr>
        <p:grpSpPr>
          <a:xfrm>
            <a:off x="1820431" y="4937673"/>
            <a:ext cx="4716932" cy="904461"/>
            <a:chOff x="1820431" y="4937673"/>
            <a:chExt cx="4716932" cy="904461"/>
          </a:xfrm>
        </p:grpSpPr>
        <p:sp>
          <p:nvSpPr>
            <p:cNvPr id="3" name="Right Brace 2">
              <a:extLst>
                <a:ext uri="{FF2B5EF4-FFF2-40B4-BE49-F238E27FC236}">
                  <a16:creationId xmlns:a16="http://schemas.microsoft.com/office/drawing/2014/main" id="{C7460951-A502-EF43-B98E-E841A2CC31C0}"/>
                </a:ext>
              </a:extLst>
            </p:cNvPr>
            <p:cNvSpPr/>
            <p:nvPr/>
          </p:nvSpPr>
          <p:spPr>
            <a:xfrm rot="5400000">
              <a:off x="3988615" y="2769489"/>
              <a:ext cx="380563" cy="4716932"/>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49A4F28C-1ECA-F24B-8FEF-66D75100AF54}"/>
                </a:ext>
              </a:extLst>
            </p:cNvPr>
            <p:cNvSpPr txBox="1"/>
            <p:nvPr/>
          </p:nvSpPr>
          <p:spPr>
            <a:xfrm>
              <a:off x="3397890" y="5442024"/>
              <a:ext cx="1600438" cy="400110"/>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Daily/Weekly</a:t>
              </a:r>
            </a:p>
          </p:txBody>
        </p:sp>
      </p:grpSp>
      <p:sp>
        <p:nvSpPr>
          <p:cNvPr id="40" name="Arrow: Down 39">
            <a:extLst>
              <a:ext uri="{FF2B5EF4-FFF2-40B4-BE49-F238E27FC236}">
                <a16:creationId xmlns:a16="http://schemas.microsoft.com/office/drawing/2014/main" id="{876E52BE-F55F-4108-9E0D-A8710E2C42AD}"/>
              </a:ext>
            </a:extLst>
          </p:cNvPr>
          <p:cNvSpPr/>
          <p:nvPr/>
        </p:nvSpPr>
        <p:spPr>
          <a:xfrm rot="4214283">
            <a:off x="8564345" y="2330112"/>
            <a:ext cx="308854" cy="978408"/>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668942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D6F06-D1E0-7349-82BF-909B347FEB23}"/>
              </a:ext>
            </a:extLst>
          </p:cNvPr>
          <p:cNvSpPr>
            <a:spLocks noGrp="1"/>
          </p:cNvSpPr>
          <p:nvPr>
            <p:ph type="title"/>
          </p:nvPr>
        </p:nvSpPr>
        <p:spPr>
          <a:xfrm>
            <a:off x="1545772" y="132901"/>
            <a:ext cx="9586686" cy="962513"/>
          </a:xfrm>
        </p:spPr>
        <p:txBody>
          <a:bodyPr>
            <a:normAutofit/>
          </a:bodyPr>
          <a:lstStyle/>
          <a:p>
            <a:pPr algn="ctr"/>
            <a:r>
              <a:rPr lang="en-US" sz="4000" dirty="0"/>
              <a:t>Changes in Angina Frequency</a:t>
            </a:r>
          </a:p>
        </p:txBody>
      </p:sp>
      <p:sp>
        <p:nvSpPr>
          <p:cNvPr id="15" name="TextBox 14">
            <a:extLst>
              <a:ext uri="{FF2B5EF4-FFF2-40B4-BE49-F238E27FC236}">
                <a16:creationId xmlns:a16="http://schemas.microsoft.com/office/drawing/2014/main" id="{A1BDA29D-1AB4-DA46-9AEA-F65F0E7A0ADA}"/>
              </a:ext>
            </a:extLst>
          </p:cNvPr>
          <p:cNvSpPr txBox="1"/>
          <p:nvPr/>
        </p:nvSpPr>
        <p:spPr>
          <a:xfrm>
            <a:off x="2366680" y="1317582"/>
            <a:ext cx="4730805" cy="461665"/>
          </a:xfrm>
          <a:prstGeom prst="rect">
            <a:avLst/>
          </a:prstGeom>
          <a:noFill/>
        </p:spPr>
        <p:txBody>
          <a:bodyPr wrap="square" rtlCol="0">
            <a:spAutoFit/>
          </a:bodyPr>
          <a:lstStyle/>
          <a:p>
            <a:pPr algn="ctr"/>
            <a:r>
              <a:rPr lang="en-US" sz="2400" dirty="0"/>
              <a:t>SAQ Angina Frequency</a:t>
            </a:r>
          </a:p>
        </p:txBody>
      </p:sp>
      <p:pic>
        <p:nvPicPr>
          <p:cNvPr id="6" name="Picture 5">
            <a:extLst>
              <a:ext uri="{FF2B5EF4-FFF2-40B4-BE49-F238E27FC236}">
                <a16:creationId xmlns:a16="http://schemas.microsoft.com/office/drawing/2014/main" id="{6D030557-2CF3-7845-92B6-CC594AFBEEFF}"/>
              </a:ext>
            </a:extLst>
          </p:cNvPr>
          <p:cNvPicPr>
            <a:picLocks noChangeAspect="1"/>
          </p:cNvPicPr>
          <p:nvPr/>
        </p:nvPicPr>
        <p:blipFill>
          <a:blip r:embed="rId2"/>
          <a:stretch>
            <a:fillRect/>
          </a:stretch>
        </p:blipFill>
        <p:spPr>
          <a:xfrm>
            <a:off x="1973943" y="1844567"/>
            <a:ext cx="8730343" cy="4014952"/>
          </a:xfrm>
          <a:prstGeom prst="rect">
            <a:avLst/>
          </a:prstGeom>
        </p:spPr>
      </p:pic>
      <p:sp>
        <p:nvSpPr>
          <p:cNvPr id="3" name="TextBox 2">
            <a:extLst>
              <a:ext uri="{FF2B5EF4-FFF2-40B4-BE49-F238E27FC236}">
                <a16:creationId xmlns:a16="http://schemas.microsoft.com/office/drawing/2014/main" id="{EC488B6A-A261-4645-BF89-767845333B1B}"/>
              </a:ext>
            </a:extLst>
          </p:cNvPr>
          <p:cNvSpPr txBox="1"/>
          <p:nvPr/>
        </p:nvSpPr>
        <p:spPr>
          <a:xfrm>
            <a:off x="3643088" y="3360057"/>
            <a:ext cx="6841938" cy="461665"/>
          </a:xfrm>
          <a:prstGeom prst="rect">
            <a:avLst/>
          </a:prstGeom>
          <a:noFill/>
        </p:spPr>
        <p:txBody>
          <a:bodyPr wrap="none" rtlCol="0">
            <a:spAutoFit/>
          </a:bodyPr>
          <a:lstStyle/>
          <a:p>
            <a:r>
              <a:rPr lang="en-US" sz="2400" dirty="0">
                <a:highlight>
                  <a:srgbClr val="00FF00"/>
                </a:highlight>
              </a:rPr>
              <a:t>Both groups went from &lt;1X/</a:t>
            </a:r>
            <a:r>
              <a:rPr lang="en-US" sz="2400" dirty="0" err="1">
                <a:highlight>
                  <a:srgbClr val="00FF00"/>
                </a:highlight>
              </a:rPr>
              <a:t>wk</a:t>
            </a:r>
            <a:r>
              <a:rPr lang="en-US" sz="2400" dirty="0">
                <a:highlight>
                  <a:srgbClr val="00FF00"/>
                </a:highlight>
              </a:rPr>
              <a:t> to close to none </a:t>
            </a:r>
          </a:p>
        </p:txBody>
      </p:sp>
    </p:spTree>
    <p:extLst>
      <p:ext uri="{BB962C8B-B14F-4D97-AF65-F5344CB8AC3E}">
        <p14:creationId xmlns:p14="http://schemas.microsoft.com/office/powerpoint/2010/main" val="30474019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7F15-3707-45AF-8948-23161F918330}"/>
              </a:ext>
            </a:extLst>
          </p:cNvPr>
          <p:cNvSpPr>
            <a:spLocks noGrp="1"/>
          </p:cNvSpPr>
          <p:nvPr>
            <p:ph type="title"/>
          </p:nvPr>
        </p:nvSpPr>
        <p:spPr>
          <a:xfrm>
            <a:off x="1077686" y="123371"/>
            <a:ext cx="10515600" cy="1081315"/>
          </a:xfrm>
        </p:spPr>
        <p:txBody>
          <a:bodyPr>
            <a:normAutofit/>
          </a:bodyPr>
          <a:lstStyle/>
          <a:p>
            <a:pPr algn="ctr"/>
            <a:r>
              <a:rPr lang="en-US" sz="3200" dirty="0">
                <a:solidFill>
                  <a:srgbClr val="003C71"/>
                </a:solidFill>
                <a:latin typeface="Lato" panose="020F0502020204030203" pitchFamily="34" charset="0"/>
                <a:ea typeface="Lato" panose="020F0502020204030203" pitchFamily="34" charset="0"/>
                <a:cs typeface="Lato" panose="020F0502020204030203" pitchFamily="34" charset="0"/>
              </a:rPr>
              <a:t>Hypertensive Disorder of Pregnancy (HDP)                          Portends Long Term Increased CV Risk</a:t>
            </a:r>
          </a:p>
        </p:txBody>
      </p:sp>
      <p:sp>
        <p:nvSpPr>
          <p:cNvPr id="3" name="Content Placeholder 2">
            <a:extLst>
              <a:ext uri="{FF2B5EF4-FFF2-40B4-BE49-F238E27FC236}">
                <a16:creationId xmlns:a16="http://schemas.microsoft.com/office/drawing/2014/main" id="{06DA0057-B9CB-41EE-8FB4-D8CD3AECA24D}"/>
              </a:ext>
            </a:extLst>
          </p:cNvPr>
          <p:cNvSpPr>
            <a:spLocks noGrp="1"/>
          </p:cNvSpPr>
          <p:nvPr>
            <p:ph idx="1"/>
          </p:nvPr>
        </p:nvSpPr>
        <p:spPr>
          <a:xfrm>
            <a:off x="1077686" y="1553029"/>
            <a:ext cx="10515600" cy="4056742"/>
          </a:xfrm>
        </p:spPr>
        <p:txBody>
          <a:bodyPr/>
          <a:lstStyle/>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Prospective 7 </a:t>
            </a:r>
            <a:r>
              <a:rPr lang="en-US" dirty="0" err="1">
                <a:solidFill>
                  <a:srgbClr val="003C71"/>
                </a:solidFill>
                <a:latin typeface="Lato" panose="020F0502020204030203" pitchFamily="34" charset="0"/>
                <a:ea typeface="Lato" panose="020F0502020204030203" pitchFamily="34" charset="0"/>
                <a:cs typeface="Lato" panose="020F0502020204030203" pitchFamily="34" charset="0"/>
              </a:rPr>
              <a:t>yr</a:t>
            </a:r>
            <a:r>
              <a:rPr lang="en-US" dirty="0">
                <a:solidFill>
                  <a:srgbClr val="003C71"/>
                </a:solidFill>
                <a:latin typeface="Lato" panose="020F0502020204030203" pitchFamily="34" charset="0"/>
                <a:ea typeface="Lato" panose="020F0502020204030203" pitchFamily="34" charset="0"/>
                <a:cs typeface="Lato" panose="020F0502020204030203" pitchFamily="34" charset="0"/>
              </a:rPr>
              <a:t> study; 220,024 women with </a:t>
            </a:r>
            <a:r>
              <a:rPr lang="en-US" u="sng" dirty="0">
                <a:solidFill>
                  <a:srgbClr val="003C71"/>
                </a:solidFill>
                <a:latin typeface="Lato" panose="020F0502020204030203" pitchFamily="34" charset="0"/>
                <a:ea typeface="Lato" panose="020F0502020204030203" pitchFamily="34" charset="0"/>
                <a:cs typeface="Lato" panose="020F0502020204030203" pitchFamily="34" charset="0"/>
              </a:rPr>
              <a:t>&gt;</a:t>
            </a:r>
            <a:r>
              <a:rPr lang="en-US" dirty="0">
                <a:solidFill>
                  <a:srgbClr val="003C71"/>
                </a:solidFill>
                <a:latin typeface="Lato" panose="020F0502020204030203" pitchFamily="34" charset="0"/>
                <a:ea typeface="Lato" panose="020F0502020204030203" pitchFamily="34" charset="0"/>
                <a:cs typeface="Lato" panose="020F0502020204030203" pitchFamily="34" charset="0"/>
              </a:rPr>
              <a:t>1 live birth; 2,808 had HDP; mean age 57; 170,000 had arterial stiffness (ASI) testing; followed for incident CVD; conventional risk factor causality analysis was performed.</a:t>
            </a:r>
          </a:p>
          <a:p>
            <a:pPr marL="0" indent="0" algn="ctr">
              <a:buNone/>
            </a:pPr>
            <a:endParaRPr lang="en-US" dirty="0">
              <a:solidFill>
                <a:srgbClr val="003C71"/>
              </a:solidFill>
              <a:ea typeface="Lato" panose="020F0502020204030203" pitchFamily="34" charset="0"/>
              <a:cs typeface="Lato" panose="020F0502020204030203" pitchFamily="34" charset="0"/>
            </a:endParaRPr>
          </a:p>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Incident CVD was significantly higher in women with HDP.</a:t>
            </a:r>
          </a:p>
          <a:p>
            <a:pPr marL="0" indent="0" algn="ctr">
              <a:buNone/>
            </a:pPr>
            <a:r>
              <a:rPr lang="en-US" dirty="0">
                <a:solidFill>
                  <a:srgbClr val="003C71"/>
                </a:solidFill>
                <a:ea typeface="Lato" panose="020F0502020204030203" pitchFamily="34" charset="0"/>
                <a:cs typeface="Lato" panose="020F0502020204030203" pitchFamily="34" charset="0"/>
              </a:rPr>
              <a:t>p=0.001</a:t>
            </a:r>
            <a:endParaRPr lang="en-US" dirty="0">
              <a:solidFill>
                <a:srgbClr val="003C71"/>
              </a:solidFill>
              <a:latin typeface="Lato" panose="020F0502020204030203" pitchFamily="34" charset="0"/>
              <a:ea typeface="Lato" panose="020F0502020204030203" pitchFamily="34" charset="0"/>
              <a:cs typeface="Lato" panose="020F0502020204030203" pitchFamily="34" charset="0"/>
            </a:endParaRPr>
          </a:p>
        </p:txBody>
      </p:sp>
      <p:sp>
        <p:nvSpPr>
          <p:cNvPr id="4" name="TextBox 3">
            <a:extLst>
              <a:ext uri="{FF2B5EF4-FFF2-40B4-BE49-F238E27FC236}">
                <a16:creationId xmlns:a16="http://schemas.microsoft.com/office/drawing/2014/main" id="{065AC34B-01F0-4447-BF78-D179B88BCCA8}"/>
              </a:ext>
            </a:extLst>
          </p:cNvPr>
          <p:cNvSpPr txBox="1"/>
          <p:nvPr/>
        </p:nvSpPr>
        <p:spPr>
          <a:xfrm>
            <a:off x="2362200" y="5737162"/>
            <a:ext cx="7946572" cy="1200329"/>
          </a:xfrm>
          <a:prstGeom prst="rect">
            <a:avLst/>
          </a:prstGeom>
          <a:noFill/>
        </p:spPr>
        <p:txBody>
          <a:bodyPr wrap="square" rtlCol="0">
            <a:spAutoFit/>
          </a:bodyPr>
          <a:lstStyle/>
          <a:p>
            <a:pPr algn="ctr"/>
            <a:r>
              <a:rPr lang="en-US" dirty="0" err="1">
                <a:solidFill>
                  <a:schemeClr val="tx1">
                    <a:lumMod val="60000"/>
                    <a:lumOff val="40000"/>
                  </a:schemeClr>
                </a:solidFill>
              </a:rPr>
              <a:t>Honigberg</a:t>
            </a:r>
            <a:r>
              <a:rPr lang="en-US" dirty="0">
                <a:solidFill>
                  <a:schemeClr val="tx1">
                    <a:lumMod val="60000"/>
                    <a:lumOff val="40000"/>
                  </a:schemeClr>
                </a:solidFill>
              </a:rPr>
              <a:t>, M. C., et al. (2019). "Long-Term Cardiovascular Risk in Women With Hypertension During Pregnancy."                                                                                                                                       </a:t>
            </a:r>
            <a:r>
              <a:rPr lang="en-US" u="sng" dirty="0">
                <a:solidFill>
                  <a:schemeClr val="tx1">
                    <a:lumMod val="60000"/>
                    <a:lumOff val="40000"/>
                  </a:schemeClr>
                </a:solidFill>
              </a:rPr>
              <a:t>J Am Coll </a:t>
            </a:r>
            <a:r>
              <a:rPr lang="en-US" u="sng" dirty="0" err="1">
                <a:solidFill>
                  <a:schemeClr val="tx1">
                    <a:lumMod val="60000"/>
                    <a:lumOff val="40000"/>
                  </a:schemeClr>
                </a:solidFill>
              </a:rPr>
              <a:t>Cardiol</a:t>
            </a:r>
            <a:r>
              <a:rPr lang="en-US" dirty="0">
                <a:solidFill>
                  <a:schemeClr val="tx1">
                    <a:lumMod val="60000"/>
                    <a:lumOff val="40000"/>
                  </a:schemeClr>
                </a:solidFill>
              </a:rPr>
              <a:t> </a:t>
            </a:r>
            <a:r>
              <a:rPr lang="en-US" b="1" dirty="0">
                <a:solidFill>
                  <a:schemeClr val="tx1">
                    <a:lumMod val="60000"/>
                    <a:lumOff val="40000"/>
                  </a:schemeClr>
                </a:solidFill>
              </a:rPr>
              <a:t>74</a:t>
            </a:r>
            <a:r>
              <a:rPr lang="en-US" dirty="0">
                <a:solidFill>
                  <a:schemeClr val="tx1">
                    <a:lumMod val="60000"/>
                    <a:lumOff val="40000"/>
                  </a:schemeClr>
                </a:solidFill>
              </a:rPr>
              <a:t>(22): 2743-2754.</a:t>
            </a:r>
          </a:p>
          <a:p>
            <a:r>
              <a:rPr lang="en-US" dirty="0"/>
              <a:t>	</a:t>
            </a:r>
            <a:endParaRPr lang="en-US" b="1" dirty="0"/>
          </a:p>
        </p:txBody>
      </p:sp>
    </p:spTree>
    <p:extLst>
      <p:ext uri="{BB962C8B-B14F-4D97-AF65-F5344CB8AC3E}">
        <p14:creationId xmlns:p14="http://schemas.microsoft.com/office/powerpoint/2010/main" val="55766693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CE15C-0536-9B47-8EB4-D6552E3C42F0}"/>
              </a:ext>
            </a:extLst>
          </p:cNvPr>
          <p:cNvSpPr>
            <a:spLocks noGrp="1"/>
          </p:cNvSpPr>
          <p:nvPr>
            <p:ph type="title"/>
          </p:nvPr>
        </p:nvSpPr>
        <p:spPr>
          <a:xfrm>
            <a:off x="838200" y="0"/>
            <a:ext cx="10515600" cy="783772"/>
          </a:xfrm>
        </p:spPr>
        <p:txBody>
          <a:bodyPr>
            <a:normAutofit/>
          </a:bodyPr>
          <a:lstStyle/>
          <a:p>
            <a:pPr algn="ctr"/>
            <a:r>
              <a:rPr lang="en-US" dirty="0"/>
              <a:t>Conclusions</a:t>
            </a:r>
          </a:p>
        </p:txBody>
      </p:sp>
      <p:sp>
        <p:nvSpPr>
          <p:cNvPr id="3" name="Content Placeholder 2">
            <a:extLst>
              <a:ext uri="{FF2B5EF4-FFF2-40B4-BE49-F238E27FC236}">
                <a16:creationId xmlns:a16="http://schemas.microsoft.com/office/drawing/2014/main" id="{09E835A2-BAC0-BE49-9C00-EE43EDA22DF2}"/>
              </a:ext>
            </a:extLst>
          </p:cNvPr>
          <p:cNvSpPr>
            <a:spLocks noGrp="1"/>
          </p:cNvSpPr>
          <p:nvPr>
            <p:ph idx="1"/>
          </p:nvPr>
        </p:nvSpPr>
        <p:spPr>
          <a:xfrm>
            <a:off x="1139371" y="1327639"/>
            <a:ext cx="10515600" cy="4526624"/>
          </a:xfrm>
        </p:spPr>
        <p:txBody>
          <a:bodyPr>
            <a:normAutofit lnSpcReduction="10000"/>
          </a:bodyPr>
          <a:lstStyle/>
          <a:p>
            <a:pPr marL="0" indent="0" algn="ctr">
              <a:buNone/>
            </a:pPr>
            <a:r>
              <a:rPr lang="en-US" dirty="0"/>
              <a:t>Patients with stable CAD and moderate to severe ischemia had significant, durable improvements in angina control and quality of life with an invasive strategy </a:t>
            </a:r>
            <a:r>
              <a:rPr lang="en-US" i="1" dirty="0"/>
              <a:t>if they had angina</a:t>
            </a:r>
            <a:r>
              <a:rPr lang="en-US" dirty="0"/>
              <a:t> (daily/weekly or monthly)</a:t>
            </a:r>
          </a:p>
          <a:p>
            <a:pPr algn="ctr"/>
            <a:endParaRPr lang="en-US" dirty="0"/>
          </a:p>
          <a:p>
            <a:pPr marL="0" indent="0" algn="ctr">
              <a:buNone/>
            </a:pPr>
            <a:r>
              <a:rPr lang="en-US" dirty="0"/>
              <a:t>In patients without angina, an invasive strategy led to minimal symptom or quality of life benefits, as compared with a conservative strategy</a:t>
            </a:r>
          </a:p>
          <a:p>
            <a:pPr algn="ctr"/>
            <a:endParaRPr lang="en-US" dirty="0"/>
          </a:p>
          <a:p>
            <a:pPr marL="0" indent="0" algn="ctr">
              <a:buNone/>
            </a:pPr>
            <a:r>
              <a:rPr lang="en-US" dirty="0"/>
              <a:t>In patients with angina, shared decision-making should occur to align treatment with patients’ goals and preferences</a:t>
            </a:r>
          </a:p>
        </p:txBody>
      </p:sp>
    </p:spTree>
    <p:extLst>
      <p:ext uri="{BB962C8B-B14F-4D97-AF65-F5344CB8AC3E}">
        <p14:creationId xmlns:p14="http://schemas.microsoft.com/office/powerpoint/2010/main" val="417296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A6A6A6"/>
                                      </p:to>
                                    </p:animClr>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rgbClr val="A6A6A6"/>
                                      </p:to>
                                    </p:animClr>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left)">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2939" y="954157"/>
            <a:ext cx="9780104" cy="2394604"/>
          </a:xfrm>
          <a:solidFill>
            <a:schemeClr val="bg1"/>
          </a:solidFill>
        </p:spPr>
        <p:txBody>
          <a:bodyPr>
            <a:normAutofit/>
          </a:bodyPr>
          <a:lstStyle/>
          <a:p>
            <a:pPr>
              <a:lnSpc>
                <a:spcPct val="100000"/>
              </a:lnSpc>
              <a:spcBef>
                <a:spcPts val="600"/>
              </a:spcBef>
            </a:pPr>
            <a:r>
              <a:rPr lang="en-US" sz="3600" dirty="0">
                <a:solidFill>
                  <a:schemeClr val="tx1"/>
                </a:solidFill>
                <a:latin typeface="Arial" panose="020B0604020202020204" pitchFamily="34" charset="0"/>
                <a:cs typeface="Arial" panose="020B0604020202020204" pitchFamily="34" charset="0"/>
              </a:rPr>
              <a:t>International Study of Comparative Health Effectiveness with Medical and Invasive Approaches ‒ Chronic Kidney Disease </a:t>
            </a:r>
            <a:br>
              <a:rPr lang="en-US" sz="3600" dirty="0">
                <a:solidFill>
                  <a:schemeClr val="tx1"/>
                </a:solidFill>
                <a:latin typeface="Arial" panose="020B0604020202020204" pitchFamily="34" charset="0"/>
                <a:cs typeface="Arial" panose="020B0604020202020204" pitchFamily="34" charset="0"/>
              </a:rPr>
            </a:br>
            <a:r>
              <a:rPr lang="en-US" altLang="en-US" sz="3600"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Primary Report of Quality of Life Outcomes</a:t>
            </a:r>
            <a:endParaRPr lang="en-US" sz="4000" dirty="0">
              <a:solidFill>
                <a:schemeClr val="tx1"/>
              </a:solidFill>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2353384" y="4665465"/>
            <a:ext cx="7517286" cy="1511276"/>
          </a:xfrm>
        </p:spPr>
        <p:txBody>
          <a:bodyPr/>
          <a:lstStyle/>
          <a:p>
            <a:pPr>
              <a:lnSpc>
                <a:spcPct val="100000"/>
              </a:lnSpc>
              <a:spcBef>
                <a:spcPts val="0"/>
              </a:spcBef>
            </a:pPr>
            <a:r>
              <a:rPr lang="en-US" b="1" dirty="0">
                <a:latin typeface="Arial" panose="020B0604020202020204" pitchFamily="34" charset="0"/>
                <a:cs typeface="Arial" panose="020B0604020202020204" pitchFamily="34" charset="0"/>
              </a:rPr>
              <a:t>John A. </a:t>
            </a:r>
            <a:r>
              <a:rPr lang="en-US" b="1" dirty="0" err="1">
                <a:latin typeface="Arial" panose="020B0604020202020204" pitchFamily="34" charset="0"/>
                <a:cs typeface="Arial" panose="020B0604020202020204" pitchFamily="34" charset="0"/>
              </a:rPr>
              <a:t>Spertus</a:t>
            </a:r>
            <a:r>
              <a:rPr lang="en-US" b="1" dirty="0">
                <a:latin typeface="Arial" panose="020B0604020202020204" pitchFamily="34" charset="0"/>
                <a:cs typeface="Arial" panose="020B0604020202020204" pitchFamily="34" charset="0"/>
              </a:rPr>
              <a:t>, MD, MPH</a:t>
            </a:r>
          </a:p>
          <a:p>
            <a:pPr>
              <a:lnSpc>
                <a:spcPct val="100000"/>
              </a:lnSpc>
              <a:spcBef>
                <a:spcPts val="0"/>
              </a:spcBef>
            </a:pPr>
            <a:r>
              <a:rPr lang="en-US" altLang="en-US" sz="2400" dirty="0">
                <a:latin typeface="Arial" panose="020B0604020202020204" pitchFamily="34" charset="0"/>
                <a:cs typeface="Arial" panose="020B0604020202020204" pitchFamily="34" charset="0"/>
              </a:rPr>
              <a:t>Saint Luke’s Mid America Heart Institute/UMKC</a:t>
            </a:r>
          </a:p>
          <a:p>
            <a:pPr>
              <a:lnSpc>
                <a:spcPct val="100000"/>
              </a:lnSpc>
              <a:spcBef>
                <a:spcPts val="0"/>
              </a:spcBef>
            </a:pPr>
            <a:r>
              <a:rPr lang="en-US" sz="2400" dirty="0">
                <a:latin typeface="Arial" panose="020B0604020202020204" pitchFamily="34" charset="0"/>
                <a:cs typeface="Arial" panose="020B0604020202020204" pitchFamily="34" charset="0"/>
              </a:rPr>
              <a:t>On behalf of the ISCHEMIA-CKD Research Group</a:t>
            </a:r>
          </a:p>
          <a:p>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66053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DEEA9-D8BC-AC43-8EBD-4AC7CB7310B1}"/>
              </a:ext>
            </a:extLst>
          </p:cNvPr>
          <p:cNvSpPr>
            <a:spLocks noGrp="1"/>
          </p:cNvSpPr>
          <p:nvPr>
            <p:ph type="title"/>
          </p:nvPr>
        </p:nvSpPr>
        <p:spPr/>
        <p:txBody>
          <a:bodyPr>
            <a:normAutofit/>
          </a:bodyPr>
          <a:lstStyle/>
          <a:p>
            <a:pPr algn="ctr"/>
            <a:r>
              <a:rPr lang="en-US" sz="4000" dirty="0"/>
              <a:t>Baseline Health Status</a:t>
            </a:r>
          </a:p>
        </p:txBody>
      </p:sp>
      <mc:AlternateContent xmlns:mc="http://schemas.openxmlformats.org/markup-compatibility/2006" xmlns:a14="http://schemas.microsoft.com/office/drawing/2010/main">
        <mc:Choice Requires="a14">
          <p:graphicFrame>
            <p:nvGraphicFramePr>
              <p:cNvPr id="4" name="Content Placeholder 3">
                <a:extLst>
                  <a:ext uri="{FF2B5EF4-FFF2-40B4-BE49-F238E27FC236}">
                    <a16:creationId xmlns:a16="http://schemas.microsoft.com/office/drawing/2014/main" id="{85DEA940-24F1-8741-94B3-5CB25D95987A}"/>
                  </a:ext>
                </a:extLst>
              </p:cNvPr>
              <p:cNvGraphicFramePr>
                <a:graphicFrameLocks noGrp="1"/>
              </p:cNvGraphicFramePr>
              <p:nvPr>
                <p:ph idx="1"/>
              </p:nvPr>
            </p:nvGraphicFramePr>
            <p:xfrm>
              <a:off x="1160889" y="1649413"/>
              <a:ext cx="10412232" cy="1097280"/>
            </p:xfrm>
            <a:graphic>
              <a:graphicData uri="http://schemas.openxmlformats.org/drawingml/2006/table">
                <a:tbl>
                  <a:tblPr firstRow="1" bandRow="1">
                    <a:tableStyleId>{5C22544A-7EE6-4342-B048-85BDC9FD1C3A}</a:tableStyleId>
                  </a:tblPr>
                  <a:tblGrid>
                    <a:gridCol w="3470744">
                      <a:extLst>
                        <a:ext uri="{9D8B030D-6E8A-4147-A177-3AD203B41FA5}">
                          <a16:colId xmlns:a16="http://schemas.microsoft.com/office/drawing/2014/main" val="250462813"/>
                        </a:ext>
                      </a:extLst>
                    </a:gridCol>
                    <a:gridCol w="3470744">
                      <a:extLst>
                        <a:ext uri="{9D8B030D-6E8A-4147-A177-3AD203B41FA5}">
                          <a16:colId xmlns:a16="http://schemas.microsoft.com/office/drawing/2014/main" val="4047405988"/>
                        </a:ext>
                      </a:extLst>
                    </a:gridCol>
                    <a:gridCol w="3470744">
                      <a:extLst>
                        <a:ext uri="{9D8B030D-6E8A-4147-A177-3AD203B41FA5}">
                          <a16:colId xmlns:a16="http://schemas.microsoft.com/office/drawing/2014/main" val="4288601150"/>
                        </a:ext>
                      </a:extLst>
                    </a:gridCol>
                  </a:tblGrid>
                  <a:tr h="370840">
                    <a:tc>
                      <a:txBody>
                        <a:bodyPr/>
                        <a:lstStyle/>
                        <a:p>
                          <a:pPr algn="ctr"/>
                          <a:r>
                            <a:rPr lang="en-US" sz="3600" dirty="0"/>
                            <a:t>Scale</a:t>
                          </a:r>
                        </a:p>
                      </a:txBody>
                      <a:tcPr/>
                    </a:tc>
                    <a:tc>
                      <a:txBody>
                        <a:bodyPr/>
                        <a:lstStyle/>
                        <a:p>
                          <a:pPr algn="ctr"/>
                          <a:r>
                            <a:rPr lang="en-US" sz="3600" dirty="0"/>
                            <a:t>Invasive</a:t>
                          </a:r>
                        </a:p>
                      </a:txBody>
                      <a:tcPr/>
                    </a:tc>
                    <a:tc>
                      <a:txBody>
                        <a:bodyPr/>
                        <a:lstStyle/>
                        <a:p>
                          <a:pPr algn="ctr"/>
                          <a:r>
                            <a:rPr lang="en-US" sz="3600" dirty="0"/>
                            <a:t>Conservative</a:t>
                          </a:r>
                        </a:p>
                      </a:txBody>
                      <a:tcPr/>
                    </a:tc>
                    <a:extLst>
                      <a:ext uri="{0D108BD9-81ED-4DB2-BD59-A6C34878D82A}">
                        <a16:rowId xmlns:a16="http://schemas.microsoft.com/office/drawing/2014/main" val="2100567423"/>
                      </a:ext>
                    </a:extLst>
                  </a:tr>
                  <a:tr h="370840">
                    <a:tc>
                      <a:txBody>
                        <a:bodyPr/>
                        <a:lstStyle/>
                        <a:p>
                          <a:pPr algn="l"/>
                          <a:r>
                            <a:rPr lang="en-US" sz="2400" dirty="0"/>
                            <a:t>SAQ Summary Score</a:t>
                          </a:r>
                        </a:p>
                      </a:txBody>
                      <a:tcPr/>
                    </a:tc>
                    <a:tc>
                      <a:txBody>
                        <a:bodyPr/>
                        <a:lstStyle/>
                        <a:p>
                          <a:pPr algn="ctr"/>
                          <a:r>
                            <a:rPr lang="en-US" sz="2400" dirty="0"/>
                            <a:t>75.7</a:t>
                          </a:r>
                          <a14:m>
                            <m:oMath xmlns:m="http://schemas.openxmlformats.org/officeDocument/2006/math">
                              <m:r>
                                <a:rPr lang="en-US" sz="2400" i="1" smtClean="0">
                                  <a:latin typeface="Cambria Math" panose="02040503050406030204" pitchFamily="18" charset="0"/>
                                  <a:ea typeface="Cambria Math" panose="02040503050406030204" pitchFamily="18" charset="0"/>
                                </a:rPr>
                                <m:t>±</m:t>
                              </m:r>
                            </m:oMath>
                          </a14:m>
                          <a:r>
                            <a:rPr lang="en-US" sz="2400" dirty="0"/>
                            <a:t>20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ea typeface="Cambria Math" panose="02040503050406030204" pitchFamily="18" charset="0"/>
                            </a:rPr>
                            <a:t>76.0</a:t>
                          </a:r>
                          <a14:m>
                            <m:oMath xmlns:m="http://schemas.openxmlformats.org/officeDocument/2006/math">
                              <m:r>
                                <a:rPr lang="en-US" sz="2400" i="1" smtClean="0">
                                  <a:latin typeface="Cambria Math" panose="02040503050406030204" pitchFamily="18" charset="0"/>
                                  <a:ea typeface="Cambria Math" panose="02040503050406030204" pitchFamily="18" charset="0"/>
                                </a:rPr>
                                <m:t>±</m:t>
                              </m:r>
                            </m:oMath>
                          </a14:m>
                          <a:r>
                            <a:rPr lang="en-US" sz="2400" dirty="0"/>
                            <a:t>19</a:t>
                          </a:r>
                        </a:p>
                      </a:txBody>
                      <a:tcPr/>
                    </a:tc>
                    <a:extLst>
                      <a:ext uri="{0D108BD9-81ED-4DB2-BD59-A6C34878D82A}">
                        <a16:rowId xmlns:a16="http://schemas.microsoft.com/office/drawing/2014/main" val="1665691147"/>
                      </a:ext>
                    </a:extLst>
                  </a:tr>
                </a:tbl>
              </a:graphicData>
            </a:graphic>
          </p:graphicFrame>
        </mc:Choice>
        <mc:Fallback xmlns="">
          <p:graphicFrame>
            <p:nvGraphicFramePr>
              <p:cNvPr id="4" name="Content Placeholder 3">
                <a:extLst>
                  <a:ext uri="{FF2B5EF4-FFF2-40B4-BE49-F238E27FC236}">
                    <a16:creationId xmlns:a16="http://schemas.microsoft.com/office/drawing/2014/main" id="{85DEA940-24F1-8741-94B3-5CB25D95987A}"/>
                  </a:ext>
                </a:extLst>
              </p:cNvPr>
              <p:cNvGraphicFramePr>
                <a:graphicFrameLocks noGrp="1"/>
              </p:cNvGraphicFramePr>
              <p:nvPr>
                <p:ph idx="1"/>
                <p:extLst>
                  <p:ext uri="{D42A27DB-BD31-4B8C-83A1-F6EECF244321}">
                    <p14:modId xmlns:p14="http://schemas.microsoft.com/office/powerpoint/2010/main" val="136236909"/>
                  </p:ext>
                </p:extLst>
              </p:nvPr>
            </p:nvGraphicFramePr>
            <p:xfrm>
              <a:off x="1160889" y="1649413"/>
              <a:ext cx="10412232" cy="1097280"/>
            </p:xfrm>
            <a:graphic>
              <a:graphicData uri="http://schemas.openxmlformats.org/drawingml/2006/table">
                <a:tbl>
                  <a:tblPr firstRow="1" bandRow="1">
                    <a:tableStyleId>{5C22544A-7EE6-4342-B048-85BDC9FD1C3A}</a:tableStyleId>
                  </a:tblPr>
                  <a:tblGrid>
                    <a:gridCol w="3470744">
                      <a:extLst>
                        <a:ext uri="{9D8B030D-6E8A-4147-A177-3AD203B41FA5}">
                          <a16:colId xmlns:a16="http://schemas.microsoft.com/office/drawing/2014/main" val="250462813"/>
                        </a:ext>
                      </a:extLst>
                    </a:gridCol>
                    <a:gridCol w="3470744">
                      <a:extLst>
                        <a:ext uri="{9D8B030D-6E8A-4147-A177-3AD203B41FA5}">
                          <a16:colId xmlns:a16="http://schemas.microsoft.com/office/drawing/2014/main" val="4047405988"/>
                        </a:ext>
                      </a:extLst>
                    </a:gridCol>
                    <a:gridCol w="3470744">
                      <a:extLst>
                        <a:ext uri="{9D8B030D-6E8A-4147-A177-3AD203B41FA5}">
                          <a16:colId xmlns:a16="http://schemas.microsoft.com/office/drawing/2014/main" val="4288601150"/>
                        </a:ext>
                      </a:extLst>
                    </a:gridCol>
                  </a:tblGrid>
                  <a:tr h="640080">
                    <a:tc>
                      <a:txBody>
                        <a:bodyPr/>
                        <a:lstStyle/>
                        <a:p>
                          <a:pPr algn="ctr"/>
                          <a:r>
                            <a:rPr lang="en-US" sz="3600" dirty="0"/>
                            <a:t>Scale</a:t>
                          </a:r>
                        </a:p>
                      </a:txBody>
                      <a:tcPr/>
                    </a:tc>
                    <a:tc>
                      <a:txBody>
                        <a:bodyPr/>
                        <a:lstStyle/>
                        <a:p>
                          <a:pPr algn="ctr"/>
                          <a:r>
                            <a:rPr lang="en-US" sz="3600" dirty="0"/>
                            <a:t>Invasive</a:t>
                          </a:r>
                        </a:p>
                      </a:txBody>
                      <a:tcPr/>
                    </a:tc>
                    <a:tc>
                      <a:txBody>
                        <a:bodyPr/>
                        <a:lstStyle/>
                        <a:p>
                          <a:pPr algn="ctr"/>
                          <a:r>
                            <a:rPr lang="en-US" sz="3600" dirty="0"/>
                            <a:t>Conservative</a:t>
                          </a:r>
                        </a:p>
                      </a:txBody>
                      <a:tcPr/>
                    </a:tc>
                    <a:extLst>
                      <a:ext uri="{0D108BD9-81ED-4DB2-BD59-A6C34878D82A}">
                        <a16:rowId xmlns:a16="http://schemas.microsoft.com/office/drawing/2014/main" val="2100567423"/>
                      </a:ext>
                    </a:extLst>
                  </a:tr>
                  <a:tr h="457200">
                    <a:tc>
                      <a:txBody>
                        <a:bodyPr/>
                        <a:lstStyle/>
                        <a:p>
                          <a:pPr algn="l"/>
                          <a:r>
                            <a:rPr lang="en-US" sz="2400" dirty="0"/>
                            <a:t>SAQ Summary Score</a:t>
                          </a:r>
                        </a:p>
                      </a:txBody>
                      <a:tcPr/>
                    </a:tc>
                    <a:tc>
                      <a:txBody>
                        <a:bodyPr/>
                        <a:lstStyle/>
                        <a:p>
                          <a:endParaRPr lang="en-US"/>
                        </a:p>
                      </a:txBody>
                      <a:tcPr>
                        <a:blipFill>
                          <a:blip r:embed="rId2"/>
                          <a:stretch>
                            <a:fillRect l="-100351" t="-161333" r="-100879" b="-32000"/>
                          </a:stretch>
                        </a:blipFill>
                      </a:tcPr>
                    </a:tc>
                    <a:tc>
                      <a:txBody>
                        <a:bodyPr/>
                        <a:lstStyle/>
                        <a:p>
                          <a:endParaRPr lang="en-US"/>
                        </a:p>
                      </a:txBody>
                      <a:tcPr>
                        <a:blipFill>
                          <a:blip r:embed="rId2"/>
                          <a:stretch>
                            <a:fillRect l="-200000" t="-161333" r="-702" b="-32000"/>
                          </a:stretch>
                        </a:blipFill>
                      </a:tcPr>
                    </a:tc>
                    <a:extLst>
                      <a:ext uri="{0D108BD9-81ED-4DB2-BD59-A6C34878D82A}">
                        <a16:rowId xmlns:a16="http://schemas.microsoft.com/office/drawing/2014/main" val="1665691147"/>
                      </a:ext>
                    </a:extLst>
                  </a:tr>
                </a:tbl>
              </a:graphicData>
            </a:graphic>
          </p:graphicFrame>
        </mc:Fallback>
      </mc:AlternateContent>
      <p:sp>
        <p:nvSpPr>
          <p:cNvPr id="3" name="TextBox 2">
            <a:extLst>
              <a:ext uri="{FF2B5EF4-FFF2-40B4-BE49-F238E27FC236}">
                <a16:creationId xmlns:a16="http://schemas.microsoft.com/office/drawing/2014/main" id="{D3A5BB44-9644-4B95-BA93-3CA96F7DE35A}"/>
              </a:ext>
            </a:extLst>
          </p:cNvPr>
          <p:cNvSpPr txBox="1"/>
          <p:nvPr/>
        </p:nvSpPr>
        <p:spPr>
          <a:xfrm>
            <a:off x="3753015" y="3588088"/>
            <a:ext cx="5279667" cy="523220"/>
          </a:xfrm>
          <a:prstGeom prst="rect">
            <a:avLst/>
          </a:prstGeom>
          <a:noFill/>
        </p:spPr>
        <p:txBody>
          <a:bodyPr wrap="square" rtlCol="0">
            <a:spAutoFit/>
          </a:bodyPr>
          <a:lstStyle/>
          <a:p>
            <a:pPr algn="ctr"/>
            <a:r>
              <a:rPr lang="en-US" sz="2800" dirty="0"/>
              <a:t>Everyone started off “excellent”</a:t>
            </a:r>
          </a:p>
        </p:txBody>
      </p:sp>
    </p:spTree>
    <p:extLst>
      <p:ext uri="{BB962C8B-B14F-4D97-AF65-F5344CB8AC3E}">
        <p14:creationId xmlns:p14="http://schemas.microsoft.com/office/powerpoint/2010/main" val="425778332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D6F06-D1E0-7349-82BF-909B347FEB23}"/>
              </a:ext>
            </a:extLst>
          </p:cNvPr>
          <p:cNvSpPr>
            <a:spLocks noGrp="1"/>
          </p:cNvSpPr>
          <p:nvPr>
            <p:ph type="title"/>
          </p:nvPr>
        </p:nvSpPr>
        <p:spPr>
          <a:xfrm>
            <a:off x="1073426" y="160780"/>
            <a:ext cx="10602758" cy="962513"/>
          </a:xfrm>
        </p:spPr>
        <p:txBody>
          <a:bodyPr>
            <a:normAutofit/>
          </a:bodyPr>
          <a:lstStyle/>
          <a:p>
            <a:pPr algn="ctr"/>
            <a:r>
              <a:rPr lang="en-US" sz="4000" dirty="0"/>
              <a:t>Description of Observed Data – All Patients</a:t>
            </a:r>
          </a:p>
        </p:txBody>
      </p:sp>
      <p:sp>
        <p:nvSpPr>
          <p:cNvPr id="13" name="TextBox 12">
            <a:extLst>
              <a:ext uri="{FF2B5EF4-FFF2-40B4-BE49-F238E27FC236}">
                <a16:creationId xmlns:a16="http://schemas.microsoft.com/office/drawing/2014/main" id="{B6FA78C6-9C88-AE4E-9C6B-6316D985CE2D}"/>
              </a:ext>
            </a:extLst>
          </p:cNvPr>
          <p:cNvSpPr txBox="1"/>
          <p:nvPr/>
        </p:nvSpPr>
        <p:spPr>
          <a:xfrm>
            <a:off x="5265684" y="1179890"/>
            <a:ext cx="2719399" cy="461665"/>
          </a:xfrm>
          <a:prstGeom prst="rect">
            <a:avLst/>
          </a:prstGeom>
          <a:noFill/>
        </p:spPr>
        <p:txBody>
          <a:bodyPr wrap="none" rtlCol="0">
            <a:spAutoFit/>
          </a:bodyPr>
          <a:lstStyle/>
          <a:p>
            <a:r>
              <a:rPr lang="en-US" sz="2400" dirty="0"/>
              <a:t>SAQ Summary Score</a:t>
            </a:r>
          </a:p>
        </p:txBody>
      </p:sp>
      <p:pic>
        <p:nvPicPr>
          <p:cNvPr id="4" name="Picture 3">
            <a:extLst>
              <a:ext uri="{FF2B5EF4-FFF2-40B4-BE49-F238E27FC236}">
                <a16:creationId xmlns:a16="http://schemas.microsoft.com/office/drawing/2014/main" id="{03C1DAFB-B505-954A-9692-34688AC8BF5A}"/>
              </a:ext>
            </a:extLst>
          </p:cNvPr>
          <p:cNvPicPr>
            <a:picLocks noChangeAspect="1"/>
          </p:cNvPicPr>
          <p:nvPr/>
        </p:nvPicPr>
        <p:blipFill>
          <a:blip r:embed="rId2"/>
          <a:stretch>
            <a:fillRect/>
          </a:stretch>
        </p:blipFill>
        <p:spPr>
          <a:xfrm>
            <a:off x="3016468" y="1651593"/>
            <a:ext cx="6484883" cy="4323255"/>
          </a:xfrm>
          <a:prstGeom prst="rect">
            <a:avLst/>
          </a:prstGeom>
        </p:spPr>
      </p:pic>
      <p:sp>
        <p:nvSpPr>
          <p:cNvPr id="3" name="TextBox 2">
            <a:extLst>
              <a:ext uri="{FF2B5EF4-FFF2-40B4-BE49-F238E27FC236}">
                <a16:creationId xmlns:a16="http://schemas.microsoft.com/office/drawing/2014/main" id="{BA8092A5-91C5-49EB-8826-422410D1B5C5}"/>
              </a:ext>
            </a:extLst>
          </p:cNvPr>
          <p:cNvSpPr txBox="1"/>
          <p:nvPr/>
        </p:nvSpPr>
        <p:spPr>
          <a:xfrm>
            <a:off x="9358684" y="2044458"/>
            <a:ext cx="1916264" cy="1384995"/>
          </a:xfrm>
          <a:prstGeom prst="rect">
            <a:avLst/>
          </a:prstGeom>
          <a:noFill/>
        </p:spPr>
        <p:txBody>
          <a:bodyPr wrap="square" rtlCol="0">
            <a:spAutoFit/>
          </a:bodyPr>
          <a:lstStyle/>
          <a:p>
            <a:pPr algn="ctr"/>
            <a:r>
              <a:rPr lang="en-US" sz="2800" dirty="0">
                <a:highlight>
                  <a:srgbClr val="00FF00"/>
                </a:highlight>
              </a:rPr>
              <a:t>Everyone stayed “excellent</a:t>
            </a:r>
            <a:r>
              <a:rPr lang="en-US" dirty="0"/>
              <a:t>”</a:t>
            </a:r>
          </a:p>
        </p:txBody>
      </p:sp>
    </p:spTree>
    <p:extLst>
      <p:ext uri="{BB962C8B-B14F-4D97-AF65-F5344CB8AC3E}">
        <p14:creationId xmlns:p14="http://schemas.microsoft.com/office/powerpoint/2010/main" val="98382859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D6F06-D1E0-7349-82BF-909B347FEB23}"/>
              </a:ext>
            </a:extLst>
          </p:cNvPr>
          <p:cNvSpPr>
            <a:spLocks noGrp="1"/>
          </p:cNvSpPr>
          <p:nvPr>
            <p:ph type="title"/>
          </p:nvPr>
        </p:nvSpPr>
        <p:spPr>
          <a:xfrm>
            <a:off x="328245" y="160780"/>
            <a:ext cx="11347939" cy="962513"/>
          </a:xfrm>
        </p:spPr>
        <p:txBody>
          <a:bodyPr>
            <a:normAutofit/>
          </a:bodyPr>
          <a:lstStyle/>
          <a:p>
            <a:pPr algn="ctr"/>
            <a:r>
              <a:rPr lang="en-US" sz="4000" dirty="0"/>
              <a:t>Angina Frequency Changes</a:t>
            </a:r>
          </a:p>
        </p:txBody>
      </p:sp>
      <p:sp>
        <p:nvSpPr>
          <p:cNvPr id="22" name="TextBox 21">
            <a:extLst>
              <a:ext uri="{FF2B5EF4-FFF2-40B4-BE49-F238E27FC236}">
                <a16:creationId xmlns:a16="http://schemas.microsoft.com/office/drawing/2014/main" id="{39E8C62B-025F-4B4A-B0E1-F9CFD2580B73}"/>
              </a:ext>
            </a:extLst>
          </p:cNvPr>
          <p:cNvSpPr txBox="1"/>
          <p:nvPr/>
        </p:nvSpPr>
        <p:spPr>
          <a:xfrm>
            <a:off x="3545898" y="1288230"/>
            <a:ext cx="2879956" cy="369332"/>
          </a:xfrm>
          <a:prstGeom prst="rect">
            <a:avLst/>
          </a:prstGeom>
          <a:noFill/>
        </p:spPr>
        <p:txBody>
          <a:bodyPr wrap="none" rtlCol="0">
            <a:spAutoFit/>
          </a:bodyPr>
          <a:lstStyle/>
          <a:p>
            <a:r>
              <a:rPr lang="en-US" dirty="0"/>
              <a:t>SAQ Angina Frequency Score</a:t>
            </a:r>
          </a:p>
        </p:txBody>
      </p:sp>
      <p:pic>
        <p:nvPicPr>
          <p:cNvPr id="6" name="Picture 5">
            <a:extLst>
              <a:ext uri="{FF2B5EF4-FFF2-40B4-BE49-F238E27FC236}">
                <a16:creationId xmlns:a16="http://schemas.microsoft.com/office/drawing/2014/main" id="{77E9FB26-CB44-1C49-8F85-51AB2B4873A8}"/>
              </a:ext>
            </a:extLst>
          </p:cNvPr>
          <p:cNvPicPr>
            <a:picLocks noChangeAspect="1"/>
          </p:cNvPicPr>
          <p:nvPr/>
        </p:nvPicPr>
        <p:blipFill>
          <a:blip r:embed="rId2"/>
          <a:stretch>
            <a:fillRect/>
          </a:stretch>
        </p:blipFill>
        <p:spPr>
          <a:xfrm>
            <a:off x="2293257" y="1822499"/>
            <a:ext cx="8048172" cy="3657600"/>
          </a:xfrm>
          <a:prstGeom prst="rect">
            <a:avLst/>
          </a:prstGeom>
        </p:spPr>
      </p:pic>
      <p:sp>
        <p:nvSpPr>
          <p:cNvPr id="3" name="TextBox 2">
            <a:extLst>
              <a:ext uri="{FF2B5EF4-FFF2-40B4-BE49-F238E27FC236}">
                <a16:creationId xmlns:a16="http://schemas.microsoft.com/office/drawing/2014/main" id="{E3DA0E7A-1F95-4700-9FDF-B0E34F821583}"/>
              </a:ext>
            </a:extLst>
          </p:cNvPr>
          <p:cNvSpPr txBox="1"/>
          <p:nvPr/>
        </p:nvSpPr>
        <p:spPr>
          <a:xfrm>
            <a:off x="3432629" y="3193143"/>
            <a:ext cx="6774675" cy="461665"/>
          </a:xfrm>
          <a:prstGeom prst="rect">
            <a:avLst/>
          </a:prstGeom>
          <a:noFill/>
        </p:spPr>
        <p:txBody>
          <a:bodyPr wrap="none" rtlCol="0">
            <a:spAutoFit/>
          </a:bodyPr>
          <a:lstStyle/>
          <a:p>
            <a:r>
              <a:rPr lang="en-US" sz="2400" dirty="0">
                <a:highlight>
                  <a:srgbClr val="00FF00"/>
                </a:highlight>
              </a:rPr>
              <a:t>Both groups went from &lt;1X/</a:t>
            </a:r>
            <a:r>
              <a:rPr lang="en-US" sz="2400" dirty="0" err="1">
                <a:highlight>
                  <a:srgbClr val="00FF00"/>
                </a:highlight>
              </a:rPr>
              <a:t>wk</a:t>
            </a:r>
            <a:r>
              <a:rPr lang="en-US" sz="2400" dirty="0">
                <a:highlight>
                  <a:srgbClr val="00FF00"/>
                </a:highlight>
              </a:rPr>
              <a:t> to virtually none</a:t>
            </a:r>
          </a:p>
        </p:txBody>
      </p:sp>
    </p:spTree>
    <p:extLst>
      <p:ext uri="{BB962C8B-B14F-4D97-AF65-F5344CB8AC3E}">
        <p14:creationId xmlns:p14="http://schemas.microsoft.com/office/powerpoint/2010/main" val="165974191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CE15C-0536-9B47-8EB4-D6552E3C42F0}"/>
              </a:ext>
            </a:extLst>
          </p:cNvPr>
          <p:cNvSpPr>
            <a:spLocks noGrp="1"/>
          </p:cNvSpPr>
          <p:nvPr>
            <p:ph type="title"/>
          </p:nvPr>
        </p:nvSpPr>
        <p:spPr>
          <a:xfrm>
            <a:off x="1359672" y="365126"/>
            <a:ext cx="9994127" cy="716252"/>
          </a:xfrm>
        </p:spPr>
        <p:txBody>
          <a:bodyPr/>
          <a:lstStyle/>
          <a:p>
            <a:pPr algn="ctr"/>
            <a:r>
              <a:rPr lang="en-US" dirty="0"/>
              <a:t>Conclusions</a:t>
            </a:r>
          </a:p>
        </p:txBody>
      </p:sp>
      <p:sp>
        <p:nvSpPr>
          <p:cNvPr id="3" name="Content Placeholder 2">
            <a:extLst>
              <a:ext uri="{FF2B5EF4-FFF2-40B4-BE49-F238E27FC236}">
                <a16:creationId xmlns:a16="http://schemas.microsoft.com/office/drawing/2014/main" id="{09E835A2-BAC0-BE49-9C00-EE43EDA22DF2}"/>
              </a:ext>
            </a:extLst>
          </p:cNvPr>
          <p:cNvSpPr>
            <a:spLocks noGrp="1"/>
          </p:cNvSpPr>
          <p:nvPr>
            <p:ph idx="1"/>
          </p:nvPr>
        </p:nvSpPr>
        <p:spPr>
          <a:xfrm>
            <a:off x="1359672" y="1625351"/>
            <a:ext cx="9994127" cy="3744091"/>
          </a:xfrm>
        </p:spPr>
        <p:txBody>
          <a:bodyPr>
            <a:normAutofit/>
          </a:bodyPr>
          <a:lstStyle/>
          <a:p>
            <a:pPr marL="0" indent="0" algn="ctr">
              <a:buNone/>
            </a:pPr>
            <a:r>
              <a:rPr lang="en-US" dirty="0"/>
              <a:t>In patients with stable CAD, advanced CKD and moderate to severe ischemia, we did not observe a substantial improvement in angina control and quality of life over time.</a:t>
            </a:r>
          </a:p>
          <a:p>
            <a:pPr algn="ctr"/>
            <a:endParaRPr lang="en-US" dirty="0"/>
          </a:p>
          <a:p>
            <a:pPr marL="0" indent="0" algn="ctr">
              <a:buNone/>
            </a:pPr>
            <a:r>
              <a:rPr lang="en-US" dirty="0"/>
              <a:t>However, given the large proportion of asymptomatic patients at baseline, we cannot exclude the possibility of a small benefit in symptomatic patients.</a:t>
            </a:r>
          </a:p>
        </p:txBody>
      </p:sp>
    </p:spTree>
    <p:extLst>
      <p:ext uri="{BB962C8B-B14F-4D97-AF65-F5344CB8AC3E}">
        <p14:creationId xmlns:p14="http://schemas.microsoft.com/office/powerpoint/2010/main" val="3620718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A6A6A6"/>
                                      </p:to>
                                    </p:animClr>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CE15C-0536-9B47-8EB4-D6552E3C42F0}"/>
              </a:ext>
            </a:extLst>
          </p:cNvPr>
          <p:cNvSpPr>
            <a:spLocks noGrp="1"/>
          </p:cNvSpPr>
          <p:nvPr>
            <p:ph type="title"/>
          </p:nvPr>
        </p:nvSpPr>
        <p:spPr>
          <a:xfrm>
            <a:off x="1359672" y="9529"/>
            <a:ext cx="9994127" cy="716252"/>
          </a:xfrm>
        </p:spPr>
        <p:txBody>
          <a:bodyPr/>
          <a:lstStyle/>
          <a:p>
            <a:pPr algn="ctr"/>
            <a:r>
              <a:rPr lang="en-US" dirty="0"/>
              <a:t>BDM Thoughts</a:t>
            </a:r>
          </a:p>
        </p:txBody>
      </p:sp>
      <p:sp>
        <p:nvSpPr>
          <p:cNvPr id="3" name="Content Placeholder 2">
            <a:extLst>
              <a:ext uri="{FF2B5EF4-FFF2-40B4-BE49-F238E27FC236}">
                <a16:creationId xmlns:a16="http://schemas.microsoft.com/office/drawing/2014/main" id="{09E835A2-BAC0-BE49-9C00-EE43EDA22DF2}"/>
              </a:ext>
            </a:extLst>
          </p:cNvPr>
          <p:cNvSpPr>
            <a:spLocks noGrp="1"/>
          </p:cNvSpPr>
          <p:nvPr>
            <p:ph idx="1"/>
          </p:nvPr>
        </p:nvSpPr>
        <p:spPr>
          <a:xfrm>
            <a:off x="1359672" y="1146629"/>
            <a:ext cx="9994127" cy="4898571"/>
          </a:xfrm>
        </p:spPr>
        <p:txBody>
          <a:bodyPr>
            <a:normAutofit/>
          </a:bodyPr>
          <a:lstStyle/>
          <a:p>
            <a:pPr marL="0" indent="0" algn="ctr">
              <a:buNone/>
            </a:pPr>
            <a:r>
              <a:rPr lang="en-US" dirty="0"/>
              <a:t>OMG!!!  What in the world are they trying to say??!!!</a:t>
            </a:r>
          </a:p>
          <a:p>
            <a:pPr marL="0" indent="0" algn="ctr">
              <a:buNone/>
            </a:pPr>
            <a:endParaRPr lang="en-US" dirty="0"/>
          </a:p>
          <a:p>
            <a:pPr marL="0" indent="0" algn="ctr">
              <a:buNone/>
            </a:pPr>
            <a:r>
              <a:rPr lang="en-US" dirty="0"/>
              <a:t>The SAQ summary scores were excellent in both groups in both studies!!!!</a:t>
            </a:r>
          </a:p>
          <a:p>
            <a:pPr marL="0" indent="0" algn="ctr">
              <a:buNone/>
            </a:pPr>
            <a:endParaRPr lang="en-US" dirty="0"/>
          </a:p>
          <a:p>
            <a:pPr marL="0" indent="0" algn="ctr">
              <a:buNone/>
            </a:pPr>
            <a:r>
              <a:rPr lang="en-US" dirty="0"/>
              <a:t>It appears the only people who would possibly derive an improved quality of life from invasion ‘might’ be                            the few who have SAQ summary scores &lt;50 and                            angina frequency scores &lt;30 (daily).</a:t>
            </a:r>
          </a:p>
        </p:txBody>
      </p:sp>
    </p:spTree>
    <p:extLst>
      <p:ext uri="{BB962C8B-B14F-4D97-AF65-F5344CB8AC3E}">
        <p14:creationId xmlns:p14="http://schemas.microsoft.com/office/powerpoint/2010/main" val="3505057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A6A6A6"/>
                                      </p:to>
                                    </p:animClr>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rgbClr val="A6A6A6"/>
                                      </p:to>
                                    </p:animClr>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left)">
                                      <p:cBhvr>
                                        <p:cTn id="17"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rgbClr val="A6A6A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CE15C-0536-9B47-8EB4-D6552E3C42F0}"/>
              </a:ext>
            </a:extLst>
          </p:cNvPr>
          <p:cNvSpPr>
            <a:spLocks noGrp="1"/>
          </p:cNvSpPr>
          <p:nvPr>
            <p:ph type="title"/>
          </p:nvPr>
        </p:nvSpPr>
        <p:spPr>
          <a:xfrm>
            <a:off x="1359672" y="9529"/>
            <a:ext cx="9994127" cy="716252"/>
          </a:xfrm>
        </p:spPr>
        <p:txBody>
          <a:bodyPr>
            <a:normAutofit fontScale="90000"/>
          </a:bodyPr>
          <a:lstStyle/>
          <a:p>
            <a:pPr algn="ctr"/>
            <a:r>
              <a:rPr lang="en-US" dirty="0"/>
              <a:t>BDM Thoughts in Summary of ISCHEMIA</a:t>
            </a:r>
          </a:p>
        </p:txBody>
      </p:sp>
      <p:sp>
        <p:nvSpPr>
          <p:cNvPr id="3" name="Content Placeholder 2">
            <a:extLst>
              <a:ext uri="{FF2B5EF4-FFF2-40B4-BE49-F238E27FC236}">
                <a16:creationId xmlns:a16="http://schemas.microsoft.com/office/drawing/2014/main" id="{09E835A2-BAC0-BE49-9C00-EE43EDA22DF2}"/>
              </a:ext>
            </a:extLst>
          </p:cNvPr>
          <p:cNvSpPr>
            <a:spLocks noGrp="1"/>
          </p:cNvSpPr>
          <p:nvPr>
            <p:ph idx="1"/>
          </p:nvPr>
        </p:nvSpPr>
        <p:spPr>
          <a:xfrm>
            <a:off x="1359672" y="1331259"/>
            <a:ext cx="9994127" cy="4713941"/>
          </a:xfrm>
        </p:spPr>
        <p:txBody>
          <a:bodyPr>
            <a:normAutofit/>
          </a:bodyPr>
          <a:lstStyle/>
          <a:p>
            <a:pPr marL="0" indent="0" algn="ctr">
              <a:buNone/>
            </a:pPr>
            <a:r>
              <a:rPr lang="en-US" dirty="0"/>
              <a:t>The only CAD pts who critically need invasive procedures are those having an ACS – STEMI or NSTEMI.</a:t>
            </a:r>
          </a:p>
          <a:p>
            <a:pPr marL="0" indent="0" algn="ctr">
              <a:buNone/>
            </a:pPr>
            <a:endParaRPr lang="en-US" dirty="0"/>
          </a:p>
          <a:p>
            <a:pPr marL="0" indent="0" algn="ctr">
              <a:buNone/>
            </a:pPr>
            <a:r>
              <a:rPr lang="en-US" dirty="0"/>
              <a:t>Pts with SIHD, EF &gt;35%, GFR &gt;30 and unacceptable angina may be considered for invasive management after </a:t>
            </a:r>
            <a:r>
              <a:rPr lang="en-US" dirty="0" err="1"/>
              <a:t>pt</a:t>
            </a:r>
            <a:r>
              <a:rPr lang="en-US" dirty="0"/>
              <a:t> discussion of the pros and cons.</a:t>
            </a:r>
          </a:p>
          <a:p>
            <a:pPr marL="0" indent="0" algn="ctr">
              <a:buNone/>
            </a:pPr>
            <a:endParaRPr lang="en-US" dirty="0"/>
          </a:p>
          <a:p>
            <a:pPr marL="0" indent="0" algn="ctr">
              <a:buNone/>
            </a:pPr>
            <a:r>
              <a:rPr lang="en-US" dirty="0"/>
              <a:t>The SAQ should be administered to pts with SIHD.</a:t>
            </a:r>
          </a:p>
          <a:p>
            <a:pPr marL="0" indent="0" algn="ctr">
              <a:buNone/>
            </a:pPr>
            <a:endParaRPr lang="en-US" dirty="0"/>
          </a:p>
        </p:txBody>
      </p:sp>
    </p:spTree>
    <p:extLst>
      <p:ext uri="{BB962C8B-B14F-4D97-AF65-F5344CB8AC3E}">
        <p14:creationId xmlns:p14="http://schemas.microsoft.com/office/powerpoint/2010/main" val="1737590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A6A6A6"/>
                                      </p:to>
                                    </p:animClr>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rgbClr val="A6A6A6"/>
                                      </p:to>
                                    </p:animClr>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left)">
                                      <p:cBhvr>
                                        <p:cTn id="17"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rgbClr val="A6A6A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5106" name="Rectangle 2">
            <a:extLst>
              <a:ext uri="{FF2B5EF4-FFF2-40B4-BE49-F238E27FC236}">
                <a16:creationId xmlns:a16="http://schemas.microsoft.com/office/drawing/2014/main" id="{9F6C6968-18D1-4380-99FD-3A8A440DEA19}"/>
              </a:ext>
            </a:extLst>
          </p:cNvPr>
          <p:cNvSpPr>
            <a:spLocks noGrp="1" noRot="1" noChangeArrowheads="1"/>
          </p:cNvSpPr>
          <p:nvPr>
            <p:ph type="title"/>
          </p:nvPr>
        </p:nvSpPr>
        <p:spPr>
          <a:xfrm>
            <a:off x="1082842" y="0"/>
            <a:ext cx="10515600" cy="838200"/>
          </a:xfrm>
        </p:spPr>
        <p:txBody>
          <a:bodyPr/>
          <a:lstStyle/>
          <a:p>
            <a:pPr algn="ctr" eaLnBrk="1" hangingPunct="1">
              <a:defRPr/>
            </a:pPr>
            <a:r>
              <a:rPr lang="en-US" sz="4000" dirty="0"/>
              <a:t>Let’s Look at a Case</a:t>
            </a:r>
          </a:p>
        </p:txBody>
      </p:sp>
      <p:pic>
        <p:nvPicPr>
          <p:cNvPr id="4" name="Picture 3" descr="A yellow sign with black text&#10;&#10;Description automatically generated">
            <a:extLst>
              <a:ext uri="{FF2B5EF4-FFF2-40B4-BE49-F238E27FC236}">
                <a16:creationId xmlns:a16="http://schemas.microsoft.com/office/drawing/2014/main" id="{7143B9DE-1E8D-4B92-936F-66D2B133C51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998694" y="838200"/>
            <a:ext cx="6831106" cy="5011271"/>
          </a:xfrm>
          <a:prstGeom prst="rect">
            <a:avLst/>
          </a:prstGeom>
        </p:spPr>
      </p:pic>
    </p:spTree>
    <p:extLst>
      <p:ext uri="{BB962C8B-B14F-4D97-AF65-F5344CB8AC3E}">
        <p14:creationId xmlns:p14="http://schemas.microsoft.com/office/powerpoint/2010/main" val="386730324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7F15-3707-45AF-8948-23161F918330}"/>
              </a:ext>
            </a:extLst>
          </p:cNvPr>
          <p:cNvSpPr>
            <a:spLocks noGrp="1"/>
          </p:cNvSpPr>
          <p:nvPr>
            <p:ph type="title"/>
          </p:nvPr>
        </p:nvSpPr>
        <p:spPr>
          <a:xfrm>
            <a:off x="1020278" y="67377"/>
            <a:ext cx="10809170" cy="1068405"/>
          </a:xfrm>
        </p:spPr>
        <p:txBody>
          <a:bodyPr>
            <a:normAutofit/>
          </a:bodyPr>
          <a:lstStyle/>
          <a:p>
            <a:pPr algn="ctr"/>
            <a:r>
              <a:rPr lang="en-US" sz="4000" dirty="0">
                <a:solidFill>
                  <a:srgbClr val="003C71"/>
                </a:solidFill>
                <a:latin typeface="Lato" panose="020F0502020204030203" pitchFamily="34" charset="0"/>
                <a:ea typeface="Lato" panose="020F0502020204030203" pitchFamily="34" charset="0"/>
                <a:cs typeface="Lato" panose="020F0502020204030203" pitchFamily="34" charset="0"/>
              </a:rPr>
              <a:t>Joe- 78yo with known CAD</a:t>
            </a:r>
          </a:p>
        </p:txBody>
      </p:sp>
      <p:sp>
        <p:nvSpPr>
          <p:cNvPr id="3" name="Content Placeholder 2">
            <a:extLst>
              <a:ext uri="{FF2B5EF4-FFF2-40B4-BE49-F238E27FC236}">
                <a16:creationId xmlns:a16="http://schemas.microsoft.com/office/drawing/2014/main" id="{06DA0057-B9CB-41EE-8FB4-D8CD3AECA24D}"/>
              </a:ext>
            </a:extLst>
          </p:cNvPr>
          <p:cNvSpPr>
            <a:spLocks noGrp="1"/>
          </p:cNvSpPr>
          <p:nvPr>
            <p:ph idx="1"/>
          </p:nvPr>
        </p:nvSpPr>
        <p:spPr>
          <a:xfrm>
            <a:off x="1020277" y="1074057"/>
            <a:ext cx="10809169" cy="5017461"/>
          </a:xfrm>
        </p:spPr>
        <p:txBody>
          <a:bodyPr>
            <a:normAutofit fontScale="92500" lnSpcReduction="10000"/>
          </a:bodyPr>
          <a:lstStyle/>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First seen Oct. 2014</a:t>
            </a:r>
          </a:p>
          <a:p>
            <a:pPr marL="0" indent="0" algn="ctr">
              <a:buNone/>
            </a:pPr>
            <a:endParaRPr lang="en-US" dirty="0">
              <a:solidFill>
                <a:srgbClr val="003C71"/>
              </a:solidFill>
              <a:latin typeface="Lato" panose="020F0502020204030203" pitchFamily="34" charset="0"/>
              <a:ea typeface="Lato" panose="020F0502020204030203" pitchFamily="34" charset="0"/>
              <a:cs typeface="Lato" panose="020F0502020204030203" pitchFamily="34" charset="0"/>
            </a:endParaRPr>
          </a:p>
          <a:p>
            <a:pPr marL="0" indent="0" algn="ctr">
              <a:buNone/>
            </a:pPr>
            <a:r>
              <a:rPr lang="en-US" dirty="0">
                <a:solidFill>
                  <a:srgbClr val="003C71"/>
                </a:solidFill>
                <a:ea typeface="Lato" panose="020F0502020204030203" pitchFamily="34" charset="0"/>
                <a:cs typeface="Lato" panose="020F0502020204030203" pitchFamily="34" charset="0"/>
              </a:rPr>
              <a:t>CAD: s/p NSTEMI ‘95 –quad CABG; s/p NSTEMI June 2014- four bare metal stents for occluded SVGs circumflex &amp; RCA; </a:t>
            </a:r>
            <a:r>
              <a:rPr lang="en-US" dirty="0" err="1">
                <a:solidFill>
                  <a:srgbClr val="003C71"/>
                </a:solidFill>
                <a:ea typeface="Lato" panose="020F0502020204030203" pitchFamily="34" charset="0"/>
                <a:cs typeface="Lato" panose="020F0502020204030203" pitchFamily="34" charset="0"/>
              </a:rPr>
              <a:t>akinesis</a:t>
            </a:r>
            <a:r>
              <a:rPr lang="en-US" dirty="0">
                <a:solidFill>
                  <a:srgbClr val="003C71"/>
                </a:solidFill>
                <a:ea typeface="Lato" panose="020F0502020204030203" pitchFamily="34" charset="0"/>
                <a:cs typeface="Lato" panose="020F0502020204030203" pitchFamily="34" charset="0"/>
              </a:rPr>
              <a:t> inferior lateral wall; EF 45%</a:t>
            </a:r>
          </a:p>
          <a:p>
            <a:pPr marL="0" indent="0" algn="ctr">
              <a:buNone/>
            </a:pPr>
            <a:endParaRPr lang="en-US" dirty="0">
              <a:solidFill>
                <a:srgbClr val="003C71"/>
              </a:solidFill>
              <a:ea typeface="Lato" panose="020F0502020204030203" pitchFamily="34" charset="0"/>
              <a:cs typeface="Lato" panose="020F0502020204030203" pitchFamily="34" charset="0"/>
            </a:endParaRPr>
          </a:p>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Other known ASVD: carotids-H-bulbs &amp; ICAs and cerebral-CT ‘05.</a:t>
            </a:r>
          </a:p>
          <a:p>
            <a:pPr marL="0" indent="0" algn="ctr">
              <a:buNone/>
            </a:pPr>
            <a:endParaRPr lang="en-US" dirty="0">
              <a:solidFill>
                <a:srgbClr val="003C71"/>
              </a:solidFill>
              <a:latin typeface="Lato" panose="020F0502020204030203" pitchFamily="34" charset="0"/>
              <a:ea typeface="Lato" panose="020F0502020204030203" pitchFamily="34" charset="0"/>
              <a:cs typeface="Lato" panose="020F0502020204030203" pitchFamily="34" charset="0"/>
            </a:endParaRPr>
          </a:p>
          <a:p>
            <a:pPr marL="0" indent="0" algn="ctr">
              <a:buNone/>
            </a:pPr>
            <a:r>
              <a:rPr lang="en-US" dirty="0" err="1">
                <a:solidFill>
                  <a:srgbClr val="003C71"/>
                </a:solidFill>
                <a:ea typeface="Lato" panose="020F0502020204030203" pitchFamily="34" charset="0"/>
                <a:cs typeface="Lato" panose="020F0502020204030203" pitchFamily="34" charset="0"/>
              </a:rPr>
              <a:t>Inflam</a:t>
            </a:r>
            <a:r>
              <a:rPr lang="en-US" dirty="0">
                <a:solidFill>
                  <a:srgbClr val="003C71"/>
                </a:solidFill>
                <a:ea typeface="Lato" panose="020F0502020204030203" pitchFamily="34" charset="0"/>
                <a:cs typeface="Lato" panose="020F0502020204030203" pitchFamily="34" charset="0"/>
              </a:rPr>
              <a:t>: hsCRP-0.4; Lp-PLA2- 175; MPO- 186; F2- 0.25; MACR- 2.1</a:t>
            </a:r>
          </a:p>
          <a:p>
            <a:pPr marL="0" indent="0" algn="ctr">
              <a:buNone/>
            </a:pPr>
            <a:endParaRPr lang="en-US" dirty="0">
              <a:solidFill>
                <a:srgbClr val="003C71"/>
              </a:solidFill>
              <a:ea typeface="Lato" panose="020F0502020204030203" pitchFamily="34" charset="0"/>
              <a:cs typeface="Lato" panose="020F0502020204030203" pitchFamily="34" charset="0"/>
            </a:endParaRPr>
          </a:p>
          <a:p>
            <a:pPr marL="0" indent="0" algn="ctr">
              <a:buNone/>
            </a:pPr>
            <a:r>
              <a:rPr lang="en-US" dirty="0">
                <a:solidFill>
                  <a:srgbClr val="003C71"/>
                </a:solidFill>
                <a:ea typeface="Lato" panose="020F0502020204030203" pitchFamily="34" charset="0"/>
                <a:cs typeface="Lato" panose="020F0502020204030203" pitchFamily="34" charset="0"/>
              </a:rPr>
              <a:t>Meds: ASA 81mg, prasugrel 10mg, </a:t>
            </a:r>
            <a:r>
              <a:rPr lang="en-US" dirty="0" err="1">
                <a:solidFill>
                  <a:srgbClr val="003C71"/>
                </a:solidFill>
                <a:ea typeface="Lato" panose="020F0502020204030203" pitchFamily="34" charset="0"/>
                <a:cs typeface="Lato" panose="020F0502020204030203" pitchFamily="34" charset="0"/>
              </a:rPr>
              <a:t>simva</a:t>
            </a:r>
            <a:r>
              <a:rPr lang="en-US" dirty="0">
                <a:solidFill>
                  <a:srgbClr val="003C71"/>
                </a:solidFill>
                <a:ea typeface="Lato" panose="020F0502020204030203" pitchFamily="34" charset="0"/>
                <a:cs typeface="Lato" panose="020F0502020204030203" pitchFamily="34" charset="0"/>
              </a:rPr>
              <a:t> 40mg, lisinopril 2.5mg, metoprolol 25mg.</a:t>
            </a:r>
          </a:p>
          <a:p>
            <a:pPr marL="0" indent="0" algn="ctr">
              <a:buNone/>
            </a:pPr>
            <a:endParaRPr lang="en-US" dirty="0">
              <a:solidFill>
                <a:srgbClr val="003C7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9639300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7F15-3707-45AF-8948-23161F918330}"/>
              </a:ext>
            </a:extLst>
          </p:cNvPr>
          <p:cNvSpPr>
            <a:spLocks noGrp="1"/>
          </p:cNvSpPr>
          <p:nvPr>
            <p:ph type="title"/>
          </p:nvPr>
        </p:nvSpPr>
        <p:spPr>
          <a:xfrm>
            <a:off x="1077686" y="123371"/>
            <a:ext cx="10515600" cy="1081315"/>
          </a:xfrm>
        </p:spPr>
        <p:txBody>
          <a:bodyPr>
            <a:normAutofit/>
          </a:bodyPr>
          <a:lstStyle/>
          <a:p>
            <a:pPr algn="ctr"/>
            <a:r>
              <a:rPr lang="en-US" sz="3200" dirty="0">
                <a:solidFill>
                  <a:srgbClr val="003C71"/>
                </a:solidFill>
                <a:latin typeface="Lato" panose="020F0502020204030203" pitchFamily="34" charset="0"/>
                <a:ea typeface="Lato" panose="020F0502020204030203" pitchFamily="34" charset="0"/>
                <a:cs typeface="Lato" panose="020F0502020204030203" pitchFamily="34" charset="0"/>
              </a:rPr>
              <a:t>Hypertensive Disorder of Pregnancy (HDP)                          Portends Long Term Increased CV Risk</a:t>
            </a:r>
          </a:p>
        </p:txBody>
      </p:sp>
      <p:sp>
        <p:nvSpPr>
          <p:cNvPr id="3" name="Content Placeholder 2">
            <a:extLst>
              <a:ext uri="{FF2B5EF4-FFF2-40B4-BE49-F238E27FC236}">
                <a16:creationId xmlns:a16="http://schemas.microsoft.com/office/drawing/2014/main" id="{06DA0057-B9CB-41EE-8FB4-D8CD3AECA24D}"/>
              </a:ext>
            </a:extLst>
          </p:cNvPr>
          <p:cNvSpPr>
            <a:spLocks noGrp="1"/>
          </p:cNvSpPr>
          <p:nvPr>
            <p:ph idx="1"/>
          </p:nvPr>
        </p:nvSpPr>
        <p:spPr>
          <a:xfrm>
            <a:off x="1077686" y="1516743"/>
            <a:ext cx="10515600" cy="4093028"/>
          </a:xfrm>
        </p:spPr>
        <p:txBody>
          <a:bodyPr/>
          <a:lstStyle/>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HDP was significantly associated with higher risk of four incident CVD conditions:</a:t>
            </a:r>
          </a:p>
          <a:p>
            <a:pPr marL="0" indent="0" algn="ctr">
              <a:buNone/>
            </a:pPr>
            <a:endParaRPr lang="en-US" dirty="0">
              <a:solidFill>
                <a:srgbClr val="003C71"/>
              </a:solidFill>
              <a:latin typeface="Lato" panose="020F0502020204030203" pitchFamily="34" charset="0"/>
              <a:ea typeface="Lato" panose="020F0502020204030203" pitchFamily="34" charset="0"/>
              <a:cs typeface="Lato" panose="020F0502020204030203" pitchFamily="34" charset="0"/>
            </a:endParaRPr>
          </a:p>
          <a:p>
            <a:pPr marL="0" indent="0" algn="ctr">
              <a:buNone/>
            </a:pPr>
            <a:r>
              <a:rPr lang="en-US" dirty="0">
                <a:solidFill>
                  <a:srgbClr val="003C71"/>
                </a:solidFill>
                <a:ea typeface="Lato" panose="020F0502020204030203" pitchFamily="34" charset="0"/>
                <a:cs typeface="Lato" panose="020F0502020204030203" pitchFamily="34" charset="0"/>
              </a:rPr>
              <a:t>CAD- HR- 1.8</a:t>
            </a:r>
          </a:p>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HF – HR – 1.7</a:t>
            </a:r>
          </a:p>
          <a:p>
            <a:pPr marL="0" indent="0" algn="ctr">
              <a:buNone/>
            </a:pPr>
            <a:r>
              <a:rPr lang="en-US" dirty="0">
                <a:solidFill>
                  <a:srgbClr val="003C71"/>
                </a:solidFill>
                <a:ea typeface="Lato" panose="020F0502020204030203" pitchFamily="34" charset="0"/>
                <a:cs typeface="Lato" panose="020F0502020204030203" pitchFamily="34" charset="0"/>
              </a:rPr>
              <a:t>Aortic stenosis- HR- 2.9</a:t>
            </a:r>
          </a:p>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Mitral </a:t>
            </a:r>
            <a:r>
              <a:rPr lang="en-US" dirty="0" err="1">
                <a:solidFill>
                  <a:srgbClr val="003C71"/>
                </a:solidFill>
                <a:latin typeface="Lato" panose="020F0502020204030203" pitchFamily="34" charset="0"/>
                <a:ea typeface="Lato" panose="020F0502020204030203" pitchFamily="34" charset="0"/>
                <a:cs typeface="Lato" panose="020F0502020204030203" pitchFamily="34" charset="0"/>
              </a:rPr>
              <a:t>regurg</a:t>
            </a:r>
            <a:r>
              <a:rPr lang="en-US" dirty="0">
                <a:solidFill>
                  <a:srgbClr val="003C71"/>
                </a:solidFill>
                <a:latin typeface="Lato" panose="020F0502020204030203" pitchFamily="34" charset="0"/>
                <a:ea typeface="Lato" panose="020F0502020204030203" pitchFamily="34" charset="0"/>
                <a:cs typeface="Lato" panose="020F0502020204030203" pitchFamily="34" charset="0"/>
              </a:rPr>
              <a:t>. – HR – 5.0</a:t>
            </a:r>
          </a:p>
        </p:txBody>
      </p:sp>
      <p:sp>
        <p:nvSpPr>
          <p:cNvPr id="4" name="TextBox 3">
            <a:extLst>
              <a:ext uri="{FF2B5EF4-FFF2-40B4-BE49-F238E27FC236}">
                <a16:creationId xmlns:a16="http://schemas.microsoft.com/office/drawing/2014/main" id="{065AC34B-01F0-4447-BF78-D179B88BCCA8}"/>
              </a:ext>
            </a:extLst>
          </p:cNvPr>
          <p:cNvSpPr txBox="1"/>
          <p:nvPr/>
        </p:nvSpPr>
        <p:spPr>
          <a:xfrm>
            <a:off x="2362200" y="5737162"/>
            <a:ext cx="7946572" cy="1200329"/>
          </a:xfrm>
          <a:prstGeom prst="rect">
            <a:avLst/>
          </a:prstGeom>
          <a:noFill/>
        </p:spPr>
        <p:txBody>
          <a:bodyPr wrap="square" rtlCol="0">
            <a:spAutoFit/>
          </a:bodyPr>
          <a:lstStyle/>
          <a:p>
            <a:pPr algn="ctr"/>
            <a:r>
              <a:rPr lang="en-US" dirty="0" err="1">
                <a:solidFill>
                  <a:schemeClr val="tx1">
                    <a:lumMod val="60000"/>
                    <a:lumOff val="40000"/>
                  </a:schemeClr>
                </a:solidFill>
              </a:rPr>
              <a:t>Honigberg</a:t>
            </a:r>
            <a:r>
              <a:rPr lang="en-US" dirty="0">
                <a:solidFill>
                  <a:schemeClr val="tx1">
                    <a:lumMod val="60000"/>
                    <a:lumOff val="40000"/>
                  </a:schemeClr>
                </a:solidFill>
              </a:rPr>
              <a:t>, M. C., et al. (2019). "Long-Term Cardiovascular Risk in Women With Hypertension During Pregnancy."                                                                                                                                       </a:t>
            </a:r>
            <a:r>
              <a:rPr lang="en-US" u="sng" dirty="0">
                <a:solidFill>
                  <a:schemeClr val="tx1">
                    <a:lumMod val="60000"/>
                    <a:lumOff val="40000"/>
                  </a:schemeClr>
                </a:solidFill>
              </a:rPr>
              <a:t>J Am Coll </a:t>
            </a:r>
            <a:r>
              <a:rPr lang="en-US" u="sng" dirty="0" err="1">
                <a:solidFill>
                  <a:schemeClr val="tx1">
                    <a:lumMod val="60000"/>
                    <a:lumOff val="40000"/>
                  </a:schemeClr>
                </a:solidFill>
              </a:rPr>
              <a:t>Cardiol</a:t>
            </a:r>
            <a:r>
              <a:rPr lang="en-US" dirty="0">
                <a:solidFill>
                  <a:schemeClr val="tx1">
                    <a:lumMod val="60000"/>
                    <a:lumOff val="40000"/>
                  </a:schemeClr>
                </a:solidFill>
              </a:rPr>
              <a:t> </a:t>
            </a:r>
            <a:r>
              <a:rPr lang="en-US" b="1" dirty="0">
                <a:solidFill>
                  <a:schemeClr val="tx1">
                    <a:lumMod val="60000"/>
                    <a:lumOff val="40000"/>
                  </a:schemeClr>
                </a:solidFill>
              </a:rPr>
              <a:t>74</a:t>
            </a:r>
            <a:r>
              <a:rPr lang="en-US" dirty="0">
                <a:solidFill>
                  <a:schemeClr val="tx1">
                    <a:lumMod val="60000"/>
                    <a:lumOff val="40000"/>
                  </a:schemeClr>
                </a:solidFill>
              </a:rPr>
              <a:t>(22): 2743-2754.</a:t>
            </a:r>
          </a:p>
          <a:p>
            <a:r>
              <a:rPr lang="en-US" dirty="0"/>
              <a:t>	</a:t>
            </a:r>
            <a:endParaRPr lang="en-US" b="1" dirty="0"/>
          </a:p>
        </p:txBody>
      </p:sp>
    </p:spTree>
    <p:extLst>
      <p:ext uri="{BB962C8B-B14F-4D97-AF65-F5344CB8AC3E}">
        <p14:creationId xmlns:p14="http://schemas.microsoft.com/office/powerpoint/2010/main" val="267097086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7F15-3707-45AF-8948-23161F918330}"/>
              </a:ext>
            </a:extLst>
          </p:cNvPr>
          <p:cNvSpPr>
            <a:spLocks noGrp="1"/>
          </p:cNvSpPr>
          <p:nvPr>
            <p:ph type="title"/>
          </p:nvPr>
        </p:nvSpPr>
        <p:spPr>
          <a:xfrm>
            <a:off x="1020278" y="67378"/>
            <a:ext cx="10809170" cy="622052"/>
          </a:xfrm>
        </p:spPr>
        <p:txBody>
          <a:bodyPr>
            <a:normAutofit fontScale="90000"/>
          </a:bodyPr>
          <a:lstStyle/>
          <a:p>
            <a:pPr algn="ctr"/>
            <a:r>
              <a:rPr lang="en-US" sz="4000" dirty="0">
                <a:solidFill>
                  <a:srgbClr val="003C71"/>
                </a:solidFill>
                <a:latin typeface="Lato" panose="020F0502020204030203" pitchFamily="34" charset="0"/>
                <a:ea typeface="Lato" panose="020F0502020204030203" pitchFamily="34" charset="0"/>
                <a:cs typeface="Lato" panose="020F0502020204030203" pitchFamily="34" charset="0"/>
              </a:rPr>
              <a:t>Past Hx</a:t>
            </a:r>
          </a:p>
        </p:txBody>
      </p:sp>
      <p:sp>
        <p:nvSpPr>
          <p:cNvPr id="3" name="Content Placeholder 2">
            <a:extLst>
              <a:ext uri="{FF2B5EF4-FFF2-40B4-BE49-F238E27FC236}">
                <a16:creationId xmlns:a16="http://schemas.microsoft.com/office/drawing/2014/main" id="{06DA0057-B9CB-41EE-8FB4-D8CD3AECA24D}"/>
              </a:ext>
            </a:extLst>
          </p:cNvPr>
          <p:cNvSpPr>
            <a:spLocks noGrp="1"/>
          </p:cNvSpPr>
          <p:nvPr>
            <p:ph idx="1"/>
          </p:nvPr>
        </p:nvSpPr>
        <p:spPr>
          <a:xfrm>
            <a:off x="1020277" y="2407023"/>
            <a:ext cx="10809169" cy="3031251"/>
          </a:xfrm>
        </p:spPr>
        <p:txBody>
          <a:bodyPr/>
          <a:lstStyle/>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High cholesterol life long; </a:t>
            </a:r>
            <a:r>
              <a:rPr lang="en-US" dirty="0" err="1">
                <a:solidFill>
                  <a:srgbClr val="003C71"/>
                </a:solidFill>
                <a:latin typeface="Lato" panose="020F0502020204030203" pitchFamily="34" charset="0"/>
                <a:ea typeface="Lato" panose="020F0502020204030203" pitchFamily="34" charset="0"/>
                <a:cs typeface="Lato" panose="020F0502020204030203" pitchFamily="34" charset="0"/>
              </a:rPr>
              <a:t>rx’ed</a:t>
            </a:r>
            <a:r>
              <a:rPr lang="en-US" dirty="0">
                <a:solidFill>
                  <a:srgbClr val="003C71"/>
                </a:solidFill>
                <a:latin typeface="Lato" panose="020F0502020204030203" pitchFamily="34" charset="0"/>
                <a:ea typeface="Lato" panose="020F0502020204030203" pitchFamily="34" charset="0"/>
                <a:cs typeface="Lato" panose="020F0502020204030203" pitchFamily="34" charset="0"/>
              </a:rPr>
              <a:t> after CABG</a:t>
            </a:r>
          </a:p>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Psoriasis severe as child- </a:t>
            </a:r>
            <a:r>
              <a:rPr lang="en-US" dirty="0" err="1">
                <a:solidFill>
                  <a:srgbClr val="003C71"/>
                </a:solidFill>
                <a:latin typeface="Lato" panose="020F0502020204030203" pitchFamily="34" charset="0"/>
                <a:ea typeface="Lato" panose="020F0502020204030203" pitchFamily="34" charset="0"/>
                <a:cs typeface="Lato" panose="020F0502020204030203" pitchFamily="34" charset="0"/>
              </a:rPr>
              <a:t>occas</a:t>
            </a:r>
            <a:r>
              <a:rPr lang="en-US" dirty="0">
                <a:solidFill>
                  <a:srgbClr val="003C71"/>
                </a:solidFill>
                <a:latin typeface="Lato" panose="020F0502020204030203" pitchFamily="34" charset="0"/>
                <a:ea typeface="Lato" panose="020F0502020204030203" pitchFamily="34" charset="0"/>
                <a:cs typeface="Lato" panose="020F0502020204030203" pitchFamily="34" charset="0"/>
              </a:rPr>
              <a:t> flare as adult</a:t>
            </a:r>
          </a:p>
          <a:p>
            <a:pPr marL="0" indent="0" algn="ctr">
              <a:buNone/>
            </a:pPr>
            <a:r>
              <a:rPr lang="en-US" dirty="0">
                <a:solidFill>
                  <a:srgbClr val="003C71"/>
                </a:solidFill>
                <a:ea typeface="Lato" panose="020F0502020204030203" pitchFamily="34" charset="0"/>
                <a:cs typeface="Lato" panose="020F0502020204030203" pitchFamily="34" charset="0"/>
              </a:rPr>
              <a:t>Kidney stones  2010 &amp; 2012</a:t>
            </a:r>
          </a:p>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ED since 2011</a:t>
            </a:r>
          </a:p>
        </p:txBody>
      </p:sp>
    </p:spTree>
    <p:extLst>
      <p:ext uri="{BB962C8B-B14F-4D97-AF65-F5344CB8AC3E}">
        <p14:creationId xmlns:p14="http://schemas.microsoft.com/office/powerpoint/2010/main" val="189743421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7F15-3707-45AF-8948-23161F918330}"/>
              </a:ext>
            </a:extLst>
          </p:cNvPr>
          <p:cNvSpPr>
            <a:spLocks noGrp="1"/>
          </p:cNvSpPr>
          <p:nvPr>
            <p:ph type="title"/>
          </p:nvPr>
        </p:nvSpPr>
        <p:spPr>
          <a:xfrm>
            <a:off x="1020278" y="67377"/>
            <a:ext cx="10809170" cy="703885"/>
          </a:xfrm>
        </p:spPr>
        <p:txBody>
          <a:bodyPr>
            <a:normAutofit/>
          </a:bodyPr>
          <a:lstStyle/>
          <a:p>
            <a:pPr algn="ctr"/>
            <a:r>
              <a:rPr lang="en-US" sz="4000" dirty="0" err="1">
                <a:solidFill>
                  <a:srgbClr val="003C71"/>
                </a:solidFill>
                <a:latin typeface="Lato" panose="020F0502020204030203" pitchFamily="34" charset="0"/>
                <a:ea typeface="Lato" panose="020F0502020204030203" pitchFamily="34" charset="0"/>
                <a:cs typeface="Lato" panose="020F0502020204030203" pitchFamily="34" charset="0"/>
              </a:rPr>
              <a:t>FamHx</a:t>
            </a:r>
            <a:endParaRPr lang="en-US" sz="4000" dirty="0">
              <a:solidFill>
                <a:srgbClr val="003C71"/>
              </a:solidFill>
              <a:latin typeface="Lato" panose="020F0502020204030203" pitchFamily="34" charset="0"/>
              <a:ea typeface="Lato" panose="020F0502020204030203" pitchFamily="34" charset="0"/>
              <a:cs typeface="Lato" panose="020F0502020204030203" pitchFamily="34" charset="0"/>
            </a:endParaRPr>
          </a:p>
        </p:txBody>
      </p:sp>
      <p:sp>
        <p:nvSpPr>
          <p:cNvPr id="3" name="Content Placeholder 2">
            <a:extLst>
              <a:ext uri="{FF2B5EF4-FFF2-40B4-BE49-F238E27FC236}">
                <a16:creationId xmlns:a16="http://schemas.microsoft.com/office/drawing/2014/main" id="{06DA0057-B9CB-41EE-8FB4-D8CD3AECA24D}"/>
              </a:ext>
            </a:extLst>
          </p:cNvPr>
          <p:cNvSpPr>
            <a:spLocks noGrp="1"/>
          </p:cNvSpPr>
          <p:nvPr>
            <p:ph idx="1"/>
          </p:nvPr>
        </p:nvSpPr>
        <p:spPr>
          <a:xfrm>
            <a:off x="1020277" y="899887"/>
            <a:ext cx="10809169" cy="4538388"/>
          </a:xfrm>
        </p:spPr>
        <p:txBody>
          <a:bodyPr>
            <a:normAutofit lnSpcReduction="10000"/>
          </a:bodyPr>
          <a:lstStyle/>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Father died 60 </a:t>
            </a:r>
            <a:r>
              <a:rPr lang="en-US" dirty="0" err="1">
                <a:solidFill>
                  <a:srgbClr val="003C71"/>
                </a:solidFill>
                <a:latin typeface="Lato" panose="020F0502020204030203" pitchFamily="34" charset="0"/>
                <a:ea typeface="Lato" panose="020F0502020204030203" pitchFamily="34" charset="0"/>
                <a:cs typeface="Lato" panose="020F0502020204030203" pitchFamily="34" charset="0"/>
              </a:rPr>
              <a:t>yo</a:t>
            </a:r>
            <a:r>
              <a:rPr lang="en-US" dirty="0">
                <a:solidFill>
                  <a:srgbClr val="003C71"/>
                </a:solidFill>
                <a:latin typeface="Lato" panose="020F0502020204030203" pitchFamily="34" charset="0"/>
                <a:ea typeface="Lato" panose="020F0502020204030203" pitchFamily="34" charset="0"/>
                <a:cs typeface="Lato" panose="020F0502020204030203" pitchFamily="34" charset="0"/>
              </a:rPr>
              <a:t> extensive ASVD</a:t>
            </a:r>
          </a:p>
          <a:p>
            <a:pPr marL="0" indent="0" algn="ctr">
              <a:buNone/>
            </a:pPr>
            <a:r>
              <a:rPr lang="en-US" dirty="0">
                <a:solidFill>
                  <a:srgbClr val="003C71"/>
                </a:solidFill>
                <a:ea typeface="Lato" panose="020F0502020204030203" pitchFamily="34" charset="0"/>
                <a:cs typeface="Lato" panose="020F0502020204030203" pitchFamily="34" charset="0"/>
              </a:rPr>
              <a:t>Mother died 92 </a:t>
            </a:r>
            <a:r>
              <a:rPr lang="en-US" dirty="0" err="1">
                <a:solidFill>
                  <a:srgbClr val="003C71"/>
                </a:solidFill>
                <a:ea typeface="Lato" panose="020F0502020204030203" pitchFamily="34" charset="0"/>
                <a:cs typeface="Lato" panose="020F0502020204030203" pitchFamily="34" charset="0"/>
              </a:rPr>
              <a:t>yo</a:t>
            </a:r>
            <a:r>
              <a:rPr lang="en-US" dirty="0">
                <a:solidFill>
                  <a:srgbClr val="003C71"/>
                </a:solidFill>
                <a:ea typeface="Lato" panose="020F0502020204030203" pitchFamily="34" charset="0"/>
                <a:cs typeface="Lato" panose="020F0502020204030203" pitchFamily="34" charset="0"/>
              </a:rPr>
              <a:t> with bad Alzheimer’s</a:t>
            </a:r>
          </a:p>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Paternal uncle who died of stroke and PAD</a:t>
            </a:r>
          </a:p>
          <a:p>
            <a:pPr marL="0" indent="0" algn="ctr">
              <a:buNone/>
            </a:pPr>
            <a:r>
              <a:rPr lang="en-US" dirty="0">
                <a:solidFill>
                  <a:srgbClr val="003C71"/>
                </a:solidFill>
                <a:ea typeface="Lato" panose="020F0502020204030203" pitchFamily="34" charset="0"/>
                <a:cs typeface="Lato" panose="020F0502020204030203" pitchFamily="34" charset="0"/>
              </a:rPr>
              <a:t>Other paternal uncles with extensive ASVD</a:t>
            </a:r>
          </a:p>
          <a:p>
            <a:pPr marL="0" indent="0" algn="ctr">
              <a:buNone/>
            </a:pPr>
            <a:endParaRPr lang="en-US" dirty="0">
              <a:solidFill>
                <a:srgbClr val="003C71"/>
              </a:solidFill>
              <a:latin typeface="Lato" panose="020F0502020204030203" pitchFamily="34" charset="0"/>
              <a:ea typeface="Lato" panose="020F0502020204030203" pitchFamily="34" charset="0"/>
              <a:cs typeface="Lato" panose="020F0502020204030203" pitchFamily="34" charset="0"/>
            </a:endParaRPr>
          </a:p>
          <a:p>
            <a:pPr marL="0" indent="0" algn="ctr">
              <a:buNone/>
            </a:pPr>
            <a:r>
              <a:rPr lang="en-US" sz="4000" dirty="0">
                <a:solidFill>
                  <a:srgbClr val="003C71"/>
                </a:solidFill>
                <a:ea typeface="Lato" panose="020F0502020204030203" pitchFamily="34" charset="0"/>
                <a:cs typeface="Lato" panose="020F0502020204030203" pitchFamily="34" charset="0"/>
              </a:rPr>
              <a:t>Exam</a:t>
            </a:r>
          </a:p>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BP-144/72, HR- 68, 5’ 6 ½ ‘’, 153 lbs., waist 33 ½ ‘’, BMI- 24.5</a:t>
            </a:r>
          </a:p>
          <a:p>
            <a:pPr marL="0" indent="0" algn="ctr">
              <a:buNone/>
            </a:pPr>
            <a:r>
              <a:rPr lang="en-US" dirty="0">
                <a:solidFill>
                  <a:srgbClr val="003C71"/>
                </a:solidFill>
                <a:ea typeface="Lato" panose="020F0502020204030203" pitchFamily="34" charset="0"/>
                <a:cs typeface="Lato" panose="020F0502020204030203" pitchFamily="34" charset="0"/>
              </a:rPr>
              <a:t>No bruits</a:t>
            </a:r>
          </a:p>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NT pro-BNP-121; hscTnI-2.9; galectin-3- 17.0</a:t>
            </a:r>
          </a:p>
        </p:txBody>
      </p:sp>
    </p:spTree>
    <p:extLst>
      <p:ext uri="{BB962C8B-B14F-4D97-AF65-F5344CB8AC3E}">
        <p14:creationId xmlns:p14="http://schemas.microsoft.com/office/powerpoint/2010/main" val="45673142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7F15-3707-45AF-8948-23161F918330}"/>
              </a:ext>
            </a:extLst>
          </p:cNvPr>
          <p:cNvSpPr>
            <a:spLocks noGrp="1"/>
          </p:cNvSpPr>
          <p:nvPr>
            <p:ph type="title"/>
          </p:nvPr>
        </p:nvSpPr>
        <p:spPr>
          <a:xfrm>
            <a:off x="1077685" y="1"/>
            <a:ext cx="10515599" cy="928914"/>
          </a:xfrm>
        </p:spPr>
        <p:txBody>
          <a:bodyPr>
            <a:normAutofit/>
          </a:bodyPr>
          <a:lstStyle/>
          <a:p>
            <a:pPr algn="ctr"/>
            <a:r>
              <a:rPr lang="en-US" sz="3600" dirty="0">
                <a:solidFill>
                  <a:srgbClr val="003C71"/>
                </a:solidFill>
                <a:latin typeface="Lato" panose="020F0502020204030203" pitchFamily="34" charset="0"/>
                <a:ea typeface="Lato" panose="020F0502020204030203" pitchFamily="34" charset="0"/>
                <a:cs typeface="Lato" panose="020F0502020204030203" pitchFamily="34" charset="0"/>
              </a:rPr>
              <a:t>Galectin-3 Predicts HF and Mortality Risk Post-MI</a:t>
            </a:r>
          </a:p>
        </p:txBody>
      </p:sp>
      <p:sp>
        <p:nvSpPr>
          <p:cNvPr id="3" name="Content Placeholder 2">
            <a:extLst>
              <a:ext uri="{FF2B5EF4-FFF2-40B4-BE49-F238E27FC236}">
                <a16:creationId xmlns:a16="http://schemas.microsoft.com/office/drawing/2014/main" id="{06DA0057-B9CB-41EE-8FB4-D8CD3AECA24D}"/>
              </a:ext>
            </a:extLst>
          </p:cNvPr>
          <p:cNvSpPr>
            <a:spLocks noGrp="1"/>
          </p:cNvSpPr>
          <p:nvPr>
            <p:ph idx="1"/>
          </p:nvPr>
        </p:nvSpPr>
        <p:spPr>
          <a:xfrm>
            <a:off x="1077686" y="928915"/>
            <a:ext cx="10515600" cy="4354285"/>
          </a:xfrm>
        </p:spPr>
        <p:txBody>
          <a:bodyPr/>
          <a:lstStyle/>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1,342 post MI pts; mean age 67; 61% male; 79% NSTEMI; galectin-3 sorted by </a:t>
            </a:r>
            <a:r>
              <a:rPr lang="en-US" dirty="0" err="1">
                <a:solidFill>
                  <a:srgbClr val="003C71"/>
                </a:solidFill>
                <a:latin typeface="Lato" panose="020F0502020204030203" pitchFamily="34" charset="0"/>
                <a:ea typeface="Lato" panose="020F0502020204030203" pitchFamily="34" charset="0"/>
                <a:cs typeface="Lato" panose="020F0502020204030203" pitchFamily="34" charset="0"/>
              </a:rPr>
              <a:t>tertiles</a:t>
            </a:r>
            <a:r>
              <a:rPr lang="en-US" dirty="0">
                <a:solidFill>
                  <a:srgbClr val="003C71"/>
                </a:solidFill>
                <a:latin typeface="Lato" panose="020F0502020204030203" pitchFamily="34" charset="0"/>
                <a:ea typeface="Lato" panose="020F0502020204030203" pitchFamily="34" charset="0"/>
                <a:cs typeface="Lato" panose="020F0502020204030203" pitchFamily="34" charset="0"/>
              </a:rPr>
              <a:t>; followed 5.5yrs.</a:t>
            </a:r>
          </a:p>
          <a:p>
            <a:pPr marL="0" indent="0" algn="ctr">
              <a:buNone/>
            </a:pPr>
            <a:endParaRPr lang="en-US" dirty="0">
              <a:solidFill>
                <a:srgbClr val="003C71"/>
              </a:solidFill>
              <a:ea typeface="Lato" panose="020F0502020204030203" pitchFamily="34" charset="0"/>
              <a:cs typeface="Lato" panose="020F0502020204030203" pitchFamily="34" charset="0"/>
            </a:endParaRPr>
          </a:p>
          <a:p>
            <a:pPr marL="0" indent="0" algn="ctr">
              <a:buNone/>
            </a:pPr>
            <a:r>
              <a:rPr lang="en-US" dirty="0" err="1">
                <a:solidFill>
                  <a:srgbClr val="003C71"/>
                </a:solidFill>
                <a:latin typeface="Lato" panose="020F0502020204030203" pitchFamily="34" charset="0"/>
                <a:ea typeface="Lato" panose="020F0502020204030203" pitchFamily="34" charset="0"/>
                <a:cs typeface="Lato" panose="020F0502020204030203" pitchFamily="34" charset="0"/>
              </a:rPr>
              <a:t>Tertile</a:t>
            </a:r>
            <a:r>
              <a:rPr lang="en-US" dirty="0">
                <a:solidFill>
                  <a:srgbClr val="003C71"/>
                </a:solidFill>
                <a:latin typeface="Lato" panose="020F0502020204030203" pitchFamily="34" charset="0"/>
                <a:ea typeface="Lato" panose="020F0502020204030203" pitchFamily="34" charset="0"/>
                <a:cs typeface="Lato" panose="020F0502020204030203" pitchFamily="34" charset="0"/>
              </a:rPr>
              <a:t> 1: &lt;15.1 ng/ml</a:t>
            </a:r>
          </a:p>
          <a:p>
            <a:pPr marL="0" indent="0" algn="ctr">
              <a:buNone/>
            </a:pPr>
            <a:r>
              <a:rPr lang="en-US" dirty="0" err="1">
                <a:solidFill>
                  <a:srgbClr val="003C71"/>
                </a:solidFill>
                <a:ea typeface="Lato" panose="020F0502020204030203" pitchFamily="34" charset="0"/>
                <a:cs typeface="Lato" panose="020F0502020204030203" pitchFamily="34" charset="0"/>
              </a:rPr>
              <a:t>Tertile</a:t>
            </a:r>
            <a:r>
              <a:rPr lang="en-US" dirty="0">
                <a:solidFill>
                  <a:srgbClr val="003C71"/>
                </a:solidFill>
                <a:ea typeface="Lato" panose="020F0502020204030203" pitchFamily="34" charset="0"/>
                <a:cs typeface="Lato" panose="020F0502020204030203" pitchFamily="34" charset="0"/>
              </a:rPr>
              <a:t> 2: 15.1-22.4 ng/ml</a:t>
            </a:r>
          </a:p>
          <a:p>
            <a:pPr marL="0" indent="0" algn="ctr">
              <a:buNone/>
            </a:pPr>
            <a:r>
              <a:rPr lang="en-US" dirty="0" err="1">
                <a:solidFill>
                  <a:srgbClr val="003C71"/>
                </a:solidFill>
                <a:latin typeface="Lato" panose="020F0502020204030203" pitchFamily="34" charset="0"/>
                <a:ea typeface="Lato" panose="020F0502020204030203" pitchFamily="34" charset="0"/>
                <a:cs typeface="Lato" panose="020F0502020204030203" pitchFamily="34" charset="0"/>
              </a:rPr>
              <a:t>Tertile</a:t>
            </a:r>
            <a:r>
              <a:rPr lang="en-US">
                <a:solidFill>
                  <a:srgbClr val="003C71"/>
                </a:solidFill>
                <a:latin typeface="Lato" panose="020F0502020204030203" pitchFamily="34" charset="0"/>
                <a:ea typeface="Lato" panose="020F0502020204030203" pitchFamily="34" charset="0"/>
                <a:cs typeface="Lato" panose="020F0502020204030203" pitchFamily="34" charset="0"/>
              </a:rPr>
              <a:t> 3: &gt;22.4 ng/ml</a:t>
            </a:r>
            <a:endParaRPr lang="en-US" dirty="0">
              <a:solidFill>
                <a:srgbClr val="003C71"/>
              </a:solidFill>
              <a:latin typeface="Lato" panose="020F0502020204030203" pitchFamily="34" charset="0"/>
              <a:ea typeface="Lato" panose="020F0502020204030203" pitchFamily="34" charset="0"/>
              <a:cs typeface="Lato" panose="020F0502020204030203" pitchFamily="34" charset="0"/>
            </a:endParaRPr>
          </a:p>
          <a:p>
            <a:pPr marL="0" indent="0" algn="ctr">
              <a:buNone/>
            </a:pPr>
            <a:endParaRPr lang="en-US" dirty="0">
              <a:solidFill>
                <a:srgbClr val="003C71"/>
              </a:solidFill>
              <a:ea typeface="Lato" panose="020F0502020204030203" pitchFamily="34" charset="0"/>
              <a:cs typeface="Lato" panose="020F0502020204030203" pitchFamily="34" charset="0"/>
            </a:endParaRPr>
          </a:p>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Outcomes: 368- HF; 484 deaths</a:t>
            </a:r>
          </a:p>
        </p:txBody>
      </p:sp>
      <p:sp>
        <p:nvSpPr>
          <p:cNvPr id="4" name="TextBox 3">
            <a:extLst>
              <a:ext uri="{FF2B5EF4-FFF2-40B4-BE49-F238E27FC236}">
                <a16:creationId xmlns:a16="http://schemas.microsoft.com/office/drawing/2014/main" id="{27604404-89AF-478D-B78E-72E25624B7F2}"/>
              </a:ext>
            </a:extLst>
          </p:cNvPr>
          <p:cNvSpPr txBox="1"/>
          <p:nvPr/>
        </p:nvSpPr>
        <p:spPr>
          <a:xfrm>
            <a:off x="1077684" y="5704114"/>
            <a:ext cx="10515600" cy="1200329"/>
          </a:xfrm>
          <a:prstGeom prst="rect">
            <a:avLst/>
          </a:prstGeom>
          <a:noFill/>
        </p:spPr>
        <p:txBody>
          <a:bodyPr wrap="square" rtlCol="0">
            <a:spAutoFit/>
          </a:bodyPr>
          <a:lstStyle/>
          <a:p>
            <a:pPr algn="ctr"/>
            <a:r>
              <a:rPr lang="en-US" dirty="0" err="1">
                <a:solidFill>
                  <a:schemeClr val="tx1">
                    <a:lumMod val="60000"/>
                    <a:lumOff val="40000"/>
                  </a:schemeClr>
                </a:solidFill>
              </a:rPr>
              <a:t>Asleh</a:t>
            </a:r>
            <a:r>
              <a:rPr lang="en-US" dirty="0">
                <a:solidFill>
                  <a:schemeClr val="tx1">
                    <a:lumMod val="60000"/>
                    <a:lumOff val="40000"/>
                  </a:schemeClr>
                </a:solidFill>
              </a:rPr>
              <a:t>, R., et al. (2019). "Galectin-3 Levels and Outcomes After Myocardial Infarction."                                          </a:t>
            </a:r>
            <a:r>
              <a:rPr lang="en-US" u="sng" dirty="0">
                <a:solidFill>
                  <a:schemeClr val="tx1">
                    <a:lumMod val="60000"/>
                    <a:lumOff val="40000"/>
                  </a:schemeClr>
                </a:solidFill>
              </a:rPr>
              <a:t>A Population-Based Study.</a:t>
            </a:r>
            <a:r>
              <a:rPr lang="en-US" dirty="0">
                <a:solidFill>
                  <a:schemeClr val="tx1">
                    <a:lumMod val="60000"/>
                    <a:lumOff val="40000"/>
                  </a:schemeClr>
                </a:solidFill>
              </a:rPr>
              <a:t>                                                                                                                                                     </a:t>
            </a:r>
            <a:r>
              <a:rPr lang="en-US" i="1" dirty="0">
                <a:solidFill>
                  <a:schemeClr val="tx1">
                    <a:lumMod val="60000"/>
                    <a:lumOff val="40000"/>
                  </a:schemeClr>
                </a:solidFill>
              </a:rPr>
              <a:t>JACC</a:t>
            </a:r>
            <a:r>
              <a:rPr lang="en-US" dirty="0">
                <a:solidFill>
                  <a:schemeClr val="tx1">
                    <a:lumMod val="60000"/>
                    <a:lumOff val="40000"/>
                  </a:schemeClr>
                </a:solidFill>
              </a:rPr>
              <a:t>. </a:t>
            </a:r>
            <a:r>
              <a:rPr lang="en-US" b="1" dirty="0">
                <a:solidFill>
                  <a:schemeClr val="tx1">
                    <a:lumMod val="60000"/>
                    <a:lumOff val="40000"/>
                  </a:schemeClr>
                </a:solidFill>
              </a:rPr>
              <a:t>73</a:t>
            </a:r>
            <a:r>
              <a:rPr lang="en-US" dirty="0">
                <a:solidFill>
                  <a:schemeClr val="tx1">
                    <a:lumMod val="60000"/>
                    <a:lumOff val="40000"/>
                  </a:schemeClr>
                </a:solidFill>
              </a:rPr>
              <a:t>(18): 2286-2295.</a:t>
            </a:r>
          </a:p>
          <a:p>
            <a:pPr algn="ctr"/>
            <a:r>
              <a:rPr lang="en-US" dirty="0"/>
              <a:t>	</a:t>
            </a:r>
          </a:p>
        </p:txBody>
      </p:sp>
    </p:spTree>
    <p:extLst>
      <p:ext uri="{BB962C8B-B14F-4D97-AF65-F5344CB8AC3E}">
        <p14:creationId xmlns:p14="http://schemas.microsoft.com/office/powerpoint/2010/main" val="241308141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7F15-3707-45AF-8948-23161F918330}"/>
              </a:ext>
            </a:extLst>
          </p:cNvPr>
          <p:cNvSpPr>
            <a:spLocks noGrp="1"/>
          </p:cNvSpPr>
          <p:nvPr>
            <p:ph type="title"/>
          </p:nvPr>
        </p:nvSpPr>
        <p:spPr>
          <a:xfrm>
            <a:off x="1077685" y="1"/>
            <a:ext cx="10515599" cy="928914"/>
          </a:xfrm>
        </p:spPr>
        <p:txBody>
          <a:bodyPr>
            <a:normAutofit/>
          </a:bodyPr>
          <a:lstStyle/>
          <a:p>
            <a:pPr algn="ctr"/>
            <a:r>
              <a:rPr lang="en-US" sz="3600" dirty="0">
                <a:solidFill>
                  <a:srgbClr val="003C71"/>
                </a:solidFill>
                <a:latin typeface="Lato" panose="020F0502020204030203" pitchFamily="34" charset="0"/>
                <a:ea typeface="Lato" panose="020F0502020204030203" pitchFamily="34" charset="0"/>
                <a:cs typeface="Lato" panose="020F0502020204030203" pitchFamily="34" charset="0"/>
              </a:rPr>
              <a:t>Galectin-3 Predicts HF and Mortality Risk Post-MI</a:t>
            </a:r>
          </a:p>
        </p:txBody>
      </p:sp>
      <p:sp>
        <p:nvSpPr>
          <p:cNvPr id="3" name="Content Placeholder 2">
            <a:extLst>
              <a:ext uri="{FF2B5EF4-FFF2-40B4-BE49-F238E27FC236}">
                <a16:creationId xmlns:a16="http://schemas.microsoft.com/office/drawing/2014/main" id="{06DA0057-B9CB-41EE-8FB4-D8CD3AECA24D}"/>
              </a:ext>
            </a:extLst>
          </p:cNvPr>
          <p:cNvSpPr>
            <a:spLocks noGrp="1"/>
          </p:cNvSpPr>
          <p:nvPr>
            <p:ph idx="1"/>
          </p:nvPr>
        </p:nvSpPr>
        <p:spPr>
          <a:xfrm>
            <a:off x="1077684" y="928914"/>
            <a:ext cx="10515600" cy="4492171"/>
          </a:xfrm>
        </p:spPr>
        <p:txBody>
          <a:bodyPr>
            <a:normAutofit/>
          </a:bodyPr>
          <a:lstStyle/>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After adjusting for: age, sex, comorbidities and troponin, elevated galectin-3 was associated with increased risk of HF &amp; death.</a:t>
            </a:r>
          </a:p>
          <a:p>
            <a:pPr marL="0" indent="0" algn="ctr">
              <a:buNone/>
            </a:pPr>
            <a:r>
              <a:rPr lang="en-US" dirty="0" err="1">
                <a:solidFill>
                  <a:srgbClr val="003C71"/>
                </a:solidFill>
                <a:ea typeface="Lato" panose="020F0502020204030203" pitchFamily="34" charset="0"/>
                <a:cs typeface="Lato" panose="020F0502020204030203" pitchFamily="34" charset="0"/>
              </a:rPr>
              <a:t>Tertile</a:t>
            </a:r>
            <a:r>
              <a:rPr lang="en-US" dirty="0">
                <a:solidFill>
                  <a:srgbClr val="003C71"/>
                </a:solidFill>
                <a:ea typeface="Lato" panose="020F0502020204030203" pitchFamily="34" charset="0"/>
                <a:cs typeface="Lato" panose="020F0502020204030203" pitchFamily="34" charset="0"/>
              </a:rPr>
              <a:t> 2 compared to 1</a:t>
            </a:r>
          </a:p>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HR- HF- 1.4 (95% CI, 1.0-2.0)</a:t>
            </a:r>
          </a:p>
          <a:p>
            <a:pPr marL="0" indent="0" algn="ctr">
              <a:buNone/>
            </a:pPr>
            <a:r>
              <a:rPr lang="en-US" dirty="0">
                <a:solidFill>
                  <a:srgbClr val="003C71"/>
                </a:solidFill>
                <a:ea typeface="Lato" panose="020F0502020204030203" pitchFamily="34" charset="0"/>
                <a:cs typeface="Lato" panose="020F0502020204030203" pitchFamily="34" charset="0"/>
              </a:rPr>
              <a:t>HR- death – 1.3 (95% CI, 0.9-1.7)</a:t>
            </a:r>
          </a:p>
          <a:p>
            <a:pPr marL="0" indent="0" algn="ctr">
              <a:buNone/>
            </a:pPr>
            <a:endParaRPr lang="en-US" dirty="0">
              <a:solidFill>
                <a:srgbClr val="003C71"/>
              </a:solidFill>
              <a:ea typeface="Lato" panose="020F0502020204030203" pitchFamily="34" charset="0"/>
              <a:cs typeface="Lato" panose="020F0502020204030203" pitchFamily="34" charset="0"/>
            </a:endParaRPr>
          </a:p>
          <a:p>
            <a:pPr marL="0" indent="0" algn="ctr">
              <a:buNone/>
            </a:pPr>
            <a:r>
              <a:rPr lang="en-US" dirty="0" err="1">
                <a:solidFill>
                  <a:srgbClr val="003C71"/>
                </a:solidFill>
                <a:latin typeface="Lato" panose="020F0502020204030203" pitchFamily="34" charset="0"/>
                <a:ea typeface="Lato" panose="020F0502020204030203" pitchFamily="34" charset="0"/>
                <a:cs typeface="Lato" panose="020F0502020204030203" pitchFamily="34" charset="0"/>
              </a:rPr>
              <a:t>Tertile</a:t>
            </a:r>
            <a:r>
              <a:rPr lang="en-US" dirty="0">
                <a:solidFill>
                  <a:srgbClr val="003C71"/>
                </a:solidFill>
                <a:latin typeface="Lato" panose="020F0502020204030203" pitchFamily="34" charset="0"/>
                <a:ea typeface="Lato" panose="020F0502020204030203" pitchFamily="34" charset="0"/>
                <a:cs typeface="Lato" panose="020F0502020204030203" pitchFamily="34" charset="0"/>
              </a:rPr>
              <a:t> 3 compared to 1</a:t>
            </a:r>
          </a:p>
          <a:p>
            <a:pPr marL="0" indent="0" algn="ctr">
              <a:buNone/>
            </a:pPr>
            <a:r>
              <a:rPr lang="en-US" dirty="0">
                <a:solidFill>
                  <a:srgbClr val="003C71"/>
                </a:solidFill>
                <a:ea typeface="Lato" panose="020F0502020204030203" pitchFamily="34" charset="0"/>
                <a:cs typeface="Lato" panose="020F0502020204030203" pitchFamily="34" charset="0"/>
              </a:rPr>
              <a:t>HR-HF- 2.3 (95% CI, 1.6-3.2)</a:t>
            </a:r>
          </a:p>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HR-death- 2.4 (95% CI, 1.8-3.2)</a:t>
            </a:r>
          </a:p>
        </p:txBody>
      </p:sp>
      <p:sp>
        <p:nvSpPr>
          <p:cNvPr id="4" name="TextBox 3">
            <a:extLst>
              <a:ext uri="{FF2B5EF4-FFF2-40B4-BE49-F238E27FC236}">
                <a16:creationId xmlns:a16="http://schemas.microsoft.com/office/drawing/2014/main" id="{27604404-89AF-478D-B78E-72E25624B7F2}"/>
              </a:ext>
            </a:extLst>
          </p:cNvPr>
          <p:cNvSpPr txBox="1"/>
          <p:nvPr/>
        </p:nvSpPr>
        <p:spPr>
          <a:xfrm>
            <a:off x="1077684" y="5704114"/>
            <a:ext cx="10515600" cy="1200329"/>
          </a:xfrm>
          <a:prstGeom prst="rect">
            <a:avLst/>
          </a:prstGeom>
          <a:noFill/>
        </p:spPr>
        <p:txBody>
          <a:bodyPr wrap="square" rtlCol="0">
            <a:spAutoFit/>
          </a:bodyPr>
          <a:lstStyle/>
          <a:p>
            <a:pPr algn="ctr"/>
            <a:r>
              <a:rPr lang="en-US" dirty="0" err="1">
                <a:solidFill>
                  <a:schemeClr val="tx1">
                    <a:lumMod val="60000"/>
                    <a:lumOff val="40000"/>
                  </a:schemeClr>
                </a:solidFill>
              </a:rPr>
              <a:t>Asleh</a:t>
            </a:r>
            <a:r>
              <a:rPr lang="en-US" dirty="0">
                <a:solidFill>
                  <a:schemeClr val="tx1">
                    <a:lumMod val="60000"/>
                    <a:lumOff val="40000"/>
                  </a:schemeClr>
                </a:solidFill>
              </a:rPr>
              <a:t>, R., et al. (2019). "Galectin-3 Levels and Outcomes After Myocardial Infarction."                                          </a:t>
            </a:r>
            <a:r>
              <a:rPr lang="en-US" u="sng" dirty="0">
                <a:solidFill>
                  <a:schemeClr val="tx1">
                    <a:lumMod val="60000"/>
                    <a:lumOff val="40000"/>
                  </a:schemeClr>
                </a:solidFill>
              </a:rPr>
              <a:t>A Population-Based Study.</a:t>
            </a:r>
            <a:r>
              <a:rPr lang="en-US" dirty="0">
                <a:solidFill>
                  <a:schemeClr val="tx1">
                    <a:lumMod val="60000"/>
                    <a:lumOff val="40000"/>
                  </a:schemeClr>
                </a:solidFill>
              </a:rPr>
              <a:t>                                                                                                                                                     </a:t>
            </a:r>
            <a:r>
              <a:rPr lang="en-US" i="1" dirty="0">
                <a:solidFill>
                  <a:schemeClr val="tx1">
                    <a:lumMod val="60000"/>
                    <a:lumOff val="40000"/>
                  </a:schemeClr>
                </a:solidFill>
              </a:rPr>
              <a:t>JACC</a:t>
            </a:r>
            <a:r>
              <a:rPr lang="en-US" dirty="0">
                <a:solidFill>
                  <a:schemeClr val="tx1">
                    <a:lumMod val="60000"/>
                    <a:lumOff val="40000"/>
                  </a:schemeClr>
                </a:solidFill>
              </a:rPr>
              <a:t>. </a:t>
            </a:r>
            <a:r>
              <a:rPr lang="en-US" b="1" dirty="0">
                <a:solidFill>
                  <a:schemeClr val="tx1">
                    <a:lumMod val="60000"/>
                    <a:lumOff val="40000"/>
                  </a:schemeClr>
                </a:solidFill>
              </a:rPr>
              <a:t>73</a:t>
            </a:r>
            <a:r>
              <a:rPr lang="en-US" dirty="0">
                <a:solidFill>
                  <a:schemeClr val="tx1">
                    <a:lumMod val="60000"/>
                    <a:lumOff val="40000"/>
                  </a:schemeClr>
                </a:solidFill>
              </a:rPr>
              <a:t>(18): 2286-2295.</a:t>
            </a:r>
          </a:p>
          <a:p>
            <a:pPr algn="ctr"/>
            <a:r>
              <a:rPr lang="en-US" dirty="0"/>
              <a:t>	</a:t>
            </a:r>
          </a:p>
        </p:txBody>
      </p:sp>
    </p:spTree>
    <p:extLst>
      <p:ext uri="{BB962C8B-B14F-4D97-AF65-F5344CB8AC3E}">
        <p14:creationId xmlns:p14="http://schemas.microsoft.com/office/powerpoint/2010/main" val="351791106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7F15-3707-45AF-8948-23161F918330}"/>
              </a:ext>
            </a:extLst>
          </p:cNvPr>
          <p:cNvSpPr>
            <a:spLocks noGrp="1"/>
          </p:cNvSpPr>
          <p:nvPr>
            <p:ph type="title"/>
          </p:nvPr>
        </p:nvSpPr>
        <p:spPr>
          <a:xfrm>
            <a:off x="1077685" y="1"/>
            <a:ext cx="10515599" cy="928914"/>
          </a:xfrm>
        </p:spPr>
        <p:txBody>
          <a:bodyPr>
            <a:normAutofit/>
          </a:bodyPr>
          <a:lstStyle/>
          <a:p>
            <a:pPr algn="ctr"/>
            <a:r>
              <a:rPr lang="en-US" sz="3600" dirty="0">
                <a:solidFill>
                  <a:srgbClr val="003C71"/>
                </a:solidFill>
                <a:latin typeface="Lato" panose="020F0502020204030203" pitchFamily="34" charset="0"/>
                <a:ea typeface="Lato" panose="020F0502020204030203" pitchFamily="34" charset="0"/>
                <a:cs typeface="Lato" panose="020F0502020204030203" pitchFamily="34" charset="0"/>
              </a:rPr>
              <a:t>Galectin-3 Predicts HF and Mortality Risk Post-MI</a:t>
            </a:r>
          </a:p>
        </p:txBody>
      </p:sp>
      <p:sp>
        <p:nvSpPr>
          <p:cNvPr id="3" name="Content Placeholder 2">
            <a:extLst>
              <a:ext uri="{FF2B5EF4-FFF2-40B4-BE49-F238E27FC236}">
                <a16:creationId xmlns:a16="http://schemas.microsoft.com/office/drawing/2014/main" id="{06DA0057-B9CB-41EE-8FB4-D8CD3AECA24D}"/>
              </a:ext>
            </a:extLst>
          </p:cNvPr>
          <p:cNvSpPr>
            <a:spLocks noGrp="1"/>
          </p:cNvSpPr>
          <p:nvPr>
            <p:ph idx="1"/>
          </p:nvPr>
        </p:nvSpPr>
        <p:spPr>
          <a:xfrm>
            <a:off x="1077686" y="1523999"/>
            <a:ext cx="10515600" cy="3759201"/>
          </a:xfrm>
        </p:spPr>
        <p:txBody>
          <a:bodyPr/>
          <a:lstStyle/>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HF risk independent of recurrent MI and remained significant when ST2 was added.</a:t>
            </a:r>
          </a:p>
          <a:p>
            <a:pPr marL="0" indent="0" algn="ctr">
              <a:buNone/>
            </a:pPr>
            <a:endParaRPr lang="en-US" dirty="0">
              <a:solidFill>
                <a:srgbClr val="003C71"/>
              </a:solidFill>
              <a:ea typeface="Lato" panose="020F0502020204030203" pitchFamily="34" charset="0"/>
              <a:cs typeface="Lato" panose="020F0502020204030203" pitchFamily="34" charset="0"/>
            </a:endParaRPr>
          </a:p>
          <a:p>
            <a:pPr marL="0" indent="0" algn="ctr">
              <a:buNone/>
            </a:pPr>
            <a:r>
              <a:rPr lang="en-US" dirty="0">
                <a:solidFill>
                  <a:srgbClr val="003C71"/>
                </a:solidFill>
                <a:ea typeface="Lato" panose="020F0502020204030203" pitchFamily="34" charset="0"/>
                <a:cs typeface="Lato" panose="020F0502020204030203" pitchFamily="34" charset="0"/>
              </a:rPr>
              <a:t>Galectin-3 is an independent prognostic marker after MI                         for risk of HF and death.</a:t>
            </a:r>
            <a:endParaRPr lang="en-US" dirty="0">
              <a:solidFill>
                <a:srgbClr val="003C71"/>
              </a:solidFill>
              <a:latin typeface="Lato" panose="020F0502020204030203" pitchFamily="34" charset="0"/>
              <a:ea typeface="Lato" panose="020F0502020204030203" pitchFamily="34" charset="0"/>
              <a:cs typeface="Lato" panose="020F0502020204030203" pitchFamily="34" charset="0"/>
            </a:endParaRPr>
          </a:p>
        </p:txBody>
      </p:sp>
      <p:sp>
        <p:nvSpPr>
          <p:cNvPr id="4" name="TextBox 3">
            <a:extLst>
              <a:ext uri="{FF2B5EF4-FFF2-40B4-BE49-F238E27FC236}">
                <a16:creationId xmlns:a16="http://schemas.microsoft.com/office/drawing/2014/main" id="{27604404-89AF-478D-B78E-72E25624B7F2}"/>
              </a:ext>
            </a:extLst>
          </p:cNvPr>
          <p:cNvSpPr txBox="1"/>
          <p:nvPr/>
        </p:nvSpPr>
        <p:spPr>
          <a:xfrm>
            <a:off x="1077684" y="5704114"/>
            <a:ext cx="10515600" cy="1200329"/>
          </a:xfrm>
          <a:prstGeom prst="rect">
            <a:avLst/>
          </a:prstGeom>
          <a:noFill/>
        </p:spPr>
        <p:txBody>
          <a:bodyPr wrap="square" rtlCol="0">
            <a:spAutoFit/>
          </a:bodyPr>
          <a:lstStyle/>
          <a:p>
            <a:pPr algn="ctr"/>
            <a:r>
              <a:rPr lang="en-US" dirty="0" err="1">
                <a:solidFill>
                  <a:schemeClr val="tx1">
                    <a:lumMod val="60000"/>
                    <a:lumOff val="40000"/>
                  </a:schemeClr>
                </a:solidFill>
              </a:rPr>
              <a:t>Asleh</a:t>
            </a:r>
            <a:r>
              <a:rPr lang="en-US" dirty="0">
                <a:solidFill>
                  <a:schemeClr val="tx1">
                    <a:lumMod val="60000"/>
                    <a:lumOff val="40000"/>
                  </a:schemeClr>
                </a:solidFill>
              </a:rPr>
              <a:t>, R., et al. (2019). "Galectin-3 Levels and Outcomes After Myocardial Infarction."                                          </a:t>
            </a:r>
            <a:r>
              <a:rPr lang="en-US" u="sng" dirty="0">
                <a:solidFill>
                  <a:schemeClr val="tx1">
                    <a:lumMod val="60000"/>
                    <a:lumOff val="40000"/>
                  </a:schemeClr>
                </a:solidFill>
              </a:rPr>
              <a:t>A Population-Based Study.</a:t>
            </a:r>
            <a:r>
              <a:rPr lang="en-US" dirty="0">
                <a:solidFill>
                  <a:schemeClr val="tx1">
                    <a:lumMod val="60000"/>
                    <a:lumOff val="40000"/>
                  </a:schemeClr>
                </a:solidFill>
              </a:rPr>
              <a:t>                                                                                                                                                     </a:t>
            </a:r>
            <a:r>
              <a:rPr lang="en-US" i="1" dirty="0">
                <a:solidFill>
                  <a:schemeClr val="tx1">
                    <a:lumMod val="60000"/>
                    <a:lumOff val="40000"/>
                  </a:schemeClr>
                </a:solidFill>
              </a:rPr>
              <a:t>JACC</a:t>
            </a:r>
            <a:r>
              <a:rPr lang="en-US" dirty="0">
                <a:solidFill>
                  <a:schemeClr val="tx1">
                    <a:lumMod val="60000"/>
                    <a:lumOff val="40000"/>
                  </a:schemeClr>
                </a:solidFill>
              </a:rPr>
              <a:t>. </a:t>
            </a:r>
            <a:r>
              <a:rPr lang="en-US" b="1" dirty="0">
                <a:solidFill>
                  <a:schemeClr val="tx1">
                    <a:lumMod val="60000"/>
                    <a:lumOff val="40000"/>
                  </a:schemeClr>
                </a:solidFill>
              </a:rPr>
              <a:t>73</a:t>
            </a:r>
            <a:r>
              <a:rPr lang="en-US" dirty="0">
                <a:solidFill>
                  <a:schemeClr val="tx1">
                    <a:lumMod val="60000"/>
                    <a:lumOff val="40000"/>
                  </a:schemeClr>
                </a:solidFill>
              </a:rPr>
              <a:t>(18): 2286-2295.</a:t>
            </a:r>
          </a:p>
          <a:p>
            <a:pPr algn="ctr"/>
            <a:r>
              <a:rPr lang="en-US" dirty="0"/>
              <a:t>	</a:t>
            </a:r>
          </a:p>
        </p:txBody>
      </p:sp>
      <p:sp>
        <p:nvSpPr>
          <p:cNvPr id="5" name="TextBox 4">
            <a:extLst>
              <a:ext uri="{FF2B5EF4-FFF2-40B4-BE49-F238E27FC236}">
                <a16:creationId xmlns:a16="http://schemas.microsoft.com/office/drawing/2014/main" id="{8EEA21B0-A418-4AB2-AA34-79A9629E5ADA}"/>
              </a:ext>
            </a:extLst>
          </p:cNvPr>
          <p:cNvSpPr txBox="1"/>
          <p:nvPr/>
        </p:nvSpPr>
        <p:spPr>
          <a:xfrm>
            <a:off x="1694335" y="4383741"/>
            <a:ext cx="9523761" cy="461665"/>
          </a:xfrm>
          <a:prstGeom prst="rect">
            <a:avLst/>
          </a:prstGeom>
          <a:noFill/>
        </p:spPr>
        <p:txBody>
          <a:bodyPr wrap="none" rtlCol="0">
            <a:spAutoFit/>
          </a:bodyPr>
          <a:lstStyle/>
          <a:p>
            <a:r>
              <a:rPr lang="en-US" sz="2400" dirty="0">
                <a:solidFill>
                  <a:schemeClr val="bg1"/>
                </a:solidFill>
                <a:highlight>
                  <a:srgbClr val="FF0000"/>
                </a:highlight>
              </a:rPr>
              <a:t>Joe with a </a:t>
            </a:r>
            <a:r>
              <a:rPr lang="en-US" sz="2400" dirty="0" err="1">
                <a:solidFill>
                  <a:schemeClr val="bg1"/>
                </a:solidFill>
                <a:highlight>
                  <a:srgbClr val="FF0000"/>
                </a:highlight>
              </a:rPr>
              <a:t>tertile</a:t>
            </a:r>
            <a:r>
              <a:rPr lang="en-US" sz="2400" dirty="0">
                <a:solidFill>
                  <a:schemeClr val="bg1"/>
                </a:solidFill>
                <a:highlight>
                  <a:srgbClr val="FF0000"/>
                </a:highlight>
              </a:rPr>
              <a:t> 2 galectin-3 had a 40% increased risk of HF by 2019</a:t>
            </a:r>
          </a:p>
        </p:txBody>
      </p:sp>
    </p:spTree>
    <p:extLst>
      <p:ext uri="{BB962C8B-B14F-4D97-AF65-F5344CB8AC3E}">
        <p14:creationId xmlns:p14="http://schemas.microsoft.com/office/powerpoint/2010/main" val="280676411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7F15-3707-45AF-8948-23161F918330}"/>
              </a:ext>
            </a:extLst>
          </p:cNvPr>
          <p:cNvSpPr>
            <a:spLocks noGrp="1"/>
          </p:cNvSpPr>
          <p:nvPr>
            <p:ph type="title"/>
          </p:nvPr>
        </p:nvSpPr>
        <p:spPr>
          <a:xfrm>
            <a:off x="1020278" y="67378"/>
            <a:ext cx="10809170" cy="513194"/>
          </a:xfrm>
        </p:spPr>
        <p:txBody>
          <a:bodyPr>
            <a:normAutofit fontScale="90000"/>
          </a:bodyPr>
          <a:lstStyle/>
          <a:p>
            <a:pPr algn="ctr"/>
            <a:r>
              <a:rPr lang="en-US" sz="4000" dirty="0">
                <a:solidFill>
                  <a:srgbClr val="003C71"/>
                </a:solidFill>
                <a:latin typeface="Lato" panose="020F0502020204030203" pitchFamily="34" charset="0"/>
                <a:ea typeface="Lato" panose="020F0502020204030203" pitchFamily="34" charset="0"/>
                <a:cs typeface="Lato" panose="020F0502020204030203" pitchFamily="34" charset="0"/>
              </a:rPr>
              <a:t>New root causes discovered</a:t>
            </a:r>
          </a:p>
        </p:txBody>
      </p:sp>
      <p:sp>
        <p:nvSpPr>
          <p:cNvPr id="3" name="Content Placeholder 2">
            <a:extLst>
              <a:ext uri="{FF2B5EF4-FFF2-40B4-BE49-F238E27FC236}">
                <a16:creationId xmlns:a16="http://schemas.microsoft.com/office/drawing/2014/main" id="{06DA0057-B9CB-41EE-8FB4-D8CD3AECA24D}"/>
              </a:ext>
            </a:extLst>
          </p:cNvPr>
          <p:cNvSpPr>
            <a:spLocks noGrp="1"/>
          </p:cNvSpPr>
          <p:nvPr>
            <p:ph idx="1"/>
          </p:nvPr>
        </p:nvSpPr>
        <p:spPr>
          <a:xfrm>
            <a:off x="1020277" y="1008529"/>
            <a:ext cx="10809169" cy="5177118"/>
          </a:xfrm>
        </p:spPr>
        <p:txBody>
          <a:bodyPr>
            <a:normAutofit/>
          </a:bodyPr>
          <a:lstStyle/>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Mixed hyperlipidemia with </a:t>
            </a:r>
            <a:r>
              <a:rPr lang="en-US" dirty="0" err="1">
                <a:solidFill>
                  <a:srgbClr val="003C71"/>
                </a:solidFill>
                <a:latin typeface="Lato" panose="020F0502020204030203" pitchFamily="34" charset="0"/>
                <a:ea typeface="Lato" panose="020F0502020204030203" pitchFamily="34" charset="0"/>
                <a:cs typeface="Lato" panose="020F0502020204030203" pitchFamily="34" charset="0"/>
              </a:rPr>
              <a:t>lipo</a:t>
            </a:r>
            <a:r>
              <a:rPr lang="en-US" dirty="0">
                <a:solidFill>
                  <a:srgbClr val="003C71"/>
                </a:solidFill>
                <a:latin typeface="Lato" panose="020F0502020204030203" pitchFamily="34" charset="0"/>
                <a:ea typeface="Lato" panose="020F0502020204030203" pitchFamily="34" charset="0"/>
                <a:cs typeface="Lato" panose="020F0502020204030203" pitchFamily="34" charset="0"/>
              </a:rPr>
              <a:t> (a) -84 (ULN-30)</a:t>
            </a:r>
          </a:p>
          <a:p>
            <a:pPr marL="0" indent="0" algn="ctr">
              <a:buNone/>
            </a:pPr>
            <a:r>
              <a:rPr lang="en-US" dirty="0">
                <a:solidFill>
                  <a:srgbClr val="003C71"/>
                </a:solidFill>
                <a:ea typeface="Lato" panose="020F0502020204030203" pitchFamily="34" charset="0"/>
                <a:cs typeface="Lato" panose="020F0502020204030203" pitchFamily="34" charset="0"/>
              </a:rPr>
              <a:t>Sub-optimally managed hypertension</a:t>
            </a:r>
            <a:endParaRPr lang="en-US" dirty="0">
              <a:solidFill>
                <a:srgbClr val="003C71"/>
              </a:solidFill>
              <a:latin typeface="Lato" panose="020F0502020204030203" pitchFamily="34" charset="0"/>
              <a:ea typeface="Lato" panose="020F0502020204030203" pitchFamily="34" charset="0"/>
              <a:cs typeface="Lato" panose="020F0502020204030203" pitchFamily="34" charset="0"/>
            </a:endParaRPr>
          </a:p>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IR: A1c 5.9%; FBG- 87; 1 </a:t>
            </a:r>
            <a:r>
              <a:rPr lang="en-US" dirty="0" err="1">
                <a:solidFill>
                  <a:srgbClr val="003C71"/>
                </a:solidFill>
                <a:latin typeface="Lato" panose="020F0502020204030203" pitchFamily="34" charset="0"/>
                <a:ea typeface="Lato" panose="020F0502020204030203" pitchFamily="34" charset="0"/>
                <a:cs typeface="Lato" panose="020F0502020204030203" pitchFamily="34" charset="0"/>
              </a:rPr>
              <a:t>hr</a:t>
            </a:r>
            <a:r>
              <a:rPr lang="en-US" dirty="0">
                <a:solidFill>
                  <a:srgbClr val="003C71"/>
                </a:solidFill>
                <a:latin typeface="Lato" panose="020F0502020204030203" pitchFamily="34" charset="0"/>
                <a:ea typeface="Lato" panose="020F0502020204030203" pitchFamily="34" charset="0"/>
                <a:cs typeface="Lato" panose="020F0502020204030203" pitchFamily="34" charset="0"/>
              </a:rPr>
              <a:t>- 205; 2 hr.- 187</a:t>
            </a:r>
          </a:p>
          <a:p>
            <a:pPr marL="0" indent="0" algn="ctr">
              <a:buNone/>
            </a:pPr>
            <a:r>
              <a:rPr lang="en-US" dirty="0">
                <a:solidFill>
                  <a:srgbClr val="003C71"/>
                </a:solidFill>
                <a:ea typeface="Lato" panose="020F0502020204030203" pitchFamily="34" charset="0"/>
                <a:cs typeface="Lato" panose="020F0502020204030203" pitchFamily="34" charset="0"/>
              </a:rPr>
              <a:t>Periodontal disease – some 4mm pockets with BOP, </a:t>
            </a:r>
            <a:r>
              <a:rPr lang="en-US" i="1" dirty="0" err="1">
                <a:solidFill>
                  <a:srgbClr val="003C71"/>
                </a:solidFill>
                <a:ea typeface="Lato" panose="020F0502020204030203" pitchFamily="34" charset="0"/>
                <a:cs typeface="Lato" panose="020F0502020204030203" pitchFamily="34" charset="0"/>
              </a:rPr>
              <a:t>Tf</a:t>
            </a:r>
            <a:r>
              <a:rPr lang="en-US" dirty="0">
                <a:solidFill>
                  <a:srgbClr val="003C71"/>
                </a:solidFill>
                <a:latin typeface="Lato" panose="020F0502020204030203" pitchFamily="34" charset="0"/>
                <a:ea typeface="Lato" panose="020F0502020204030203" pitchFamily="34" charset="0"/>
                <a:cs typeface="Lato" panose="020F0502020204030203" pitchFamily="34" charset="0"/>
              </a:rPr>
              <a:t> </a:t>
            </a:r>
          </a:p>
          <a:p>
            <a:pPr marL="0" indent="0" algn="ctr">
              <a:buNone/>
            </a:pPr>
            <a:r>
              <a:rPr lang="en-US" dirty="0">
                <a:solidFill>
                  <a:srgbClr val="003C71"/>
                </a:solidFill>
                <a:ea typeface="Lato" panose="020F0502020204030203" pitchFamily="34" charset="0"/>
                <a:cs typeface="Lato" panose="020F0502020204030203" pitchFamily="34" charset="0"/>
              </a:rPr>
              <a:t>Vitamin D- deficiency</a:t>
            </a:r>
          </a:p>
          <a:p>
            <a:pPr marL="0" indent="0" algn="ctr">
              <a:buNone/>
            </a:pPr>
            <a:r>
              <a:rPr lang="en-US" dirty="0">
                <a:solidFill>
                  <a:srgbClr val="003C71"/>
                </a:solidFill>
                <a:ea typeface="Lato" panose="020F0502020204030203" pitchFamily="34" charset="0"/>
                <a:cs typeface="Lato" panose="020F0502020204030203" pitchFamily="34" charset="0"/>
              </a:rPr>
              <a:t>Depression and anxiety</a:t>
            </a:r>
          </a:p>
          <a:p>
            <a:pPr marL="0" indent="0" algn="ctr">
              <a:buNone/>
            </a:pPr>
            <a:r>
              <a:rPr lang="en-US" dirty="0" err="1">
                <a:solidFill>
                  <a:srgbClr val="003C71"/>
                </a:solidFill>
                <a:ea typeface="Lato" panose="020F0502020204030203" pitchFamily="34" charset="0"/>
                <a:cs typeface="Lato" panose="020F0502020204030203" pitchFamily="34" charset="0"/>
              </a:rPr>
              <a:t>ApoE</a:t>
            </a:r>
            <a:r>
              <a:rPr lang="en-US" dirty="0">
                <a:solidFill>
                  <a:srgbClr val="003C71"/>
                </a:solidFill>
                <a:ea typeface="Lato" panose="020F0502020204030203" pitchFamily="34" charset="0"/>
                <a:cs typeface="Lato" panose="020F0502020204030203" pitchFamily="34" charset="0"/>
              </a:rPr>
              <a:t>- 2/3</a:t>
            </a:r>
          </a:p>
          <a:p>
            <a:pPr marL="0" indent="0" algn="ctr">
              <a:buNone/>
            </a:pPr>
            <a:r>
              <a:rPr lang="en-US" dirty="0">
                <a:solidFill>
                  <a:srgbClr val="003C71"/>
                </a:solidFill>
                <a:ea typeface="Lato" panose="020F0502020204030203" pitchFamily="34" charset="0"/>
                <a:cs typeface="Lato" panose="020F0502020204030203" pitchFamily="34" charset="0"/>
              </a:rPr>
              <a:t>KIF6- heterozygous</a:t>
            </a:r>
          </a:p>
          <a:p>
            <a:pPr marL="0" indent="0" algn="ctr">
              <a:buNone/>
            </a:pPr>
            <a:r>
              <a:rPr lang="en-US" dirty="0">
                <a:solidFill>
                  <a:srgbClr val="003C71"/>
                </a:solidFill>
                <a:ea typeface="Lato" panose="020F0502020204030203" pitchFamily="34" charset="0"/>
                <a:cs typeface="Lato" panose="020F0502020204030203" pitchFamily="34" charset="0"/>
              </a:rPr>
              <a:t>Hp- 1-1</a:t>
            </a:r>
          </a:p>
          <a:p>
            <a:pPr marL="0" indent="0" algn="ctr">
              <a:buNone/>
            </a:pPr>
            <a:r>
              <a:rPr lang="en-US" dirty="0">
                <a:solidFill>
                  <a:srgbClr val="003C71"/>
                </a:solidFill>
                <a:ea typeface="Lato" panose="020F0502020204030203" pitchFamily="34" charset="0"/>
                <a:cs typeface="Lato" panose="020F0502020204030203" pitchFamily="34" charset="0"/>
              </a:rPr>
              <a:t>9p21- neg</a:t>
            </a:r>
          </a:p>
        </p:txBody>
      </p:sp>
    </p:spTree>
    <p:extLst>
      <p:ext uri="{BB962C8B-B14F-4D97-AF65-F5344CB8AC3E}">
        <p14:creationId xmlns:p14="http://schemas.microsoft.com/office/powerpoint/2010/main" val="260668868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7F15-3707-45AF-8948-23161F918330}"/>
              </a:ext>
            </a:extLst>
          </p:cNvPr>
          <p:cNvSpPr>
            <a:spLocks noGrp="1"/>
          </p:cNvSpPr>
          <p:nvPr>
            <p:ph type="title"/>
          </p:nvPr>
        </p:nvSpPr>
        <p:spPr>
          <a:xfrm>
            <a:off x="1020278" y="67377"/>
            <a:ext cx="10809170" cy="703885"/>
          </a:xfrm>
        </p:spPr>
        <p:txBody>
          <a:bodyPr>
            <a:normAutofit/>
          </a:bodyPr>
          <a:lstStyle/>
          <a:p>
            <a:pPr algn="ctr"/>
            <a:r>
              <a:rPr lang="en-US" sz="4000" dirty="0">
                <a:solidFill>
                  <a:srgbClr val="003C71"/>
                </a:solidFill>
                <a:latin typeface="Lato" panose="020F0502020204030203" pitchFamily="34" charset="0"/>
                <a:ea typeface="Lato" panose="020F0502020204030203" pitchFamily="34" charset="0"/>
                <a:cs typeface="Lato" panose="020F0502020204030203" pitchFamily="34" charset="0"/>
              </a:rPr>
              <a:t>Med Changes</a:t>
            </a:r>
          </a:p>
        </p:txBody>
      </p:sp>
      <p:sp>
        <p:nvSpPr>
          <p:cNvPr id="3" name="Content Placeholder 2">
            <a:extLst>
              <a:ext uri="{FF2B5EF4-FFF2-40B4-BE49-F238E27FC236}">
                <a16:creationId xmlns:a16="http://schemas.microsoft.com/office/drawing/2014/main" id="{06DA0057-B9CB-41EE-8FB4-D8CD3AECA24D}"/>
              </a:ext>
            </a:extLst>
          </p:cNvPr>
          <p:cNvSpPr>
            <a:spLocks noGrp="1"/>
          </p:cNvSpPr>
          <p:nvPr>
            <p:ph idx="1"/>
          </p:nvPr>
        </p:nvSpPr>
        <p:spPr>
          <a:xfrm>
            <a:off x="1020277" y="899887"/>
            <a:ext cx="10809169" cy="4538388"/>
          </a:xfrm>
        </p:spPr>
        <p:txBody>
          <a:bodyPr>
            <a:normAutofit fontScale="92500" lnSpcReduction="20000"/>
          </a:bodyPr>
          <a:lstStyle/>
          <a:p>
            <a:pPr marL="0" indent="0" algn="ctr">
              <a:buNone/>
            </a:pPr>
            <a:r>
              <a:rPr lang="en-US" dirty="0">
                <a:solidFill>
                  <a:srgbClr val="003C71"/>
                </a:solidFill>
                <a:ea typeface="Lato" panose="020F0502020204030203" pitchFamily="34" charset="0"/>
                <a:cs typeface="Lato" panose="020F0502020204030203" pitchFamily="34" charset="0"/>
              </a:rPr>
              <a:t>R</a:t>
            </a:r>
            <a:r>
              <a:rPr lang="en-US" dirty="0">
                <a:solidFill>
                  <a:srgbClr val="003C71"/>
                </a:solidFill>
                <a:latin typeface="Lato" panose="020F0502020204030203" pitchFamily="34" charset="0"/>
                <a:ea typeface="Lato" panose="020F0502020204030203" pitchFamily="34" charset="0"/>
                <a:cs typeface="Lato" panose="020F0502020204030203" pitchFamily="34" charset="0"/>
              </a:rPr>
              <a:t>osuvastatin 20mg</a:t>
            </a:r>
          </a:p>
          <a:p>
            <a:pPr marL="0" indent="0" algn="ctr">
              <a:buNone/>
            </a:pPr>
            <a:r>
              <a:rPr lang="en-US" dirty="0">
                <a:solidFill>
                  <a:srgbClr val="003C71"/>
                </a:solidFill>
                <a:ea typeface="Lato" panose="020F0502020204030203" pitchFamily="34" charset="0"/>
                <a:cs typeface="Lato" panose="020F0502020204030203" pitchFamily="34" charset="0"/>
              </a:rPr>
              <a:t>Ramipril 10mg bid</a:t>
            </a:r>
          </a:p>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Carvedilol 3.125mg bid</a:t>
            </a:r>
          </a:p>
          <a:p>
            <a:pPr marL="0" indent="0" algn="ctr">
              <a:buNone/>
            </a:pPr>
            <a:r>
              <a:rPr lang="en-US" dirty="0" err="1">
                <a:solidFill>
                  <a:srgbClr val="003C71"/>
                </a:solidFill>
                <a:ea typeface="Lato" panose="020F0502020204030203" pitchFamily="34" charset="0"/>
                <a:cs typeface="Lato" panose="020F0502020204030203" pitchFamily="34" charset="0"/>
              </a:rPr>
              <a:t>Enduracin</a:t>
            </a:r>
            <a:r>
              <a:rPr lang="en-US" dirty="0">
                <a:solidFill>
                  <a:srgbClr val="003C71"/>
                </a:solidFill>
                <a:ea typeface="Lato" panose="020F0502020204030203" pitchFamily="34" charset="0"/>
                <a:cs typeface="Lato" panose="020F0502020204030203" pitchFamily="34" charset="0"/>
              </a:rPr>
              <a:t> 1500mg </a:t>
            </a:r>
          </a:p>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Vit. D3 5,000 IU</a:t>
            </a:r>
          </a:p>
          <a:p>
            <a:pPr marL="0" indent="0" algn="ctr">
              <a:buNone/>
            </a:pPr>
            <a:r>
              <a:rPr lang="en-US" dirty="0">
                <a:solidFill>
                  <a:srgbClr val="003C71"/>
                </a:solidFill>
                <a:ea typeface="Lato" panose="020F0502020204030203" pitchFamily="34" charset="0"/>
                <a:cs typeface="Lato" panose="020F0502020204030203" pitchFamily="34" charset="0"/>
              </a:rPr>
              <a:t>Cinnamon with chromium 2000mg</a:t>
            </a:r>
          </a:p>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Vit. C 1000mg</a:t>
            </a:r>
          </a:p>
          <a:p>
            <a:pPr marL="0" indent="0" algn="ctr">
              <a:buNone/>
            </a:pPr>
            <a:r>
              <a:rPr lang="en-US" dirty="0" err="1">
                <a:solidFill>
                  <a:srgbClr val="003C71"/>
                </a:solidFill>
                <a:ea typeface="Lato" panose="020F0502020204030203" pitchFamily="34" charset="0"/>
                <a:cs typeface="Lato" panose="020F0502020204030203" pitchFamily="34" charset="0"/>
              </a:rPr>
              <a:t>Drk</a:t>
            </a:r>
            <a:r>
              <a:rPr lang="en-US" dirty="0">
                <a:solidFill>
                  <a:srgbClr val="003C71"/>
                </a:solidFill>
                <a:ea typeface="Lato" panose="020F0502020204030203" pitchFamily="34" charset="0"/>
                <a:cs typeface="Lato" panose="020F0502020204030203" pitchFamily="34" charset="0"/>
              </a:rPr>
              <a:t> chocolate 10g</a:t>
            </a:r>
          </a:p>
          <a:p>
            <a:pPr marL="0" indent="0" algn="ctr">
              <a:buNone/>
            </a:pPr>
            <a:r>
              <a:rPr lang="en-US" dirty="0" err="1">
                <a:solidFill>
                  <a:srgbClr val="003C71"/>
                </a:solidFill>
                <a:latin typeface="Lato" panose="020F0502020204030203" pitchFamily="34" charset="0"/>
                <a:ea typeface="Lato" panose="020F0502020204030203" pitchFamily="34" charset="0"/>
                <a:cs typeface="Lato" panose="020F0502020204030203" pitchFamily="34" charset="0"/>
              </a:rPr>
              <a:t>CoQ</a:t>
            </a:r>
            <a:r>
              <a:rPr lang="en-US" dirty="0">
                <a:solidFill>
                  <a:srgbClr val="003C71"/>
                </a:solidFill>
                <a:latin typeface="Lato" panose="020F0502020204030203" pitchFamily="34" charset="0"/>
                <a:ea typeface="Lato" panose="020F0502020204030203" pitchFamily="34" charset="0"/>
                <a:cs typeface="Lato" panose="020F0502020204030203" pitchFamily="34" charset="0"/>
              </a:rPr>
              <a:t> 10 – 200mg</a:t>
            </a:r>
          </a:p>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Omega 3 two </a:t>
            </a:r>
            <a:r>
              <a:rPr lang="en-US" dirty="0" err="1">
                <a:solidFill>
                  <a:srgbClr val="003C71"/>
                </a:solidFill>
                <a:latin typeface="Lato" panose="020F0502020204030203" pitchFamily="34" charset="0"/>
                <a:ea typeface="Lato" panose="020F0502020204030203" pitchFamily="34" charset="0"/>
                <a:cs typeface="Lato" panose="020F0502020204030203" pitchFamily="34" charset="0"/>
              </a:rPr>
              <a:t>qd</a:t>
            </a:r>
            <a:endParaRPr lang="en-US" dirty="0">
              <a:solidFill>
                <a:srgbClr val="003C71"/>
              </a:solidFill>
              <a:latin typeface="Lato" panose="020F0502020204030203" pitchFamily="34" charset="0"/>
              <a:ea typeface="Lato" panose="020F0502020204030203" pitchFamily="34" charset="0"/>
              <a:cs typeface="Lato" panose="020F0502020204030203" pitchFamily="34" charset="0"/>
            </a:endParaRPr>
          </a:p>
          <a:p>
            <a:pPr marL="0" indent="0" algn="ctr">
              <a:buNone/>
            </a:pPr>
            <a:r>
              <a:rPr lang="en-US" dirty="0">
                <a:solidFill>
                  <a:srgbClr val="003C71"/>
                </a:solidFill>
                <a:ea typeface="Lato" panose="020F0502020204030203" pitchFamily="34" charset="0"/>
                <a:cs typeface="Lato" panose="020F0502020204030203" pitchFamily="34" charset="0"/>
              </a:rPr>
              <a:t>Cardiologist d/</a:t>
            </a:r>
            <a:r>
              <a:rPr lang="en-US" dirty="0" err="1">
                <a:solidFill>
                  <a:srgbClr val="003C71"/>
                </a:solidFill>
                <a:ea typeface="Lato" panose="020F0502020204030203" pitchFamily="34" charset="0"/>
                <a:cs typeface="Lato" panose="020F0502020204030203" pitchFamily="34" charset="0"/>
              </a:rPr>
              <a:t>c’ed</a:t>
            </a:r>
            <a:r>
              <a:rPr lang="en-US" dirty="0">
                <a:solidFill>
                  <a:srgbClr val="003C71"/>
                </a:solidFill>
                <a:ea typeface="Lato" panose="020F0502020204030203" pitchFamily="34" charset="0"/>
                <a:cs typeface="Lato" panose="020F0502020204030203" pitchFamily="34" charset="0"/>
              </a:rPr>
              <a:t> prasugrel Aug. 2014</a:t>
            </a:r>
            <a:endParaRPr lang="en-US" dirty="0">
              <a:solidFill>
                <a:srgbClr val="003C71"/>
              </a:solidFill>
              <a:latin typeface="Lato" panose="020F0502020204030203" pitchFamily="34" charset="0"/>
              <a:ea typeface="Lato" panose="020F0502020204030203" pitchFamily="34" charset="0"/>
              <a:cs typeface="Lato" panose="020F0502020204030203" pitchFamily="34" charset="0"/>
            </a:endParaRPr>
          </a:p>
          <a:p>
            <a:pPr marL="0" indent="0" algn="ctr">
              <a:buNone/>
            </a:pPr>
            <a:endParaRPr lang="en-US" dirty="0">
              <a:solidFill>
                <a:srgbClr val="003C7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90806485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7F15-3707-45AF-8948-23161F918330}"/>
              </a:ext>
            </a:extLst>
          </p:cNvPr>
          <p:cNvSpPr>
            <a:spLocks noGrp="1"/>
          </p:cNvSpPr>
          <p:nvPr>
            <p:ph type="title"/>
          </p:nvPr>
        </p:nvSpPr>
        <p:spPr>
          <a:xfrm>
            <a:off x="1020278" y="67377"/>
            <a:ext cx="10809170" cy="607537"/>
          </a:xfrm>
        </p:spPr>
        <p:txBody>
          <a:bodyPr>
            <a:normAutofit fontScale="90000"/>
          </a:bodyPr>
          <a:lstStyle/>
          <a:p>
            <a:pPr algn="ctr"/>
            <a:r>
              <a:rPr lang="en-US" sz="4000" dirty="0">
                <a:solidFill>
                  <a:srgbClr val="003C71"/>
                </a:solidFill>
                <a:latin typeface="Lato" panose="020F0502020204030203" pitchFamily="34" charset="0"/>
                <a:ea typeface="Lato" panose="020F0502020204030203" pitchFamily="34" charset="0"/>
                <a:cs typeface="Lato" panose="020F0502020204030203" pitchFamily="34" charset="0"/>
              </a:rPr>
              <a:t>Fast forward</a:t>
            </a:r>
          </a:p>
        </p:txBody>
      </p:sp>
      <p:sp>
        <p:nvSpPr>
          <p:cNvPr id="3" name="Content Placeholder 2">
            <a:extLst>
              <a:ext uri="{FF2B5EF4-FFF2-40B4-BE49-F238E27FC236}">
                <a16:creationId xmlns:a16="http://schemas.microsoft.com/office/drawing/2014/main" id="{06DA0057-B9CB-41EE-8FB4-D8CD3AECA24D}"/>
              </a:ext>
            </a:extLst>
          </p:cNvPr>
          <p:cNvSpPr>
            <a:spLocks noGrp="1"/>
          </p:cNvSpPr>
          <p:nvPr>
            <p:ph idx="1"/>
          </p:nvPr>
        </p:nvSpPr>
        <p:spPr>
          <a:xfrm>
            <a:off x="1020277" y="856343"/>
            <a:ext cx="10809169" cy="5275516"/>
          </a:xfrm>
        </p:spPr>
        <p:txBody>
          <a:bodyPr>
            <a:normAutofit/>
          </a:bodyPr>
          <a:lstStyle/>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Remained stable and had right shoulder surgery 2015, right hip replaced 2016, two lumbar disc surgeries early 2019.</a:t>
            </a:r>
          </a:p>
          <a:p>
            <a:pPr marL="0" indent="0" algn="ctr">
              <a:buNone/>
            </a:pPr>
            <a:endParaRPr lang="en-US" dirty="0">
              <a:solidFill>
                <a:srgbClr val="003C71"/>
              </a:solidFill>
              <a:latin typeface="Lato" panose="020F0502020204030203" pitchFamily="34" charset="0"/>
              <a:ea typeface="Lato" panose="020F0502020204030203" pitchFamily="34" charset="0"/>
              <a:cs typeface="Lato" panose="020F0502020204030203" pitchFamily="34" charset="0"/>
            </a:endParaRPr>
          </a:p>
          <a:p>
            <a:pPr marL="0" indent="0" algn="ctr">
              <a:buNone/>
            </a:pPr>
            <a:r>
              <a:rPr lang="en-US" dirty="0">
                <a:solidFill>
                  <a:srgbClr val="003C71"/>
                </a:solidFill>
                <a:ea typeface="Lato" panose="020F0502020204030203" pitchFamily="34" charset="0"/>
                <a:cs typeface="Lato" panose="020F0502020204030203" pitchFamily="34" charset="0"/>
              </a:rPr>
              <a:t>CIMT June 2019: all plaques echogenic &amp; slightly smaller</a:t>
            </a:r>
            <a:endParaRPr lang="en-US" dirty="0">
              <a:solidFill>
                <a:srgbClr val="003C71"/>
              </a:solidFill>
              <a:latin typeface="Lato" panose="020F0502020204030203" pitchFamily="34" charset="0"/>
              <a:ea typeface="Lato" panose="020F0502020204030203" pitchFamily="34" charset="0"/>
              <a:cs typeface="Lato" panose="020F0502020204030203" pitchFamily="34" charset="0"/>
            </a:endParaRPr>
          </a:p>
          <a:p>
            <a:pPr marL="0" indent="0" algn="ctr">
              <a:buNone/>
            </a:pPr>
            <a:endParaRPr lang="en-US" dirty="0">
              <a:solidFill>
                <a:srgbClr val="003C71"/>
              </a:solidFill>
              <a:latin typeface="Lato" panose="020F0502020204030203" pitchFamily="34" charset="0"/>
              <a:ea typeface="Lato" panose="020F0502020204030203" pitchFamily="34" charset="0"/>
              <a:cs typeface="Lato" panose="020F0502020204030203" pitchFamily="34" charset="0"/>
            </a:endParaRPr>
          </a:p>
          <a:p>
            <a:pPr marL="0" indent="0" algn="ctr">
              <a:buNone/>
            </a:pPr>
            <a:r>
              <a:rPr lang="en-US" dirty="0">
                <a:solidFill>
                  <a:srgbClr val="003C71"/>
                </a:solidFill>
                <a:ea typeface="Lato" panose="020F0502020204030203" pitchFamily="34" charset="0"/>
                <a:cs typeface="Lato" panose="020F0502020204030203" pitchFamily="34" charset="0"/>
              </a:rPr>
              <a:t>Arterial </a:t>
            </a:r>
            <a:r>
              <a:rPr lang="en-US" dirty="0" err="1">
                <a:solidFill>
                  <a:srgbClr val="003C71"/>
                </a:solidFill>
                <a:ea typeface="Lato" panose="020F0502020204030203" pitchFamily="34" charset="0"/>
                <a:cs typeface="Lato" panose="020F0502020204030203" pitchFamily="34" charset="0"/>
              </a:rPr>
              <a:t>inflam</a:t>
            </a:r>
            <a:r>
              <a:rPr lang="en-US" dirty="0">
                <a:solidFill>
                  <a:srgbClr val="003C71"/>
                </a:solidFill>
                <a:ea typeface="Lato" panose="020F0502020204030203" pitchFamily="34" charset="0"/>
                <a:cs typeface="Lato" panose="020F0502020204030203" pitchFamily="34" charset="0"/>
              </a:rPr>
              <a:t>: 9/19/2019: </a:t>
            </a:r>
            <a:r>
              <a:rPr lang="en-US" dirty="0" err="1">
                <a:solidFill>
                  <a:srgbClr val="003C71"/>
                </a:solidFill>
                <a:ea typeface="Lato" panose="020F0502020204030203" pitchFamily="34" charset="0"/>
                <a:cs typeface="Lato" panose="020F0502020204030203" pitchFamily="34" charset="0"/>
              </a:rPr>
              <a:t>hsCRP</a:t>
            </a:r>
            <a:r>
              <a:rPr lang="en-US" dirty="0">
                <a:solidFill>
                  <a:srgbClr val="003C71"/>
                </a:solidFill>
                <a:ea typeface="Lato" panose="020F0502020204030203" pitchFamily="34" charset="0"/>
                <a:cs typeface="Lato" panose="020F0502020204030203" pitchFamily="34" charset="0"/>
              </a:rPr>
              <a:t>- 0.2, Lp-PLA2- 96 (uln-180), MPO-207, F2-0.47, MACR 3.0</a:t>
            </a:r>
          </a:p>
          <a:p>
            <a:pPr marL="0" indent="0" algn="ctr">
              <a:buNone/>
            </a:pPr>
            <a:endParaRPr lang="en-US" dirty="0">
              <a:solidFill>
                <a:srgbClr val="003C71"/>
              </a:solidFill>
              <a:ea typeface="Lato" panose="020F0502020204030203" pitchFamily="34" charset="0"/>
              <a:cs typeface="Lato" panose="020F0502020204030203" pitchFamily="34" charset="0"/>
            </a:endParaRPr>
          </a:p>
          <a:p>
            <a:pPr marL="0" indent="0" algn="ctr">
              <a:buNone/>
            </a:pPr>
            <a:r>
              <a:rPr lang="en-US" dirty="0">
                <a:solidFill>
                  <a:srgbClr val="003C71"/>
                </a:solidFill>
                <a:ea typeface="Lato" panose="020F0502020204030203" pitchFamily="34" charset="0"/>
                <a:cs typeface="Lato" panose="020F0502020204030203" pitchFamily="34" charset="0"/>
              </a:rPr>
              <a:t>Heart 9/19/2019: NT pro-BNP-42; hsc-TnT-16 (uln-22);                    galectin-3 -13.3 ng/ml</a:t>
            </a:r>
          </a:p>
          <a:p>
            <a:pPr marL="0" indent="0" algn="ctr">
              <a:buNone/>
            </a:pPr>
            <a:endParaRPr lang="en-US" dirty="0">
              <a:solidFill>
                <a:srgbClr val="003C71"/>
              </a:solidFill>
              <a:ea typeface="Lato" panose="020F0502020204030203" pitchFamily="34" charset="0"/>
              <a:cs typeface="Lato" panose="020F0502020204030203" pitchFamily="34" charset="0"/>
            </a:endParaRPr>
          </a:p>
          <a:p>
            <a:pPr marL="0" indent="0" algn="ctr">
              <a:buNone/>
            </a:pPr>
            <a:endParaRPr lang="en-US" dirty="0">
              <a:solidFill>
                <a:srgbClr val="003C7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39016508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7F15-3707-45AF-8948-23161F918330}"/>
              </a:ext>
            </a:extLst>
          </p:cNvPr>
          <p:cNvSpPr>
            <a:spLocks noGrp="1"/>
          </p:cNvSpPr>
          <p:nvPr>
            <p:ph type="title"/>
          </p:nvPr>
        </p:nvSpPr>
        <p:spPr>
          <a:xfrm>
            <a:off x="1020278" y="67377"/>
            <a:ext cx="10809170" cy="703885"/>
          </a:xfrm>
        </p:spPr>
        <p:txBody>
          <a:bodyPr>
            <a:normAutofit/>
          </a:bodyPr>
          <a:lstStyle/>
          <a:p>
            <a:pPr algn="ctr"/>
            <a:r>
              <a:rPr lang="en-US" sz="4000" dirty="0">
                <a:solidFill>
                  <a:srgbClr val="003C71"/>
                </a:solidFill>
                <a:latin typeface="Lato" panose="020F0502020204030203" pitchFamily="34" charset="0"/>
                <a:ea typeface="Lato" panose="020F0502020204030203" pitchFamily="34" charset="0"/>
                <a:cs typeface="Lato" panose="020F0502020204030203" pitchFamily="34" charset="0"/>
              </a:rPr>
              <a:t>11/8/2019-call</a:t>
            </a:r>
          </a:p>
        </p:txBody>
      </p:sp>
      <p:sp>
        <p:nvSpPr>
          <p:cNvPr id="3" name="Content Placeholder 2">
            <a:extLst>
              <a:ext uri="{FF2B5EF4-FFF2-40B4-BE49-F238E27FC236}">
                <a16:creationId xmlns:a16="http://schemas.microsoft.com/office/drawing/2014/main" id="{06DA0057-B9CB-41EE-8FB4-D8CD3AECA24D}"/>
              </a:ext>
            </a:extLst>
          </p:cNvPr>
          <p:cNvSpPr>
            <a:spLocks noGrp="1"/>
          </p:cNvSpPr>
          <p:nvPr>
            <p:ph idx="1"/>
          </p:nvPr>
        </p:nvSpPr>
        <p:spPr>
          <a:xfrm>
            <a:off x="1020277" y="899887"/>
            <a:ext cx="10809169" cy="4538388"/>
          </a:xfrm>
        </p:spPr>
        <p:txBody>
          <a:bodyPr>
            <a:normAutofit/>
          </a:bodyPr>
          <a:lstStyle/>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Discomfort in left anterior chest; ache; reminds me of what I had at time of heart attacks; off and on for several months now; not related to exertion; no radiation; no nausea; no SOB; no diaphoresis; maybe a little more tired?</a:t>
            </a:r>
          </a:p>
          <a:p>
            <a:pPr marL="0" indent="0" algn="ctr">
              <a:buNone/>
            </a:pPr>
            <a:r>
              <a:rPr lang="en-US" dirty="0">
                <a:solidFill>
                  <a:srgbClr val="003C71"/>
                </a:solidFill>
                <a:ea typeface="Lato" panose="020F0502020204030203" pitchFamily="34" charset="0"/>
                <a:cs typeface="Lato" panose="020F0502020204030203" pitchFamily="34" charset="0"/>
              </a:rPr>
              <a:t>What should I do??</a:t>
            </a:r>
          </a:p>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“Recent labs indicated no inflammation which </a:t>
            </a:r>
            <a:r>
              <a:rPr lang="en-US" dirty="0">
                <a:solidFill>
                  <a:srgbClr val="003C71"/>
                </a:solidFill>
                <a:ea typeface="Lato" panose="020F0502020204030203" pitchFamily="34" charset="0"/>
                <a:cs typeface="Lato" panose="020F0502020204030203" pitchFamily="34" charset="0"/>
              </a:rPr>
              <a:t>places you are minimal risk for an atherothrombotic event.  Your heart tests were also excellent.  Inflammation can change quickly.  Any dental issues?”</a:t>
            </a:r>
          </a:p>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Recent dental check up was fine.</a:t>
            </a:r>
          </a:p>
        </p:txBody>
      </p:sp>
    </p:spTree>
    <p:extLst>
      <p:ext uri="{BB962C8B-B14F-4D97-AF65-F5344CB8AC3E}">
        <p14:creationId xmlns:p14="http://schemas.microsoft.com/office/powerpoint/2010/main" val="24437690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7F15-3707-45AF-8948-23161F918330}"/>
              </a:ext>
            </a:extLst>
          </p:cNvPr>
          <p:cNvSpPr>
            <a:spLocks noGrp="1"/>
          </p:cNvSpPr>
          <p:nvPr>
            <p:ph type="title"/>
          </p:nvPr>
        </p:nvSpPr>
        <p:spPr>
          <a:xfrm>
            <a:off x="1020278" y="67377"/>
            <a:ext cx="10809170" cy="703885"/>
          </a:xfrm>
        </p:spPr>
        <p:txBody>
          <a:bodyPr>
            <a:normAutofit/>
          </a:bodyPr>
          <a:lstStyle/>
          <a:p>
            <a:pPr algn="ctr"/>
            <a:r>
              <a:rPr lang="en-US" sz="4000" dirty="0">
                <a:solidFill>
                  <a:srgbClr val="003C71"/>
                </a:solidFill>
                <a:latin typeface="Lato" panose="020F0502020204030203" pitchFamily="34" charset="0"/>
                <a:ea typeface="Lato" panose="020F0502020204030203" pitchFamily="34" charset="0"/>
                <a:cs typeface="Lato" panose="020F0502020204030203" pitchFamily="34" charset="0"/>
              </a:rPr>
              <a:t>11/8/2019-call</a:t>
            </a:r>
          </a:p>
        </p:txBody>
      </p:sp>
      <p:sp>
        <p:nvSpPr>
          <p:cNvPr id="3" name="Content Placeholder 2">
            <a:extLst>
              <a:ext uri="{FF2B5EF4-FFF2-40B4-BE49-F238E27FC236}">
                <a16:creationId xmlns:a16="http://schemas.microsoft.com/office/drawing/2014/main" id="{06DA0057-B9CB-41EE-8FB4-D8CD3AECA24D}"/>
              </a:ext>
            </a:extLst>
          </p:cNvPr>
          <p:cNvSpPr>
            <a:spLocks noGrp="1"/>
          </p:cNvSpPr>
          <p:nvPr>
            <p:ph idx="1"/>
          </p:nvPr>
        </p:nvSpPr>
        <p:spPr>
          <a:xfrm>
            <a:off x="1020277" y="2366681"/>
            <a:ext cx="10809169" cy="3071593"/>
          </a:xfrm>
        </p:spPr>
        <p:txBody>
          <a:bodyPr>
            <a:normAutofit/>
          </a:bodyPr>
          <a:lstStyle/>
          <a:p>
            <a:pPr marL="0" indent="0" algn="ctr">
              <a:buNone/>
            </a:pPr>
            <a:r>
              <a:rPr lang="en-US" dirty="0">
                <a:solidFill>
                  <a:srgbClr val="003C71"/>
                </a:solidFill>
                <a:ea typeface="Lato" panose="020F0502020204030203" pitchFamily="34" charset="0"/>
                <a:cs typeface="Lato" panose="020F0502020204030203" pitchFamily="34" charset="0"/>
              </a:rPr>
              <a:t>“OK. Let’s recheck inflammation and your heart tests.  If they are normal, I would recommend continuing with OMT as opposed to seeing a cardiologist. Told about the recent 10 </a:t>
            </a:r>
            <a:r>
              <a:rPr lang="en-US" dirty="0" err="1">
                <a:solidFill>
                  <a:srgbClr val="003C71"/>
                </a:solidFill>
                <a:ea typeface="Lato" panose="020F0502020204030203" pitchFamily="34" charset="0"/>
                <a:cs typeface="Lato" panose="020F0502020204030203" pitchFamily="34" charset="0"/>
              </a:rPr>
              <a:t>yr</a:t>
            </a:r>
            <a:r>
              <a:rPr lang="en-US" dirty="0">
                <a:solidFill>
                  <a:srgbClr val="003C71"/>
                </a:solidFill>
                <a:ea typeface="Lato" panose="020F0502020204030203" pitchFamily="34" charset="0"/>
                <a:cs typeface="Lato" panose="020F0502020204030203" pitchFamily="34" charset="0"/>
              </a:rPr>
              <a:t> study which showed people with stable ischemia did just as well with OMT as PCI or CABG.  If the tests are abnormal, we need a cardiology consult.”</a:t>
            </a:r>
            <a:endParaRPr lang="en-US" dirty="0">
              <a:solidFill>
                <a:srgbClr val="003C7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9782486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D380694-8FF4-4ABC-9FCE-1620274D72C4}"/>
              </a:ext>
            </a:extLst>
          </p:cNvPr>
          <p:cNvPicPr>
            <a:picLocks noGrp="1" noChangeAspect="1"/>
          </p:cNvPicPr>
          <p:nvPr>
            <p:ph idx="1"/>
          </p:nvPr>
        </p:nvPicPr>
        <p:blipFill rotWithShape="1">
          <a:blip r:embed="rId2"/>
          <a:srcRect l="5460" t="8559" r="5905" b="6336"/>
          <a:stretch/>
        </p:blipFill>
        <p:spPr>
          <a:xfrm>
            <a:off x="1095828" y="224970"/>
            <a:ext cx="10472057" cy="5871029"/>
          </a:xfrm>
          <a:prstGeom prst="rect">
            <a:avLst/>
          </a:prstGeom>
        </p:spPr>
      </p:pic>
    </p:spTree>
    <p:extLst>
      <p:ext uri="{BB962C8B-B14F-4D97-AF65-F5344CB8AC3E}">
        <p14:creationId xmlns:p14="http://schemas.microsoft.com/office/powerpoint/2010/main" val="12124165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7F15-3707-45AF-8948-23161F918330}"/>
              </a:ext>
            </a:extLst>
          </p:cNvPr>
          <p:cNvSpPr>
            <a:spLocks noGrp="1"/>
          </p:cNvSpPr>
          <p:nvPr>
            <p:ph type="title"/>
          </p:nvPr>
        </p:nvSpPr>
        <p:spPr>
          <a:xfrm>
            <a:off x="1020278" y="67377"/>
            <a:ext cx="10809170" cy="1068405"/>
          </a:xfrm>
        </p:spPr>
        <p:txBody>
          <a:bodyPr>
            <a:normAutofit/>
          </a:bodyPr>
          <a:lstStyle/>
          <a:p>
            <a:pPr algn="ctr"/>
            <a:r>
              <a:rPr lang="en-US" sz="4000" dirty="0">
                <a:solidFill>
                  <a:srgbClr val="003C71"/>
                </a:solidFill>
                <a:latin typeface="Lato" panose="020F0502020204030203" pitchFamily="34" charset="0"/>
                <a:ea typeface="Lato" panose="020F0502020204030203" pitchFamily="34" charset="0"/>
                <a:cs typeface="Lato" panose="020F0502020204030203" pitchFamily="34" charset="0"/>
              </a:rPr>
              <a:t>11/13/2019- received 11/18/2019</a:t>
            </a:r>
          </a:p>
        </p:txBody>
      </p:sp>
      <p:sp>
        <p:nvSpPr>
          <p:cNvPr id="3" name="Content Placeholder 2">
            <a:extLst>
              <a:ext uri="{FF2B5EF4-FFF2-40B4-BE49-F238E27FC236}">
                <a16:creationId xmlns:a16="http://schemas.microsoft.com/office/drawing/2014/main" id="{06DA0057-B9CB-41EE-8FB4-D8CD3AECA24D}"/>
              </a:ext>
            </a:extLst>
          </p:cNvPr>
          <p:cNvSpPr>
            <a:spLocks noGrp="1"/>
          </p:cNvSpPr>
          <p:nvPr>
            <p:ph idx="1"/>
          </p:nvPr>
        </p:nvSpPr>
        <p:spPr>
          <a:xfrm>
            <a:off x="1020277" y="1653987"/>
            <a:ext cx="10809169" cy="4652683"/>
          </a:xfrm>
        </p:spPr>
        <p:txBody>
          <a:bodyPr/>
          <a:lstStyle/>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Inflammation: </a:t>
            </a:r>
            <a:r>
              <a:rPr lang="en-US" dirty="0" err="1">
                <a:solidFill>
                  <a:srgbClr val="003C71"/>
                </a:solidFill>
                <a:latin typeface="Lato" panose="020F0502020204030203" pitchFamily="34" charset="0"/>
                <a:ea typeface="Lato" panose="020F0502020204030203" pitchFamily="34" charset="0"/>
                <a:cs typeface="Lato" panose="020F0502020204030203" pitchFamily="34" charset="0"/>
              </a:rPr>
              <a:t>hsCRP</a:t>
            </a:r>
            <a:r>
              <a:rPr lang="en-US" dirty="0">
                <a:solidFill>
                  <a:srgbClr val="003C71"/>
                </a:solidFill>
                <a:latin typeface="Lato" panose="020F0502020204030203" pitchFamily="34" charset="0"/>
                <a:ea typeface="Lato" panose="020F0502020204030203" pitchFamily="34" charset="0"/>
                <a:cs typeface="Lato" panose="020F0502020204030203" pitchFamily="34" charset="0"/>
              </a:rPr>
              <a:t>- 0.2, fibrinogen- 192, Lp-PLA2- 96, MPO-218, F2- 0.56, MACR- 9.0</a:t>
            </a:r>
          </a:p>
          <a:p>
            <a:pPr marL="0" indent="0" algn="ctr">
              <a:buNone/>
            </a:pPr>
            <a:endParaRPr lang="en-US" dirty="0">
              <a:solidFill>
                <a:srgbClr val="003C71"/>
              </a:solidFill>
              <a:ea typeface="Lato" panose="020F0502020204030203" pitchFamily="34" charset="0"/>
              <a:cs typeface="Lato" panose="020F0502020204030203" pitchFamily="34" charset="0"/>
            </a:endParaRPr>
          </a:p>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Heart: NT pro-BNP- 79, </a:t>
            </a:r>
            <a:r>
              <a:rPr lang="en-US" dirty="0" err="1">
                <a:solidFill>
                  <a:srgbClr val="003C71"/>
                </a:solidFill>
                <a:latin typeface="Lato" panose="020F0502020204030203" pitchFamily="34" charset="0"/>
                <a:ea typeface="Lato" panose="020F0502020204030203" pitchFamily="34" charset="0"/>
                <a:cs typeface="Lato" panose="020F0502020204030203" pitchFamily="34" charset="0"/>
              </a:rPr>
              <a:t>hscTnT</a:t>
            </a:r>
            <a:r>
              <a:rPr lang="en-US" dirty="0">
                <a:solidFill>
                  <a:srgbClr val="003C71"/>
                </a:solidFill>
                <a:latin typeface="Lato" panose="020F0502020204030203" pitchFamily="34" charset="0"/>
                <a:ea typeface="Lato" panose="020F0502020204030203" pitchFamily="34" charset="0"/>
                <a:cs typeface="Lato" panose="020F0502020204030203" pitchFamily="34" charset="0"/>
              </a:rPr>
              <a:t>- 10, galectin 3- 14.1 ng/ml</a:t>
            </a:r>
          </a:p>
          <a:p>
            <a:pPr marL="0" indent="0" algn="ctr">
              <a:buNone/>
            </a:pPr>
            <a:endParaRPr lang="en-US" dirty="0">
              <a:solidFill>
                <a:srgbClr val="003C71"/>
              </a:solidFill>
              <a:ea typeface="Lato" panose="020F0502020204030203" pitchFamily="34" charset="0"/>
              <a:cs typeface="Lato" panose="020F0502020204030203" pitchFamily="34" charset="0"/>
            </a:endParaRPr>
          </a:p>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Called Joe. “Very unlikely your pain is due to myocardial ischemia. There is no need for a cardiology consult.”</a:t>
            </a:r>
          </a:p>
          <a:p>
            <a:pPr marL="0" indent="0" algn="ctr">
              <a:buNone/>
            </a:pPr>
            <a:endParaRPr lang="en-US" dirty="0">
              <a:solidFill>
                <a:srgbClr val="003C71"/>
              </a:solidFill>
              <a:ea typeface="Lato" panose="020F0502020204030203" pitchFamily="34" charset="0"/>
              <a:cs typeface="Lato" panose="020F0502020204030203" pitchFamily="34" charset="0"/>
            </a:endParaRPr>
          </a:p>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Joe said he felt better. </a:t>
            </a:r>
          </a:p>
          <a:p>
            <a:pPr marL="0" indent="0" algn="ctr">
              <a:buNone/>
            </a:pPr>
            <a:endParaRPr lang="en-US" dirty="0">
              <a:solidFill>
                <a:srgbClr val="003C71"/>
              </a:solidFill>
              <a:ea typeface="Lato" panose="020F0502020204030203" pitchFamily="34" charset="0"/>
              <a:cs typeface="Lato" panose="020F0502020204030203" pitchFamily="34" charset="0"/>
            </a:endParaRPr>
          </a:p>
          <a:p>
            <a:pPr marL="0" indent="0" algn="ctr">
              <a:buNone/>
            </a:pPr>
            <a:endParaRPr lang="en-US" dirty="0">
              <a:solidFill>
                <a:srgbClr val="003C7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24657292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7F15-3707-45AF-8948-23161F918330}"/>
              </a:ext>
            </a:extLst>
          </p:cNvPr>
          <p:cNvSpPr>
            <a:spLocks noGrp="1"/>
          </p:cNvSpPr>
          <p:nvPr>
            <p:ph type="title"/>
          </p:nvPr>
        </p:nvSpPr>
        <p:spPr>
          <a:xfrm>
            <a:off x="1020278" y="67377"/>
            <a:ext cx="10809170" cy="1068405"/>
          </a:xfrm>
        </p:spPr>
        <p:txBody>
          <a:bodyPr>
            <a:normAutofit/>
          </a:bodyPr>
          <a:lstStyle/>
          <a:p>
            <a:pPr algn="ctr"/>
            <a:r>
              <a:rPr lang="en-US" sz="4000" dirty="0">
                <a:solidFill>
                  <a:srgbClr val="003C71"/>
                </a:solidFill>
                <a:latin typeface="Lato" panose="020F0502020204030203" pitchFamily="34" charset="0"/>
                <a:ea typeface="Lato" panose="020F0502020204030203" pitchFamily="34" charset="0"/>
                <a:cs typeface="Lato" panose="020F0502020204030203" pitchFamily="34" charset="0"/>
              </a:rPr>
              <a:t>11/19/2019</a:t>
            </a:r>
          </a:p>
        </p:txBody>
      </p:sp>
      <p:pic>
        <p:nvPicPr>
          <p:cNvPr id="5" name="Content Placeholder 4">
            <a:extLst>
              <a:ext uri="{FF2B5EF4-FFF2-40B4-BE49-F238E27FC236}">
                <a16:creationId xmlns:a16="http://schemas.microsoft.com/office/drawing/2014/main" id="{C33490AF-4617-49BB-8B77-60C64D10E235}"/>
              </a:ext>
            </a:extLst>
          </p:cNvPr>
          <p:cNvPicPr>
            <a:picLocks noGrp="1" noChangeAspect="1"/>
          </p:cNvPicPr>
          <p:nvPr>
            <p:ph idx="1"/>
          </p:nvPr>
        </p:nvPicPr>
        <p:blipFill>
          <a:blip r:embed="rId2"/>
          <a:stretch>
            <a:fillRect/>
          </a:stretch>
        </p:blipFill>
        <p:spPr>
          <a:xfrm>
            <a:off x="1972606" y="1192212"/>
            <a:ext cx="8904514" cy="4043362"/>
          </a:xfrm>
          <a:prstGeom prst="rect">
            <a:avLst/>
          </a:prstGeom>
        </p:spPr>
      </p:pic>
      <p:sp>
        <p:nvSpPr>
          <p:cNvPr id="6" name="TextBox 5">
            <a:extLst>
              <a:ext uri="{FF2B5EF4-FFF2-40B4-BE49-F238E27FC236}">
                <a16:creationId xmlns:a16="http://schemas.microsoft.com/office/drawing/2014/main" id="{62FABA0E-619E-4577-A9A0-5B873B376E0F}"/>
              </a:ext>
            </a:extLst>
          </p:cNvPr>
          <p:cNvSpPr txBox="1"/>
          <p:nvPr/>
        </p:nvSpPr>
        <p:spPr>
          <a:xfrm>
            <a:off x="2198913" y="5537200"/>
            <a:ext cx="8244115" cy="523220"/>
          </a:xfrm>
          <a:prstGeom prst="rect">
            <a:avLst/>
          </a:prstGeom>
          <a:noFill/>
        </p:spPr>
        <p:txBody>
          <a:bodyPr wrap="square" rtlCol="0">
            <a:spAutoFit/>
          </a:bodyPr>
          <a:lstStyle/>
          <a:p>
            <a:pPr algn="ctr"/>
            <a:r>
              <a:rPr lang="en-US" sz="2800" dirty="0"/>
              <a:t>Joe had a successful day with his bow!</a:t>
            </a:r>
          </a:p>
        </p:txBody>
      </p:sp>
    </p:spTree>
    <p:extLst>
      <p:ext uri="{BB962C8B-B14F-4D97-AF65-F5344CB8AC3E}">
        <p14:creationId xmlns:p14="http://schemas.microsoft.com/office/powerpoint/2010/main" val="327015129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7F15-3707-45AF-8948-23161F918330}"/>
              </a:ext>
            </a:extLst>
          </p:cNvPr>
          <p:cNvSpPr>
            <a:spLocks noGrp="1"/>
          </p:cNvSpPr>
          <p:nvPr>
            <p:ph type="title"/>
          </p:nvPr>
        </p:nvSpPr>
        <p:spPr>
          <a:xfrm>
            <a:off x="1020278" y="67377"/>
            <a:ext cx="10809170" cy="1068405"/>
          </a:xfrm>
        </p:spPr>
        <p:txBody>
          <a:bodyPr>
            <a:normAutofit/>
          </a:bodyPr>
          <a:lstStyle/>
          <a:p>
            <a:pPr algn="ctr"/>
            <a:r>
              <a:rPr lang="en-US" sz="4000" dirty="0">
                <a:solidFill>
                  <a:srgbClr val="003C71"/>
                </a:solidFill>
                <a:latin typeface="Lato" panose="020F0502020204030203" pitchFamily="34" charset="0"/>
                <a:ea typeface="Lato" panose="020F0502020204030203" pitchFamily="34" charset="0"/>
                <a:cs typeface="Lato" panose="020F0502020204030203" pitchFamily="34" charset="0"/>
              </a:rPr>
              <a:t>2 ½ Weeks Later on 12/6/2019 </a:t>
            </a:r>
            <a:r>
              <a:rPr lang="en-US" sz="4000" dirty="0">
                <a:solidFill>
                  <a:schemeClr val="bg1"/>
                </a:solidFill>
                <a:highlight>
                  <a:srgbClr val="FF0000"/>
                </a:highlight>
                <a:latin typeface="Lato" panose="020F0502020204030203" pitchFamily="34" charset="0"/>
                <a:ea typeface="Lato" panose="020F0502020204030203" pitchFamily="34" charset="0"/>
                <a:cs typeface="Lato" panose="020F0502020204030203" pitchFamily="34" charset="0"/>
              </a:rPr>
              <a:t>(5 days ago!)</a:t>
            </a:r>
          </a:p>
        </p:txBody>
      </p:sp>
      <p:sp>
        <p:nvSpPr>
          <p:cNvPr id="3" name="Content Placeholder 2">
            <a:extLst>
              <a:ext uri="{FF2B5EF4-FFF2-40B4-BE49-F238E27FC236}">
                <a16:creationId xmlns:a16="http://schemas.microsoft.com/office/drawing/2014/main" id="{06DA0057-B9CB-41EE-8FB4-D8CD3AECA24D}"/>
              </a:ext>
            </a:extLst>
          </p:cNvPr>
          <p:cNvSpPr>
            <a:spLocks noGrp="1"/>
          </p:cNvSpPr>
          <p:nvPr>
            <p:ph idx="1"/>
          </p:nvPr>
        </p:nvSpPr>
        <p:spPr>
          <a:xfrm>
            <a:off x="1020277" y="1035424"/>
            <a:ext cx="10809169" cy="5513293"/>
          </a:xfrm>
        </p:spPr>
        <p:txBody>
          <a:bodyPr>
            <a:normAutofit/>
          </a:bodyPr>
          <a:lstStyle/>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I am getting dressed ~ 7am when I am suddenly told to see my nurse ASAP!!!  Joe woke up at 4:30 am with severe chest pain                              and is in the hospital!!!</a:t>
            </a:r>
          </a:p>
          <a:p>
            <a:pPr marL="0" indent="0" algn="ctr">
              <a:buNone/>
            </a:pPr>
            <a:endParaRPr lang="en-US" dirty="0">
              <a:solidFill>
                <a:srgbClr val="003C71"/>
              </a:solidFill>
              <a:ea typeface="Lato" panose="020F0502020204030203" pitchFamily="34" charset="0"/>
              <a:cs typeface="Lato" panose="020F0502020204030203" pitchFamily="34" charset="0"/>
            </a:endParaRPr>
          </a:p>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I called him.  He said he woke up with </a:t>
            </a:r>
            <a:r>
              <a:rPr lang="en-US" dirty="0">
                <a:solidFill>
                  <a:srgbClr val="003C71"/>
                </a:solidFill>
                <a:ea typeface="Lato" panose="020F0502020204030203" pitchFamily="34" charset="0"/>
                <a:cs typeface="Lato" panose="020F0502020204030203" pitchFamily="34" charset="0"/>
              </a:rPr>
              <a:t>the worst</a:t>
            </a:r>
            <a:r>
              <a:rPr lang="en-US" dirty="0">
                <a:solidFill>
                  <a:srgbClr val="003C71"/>
                </a:solidFill>
                <a:latin typeface="Lato" panose="020F0502020204030203" pitchFamily="34" charset="0"/>
                <a:ea typeface="Lato" panose="020F0502020204030203" pitchFamily="34" charset="0"/>
                <a:cs typeface="Lato" panose="020F0502020204030203" pitchFamily="34" charset="0"/>
              </a:rPr>
              <a:t> ache he has ever had in chest! </a:t>
            </a:r>
            <a:r>
              <a:rPr lang="en-US" dirty="0">
                <a:solidFill>
                  <a:srgbClr val="003C71"/>
                </a:solidFill>
                <a:ea typeface="Lato" panose="020F0502020204030203" pitchFamily="34" charset="0"/>
                <a:cs typeface="Lato" panose="020F0502020204030203" pitchFamily="34" charset="0"/>
              </a:rPr>
              <a:t>He</a:t>
            </a:r>
            <a:r>
              <a:rPr lang="en-US" dirty="0">
                <a:solidFill>
                  <a:srgbClr val="003C71"/>
                </a:solidFill>
                <a:latin typeface="Lato" panose="020F0502020204030203" pitchFamily="34" charset="0"/>
                <a:ea typeface="Lato" panose="020F0502020204030203" pitchFamily="34" charset="0"/>
                <a:cs typeface="Lato" panose="020F0502020204030203" pitchFamily="34" charset="0"/>
              </a:rPr>
              <a:t> wondered if it might have been a dream.  His wife immediately called the ambulance.  He feels better and wishes he was back home.  </a:t>
            </a:r>
            <a:r>
              <a:rPr lang="en-US" dirty="0">
                <a:solidFill>
                  <a:srgbClr val="003C71"/>
                </a:solidFill>
                <a:ea typeface="Lato" panose="020F0502020204030203" pitchFamily="34" charset="0"/>
                <a:cs typeface="Lato" panose="020F0502020204030203" pitchFamily="34" charset="0"/>
              </a:rPr>
              <a:t>He indicated the cardiologist semi-chewed him out for traveling hours to see some doc that thought they knew how to prevent heart attacks.  He was told his coronaries are certainly blocked up as he is 24 years post CABG!</a:t>
            </a:r>
          </a:p>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It is not a STEMI so need to wait for the enzymes to come back elevated before doing a cath.</a:t>
            </a:r>
          </a:p>
        </p:txBody>
      </p:sp>
    </p:spTree>
    <p:extLst>
      <p:ext uri="{BB962C8B-B14F-4D97-AF65-F5344CB8AC3E}">
        <p14:creationId xmlns:p14="http://schemas.microsoft.com/office/powerpoint/2010/main" val="405538273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7F15-3707-45AF-8948-23161F918330}"/>
              </a:ext>
            </a:extLst>
          </p:cNvPr>
          <p:cNvSpPr>
            <a:spLocks noGrp="1"/>
          </p:cNvSpPr>
          <p:nvPr>
            <p:ph type="title"/>
          </p:nvPr>
        </p:nvSpPr>
        <p:spPr>
          <a:xfrm>
            <a:off x="1020278" y="67378"/>
            <a:ext cx="10809170" cy="803480"/>
          </a:xfrm>
        </p:spPr>
        <p:txBody>
          <a:bodyPr>
            <a:normAutofit/>
          </a:bodyPr>
          <a:lstStyle/>
          <a:p>
            <a:pPr algn="ctr"/>
            <a:r>
              <a:rPr lang="en-US" sz="4000" dirty="0">
                <a:solidFill>
                  <a:srgbClr val="003C71"/>
                </a:solidFill>
                <a:latin typeface="Lato" panose="020F0502020204030203" pitchFamily="34" charset="0"/>
                <a:ea typeface="Lato" panose="020F0502020204030203" pitchFamily="34" charset="0"/>
                <a:cs typeface="Lato" panose="020F0502020204030203" pitchFamily="34" charset="0"/>
              </a:rPr>
              <a:t>12/6/2019</a:t>
            </a:r>
          </a:p>
        </p:txBody>
      </p:sp>
      <p:sp>
        <p:nvSpPr>
          <p:cNvPr id="3" name="Content Placeholder 2">
            <a:extLst>
              <a:ext uri="{FF2B5EF4-FFF2-40B4-BE49-F238E27FC236}">
                <a16:creationId xmlns:a16="http://schemas.microsoft.com/office/drawing/2014/main" id="{06DA0057-B9CB-41EE-8FB4-D8CD3AECA24D}"/>
              </a:ext>
            </a:extLst>
          </p:cNvPr>
          <p:cNvSpPr>
            <a:spLocks noGrp="1"/>
          </p:cNvSpPr>
          <p:nvPr>
            <p:ph idx="1"/>
          </p:nvPr>
        </p:nvSpPr>
        <p:spPr>
          <a:xfrm>
            <a:off x="1020277" y="2003611"/>
            <a:ext cx="10809169" cy="3434663"/>
          </a:xfrm>
        </p:spPr>
        <p:txBody>
          <a:bodyPr/>
          <a:lstStyle/>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I felt nauseated and puzzled as the last tests were excellent.  I told Joe </a:t>
            </a:r>
            <a:r>
              <a:rPr lang="en-US" dirty="0">
                <a:solidFill>
                  <a:srgbClr val="003C71"/>
                </a:solidFill>
                <a:ea typeface="Lato" panose="020F0502020204030203" pitchFamily="34" charset="0"/>
                <a:cs typeface="Lato" panose="020F0502020204030203" pitchFamily="34" charset="0"/>
              </a:rPr>
              <a:t>if the enzymes are elevated, he for sure needs an invasive intervention.  If they are not elevated, considering ISCHEMIA, it is debatable whether to do an invasive intervention.</a:t>
            </a:r>
          </a:p>
          <a:p>
            <a:pPr marL="0" indent="0" algn="ctr">
              <a:buNone/>
            </a:pPr>
            <a:endParaRPr lang="en-US" dirty="0">
              <a:solidFill>
                <a:srgbClr val="003C71"/>
              </a:solidFill>
              <a:ea typeface="Lato" panose="020F0502020204030203" pitchFamily="34" charset="0"/>
              <a:cs typeface="Lato" panose="020F0502020204030203" pitchFamily="34" charset="0"/>
            </a:endParaRPr>
          </a:p>
          <a:p>
            <a:pPr marL="0" indent="0" algn="ctr">
              <a:buNone/>
            </a:pPr>
            <a:r>
              <a:rPr lang="en-US" dirty="0">
                <a:solidFill>
                  <a:srgbClr val="003C71"/>
                </a:solidFill>
                <a:ea typeface="Lato" panose="020F0502020204030203" pitchFamily="34" charset="0"/>
                <a:cs typeface="Lato" panose="020F0502020204030203" pitchFamily="34" charset="0"/>
              </a:rPr>
              <a:t>8 am – we wait for enzymes.</a:t>
            </a:r>
          </a:p>
          <a:p>
            <a:pPr marL="0" indent="0" algn="ctr">
              <a:buNone/>
            </a:pPr>
            <a:endParaRPr lang="en-US" dirty="0">
              <a:solidFill>
                <a:srgbClr val="003C7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77357131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7F15-3707-45AF-8948-23161F918330}"/>
              </a:ext>
            </a:extLst>
          </p:cNvPr>
          <p:cNvSpPr>
            <a:spLocks noGrp="1"/>
          </p:cNvSpPr>
          <p:nvPr>
            <p:ph type="title"/>
          </p:nvPr>
        </p:nvSpPr>
        <p:spPr>
          <a:xfrm>
            <a:off x="1020278" y="67378"/>
            <a:ext cx="10809170" cy="803480"/>
          </a:xfrm>
        </p:spPr>
        <p:txBody>
          <a:bodyPr>
            <a:normAutofit/>
          </a:bodyPr>
          <a:lstStyle/>
          <a:p>
            <a:pPr algn="ctr"/>
            <a:r>
              <a:rPr lang="en-US" sz="4000" dirty="0">
                <a:solidFill>
                  <a:srgbClr val="003C71"/>
                </a:solidFill>
                <a:latin typeface="Lato" panose="020F0502020204030203" pitchFamily="34" charset="0"/>
                <a:ea typeface="Lato" panose="020F0502020204030203" pitchFamily="34" charset="0"/>
                <a:cs typeface="Lato" panose="020F0502020204030203" pitchFamily="34" charset="0"/>
              </a:rPr>
              <a:t>12/6/2019</a:t>
            </a:r>
          </a:p>
        </p:txBody>
      </p:sp>
      <p:sp>
        <p:nvSpPr>
          <p:cNvPr id="3" name="Content Placeholder 2">
            <a:extLst>
              <a:ext uri="{FF2B5EF4-FFF2-40B4-BE49-F238E27FC236}">
                <a16:creationId xmlns:a16="http://schemas.microsoft.com/office/drawing/2014/main" id="{06DA0057-B9CB-41EE-8FB4-D8CD3AECA24D}"/>
              </a:ext>
            </a:extLst>
          </p:cNvPr>
          <p:cNvSpPr>
            <a:spLocks noGrp="1"/>
          </p:cNvSpPr>
          <p:nvPr>
            <p:ph idx="1"/>
          </p:nvPr>
        </p:nvSpPr>
        <p:spPr>
          <a:xfrm>
            <a:off x="1020277" y="766483"/>
            <a:ext cx="10809169" cy="5230906"/>
          </a:xfrm>
        </p:spPr>
        <p:txBody>
          <a:bodyPr>
            <a:normAutofit fontScale="92500" lnSpcReduction="10000"/>
          </a:bodyPr>
          <a:lstStyle/>
          <a:p>
            <a:pPr marL="0" indent="0" algn="ctr">
              <a:buNone/>
            </a:pPr>
            <a:r>
              <a:rPr lang="en-US" dirty="0">
                <a:solidFill>
                  <a:srgbClr val="003C71"/>
                </a:solidFill>
                <a:ea typeface="Lato" panose="020F0502020204030203" pitchFamily="34" charset="0"/>
                <a:cs typeface="Lato" panose="020F0502020204030203" pitchFamily="34" charset="0"/>
              </a:rPr>
              <a:t>1pm – his wife lets me know his enzymes are all normal.</a:t>
            </a:r>
          </a:p>
          <a:p>
            <a:pPr marL="0" indent="0" algn="ctr">
              <a:buNone/>
            </a:pPr>
            <a:endParaRPr lang="en-US" dirty="0">
              <a:solidFill>
                <a:srgbClr val="003C71"/>
              </a:solidFill>
              <a:ea typeface="Lato" panose="020F0502020204030203" pitchFamily="34" charset="0"/>
              <a:cs typeface="Lato" panose="020F0502020204030203" pitchFamily="34" charset="0"/>
            </a:endParaRPr>
          </a:p>
          <a:p>
            <a:pPr marL="0" indent="0" algn="ctr">
              <a:buNone/>
            </a:pPr>
            <a:endParaRPr lang="en-US" dirty="0">
              <a:solidFill>
                <a:srgbClr val="003C71"/>
              </a:solidFill>
              <a:ea typeface="Lato" panose="020F0502020204030203" pitchFamily="34" charset="0"/>
              <a:cs typeface="Lato" panose="020F0502020204030203" pitchFamily="34" charset="0"/>
            </a:endParaRPr>
          </a:p>
          <a:p>
            <a:pPr marL="0" indent="0" algn="ctr">
              <a:buNone/>
            </a:pPr>
            <a:endParaRPr lang="en-US" dirty="0">
              <a:solidFill>
                <a:srgbClr val="003C71"/>
              </a:solidFill>
              <a:ea typeface="Lato" panose="020F0502020204030203" pitchFamily="34" charset="0"/>
              <a:cs typeface="Lato" panose="020F0502020204030203" pitchFamily="34" charset="0"/>
            </a:endParaRPr>
          </a:p>
          <a:p>
            <a:pPr marL="0" indent="0" algn="ctr">
              <a:buNone/>
            </a:pPr>
            <a:endParaRPr lang="en-US" dirty="0">
              <a:solidFill>
                <a:srgbClr val="003C71"/>
              </a:solidFill>
              <a:ea typeface="Lato" panose="020F0502020204030203" pitchFamily="34" charset="0"/>
              <a:cs typeface="Lato" panose="020F0502020204030203" pitchFamily="34" charset="0"/>
            </a:endParaRPr>
          </a:p>
          <a:p>
            <a:pPr marL="0" indent="0" algn="ctr">
              <a:buNone/>
            </a:pPr>
            <a:endParaRPr lang="en-US" dirty="0">
              <a:solidFill>
                <a:srgbClr val="003C71"/>
              </a:solidFill>
              <a:ea typeface="Lato" panose="020F0502020204030203" pitchFamily="34" charset="0"/>
              <a:cs typeface="Lato" panose="020F0502020204030203" pitchFamily="34" charset="0"/>
            </a:endParaRPr>
          </a:p>
          <a:p>
            <a:pPr marL="0" indent="0" algn="ctr">
              <a:buNone/>
            </a:pPr>
            <a:endParaRPr lang="en-US" dirty="0">
              <a:solidFill>
                <a:srgbClr val="003C71"/>
              </a:solidFill>
              <a:ea typeface="Lato" panose="020F0502020204030203" pitchFamily="34" charset="0"/>
              <a:cs typeface="Lato" panose="020F0502020204030203" pitchFamily="34" charset="0"/>
            </a:endParaRPr>
          </a:p>
          <a:p>
            <a:pPr marL="0" indent="0" algn="ctr">
              <a:buNone/>
            </a:pPr>
            <a:r>
              <a:rPr lang="en-US" dirty="0">
                <a:solidFill>
                  <a:srgbClr val="003C71"/>
                </a:solidFill>
                <a:ea typeface="Lato" panose="020F0502020204030203" pitchFamily="34" charset="0"/>
                <a:cs typeface="Lato" panose="020F0502020204030203" pitchFamily="34" charset="0"/>
              </a:rPr>
              <a:t>This is when ISCHEMIA would be discussed.  Should we do a stress test for ischemia?</a:t>
            </a:r>
          </a:p>
          <a:p>
            <a:pPr marL="0" indent="0" algn="ctr">
              <a:buNone/>
            </a:pPr>
            <a:r>
              <a:rPr lang="en-US" dirty="0">
                <a:solidFill>
                  <a:srgbClr val="003C71"/>
                </a:solidFill>
                <a:ea typeface="Lato" panose="020F0502020204030203" pitchFamily="34" charset="0"/>
                <a:cs typeface="Lato" panose="020F0502020204030203" pitchFamily="34" charset="0"/>
              </a:rPr>
              <a:t>The only reasonable reason to answer ‘yes’ would be                                         if his SAQ was terrible. </a:t>
            </a:r>
          </a:p>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He is bow hunting almost daily; climbing into tree blinds!</a:t>
            </a:r>
          </a:p>
        </p:txBody>
      </p:sp>
      <p:pic>
        <p:nvPicPr>
          <p:cNvPr id="5" name="Picture 4" descr="A picture containing text, table, man&#10;&#10;Description automatically generated">
            <a:extLst>
              <a:ext uri="{FF2B5EF4-FFF2-40B4-BE49-F238E27FC236}">
                <a16:creationId xmlns:a16="http://schemas.microsoft.com/office/drawing/2014/main" id="{4FB897CF-397D-4AE9-9D89-73A10C75CF6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734485" y="1280833"/>
            <a:ext cx="2723029" cy="2457450"/>
          </a:xfrm>
          <a:prstGeom prst="rect">
            <a:avLst/>
          </a:prstGeom>
        </p:spPr>
      </p:pic>
    </p:spTree>
    <p:extLst>
      <p:ext uri="{BB962C8B-B14F-4D97-AF65-F5344CB8AC3E}">
        <p14:creationId xmlns:p14="http://schemas.microsoft.com/office/powerpoint/2010/main" val="288252372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7F15-3707-45AF-8948-23161F918330}"/>
              </a:ext>
            </a:extLst>
          </p:cNvPr>
          <p:cNvSpPr>
            <a:spLocks noGrp="1"/>
          </p:cNvSpPr>
          <p:nvPr>
            <p:ph type="title"/>
          </p:nvPr>
        </p:nvSpPr>
        <p:spPr>
          <a:xfrm>
            <a:off x="1020278" y="67378"/>
            <a:ext cx="10809170" cy="803480"/>
          </a:xfrm>
        </p:spPr>
        <p:txBody>
          <a:bodyPr>
            <a:normAutofit/>
          </a:bodyPr>
          <a:lstStyle/>
          <a:p>
            <a:pPr algn="ctr"/>
            <a:r>
              <a:rPr lang="en-US" sz="4000" dirty="0">
                <a:solidFill>
                  <a:srgbClr val="003C71"/>
                </a:solidFill>
                <a:latin typeface="Lato" panose="020F0502020204030203" pitchFamily="34" charset="0"/>
                <a:ea typeface="Lato" panose="020F0502020204030203" pitchFamily="34" charset="0"/>
                <a:cs typeface="Lato" panose="020F0502020204030203" pitchFamily="34" charset="0"/>
              </a:rPr>
              <a:t>12/6/2019</a:t>
            </a:r>
          </a:p>
        </p:txBody>
      </p:sp>
      <p:sp>
        <p:nvSpPr>
          <p:cNvPr id="3" name="Content Placeholder 2">
            <a:extLst>
              <a:ext uri="{FF2B5EF4-FFF2-40B4-BE49-F238E27FC236}">
                <a16:creationId xmlns:a16="http://schemas.microsoft.com/office/drawing/2014/main" id="{06DA0057-B9CB-41EE-8FB4-D8CD3AECA24D}"/>
              </a:ext>
            </a:extLst>
          </p:cNvPr>
          <p:cNvSpPr>
            <a:spLocks noGrp="1"/>
          </p:cNvSpPr>
          <p:nvPr>
            <p:ph idx="1"/>
          </p:nvPr>
        </p:nvSpPr>
        <p:spPr>
          <a:xfrm>
            <a:off x="1020277" y="870859"/>
            <a:ext cx="10809169" cy="4567416"/>
          </a:xfrm>
        </p:spPr>
        <p:txBody>
          <a:bodyPr/>
          <a:lstStyle/>
          <a:p>
            <a:pPr marL="0" indent="0" algn="ctr">
              <a:buNone/>
            </a:pPr>
            <a:endParaRPr lang="en-US" dirty="0">
              <a:solidFill>
                <a:srgbClr val="003C71"/>
              </a:solidFill>
              <a:ea typeface="Lato" panose="020F0502020204030203" pitchFamily="34" charset="0"/>
              <a:cs typeface="Lato" panose="020F0502020204030203" pitchFamily="34" charset="0"/>
            </a:endParaRPr>
          </a:p>
          <a:p>
            <a:pPr marL="0" indent="0" algn="ctr">
              <a:buNone/>
            </a:pPr>
            <a:endParaRPr lang="en-US" dirty="0">
              <a:solidFill>
                <a:srgbClr val="003C71"/>
              </a:solidFill>
              <a:ea typeface="Lato" panose="020F0502020204030203" pitchFamily="34" charset="0"/>
              <a:cs typeface="Lato" panose="020F0502020204030203" pitchFamily="34" charset="0"/>
            </a:endParaRPr>
          </a:p>
          <a:p>
            <a:pPr marL="0" indent="0" algn="ctr">
              <a:buNone/>
            </a:pPr>
            <a:endParaRPr lang="en-US" dirty="0">
              <a:solidFill>
                <a:srgbClr val="003C71"/>
              </a:solidFill>
              <a:ea typeface="Lato" panose="020F0502020204030203" pitchFamily="34" charset="0"/>
              <a:cs typeface="Lato" panose="020F0502020204030203" pitchFamily="34" charset="0"/>
            </a:endParaRPr>
          </a:p>
          <a:p>
            <a:pPr marL="0" indent="0" algn="ctr">
              <a:buNone/>
            </a:pPr>
            <a:endParaRPr lang="en-US" dirty="0">
              <a:solidFill>
                <a:srgbClr val="003C71"/>
              </a:solidFill>
              <a:ea typeface="Lato" panose="020F0502020204030203" pitchFamily="34" charset="0"/>
              <a:cs typeface="Lato" panose="020F0502020204030203" pitchFamily="34" charset="0"/>
            </a:endParaRPr>
          </a:p>
          <a:p>
            <a:pPr marL="0" indent="0" algn="ctr">
              <a:buNone/>
            </a:pPr>
            <a:endParaRPr lang="en-US" sz="3200" dirty="0">
              <a:solidFill>
                <a:srgbClr val="003C71"/>
              </a:solidFill>
              <a:ea typeface="Lato" panose="020F0502020204030203" pitchFamily="34" charset="0"/>
              <a:cs typeface="Lato" panose="020F0502020204030203" pitchFamily="34" charset="0"/>
            </a:endParaRPr>
          </a:p>
          <a:p>
            <a:pPr marL="0" indent="0" algn="ctr">
              <a:buNone/>
            </a:pPr>
            <a:endParaRPr lang="en-US" sz="3200" dirty="0">
              <a:solidFill>
                <a:srgbClr val="003C71"/>
              </a:solidFill>
              <a:ea typeface="Lato" panose="020F0502020204030203" pitchFamily="34" charset="0"/>
              <a:cs typeface="Lato" panose="020F0502020204030203" pitchFamily="34" charset="0"/>
            </a:endParaRPr>
          </a:p>
          <a:p>
            <a:pPr marL="0" indent="0" algn="ctr">
              <a:buNone/>
            </a:pPr>
            <a:endParaRPr lang="en-US" sz="3200" dirty="0">
              <a:solidFill>
                <a:srgbClr val="003C71"/>
              </a:solidFill>
              <a:ea typeface="Lato" panose="020F0502020204030203" pitchFamily="34" charset="0"/>
              <a:cs typeface="Lato" panose="020F0502020204030203" pitchFamily="34" charset="0"/>
            </a:endParaRPr>
          </a:p>
          <a:p>
            <a:pPr marL="0" indent="0" algn="ctr">
              <a:buNone/>
            </a:pPr>
            <a:r>
              <a:rPr lang="en-US" sz="3200" dirty="0">
                <a:solidFill>
                  <a:srgbClr val="003C71"/>
                </a:solidFill>
                <a:ea typeface="Lato" panose="020F0502020204030203" pitchFamily="34" charset="0"/>
                <a:cs typeface="Lato" panose="020F0502020204030203" pitchFamily="34" charset="0"/>
              </a:rPr>
              <a:t>Proceed immediately with an echo and nuclear stress test.</a:t>
            </a:r>
            <a:endParaRPr lang="en-US" sz="3200" dirty="0">
              <a:solidFill>
                <a:srgbClr val="003C71"/>
              </a:solidFill>
              <a:latin typeface="Lato" panose="020F0502020204030203" pitchFamily="34" charset="0"/>
              <a:ea typeface="Lato" panose="020F0502020204030203" pitchFamily="34" charset="0"/>
              <a:cs typeface="Lato" panose="020F0502020204030203" pitchFamily="34" charset="0"/>
            </a:endParaRPr>
          </a:p>
        </p:txBody>
      </p:sp>
      <p:pic>
        <p:nvPicPr>
          <p:cNvPr id="5" name="Picture 4" descr="A close up of a logo&#10;&#10;Description automatically generated">
            <a:extLst>
              <a:ext uri="{FF2B5EF4-FFF2-40B4-BE49-F238E27FC236}">
                <a16:creationId xmlns:a16="http://schemas.microsoft.com/office/drawing/2014/main" id="{EA64AA70-9A7A-46ED-BA16-62C03F9B5E1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548012" y="870858"/>
            <a:ext cx="3753698" cy="3580118"/>
          </a:xfrm>
          <a:prstGeom prst="rect">
            <a:avLst/>
          </a:prstGeom>
        </p:spPr>
      </p:pic>
    </p:spTree>
    <p:extLst>
      <p:ext uri="{BB962C8B-B14F-4D97-AF65-F5344CB8AC3E}">
        <p14:creationId xmlns:p14="http://schemas.microsoft.com/office/powerpoint/2010/main" val="279187800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7F15-3707-45AF-8948-23161F918330}"/>
              </a:ext>
            </a:extLst>
          </p:cNvPr>
          <p:cNvSpPr>
            <a:spLocks noGrp="1"/>
          </p:cNvSpPr>
          <p:nvPr>
            <p:ph type="title"/>
          </p:nvPr>
        </p:nvSpPr>
        <p:spPr>
          <a:xfrm>
            <a:off x="1020278" y="67377"/>
            <a:ext cx="10809170" cy="591529"/>
          </a:xfrm>
        </p:spPr>
        <p:txBody>
          <a:bodyPr>
            <a:normAutofit fontScale="90000"/>
          </a:bodyPr>
          <a:lstStyle/>
          <a:p>
            <a:pPr algn="ctr"/>
            <a:r>
              <a:rPr lang="en-US" sz="4000" dirty="0">
                <a:solidFill>
                  <a:srgbClr val="003C71"/>
                </a:solidFill>
                <a:latin typeface="Lato" panose="020F0502020204030203" pitchFamily="34" charset="0"/>
                <a:ea typeface="Lato" panose="020F0502020204030203" pitchFamily="34" charset="0"/>
                <a:cs typeface="Lato" panose="020F0502020204030203" pitchFamily="34" charset="0"/>
              </a:rPr>
              <a:t>Waiting for results</a:t>
            </a:r>
          </a:p>
        </p:txBody>
      </p:sp>
      <p:sp>
        <p:nvSpPr>
          <p:cNvPr id="3" name="Content Placeholder 2">
            <a:extLst>
              <a:ext uri="{FF2B5EF4-FFF2-40B4-BE49-F238E27FC236}">
                <a16:creationId xmlns:a16="http://schemas.microsoft.com/office/drawing/2014/main" id="{06DA0057-B9CB-41EE-8FB4-D8CD3AECA24D}"/>
              </a:ext>
            </a:extLst>
          </p:cNvPr>
          <p:cNvSpPr>
            <a:spLocks noGrp="1"/>
          </p:cNvSpPr>
          <p:nvPr>
            <p:ph idx="1"/>
          </p:nvPr>
        </p:nvSpPr>
        <p:spPr>
          <a:xfrm>
            <a:off x="1020277" y="753035"/>
            <a:ext cx="10809169" cy="4685239"/>
          </a:xfrm>
        </p:spPr>
        <p:txBody>
          <a:bodyPr/>
          <a:lstStyle/>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Informed Joe that since enzymes were normal he did not have a myocardial infarction.  That means an invasive approach is not critical.  He knows the echo and nuclear stress test will probably be abnormal as he had damage after his two heart attacks with </a:t>
            </a:r>
            <a:r>
              <a:rPr lang="en-US" dirty="0" err="1">
                <a:solidFill>
                  <a:srgbClr val="003C71"/>
                </a:solidFill>
                <a:latin typeface="Lato" panose="020F0502020204030203" pitchFamily="34" charset="0"/>
                <a:ea typeface="Lato" panose="020F0502020204030203" pitchFamily="34" charset="0"/>
                <a:cs typeface="Lato" panose="020F0502020204030203" pitchFamily="34" charset="0"/>
              </a:rPr>
              <a:t>akinesis</a:t>
            </a:r>
            <a:r>
              <a:rPr lang="en-US" dirty="0">
                <a:solidFill>
                  <a:srgbClr val="003C71"/>
                </a:solidFill>
                <a:latin typeface="Lato" panose="020F0502020204030203" pitchFamily="34" charset="0"/>
                <a:ea typeface="Lato" panose="020F0502020204030203" pitchFamily="34" charset="0"/>
                <a:cs typeface="Lato" panose="020F0502020204030203" pitchFamily="34" charset="0"/>
              </a:rPr>
              <a:t> of inferior lateral wall.</a:t>
            </a:r>
          </a:p>
          <a:p>
            <a:pPr marL="0" indent="0" algn="ctr">
              <a:buNone/>
            </a:pPr>
            <a:endParaRPr lang="en-US" dirty="0">
              <a:solidFill>
                <a:srgbClr val="003C71"/>
              </a:solidFill>
              <a:ea typeface="Lato" panose="020F0502020204030203" pitchFamily="34" charset="0"/>
              <a:cs typeface="Lato" panose="020F0502020204030203" pitchFamily="34" charset="0"/>
            </a:endParaRPr>
          </a:p>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We both realize the tests will likely be abnormal and the cardiologist will recommend invasion.  The ISCHEMIA trial calls that into question, but reality means it does not really matter.</a:t>
            </a:r>
          </a:p>
          <a:p>
            <a:pPr marL="0" indent="0" algn="ctr">
              <a:buNone/>
            </a:pPr>
            <a:endParaRPr lang="en-US" dirty="0">
              <a:solidFill>
                <a:srgbClr val="003C71"/>
              </a:solidFill>
              <a:latin typeface="Lato" panose="020F0502020204030203" pitchFamily="34" charset="0"/>
              <a:ea typeface="Lato" panose="020F0502020204030203" pitchFamily="34" charset="0"/>
              <a:cs typeface="Lato" panose="020F0502020204030203" pitchFamily="34" charset="0"/>
            </a:endParaRPr>
          </a:p>
          <a:p>
            <a:pPr marL="0" indent="0" algn="ctr">
              <a:buNone/>
            </a:pPr>
            <a:endParaRPr lang="en-US" dirty="0">
              <a:solidFill>
                <a:srgbClr val="003C71"/>
              </a:solidFill>
              <a:latin typeface="Lato" panose="020F0502020204030203" pitchFamily="34" charset="0"/>
              <a:ea typeface="Lato" panose="020F0502020204030203" pitchFamily="34" charset="0"/>
              <a:cs typeface="Lato" panose="020F0502020204030203" pitchFamily="34" charset="0"/>
            </a:endParaRPr>
          </a:p>
        </p:txBody>
      </p:sp>
      <p:pic>
        <p:nvPicPr>
          <p:cNvPr id="5" name="Picture 4" descr="A baby posing for the camera&#10;&#10;Description automatically generated">
            <a:extLst>
              <a:ext uri="{FF2B5EF4-FFF2-40B4-BE49-F238E27FC236}">
                <a16:creationId xmlns:a16="http://schemas.microsoft.com/office/drawing/2014/main" id="{14073118-B5EC-44A9-86A6-727A8999C23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814048" y="4639235"/>
            <a:ext cx="3630706" cy="2218765"/>
          </a:xfrm>
          <a:prstGeom prst="rect">
            <a:avLst/>
          </a:prstGeom>
        </p:spPr>
      </p:pic>
      <p:sp>
        <p:nvSpPr>
          <p:cNvPr id="6" name="TextBox 5">
            <a:extLst>
              <a:ext uri="{FF2B5EF4-FFF2-40B4-BE49-F238E27FC236}">
                <a16:creationId xmlns:a16="http://schemas.microsoft.com/office/drawing/2014/main" id="{8218C221-010D-45D3-871A-3BD364522332}"/>
              </a:ext>
            </a:extLst>
          </p:cNvPr>
          <p:cNvSpPr txBox="1"/>
          <p:nvPr/>
        </p:nvSpPr>
        <p:spPr>
          <a:xfrm>
            <a:off x="6212542" y="7043112"/>
            <a:ext cx="3630706" cy="230832"/>
          </a:xfrm>
          <a:prstGeom prst="rect">
            <a:avLst/>
          </a:prstGeom>
          <a:noFill/>
        </p:spPr>
        <p:txBody>
          <a:bodyPr wrap="square" rtlCol="0">
            <a:spAutoFit/>
          </a:bodyPr>
          <a:lstStyle/>
          <a:p>
            <a:r>
              <a:rPr lang="en-US" sz="900">
                <a:hlinkClick r:id="rId3" tooltip="https://www.flickr.com/photos/donnieray/9436653177"/>
              </a:rPr>
              <a:t>This Photo</a:t>
            </a:r>
            <a:r>
              <a:rPr lang="en-US" sz="900"/>
              <a:t> by Unknown Author is licensed under </a:t>
            </a:r>
            <a:r>
              <a:rPr lang="en-US" sz="900">
                <a:hlinkClick r:id="rId4" tooltip="https://creativecommons.org/licenses/by/3.0/"/>
              </a:rPr>
              <a:t>CC BY</a:t>
            </a:r>
            <a:endParaRPr lang="en-US" sz="900"/>
          </a:p>
        </p:txBody>
      </p:sp>
    </p:spTree>
    <p:extLst>
      <p:ext uri="{BB962C8B-B14F-4D97-AF65-F5344CB8AC3E}">
        <p14:creationId xmlns:p14="http://schemas.microsoft.com/office/powerpoint/2010/main" val="230457661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7F15-3707-45AF-8948-23161F918330}"/>
              </a:ext>
            </a:extLst>
          </p:cNvPr>
          <p:cNvSpPr>
            <a:spLocks noGrp="1"/>
          </p:cNvSpPr>
          <p:nvPr>
            <p:ph type="title"/>
          </p:nvPr>
        </p:nvSpPr>
        <p:spPr>
          <a:xfrm>
            <a:off x="1020278" y="67378"/>
            <a:ext cx="10809170" cy="578082"/>
          </a:xfrm>
        </p:spPr>
        <p:txBody>
          <a:bodyPr>
            <a:normAutofit fontScale="90000"/>
          </a:bodyPr>
          <a:lstStyle/>
          <a:p>
            <a:pPr algn="ctr"/>
            <a:r>
              <a:rPr lang="en-US" sz="4000" dirty="0">
                <a:ea typeface="Lato" panose="020F0502020204030203" pitchFamily="34" charset="0"/>
                <a:cs typeface="Lato" panose="020F0502020204030203" pitchFamily="34" charset="0"/>
              </a:rPr>
              <a:t>12</a:t>
            </a:r>
            <a:r>
              <a:rPr lang="en-US" sz="4000" dirty="0">
                <a:solidFill>
                  <a:srgbClr val="003C71"/>
                </a:solidFill>
                <a:latin typeface="Lato" panose="020F0502020204030203" pitchFamily="34" charset="0"/>
                <a:ea typeface="Lato" panose="020F0502020204030203" pitchFamily="34" charset="0"/>
                <a:cs typeface="Lato" panose="020F0502020204030203" pitchFamily="34" charset="0"/>
              </a:rPr>
              <a:t>/6/2019</a:t>
            </a:r>
          </a:p>
        </p:txBody>
      </p:sp>
      <p:sp>
        <p:nvSpPr>
          <p:cNvPr id="3" name="Content Placeholder 2">
            <a:extLst>
              <a:ext uri="{FF2B5EF4-FFF2-40B4-BE49-F238E27FC236}">
                <a16:creationId xmlns:a16="http://schemas.microsoft.com/office/drawing/2014/main" id="{06DA0057-B9CB-41EE-8FB4-D8CD3AECA24D}"/>
              </a:ext>
            </a:extLst>
          </p:cNvPr>
          <p:cNvSpPr>
            <a:spLocks noGrp="1"/>
          </p:cNvSpPr>
          <p:nvPr>
            <p:ph idx="1"/>
          </p:nvPr>
        </p:nvSpPr>
        <p:spPr>
          <a:xfrm>
            <a:off x="1020277" y="766482"/>
            <a:ext cx="10809169" cy="5446059"/>
          </a:xfrm>
        </p:spPr>
        <p:txBody>
          <a:bodyPr/>
          <a:lstStyle/>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7:22 pm </a:t>
            </a:r>
          </a:p>
          <a:p>
            <a:pPr marL="0" indent="0" algn="ctr">
              <a:buNone/>
            </a:pPr>
            <a:r>
              <a:rPr lang="en-US" dirty="0">
                <a:solidFill>
                  <a:srgbClr val="003C71"/>
                </a:solidFill>
                <a:ea typeface="Lato" panose="020F0502020204030203" pitchFamily="34" charset="0"/>
                <a:cs typeface="Lato" panose="020F0502020204030203" pitchFamily="34" charset="0"/>
              </a:rPr>
              <a:t>C</a:t>
            </a:r>
            <a:r>
              <a:rPr lang="en-US" dirty="0">
                <a:solidFill>
                  <a:srgbClr val="003C71"/>
                </a:solidFill>
                <a:latin typeface="Lato" panose="020F0502020204030203" pitchFamily="34" charset="0"/>
                <a:ea typeface="Lato" panose="020F0502020204030203" pitchFamily="34" charset="0"/>
                <a:cs typeface="Lato" panose="020F0502020204030203" pitchFamily="34" charset="0"/>
              </a:rPr>
              <a:t>ardiologist sends word to Joe.</a:t>
            </a:r>
          </a:p>
          <a:p>
            <a:pPr marL="0" indent="0" algn="ctr">
              <a:buNone/>
            </a:pPr>
            <a:endParaRPr lang="en-US" dirty="0">
              <a:solidFill>
                <a:srgbClr val="003C71"/>
              </a:solidFill>
              <a:ea typeface="Lato" panose="020F0502020204030203" pitchFamily="34" charset="0"/>
              <a:cs typeface="Lato" panose="020F0502020204030203" pitchFamily="34" charset="0"/>
            </a:endParaRPr>
          </a:p>
          <a:p>
            <a:pPr marL="0" indent="0" algn="ctr">
              <a:buNone/>
            </a:pPr>
            <a:endParaRPr lang="en-US" dirty="0">
              <a:solidFill>
                <a:srgbClr val="003C71"/>
              </a:solidFill>
              <a:ea typeface="Lato" panose="020F0502020204030203" pitchFamily="34" charset="0"/>
              <a:cs typeface="Lato" panose="020F0502020204030203" pitchFamily="34" charset="0"/>
            </a:endParaRPr>
          </a:p>
          <a:p>
            <a:pPr marL="0" indent="0" algn="ctr">
              <a:buNone/>
            </a:pPr>
            <a:endParaRPr lang="en-US" dirty="0">
              <a:solidFill>
                <a:srgbClr val="003C71"/>
              </a:solidFill>
              <a:ea typeface="Lato" panose="020F0502020204030203" pitchFamily="34" charset="0"/>
              <a:cs typeface="Lato" panose="020F0502020204030203" pitchFamily="34" charset="0"/>
            </a:endParaRPr>
          </a:p>
          <a:p>
            <a:pPr marL="0" indent="0" algn="ctr">
              <a:buNone/>
            </a:pPr>
            <a:endParaRPr lang="en-US" dirty="0">
              <a:solidFill>
                <a:srgbClr val="003C71"/>
              </a:solidFill>
              <a:ea typeface="Lato" panose="020F0502020204030203" pitchFamily="34" charset="0"/>
              <a:cs typeface="Lato" panose="020F0502020204030203" pitchFamily="34" charset="0"/>
            </a:endParaRPr>
          </a:p>
          <a:p>
            <a:pPr marL="0" indent="0" algn="ctr">
              <a:buNone/>
            </a:pPr>
            <a:endParaRPr lang="en-US" dirty="0">
              <a:solidFill>
                <a:srgbClr val="003C71"/>
              </a:solidFill>
              <a:ea typeface="Lato" panose="020F0502020204030203" pitchFamily="34" charset="0"/>
              <a:cs typeface="Lato" panose="020F0502020204030203" pitchFamily="34" charset="0"/>
            </a:endParaRPr>
          </a:p>
          <a:p>
            <a:pPr marL="0" indent="0" algn="ctr">
              <a:buNone/>
            </a:pPr>
            <a:r>
              <a:rPr lang="en-US" dirty="0">
                <a:solidFill>
                  <a:srgbClr val="003C71"/>
                </a:solidFill>
                <a:ea typeface="Lato" panose="020F0502020204030203" pitchFamily="34" charset="0"/>
                <a:cs typeface="Lato" panose="020F0502020204030203" pitchFamily="34" charset="0"/>
              </a:rPr>
              <a:t>H</a:t>
            </a:r>
            <a:r>
              <a:rPr lang="en-US" dirty="0">
                <a:solidFill>
                  <a:srgbClr val="003C71"/>
                </a:solidFill>
                <a:latin typeface="Lato" panose="020F0502020204030203" pitchFamily="34" charset="0"/>
                <a:ea typeface="Lato" panose="020F0502020204030203" pitchFamily="34" charset="0"/>
                <a:cs typeface="Lato" panose="020F0502020204030203" pitchFamily="34" charset="0"/>
              </a:rPr>
              <a:t>is heart is fine,</a:t>
            </a:r>
            <a:r>
              <a:rPr lang="en-US" dirty="0">
                <a:solidFill>
                  <a:srgbClr val="003C71"/>
                </a:solidFill>
                <a:ea typeface="Lato" panose="020F0502020204030203" pitchFamily="34" charset="0"/>
                <a:cs typeface="Lato" panose="020F0502020204030203" pitchFamily="34" charset="0"/>
              </a:rPr>
              <a:t> and h</a:t>
            </a:r>
            <a:r>
              <a:rPr lang="en-US" dirty="0">
                <a:solidFill>
                  <a:srgbClr val="003C71"/>
                </a:solidFill>
                <a:latin typeface="Lato" panose="020F0502020204030203" pitchFamily="34" charset="0"/>
                <a:ea typeface="Lato" panose="020F0502020204030203" pitchFamily="34" charset="0"/>
                <a:cs typeface="Lato" panose="020F0502020204030203" pitchFamily="34" charset="0"/>
              </a:rPr>
              <a:t>e can go home tomorrow morning.</a:t>
            </a:r>
          </a:p>
          <a:p>
            <a:pPr marL="0" indent="0" algn="ctr">
              <a:buNone/>
            </a:pPr>
            <a:r>
              <a:rPr lang="en-US" dirty="0">
                <a:solidFill>
                  <a:srgbClr val="003C71"/>
                </a:solidFill>
                <a:ea typeface="Lato" panose="020F0502020204030203" pitchFamily="34" charset="0"/>
                <a:cs typeface="Lato" panose="020F0502020204030203" pitchFamily="34" charset="0"/>
              </a:rPr>
              <a:t>Echo-LV normal size and function with EF 60%</a:t>
            </a:r>
          </a:p>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SPECT scan- fixed basal inferior defect; no ischemia; EF 61%</a:t>
            </a:r>
          </a:p>
        </p:txBody>
      </p:sp>
      <p:pic>
        <p:nvPicPr>
          <p:cNvPr id="5" name="Picture 4" descr="A picture containing indoor, person, woman, sitting&#10;&#10;Description automatically generated">
            <a:extLst>
              <a:ext uri="{FF2B5EF4-FFF2-40B4-BE49-F238E27FC236}">
                <a16:creationId xmlns:a16="http://schemas.microsoft.com/office/drawing/2014/main" id="{3019A9A4-6874-47C9-AAAF-01F312F1406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613507" y="1818020"/>
            <a:ext cx="3622707" cy="2415138"/>
          </a:xfrm>
          <a:prstGeom prst="rect">
            <a:avLst/>
          </a:prstGeom>
        </p:spPr>
      </p:pic>
    </p:spTree>
    <p:extLst>
      <p:ext uri="{BB962C8B-B14F-4D97-AF65-F5344CB8AC3E}">
        <p14:creationId xmlns:p14="http://schemas.microsoft.com/office/powerpoint/2010/main" val="340598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 calcmode="lin" valueType="num">
                                      <p:cBhvr additive="base">
                                        <p:cTn id="2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 calcmode="lin" valueType="num">
                                      <p:cBhvr additive="base">
                                        <p:cTn id="3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7F15-3707-45AF-8948-23161F918330}"/>
              </a:ext>
            </a:extLst>
          </p:cNvPr>
          <p:cNvSpPr>
            <a:spLocks noGrp="1"/>
          </p:cNvSpPr>
          <p:nvPr>
            <p:ph type="title"/>
          </p:nvPr>
        </p:nvSpPr>
        <p:spPr>
          <a:xfrm>
            <a:off x="1020278" y="67378"/>
            <a:ext cx="10809170" cy="534966"/>
          </a:xfrm>
        </p:spPr>
        <p:txBody>
          <a:bodyPr>
            <a:normAutofit fontScale="90000"/>
          </a:bodyPr>
          <a:lstStyle/>
          <a:p>
            <a:pPr algn="ctr"/>
            <a:r>
              <a:rPr lang="en-US" sz="4000" dirty="0">
                <a:solidFill>
                  <a:srgbClr val="003C71"/>
                </a:solidFill>
                <a:latin typeface="Lato" panose="020F0502020204030203" pitchFamily="34" charset="0"/>
                <a:ea typeface="Lato" panose="020F0502020204030203" pitchFamily="34" charset="0"/>
                <a:cs typeface="Lato" panose="020F0502020204030203" pitchFamily="34" charset="0"/>
              </a:rPr>
              <a:t>He is an avid hunter!  Today 12/11/2019</a:t>
            </a:r>
          </a:p>
        </p:txBody>
      </p:sp>
      <p:pic>
        <p:nvPicPr>
          <p:cNvPr id="5" name="Content Placeholder 4" descr="A picture containing outdoor, person, road, man&#10;&#10;Description automatically generated">
            <a:extLst>
              <a:ext uri="{FF2B5EF4-FFF2-40B4-BE49-F238E27FC236}">
                <a16:creationId xmlns:a16="http://schemas.microsoft.com/office/drawing/2014/main" id="{E1E02C61-16DF-438A-BF63-541368047DA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67201" y="602344"/>
            <a:ext cx="4122056" cy="6103256"/>
          </a:xfrm>
        </p:spPr>
      </p:pic>
    </p:spTree>
    <p:extLst>
      <p:ext uri="{BB962C8B-B14F-4D97-AF65-F5344CB8AC3E}">
        <p14:creationId xmlns:p14="http://schemas.microsoft.com/office/powerpoint/2010/main" val="95497618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7F15-3707-45AF-8948-23161F918330}"/>
              </a:ext>
            </a:extLst>
          </p:cNvPr>
          <p:cNvSpPr>
            <a:spLocks noGrp="1"/>
          </p:cNvSpPr>
          <p:nvPr>
            <p:ph type="title"/>
          </p:nvPr>
        </p:nvSpPr>
        <p:spPr>
          <a:xfrm>
            <a:off x="1020278" y="67378"/>
            <a:ext cx="10809170" cy="534966"/>
          </a:xfrm>
        </p:spPr>
        <p:txBody>
          <a:bodyPr>
            <a:normAutofit fontScale="90000"/>
          </a:bodyPr>
          <a:lstStyle/>
          <a:p>
            <a:pPr algn="ctr"/>
            <a:r>
              <a:rPr lang="en-US" sz="4000" dirty="0">
                <a:solidFill>
                  <a:srgbClr val="003C71"/>
                </a:solidFill>
                <a:latin typeface="Lato" panose="020F0502020204030203" pitchFamily="34" charset="0"/>
                <a:ea typeface="Lato" panose="020F0502020204030203" pitchFamily="34" charset="0"/>
                <a:cs typeface="Lato" panose="020F0502020204030203" pitchFamily="34" charset="0"/>
              </a:rPr>
              <a:t>BDM Thoughts</a:t>
            </a:r>
          </a:p>
        </p:txBody>
      </p:sp>
      <p:sp>
        <p:nvSpPr>
          <p:cNvPr id="3" name="Content Placeholder 2">
            <a:extLst>
              <a:ext uri="{FF2B5EF4-FFF2-40B4-BE49-F238E27FC236}">
                <a16:creationId xmlns:a16="http://schemas.microsoft.com/office/drawing/2014/main" id="{06DA0057-B9CB-41EE-8FB4-D8CD3AECA24D}"/>
              </a:ext>
            </a:extLst>
          </p:cNvPr>
          <p:cNvSpPr>
            <a:spLocks noGrp="1"/>
          </p:cNvSpPr>
          <p:nvPr>
            <p:ph idx="1"/>
          </p:nvPr>
        </p:nvSpPr>
        <p:spPr>
          <a:xfrm>
            <a:off x="1020277" y="1110343"/>
            <a:ext cx="10809169" cy="4934857"/>
          </a:xfrm>
        </p:spPr>
        <p:txBody>
          <a:bodyPr>
            <a:normAutofit/>
          </a:bodyPr>
          <a:lstStyle/>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How sad the cardiologist had zero interest in the BDM.</a:t>
            </a:r>
          </a:p>
          <a:p>
            <a:pPr marL="0" indent="0" algn="ctr">
              <a:buNone/>
            </a:pPr>
            <a:r>
              <a:rPr lang="en-US" dirty="0">
                <a:solidFill>
                  <a:srgbClr val="003C71"/>
                </a:solidFill>
                <a:ea typeface="Lato" panose="020F0502020204030203" pitchFamily="34" charset="0"/>
                <a:cs typeface="Lato" panose="020F0502020204030203" pitchFamily="34" charset="0"/>
              </a:rPr>
              <a:t>Joe never saw the cardiologist again after initial visit where he was told, “of course his coronaries are blocked –                                                  the CABG was 24 </a:t>
            </a:r>
            <a:r>
              <a:rPr lang="en-US" dirty="0" err="1">
                <a:solidFill>
                  <a:srgbClr val="003C71"/>
                </a:solidFill>
                <a:ea typeface="Lato" panose="020F0502020204030203" pitchFamily="34" charset="0"/>
                <a:cs typeface="Lato" panose="020F0502020204030203" pitchFamily="34" charset="0"/>
              </a:rPr>
              <a:t>yrs</a:t>
            </a:r>
            <a:r>
              <a:rPr lang="en-US" dirty="0">
                <a:solidFill>
                  <a:srgbClr val="003C71"/>
                </a:solidFill>
                <a:ea typeface="Lato" panose="020F0502020204030203" pitchFamily="34" charset="0"/>
                <a:cs typeface="Lato" panose="020F0502020204030203" pitchFamily="34" charset="0"/>
              </a:rPr>
              <a:t> ago!”                                                                              He was also told he was not too smart traveling to see someone who professed the disease could be stopped.</a:t>
            </a:r>
          </a:p>
          <a:p>
            <a:pPr marL="0" indent="0" algn="ctr">
              <a:buNone/>
            </a:pPr>
            <a:endParaRPr lang="en-US" dirty="0">
              <a:solidFill>
                <a:srgbClr val="003C71"/>
              </a:solidFill>
              <a:latin typeface="Lato" panose="020F0502020204030203" pitchFamily="34" charset="0"/>
              <a:ea typeface="Lato" panose="020F0502020204030203" pitchFamily="34" charset="0"/>
              <a:cs typeface="Lato" panose="020F0502020204030203" pitchFamily="34" charset="0"/>
            </a:endParaRPr>
          </a:p>
          <a:p>
            <a:pPr marL="0" indent="0" algn="ctr">
              <a:buNone/>
            </a:pPr>
            <a:r>
              <a:rPr lang="en-US" dirty="0">
                <a:solidFill>
                  <a:srgbClr val="003C71"/>
                </a:solidFill>
                <a:ea typeface="Lato" panose="020F0502020204030203" pitchFamily="34" charset="0"/>
                <a:cs typeface="Lato" panose="020F0502020204030203" pitchFamily="34" charset="0"/>
              </a:rPr>
              <a:t>Our biomarkers for inflammation and myocardial health are very good markers.  Albeit, nothing is perfect, and situations can change fast.  It was wise to rule out an ACS!!!</a:t>
            </a:r>
          </a:p>
          <a:p>
            <a:pPr marL="0" indent="0" algn="ctr">
              <a:buNone/>
            </a:pPr>
            <a:endParaRPr lang="en-US" dirty="0">
              <a:solidFill>
                <a:srgbClr val="003C71"/>
              </a:solidFill>
              <a:latin typeface="Lato" panose="020F0502020204030203" pitchFamily="34" charset="0"/>
              <a:ea typeface="Lato" panose="020F0502020204030203" pitchFamily="34" charset="0"/>
              <a:cs typeface="Lato" panose="020F0502020204030203" pitchFamily="34" charset="0"/>
            </a:endParaRPr>
          </a:p>
          <a:p>
            <a:pPr marL="0" indent="0" algn="ctr">
              <a:buNone/>
            </a:pPr>
            <a:endParaRPr lang="en-US" dirty="0">
              <a:solidFill>
                <a:srgbClr val="003C7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42029680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7F15-3707-45AF-8948-23161F918330}"/>
              </a:ext>
            </a:extLst>
          </p:cNvPr>
          <p:cNvSpPr>
            <a:spLocks noGrp="1"/>
          </p:cNvSpPr>
          <p:nvPr>
            <p:ph type="title"/>
          </p:nvPr>
        </p:nvSpPr>
        <p:spPr>
          <a:xfrm>
            <a:off x="1077686" y="123371"/>
            <a:ext cx="10515600" cy="1081315"/>
          </a:xfrm>
        </p:spPr>
        <p:txBody>
          <a:bodyPr>
            <a:normAutofit/>
          </a:bodyPr>
          <a:lstStyle/>
          <a:p>
            <a:pPr algn="ctr"/>
            <a:r>
              <a:rPr lang="en-US" sz="3200" dirty="0">
                <a:solidFill>
                  <a:srgbClr val="003C71"/>
                </a:solidFill>
                <a:latin typeface="Lato" panose="020F0502020204030203" pitchFamily="34" charset="0"/>
                <a:ea typeface="Lato" panose="020F0502020204030203" pitchFamily="34" charset="0"/>
                <a:cs typeface="Lato" panose="020F0502020204030203" pitchFamily="34" charset="0"/>
              </a:rPr>
              <a:t>Hypertensive Disorder of Pregnancy (HDP)                          Portends Long Term Increased CV Risk</a:t>
            </a:r>
          </a:p>
        </p:txBody>
      </p:sp>
      <p:sp>
        <p:nvSpPr>
          <p:cNvPr id="3" name="Content Placeholder 2">
            <a:extLst>
              <a:ext uri="{FF2B5EF4-FFF2-40B4-BE49-F238E27FC236}">
                <a16:creationId xmlns:a16="http://schemas.microsoft.com/office/drawing/2014/main" id="{06DA0057-B9CB-41EE-8FB4-D8CD3AECA24D}"/>
              </a:ext>
            </a:extLst>
          </p:cNvPr>
          <p:cNvSpPr>
            <a:spLocks noGrp="1"/>
          </p:cNvSpPr>
          <p:nvPr>
            <p:ph idx="1"/>
          </p:nvPr>
        </p:nvSpPr>
        <p:spPr>
          <a:xfrm>
            <a:off x="1077686" y="1807029"/>
            <a:ext cx="10515600" cy="3802742"/>
          </a:xfrm>
        </p:spPr>
        <p:txBody>
          <a:bodyPr/>
          <a:lstStyle/>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Women with HDP had greater ASI by 0.32 meters/sec                   p=0.001.</a:t>
            </a:r>
          </a:p>
          <a:p>
            <a:pPr marL="0" indent="0" algn="ctr">
              <a:buNone/>
            </a:pPr>
            <a:endParaRPr lang="en-US" dirty="0">
              <a:solidFill>
                <a:srgbClr val="003C71"/>
              </a:solidFill>
              <a:ea typeface="Lato" panose="020F0502020204030203" pitchFamily="34" charset="0"/>
              <a:cs typeface="Lato" panose="020F0502020204030203" pitchFamily="34" charset="0"/>
            </a:endParaRPr>
          </a:p>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Women with HDP had much higher incidence of hypertension.</a:t>
            </a:r>
          </a:p>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67% vs 25%</a:t>
            </a:r>
          </a:p>
        </p:txBody>
      </p:sp>
      <p:sp>
        <p:nvSpPr>
          <p:cNvPr id="4" name="TextBox 3">
            <a:extLst>
              <a:ext uri="{FF2B5EF4-FFF2-40B4-BE49-F238E27FC236}">
                <a16:creationId xmlns:a16="http://schemas.microsoft.com/office/drawing/2014/main" id="{065AC34B-01F0-4447-BF78-D179B88BCCA8}"/>
              </a:ext>
            </a:extLst>
          </p:cNvPr>
          <p:cNvSpPr txBox="1"/>
          <p:nvPr/>
        </p:nvSpPr>
        <p:spPr>
          <a:xfrm>
            <a:off x="2362200" y="5737162"/>
            <a:ext cx="7946572" cy="1200329"/>
          </a:xfrm>
          <a:prstGeom prst="rect">
            <a:avLst/>
          </a:prstGeom>
          <a:noFill/>
        </p:spPr>
        <p:txBody>
          <a:bodyPr wrap="square" rtlCol="0">
            <a:spAutoFit/>
          </a:bodyPr>
          <a:lstStyle/>
          <a:p>
            <a:pPr algn="ctr"/>
            <a:r>
              <a:rPr lang="en-US" dirty="0" err="1">
                <a:solidFill>
                  <a:schemeClr val="tx1">
                    <a:lumMod val="60000"/>
                    <a:lumOff val="40000"/>
                  </a:schemeClr>
                </a:solidFill>
              </a:rPr>
              <a:t>Honigberg</a:t>
            </a:r>
            <a:r>
              <a:rPr lang="en-US" dirty="0">
                <a:solidFill>
                  <a:schemeClr val="tx1">
                    <a:lumMod val="60000"/>
                    <a:lumOff val="40000"/>
                  </a:schemeClr>
                </a:solidFill>
              </a:rPr>
              <a:t>, M. C., et al. (2019). "Long-Term Cardiovascular Risk in Women With Hypertension During Pregnancy."                                                                                                                                       </a:t>
            </a:r>
            <a:r>
              <a:rPr lang="en-US" u="sng" dirty="0">
                <a:solidFill>
                  <a:schemeClr val="tx1">
                    <a:lumMod val="60000"/>
                    <a:lumOff val="40000"/>
                  </a:schemeClr>
                </a:solidFill>
              </a:rPr>
              <a:t>J Am Coll </a:t>
            </a:r>
            <a:r>
              <a:rPr lang="en-US" u="sng" dirty="0" err="1">
                <a:solidFill>
                  <a:schemeClr val="tx1">
                    <a:lumMod val="60000"/>
                    <a:lumOff val="40000"/>
                  </a:schemeClr>
                </a:solidFill>
              </a:rPr>
              <a:t>Cardiol</a:t>
            </a:r>
            <a:r>
              <a:rPr lang="en-US" dirty="0">
                <a:solidFill>
                  <a:schemeClr val="tx1">
                    <a:lumMod val="60000"/>
                    <a:lumOff val="40000"/>
                  </a:schemeClr>
                </a:solidFill>
              </a:rPr>
              <a:t> </a:t>
            </a:r>
            <a:r>
              <a:rPr lang="en-US" b="1" dirty="0">
                <a:solidFill>
                  <a:schemeClr val="tx1">
                    <a:lumMod val="60000"/>
                    <a:lumOff val="40000"/>
                  </a:schemeClr>
                </a:solidFill>
              </a:rPr>
              <a:t>74</a:t>
            </a:r>
            <a:r>
              <a:rPr lang="en-US" dirty="0">
                <a:solidFill>
                  <a:schemeClr val="tx1">
                    <a:lumMod val="60000"/>
                    <a:lumOff val="40000"/>
                  </a:schemeClr>
                </a:solidFill>
              </a:rPr>
              <a:t>(22): 2743-2754.</a:t>
            </a:r>
          </a:p>
          <a:p>
            <a:r>
              <a:rPr lang="en-US" dirty="0"/>
              <a:t>	</a:t>
            </a:r>
            <a:endParaRPr lang="en-US" b="1" dirty="0"/>
          </a:p>
        </p:txBody>
      </p:sp>
    </p:spTree>
    <p:extLst>
      <p:ext uri="{BB962C8B-B14F-4D97-AF65-F5344CB8AC3E}">
        <p14:creationId xmlns:p14="http://schemas.microsoft.com/office/powerpoint/2010/main" val="233538974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7F15-3707-45AF-8948-23161F918330}"/>
              </a:ext>
            </a:extLst>
          </p:cNvPr>
          <p:cNvSpPr>
            <a:spLocks noGrp="1"/>
          </p:cNvSpPr>
          <p:nvPr>
            <p:ph type="title"/>
          </p:nvPr>
        </p:nvSpPr>
        <p:spPr>
          <a:xfrm>
            <a:off x="1020278" y="67378"/>
            <a:ext cx="10809170" cy="534966"/>
          </a:xfrm>
        </p:spPr>
        <p:txBody>
          <a:bodyPr>
            <a:normAutofit fontScale="90000"/>
          </a:bodyPr>
          <a:lstStyle/>
          <a:p>
            <a:pPr algn="ctr"/>
            <a:r>
              <a:rPr lang="en-US" sz="4000" dirty="0">
                <a:solidFill>
                  <a:srgbClr val="003C71"/>
                </a:solidFill>
                <a:latin typeface="Lato" panose="020F0502020204030203" pitchFamily="34" charset="0"/>
                <a:ea typeface="Lato" panose="020F0502020204030203" pitchFamily="34" charset="0"/>
                <a:cs typeface="Lato" panose="020F0502020204030203" pitchFamily="34" charset="0"/>
              </a:rPr>
              <a:t>BDM Thoughts</a:t>
            </a:r>
          </a:p>
        </p:txBody>
      </p:sp>
      <p:sp>
        <p:nvSpPr>
          <p:cNvPr id="3" name="Content Placeholder 2">
            <a:extLst>
              <a:ext uri="{FF2B5EF4-FFF2-40B4-BE49-F238E27FC236}">
                <a16:creationId xmlns:a16="http://schemas.microsoft.com/office/drawing/2014/main" id="{06DA0057-B9CB-41EE-8FB4-D8CD3AECA24D}"/>
              </a:ext>
            </a:extLst>
          </p:cNvPr>
          <p:cNvSpPr>
            <a:spLocks noGrp="1"/>
          </p:cNvSpPr>
          <p:nvPr>
            <p:ph idx="1"/>
          </p:nvPr>
        </p:nvSpPr>
        <p:spPr>
          <a:xfrm>
            <a:off x="1020277" y="1062318"/>
            <a:ext cx="10809169" cy="4982882"/>
          </a:xfrm>
        </p:spPr>
        <p:txBody>
          <a:bodyPr>
            <a:normAutofit/>
          </a:bodyPr>
          <a:lstStyle/>
          <a:p>
            <a:pPr marL="0" indent="0" algn="ctr">
              <a:buNone/>
            </a:pPr>
            <a:r>
              <a:rPr lang="en-US" sz="3200" dirty="0">
                <a:solidFill>
                  <a:srgbClr val="003C71"/>
                </a:solidFill>
                <a:latin typeface="Lato" panose="020F0502020204030203" pitchFamily="34" charset="0"/>
                <a:ea typeface="Lato" panose="020F0502020204030203" pitchFamily="34" charset="0"/>
                <a:cs typeface="Lato" panose="020F0502020204030203" pitchFamily="34" charset="0"/>
              </a:rPr>
              <a:t>Despit</a:t>
            </a:r>
            <a:r>
              <a:rPr lang="en-US" sz="3200" dirty="0">
                <a:solidFill>
                  <a:srgbClr val="003C71"/>
                </a:solidFill>
                <a:ea typeface="Lato" panose="020F0502020204030203" pitchFamily="34" charset="0"/>
                <a:cs typeface="Lato" panose="020F0502020204030203" pitchFamily="34" charset="0"/>
              </a:rPr>
              <a:t>e ISCHEMIA the reality is many patients with known ‘stable’ CAD who demonstrate ischemia on a stress test                                            will have invasive procedures.</a:t>
            </a:r>
          </a:p>
          <a:p>
            <a:pPr marL="0" indent="0" algn="ctr">
              <a:buNone/>
            </a:pPr>
            <a:endParaRPr lang="en-US" sz="3200" dirty="0">
              <a:solidFill>
                <a:srgbClr val="003C71"/>
              </a:solidFill>
              <a:latin typeface="Lato" panose="020F0502020204030203" pitchFamily="34" charset="0"/>
              <a:ea typeface="Lato" panose="020F0502020204030203" pitchFamily="34" charset="0"/>
              <a:cs typeface="Lato" panose="020F0502020204030203" pitchFamily="34" charset="0"/>
            </a:endParaRPr>
          </a:p>
          <a:p>
            <a:pPr marL="0" indent="0" algn="ctr">
              <a:buNone/>
            </a:pPr>
            <a:r>
              <a:rPr lang="en-US" sz="3200" dirty="0">
                <a:solidFill>
                  <a:srgbClr val="003C71"/>
                </a:solidFill>
                <a:ea typeface="Lato" panose="020F0502020204030203" pitchFamily="34" charset="0"/>
                <a:cs typeface="Lato" panose="020F0502020204030203" pitchFamily="34" charset="0"/>
              </a:rPr>
              <a:t>This could have easily happened to Joe.  </a:t>
            </a:r>
          </a:p>
          <a:p>
            <a:pPr marL="0" indent="0" algn="ctr">
              <a:buNone/>
            </a:pPr>
            <a:endParaRPr lang="en-US" sz="3200" dirty="0">
              <a:solidFill>
                <a:srgbClr val="003C71"/>
              </a:solidFill>
              <a:latin typeface="Lato" panose="020F0502020204030203" pitchFamily="34" charset="0"/>
              <a:ea typeface="Lato" panose="020F0502020204030203" pitchFamily="34" charset="0"/>
              <a:cs typeface="Lato" panose="020F0502020204030203" pitchFamily="34" charset="0"/>
            </a:endParaRPr>
          </a:p>
          <a:p>
            <a:pPr marL="0" indent="0" algn="ctr">
              <a:buNone/>
            </a:pPr>
            <a:r>
              <a:rPr lang="en-US" sz="3200" dirty="0">
                <a:solidFill>
                  <a:srgbClr val="003C71"/>
                </a:solidFill>
                <a:ea typeface="Lato" panose="020F0502020204030203" pitchFamily="34" charset="0"/>
                <a:cs typeface="Lato" panose="020F0502020204030203" pitchFamily="34" charset="0"/>
              </a:rPr>
              <a:t>Days like this conduct a stress test on my heart.</a:t>
            </a:r>
            <a:endParaRPr lang="en-US" sz="3200" dirty="0">
              <a:solidFill>
                <a:srgbClr val="003C71"/>
              </a:solidFill>
              <a:latin typeface="Lato" panose="020F0502020204030203" pitchFamily="34" charset="0"/>
              <a:ea typeface="Lato" panose="020F0502020204030203" pitchFamily="34" charset="0"/>
              <a:cs typeface="Lato" panose="020F0502020204030203" pitchFamily="34" charset="0"/>
            </a:endParaRPr>
          </a:p>
          <a:p>
            <a:pPr marL="0" indent="0" algn="ctr">
              <a:buNone/>
            </a:pPr>
            <a:endParaRPr lang="en-US" dirty="0">
              <a:solidFill>
                <a:srgbClr val="003C7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66410750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F3D31-0CF0-4904-8B11-58492DD3BC7F}"/>
              </a:ext>
            </a:extLst>
          </p:cNvPr>
          <p:cNvSpPr>
            <a:spLocks noGrp="1"/>
          </p:cNvSpPr>
          <p:nvPr>
            <p:ph type="title"/>
          </p:nvPr>
        </p:nvSpPr>
        <p:spPr>
          <a:xfrm>
            <a:off x="1068404" y="0"/>
            <a:ext cx="10520413" cy="762000"/>
          </a:xfrm>
        </p:spPr>
        <p:txBody>
          <a:bodyPr/>
          <a:lstStyle/>
          <a:p>
            <a:pPr algn="ctr">
              <a:defRPr/>
            </a:pPr>
            <a:r>
              <a:rPr lang="en-US" dirty="0"/>
              <a:t>Upcoming Presentations</a:t>
            </a:r>
          </a:p>
        </p:txBody>
      </p:sp>
      <p:sp>
        <p:nvSpPr>
          <p:cNvPr id="4" name="Footer Placeholder 3">
            <a:extLst>
              <a:ext uri="{FF2B5EF4-FFF2-40B4-BE49-F238E27FC236}">
                <a16:creationId xmlns:a16="http://schemas.microsoft.com/office/drawing/2014/main" id="{C3B69481-010B-4E16-A237-33280C058F1C}"/>
              </a:ext>
            </a:extLst>
          </p:cNvPr>
          <p:cNvSpPr>
            <a:spLocks noGrp="1"/>
          </p:cNvSpPr>
          <p:nvPr>
            <p:ph type="ftr" sz="quarter" idx="11"/>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ctr" rtl="0" eaLnBrk="1" fontAlgn="base" hangingPunct="1">
              <a:spcBef>
                <a:spcPct val="0"/>
              </a:spcBef>
              <a:spcAft>
                <a:spcPct val="0"/>
              </a:spcAft>
              <a:defRPr sz="1400" kern="1200">
                <a:solidFill>
                  <a:srgbClr val="FFFFFF"/>
                </a:solidFill>
                <a:effectLst>
                  <a:outerShdw blurRad="38100" dist="38100" dir="2700000" algn="tl">
                    <a:srgbClr val="000000"/>
                  </a:outerShdw>
                </a:effectLst>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r>
              <a:rPr lang="en-US"/>
              <a:t>Copyright Bale/Doneen Paradigm</a:t>
            </a:r>
          </a:p>
        </p:txBody>
      </p:sp>
      <p:pic>
        <p:nvPicPr>
          <p:cNvPr id="23556" name="Picture 5">
            <a:extLst>
              <a:ext uri="{FF2B5EF4-FFF2-40B4-BE49-F238E27FC236}">
                <a16:creationId xmlns:a16="http://schemas.microsoft.com/office/drawing/2014/main" id="{56C1ED9F-94ED-4763-8E73-E41F66401B1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67000" y="1260909"/>
            <a:ext cx="3146659" cy="4687504"/>
          </a:xfrm>
          <a:noFill/>
          <a:extLst>
            <a:ext uri="{909E8E84-426E-40DD-AFC4-6F175D3DCCD1}">
              <a14:hiddenFill xmlns:a14="http://schemas.microsoft.com/office/drawing/2010/main">
                <a:solidFill>
                  <a:srgbClr val="FFFFFF"/>
                </a:solidFill>
              </a14:hiddenFill>
            </a:ext>
          </a:extLst>
        </p:spPr>
      </p:pic>
      <p:pic>
        <p:nvPicPr>
          <p:cNvPr id="23557" name="Picture 9">
            <a:extLst>
              <a:ext uri="{FF2B5EF4-FFF2-40B4-BE49-F238E27FC236}">
                <a16:creationId xmlns:a16="http://schemas.microsoft.com/office/drawing/2014/main" id="{7141BD66-A20A-464E-A842-CAE30EA87BC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260909"/>
            <a:ext cx="3822834" cy="4687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D0F7-D175-4B53-AFB9-5F3F9959BDF2}"/>
              </a:ext>
            </a:extLst>
          </p:cNvPr>
          <p:cNvSpPr>
            <a:spLocks noGrp="1"/>
          </p:cNvSpPr>
          <p:nvPr>
            <p:ph type="title"/>
          </p:nvPr>
        </p:nvSpPr>
        <p:spPr>
          <a:xfrm>
            <a:off x="1087655" y="0"/>
            <a:ext cx="10520412" cy="609600"/>
          </a:xfrm>
        </p:spPr>
        <p:txBody>
          <a:bodyPr/>
          <a:lstStyle/>
          <a:p>
            <a:pPr algn="ctr">
              <a:defRPr/>
            </a:pPr>
            <a:r>
              <a:rPr lang="en-US" sz="3600" dirty="0"/>
              <a:t>Upcoming Events for BaleDoneen</a:t>
            </a:r>
          </a:p>
        </p:txBody>
      </p:sp>
      <p:sp>
        <p:nvSpPr>
          <p:cNvPr id="3" name="Content Placeholder 2">
            <a:extLst>
              <a:ext uri="{FF2B5EF4-FFF2-40B4-BE49-F238E27FC236}">
                <a16:creationId xmlns:a16="http://schemas.microsoft.com/office/drawing/2014/main" id="{E0BA68E1-733E-4699-BE0A-B90E5542BFA3}"/>
              </a:ext>
            </a:extLst>
          </p:cNvPr>
          <p:cNvSpPr>
            <a:spLocks noGrp="1"/>
          </p:cNvSpPr>
          <p:nvPr>
            <p:ph idx="1"/>
          </p:nvPr>
        </p:nvSpPr>
        <p:spPr>
          <a:xfrm>
            <a:off x="1087655" y="860612"/>
            <a:ext cx="10520412" cy="5238564"/>
          </a:xfrm>
        </p:spPr>
        <p:txBody>
          <a:bodyPr/>
          <a:lstStyle/>
          <a:p>
            <a:pPr marL="0" indent="0" algn="ctr">
              <a:buNone/>
              <a:defRPr/>
            </a:pPr>
            <a:r>
              <a:rPr lang="en-US" sz="2400" dirty="0"/>
              <a:t>January 17- Amy and Brad – Pinnacle Study Club, Trinity, Florida</a:t>
            </a:r>
          </a:p>
          <a:p>
            <a:pPr marL="0" indent="0" algn="ctr">
              <a:buNone/>
              <a:defRPr/>
            </a:pPr>
            <a:endParaRPr lang="en-US" sz="2400" dirty="0"/>
          </a:p>
          <a:p>
            <a:pPr marL="0" indent="0" algn="ctr">
              <a:buNone/>
              <a:defRPr/>
            </a:pPr>
            <a:r>
              <a:rPr lang="en-US" sz="2400" dirty="0"/>
              <a:t>March 17-18 -BDM Preceptorship in Scottsdale, AZ</a:t>
            </a:r>
          </a:p>
          <a:p>
            <a:pPr marL="0" indent="0" algn="ctr">
              <a:buNone/>
              <a:defRPr/>
            </a:pPr>
            <a:endParaRPr lang="en-US" sz="2400" dirty="0"/>
          </a:p>
          <a:p>
            <a:pPr marL="0" indent="0" algn="ctr">
              <a:buNone/>
              <a:defRPr/>
            </a:pPr>
            <a:r>
              <a:rPr lang="en-US" sz="2400" dirty="0"/>
              <a:t>March 24 – Amy and Brad speaking at Long Island Dental Study Club</a:t>
            </a:r>
          </a:p>
          <a:p>
            <a:pPr marL="0" indent="0" algn="ctr">
              <a:buNone/>
              <a:defRPr/>
            </a:pPr>
            <a:endParaRPr lang="en-US" sz="2400" dirty="0"/>
          </a:p>
          <a:p>
            <a:pPr marL="0" indent="0" algn="ctr">
              <a:buNone/>
              <a:defRPr/>
            </a:pPr>
            <a:r>
              <a:rPr lang="en-US" sz="2400" dirty="0"/>
              <a:t>September 18-19- BDM Preceptorship </a:t>
            </a:r>
            <a:r>
              <a:rPr lang="en-US" sz="2400"/>
              <a:t>in Houston, TX</a:t>
            </a:r>
            <a:endParaRPr lang="en-US" sz="2400" dirty="0"/>
          </a:p>
          <a:p>
            <a:pPr marL="0" indent="0" algn="ctr">
              <a:buNone/>
              <a:defRPr/>
            </a:pPr>
            <a:endParaRPr lang="en-US" sz="2400" dirty="0"/>
          </a:p>
          <a:p>
            <a:pPr marL="0" indent="0" algn="ctr">
              <a:buNone/>
              <a:defRPr/>
            </a:pPr>
            <a:r>
              <a:rPr lang="en-US" sz="2400" dirty="0"/>
              <a:t>Nov. 6-7 – BDM Reunion Nashville, TN !!!</a:t>
            </a:r>
          </a:p>
        </p:txBody>
      </p:sp>
      <p:sp>
        <p:nvSpPr>
          <p:cNvPr id="4" name="Footer Placeholder 3">
            <a:extLst>
              <a:ext uri="{FF2B5EF4-FFF2-40B4-BE49-F238E27FC236}">
                <a16:creationId xmlns:a16="http://schemas.microsoft.com/office/drawing/2014/main" id="{3E26E7FC-DDAC-4BBB-B6A2-E8BF15E972D8}"/>
              </a:ext>
            </a:extLst>
          </p:cNvPr>
          <p:cNvSpPr>
            <a:spLocks noGrp="1"/>
          </p:cNvSpPr>
          <p:nvPr>
            <p:ph type="ftr" sz="quarter" idx="11"/>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ctr" rtl="0" eaLnBrk="1" fontAlgn="base" hangingPunct="1">
              <a:spcBef>
                <a:spcPct val="0"/>
              </a:spcBef>
              <a:spcAft>
                <a:spcPct val="0"/>
              </a:spcAft>
              <a:defRPr sz="1400" kern="1200">
                <a:solidFill>
                  <a:srgbClr val="FFFFFF"/>
                </a:solidFill>
                <a:effectLst>
                  <a:outerShdw blurRad="38100" dist="38100" dir="2700000" algn="tl">
                    <a:srgbClr val="000000"/>
                  </a:outerShdw>
                </a:effectLst>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r>
              <a:rPr lang="en-US"/>
              <a:t>Copyright Bale/Doneen Paradigm</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3FA42-E767-4FEA-8902-754B930B2977}"/>
              </a:ext>
            </a:extLst>
          </p:cNvPr>
          <p:cNvSpPr>
            <a:spLocks noGrp="1"/>
          </p:cNvSpPr>
          <p:nvPr>
            <p:ph type="title"/>
          </p:nvPr>
        </p:nvSpPr>
        <p:spPr>
          <a:xfrm>
            <a:off x="1091380" y="365125"/>
            <a:ext cx="10491020" cy="1325563"/>
          </a:xfrm>
        </p:spPr>
        <p:txBody>
          <a:bodyPr/>
          <a:lstStyle/>
          <a:p>
            <a:pPr algn="ctr">
              <a:defRPr/>
            </a:pPr>
            <a:r>
              <a:rPr lang="en-US" dirty="0"/>
              <a:t>Open for Discussion</a:t>
            </a:r>
          </a:p>
        </p:txBody>
      </p:sp>
      <p:sp>
        <p:nvSpPr>
          <p:cNvPr id="4" name="Footer Placeholder 3">
            <a:extLst>
              <a:ext uri="{FF2B5EF4-FFF2-40B4-BE49-F238E27FC236}">
                <a16:creationId xmlns:a16="http://schemas.microsoft.com/office/drawing/2014/main" id="{9A071B61-EE70-4229-9BDA-9E3F0C6D8E4B}"/>
              </a:ext>
            </a:extLst>
          </p:cNvPr>
          <p:cNvSpPr>
            <a:spLocks noGrp="1"/>
          </p:cNvSpPr>
          <p:nvPr>
            <p:ph type="ftr" sz="quarter" idx="11"/>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ctr" rtl="0" eaLnBrk="1" fontAlgn="base" hangingPunct="1">
              <a:spcBef>
                <a:spcPct val="0"/>
              </a:spcBef>
              <a:spcAft>
                <a:spcPct val="0"/>
              </a:spcAft>
              <a:defRPr sz="1400" kern="1200">
                <a:solidFill>
                  <a:srgbClr val="FFFFFF"/>
                </a:solidFill>
                <a:effectLst>
                  <a:outerShdw blurRad="38100" dist="38100" dir="2700000" algn="tl">
                    <a:srgbClr val="000000"/>
                  </a:outerShdw>
                </a:effectLst>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r>
              <a:rPr lang="en-US"/>
              <a:t>Copyright Bale/Doneen Paradigm</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7F15-3707-45AF-8948-23161F918330}"/>
              </a:ext>
            </a:extLst>
          </p:cNvPr>
          <p:cNvSpPr>
            <a:spLocks noGrp="1"/>
          </p:cNvSpPr>
          <p:nvPr>
            <p:ph type="title"/>
          </p:nvPr>
        </p:nvSpPr>
        <p:spPr>
          <a:xfrm>
            <a:off x="1077686" y="123371"/>
            <a:ext cx="10515600" cy="1081315"/>
          </a:xfrm>
        </p:spPr>
        <p:txBody>
          <a:bodyPr>
            <a:normAutofit/>
          </a:bodyPr>
          <a:lstStyle/>
          <a:p>
            <a:pPr algn="ctr"/>
            <a:r>
              <a:rPr lang="en-US" sz="3200" dirty="0">
                <a:solidFill>
                  <a:srgbClr val="003C71"/>
                </a:solidFill>
                <a:latin typeface="Lato" panose="020F0502020204030203" pitchFamily="34" charset="0"/>
                <a:ea typeface="Lato" panose="020F0502020204030203" pitchFamily="34" charset="0"/>
                <a:cs typeface="Lato" panose="020F0502020204030203" pitchFamily="34" charset="0"/>
              </a:rPr>
              <a:t>Hypertensive Disorder of Pregnancy (HDP)                          Portends Long Term Increased CV Risk</a:t>
            </a:r>
          </a:p>
        </p:txBody>
      </p:sp>
      <p:sp>
        <p:nvSpPr>
          <p:cNvPr id="3" name="Content Placeholder 2">
            <a:extLst>
              <a:ext uri="{FF2B5EF4-FFF2-40B4-BE49-F238E27FC236}">
                <a16:creationId xmlns:a16="http://schemas.microsoft.com/office/drawing/2014/main" id="{06DA0057-B9CB-41EE-8FB4-D8CD3AECA24D}"/>
              </a:ext>
            </a:extLst>
          </p:cNvPr>
          <p:cNvSpPr>
            <a:spLocks noGrp="1"/>
          </p:cNvSpPr>
          <p:nvPr>
            <p:ph idx="1"/>
          </p:nvPr>
        </p:nvSpPr>
        <p:spPr>
          <a:xfrm>
            <a:off x="1077686" y="2090057"/>
            <a:ext cx="10515600" cy="3519713"/>
          </a:xfrm>
        </p:spPr>
        <p:txBody>
          <a:bodyPr/>
          <a:lstStyle/>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Causal analysis indicated hypertension explained 64% of the association with CAD and 49% of the association with HF.</a:t>
            </a:r>
          </a:p>
          <a:p>
            <a:pPr marL="0" indent="0" algn="ctr">
              <a:buNone/>
            </a:pPr>
            <a:endParaRPr lang="en-US" dirty="0">
              <a:solidFill>
                <a:srgbClr val="003C71"/>
              </a:solidFill>
              <a:ea typeface="Lato" panose="020F0502020204030203" pitchFamily="34" charset="0"/>
              <a:cs typeface="Lato" panose="020F0502020204030203" pitchFamily="34" charset="0"/>
            </a:endParaRPr>
          </a:p>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HDP is associated with accelerated arterial aging and increased risk of diverse CV conditions including valvular issues.</a:t>
            </a:r>
          </a:p>
        </p:txBody>
      </p:sp>
      <p:sp>
        <p:nvSpPr>
          <p:cNvPr id="4" name="TextBox 3">
            <a:extLst>
              <a:ext uri="{FF2B5EF4-FFF2-40B4-BE49-F238E27FC236}">
                <a16:creationId xmlns:a16="http://schemas.microsoft.com/office/drawing/2014/main" id="{065AC34B-01F0-4447-BF78-D179B88BCCA8}"/>
              </a:ext>
            </a:extLst>
          </p:cNvPr>
          <p:cNvSpPr txBox="1"/>
          <p:nvPr/>
        </p:nvSpPr>
        <p:spPr>
          <a:xfrm>
            <a:off x="2362200" y="5737162"/>
            <a:ext cx="7946572" cy="1200329"/>
          </a:xfrm>
          <a:prstGeom prst="rect">
            <a:avLst/>
          </a:prstGeom>
          <a:noFill/>
        </p:spPr>
        <p:txBody>
          <a:bodyPr wrap="square" rtlCol="0">
            <a:spAutoFit/>
          </a:bodyPr>
          <a:lstStyle/>
          <a:p>
            <a:pPr algn="ctr"/>
            <a:r>
              <a:rPr lang="en-US" dirty="0" err="1">
                <a:solidFill>
                  <a:schemeClr val="tx1">
                    <a:lumMod val="60000"/>
                    <a:lumOff val="40000"/>
                  </a:schemeClr>
                </a:solidFill>
              </a:rPr>
              <a:t>Honigberg</a:t>
            </a:r>
            <a:r>
              <a:rPr lang="en-US" dirty="0">
                <a:solidFill>
                  <a:schemeClr val="tx1">
                    <a:lumMod val="60000"/>
                    <a:lumOff val="40000"/>
                  </a:schemeClr>
                </a:solidFill>
              </a:rPr>
              <a:t>, M. C., et al. (2019). "Long-Term Cardiovascular Risk in Women With Hypertension During Pregnancy."                                                                                                                                       </a:t>
            </a:r>
            <a:r>
              <a:rPr lang="en-US" u="sng" dirty="0">
                <a:solidFill>
                  <a:schemeClr val="tx1">
                    <a:lumMod val="60000"/>
                    <a:lumOff val="40000"/>
                  </a:schemeClr>
                </a:solidFill>
              </a:rPr>
              <a:t>J Am Coll </a:t>
            </a:r>
            <a:r>
              <a:rPr lang="en-US" u="sng" dirty="0" err="1">
                <a:solidFill>
                  <a:schemeClr val="tx1">
                    <a:lumMod val="60000"/>
                    <a:lumOff val="40000"/>
                  </a:schemeClr>
                </a:solidFill>
              </a:rPr>
              <a:t>Cardiol</a:t>
            </a:r>
            <a:r>
              <a:rPr lang="en-US" dirty="0">
                <a:solidFill>
                  <a:schemeClr val="tx1">
                    <a:lumMod val="60000"/>
                    <a:lumOff val="40000"/>
                  </a:schemeClr>
                </a:solidFill>
              </a:rPr>
              <a:t> </a:t>
            </a:r>
            <a:r>
              <a:rPr lang="en-US" b="1" dirty="0">
                <a:solidFill>
                  <a:schemeClr val="tx1">
                    <a:lumMod val="60000"/>
                    <a:lumOff val="40000"/>
                  </a:schemeClr>
                </a:solidFill>
              </a:rPr>
              <a:t>74</a:t>
            </a:r>
            <a:r>
              <a:rPr lang="en-US" dirty="0">
                <a:solidFill>
                  <a:schemeClr val="tx1">
                    <a:lumMod val="60000"/>
                    <a:lumOff val="40000"/>
                  </a:schemeClr>
                </a:solidFill>
              </a:rPr>
              <a:t>(22): 2743-2754.</a:t>
            </a:r>
          </a:p>
          <a:p>
            <a:r>
              <a:rPr lang="en-US" dirty="0"/>
              <a:t>	</a:t>
            </a:r>
            <a:endParaRPr lang="en-US" b="1" dirty="0"/>
          </a:p>
        </p:txBody>
      </p:sp>
    </p:spTree>
    <p:extLst>
      <p:ext uri="{BB962C8B-B14F-4D97-AF65-F5344CB8AC3E}">
        <p14:creationId xmlns:p14="http://schemas.microsoft.com/office/powerpoint/2010/main" val="29265449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7F15-3707-45AF-8948-23161F918330}"/>
              </a:ext>
            </a:extLst>
          </p:cNvPr>
          <p:cNvSpPr>
            <a:spLocks noGrp="1"/>
          </p:cNvSpPr>
          <p:nvPr>
            <p:ph type="title"/>
          </p:nvPr>
        </p:nvSpPr>
        <p:spPr>
          <a:xfrm>
            <a:off x="1077686" y="123371"/>
            <a:ext cx="10515600" cy="1081315"/>
          </a:xfrm>
        </p:spPr>
        <p:txBody>
          <a:bodyPr>
            <a:normAutofit/>
          </a:bodyPr>
          <a:lstStyle/>
          <a:p>
            <a:pPr algn="ctr"/>
            <a:r>
              <a:rPr lang="en-US" sz="3200" dirty="0">
                <a:solidFill>
                  <a:srgbClr val="003C71"/>
                </a:solidFill>
                <a:latin typeface="Lato" panose="020F0502020204030203" pitchFamily="34" charset="0"/>
                <a:ea typeface="Lato" panose="020F0502020204030203" pitchFamily="34" charset="0"/>
                <a:cs typeface="Lato" panose="020F0502020204030203" pitchFamily="34" charset="0"/>
              </a:rPr>
              <a:t>Hypertensive Disorder of Pregnancy (HDP)                          Portends Long Term Increased CV Risk</a:t>
            </a:r>
          </a:p>
        </p:txBody>
      </p:sp>
      <p:sp>
        <p:nvSpPr>
          <p:cNvPr id="3" name="Content Placeholder 2">
            <a:extLst>
              <a:ext uri="{FF2B5EF4-FFF2-40B4-BE49-F238E27FC236}">
                <a16:creationId xmlns:a16="http://schemas.microsoft.com/office/drawing/2014/main" id="{06DA0057-B9CB-41EE-8FB4-D8CD3AECA24D}"/>
              </a:ext>
            </a:extLst>
          </p:cNvPr>
          <p:cNvSpPr>
            <a:spLocks noGrp="1"/>
          </p:cNvSpPr>
          <p:nvPr>
            <p:ph idx="1"/>
          </p:nvPr>
        </p:nvSpPr>
        <p:spPr>
          <a:xfrm>
            <a:off x="1077686" y="2206171"/>
            <a:ext cx="10515600" cy="3403600"/>
          </a:xfrm>
        </p:spPr>
        <p:txBody>
          <a:bodyPr/>
          <a:lstStyle/>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The increased risk for CV events persisted until age 65.</a:t>
            </a:r>
          </a:p>
          <a:p>
            <a:pPr marL="0" indent="0" algn="ctr">
              <a:buNone/>
            </a:pPr>
            <a:endParaRPr lang="en-US" dirty="0">
              <a:solidFill>
                <a:srgbClr val="003C71"/>
              </a:solidFill>
              <a:ea typeface="Lato" panose="020F0502020204030203" pitchFamily="34" charset="0"/>
              <a:cs typeface="Lato" panose="020F0502020204030203" pitchFamily="34" charset="0"/>
            </a:endParaRPr>
          </a:p>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It is remarkable there was no increased risk of stroke, AF, PAD                  or venous thromboembolism (VTE)</a:t>
            </a:r>
          </a:p>
        </p:txBody>
      </p:sp>
      <p:sp>
        <p:nvSpPr>
          <p:cNvPr id="4" name="TextBox 3">
            <a:extLst>
              <a:ext uri="{FF2B5EF4-FFF2-40B4-BE49-F238E27FC236}">
                <a16:creationId xmlns:a16="http://schemas.microsoft.com/office/drawing/2014/main" id="{065AC34B-01F0-4447-BF78-D179B88BCCA8}"/>
              </a:ext>
            </a:extLst>
          </p:cNvPr>
          <p:cNvSpPr txBox="1"/>
          <p:nvPr/>
        </p:nvSpPr>
        <p:spPr>
          <a:xfrm>
            <a:off x="2362200" y="5737162"/>
            <a:ext cx="7946572" cy="1200329"/>
          </a:xfrm>
          <a:prstGeom prst="rect">
            <a:avLst/>
          </a:prstGeom>
          <a:noFill/>
        </p:spPr>
        <p:txBody>
          <a:bodyPr wrap="square" rtlCol="0">
            <a:spAutoFit/>
          </a:bodyPr>
          <a:lstStyle/>
          <a:p>
            <a:pPr algn="ctr"/>
            <a:r>
              <a:rPr lang="en-US" dirty="0" err="1">
                <a:solidFill>
                  <a:schemeClr val="tx1">
                    <a:lumMod val="60000"/>
                    <a:lumOff val="40000"/>
                  </a:schemeClr>
                </a:solidFill>
              </a:rPr>
              <a:t>Honigberg</a:t>
            </a:r>
            <a:r>
              <a:rPr lang="en-US" dirty="0">
                <a:solidFill>
                  <a:schemeClr val="tx1">
                    <a:lumMod val="60000"/>
                    <a:lumOff val="40000"/>
                  </a:schemeClr>
                </a:solidFill>
              </a:rPr>
              <a:t>, M. C., et al. (2019). "Long-Term Cardiovascular Risk in Women With Hypertension During Pregnancy."                                                                                                                                       </a:t>
            </a:r>
            <a:r>
              <a:rPr lang="en-US" u="sng" dirty="0">
                <a:solidFill>
                  <a:schemeClr val="tx1">
                    <a:lumMod val="60000"/>
                    <a:lumOff val="40000"/>
                  </a:schemeClr>
                </a:solidFill>
              </a:rPr>
              <a:t>J Am Coll </a:t>
            </a:r>
            <a:r>
              <a:rPr lang="en-US" u="sng" dirty="0" err="1">
                <a:solidFill>
                  <a:schemeClr val="tx1">
                    <a:lumMod val="60000"/>
                    <a:lumOff val="40000"/>
                  </a:schemeClr>
                </a:solidFill>
              </a:rPr>
              <a:t>Cardiol</a:t>
            </a:r>
            <a:r>
              <a:rPr lang="en-US" dirty="0">
                <a:solidFill>
                  <a:schemeClr val="tx1">
                    <a:lumMod val="60000"/>
                    <a:lumOff val="40000"/>
                  </a:schemeClr>
                </a:solidFill>
              </a:rPr>
              <a:t> </a:t>
            </a:r>
            <a:r>
              <a:rPr lang="en-US" b="1" dirty="0">
                <a:solidFill>
                  <a:schemeClr val="tx1">
                    <a:lumMod val="60000"/>
                    <a:lumOff val="40000"/>
                  </a:schemeClr>
                </a:solidFill>
              </a:rPr>
              <a:t>74</a:t>
            </a:r>
            <a:r>
              <a:rPr lang="en-US" dirty="0">
                <a:solidFill>
                  <a:schemeClr val="tx1">
                    <a:lumMod val="60000"/>
                    <a:lumOff val="40000"/>
                  </a:schemeClr>
                </a:solidFill>
              </a:rPr>
              <a:t>(22): 2743-2754.</a:t>
            </a:r>
          </a:p>
          <a:p>
            <a:r>
              <a:rPr lang="en-US" dirty="0"/>
              <a:t>	</a:t>
            </a:r>
            <a:endParaRPr lang="en-US" b="1" dirty="0"/>
          </a:p>
        </p:txBody>
      </p:sp>
    </p:spTree>
    <p:extLst>
      <p:ext uri="{BB962C8B-B14F-4D97-AF65-F5344CB8AC3E}">
        <p14:creationId xmlns:p14="http://schemas.microsoft.com/office/powerpoint/2010/main" val="11098840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43D4C74-4613-4BB6-B27E-58622AC13A1A}"/>
              </a:ext>
            </a:extLst>
          </p:cNvPr>
          <p:cNvSpPr>
            <a:spLocks noGrp="1"/>
          </p:cNvSpPr>
          <p:nvPr>
            <p:ph type="ftr" sz="quarter" idx="11"/>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ctr" rtl="0" eaLnBrk="1" fontAlgn="base" hangingPunct="1">
              <a:spcBef>
                <a:spcPct val="0"/>
              </a:spcBef>
              <a:spcAft>
                <a:spcPct val="0"/>
              </a:spcAft>
              <a:defRPr sz="1400" kern="1200">
                <a:solidFill>
                  <a:srgbClr val="FFFFFF"/>
                </a:solidFill>
                <a:effectLst>
                  <a:outerShdw blurRad="38100" dist="38100" dir="2700000" algn="tl">
                    <a:srgbClr val="000000"/>
                  </a:outerShdw>
                </a:effectLst>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r>
              <a:rPr lang="en-US"/>
              <a:t>Copyright Bale/Doneen Paradigm</a:t>
            </a:r>
          </a:p>
        </p:txBody>
      </p:sp>
      <p:pic>
        <p:nvPicPr>
          <p:cNvPr id="6" name="Content Placeholder 5" descr="A drawing of a face&#10;&#10;Description automatically generated">
            <a:extLst>
              <a:ext uri="{FF2B5EF4-FFF2-40B4-BE49-F238E27FC236}">
                <a16:creationId xmlns:a16="http://schemas.microsoft.com/office/drawing/2014/main" id="{28D0A8C3-1A3A-44EC-9B87-67F5FDF7AACF}"/>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254831" y="195944"/>
            <a:ext cx="5834742" cy="6576332"/>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8752871-E643-486B-AE4D-6933D96676EB}"/>
              </a:ext>
            </a:extLst>
          </p:cNvPr>
          <p:cNvPicPr>
            <a:picLocks noGrp="1" noChangeAspect="1"/>
          </p:cNvPicPr>
          <p:nvPr>
            <p:ph idx="1"/>
          </p:nvPr>
        </p:nvPicPr>
        <p:blipFill rotWithShape="1">
          <a:blip r:embed="rId2"/>
          <a:srcRect l="18516" t="8338" r="6920" b="5671"/>
          <a:stretch/>
        </p:blipFill>
        <p:spPr>
          <a:xfrm>
            <a:off x="2002972" y="195943"/>
            <a:ext cx="8585200" cy="5450114"/>
          </a:xfrm>
          <a:prstGeom prst="rect">
            <a:avLst/>
          </a:prstGeom>
        </p:spPr>
      </p:pic>
      <p:sp>
        <p:nvSpPr>
          <p:cNvPr id="4" name="TextBox 3">
            <a:extLst>
              <a:ext uri="{FF2B5EF4-FFF2-40B4-BE49-F238E27FC236}">
                <a16:creationId xmlns:a16="http://schemas.microsoft.com/office/drawing/2014/main" id="{065AC34B-01F0-4447-BF78-D179B88BCCA8}"/>
              </a:ext>
            </a:extLst>
          </p:cNvPr>
          <p:cNvSpPr txBox="1"/>
          <p:nvPr/>
        </p:nvSpPr>
        <p:spPr>
          <a:xfrm>
            <a:off x="2362200" y="5737162"/>
            <a:ext cx="7946572" cy="1200329"/>
          </a:xfrm>
          <a:prstGeom prst="rect">
            <a:avLst/>
          </a:prstGeom>
          <a:noFill/>
        </p:spPr>
        <p:txBody>
          <a:bodyPr wrap="square" rtlCol="0">
            <a:spAutoFit/>
          </a:bodyPr>
          <a:lstStyle/>
          <a:p>
            <a:pPr algn="ctr"/>
            <a:r>
              <a:rPr lang="en-US" dirty="0" err="1">
                <a:solidFill>
                  <a:schemeClr val="tx1">
                    <a:lumMod val="60000"/>
                    <a:lumOff val="40000"/>
                  </a:schemeClr>
                </a:solidFill>
              </a:rPr>
              <a:t>Honigberg</a:t>
            </a:r>
            <a:r>
              <a:rPr lang="en-US" dirty="0">
                <a:solidFill>
                  <a:schemeClr val="tx1">
                    <a:lumMod val="60000"/>
                    <a:lumOff val="40000"/>
                  </a:schemeClr>
                </a:solidFill>
              </a:rPr>
              <a:t>, M. C., et al. (2019). "Long-Term Cardiovascular Risk in Women With Hypertension During Pregnancy."                                                                                                                                       </a:t>
            </a:r>
            <a:r>
              <a:rPr lang="en-US" u="sng" dirty="0">
                <a:solidFill>
                  <a:schemeClr val="tx1">
                    <a:lumMod val="60000"/>
                    <a:lumOff val="40000"/>
                  </a:schemeClr>
                </a:solidFill>
              </a:rPr>
              <a:t>J Am Coll </a:t>
            </a:r>
            <a:r>
              <a:rPr lang="en-US" u="sng" dirty="0" err="1">
                <a:solidFill>
                  <a:schemeClr val="tx1">
                    <a:lumMod val="60000"/>
                    <a:lumOff val="40000"/>
                  </a:schemeClr>
                </a:solidFill>
              </a:rPr>
              <a:t>Cardiol</a:t>
            </a:r>
            <a:r>
              <a:rPr lang="en-US" dirty="0">
                <a:solidFill>
                  <a:schemeClr val="tx1">
                    <a:lumMod val="60000"/>
                    <a:lumOff val="40000"/>
                  </a:schemeClr>
                </a:solidFill>
              </a:rPr>
              <a:t> </a:t>
            </a:r>
            <a:r>
              <a:rPr lang="en-US" b="1" dirty="0">
                <a:solidFill>
                  <a:schemeClr val="tx1">
                    <a:lumMod val="60000"/>
                    <a:lumOff val="40000"/>
                  </a:schemeClr>
                </a:solidFill>
              </a:rPr>
              <a:t>74</a:t>
            </a:r>
            <a:r>
              <a:rPr lang="en-US" dirty="0">
                <a:solidFill>
                  <a:schemeClr val="tx1">
                    <a:lumMod val="60000"/>
                    <a:lumOff val="40000"/>
                  </a:schemeClr>
                </a:solidFill>
              </a:rPr>
              <a:t>(22): 2743-2754.</a:t>
            </a:r>
          </a:p>
          <a:p>
            <a:r>
              <a:rPr lang="en-US" dirty="0"/>
              <a:t>	</a:t>
            </a:r>
            <a:endParaRPr lang="en-US" b="1" dirty="0"/>
          </a:p>
        </p:txBody>
      </p:sp>
    </p:spTree>
    <p:extLst>
      <p:ext uri="{BB962C8B-B14F-4D97-AF65-F5344CB8AC3E}">
        <p14:creationId xmlns:p14="http://schemas.microsoft.com/office/powerpoint/2010/main" val="28346819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7F15-3707-45AF-8948-23161F918330}"/>
              </a:ext>
            </a:extLst>
          </p:cNvPr>
          <p:cNvSpPr>
            <a:spLocks noGrp="1"/>
          </p:cNvSpPr>
          <p:nvPr>
            <p:ph type="title"/>
          </p:nvPr>
        </p:nvSpPr>
        <p:spPr>
          <a:xfrm>
            <a:off x="1077686" y="123371"/>
            <a:ext cx="10515600" cy="1081315"/>
          </a:xfrm>
        </p:spPr>
        <p:txBody>
          <a:bodyPr>
            <a:normAutofit/>
          </a:bodyPr>
          <a:lstStyle/>
          <a:p>
            <a:pPr algn="ctr"/>
            <a:r>
              <a:rPr lang="en-US" sz="3200" dirty="0">
                <a:solidFill>
                  <a:srgbClr val="003C71"/>
                </a:solidFill>
                <a:latin typeface="Lato" panose="020F0502020204030203" pitchFamily="34" charset="0"/>
                <a:ea typeface="Lato" panose="020F0502020204030203" pitchFamily="34" charset="0"/>
                <a:cs typeface="Lato" panose="020F0502020204030203" pitchFamily="34" charset="0"/>
              </a:rPr>
              <a:t>Hypertensive Disorder of Pregnancy (HDP)                          Portends Long Term Increased CV Risk</a:t>
            </a:r>
          </a:p>
        </p:txBody>
      </p:sp>
      <p:sp>
        <p:nvSpPr>
          <p:cNvPr id="3" name="Content Placeholder 2">
            <a:extLst>
              <a:ext uri="{FF2B5EF4-FFF2-40B4-BE49-F238E27FC236}">
                <a16:creationId xmlns:a16="http://schemas.microsoft.com/office/drawing/2014/main" id="{06DA0057-B9CB-41EE-8FB4-D8CD3AECA24D}"/>
              </a:ext>
            </a:extLst>
          </p:cNvPr>
          <p:cNvSpPr>
            <a:spLocks noGrp="1"/>
          </p:cNvSpPr>
          <p:nvPr>
            <p:ph idx="1"/>
          </p:nvPr>
        </p:nvSpPr>
        <p:spPr>
          <a:xfrm>
            <a:off x="1077686" y="2475185"/>
            <a:ext cx="10515600" cy="3134585"/>
          </a:xfrm>
        </p:spPr>
        <p:txBody>
          <a:bodyPr/>
          <a:lstStyle/>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Women with HDP need early intervention to mitigate                            their increased CV risk.</a:t>
            </a:r>
          </a:p>
          <a:p>
            <a:pPr marL="0" indent="0" algn="ctr">
              <a:buNone/>
            </a:pPr>
            <a:endParaRPr lang="en-US" dirty="0">
              <a:solidFill>
                <a:srgbClr val="003C71"/>
              </a:solidFill>
              <a:ea typeface="Lato" panose="020F0502020204030203" pitchFamily="34" charset="0"/>
              <a:cs typeface="Lato" panose="020F0502020204030203" pitchFamily="34" charset="0"/>
            </a:endParaRPr>
          </a:p>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Lifestyle measures will be the pillar of prevention.</a:t>
            </a:r>
          </a:p>
        </p:txBody>
      </p:sp>
      <p:sp>
        <p:nvSpPr>
          <p:cNvPr id="4" name="TextBox 3">
            <a:extLst>
              <a:ext uri="{FF2B5EF4-FFF2-40B4-BE49-F238E27FC236}">
                <a16:creationId xmlns:a16="http://schemas.microsoft.com/office/drawing/2014/main" id="{065AC34B-01F0-4447-BF78-D179B88BCCA8}"/>
              </a:ext>
            </a:extLst>
          </p:cNvPr>
          <p:cNvSpPr txBox="1"/>
          <p:nvPr/>
        </p:nvSpPr>
        <p:spPr>
          <a:xfrm>
            <a:off x="2304144" y="5737162"/>
            <a:ext cx="7946572" cy="1477328"/>
          </a:xfrm>
          <a:prstGeom prst="rect">
            <a:avLst/>
          </a:prstGeom>
          <a:noFill/>
        </p:spPr>
        <p:txBody>
          <a:bodyPr wrap="square" rtlCol="0">
            <a:spAutoFit/>
          </a:bodyPr>
          <a:lstStyle/>
          <a:p>
            <a:pPr algn="ctr"/>
            <a:r>
              <a:rPr lang="en-US" dirty="0">
                <a:solidFill>
                  <a:schemeClr val="tx1">
                    <a:lumMod val="60000"/>
                    <a:lumOff val="40000"/>
                  </a:schemeClr>
                </a:solidFill>
              </a:rPr>
              <a:t>Rich-Edwards, J. W. (2019). "The Womb and the Heart." </a:t>
            </a:r>
            <a:r>
              <a:rPr lang="en-US" u="sng" dirty="0">
                <a:solidFill>
                  <a:schemeClr val="tx1">
                    <a:lumMod val="60000"/>
                    <a:lumOff val="40000"/>
                  </a:schemeClr>
                </a:solidFill>
              </a:rPr>
              <a:t>More Connected Than We Knew</a:t>
            </a:r>
            <a:r>
              <a:rPr lang="en-US" dirty="0">
                <a:solidFill>
                  <a:schemeClr val="tx1">
                    <a:lumMod val="60000"/>
                    <a:lumOff val="40000"/>
                  </a:schemeClr>
                </a:solidFill>
              </a:rPr>
              <a:t> </a:t>
            </a:r>
            <a:r>
              <a:rPr lang="en-US" b="1" dirty="0">
                <a:solidFill>
                  <a:schemeClr val="tx1">
                    <a:lumMod val="60000"/>
                    <a:lumOff val="40000"/>
                  </a:schemeClr>
                </a:solidFill>
              </a:rPr>
              <a:t>74</a:t>
            </a:r>
            <a:r>
              <a:rPr lang="en-US" dirty="0">
                <a:solidFill>
                  <a:schemeClr val="tx1">
                    <a:lumMod val="60000"/>
                    <a:lumOff val="40000"/>
                  </a:schemeClr>
                </a:solidFill>
              </a:rPr>
              <a:t>(22): 2755-2757.</a:t>
            </a:r>
          </a:p>
          <a:p>
            <a:pPr algn="ctr"/>
            <a:r>
              <a:rPr lang="en-US" dirty="0">
                <a:solidFill>
                  <a:schemeClr val="tx1">
                    <a:lumMod val="60000"/>
                    <a:lumOff val="40000"/>
                  </a:schemeClr>
                </a:solidFill>
              </a:rPr>
              <a:t>	</a:t>
            </a:r>
          </a:p>
          <a:p>
            <a:pPr algn="ctr"/>
            <a:r>
              <a:rPr lang="en-US" dirty="0">
                <a:solidFill>
                  <a:schemeClr val="tx1">
                    <a:lumMod val="60000"/>
                    <a:lumOff val="40000"/>
                  </a:schemeClr>
                </a:solidFill>
              </a:rPr>
              <a:t>.</a:t>
            </a:r>
          </a:p>
          <a:p>
            <a:r>
              <a:rPr lang="en-US" dirty="0"/>
              <a:t>	</a:t>
            </a:r>
            <a:endParaRPr lang="en-US" b="1" dirty="0"/>
          </a:p>
        </p:txBody>
      </p:sp>
    </p:spTree>
    <p:extLst>
      <p:ext uri="{BB962C8B-B14F-4D97-AF65-F5344CB8AC3E}">
        <p14:creationId xmlns:p14="http://schemas.microsoft.com/office/powerpoint/2010/main" val="1672987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noChangeArrowheads="1"/>
          </p:cNvSpPr>
          <p:nvPr>
            <p:ph type="title"/>
          </p:nvPr>
        </p:nvSpPr>
        <p:spPr>
          <a:xfrm>
            <a:off x="1002890" y="1"/>
            <a:ext cx="10877960" cy="711200"/>
          </a:xfrm>
        </p:spPr>
        <p:txBody>
          <a:bodyPr>
            <a:normAutofit/>
          </a:bodyPr>
          <a:lstStyle/>
          <a:p>
            <a:pPr algn="ctr"/>
            <a:r>
              <a:rPr lang="en-US" altLang="en-US" sz="4400" dirty="0">
                <a:solidFill>
                  <a:schemeClr val="bg2"/>
                </a:solidFill>
                <a:latin typeface="Calibri Light" panose="020F0302020204030204" pitchFamily="34" charset="0"/>
                <a:ea typeface="ＭＳ Ｐゴシック" panose="020B0600070205080204" pitchFamily="34" charset="-128"/>
                <a:cs typeface="Calibri Light" panose="020F0302020204030204" pitchFamily="34" charset="0"/>
              </a:rPr>
              <a:t> </a:t>
            </a:r>
            <a:r>
              <a:rPr lang="en-US" altLang="en-US" dirty="0">
                <a:solidFill>
                  <a:schemeClr val="tx1"/>
                </a:solidFill>
                <a:latin typeface="Calibri Light" panose="020F0302020204030204" pitchFamily="34" charset="0"/>
                <a:ea typeface="ＭＳ Ｐゴシック" panose="020B0600070205080204" pitchFamily="34" charset="-128"/>
                <a:cs typeface="Calibri Light" panose="020F0302020204030204" pitchFamily="34" charset="0"/>
              </a:rPr>
              <a:t>BDM Thoughts</a:t>
            </a:r>
            <a:endParaRPr lang="en-US" altLang="en-US" sz="4400" dirty="0">
              <a:solidFill>
                <a:schemeClr val="tx1"/>
              </a:solidFill>
              <a:latin typeface="Calibri Light" panose="020F0302020204030204" pitchFamily="34" charset="0"/>
              <a:ea typeface="ＭＳ Ｐゴシック" panose="020B0600070205080204" pitchFamily="34" charset="-128"/>
              <a:cs typeface="Calibri Light" panose="020F0302020204030204" pitchFamily="34" charset="0"/>
            </a:endParaRPr>
          </a:p>
        </p:txBody>
      </p:sp>
      <p:sp>
        <p:nvSpPr>
          <p:cNvPr id="113667" name="Content Placeholder 2">
            <a:extLst>
              <a:ext uri="{FF2B5EF4-FFF2-40B4-BE49-F238E27FC236}">
                <a16:creationId xmlns:a16="http://schemas.microsoft.com/office/drawing/2014/main" id="{DCCF74A4-B8DA-5B49-B14A-6CEA5794AA34}"/>
              </a:ext>
            </a:extLst>
          </p:cNvPr>
          <p:cNvSpPr>
            <a:spLocks noGrp="1"/>
          </p:cNvSpPr>
          <p:nvPr>
            <p:ph idx="1"/>
          </p:nvPr>
        </p:nvSpPr>
        <p:spPr>
          <a:xfrm>
            <a:off x="1248229" y="1071418"/>
            <a:ext cx="10334171" cy="4973782"/>
          </a:xfrm>
        </p:spPr>
        <p:txBody>
          <a:bodyPr/>
          <a:lstStyle/>
          <a:p>
            <a:pPr algn="ctr">
              <a:buClr>
                <a:schemeClr val="bg1"/>
              </a:buClr>
              <a:defRPr/>
            </a:pPr>
            <a:r>
              <a:rPr lang="en-US" sz="2800" dirty="0">
                <a:latin typeface="Calibri" panose="020F0502020204030204" pitchFamily="34" charset="0"/>
                <a:cs typeface="Calibri" panose="020F0502020204030204" pitchFamily="34" charset="0"/>
              </a:rPr>
              <a:t>Since BP is related causally to CAD and HF, </a:t>
            </a:r>
            <a:r>
              <a:rPr lang="en-US" dirty="0">
                <a:latin typeface="Calibri" panose="020F0502020204030204" pitchFamily="34" charset="0"/>
                <a:cs typeface="Calibri" panose="020F0502020204030204" pitchFamily="34" charset="0"/>
              </a:rPr>
              <a:t>early management should be instituted to maintain optimal BP.</a:t>
            </a:r>
          </a:p>
          <a:p>
            <a:pPr algn="ctr">
              <a:buClr>
                <a:schemeClr val="bg1"/>
              </a:buClr>
              <a:defRPr/>
            </a:pPr>
            <a:r>
              <a:rPr lang="en-US" sz="2800" dirty="0">
                <a:latin typeface="Calibri" panose="020F0502020204030204" pitchFamily="34" charset="0"/>
                <a:cs typeface="Calibri" panose="020F0502020204030204" pitchFamily="34" charset="0"/>
              </a:rPr>
              <a:t>That management should include medications,                                                    if lifestyle is not enough.</a:t>
            </a:r>
          </a:p>
          <a:p>
            <a:pPr algn="ctr">
              <a:buClr>
                <a:schemeClr val="bg1"/>
              </a:buClr>
              <a:defRPr/>
            </a:pPr>
            <a:r>
              <a:rPr lang="en-US" dirty="0">
                <a:latin typeface="Calibri" panose="020F0502020204030204" pitchFamily="34" charset="0"/>
                <a:cs typeface="Calibri" panose="020F0502020204030204" pitchFamily="34" charset="0"/>
              </a:rPr>
              <a:t>It is logical to believe this would also mitigate the risk of mitral valve regurgitation since high BP causes left ventricle enlargement which stretches the tissue around the mitral valve leading to leakage.</a:t>
            </a:r>
          </a:p>
          <a:p>
            <a:pPr algn="ctr">
              <a:buClr>
                <a:schemeClr val="bg1"/>
              </a:buClr>
              <a:defRPr/>
            </a:pPr>
            <a:r>
              <a:rPr lang="en-US" dirty="0">
                <a:latin typeface="Calibri" panose="020F0502020204030204" pitchFamily="34" charset="0"/>
                <a:cs typeface="Calibri" panose="020F0502020204030204" pitchFamily="34" charset="0"/>
              </a:rPr>
              <a:t>All these patients need to be plugged into a BDM provider.</a:t>
            </a:r>
          </a:p>
          <a:p>
            <a:pPr algn="ctr">
              <a:buClr>
                <a:schemeClr val="bg1"/>
              </a:buClr>
              <a:defRPr/>
            </a:pPr>
            <a:r>
              <a:rPr lang="en-US" sz="2800" dirty="0">
                <a:latin typeface="Calibri" panose="020F0502020204030204" pitchFamily="34" charset="0"/>
                <a:cs typeface="Calibri" panose="020F0502020204030204" pitchFamily="34" charset="0"/>
              </a:rPr>
              <a:t>If they have a </a:t>
            </a:r>
            <a:r>
              <a:rPr lang="en-US" sz="2800" dirty="0" err="1">
                <a:latin typeface="Calibri" panose="020F0502020204030204" pitchFamily="34" charset="0"/>
                <a:cs typeface="Calibri" panose="020F0502020204030204" pitchFamily="34" charset="0"/>
              </a:rPr>
              <a:t>lipo</a:t>
            </a:r>
            <a:r>
              <a:rPr lang="en-US" sz="2800" dirty="0">
                <a:latin typeface="Calibri" panose="020F0502020204030204" pitchFamily="34" charset="0"/>
                <a:cs typeface="Calibri" panose="020F0502020204030204" pitchFamily="34" charset="0"/>
              </a:rPr>
              <a:t> (a) issue, it should be managed aggressively as it may be associated with aortic stenosis progression.</a:t>
            </a:r>
          </a:p>
        </p:txBody>
      </p:sp>
    </p:spTree>
    <p:extLst>
      <p:ext uri="{BB962C8B-B14F-4D97-AF65-F5344CB8AC3E}">
        <p14:creationId xmlns:p14="http://schemas.microsoft.com/office/powerpoint/2010/main" val="33501927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7F15-3707-45AF-8948-23161F918330}"/>
              </a:ext>
            </a:extLst>
          </p:cNvPr>
          <p:cNvSpPr>
            <a:spLocks noGrp="1"/>
          </p:cNvSpPr>
          <p:nvPr>
            <p:ph type="title"/>
          </p:nvPr>
        </p:nvSpPr>
        <p:spPr>
          <a:xfrm>
            <a:off x="1077686" y="123372"/>
            <a:ext cx="10515600" cy="633374"/>
          </a:xfrm>
        </p:spPr>
        <p:txBody>
          <a:bodyPr>
            <a:normAutofit/>
          </a:bodyPr>
          <a:lstStyle/>
          <a:p>
            <a:pPr algn="ctr"/>
            <a:r>
              <a:rPr lang="en-US" sz="3600" dirty="0" err="1">
                <a:solidFill>
                  <a:srgbClr val="003C71"/>
                </a:solidFill>
                <a:latin typeface="Lato" panose="020F0502020204030203" pitchFamily="34" charset="0"/>
                <a:ea typeface="Lato" panose="020F0502020204030203" pitchFamily="34" charset="0"/>
                <a:cs typeface="Lato" panose="020F0502020204030203" pitchFamily="34" charset="0"/>
              </a:rPr>
              <a:t>Lipo</a:t>
            </a:r>
            <a:r>
              <a:rPr lang="en-US" sz="3600" dirty="0">
                <a:solidFill>
                  <a:srgbClr val="003C71"/>
                </a:solidFill>
                <a:latin typeface="Lato" panose="020F0502020204030203" pitchFamily="34" charset="0"/>
                <a:ea typeface="Lato" panose="020F0502020204030203" pitchFamily="34" charset="0"/>
                <a:cs typeface="Lato" panose="020F0502020204030203" pitchFamily="34" charset="0"/>
              </a:rPr>
              <a:t> (a) Associated with Aortic Stenosis (AS)</a:t>
            </a:r>
          </a:p>
        </p:txBody>
      </p:sp>
      <p:sp>
        <p:nvSpPr>
          <p:cNvPr id="3" name="Content Placeholder 2">
            <a:extLst>
              <a:ext uri="{FF2B5EF4-FFF2-40B4-BE49-F238E27FC236}">
                <a16:creationId xmlns:a16="http://schemas.microsoft.com/office/drawing/2014/main" id="{06DA0057-B9CB-41EE-8FB4-D8CD3AECA24D}"/>
              </a:ext>
            </a:extLst>
          </p:cNvPr>
          <p:cNvSpPr>
            <a:spLocks noGrp="1"/>
          </p:cNvSpPr>
          <p:nvPr>
            <p:ph idx="1"/>
          </p:nvPr>
        </p:nvSpPr>
        <p:spPr>
          <a:xfrm>
            <a:off x="1077686" y="1434662"/>
            <a:ext cx="10515600" cy="3641836"/>
          </a:xfrm>
        </p:spPr>
        <p:txBody>
          <a:bodyPr/>
          <a:lstStyle/>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145 pts followed up to 3 </a:t>
            </a:r>
            <a:r>
              <a:rPr lang="en-US" dirty="0" err="1">
                <a:solidFill>
                  <a:srgbClr val="003C71"/>
                </a:solidFill>
                <a:latin typeface="Lato" panose="020F0502020204030203" pitchFamily="34" charset="0"/>
                <a:ea typeface="Lato" panose="020F0502020204030203" pitchFamily="34" charset="0"/>
                <a:cs typeface="Lato" panose="020F0502020204030203" pitchFamily="34" charset="0"/>
              </a:rPr>
              <a:t>yrs</a:t>
            </a:r>
            <a:r>
              <a:rPr lang="en-US" dirty="0">
                <a:solidFill>
                  <a:srgbClr val="003C71"/>
                </a:solidFill>
                <a:latin typeface="Lato" panose="020F0502020204030203" pitchFamily="34" charset="0"/>
                <a:ea typeface="Lato" panose="020F0502020204030203" pitchFamily="34" charset="0"/>
                <a:cs typeface="Lato" panose="020F0502020204030203" pitchFamily="34" charset="0"/>
              </a:rPr>
              <a:t> for progression of AS.</a:t>
            </a:r>
          </a:p>
          <a:p>
            <a:pPr marL="0" indent="0" algn="ctr">
              <a:buNone/>
            </a:pPr>
            <a:endParaRPr lang="en-US" dirty="0">
              <a:solidFill>
                <a:srgbClr val="003C71"/>
              </a:solidFill>
              <a:ea typeface="Lato" panose="020F0502020204030203" pitchFamily="34" charset="0"/>
              <a:cs typeface="Lato" panose="020F0502020204030203" pitchFamily="34" charset="0"/>
            </a:endParaRPr>
          </a:p>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Pts in the top </a:t>
            </a:r>
            <a:r>
              <a:rPr lang="en-US" dirty="0" err="1">
                <a:solidFill>
                  <a:srgbClr val="003C71"/>
                </a:solidFill>
                <a:latin typeface="Lato" panose="020F0502020204030203" pitchFamily="34" charset="0"/>
                <a:ea typeface="Lato" panose="020F0502020204030203" pitchFamily="34" charset="0"/>
                <a:cs typeface="Lato" panose="020F0502020204030203" pitchFamily="34" charset="0"/>
              </a:rPr>
              <a:t>tertile</a:t>
            </a:r>
            <a:r>
              <a:rPr lang="en-US" dirty="0">
                <a:solidFill>
                  <a:srgbClr val="003C71"/>
                </a:solidFill>
                <a:latin typeface="Lato" panose="020F0502020204030203" pitchFamily="34" charset="0"/>
                <a:ea typeface="Lato" panose="020F0502020204030203" pitchFamily="34" charset="0"/>
                <a:cs typeface="Lato" panose="020F0502020204030203" pitchFamily="34" charset="0"/>
              </a:rPr>
              <a:t> of </a:t>
            </a:r>
            <a:r>
              <a:rPr lang="en-US" dirty="0" err="1">
                <a:solidFill>
                  <a:srgbClr val="003C71"/>
                </a:solidFill>
                <a:latin typeface="Lato" panose="020F0502020204030203" pitchFamily="34" charset="0"/>
                <a:ea typeface="Lato" panose="020F0502020204030203" pitchFamily="34" charset="0"/>
                <a:cs typeface="Lato" panose="020F0502020204030203" pitchFamily="34" charset="0"/>
              </a:rPr>
              <a:t>lipo</a:t>
            </a:r>
            <a:r>
              <a:rPr lang="en-US" dirty="0">
                <a:solidFill>
                  <a:srgbClr val="003C71"/>
                </a:solidFill>
                <a:latin typeface="Lato" panose="020F0502020204030203" pitchFamily="34" charset="0"/>
                <a:ea typeface="Lato" panose="020F0502020204030203" pitchFamily="34" charset="0"/>
                <a:cs typeface="Lato" panose="020F0502020204030203" pitchFamily="34" charset="0"/>
              </a:rPr>
              <a:t> (a) had increased progression of AS.</a:t>
            </a:r>
          </a:p>
          <a:p>
            <a:pPr marL="0" indent="0" algn="ctr">
              <a:buNone/>
            </a:pPr>
            <a:endParaRPr lang="en-US" dirty="0">
              <a:solidFill>
                <a:srgbClr val="003C71"/>
              </a:solidFill>
              <a:ea typeface="Lato" panose="020F0502020204030203" pitchFamily="34" charset="0"/>
              <a:cs typeface="Lato" panose="020F0502020204030203" pitchFamily="34" charset="0"/>
            </a:endParaRPr>
          </a:p>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Findings suggest lowering </a:t>
            </a:r>
            <a:r>
              <a:rPr lang="en-US" dirty="0" err="1">
                <a:solidFill>
                  <a:srgbClr val="003C71"/>
                </a:solidFill>
                <a:latin typeface="Lato" panose="020F0502020204030203" pitchFamily="34" charset="0"/>
                <a:ea typeface="Lato" panose="020F0502020204030203" pitchFamily="34" charset="0"/>
                <a:cs typeface="Lato" panose="020F0502020204030203" pitchFamily="34" charset="0"/>
              </a:rPr>
              <a:t>lipo</a:t>
            </a:r>
            <a:r>
              <a:rPr lang="en-US" dirty="0">
                <a:solidFill>
                  <a:srgbClr val="003C71"/>
                </a:solidFill>
                <a:latin typeface="Lato" panose="020F0502020204030203" pitchFamily="34" charset="0"/>
                <a:ea typeface="Lato" panose="020F0502020204030203" pitchFamily="34" charset="0"/>
                <a:cs typeface="Lato" panose="020F0502020204030203" pitchFamily="34" charset="0"/>
              </a:rPr>
              <a:t> (a) may                                                    slow the progression of AS.</a:t>
            </a:r>
          </a:p>
        </p:txBody>
      </p:sp>
      <p:sp>
        <p:nvSpPr>
          <p:cNvPr id="4" name="TextBox 3">
            <a:extLst>
              <a:ext uri="{FF2B5EF4-FFF2-40B4-BE49-F238E27FC236}">
                <a16:creationId xmlns:a16="http://schemas.microsoft.com/office/drawing/2014/main" id="{065AC34B-01F0-4447-BF78-D179B88BCCA8}"/>
              </a:ext>
            </a:extLst>
          </p:cNvPr>
          <p:cNvSpPr txBox="1"/>
          <p:nvPr/>
        </p:nvSpPr>
        <p:spPr>
          <a:xfrm>
            <a:off x="1623849" y="5327255"/>
            <a:ext cx="9632730" cy="1200329"/>
          </a:xfrm>
          <a:prstGeom prst="rect">
            <a:avLst/>
          </a:prstGeom>
          <a:noFill/>
        </p:spPr>
        <p:txBody>
          <a:bodyPr wrap="square" rtlCol="0">
            <a:spAutoFit/>
          </a:bodyPr>
          <a:lstStyle/>
          <a:p>
            <a:pPr algn="ctr"/>
            <a:r>
              <a:rPr lang="en-US" dirty="0">
                <a:solidFill>
                  <a:schemeClr val="tx1">
                    <a:lumMod val="60000"/>
                    <a:lumOff val="40000"/>
                  </a:schemeClr>
                </a:solidFill>
              </a:rPr>
              <a:t>Zheng, K. H., et al. (2019). "Lipoprotein(a) and Oxidized Phospholipids Promote Valve Calcification in Patients With Aortic Stenosis.“                                                                                          </a:t>
            </a:r>
            <a:r>
              <a:rPr lang="en-US" u="sng" dirty="0">
                <a:solidFill>
                  <a:schemeClr val="tx1">
                    <a:lumMod val="60000"/>
                    <a:lumOff val="40000"/>
                  </a:schemeClr>
                </a:solidFill>
              </a:rPr>
              <a:t>J Am Coll </a:t>
            </a:r>
            <a:r>
              <a:rPr lang="en-US" u="sng" dirty="0" err="1">
                <a:solidFill>
                  <a:schemeClr val="tx1">
                    <a:lumMod val="60000"/>
                    <a:lumOff val="40000"/>
                  </a:schemeClr>
                </a:solidFill>
              </a:rPr>
              <a:t>Cardiol</a:t>
            </a:r>
            <a:r>
              <a:rPr lang="en-US" dirty="0">
                <a:solidFill>
                  <a:schemeClr val="tx1">
                    <a:lumMod val="60000"/>
                    <a:lumOff val="40000"/>
                  </a:schemeClr>
                </a:solidFill>
              </a:rPr>
              <a:t> </a:t>
            </a:r>
            <a:r>
              <a:rPr lang="en-US" b="1" dirty="0">
                <a:solidFill>
                  <a:schemeClr val="tx1">
                    <a:lumMod val="60000"/>
                    <a:lumOff val="40000"/>
                  </a:schemeClr>
                </a:solidFill>
              </a:rPr>
              <a:t>73</a:t>
            </a:r>
            <a:r>
              <a:rPr lang="en-US" dirty="0">
                <a:solidFill>
                  <a:schemeClr val="tx1">
                    <a:lumMod val="60000"/>
                    <a:lumOff val="40000"/>
                  </a:schemeClr>
                </a:solidFill>
              </a:rPr>
              <a:t>(17): 2150-2162.</a:t>
            </a:r>
          </a:p>
          <a:p>
            <a:pPr algn="ctr"/>
            <a:r>
              <a:rPr lang="en-US" dirty="0">
                <a:solidFill>
                  <a:schemeClr val="tx1">
                    <a:lumMod val="60000"/>
                    <a:lumOff val="40000"/>
                  </a:schemeClr>
                </a:solidFill>
              </a:rPr>
              <a:t>	</a:t>
            </a:r>
            <a:endParaRPr lang="en-US" b="1" dirty="0"/>
          </a:p>
        </p:txBody>
      </p:sp>
    </p:spTree>
    <p:extLst>
      <p:ext uri="{BB962C8B-B14F-4D97-AF65-F5344CB8AC3E}">
        <p14:creationId xmlns:p14="http://schemas.microsoft.com/office/powerpoint/2010/main" val="27519443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808D9F8-4D8D-40C5-A14C-FB51757F9D63}"/>
              </a:ext>
            </a:extLst>
          </p:cNvPr>
          <p:cNvSpPr>
            <a:spLocks noGrp="1"/>
          </p:cNvSpPr>
          <p:nvPr>
            <p:ph type="ftr" sz="quarter" idx="11"/>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ctr" rtl="0" eaLnBrk="1" fontAlgn="base" hangingPunct="1">
              <a:spcBef>
                <a:spcPct val="0"/>
              </a:spcBef>
              <a:spcAft>
                <a:spcPct val="0"/>
              </a:spcAft>
              <a:defRPr sz="1400" kern="1200">
                <a:solidFill>
                  <a:srgbClr val="FFFFFF"/>
                </a:solidFill>
                <a:effectLst>
                  <a:outerShdw blurRad="38100" dist="38100" dir="2700000" algn="tl">
                    <a:srgbClr val="000000"/>
                  </a:outerShdw>
                </a:effectLst>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r>
              <a:rPr lang="en-US"/>
              <a:t>Copyright Bale/Doneen Paradigm</a:t>
            </a:r>
          </a:p>
        </p:txBody>
      </p:sp>
      <p:pic>
        <p:nvPicPr>
          <p:cNvPr id="13317" name="Picture 2">
            <a:extLst>
              <a:ext uri="{FF2B5EF4-FFF2-40B4-BE49-F238E27FC236}">
                <a16:creationId xmlns:a16="http://schemas.microsoft.com/office/drawing/2014/main" id="{CF636698-E4DC-4812-8553-BAFCD6B049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531" y="228600"/>
            <a:ext cx="10443409" cy="5825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A5DFE68-AF8F-4D05-ACED-ACB83BB0DD5A}"/>
              </a:ext>
            </a:extLst>
          </p:cNvPr>
          <p:cNvSpPr>
            <a:spLocks noGrp="1"/>
          </p:cNvSpPr>
          <p:nvPr>
            <p:ph type="subTitle" idx="1"/>
          </p:nvPr>
        </p:nvSpPr>
        <p:spPr>
          <a:xfrm>
            <a:off x="939800" y="1666280"/>
            <a:ext cx="10312400" cy="3342322"/>
          </a:xfrm>
        </p:spPr>
        <p:txBody>
          <a:bodyPr>
            <a:normAutofit/>
          </a:bodyPr>
          <a:lstStyle/>
          <a:p>
            <a:r>
              <a:rPr lang="en-US" sz="2800" dirty="0"/>
              <a:t>All-cause and cause-specific mortality in individuals with zero and minimal coronary artery calcium: A long-term, competing risk analysis in the Coronary Artery Calcium Consortium</a:t>
            </a:r>
          </a:p>
        </p:txBody>
      </p:sp>
      <p:sp>
        <p:nvSpPr>
          <p:cNvPr id="3" name="TextBox 2">
            <a:extLst>
              <a:ext uri="{FF2B5EF4-FFF2-40B4-BE49-F238E27FC236}">
                <a16:creationId xmlns:a16="http://schemas.microsoft.com/office/drawing/2014/main" id="{B66688B7-66B3-4AAF-BEBC-320E46C14F3B}"/>
              </a:ext>
            </a:extLst>
          </p:cNvPr>
          <p:cNvSpPr txBox="1"/>
          <p:nvPr/>
        </p:nvSpPr>
        <p:spPr>
          <a:xfrm>
            <a:off x="1163320" y="5328920"/>
            <a:ext cx="737702" cy="369332"/>
          </a:xfrm>
          <a:prstGeom prst="rect">
            <a:avLst/>
          </a:prstGeom>
          <a:noFill/>
        </p:spPr>
        <p:txBody>
          <a:bodyPr wrap="none" rtlCol="0">
            <a:spAutoFit/>
          </a:bodyPr>
          <a:lstStyle/>
          <a:p>
            <a:r>
              <a:rPr lang="en-US" dirty="0"/>
              <a:t>Blaha</a:t>
            </a:r>
          </a:p>
        </p:txBody>
      </p:sp>
      <p:sp>
        <p:nvSpPr>
          <p:cNvPr id="4" name="TextBox 3">
            <a:extLst>
              <a:ext uri="{FF2B5EF4-FFF2-40B4-BE49-F238E27FC236}">
                <a16:creationId xmlns:a16="http://schemas.microsoft.com/office/drawing/2014/main" id="{8945F4FF-4726-4D06-860B-C2F922EF992C}"/>
              </a:ext>
            </a:extLst>
          </p:cNvPr>
          <p:cNvSpPr txBox="1"/>
          <p:nvPr/>
        </p:nvSpPr>
        <p:spPr>
          <a:xfrm>
            <a:off x="1214120" y="5095240"/>
            <a:ext cx="9992360" cy="923330"/>
          </a:xfrm>
          <a:prstGeom prst="rect">
            <a:avLst/>
          </a:prstGeom>
          <a:noFill/>
        </p:spPr>
        <p:txBody>
          <a:bodyPr wrap="square" rtlCol="0">
            <a:spAutoFit/>
          </a:bodyPr>
          <a:lstStyle/>
          <a:p>
            <a:pPr algn="ctr"/>
            <a:r>
              <a:rPr lang="en-US" dirty="0">
                <a:solidFill>
                  <a:schemeClr val="tx1">
                    <a:lumMod val="20000"/>
                    <a:lumOff val="80000"/>
                  </a:schemeClr>
                </a:solidFill>
              </a:rPr>
              <a:t>Blaha, M. J., et al. (2019). "All-cause and cause-specific mortality in individuals with zero and minimal coronary artery calcium: A long-term, competing risk analysis in the Coronary Artery Calcium Consortium." </a:t>
            </a:r>
            <a:r>
              <a:rPr lang="en-US" u="sng" dirty="0">
                <a:solidFill>
                  <a:schemeClr val="tx1">
                    <a:lumMod val="20000"/>
                    <a:lumOff val="80000"/>
                  </a:schemeClr>
                </a:solidFill>
              </a:rPr>
              <a:t>Atherosclerosis</a:t>
            </a:r>
            <a:r>
              <a:rPr lang="en-US" dirty="0">
                <a:solidFill>
                  <a:schemeClr val="tx1">
                    <a:lumMod val="20000"/>
                    <a:lumOff val="80000"/>
                  </a:schemeClr>
                </a:solidFill>
              </a:rPr>
              <a:t>. </a:t>
            </a:r>
            <a:r>
              <a:rPr lang="en-US" i="1" dirty="0">
                <a:solidFill>
                  <a:schemeClr val="tx1">
                    <a:lumMod val="20000"/>
                    <a:lumOff val="80000"/>
                  </a:schemeClr>
                </a:solidFill>
              </a:rPr>
              <a:t>(</a:t>
            </a:r>
            <a:r>
              <a:rPr lang="en-US" i="1" dirty="0" err="1">
                <a:solidFill>
                  <a:schemeClr val="tx1">
                    <a:lumMod val="20000"/>
                    <a:lumOff val="80000"/>
                  </a:schemeClr>
                </a:solidFill>
              </a:rPr>
              <a:t>xxxx</a:t>
            </a:r>
            <a:r>
              <a:rPr lang="en-US" i="1" dirty="0">
                <a:solidFill>
                  <a:schemeClr val="tx1">
                    <a:lumMod val="20000"/>
                    <a:lumOff val="80000"/>
                  </a:schemeClr>
                </a:solidFill>
              </a:rPr>
              <a:t>) xxx–xxx</a:t>
            </a:r>
            <a:endParaRPr lang="en-US" dirty="0">
              <a:solidFill>
                <a:schemeClr val="tx1">
                  <a:lumMod val="20000"/>
                  <a:lumOff val="80000"/>
                </a:schemeClr>
              </a:solidFill>
            </a:endParaRPr>
          </a:p>
        </p:txBody>
      </p:sp>
    </p:spTree>
    <p:extLst>
      <p:ext uri="{BB962C8B-B14F-4D97-AF65-F5344CB8AC3E}">
        <p14:creationId xmlns:p14="http://schemas.microsoft.com/office/powerpoint/2010/main" val="35780108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7F15-3707-45AF-8948-23161F918330}"/>
              </a:ext>
            </a:extLst>
          </p:cNvPr>
          <p:cNvSpPr>
            <a:spLocks noGrp="1"/>
          </p:cNvSpPr>
          <p:nvPr>
            <p:ph type="title"/>
          </p:nvPr>
        </p:nvSpPr>
        <p:spPr>
          <a:xfrm>
            <a:off x="889000" y="218816"/>
            <a:ext cx="10693400" cy="889635"/>
          </a:xfrm>
        </p:spPr>
        <p:txBody>
          <a:bodyPr>
            <a:noAutofit/>
          </a:bodyPr>
          <a:lstStyle/>
          <a:p>
            <a:pPr algn="ctr"/>
            <a:r>
              <a:rPr lang="en-US" sz="3200" dirty="0">
                <a:solidFill>
                  <a:srgbClr val="003C71"/>
                </a:solidFill>
                <a:latin typeface="Lato" panose="020F0502020204030203" pitchFamily="34" charset="0"/>
                <a:ea typeface="Lato" panose="020F0502020204030203" pitchFamily="34" charset="0"/>
                <a:cs typeface="Lato" panose="020F0502020204030203" pitchFamily="34" charset="0"/>
              </a:rPr>
              <a:t>Coronary Artery Calcium Score (CACS)                           Association With Mortality: Background</a:t>
            </a:r>
          </a:p>
        </p:txBody>
      </p:sp>
      <p:sp>
        <p:nvSpPr>
          <p:cNvPr id="3" name="Content Placeholder 2">
            <a:extLst>
              <a:ext uri="{FF2B5EF4-FFF2-40B4-BE49-F238E27FC236}">
                <a16:creationId xmlns:a16="http://schemas.microsoft.com/office/drawing/2014/main" id="{06DA0057-B9CB-41EE-8FB4-D8CD3AECA24D}"/>
              </a:ext>
            </a:extLst>
          </p:cNvPr>
          <p:cNvSpPr>
            <a:spLocks noGrp="1"/>
          </p:cNvSpPr>
          <p:nvPr>
            <p:ph idx="1"/>
          </p:nvPr>
        </p:nvSpPr>
        <p:spPr>
          <a:xfrm>
            <a:off x="1506071" y="1990165"/>
            <a:ext cx="9641542" cy="3338755"/>
          </a:xfrm>
        </p:spPr>
        <p:txBody>
          <a:bodyPr>
            <a:noAutofit/>
          </a:bodyPr>
          <a:lstStyle/>
          <a:p>
            <a:pPr marL="0" indent="0" algn="ctr">
              <a:buNone/>
            </a:pPr>
            <a:r>
              <a:rPr lang="en-US" dirty="0"/>
              <a:t>Long-term associations between zero, minimal (1-10) and higher CACS and cause-specific mortality are unknown.</a:t>
            </a:r>
          </a:p>
          <a:p>
            <a:pPr marL="0" indent="0" algn="ctr">
              <a:buNone/>
            </a:pPr>
            <a:endParaRPr lang="en-US" dirty="0"/>
          </a:p>
          <a:p>
            <a:pPr marL="0" indent="0" algn="ctr">
              <a:buNone/>
            </a:pPr>
            <a:r>
              <a:rPr lang="en-US" dirty="0"/>
              <a:t>Reports have linked zero CACS with low rates of cancer and other non-CVD events. </a:t>
            </a:r>
          </a:p>
          <a:p>
            <a:pPr marL="0" indent="0" algn="ctr">
              <a:buNone/>
            </a:pPr>
            <a:endParaRPr lang="en-US" dirty="0"/>
          </a:p>
          <a:p>
            <a:pPr algn="ctr"/>
            <a:endParaRPr lang="en-US" dirty="0"/>
          </a:p>
          <a:p>
            <a:pPr marL="0" indent="0" algn="ctr">
              <a:buNone/>
            </a:pPr>
            <a:r>
              <a:rPr lang="en-US" dirty="0"/>
              <a:t> </a:t>
            </a:r>
            <a:endParaRPr lang="en-US" i="1" dirty="0"/>
          </a:p>
        </p:txBody>
      </p:sp>
      <p:sp>
        <p:nvSpPr>
          <p:cNvPr id="4" name="TextBox 3">
            <a:extLst>
              <a:ext uri="{FF2B5EF4-FFF2-40B4-BE49-F238E27FC236}">
                <a16:creationId xmlns:a16="http://schemas.microsoft.com/office/drawing/2014/main" id="{BAE39114-34E4-425C-8AAD-B69F83AA85B5}"/>
              </a:ext>
            </a:extLst>
          </p:cNvPr>
          <p:cNvSpPr txBox="1"/>
          <p:nvPr/>
        </p:nvSpPr>
        <p:spPr>
          <a:xfrm>
            <a:off x="1089212" y="5500429"/>
            <a:ext cx="10058400" cy="923330"/>
          </a:xfrm>
          <a:prstGeom prst="rect">
            <a:avLst/>
          </a:prstGeom>
          <a:noFill/>
        </p:spPr>
        <p:txBody>
          <a:bodyPr wrap="square" rtlCol="0">
            <a:spAutoFit/>
          </a:bodyPr>
          <a:lstStyle/>
          <a:p>
            <a:pPr algn="ctr"/>
            <a:r>
              <a:rPr lang="en-US" dirty="0">
                <a:solidFill>
                  <a:schemeClr val="tx1">
                    <a:lumMod val="60000"/>
                    <a:lumOff val="40000"/>
                  </a:schemeClr>
                </a:solidFill>
              </a:rPr>
              <a:t>Blaha, M. J., et al. (2019). "All-cause and cause-specific mortality in individuals with zero and minimal coronary artery calcium: A long-term, competing risk analysis in the Coronary Artery Calcium Consortium." Atherosclerosis. (</a:t>
            </a:r>
            <a:r>
              <a:rPr lang="en-US" dirty="0" err="1">
                <a:solidFill>
                  <a:schemeClr val="tx1">
                    <a:lumMod val="60000"/>
                    <a:lumOff val="40000"/>
                  </a:schemeClr>
                </a:solidFill>
              </a:rPr>
              <a:t>xxxx</a:t>
            </a:r>
            <a:r>
              <a:rPr lang="en-US" dirty="0">
                <a:solidFill>
                  <a:schemeClr val="tx1">
                    <a:lumMod val="60000"/>
                    <a:lumOff val="40000"/>
                  </a:schemeClr>
                </a:solidFill>
              </a:rPr>
              <a:t>) xxx–xxx</a:t>
            </a:r>
          </a:p>
        </p:txBody>
      </p:sp>
    </p:spTree>
    <p:extLst>
      <p:ext uri="{BB962C8B-B14F-4D97-AF65-F5344CB8AC3E}">
        <p14:creationId xmlns:p14="http://schemas.microsoft.com/office/powerpoint/2010/main" val="31931454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7F15-3707-45AF-8948-23161F918330}"/>
              </a:ext>
            </a:extLst>
          </p:cNvPr>
          <p:cNvSpPr>
            <a:spLocks noGrp="1"/>
          </p:cNvSpPr>
          <p:nvPr>
            <p:ph type="title"/>
          </p:nvPr>
        </p:nvSpPr>
        <p:spPr>
          <a:xfrm>
            <a:off x="889000" y="218816"/>
            <a:ext cx="10693400" cy="889635"/>
          </a:xfrm>
        </p:spPr>
        <p:txBody>
          <a:bodyPr>
            <a:noAutofit/>
          </a:bodyPr>
          <a:lstStyle/>
          <a:p>
            <a:pPr algn="ctr"/>
            <a:r>
              <a:rPr lang="en-US" sz="3200" dirty="0">
                <a:solidFill>
                  <a:srgbClr val="003C71"/>
                </a:solidFill>
                <a:latin typeface="Lato" panose="020F0502020204030203" pitchFamily="34" charset="0"/>
                <a:ea typeface="Lato" panose="020F0502020204030203" pitchFamily="34" charset="0"/>
                <a:cs typeface="Lato" panose="020F0502020204030203" pitchFamily="34" charset="0"/>
              </a:rPr>
              <a:t>Coronary Artery Calcium Score (CACS)                           Association With Mortality: Background</a:t>
            </a:r>
          </a:p>
        </p:txBody>
      </p:sp>
      <p:sp>
        <p:nvSpPr>
          <p:cNvPr id="3" name="Content Placeholder 2">
            <a:extLst>
              <a:ext uri="{FF2B5EF4-FFF2-40B4-BE49-F238E27FC236}">
                <a16:creationId xmlns:a16="http://schemas.microsoft.com/office/drawing/2014/main" id="{06DA0057-B9CB-41EE-8FB4-D8CD3AECA24D}"/>
              </a:ext>
            </a:extLst>
          </p:cNvPr>
          <p:cNvSpPr>
            <a:spLocks noGrp="1"/>
          </p:cNvSpPr>
          <p:nvPr>
            <p:ph idx="1"/>
          </p:nvPr>
        </p:nvSpPr>
        <p:spPr>
          <a:xfrm>
            <a:off x="1414929" y="1976717"/>
            <a:ext cx="9641542" cy="3926541"/>
          </a:xfrm>
        </p:spPr>
        <p:txBody>
          <a:bodyPr>
            <a:noAutofit/>
          </a:bodyPr>
          <a:lstStyle/>
          <a:p>
            <a:pPr marL="0" indent="0" algn="ctr">
              <a:buNone/>
            </a:pPr>
            <a:r>
              <a:rPr lang="en-US" dirty="0"/>
              <a:t>This has led to the hypothesis that a zero CACS may be a marker of “healthy aging”. </a:t>
            </a:r>
          </a:p>
          <a:p>
            <a:pPr marL="0" indent="0" algn="ctr">
              <a:buNone/>
            </a:pPr>
            <a:endParaRPr lang="en-US" dirty="0"/>
          </a:p>
          <a:p>
            <a:pPr marL="0" indent="0" algn="ctr">
              <a:buNone/>
            </a:pPr>
            <a:r>
              <a:rPr lang="en-US" dirty="0"/>
              <a:t>Supporting this view, minimal CACS of 1-10 have been associated with higher CVD events and all-cause mortality as compared to zero CACS.</a:t>
            </a:r>
          </a:p>
          <a:p>
            <a:pPr algn="ctr"/>
            <a:endParaRPr lang="en-US" dirty="0"/>
          </a:p>
          <a:p>
            <a:pPr marL="0" indent="0" algn="ctr">
              <a:buNone/>
            </a:pPr>
            <a:r>
              <a:rPr lang="en-US" dirty="0"/>
              <a:t> </a:t>
            </a:r>
            <a:endParaRPr lang="en-US" i="1" dirty="0"/>
          </a:p>
        </p:txBody>
      </p:sp>
      <p:sp>
        <p:nvSpPr>
          <p:cNvPr id="4" name="TextBox 3">
            <a:extLst>
              <a:ext uri="{FF2B5EF4-FFF2-40B4-BE49-F238E27FC236}">
                <a16:creationId xmlns:a16="http://schemas.microsoft.com/office/drawing/2014/main" id="{BAE39114-34E4-425C-8AAD-B69F83AA85B5}"/>
              </a:ext>
            </a:extLst>
          </p:cNvPr>
          <p:cNvSpPr txBox="1"/>
          <p:nvPr/>
        </p:nvSpPr>
        <p:spPr>
          <a:xfrm>
            <a:off x="1089212" y="6280355"/>
            <a:ext cx="10058400" cy="369332"/>
          </a:xfrm>
          <a:prstGeom prst="rect">
            <a:avLst/>
          </a:prstGeom>
          <a:noFill/>
        </p:spPr>
        <p:txBody>
          <a:bodyPr wrap="square" rtlCol="0">
            <a:spAutoFit/>
          </a:bodyPr>
          <a:lstStyle/>
          <a:p>
            <a:pPr algn="ctr"/>
            <a:r>
              <a:rPr lang="en-US" dirty="0">
                <a:solidFill>
                  <a:schemeClr val="tx1">
                    <a:lumMod val="60000"/>
                    <a:lumOff val="40000"/>
                  </a:schemeClr>
                </a:solidFill>
              </a:rPr>
              <a:t>Blaha, M. J., et al. (2019). Atherosclerosis. (</a:t>
            </a:r>
            <a:r>
              <a:rPr lang="en-US" dirty="0" err="1">
                <a:solidFill>
                  <a:schemeClr val="tx1">
                    <a:lumMod val="60000"/>
                    <a:lumOff val="40000"/>
                  </a:schemeClr>
                </a:solidFill>
              </a:rPr>
              <a:t>xxxx</a:t>
            </a:r>
            <a:r>
              <a:rPr lang="en-US" dirty="0">
                <a:solidFill>
                  <a:schemeClr val="tx1">
                    <a:lumMod val="60000"/>
                    <a:lumOff val="40000"/>
                  </a:schemeClr>
                </a:solidFill>
              </a:rPr>
              <a:t>) xxx–xxx</a:t>
            </a:r>
          </a:p>
        </p:txBody>
      </p:sp>
    </p:spTree>
    <p:extLst>
      <p:ext uri="{BB962C8B-B14F-4D97-AF65-F5344CB8AC3E}">
        <p14:creationId xmlns:p14="http://schemas.microsoft.com/office/powerpoint/2010/main" val="30293220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7F15-3707-45AF-8948-23161F918330}"/>
              </a:ext>
            </a:extLst>
          </p:cNvPr>
          <p:cNvSpPr>
            <a:spLocks noGrp="1"/>
          </p:cNvSpPr>
          <p:nvPr>
            <p:ph type="title"/>
          </p:nvPr>
        </p:nvSpPr>
        <p:spPr>
          <a:xfrm>
            <a:off x="889000" y="218816"/>
            <a:ext cx="10693400" cy="889635"/>
          </a:xfrm>
        </p:spPr>
        <p:txBody>
          <a:bodyPr>
            <a:noAutofit/>
          </a:bodyPr>
          <a:lstStyle/>
          <a:p>
            <a:pPr algn="ctr"/>
            <a:r>
              <a:rPr lang="en-US" sz="3200" dirty="0">
                <a:solidFill>
                  <a:srgbClr val="003C71"/>
                </a:solidFill>
                <a:latin typeface="Lato" panose="020F0502020204030203" pitchFamily="34" charset="0"/>
                <a:ea typeface="Lato" panose="020F0502020204030203" pitchFamily="34" charset="0"/>
                <a:cs typeface="Lato" panose="020F0502020204030203" pitchFamily="34" charset="0"/>
              </a:rPr>
              <a:t>Coronary Artery Calcium Score (CACS)                           Association With Mortality: Background</a:t>
            </a:r>
          </a:p>
        </p:txBody>
      </p:sp>
      <p:sp>
        <p:nvSpPr>
          <p:cNvPr id="3" name="Content Placeholder 2">
            <a:extLst>
              <a:ext uri="{FF2B5EF4-FFF2-40B4-BE49-F238E27FC236}">
                <a16:creationId xmlns:a16="http://schemas.microsoft.com/office/drawing/2014/main" id="{06DA0057-B9CB-41EE-8FB4-D8CD3AECA24D}"/>
              </a:ext>
            </a:extLst>
          </p:cNvPr>
          <p:cNvSpPr>
            <a:spLocks noGrp="1"/>
          </p:cNvSpPr>
          <p:nvPr>
            <p:ph idx="1"/>
          </p:nvPr>
        </p:nvSpPr>
        <p:spPr>
          <a:xfrm>
            <a:off x="1506071" y="1559859"/>
            <a:ext cx="9641542" cy="3769062"/>
          </a:xfrm>
        </p:spPr>
        <p:txBody>
          <a:bodyPr>
            <a:noAutofit/>
          </a:bodyPr>
          <a:lstStyle/>
          <a:p>
            <a:pPr marL="0" indent="0" algn="ctr">
              <a:buNone/>
            </a:pPr>
            <a:r>
              <a:rPr lang="en-US" dirty="0"/>
              <a:t>The predominant cause of deaths in people with zero CACS is unknown.</a:t>
            </a:r>
          </a:p>
          <a:p>
            <a:pPr marL="0" indent="0" algn="ctr">
              <a:buNone/>
            </a:pPr>
            <a:endParaRPr lang="en-US" dirty="0"/>
          </a:p>
          <a:p>
            <a:pPr marL="0" indent="0" algn="ctr">
              <a:buNone/>
            </a:pPr>
            <a:r>
              <a:rPr lang="en-US" dirty="0"/>
              <a:t>The impact of increasing CACS on CVD versus non-CVD causes of death remains unclear.</a:t>
            </a:r>
          </a:p>
          <a:p>
            <a:pPr marL="0" indent="0" algn="ctr">
              <a:buNone/>
            </a:pPr>
            <a:endParaRPr lang="en-US" dirty="0"/>
          </a:p>
          <a:p>
            <a:pPr marL="0" indent="0" algn="ctr">
              <a:buNone/>
            </a:pPr>
            <a:r>
              <a:rPr lang="en-US" dirty="0"/>
              <a:t>Clarification of the above may be important for estimating prognosis and informing preventive strategies.</a:t>
            </a:r>
          </a:p>
          <a:p>
            <a:pPr marL="0" indent="0" algn="ctr">
              <a:buNone/>
            </a:pPr>
            <a:endParaRPr lang="en-US" dirty="0"/>
          </a:p>
          <a:p>
            <a:pPr marL="0" indent="0" algn="ctr">
              <a:buNone/>
            </a:pPr>
            <a:r>
              <a:rPr lang="en-US" dirty="0"/>
              <a:t> </a:t>
            </a:r>
            <a:endParaRPr lang="en-US" i="1" dirty="0"/>
          </a:p>
        </p:txBody>
      </p:sp>
      <p:sp>
        <p:nvSpPr>
          <p:cNvPr id="4" name="TextBox 3">
            <a:extLst>
              <a:ext uri="{FF2B5EF4-FFF2-40B4-BE49-F238E27FC236}">
                <a16:creationId xmlns:a16="http://schemas.microsoft.com/office/drawing/2014/main" id="{BAE39114-34E4-425C-8AAD-B69F83AA85B5}"/>
              </a:ext>
            </a:extLst>
          </p:cNvPr>
          <p:cNvSpPr txBox="1"/>
          <p:nvPr/>
        </p:nvSpPr>
        <p:spPr>
          <a:xfrm>
            <a:off x="1089212" y="5823157"/>
            <a:ext cx="10058400" cy="369332"/>
          </a:xfrm>
          <a:prstGeom prst="rect">
            <a:avLst/>
          </a:prstGeom>
          <a:noFill/>
        </p:spPr>
        <p:txBody>
          <a:bodyPr wrap="square" rtlCol="0">
            <a:spAutoFit/>
          </a:bodyPr>
          <a:lstStyle/>
          <a:p>
            <a:pPr algn="ctr"/>
            <a:r>
              <a:rPr lang="en-US" dirty="0">
                <a:solidFill>
                  <a:schemeClr val="tx1">
                    <a:lumMod val="60000"/>
                    <a:lumOff val="40000"/>
                  </a:schemeClr>
                </a:solidFill>
              </a:rPr>
              <a:t>Blaha, M. J., et al. (2019. Atherosclerosis. (</a:t>
            </a:r>
            <a:r>
              <a:rPr lang="en-US" dirty="0" err="1">
                <a:solidFill>
                  <a:schemeClr val="tx1">
                    <a:lumMod val="60000"/>
                    <a:lumOff val="40000"/>
                  </a:schemeClr>
                </a:solidFill>
              </a:rPr>
              <a:t>xxxx</a:t>
            </a:r>
            <a:r>
              <a:rPr lang="en-US" dirty="0">
                <a:solidFill>
                  <a:schemeClr val="tx1">
                    <a:lumMod val="60000"/>
                    <a:lumOff val="40000"/>
                  </a:schemeClr>
                </a:solidFill>
              </a:rPr>
              <a:t>) xxx–xxx</a:t>
            </a:r>
          </a:p>
        </p:txBody>
      </p:sp>
    </p:spTree>
    <p:extLst>
      <p:ext uri="{BB962C8B-B14F-4D97-AF65-F5344CB8AC3E}">
        <p14:creationId xmlns:p14="http://schemas.microsoft.com/office/powerpoint/2010/main" val="12908883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7F15-3707-45AF-8948-23161F918330}"/>
              </a:ext>
            </a:extLst>
          </p:cNvPr>
          <p:cNvSpPr>
            <a:spLocks noGrp="1"/>
          </p:cNvSpPr>
          <p:nvPr>
            <p:ph type="title"/>
          </p:nvPr>
        </p:nvSpPr>
        <p:spPr>
          <a:xfrm>
            <a:off x="889000" y="218816"/>
            <a:ext cx="10693400" cy="889635"/>
          </a:xfrm>
        </p:spPr>
        <p:txBody>
          <a:bodyPr>
            <a:noAutofit/>
          </a:bodyPr>
          <a:lstStyle/>
          <a:p>
            <a:pPr algn="ctr"/>
            <a:r>
              <a:rPr lang="en-US" sz="3200" dirty="0">
                <a:solidFill>
                  <a:srgbClr val="003C71"/>
                </a:solidFill>
                <a:latin typeface="Lato" panose="020F0502020204030203" pitchFamily="34" charset="0"/>
                <a:ea typeface="Lato" panose="020F0502020204030203" pitchFamily="34" charset="0"/>
                <a:cs typeface="Lato" panose="020F0502020204030203" pitchFamily="34" charset="0"/>
              </a:rPr>
              <a:t>Coronary Artery Calcium Score (CACS)                           Association With Mortality</a:t>
            </a:r>
          </a:p>
        </p:txBody>
      </p:sp>
      <p:sp>
        <p:nvSpPr>
          <p:cNvPr id="3" name="Content Placeholder 2">
            <a:extLst>
              <a:ext uri="{FF2B5EF4-FFF2-40B4-BE49-F238E27FC236}">
                <a16:creationId xmlns:a16="http://schemas.microsoft.com/office/drawing/2014/main" id="{06DA0057-B9CB-41EE-8FB4-D8CD3AECA24D}"/>
              </a:ext>
            </a:extLst>
          </p:cNvPr>
          <p:cNvSpPr>
            <a:spLocks noGrp="1"/>
          </p:cNvSpPr>
          <p:nvPr>
            <p:ph idx="1"/>
          </p:nvPr>
        </p:nvSpPr>
        <p:spPr>
          <a:xfrm>
            <a:off x="1506071" y="1721223"/>
            <a:ext cx="9641542" cy="3607697"/>
          </a:xfrm>
        </p:spPr>
        <p:txBody>
          <a:bodyPr>
            <a:noAutofit/>
          </a:bodyPr>
          <a:lstStyle/>
          <a:p>
            <a:pPr marL="0" indent="0" algn="ctr">
              <a:buNone/>
            </a:pPr>
            <a:r>
              <a:rPr lang="en-US" dirty="0"/>
              <a:t>66,636 pts; retrospective study; no known CVD; mean age 55yo; 33% female; 89% White; 57% hyperlipidemic; median 10 </a:t>
            </a:r>
            <a:r>
              <a:rPr lang="en-US" dirty="0" err="1"/>
              <a:t>yr</a:t>
            </a:r>
            <a:r>
              <a:rPr lang="en-US" dirty="0"/>
              <a:t> CV risk 4.4%; all had CACS; mean follow-up 12 yrs.</a:t>
            </a:r>
          </a:p>
          <a:p>
            <a:pPr marL="0" indent="0" algn="ctr">
              <a:buNone/>
            </a:pPr>
            <a:endParaRPr lang="en-US" dirty="0"/>
          </a:p>
          <a:p>
            <a:pPr marL="0" indent="0" algn="ctr">
              <a:buNone/>
            </a:pPr>
            <a:r>
              <a:rPr lang="en-US" dirty="0"/>
              <a:t>Primary outcome: death (3,158-~5%)</a:t>
            </a:r>
          </a:p>
          <a:p>
            <a:pPr marL="0" indent="0" algn="ctr">
              <a:buNone/>
            </a:pPr>
            <a:r>
              <a:rPr lang="en-US" dirty="0"/>
              <a:t>Secondary outcomes: types of death</a:t>
            </a:r>
          </a:p>
          <a:p>
            <a:pPr algn="ctr"/>
            <a:endParaRPr lang="en-US" dirty="0"/>
          </a:p>
          <a:p>
            <a:pPr marL="0" indent="0" algn="ctr">
              <a:buNone/>
            </a:pPr>
            <a:r>
              <a:rPr lang="en-US" dirty="0"/>
              <a:t> </a:t>
            </a:r>
            <a:endParaRPr lang="en-US" i="1" dirty="0"/>
          </a:p>
        </p:txBody>
      </p:sp>
      <p:sp>
        <p:nvSpPr>
          <p:cNvPr id="4" name="TextBox 3">
            <a:extLst>
              <a:ext uri="{FF2B5EF4-FFF2-40B4-BE49-F238E27FC236}">
                <a16:creationId xmlns:a16="http://schemas.microsoft.com/office/drawing/2014/main" id="{BAE39114-34E4-425C-8AAD-B69F83AA85B5}"/>
              </a:ext>
            </a:extLst>
          </p:cNvPr>
          <p:cNvSpPr txBox="1"/>
          <p:nvPr/>
        </p:nvSpPr>
        <p:spPr>
          <a:xfrm>
            <a:off x="1089212" y="5500429"/>
            <a:ext cx="10058400" cy="923330"/>
          </a:xfrm>
          <a:prstGeom prst="rect">
            <a:avLst/>
          </a:prstGeom>
          <a:noFill/>
        </p:spPr>
        <p:txBody>
          <a:bodyPr wrap="square" rtlCol="0">
            <a:spAutoFit/>
          </a:bodyPr>
          <a:lstStyle/>
          <a:p>
            <a:pPr algn="ctr"/>
            <a:r>
              <a:rPr lang="en-US" dirty="0">
                <a:solidFill>
                  <a:schemeClr val="tx1">
                    <a:lumMod val="60000"/>
                    <a:lumOff val="40000"/>
                  </a:schemeClr>
                </a:solidFill>
              </a:rPr>
              <a:t>Blaha, M. J., et al. (2019). "All-cause and cause-specific mortality in individuals with zero and minimal coronary artery calcium: A long-term, competing risk analysis in the Coronary Artery Calcium Consortium." Atherosclerosis. (</a:t>
            </a:r>
            <a:r>
              <a:rPr lang="en-US" dirty="0" err="1">
                <a:solidFill>
                  <a:schemeClr val="tx1">
                    <a:lumMod val="60000"/>
                    <a:lumOff val="40000"/>
                  </a:schemeClr>
                </a:solidFill>
              </a:rPr>
              <a:t>xxxx</a:t>
            </a:r>
            <a:r>
              <a:rPr lang="en-US" dirty="0">
                <a:solidFill>
                  <a:schemeClr val="tx1">
                    <a:lumMod val="60000"/>
                    <a:lumOff val="40000"/>
                  </a:schemeClr>
                </a:solidFill>
              </a:rPr>
              <a:t>) xxx–xxx</a:t>
            </a:r>
          </a:p>
        </p:txBody>
      </p:sp>
    </p:spTree>
    <p:extLst>
      <p:ext uri="{BB962C8B-B14F-4D97-AF65-F5344CB8AC3E}">
        <p14:creationId xmlns:p14="http://schemas.microsoft.com/office/powerpoint/2010/main" val="362267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9C2A66-F0A8-4769-B87B-0DC250A0A204}"/>
              </a:ext>
            </a:extLst>
          </p:cNvPr>
          <p:cNvSpPr>
            <a:spLocks noGrp="1"/>
          </p:cNvSpPr>
          <p:nvPr>
            <p:ph idx="1"/>
          </p:nvPr>
        </p:nvSpPr>
        <p:spPr>
          <a:xfrm>
            <a:off x="1546412" y="1778000"/>
            <a:ext cx="9587753" cy="4273176"/>
          </a:xfrm>
        </p:spPr>
        <p:txBody>
          <a:bodyPr>
            <a:noAutofit/>
          </a:bodyPr>
          <a:lstStyle/>
          <a:p>
            <a:pPr marL="0" indent="0" algn="ctr">
              <a:buNone/>
              <a:defRPr/>
            </a:pPr>
            <a:r>
              <a:rPr lang="en-US" sz="2000" dirty="0">
                <a:solidFill>
                  <a:schemeClr val="tx1">
                    <a:lumMod val="60000"/>
                    <a:lumOff val="40000"/>
                  </a:schemeClr>
                </a:solidFill>
              </a:rPr>
              <a:t>1. Yu, Y., et al. (2019). "Maternal diabetes during pregnancy and early onset of cardiovascular disease in offspring: population-based cohort study with 40 years of follow-up."                                                                                                               </a:t>
            </a:r>
            <a:r>
              <a:rPr lang="en-US" sz="2000" i="1" dirty="0" err="1">
                <a:solidFill>
                  <a:schemeClr val="tx1">
                    <a:lumMod val="60000"/>
                    <a:lumOff val="40000"/>
                  </a:schemeClr>
                </a:solidFill>
              </a:rPr>
              <a:t>Bmj</a:t>
            </a:r>
            <a:r>
              <a:rPr lang="en-US" sz="2000" dirty="0">
                <a:solidFill>
                  <a:schemeClr val="tx1">
                    <a:lumMod val="60000"/>
                    <a:lumOff val="40000"/>
                  </a:schemeClr>
                </a:solidFill>
              </a:rPr>
              <a:t> 367: l6398.</a:t>
            </a:r>
          </a:p>
          <a:p>
            <a:pPr marL="0" indent="0" algn="ctr">
              <a:buNone/>
              <a:defRPr/>
            </a:pPr>
            <a:endParaRPr lang="en-US" sz="2000" dirty="0">
              <a:solidFill>
                <a:schemeClr val="tx1">
                  <a:lumMod val="60000"/>
                  <a:lumOff val="40000"/>
                </a:schemeClr>
              </a:solidFill>
            </a:endParaRPr>
          </a:p>
          <a:p>
            <a:pPr marL="0" indent="0" algn="ctr">
              <a:buNone/>
              <a:defRPr/>
            </a:pPr>
            <a:endParaRPr lang="en-US" sz="2000" dirty="0"/>
          </a:p>
          <a:p>
            <a:pPr marL="0" indent="0" algn="ctr">
              <a:buNone/>
              <a:defRPr/>
            </a:pPr>
            <a:r>
              <a:rPr lang="en-US" sz="2000" dirty="0">
                <a:solidFill>
                  <a:schemeClr val="tx1">
                    <a:lumMod val="60000"/>
                    <a:lumOff val="40000"/>
                  </a:schemeClr>
                </a:solidFill>
              </a:rPr>
              <a:t>2. </a:t>
            </a:r>
            <a:r>
              <a:rPr lang="en-US" sz="2000" dirty="0" err="1">
                <a:solidFill>
                  <a:schemeClr val="tx1">
                    <a:lumMod val="60000"/>
                    <a:lumOff val="40000"/>
                  </a:schemeClr>
                </a:solidFill>
              </a:rPr>
              <a:t>Honigberg</a:t>
            </a:r>
            <a:r>
              <a:rPr lang="en-US" sz="2000" dirty="0">
                <a:solidFill>
                  <a:schemeClr val="tx1">
                    <a:lumMod val="60000"/>
                    <a:lumOff val="40000"/>
                  </a:schemeClr>
                </a:solidFill>
              </a:rPr>
              <a:t>, M. C., et al. (2019). "Long-Term Cardiovascular Risk in Women With Hypertension During Pregnancy."                                                                                                                                       </a:t>
            </a:r>
            <a:r>
              <a:rPr lang="en-US" sz="2000" i="1" dirty="0">
                <a:solidFill>
                  <a:schemeClr val="tx1">
                    <a:lumMod val="60000"/>
                    <a:lumOff val="40000"/>
                  </a:schemeClr>
                </a:solidFill>
              </a:rPr>
              <a:t>J Am Coll </a:t>
            </a:r>
            <a:r>
              <a:rPr lang="en-US" sz="2000" i="1" dirty="0" err="1">
                <a:solidFill>
                  <a:schemeClr val="tx1">
                    <a:lumMod val="60000"/>
                    <a:lumOff val="40000"/>
                  </a:schemeClr>
                </a:solidFill>
              </a:rPr>
              <a:t>Cardiol</a:t>
            </a:r>
            <a:r>
              <a:rPr lang="en-US" sz="2000" i="1" dirty="0">
                <a:solidFill>
                  <a:schemeClr val="tx1">
                    <a:lumMod val="60000"/>
                    <a:lumOff val="40000"/>
                  </a:schemeClr>
                </a:solidFill>
              </a:rPr>
              <a:t> </a:t>
            </a:r>
            <a:r>
              <a:rPr lang="en-US" sz="2000" dirty="0">
                <a:solidFill>
                  <a:schemeClr val="tx1">
                    <a:lumMod val="60000"/>
                    <a:lumOff val="40000"/>
                  </a:schemeClr>
                </a:solidFill>
              </a:rPr>
              <a:t>74(22): 2743-2754.</a:t>
            </a:r>
          </a:p>
          <a:p>
            <a:pPr marL="0" indent="0" algn="ctr">
              <a:buNone/>
              <a:defRPr/>
            </a:pPr>
            <a:endParaRPr lang="en-US" sz="2000" dirty="0"/>
          </a:p>
          <a:p>
            <a:pPr marL="0" indent="0" algn="ctr">
              <a:buNone/>
              <a:defRPr/>
            </a:pPr>
            <a:endParaRPr lang="en-US" sz="2000" dirty="0"/>
          </a:p>
          <a:p>
            <a:pPr marL="0" indent="0" algn="ctr">
              <a:buNone/>
              <a:defRPr/>
            </a:pPr>
            <a:endParaRPr lang="en-US" sz="2000" dirty="0">
              <a:solidFill>
                <a:schemeClr val="tx1">
                  <a:lumMod val="60000"/>
                  <a:lumOff val="40000"/>
                </a:schemeClr>
              </a:solidFill>
            </a:endParaRPr>
          </a:p>
          <a:p>
            <a:pPr marL="0" indent="0" algn="ctr">
              <a:buNone/>
              <a:defRPr/>
            </a:pPr>
            <a:endParaRPr lang="en-US" sz="2000" dirty="0">
              <a:solidFill>
                <a:schemeClr val="tx1">
                  <a:lumMod val="60000"/>
                  <a:lumOff val="40000"/>
                </a:schemeClr>
              </a:solidFill>
            </a:endParaRPr>
          </a:p>
          <a:p>
            <a:pPr marL="0" indent="0" algn="ctr">
              <a:buNone/>
              <a:defRPr/>
            </a:pPr>
            <a:endParaRPr lang="en-US" sz="2000" dirty="0"/>
          </a:p>
          <a:p>
            <a:pPr marL="0" indent="0">
              <a:buNone/>
              <a:defRPr/>
            </a:pPr>
            <a:endParaRPr lang="en-US" sz="2000" dirty="0"/>
          </a:p>
          <a:p>
            <a:pPr marL="0" indent="0" algn="ctr">
              <a:buNone/>
              <a:defRPr/>
            </a:pPr>
            <a:r>
              <a:rPr lang="en-US" sz="2000" dirty="0"/>
              <a:t> </a:t>
            </a:r>
          </a:p>
          <a:p>
            <a:pPr marL="0" indent="0" algn="ctr">
              <a:buNone/>
              <a:defRPr/>
            </a:pPr>
            <a:endParaRPr lang="en-US" sz="2000" i="1" dirty="0"/>
          </a:p>
          <a:p>
            <a:pPr marL="0" indent="0">
              <a:buNone/>
              <a:defRPr/>
            </a:pPr>
            <a:endParaRPr lang="en-US" sz="2000" dirty="0"/>
          </a:p>
          <a:p>
            <a:pPr marL="0" indent="0">
              <a:buNone/>
              <a:defRPr/>
            </a:pPr>
            <a:endParaRPr lang="en-US" sz="2000" dirty="0"/>
          </a:p>
          <a:p>
            <a:pPr marL="0" indent="0">
              <a:buNone/>
              <a:defRPr/>
            </a:pPr>
            <a:endParaRPr lang="en-US" sz="2000" dirty="0"/>
          </a:p>
          <a:p>
            <a:pPr marL="0" indent="0">
              <a:buNone/>
              <a:defRPr/>
            </a:pPr>
            <a:endParaRPr lang="en-US" sz="2000" dirty="0"/>
          </a:p>
          <a:p>
            <a:pPr marL="0" indent="0">
              <a:buNone/>
              <a:defRPr/>
            </a:pPr>
            <a:endParaRPr lang="en-US" dirty="0"/>
          </a:p>
        </p:txBody>
      </p:sp>
      <p:sp>
        <p:nvSpPr>
          <p:cNvPr id="8196" name="TextBox 1">
            <a:extLst>
              <a:ext uri="{FF2B5EF4-FFF2-40B4-BE49-F238E27FC236}">
                <a16:creationId xmlns:a16="http://schemas.microsoft.com/office/drawing/2014/main" id="{554104CB-D53E-4D20-999B-A3ACDEF0CCDE}"/>
              </a:ext>
            </a:extLst>
          </p:cNvPr>
          <p:cNvSpPr txBox="1">
            <a:spLocks noChangeArrowheads="1"/>
          </p:cNvSpPr>
          <p:nvPr/>
        </p:nvSpPr>
        <p:spPr bwMode="auto">
          <a:xfrm>
            <a:off x="1097280" y="228601"/>
            <a:ext cx="104915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b="1" dirty="0">
                <a:solidFill>
                  <a:schemeClr val="tx2"/>
                </a:solidFill>
              </a:rPr>
              <a:t>New Studies for 12/11/2019 Scientific Update Session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7F15-3707-45AF-8948-23161F918330}"/>
              </a:ext>
            </a:extLst>
          </p:cNvPr>
          <p:cNvSpPr>
            <a:spLocks noGrp="1"/>
          </p:cNvSpPr>
          <p:nvPr>
            <p:ph type="title"/>
          </p:nvPr>
        </p:nvSpPr>
        <p:spPr>
          <a:xfrm>
            <a:off x="889000" y="218816"/>
            <a:ext cx="10693400" cy="889635"/>
          </a:xfrm>
        </p:spPr>
        <p:txBody>
          <a:bodyPr>
            <a:noAutofit/>
          </a:bodyPr>
          <a:lstStyle/>
          <a:p>
            <a:pPr algn="ctr"/>
            <a:r>
              <a:rPr lang="en-US" sz="3200" dirty="0">
                <a:solidFill>
                  <a:srgbClr val="003C71"/>
                </a:solidFill>
                <a:latin typeface="Lato" panose="020F0502020204030203" pitchFamily="34" charset="0"/>
                <a:ea typeface="Lato" panose="020F0502020204030203" pitchFamily="34" charset="0"/>
                <a:cs typeface="Lato" panose="020F0502020204030203" pitchFamily="34" charset="0"/>
              </a:rPr>
              <a:t>Coronary Artery Calcium Score (CACS)                           Association With Mortality</a:t>
            </a:r>
          </a:p>
        </p:txBody>
      </p:sp>
      <p:sp>
        <p:nvSpPr>
          <p:cNvPr id="3" name="Content Placeholder 2">
            <a:extLst>
              <a:ext uri="{FF2B5EF4-FFF2-40B4-BE49-F238E27FC236}">
                <a16:creationId xmlns:a16="http://schemas.microsoft.com/office/drawing/2014/main" id="{06DA0057-B9CB-41EE-8FB4-D8CD3AECA24D}"/>
              </a:ext>
            </a:extLst>
          </p:cNvPr>
          <p:cNvSpPr>
            <a:spLocks noGrp="1"/>
          </p:cNvSpPr>
          <p:nvPr>
            <p:ph idx="1"/>
          </p:nvPr>
        </p:nvSpPr>
        <p:spPr>
          <a:xfrm>
            <a:off x="1506071" y="1237129"/>
            <a:ext cx="9641542" cy="4666130"/>
          </a:xfrm>
        </p:spPr>
        <p:txBody>
          <a:bodyPr>
            <a:noAutofit/>
          </a:bodyPr>
          <a:lstStyle/>
          <a:p>
            <a:pPr marL="0" indent="0" algn="ctr">
              <a:buNone/>
            </a:pPr>
            <a:endParaRPr lang="en-US" dirty="0"/>
          </a:p>
          <a:p>
            <a:pPr marL="0" indent="0" algn="ctr">
              <a:buNone/>
            </a:pPr>
            <a:r>
              <a:rPr lang="en-US" dirty="0"/>
              <a:t> CACS=0 – 44.7%</a:t>
            </a:r>
          </a:p>
          <a:p>
            <a:pPr marL="0" indent="0" algn="ctr">
              <a:buNone/>
            </a:pPr>
            <a:endParaRPr lang="en-US" i="1" dirty="0"/>
          </a:p>
          <a:p>
            <a:pPr marL="0" indent="0" algn="ctr">
              <a:buNone/>
            </a:pPr>
            <a:r>
              <a:rPr lang="en-US" dirty="0"/>
              <a:t>CACS= 1-10 – 11.7%</a:t>
            </a:r>
          </a:p>
          <a:p>
            <a:pPr marL="0" indent="0" algn="ctr">
              <a:buNone/>
            </a:pPr>
            <a:endParaRPr lang="en-US" dirty="0"/>
          </a:p>
          <a:p>
            <a:pPr marL="0" indent="0" algn="ctr">
              <a:buNone/>
            </a:pPr>
            <a:r>
              <a:rPr lang="en-US" dirty="0"/>
              <a:t>CACS=&gt;10 – 43.6% (older, &gt;males, &gt;CV risk factors,                   &gt;10 </a:t>
            </a:r>
            <a:r>
              <a:rPr lang="en-US" dirty="0" err="1"/>
              <a:t>yr</a:t>
            </a:r>
            <a:r>
              <a:rPr lang="en-US" dirty="0"/>
              <a:t> risk score)</a:t>
            </a:r>
          </a:p>
        </p:txBody>
      </p:sp>
      <p:sp>
        <p:nvSpPr>
          <p:cNvPr id="4" name="TextBox 3">
            <a:extLst>
              <a:ext uri="{FF2B5EF4-FFF2-40B4-BE49-F238E27FC236}">
                <a16:creationId xmlns:a16="http://schemas.microsoft.com/office/drawing/2014/main" id="{BAE39114-34E4-425C-8AAD-B69F83AA85B5}"/>
              </a:ext>
            </a:extLst>
          </p:cNvPr>
          <p:cNvSpPr txBox="1"/>
          <p:nvPr/>
        </p:nvSpPr>
        <p:spPr>
          <a:xfrm>
            <a:off x="1297642" y="6269852"/>
            <a:ext cx="10058400" cy="369332"/>
          </a:xfrm>
          <a:prstGeom prst="rect">
            <a:avLst/>
          </a:prstGeom>
          <a:noFill/>
        </p:spPr>
        <p:txBody>
          <a:bodyPr wrap="square" rtlCol="0">
            <a:spAutoFit/>
          </a:bodyPr>
          <a:lstStyle/>
          <a:p>
            <a:pPr algn="ctr"/>
            <a:r>
              <a:rPr lang="en-US" dirty="0">
                <a:solidFill>
                  <a:schemeClr val="tx1">
                    <a:lumMod val="60000"/>
                    <a:lumOff val="40000"/>
                  </a:schemeClr>
                </a:solidFill>
              </a:rPr>
              <a:t>Blaha, M. J., et al. (2019. Atherosclerosis. (</a:t>
            </a:r>
            <a:r>
              <a:rPr lang="en-US" dirty="0" err="1">
                <a:solidFill>
                  <a:schemeClr val="tx1">
                    <a:lumMod val="60000"/>
                    <a:lumOff val="40000"/>
                  </a:schemeClr>
                </a:solidFill>
              </a:rPr>
              <a:t>xxxx</a:t>
            </a:r>
            <a:r>
              <a:rPr lang="en-US" dirty="0">
                <a:solidFill>
                  <a:schemeClr val="tx1">
                    <a:lumMod val="60000"/>
                    <a:lumOff val="40000"/>
                  </a:schemeClr>
                </a:solidFill>
              </a:rPr>
              <a:t>) xxx–xxx</a:t>
            </a:r>
          </a:p>
        </p:txBody>
      </p:sp>
    </p:spTree>
    <p:extLst>
      <p:ext uri="{BB962C8B-B14F-4D97-AF65-F5344CB8AC3E}">
        <p14:creationId xmlns:p14="http://schemas.microsoft.com/office/powerpoint/2010/main" val="40957327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7F15-3707-45AF-8948-23161F918330}"/>
              </a:ext>
            </a:extLst>
          </p:cNvPr>
          <p:cNvSpPr>
            <a:spLocks noGrp="1"/>
          </p:cNvSpPr>
          <p:nvPr>
            <p:ph type="title"/>
          </p:nvPr>
        </p:nvSpPr>
        <p:spPr>
          <a:xfrm>
            <a:off x="889000" y="218816"/>
            <a:ext cx="10693400" cy="889635"/>
          </a:xfrm>
        </p:spPr>
        <p:txBody>
          <a:bodyPr>
            <a:noAutofit/>
          </a:bodyPr>
          <a:lstStyle/>
          <a:p>
            <a:pPr algn="ctr"/>
            <a:r>
              <a:rPr lang="en-US" sz="3200" dirty="0">
                <a:solidFill>
                  <a:srgbClr val="003C71"/>
                </a:solidFill>
                <a:latin typeface="Lato" panose="020F0502020204030203" pitchFamily="34" charset="0"/>
                <a:ea typeface="Lato" panose="020F0502020204030203" pitchFamily="34" charset="0"/>
                <a:cs typeface="Lato" panose="020F0502020204030203" pitchFamily="34" charset="0"/>
              </a:rPr>
              <a:t>Coronary Artery Calcium Score (CACS)                           Association With Mortality</a:t>
            </a:r>
          </a:p>
        </p:txBody>
      </p:sp>
      <p:sp>
        <p:nvSpPr>
          <p:cNvPr id="3" name="Content Placeholder 2">
            <a:extLst>
              <a:ext uri="{FF2B5EF4-FFF2-40B4-BE49-F238E27FC236}">
                <a16:creationId xmlns:a16="http://schemas.microsoft.com/office/drawing/2014/main" id="{06DA0057-B9CB-41EE-8FB4-D8CD3AECA24D}"/>
              </a:ext>
            </a:extLst>
          </p:cNvPr>
          <p:cNvSpPr>
            <a:spLocks noGrp="1"/>
          </p:cNvSpPr>
          <p:nvPr>
            <p:ph idx="1"/>
          </p:nvPr>
        </p:nvSpPr>
        <p:spPr>
          <a:xfrm>
            <a:off x="1506071" y="1237129"/>
            <a:ext cx="9641542" cy="4666130"/>
          </a:xfrm>
        </p:spPr>
        <p:txBody>
          <a:bodyPr>
            <a:noAutofit/>
          </a:bodyPr>
          <a:lstStyle/>
          <a:p>
            <a:pPr marL="0" indent="0" algn="ctr">
              <a:buNone/>
            </a:pPr>
            <a:endParaRPr lang="en-US" dirty="0"/>
          </a:p>
          <a:p>
            <a:pPr marL="0" indent="0" algn="ctr">
              <a:buNone/>
            </a:pPr>
            <a:r>
              <a:rPr lang="en-US" dirty="0"/>
              <a:t> Pts with a CACS &gt;10 compared to those with CACS=0 were ~ 4X more likely to be dead within 12 yrs.</a:t>
            </a:r>
          </a:p>
          <a:p>
            <a:pPr marL="0" indent="0" algn="ctr">
              <a:buNone/>
            </a:pPr>
            <a:endParaRPr lang="en-US" i="1" dirty="0"/>
          </a:p>
          <a:p>
            <a:pPr marL="0" indent="0" algn="ctr">
              <a:buNone/>
            </a:pPr>
            <a:r>
              <a:rPr lang="en-US" dirty="0"/>
              <a:t>Pts with CACS=0 were ~ 2.5X more likely to die from                cancer than CVD.</a:t>
            </a:r>
          </a:p>
        </p:txBody>
      </p:sp>
      <p:sp>
        <p:nvSpPr>
          <p:cNvPr id="4" name="TextBox 3">
            <a:extLst>
              <a:ext uri="{FF2B5EF4-FFF2-40B4-BE49-F238E27FC236}">
                <a16:creationId xmlns:a16="http://schemas.microsoft.com/office/drawing/2014/main" id="{BAE39114-34E4-425C-8AAD-B69F83AA85B5}"/>
              </a:ext>
            </a:extLst>
          </p:cNvPr>
          <p:cNvSpPr txBox="1"/>
          <p:nvPr/>
        </p:nvSpPr>
        <p:spPr>
          <a:xfrm>
            <a:off x="1297642" y="6269852"/>
            <a:ext cx="10058400" cy="369332"/>
          </a:xfrm>
          <a:prstGeom prst="rect">
            <a:avLst/>
          </a:prstGeom>
          <a:noFill/>
        </p:spPr>
        <p:txBody>
          <a:bodyPr wrap="square" rtlCol="0">
            <a:spAutoFit/>
          </a:bodyPr>
          <a:lstStyle/>
          <a:p>
            <a:pPr algn="ctr"/>
            <a:r>
              <a:rPr lang="en-US" dirty="0">
                <a:solidFill>
                  <a:schemeClr val="tx1">
                    <a:lumMod val="60000"/>
                    <a:lumOff val="40000"/>
                  </a:schemeClr>
                </a:solidFill>
              </a:rPr>
              <a:t>Blaha, M. J., et al. (2019. Atherosclerosis. (</a:t>
            </a:r>
            <a:r>
              <a:rPr lang="en-US" dirty="0" err="1">
                <a:solidFill>
                  <a:schemeClr val="tx1">
                    <a:lumMod val="60000"/>
                    <a:lumOff val="40000"/>
                  </a:schemeClr>
                </a:solidFill>
              </a:rPr>
              <a:t>xxxx</a:t>
            </a:r>
            <a:r>
              <a:rPr lang="en-US" dirty="0">
                <a:solidFill>
                  <a:schemeClr val="tx1">
                    <a:lumMod val="60000"/>
                    <a:lumOff val="40000"/>
                  </a:schemeClr>
                </a:solidFill>
              </a:rPr>
              <a:t>) xxx–xxx</a:t>
            </a:r>
          </a:p>
        </p:txBody>
      </p:sp>
    </p:spTree>
    <p:extLst>
      <p:ext uri="{BB962C8B-B14F-4D97-AF65-F5344CB8AC3E}">
        <p14:creationId xmlns:p14="http://schemas.microsoft.com/office/powerpoint/2010/main" val="8985339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7F15-3707-45AF-8948-23161F918330}"/>
              </a:ext>
            </a:extLst>
          </p:cNvPr>
          <p:cNvSpPr>
            <a:spLocks noGrp="1"/>
          </p:cNvSpPr>
          <p:nvPr>
            <p:ph type="title"/>
          </p:nvPr>
        </p:nvSpPr>
        <p:spPr>
          <a:xfrm>
            <a:off x="889000" y="218816"/>
            <a:ext cx="10693400" cy="889635"/>
          </a:xfrm>
        </p:spPr>
        <p:txBody>
          <a:bodyPr>
            <a:noAutofit/>
          </a:bodyPr>
          <a:lstStyle/>
          <a:p>
            <a:pPr algn="ctr"/>
            <a:r>
              <a:rPr lang="en-US" sz="3200" dirty="0">
                <a:solidFill>
                  <a:srgbClr val="003C71"/>
                </a:solidFill>
                <a:latin typeface="Lato" panose="020F0502020204030203" pitchFamily="34" charset="0"/>
                <a:ea typeface="Lato" panose="020F0502020204030203" pitchFamily="34" charset="0"/>
                <a:cs typeface="Lato" panose="020F0502020204030203" pitchFamily="34" charset="0"/>
              </a:rPr>
              <a:t>Coronary Artery Calcium Score (CACS)                           Association With Mortality</a:t>
            </a:r>
          </a:p>
        </p:txBody>
      </p:sp>
      <p:sp>
        <p:nvSpPr>
          <p:cNvPr id="3" name="Content Placeholder 2">
            <a:extLst>
              <a:ext uri="{FF2B5EF4-FFF2-40B4-BE49-F238E27FC236}">
                <a16:creationId xmlns:a16="http://schemas.microsoft.com/office/drawing/2014/main" id="{06DA0057-B9CB-41EE-8FB4-D8CD3AECA24D}"/>
              </a:ext>
            </a:extLst>
          </p:cNvPr>
          <p:cNvSpPr>
            <a:spLocks noGrp="1"/>
          </p:cNvSpPr>
          <p:nvPr>
            <p:ph idx="1"/>
          </p:nvPr>
        </p:nvSpPr>
        <p:spPr>
          <a:xfrm>
            <a:off x="1506071" y="1237129"/>
            <a:ext cx="9641542" cy="4666130"/>
          </a:xfrm>
        </p:spPr>
        <p:txBody>
          <a:bodyPr>
            <a:noAutofit/>
          </a:bodyPr>
          <a:lstStyle/>
          <a:p>
            <a:pPr marL="0" indent="0" algn="ctr">
              <a:buNone/>
            </a:pPr>
            <a:endParaRPr lang="en-US" dirty="0"/>
          </a:p>
          <a:p>
            <a:pPr marL="0" indent="0" algn="ctr">
              <a:buNone/>
            </a:pPr>
            <a:r>
              <a:rPr lang="en-US" dirty="0"/>
              <a:t> After adjusting for traditional risk factors, the risk of death with a CACS 1-10 was no different than CACS=0.</a:t>
            </a:r>
          </a:p>
          <a:p>
            <a:pPr marL="0" indent="0" algn="ctr">
              <a:buNone/>
            </a:pPr>
            <a:endParaRPr lang="en-US" dirty="0"/>
          </a:p>
          <a:p>
            <a:pPr marL="0" indent="0" algn="ctr">
              <a:buNone/>
            </a:pPr>
            <a:r>
              <a:rPr lang="en-US" dirty="0"/>
              <a:t>After adjusting for traditional risk factors, the risk of death with CACS&gt;10 was 1.6X greater than CACS=0;</a:t>
            </a:r>
          </a:p>
          <a:p>
            <a:pPr marL="0" indent="0" algn="ctr">
              <a:buNone/>
            </a:pPr>
            <a:r>
              <a:rPr lang="en-US" dirty="0"/>
              <a:t>in addition, most deaths were due to CVD than non-CVD.</a:t>
            </a:r>
          </a:p>
        </p:txBody>
      </p:sp>
      <p:sp>
        <p:nvSpPr>
          <p:cNvPr id="4" name="TextBox 3">
            <a:extLst>
              <a:ext uri="{FF2B5EF4-FFF2-40B4-BE49-F238E27FC236}">
                <a16:creationId xmlns:a16="http://schemas.microsoft.com/office/drawing/2014/main" id="{BAE39114-34E4-425C-8AAD-B69F83AA85B5}"/>
              </a:ext>
            </a:extLst>
          </p:cNvPr>
          <p:cNvSpPr txBox="1"/>
          <p:nvPr/>
        </p:nvSpPr>
        <p:spPr>
          <a:xfrm>
            <a:off x="1297642" y="6269852"/>
            <a:ext cx="10058400" cy="369332"/>
          </a:xfrm>
          <a:prstGeom prst="rect">
            <a:avLst/>
          </a:prstGeom>
          <a:noFill/>
        </p:spPr>
        <p:txBody>
          <a:bodyPr wrap="square" rtlCol="0">
            <a:spAutoFit/>
          </a:bodyPr>
          <a:lstStyle/>
          <a:p>
            <a:pPr algn="ctr"/>
            <a:r>
              <a:rPr lang="en-US" dirty="0">
                <a:solidFill>
                  <a:schemeClr val="tx1">
                    <a:lumMod val="60000"/>
                    <a:lumOff val="40000"/>
                  </a:schemeClr>
                </a:solidFill>
              </a:rPr>
              <a:t>Blaha, M. J., et al. (2019. Atherosclerosis. (</a:t>
            </a:r>
            <a:r>
              <a:rPr lang="en-US" dirty="0" err="1">
                <a:solidFill>
                  <a:schemeClr val="tx1">
                    <a:lumMod val="60000"/>
                    <a:lumOff val="40000"/>
                  </a:schemeClr>
                </a:solidFill>
              </a:rPr>
              <a:t>xxxx</a:t>
            </a:r>
            <a:r>
              <a:rPr lang="en-US" dirty="0">
                <a:solidFill>
                  <a:schemeClr val="tx1">
                    <a:lumMod val="60000"/>
                    <a:lumOff val="40000"/>
                  </a:schemeClr>
                </a:solidFill>
              </a:rPr>
              <a:t>) xxx–xxx</a:t>
            </a:r>
          </a:p>
        </p:txBody>
      </p:sp>
    </p:spTree>
    <p:extLst>
      <p:ext uri="{BB962C8B-B14F-4D97-AF65-F5344CB8AC3E}">
        <p14:creationId xmlns:p14="http://schemas.microsoft.com/office/powerpoint/2010/main" val="28965762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7F15-3707-45AF-8948-23161F918330}"/>
              </a:ext>
            </a:extLst>
          </p:cNvPr>
          <p:cNvSpPr>
            <a:spLocks noGrp="1"/>
          </p:cNvSpPr>
          <p:nvPr>
            <p:ph type="title"/>
          </p:nvPr>
        </p:nvSpPr>
        <p:spPr>
          <a:xfrm>
            <a:off x="889000" y="218816"/>
            <a:ext cx="10693400" cy="889635"/>
          </a:xfrm>
        </p:spPr>
        <p:txBody>
          <a:bodyPr>
            <a:noAutofit/>
          </a:bodyPr>
          <a:lstStyle/>
          <a:p>
            <a:pPr algn="ctr"/>
            <a:r>
              <a:rPr lang="en-US" sz="3200" dirty="0">
                <a:solidFill>
                  <a:srgbClr val="003C71"/>
                </a:solidFill>
                <a:latin typeface="Lato" panose="020F0502020204030203" pitchFamily="34" charset="0"/>
                <a:ea typeface="Lato" panose="020F0502020204030203" pitchFamily="34" charset="0"/>
                <a:cs typeface="Lato" panose="020F0502020204030203" pitchFamily="34" charset="0"/>
              </a:rPr>
              <a:t>Coronary Artery Calcium Score (CACS)                           Association With Mortality</a:t>
            </a:r>
          </a:p>
        </p:txBody>
      </p:sp>
      <p:sp>
        <p:nvSpPr>
          <p:cNvPr id="3" name="Content Placeholder 2">
            <a:extLst>
              <a:ext uri="{FF2B5EF4-FFF2-40B4-BE49-F238E27FC236}">
                <a16:creationId xmlns:a16="http://schemas.microsoft.com/office/drawing/2014/main" id="{06DA0057-B9CB-41EE-8FB4-D8CD3AECA24D}"/>
              </a:ext>
            </a:extLst>
          </p:cNvPr>
          <p:cNvSpPr>
            <a:spLocks noGrp="1"/>
          </p:cNvSpPr>
          <p:nvPr>
            <p:ph idx="1"/>
          </p:nvPr>
        </p:nvSpPr>
        <p:spPr>
          <a:xfrm>
            <a:off x="1506071" y="1237129"/>
            <a:ext cx="7180729" cy="4666130"/>
          </a:xfrm>
        </p:spPr>
        <p:txBody>
          <a:bodyPr>
            <a:noAutofit/>
          </a:bodyPr>
          <a:lstStyle/>
          <a:p>
            <a:pPr marL="0" indent="0" algn="ctr">
              <a:buNone/>
            </a:pPr>
            <a:endParaRPr lang="en-US" dirty="0"/>
          </a:p>
          <a:p>
            <a:pPr marL="0" indent="0" algn="ctr">
              <a:buNone/>
            </a:pPr>
            <a:r>
              <a:rPr lang="en-US" dirty="0"/>
              <a:t> </a:t>
            </a:r>
          </a:p>
        </p:txBody>
      </p:sp>
      <p:sp>
        <p:nvSpPr>
          <p:cNvPr id="4" name="TextBox 3">
            <a:extLst>
              <a:ext uri="{FF2B5EF4-FFF2-40B4-BE49-F238E27FC236}">
                <a16:creationId xmlns:a16="http://schemas.microsoft.com/office/drawing/2014/main" id="{BAE39114-34E4-425C-8AAD-B69F83AA85B5}"/>
              </a:ext>
            </a:extLst>
          </p:cNvPr>
          <p:cNvSpPr txBox="1"/>
          <p:nvPr/>
        </p:nvSpPr>
        <p:spPr>
          <a:xfrm>
            <a:off x="1297642" y="6269852"/>
            <a:ext cx="10058400" cy="369332"/>
          </a:xfrm>
          <a:prstGeom prst="rect">
            <a:avLst/>
          </a:prstGeom>
          <a:noFill/>
        </p:spPr>
        <p:txBody>
          <a:bodyPr wrap="square" rtlCol="0">
            <a:spAutoFit/>
          </a:bodyPr>
          <a:lstStyle/>
          <a:p>
            <a:pPr algn="ctr"/>
            <a:r>
              <a:rPr lang="en-US" dirty="0">
                <a:solidFill>
                  <a:schemeClr val="tx1">
                    <a:lumMod val="60000"/>
                    <a:lumOff val="40000"/>
                  </a:schemeClr>
                </a:solidFill>
              </a:rPr>
              <a:t>Blaha, M. J., et al. (2019. Atherosclerosis. (</a:t>
            </a:r>
            <a:r>
              <a:rPr lang="en-US" dirty="0" err="1">
                <a:solidFill>
                  <a:schemeClr val="tx1">
                    <a:lumMod val="60000"/>
                    <a:lumOff val="40000"/>
                  </a:schemeClr>
                </a:solidFill>
              </a:rPr>
              <a:t>xxxx</a:t>
            </a:r>
            <a:r>
              <a:rPr lang="en-US" dirty="0">
                <a:solidFill>
                  <a:schemeClr val="tx1">
                    <a:lumMod val="60000"/>
                    <a:lumOff val="40000"/>
                  </a:schemeClr>
                </a:solidFill>
              </a:rPr>
              <a:t>) xxx–xxx</a:t>
            </a:r>
          </a:p>
        </p:txBody>
      </p:sp>
      <p:graphicFrame>
        <p:nvGraphicFramePr>
          <p:cNvPr id="7" name="Chart 6">
            <a:extLst>
              <a:ext uri="{FF2B5EF4-FFF2-40B4-BE49-F238E27FC236}">
                <a16:creationId xmlns:a16="http://schemas.microsoft.com/office/drawing/2014/main" id="{9182E1D6-468C-4B3A-9F47-C5C14D8AAE61}"/>
              </a:ext>
            </a:extLst>
          </p:cNvPr>
          <p:cNvGraphicFramePr/>
          <p:nvPr>
            <p:extLst>
              <p:ext uri="{D42A27DB-BD31-4B8C-83A1-F6EECF244321}">
                <p14:modId xmlns:p14="http://schemas.microsoft.com/office/powerpoint/2010/main" val="2747386437"/>
              </p:ext>
            </p:extLst>
          </p:nvPr>
        </p:nvGraphicFramePr>
        <p:xfrm>
          <a:off x="2487706" y="1119592"/>
          <a:ext cx="7718611" cy="4901204"/>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C6D69C5C-1892-4EB0-BED5-7D36CA071506}"/>
              </a:ext>
            </a:extLst>
          </p:cNvPr>
          <p:cNvSpPr txBox="1"/>
          <p:nvPr/>
        </p:nvSpPr>
        <p:spPr>
          <a:xfrm>
            <a:off x="7927499" y="1761570"/>
            <a:ext cx="3941272" cy="830997"/>
          </a:xfrm>
          <a:prstGeom prst="rect">
            <a:avLst/>
          </a:prstGeom>
          <a:solidFill>
            <a:srgbClr val="0070C0"/>
          </a:solidFill>
        </p:spPr>
        <p:txBody>
          <a:bodyPr wrap="none" rtlCol="0">
            <a:spAutoFit/>
          </a:bodyPr>
          <a:lstStyle/>
          <a:p>
            <a:pPr algn="ctr"/>
            <a:r>
              <a:rPr lang="en-US" sz="2400" dirty="0">
                <a:solidFill>
                  <a:schemeClr val="bg1"/>
                </a:solidFill>
              </a:rPr>
              <a:t>~594 pts with CACS=0 died</a:t>
            </a:r>
          </a:p>
          <a:p>
            <a:pPr algn="ctr"/>
            <a:r>
              <a:rPr lang="en-US" sz="2400" dirty="0">
                <a:solidFill>
                  <a:schemeClr val="bg1"/>
                </a:solidFill>
              </a:rPr>
              <a:t>~172 died from CVD</a:t>
            </a:r>
          </a:p>
        </p:txBody>
      </p:sp>
    </p:spTree>
    <p:extLst>
      <p:ext uri="{BB962C8B-B14F-4D97-AF65-F5344CB8AC3E}">
        <p14:creationId xmlns:p14="http://schemas.microsoft.com/office/powerpoint/2010/main" val="9572278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7F15-3707-45AF-8948-23161F918330}"/>
              </a:ext>
            </a:extLst>
          </p:cNvPr>
          <p:cNvSpPr>
            <a:spLocks noGrp="1"/>
          </p:cNvSpPr>
          <p:nvPr>
            <p:ph type="title"/>
          </p:nvPr>
        </p:nvSpPr>
        <p:spPr>
          <a:xfrm>
            <a:off x="889000" y="218816"/>
            <a:ext cx="10693400" cy="889635"/>
          </a:xfrm>
        </p:spPr>
        <p:txBody>
          <a:bodyPr>
            <a:noAutofit/>
          </a:bodyPr>
          <a:lstStyle/>
          <a:p>
            <a:pPr algn="ctr"/>
            <a:r>
              <a:rPr lang="en-US" sz="3200" dirty="0">
                <a:solidFill>
                  <a:srgbClr val="003C71"/>
                </a:solidFill>
                <a:latin typeface="Lato" panose="020F0502020204030203" pitchFamily="34" charset="0"/>
                <a:ea typeface="Lato" panose="020F0502020204030203" pitchFamily="34" charset="0"/>
                <a:cs typeface="Lato" panose="020F0502020204030203" pitchFamily="34" charset="0"/>
              </a:rPr>
              <a:t>Coronary Artery Calcium Score (CACS)                           Association With Mortality</a:t>
            </a:r>
          </a:p>
        </p:txBody>
      </p:sp>
      <p:sp>
        <p:nvSpPr>
          <p:cNvPr id="3" name="Content Placeholder 2">
            <a:extLst>
              <a:ext uri="{FF2B5EF4-FFF2-40B4-BE49-F238E27FC236}">
                <a16:creationId xmlns:a16="http://schemas.microsoft.com/office/drawing/2014/main" id="{06DA0057-B9CB-41EE-8FB4-D8CD3AECA24D}"/>
              </a:ext>
            </a:extLst>
          </p:cNvPr>
          <p:cNvSpPr>
            <a:spLocks noGrp="1"/>
          </p:cNvSpPr>
          <p:nvPr>
            <p:ph idx="1"/>
          </p:nvPr>
        </p:nvSpPr>
        <p:spPr>
          <a:xfrm>
            <a:off x="1506071" y="1237129"/>
            <a:ext cx="9641542" cy="4666130"/>
          </a:xfrm>
        </p:spPr>
        <p:txBody>
          <a:bodyPr>
            <a:noAutofit/>
          </a:bodyPr>
          <a:lstStyle/>
          <a:p>
            <a:pPr marL="0" indent="0" algn="ctr">
              <a:buNone/>
            </a:pPr>
            <a:r>
              <a:rPr lang="en-US" dirty="0"/>
              <a:t> In a multivariable-adjusted model, CACS&gt;10 compared to CACS=0 carried a significantly higher CV mortality risk:</a:t>
            </a:r>
          </a:p>
          <a:p>
            <a:pPr marL="0" indent="0" algn="ctr">
              <a:buNone/>
            </a:pPr>
            <a:endParaRPr lang="en-US" i="1" dirty="0"/>
          </a:p>
          <a:p>
            <a:pPr marL="0" indent="0" algn="ctr">
              <a:buNone/>
            </a:pPr>
            <a:r>
              <a:rPr lang="en-US" dirty="0"/>
              <a:t>CVD – HR 2.31 (95% CI, 1.88-2.85)</a:t>
            </a:r>
          </a:p>
          <a:p>
            <a:pPr marL="0" indent="0" algn="ctr">
              <a:buNone/>
            </a:pPr>
            <a:endParaRPr lang="en-US" dirty="0"/>
          </a:p>
          <a:p>
            <a:pPr marL="0" indent="0" algn="ctr">
              <a:buNone/>
            </a:pPr>
            <a:r>
              <a:rPr lang="en-US" dirty="0"/>
              <a:t>CHD- HR 2.83 (95% CI, 2.07-3.86)</a:t>
            </a:r>
          </a:p>
          <a:p>
            <a:pPr marL="0" indent="0" algn="ctr">
              <a:buNone/>
            </a:pPr>
            <a:endParaRPr lang="en-US" dirty="0"/>
          </a:p>
          <a:p>
            <a:pPr marL="0" indent="0" algn="ctr">
              <a:buNone/>
            </a:pPr>
            <a:r>
              <a:rPr lang="en-US" dirty="0"/>
              <a:t>In such a model there was no significant difference in CV mortality with CACS 1-10 compared to CACS=0.</a:t>
            </a:r>
          </a:p>
        </p:txBody>
      </p:sp>
      <p:sp>
        <p:nvSpPr>
          <p:cNvPr id="4" name="TextBox 3">
            <a:extLst>
              <a:ext uri="{FF2B5EF4-FFF2-40B4-BE49-F238E27FC236}">
                <a16:creationId xmlns:a16="http://schemas.microsoft.com/office/drawing/2014/main" id="{BAE39114-34E4-425C-8AAD-B69F83AA85B5}"/>
              </a:ext>
            </a:extLst>
          </p:cNvPr>
          <p:cNvSpPr txBox="1"/>
          <p:nvPr/>
        </p:nvSpPr>
        <p:spPr>
          <a:xfrm>
            <a:off x="1297642" y="6269852"/>
            <a:ext cx="10058400" cy="369332"/>
          </a:xfrm>
          <a:prstGeom prst="rect">
            <a:avLst/>
          </a:prstGeom>
          <a:noFill/>
        </p:spPr>
        <p:txBody>
          <a:bodyPr wrap="square" rtlCol="0">
            <a:spAutoFit/>
          </a:bodyPr>
          <a:lstStyle/>
          <a:p>
            <a:pPr algn="ctr"/>
            <a:r>
              <a:rPr lang="en-US" dirty="0">
                <a:solidFill>
                  <a:schemeClr val="tx1">
                    <a:lumMod val="60000"/>
                    <a:lumOff val="40000"/>
                  </a:schemeClr>
                </a:solidFill>
              </a:rPr>
              <a:t>Blaha, M. J., et al. (2019. Atherosclerosis. (</a:t>
            </a:r>
            <a:r>
              <a:rPr lang="en-US" dirty="0" err="1">
                <a:solidFill>
                  <a:schemeClr val="tx1">
                    <a:lumMod val="60000"/>
                    <a:lumOff val="40000"/>
                  </a:schemeClr>
                </a:solidFill>
              </a:rPr>
              <a:t>xxxx</a:t>
            </a:r>
            <a:r>
              <a:rPr lang="en-US" dirty="0">
                <a:solidFill>
                  <a:schemeClr val="tx1">
                    <a:lumMod val="60000"/>
                    <a:lumOff val="40000"/>
                  </a:schemeClr>
                </a:solidFill>
              </a:rPr>
              <a:t>) xxx–xxx</a:t>
            </a:r>
          </a:p>
        </p:txBody>
      </p:sp>
    </p:spTree>
    <p:extLst>
      <p:ext uri="{BB962C8B-B14F-4D97-AF65-F5344CB8AC3E}">
        <p14:creationId xmlns:p14="http://schemas.microsoft.com/office/powerpoint/2010/main" val="28795219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7F15-3707-45AF-8948-23161F918330}"/>
              </a:ext>
            </a:extLst>
          </p:cNvPr>
          <p:cNvSpPr>
            <a:spLocks noGrp="1"/>
          </p:cNvSpPr>
          <p:nvPr>
            <p:ph type="title"/>
          </p:nvPr>
        </p:nvSpPr>
        <p:spPr>
          <a:xfrm>
            <a:off x="889000" y="218816"/>
            <a:ext cx="10693400" cy="889635"/>
          </a:xfrm>
        </p:spPr>
        <p:txBody>
          <a:bodyPr>
            <a:noAutofit/>
          </a:bodyPr>
          <a:lstStyle/>
          <a:p>
            <a:pPr algn="ctr"/>
            <a:r>
              <a:rPr lang="en-US" sz="3200" dirty="0">
                <a:solidFill>
                  <a:srgbClr val="003C71"/>
                </a:solidFill>
                <a:latin typeface="Lato" panose="020F0502020204030203" pitchFamily="34" charset="0"/>
                <a:ea typeface="Lato" panose="020F0502020204030203" pitchFamily="34" charset="0"/>
                <a:cs typeface="Lato" panose="020F0502020204030203" pitchFamily="34" charset="0"/>
              </a:rPr>
              <a:t>Coronary Artery Calcium Score (CACS)                           Association With Mortality</a:t>
            </a:r>
          </a:p>
        </p:txBody>
      </p:sp>
      <p:sp>
        <p:nvSpPr>
          <p:cNvPr id="3" name="Content Placeholder 2">
            <a:extLst>
              <a:ext uri="{FF2B5EF4-FFF2-40B4-BE49-F238E27FC236}">
                <a16:creationId xmlns:a16="http://schemas.microsoft.com/office/drawing/2014/main" id="{06DA0057-B9CB-41EE-8FB4-D8CD3AECA24D}"/>
              </a:ext>
            </a:extLst>
          </p:cNvPr>
          <p:cNvSpPr>
            <a:spLocks noGrp="1"/>
          </p:cNvSpPr>
          <p:nvPr>
            <p:ph idx="1"/>
          </p:nvPr>
        </p:nvSpPr>
        <p:spPr>
          <a:xfrm>
            <a:off x="1506071" y="1108451"/>
            <a:ext cx="9641542" cy="4913765"/>
          </a:xfrm>
        </p:spPr>
        <p:txBody>
          <a:bodyPr>
            <a:noAutofit/>
          </a:bodyPr>
          <a:lstStyle/>
          <a:p>
            <a:pPr marL="0" indent="0" algn="ctr">
              <a:buNone/>
            </a:pPr>
            <a:endParaRPr lang="en-US" dirty="0"/>
          </a:p>
          <a:p>
            <a:pPr marL="0" indent="0" algn="ctr">
              <a:buNone/>
            </a:pPr>
            <a:r>
              <a:rPr lang="en-US" dirty="0"/>
              <a:t> There was a significant interaction btw CACS and age.</a:t>
            </a:r>
          </a:p>
          <a:p>
            <a:pPr marL="0" indent="0" algn="ctr">
              <a:buNone/>
            </a:pPr>
            <a:endParaRPr lang="en-US" i="1" dirty="0"/>
          </a:p>
          <a:p>
            <a:pPr marL="0" indent="0" algn="ctr">
              <a:buNone/>
            </a:pPr>
            <a:r>
              <a:rPr lang="en-US" dirty="0"/>
              <a:t>The strongest associations with death were found in pts &lt;40yo who had CACS&gt;10 compared to CACS=0.</a:t>
            </a:r>
          </a:p>
          <a:p>
            <a:pPr marL="0" indent="0" algn="ctr">
              <a:buNone/>
            </a:pPr>
            <a:endParaRPr lang="en-US" dirty="0"/>
          </a:p>
          <a:p>
            <a:pPr marL="0" indent="0" algn="ctr">
              <a:buNone/>
            </a:pPr>
            <a:r>
              <a:rPr lang="en-US" dirty="0"/>
              <a:t>There were no significant interactions by gender, nicotine, DM and family hx.</a:t>
            </a:r>
          </a:p>
        </p:txBody>
      </p:sp>
      <p:sp>
        <p:nvSpPr>
          <p:cNvPr id="4" name="TextBox 3">
            <a:extLst>
              <a:ext uri="{FF2B5EF4-FFF2-40B4-BE49-F238E27FC236}">
                <a16:creationId xmlns:a16="http://schemas.microsoft.com/office/drawing/2014/main" id="{BAE39114-34E4-425C-8AAD-B69F83AA85B5}"/>
              </a:ext>
            </a:extLst>
          </p:cNvPr>
          <p:cNvSpPr txBox="1"/>
          <p:nvPr/>
        </p:nvSpPr>
        <p:spPr>
          <a:xfrm>
            <a:off x="1297642" y="6269852"/>
            <a:ext cx="10058400" cy="369332"/>
          </a:xfrm>
          <a:prstGeom prst="rect">
            <a:avLst/>
          </a:prstGeom>
          <a:noFill/>
        </p:spPr>
        <p:txBody>
          <a:bodyPr wrap="square" rtlCol="0">
            <a:spAutoFit/>
          </a:bodyPr>
          <a:lstStyle/>
          <a:p>
            <a:pPr algn="ctr"/>
            <a:r>
              <a:rPr lang="en-US" dirty="0">
                <a:solidFill>
                  <a:schemeClr val="tx1">
                    <a:lumMod val="60000"/>
                    <a:lumOff val="40000"/>
                  </a:schemeClr>
                </a:solidFill>
              </a:rPr>
              <a:t>Blaha, M. J., et al. (2019. Atherosclerosis. (</a:t>
            </a:r>
            <a:r>
              <a:rPr lang="en-US" dirty="0" err="1">
                <a:solidFill>
                  <a:schemeClr val="tx1">
                    <a:lumMod val="60000"/>
                    <a:lumOff val="40000"/>
                  </a:schemeClr>
                </a:solidFill>
              </a:rPr>
              <a:t>xxxx</a:t>
            </a:r>
            <a:r>
              <a:rPr lang="en-US" dirty="0">
                <a:solidFill>
                  <a:schemeClr val="tx1">
                    <a:lumMod val="60000"/>
                    <a:lumOff val="40000"/>
                  </a:schemeClr>
                </a:solidFill>
              </a:rPr>
              <a:t>) xxx–xxx</a:t>
            </a:r>
          </a:p>
        </p:txBody>
      </p:sp>
    </p:spTree>
    <p:extLst>
      <p:ext uri="{BB962C8B-B14F-4D97-AF65-F5344CB8AC3E}">
        <p14:creationId xmlns:p14="http://schemas.microsoft.com/office/powerpoint/2010/main" val="33306364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7F15-3707-45AF-8948-23161F918330}"/>
              </a:ext>
            </a:extLst>
          </p:cNvPr>
          <p:cNvSpPr>
            <a:spLocks noGrp="1"/>
          </p:cNvSpPr>
          <p:nvPr>
            <p:ph type="title"/>
          </p:nvPr>
        </p:nvSpPr>
        <p:spPr>
          <a:xfrm>
            <a:off x="889000" y="17111"/>
            <a:ext cx="10693400" cy="889635"/>
          </a:xfrm>
        </p:spPr>
        <p:txBody>
          <a:bodyPr>
            <a:noAutofit/>
          </a:bodyPr>
          <a:lstStyle/>
          <a:p>
            <a:pPr algn="ctr"/>
            <a:r>
              <a:rPr lang="en-US" sz="2800" dirty="0">
                <a:solidFill>
                  <a:srgbClr val="003C71"/>
                </a:solidFill>
                <a:latin typeface="Lato" panose="020F0502020204030203" pitchFamily="34" charset="0"/>
                <a:ea typeface="Lato" panose="020F0502020204030203" pitchFamily="34" charset="0"/>
                <a:cs typeface="Lato" panose="020F0502020204030203" pitchFamily="34" charset="0"/>
              </a:rPr>
              <a:t>Coronary Artery Calcium Score (CACS) Association With Mortality- </a:t>
            </a:r>
            <a:r>
              <a:rPr lang="en-US" sz="2800" dirty="0">
                <a:solidFill>
                  <a:srgbClr val="003C71"/>
                </a:solidFill>
                <a:highlight>
                  <a:srgbClr val="00FF00"/>
                </a:highlight>
                <a:latin typeface="Lato" panose="020F0502020204030203" pitchFamily="34" charset="0"/>
                <a:ea typeface="Lato" panose="020F0502020204030203" pitchFamily="34" charset="0"/>
                <a:cs typeface="Lato" panose="020F0502020204030203" pitchFamily="34" charset="0"/>
              </a:rPr>
              <a:t>Age is Important</a:t>
            </a:r>
          </a:p>
        </p:txBody>
      </p:sp>
      <p:sp>
        <p:nvSpPr>
          <p:cNvPr id="3" name="Content Placeholder 2">
            <a:extLst>
              <a:ext uri="{FF2B5EF4-FFF2-40B4-BE49-F238E27FC236}">
                <a16:creationId xmlns:a16="http://schemas.microsoft.com/office/drawing/2014/main" id="{06DA0057-B9CB-41EE-8FB4-D8CD3AECA24D}"/>
              </a:ext>
            </a:extLst>
          </p:cNvPr>
          <p:cNvSpPr>
            <a:spLocks noGrp="1"/>
          </p:cNvSpPr>
          <p:nvPr>
            <p:ph idx="1"/>
          </p:nvPr>
        </p:nvSpPr>
        <p:spPr>
          <a:xfrm>
            <a:off x="1559859" y="1277470"/>
            <a:ext cx="9641542" cy="4666130"/>
          </a:xfrm>
        </p:spPr>
        <p:txBody>
          <a:bodyPr>
            <a:noAutofit/>
          </a:bodyPr>
          <a:lstStyle/>
          <a:p>
            <a:pPr marL="0" indent="0" algn="ctr">
              <a:buNone/>
            </a:pPr>
            <a:endParaRPr lang="en-US" dirty="0"/>
          </a:p>
          <a:p>
            <a:pPr marL="0" indent="0" algn="ctr">
              <a:buNone/>
            </a:pPr>
            <a:r>
              <a:rPr lang="en-US" dirty="0"/>
              <a:t> </a:t>
            </a:r>
            <a:endParaRPr lang="en-US" i="1" dirty="0"/>
          </a:p>
        </p:txBody>
      </p:sp>
      <p:sp>
        <p:nvSpPr>
          <p:cNvPr id="4" name="TextBox 3">
            <a:extLst>
              <a:ext uri="{FF2B5EF4-FFF2-40B4-BE49-F238E27FC236}">
                <a16:creationId xmlns:a16="http://schemas.microsoft.com/office/drawing/2014/main" id="{BAE39114-34E4-425C-8AAD-B69F83AA85B5}"/>
              </a:ext>
            </a:extLst>
          </p:cNvPr>
          <p:cNvSpPr txBox="1"/>
          <p:nvPr/>
        </p:nvSpPr>
        <p:spPr>
          <a:xfrm>
            <a:off x="1313329" y="6359754"/>
            <a:ext cx="10058400" cy="369332"/>
          </a:xfrm>
          <a:prstGeom prst="rect">
            <a:avLst/>
          </a:prstGeom>
          <a:noFill/>
        </p:spPr>
        <p:txBody>
          <a:bodyPr wrap="square" rtlCol="0">
            <a:spAutoFit/>
          </a:bodyPr>
          <a:lstStyle/>
          <a:p>
            <a:pPr algn="ctr"/>
            <a:r>
              <a:rPr lang="en-US" dirty="0">
                <a:solidFill>
                  <a:schemeClr val="tx1">
                    <a:lumMod val="60000"/>
                    <a:lumOff val="40000"/>
                  </a:schemeClr>
                </a:solidFill>
              </a:rPr>
              <a:t>Blaha, M. J., et al. (2019. Atherosclerosis. (</a:t>
            </a:r>
            <a:r>
              <a:rPr lang="en-US" dirty="0" err="1">
                <a:solidFill>
                  <a:schemeClr val="tx1">
                    <a:lumMod val="60000"/>
                    <a:lumOff val="40000"/>
                  </a:schemeClr>
                </a:solidFill>
              </a:rPr>
              <a:t>xxxx</a:t>
            </a:r>
            <a:r>
              <a:rPr lang="en-US" dirty="0">
                <a:solidFill>
                  <a:schemeClr val="tx1">
                    <a:lumMod val="60000"/>
                    <a:lumOff val="40000"/>
                  </a:schemeClr>
                </a:solidFill>
              </a:rPr>
              <a:t>) xxx–xxx</a:t>
            </a:r>
          </a:p>
        </p:txBody>
      </p:sp>
      <p:pic>
        <p:nvPicPr>
          <p:cNvPr id="5" name="Picture 4">
            <a:extLst>
              <a:ext uri="{FF2B5EF4-FFF2-40B4-BE49-F238E27FC236}">
                <a16:creationId xmlns:a16="http://schemas.microsoft.com/office/drawing/2014/main" id="{F29D4299-95E4-4A63-A3E3-BD3E2C338BA2}"/>
              </a:ext>
            </a:extLst>
          </p:cNvPr>
          <p:cNvPicPr>
            <a:picLocks noChangeAspect="1"/>
          </p:cNvPicPr>
          <p:nvPr/>
        </p:nvPicPr>
        <p:blipFill rotWithShape="1">
          <a:blip r:embed="rId2"/>
          <a:srcRect l="5622" t="41309" r="6263" b="16184"/>
          <a:stretch/>
        </p:blipFill>
        <p:spPr>
          <a:xfrm>
            <a:off x="1102659" y="951218"/>
            <a:ext cx="10479741" cy="4666130"/>
          </a:xfrm>
          <a:prstGeom prst="rect">
            <a:avLst/>
          </a:prstGeom>
        </p:spPr>
      </p:pic>
      <p:sp>
        <p:nvSpPr>
          <p:cNvPr id="6" name="TextBox 5">
            <a:extLst>
              <a:ext uri="{FF2B5EF4-FFF2-40B4-BE49-F238E27FC236}">
                <a16:creationId xmlns:a16="http://schemas.microsoft.com/office/drawing/2014/main" id="{2D91CE44-B72A-4CD1-A468-702BA5B75886}"/>
              </a:ext>
            </a:extLst>
          </p:cNvPr>
          <p:cNvSpPr txBox="1"/>
          <p:nvPr/>
        </p:nvSpPr>
        <p:spPr>
          <a:xfrm>
            <a:off x="1297641" y="5903259"/>
            <a:ext cx="9903759" cy="369332"/>
          </a:xfrm>
          <a:prstGeom prst="rect">
            <a:avLst/>
          </a:prstGeom>
          <a:noFill/>
        </p:spPr>
        <p:txBody>
          <a:bodyPr wrap="square" rtlCol="0">
            <a:spAutoFit/>
          </a:bodyPr>
          <a:lstStyle/>
          <a:p>
            <a:pPr algn="ctr"/>
            <a:r>
              <a:rPr lang="en-US" dirty="0"/>
              <a:t>Adjusted for: age, sex, BP, lipids, DM, smoking &amp; </a:t>
            </a:r>
            <a:r>
              <a:rPr lang="en-US" dirty="0" err="1"/>
              <a:t>famhx</a:t>
            </a:r>
            <a:endParaRPr lang="en-US" dirty="0"/>
          </a:p>
        </p:txBody>
      </p:sp>
      <p:sp>
        <p:nvSpPr>
          <p:cNvPr id="7" name="Arrow: Right 6">
            <a:extLst>
              <a:ext uri="{FF2B5EF4-FFF2-40B4-BE49-F238E27FC236}">
                <a16:creationId xmlns:a16="http://schemas.microsoft.com/office/drawing/2014/main" id="{8E605DAC-7F59-4349-B931-236CCE5C3F72}"/>
              </a:ext>
            </a:extLst>
          </p:cNvPr>
          <p:cNvSpPr/>
          <p:nvPr/>
        </p:nvSpPr>
        <p:spPr>
          <a:xfrm>
            <a:off x="3119718" y="1828800"/>
            <a:ext cx="427078" cy="188796"/>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8310B16C-640D-4FE6-9481-761BA13B38C7}"/>
              </a:ext>
            </a:extLst>
          </p:cNvPr>
          <p:cNvSpPr/>
          <p:nvPr/>
        </p:nvSpPr>
        <p:spPr>
          <a:xfrm rot="9187998">
            <a:off x="4576483" y="2572871"/>
            <a:ext cx="427078" cy="188796"/>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A2460654-A7CA-4602-98A0-03329DCA0B8C}"/>
              </a:ext>
            </a:extLst>
          </p:cNvPr>
          <p:cNvSpPr/>
          <p:nvPr/>
        </p:nvSpPr>
        <p:spPr>
          <a:xfrm rot="9187998">
            <a:off x="4595040" y="3370596"/>
            <a:ext cx="427078" cy="188796"/>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E4F52FB-CFEA-4556-B2F4-0332DC2F1405}"/>
              </a:ext>
            </a:extLst>
          </p:cNvPr>
          <p:cNvSpPr txBox="1"/>
          <p:nvPr/>
        </p:nvSpPr>
        <p:spPr>
          <a:xfrm>
            <a:off x="8390965" y="443754"/>
            <a:ext cx="3128292" cy="369332"/>
          </a:xfrm>
          <a:prstGeom prst="rect">
            <a:avLst/>
          </a:prstGeom>
          <a:noFill/>
        </p:spPr>
        <p:txBody>
          <a:bodyPr wrap="none" rtlCol="0">
            <a:spAutoFit/>
          </a:bodyPr>
          <a:lstStyle/>
          <a:p>
            <a:r>
              <a:rPr lang="en-US" dirty="0">
                <a:highlight>
                  <a:srgbClr val="00FF00"/>
                </a:highlight>
              </a:rPr>
              <a:t>CACS 1-10 </a:t>
            </a:r>
            <a:r>
              <a:rPr lang="en-US" dirty="0" err="1">
                <a:highlight>
                  <a:srgbClr val="00FF00"/>
                </a:highlight>
              </a:rPr>
              <a:t>signif</a:t>
            </a:r>
            <a:r>
              <a:rPr lang="en-US" dirty="0">
                <a:highlight>
                  <a:srgbClr val="00FF00"/>
                </a:highlight>
              </a:rPr>
              <a:t>. only &lt;40yo</a:t>
            </a:r>
          </a:p>
        </p:txBody>
      </p:sp>
      <p:sp>
        <p:nvSpPr>
          <p:cNvPr id="13" name="TextBox 12">
            <a:extLst>
              <a:ext uri="{FF2B5EF4-FFF2-40B4-BE49-F238E27FC236}">
                <a16:creationId xmlns:a16="http://schemas.microsoft.com/office/drawing/2014/main" id="{DACF7471-ECB9-4B2C-9DF3-6A210CC0B95C}"/>
              </a:ext>
            </a:extLst>
          </p:cNvPr>
          <p:cNvSpPr txBox="1"/>
          <p:nvPr/>
        </p:nvSpPr>
        <p:spPr>
          <a:xfrm>
            <a:off x="1447800" y="5499849"/>
            <a:ext cx="9641542" cy="461665"/>
          </a:xfrm>
          <a:prstGeom prst="rect">
            <a:avLst/>
          </a:prstGeom>
          <a:noFill/>
        </p:spPr>
        <p:txBody>
          <a:bodyPr wrap="square" rtlCol="0">
            <a:spAutoFit/>
          </a:bodyPr>
          <a:lstStyle/>
          <a:p>
            <a:pPr algn="ctr"/>
            <a:r>
              <a:rPr lang="en-US" sz="2400" dirty="0">
                <a:solidFill>
                  <a:srgbClr val="C00000"/>
                </a:solidFill>
              </a:rPr>
              <a:t>+ CACS not significant for cancer in any age group</a:t>
            </a:r>
          </a:p>
        </p:txBody>
      </p:sp>
    </p:spTree>
    <p:extLst>
      <p:ext uri="{BB962C8B-B14F-4D97-AF65-F5344CB8AC3E}">
        <p14:creationId xmlns:p14="http://schemas.microsoft.com/office/powerpoint/2010/main" val="35543313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7F15-3707-45AF-8948-23161F918330}"/>
              </a:ext>
            </a:extLst>
          </p:cNvPr>
          <p:cNvSpPr>
            <a:spLocks noGrp="1"/>
          </p:cNvSpPr>
          <p:nvPr>
            <p:ph type="title"/>
          </p:nvPr>
        </p:nvSpPr>
        <p:spPr>
          <a:xfrm>
            <a:off x="889000" y="218816"/>
            <a:ext cx="10693400" cy="889635"/>
          </a:xfrm>
        </p:spPr>
        <p:txBody>
          <a:bodyPr>
            <a:noAutofit/>
          </a:bodyPr>
          <a:lstStyle/>
          <a:p>
            <a:pPr algn="ctr"/>
            <a:r>
              <a:rPr lang="en-US" sz="3200" dirty="0">
                <a:solidFill>
                  <a:srgbClr val="003C71"/>
                </a:solidFill>
                <a:latin typeface="Lato" panose="020F0502020204030203" pitchFamily="34" charset="0"/>
                <a:ea typeface="Lato" panose="020F0502020204030203" pitchFamily="34" charset="0"/>
                <a:cs typeface="Lato" panose="020F0502020204030203" pitchFamily="34" charset="0"/>
              </a:rPr>
              <a:t>Coronary Artery Calcium Score (CACS)                           Association With Mortality</a:t>
            </a:r>
          </a:p>
        </p:txBody>
      </p:sp>
      <p:sp>
        <p:nvSpPr>
          <p:cNvPr id="3" name="Content Placeholder 2">
            <a:extLst>
              <a:ext uri="{FF2B5EF4-FFF2-40B4-BE49-F238E27FC236}">
                <a16:creationId xmlns:a16="http://schemas.microsoft.com/office/drawing/2014/main" id="{06DA0057-B9CB-41EE-8FB4-D8CD3AECA24D}"/>
              </a:ext>
            </a:extLst>
          </p:cNvPr>
          <p:cNvSpPr>
            <a:spLocks noGrp="1"/>
          </p:cNvSpPr>
          <p:nvPr>
            <p:ph idx="1"/>
          </p:nvPr>
        </p:nvSpPr>
        <p:spPr>
          <a:xfrm>
            <a:off x="1506071" y="1694328"/>
            <a:ext cx="9641542" cy="4327887"/>
          </a:xfrm>
        </p:spPr>
        <p:txBody>
          <a:bodyPr>
            <a:noAutofit/>
          </a:bodyPr>
          <a:lstStyle/>
          <a:p>
            <a:pPr marL="0" indent="0" algn="ctr">
              <a:buNone/>
            </a:pPr>
            <a:r>
              <a:rPr lang="en-US" dirty="0"/>
              <a:t>Results support that a CACS = 0 identifies a population with highly favorable all-cause prognosis.</a:t>
            </a:r>
          </a:p>
          <a:p>
            <a:pPr marL="0" indent="0" algn="ctr">
              <a:buNone/>
            </a:pPr>
            <a:endParaRPr lang="en-US" dirty="0"/>
          </a:p>
          <a:p>
            <a:pPr marL="0" indent="0" algn="ctr">
              <a:buNone/>
            </a:pPr>
            <a:r>
              <a:rPr lang="en-US" dirty="0"/>
              <a:t>Pts &lt;40 </a:t>
            </a:r>
            <a:r>
              <a:rPr lang="en-US" dirty="0" err="1"/>
              <a:t>yo</a:t>
            </a:r>
            <a:r>
              <a:rPr lang="en-US" dirty="0"/>
              <a:t> with a positive CACS are at increased risk and should receive preventive interventions early.</a:t>
            </a:r>
          </a:p>
          <a:p>
            <a:pPr marL="0" indent="0" algn="ctr">
              <a:buNone/>
            </a:pPr>
            <a:endParaRPr lang="en-US" dirty="0"/>
          </a:p>
          <a:p>
            <a:pPr marL="0" indent="0" algn="ctr">
              <a:buNone/>
            </a:pPr>
            <a:r>
              <a:rPr lang="en-US" dirty="0"/>
              <a:t>At any age, a CAC score&gt;10 is associated with a markedly increased risk of death from any cause and especially CVD.</a:t>
            </a:r>
            <a:endParaRPr lang="en-US" i="1" dirty="0"/>
          </a:p>
        </p:txBody>
      </p:sp>
      <p:sp>
        <p:nvSpPr>
          <p:cNvPr id="4" name="TextBox 3">
            <a:extLst>
              <a:ext uri="{FF2B5EF4-FFF2-40B4-BE49-F238E27FC236}">
                <a16:creationId xmlns:a16="http://schemas.microsoft.com/office/drawing/2014/main" id="{BAE39114-34E4-425C-8AAD-B69F83AA85B5}"/>
              </a:ext>
            </a:extLst>
          </p:cNvPr>
          <p:cNvSpPr txBox="1"/>
          <p:nvPr/>
        </p:nvSpPr>
        <p:spPr>
          <a:xfrm>
            <a:off x="1297642" y="6269852"/>
            <a:ext cx="10058400" cy="369332"/>
          </a:xfrm>
          <a:prstGeom prst="rect">
            <a:avLst/>
          </a:prstGeom>
          <a:noFill/>
        </p:spPr>
        <p:txBody>
          <a:bodyPr wrap="square" rtlCol="0">
            <a:spAutoFit/>
          </a:bodyPr>
          <a:lstStyle/>
          <a:p>
            <a:pPr algn="ctr"/>
            <a:r>
              <a:rPr lang="en-US" dirty="0">
                <a:solidFill>
                  <a:schemeClr val="tx1">
                    <a:lumMod val="60000"/>
                    <a:lumOff val="40000"/>
                  </a:schemeClr>
                </a:solidFill>
              </a:rPr>
              <a:t>Blaha, M. J., et al. (2019. Atherosclerosis. (</a:t>
            </a:r>
            <a:r>
              <a:rPr lang="en-US" dirty="0" err="1">
                <a:solidFill>
                  <a:schemeClr val="tx1">
                    <a:lumMod val="60000"/>
                    <a:lumOff val="40000"/>
                  </a:schemeClr>
                </a:solidFill>
              </a:rPr>
              <a:t>xxxx</a:t>
            </a:r>
            <a:r>
              <a:rPr lang="en-US" dirty="0">
                <a:solidFill>
                  <a:schemeClr val="tx1">
                    <a:lumMod val="60000"/>
                    <a:lumOff val="40000"/>
                  </a:schemeClr>
                </a:solidFill>
              </a:rPr>
              <a:t>) xxx–xxx</a:t>
            </a:r>
          </a:p>
        </p:txBody>
      </p:sp>
    </p:spTree>
    <p:extLst>
      <p:ext uri="{BB962C8B-B14F-4D97-AF65-F5344CB8AC3E}">
        <p14:creationId xmlns:p14="http://schemas.microsoft.com/office/powerpoint/2010/main" val="14157430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7F15-3707-45AF-8948-23161F918330}"/>
              </a:ext>
            </a:extLst>
          </p:cNvPr>
          <p:cNvSpPr>
            <a:spLocks noGrp="1"/>
          </p:cNvSpPr>
          <p:nvPr>
            <p:ph type="title"/>
          </p:nvPr>
        </p:nvSpPr>
        <p:spPr>
          <a:xfrm>
            <a:off x="889000" y="0"/>
            <a:ext cx="10693400" cy="618565"/>
          </a:xfrm>
        </p:spPr>
        <p:txBody>
          <a:bodyPr>
            <a:noAutofit/>
          </a:bodyPr>
          <a:lstStyle/>
          <a:p>
            <a:pPr algn="ctr"/>
            <a:r>
              <a:rPr lang="en-US" sz="3200" dirty="0">
                <a:solidFill>
                  <a:srgbClr val="003C71"/>
                </a:solidFill>
                <a:latin typeface="Lato" panose="020F0502020204030203" pitchFamily="34" charset="0"/>
                <a:ea typeface="Lato" panose="020F0502020204030203" pitchFamily="34" charset="0"/>
                <a:cs typeface="Lato" panose="020F0502020204030203" pitchFamily="34" charset="0"/>
              </a:rPr>
              <a:t>BDM Thoughts</a:t>
            </a:r>
          </a:p>
        </p:txBody>
      </p:sp>
      <p:sp>
        <p:nvSpPr>
          <p:cNvPr id="3" name="Content Placeholder 2">
            <a:extLst>
              <a:ext uri="{FF2B5EF4-FFF2-40B4-BE49-F238E27FC236}">
                <a16:creationId xmlns:a16="http://schemas.microsoft.com/office/drawing/2014/main" id="{06DA0057-B9CB-41EE-8FB4-D8CD3AECA24D}"/>
              </a:ext>
            </a:extLst>
          </p:cNvPr>
          <p:cNvSpPr>
            <a:spLocks noGrp="1"/>
          </p:cNvSpPr>
          <p:nvPr>
            <p:ph idx="1"/>
          </p:nvPr>
        </p:nvSpPr>
        <p:spPr>
          <a:xfrm>
            <a:off x="1573306" y="887506"/>
            <a:ext cx="9560859" cy="5029200"/>
          </a:xfrm>
        </p:spPr>
        <p:txBody>
          <a:bodyPr>
            <a:noAutofit/>
          </a:bodyPr>
          <a:lstStyle/>
          <a:p>
            <a:pPr marL="0" indent="0" algn="ctr">
              <a:buNone/>
            </a:pPr>
            <a:r>
              <a:rPr lang="en-US" dirty="0">
                <a:solidFill>
                  <a:srgbClr val="003C71"/>
                </a:solidFill>
                <a:ea typeface="Lato" panose="020F0502020204030203" pitchFamily="34" charset="0"/>
                <a:cs typeface="Lato" panose="020F0502020204030203" pitchFamily="34" charset="0"/>
              </a:rPr>
              <a:t>Pts with CACS&gt;10 should watch </a:t>
            </a:r>
            <a:r>
              <a:rPr lang="en-US" dirty="0" err="1">
                <a:solidFill>
                  <a:srgbClr val="003C71"/>
                </a:solidFill>
                <a:ea typeface="Lato" panose="020F0502020204030203" pitchFamily="34" charset="0"/>
                <a:cs typeface="Lato" panose="020F0502020204030203" pitchFamily="34" charset="0"/>
              </a:rPr>
              <a:t>AHAforLife</a:t>
            </a:r>
            <a:r>
              <a:rPr lang="en-US" dirty="0">
                <a:solidFill>
                  <a:srgbClr val="003C71"/>
                </a:solidFill>
                <a:ea typeface="Lato" panose="020F0502020204030203" pitchFamily="34" charset="0"/>
                <a:cs typeface="Lato" panose="020F0502020204030203" pitchFamily="34" charset="0"/>
              </a:rPr>
              <a:t>;                                 they should have BDM provider.</a:t>
            </a:r>
          </a:p>
          <a:p>
            <a:pPr marL="0" indent="0" algn="ctr">
              <a:buNone/>
            </a:pPr>
            <a:r>
              <a:rPr lang="en-US" dirty="0">
                <a:solidFill>
                  <a:srgbClr val="003C71"/>
                </a:solidFill>
                <a:ea typeface="Lato" panose="020F0502020204030203" pitchFamily="34" charset="0"/>
                <a:cs typeface="Lato" panose="020F0502020204030203" pitchFamily="34" charset="0"/>
              </a:rPr>
              <a:t>Pts &lt;40yo with CACS&gt;0 should do the above.</a:t>
            </a:r>
          </a:p>
          <a:p>
            <a:pPr marL="0" indent="0" algn="ctr">
              <a:buNone/>
            </a:pPr>
            <a:r>
              <a:rPr lang="en-US" dirty="0">
                <a:solidFill>
                  <a:srgbClr val="003C71"/>
                </a:solidFill>
                <a:ea typeface="Lato" panose="020F0502020204030203" pitchFamily="34" charset="0"/>
                <a:cs typeface="Lato" panose="020F0502020204030203" pitchFamily="34" charset="0"/>
              </a:rPr>
              <a:t>Pts </a:t>
            </a:r>
            <a:r>
              <a:rPr lang="en-US" u="sng" dirty="0">
                <a:solidFill>
                  <a:srgbClr val="003C71"/>
                </a:solidFill>
                <a:ea typeface="Lato" panose="020F0502020204030203" pitchFamily="34" charset="0"/>
                <a:cs typeface="Lato" panose="020F0502020204030203" pitchFamily="34" charset="0"/>
              </a:rPr>
              <a:t>&gt;</a:t>
            </a:r>
            <a:r>
              <a:rPr lang="en-US" dirty="0">
                <a:solidFill>
                  <a:srgbClr val="003C71"/>
                </a:solidFill>
                <a:ea typeface="Lato" panose="020F0502020204030203" pitchFamily="34" charset="0"/>
                <a:cs typeface="Lato" panose="020F0502020204030203" pitchFamily="34" charset="0"/>
              </a:rPr>
              <a:t>40yo with CACS&gt;0 should consider themselves harboring subclinical CAD and plug into a BDM provider.</a:t>
            </a:r>
          </a:p>
          <a:p>
            <a:pPr marL="0" indent="0" algn="ctr">
              <a:buNone/>
            </a:pPr>
            <a:r>
              <a:rPr lang="en-US" dirty="0">
                <a:solidFill>
                  <a:srgbClr val="003C71"/>
                </a:solidFill>
                <a:ea typeface="Lato" panose="020F0502020204030203" pitchFamily="34" charset="0"/>
                <a:cs typeface="Lato" panose="020F0502020204030203" pitchFamily="34" charset="0"/>
              </a:rPr>
              <a:t>Pts with a CACS=0 should have other vascular beds explored for arterial disease.</a:t>
            </a:r>
          </a:p>
          <a:p>
            <a:pPr marL="0" indent="0" algn="ctr">
              <a:buNone/>
            </a:pPr>
            <a:r>
              <a:rPr lang="en-US" dirty="0">
                <a:solidFill>
                  <a:srgbClr val="003C71"/>
                </a:solidFill>
                <a:ea typeface="Lato" panose="020F0502020204030203" pitchFamily="34" charset="0"/>
                <a:cs typeface="Lato" panose="020F0502020204030203" pitchFamily="34" charset="0"/>
              </a:rPr>
              <a:t>Arterial inflammation should be measured and extinguished in all pts regardless of CACS.</a:t>
            </a:r>
          </a:p>
          <a:p>
            <a:pPr marL="0" indent="0" algn="ctr">
              <a:buNone/>
            </a:pPr>
            <a:r>
              <a:rPr lang="en-US" dirty="0">
                <a:solidFill>
                  <a:srgbClr val="003C71"/>
                </a:solidFill>
                <a:ea typeface="Lato" panose="020F0502020204030203" pitchFamily="34" charset="0"/>
                <a:cs typeface="Lato" panose="020F0502020204030203" pitchFamily="34" charset="0"/>
              </a:rPr>
              <a:t>If CACS is &gt;0, the additional biomarkers of NT pro-BNP    and </a:t>
            </a:r>
            <a:r>
              <a:rPr lang="en-US" dirty="0" err="1">
                <a:solidFill>
                  <a:srgbClr val="003C71"/>
                </a:solidFill>
                <a:ea typeface="Lato" panose="020F0502020204030203" pitchFamily="34" charset="0"/>
                <a:cs typeface="Lato" panose="020F0502020204030203" pitchFamily="34" charset="0"/>
              </a:rPr>
              <a:t>hsc</a:t>
            </a:r>
            <a:r>
              <a:rPr lang="en-US" dirty="0">
                <a:solidFill>
                  <a:srgbClr val="003C71"/>
                </a:solidFill>
                <a:ea typeface="Lato" panose="020F0502020204030203" pitchFamily="34" charset="0"/>
                <a:cs typeface="Lato" panose="020F0502020204030203" pitchFamily="34" charset="0"/>
              </a:rPr>
              <a:t>-Tn should be monitored.</a:t>
            </a:r>
          </a:p>
        </p:txBody>
      </p:sp>
    </p:spTree>
    <p:extLst>
      <p:ext uri="{BB962C8B-B14F-4D97-AF65-F5344CB8AC3E}">
        <p14:creationId xmlns:p14="http://schemas.microsoft.com/office/powerpoint/2010/main" val="4164221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7F15-3707-45AF-8948-23161F918330}"/>
              </a:ext>
            </a:extLst>
          </p:cNvPr>
          <p:cNvSpPr>
            <a:spLocks noGrp="1"/>
          </p:cNvSpPr>
          <p:nvPr>
            <p:ph type="title"/>
          </p:nvPr>
        </p:nvSpPr>
        <p:spPr>
          <a:xfrm>
            <a:off x="889000" y="0"/>
            <a:ext cx="10693400" cy="618565"/>
          </a:xfrm>
        </p:spPr>
        <p:txBody>
          <a:bodyPr>
            <a:noAutofit/>
          </a:bodyPr>
          <a:lstStyle/>
          <a:p>
            <a:pPr algn="ctr"/>
            <a:r>
              <a:rPr lang="en-US" sz="3200" dirty="0">
                <a:solidFill>
                  <a:srgbClr val="003C71"/>
                </a:solidFill>
                <a:latin typeface="Lato" panose="020F0502020204030203" pitchFamily="34" charset="0"/>
                <a:ea typeface="Lato" panose="020F0502020204030203" pitchFamily="34" charset="0"/>
                <a:cs typeface="Lato" panose="020F0502020204030203" pitchFamily="34" charset="0"/>
              </a:rPr>
              <a:t>BDM Thoughts</a:t>
            </a:r>
          </a:p>
        </p:txBody>
      </p:sp>
      <p:sp>
        <p:nvSpPr>
          <p:cNvPr id="3" name="Content Placeholder 2">
            <a:extLst>
              <a:ext uri="{FF2B5EF4-FFF2-40B4-BE49-F238E27FC236}">
                <a16:creationId xmlns:a16="http://schemas.microsoft.com/office/drawing/2014/main" id="{06DA0057-B9CB-41EE-8FB4-D8CD3AECA24D}"/>
              </a:ext>
            </a:extLst>
          </p:cNvPr>
          <p:cNvSpPr>
            <a:spLocks noGrp="1"/>
          </p:cNvSpPr>
          <p:nvPr>
            <p:ph idx="1"/>
          </p:nvPr>
        </p:nvSpPr>
        <p:spPr>
          <a:xfrm>
            <a:off x="1573306" y="1156447"/>
            <a:ext cx="9560859" cy="4760259"/>
          </a:xfrm>
        </p:spPr>
        <p:txBody>
          <a:bodyPr>
            <a:noAutofit/>
          </a:bodyPr>
          <a:lstStyle/>
          <a:p>
            <a:pPr marL="0" indent="0" algn="ctr">
              <a:buNone/>
            </a:pPr>
            <a:r>
              <a:rPr lang="en-US" dirty="0">
                <a:solidFill>
                  <a:srgbClr val="003C71"/>
                </a:solidFill>
                <a:ea typeface="Lato" panose="020F0502020204030203" pitchFamily="34" charset="0"/>
                <a:cs typeface="Lato" panose="020F0502020204030203" pitchFamily="34" charset="0"/>
              </a:rPr>
              <a:t>With our current knowledge, it makes sense to explore arterial beds other than the coronaries first.</a:t>
            </a:r>
          </a:p>
          <a:p>
            <a:pPr marL="0" indent="0" algn="ctr">
              <a:buNone/>
            </a:pPr>
            <a:r>
              <a:rPr lang="en-US" dirty="0">
                <a:solidFill>
                  <a:srgbClr val="003C71"/>
                </a:solidFill>
                <a:ea typeface="Lato" panose="020F0502020204030203" pitchFamily="34" charset="0"/>
                <a:cs typeface="Lato" panose="020F0502020204030203" pitchFamily="34" charset="0"/>
              </a:rPr>
              <a:t>If arterial disease is found, there is no need to do CAC.</a:t>
            </a:r>
          </a:p>
          <a:p>
            <a:pPr marL="0" indent="0" algn="ctr">
              <a:buNone/>
            </a:pPr>
            <a:r>
              <a:rPr lang="en-US" dirty="0">
                <a:solidFill>
                  <a:srgbClr val="003C71"/>
                </a:solidFill>
                <a:ea typeface="Lato" panose="020F0502020204030203" pitchFamily="34" charset="0"/>
                <a:cs typeface="Lato" panose="020F0502020204030203" pitchFamily="34" charset="0"/>
              </a:rPr>
              <a:t>Always remember a CACS=0 does not rule out the possibility of a CVD death: 172 pts with CACS=0                       suffered a CVD death.</a:t>
            </a:r>
          </a:p>
          <a:p>
            <a:pPr marL="0" indent="0" algn="ctr">
              <a:buNone/>
            </a:pPr>
            <a:r>
              <a:rPr lang="en-US" dirty="0">
                <a:solidFill>
                  <a:srgbClr val="003C71"/>
                </a:solidFill>
                <a:ea typeface="Lato" panose="020F0502020204030203" pitchFamily="34" charset="0"/>
                <a:cs typeface="Lato" panose="020F0502020204030203" pitchFamily="34" charset="0"/>
              </a:rPr>
              <a:t>The BDM treats to the N of 1; we are not in the business of treating populations.</a:t>
            </a:r>
          </a:p>
        </p:txBody>
      </p:sp>
    </p:spTree>
    <p:extLst>
      <p:ext uri="{BB962C8B-B14F-4D97-AF65-F5344CB8AC3E}">
        <p14:creationId xmlns:p14="http://schemas.microsoft.com/office/powerpoint/2010/main" val="1659897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9C2A66-F0A8-4769-B87B-0DC250A0A204}"/>
              </a:ext>
            </a:extLst>
          </p:cNvPr>
          <p:cNvSpPr>
            <a:spLocks noGrp="1"/>
          </p:cNvSpPr>
          <p:nvPr>
            <p:ph idx="1"/>
          </p:nvPr>
        </p:nvSpPr>
        <p:spPr>
          <a:xfrm>
            <a:off x="1546412" y="1451429"/>
            <a:ext cx="9587753" cy="4599747"/>
          </a:xfrm>
        </p:spPr>
        <p:txBody>
          <a:bodyPr>
            <a:noAutofit/>
          </a:bodyPr>
          <a:lstStyle/>
          <a:p>
            <a:pPr marL="0" indent="0" algn="ctr">
              <a:buNone/>
              <a:defRPr/>
            </a:pPr>
            <a:endParaRPr lang="en-US" sz="2000" dirty="0"/>
          </a:p>
          <a:p>
            <a:pPr marL="0" indent="0" algn="ctr">
              <a:buNone/>
              <a:defRPr/>
            </a:pPr>
            <a:r>
              <a:rPr lang="en-US" sz="2000" dirty="0">
                <a:solidFill>
                  <a:schemeClr val="tx1">
                    <a:lumMod val="60000"/>
                    <a:lumOff val="40000"/>
                  </a:schemeClr>
                </a:solidFill>
              </a:rPr>
              <a:t>3. Blaha, M. J., et al. (2019). "All-cause and cause-specific mortality in individuals with zero and minimal coronary artery calcium: A long-term, competing risk analysis in the Coronary Artery Calcium Consortium."                                                                                                                                               </a:t>
            </a:r>
            <a:r>
              <a:rPr lang="en-US" sz="2000" i="1" dirty="0">
                <a:solidFill>
                  <a:schemeClr val="tx1">
                    <a:lumMod val="60000"/>
                    <a:lumOff val="40000"/>
                  </a:schemeClr>
                </a:solidFill>
              </a:rPr>
              <a:t>Atherosclerosis</a:t>
            </a:r>
            <a:r>
              <a:rPr lang="en-US" sz="2000" dirty="0">
                <a:solidFill>
                  <a:schemeClr val="tx1">
                    <a:lumMod val="60000"/>
                    <a:lumOff val="40000"/>
                  </a:schemeClr>
                </a:solidFill>
              </a:rPr>
              <a:t>. (</a:t>
            </a:r>
            <a:r>
              <a:rPr lang="en-US" sz="2000" dirty="0" err="1">
                <a:solidFill>
                  <a:schemeClr val="tx1">
                    <a:lumMod val="60000"/>
                    <a:lumOff val="40000"/>
                  </a:schemeClr>
                </a:solidFill>
              </a:rPr>
              <a:t>xxxx</a:t>
            </a:r>
            <a:r>
              <a:rPr lang="en-US" sz="2000" dirty="0">
                <a:solidFill>
                  <a:schemeClr val="tx1">
                    <a:lumMod val="60000"/>
                    <a:lumOff val="40000"/>
                  </a:schemeClr>
                </a:solidFill>
              </a:rPr>
              <a:t>) xxx–xxx</a:t>
            </a:r>
          </a:p>
          <a:p>
            <a:pPr marL="0" indent="0" algn="ctr">
              <a:buNone/>
              <a:defRPr/>
            </a:pPr>
            <a:endParaRPr lang="en-US" sz="2000" dirty="0">
              <a:solidFill>
                <a:schemeClr val="tx1">
                  <a:lumMod val="60000"/>
                  <a:lumOff val="40000"/>
                </a:schemeClr>
              </a:solidFill>
            </a:endParaRPr>
          </a:p>
          <a:p>
            <a:pPr marL="0" indent="0" algn="ctr">
              <a:buNone/>
              <a:defRPr/>
            </a:pPr>
            <a:r>
              <a:rPr lang="en-US" sz="2000" dirty="0">
                <a:solidFill>
                  <a:schemeClr val="tx1">
                    <a:lumMod val="60000"/>
                    <a:lumOff val="40000"/>
                  </a:schemeClr>
                </a:solidFill>
              </a:rPr>
              <a:t>4. </a:t>
            </a:r>
            <a:r>
              <a:rPr lang="en-US" sz="2000" dirty="0" err="1">
                <a:solidFill>
                  <a:schemeClr val="tx1">
                    <a:lumMod val="60000"/>
                    <a:lumOff val="40000"/>
                  </a:schemeClr>
                </a:solidFill>
              </a:rPr>
              <a:t>Belibasakis</a:t>
            </a:r>
            <a:r>
              <a:rPr lang="en-US" sz="2000" dirty="0">
                <a:solidFill>
                  <a:schemeClr val="tx1">
                    <a:lumMod val="60000"/>
                    <a:lumOff val="40000"/>
                  </a:schemeClr>
                </a:solidFill>
              </a:rPr>
              <a:t>, G. N., et al. (2019). "Virulence and Pathogenicity Properties of </a:t>
            </a:r>
            <a:r>
              <a:rPr lang="en-US" sz="2000" dirty="0" err="1">
                <a:solidFill>
                  <a:schemeClr val="tx1">
                    <a:lumMod val="60000"/>
                    <a:lumOff val="40000"/>
                  </a:schemeClr>
                </a:solidFill>
              </a:rPr>
              <a:t>Aggregatibacter</a:t>
            </a:r>
            <a:r>
              <a:rPr lang="en-US" sz="2000" dirty="0">
                <a:solidFill>
                  <a:schemeClr val="tx1">
                    <a:lumMod val="60000"/>
                    <a:lumOff val="40000"/>
                  </a:schemeClr>
                </a:solidFill>
              </a:rPr>
              <a:t> </a:t>
            </a:r>
            <a:r>
              <a:rPr lang="en-US" sz="2000" dirty="0" err="1">
                <a:solidFill>
                  <a:schemeClr val="tx1">
                    <a:lumMod val="60000"/>
                    <a:lumOff val="40000"/>
                  </a:schemeClr>
                </a:solidFill>
              </a:rPr>
              <a:t>actinomycetemcomitans</a:t>
            </a:r>
            <a:r>
              <a:rPr lang="en-US" sz="2000" dirty="0">
                <a:solidFill>
                  <a:schemeClr val="tx1">
                    <a:lumMod val="60000"/>
                    <a:lumOff val="40000"/>
                  </a:schemeClr>
                </a:solidFill>
              </a:rPr>
              <a:t>." </a:t>
            </a:r>
            <a:r>
              <a:rPr lang="en-US" sz="2000" i="1" dirty="0">
                <a:solidFill>
                  <a:schemeClr val="tx1">
                    <a:lumMod val="60000"/>
                    <a:lumOff val="40000"/>
                  </a:schemeClr>
                </a:solidFill>
              </a:rPr>
              <a:t>Pathogens</a:t>
            </a:r>
            <a:r>
              <a:rPr lang="en-US" sz="2000" dirty="0">
                <a:solidFill>
                  <a:schemeClr val="tx1">
                    <a:lumMod val="60000"/>
                    <a:lumOff val="40000"/>
                  </a:schemeClr>
                </a:solidFill>
              </a:rPr>
              <a:t> 8(4).</a:t>
            </a:r>
          </a:p>
          <a:p>
            <a:pPr marL="0" indent="0" algn="ctr">
              <a:buNone/>
              <a:defRPr/>
            </a:pPr>
            <a:r>
              <a:rPr lang="en-US" sz="2000" dirty="0">
                <a:solidFill>
                  <a:schemeClr val="tx1">
                    <a:lumMod val="60000"/>
                    <a:lumOff val="40000"/>
                  </a:schemeClr>
                </a:solidFill>
              </a:rPr>
              <a:t>	</a:t>
            </a:r>
          </a:p>
          <a:p>
            <a:pPr marL="0" indent="0" algn="ctr">
              <a:buNone/>
              <a:defRPr/>
            </a:pPr>
            <a:r>
              <a:rPr lang="en-US" sz="2000" dirty="0">
                <a:solidFill>
                  <a:schemeClr val="tx1">
                    <a:lumMod val="60000"/>
                    <a:lumOff val="40000"/>
                  </a:schemeClr>
                </a:solidFill>
              </a:rPr>
              <a:t>5. Ding, J., et. al. (2019) Antihypertensive medications and risk for incident dementia and Alzheimer’s disease: a meta-analysis of individual participant data from prospective cohort studies. </a:t>
            </a:r>
            <a:r>
              <a:rPr lang="en-US" sz="2000" i="1" dirty="0">
                <a:solidFill>
                  <a:schemeClr val="tx1">
                    <a:lumMod val="60000"/>
                    <a:lumOff val="40000"/>
                  </a:schemeClr>
                </a:solidFill>
              </a:rPr>
              <a:t>Lancet Neurology</a:t>
            </a:r>
            <a:r>
              <a:rPr lang="en-US" sz="2000" dirty="0">
                <a:solidFill>
                  <a:schemeClr val="tx1">
                    <a:lumMod val="60000"/>
                    <a:lumOff val="40000"/>
                  </a:schemeClr>
                </a:solidFill>
              </a:rPr>
              <a:t>.                                             https://doi.org/10.1016/ S1474-4422(19)30393 </a:t>
            </a:r>
          </a:p>
          <a:p>
            <a:pPr marL="0" indent="0" algn="ctr">
              <a:buNone/>
              <a:defRPr/>
            </a:pPr>
            <a:endParaRPr lang="en-US" sz="2000" dirty="0">
              <a:solidFill>
                <a:schemeClr val="tx1">
                  <a:lumMod val="60000"/>
                  <a:lumOff val="40000"/>
                </a:schemeClr>
              </a:solidFill>
            </a:endParaRPr>
          </a:p>
          <a:p>
            <a:pPr marL="0" indent="0" algn="ctr">
              <a:buNone/>
              <a:defRPr/>
            </a:pPr>
            <a:endParaRPr lang="en-US" sz="2000" dirty="0">
              <a:solidFill>
                <a:schemeClr val="tx1">
                  <a:lumMod val="60000"/>
                  <a:lumOff val="40000"/>
                </a:schemeClr>
              </a:solidFill>
            </a:endParaRPr>
          </a:p>
          <a:p>
            <a:pPr marL="0" indent="0" algn="ctr">
              <a:buNone/>
              <a:defRPr/>
            </a:pPr>
            <a:endParaRPr lang="en-US" sz="2000" dirty="0">
              <a:solidFill>
                <a:schemeClr val="tx1">
                  <a:lumMod val="60000"/>
                  <a:lumOff val="40000"/>
                </a:schemeClr>
              </a:solidFill>
            </a:endParaRPr>
          </a:p>
          <a:p>
            <a:pPr marL="0" indent="0" algn="ctr">
              <a:buNone/>
              <a:defRPr/>
            </a:pPr>
            <a:endParaRPr lang="en-US" sz="2000" dirty="0"/>
          </a:p>
          <a:p>
            <a:pPr marL="0" indent="0">
              <a:buNone/>
              <a:defRPr/>
            </a:pPr>
            <a:endParaRPr lang="en-US" sz="2000" dirty="0"/>
          </a:p>
          <a:p>
            <a:pPr marL="0" indent="0" algn="ctr">
              <a:buNone/>
              <a:defRPr/>
            </a:pPr>
            <a:r>
              <a:rPr lang="en-US" sz="2000" dirty="0"/>
              <a:t> </a:t>
            </a:r>
          </a:p>
          <a:p>
            <a:pPr marL="0" indent="0" algn="ctr">
              <a:buNone/>
              <a:defRPr/>
            </a:pPr>
            <a:endParaRPr lang="en-US" sz="2000" i="1" dirty="0"/>
          </a:p>
          <a:p>
            <a:pPr marL="0" indent="0">
              <a:buNone/>
              <a:defRPr/>
            </a:pPr>
            <a:endParaRPr lang="en-US" sz="2000" dirty="0"/>
          </a:p>
          <a:p>
            <a:pPr marL="0" indent="0">
              <a:buNone/>
              <a:defRPr/>
            </a:pPr>
            <a:endParaRPr lang="en-US" sz="2000" dirty="0"/>
          </a:p>
          <a:p>
            <a:pPr marL="0" indent="0">
              <a:buNone/>
              <a:defRPr/>
            </a:pPr>
            <a:endParaRPr lang="en-US" sz="2000" dirty="0"/>
          </a:p>
          <a:p>
            <a:pPr marL="0" indent="0">
              <a:buNone/>
              <a:defRPr/>
            </a:pPr>
            <a:endParaRPr lang="en-US" sz="2000" dirty="0"/>
          </a:p>
          <a:p>
            <a:pPr marL="0" indent="0">
              <a:buNone/>
              <a:defRPr/>
            </a:pPr>
            <a:endParaRPr lang="en-US" dirty="0"/>
          </a:p>
        </p:txBody>
      </p:sp>
      <p:sp>
        <p:nvSpPr>
          <p:cNvPr id="8196" name="TextBox 1">
            <a:extLst>
              <a:ext uri="{FF2B5EF4-FFF2-40B4-BE49-F238E27FC236}">
                <a16:creationId xmlns:a16="http://schemas.microsoft.com/office/drawing/2014/main" id="{554104CB-D53E-4D20-999B-A3ACDEF0CCDE}"/>
              </a:ext>
            </a:extLst>
          </p:cNvPr>
          <p:cNvSpPr txBox="1">
            <a:spLocks noChangeArrowheads="1"/>
          </p:cNvSpPr>
          <p:nvPr/>
        </p:nvSpPr>
        <p:spPr bwMode="auto">
          <a:xfrm>
            <a:off x="1097280" y="228601"/>
            <a:ext cx="104915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b="1" dirty="0">
                <a:solidFill>
                  <a:schemeClr val="tx2"/>
                </a:solidFill>
              </a:rPr>
              <a:t>New Studies for 21/11/2019 Scientific Update Session</a:t>
            </a:r>
          </a:p>
        </p:txBody>
      </p:sp>
    </p:spTree>
    <p:extLst>
      <p:ext uri="{BB962C8B-B14F-4D97-AF65-F5344CB8AC3E}">
        <p14:creationId xmlns:p14="http://schemas.microsoft.com/office/powerpoint/2010/main" val="15224064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EC9B1-80F4-4F28-9A5D-E9E2D4366CD2}"/>
              </a:ext>
            </a:extLst>
          </p:cNvPr>
          <p:cNvSpPr>
            <a:spLocks noGrp="1"/>
          </p:cNvSpPr>
          <p:nvPr>
            <p:ph type="title"/>
          </p:nvPr>
        </p:nvSpPr>
        <p:spPr>
          <a:xfrm>
            <a:off x="1825625" y="1"/>
            <a:ext cx="8510588" cy="685801"/>
          </a:xfrm>
        </p:spPr>
        <p:txBody>
          <a:bodyPr>
            <a:normAutofit fontScale="90000"/>
          </a:bodyPr>
          <a:lstStyle/>
          <a:p>
            <a:pPr algn="ctr">
              <a:defRPr/>
            </a:pPr>
            <a:r>
              <a:rPr lang="en-US" dirty="0"/>
              <a:t>46 </a:t>
            </a:r>
            <a:r>
              <a:rPr lang="en-US" dirty="0" err="1"/>
              <a:t>yo</a:t>
            </a:r>
            <a:r>
              <a:rPr lang="en-US" dirty="0"/>
              <a:t> -Consultation 09/06/2018</a:t>
            </a:r>
          </a:p>
        </p:txBody>
      </p:sp>
      <p:sp>
        <p:nvSpPr>
          <p:cNvPr id="3" name="AutoShape 2" descr="Image result for image of a 60 year old woman">
            <a:extLst>
              <a:ext uri="{FF2B5EF4-FFF2-40B4-BE49-F238E27FC236}">
                <a16:creationId xmlns:a16="http://schemas.microsoft.com/office/drawing/2014/main" id="{E093F135-28FD-49BD-8405-CF5C86B50A6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6F17CB1D-CFC3-4A19-BEEF-4BDCCB90CE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429000" y="1485900"/>
            <a:ext cx="5334000" cy="4038600"/>
          </a:xfrm>
          <a:prstGeom prst="rect">
            <a:avLst/>
          </a:prstGeom>
        </p:spPr>
      </p:pic>
    </p:spTree>
    <p:extLst>
      <p:ext uri="{BB962C8B-B14F-4D97-AF65-F5344CB8AC3E}">
        <p14:creationId xmlns:p14="http://schemas.microsoft.com/office/powerpoint/2010/main" val="3166799110"/>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8374F59-9738-4F4A-BE7A-BDEDB86009B1}"/>
              </a:ext>
            </a:extLst>
          </p:cNvPr>
          <p:cNvSpPr>
            <a:spLocks noGrp="1"/>
          </p:cNvSpPr>
          <p:nvPr>
            <p:ph type="ftr" sz="quarter" idx="11"/>
          </p:nvPr>
        </p:nvSpPr>
        <p:spPr/>
        <p:txBody>
          <a:bodyPr/>
          <a:lstStyle/>
          <a:p>
            <a:pPr>
              <a:defRPr/>
            </a:pPr>
            <a:r>
              <a:rPr lang="en-US"/>
              <a:t>Copyright Bale/Doneen Paradigm</a:t>
            </a:r>
          </a:p>
        </p:txBody>
      </p:sp>
      <p:pic>
        <p:nvPicPr>
          <p:cNvPr id="7" name="Picture 6" descr="A screenshot of text&#10;&#10;Description generated with very high confidence">
            <a:extLst>
              <a:ext uri="{FF2B5EF4-FFF2-40B4-BE49-F238E27FC236}">
                <a16:creationId xmlns:a16="http://schemas.microsoft.com/office/drawing/2014/main" id="{23D4A8E4-029B-4ABD-A22B-4DF59A7898F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4444" b="45556"/>
          <a:stretch/>
        </p:blipFill>
        <p:spPr>
          <a:xfrm>
            <a:off x="2057400" y="457200"/>
            <a:ext cx="7924800" cy="5562600"/>
          </a:xfrm>
          <a:prstGeom prst="rect">
            <a:avLst/>
          </a:prstGeom>
        </p:spPr>
      </p:pic>
      <p:sp>
        <p:nvSpPr>
          <p:cNvPr id="3" name="TextBox 2">
            <a:extLst>
              <a:ext uri="{FF2B5EF4-FFF2-40B4-BE49-F238E27FC236}">
                <a16:creationId xmlns:a16="http://schemas.microsoft.com/office/drawing/2014/main" id="{F499A232-816A-4B70-BC06-B9852468B817}"/>
              </a:ext>
            </a:extLst>
          </p:cNvPr>
          <p:cNvSpPr txBox="1"/>
          <p:nvPr/>
        </p:nvSpPr>
        <p:spPr>
          <a:xfrm>
            <a:off x="4303060" y="658906"/>
            <a:ext cx="995082" cy="369332"/>
          </a:xfrm>
          <a:prstGeom prst="rect">
            <a:avLst/>
          </a:prstGeom>
          <a:solidFill>
            <a:schemeClr val="accent4">
              <a:lumMod val="20000"/>
              <a:lumOff val="80000"/>
            </a:schemeClr>
          </a:solidFill>
        </p:spPr>
        <p:txBody>
          <a:bodyPr wrap="square" rtlCol="0">
            <a:spAutoFit/>
          </a:bodyPr>
          <a:lstStyle/>
          <a:p>
            <a:endParaRPr lang="en-US" dirty="0"/>
          </a:p>
        </p:txBody>
      </p:sp>
    </p:spTree>
    <p:extLst>
      <p:ext uri="{BB962C8B-B14F-4D97-AF65-F5344CB8AC3E}">
        <p14:creationId xmlns:p14="http://schemas.microsoft.com/office/powerpoint/2010/main" val="8835667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9144000" cy="838201"/>
          </a:xfrm>
        </p:spPr>
        <p:txBody>
          <a:bodyPr>
            <a:normAutofit fontScale="90000"/>
          </a:bodyPr>
          <a:lstStyle/>
          <a:p>
            <a:pPr algn="ctr">
              <a:defRPr/>
            </a:pPr>
            <a:br>
              <a:rPr lang="en-US" sz="3200" dirty="0"/>
            </a:br>
            <a:r>
              <a:rPr lang="en-US" sz="3200" dirty="0"/>
              <a:t>CIMT</a:t>
            </a:r>
            <a:br>
              <a:rPr lang="en-US" sz="3200" dirty="0"/>
            </a:br>
            <a:endParaRPr lang="en-US" sz="3200" dirty="0"/>
          </a:p>
        </p:txBody>
      </p:sp>
      <p:sp>
        <p:nvSpPr>
          <p:cNvPr id="4" name="Footer Placeholder 3"/>
          <p:cNvSpPr>
            <a:spLocks noGrp="1"/>
          </p:cNvSpPr>
          <p:nvPr>
            <p:ph type="ftr" sz="quarter" idx="11"/>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ctr" rtl="0" eaLnBrk="1" fontAlgn="base" hangingPunct="1">
              <a:spcBef>
                <a:spcPct val="0"/>
              </a:spcBef>
              <a:spcAft>
                <a:spcPct val="0"/>
              </a:spcAft>
              <a:defRPr sz="1400" kern="1200">
                <a:solidFill>
                  <a:schemeClr val="tx1"/>
                </a:solidFill>
                <a:effectLst>
                  <a:outerShdw blurRad="38100" dist="38100" dir="2700000" algn="tl">
                    <a:srgbClr val="000000"/>
                  </a:outerShdw>
                </a:effectLst>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defRPr/>
            </a:pPr>
            <a:r>
              <a:rPr lang="en-US"/>
              <a:t>Copyright Bale/Doneen Paradigm</a:t>
            </a:r>
            <a:endParaRPr lang="en-US" sz="1400">
              <a:solidFill>
                <a:srgbClr val="FFFFFF"/>
              </a:solidFill>
              <a:effectLst>
                <a:outerShdw blurRad="38100" dist="38100" dir="2700000" algn="tl">
                  <a:srgbClr val="000000"/>
                </a:outerShdw>
              </a:effectLst>
              <a:latin typeface="Arial"/>
            </a:endParaRPr>
          </a:p>
        </p:txBody>
      </p:sp>
      <p:sp>
        <p:nvSpPr>
          <p:cNvPr id="6" name="TextBox 5"/>
          <p:cNvSpPr txBox="1"/>
          <p:nvPr/>
        </p:nvSpPr>
        <p:spPr>
          <a:xfrm>
            <a:off x="2057400" y="5838132"/>
            <a:ext cx="8077200" cy="646331"/>
          </a:xfrm>
          <a:prstGeom prst="rect">
            <a:avLst/>
          </a:prstGeom>
          <a:noFill/>
        </p:spPr>
        <p:txBody>
          <a:bodyPr wrap="square" rtlCol="0">
            <a:spAutoFit/>
          </a:bodyPr>
          <a:lstStyle/>
          <a:p>
            <a:pPr algn="ctr"/>
            <a:r>
              <a:rPr lang="en-US" dirty="0">
                <a:solidFill>
                  <a:srgbClr val="FFC000"/>
                </a:solidFill>
              </a:rPr>
              <a:t> </a:t>
            </a:r>
          </a:p>
          <a:p>
            <a:pPr algn="ctr"/>
            <a:endParaRPr lang="en-US" i="1" dirty="0">
              <a:solidFill>
                <a:srgbClr val="FFC000"/>
              </a:solidFill>
            </a:endParaRPr>
          </a:p>
        </p:txBody>
      </p:sp>
      <p:pic>
        <p:nvPicPr>
          <p:cNvPr id="7" name="Content Placeholder 6" descr="A screen shot of a computer&#10;&#10;Description generated with very high confidence">
            <a:extLst>
              <a:ext uri="{FF2B5EF4-FFF2-40B4-BE49-F238E27FC236}">
                <a16:creationId xmlns:a16="http://schemas.microsoft.com/office/drawing/2014/main" id="{E1778AA9-5989-405E-A1F8-F5FAA889B87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10800000" flipH="1" flipV="1">
            <a:off x="1905000" y="1143000"/>
            <a:ext cx="3962400" cy="3124200"/>
          </a:xfrm>
        </p:spPr>
      </p:pic>
      <p:pic>
        <p:nvPicPr>
          <p:cNvPr id="9" name="Picture 8" descr="A screen shot of a computer&#10;&#10;Description generated with high confidence">
            <a:extLst>
              <a:ext uri="{FF2B5EF4-FFF2-40B4-BE49-F238E27FC236}">
                <a16:creationId xmlns:a16="http://schemas.microsoft.com/office/drawing/2014/main" id="{ADF31724-546C-49B2-B2E1-9E66AAF1DF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4602" y="1143001"/>
            <a:ext cx="3733800" cy="3124201"/>
          </a:xfrm>
          <a:prstGeom prst="rect">
            <a:avLst/>
          </a:prstGeom>
        </p:spPr>
      </p:pic>
      <p:pic>
        <p:nvPicPr>
          <p:cNvPr id="5" name="Picture 4" descr="A picture containing sign, stop&#10;&#10;Description generated with very high confidence">
            <a:extLst>
              <a:ext uri="{FF2B5EF4-FFF2-40B4-BE49-F238E27FC236}">
                <a16:creationId xmlns:a16="http://schemas.microsoft.com/office/drawing/2014/main" id="{697477EC-99C7-4F18-89B1-A187A7F1CD82}"/>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209800" y="4543425"/>
            <a:ext cx="2082800" cy="1701800"/>
          </a:xfrm>
          <a:prstGeom prst="rect">
            <a:avLst/>
          </a:prstGeom>
        </p:spPr>
      </p:pic>
      <p:sp>
        <p:nvSpPr>
          <p:cNvPr id="10" name="Speech Bubble: Oval 9">
            <a:extLst>
              <a:ext uri="{FF2B5EF4-FFF2-40B4-BE49-F238E27FC236}">
                <a16:creationId xmlns:a16="http://schemas.microsoft.com/office/drawing/2014/main" id="{ACE59A48-0F2B-43FC-A171-5CE85A6730CC}"/>
              </a:ext>
            </a:extLst>
          </p:cNvPr>
          <p:cNvSpPr/>
          <p:nvPr/>
        </p:nvSpPr>
        <p:spPr bwMode="auto">
          <a:xfrm>
            <a:off x="5638800" y="4648200"/>
            <a:ext cx="2362200" cy="1066800"/>
          </a:xfrm>
          <a:prstGeom prst="wedgeEllipseCallout">
            <a:avLst>
              <a:gd name="adj1" fmla="val -152814"/>
              <a:gd name="adj2" fmla="val 14532"/>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sz="2400" dirty="0">
                <a:latin typeface="Arial" charset="0"/>
              </a:rPr>
              <a:t>Is that soft plaque??!!</a:t>
            </a:r>
          </a:p>
        </p:txBody>
      </p:sp>
    </p:spTree>
    <p:extLst>
      <p:ext uri="{BB962C8B-B14F-4D97-AF65-F5344CB8AC3E}">
        <p14:creationId xmlns:p14="http://schemas.microsoft.com/office/powerpoint/2010/main" val="32923284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9144000" cy="838201"/>
          </a:xfrm>
        </p:spPr>
        <p:txBody>
          <a:bodyPr/>
          <a:lstStyle/>
          <a:p>
            <a:pPr>
              <a:defRPr/>
            </a:pPr>
            <a:r>
              <a:rPr lang="en-US" sz="3200" dirty="0"/>
              <a:t>2.2 mm Soft Plaque!!!!</a:t>
            </a:r>
          </a:p>
        </p:txBody>
      </p:sp>
      <p:sp>
        <p:nvSpPr>
          <p:cNvPr id="4" name="Footer Placeholder 3"/>
          <p:cNvSpPr>
            <a:spLocks noGrp="1"/>
          </p:cNvSpPr>
          <p:nvPr>
            <p:ph type="ftr" sz="quarter" idx="11"/>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ctr" rtl="0" eaLnBrk="1" fontAlgn="base" hangingPunct="1">
              <a:spcBef>
                <a:spcPct val="0"/>
              </a:spcBef>
              <a:spcAft>
                <a:spcPct val="0"/>
              </a:spcAft>
              <a:defRPr sz="1400" kern="1200">
                <a:solidFill>
                  <a:schemeClr val="tx1"/>
                </a:solidFill>
                <a:effectLst>
                  <a:outerShdw blurRad="38100" dist="38100" dir="2700000" algn="tl">
                    <a:srgbClr val="000000"/>
                  </a:outerShdw>
                </a:effectLst>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defRPr/>
            </a:pPr>
            <a:r>
              <a:rPr lang="en-US"/>
              <a:t>Copyright Bale/Doneen Paradigm</a:t>
            </a:r>
            <a:endParaRPr lang="en-US" sz="1400">
              <a:solidFill>
                <a:srgbClr val="FFFFFF"/>
              </a:solidFill>
              <a:effectLst>
                <a:outerShdw blurRad="38100" dist="38100" dir="2700000" algn="tl">
                  <a:srgbClr val="000000"/>
                </a:outerShdw>
              </a:effectLst>
              <a:latin typeface="Arial"/>
            </a:endParaRPr>
          </a:p>
        </p:txBody>
      </p:sp>
      <p:sp>
        <p:nvSpPr>
          <p:cNvPr id="6" name="TextBox 5"/>
          <p:cNvSpPr txBox="1"/>
          <p:nvPr/>
        </p:nvSpPr>
        <p:spPr>
          <a:xfrm>
            <a:off x="2057400" y="5838132"/>
            <a:ext cx="8077200" cy="646331"/>
          </a:xfrm>
          <a:prstGeom prst="rect">
            <a:avLst/>
          </a:prstGeom>
          <a:noFill/>
        </p:spPr>
        <p:txBody>
          <a:bodyPr wrap="square" rtlCol="0">
            <a:spAutoFit/>
          </a:bodyPr>
          <a:lstStyle/>
          <a:p>
            <a:pPr algn="ctr"/>
            <a:r>
              <a:rPr lang="en-US">
                <a:solidFill>
                  <a:srgbClr val="FFC000"/>
                </a:solidFill>
              </a:rPr>
              <a:t>. </a:t>
            </a:r>
            <a:endParaRPr lang="en-US" dirty="0">
              <a:solidFill>
                <a:srgbClr val="FFC000"/>
              </a:solidFill>
            </a:endParaRPr>
          </a:p>
          <a:p>
            <a:pPr algn="ctr"/>
            <a:endParaRPr lang="en-US" i="1" dirty="0">
              <a:solidFill>
                <a:srgbClr val="FFC000"/>
              </a:solidFill>
            </a:endParaRPr>
          </a:p>
        </p:txBody>
      </p:sp>
      <p:pic>
        <p:nvPicPr>
          <p:cNvPr id="13" name="Content Placeholder 12" descr="A screen shot of a computer&#10;&#10;Description generated with high confidence">
            <a:extLst>
              <a:ext uri="{FF2B5EF4-FFF2-40B4-BE49-F238E27FC236}">
                <a16:creationId xmlns:a16="http://schemas.microsoft.com/office/drawing/2014/main" id="{1D4BB3BA-21BD-4A00-BD08-D9C15071834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67000" y="914400"/>
            <a:ext cx="7239000" cy="5330824"/>
          </a:xfrm>
        </p:spPr>
      </p:pic>
      <p:sp>
        <p:nvSpPr>
          <p:cNvPr id="3" name="Arrow: Down 2">
            <a:extLst>
              <a:ext uri="{FF2B5EF4-FFF2-40B4-BE49-F238E27FC236}">
                <a16:creationId xmlns:a16="http://schemas.microsoft.com/office/drawing/2014/main" id="{4F937320-DB6F-4136-826C-BF1D1C190ADF}"/>
              </a:ext>
            </a:extLst>
          </p:cNvPr>
          <p:cNvSpPr/>
          <p:nvPr/>
        </p:nvSpPr>
        <p:spPr bwMode="auto">
          <a:xfrm rot="20548272">
            <a:off x="5996734" y="2064444"/>
            <a:ext cx="103632" cy="368808"/>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charset="0"/>
            </a:endParaRPr>
          </a:p>
        </p:txBody>
      </p:sp>
    </p:spTree>
    <p:extLst>
      <p:ext uri="{BB962C8B-B14F-4D97-AF65-F5344CB8AC3E}">
        <p14:creationId xmlns:p14="http://schemas.microsoft.com/office/powerpoint/2010/main" val="27067960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7B714-E6B6-45D7-A8A8-138C95FF8F30}"/>
              </a:ext>
            </a:extLst>
          </p:cNvPr>
          <p:cNvSpPr>
            <a:spLocks noGrp="1"/>
          </p:cNvSpPr>
          <p:nvPr>
            <p:ph type="title"/>
          </p:nvPr>
        </p:nvSpPr>
        <p:spPr>
          <a:xfrm>
            <a:off x="1825625" y="228600"/>
            <a:ext cx="8510588" cy="685800"/>
          </a:xfrm>
        </p:spPr>
        <p:txBody>
          <a:bodyPr>
            <a:normAutofit fontScale="90000"/>
          </a:bodyPr>
          <a:lstStyle/>
          <a:p>
            <a:pPr algn="ctr">
              <a:defRPr/>
            </a:pPr>
            <a:r>
              <a:rPr lang="en-US" dirty="0"/>
              <a:t>Inflammatory Markers </a:t>
            </a:r>
          </a:p>
        </p:txBody>
      </p:sp>
      <p:sp>
        <p:nvSpPr>
          <p:cNvPr id="5" name="Content Placeholder 4">
            <a:extLst>
              <a:ext uri="{FF2B5EF4-FFF2-40B4-BE49-F238E27FC236}">
                <a16:creationId xmlns:a16="http://schemas.microsoft.com/office/drawing/2014/main" id="{1047D648-15F9-4360-89B5-6989E6103415}"/>
              </a:ext>
            </a:extLst>
          </p:cNvPr>
          <p:cNvSpPr>
            <a:spLocks noGrp="1"/>
          </p:cNvSpPr>
          <p:nvPr>
            <p:ph sz="half" idx="1"/>
          </p:nvPr>
        </p:nvSpPr>
        <p:spPr>
          <a:xfrm>
            <a:off x="1676400" y="1066801"/>
            <a:ext cx="4343400" cy="5032375"/>
          </a:xfrm>
        </p:spPr>
        <p:txBody>
          <a:bodyPr/>
          <a:lstStyle/>
          <a:p>
            <a:pPr marL="457200" lvl="1" indent="0">
              <a:buNone/>
              <a:defRPr/>
            </a:pPr>
            <a:endParaRPr lang="en-US" dirty="0"/>
          </a:p>
          <a:p>
            <a:pPr lvl="1">
              <a:defRPr/>
            </a:pPr>
            <a:r>
              <a:rPr lang="en-US" dirty="0"/>
              <a:t>hsCRP: </a:t>
            </a:r>
            <a:r>
              <a:rPr lang="en-US" dirty="0">
                <a:highlight>
                  <a:srgbClr val="FF0000"/>
                </a:highlight>
              </a:rPr>
              <a:t>1.1</a:t>
            </a:r>
            <a:r>
              <a:rPr lang="en-US" dirty="0"/>
              <a:t> (&lt;0.5)</a:t>
            </a:r>
          </a:p>
          <a:p>
            <a:pPr lvl="1">
              <a:defRPr/>
            </a:pPr>
            <a:endParaRPr lang="en-US" dirty="0"/>
          </a:p>
          <a:p>
            <a:pPr lvl="1">
              <a:defRPr/>
            </a:pPr>
            <a:r>
              <a:rPr lang="en-US" dirty="0" err="1"/>
              <a:t>Microalb</a:t>
            </a:r>
            <a:r>
              <a:rPr lang="en-US" dirty="0"/>
              <a:t>/</a:t>
            </a:r>
            <a:r>
              <a:rPr lang="en-US" dirty="0" err="1"/>
              <a:t>creat</a:t>
            </a:r>
            <a:r>
              <a:rPr lang="en-US" dirty="0"/>
              <a:t>: </a:t>
            </a:r>
            <a:r>
              <a:rPr lang="en-US" dirty="0">
                <a:highlight>
                  <a:srgbClr val="FF0000"/>
                </a:highlight>
              </a:rPr>
              <a:t>20.6</a:t>
            </a:r>
            <a:r>
              <a:rPr lang="en-US" dirty="0"/>
              <a:t> (&lt;4)</a:t>
            </a:r>
          </a:p>
          <a:p>
            <a:pPr lvl="1">
              <a:defRPr/>
            </a:pPr>
            <a:endParaRPr lang="en-US" dirty="0"/>
          </a:p>
          <a:p>
            <a:pPr lvl="1">
              <a:defRPr/>
            </a:pPr>
            <a:r>
              <a:rPr lang="en-US" dirty="0"/>
              <a:t>Fibrinogen: missing</a:t>
            </a:r>
          </a:p>
          <a:p>
            <a:pPr lvl="1">
              <a:defRPr/>
            </a:pPr>
            <a:endParaRPr lang="en-US" dirty="0"/>
          </a:p>
          <a:p>
            <a:pPr lvl="1">
              <a:defRPr/>
            </a:pPr>
            <a:r>
              <a:rPr lang="en-US" dirty="0"/>
              <a:t>Lp-PLA-2: </a:t>
            </a:r>
            <a:r>
              <a:rPr lang="en-US" dirty="0">
                <a:highlight>
                  <a:srgbClr val="FF0000"/>
                </a:highlight>
              </a:rPr>
              <a:t>187</a:t>
            </a:r>
            <a:r>
              <a:rPr lang="en-US" dirty="0"/>
              <a:t> (&lt;180)</a:t>
            </a:r>
          </a:p>
          <a:p>
            <a:pPr lvl="1">
              <a:defRPr/>
            </a:pPr>
            <a:endParaRPr lang="en-US" dirty="0"/>
          </a:p>
          <a:p>
            <a:pPr lvl="1">
              <a:defRPr/>
            </a:pPr>
            <a:r>
              <a:rPr lang="en-US" dirty="0"/>
              <a:t>MPO: 285 (&lt;470)</a:t>
            </a:r>
          </a:p>
          <a:p>
            <a:pPr lvl="1">
              <a:defRPr/>
            </a:pPr>
            <a:endParaRPr lang="en-US" dirty="0"/>
          </a:p>
          <a:p>
            <a:pPr>
              <a:defRPr/>
            </a:pPr>
            <a:endParaRPr lang="en-US" dirty="0"/>
          </a:p>
          <a:p>
            <a:pPr>
              <a:buFont typeface="Wingdings" panose="05000000000000000000" pitchFamily="2" charset="2"/>
              <a:buNone/>
              <a:defRPr/>
            </a:pPr>
            <a:endParaRPr lang="en-US" dirty="0"/>
          </a:p>
        </p:txBody>
      </p:sp>
      <p:sp>
        <p:nvSpPr>
          <p:cNvPr id="6" name="Content Placeholder 5">
            <a:extLst>
              <a:ext uri="{FF2B5EF4-FFF2-40B4-BE49-F238E27FC236}">
                <a16:creationId xmlns:a16="http://schemas.microsoft.com/office/drawing/2014/main" id="{AD930CEE-5241-4027-86C6-EA73D6970C30}"/>
              </a:ext>
            </a:extLst>
          </p:cNvPr>
          <p:cNvSpPr>
            <a:spLocks noGrp="1"/>
          </p:cNvSpPr>
          <p:nvPr>
            <p:ph sz="half" idx="2"/>
          </p:nvPr>
        </p:nvSpPr>
        <p:spPr>
          <a:xfrm>
            <a:off x="6172201" y="1066801"/>
            <a:ext cx="4194175" cy="5032375"/>
          </a:xfrm>
        </p:spPr>
        <p:txBody>
          <a:bodyPr/>
          <a:lstStyle/>
          <a:p>
            <a:pPr>
              <a:buFont typeface="Wingdings" panose="05000000000000000000" pitchFamily="2" charset="2"/>
              <a:buNone/>
              <a:defRPr/>
            </a:pPr>
            <a:r>
              <a:rPr lang="en-US" dirty="0"/>
              <a:t> </a:t>
            </a:r>
          </a:p>
        </p:txBody>
      </p:sp>
      <p:pic>
        <p:nvPicPr>
          <p:cNvPr id="34821" name="Picture 2">
            <a:extLst>
              <a:ext uri="{FF2B5EF4-FFF2-40B4-BE49-F238E27FC236}">
                <a16:creationId xmlns:a16="http://schemas.microsoft.com/office/drawing/2014/main" id="{19DA8635-3057-4163-83CD-BED810F0BB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143000"/>
            <a:ext cx="42672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2357610"/>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1066B90-D673-4DA3-8897-354E5BE25B38}"/>
              </a:ext>
            </a:extLst>
          </p:cNvPr>
          <p:cNvSpPr>
            <a:spLocks noGrp="1"/>
          </p:cNvSpPr>
          <p:nvPr>
            <p:ph type="ftr" sz="quarter" idx="11"/>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ctr" rtl="0" eaLnBrk="1" fontAlgn="base" hangingPunct="1">
              <a:spcBef>
                <a:spcPct val="0"/>
              </a:spcBef>
              <a:spcAft>
                <a:spcPct val="0"/>
              </a:spcAft>
              <a:defRPr sz="1400" kern="1200">
                <a:solidFill>
                  <a:srgbClr val="FFFFFF"/>
                </a:solidFill>
                <a:effectLst>
                  <a:outerShdw blurRad="38100" dist="38100" dir="2700000" algn="tl">
                    <a:srgbClr val="000000"/>
                  </a:outerShdw>
                </a:effectLst>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r>
              <a:rPr lang="en-US"/>
              <a:t>Copyright Bale/Doneen Paradigm</a:t>
            </a:r>
          </a:p>
        </p:txBody>
      </p:sp>
      <p:sp>
        <p:nvSpPr>
          <p:cNvPr id="15364" name="TextBox 5">
            <a:extLst>
              <a:ext uri="{FF2B5EF4-FFF2-40B4-BE49-F238E27FC236}">
                <a16:creationId xmlns:a16="http://schemas.microsoft.com/office/drawing/2014/main" id="{53DABC85-C5B2-48A7-9FBD-7CE2A78A977E}"/>
              </a:ext>
            </a:extLst>
          </p:cNvPr>
          <p:cNvSpPr txBox="1">
            <a:spLocks noChangeArrowheads="1"/>
          </p:cNvSpPr>
          <p:nvPr/>
        </p:nvSpPr>
        <p:spPr bwMode="auto">
          <a:xfrm>
            <a:off x="5181600" y="3856038"/>
            <a:ext cx="990600"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000" b="1">
                <a:solidFill>
                  <a:schemeClr val="bg2"/>
                </a:solidFill>
              </a:rPr>
              <a:t>Endodontic Disease</a:t>
            </a:r>
          </a:p>
        </p:txBody>
      </p:sp>
      <p:sp>
        <p:nvSpPr>
          <p:cNvPr id="5" name="Content Placeholder 4">
            <a:extLst>
              <a:ext uri="{FF2B5EF4-FFF2-40B4-BE49-F238E27FC236}">
                <a16:creationId xmlns:a16="http://schemas.microsoft.com/office/drawing/2014/main" id="{E49A78BB-C2A0-4567-9CB9-8B6ECC49C927}"/>
              </a:ext>
            </a:extLst>
          </p:cNvPr>
          <p:cNvSpPr>
            <a:spLocks noGrp="1"/>
          </p:cNvSpPr>
          <p:nvPr>
            <p:ph idx="1"/>
          </p:nvPr>
        </p:nvSpPr>
        <p:spPr>
          <a:xfrm>
            <a:off x="1087654" y="1357163"/>
            <a:ext cx="10491537" cy="4562374"/>
          </a:xfrm>
        </p:spPr>
        <p:txBody>
          <a:bodyPr/>
          <a:lstStyle/>
          <a:p>
            <a:endParaRPr lang="en-US" dirty="0"/>
          </a:p>
        </p:txBody>
      </p:sp>
      <p:pic>
        <p:nvPicPr>
          <p:cNvPr id="9" name="Picture 8">
            <a:extLst>
              <a:ext uri="{FF2B5EF4-FFF2-40B4-BE49-F238E27FC236}">
                <a16:creationId xmlns:a16="http://schemas.microsoft.com/office/drawing/2014/main" id="{C543E05C-B9D1-4E2F-952A-9B60D4FEA7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654" y="0"/>
            <a:ext cx="10491538" cy="6083166"/>
          </a:xfrm>
          <a:prstGeom prst="rect">
            <a:avLst/>
          </a:prstGeom>
        </p:spPr>
      </p:pic>
    </p:spTree>
    <p:extLst>
      <p:ext uri="{BB962C8B-B14F-4D97-AF65-F5344CB8AC3E}">
        <p14:creationId xmlns:p14="http://schemas.microsoft.com/office/powerpoint/2010/main" val="6851979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7F15-3707-45AF-8948-23161F918330}"/>
              </a:ext>
            </a:extLst>
          </p:cNvPr>
          <p:cNvSpPr>
            <a:spLocks noGrp="1"/>
          </p:cNvSpPr>
          <p:nvPr>
            <p:ph type="title"/>
          </p:nvPr>
        </p:nvSpPr>
        <p:spPr>
          <a:xfrm>
            <a:off x="1077685" y="1"/>
            <a:ext cx="10515599" cy="1059542"/>
          </a:xfrm>
        </p:spPr>
        <p:txBody>
          <a:bodyPr>
            <a:normAutofit/>
          </a:bodyPr>
          <a:lstStyle/>
          <a:p>
            <a:pPr algn="ctr"/>
            <a:r>
              <a:rPr lang="en-US" sz="3200" i="1" dirty="0" err="1">
                <a:ea typeface="Lato" panose="020F0502020204030203" pitchFamily="34" charset="0"/>
                <a:cs typeface="Lato" panose="020F0502020204030203" pitchFamily="34" charset="0"/>
              </a:rPr>
              <a:t>Aggregatibacter</a:t>
            </a:r>
            <a:r>
              <a:rPr lang="en-US" sz="3200" i="1" dirty="0">
                <a:ea typeface="Lato" panose="020F0502020204030203" pitchFamily="34" charset="0"/>
                <a:cs typeface="Lato" panose="020F0502020204030203" pitchFamily="34" charset="0"/>
              </a:rPr>
              <a:t> </a:t>
            </a:r>
            <a:r>
              <a:rPr lang="en-US" sz="3200" i="1" dirty="0" err="1">
                <a:ea typeface="Lato" panose="020F0502020204030203" pitchFamily="34" charset="0"/>
                <a:cs typeface="Lato" panose="020F0502020204030203" pitchFamily="34" charset="0"/>
              </a:rPr>
              <a:t>actinomycetemcomitans</a:t>
            </a:r>
            <a:r>
              <a:rPr lang="en-US" sz="3200" i="1" dirty="0">
                <a:ea typeface="Lato" panose="020F0502020204030203" pitchFamily="34" charset="0"/>
                <a:cs typeface="Lato" panose="020F0502020204030203" pitchFamily="34" charset="0"/>
              </a:rPr>
              <a:t> (Aa) a</a:t>
            </a:r>
            <a:r>
              <a:rPr lang="en-US" sz="3200" dirty="0">
                <a:ea typeface="Lato" panose="020F0502020204030203" pitchFamily="34" charset="0"/>
                <a:cs typeface="Lato" panose="020F0502020204030203" pitchFamily="34" charset="0"/>
              </a:rPr>
              <a:t> Virulent Periodontal Pathogen</a:t>
            </a:r>
            <a:endParaRPr lang="en-US" sz="3200" i="1" dirty="0">
              <a:solidFill>
                <a:srgbClr val="003C71"/>
              </a:solidFill>
              <a:latin typeface="Lato" panose="020F0502020204030203" pitchFamily="34" charset="0"/>
              <a:ea typeface="Lato" panose="020F0502020204030203" pitchFamily="34" charset="0"/>
              <a:cs typeface="Lato" panose="020F0502020204030203" pitchFamily="34" charset="0"/>
            </a:endParaRPr>
          </a:p>
        </p:txBody>
      </p:sp>
      <p:sp>
        <p:nvSpPr>
          <p:cNvPr id="3" name="Content Placeholder 2">
            <a:extLst>
              <a:ext uri="{FF2B5EF4-FFF2-40B4-BE49-F238E27FC236}">
                <a16:creationId xmlns:a16="http://schemas.microsoft.com/office/drawing/2014/main" id="{06DA0057-B9CB-41EE-8FB4-D8CD3AECA24D}"/>
              </a:ext>
            </a:extLst>
          </p:cNvPr>
          <p:cNvSpPr>
            <a:spLocks noGrp="1"/>
          </p:cNvSpPr>
          <p:nvPr>
            <p:ph idx="1"/>
          </p:nvPr>
        </p:nvSpPr>
        <p:spPr>
          <a:xfrm>
            <a:off x="1077686" y="1756228"/>
            <a:ext cx="10515600" cy="3730171"/>
          </a:xfrm>
        </p:spPr>
        <p:txBody>
          <a:bodyPr/>
          <a:lstStyle/>
          <a:p>
            <a:pPr marL="0" indent="0" algn="ctr">
              <a:buNone/>
            </a:pPr>
            <a:r>
              <a:rPr lang="en-US" i="1" dirty="0">
                <a:solidFill>
                  <a:srgbClr val="003C71"/>
                </a:solidFill>
                <a:latin typeface="Lato" panose="020F0502020204030203" pitchFamily="34" charset="0"/>
                <a:ea typeface="Lato" panose="020F0502020204030203" pitchFamily="34" charset="0"/>
                <a:cs typeface="Lato" panose="020F0502020204030203" pitchFamily="34" charset="0"/>
              </a:rPr>
              <a:t>Aa is</a:t>
            </a:r>
            <a:r>
              <a:rPr lang="en-US" dirty="0">
                <a:solidFill>
                  <a:srgbClr val="003C71"/>
                </a:solidFill>
                <a:ea typeface="Lato" panose="020F0502020204030203" pitchFamily="34" charset="0"/>
                <a:cs typeface="Lato" panose="020F0502020204030203" pitchFamily="34" charset="0"/>
              </a:rPr>
              <a:t> facultative anaerobic Gram-negative bacterium that expresses several virulence factors.</a:t>
            </a:r>
          </a:p>
          <a:p>
            <a:pPr marL="0" indent="0" algn="ctr">
              <a:buNone/>
            </a:pPr>
            <a:endParaRPr lang="en-US" i="1" dirty="0">
              <a:solidFill>
                <a:srgbClr val="003C71"/>
              </a:solidFill>
              <a:latin typeface="Lato" panose="020F0502020204030203" pitchFamily="34" charset="0"/>
              <a:ea typeface="Lato" panose="020F0502020204030203" pitchFamily="34" charset="0"/>
              <a:cs typeface="Lato" panose="020F0502020204030203" pitchFamily="34" charset="0"/>
            </a:endParaRPr>
          </a:p>
          <a:p>
            <a:pPr marL="0" indent="0" algn="ctr">
              <a:buNone/>
            </a:pPr>
            <a:r>
              <a:rPr lang="en-US" dirty="0">
                <a:solidFill>
                  <a:srgbClr val="003C71"/>
                </a:solidFill>
                <a:ea typeface="Lato" panose="020F0502020204030203" pitchFamily="34" charset="0"/>
                <a:cs typeface="Lato" panose="020F0502020204030203" pitchFamily="34" charset="0"/>
              </a:rPr>
              <a:t>There is a wealth of genetic diversity within this species generating different degrees of virulence.</a:t>
            </a:r>
            <a:endParaRPr lang="en-US" dirty="0">
              <a:solidFill>
                <a:srgbClr val="003C71"/>
              </a:solidFill>
              <a:latin typeface="Lato" panose="020F0502020204030203" pitchFamily="34" charset="0"/>
              <a:ea typeface="Lato" panose="020F0502020204030203" pitchFamily="34" charset="0"/>
              <a:cs typeface="Lato" panose="020F0502020204030203" pitchFamily="34" charset="0"/>
            </a:endParaRPr>
          </a:p>
        </p:txBody>
      </p:sp>
      <p:sp>
        <p:nvSpPr>
          <p:cNvPr id="4" name="TextBox 3">
            <a:extLst>
              <a:ext uri="{FF2B5EF4-FFF2-40B4-BE49-F238E27FC236}">
                <a16:creationId xmlns:a16="http://schemas.microsoft.com/office/drawing/2014/main" id="{81436BE7-5C3D-497C-AB43-C7D3B1372B7B}"/>
              </a:ext>
            </a:extLst>
          </p:cNvPr>
          <p:cNvSpPr txBox="1"/>
          <p:nvPr/>
        </p:nvSpPr>
        <p:spPr>
          <a:xfrm>
            <a:off x="1077686" y="5791202"/>
            <a:ext cx="10515598" cy="923330"/>
          </a:xfrm>
          <a:prstGeom prst="rect">
            <a:avLst/>
          </a:prstGeom>
          <a:noFill/>
        </p:spPr>
        <p:txBody>
          <a:bodyPr wrap="square" rtlCol="0">
            <a:spAutoFit/>
          </a:bodyPr>
          <a:lstStyle/>
          <a:p>
            <a:pPr algn="ctr"/>
            <a:r>
              <a:rPr lang="en-US" dirty="0" err="1">
                <a:solidFill>
                  <a:schemeClr val="tx1">
                    <a:lumMod val="60000"/>
                    <a:lumOff val="40000"/>
                  </a:schemeClr>
                </a:solidFill>
              </a:rPr>
              <a:t>Belibasakis</a:t>
            </a:r>
            <a:r>
              <a:rPr lang="en-US" dirty="0">
                <a:solidFill>
                  <a:schemeClr val="tx1">
                    <a:lumMod val="60000"/>
                    <a:lumOff val="40000"/>
                  </a:schemeClr>
                </a:solidFill>
              </a:rPr>
              <a:t>, G. N., et al. (2019). "Virulence and Pathogenicity Properties of </a:t>
            </a:r>
            <a:r>
              <a:rPr lang="en-US" dirty="0" err="1">
                <a:solidFill>
                  <a:schemeClr val="tx1">
                    <a:lumMod val="60000"/>
                    <a:lumOff val="40000"/>
                  </a:schemeClr>
                </a:solidFill>
              </a:rPr>
              <a:t>Aggregatibacter</a:t>
            </a:r>
            <a:r>
              <a:rPr lang="en-US" dirty="0">
                <a:solidFill>
                  <a:schemeClr val="tx1">
                    <a:lumMod val="60000"/>
                    <a:lumOff val="40000"/>
                  </a:schemeClr>
                </a:solidFill>
              </a:rPr>
              <a:t> </a:t>
            </a:r>
            <a:r>
              <a:rPr lang="en-US" dirty="0" err="1">
                <a:solidFill>
                  <a:schemeClr val="tx1">
                    <a:lumMod val="60000"/>
                    <a:lumOff val="40000"/>
                  </a:schemeClr>
                </a:solidFill>
              </a:rPr>
              <a:t>actinomycetemcomitans</a:t>
            </a:r>
            <a:r>
              <a:rPr lang="en-US" dirty="0">
                <a:solidFill>
                  <a:schemeClr val="tx1">
                    <a:lumMod val="60000"/>
                    <a:lumOff val="40000"/>
                  </a:schemeClr>
                </a:solidFill>
              </a:rPr>
              <a:t>." </a:t>
            </a:r>
            <a:r>
              <a:rPr lang="en-US" u="sng" dirty="0">
                <a:solidFill>
                  <a:schemeClr val="tx1">
                    <a:lumMod val="60000"/>
                    <a:lumOff val="40000"/>
                  </a:schemeClr>
                </a:solidFill>
              </a:rPr>
              <a:t>Pathogens</a:t>
            </a:r>
            <a:r>
              <a:rPr lang="en-US" dirty="0">
                <a:solidFill>
                  <a:schemeClr val="tx1">
                    <a:lumMod val="60000"/>
                    <a:lumOff val="40000"/>
                  </a:schemeClr>
                </a:solidFill>
              </a:rPr>
              <a:t> </a:t>
            </a:r>
            <a:r>
              <a:rPr lang="en-US" b="1" dirty="0">
                <a:solidFill>
                  <a:schemeClr val="tx1">
                    <a:lumMod val="60000"/>
                    <a:lumOff val="40000"/>
                  </a:schemeClr>
                </a:solidFill>
              </a:rPr>
              <a:t>8</a:t>
            </a:r>
            <a:r>
              <a:rPr lang="en-US" dirty="0">
                <a:solidFill>
                  <a:schemeClr val="tx1">
                    <a:lumMod val="60000"/>
                    <a:lumOff val="40000"/>
                  </a:schemeClr>
                </a:solidFill>
              </a:rPr>
              <a:t>(4).</a:t>
            </a:r>
          </a:p>
          <a:p>
            <a:pPr algn="ctr"/>
            <a:r>
              <a:rPr lang="en-US" dirty="0">
                <a:solidFill>
                  <a:schemeClr val="tx1">
                    <a:lumMod val="60000"/>
                    <a:lumOff val="40000"/>
                  </a:schemeClr>
                </a:solidFill>
              </a:rPr>
              <a:t>	</a:t>
            </a:r>
            <a:endParaRPr lang="en-US" b="1" dirty="0">
              <a:solidFill>
                <a:schemeClr val="tx1">
                  <a:lumMod val="60000"/>
                  <a:lumOff val="40000"/>
                </a:schemeClr>
              </a:solidFill>
            </a:endParaRPr>
          </a:p>
        </p:txBody>
      </p:sp>
    </p:spTree>
    <p:extLst>
      <p:ext uri="{BB962C8B-B14F-4D97-AF65-F5344CB8AC3E}">
        <p14:creationId xmlns:p14="http://schemas.microsoft.com/office/powerpoint/2010/main" val="25209247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7F15-3707-45AF-8948-23161F918330}"/>
              </a:ext>
            </a:extLst>
          </p:cNvPr>
          <p:cNvSpPr>
            <a:spLocks noGrp="1"/>
          </p:cNvSpPr>
          <p:nvPr>
            <p:ph type="title"/>
          </p:nvPr>
        </p:nvSpPr>
        <p:spPr>
          <a:xfrm>
            <a:off x="1077685" y="1"/>
            <a:ext cx="10515599" cy="1059542"/>
          </a:xfrm>
        </p:spPr>
        <p:txBody>
          <a:bodyPr>
            <a:normAutofit/>
          </a:bodyPr>
          <a:lstStyle/>
          <a:p>
            <a:pPr algn="ctr"/>
            <a:r>
              <a:rPr lang="en-US" sz="3200" i="1" dirty="0" err="1">
                <a:ea typeface="Lato" panose="020F0502020204030203" pitchFamily="34" charset="0"/>
                <a:cs typeface="Lato" panose="020F0502020204030203" pitchFamily="34" charset="0"/>
              </a:rPr>
              <a:t>Aggregatibacter</a:t>
            </a:r>
            <a:r>
              <a:rPr lang="en-US" sz="3200" i="1" dirty="0">
                <a:ea typeface="Lato" panose="020F0502020204030203" pitchFamily="34" charset="0"/>
                <a:cs typeface="Lato" panose="020F0502020204030203" pitchFamily="34" charset="0"/>
              </a:rPr>
              <a:t> </a:t>
            </a:r>
            <a:r>
              <a:rPr lang="en-US" sz="3200" i="1" dirty="0" err="1">
                <a:ea typeface="Lato" panose="020F0502020204030203" pitchFamily="34" charset="0"/>
                <a:cs typeface="Lato" panose="020F0502020204030203" pitchFamily="34" charset="0"/>
              </a:rPr>
              <a:t>actinomycetemcomitans</a:t>
            </a:r>
            <a:r>
              <a:rPr lang="en-US" sz="3200" i="1" dirty="0">
                <a:ea typeface="Lato" panose="020F0502020204030203" pitchFamily="34" charset="0"/>
                <a:cs typeface="Lato" panose="020F0502020204030203" pitchFamily="34" charset="0"/>
              </a:rPr>
              <a:t> (Aa) a</a:t>
            </a:r>
            <a:r>
              <a:rPr lang="en-US" sz="3200" dirty="0">
                <a:ea typeface="Lato" panose="020F0502020204030203" pitchFamily="34" charset="0"/>
                <a:cs typeface="Lato" panose="020F0502020204030203" pitchFamily="34" charset="0"/>
              </a:rPr>
              <a:t> Virulent Periodontal Pathogen</a:t>
            </a:r>
            <a:endParaRPr lang="en-US" sz="3200" i="1" dirty="0">
              <a:solidFill>
                <a:srgbClr val="003C71"/>
              </a:solidFill>
              <a:latin typeface="Lato" panose="020F0502020204030203" pitchFamily="34" charset="0"/>
              <a:ea typeface="Lato" panose="020F0502020204030203" pitchFamily="34" charset="0"/>
              <a:cs typeface="Lato" panose="020F0502020204030203" pitchFamily="34" charset="0"/>
            </a:endParaRPr>
          </a:p>
        </p:txBody>
      </p:sp>
      <p:sp>
        <p:nvSpPr>
          <p:cNvPr id="3" name="Content Placeholder 2">
            <a:extLst>
              <a:ext uri="{FF2B5EF4-FFF2-40B4-BE49-F238E27FC236}">
                <a16:creationId xmlns:a16="http://schemas.microsoft.com/office/drawing/2014/main" id="{06DA0057-B9CB-41EE-8FB4-D8CD3AECA24D}"/>
              </a:ext>
            </a:extLst>
          </p:cNvPr>
          <p:cNvSpPr>
            <a:spLocks noGrp="1"/>
          </p:cNvSpPr>
          <p:nvPr>
            <p:ph idx="1"/>
          </p:nvPr>
        </p:nvSpPr>
        <p:spPr>
          <a:xfrm>
            <a:off x="1077686" y="1364343"/>
            <a:ext cx="10515600" cy="4122057"/>
          </a:xfrm>
        </p:spPr>
        <p:txBody>
          <a:bodyPr/>
          <a:lstStyle/>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One virulent factor found in all strains of </a:t>
            </a:r>
            <a:r>
              <a:rPr lang="en-US" i="1" dirty="0">
                <a:solidFill>
                  <a:srgbClr val="003C71"/>
                </a:solidFill>
                <a:latin typeface="Lato" panose="020F0502020204030203" pitchFamily="34" charset="0"/>
                <a:ea typeface="Lato" panose="020F0502020204030203" pitchFamily="34" charset="0"/>
                <a:cs typeface="Lato" panose="020F0502020204030203" pitchFamily="34" charset="0"/>
              </a:rPr>
              <a:t>Aa </a:t>
            </a:r>
            <a:r>
              <a:rPr lang="en-US" dirty="0">
                <a:solidFill>
                  <a:srgbClr val="003C71"/>
                </a:solidFill>
                <a:latin typeface="Lato" panose="020F0502020204030203" pitchFamily="34" charset="0"/>
                <a:ea typeface="Lato" panose="020F0502020204030203" pitchFamily="34" charset="0"/>
                <a:cs typeface="Lato" panose="020F0502020204030203" pitchFamily="34" charset="0"/>
              </a:rPr>
              <a:t>is leukotoxin.</a:t>
            </a:r>
          </a:p>
          <a:p>
            <a:pPr marL="0" indent="0" algn="ctr">
              <a:buNone/>
            </a:pPr>
            <a:endParaRPr lang="en-US" i="1" dirty="0">
              <a:solidFill>
                <a:srgbClr val="003C71"/>
              </a:solidFill>
              <a:ea typeface="Lato" panose="020F0502020204030203" pitchFamily="34" charset="0"/>
              <a:cs typeface="Lato" panose="020F0502020204030203" pitchFamily="34" charset="0"/>
            </a:endParaRPr>
          </a:p>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This toxin activates inflammasomes causing release of                               IL-1beta and IL-18.</a:t>
            </a:r>
          </a:p>
          <a:p>
            <a:pPr marL="0" indent="0" algn="ctr">
              <a:buNone/>
            </a:pPr>
            <a:endParaRPr lang="en-US" dirty="0">
              <a:solidFill>
                <a:srgbClr val="003C71"/>
              </a:solidFill>
              <a:ea typeface="Lato" panose="020F0502020204030203" pitchFamily="34" charset="0"/>
              <a:cs typeface="Lato" panose="020F0502020204030203" pitchFamily="34" charset="0"/>
            </a:endParaRPr>
          </a:p>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It generates apoptosis of lymphocytes.</a:t>
            </a:r>
          </a:p>
        </p:txBody>
      </p:sp>
      <p:sp>
        <p:nvSpPr>
          <p:cNvPr id="4" name="TextBox 3">
            <a:extLst>
              <a:ext uri="{FF2B5EF4-FFF2-40B4-BE49-F238E27FC236}">
                <a16:creationId xmlns:a16="http://schemas.microsoft.com/office/drawing/2014/main" id="{81436BE7-5C3D-497C-AB43-C7D3B1372B7B}"/>
              </a:ext>
            </a:extLst>
          </p:cNvPr>
          <p:cNvSpPr txBox="1"/>
          <p:nvPr/>
        </p:nvSpPr>
        <p:spPr>
          <a:xfrm>
            <a:off x="1077686" y="5791202"/>
            <a:ext cx="10515598" cy="923330"/>
          </a:xfrm>
          <a:prstGeom prst="rect">
            <a:avLst/>
          </a:prstGeom>
          <a:noFill/>
        </p:spPr>
        <p:txBody>
          <a:bodyPr wrap="square" rtlCol="0">
            <a:spAutoFit/>
          </a:bodyPr>
          <a:lstStyle/>
          <a:p>
            <a:pPr algn="ctr"/>
            <a:r>
              <a:rPr lang="en-US" dirty="0" err="1">
                <a:solidFill>
                  <a:schemeClr val="tx1">
                    <a:lumMod val="60000"/>
                    <a:lumOff val="40000"/>
                  </a:schemeClr>
                </a:solidFill>
              </a:rPr>
              <a:t>Belibasakis</a:t>
            </a:r>
            <a:r>
              <a:rPr lang="en-US" dirty="0">
                <a:solidFill>
                  <a:schemeClr val="tx1">
                    <a:lumMod val="60000"/>
                    <a:lumOff val="40000"/>
                  </a:schemeClr>
                </a:solidFill>
              </a:rPr>
              <a:t>, G. N., et al. (2019). "Virulence and Pathogenicity Properties of </a:t>
            </a:r>
            <a:r>
              <a:rPr lang="en-US" dirty="0" err="1">
                <a:solidFill>
                  <a:schemeClr val="tx1">
                    <a:lumMod val="60000"/>
                    <a:lumOff val="40000"/>
                  </a:schemeClr>
                </a:solidFill>
              </a:rPr>
              <a:t>Aggregatibacter</a:t>
            </a:r>
            <a:r>
              <a:rPr lang="en-US" dirty="0">
                <a:solidFill>
                  <a:schemeClr val="tx1">
                    <a:lumMod val="60000"/>
                    <a:lumOff val="40000"/>
                  </a:schemeClr>
                </a:solidFill>
              </a:rPr>
              <a:t> </a:t>
            </a:r>
            <a:r>
              <a:rPr lang="en-US" dirty="0" err="1">
                <a:solidFill>
                  <a:schemeClr val="tx1">
                    <a:lumMod val="60000"/>
                    <a:lumOff val="40000"/>
                  </a:schemeClr>
                </a:solidFill>
              </a:rPr>
              <a:t>actinomycetemcomitans</a:t>
            </a:r>
            <a:r>
              <a:rPr lang="en-US" dirty="0">
                <a:solidFill>
                  <a:schemeClr val="tx1">
                    <a:lumMod val="60000"/>
                    <a:lumOff val="40000"/>
                  </a:schemeClr>
                </a:solidFill>
              </a:rPr>
              <a:t>." </a:t>
            </a:r>
            <a:r>
              <a:rPr lang="en-US" u="sng" dirty="0">
                <a:solidFill>
                  <a:schemeClr val="tx1">
                    <a:lumMod val="60000"/>
                    <a:lumOff val="40000"/>
                  </a:schemeClr>
                </a:solidFill>
              </a:rPr>
              <a:t>Pathogens</a:t>
            </a:r>
            <a:r>
              <a:rPr lang="en-US" dirty="0">
                <a:solidFill>
                  <a:schemeClr val="tx1">
                    <a:lumMod val="60000"/>
                    <a:lumOff val="40000"/>
                  </a:schemeClr>
                </a:solidFill>
              </a:rPr>
              <a:t> </a:t>
            </a:r>
            <a:r>
              <a:rPr lang="en-US" b="1" dirty="0">
                <a:solidFill>
                  <a:schemeClr val="tx1">
                    <a:lumMod val="60000"/>
                    <a:lumOff val="40000"/>
                  </a:schemeClr>
                </a:solidFill>
              </a:rPr>
              <a:t>8</a:t>
            </a:r>
            <a:r>
              <a:rPr lang="en-US" dirty="0">
                <a:solidFill>
                  <a:schemeClr val="tx1">
                    <a:lumMod val="60000"/>
                    <a:lumOff val="40000"/>
                  </a:schemeClr>
                </a:solidFill>
              </a:rPr>
              <a:t>(4).</a:t>
            </a:r>
          </a:p>
          <a:p>
            <a:pPr algn="ctr"/>
            <a:r>
              <a:rPr lang="en-US" dirty="0">
                <a:solidFill>
                  <a:schemeClr val="tx1">
                    <a:lumMod val="60000"/>
                    <a:lumOff val="40000"/>
                  </a:schemeClr>
                </a:solidFill>
              </a:rPr>
              <a:t>	</a:t>
            </a:r>
            <a:endParaRPr lang="en-US" b="1" dirty="0">
              <a:solidFill>
                <a:schemeClr val="tx1">
                  <a:lumMod val="60000"/>
                  <a:lumOff val="40000"/>
                </a:schemeClr>
              </a:solidFill>
            </a:endParaRPr>
          </a:p>
        </p:txBody>
      </p:sp>
    </p:spTree>
    <p:extLst>
      <p:ext uri="{BB962C8B-B14F-4D97-AF65-F5344CB8AC3E}">
        <p14:creationId xmlns:p14="http://schemas.microsoft.com/office/powerpoint/2010/main" val="8049733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7F15-3707-45AF-8948-23161F918330}"/>
              </a:ext>
            </a:extLst>
          </p:cNvPr>
          <p:cNvSpPr>
            <a:spLocks noGrp="1"/>
          </p:cNvSpPr>
          <p:nvPr>
            <p:ph type="title"/>
          </p:nvPr>
        </p:nvSpPr>
        <p:spPr>
          <a:xfrm>
            <a:off x="1077685" y="1"/>
            <a:ext cx="10515599" cy="754059"/>
          </a:xfrm>
        </p:spPr>
        <p:txBody>
          <a:bodyPr>
            <a:normAutofit/>
          </a:bodyPr>
          <a:lstStyle/>
          <a:p>
            <a:pPr algn="ctr"/>
            <a:r>
              <a:rPr lang="en-US" sz="3200" dirty="0">
                <a:ea typeface="Lato" panose="020F0502020204030203" pitchFamily="34" charset="0"/>
                <a:cs typeface="Lato" panose="020F0502020204030203" pitchFamily="34" charset="0"/>
              </a:rPr>
              <a:t>Leukotoxin from </a:t>
            </a:r>
            <a:r>
              <a:rPr lang="en-US" sz="3200" i="1" dirty="0">
                <a:ea typeface="Lato" panose="020F0502020204030203" pitchFamily="34" charset="0"/>
                <a:cs typeface="Lato" panose="020F0502020204030203" pitchFamily="34" charset="0"/>
              </a:rPr>
              <a:t>Aa </a:t>
            </a:r>
            <a:r>
              <a:rPr lang="en-US" sz="3200" dirty="0">
                <a:ea typeface="Lato" panose="020F0502020204030203" pitchFamily="34" charset="0"/>
                <a:cs typeface="Lato" panose="020F0502020204030203" pitchFamily="34" charset="0"/>
              </a:rPr>
              <a:t>can cause rapid inflammation</a:t>
            </a:r>
            <a:endParaRPr lang="en-US" sz="3200" dirty="0">
              <a:solidFill>
                <a:srgbClr val="003C71"/>
              </a:solidFill>
              <a:latin typeface="Lato" panose="020F0502020204030203" pitchFamily="34" charset="0"/>
              <a:ea typeface="Lato" panose="020F0502020204030203" pitchFamily="34" charset="0"/>
              <a:cs typeface="Lato" panose="020F0502020204030203" pitchFamily="34" charset="0"/>
            </a:endParaRPr>
          </a:p>
        </p:txBody>
      </p:sp>
      <p:pic>
        <p:nvPicPr>
          <p:cNvPr id="5" name="Content Placeholder 4">
            <a:extLst>
              <a:ext uri="{FF2B5EF4-FFF2-40B4-BE49-F238E27FC236}">
                <a16:creationId xmlns:a16="http://schemas.microsoft.com/office/drawing/2014/main" id="{C698C537-F6FB-45F9-B6D5-24148BD55AE6}"/>
              </a:ext>
            </a:extLst>
          </p:cNvPr>
          <p:cNvPicPr>
            <a:picLocks noGrp="1" noChangeAspect="1"/>
          </p:cNvPicPr>
          <p:nvPr>
            <p:ph idx="1"/>
          </p:nvPr>
        </p:nvPicPr>
        <p:blipFill rotWithShape="1">
          <a:blip r:embed="rId2"/>
          <a:srcRect l="18339" r="17169"/>
          <a:stretch/>
        </p:blipFill>
        <p:spPr>
          <a:xfrm>
            <a:off x="2481943" y="827315"/>
            <a:ext cx="7757885" cy="5464628"/>
          </a:xfrm>
          <a:prstGeom prst="rect">
            <a:avLst/>
          </a:prstGeom>
        </p:spPr>
      </p:pic>
      <p:sp>
        <p:nvSpPr>
          <p:cNvPr id="4" name="TextBox 3">
            <a:extLst>
              <a:ext uri="{FF2B5EF4-FFF2-40B4-BE49-F238E27FC236}">
                <a16:creationId xmlns:a16="http://schemas.microsoft.com/office/drawing/2014/main" id="{81436BE7-5C3D-497C-AB43-C7D3B1372B7B}"/>
              </a:ext>
            </a:extLst>
          </p:cNvPr>
          <p:cNvSpPr txBox="1"/>
          <p:nvPr/>
        </p:nvSpPr>
        <p:spPr>
          <a:xfrm>
            <a:off x="1077686" y="6357258"/>
            <a:ext cx="10515598" cy="646331"/>
          </a:xfrm>
          <a:prstGeom prst="rect">
            <a:avLst/>
          </a:prstGeom>
          <a:noFill/>
        </p:spPr>
        <p:txBody>
          <a:bodyPr wrap="square" rtlCol="0">
            <a:spAutoFit/>
          </a:bodyPr>
          <a:lstStyle/>
          <a:p>
            <a:pPr algn="ctr"/>
            <a:r>
              <a:rPr lang="en-US" dirty="0" err="1">
                <a:solidFill>
                  <a:schemeClr val="tx1">
                    <a:lumMod val="60000"/>
                    <a:lumOff val="40000"/>
                  </a:schemeClr>
                </a:solidFill>
              </a:rPr>
              <a:t>Belibasakis</a:t>
            </a:r>
            <a:r>
              <a:rPr lang="en-US" dirty="0">
                <a:solidFill>
                  <a:schemeClr val="tx1">
                    <a:lumMod val="60000"/>
                    <a:lumOff val="40000"/>
                  </a:schemeClr>
                </a:solidFill>
              </a:rPr>
              <a:t>, G. N., et al. (2019). </a:t>
            </a:r>
            <a:r>
              <a:rPr lang="en-US" u="sng" dirty="0">
                <a:solidFill>
                  <a:schemeClr val="tx1">
                    <a:lumMod val="60000"/>
                    <a:lumOff val="40000"/>
                  </a:schemeClr>
                </a:solidFill>
              </a:rPr>
              <a:t>Pathogens</a:t>
            </a:r>
            <a:r>
              <a:rPr lang="en-US" dirty="0">
                <a:solidFill>
                  <a:schemeClr val="tx1">
                    <a:lumMod val="60000"/>
                    <a:lumOff val="40000"/>
                  </a:schemeClr>
                </a:solidFill>
              </a:rPr>
              <a:t> </a:t>
            </a:r>
            <a:r>
              <a:rPr lang="en-US" b="1" dirty="0">
                <a:solidFill>
                  <a:schemeClr val="tx1">
                    <a:lumMod val="60000"/>
                    <a:lumOff val="40000"/>
                  </a:schemeClr>
                </a:solidFill>
              </a:rPr>
              <a:t>8</a:t>
            </a:r>
            <a:r>
              <a:rPr lang="en-US" dirty="0">
                <a:solidFill>
                  <a:schemeClr val="tx1">
                    <a:lumMod val="60000"/>
                    <a:lumOff val="40000"/>
                  </a:schemeClr>
                </a:solidFill>
              </a:rPr>
              <a:t>(4).</a:t>
            </a:r>
          </a:p>
          <a:p>
            <a:pPr algn="ctr"/>
            <a:r>
              <a:rPr lang="en-US" dirty="0">
                <a:solidFill>
                  <a:schemeClr val="tx1">
                    <a:lumMod val="60000"/>
                    <a:lumOff val="40000"/>
                  </a:schemeClr>
                </a:solidFill>
              </a:rPr>
              <a:t>	</a:t>
            </a:r>
            <a:endParaRPr lang="en-US" b="1" dirty="0">
              <a:solidFill>
                <a:schemeClr val="tx1">
                  <a:lumMod val="60000"/>
                  <a:lumOff val="40000"/>
                </a:schemeClr>
              </a:solidFill>
            </a:endParaRPr>
          </a:p>
        </p:txBody>
      </p:sp>
    </p:spTree>
    <p:extLst>
      <p:ext uri="{BB962C8B-B14F-4D97-AF65-F5344CB8AC3E}">
        <p14:creationId xmlns:p14="http://schemas.microsoft.com/office/powerpoint/2010/main" val="19907727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7F15-3707-45AF-8948-23161F918330}"/>
              </a:ext>
            </a:extLst>
          </p:cNvPr>
          <p:cNvSpPr>
            <a:spLocks noGrp="1"/>
          </p:cNvSpPr>
          <p:nvPr>
            <p:ph type="title"/>
          </p:nvPr>
        </p:nvSpPr>
        <p:spPr>
          <a:xfrm>
            <a:off x="1077685" y="1"/>
            <a:ext cx="10515599" cy="1059542"/>
          </a:xfrm>
        </p:spPr>
        <p:txBody>
          <a:bodyPr>
            <a:normAutofit/>
          </a:bodyPr>
          <a:lstStyle/>
          <a:p>
            <a:pPr algn="ctr"/>
            <a:r>
              <a:rPr lang="en-US" sz="3200" i="1" dirty="0" err="1">
                <a:ea typeface="Lato" panose="020F0502020204030203" pitchFamily="34" charset="0"/>
                <a:cs typeface="Lato" panose="020F0502020204030203" pitchFamily="34" charset="0"/>
              </a:rPr>
              <a:t>Aggregatibacter</a:t>
            </a:r>
            <a:r>
              <a:rPr lang="en-US" sz="3200" i="1" dirty="0">
                <a:ea typeface="Lato" panose="020F0502020204030203" pitchFamily="34" charset="0"/>
                <a:cs typeface="Lato" panose="020F0502020204030203" pitchFamily="34" charset="0"/>
              </a:rPr>
              <a:t> </a:t>
            </a:r>
            <a:r>
              <a:rPr lang="en-US" sz="3200" i="1" dirty="0" err="1">
                <a:ea typeface="Lato" panose="020F0502020204030203" pitchFamily="34" charset="0"/>
                <a:cs typeface="Lato" panose="020F0502020204030203" pitchFamily="34" charset="0"/>
              </a:rPr>
              <a:t>actinomycetemcomitans</a:t>
            </a:r>
            <a:r>
              <a:rPr lang="en-US" sz="3200" i="1" dirty="0">
                <a:ea typeface="Lato" panose="020F0502020204030203" pitchFamily="34" charset="0"/>
                <a:cs typeface="Lato" panose="020F0502020204030203" pitchFamily="34" charset="0"/>
              </a:rPr>
              <a:t> (Aa) a</a:t>
            </a:r>
            <a:r>
              <a:rPr lang="en-US" sz="3200" dirty="0">
                <a:ea typeface="Lato" panose="020F0502020204030203" pitchFamily="34" charset="0"/>
                <a:cs typeface="Lato" panose="020F0502020204030203" pitchFamily="34" charset="0"/>
              </a:rPr>
              <a:t> Virulent Periodontal Pathogen</a:t>
            </a:r>
            <a:endParaRPr lang="en-US" sz="3200" i="1" dirty="0">
              <a:solidFill>
                <a:srgbClr val="003C71"/>
              </a:solidFill>
              <a:latin typeface="Lato" panose="020F0502020204030203" pitchFamily="34" charset="0"/>
              <a:ea typeface="Lato" panose="020F0502020204030203" pitchFamily="34" charset="0"/>
              <a:cs typeface="Lato" panose="020F0502020204030203" pitchFamily="34" charset="0"/>
            </a:endParaRPr>
          </a:p>
        </p:txBody>
      </p:sp>
      <p:sp>
        <p:nvSpPr>
          <p:cNvPr id="3" name="Content Placeholder 2">
            <a:extLst>
              <a:ext uri="{FF2B5EF4-FFF2-40B4-BE49-F238E27FC236}">
                <a16:creationId xmlns:a16="http://schemas.microsoft.com/office/drawing/2014/main" id="{06DA0057-B9CB-41EE-8FB4-D8CD3AECA24D}"/>
              </a:ext>
            </a:extLst>
          </p:cNvPr>
          <p:cNvSpPr>
            <a:spLocks noGrp="1"/>
          </p:cNvSpPr>
          <p:nvPr>
            <p:ph idx="1"/>
          </p:nvPr>
        </p:nvSpPr>
        <p:spPr>
          <a:xfrm>
            <a:off x="1077686" y="1647371"/>
            <a:ext cx="10515600" cy="3839029"/>
          </a:xfrm>
        </p:spPr>
        <p:txBody>
          <a:bodyPr/>
          <a:lstStyle/>
          <a:p>
            <a:pPr marL="0" indent="0" algn="ctr">
              <a:buNone/>
            </a:pPr>
            <a:r>
              <a:rPr lang="en-US" dirty="0" err="1">
                <a:solidFill>
                  <a:srgbClr val="003C71"/>
                </a:solidFill>
                <a:ea typeface="Lato" panose="020F0502020204030203" pitchFamily="34" charset="0"/>
                <a:cs typeface="Lato" panose="020F0502020204030203" pitchFamily="34" charset="0"/>
              </a:rPr>
              <a:t>Cytolethal</a:t>
            </a:r>
            <a:r>
              <a:rPr lang="en-US" dirty="0">
                <a:solidFill>
                  <a:srgbClr val="003C71"/>
                </a:solidFill>
                <a:ea typeface="Lato" panose="020F0502020204030203" pitchFamily="34" charset="0"/>
                <a:cs typeface="Lato" panose="020F0502020204030203" pitchFamily="34" charset="0"/>
              </a:rPr>
              <a:t> distending toxin (CDT) is a protein exotoxin which causes DNA damage to the infected host cells leading to cell cycle arrest and apoptosis.</a:t>
            </a:r>
          </a:p>
          <a:p>
            <a:pPr marL="0" indent="0" algn="ctr">
              <a:buNone/>
            </a:pPr>
            <a:endParaRPr lang="en-US" dirty="0">
              <a:solidFill>
                <a:srgbClr val="003C71"/>
              </a:solidFill>
              <a:latin typeface="Lato" panose="020F0502020204030203" pitchFamily="34" charset="0"/>
              <a:ea typeface="Lato" panose="020F0502020204030203" pitchFamily="34" charset="0"/>
              <a:cs typeface="Lato" panose="020F0502020204030203" pitchFamily="34" charset="0"/>
            </a:endParaRPr>
          </a:p>
          <a:p>
            <a:pPr marL="0" indent="0" algn="ctr">
              <a:buNone/>
            </a:pPr>
            <a:r>
              <a:rPr lang="en-US" i="1" dirty="0">
                <a:solidFill>
                  <a:srgbClr val="003C71"/>
                </a:solidFill>
                <a:ea typeface="Lato" panose="020F0502020204030203" pitchFamily="34" charset="0"/>
                <a:cs typeface="Lato" panose="020F0502020204030203" pitchFamily="34" charset="0"/>
              </a:rPr>
              <a:t>Aa</a:t>
            </a:r>
            <a:r>
              <a:rPr lang="en-US" dirty="0">
                <a:solidFill>
                  <a:srgbClr val="003C71"/>
                </a:solidFill>
                <a:ea typeface="Lato" panose="020F0502020204030203" pitchFamily="34" charset="0"/>
                <a:cs typeface="Lato" panose="020F0502020204030203" pitchFamily="34" charset="0"/>
              </a:rPr>
              <a:t> is the only oral microbe that produces CDT with up to 86% of strains expressing it.</a:t>
            </a:r>
            <a:endParaRPr lang="en-US" dirty="0">
              <a:solidFill>
                <a:srgbClr val="003C71"/>
              </a:solidFill>
              <a:latin typeface="Lato" panose="020F0502020204030203" pitchFamily="34" charset="0"/>
              <a:ea typeface="Lato" panose="020F0502020204030203" pitchFamily="34" charset="0"/>
              <a:cs typeface="Lato" panose="020F0502020204030203" pitchFamily="34" charset="0"/>
            </a:endParaRPr>
          </a:p>
        </p:txBody>
      </p:sp>
      <p:sp>
        <p:nvSpPr>
          <p:cNvPr id="4" name="TextBox 3">
            <a:extLst>
              <a:ext uri="{FF2B5EF4-FFF2-40B4-BE49-F238E27FC236}">
                <a16:creationId xmlns:a16="http://schemas.microsoft.com/office/drawing/2014/main" id="{81436BE7-5C3D-497C-AB43-C7D3B1372B7B}"/>
              </a:ext>
            </a:extLst>
          </p:cNvPr>
          <p:cNvSpPr txBox="1"/>
          <p:nvPr/>
        </p:nvSpPr>
        <p:spPr>
          <a:xfrm>
            <a:off x="1077686" y="5791202"/>
            <a:ext cx="10515598" cy="923330"/>
          </a:xfrm>
          <a:prstGeom prst="rect">
            <a:avLst/>
          </a:prstGeom>
          <a:noFill/>
        </p:spPr>
        <p:txBody>
          <a:bodyPr wrap="square" rtlCol="0">
            <a:spAutoFit/>
          </a:bodyPr>
          <a:lstStyle/>
          <a:p>
            <a:pPr algn="ctr"/>
            <a:r>
              <a:rPr lang="en-US" dirty="0" err="1">
                <a:solidFill>
                  <a:schemeClr val="tx1">
                    <a:lumMod val="60000"/>
                    <a:lumOff val="40000"/>
                  </a:schemeClr>
                </a:solidFill>
              </a:rPr>
              <a:t>Belibasakis</a:t>
            </a:r>
            <a:r>
              <a:rPr lang="en-US" dirty="0">
                <a:solidFill>
                  <a:schemeClr val="tx1">
                    <a:lumMod val="60000"/>
                    <a:lumOff val="40000"/>
                  </a:schemeClr>
                </a:solidFill>
              </a:rPr>
              <a:t>, G. N., et al. (2019). "Virulence and Pathogenicity Properties of </a:t>
            </a:r>
            <a:r>
              <a:rPr lang="en-US" dirty="0" err="1">
                <a:solidFill>
                  <a:schemeClr val="tx1">
                    <a:lumMod val="60000"/>
                    <a:lumOff val="40000"/>
                  </a:schemeClr>
                </a:solidFill>
              </a:rPr>
              <a:t>Aggregatibacter</a:t>
            </a:r>
            <a:r>
              <a:rPr lang="en-US" dirty="0">
                <a:solidFill>
                  <a:schemeClr val="tx1">
                    <a:lumMod val="60000"/>
                    <a:lumOff val="40000"/>
                  </a:schemeClr>
                </a:solidFill>
              </a:rPr>
              <a:t> </a:t>
            </a:r>
            <a:r>
              <a:rPr lang="en-US" dirty="0" err="1">
                <a:solidFill>
                  <a:schemeClr val="tx1">
                    <a:lumMod val="60000"/>
                    <a:lumOff val="40000"/>
                  </a:schemeClr>
                </a:solidFill>
              </a:rPr>
              <a:t>actinomycetemcomitans</a:t>
            </a:r>
            <a:r>
              <a:rPr lang="en-US" dirty="0">
                <a:solidFill>
                  <a:schemeClr val="tx1">
                    <a:lumMod val="60000"/>
                    <a:lumOff val="40000"/>
                  </a:schemeClr>
                </a:solidFill>
              </a:rPr>
              <a:t>." </a:t>
            </a:r>
            <a:r>
              <a:rPr lang="en-US" u="sng" dirty="0">
                <a:solidFill>
                  <a:schemeClr val="tx1">
                    <a:lumMod val="60000"/>
                    <a:lumOff val="40000"/>
                  </a:schemeClr>
                </a:solidFill>
              </a:rPr>
              <a:t>Pathogens</a:t>
            </a:r>
            <a:r>
              <a:rPr lang="en-US" dirty="0">
                <a:solidFill>
                  <a:schemeClr val="tx1">
                    <a:lumMod val="60000"/>
                    <a:lumOff val="40000"/>
                  </a:schemeClr>
                </a:solidFill>
              </a:rPr>
              <a:t> </a:t>
            </a:r>
            <a:r>
              <a:rPr lang="en-US" b="1" dirty="0">
                <a:solidFill>
                  <a:schemeClr val="tx1">
                    <a:lumMod val="60000"/>
                    <a:lumOff val="40000"/>
                  </a:schemeClr>
                </a:solidFill>
              </a:rPr>
              <a:t>8</a:t>
            </a:r>
            <a:r>
              <a:rPr lang="en-US" dirty="0">
                <a:solidFill>
                  <a:schemeClr val="tx1">
                    <a:lumMod val="60000"/>
                    <a:lumOff val="40000"/>
                  </a:schemeClr>
                </a:solidFill>
              </a:rPr>
              <a:t>(4).</a:t>
            </a:r>
          </a:p>
          <a:p>
            <a:pPr algn="ctr"/>
            <a:r>
              <a:rPr lang="en-US" dirty="0">
                <a:solidFill>
                  <a:schemeClr val="tx1">
                    <a:lumMod val="60000"/>
                    <a:lumOff val="40000"/>
                  </a:schemeClr>
                </a:solidFill>
              </a:rPr>
              <a:t>	</a:t>
            </a:r>
            <a:endParaRPr lang="en-US" b="1" dirty="0">
              <a:solidFill>
                <a:schemeClr val="tx1">
                  <a:lumMod val="60000"/>
                  <a:lumOff val="40000"/>
                </a:schemeClr>
              </a:solidFill>
            </a:endParaRPr>
          </a:p>
        </p:txBody>
      </p:sp>
    </p:spTree>
    <p:extLst>
      <p:ext uri="{BB962C8B-B14F-4D97-AF65-F5344CB8AC3E}">
        <p14:creationId xmlns:p14="http://schemas.microsoft.com/office/powerpoint/2010/main" val="167982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030ECF-F9F7-4DD9-8EA1-79973090E140}"/>
              </a:ext>
            </a:extLst>
          </p:cNvPr>
          <p:cNvSpPr>
            <a:spLocks noGrp="1"/>
          </p:cNvSpPr>
          <p:nvPr>
            <p:ph idx="1"/>
          </p:nvPr>
        </p:nvSpPr>
        <p:spPr>
          <a:xfrm>
            <a:off x="1905000" y="1357086"/>
            <a:ext cx="8540750" cy="4651828"/>
          </a:xfrm>
        </p:spPr>
        <p:txBody>
          <a:bodyPr>
            <a:normAutofit/>
          </a:bodyPr>
          <a:lstStyle/>
          <a:p>
            <a:pPr marL="0" indent="0" algn="ctr">
              <a:buNone/>
              <a:defRPr/>
            </a:pPr>
            <a:r>
              <a:rPr lang="en-US" sz="2000" dirty="0">
                <a:solidFill>
                  <a:schemeClr val="tx1">
                    <a:lumMod val="60000"/>
                    <a:lumOff val="40000"/>
                  </a:schemeClr>
                </a:solidFill>
              </a:rPr>
              <a:t>6. Judith S. Hochman, MD. International Study Of Comparative Health Effectiveness With Medical And Invasive Approaches (ISCHEMIA).                   AHA Scientific Sessions. Philadelphia, PA 11/14/2019</a:t>
            </a:r>
          </a:p>
          <a:p>
            <a:pPr marL="0" indent="0" algn="ctr">
              <a:buNone/>
              <a:defRPr/>
            </a:pPr>
            <a:endParaRPr lang="en-US" sz="2000" dirty="0"/>
          </a:p>
          <a:p>
            <a:pPr marL="0" indent="0" algn="ctr">
              <a:buNone/>
              <a:defRPr/>
            </a:pPr>
            <a:r>
              <a:rPr lang="en-US" sz="2000" dirty="0">
                <a:solidFill>
                  <a:schemeClr val="tx1">
                    <a:lumMod val="60000"/>
                    <a:lumOff val="40000"/>
                  </a:schemeClr>
                </a:solidFill>
              </a:rPr>
              <a:t>7. </a:t>
            </a:r>
            <a:r>
              <a:rPr lang="en-US" sz="2000" dirty="0" err="1">
                <a:solidFill>
                  <a:schemeClr val="tx1">
                    <a:lumMod val="60000"/>
                    <a:lumOff val="40000"/>
                  </a:schemeClr>
                </a:solidFill>
              </a:rPr>
              <a:t>Sripal</a:t>
            </a:r>
            <a:r>
              <a:rPr lang="en-US" sz="2000" dirty="0">
                <a:solidFill>
                  <a:schemeClr val="tx1">
                    <a:lumMod val="60000"/>
                    <a:lumOff val="40000"/>
                  </a:schemeClr>
                </a:solidFill>
              </a:rPr>
              <a:t> Bangalore, MD, MHA. International Study of Comparative Health Effectiveness with Medical and Invasive Approaches - Chronic Kidney Disease Primary Report of Clinical Outcomes.                                                   AHA Scientific Sessions. Philadelphia, PA 11/14/2019</a:t>
            </a:r>
          </a:p>
          <a:p>
            <a:pPr marL="0" indent="0" algn="ctr">
              <a:buNone/>
              <a:defRPr/>
            </a:pPr>
            <a:endParaRPr lang="en-US" sz="2000" dirty="0">
              <a:solidFill>
                <a:schemeClr val="tx1">
                  <a:lumMod val="60000"/>
                  <a:lumOff val="40000"/>
                </a:schemeClr>
              </a:solidFill>
            </a:endParaRPr>
          </a:p>
          <a:p>
            <a:pPr marL="0" indent="0" algn="ctr">
              <a:buNone/>
              <a:defRPr/>
            </a:pPr>
            <a:r>
              <a:rPr lang="en-US" sz="2000" dirty="0">
                <a:solidFill>
                  <a:schemeClr val="tx1">
                    <a:lumMod val="60000"/>
                    <a:lumOff val="40000"/>
                  </a:schemeClr>
                </a:solidFill>
              </a:rPr>
              <a:t>8. John A. </a:t>
            </a:r>
            <a:r>
              <a:rPr lang="en-US" sz="2000" dirty="0" err="1">
                <a:solidFill>
                  <a:schemeClr val="tx1">
                    <a:lumMod val="60000"/>
                    <a:lumOff val="40000"/>
                  </a:schemeClr>
                </a:solidFill>
              </a:rPr>
              <a:t>Spertus</a:t>
            </a:r>
            <a:r>
              <a:rPr lang="en-US" sz="2000" dirty="0">
                <a:solidFill>
                  <a:schemeClr val="tx1">
                    <a:lumMod val="60000"/>
                    <a:lumOff val="40000"/>
                  </a:schemeClr>
                </a:solidFill>
              </a:rPr>
              <a:t>, MD, MPH. International Study of Comparative Health Effectiveness with Medical and Invasive Approaches ‒ Chronic Kidney Disease Primary Report of Quality of Life Outcomes.                                         AHA Scientific Sessions. Philadelphia, PA 11/14/2019</a:t>
            </a:r>
          </a:p>
          <a:p>
            <a:pPr marL="0" indent="0" algn="ctr">
              <a:buNone/>
              <a:defRPr/>
            </a:pPr>
            <a:endParaRPr lang="en-US" sz="2000" dirty="0">
              <a:solidFill>
                <a:schemeClr val="tx1">
                  <a:lumMod val="60000"/>
                  <a:lumOff val="40000"/>
                </a:schemeClr>
              </a:solidFill>
            </a:endParaRPr>
          </a:p>
          <a:p>
            <a:pPr marL="0" indent="0" algn="ctr">
              <a:buNone/>
              <a:defRPr/>
            </a:pPr>
            <a:endParaRPr lang="en-US" sz="2000" dirty="0"/>
          </a:p>
          <a:p>
            <a:pPr marL="0" indent="0" algn="ctr">
              <a:buNone/>
              <a:defRPr/>
            </a:pPr>
            <a:endParaRPr lang="en-US" sz="2000" dirty="0"/>
          </a:p>
          <a:p>
            <a:pPr marL="0" indent="0" algn="ctr">
              <a:buNone/>
              <a:defRPr/>
            </a:pPr>
            <a:endParaRPr lang="en-US" sz="2000" dirty="0"/>
          </a:p>
          <a:p>
            <a:pPr marL="0" indent="0">
              <a:buNone/>
              <a:defRPr/>
            </a:pPr>
            <a:endParaRPr lang="en-US" sz="2000" dirty="0"/>
          </a:p>
          <a:p>
            <a:pPr marL="0" indent="0">
              <a:buNone/>
              <a:defRPr/>
            </a:pPr>
            <a:endParaRPr lang="en-US" sz="1800" dirty="0"/>
          </a:p>
          <a:p>
            <a:pPr marL="0" indent="0">
              <a:buNone/>
              <a:defRPr/>
            </a:pPr>
            <a:endParaRPr lang="en-US" sz="1800" dirty="0"/>
          </a:p>
          <a:p>
            <a:pPr marL="0" indent="0">
              <a:buNone/>
              <a:defRPr/>
            </a:pPr>
            <a:endParaRPr lang="en-US" sz="1800" dirty="0"/>
          </a:p>
          <a:p>
            <a:pPr marL="0" indent="0">
              <a:buNone/>
              <a:defRPr/>
            </a:pPr>
            <a:endParaRPr lang="en-US" sz="1800" dirty="0"/>
          </a:p>
          <a:p>
            <a:pPr marL="0" indent="0">
              <a:buNone/>
              <a:defRPr/>
            </a:pPr>
            <a:endParaRPr lang="en-US" dirty="0"/>
          </a:p>
          <a:p>
            <a:pPr marL="0" indent="0">
              <a:buNone/>
              <a:defRPr/>
            </a:pPr>
            <a:endParaRPr lang="en-US" dirty="0"/>
          </a:p>
        </p:txBody>
      </p:sp>
      <p:sp>
        <p:nvSpPr>
          <p:cNvPr id="9220" name="Rectangle 1">
            <a:extLst>
              <a:ext uri="{FF2B5EF4-FFF2-40B4-BE49-F238E27FC236}">
                <a16:creationId xmlns:a16="http://schemas.microsoft.com/office/drawing/2014/main" id="{269776B4-325C-484D-9CE5-55D2BACD094F}"/>
              </a:ext>
            </a:extLst>
          </p:cNvPr>
          <p:cNvSpPr>
            <a:spLocks noChangeArrowheads="1"/>
          </p:cNvSpPr>
          <p:nvPr/>
        </p:nvSpPr>
        <p:spPr bwMode="auto">
          <a:xfrm>
            <a:off x="1078029" y="228601"/>
            <a:ext cx="105107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b="1" dirty="0">
                <a:solidFill>
                  <a:schemeClr val="tx2"/>
                </a:solidFill>
              </a:rPr>
              <a:t>New Studies for 12/11/2019 Scientific Update Session</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7F15-3707-45AF-8948-23161F918330}"/>
              </a:ext>
            </a:extLst>
          </p:cNvPr>
          <p:cNvSpPr>
            <a:spLocks noGrp="1"/>
          </p:cNvSpPr>
          <p:nvPr>
            <p:ph type="title"/>
          </p:nvPr>
        </p:nvSpPr>
        <p:spPr>
          <a:xfrm>
            <a:off x="1077685" y="1"/>
            <a:ext cx="10515599" cy="1059542"/>
          </a:xfrm>
        </p:spPr>
        <p:txBody>
          <a:bodyPr>
            <a:normAutofit/>
          </a:bodyPr>
          <a:lstStyle/>
          <a:p>
            <a:pPr algn="ctr"/>
            <a:r>
              <a:rPr lang="en-US" sz="3200" i="1" dirty="0" err="1">
                <a:ea typeface="Lato" panose="020F0502020204030203" pitchFamily="34" charset="0"/>
                <a:cs typeface="Lato" panose="020F0502020204030203" pitchFamily="34" charset="0"/>
              </a:rPr>
              <a:t>Aggregatibacter</a:t>
            </a:r>
            <a:r>
              <a:rPr lang="en-US" sz="3200" i="1" dirty="0">
                <a:ea typeface="Lato" panose="020F0502020204030203" pitchFamily="34" charset="0"/>
                <a:cs typeface="Lato" panose="020F0502020204030203" pitchFamily="34" charset="0"/>
              </a:rPr>
              <a:t> </a:t>
            </a:r>
            <a:r>
              <a:rPr lang="en-US" sz="3200" i="1" dirty="0" err="1">
                <a:ea typeface="Lato" panose="020F0502020204030203" pitchFamily="34" charset="0"/>
                <a:cs typeface="Lato" panose="020F0502020204030203" pitchFamily="34" charset="0"/>
              </a:rPr>
              <a:t>actinomycetemcomitans</a:t>
            </a:r>
            <a:r>
              <a:rPr lang="en-US" sz="3200" i="1" dirty="0">
                <a:ea typeface="Lato" panose="020F0502020204030203" pitchFamily="34" charset="0"/>
                <a:cs typeface="Lato" panose="020F0502020204030203" pitchFamily="34" charset="0"/>
              </a:rPr>
              <a:t> (Aa) a</a:t>
            </a:r>
            <a:r>
              <a:rPr lang="en-US" sz="3200" dirty="0">
                <a:ea typeface="Lato" panose="020F0502020204030203" pitchFamily="34" charset="0"/>
                <a:cs typeface="Lato" panose="020F0502020204030203" pitchFamily="34" charset="0"/>
              </a:rPr>
              <a:t> Virulent Periodontal Pathogen</a:t>
            </a:r>
            <a:endParaRPr lang="en-US" sz="3200" i="1" dirty="0">
              <a:solidFill>
                <a:srgbClr val="003C71"/>
              </a:solidFill>
              <a:latin typeface="Lato" panose="020F0502020204030203" pitchFamily="34" charset="0"/>
              <a:ea typeface="Lato" panose="020F0502020204030203" pitchFamily="34" charset="0"/>
              <a:cs typeface="Lato" panose="020F0502020204030203" pitchFamily="34" charset="0"/>
            </a:endParaRPr>
          </a:p>
        </p:txBody>
      </p:sp>
      <p:sp>
        <p:nvSpPr>
          <p:cNvPr id="3" name="Content Placeholder 2">
            <a:extLst>
              <a:ext uri="{FF2B5EF4-FFF2-40B4-BE49-F238E27FC236}">
                <a16:creationId xmlns:a16="http://schemas.microsoft.com/office/drawing/2014/main" id="{06DA0057-B9CB-41EE-8FB4-D8CD3AECA24D}"/>
              </a:ext>
            </a:extLst>
          </p:cNvPr>
          <p:cNvSpPr>
            <a:spLocks noGrp="1"/>
          </p:cNvSpPr>
          <p:nvPr>
            <p:ph idx="1"/>
          </p:nvPr>
        </p:nvSpPr>
        <p:spPr>
          <a:xfrm>
            <a:off x="1077686" y="1785257"/>
            <a:ext cx="10515600" cy="3701143"/>
          </a:xfrm>
        </p:spPr>
        <p:txBody>
          <a:bodyPr/>
          <a:lstStyle/>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In addition, CDT can activate osteolytic cytokine production.</a:t>
            </a:r>
          </a:p>
          <a:p>
            <a:pPr marL="0" indent="0" algn="ctr">
              <a:buNone/>
            </a:pPr>
            <a:endParaRPr lang="en-US" dirty="0">
              <a:solidFill>
                <a:srgbClr val="003C71"/>
              </a:solidFill>
              <a:ea typeface="Lato" panose="020F0502020204030203" pitchFamily="34" charset="0"/>
              <a:cs typeface="Lato" panose="020F0502020204030203" pitchFamily="34" charset="0"/>
            </a:endParaRPr>
          </a:p>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It can induce the expression of receptor activator of nuclear factor kappa-B (RANKL)  potentiating bone destruction.</a:t>
            </a:r>
          </a:p>
        </p:txBody>
      </p:sp>
      <p:sp>
        <p:nvSpPr>
          <p:cNvPr id="4" name="TextBox 3">
            <a:extLst>
              <a:ext uri="{FF2B5EF4-FFF2-40B4-BE49-F238E27FC236}">
                <a16:creationId xmlns:a16="http://schemas.microsoft.com/office/drawing/2014/main" id="{81436BE7-5C3D-497C-AB43-C7D3B1372B7B}"/>
              </a:ext>
            </a:extLst>
          </p:cNvPr>
          <p:cNvSpPr txBox="1"/>
          <p:nvPr/>
        </p:nvSpPr>
        <p:spPr>
          <a:xfrm>
            <a:off x="1077686" y="5791202"/>
            <a:ext cx="10515598" cy="923330"/>
          </a:xfrm>
          <a:prstGeom prst="rect">
            <a:avLst/>
          </a:prstGeom>
          <a:noFill/>
        </p:spPr>
        <p:txBody>
          <a:bodyPr wrap="square" rtlCol="0">
            <a:spAutoFit/>
          </a:bodyPr>
          <a:lstStyle/>
          <a:p>
            <a:pPr algn="ctr"/>
            <a:r>
              <a:rPr lang="en-US" dirty="0" err="1">
                <a:solidFill>
                  <a:schemeClr val="tx1">
                    <a:lumMod val="60000"/>
                    <a:lumOff val="40000"/>
                  </a:schemeClr>
                </a:solidFill>
              </a:rPr>
              <a:t>Belibasakis</a:t>
            </a:r>
            <a:r>
              <a:rPr lang="en-US" dirty="0">
                <a:solidFill>
                  <a:schemeClr val="tx1">
                    <a:lumMod val="60000"/>
                    <a:lumOff val="40000"/>
                  </a:schemeClr>
                </a:solidFill>
              </a:rPr>
              <a:t>, G. N., et al. (2019). "Virulence and Pathogenicity Properties of </a:t>
            </a:r>
            <a:r>
              <a:rPr lang="en-US" dirty="0" err="1">
                <a:solidFill>
                  <a:schemeClr val="tx1">
                    <a:lumMod val="60000"/>
                    <a:lumOff val="40000"/>
                  </a:schemeClr>
                </a:solidFill>
              </a:rPr>
              <a:t>Aggregatibacter</a:t>
            </a:r>
            <a:r>
              <a:rPr lang="en-US" dirty="0">
                <a:solidFill>
                  <a:schemeClr val="tx1">
                    <a:lumMod val="60000"/>
                    <a:lumOff val="40000"/>
                  </a:schemeClr>
                </a:solidFill>
              </a:rPr>
              <a:t> </a:t>
            </a:r>
            <a:r>
              <a:rPr lang="en-US" dirty="0" err="1">
                <a:solidFill>
                  <a:schemeClr val="tx1">
                    <a:lumMod val="60000"/>
                    <a:lumOff val="40000"/>
                  </a:schemeClr>
                </a:solidFill>
              </a:rPr>
              <a:t>actinomycetemcomitans</a:t>
            </a:r>
            <a:r>
              <a:rPr lang="en-US" dirty="0">
                <a:solidFill>
                  <a:schemeClr val="tx1">
                    <a:lumMod val="60000"/>
                    <a:lumOff val="40000"/>
                  </a:schemeClr>
                </a:solidFill>
              </a:rPr>
              <a:t>." </a:t>
            </a:r>
            <a:r>
              <a:rPr lang="en-US" u="sng" dirty="0">
                <a:solidFill>
                  <a:schemeClr val="tx1">
                    <a:lumMod val="60000"/>
                    <a:lumOff val="40000"/>
                  </a:schemeClr>
                </a:solidFill>
              </a:rPr>
              <a:t>Pathogens</a:t>
            </a:r>
            <a:r>
              <a:rPr lang="en-US" dirty="0">
                <a:solidFill>
                  <a:schemeClr val="tx1">
                    <a:lumMod val="60000"/>
                    <a:lumOff val="40000"/>
                  </a:schemeClr>
                </a:solidFill>
              </a:rPr>
              <a:t> </a:t>
            </a:r>
            <a:r>
              <a:rPr lang="en-US" b="1" dirty="0">
                <a:solidFill>
                  <a:schemeClr val="tx1">
                    <a:lumMod val="60000"/>
                    <a:lumOff val="40000"/>
                  </a:schemeClr>
                </a:solidFill>
              </a:rPr>
              <a:t>8</a:t>
            </a:r>
            <a:r>
              <a:rPr lang="en-US" dirty="0">
                <a:solidFill>
                  <a:schemeClr val="tx1">
                    <a:lumMod val="60000"/>
                    <a:lumOff val="40000"/>
                  </a:schemeClr>
                </a:solidFill>
              </a:rPr>
              <a:t>(4).</a:t>
            </a:r>
          </a:p>
          <a:p>
            <a:pPr algn="ctr"/>
            <a:r>
              <a:rPr lang="en-US" dirty="0">
                <a:solidFill>
                  <a:schemeClr val="tx1">
                    <a:lumMod val="60000"/>
                    <a:lumOff val="40000"/>
                  </a:schemeClr>
                </a:solidFill>
              </a:rPr>
              <a:t>	</a:t>
            </a:r>
            <a:endParaRPr lang="en-US" b="1" dirty="0">
              <a:solidFill>
                <a:schemeClr val="tx1">
                  <a:lumMod val="60000"/>
                  <a:lumOff val="40000"/>
                </a:schemeClr>
              </a:solidFill>
            </a:endParaRPr>
          </a:p>
        </p:txBody>
      </p:sp>
    </p:spTree>
    <p:extLst>
      <p:ext uri="{BB962C8B-B14F-4D97-AF65-F5344CB8AC3E}">
        <p14:creationId xmlns:p14="http://schemas.microsoft.com/office/powerpoint/2010/main" val="41535674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7F15-3707-45AF-8948-23161F918330}"/>
              </a:ext>
            </a:extLst>
          </p:cNvPr>
          <p:cNvSpPr>
            <a:spLocks noGrp="1"/>
          </p:cNvSpPr>
          <p:nvPr>
            <p:ph type="title"/>
          </p:nvPr>
        </p:nvSpPr>
        <p:spPr>
          <a:xfrm>
            <a:off x="1077685" y="1"/>
            <a:ext cx="10515599" cy="1059542"/>
          </a:xfrm>
        </p:spPr>
        <p:txBody>
          <a:bodyPr>
            <a:normAutofit/>
          </a:bodyPr>
          <a:lstStyle/>
          <a:p>
            <a:pPr algn="ctr"/>
            <a:r>
              <a:rPr lang="en-US" sz="3200" i="1" dirty="0" err="1">
                <a:ea typeface="Lato" panose="020F0502020204030203" pitchFamily="34" charset="0"/>
                <a:cs typeface="Lato" panose="020F0502020204030203" pitchFamily="34" charset="0"/>
              </a:rPr>
              <a:t>Aggregatibacter</a:t>
            </a:r>
            <a:r>
              <a:rPr lang="en-US" sz="3200" i="1" dirty="0">
                <a:ea typeface="Lato" panose="020F0502020204030203" pitchFamily="34" charset="0"/>
                <a:cs typeface="Lato" panose="020F0502020204030203" pitchFamily="34" charset="0"/>
              </a:rPr>
              <a:t> </a:t>
            </a:r>
            <a:r>
              <a:rPr lang="en-US" sz="3200" i="1" dirty="0" err="1">
                <a:ea typeface="Lato" panose="020F0502020204030203" pitchFamily="34" charset="0"/>
                <a:cs typeface="Lato" panose="020F0502020204030203" pitchFamily="34" charset="0"/>
              </a:rPr>
              <a:t>actinomycetemcomitans</a:t>
            </a:r>
            <a:r>
              <a:rPr lang="en-US" sz="3200" i="1" dirty="0">
                <a:ea typeface="Lato" panose="020F0502020204030203" pitchFamily="34" charset="0"/>
                <a:cs typeface="Lato" panose="020F0502020204030203" pitchFamily="34" charset="0"/>
              </a:rPr>
              <a:t> (Aa) a</a:t>
            </a:r>
            <a:r>
              <a:rPr lang="en-US" sz="3200" dirty="0">
                <a:ea typeface="Lato" panose="020F0502020204030203" pitchFamily="34" charset="0"/>
                <a:cs typeface="Lato" panose="020F0502020204030203" pitchFamily="34" charset="0"/>
              </a:rPr>
              <a:t> Virulent Periodontal Pathogen</a:t>
            </a:r>
            <a:endParaRPr lang="en-US" sz="3200" i="1" dirty="0">
              <a:solidFill>
                <a:srgbClr val="003C71"/>
              </a:solidFill>
              <a:latin typeface="Lato" panose="020F0502020204030203" pitchFamily="34" charset="0"/>
              <a:ea typeface="Lato" panose="020F0502020204030203" pitchFamily="34" charset="0"/>
              <a:cs typeface="Lato" panose="020F0502020204030203" pitchFamily="34" charset="0"/>
            </a:endParaRPr>
          </a:p>
        </p:txBody>
      </p:sp>
      <p:sp>
        <p:nvSpPr>
          <p:cNvPr id="3" name="Content Placeholder 2">
            <a:extLst>
              <a:ext uri="{FF2B5EF4-FFF2-40B4-BE49-F238E27FC236}">
                <a16:creationId xmlns:a16="http://schemas.microsoft.com/office/drawing/2014/main" id="{06DA0057-B9CB-41EE-8FB4-D8CD3AECA24D}"/>
              </a:ext>
            </a:extLst>
          </p:cNvPr>
          <p:cNvSpPr>
            <a:spLocks noGrp="1"/>
          </p:cNvSpPr>
          <p:nvPr>
            <p:ph idx="1"/>
          </p:nvPr>
        </p:nvSpPr>
        <p:spPr>
          <a:xfrm>
            <a:off x="1077686" y="1444171"/>
            <a:ext cx="10515600" cy="4042229"/>
          </a:xfrm>
        </p:spPr>
        <p:txBody>
          <a:bodyPr/>
          <a:lstStyle/>
          <a:p>
            <a:pPr marL="0" indent="0" algn="ctr">
              <a:buNone/>
            </a:pPr>
            <a:r>
              <a:rPr lang="en-US" i="1" dirty="0">
                <a:solidFill>
                  <a:srgbClr val="003C71"/>
                </a:solidFill>
                <a:latin typeface="Lato" panose="020F0502020204030203" pitchFamily="34" charset="0"/>
                <a:ea typeface="Lato" panose="020F0502020204030203" pitchFamily="34" charset="0"/>
                <a:cs typeface="Lato" panose="020F0502020204030203" pitchFamily="34" charset="0"/>
              </a:rPr>
              <a:t>Aa </a:t>
            </a:r>
            <a:r>
              <a:rPr lang="en-US" dirty="0">
                <a:solidFill>
                  <a:srgbClr val="003C71"/>
                </a:solidFill>
                <a:latin typeface="Lato" panose="020F0502020204030203" pitchFamily="34" charset="0"/>
                <a:ea typeface="Lato" panose="020F0502020204030203" pitchFamily="34" charset="0"/>
                <a:cs typeface="Lato" panose="020F0502020204030203" pitchFamily="34" charset="0"/>
              </a:rPr>
              <a:t>is covered by lipopolysaccharide (LPS) which trips toll-like receptors leading to activation of NF-KB.</a:t>
            </a:r>
          </a:p>
          <a:p>
            <a:pPr marL="0" indent="0" algn="ctr">
              <a:buNone/>
            </a:pPr>
            <a:endParaRPr lang="en-US" i="1" dirty="0">
              <a:solidFill>
                <a:srgbClr val="003C71"/>
              </a:solidFill>
              <a:ea typeface="Lato" panose="020F0502020204030203" pitchFamily="34" charset="0"/>
              <a:cs typeface="Lato" panose="020F0502020204030203" pitchFamily="34" charset="0"/>
            </a:endParaRPr>
          </a:p>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There are at least seven structural differences in the LPSs of </a:t>
            </a:r>
            <a:r>
              <a:rPr lang="en-US" i="1" dirty="0">
                <a:solidFill>
                  <a:srgbClr val="003C71"/>
                </a:solidFill>
                <a:latin typeface="Lato" panose="020F0502020204030203" pitchFamily="34" charset="0"/>
                <a:ea typeface="Lato" panose="020F0502020204030203" pitchFamily="34" charset="0"/>
                <a:cs typeface="Lato" panose="020F0502020204030203" pitchFamily="34" charset="0"/>
              </a:rPr>
              <a:t>Aa </a:t>
            </a:r>
            <a:r>
              <a:rPr lang="en-US" dirty="0">
                <a:solidFill>
                  <a:srgbClr val="003C71"/>
                </a:solidFill>
                <a:latin typeface="Lato" panose="020F0502020204030203" pitchFamily="34" charset="0"/>
                <a:ea typeface="Lato" panose="020F0502020204030203" pitchFamily="34" charset="0"/>
                <a:cs typeface="Lato" panose="020F0502020204030203" pitchFamily="34" charset="0"/>
              </a:rPr>
              <a:t>which form the basis for PCR serotyping.</a:t>
            </a:r>
            <a:endParaRPr lang="en-US" i="1" dirty="0">
              <a:solidFill>
                <a:srgbClr val="003C71"/>
              </a:solidFill>
              <a:latin typeface="Lato" panose="020F0502020204030203" pitchFamily="34" charset="0"/>
              <a:ea typeface="Lato" panose="020F0502020204030203" pitchFamily="34" charset="0"/>
              <a:cs typeface="Lato" panose="020F0502020204030203" pitchFamily="34" charset="0"/>
            </a:endParaRPr>
          </a:p>
        </p:txBody>
      </p:sp>
      <p:sp>
        <p:nvSpPr>
          <p:cNvPr id="4" name="TextBox 3">
            <a:extLst>
              <a:ext uri="{FF2B5EF4-FFF2-40B4-BE49-F238E27FC236}">
                <a16:creationId xmlns:a16="http://schemas.microsoft.com/office/drawing/2014/main" id="{81436BE7-5C3D-497C-AB43-C7D3B1372B7B}"/>
              </a:ext>
            </a:extLst>
          </p:cNvPr>
          <p:cNvSpPr txBox="1"/>
          <p:nvPr/>
        </p:nvSpPr>
        <p:spPr>
          <a:xfrm>
            <a:off x="1077686" y="5791202"/>
            <a:ext cx="10515598" cy="923330"/>
          </a:xfrm>
          <a:prstGeom prst="rect">
            <a:avLst/>
          </a:prstGeom>
          <a:noFill/>
        </p:spPr>
        <p:txBody>
          <a:bodyPr wrap="square" rtlCol="0">
            <a:spAutoFit/>
          </a:bodyPr>
          <a:lstStyle/>
          <a:p>
            <a:pPr algn="ctr"/>
            <a:r>
              <a:rPr lang="en-US" dirty="0" err="1">
                <a:solidFill>
                  <a:schemeClr val="tx1">
                    <a:lumMod val="60000"/>
                    <a:lumOff val="40000"/>
                  </a:schemeClr>
                </a:solidFill>
              </a:rPr>
              <a:t>Belibasakis</a:t>
            </a:r>
            <a:r>
              <a:rPr lang="en-US" dirty="0">
                <a:solidFill>
                  <a:schemeClr val="tx1">
                    <a:lumMod val="60000"/>
                    <a:lumOff val="40000"/>
                  </a:schemeClr>
                </a:solidFill>
              </a:rPr>
              <a:t>, G. N., et al. (2019). "Virulence and Pathogenicity Properties of </a:t>
            </a:r>
            <a:r>
              <a:rPr lang="en-US" dirty="0" err="1">
                <a:solidFill>
                  <a:schemeClr val="tx1">
                    <a:lumMod val="60000"/>
                    <a:lumOff val="40000"/>
                  </a:schemeClr>
                </a:solidFill>
              </a:rPr>
              <a:t>Aggregatibacter</a:t>
            </a:r>
            <a:r>
              <a:rPr lang="en-US" dirty="0">
                <a:solidFill>
                  <a:schemeClr val="tx1">
                    <a:lumMod val="60000"/>
                    <a:lumOff val="40000"/>
                  </a:schemeClr>
                </a:solidFill>
              </a:rPr>
              <a:t> </a:t>
            </a:r>
            <a:r>
              <a:rPr lang="en-US" dirty="0" err="1">
                <a:solidFill>
                  <a:schemeClr val="tx1">
                    <a:lumMod val="60000"/>
                    <a:lumOff val="40000"/>
                  </a:schemeClr>
                </a:solidFill>
              </a:rPr>
              <a:t>actinomycetemcomitans</a:t>
            </a:r>
            <a:r>
              <a:rPr lang="en-US" dirty="0">
                <a:solidFill>
                  <a:schemeClr val="tx1">
                    <a:lumMod val="60000"/>
                    <a:lumOff val="40000"/>
                  </a:schemeClr>
                </a:solidFill>
              </a:rPr>
              <a:t>." </a:t>
            </a:r>
            <a:r>
              <a:rPr lang="en-US" u="sng" dirty="0">
                <a:solidFill>
                  <a:schemeClr val="tx1">
                    <a:lumMod val="60000"/>
                    <a:lumOff val="40000"/>
                  </a:schemeClr>
                </a:solidFill>
              </a:rPr>
              <a:t>Pathogens</a:t>
            </a:r>
            <a:r>
              <a:rPr lang="en-US" dirty="0">
                <a:solidFill>
                  <a:schemeClr val="tx1">
                    <a:lumMod val="60000"/>
                    <a:lumOff val="40000"/>
                  </a:schemeClr>
                </a:solidFill>
              </a:rPr>
              <a:t> </a:t>
            </a:r>
            <a:r>
              <a:rPr lang="en-US" b="1" dirty="0">
                <a:solidFill>
                  <a:schemeClr val="tx1">
                    <a:lumMod val="60000"/>
                    <a:lumOff val="40000"/>
                  </a:schemeClr>
                </a:solidFill>
              </a:rPr>
              <a:t>8</a:t>
            </a:r>
            <a:r>
              <a:rPr lang="en-US" dirty="0">
                <a:solidFill>
                  <a:schemeClr val="tx1">
                    <a:lumMod val="60000"/>
                    <a:lumOff val="40000"/>
                  </a:schemeClr>
                </a:solidFill>
              </a:rPr>
              <a:t>(4).</a:t>
            </a:r>
          </a:p>
          <a:p>
            <a:pPr algn="ctr"/>
            <a:r>
              <a:rPr lang="en-US" dirty="0">
                <a:solidFill>
                  <a:schemeClr val="tx1">
                    <a:lumMod val="60000"/>
                    <a:lumOff val="40000"/>
                  </a:schemeClr>
                </a:solidFill>
              </a:rPr>
              <a:t>	</a:t>
            </a:r>
            <a:endParaRPr lang="en-US" b="1" dirty="0">
              <a:solidFill>
                <a:schemeClr val="tx1">
                  <a:lumMod val="60000"/>
                  <a:lumOff val="40000"/>
                </a:schemeClr>
              </a:solidFill>
            </a:endParaRPr>
          </a:p>
        </p:txBody>
      </p:sp>
    </p:spTree>
    <p:extLst>
      <p:ext uri="{BB962C8B-B14F-4D97-AF65-F5344CB8AC3E}">
        <p14:creationId xmlns:p14="http://schemas.microsoft.com/office/powerpoint/2010/main" val="18013174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7F15-3707-45AF-8948-23161F918330}"/>
              </a:ext>
            </a:extLst>
          </p:cNvPr>
          <p:cNvSpPr>
            <a:spLocks noGrp="1"/>
          </p:cNvSpPr>
          <p:nvPr>
            <p:ph type="title"/>
          </p:nvPr>
        </p:nvSpPr>
        <p:spPr>
          <a:xfrm>
            <a:off x="1077685" y="1"/>
            <a:ext cx="10515599" cy="1059542"/>
          </a:xfrm>
        </p:spPr>
        <p:txBody>
          <a:bodyPr>
            <a:normAutofit/>
          </a:bodyPr>
          <a:lstStyle/>
          <a:p>
            <a:pPr algn="ctr"/>
            <a:r>
              <a:rPr lang="en-US" sz="3200" i="1" dirty="0" err="1">
                <a:ea typeface="Lato" panose="020F0502020204030203" pitchFamily="34" charset="0"/>
                <a:cs typeface="Lato" panose="020F0502020204030203" pitchFamily="34" charset="0"/>
              </a:rPr>
              <a:t>Aggregatibacter</a:t>
            </a:r>
            <a:r>
              <a:rPr lang="en-US" sz="3200" i="1" dirty="0">
                <a:ea typeface="Lato" panose="020F0502020204030203" pitchFamily="34" charset="0"/>
                <a:cs typeface="Lato" panose="020F0502020204030203" pitchFamily="34" charset="0"/>
              </a:rPr>
              <a:t> </a:t>
            </a:r>
            <a:r>
              <a:rPr lang="en-US" sz="3200" i="1" dirty="0" err="1">
                <a:ea typeface="Lato" panose="020F0502020204030203" pitchFamily="34" charset="0"/>
                <a:cs typeface="Lato" panose="020F0502020204030203" pitchFamily="34" charset="0"/>
              </a:rPr>
              <a:t>actinomycetemcomitans</a:t>
            </a:r>
            <a:r>
              <a:rPr lang="en-US" sz="3200" i="1" dirty="0">
                <a:ea typeface="Lato" panose="020F0502020204030203" pitchFamily="34" charset="0"/>
                <a:cs typeface="Lato" panose="020F0502020204030203" pitchFamily="34" charset="0"/>
              </a:rPr>
              <a:t> (Aa) a</a:t>
            </a:r>
            <a:r>
              <a:rPr lang="en-US" sz="3200" dirty="0">
                <a:ea typeface="Lato" panose="020F0502020204030203" pitchFamily="34" charset="0"/>
                <a:cs typeface="Lato" panose="020F0502020204030203" pitchFamily="34" charset="0"/>
              </a:rPr>
              <a:t> Virulent Periodontal Pathogen</a:t>
            </a:r>
            <a:endParaRPr lang="en-US" sz="3200" i="1" dirty="0">
              <a:solidFill>
                <a:srgbClr val="003C71"/>
              </a:solidFill>
              <a:latin typeface="Lato" panose="020F0502020204030203" pitchFamily="34" charset="0"/>
              <a:ea typeface="Lato" panose="020F0502020204030203" pitchFamily="34" charset="0"/>
              <a:cs typeface="Lato" panose="020F0502020204030203" pitchFamily="34" charset="0"/>
            </a:endParaRPr>
          </a:p>
        </p:txBody>
      </p:sp>
      <p:sp>
        <p:nvSpPr>
          <p:cNvPr id="3" name="Content Placeholder 2">
            <a:extLst>
              <a:ext uri="{FF2B5EF4-FFF2-40B4-BE49-F238E27FC236}">
                <a16:creationId xmlns:a16="http://schemas.microsoft.com/office/drawing/2014/main" id="{06DA0057-B9CB-41EE-8FB4-D8CD3AECA24D}"/>
              </a:ext>
            </a:extLst>
          </p:cNvPr>
          <p:cNvSpPr>
            <a:spLocks noGrp="1"/>
          </p:cNvSpPr>
          <p:nvPr>
            <p:ph idx="1"/>
          </p:nvPr>
        </p:nvSpPr>
        <p:spPr>
          <a:xfrm>
            <a:off x="1077685" y="1582057"/>
            <a:ext cx="10515600" cy="3904343"/>
          </a:xfrm>
        </p:spPr>
        <p:txBody>
          <a:bodyPr/>
          <a:lstStyle/>
          <a:p>
            <a:pPr marL="0" indent="0" algn="ctr">
              <a:buNone/>
            </a:pPr>
            <a:r>
              <a:rPr lang="en-US" i="1" dirty="0">
                <a:solidFill>
                  <a:srgbClr val="003C71"/>
                </a:solidFill>
                <a:ea typeface="Lato" panose="020F0502020204030203" pitchFamily="34" charset="0"/>
                <a:cs typeface="Lato" panose="020F0502020204030203" pitchFamily="34" charset="0"/>
              </a:rPr>
              <a:t>Aa</a:t>
            </a:r>
            <a:r>
              <a:rPr lang="en-US" dirty="0">
                <a:solidFill>
                  <a:srgbClr val="003C71"/>
                </a:solidFill>
                <a:ea typeface="Lato" panose="020F0502020204030203" pitchFamily="34" charset="0"/>
                <a:cs typeface="Lato" panose="020F0502020204030203" pitchFamily="34" charset="0"/>
              </a:rPr>
              <a:t> is able to bind host cytokines, such as IL-1β, IL-8, and IL-6 and internalize them.</a:t>
            </a:r>
          </a:p>
          <a:p>
            <a:pPr marL="0" indent="0" algn="ctr">
              <a:buNone/>
            </a:pPr>
            <a:endParaRPr lang="en-US" dirty="0">
              <a:solidFill>
                <a:srgbClr val="003C71"/>
              </a:solidFill>
              <a:ea typeface="Lato" panose="020F0502020204030203" pitchFamily="34" charset="0"/>
              <a:cs typeface="Lato" panose="020F0502020204030203" pitchFamily="34" charset="0"/>
            </a:endParaRPr>
          </a:p>
          <a:p>
            <a:pPr marL="0" indent="0" algn="ctr">
              <a:buNone/>
            </a:pPr>
            <a:r>
              <a:rPr lang="en-US" dirty="0">
                <a:solidFill>
                  <a:srgbClr val="003C71"/>
                </a:solidFill>
                <a:ea typeface="Lato" panose="020F0502020204030203" pitchFamily="34" charset="0"/>
                <a:cs typeface="Lato" panose="020F0502020204030203" pitchFamily="34" charset="0"/>
              </a:rPr>
              <a:t>This leads to changes in the properties of biofilm, decreasing the metabolic activity, and changing the composition of the extracellular matrix.</a:t>
            </a:r>
            <a:endParaRPr lang="en-US" dirty="0">
              <a:solidFill>
                <a:srgbClr val="003C71"/>
              </a:solidFill>
              <a:latin typeface="Lato" panose="020F0502020204030203" pitchFamily="34" charset="0"/>
              <a:ea typeface="Lato" panose="020F0502020204030203" pitchFamily="34" charset="0"/>
              <a:cs typeface="Lato" panose="020F0502020204030203" pitchFamily="34" charset="0"/>
            </a:endParaRPr>
          </a:p>
        </p:txBody>
      </p:sp>
      <p:sp>
        <p:nvSpPr>
          <p:cNvPr id="4" name="TextBox 3">
            <a:extLst>
              <a:ext uri="{FF2B5EF4-FFF2-40B4-BE49-F238E27FC236}">
                <a16:creationId xmlns:a16="http://schemas.microsoft.com/office/drawing/2014/main" id="{81436BE7-5C3D-497C-AB43-C7D3B1372B7B}"/>
              </a:ext>
            </a:extLst>
          </p:cNvPr>
          <p:cNvSpPr txBox="1"/>
          <p:nvPr/>
        </p:nvSpPr>
        <p:spPr>
          <a:xfrm>
            <a:off x="1077686" y="5791202"/>
            <a:ext cx="10515598" cy="923330"/>
          </a:xfrm>
          <a:prstGeom prst="rect">
            <a:avLst/>
          </a:prstGeom>
          <a:noFill/>
        </p:spPr>
        <p:txBody>
          <a:bodyPr wrap="square" rtlCol="0">
            <a:spAutoFit/>
          </a:bodyPr>
          <a:lstStyle/>
          <a:p>
            <a:pPr algn="ctr"/>
            <a:r>
              <a:rPr lang="en-US" dirty="0" err="1">
                <a:solidFill>
                  <a:schemeClr val="tx1">
                    <a:lumMod val="60000"/>
                    <a:lumOff val="40000"/>
                  </a:schemeClr>
                </a:solidFill>
              </a:rPr>
              <a:t>Belibasakis</a:t>
            </a:r>
            <a:r>
              <a:rPr lang="en-US" dirty="0">
                <a:solidFill>
                  <a:schemeClr val="tx1">
                    <a:lumMod val="60000"/>
                    <a:lumOff val="40000"/>
                  </a:schemeClr>
                </a:solidFill>
              </a:rPr>
              <a:t>, G. N., et al. (2019). "Virulence and Pathogenicity Properties of </a:t>
            </a:r>
            <a:r>
              <a:rPr lang="en-US" dirty="0" err="1">
                <a:solidFill>
                  <a:schemeClr val="tx1">
                    <a:lumMod val="60000"/>
                    <a:lumOff val="40000"/>
                  </a:schemeClr>
                </a:solidFill>
              </a:rPr>
              <a:t>Aggregatibacter</a:t>
            </a:r>
            <a:r>
              <a:rPr lang="en-US" dirty="0">
                <a:solidFill>
                  <a:schemeClr val="tx1">
                    <a:lumMod val="60000"/>
                    <a:lumOff val="40000"/>
                  </a:schemeClr>
                </a:solidFill>
              </a:rPr>
              <a:t> </a:t>
            </a:r>
            <a:r>
              <a:rPr lang="en-US" dirty="0" err="1">
                <a:solidFill>
                  <a:schemeClr val="tx1">
                    <a:lumMod val="60000"/>
                    <a:lumOff val="40000"/>
                  </a:schemeClr>
                </a:solidFill>
              </a:rPr>
              <a:t>actinomycetemcomitans</a:t>
            </a:r>
            <a:r>
              <a:rPr lang="en-US" dirty="0">
                <a:solidFill>
                  <a:schemeClr val="tx1">
                    <a:lumMod val="60000"/>
                    <a:lumOff val="40000"/>
                  </a:schemeClr>
                </a:solidFill>
              </a:rPr>
              <a:t>." </a:t>
            </a:r>
            <a:r>
              <a:rPr lang="en-US" u="sng" dirty="0">
                <a:solidFill>
                  <a:schemeClr val="tx1">
                    <a:lumMod val="60000"/>
                    <a:lumOff val="40000"/>
                  </a:schemeClr>
                </a:solidFill>
              </a:rPr>
              <a:t>Pathogens</a:t>
            </a:r>
            <a:r>
              <a:rPr lang="en-US" dirty="0">
                <a:solidFill>
                  <a:schemeClr val="tx1">
                    <a:lumMod val="60000"/>
                    <a:lumOff val="40000"/>
                  </a:schemeClr>
                </a:solidFill>
              </a:rPr>
              <a:t> </a:t>
            </a:r>
            <a:r>
              <a:rPr lang="en-US" b="1" dirty="0">
                <a:solidFill>
                  <a:schemeClr val="tx1">
                    <a:lumMod val="60000"/>
                    <a:lumOff val="40000"/>
                  </a:schemeClr>
                </a:solidFill>
              </a:rPr>
              <a:t>8</a:t>
            </a:r>
            <a:r>
              <a:rPr lang="en-US" dirty="0">
                <a:solidFill>
                  <a:schemeClr val="tx1">
                    <a:lumMod val="60000"/>
                    <a:lumOff val="40000"/>
                  </a:schemeClr>
                </a:solidFill>
              </a:rPr>
              <a:t>(4).</a:t>
            </a:r>
          </a:p>
          <a:p>
            <a:pPr algn="ctr"/>
            <a:r>
              <a:rPr lang="en-US" dirty="0">
                <a:solidFill>
                  <a:schemeClr val="tx1">
                    <a:lumMod val="60000"/>
                    <a:lumOff val="40000"/>
                  </a:schemeClr>
                </a:solidFill>
              </a:rPr>
              <a:t>	</a:t>
            </a:r>
            <a:endParaRPr lang="en-US" b="1" dirty="0">
              <a:solidFill>
                <a:schemeClr val="tx1">
                  <a:lumMod val="60000"/>
                  <a:lumOff val="40000"/>
                </a:schemeClr>
              </a:solidFill>
            </a:endParaRPr>
          </a:p>
        </p:txBody>
      </p:sp>
    </p:spTree>
    <p:extLst>
      <p:ext uri="{BB962C8B-B14F-4D97-AF65-F5344CB8AC3E}">
        <p14:creationId xmlns:p14="http://schemas.microsoft.com/office/powerpoint/2010/main" val="39785708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7F15-3707-45AF-8948-23161F918330}"/>
              </a:ext>
            </a:extLst>
          </p:cNvPr>
          <p:cNvSpPr>
            <a:spLocks noGrp="1"/>
          </p:cNvSpPr>
          <p:nvPr>
            <p:ph type="title"/>
          </p:nvPr>
        </p:nvSpPr>
        <p:spPr>
          <a:xfrm>
            <a:off x="1077685" y="1"/>
            <a:ext cx="10515599" cy="1059542"/>
          </a:xfrm>
        </p:spPr>
        <p:txBody>
          <a:bodyPr>
            <a:normAutofit/>
          </a:bodyPr>
          <a:lstStyle/>
          <a:p>
            <a:pPr algn="ctr"/>
            <a:r>
              <a:rPr lang="en-US" sz="3200" i="1" dirty="0" err="1">
                <a:ea typeface="Lato" panose="020F0502020204030203" pitchFamily="34" charset="0"/>
                <a:cs typeface="Lato" panose="020F0502020204030203" pitchFamily="34" charset="0"/>
              </a:rPr>
              <a:t>Aggregatibacter</a:t>
            </a:r>
            <a:r>
              <a:rPr lang="en-US" sz="3200" i="1" dirty="0">
                <a:ea typeface="Lato" panose="020F0502020204030203" pitchFamily="34" charset="0"/>
                <a:cs typeface="Lato" panose="020F0502020204030203" pitchFamily="34" charset="0"/>
              </a:rPr>
              <a:t> </a:t>
            </a:r>
            <a:r>
              <a:rPr lang="en-US" sz="3200" i="1" dirty="0" err="1">
                <a:ea typeface="Lato" panose="020F0502020204030203" pitchFamily="34" charset="0"/>
                <a:cs typeface="Lato" panose="020F0502020204030203" pitchFamily="34" charset="0"/>
              </a:rPr>
              <a:t>actinomycetemcomitans</a:t>
            </a:r>
            <a:r>
              <a:rPr lang="en-US" sz="3200" i="1" dirty="0">
                <a:ea typeface="Lato" panose="020F0502020204030203" pitchFamily="34" charset="0"/>
                <a:cs typeface="Lato" panose="020F0502020204030203" pitchFamily="34" charset="0"/>
              </a:rPr>
              <a:t> (Aa) a</a:t>
            </a:r>
            <a:r>
              <a:rPr lang="en-US" sz="3200" dirty="0">
                <a:ea typeface="Lato" panose="020F0502020204030203" pitchFamily="34" charset="0"/>
                <a:cs typeface="Lato" panose="020F0502020204030203" pitchFamily="34" charset="0"/>
              </a:rPr>
              <a:t> Virulent Periodontal Pathogen</a:t>
            </a:r>
            <a:endParaRPr lang="en-US" sz="3200" i="1" dirty="0">
              <a:solidFill>
                <a:srgbClr val="003C71"/>
              </a:solidFill>
              <a:latin typeface="Lato" panose="020F0502020204030203" pitchFamily="34" charset="0"/>
              <a:ea typeface="Lato" panose="020F0502020204030203" pitchFamily="34" charset="0"/>
              <a:cs typeface="Lato" panose="020F0502020204030203" pitchFamily="34" charset="0"/>
            </a:endParaRPr>
          </a:p>
        </p:txBody>
      </p:sp>
      <p:sp>
        <p:nvSpPr>
          <p:cNvPr id="3" name="Content Placeholder 2">
            <a:extLst>
              <a:ext uri="{FF2B5EF4-FFF2-40B4-BE49-F238E27FC236}">
                <a16:creationId xmlns:a16="http://schemas.microsoft.com/office/drawing/2014/main" id="{06DA0057-B9CB-41EE-8FB4-D8CD3AECA24D}"/>
              </a:ext>
            </a:extLst>
          </p:cNvPr>
          <p:cNvSpPr>
            <a:spLocks noGrp="1"/>
          </p:cNvSpPr>
          <p:nvPr>
            <p:ph idx="1"/>
          </p:nvPr>
        </p:nvSpPr>
        <p:spPr>
          <a:xfrm>
            <a:off x="1077686" y="1872343"/>
            <a:ext cx="10515600" cy="3614057"/>
          </a:xfrm>
        </p:spPr>
        <p:txBody>
          <a:bodyPr/>
          <a:lstStyle/>
          <a:p>
            <a:pPr marL="0" indent="0" algn="ctr">
              <a:buNone/>
            </a:pPr>
            <a:r>
              <a:rPr lang="en-US" i="1" dirty="0">
                <a:solidFill>
                  <a:srgbClr val="003C71"/>
                </a:solidFill>
                <a:latin typeface="Lato" panose="020F0502020204030203" pitchFamily="34" charset="0"/>
                <a:ea typeface="Lato" panose="020F0502020204030203" pitchFamily="34" charset="0"/>
                <a:cs typeface="Lato" panose="020F0502020204030203" pitchFamily="34" charset="0"/>
              </a:rPr>
              <a:t>Aa </a:t>
            </a:r>
            <a:r>
              <a:rPr lang="en-US" dirty="0">
                <a:solidFill>
                  <a:srgbClr val="003C71"/>
                </a:solidFill>
                <a:latin typeface="Lato" panose="020F0502020204030203" pitchFamily="34" charset="0"/>
                <a:ea typeface="Lato" panose="020F0502020204030203" pitchFamily="34" charset="0"/>
                <a:cs typeface="Lato" panose="020F0502020204030203" pitchFamily="34" charset="0"/>
              </a:rPr>
              <a:t>creates outer membrane vesicles (OMVs) which are shed into the surrounding tissue.</a:t>
            </a:r>
          </a:p>
          <a:p>
            <a:pPr marL="0" indent="0" algn="ctr">
              <a:buNone/>
            </a:pPr>
            <a:endParaRPr lang="en-US" i="1" dirty="0">
              <a:solidFill>
                <a:srgbClr val="003C71"/>
              </a:solidFill>
              <a:ea typeface="Lato" panose="020F0502020204030203" pitchFamily="34" charset="0"/>
              <a:cs typeface="Lato" panose="020F0502020204030203" pitchFamily="34" charset="0"/>
            </a:endParaRPr>
          </a:p>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These OMVs can contain CDT, leukotoxins, small molecules capable of facilitating bone resorption and microRNAs.</a:t>
            </a:r>
          </a:p>
        </p:txBody>
      </p:sp>
      <p:sp>
        <p:nvSpPr>
          <p:cNvPr id="4" name="TextBox 3">
            <a:extLst>
              <a:ext uri="{FF2B5EF4-FFF2-40B4-BE49-F238E27FC236}">
                <a16:creationId xmlns:a16="http://schemas.microsoft.com/office/drawing/2014/main" id="{81436BE7-5C3D-497C-AB43-C7D3B1372B7B}"/>
              </a:ext>
            </a:extLst>
          </p:cNvPr>
          <p:cNvSpPr txBox="1"/>
          <p:nvPr/>
        </p:nvSpPr>
        <p:spPr>
          <a:xfrm>
            <a:off x="1077686" y="5791202"/>
            <a:ext cx="10515598" cy="923330"/>
          </a:xfrm>
          <a:prstGeom prst="rect">
            <a:avLst/>
          </a:prstGeom>
          <a:noFill/>
        </p:spPr>
        <p:txBody>
          <a:bodyPr wrap="square" rtlCol="0">
            <a:spAutoFit/>
          </a:bodyPr>
          <a:lstStyle/>
          <a:p>
            <a:pPr algn="ctr"/>
            <a:r>
              <a:rPr lang="en-US" dirty="0" err="1">
                <a:solidFill>
                  <a:schemeClr val="tx1">
                    <a:lumMod val="60000"/>
                    <a:lumOff val="40000"/>
                  </a:schemeClr>
                </a:solidFill>
              </a:rPr>
              <a:t>Belibasakis</a:t>
            </a:r>
            <a:r>
              <a:rPr lang="en-US" dirty="0">
                <a:solidFill>
                  <a:schemeClr val="tx1">
                    <a:lumMod val="60000"/>
                    <a:lumOff val="40000"/>
                  </a:schemeClr>
                </a:solidFill>
              </a:rPr>
              <a:t>, G. N., et al. (2019). "Virulence and Pathogenicity Properties of </a:t>
            </a:r>
            <a:r>
              <a:rPr lang="en-US" dirty="0" err="1">
                <a:solidFill>
                  <a:schemeClr val="tx1">
                    <a:lumMod val="60000"/>
                    <a:lumOff val="40000"/>
                  </a:schemeClr>
                </a:solidFill>
              </a:rPr>
              <a:t>Aggregatibacter</a:t>
            </a:r>
            <a:r>
              <a:rPr lang="en-US" dirty="0">
                <a:solidFill>
                  <a:schemeClr val="tx1">
                    <a:lumMod val="60000"/>
                    <a:lumOff val="40000"/>
                  </a:schemeClr>
                </a:solidFill>
              </a:rPr>
              <a:t> </a:t>
            </a:r>
            <a:r>
              <a:rPr lang="en-US" dirty="0" err="1">
                <a:solidFill>
                  <a:schemeClr val="tx1">
                    <a:lumMod val="60000"/>
                    <a:lumOff val="40000"/>
                  </a:schemeClr>
                </a:solidFill>
              </a:rPr>
              <a:t>actinomycetemcomitans</a:t>
            </a:r>
            <a:r>
              <a:rPr lang="en-US" dirty="0">
                <a:solidFill>
                  <a:schemeClr val="tx1">
                    <a:lumMod val="60000"/>
                    <a:lumOff val="40000"/>
                  </a:schemeClr>
                </a:solidFill>
              </a:rPr>
              <a:t>." </a:t>
            </a:r>
            <a:r>
              <a:rPr lang="en-US" u="sng" dirty="0">
                <a:solidFill>
                  <a:schemeClr val="tx1">
                    <a:lumMod val="60000"/>
                    <a:lumOff val="40000"/>
                  </a:schemeClr>
                </a:solidFill>
              </a:rPr>
              <a:t>Pathogens</a:t>
            </a:r>
            <a:r>
              <a:rPr lang="en-US" dirty="0">
                <a:solidFill>
                  <a:schemeClr val="tx1">
                    <a:lumMod val="60000"/>
                    <a:lumOff val="40000"/>
                  </a:schemeClr>
                </a:solidFill>
              </a:rPr>
              <a:t> </a:t>
            </a:r>
            <a:r>
              <a:rPr lang="en-US" b="1" dirty="0">
                <a:solidFill>
                  <a:schemeClr val="tx1">
                    <a:lumMod val="60000"/>
                    <a:lumOff val="40000"/>
                  </a:schemeClr>
                </a:solidFill>
              </a:rPr>
              <a:t>8</a:t>
            </a:r>
            <a:r>
              <a:rPr lang="en-US" dirty="0">
                <a:solidFill>
                  <a:schemeClr val="tx1">
                    <a:lumMod val="60000"/>
                    <a:lumOff val="40000"/>
                  </a:schemeClr>
                </a:solidFill>
              </a:rPr>
              <a:t>(4).</a:t>
            </a:r>
          </a:p>
          <a:p>
            <a:pPr algn="ctr"/>
            <a:r>
              <a:rPr lang="en-US" dirty="0">
                <a:solidFill>
                  <a:schemeClr val="tx1">
                    <a:lumMod val="60000"/>
                    <a:lumOff val="40000"/>
                  </a:schemeClr>
                </a:solidFill>
              </a:rPr>
              <a:t>	</a:t>
            </a:r>
            <a:endParaRPr lang="en-US" b="1" dirty="0">
              <a:solidFill>
                <a:schemeClr val="tx1">
                  <a:lumMod val="60000"/>
                  <a:lumOff val="40000"/>
                </a:schemeClr>
              </a:solidFill>
            </a:endParaRPr>
          </a:p>
        </p:txBody>
      </p:sp>
    </p:spTree>
    <p:extLst>
      <p:ext uri="{BB962C8B-B14F-4D97-AF65-F5344CB8AC3E}">
        <p14:creationId xmlns:p14="http://schemas.microsoft.com/office/powerpoint/2010/main" val="20446536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7F15-3707-45AF-8948-23161F918330}"/>
              </a:ext>
            </a:extLst>
          </p:cNvPr>
          <p:cNvSpPr>
            <a:spLocks noGrp="1"/>
          </p:cNvSpPr>
          <p:nvPr>
            <p:ph type="title"/>
          </p:nvPr>
        </p:nvSpPr>
        <p:spPr>
          <a:xfrm>
            <a:off x="1077685" y="1"/>
            <a:ext cx="10515599" cy="1059542"/>
          </a:xfrm>
        </p:spPr>
        <p:txBody>
          <a:bodyPr>
            <a:normAutofit/>
          </a:bodyPr>
          <a:lstStyle/>
          <a:p>
            <a:pPr algn="ctr"/>
            <a:r>
              <a:rPr lang="en-US" sz="3200" i="1" dirty="0" err="1">
                <a:ea typeface="Lato" panose="020F0502020204030203" pitchFamily="34" charset="0"/>
                <a:cs typeface="Lato" panose="020F0502020204030203" pitchFamily="34" charset="0"/>
              </a:rPr>
              <a:t>Aggregatibacter</a:t>
            </a:r>
            <a:r>
              <a:rPr lang="en-US" sz="3200" i="1" dirty="0">
                <a:ea typeface="Lato" panose="020F0502020204030203" pitchFamily="34" charset="0"/>
                <a:cs typeface="Lato" panose="020F0502020204030203" pitchFamily="34" charset="0"/>
              </a:rPr>
              <a:t> </a:t>
            </a:r>
            <a:r>
              <a:rPr lang="en-US" sz="3200" i="1" dirty="0" err="1">
                <a:ea typeface="Lato" panose="020F0502020204030203" pitchFamily="34" charset="0"/>
                <a:cs typeface="Lato" panose="020F0502020204030203" pitchFamily="34" charset="0"/>
              </a:rPr>
              <a:t>actinomycetemcomitans</a:t>
            </a:r>
            <a:r>
              <a:rPr lang="en-US" sz="3200" i="1" dirty="0">
                <a:ea typeface="Lato" panose="020F0502020204030203" pitchFamily="34" charset="0"/>
                <a:cs typeface="Lato" panose="020F0502020204030203" pitchFamily="34" charset="0"/>
              </a:rPr>
              <a:t> (Aa) a</a:t>
            </a:r>
            <a:r>
              <a:rPr lang="en-US" sz="3200" dirty="0">
                <a:ea typeface="Lato" panose="020F0502020204030203" pitchFamily="34" charset="0"/>
                <a:cs typeface="Lato" panose="020F0502020204030203" pitchFamily="34" charset="0"/>
              </a:rPr>
              <a:t> Virulent Periodontal Pathogen</a:t>
            </a:r>
            <a:endParaRPr lang="en-US" sz="3200" i="1" dirty="0">
              <a:solidFill>
                <a:srgbClr val="003C71"/>
              </a:solidFill>
              <a:latin typeface="Lato" panose="020F0502020204030203" pitchFamily="34" charset="0"/>
              <a:ea typeface="Lato" panose="020F0502020204030203" pitchFamily="34" charset="0"/>
              <a:cs typeface="Lato" panose="020F0502020204030203" pitchFamily="34" charset="0"/>
            </a:endParaRPr>
          </a:p>
        </p:txBody>
      </p:sp>
      <p:sp>
        <p:nvSpPr>
          <p:cNvPr id="3" name="Content Placeholder 2">
            <a:extLst>
              <a:ext uri="{FF2B5EF4-FFF2-40B4-BE49-F238E27FC236}">
                <a16:creationId xmlns:a16="http://schemas.microsoft.com/office/drawing/2014/main" id="{06DA0057-B9CB-41EE-8FB4-D8CD3AECA24D}"/>
              </a:ext>
            </a:extLst>
          </p:cNvPr>
          <p:cNvSpPr>
            <a:spLocks noGrp="1"/>
          </p:cNvSpPr>
          <p:nvPr>
            <p:ph idx="1"/>
          </p:nvPr>
        </p:nvSpPr>
        <p:spPr>
          <a:xfrm>
            <a:off x="1077686" y="1683657"/>
            <a:ext cx="10515600" cy="3802743"/>
          </a:xfrm>
        </p:spPr>
        <p:txBody>
          <a:bodyPr/>
          <a:lstStyle/>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 30% of </a:t>
            </a:r>
            <a:r>
              <a:rPr lang="en-US" i="1" dirty="0">
                <a:solidFill>
                  <a:srgbClr val="003C71"/>
                </a:solidFill>
                <a:latin typeface="Lato" panose="020F0502020204030203" pitchFamily="34" charset="0"/>
                <a:ea typeface="Lato" panose="020F0502020204030203" pitchFamily="34" charset="0"/>
                <a:cs typeface="Lato" panose="020F0502020204030203" pitchFamily="34" charset="0"/>
              </a:rPr>
              <a:t>Aa </a:t>
            </a:r>
            <a:r>
              <a:rPr lang="en-US" dirty="0">
                <a:solidFill>
                  <a:srgbClr val="003C71"/>
                </a:solidFill>
                <a:latin typeface="Lato" panose="020F0502020204030203" pitchFamily="34" charset="0"/>
                <a:ea typeface="Lato" panose="020F0502020204030203" pitchFamily="34" charset="0"/>
                <a:cs typeface="Lato" panose="020F0502020204030203" pitchFamily="34" charset="0"/>
              </a:rPr>
              <a:t>strains are ‘competent’ meaning they can acquire new genes from extracellular DNA.</a:t>
            </a:r>
          </a:p>
          <a:p>
            <a:pPr marL="0" indent="0" algn="ctr">
              <a:buNone/>
            </a:pPr>
            <a:endParaRPr lang="en-US" dirty="0">
              <a:solidFill>
                <a:srgbClr val="003C71"/>
              </a:solidFill>
              <a:ea typeface="Lato" panose="020F0502020204030203" pitchFamily="34" charset="0"/>
              <a:cs typeface="Lato" panose="020F0502020204030203" pitchFamily="34" charset="0"/>
            </a:endParaRPr>
          </a:p>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This type of </a:t>
            </a:r>
            <a:r>
              <a:rPr lang="en-US" i="1" dirty="0">
                <a:solidFill>
                  <a:srgbClr val="003C71"/>
                </a:solidFill>
                <a:latin typeface="Lato" panose="020F0502020204030203" pitchFamily="34" charset="0"/>
                <a:ea typeface="Lato" panose="020F0502020204030203" pitchFamily="34" charset="0"/>
                <a:cs typeface="Lato" panose="020F0502020204030203" pitchFamily="34" charset="0"/>
              </a:rPr>
              <a:t>Aa</a:t>
            </a:r>
            <a:r>
              <a:rPr lang="en-US" dirty="0">
                <a:solidFill>
                  <a:srgbClr val="003C71"/>
                </a:solidFill>
                <a:latin typeface="Lato" panose="020F0502020204030203" pitchFamily="34" charset="0"/>
                <a:ea typeface="Lato" panose="020F0502020204030203" pitchFamily="34" charset="0"/>
                <a:cs typeface="Lato" panose="020F0502020204030203" pitchFamily="34" charset="0"/>
              </a:rPr>
              <a:t> leads to greater genetic diversity and potentially greater virulence.</a:t>
            </a:r>
          </a:p>
          <a:p>
            <a:pPr marL="0" indent="0" algn="ctr">
              <a:buNone/>
            </a:pPr>
            <a:endParaRPr lang="en-US" dirty="0">
              <a:solidFill>
                <a:srgbClr val="003C71"/>
              </a:solidFill>
              <a:ea typeface="Lato" panose="020F0502020204030203" pitchFamily="34" charset="0"/>
              <a:cs typeface="Lato" panose="020F0502020204030203" pitchFamily="34" charset="0"/>
            </a:endParaRPr>
          </a:p>
          <a:p>
            <a:pPr marL="0" indent="0" algn="ctr">
              <a:buNone/>
            </a:pPr>
            <a:endParaRPr lang="en-US" dirty="0">
              <a:solidFill>
                <a:srgbClr val="003C71"/>
              </a:solidFill>
              <a:latin typeface="Lato" panose="020F0502020204030203" pitchFamily="34" charset="0"/>
              <a:ea typeface="Lato" panose="020F0502020204030203" pitchFamily="34" charset="0"/>
              <a:cs typeface="Lato" panose="020F0502020204030203" pitchFamily="34" charset="0"/>
            </a:endParaRPr>
          </a:p>
        </p:txBody>
      </p:sp>
      <p:sp>
        <p:nvSpPr>
          <p:cNvPr id="4" name="TextBox 3">
            <a:extLst>
              <a:ext uri="{FF2B5EF4-FFF2-40B4-BE49-F238E27FC236}">
                <a16:creationId xmlns:a16="http://schemas.microsoft.com/office/drawing/2014/main" id="{81436BE7-5C3D-497C-AB43-C7D3B1372B7B}"/>
              </a:ext>
            </a:extLst>
          </p:cNvPr>
          <p:cNvSpPr txBox="1"/>
          <p:nvPr/>
        </p:nvSpPr>
        <p:spPr>
          <a:xfrm>
            <a:off x="1077686" y="5791202"/>
            <a:ext cx="10515598" cy="923330"/>
          </a:xfrm>
          <a:prstGeom prst="rect">
            <a:avLst/>
          </a:prstGeom>
          <a:noFill/>
        </p:spPr>
        <p:txBody>
          <a:bodyPr wrap="square" rtlCol="0">
            <a:spAutoFit/>
          </a:bodyPr>
          <a:lstStyle/>
          <a:p>
            <a:pPr algn="ctr"/>
            <a:r>
              <a:rPr lang="en-US" dirty="0" err="1">
                <a:solidFill>
                  <a:schemeClr val="tx1">
                    <a:lumMod val="60000"/>
                    <a:lumOff val="40000"/>
                  </a:schemeClr>
                </a:solidFill>
              </a:rPr>
              <a:t>Belibasakis</a:t>
            </a:r>
            <a:r>
              <a:rPr lang="en-US" dirty="0">
                <a:solidFill>
                  <a:schemeClr val="tx1">
                    <a:lumMod val="60000"/>
                    <a:lumOff val="40000"/>
                  </a:schemeClr>
                </a:solidFill>
              </a:rPr>
              <a:t>, G. N., et al. (2019). "Virulence and Pathogenicity Properties of </a:t>
            </a:r>
            <a:r>
              <a:rPr lang="en-US" dirty="0" err="1">
                <a:solidFill>
                  <a:schemeClr val="tx1">
                    <a:lumMod val="60000"/>
                    <a:lumOff val="40000"/>
                  </a:schemeClr>
                </a:solidFill>
              </a:rPr>
              <a:t>Aggregatibacter</a:t>
            </a:r>
            <a:r>
              <a:rPr lang="en-US" dirty="0">
                <a:solidFill>
                  <a:schemeClr val="tx1">
                    <a:lumMod val="60000"/>
                    <a:lumOff val="40000"/>
                  </a:schemeClr>
                </a:solidFill>
              </a:rPr>
              <a:t> </a:t>
            </a:r>
            <a:r>
              <a:rPr lang="en-US" dirty="0" err="1">
                <a:solidFill>
                  <a:schemeClr val="tx1">
                    <a:lumMod val="60000"/>
                    <a:lumOff val="40000"/>
                  </a:schemeClr>
                </a:solidFill>
              </a:rPr>
              <a:t>actinomycetemcomitans</a:t>
            </a:r>
            <a:r>
              <a:rPr lang="en-US" dirty="0">
                <a:solidFill>
                  <a:schemeClr val="tx1">
                    <a:lumMod val="60000"/>
                    <a:lumOff val="40000"/>
                  </a:schemeClr>
                </a:solidFill>
              </a:rPr>
              <a:t>." </a:t>
            </a:r>
            <a:r>
              <a:rPr lang="en-US" u="sng" dirty="0">
                <a:solidFill>
                  <a:schemeClr val="tx1">
                    <a:lumMod val="60000"/>
                    <a:lumOff val="40000"/>
                  </a:schemeClr>
                </a:solidFill>
              </a:rPr>
              <a:t>Pathogens</a:t>
            </a:r>
            <a:r>
              <a:rPr lang="en-US" dirty="0">
                <a:solidFill>
                  <a:schemeClr val="tx1">
                    <a:lumMod val="60000"/>
                    <a:lumOff val="40000"/>
                  </a:schemeClr>
                </a:solidFill>
              </a:rPr>
              <a:t> </a:t>
            </a:r>
            <a:r>
              <a:rPr lang="en-US" b="1" dirty="0">
                <a:solidFill>
                  <a:schemeClr val="tx1">
                    <a:lumMod val="60000"/>
                    <a:lumOff val="40000"/>
                  </a:schemeClr>
                </a:solidFill>
              </a:rPr>
              <a:t>8</a:t>
            </a:r>
            <a:r>
              <a:rPr lang="en-US" dirty="0">
                <a:solidFill>
                  <a:schemeClr val="tx1">
                    <a:lumMod val="60000"/>
                    <a:lumOff val="40000"/>
                  </a:schemeClr>
                </a:solidFill>
              </a:rPr>
              <a:t>(4).</a:t>
            </a:r>
          </a:p>
          <a:p>
            <a:pPr algn="ctr"/>
            <a:r>
              <a:rPr lang="en-US" dirty="0">
                <a:solidFill>
                  <a:schemeClr val="tx1">
                    <a:lumMod val="60000"/>
                    <a:lumOff val="40000"/>
                  </a:schemeClr>
                </a:solidFill>
              </a:rPr>
              <a:t>	</a:t>
            </a:r>
            <a:endParaRPr lang="en-US" b="1" dirty="0">
              <a:solidFill>
                <a:schemeClr val="tx1">
                  <a:lumMod val="60000"/>
                  <a:lumOff val="40000"/>
                </a:schemeClr>
              </a:solidFill>
            </a:endParaRPr>
          </a:p>
        </p:txBody>
      </p:sp>
    </p:spTree>
    <p:extLst>
      <p:ext uri="{BB962C8B-B14F-4D97-AF65-F5344CB8AC3E}">
        <p14:creationId xmlns:p14="http://schemas.microsoft.com/office/powerpoint/2010/main" val="2191061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7F15-3707-45AF-8948-23161F918330}"/>
              </a:ext>
            </a:extLst>
          </p:cNvPr>
          <p:cNvSpPr>
            <a:spLocks noGrp="1"/>
          </p:cNvSpPr>
          <p:nvPr>
            <p:ph type="title"/>
          </p:nvPr>
        </p:nvSpPr>
        <p:spPr>
          <a:xfrm>
            <a:off x="1077685" y="1"/>
            <a:ext cx="10515599" cy="1059542"/>
          </a:xfrm>
        </p:spPr>
        <p:txBody>
          <a:bodyPr>
            <a:normAutofit/>
          </a:bodyPr>
          <a:lstStyle/>
          <a:p>
            <a:pPr algn="ctr"/>
            <a:r>
              <a:rPr lang="en-US" sz="3200" i="1" dirty="0" err="1">
                <a:ea typeface="Lato" panose="020F0502020204030203" pitchFamily="34" charset="0"/>
                <a:cs typeface="Lato" panose="020F0502020204030203" pitchFamily="34" charset="0"/>
              </a:rPr>
              <a:t>Aggregatibacter</a:t>
            </a:r>
            <a:r>
              <a:rPr lang="en-US" sz="3200" i="1" dirty="0">
                <a:ea typeface="Lato" panose="020F0502020204030203" pitchFamily="34" charset="0"/>
                <a:cs typeface="Lato" panose="020F0502020204030203" pitchFamily="34" charset="0"/>
              </a:rPr>
              <a:t> </a:t>
            </a:r>
            <a:r>
              <a:rPr lang="en-US" sz="3200" i="1" dirty="0" err="1">
                <a:ea typeface="Lato" panose="020F0502020204030203" pitchFamily="34" charset="0"/>
                <a:cs typeface="Lato" panose="020F0502020204030203" pitchFamily="34" charset="0"/>
              </a:rPr>
              <a:t>actinomycetemcomitans</a:t>
            </a:r>
            <a:r>
              <a:rPr lang="en-US" sz="3200" i="1" dirty="0">
                <a:ea typeface="Lato" panose="020F0502020204030203" pitchFamily="34" charset="0"/>
                <a:cs typeface="Lato" panose="020F0502020204030203" pitchFamily="34" charset="0"/>
              </a:rPr>
              <a:t> (Aa) a</a:t>
            </a:r>
            <a:r>
              <a:rPr lang="en-US" sz="3200" dirty="0">
                <a:ea typeface="Lato" panose="020F0502020204030203" pitchFamily="34" charset="0"/>
                <a:cs typeface="Lato" panose="020F0502020204030203" pitchFamily="34" charset="0"/>
              </a:rPr>
              <a:t> Virulent Periodontal Pathogen</a:t>
            </a:r>
            <a:endParaRPr lang="en-US" sz="3200" i="1" dirty="0">
              <a:solidFill>
                <a:srgbClr val="003C71"/>
              </a:solidFill>
              <a:latin typeface="Lato" panose="020F0502020204030203" pitchFamily="34" charset="0"/>
              <a:ea typeface="Lato" panose="020F0502020204030203" pitchFamily="34" charset="0"/>
              <a:cs typeface="Lato" panose="020F0502020204030203" pitchFamily="34" charset="0"/>
            </a:endParaRPr>
          </a:p>
        </p:txBody>
      </p:sp>
      <p:sp>
        <p:nvSpPr>
          <p:cNvPr id="3" name="Content Placeholder 2">
            <a:extLst>
              <a:ext uri="{FF2B5EF4-FFF2-40B4-BE49-F238E27FC236}">
                <a16:creationId xmlns:a16="http://schemas.microsoft.com/office/drawing/2014/main" id="{06DA0057-B9CB-41EE-8FB4-D8CD3AECA24D}"/>
              </a:ext>
            </a:extLst>
          </p:cNvPr>
          <p:cNvSpPr>
            <a:spLocks noGrp="1"/>
          </p:cNvSpPr>
          <p:nvPr>
            <p:ph idx="1"/>
          </p:nvPr>
        </p:nvSpPr>
        <p:spPr>
          <a:xfrm>
            <a:off x="1077686" y="1197429"/>
            <a:ext cx="10515600" cy="4288971"/>
          </a:xfrm>
        </p:spPr>
        <p:txBody>
          <a:bodyPr/>
          <a:lstStyle/>
          <a:p>
            <a:pPr marL="0" indent="0" algn="ctr">
              <a:buNone/>
            </a:pPr>
            <a:r>
              <a:rPr lang="en-US" i="1" dirty="0">
                <a:solidFill>
                  <a:srgbClr val="003C71"/>
                </a:solidFill>
                <a:ea typeface="Lato" panose="020F0502020204030203" pitchFamily="34" charset="0"/>
                <a:cs typeface="Lato" panose="020F0502020204030203" pitchFamily="34" charset="0"/>
              </a:rPr>
              <a:t>Aa</a:t>
            </a:r>
            <a:r>
              <a:rPr lang="en-US" dirty="0">
                <a:solidFill>
                  <a:srgbClr val="003C71"/>
                </a:solidFill>
                <a:ea typeface="Lato" panose="020F0502020204030203" pitchFamily="34" charset="0"/>
                <a:cs typeface="Lato" panose="020F0502020204030203" pitchFamily="34" charset="0"/>
              </a:rPr>
              <a:t> has the capacity to employ many virulence mechanisms associated to the pathogenesis of periodontitis.</a:t>
            </a:r>
          </a:p>
          <a:p>
            <a:pPr marL="0" indent="0" algn="ctr">
              <a:buNone/>
            </a:pPr>
            <a:endParaRPr lang="en-US" dirty="0">
              <a:solidFill>
                <a:srgbClr val="003C71"/>
              </a:solidFill>
              <a:ea typeface="Lato" panose="020F0502020204030203" pitchFamily="34" charset="0"/>
              <a:cs typeface="Lato" panose="020F0502020204030203" pitchFamily="34" charset="0"/>
            </a:endParaRPr>
          </a:p>
          <a:p>
            <a:pPr marL="0" indent="0" algn="ctr">
              <a:buNone/>
            </a:pPr>
            <a:r>
              <a:rPr lang="en-US" dirty="0">
                <a:solidFill>
                  <a:srgbClr val="003C71"/>
                </a:solidFill>
                <a:ea typeface="Lato" panose="020F0502020204030203" pitchFamily="34" charset="0"/>
                <a:cs typeface="Lato" panose="020F0502020204030203" pitchFamily="34" charset="0"/>
              </a:rPr>
              <a:t>Without doubt, individuals carrying </a:t>
            </a:r>
            <a:r>
              <a:rPr lang="en-US" i="1" dirty="0">
                <a:solidFill>
                  <a:srgbClr val="003C71"/>
                </a:solidFill>
                <a:ea typeface="Lato" panose="020F0502020204030203" pitchFamily="34" charset="0"/>
                <a:cs typeface="Lato" panose="020F0502020204030203" pitchFamily="34" charset="0"/>
              </a:rPr>
              <a:t>Aa </a:t>
            </a:r>
            <a:r>
              <a:rPr lang="en-US" dirty="0">
                <a:solidFill>
                  <a:srgbClr val="003C71"/>
                </a:solidFill>
                <a:ea typeface="Lato" panose="020F0502020204030203" pitchFamily="34" charset="0"/>
                <a:cs typeface="Lato" panose="020F0502020204030203" pitchFamily="34" charset="0"/>
              </a:rPr>
              <a:t>have a significantly increased risk to develop periodontal disease.</a:t>
            </a:r>
          </a:p>
          <a:p>
            <a:pPr marL="0" indent="0" algn="ctr">
              <a:buNone/>
            </a:pPr>
            <a:endParaRPr lang="en-US" dirty="0">
              <a:solidFill>
                <a:srgbClr val="003C71"/>
              </a:solidFill>
              <a:ea typeface="Lato" panose="020F0502020204030203" pitchFamily="34" charset="0"/>
              <a:cs typeface="Lato" panose="020F0502020204030203" pitchFamily="34" charset="0"/>
            </a:endParaRPr>
          </a:p>
          <a:p>
            <a:pPr marL="0" indent="0" algn="ctr">
              <a:buNone/>
            </a:pPr>
            <a:r>
              <a:rPr lang="en-US" dirty="0">
                <a:solidFill>
                  <a:srgbClr val="003C71"/>
                </a:solidFill>
                <a:ea typeface="Lato" panose="020F0502020204030203" pitchFamily="34" charset="0"/>
                <a:cs typeface="Lato" panose="020F0502020204030203" pitchFamily="34" charset="0"/>
              </a:rPr>
              <a:t>Suitable genetic virulence markers may be important tools in future strategies to manage the risk of </a:t>
            </a:r>
            <a:r>
              <a:rPr lang="en-US" i="1" dirty="0">
                <a:solidFill>
                  <a:srgbClr val="003C71"/>
                </a:solidFill>
                <a:ea typeface="Lato" panose="020F0502020204030203" pitchFamily="34" charset="0"/>
                <a:cs typeface="Lato" panose="020F0502020204030203" pitchFamily="34" charset="0"/>
              </a:rPr>
              <a:t>Aa</a:t>
            </a:r>
            <a:r>
              <a:rPr lang="en-US" dirty="0">
                <a:solidFill>
                  <a:srgbClr val="003C71"/>
                </a:solidFill>
                <a:ea typeface="Lato" panose="020F0502020204030203" pitchFamily="34" charset="0"/>
                <a:cs typeface="Lato" panose="020F0502020204030203" pitchFamily="34" charset="0"/>
              </a:rPr>
              <a:t> in an individual pt.</a:t>
            </a:r>
          </a:p>
          <a:p>
            <a:pPr marL="0" indent="0" algn="ctr">
              <a:buNone/>
            </a:pPr>
            <a:endParaRPr lang="en-US" dirty="0">
              <a:solidFill>
                <a:srgbClr val="003C71"/>
              </a:solidFill>
              <a:latin typeface="Lato" panose="020F0502020204030203" pitchFamily="34" charset="0"/>
              <a:ea typeface="Lato" panose="020F0502020204030203" pitchFamily="34" charset="0"/>
              <a:cs typeface="Lato" panose="020F0502020204030203" pitchFamily="34" charset="0"/>
            </a:endParaRPr>
          </a:p>
          <a:p>
            <a:pPr marL="0" indent="0" algn="ctr">
              <a:buNone/>
            </a:pPr>
            <a:endParaRPr lang="en-US" dirty="0">
              <a:solidFill>
                <a:srgbClr val="003C71"/>
              </a:solidFill>
              <a:latin typeface="Lato" panose="020F0502020204030203" pitchFamily="34" charset="0"/>
              <a:ea typeface="Lato" panose="020F0502020204030203" pitchFamily="34" charset="0"/>
              <a:cs typeface="Lato" panose="020F0502020204030203" pitchFamily="34" charset="0"/>
            </a:endParaRPr>
          </a:p>
        </p:txBody>
      </p:sp>
      <p:sp>
        <p:nvSpPr>
          <p:cNvPr id="4" name="TextBox 3">
            <a:extLst>
              <a:ext uri="{FF2B5EF4-FFF2-40B4-BE49-F238E27FC236}">
                <a16:creationId xmlns:a16="http://schemas.microsoft.com/office/drawing/2014/main" id="{81436BE7-5C3D-497C-AB43-C7D3B1372B7B}"/>
              </a:ext>
            </a:extLst>
          </p:cNvPr>
          <p:cNvSpPr txBox="1"/>
          <p:nvPr/>
        </p:nvSpPr>
        <p:spPr>
          <a:xfrm>
            <a:off x="1157515" y="5805717"/>
            <a:ext cx="10515598" cy="923330"/>
          </a:xfrm>
          <a:prstGeom prst="rect">
            <a:avLst/>
          </a:prstGeom>
          <a:noFill/>
        </p:spPr>
        <p:txBody>
          <a:bodyPr wrap="square" rtlCol="0">
            <a:spAutoFit/>
          </a:bodyPr>
          <a:lstStyle/>
          <a:p>
            <a:pPr algn="ctr"/>
            <a:r>
              <a:rPr lang="en-US" dirty="0" err="1">
                <a:solidFill>
                  <a:schemeClr val="tx1">
                    <a:lumMod val="60000"/>
                    <a:lumOff val="40000"/>
                  </a:schemeClr>
                </a:solidFill>
              </a:rPr>
              <a:t>Belibasakis</a:t>
            </a:r>
            <a:r>
              <a:rPr lang="en-US" dirty="0">
                <a:solidFill>
                  <a:schemeClr val="tx1">
                    <a:lumMod val="60000"/>
                    <a:lumOff val="40000"/>
                  </a:schemeClr>
                </a:solidFill>
              </a:rPr>
              <a:t>, G. N., et al. (2019). "Virulence and Pathogenicity Properties of </a:t>
            </a:r>
            <a:r>
              <a:rPr lang="en-US" dirty="0" err="1">
                <a:solidFill>
                  <a:schemeClr val="tx1">
                    <a:lumMod val="60000"/>
                    <a:lumOff val="40000"/>
                  </a:schemeClr>
                </a:solidFill>
              </a:rPr>
              <a:t>Aggregatibacter</a:t>
            </a:r>
            <a:r>
              <a:rPr lang="en-US" dirty="0">
                <a:solidFill>
                  <a:schemeClr val="tx1">
                    <a:lumMod val="60000"/>
                    <a:lumOff val="40000"/>
                  </a:schemeClr>
                </a:solidFill>
              </a:rPr>
              <a:t> </a:t>
            </a:r>
            <a:r>
              <a:rPr lang="en-US" dirty="0" err="1">
                <a:solidFill>
                  <a:schemeClr val="tx1">
                    <a:lumMod val="60000"/>
                    <a:lumOff val="40000"/>
                  </a:schemeClr>
                </a:solidFill>
              </a:rPr>
              <a:t>actinomycetemcomitans</a:t>
            </a:r>
            <a:r>
              <a:rPr lang="en-US" dirty="0">
                <a:solidFill>
                  <a:schemeClr val="tx1">
                    <a:lumMod val="60000"/>
                    <a:lumOff val="40000"/>
                  </a:schemeClr>
                </a:solidFill>
              </a:rPr>
              <a:t>." </a:t>
            </a:r>
            <a:r>
              <a:rPr lang="en-US" u="sng" dirty="0">
                <a:solidFill>
                  <a:schemeClr val="tx1">
                    <a:lumMod val="60000"/>
                    <a:lumOff val="40000"/>
                  </a:schemeClr>
                </a:solidFill>
              </a:rPr>
              <a:t>Pathogens</a:t>
            </a:r>
            <a:r>
              <a:rPr lang="en-US" dirty="0">
                <a:solidFill>
                  <a:schemeClr val="tx1">
                    <a:lumMod val="60000"/>
                    <a:lumOff val="40000"/>
                  </a:schemeClr>
                </a:solidFill>
              </a:rPr>
              <a:t> </a:t>
            </a:r>
            <a:r>
              <a:rPr lang="en-US" b="1" dirty="0">
                <a:solidFill>
                  <a:schemeClr val="tx1">
                    <a:lumMod val="60000"/>
                    <a:lumOff val="40000"/>
                  </a:schemeClr>
                </a:solidFill>
              </a:rPr>
              <a:t>8</a:t>
            </a:r>
            <a:r>
              <a:rPr lang="en-US" dirty="0">
                <a:solidFill>
                  <a:schemeClr val="tx1">
                    <a:lumMod val="60000"/>
                    <a:lumOff val="40000"/>
                  </a:schemeClr>
                </a:solidFill>
              </a:rPr>
              <a:t>(4).</a:t>
            </a:r>
          </a:p>
          <a:p>
            <a:pPr algn="ctr"/>
            <a:r>
              <a:rPr lang="en-US" dirty="0">
                <a:solidFill>
                  <a:schemeClr val="tx1">
                    <a:lumMod val="60000"/>
                    <a:lumOff val="40000"/>
                  </a:schemeClr>
                </a:solidFill>
              </a:rPr>
              <a:t>	</a:t>
            </a:r>
            <a:endParaRPr lang="en-US" b="1" dirty="0">
              <a:solidFill>
                <a:schemeClr val="tx1">
                  <a:lumMod val="60000"/>
                  <a:lumOff val="40000"/>
                </a:schemeClr>
              </a:solidFill>
            </a:endParaRPr>
          </a:p>
        </p:txBody>
      </p:sp>
    </p:spTree>
    <p:extLst>
      <p:ext uri="{BB962C8B-B14F-4D97-AF65-F5344CB8AC3E}">
        <p14:creationId xmlns:p14="http://schemas.microsoft.com/office/powerpoint/2010/main" val="35730343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7F15-3707-45AF-8948-23161F918330}"/>
              </a:ext>
            </a:extLst>
          </p:cNvPr>
          <p:cNvSpPr>
            <a:spLocks noGrp="1"/>
          </p:cNvSpPr>
          <p:nvPr>
            <p:ph type="title"/>
          </p:nvPr>
        </p:nvSpPr>
        <p:spPr>
          <a:xfrm>
            <a:off x="889000" y="0"/>
            <a:ext cx="10693400" cy="618565"/>
          </a:xfrm>
        </p:spPr>
        <p:txBody>
          <a:bodyPr>
            <a:noAutofit/>
          </a:bodyPr>
          <a:lstStyle/>
          <a:p>
            <a:pPr algn="ctr"/>
            <a:r>
              <a:rPr lang="en-US" sz="3200" dirty="0">
                <a:solidFill>
                  <a:srgbClr val="003C71"/>
                </a:solidFill>
                <a:latin typeface="Lato" panose="020F0502020204030203" pitchFamily="34" charset="0"/>
                <a:ea typeface="Lato" panose="020F0502020204030203" pitchFamily="34" charset="0"/>
                <a:cs typeface="Lato" panose="020F0502020204030203" pitchFamily="34" charset="0"/>
              </a:rPr>
              <a:t>BDM Thoughts</a:t>
            </a:r>
          </a:p>
        </p:txBody>
      </p:sp>
      <p:sp>
        <p:nvSpPr>
          <p:cNvPr id="3" name="Content Placeholder 2">
            <a:extLst>
              <a:ext uri="{FF2B5EF4-FFF2-40B4-BE49-F238E27FC236}">
                <a16:creationId xmlns:a16="http://schemas.microsoft.com/office/drawing/2014/main" id="{06DA0057-B9CB-41EE-8FB4-D8CD3AECA24D}"/>
              </a:ext>
            </a:extLst>
          </p:cNvPr>
          <p:cNvSpPr>
            <a:spLocks noGrp="1"/>
          </p:cNvSpPr>
          <p:nvPr>
            <p:ph idx="1"/>
          </p:nvPr>
        </p:nvSpPr>
        <p:spPr>
          <a:xfrm>
            <a:off x="1573306" y="1313543"/>
            <a:ext cx="9560859" cy="4603164"/>
          </a:xfrm>
        </p:spPr>
        <p:txBody>
          <a:bodyPr>
            <a:noAutofit/>
          </a:bodyPr>
          <a:lstStyle/>
          <a:p>
            <a:pPr marL="0" indent="0" algn="ctr">
              <a:buNone/>
            </a:pPr>
            <a:r>
              <a:rPr lang="en-US" dirty="0">
                <a:solidFill>
                  <a:srgbClr val="003C71"/>
                </a:solidFill>
                <a:ea typeface="Lato" panose="020F0502020204030203" pitchFamily="34" charset="0"/>
                <a:cs typeface="Lato" panose="020F0502020204030203" pitchFamily="34" charset="0"/>
              </a:rPr>
              <a:t>This is an excellent in-depth review of </a:t>
            </a:r>
            <a:r>
              <a:rPr lang="en-US" i="1" dirty="0">
                <a:solidFill>
                  <a:srgbClr val="003C71"/>
                </a:solidFill>
                <a:ea typeface="Lato" panose="020F0502020204030203" pitchFamily="34" charset="0"/>
                <a:cs typeface="Lato" panose="020F0502020204030203" pitchFamily="34" charset="0"/>
              </a:rPr>
              <a:t>Aa</a:t>
            </a:r>
            <a:r>
              <a:rPr lang="en-US" dirty="0">
                <a:solidFill>
                  <a:srgbClr val="003C71"/>
                </a:solidFill>
                <a:ea typeface="Lato" panose="020F0502020204030203" pitchFamily="34" charset="0"/>
                <a:cs typeface="Lato" panose="020F0502020204030203" pitchFamily="34" charset="0"/>
              </a:rPr>
              <a:t>.</a:t>
            </a:r>
          </a:p>
          <a:p>
            <a:pPr marL="0" indent="0" algn="ctr">
              <a:buNone/>
            </a:pPr>
            <a:endParaRPr lang="en-US" dirty="0">
              <a:solidFill>
                <a:srgbClr val="003C71"/>
              </a:solidFill>
              <a:ea typeface="Lato" panose="020F0502020204030203" pitchFamily="34" charset="0"/>
              <a:cs typeface="Lato" panose="020F0502020204030203" pitchFamily="34" charset="0"/>
            </a:endParaRPr>
          </a:p>
          <a:p>
            <a:pPr marL="0" indent="0" algn="ctr">
              <a:buNone/>
            </a:pPr>
            <a:r>
              <a:rPr lang="en-US" dirty="0">
                <a:solidFill>
                  <a:srgbClr val="003C71"/>
                </a:solidFill>
                <a:ea typeface="Lato" panose="020F0502020204030203" pitchFamily="34" charset="0"/>
                <a:cs typeface="Lato" panose="020F0502020204030203" pitchFamily="34" charset="0"/>
              </a:rPr>
              <a:t>Anyone who doubts periodontal disease can drive significant systemic inflammation needs to read this paper!</a:t>
            </a:r>
          </a:p>
          <a:p>
            <a:pPr marL="0" indent="0" algn="ctr">
              <a:buNone/>
            </a:pPr>
            <a:endParaRPr lang="en-US" dirty="0">
              <a:solidFill>
                <a:srgbClr val="003C71"/>
              </a:solidFill>
              <a:ea typeface="Lato" panose="020F0502020204030203" pitchFamily="34" charset="0"/>
              <a:cs typeface="Lato" panose="020F0502020204030203" pitchFamily="34" charset="0"/>
            </a:endParaRPr>
          </a:p>
          <a:p>
            <a:pPr marL="0" indent="0" algn="ctr">
              <a:buNone/>
            </a:pPr>
            <a:r>
              <a:rPr lang="en-US" dirty="0">
                <a:solidFill>
                  <a:srgbClr val="003C71"/>
                </a:solidFill>
                <a:ea typeface="Lato" panose="020F0502020204030203" pitchFamily="34" charset="0"/>
                <a:cs typeface="Lato" panose="020F0502020204030203" pitchFamily="34" charset="0"/>
              </a:rPr>
              <a:t>We should have zero tolerance of </a:t>
            </a:r>
            <a:r>
              <a:rPr lang="en-US" i="1" dirty="0">
                <a:solidFill>
                  <a:srgbClr val="003C71"/>
                </a:solidFill>
                <a:ea typeface="Lato" panose="020F0502020204030203" pitchFamily="34" charset="0"/>
                <a:cs typeface="Lato" panose="020F0502020204030203" pitchFamily="34" charset="0"/>
              </a:rPr>
              <a:t>Aa.</a:t>
            </a:r>
          </a:p>
        </p:txBody>
      </p:sp>
    </p:spTree>
    <p:extLst>
      <p:ext uri="{BB962C8B-B14F-4D97-AF65-F5344CB8AC3E}">
        <p14:creationId xmlns:p14="http://schemas.microsoft.com/office/powerpoint/2010/main" val="5349315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7F15-3707-45AF-8948-23161F918330}"/>
              </a:ext>
            </a:extLst>
          </p:cNvPr>
          <p:cNvSpPr>
            <a:spLocks noGrp="1"/>
          </p:cNvSpPr>
          <p:nvPr>
            <p:ph type="title"/>
          </p:nvPr>
        </p:nvSpPr>
        <p:spPr>
          <a:xfrm>
            <a:off x="1077686" y="1"/>
            <a:ext cx="10515600" cy="874058"/>
          </a:xfrm>
        </p:spPr>
        <p:txBody>
          <a:bodyPr>
            <a:noAutofit/>
          </a:bodyPr>
          <a:lstStyle/>
          <a:p>
            <a:pPr algn="ctr"/>
            <a:r>
              <a:rPr lang="en-US" sz="6000" dirty="0">
                <a:ea typeface="Lato" panose="020F0502020204030203" pitchFamily="34" charset="0"/>
                <a:cs typeface="Lato" panose="020F0502020204030203" pitchFamily="34" charset="0"/>
              </a:rPr>
              <a:t>BP Meds</a:t>
            </a:r>
            <a:endParaRPr lang="en-US" sz="6000" dirty="0">
              <a:solidFill>
                <a:srgbClr val="003C71"/>
              </a:solidFill>
              <a:latin typeface="Lato" panose="020F0502020204030203" pitchFamily="34" charset="0"/>
              <a:ea typeface="Lato" panose="020F0502020204030203" pitchFamily="34" charset="0"/>
              <a:cs typeface="Lato" panose="020F0502020204030203" pitchFamily="34" charset="0"/>
            </a:endParaRPr>
          </a:p>
        </p:txBody>
      </p:sp>
      <p:pic>
        <p:nvPicPr>
          <p:cNvPr id="6" name="Content Placeholder 5" descr="A picture containing toy, drawing&#10;&#10;Description automatically generated">
            <a:extLst>
              <a:ext uri="{FF2B5EF4-FFF2-40B4-BE49-F238E27FC236}">
                <a16:creationId xmlns:a16="http://schemas.microsoft.com/office/drawing/2014/main" id="{82813E68-972C-44E2-BCF9-862CE8D992AD}"/>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882588" y="1344707"/>
            <a:ext cx="8606117" cy="4518212"/>
          </a:xfrm>
        </p:spPr>
      </p:pic>
    </p:spTree>
    <p:extLst>
      <p:ext uri="{BB962C8B-B14F-4D97-AF65-F5344CB8AC3E}">
        <p14:creationId xmlns:p14="http://schemas.microsoft.com/office/powerpoint/2010/main" val="34601391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7F15-3707-45AF-8948-23161F918330}"/>
              </a:ext>
            </a:extLst>
          </p:cNvPr>
          <p:cNvSpPr>
            <a:spLocks noGrp="1"/>
          </p:cNvSpPr>
          <p:nvPr>
            <p:ph type="title"/>
          </p:nvPr>
        </p:nvSpPr>
        <p:spPr>
          <a:xfrm>
            <a:off x="1077686" y="1"/>
            <a:ext cx="10515600" cy="874058"/>
          </a:xfrm>
        </p:spPr>
        <p:txBody>
          <a:bodyPr>
            <a:normAutofit fontScale="90000"/>
          </a:bodyPr>
          <a:lstStyle/>
          <a:p>
            <a:pPr algn="ctr"/>
            <a:r>
              <a:rPr lang="en-US" sz="3200" dirty="0">
                <a:ea typeface="Lato" panose="020F0502020204030203" pitchFamily="34" charset="0"/>
                <a:cs typeface="Lato" panose="020F0502020204030203" pitchFamily="34" charset="0"/>
              </a:rPr>
              <a:t>Managing Hypertension with Medications Reduces                 Dementia and Alzheimer’s Risk</a:t>
            </a:r>
            <a:endParaRPr lang="en-US" sz="3200" dirty="0">
              <a:solidFill>
                <a:srgbClr val="003C71"/>
              </a:solidFill>
              <a:latin typeface="Lato" panose="020F0502020204030203" pitchFamily="34" charset="0"/>
              <a:ea typeface="Lato" panose="020F0502020204030203" pitchFamily="34" charset="0"/>
              <a:cs typeface="Lato" panose="020F0502020204030203" pitchFamily="34" charset="0"/>
            </a:endParaRPr>
          </a:p>
        </p:txBody>
      </p:sp>
      <p:sp>
        <p:nvSpPr>
          <p:cNvPr id="3" name="Content Placeholder 2">
            <a:extLst>
              <a:ext uri="{FF2B5EF4-FFF2-40B4-BE49-F238E27FC236}">
                <a16:creationId xmlns:a16="http://schemas.microsoft.com/office/drawing/2014/main" id="{06DA0057-B9CB-41EE-8FB4-D8CD3AECA24D}"/>
              </a:ext>
            </a:extLst>
          </p:cNvPr>
          <p:cNvSpPr>
            <a:spLocks noGrp="1"/>
          </p:cNvSpPr>
          <p:nvPr>
            <p:ph idx="1"/>
          </p:nvPr>
        </p:nvSpPr>
        <p:spPr>
          <a:xfrm>
            <a:off x="1077686" y="1398493"/>
            <a:ext cx="10515600" cy="3832413"/>
          </a:xfrm>
        </p:spPr>
        <p:txBody>
          <a:bodyPr/>
          <a:lstStyle/>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31,090 dementia-free pts from 6 prospective studies; &gt;55yo; 15,537 had BP</a:t>
            </a:r>
            <a:r>
              <a:rPr lang="en-US" u="sng" dirty="0">
                <a:solidFill>
                  <a:srgbClr val="003C71"/>
                </a:solidFill>
                <a:latin typeface="Lato" panose="020F0502020204030203" pitchFamily="34" charset="0"/>
                <a:ea typeface="Lato" panose="020F0502020204030203" pitchFamily="34" charset="0"/>
                <a:cs typeface="Lato" panose="020F0502020204030203" pitchFamily="34" charset="0"/>
              </a:rPr>
              <a:t>&gt;</a:t>
            </a:r>
            <a:r>
              <a:rPr lang="en-US" dirty="0">
                <a:solidFill>
                  <a:srgbClr val="003C71"/>
                </a:solidFill>
                <a:latin typeface="Lato" panose="020F0502020204030203" pitchFamily="34" charset="0"/>
                <a:ea typeface="Lato" panose="020F0502020204030203" pitchFamily="34" charset="0"/>
                <a:cs typeface="Lato" panose="020F0502020204030203" pitchFamily="34" charset="0"/>
              </a:rPr>
              <a:t>140/90 mmHg; pts </a:t>
            </a:r>
            <a:r>
              <a:rPr lang="en-US" dirty="0" err="1">
                <a:solidFill>
                  <a:srgbClr val="003C71"/>
                </a:solidFill>
                <a:latin typeface="Lato" panose="020F0502020204030203" pitchFamily="34" charset="0"/>
                <a:ea typeface="Lato" panose="020F0502020204030203" pitchFamily="34" charset="0"/>
                <a:cs typeface="Lato" panose="020F0502020204030203" pitchFamily="34" charset="0"/>
              </a:rPr>
              <a:t>rx’ed</a:t>
            </a:r>
            <a:r>
              <a:rPr lang="en-US" dirty="0">
                <a:solidFill>
                  <a:srgbClr val="003C71"/>
                </a:solidFill>
                <a:latin typeface="Lato" panose="020F0502020204030203" pitchFamily="34" charset="0"/>
                <a:ea typeface="Lato" panose="020F0502020204030203" pitchFamily="34" charset="0"/>
                <a:cs typeface="Lato" panose="020F0502020204030203" pitchFamily="34" charset="0"/>
              </a:rPr>
              <a:t> with anti-hypertensive medication (AHM) ranged from 33-62%; most </a:t>
            </a:r>
            <a:r>
              <a:rPr lang="en-US" dirty="0">
                <a:solidFill>
                  <a:srgbClr val="003C71"/>
                </a:solidFill>
                <a:ea typeface="Lato" panose="020F0502020204030203" pitchFamily="34" charset="0"/>
                <a:cs typeface="Lato" panose="020F0502020204030203" pitchFamily="34" charset="0"/>
              </a:rPr>
              <a:t>common AHMs – BB, ACEI, diuretic, CCB &amp; ARBs; </a:t>
            </a:r>
            <a:r>
              <a:rPr lang="en-US" dirty="0">
                <a:solidFill>
                  <a:srgbClr val="003C71"/>
                </a:solidFill>
                <a:latin typeface="Lato" panose="020F0502020204030203" pitchFamily="34" charset="0"/>
                <a:ea typeface="Lato" panose="020F0502020204030203" pitchFamily="34" charset="0"/>
                <a:cs typeface="Lato" panose="020F0502020204030203" pitchFamily="34" charset="0"/>
              </a:rPr>
              <a:t>median follow-up 7-22 yrs.</a:t>
            </a:r>
          </a:p>
          <a:p>
            <a:pPr marL="0" indent="0" algn="ctr">
              <a:buNone/>
            </a:pPr>
            <a:endParaRPr lang="en-US" dirty="0">
              <a:solidFill>
                <a:srgbClr val="003C71"/>
              </a:solidFill>
              <a:ea typeface="Lato" panose="020F0502020204030203" pitchFamily="34" charset="0"/>
              <a:cs typeface="Lato" panose="020F0502020204030203" pitchFamily="34" charset="0"/>
            </a:endParaRPr>
          </a:p>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3,728 incident dementia cases with 1,741 Alzheimer’s (</a:t>
            </a:r>
            <a:r>
              <a:rPr lang="en-US" dirty="0" err="1">
                <a:solidFill>
                  <a:srgbClr val="003C71"/>
                </a:solidFill>
                <a:latin typeface="Lato" panose="020F0502020204030203" pitchFamily="34" charset="0"/>
                <a:ea typeface="Lato" panose="020F0502020204030203" pitchFamily="34" charset="0"/>
                <a:cs typeface="Lato" panose="020F0502020204030203" pitchFamily="34" charset="0"/>
              </a:rPr>
              <a:t>Alz</a:t>
            </a:r>
            <a:r>
              <a:rPr lang="en-US" dirty="0">
                <a:solidFill>
                  <a:srgbClr val="003C71"/>
                </a:solidFill>
                <a:latin typeface="Lato" panose="020F0502020204030203" pitchFamily="34" charset="0"/>
                <a:ea typeface="Lato" panose="020F0502020204030203" pitchFamily="34" charset="0"/>
                <a:cs typeface="Lato" panose="020F0502020204030203" pitchFamily="34" charset="0"/>
              </a:rPr>
              <a:t>)</a:t>
            </a:r>
          </a:p>
        </p:txBody>
      </p:sp>
      <p:sp>
        <p:nvSpPr>
          <p:cNvPr id="4" name="TextBox 3">
            <a:extLst>
              <a:ext uri="{FF2B5EF4-FFF2-40B4-BE49-F238E27FC236}">
                <a16:creationId xmlns:a16="http://schemas.microsoft.com/office/drawing/2014/main" id="{7AE8A6E9-969F-4C39-99F4-9BB720439381}"/>
              </a:ext>
            </a:extLst>
          </p:cNvPr>
          <p:cNvSpPr txBox="1"/>
          <p:nvPr/>
        </p:nvSpPr>
        <p:spPr>
          <a:xfrm>
            <a:off x="1077687" y="5432612"/>
            <a:ext cx="10515600" cy="923330"/>
          </a:xfrm>
          <a:prstGeom prst="rect">
            <a:avLst/>
          </a:prstGeom>
          <a:noFill/>
        </p:spPr>
        <p:txBody>
          <a:bodyPr wrap="square" rtlCol="0">
            <a:spAutoFit/>
          </a:bodyPr>
          <a:lstStyle/>
          <a:p>
            <a:pPr algn="ctr"/>
            <a:r>
              <a:rPr lang="en-US" dirty="0">
                <a:solidFill>
                  <a:schemeClr val="tx1">
                    <a:lumMod val="60000"/>
                    <a:lumOff val="40000"/>
                  </a:schemeClr>
                </a:solidFill>
              </a:rPr>
              <a:t>Ding, J., et. al. (2019) Antihypertensive medications and risk for incident dementia and Alzheimer’s disease: a meta-analysis of individual participant data from prospective cohort studies.                              </a:t>
            </a:r>
            <a:r>
              <a:rPr lang="en-US" i="1" dirty="0">
                <a:solidFill>
                  <a:schemeClr val="tx1">
                    <a:lumMod val="60000"/>
                    <a:lumOff val="40000"/>
                  </a:schemeClr>
                </a:solidFill>
              </a:rPr>
              <a:t>Lancet Neurology</a:t>
            </a:r>
            <a:r>
              <a:rPr lang="en-US" dirty="0">
                <a:solidFill>
                  <a:schemeClr val="tx1">
                    <a:lumMod val="60000"/>
                    <a:lumOff val="40000"/>
                  </a:schemeClr>
                </a:solidFill>
              </a:rPr>
              <a:t>. https://doi.org/10.1016/ S1474-4422(19)30393 </a:t>
            </a:r>
          </a:p>
        </p:txBody>
      </p:sp>
    </p:spTree>
    <p:extLst>
      <p:ext uri="{BB962C8B-B14F-4D97-AF65-F5344CB8AC3E}">
        <p14:creationId xmlns:p14="http://schemas.microsoft.com/office/powerpoint/2010/main" val="2317542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7F15-3707-45AF-8948-23161F918330}"/>
              </a:ext>
            </a:extLst>
          </p:cNvPr>
          <p:cNvSpPr>
            <a:spLocks noGrp="1"/>
          </p:cNvSpPr>
          <p:nvPr>
            <p:ph type="title"/>
          </p:nvPr>
        </p:nvSpPr>
        <p:spPr>
          <a:xfrm>
            <a:off x="1077686" y="1"/>
            <a:ext cx="10515600" cy="874058"/>
          </a:xfrm>
        </p:spPr>
        <p:txBody>
          <a:bodyPr>
            <a:normAutofit fontScale="90000"/>
          </a:bodyPr>
          <a:lstStyle/>
          <a:p>
            <a:pPr algn="ctr"/>
            <a:r>
              <a:rPr lang="en-US" sz="3200" dirty="0">
                <a:ea typeface="Lato" panose="020F0502020204030203" pitchFamily="34" charset="0"/>
                <a:cs typeface="Lato" panose="020F0502020204030203" pitchFamily="34" charset="0"/>
              </a:rPr>
              <a:t>Managing Hypertension with Medications Reduces                 Dementia and Alzheimer’s Risk</a:t>
            </a:r>
            <a:endParaRPr lang="en-US" sz="3200" dirty="0">
              <a:solidFill>
                <a:srgbClr val="003C71"/>
              </a:solidFill>
              <a:latin typeface="Lato" panose="020F0502020204030203" pitchFamily="34" charset="0"/>
              <a:ea typeface="Lato" panose="020F0502020204030203" pitchFamily="34" charset="0"/>
              <a:cs typeface="Lato" panose="020F0502020204030203" pitchFamily="34" charset="0"/>
            </a:endParaRPr>
          </a:p>
        </p:txBody>
      </p:sp>
      <p:sp>
        <p:nvSpPr>
          <p:cNvPr id="3" name="Content Placeholder 2">
            <a:extLst>
              <a:ext uri="{FF2B5EF4-FFF2-40B4-BE49-F238E27FC236}">
                <a16:creationId xmlns:a16="http://schemas.microsoft.com/office/drawing/2014/main" id="{06DA0057-B9CB-41EE-8FB4-D8CD3AECA24D}"/>
              </a:ext>
            </a:extLst>
          </p:cNvPr>
          <p:cNvSpPr>
            <a:spLocks noGrp="1"/>
          </p:cNvSpPr>
          <p:nvPr>
            <p:ph idx="1"/>
          </p:nvPr>
        </p:nvSpPr>
        <p:spPr>
          <a:xfrm>
            <a:off x="1077686" y="1371599"/>
            <a:ext cx="10515600" cy="3859307"/>
          </a:xfrm>
        </p:spPr>
        <p:txBody>
          <a:bodyPr/>
          <a:lstStyle/>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In a fully adjusted model, there was a significant reduced risk of dementia and </a:t>
            </a:r>
            <a:r>
              <a:rPr lang="en-US" dirty="0" err="1">
                <a:solidFill>
                  <a:srgbClr val="003C71"/>
                </a:solidFill>
                <a:latin typeface="Lato" panose="020F0502020204030203" pitchFamily="34" charset="0"/>
                <a:ea typeface="Lato" panose="020F0502020204030203" pitchFamily="34" charset="0"/>
                <a:cs typeface="Lato" panose="020F0502020204030203" pitchFamily="34" charset="0"/>
              </a:rPr>
              <a:t>Alz</a:t>
            </a:r>
            <a:r>
              <a:rPr lang="en-US" dirty="0">
                <a:solidFill>
                  <a:srgbClr val="003C71"/>
                </a:solidFill>
                <a:latin typeface="Lato" panose="020F0502020204030203" pitchFamily="34" charset="0"/>
                <a:ea typeface="Lato" panose="020F0502020204030203" pitchFamily="34" charset="0"/>
                <a:cs typeface="Lato" panose="020F0502020204030203" pitchFamily="34" charset="0"/>
              </a:rPr>
              <a:t> with AHD use vs no use in hypertensives.</a:t>
            </a:r>
          </a:p>
          <a:p>
            <a:pPr marL="0" indent="0" algn="ctr">
              <a:buNone/>
            </a:pPr>
            <a:endParaRPr lang="en-US" dirty="0">
              <a:solidFill>
                <a:srgbClr val="003C71"/>
              </a:solidFill>
              <a:ea typeface="Lato" panose="020F0502020204030203" pitchFamily="34" charset="0"/>
              <a:cs typeface="Lato" panose="020F0502020204030203" pitchFamily="34" charset="0"/>
            </a:endParaRPr>
          </a:p>
          <a:p>
            <a:pPr marL="0" indent="0" algn="ctr">
              <a:buNone/>
            </a:pPr>
            <a:r>
              <a:rPr lang="en-US" dirty="0">
                <a:solidFill>
                  <a:srgbClr val="003C71"/>
                </a:solidFill>
                <a:ea typeface="Lato" panose="020F0502020204030203" pitchFamily="34" charset="0"/>
                <a:cs typeface="Lato" panose="020F0502020204030203" pitchFamily="34" charset="0"/>
              </a:rPr>
              <a:t>Dementia HR -0.88 (95% CI, 0·79–0·98)</a:t>
            </a:r>
          </a:p>
          <a:p>
            <a:pPr marL="0" indent="0" algn="ctr">
              <a:buNone/>
            </a:pPr>
            <a:endParaRPr lang="en-US" dirty="0">
              <a:solidFill>
                <a:srgbClr val="003C71"/>
              </a:solidFill>
              <a:latin typeface="Lato" panose="020F0502020204030203" pitchFamily="34" charset="0"/>
              <a:ea typeface="Lato" panose="020F0502020204030203" pitchFamily="34" charset="0"/>
              <a:cs typeface="Lato" panose="020F0502020204030203" pitchFamily="34" charset="0"/>
            </a:endParaRPr>
          </a:p>
          <a:p>
            <a:pPr marL="0" indent="0" algn="ctr">
              <a:buNone/>
            </a:pPr>
            <a:r>
              <a:rPr lang="en-US" dirty="0" err="1">
                <a:solidFill>
                  <a:srgbClr val="003C71"/>
                </a:solidFill>
                <a:ea typeface="Lato" panose="020F0502020204030203" pitchFamily="34" charset="0"/>
                <a:cs typeface="Lato" panose="020F0502020204030203" pitchFamily="34" charset="0"/>
              </a:rPr>
              <a:t>Alz</a:t>
            </a:r>
            <a:r>
              <a:rPr lang="en-US" dirty="0">
                <a:solidFill>
                  <a:srgbClr val="003C71"/>
                </a:solidFill>
                <a:ea typeface="Lato" panose="020F0502020204030203" pitchFamily="34" charset="0"/>
                <a:cs typeface="Lato" panose="020F0502020204030203" pitchFamily="34" charset="0"/>
              </a:rPr>
              <a:t> HR -0.84 (95% CI, 0·73–0·97)</a:t>
            </a:r>
            <a:endParaRPr lang="en-US" dirty="0">
              <a:solidFill>
                <a:srgbClr val="003C71"/>
              </a:solidFill>
              <a:latin typeface="Lato" panose="020F0502020204030203" pitchFamily="34" charset="0"/>
              <a:ea typeface="Lato" panose="020F0502020204030203" pitchFamily="34" charset="0"/>
              <a:cs typeface="Lato" panose="020F0502020204030203" pitchFamily="34" charset="0"/>
            </a:endParaRPr>
          </a:p>
        </p:txBody>
      </p:sp>
      <p:sp>
        <p:nvSpPr>
          <p:cNvPr id="4" name="TextBox 3">
            <a:extLst>
              <a:ext uri="{FF2B5EF4-FFF2-40B4-BE49-F238E27FC236}">
                <a16:creationId xmlns:a16="http://schemas.microsoft.com/office/drawing/2014/main" id="{7AE8A6E9-969F-4C39-99F4-9BB720439381}"/>
              </a:ext>
            </a:extLst>
          </p:cNvPr>
          <p:cNvSpPr txBox="1"/>
          <p:nvPr/>
        </p:nvSpPr>
        <p:spPr>
          <a:xfrm>
            <a:off x="1077687" y="5432612"/>
            <a:ext cx="10515600" cy="923330"/>
          </a:xfrm>
          <a:prstGeom prst="rect">
            <a:avLst/>
          </a:prstGeom>
          <a:noFill/>
        </p:spPr>
        <p:txBody>
          <a:bodyPr wrap="square" rtlCol="0">
            <a:spAutoFit/>
          </a:bodyPr>
          <a:lstStyle/>
          <a:p>
            <a:pPr algn="ctr"/>
            <a:r>
              <a:rPr lang="en-US" dirty="0">
                <a:solidFill>
                  <a:schemeClr val="tx1">
                    <a:lumMod val="60000"/>
                    <a:lumOff val="40000"/>
                  </a:schemeClr>
                </a:solidFill>
              </a:rPr>
              <a:t>Ding, J., et. al. (2019) Antihypertensive medications and risk for incident dementia and Alzheimer’s disease: a meta-analysis of individual participant data from prospective cohort studies.                              </a:t>
            </a:r>
            <a:r>
              <a:rPr lang="en-US" i="1" dirty="0">
                <a:solidFill>
                  <a:schemeClr val="tx1">
                    <a:lumMod val="60000"/>
                    <a:lumOff val="40000"/>
                  </a:schemeClr>
                </a:solidFill>
              </a:rPr>
              <a:t>Lancet Neurology</a:t>
            </a:r>
            <a:r>
              <a:rPr lang="en-US" dirty="0">
                <a:solidFill>
                  <a:schemeClr val="tx1">
                    <a:lumMod val="60000"/>
                    <a:lumOff val="40000"/>
                  </a:schemeClr>
                </a:solidFill>
              </a:rPr>
              <a:t>. https://doi.org/10.1016/ S1474-4422(19)30393 </a:t>
            </a:r>
          </a:p>
        </p:txBody>
      </p:sp>
    </p:spTree>
    <p:extLst>
      <p:ext uri="{BB962C8B-B14F-4D97-AF65-F5344CB8AC3E}">
        <p14:creationId xmlns:p14="http://schemas.microsoft.com/office/powerpoint/2010/main" val="3149188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5106" name="Rectangle 2">
            <a:extLst>
              <a:ext uri="{FF2B5EF4-FFF2-40B4-BE49-F238E27FC236}">
                <a16:creationId xmlns:a16="http://schemas.microsoft.com/office/drawing/2014/main" id="{9F6C6968-18D1-4380-99FD-3A8A440DEA19}"/>
              </a:ext>
            </a:extLst>
          </p:cNvPr>
          <p:cNvSpPr>
            <a:spLocks noGrp="1" noRot="1" noChangeArrowheads="1"/>
          </p:cNvSpPr>
          <p:nvPr>
            <p:ph type="title"/>
          </p:nvPr>
        </p:nvSpPr>
        <p:spPr>
          <a:xfrm>
            <a:off x="1082842" y="0"/>
            <a:ext cx="10515600" cy="838200"/>
          </a:xfrm>
        </p:spPr>
        <p:txBody>
          <a:bodyPr/>
          <a:lstStyle/>
          <a:p>
            <a:pPr algn="ctr" eaLnBrk="1" hangingPunct="1">
              <a:defRPr/>
            </a:pPr>
            <a:r>
              <a:rPr lang="en-US" sz="4000" dirty="0"/>
              <a:t>Red Flags</a:t>
            </a:r>
          </a:p>
        </p:txBody>
      </p:sp>
      <p:pic>
        <p:nvPicPr>
          <p:cNvPr id="3" name="Picture 2" descr="A picture containing drawing&#10;&#10;Description automatically generated">
            <a:extLst>
              <a:ext uri="{FF2B5EF4-FFF2-40B4-BE49-F238E27FC236}">
                <a16:creationId xmlns:a16="http://schemas.microsoft.com/office/drawing/2014/main" id="{597677FF-27B3-437F-AF39-27BC2BE0CD9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238703" y="1371600"/>
            <a:ext cx="8434552" cy="4004441"/>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7F15-3707-45AF-8948-23161F918330}"/>
              </a:ext>
            </a:extLst>
          </p:cNvPr>
          <p:cNvSpPr>
            <a:spLocks noGrp="1"/>
          </p:cNvSpPr>
          <p:nvPr>
            <p:ph type="title"/>
          </p:nvPr>
        </p:nvSpPr>
        <p:spPr>
          <a:xfrm>
            <a:off x="1077686" y="1"/>
            <a:ext cx="10515600" cy="874058"/>
          </a:xfrm>
        </p:spPr>
        <p:txBody>
          <a:bodyPr>
            <a:normAutofit fontScale="90000"/>
          </a:bodyPr>
          <a:lstStyle/>
          <a:p>
            <a:pPr algn="ctr"/>
            <a:r>
              <a:rPr lang="en-US" sz="3200" dirty="0">
                <a:ea typeface="Lato" panose="020F0502020204030203" pitchFamily="34" charset="0"/>
                <a:cs typeface="Lato" panose="020F0502020204030203" pitchFamily="34" charset="0"/>
              </a:rPr>
              <a:t>Managing Hypertension with Medications Reduces                 Dementia and Alzheimer’s Risk</a:t>
            </a:r>
            <a:endParaRPr lang="en-US" sz="3200" dirty="0">
              <a:solidFill>
                <a:srgbClr val="003C71"/>
              </a:solidFill>
              <a:latin typeface="Lato" panose="020F0502020204030203" pitchFamily="34" charset="0"/>
              <a:ea typeface="Lato" panose="020F0502020204030203" pitchFamily="34" charset="0"/>
              <a:cs typeface="Lato" panose="020F0502020204030203" pitchFamily="34" charset="0"/>
            </a:endParaRPr>
          </a:p>
        </p:txBody>
      </p:sp>
      <p:sp>
        <p:nvSpPr>
          <p:cNvPr id="3" name="Content Placeholder 2">
            <a:extLst>
              <a:ext uri="{FF2B5EF4-FFF2-40B4-BE49-F238E27FC236}">
                <a16:creationId xmlns:a16="http://schemas.microsoft.com/office/drawing/2014/main" id="{06DA0057-B9CB-41EE-8FB4-D8CD3AECA24D}"/>
              </a:ext>
            </a:extLst>
          </p:cNvPr>
          <p:cNvSpPr>
            <a:spLocks noGrp="1"/>
          </p:cNvSpPr>
          <p:nvPr>
            <p:ph idx="1"/>
          </p:nvPr>
        </p:nvSpPr>
        <p:spPr>
          <a:xfrm>
            <a:off x="1077686" y="1922929"/>
            <a:ext cx="10515600" cy="3307978"/>
          </a:xfrm>
        </p:spPr>
        <p:txBody>
          <a:bodyPr/>
          <a:lstStyle/>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The risk of dementia and </a:t>
            </a:r>
            <a:r>
              <a:rPr lang="en-US" dirty="0" err="1">
                <a:solidFill>
                  <a:srgbClr val="003C71"/>
                </a:solidFill>
                <a:latin typeface="Lato" panose="020F0502020204030203" pitchFamily="34" charset="0"/>
                <a:ea typeface="Lato" panose="020F0502020204030203" pitchFamily="34" charset="0"/>
                <a:cs typeface="Lato" panose="020F0502020204030203" pitchFamily="34" charset="0"/>
              </a:rPr>
              <a:t>Alz</a:t>
            </a:r>
            <a:r>
              <a:rPr lang="en-US" dirty="0">
                <a:solidFill>
                  <a:srgbClr val="003C71"/>
                </a:solidFill>
                <a:latin typeface="Lato" panose="020F0502020204030203" pitchFamily="34" charset="0"/>
                <a:ea typeface="Lato" panose="020F0502020204030203" pitchFamily="34" charset="0"/>
                <a:cs typeface="Lato" panose="020F0502020204030203" pitchFamily="34" charset="0"/>
              </a:rPr>
              <a:t> in treated hypertensives was the same as those without hypertension.</a:t>
            </a:r>
          </a:p>
          <a:p>
            <a:pPr marL="0" indent="0" algn="ctr">
              <a:buNone/>
            </a:pPr>
            <a:endParaRPr lang="en-US" dirty="0">
              <a:solidFill>
                <a:srgbClr val="003C71"/>
              </a:solidFill>
              <a:ea typeface="Lato" panose="020F0502020204030203" pitchFamily="34" charset="0"/>
              <a:cs typeface="Lato" panose="020F0502020204030203" pitchFamily="34" charset="0"/>
            </a:endParaRPr>
          </a:p>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The type of AHD did not matter.</a:t>
            </a:r>
          </a:p>
        </p:txBody>
      </p:sp>
      <p:sp>
        <p:nvSpPr>
          <p:cNvPr id="4" name="TextBox 3">
            <a:extLst>
              <a:ext uri="{FF2B5EF4-FFF2-40B4-BE49-F238E27FC236}">
                <a16:creationId xmlns:a16="http://schemas.microsoft.com/office/drawing/2014/main" id="{7AE8A6E9-969F-4C39-99F4-9BB720439381}"/>
              </a:ext>
            </a:extLst>
          </p:cNvPr>
          <p:cNvSpPr txBox="1"/>
          <p:nvPr/>
        </p:nvSpPr>
        <p:spPr>
          <a:xfrm>
            <a:off x="1077687" y="5432612"/>
            <a:ext cx="10515600" cy="923330"/>
          </a:xfrm>
          <a:prstGeom prst="rect">
            <a:avLst/>
          </a:prstGeom>
          <a:noFill/>
        </p:spPr>
        <p:txBody>
          <a:bodyPr wrap="square" rtlCol="0">
            <a:spAutoFit/>
          </a:bodyPr>
          <a:lstStyle/>
          <a:p>
            <a:pPr algn="ctr"/>
            <a:r>
              <a:rPr lang="en-US" dirty="0">
                <a:solidFill>
                  <a:schemeClr val="tx1">
                    <a:lumMod val="60000"/>
                    <a:lumOff val="40000"/>
                  </a:schemeClr>
                </a:solidFill>
              </a:rPr>
              <a:t>Ding, J., et. al. (2019) Antihypertensive medications and risk for incident dementia and Alzheimer’s disease: a meta-analysis of individual participant data from prospective cohort studies.                              </a:t>
            </a:r>
            <a:r>
              <a:rPr lang="en-US" i="1" dirty="0">
                <a:solidFill>
                  <a:schemeClr val="tx1">
                    <a:lumMod val="60000"/>
                    <a:lumOff val="40000"/>
                  </a:schemeClr>
                </a:solidFill>
              </a:rPr>
              <a:t>Lancet Neurology</a:t>
            </a:r>
            <a:r>
              <a:rPr lang="en-US" dirty="0">
                <a:solidFill>
                  <a:schemeClr val="tx1">
                    <a:lumMod val="60000"/>
                    <a:lumOff val="40000"/>
                  </a:schemeClr>
                </a:solidFill>
              </a:rPr>
              <a:t>. https://doi.org/10.1016/ S1474-4422(19)30393 </a:t>
            </a:r>
          </a:p>
        </p:txBody>
      </p:sp>
    </p:spTree>
    <p:extLst>
      <p:ext uri="{BB962C8B-B14F-4D97-AF65-F5344CB8AC3E}">
        <p14:creationId xmlns:p14="http://schemas.microsoft.com/office/powerpoint/2010/main" val="1231791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7F15-3707-45AF-8948-23161F918330}"/>
              </a:ext>
            </a:extLst>
          </p:cNvPr>
          <p:cNvSpPr>
            <a:spLocks noGrp="1"/>
          </p:cNvSpPr>
          <p:nvPr>
            <p:ph type="title"/>
          </p:nvPr>
        </p:nvSpPr>
        <p:spPr>
          <a:xfrm>
            <a:off x="1077686" y="1"/>
            <a:ext cx="10515600" cy="874058"/>
          </a:xfrm>
        </p:spPr>
        <p:txBody>
          <a:bodyPr>
            <a:normAutofit fontScale="90000"/>
          </a:bodyPr>
          <a:lstStyle/>
          <a:p>
            <a:pPr algn="ctr"/>
            <a:r>
              <a:rPr lang="en-US" sz="3200" dirty="0">
                <a:ea typeface="Lato" panose="020F0502020204030203" pitchFamily="34" charset="0"/>
                <a:cs typeface="Lato" panose="020F0502020204030203" pitchFamily="34" charset="0"/>
              </a:rPr>
              <a:t>Managing Hypertension with Medications Reduces                 Dementia and Alzheimer’s Risk</a:t>
            </a:r>
            <a:endParaRPr lang="en-US" sz="3200" dirty="0">
              <a:solidFill>
                <a:srgbClr val="003C71"/>
              </a:solidFill>
              <a:latin typeface="Lato" panose="020F0502020204030203" pitchFamily="34" charset="0"/>
              <a:ea typeface="Lato" panose="020F0502020204030203" pitchFamily="34" charset="0"/>
              <a:cs typeface="Lato" panose="020F0502020204030203" pitchFamily="34" charset="0"/>
            </a:endParaRPr>
          </a:p>
        </p:txBody>
      </p:sp>
      <p:sp>
        <p:nvSpPr>
          <p:cNvPr id="3" name="Content Placeholder 2">
            <a:extLst>
              <a:ext uri="{FF2B5EF4-FFF2-40B4-BE49-F238E27FC236}">
                <a16:creationId xmlns:a16="http://schemas.microsoft.com/office/drawing/2014/main" id="{06DA0057-B9CB-41EE-8FB4-D8CD3AECA24D}"/>
              </a:ext>
            </a:extLst>
          </p:cNvPr>
          <p:cNvSpPr>
            <a:spLocks noGrp="1"/>
          </p:cNvSpPr>
          <p:nvPr>
            <p:ph idx="1"/>
          </p:nvPr>
        </p:nvSpPr>
        <p:spPr>
          <a:xfrm>
            <a:off x="1077686" y="1411941"/>
            <a:ext cx="10515600" cy="3818966"/>
          </a:xfrm>
        </p:spPr>
        <p:txBody>
          <a:bodyPr/>
          <a:lstStyle/>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Hypertensive </a:t>
            </a:r>
            <a:r>
              <a:rPr lang="en-US" dirty="0" err="1">
                <a:solidFill>
                  <a:srgbClr val="003C71"/>
                </a:solidFill>
                <a:latin typeface="Lato" panose="020F0502020204030203" pitchFamily="34" charset="0"/>
                <a:ea typeface="Lato" panose="020F0502020204030203" pitchFamily="34" charset="0"/>
                <a:cs typeface="Lato" panose="020F0502020204030203" pitchFamily="34" charset="0"/>
              </a:rPr>
              <a:t>ApoE</a:t>
            </a:r>
            <a:r>
              <a:rPr lang="en-US" dirty="0">
                <a:solidFill>
                  <a:srgbClr val="003C71"/>
                </a:solidFill>
                <a:latin typeface="Lato" panose="020F0502020204030203" pitchFamily="34" charset="0"/>
                <a:ea typeface="Lato" panose="020F0502020204030203" pitchFamily="34" charset="0"/>
                <a:cs typeface="Lato" panose="020F0502020204030203" pitchFamily="34" charset="0"/>
              </a:rPr>
              <a:t> 4 pts </a:t>
            </a:r>
            <a:r>
              <a:rPr lang="en-US" dirty="0" err="1">
                <a:solidFill>
                  <a:srgbClr val="003C71"/>
                </a:solidFill>
                <a:latin typeface="Lato" panose="020F0502020204030203" pitchFamily="34" charset="0"/>
                <a:ea typeface="Lato" panose="020F0502020204030203" pitchFamily="34" charset="0"/>
                <a:cs typeface="Lato" panose="020F0502020204030203" pitchFamily="34" charset="0"/>
              </a:rPr>
              <a:t>rx’ed</a:t>
            </a:r>
            <a:r>
              <a:rPr lang="en-US" dirty="0">
                <a:solidFill>
                  <a:srgbClr val="003C71"/>
                </a:solidFill>
                <a:latin typeface="Lato" panose="020F0502020204030203" pitchFamily="34" charset="0"/>
                <a:ea typeface="Lato" panose="020F0502020204030203" pitchFamily="34" charset="0"/>
                <a:cs typeface="Lato" panose="020F0502020204030203" pitchFamily="34" charset="0"/>
              </a:rPr>
              <a:t> with AHD had greater risk reduction of dementia.</a:t>
            </a:r>
          </a:p>
          <a:p>
            <a:pPr marL="0" indent="0" algn="ctr">
              <a:buNone/>
            </a:pPr>
            <a:r>
              <a:rPr lang="en-US" dirty="0">
                <a:solidFill>
                  <a:srgbClr val="003C71"/>
                </a:solidFill>
                <a:ea typeface="Lato" panose="020F0502020204030203" pitchFamily="34" charset="0"/>
                <a:cs typeface="Lato" panose="020F0502020204030203" pitchFamily="34" charset="0"/>
              </a:rPr>
              <a:t>HR- 0.77 (95%CI, 0.64-0.93)</a:t>
            </a:r>
          </a:p>
          <a:p>
            <a:pPr marL="0" indent="0" algn="ctr">
              <a:buNone/>
            </a:pPr>
            <a:endParaRPr lang="en-US" dirty="0">
              <a:solidFill>
                <a:srgbClr val="003C71"/>
              </a:solidFill>
              <a:latin typeface="Lato" panose="020F0502020204030203" pitchFamily="34" charset="0"/>
              <a:ea typeface="Lato" panose="020F0502020204030203" pitchFamily="34" charset="0"/>
              <a:cs typeface="Lato" panose="020F0502020204030203" pitchFamily="34" charset="0"/>
            </a:endParaRPr>
          </a:p>
          <a:p>
            <a:pPr marL="0" indent="0" algn="ctr">
              <a:buNone/>
            </a:pPr>
            <a:r>
              <a:rPr lang="en-US" dirty="0">
                <a:solidFill>
                  <a:srgbClr val="003C71"/>
                </a:solidFill>
                <a:ea typeface="Lato" panose="020F0502020204030203" pitchFamily="34" charset="0"/>
                <a:cs typeface="Lato" panose="020F0502020204030203" pitchFamily="34" charset="0"/>
              </a:rPr>
              <a:t>Use of AHD in the normotensive group did not reduce risk of dementia or </a:t>
            </a:r>
            <a:r>
              <a:rPr lang="en-US" dirty="0" err="1">
                <a:solidFill>
                  <a:srgbClr val="003C71"/>
                </a:solidFill>
                <a:ea typeface="Lato" panose="020F0502020204030203" pitchFamily="34" charset="0"/>
                <a:cs typeface="Lato" panose="020F0502020204030203" pitchFamily="34" charset="0"/>
              </a:rPr>
              <a:t>Alz</a:t>
            </a:r>
            <a:r>
              <a:rPr lang="en-US" dirty="0">
                <a:solidFill>
                  <a:srgbClr val="003C71"/>
                </a:solidFill>
                <a:ea typeface="Lato" panose="020F0502020204030203" pitchFamily="34" charset="0"/>
                <a:cs typeface="Lato" panose="020F0502020204030203" pitchFamily="34" charset="0"/>
              </a:rPr>
              <a:t> regardless of </a:t>
            </a:r>
            <a:r>
              <a:rPr lang="en-US" dirty="0" err="1">
                <a:solidFill>
                  <a:srgbClr val="003C71"/>
                </a:solidFill>
                <a:ea typeface="Lato" panose="020F0502020204030203" pitchFamily="34" charset="0"/>
                <a:cs typeface="Lato" panose="020F0502020204030203" pitchFamily="34" charset="0"/>
              </a:rPr>
              <a:t>ApoE</a:t>
            </a:r>
            <a:r>
              <a:rPr lang="en-US" dirty="0">
                <a:solidFill>
                  <a:srgbClr val="003C71"/>
                </a:solidFill>
                <a:ea typeface="Lato" panose="020F0502020204030203" pitchFamily="34" charset="0"/>
                <a:cs typeface="Lato" panose="020F0502020204030203" pitchFamily="34" charset="0"/>
              </a:rPr>
              <a:t> status.</a:t>
            </a:r>
            <a:endParaRPr lang="en-US" dirty="0">
              <a:solidFill>
                <a:srgbClr val="003C71"/>
              </a:solidFill>
              <a:latin typeface="Lato" panose="020F0502020204030203" pitchFamily="34" charset="0"/>
              <a:ea typeface="Lato" panose="020F0502020204030203" pitchFamily="34" charset="0"/>
              <a:cs typeface="Lato" panose="020F0502020204030203" pitchFamily="34" charset="0"/>
            </a:endParaRPr>
          </a:p>
        </p:txBody>
      </p:sp>
      <p:sp>
        <p:nvSpPr>
          <p:cNvPr id="4" name="TextBox 3">
            <a:extLst>
              <a:ext uri="{FF2B5EF4-FFF2-40B4-BE49-F238E27FC236}">
                <a16:creationId xmlns:a16="http://schemas.microsoft.com/office/drawing/2014/main" id="{7AE8A6E9-969F-4C39-99F4-9BB720439381}"/>
              </a:ext>
            </a:extLst>
          </p:cNvPr>
          <p:cNvSpPr txBox="1"/>
          <p:nvPr/>
        </p:nvSpPr>
        <p:spPr>
          <a:xfrm>
            <a:off x="1077687" y="5432612"/>
            <a:ext cx="10515600" cy="923330"/>
          </a:xfrm>
          <a:prstGeom prst="rect">
            <a:avLst/>
          </a:prstGeom>
          <a:noFill/>
        </p:spPr>
        <p:txBody>
          <a:bodyPr wrap="square" rtlCol="0">
            <a:spAutoFit/>
          </a:bodyPr>
          <a:lstStyle/>
          <a:p>
            <a:pPr algn="ctr"/>
            <a:r>
              <a:rPr lang="en-US" dirty="0">
                <a:solidFill>
                  <a:schemeClr val="tx1">
                    <a:lumMod val="60000"/>
                    <a:lumOff val="40000"/>
                  </a:schemeClr>
                </a:solidFill>
              </a:rPr>
              <a:t>Ding, J., et. al. (2019) Antihypertensive medications and risk for incident dementia and Alzheimer’s disease: a meta-analysis of individual participant data from prospective cohort studies.                              </a:t>
            </a:r>
            <a:r>
              <a:rPr lang="en-US" i="1" dirty="0">
                <a:solidFill>
                  <a:schemeClr val="tx1">
                    <a:lumMod val="60000"/>
                    <a:lumOff val="40000"/>
                  </a:schemeClr>
                </a:solidFill>
              </a:rPr>
              <a:t>Lancet Neurology</a:t>
            </a:r>
            <a:r>
              <a:rPr lang="en-US" dirty="0">
                <a:solidFill>
                  <a:schemeClr val="tx1">
                    <a:lumMod val="60000"/>
                    <a:lumOff val="40000"/>
                  </a:schemeClr>
                </a:solidFill>
              </a:rPr>
              <a:t>. https://doi.org/10.1016/ S1474-4422(19)30393 </a:t>
            </a:r>
          </a:p>
        </p:txBody>
      </p:sp>
    </p:spTree>
    <p:extLst>
      <p:ext uri="{BB962C8B-B14F-4D97-AF65-F5344CB8AC3E}">
        <p14:creationId xmlns:p14="http://schemas.microsoft.com/office/powerpoint/2010/main" val="15169746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7F15-3707-45AF-8948-23161F918330}"/>
              </a:ext>
            </a:extLst>
          </p:cNvPr>
          <p:cNvSpPr>
            <a:spLocks noGrp="1"/>
          </p:cNvSpPr>
          <p:nvPr>
            <p:ph type="title"/>
          </p:nvPr>
        </p:nvSpPr>
        <p:spPr>
          <a:xfrm>
            <a:off x="1077686" y="1"/>
            <a:ext cx="10515600" cy="874058"/>
          </a:xfrm>
        </p:spPr>
        <p:txBody>
          <a:bodyPr>
            <a:normAutofit fontScale="90000"/>
          </a:bodyPr>
          <a:lstStyle/>
          <a:p>
            <a:pPr algn="ctr"/>
            <a:r>
              <a:rPr lang="en-US" sz="3200" dirty="0">
                <a:ea typeface="Lato" panose="020F0502020204030203" pitchFamily="34" charset="0"/>
                <a:cs typeface="Lato" panose="020F0502020204030203" pitchFamily="34" charset="0"/>
              </a:rPr>
              <a:t>Managing Hypertension with Medications Reduces                 Dementia and Alzheimer’s Risk</a:t>
            </a:r>
            <a:endParaRPr lang="en-US" sz="3200" dirty="0">
              <a:solidFill>
                <a:srgbClr val="003C71"/>
              </a:solidFill>
              <a:latin typeface="Lato" panose="020F0502020204030203" pitchFamily="34" charset="0"/>
              <a:ea typeface="Lato" panose="020F0502020204030203" pitchFamily="34" charset="0"/>
              <a:cs typeface="Lato" panose="020F0502020204030203" pitchFamily="34" charset="0"/>
            </a:endParaRPr>
          </a:p>
        </p:txBody>
      </p:sp>
      <p:sp>
        <p:nvSpPr>
          <p:cNvPr id="3" name="Content Placeholder 2">
            <a:extLst>
              <a:ext uri="{FF2B5EF4-FFF2-40B4-BE49-F238E27FC236}">
                <a16:creationId xmlns:a16="http://schemas.microsoft.com/office/drawing/2014/main" id="{06DA0057-B9CB-41EE-8FB4-D8CD3AECA24D}"/>
              </a:ext>
            </a:extLst>
          </p:cNvPr>
          <p:cNvSpPr>
            <a:spLocks noGrp="1"/>
          </p:cNvSpPr>
          <p:nvPr>
            <p:ph idx="1"/>
          </p:nvPr>
        </p:nvSpPr>
        <p:spPr>
          <a:xfrm>
            <a:off x="1077686" y="1990165"/>
            <a:ext cx="10515600" cy="3240742"/>
          </a:xfrm>
        </p:spPr>
        <p:txBody>
          <a:bodyPr/>
          <a:lstStyle/>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This data coupled with SPRINT MIND suggest AHD use in hypertensive pts reduces the risk of dementia &amp; </a:t>
            </a:r>
            <a:r>
              <a:rPr lang="en-US" dirty="0" err="1">
                <a:solidFill>
                  <a:srgbClr val="003C71"/>
                </a:solidFill>
                <a:latin typeface="Lato" panose="020F0502020204030203" pitchFamily="34" charset="0"/>
                <a:ea typeface="Lato" panose="020F0502020204030203" pitchFamily="34" charset="0"/>
                <a:cs typeface="Lato" panose="020F0502020204030203" pitchFamily="34" charset="0"/>
              </a:rPr>
              <a:t>Alz</a:t>
            </a:r>
            <a:r>
              <a:rPr lang="en-US" dirty="0">
                <a:solidFill>
                  <a:srgbClr val="003C71"/>
                </a:solidFill>
                <a:latin typeface="Lato" panose="020F0502020204030203" pitchFamily="34" charset="0"/>
                <a:ea typeface="Lato" panose="020F0502020204030203" pitchFamily="34" charset="0"/>
                <a:cs typeface="Lato" panose="020F0502020204030203" pitchFamily="34" charset="0"/>
              </a:rPr>
              <a:t>.</a:t>
            </a:r>
          </a:p>
          <a:p>
            <a:pPr marL="0" indent="0" algn="ctr">
              <a:buNone/>
            </a:pPr>
            <a:endParaRPr lang="en-US" dirty="0">
              <a:solidFill>
                <a:srgbClr val="003C71"/>
              </a:solidFill>
              <a:ea typeface="Lato" panose="020F0502020204030203" pitchFamily="34" charset="0"/>
              <a:cs typeface="Lato" panose="020F0502020204030203" pitchFamily="34" charset="0"/>
            </a:endParaRPr>
          </a:p>
          <a:p>
            <a:pPr marL="0" indent="0" algn="ctr">
              <a:buNone/>
            </a:pPr>
            <a:r>
              <a:rPr lang="en-US" dirty="0">
                <a:solidFill>
                  <a:srgbClr val="003C71"/>
                </a:solidFill>
                <a:ea typeface="Lato" panose="020F0502020204030203" pitchFamily="34" charset="0"/>
                <a:cs typeface="Lato" panose="020F0502020204030203" pitchFamily="34" charset="0"/>
              </a:rPr>
              <a:t>Optimizing blood pressure management strategies                                  to reduce dementia should be prioritized.</a:t>
            </a:r>
            <a:endParaRPr lang="en-US" dirty="0">
              <a:solidFill>
                <a:srgbClr val="003C71"/>
              </a:solidFill>
              <a:latin typeface="Lato" panose="020F0502020204030203" pitchFamily="34" charset="0"/>
              <a:ea typeface="Lato" panose="020F0502020204030203" pitchFamily="34" charset="0"/>
              <a:cs typeface="Lato" panose="020F0502020204030203" pitchFamily="34" charset="0"/>
            </a:endParaRPr>
          </a:p>
        </p:txBody>
      </p:sp>
      <p:sp>
        <p:nvSpPr>
          <p:cNvPr id="4" name="TextBox 3">
            <a:extLst>
              <a:ext uri="{FF2B5EF4-FFF2-40B4-BE49-F238E27FC236}">
                <a16:creationId xmlns:a16="http://schemas.microsoft.com/office/drawing/2014/main" id="{7AE8A6E9-969F-4C39-99F4-9BB720439381}"/>
              </a:ext>
            </a:extLst>
          </p:cNvPr>
          <p:cNvSpPr txBox="1"/>
          <p:nvPr/>
        </p:nvSpPr>
        <p:spPr>
          <a:xfrm>
            <a:off x="1077687" y="5432612"/>
            <a:ext cx="10515600" cy="923330"/>
          </a:xfrm>
          <a:prstGeom prst="rect">
            <a:avLst/>
          </a:prstGeom>
          <a:noFill/>
        </p:spPr>
        <p:txBody>
          <a:bodyPr wrap="square" rtlCol="0">
            <a:spAutoFit/>
          </a:bodyPr>
          <a:lstStyle/>
          <a:p>
            <a:pPr algn="ctr"/>
            <a:r>
              <a:rPr lang="en-US" dirty="0">
                <a:solidFill>
                  <a:schemeClr val="tx1">
                    <a:lumMod val="60000"/>
                    <a:lumOff val="40000"/>
                  </a:schemeClr>
                </a:solidFill>
              </a:rPr>
              <a:t>Ding, J., et. al. (2019) Antihypertensive medications and risk for incident dementia and Alzheimer’s disease: a meta-analysis of individual participant data from prospective cohort studies.                              </a:t>
            </a:r>
            <a:r>
              <a:rPr lang="en-US" i="1" dirty="0">
                <a:solidFill>
                  <a:schemeClr val="tx1">
                    <a:lumMod val="60000"/>
                    <a:lumOff val="40000"/>
                  </a:schemeClr>
                </a:solidFill>
              </a:rPr>
              <a:t>Lancet Neurology</a:t>
            </a:r>
            <a:r>
              <a:rPr lang="en-US" dirty="0">
                <a:solidFill>
                  <a:schemeClr val="tx1">
                    <a:lumMod val="60000"/>
                    <a:lumOff val="40000"/>
                  </a:schemeClr>
                </a:solidFill>
              </a:rPr>
              <a:t>. https://doi.org/10.1016/ S1474-4422(19)30393 </a:t>
            </a:r>
          </a:p>
        </p:txBody>
      </p:sp>
    </p:spTree>
    <p:extLst>
      <p:ext uri="{BB962C8B-B14F-4D97-AF65-F5344CB8AC3E}">
        <p14:creationId xmlns:p14="http://schemas.microsoft.com/office/powerpoint/2010/main" val="39897879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7F15-3707-45AF-8948-23161F918330}"/>
              </a:ext>
            </a:extLst>
          </p:cNvPr>
          <p:cNvSpPr>
            <a:spLocks noGrp="1"/>
          </p:cNvSpPr>
          <p:nvPr>
            <p:ph type="title"/>
          </p:nvPr>
        </p:nvSpPr>
        <p:spPr>
          <a:xfrm>
            <a:off x="889000" y="0"/>
            <a:ext cx="10693400" cy="618565"/>
          </a:xfrm>
        </p:spPr>
        <p:txBody>
          <a:bodyPr>
            <a:noAutofit/>
          </a:bodyPr>
          <a:lstStyle/>
          <a:p>
            <a:pPr algn="ctr"/>
            <a:r>
              <a:rPr lang="en-US" sz="3200" dirty="0">
                <a:solidFill>
                  <a:srgbClr val="003C71"/>
                </a:solidFill>
                <a:latin typeface="Lato" panose="020F0502020204030203" pitchFamily="34" charset="0"/>
                <a:ea typeface="Lato" panose="020F0502020204030203" pitchFamily="34" charset="0"/>
                <a:cs typeface="Lato" panose="020F0502020204030203" pitchFamily="34" charset="0"/>
              </a:rPr>
              <a:t>BDM Thoughts</a:t>
            </a:r>
          </a:p>
        </p:txBody>
      </p:sp>
      <p:sp>
        <p:nvSpPr>
          <p:cNvPr id="3" name="Content Placeholder 2">
            <a:extLst>
              <a:ext uri="{FF2B5EF4-FFF2-40B4-BE49-F238E27FC236}">
                <a16:creationId xmlns:a16="http://schemas.microsoft.com/office/drawing/2014/main" id="{06DA0057-B9CB-41EE-8FB4-D8CD3AECA24D}"/>
              </a:ext>
            </a:extLst>
          </p:cNvPr>
          <p:cNvSpPr>
            <a:spLocks noGrp="1"/>
          </p:cNvSpPr>
          <p:nvPr>
            <p:ph idx="1"/>
          </p:nvPr>
        </p:nvSpPr>
        <p:spPr>
          <a:xfrm>
            <a:off x="1573306" y="834571"/>
            <a:ext cx="9560859" cy="5082135"/>
          </a:xfrm>
        </p:spPr>
        <p:txBody>
          <a:bodyPr>
            <a:noAutofit/>
          </a:bodyPr>
          <a:lstStyle/>
          <a:p>
            <a:pPr marL="0" indent="0" algn="ctr">
              <a:buNone/>
            </a:pPr>
            <a:r>
              <a:rPr lang="en-US" dirty="0">
                <a:solidFill>
                  <a:srgbClr val="003C71"/>
                </a:solidFill>
                <a:ea typeface="Lato" panose="020F0502020204030203" pitchFamily="34" charset="0"/>
                <a:cs typeface="Lato" panose="020F0502020204030203" pitchFamily="34" charset="0"/>
              </a:rPr>
              <a:t>Love this study.</a:t>
            </a:r>
          </a:p>
          <a:p>
            <a:pPr marL="0" indent="0" algn="ctr">
              <a:buNone/>
            </a:pPr>
            <a:r>
              <a:rPr lang="en-US" dirty="0">
                <a:solidFill>
                  <a:srgbClr val="003C71"/>
                </a:solidFill>
                <a:ea typeface="Lato" panose="020F0502020204030203" pitchFamily="34" charset="0"/>
                <a:cs typeface="Lato" panose="020F0502020204030203" pitchFamily="34" charset="0"/>
              </a:rPr>
              <a:t>It is reassuring that the meds do reduce risk as lifestyle alone is frequently not adequate </a:t>
            </a:r>
            <a:r>
              <a:rPr lang="en-US">
                <a:solidFill>
                  <a:srgbClr val="003C71"/>
                </a:solidFill>
                <a:ea typeface="Lato" panose="020F0502020204030203" pitchFamily="34" charset="0"/>
                <a:cs typeface="Lato" panose="020F0502020204030203" pitchFamily="34" charset="0"/>
              </a:rPr>
              <a:t>to control BP.</a:t>
            </a:r>
            <a:endParaRPr lang="en-US" dirty="0">
              <a:solidFill>
                <a:srgbClr val="003C71"/>
              </a:solidFill>
              <a:ea typeface="Lato" panose="020F0502020204030203" pitchFamily="34" charset="0"/>
              <a:cs typeface="Lato" panose="020F0502020204030203" pitchFamily="34" charset="0"/>
            </a:endParaRPr>
          </a:p>
          <a:p>
            <a:pPr marL="0" indent="0" algn="ctr">
              <a:buNone/>
            </a:pPr>
            <a:r>
              <a:rPr lang="en-US" dirty="0">
                <a:solidFill>
                  <a:srgbClr val="003C71"/>
                </a:solidFill>
                <a:ea typeface="Lato" panose="020F0502020204030203" pitchFamily="34" charset="0"/>
                <a:cs typeface="Lato" panose="020F0502020204030203" pitchFamily="34" charset="0"/>
              </a:rPr>
              <a:t>Supports the BDM’s long-time commitment for optimal BP control with one of the reasons being to                              maintain cognitive function.</a:t>
            </a:r>
          </a:p>
          <a:p>
            <a:pPr marL="0" indent="0" algn="ctr">
              <a:buNone/>
            </a:pPr>
            <a:r>
              <a:rPr lang="en-US" dirty="0">
                <a:solidFill>
                  <a:srgbClr val="003C71"/>
                </a:solidFill>
                <a:ea typeface="Lato" panose="020F0502020204030203" pitchFamily="34" charset="0"/>
                <a:cs typeface="Lato" panose="020F0502020204030203" pitchFamily="34" charset="0"/>
              </a:rPr>
              <a:t>Fits our observation over the last 20 </a:t>
            </a:r>
            <a:r>
              <a:rPr lang="en-US" dirty="0" err="1">
                <a:solidFill>
                  <a:srgbClr val="003C71"/>
                </a:solidFill>
                <a:ea typeface="Lato" panose="020F0502020204030203" pitchFamily="34" charset="0"/>
                <a:cs typeface="Lato" panose="020F0502020204030203" pitchFamily="34" charset="0"/>
              </a:rPr>
              <a:t>yrs</a:t>
            </a:r>
            <a:r>
              <a:rPr lang="en-US" dirty="0">
                <a:solidFill>
                  <a:srgbClr val="003C71"/>
                </a:solidFill>
                <a:ea typeface="Lato" panose="020F0502020204030203" pitchFamily="34" charset="0"/>
                <a:cs typeface="Lato" panose="020F0502020204030203" pitchFamily="34" charset="0"/>
              </a:rPr>
              <a:t> of a very low incidence of dementia and </a:t>
            </a:r>
            <a:r>
              <a:rPr lang="en-US" dirty="0" err="1">
                <a:solidFill>
                  <a:srgbClr val="003C71"/>
                </a:solidFill>
                <a:ea typeface="Lato" panose="020F0502020204030203" pitchFamily="34" charset="0"/>
                <a:cs typeface="Lato" panose="020F0502020204030203" pitchFamily="34" charset="0"/>
              </a:rPr>
              <a:t>Alz</a:t>
            </a:r>
            <a:r>
              <a:rPr lang="en-US" dirty="0">
                <a:solidFill>
                  <a:srgbClr val="003C71"/>
                </a:solidFill>
                <a:ea typeface="Lato" panose="020F0502020204030203" pitchFamily="34" charset="0"/>
                <a:cs typeface="Lato" panose="020F0502020204030203" pitchFamily="34" charset="0"/>
              </a:rPr>
              <a:t> in our patients.</a:t>
            </a:r>
          </a:p>
        </p:txBody>
      </p:sp>
    </p:spTree>
    <p:extLst>
      <p:ext uri="{BB962C8B-B14F-4D97-AF65-F5344CB8AC3E}">
        <p14:creationId xmlns:p14="http://schemas.microsoft.com/office/powerpoint/2010/main" val="6989867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963BA-8755-4868-8314-2DFC4D2805BD}"/>
              </a:ext>
            </a:extLst>
          </p:cNvPr>
          <p:cNvSpPr>
            <a:spLocks noGrp="1"/>
          </p:cNvSpPr>
          <p:nvPr>
            <p:ph type="title"/>
          </p:nvPr>
        </p:nvSpPr>
        <p:spPr>
          <a:xfrm>
            <a:off x="1068404" y="0"/>
            <a:ext cx="10510788" cy="762000"/>
          </a:xfrm>
        </p:spPr>
        <p:txBody>
          <a:bodyPr/>
          <a:lstStyle/>
          <a:p>
            <a:pPr algn="ctr">
              <a:defRPr/>
            </a:pPr>
            <a:r>
              <a:rPr lang="en-US" dirty="0"/>
              <a:t>Inflammation</a:t>
            </a:r>
          </a:p>
        </p:txBody>
      </p:sp>
      <p:sp>
        <p:nvSpPr>
          <p:cNvPr id="4" name="Footer Placeholder 3">
            <a:extLst>
              <a:ext uri="{FF2B5EF4-FFF2-40B4-BE49-F238E27FC236}">
                <a16:creationId xmlns:a16="http://schemas.microsoft.com/office/drawing/2014/main" id="{0FD0E4A8-FA5A-4AA1-B620-AF8E8F97A75A}"/>
              </a:ext>
            </a:extLst>
          </p:cNvPr>
          <p:cNvSpPr>
            <a:spLocks noGrp="1"/>
          </p:cNvSpPr>
          <p:nvPr>
            <p:ph type="ftr" sz="quarter" idx="11"/>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ctr" rtl="0" eaLnBrk="1" fontAlgn="base" hangingPunct="1">
              <a:spcBef>
                <a:spcPct val="0"/>
              </a:spcBef>
              <a:spcAft>
                <a:spcPct val="0"/>
              </a:spcAft>
              <a:defRPr sz="1400" kern="1200">
                <a:solidFill>
                  <a:srgbClr val="FFFFFF"/>
                </a:solidFill>
                <a:effectLst>
                  <a:outerShdw blurRad="38100" dist="38100" dir="2700000" algn="tl">
                    <a:srgbClr val="000000"/>
                  </a:outerShdw>
                </a:effectLst>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r>
              <a:rPr lang="en-US"/>
              <a:t>Copyright Bale/Doneen Paradigm</a:t>
            </a:r>
          </a:p>
        </p:txBody>
      </p:sp>
      <p:pic>
        <p:nvPicPr>
          <p:cNvPr id="14340" name="Picture 2">
            <a:extLst>
              <a:ext uri="{FF2B5EF4-FFF2-40B4-BE49-F238E27FC236}">
                <a16:creationId xmlns:a16="http://schemas.microsoft.com/office/drawing/2014/main" id="{EEAF96AD-E2E0-4A34-A03E-C9424A56B7B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68404" y="838201"/>
            <a:ext cx="10510788" cy="5260975"/>
          </a:xfr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6D40A-6C2B-4EE5-A796-190990642620}"/>
              </a:ext>
            </a:extLst>
          </p:cNvPr>
          <p:cNvSpPr>
            <a:spLocks noGrp="1"/>
          </p:cNvSpPr>
          <p:nvPr>
            <p:ph type="title"/>
          </p:nvPr>
        </p:nvSpPr>
        <p:spPr>
          <a:xfrm>
            <a:off x="1078028" y="0"/>
            <a:ext cx="10501163" cy="685800"/>
          </a:xfrm>
        </p:spPr>
        <p:txBody>
          <a:bodyPr>
            <a:normAutofit fontScale="90000"/>
          </a:bodyPr>
          <a:lstStyle/>
          <a:p>
            <a:pPr algn="ctr">
              <a:defRPr/>
            </a:pPr>
            <a:r>
              <a:rPr lang="en-US" dirty="0"/>
              <a:t>Optimal Care</a:t>
            </a:r>
          </a:p>
        </p:txBody>
      </p:sp>
      <p:sp>
        <p:nvSpPr>
          <p:cNvPr id="4" name="Footer Placeholder 3">
            <a:extLst>
              <a:ext uri="{FF2B5EF4-FFF2-40B4-BE49-F238E27FC236}">
                <a16:creationId xmlns:a16="http://schemas.microsoft.com/office/drawing/2014/main" id="{2AB7015B-58EF-4A62-8AD3-C579371BD6B4}"/>
              </a:ext>
            </a:extLst>
          </p:cNvPr>
          <p:cNvSpPr>
            <a:spLocks noGrp="1"/>
          </p:cNvSpPr>
          <p:nvPr>
            <p:ph type="ftr" sz="quarter" idx="11"/>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ctr" rtl="0" eaLnBrk="1" fontAlgn="base" hangingPunct="1">
              <a:spcBef>
                <a:spcPct val="0"/>
              </a:spcBef>
              <a:spcAft>
                <a:spcPct val="0"/>
              </a:spcAft>
              <a:defRPr sz="1400" kern="1200">
                <a:solidFill>
                  <a:srgbClr val="FFFFFF"/>
                </a:solidFill>
                <a:effectLst>
                  <a:outerShdw blurRad="38100" dist="38100" dir="2700000" algn="tl">
                    <a:srgbClr val="000000"/>
                  </a:outerShdw>
                </a:effectLst>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r>
              <a:rPr lang="en-US"/>
              <a:t>Copyright Bale/Doneen Paradigm</a:t>
            </a:r>
          </a:p>
        </p:txBody>
      </p:sp>
      <p:pic>
        <p:nvPicPr>
          <p:cNvPr id="16388" name="Picture 2">
            <a:extLst>
              <a:ext uri="{FF2B5EF4-FFF2-40B4-BE49-F238E27FC236}">
                <a16:creationId xmlns:a16="http://schemas.microsoft.com/office/drawing/2014/main" id="{49715C64-AED3-4347-BF19-97A70A23CD4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78028" y="914401"/>
            <a:ext cx="10501163" cy="5184775"/>
          </a:xfrm>
        </p:spPr>
      </p:pic>
    </p:spTree>
    <p:extLst>
      <p:ext uri="{BB962C8B-B14F-4D97-AF65-F5344CB8AC3E}">
        <p14:creationId xmlns:p14="http://schemas.microsoft.com/office/powerpoint/2010/main" val="8799599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Subtitle 4">
            <a:extLst>
              <a:ext uri="{FF2B5EF4-FFF2-40B4-BE49-F238E27FC236}">
                <a16:creationId xmlns:a16="http://schemas.microsoft.com/office/drawing/2014/main" id="{40B0EF52-4924-7241-860A-58DCCBD8BD54}"/>
              </a:ext>
            </a:extLst>
          </p:cNvPr>
          <p:cNvSpPr>
            <a:spLocks noGrp="1"/>
          </p:cNvSpPr>
          <p:nvPr>
            <p:ph type="subTitle" idx="1"/>
          </p:nvPr>
        </p:nvSpPr>
        <p:spPr>
          <a:xfrm>
            <a:off x="2904422" y="3548743"/>
            <a:ext cx="6553200" cy="1826139"/>
          </a:xfrm>
        </p:spPr>
        <p:txBody>
          <a:bodyPr>
            <a:normAutofit/>
          </a:bodyPr>
          <a:lstStyle/>
          <a:p>
            <a:pPr>
              <a:lnSpc>
                <a:spcPct val="100000"/>
              </a:lnSpc>
              <a:spcBef>
                <a:spcPts val="0"/>
              </a:spcBef>
              <a:defRPr/>
            </a:pPr>
            <a:r>
              <a:rPr lang="en-US" altLang="en-US" sz="2800" b="1" dirty="0">
                <a:cs typeface="Arial" panose="020B0604020202020204" pitchFamily="34" charset="0"/>
              </a:rPr>
              <a:t>Judith S. Hochman, MD</a:t>
            </a:r>
          </a:p>
          <a:p>
            <a:pPr>
              <a:lnSpc>
                <a:spcPct val="100000"/>
              </a:lnSpc>
              <a:spcBef>
                <a:spcPts val="0"/>
              </a:spcBef>
              <a:defRPr/>
            </a:pPr>
            <a:r>
              <a:rPr lang="en-US" altLang="en-US" sz="2800" dirty="0">
                <a:cs typeface="Arial" panose="020B0604020202020204" pitchFamily="34" charset="0"/>
              </a:rPr>
              <a:t>NYU School of Medicine</a:t>
            </a:r>
          </a:p>
          <a:p>
            <a:pPr>
              <a:lnSpc>
                <a:spcPct val="100000"/>
              </a:lnSpc>
              <a:spcBef>
                <a:spcPts val="0"/>
              </a:spcBef>
              <a:defRPr/>
            </a:pPr>
            <a:r>
              <a:rPr lang="en-US" altLang="en-US" sz="2800" dirty="0">
                <a:cs typeface="Arial" panose="020B0604020202020204" pitchFamily="34" charset="0"/>
              </a:rPr>
              <a:t>On behalf of the ISCHEMIA                    Research Group</a:t>
            </a:r>
          </a:p>
        </p:txBody>
      </p:sp>
      <p:sp>
        <p:nvSpPr>
          <p:cNvPr id="69636" name="Title 2">
            <a:extLst>
              <a:ext uri="{FF2B5EF4-FFF2-40B4-BE49-F238E27FC236}">
                <a16:creationId xmlns:a16="http://schemas.microsoft.com/office/drawing/2014/main" id="{FFBA4DAC-C955-8640-B431-09555CD3632A}"/>
              </a:ext>
            </a:extLst>
          </p:cNvPr>
          <p:cNvSpPr>
            <a:spLocks noGrp="1"/>
          </p:cNvSpPr>
          <p:nvPr>
            <p:ph type="ctrTitle"/>
          </p:nvPr>
        </p:nvSpPr>
        <p:spPr>
          <a:xfrm>
            <a:off x="703943" y="742890"/>
            <a:ext cx="10791372" cy="1826139"/>
          </a:xfrm>
        </p:spPr>
        <p:txBody>
          <a:bodyPr>
            <a:noAutofit/>
          </a:bodyPr>
          <a:lstStyle/>
          <a:p>
            <a:pPr>
              <a:defRPr/>
            </a:pPr>
            <a:r>
              <a:rPr lang="en-US" altLang="en-US" sz="4000" dirty="0">
                <a:latin typeface="+mn-lt"/>
                <a:ea typeface="ＭＳ Ｐゴシック" panose="020B0600070205080204" pitchFamily="34" charset="-128"/>
                <a:cs typeface="Arial" panose="020B0604020202020204" pitchFamily="34" charset="0"/>
              </a:rPr>
              <a:t>International Study Of Comparative Health Effectiveness With Medical And Invasive Approaches (ISCHEMIA):</a:t>
            </a:r>
            <a:endParaRPr lang="en-US" altLang="en-US" sz="4000" dirty="0">
              <a:solidFill>
                <a:srgbClr val="FF0000"/>
              </a:solidFill>
              <a:latin typeface="+mn-lt"/>
              <a:ea typeface="ＭＳ Ｐゴシック" panose="020B0600070205080204" pitchFamily="34" charset="-128"/>
              <a:cs typeface="Arial" panose="020B0604020202020204" pitchFamily="34" charset="0"/>
            </a:endParaRPr>
          </a:p>
        </p:txBody>
      </p:sp>
      <p:sp>
        <p:nvSpPr>
          <p:cNvPr id="9" name="Freeform 5"/>
          <p:cNvSpPr>
            <a:spLocks noEditPoints="1"/>
          </p:cNvSpPr>
          <p:nvPr/>
        </p:nvSpPr>
        <p:spPr bwMode="auto">
          <a:xfrm>
            <a:off x="5943160" y="6196818"/>
            <a:ext cx="1510380" cy="600971"/>
          </a:xfrm>
          <a:custGeom>
            <a:avLst/>
            <a:gdLst>
              <a:gd name="T0" fmla="*/ 32 w 511"/>
              <a:gd name="T1" fmla="*/ 39 h 221"/>
              <a:gd name="T2" fmla="*/ 106 w 511"/>
              <a:gd name="T3" fmla="*/ 0 h 221"/>
              <a:gd name="T4" fmla="*/ 188 w 511"/>
              <a:gd name="T5" fmla="*/ 44 h 221"/>
              <a:gd name="T6" fmla="*/ 139 w 511"/>
              <a:gd name="T7" fmla="*/ 208 h 221"/>
              <a:gd name="T8" fmla="*/ 161 w 511"/>
              <a:gd name="T9" fmla="*/ 194 h 221"/>
              <a:gd name="T10" fmla="*/ 2 w 511"/>
              <a:gd name="T11" fmla="*/ 101 h 221"/>
              <a:gd name="T12" fmla="*/ 91 w 511"/>
              <a:gd name="T13" fmla="*/ 70 h 221"/>
              <a:gd name="T14" fmla="*/ 123 w 511"/>
              <a:gd name="T15" fmla="*/ 108 h 221"/>
              <a:gd name="T16" fmla="*/ 208 w 511"/>
              <a:gd name="T17" fmla="*/ 70 h 221"/>
              <a:gd name="T18" fmla="*/ 73 w 511"/>
              <a:gd name="T19" fmla="*/ 70 h 221"/>
              <a:gd name="T20" fmla="*/ 53 w 511"/>
              <a:gd name="T21" fmla="*/ 96 h 221"/>
              <a:gd name="T22" fmla="*/ 54 w 511"/>
              <a:gd name="T23" fmla="*/ 70 h 221"/>
              <a:gd name="T24" fmla="*/ 144 w 511"/>
              <a:gd name="T25" fmla="*/ 70 h 221"/>
              <a:gd name="T26" fmla="*/ 175 w 511"/>
              <a:gd name="T27" fmla="*/ 70 h 221"/>
              <a:gd name="T28" fmla="*/ 267 w 511"/>
              <a:gd name="T29" fmla="*/ 206 h 221"/>
              <a:gd name="T30" fmla="*/ 267 w 511"/>
              <a:gd name="T31" fmla="*/ 193 h 221"/>
              <a:gd name="T32" fmla="*/ 259 w 511"/>
              <a:gd name="T33" fmla="*/ 199 h 221"/>
              <a:gd name="T34" fmla="*/ 416 w 511"/>
              <a:gd name="T35" fmla="*/ 92 h 221"/>
              <a:gd name="T36" fmla="*/ 402 w 511"/>
              <a:gd name="T37" fmla="*/ 86 h 221"/>
              <a:gd name="T38" fmla="*/ 402 w 511"/>
              <a:gd name="T39" fmla="*/ 123 h 221"/>
              <a:gd name="T40" fmla="*/ 397 w 511"/>
              <a:gd name="T41" fmla="*/ 184 h 221"/>
              <a:gd name="T42" fmla="*/ 373 w 511"/>
              <a:gd name="T43" fmla="*/ 152 h 221"/>
              <a:gd name="T44" fmla="*/ 511 w 511"/>
              <a:gd name="T45" fmla="*/ 124 h 221"/>
              <a:gd name="T46" fmla="*/ 511 w 511"/>
              <a:gd name="T47" fmla="*/ 111 h 221"/>
              <a:gd name="T48" fmla="*/ 503 w 511"/>
              <a:gd name="T49" fmla="*/ 117 h 221"/>
              <a:gd name="T50" fmla="*/ 487 w 511"/>
              <a:gd name="T51" fmla="*/ 105 h 221"/>
              <a:gd name="T52" fmla="*/ 450 w 511"/>
              <a:gd name="T53" fmla="*/ 98 h 221"/>
              <a:gd name="T54" fmla="*/ 443 w 511"/>
              <a:gd name="T55" fmla="*/ 87 h 221"/>
              <a:gd name="T56" fmla="*/ 366 w 511"/>
              <a:gd name="T57" fmla="*/ 169 h 221"/>
              <a:gd name="T58" fmla="*/ 365 w 511"/>
              <a:gd name="T59" fmla="*/ 205 h 221"/>
              <a:gd name="T60" fmla="*/ 343 w 511"/>
              <a:gd name="T61" fmla="*/ 203 h 221"/>
              <a:gd name="T62" fmla="*/ 343 w 511"/>
              <a:gd name="T63" fmla="*/ 156 h 221"/>
              <a:gd name="T64" fmla="*/ 318 w 511"/>
              <a:gd name="T65" fmla="*/ 133 h 221"/>
              <a:gd name="T66" fmla="*/ 294 w 511"/>
              <a:gd name="T67" fmla="*/ 133 h 221"/>
              <a:gd name="T68" fmla="*/ 332 w 511"/>
              <a:gd name="T69" fmla="*/ 98 h 221"/>
              <a:gd name="T70" fmla="*/ 271 w 511"/>
              <a:gd name="T71" fmla="*/ 103 h 221"/>
              <a:gd name="T72" fmla="*/ 249 w 511"/>
              <a:gd name="T73" fmla="*/ 94 h 221"/>
              <a:gd name="T74" fmla="*/ 286 w 511"/>
              <a:gd name="T75" fmla="*/ 132 h 221"/>
              <a:gd name="T76" fmla="*/ 261 w 511"/>
              <a:gd name="T77" fmla="*/ 119 h 221"/>
              <a:gd name="T78" fmla="*/ 311 w 511"/>
              <a:gd name="T79" fmla="*/ 215 h 221"/>
              <a:gd name="T80" fmla="*/ 272 w 511"/>
              <a:gd name="T81" fmla="*/ 203 h 221"/>
              <a:gd name="T82" fmla="*/ 280 w 511"/>
              <a:gd name="T83" fmla="*/ 184 h 221"/>
              <a:gd name="T84" fmla="*/ 309 w 511"/>
              <a:gd name="T85" fmla="*/ 203 h 221"/>
              <a:gd name="T86" fmla="*/ 296 w 511"/>
              <a:gd name="T87" fmla="*/ 201 h 221"/>
              <a:gd name="T88" fmla="*/ 318 w 511"/>
              <a:gd name="T89" fmla="*/ 215 h 221"/>
              <a:gd name="T90" fmla="*/ 208 w 511"/>
              <a:gd name="T91" fmla="*/ 215 h 221"/>
              <a:gd name="T92" fmla="*/ 174 w 511"/>
              <a:gd name="T93" fmla="*/ 153 h 221"/>
              <a:gd name="T94" fmla="*/ 342 w 511"/>
              <a:gd name="T95" fmla="*/ 130 h 221"/>
              <a:gd name="T96" fmla="*/ 370 w 511"/>
              <a:gd name="T97" fmla="*/ 90 h 221"/>
              <a:gd name="T98" fmla="*/ 374 w 511"/>
              <a:gd name="T99" fmla="*/ 98 h 221"/>
              <a:gd name="T100" fmla="*/ 354 w 511"/>
              <a:gd name="T101" fmla="*/ 122 h 221"/>
              <a:gd name="T102" fmla="*/ 342 w 511"/>
              <a:gd name="T103" fmla="*/ 130 h 221"/>
              <a:gd name="T104" fmla="*/ 352 w 511"/>
              <a:gd name="T105" fmla="*/ 103 h 221"/>
              <a:gd name="T106" fmla="*/ 351 w 511"/>
              <a:gd name="T107" fmla="*/ 133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1" h="221">
                <a:moveTo>
                  <a:pt x="188" y="44"/>
                </a:moveTo>
                <a:cubicBezTo>
                  <a:pt x="188" y="44"/>
                  <a:pt x="187" y="44"/>
                  <a:pt x="186" y="43"/>
                </a:cubicBezTo>
                <a:cubicBezTo>
                  <a:pt x="185" y="42"/>
                  <a:pt x="179" y="36"/>
                  <a:pt x="169" y="30"/>
                </a:cubicBezTo>
                <a:cubicBezTo>
                  <a:pt x="159" y="24"/>
                  <a:pt x="137" y="13"/>
                  <a:pt x="107" y="13"/>
                </a:cubicBezTo>
                <a:cubicBezTo>
                  <a:pt x="71" y="13"/>
                  <a:pt x="47" y="27"/>
                  <a:pt x="32" y="39"/>
                </a:cubicBezTo>
                <a:cubicBezTo>
                  <a:pt x="18" y="51"/>
                  <a:pt x="11" y="65"/>
                  <a:pt x="11" y="66"/>
                </a:cubicBezTo>
                <a:cubicBezTo>
                  <a:pt x="11" y="66"/>
                  <a:pt x="11" y="66"/>
                  <a:pt x="10" y="66"/>
                </a:cubicBezTo>
                <a:cubicBezTo>
                  <a:pt x="10" y="66"/>
                  <a:pt x="10" y="66"/>
                  <a:pt x="10" y="66"/>
                </a:cubicBezTo>
                <a:cubicBezTo>
                  <a:pt x="11" y="65"/>
                  <a:pt x="17" y="49"/>
                  <a:pt x="30" y="35"/>
                </a:cubicBezTo>
                <a:cubicBezTo>
                  <a:pt x="43" y="20"/>
                  <a:pt x="69" y="0"/>
                  <a:pt x="106" y="0"/>
                </a:cubicBezTo>
                <a:cubicBezTo>
                  <a:pt x="142" y="0"/>
                  <a:pt x="165" y="19"/>
                  <a:pt x="173" y="26"/>
                </a:cubicBezTo>
                <a:cubicBezTo>
                  <a:pt x="180" y="33"/>
                  <a:pt x="186" y="41"/>
                  <a:pt x="187" y="42"/>
                </a:cubicBezTo>
                <a:cubicBezTo>
                  <a:pt x="188" y="43"/>
                  <a:pt x="188" y="44"/>
                  <a:pt x="188" y="44"/>
                </a:cubicBezTo>
                <a:cubicBezTo>
                  <a:pt x="188" y="44"/>
                  <a:pt x="188" y="44"/>
                  <a:pt x="188" y="44"/>
                </a:cubicBezTo>
                <a:cubicBezTo>
                  <a:pt x="188" y="44"/>
                  <a:pt x="188" y="44"/>
                  <a:pt x="188" y="44"/>
                </a:cubicBezTo>
                <a:close/>
                <a:moveTo>
                  <a:pt x="1" y="101"/>
                </a:moveTo>
                <a:cubicBezTo>
                  <a:pt x="1" y="101"/>
                  <a:pt x="1" y="101"/>
                  <a:pt x="1" y="102"/>
                </a:cubicBezTo>
                <a:cubicBezTo>
                  <a:pt x="1" y="103"/>
                  <a:pt x="0" y="117"/>
                  <a:pt x="3" y="134"/>
                </a:cubicBezTo>
                <a:cubicBezTo>
                  <a:pt x="8" y="157"/>
                  <a:pt x="22" y="186"/>
                  <a:pt x="54" y="203"/>
                </a:cubicBezTo>
                <a:cubicBezTo>
                  <a:pt x="87" y="221"/>
                  <a:pt x="120" y="216"/>
                  <a:pt x="139" y="208"/>
                </a:cubicBezTo>
                <a:cubicBezTo>
                  <a:pt x="153" y="202"/>
                  <a:pt x="157" y="198"/>
                  <a:pt x="159" y="196"/>
                </a:cubicBezTo>
                <a:cubicBezTo>
                  <a:pt x="160" y="196"/>
                  <a:pt x="161" y="195"/>
                  <a:pt x="161" y="195"/>
                </a:cubicBezTo>
                <a:cubicBezTo>
                  <a:pt x="162" y="194"/>
                  <a:pt x="162" y="194"/>
                  <a:pt x="162" y="194"/>
                </a:cubicBezTo>
                <a:cubicBezTo>
                  <a:pt x="162" y="194"/>
                  <a:pt x="162" y="194"/>
                  <a:pt x="162" y="194"/>
                </a:cubicBezTo>
                <a:cubicBezTo>
                  <a:pt x="162" y="194"/>
                  <a:pt x="162" y="194"/>
                  <a:pt x="161" y="194"/>
                </a:cubicBezTo>
                <a:cubicBezTo>
                  <a:pt x="160" y="195"/>
                  <a:pt x="146" y="201"/>
                  <a:pt x="129" y="203"/>
                </a:cubicBezTo>
                <a:cubicBezTo>
                  <a:pt x="111" y="205"/>
                  <a:pt x="87" y="204"/>
                  <a:pt x="62" y="191"/>
                </a:cubicBezTo>
                <a:cubicBezTo>
                  <a:pt x="36" y="178"/>
                  <a:pt x="19" y="158"/>
                  <a:pt x="10" y="139"/>
                </a:cubicBezTo>
                <a:cubicBezTo>
                  <a:pt x="1" y="120"/>
                  <a:pt x="2" y="103"/>
                  <a:pt x="2" y="102"/>
                </a:cubicBezTo>
                <a:cubicBezTo>
                  <a:pt x="2" y="101"/>
                  <a:pt x="2" y="101"/>
                  <a:pt x="2" y="101"/>
                </a:cubicBezTo>
                <a:cubicBezTo>
                  <a:pt x="2" y="101"/>
                  <a:pt x="2" y="101"/>
                  <a:pt x="2" y="101"/>
                </a:cubicBezTo>
                <a:cubicBezTo>
                  <a:pt x="2" y="101"/>
                  <a:pt x="1" y="101"/>
                  <a:pt x="1" y="101"/>
                </a:cubicBezTo>
                <a:close/>
                <a:moveTo>
                  <a:pt x="108" y="133"/>
                </a:moveTo>
                <a:cubicBezTo>
                  <a:pt x="108" y="108"/>
                  <a:pt x="108" y="108"/>
                  <a:pt x="108" y="108"/>
                </a:cubicBezTo>
                <a:cubicBezTo>
                  <a:pt x="91" y="70"/>
                  <a:pt x="91" y="70"/>
                  <a:pt x="91" y="70"/>
                </a:cubicBezTo>
                <a:cubicBezTo>
                  <a:pt x="105" y="70"/>
                  <a:pt x="105" y="70"/>
                  <a:pt x="105" y="70"/>
                </a:cubicBezTo>
                <a:cubicBezTo>
                  <a:pt x="116" y="95"/>
                  <a:pt x="116" y="95"/>
                  <a:pt x="116" y="95"/>
                </a:cubicBezTo>
                <a:cubicBezTo>
                  <a:pt x="127" y="70"/>
                  <a:pt x="127" y="70"/>
                  <a:pt x="127" y="70"/>
                </a:cubicBezTo>
                <a:cubicBezTo>
                  <a:pt x="140" y="70"/>
                  <a:pt x="140" y="70"/>
                  <a:pt x="140" y="70"/>
                </a:cubicBezTo>
                <a:cubicBezTo>
                  <a:pt x="123" y="108"/>
                  <a:pt x="123" y="108"/>
                  <a:pt x="123" y="108"/>
                </a:cubicBezTo>
                <a:cubicBezTo>
                  <a:pt x="123" y="133"/>
                  <a:pt x="123" y="133"/>
                  <a:pt x="123" y="133"/>
                </a:cubicBezTo>
                <a:lnTo>
                  <a:pt x="108" y="133"/>
                </a:lnTo>
                <a:close/>
                <a:moveTo>
                  <a:pt x="241" y="133"/>
                </a:moveTo>
                <a:cubicBezTo>
                  <a:pt x="208" y="133"/>
                  <a:pt x="208" y="133"/>
                  <a:pt x="208" y="133"/>
                </a:cubicBezTo>
                <a:cubicBezTo>
                  <a:pt x="208" y="70"/>
                  <a:pt x="208" y="70"/>
                  <a:pt x="208" y="70"/>
                </a:cubicBezTo>
                <a:cubicBezTo>
                  <a:pt x="222" y="70"/>
                  <a:pt x="222" y="70"/>
                  <a:pt x="222" y="70"/>
                </a:cubicBezTo>
                <a:cubicBezTo>
                  <a:pt x="222" y="121"/>
                  <a:pt x="222" y="121"/>
                  <a:pt x="222" y="121"/>
                </a:cubicBezTo>
                <a:cubicBezTo>
                  <a:pt x="241" y="121"/>
                  <a:pt x="241" y="121"/>
                  <a:pt x="241" y="121"/>
                </a:cubicBezTo>
                <a:lnTo>
                  <a:pt x="241" y="133"/>
                </a:lnTo>
                <a:close/>
                <a:moveTo>
                  <a:pt x="73" y="70"/>
                </a:moveTo>
                <a:cubicBezTo>
                  <a:pt x="86" y="70"/>
                  <a:pt x="86" y="70"/>
                  <a:pt x="86" y="70"/>
                </a:cubicBezTo>
                <a:cubicBezTo>
                  <a:pt x="86" y="133"/>
                  <a:pt x="86" y="133"/>
                  <a:pt x="86" y="133"/>
                </a:cubicBezTo>
                <a:cubicBezTo>
                  <a:pt x="73" y="133"/>
                  <a:pt x="73" y="133"/>
                  <a:pt x="73" y="133"/>
                </a:cubicBezTo>
                <a:cubicBezTo>
                  <a:pt x="73" y="133"/>
                  <a:pt x="73" y="133"/>
                  <a:pt x="73" y="133"/>
                </a:cubicBezTo>
                <a:cubicBezTo>
                  <a:pt x="73" y="131"/>
                  <a:pt x="57" y="104"/>
                  <a:pt x="53" y="96"/>
                </a:cubicBezTo>
                <a:cubicBezTo>
                  <a:pt x="53" y="133"/>
                  <a:pt x="53" y="133"/>
                  <a:pt x="53" y="133"/>
                </a:cubicBezTo>
                <a:cubicBezTo>
                  <a:pt x="40" y="133"/>
                  <a:pt x="40" y="133"/>
                  <a:pt x="40" y="133"/>
                </a:cubicBezTo>
                <a:cubicBezTo>
                  <a:pt x="40" y="70"/>
                  <a:pt x="40" y="70"/>
                  <a:pt x="40" y="70"/>
                </a:cubicBezTo>
                <a:cubicBezTo>
                  <a:pt x="54" y="70"/>
                  <a:pt x="54" y="70"/>
                  <a:pt x="54" y="70"/>
                </a:cubicBezTo>
                <a:cubicBezTo>
                  <a:pt x="54" y="70"/>
                  <a:pt x="54" y="70"/>
                  <a:pt x="54" y="70"/>
                </a:cubicBezTo>
                <a:cubicBezTo>
                  <a:pt x="55" y="71"/>
                  <a:pt x="69" y="97"/>
                  <a:pt x="73" y="106"/>
                </a:cubicBezTo>
                <a:lnTo>
                  <a:pt x="73" y="70"/>
                </a:lnTo>
                <a:close/>
                <a:moveTo>
                  <a:pt x="166" y="134"/>
                </a:moveTo>
                <a:cubicBezTo>
                  <a:pt x="152" y="134"/>
                  <a:pt x="144" y="126"/>
                  <a:pt x="144" y="111"/>
                </a:cubicBezTo>
                <a:cubicBezTo>
                  <a:pt x="144" y="70"/>
                  <a:pt x="144" y="70"/>
                  <a:pt x="144" y="70"/>
                </a:cubicBezTo>
                <a:cubicBezTo>
                  <a:pt x="158" y="70"/>
                  <a:pt x="158" y="70"/>
                  <a:pt x="158" y="70"/>
                </a:cubicBezTo>
                <a:cubicBezTo>
                  <a:pt x="158" y="110"/>
                  <a:pt x="158" y="110"/>
                  <a:pt x="158" y="110"/>
                </a:cubicBezTo>
                <a:cubicBezTo>
                  <a:pt x="158" y="119"/>
                  <a:pt x="161" y="122"/>
                  <a:pt x="167" y="122"/>
                </a:cubicBezTo>
                <a:cubicBezTo>
                  <a:pt x="172" y="122"/>
                  <a:pt x="175" y="118"/>
                  <a:pt x="175" y="110"/>
                </a:cubicBezTo>
                <a:cubicBezTo>
                  <a:pt x="175" y="70"/>
                  <a:pt x="175" y="70"/>
                  <a:pt x="175" y="70"/>
                </a:cubicBezTo>
                <a:cubicBezTo>
                  <a:pt x="188" y="70"/>
                  <a:pt x="188" y="70"/>
                  <a:pt x="188" y="70"/>
                </a:cubicBezTo>
                <a:cubicBezTo>
                  <a:pt x="188" y="111"/>
                  <a:pt x="188" y="111"/>
                  <a:pt x="188" y="111"/>
                </a:cubicBezTo>
                <a:cubicBezTo>
                  <a:pt x="188" y="126"/>
                  <a:pt x="181" y="134"/>
                  <a:pt x="166" y="134"/>
                </a:cubicBezTo>
                <a:close/>
                <a:moveTo>
                  <a:pt x="259" y="199"/>
                </a:moveTo>
                <a:cubicBezTo>
                  <a:pt x="267" y="206"/>
                  <a:pt x="267" y="206"/>
                  <a:pt x="267" y="206"/>
                </a:cubicBezTo>
                <a:cubicBezTo>
                  <a:pt x="267" y="206"/>
                  <a:pt x="267" y="206"/>
                  <a:pt x="267" y="206"/>
                </a:cubicBezTo>
                <a:cubicBezTo>
                  <a:pt x="263" y="213"/>
                  <a:pt x="257" y="216"/>
                  <a:pt x="249" y="216"/>
                </a:cubicBezTo>
                <a:cubicBezTo>
                  <a:pt x="236" y="216"/>
                  <a:pt x="229" y="207"/>
                  <a:pt x="229" y="192"/>
                </a:cubicBezTo>
                <a:cubicBezTo>
                  <a:pt x="229" y="174"/>
                  <a:pt x="239" y="168"/>
                  <a:pt x="249" y="168"/>
                </a:cubicBezTo>
                <a:cubicBezTo>
                  <a:pt x="261" y="168"/>
                  <a:pt x="267" y="177"/>
                  <a:pt x="267" y="193"/>
                </a:cubicBezTo>
                <a:cubicBezTo>
                  <a:pt x="267" y="196"/>
                  <a:pt x="267" y="196"/>
                  <a:pt x="267" y="196"/>
                </a:cubicBezTo>
                <a:cubicBezTo>
                  <a:pt x="242" y="196"/>
                  <a:pt x="242" y="196"/>
                  <a:pt x="242" y="196"/>
                </a:cubicBezTo>
                <a:cubicBezTo>
                  <a:pt x="243" y="202"/>
                  <a:pt x="245" y="205"/>
                  <a:pt x="250" y="205"/>
                </a:cubicBezTo>
                <a:cubicBezTo>
                  <a:pt x="254" y="205"/>
                  <a:pt x="257" y="202"/>
                  <a:pt x="259" y="200"/>
                </a:cubicBezTo>
                <a:lnTo>
                  <a:pt x="259" y="199"/>
                </a:lnTo>
                <a:close/>
                <a:moveTo>
                  <a:pt x="242" y="187"/>
                </a:moveTo>
                <a:cubicBezTo>
                  <a:pt x="255" y="187"/>
                  <a:pt x="255" y="187"/>
                  <a:pt x="255" y="187"/>
                </a:cubicBezTo>
                <a:cubicBezTo>
                  <a:pt x="254" y="179"/>
                  <a:pt x="250" y="179"/>
                  <a:pt x="249" y="179"/>
                </a:cubicBezTo>
                <a:cubicBezTo>
                  <a:pt x="245" y="179"/>
                  <a:pt x="243" y="182"/>
                  <a:pt x="242" y="187"/>
                </a:cubicBezTo>
                <a:close/>
                <a:moveTo>
                  <a:pt x="416" y="92"/>
                </a:moveTo>
                <a:cubicBezTo>
                  <a:pt x="420" y="96"/>
                  <a:pt x="422" y="102"/>
                  <a:pt x="422" y="110"/>
                </a:cubicBezTo>
                <a:cubicBezTo>
                  <a:pt x="422" y="128"/>
                  <a:pt x="412" y="134"/>
                  <a:pt x="402" y="134"/>
                </a:cubicBezTo>
                <a:cubicBezTo>
                  <a:pt x="392" y="134"/>
                  <a:pt x="382" y="128"/>
                  <a:pt x="382" y="110"/>
                </a:cubicBezTo>
                <a:cubicBezTo>
                  <a:pt x="382" y="102"/>
                  <a:pt x="384" y="96"/>
                  <a:pt x="388" y="92"/>
                </a:cubicBezTo>
                <a:cubicBezTo>
                  <a:pt x="392" y="88"/>
                  <a:pt x="396" y="86"/>
                  <a:pt x="402" y="86"/>
                </a:cubicBezTo>
                <a:cubicBezTo>
                  <a:pt x="408" y="86"/>
                  <a:pt x="413" y="88"/>
                  <a:pt x="416" y="92"/>
                </a:cubicBezTo>
                <a:close/>
                <a:moveTo>
                  <a:pt x="409" y="110"/>
                </a:moveTo>
                <a:cubicBezTo>
                  <a:pt x="409" y="99"/>
                  <a:pt x="405" y="97"/>
                  <a:pt x="402" y="97"/>
                </a:cubicBezTo>
                <a:cubicBezTo>
                  <a:pt x="398" y="97"/>
                  <a:pt x="396" y="101"/>
                  <a:pt x="396" y="110"/>
                </a:cubicBezTo>
                <a:cubicBezTo>
                  <a:pt x="396" y="122"/>
                  <a:pt x="399" y="123"/>
                  <a:pt x="402" y="123"/>
                </a:cubicBezTo>
                <a:cubicBezTo>
                  <a:pt x="407" y="123"/>
                  <a:pt x="409" y="119"/>
                  <a:pt x="409" y="110"/>
                </a:cubicBezTo>
                <a:close/>
                <a:moveTo>
                  <a:pt x="410" y="180"/>
                </a:moveTo>
                <a:cubicBezTo>
                  <a:pt x="410" y="215"/>
                  <a:pt x="410" y="215"/>
                  <a:pt x="410" y="215"/>
                </a:cubicBezTo>
                <a:cubicBezTo>
                  <a:pt x="397" y="215"/>
                  <a:pt x="397" y="215"/>
                  <a:pt x="397" y="215"/>
                </a:cubicBezTo>
                <a:cubicBezTo>
                  <a:pt x="397" y="184"/>
                  <a:pt x="397" y="184"/>
                  <a:pt x="397" y="184"/>
                </a:cubicBezTo>
                <a:cubicBezTo>
                  <a:pt x="397" y="180"/>
                  <a:pt x="395" y="180"/>
                  <a:pt x="393" y="180"/>
                </a:cubicBezTo>
                <a:cubicBezTo>
                  <a:pt x="391" y="180"/>
                  <a:pt x="389" y="181"/>
                  <a:pt x="386" y="183"/>
                </a:cubicBezTo>
                <a:cubicBezTo>
                  <a:pt x="386" y="215"/>
                  <a:pt x="386" y="215"/>
                  <a:pt x="386" y="215"/>
                </a:cubicBezTo>
                <a:cubicBezTo>
                  <a:pt x="373" y="215"/>
                  <a:pt x="373" y="215"/>
                  <a:pt x="373" y="215"/>
                </a:cubicBezTo>
                <a:cubicBezTo>
                  <a:pt x="373" y="152"/>
                  <a:pt x="373" y="152"/>
                  <a:pt x="373" y="152"/>
                </a:cubicBezTo>
                <a:cubicBezTo>
                  <a:pt x="386" y="150"/>
                  <a:pt x="386" y="150"/>
                  <a:pt x="386" y="150"/>
                </a:cubicBezTo>
                <a:cubicBezTo>
                  <a:pt x="386" y="174"/>
                  <a:pt x="386" y="174"/>
                  <a:pt x="386" y="174"/>
                </a:cubicBezTo>
                <a:cubicBezTo>
                  <a:pt x="389" y="171"/>
                  <a:pt x="393" y="168"/>
                  <a:pt x="399" y="168"/>
                </a:cubicBezTo>
                <a:cubicBezTo>
                  <a:pt x="406" y="168"/>
                  <a:pt x="410" y="172"/>
                  <a:pt x="410" y="180"/>
                </a:cubicBezTo>
                <a:close/>
                <a:moveTo>
                  <a:pt x="511" y="124"/>
                </a:moveTo>
                <a:cubicBezTo>
                  <a:pt x="511" y="124"/>
                  <a:pt x="511" y="124"/>
                  <a:pt x="511" y="124"/>
                </a:cubicBezTo>
                <a:cubicBezTo>
                  <a:pt x="507" y="131"/>
                  <a:pt x="501" y="134"/>
                  <a:pt x="493" y="134"/>
                </a:cubicBezTo>
                <a:cubicBezTo>
                  <a:pt x="480" y="134"/>
                  <a:pt x="473" y="125"/>
                  <a:pt x="473" y="110"/>
                </a:cubicBezTo>
                <a:cubicBezTo>
                  <a:pt x="473" y="92"/>
                  <a:pt x="484" y="86"/>
                  <a:pt x="493" y="86"/>
                </a:cubicBezTo>
                <a:cubicBezTo>
                  <a:pt x="505" y="86"/>
                  <a:pt x="511" y="95"/>
                  <a:pt x="511" y="111"/>
                </a:cubicBezTo>
                <a:cubicBezTo>
                  <a:pt x="511" y="114"/>
                  <a:pt x="511" y="114"/>
                  <a:pt x="511" y="114"/>
                </a:cubicBezTo>
                <a:cubicBezTo>
                  <a:pt x="486" y="114"/>
                  <a:pt x="486" y="114"/>
                  <a:pt x="486" y="114"/>
                </a:cubicBezTo>
                <a:cubicBezTo>
                  <a:pt x="487" y="120"/>
                  <a:pt x="489" y="123"/>
                  <a:pt x="494" y="123"/>
                </a:cubicBezTo>
                <a:cubicBezTo>
                  <a:pt x="498" y="123"/>
                  <a:pt x="501" y="120"/>
                  <a:pt x="503" y="118"/>
                </a:cubicBezTo>
                <a:cubicBezTo>
                  <a:pt x="503" y="117"/>
                  <a:pt x="503" y="117"/>
                  <a:pt x="503" y="117"/>
                </a:cubicBezTo>
                <a:lnTo>
                  <a:pt x="511" y="124"/>
                </a:lnTo>
                <a:close/>
                <a:moveTo>
                  <a:pt x="487" y="105"/>
                </a:moveTo>
                <a:cubicBezTo>
                  <a:pt x="499" y="105"/>
                  <a:pt x="499" y="105"/>
                  <a:pt x="499" y="105"/>
                </a:cubicBezTo>
                <a:cubicBezTo>
                  <a:pt x="498" y="97"/>
                  <a:pt x="494" y="97"/>
                  <a:pt x="493" y="97"/>
                </a:cubicBezTo>
                <a:cubicBezTo>
                  <a:pt x="489" y="97"/>
                  <a:pt x="487" y="100"/>
                  <a:pt x="487" y="105"/>
                </a:cubicBezTo>
                <a:close/>
                <a:moveTo>
                  <a:pt x="467" y="98"/>
                </a:moveTo>
                <a:cubicBezTo>
                  <a:pt x="467" y="133"/>
                  <a:pt x="467" y="133"/>
                  <a:pt x="467" y="133"/>
                </a:cubicBezTo>
                <a:cubicBezTo>
                  <a:pt x="453" y="133"/>
                  <a:pt x="453" y="133"/>
                  <a:pt x="453" y="133"/>
                </a:cubicBezTo>
                <a:cubicBezTo>
                  <a:pt x="453" y="102"/>
                  <a:pt x="453" y="102"/>
                  <a:pt x="453" y="102"/>
                </a:cubicBezTo>
                <a:cubicBezTo>
                  <a:pt x="453" y="98"/>
                  <a:pt x="452" y="98"/>
                  <a:pt x="450" y="98"/>
                </a:cubicBezTo>
                <a:cubicBezTo>
                  <a:pt x="448" y="98"/>
                  <a:pt x="445" y="99"/>
                  <a:pt x="443" y="102"/>
                </a:cubicBezTo>
                <a:cubicBezTo>
                  <a:pt x="443" y="133"/>
                  <a:pt x="443" y="133"/>
                  <a:pt x="443" y="133"/>
                </a:cubicBezTo>
                <a:cubicBezTo>
                  <a:pt x="429" y="133"/>
                  <a:pt x="429" y="133"/>
                  <a:pt x="429" y="133"/>
                </a:cubicBezTo>
                <a:cubicBezTo>
                  <a:pt x="429" y="87"/>
                  <a:pt x="429" y="87"/>
                  <a:pt x="429" y="87"/>
                </a:cubicBezTo>
                <a:cubicBezTo>
                  <a:pt x="443" y="87"/>
                  <a:pt x="443" y="87"/>
                  <a:pt x="443" y="87"/>
                </a:cubicBezTo>
                <a:cubicBezTo>
                  <a:pt x="443" y="92"/>
                  <a:pt x="443" y="92"/>
                  <a:pt x="443" y="92"/>
                </a:cubicBezTo>
                <a:cubicBezTo>
                  <a:pt x="445" y="89"/>
                  <a:pt x="450" y="86"/>
                  <a:pt x="455" y="86"/>
                </a:cubicBezTo>
                <a:cubicBezTo>
                  <a:pt x="463" y="86"/>
                  <a:pt x="467" y="90"/>
                  <a:pt x="467" y="98"/>
                </a:cubicBezTo>
                <a:close/>
                <a:moveTo>
                  <a:pt x="357" y="169"/>
                </a:moveTo>
                <a:cubicBezTo>
                  <a:pt x="366" y="169"/>
                  <a:pt x="366" y="169"/>
                  <a:pt x="366" y="169"/>
                </a:cubicBezTo>
                <a:cubicBezTo>
                  <a:pt x="366" y="179"/>
                  <a:pt x="366" y="179"/>
                  <a:pt x="366" y="179"/>
                </a:cubicBezTo>
                <a:cubicBezTo>
                  <a:pt x="357" y="179"/>
                  <a:pt x="357" y="179"/>
                  <a:pt x="357" y="179"/>
                </a:cubicBezTo>
                <a:cubicBezTo>
                  <a:pt x="357" y="200"/>
                  <a:pt x="357" y="200"/>
                  <a:pt x="357" y="200"/>
                </a:cubicBezTo>
                <a:cubicBezTo>
                  <a:pt x="357" y="204"/>
                  <a:pt x="358" y="205"/>
                  <a:pt x="361" y="205"/>
                </a:cubicBezTo>
                <a:cubicBezTo>
                  <a:pt x="363" y="205"/>
                  <a:pt x="364" y="205"/>
                  <a:pt x="365" y="205"/>
                </a:cubicBezTo>
                <a:cubicBezTo>
                  <a:pt x="366" y="204"/>
                  <a:pt x="366" y="204"/>
                  <a:pt x="366" y="204"/>
                </a:cubicBezTo>
                <a:cubicBezTo>
                  <a:pt x="366" y="215"/>
                  <a:pt x="366" y="215"/>
                  <a:pt x="366" y="215"/>
                </a:cubicBezTo>
                <a:cubicBezTo>
                  <a:pt x="365" y="215"/>
                  <a:pt x="365" y="215"/>
                  <a:pt x="365" y="215"/>
                </a:cubicBezTo>
                <a:cubicBezTo>
                  <a:pt x="364" y="215"/>
                  <a:pt x="360" y="215"/>
                  <a:pt x="357" y="215"/>
                </a:cubicBezTo>
                <a:cubicBezTo>
                  <a:pt x="347" y="215"/>
                  <a:pt x="343" y="212"/>
                  <a:pt x="343" y="203"/>
                </a:cubicBezTo>
                <a:cubicBezTo>
                  <a:pt x="343" y="179"/>
                  <a:pt x="343" y="179"/>
                  <a:pt x="343" y="179"/>
                </a:cubicBezTo>
                <a:cubicBezTo>
                  <a:pt x="337" y="179"/>
                  <a:pt x="337" y="179"/>
                  <a:pt x="337" y="179"/>
                </a:cubicBezTo>
                <a:cubicBezTo>
                  <a:pt x="337" y="169"/>
                  <a:pt x="337" y="169"/>
                  <a:pt x="337" y="169"/>
                </a:cubicBezTo>
                <a:cubicBezTo>
                  <a:pt x="343" y="169"/>
                  <a:pt x="343" y="169"/>
                  <a:pt x="343" y="169"/>
                </a:cubicBezTo>
                <a:cubicBezTo>
                  <a:pt x="343" y="156"/>
                  <a:pt x="343" y="156"/>
                  <a:pt x="343" y="156"/>
                </a:cubicBezTo>
                <a:cubicBezTo>
                  <a:pt x="357" y="154"/>
                  <a:pt x="357" y="154"/>
                  <a:pt x="357" y="154"/>
                </a:cubicBezTo>
                <a:lnTo>
                  <a:pt x="357" y="169"/>
                </a:lnTo>
                <a:close/>
                <a:moveTo>
                  <a:pt x="332" y="98"/>
                </a:moveTo>
                <a:cubicBezTo>
                  <a:pt x="332" y="133"/>
                  <a:pt x="332" y="133"/>
                  <a:pt x="332" y="133"/>
                </a:cubicBezTo>
                <a:cubicBezTo>
                  <a:pt x="318" y="133"/>
                  <a:pt x="318" y="133"/>
                  <a:pt x="318" y="133"/>
                </a:cubicBezTo>
                <a:cubicBezTo>
                  <a:pt x="318" y="102"/>
                  <a:pt x="318" y="102"/>
                  <a:pt x="318" y="102"/>
                </a:cubicBezTo>
                <a:cubicBezTo>
                  <a:pt x="318" y="98"/>
                  <a:pt x="316" y="98"/>
                  <a:pt x="315" y="98"/>
                </a:cubicBezTo>
                <a:cubicBezTo>
                  <a:pt x="313" y="98"/>
                  <a:pt x="310" y="99"/>
                  <a:pt x="307" y="102"/>
                </a:cubicBezTo>
                <a:cubicBezTo>
                  <a:pt x="307" y="133"/>
                  <a:pt x="307" y="133"/>
                  <a:pt x="307" y="133"/>
                </a:cubicBezTo>
                <a:cubicBezTo>
                  <a:pt x="294" y="133"/>
                  <a:pt x="294" y="133"/>
                  <a:pt x="294" y="133"/>
                </a:cubicBezTo>
                <a:cubicBezTo>
                  <a:pt x="294" y="87"/>
                  <a:pt x="294" y="87"/>
                  <a:pt x="294" y="87"/>
                </a:cubicBezTo>
                <a:cubicBezTo>
                  <a:pt x="307" y="87"/>
                  <a:pt x="307" y="87"/>
                  <a:pt x="307" y="87"/>
                </a:cubicBezTo>
                <a:cubicBezTo>
                  <a:pt x="307" y="92"/>
                  <a:pt x="307" y="92"/>
                  <a:pt x="307" y="92"/>
                </a:cubicBezTo>
                <a:cubicBezTo>
                  <a:pt x="310" y="89"/>
                  <a:pt x="315" y="86"/>
                  <a:pt x="320" y="86"/>
                </a:cubicBezTo>
                <a:cubicBezTo>
                  <a:pt x="328" y="86"/>
                  <a:pt x="332" y="90"/>
                  <a:pt x="332" y="98"/>
                </a:cubicBezTo>
                <a:close/>
                <a:moveTo>
                  <a:pt x="272" y="132"/>
                </a:moveTo>
                <a:cubicBezTo>
                  <a:pt x="272" y="131"/>
                  <a:pt x="271" y="130"/>
                  <a:pt x="271" y="128"/>
                </a:cubicBezTo>
                <a:cubicBezTo>
                  <a:pt x="268" y="132"/>
                  <a:pt x="264" y="133"/>
                  <a:pt x="259" y="133"/>
                </a:cubicBezTo>
                <a:cubicBezTo>
                  <a:pt x="251" y="133"/>
                  <a:pt x="247" y="129"/>
                  <a:pt x="247" y="121"/>
                </a:cubicBezTo>
                <a:cubicBezTo>
                  <a:pt x="247" y="112"/>
                  <a:pt x="255" y="106"/>
                  <a:pt x="271" y="103"/>
                </a:cubicBezTo>
                <a:cubicBezTo>
                  <a:pt x="271" y="102"/>
                  <a:pt x="271" y="102"/>
                  <a:pt x="271" y="102"/>
                </a:cubicBezTo>
                <a:cubicBezTo>
                  <a:pt x="271" y="98"/>
                  <a:pt x="270" y="97"/>
                  <a:pt x="267" y="97"/>
                </a:cubicBezTo>
                <a:cubicBezTo>
                  <a:pt x="263" y="97"/>
                  <a:pt x="258" y="100"/>
                  <a:pt x="256" y="102"/>
                </a:cubicBezTo>
                <a:cubicBezTo>
                  <a:pt x="255" y="102"/>
                  <a:pt x="255" y="102"/>
                  <a:pt x="255" y="102"/>
                </a:cubicBezTo>
                <a:cubicBezTo>
                  <a:pt x="249" y="94"/>
                  <a:pt x="249" y="94"/>
                  <a:pt x="249" y="94"/>
                </a:cubicBezTo>
                <a:cubicBezTo>
                  <a:pt x="249" y="93"/>
                  <a:pt x="249" y="93"/>
                  <a:pt x="249" y="93"/>
                </a:cubicBezTo>
                <a:cubicBezTo>
                  <a:pt x="255" y="89"/>
                  <a:pt x="262" y="86"/>
                  <a:pt x="270" y="86"/>
                </a:cubicBezTo>
                <a:cubicBezTo>
                  <a:pt x="280" y="86"/>
                  <a:pt x="285" y="91"/>
                  <a:pt x="285" y="102"/>
                </a:cubicBezTo>
                <a:cubicBezTo>
                  <a:pt x="285" y="121"/>
                  <a:pt x="285" y="121"/>
                  <a:pt x="285" y="121"/>
                </a:cubicBezTo>
                <a:cubicBezTo>
                  <a:pt x="285" y="127"/>
                  <a:pt x="285" y="130"/>
                  <a:pt x="286" y="132"/>
                </a:cubicBezTo>
                <a:cubicBezTo>
                  <a:pt x="286" y="133"/>
                  <a:pt x="286" y="133"/>
                  <a:pt x="286" y="133"/>
                </a:cubicBezTo>
                <a:cubicBezTo>
                  <a:pt x="272" y="133"/>
                  <a:pt x="272" y="133"/>
                  <a:pt x="272" y="133"/>
                </a:cubicBezTo>
                <a:lnTo>
                  <a:pt x="272" y="132"/>
                </a:lnTo>
                <a:close/>
                <a:moveTo>
                  <a:pt x="271" y="111"/>
                </a:moveTo>
                <a:cubicBezTo>
                  <a:pt x="262" y="113"/>
                  <a:pt x="261" y="116"/>
                  <a:pt x="261" y="119"/>
                </a:cubicBezTo>
                <a:cubicBezTo>
                  <a:pt x="261" y="121"/>
                  <a:pt x="262" y="123"/>
                  <a:pt x="264" y="123"/>
                </a:cubicBezTo>
                <a:cubicBezTo>
                  <a:pt x="267" y="123"/>
                  <a:pt x="269" y="122"/>
                  <a:pt x="271" y="120"/>
                </a:cubicBezTo>
                <a:lnTo>
                  <a:pt x="271" y="111"/>
                </a:lnTo>
                <a:close/>
                <a:moveTo>
                  <a:pt x="310" y="214"/>
                </a:moveTo>
                <a:cubicBezTo>
                  <a:pt x="311" y="215"/>
                  <a:pt x="311" y="215"/>
                  <a:pt x="311" y="215"/>
                </a:cubicBezTo>
                <a:cubicBezTo>
                  <a:pt x="297" y="215"/>
                  <a:pt x="297" y="215"/>
                  <a:pt x="297" y="215"/>
                </a:cubicBezTo>
                <a:cubicBezTo>
                  <a:pt x="297" y="214"/>
                  <a:pt x="297" y="214"/>
                  <a:pt x="297" y="214"/>
                </a:cubicBezTo>
                <a:cubicBezTo>
                  <a:pt x="296" y="213"/>
                  <a:pt x="296" y="212"/>
                  <a:pt x="296" y="210"/>
                </a:cubicBezTo>
                <a:cubicBezTo>
                  <a:pt x="293" y="214"/>
                  <a:pt x="289" y="215"/>
                  <a:pt x="283" y="215"/>
                </a:cubicBezTo>
                <a:cubicBezTo>
                  <a:pt x="276" y="215"/>
                  <a:pt x="272" y="211"/>
                  <a:pt x="272" y="203"/>
                </a:cubicBezTo>
                <a:cubicBezTo>
                  <a:pt x="272" y="194"/>
                  <a:pt x="280" y="188"/>
                  <a:pt x="296" y="185"/>
                </a:cubicBezTo>
                <a:cubicBezTo>
                  <a:pt x="296" y="183"/>
                  <a:pt x="296" y="183"/>
                  <a:pt x="296" y="183"/>
                </a:cubicBezTo>
                <a:cubicBezTo>
                  <a:pt x="296" y="180"/>
                  <a:pt x="295" y="179"/>
                  <a:pt x="292" y="179"/>
                </a:cubicBezTo>
                <a:cubicBezTo>
                  <a:pt x="287" y="179"/>
                  <a:pt x="283" y="182"/>
                  <a:pt x="280" y="184"/>
                </a:cubicBezTo>
                <a:cubicBezTo>
                  <a:pt x="280" y="184"/>
                  <a:pt x="280" y="184"/>
                  <a:pt x="280" y="184"/>
                </a:cubicBezTo>
                <a:cubicBezTo>
                  <a:pt x="273" y="176"/>
                  <a:pt x="273" y="176"/>
                  <a:pt x="273" y="176"/>
                </a:cubicBezTo>
                <a:cubicBezTo>
                  <a:pt x="274" y="175"/>
                  <a:pt x="274" y="175"/>
                  <a:pt x="274" y="175"/>
                </a:cubicBezTo>
                <a:cubicBezTo>
                  <a:pt x="279" y="171"/>
                  <a:pt x="286" y="168"/>
                  <a:pt x="294" y="168"/>
                </a:cubicBezTo>
                <a:cubicBezTo>
                  <a:pt x="305" y="168"/>
                  <a:pt x="309" y="173"/>
                  <a:pt x="309" y="183"/>
                </a:cubicBezTo>
                <a:cubicBezTo>
                  <a:pt x="309" y="203"/>
                  <a:pt x="309" y="203"/>
                  <a:pt x="309" y="203"/>
                </a:cubicBezTo>
                <a:cubicBezTo>
                  <a:pt x="309" y="209"/>
                  <a:pt x="310" y="212"/>
                  <a:pt x="310" y="214"/>
                </a:cubicBezTo>
                <a:close/>
                <a:moveTo>
                  <a:pt x="296" y="193"/>
                </a:moveTo>
                <a:cubicBezTo>
                  <a:pt x="286" y="195"/>
                  <a:pt x="285" y="198"/>
                  <a:pt x="285" y="201"/>
                </a:cubicBezTo>
                <a:cubicBezTo>
                  <a:pt x="285" y="203"/>
                  <a:pt x="286" y="205"/>
                  <a:pt x="289" y="205"/>
                </a:cubicBezTo>
                <a:cubicBezTo>
                  <a:pt x="291" y="205"/>
                  <a:pt x="294" y="204"/>
                  <a:pt x="296" y="201"/>
                </a:cubicBezTo>
                <a:lnTo>
                  <a:pt x="296" y="193"/>
                </a:lnTo>
                <a:close/>
                <a:moveTo>
                  <a:pt x="318" y="159"/>
                </a:moveTo>
                <a:cubicBezTo>
                  <a:pt x="332" y="157"/>
                  <a:pt x="332" y="157"/>
                  <a:pt x="332" y="157"/>
                </a:cubicBezTo>
                <a:cubicBezTo>
                  <a:pt x="332" y="215"/>
                  <a:pt x="332" y="215"/>
                  <a:pt x="332" y="215"/>
                </a:cubicBezTo>
                <a:cubicBezTo>
                  <a:pt x="318" y="215"/>
                  <a:pt x="318" y="215"/>
                  <a:pt x="318" y="215"/>
                </a:cubicBezTo>
                <a:lnTo>
                  <a:pt x="318" y="159"/>
                </a:lnTo>
                <a:close/>
                <a:moveTo>
                  <a:pt x="208" y="153"/>
                </a:moveTo>
                <a:cubicBezTo>
                  <a:pt x="222" y="153"/>
                  <a:pt x="222" y="153"/>
                  <a:pt x="222" y="153"/>
                </a:cubicBezTo>
                <a:cubicBezTo>
                  <a:pt x="222" y="215"/>
                  <a:pt x="222" y="215"/>
                  <a:pt x="222" y="215"/>
                </a:cubicBezTo>
                <a:cubicBezTo>
                  <a:pt x="208" y="215"/>
                  <a:pt x="208" y="215"/>
                  <a:pt x="208" y="215"/>
                </a:cubicBezTo>
                <a:cubicBezTo>
                  <a:pt x="208" y="188"/>
                  <a:pt x="208" y="188"/>
                  <a:pt x="208" y="188"/>
                </a:cubicBezTo>
                <a:cubicBezTo>
                  <a:pt x="188" y="188"/>
                  <a:pt x="188" y="188"/>
                  <a:pt x="188" y="188"/>
                </a:cubicBezTo>
                <a:cubicBezTo>
                  <a:pt x="188" y="215"/>
                  <a:pt x="188" y="215"/>
                  <a:pt x="188" y="215"/>
                </a:cubicBezTo>
                <a:cubicBezTo>
                  <a:pt x="174" y="215"/>
                  <a:pt x="174" y="215"/>
                  <a:pt x="174" y="215"/>
                </a:cubicBezTo>
                <a:cubicBezTo>
                  <a:pt x="174" y="153"/>
                  <a:pt x="174" y="153"/>
                  <a:pt x="174" y="153"/>
                </a:cubicBezTo>
                <a:cubicBezTo>
                  <a:pt x="188" y="153"/>
                  <a:pt x="188" y="153"/>
                  <a:pt x="188" y="153"/>
                </a:cubicBezTo>
                <a:cubicBezTo>
                  <a:pt x="188" y="176"/>
                  <a:pt x="188" y="176"/>
                  <a:pt x="188" y="176"/>
                </a:cubicBezTo>
                <a:cubicBezTo>
                  <a:pt x="208" y="176"/>
                  <a:pt x="208" y="176"/>
                  <a:pt x="208" y="176"/>
                </a:cubicBezTo>
                <a:lnTo>
                  <a:pt x="208" y="153"/>
                </a:lnTo>
                <a:close/>
                <a:moveTo>
                  <a:pt x="342" y="130"/>
                </a:moveTo>
                <a:cubicBezTo>
                  <a:pt x="340" y="129"/>
                  <a:pt x="339" y="127"/>
                  <a:pt x="339" y="124"/>
                </a:cubicBezTo>
                <a:cubicBezTo>
                  <a:pt x="339" y="122"/>
                  <a:pt x="341" y="118"/>
                  <a:pt x="345" y="116"/>
                </a:cubicBezTo>
                <a:cubicBezTo>
                  <a:pt x="341" y="113"/>
                  <a:pt x="339" y="108"/>
                  <a:pt x="339" y="103"/>
                </a:cubicBezTo>
                <a:cubicBezTo>
                  <a:pt x="339" y="93"/>
                  <a:pt x="346" y="86"/>
                  <a:pt x="357" y="86"/>
                </a:cubicBezTo>
                <a:cubicBezTo>
                  <a:pt x="362" y="86"/>
                  <a:pt x="367" y="88"/>
                  <a:pt x="370" y="90"/>
                </a:cubicBezTo>
                <a:cubicBezTo>
                  <a:pt x="372" y="88"/>
                  <a:pt x="376" y="86"/>
                  <a:pt x="379" y="86"/>
                </a:cubicBezTo>
                <a:cubicBezTo>
                  <a:pt x="380" y="86"/>
                  <a:pt x="380" y="86"/>
                  <a:pt x="380" y="86"/>
                </a:cubicBezTo>
                <a:cubicBezTo>
                  <a:pt x="380" y="98"/>
                  <a:pt x="380" y="98"/>
                  <a:pt x="380" y="98"/>
                </a:cubicBezTo>
                <a:cubicBezTo>
                  <a:pt x="379" y="98"/>
                  <a:pt x="379" y="98"/>
                  <a:pt x="379" y="98"/>
                </a:cubicBezTo>
                <a:cubicBezTo>
                  <a:pt x="378" y="98"/>
                  <a:pt x="376" y="98"/>
                  <a:pt x="374" y="98"/>
                </a:cubicBezTo>
                <a:cubicBezTo>
                  <a:pt x="375" y="100"/>
                  <a:pt x="375" y="101"/>
                  <a:pt x="375" y="103"/>
                </a:cubicBezTo>
                <a:cubicBezTo>
                  <a:pt x="375" y="113"/>
                  <a:pt x="368" y="120"/>
                  <a:pt x="357" y="120"/>
                </a:cubicBezTo>
                <a:cubicBezTo>
                  <a:pt x="355" y="120"/>
                  <a:pt x="353" y="119"/>
                  <a:pt x="351" y="119"/>
                </a:cubicBezTo>
                <a:cubicBezTo>
                  <a:pt x="351" y="120"/>
                  <a:pt x="351" y="120"/>
                  <a:pt x="351" y="120"/>
                </a:cubicBezTo>
                <a:cubicBezTo>
                  <a:pt x="351" y="121"/>
                  <a:pt x="351" y="122"/>
                  <a:pt x="354" y="122"/>
                </a:cubicBezTo>
                <a:cubicBezTo>
                  <a:pt x="360" y="123"/>
                  <a:pt x="360" y="123"/>
                  <a:pt x="360" y="123"/>
                </a:cubicBezTo>
                <a:cubicBezTo>
                  <a:pt x="374" y="124"/>
                  <a:pt x="379" y="127"/>
                  <a:pt x="379" y="135"/>
                </a:cubicBezTo>
                <a:cubicBezTo>
                  <a:pt x="379" y="144"/>
                  <a:pt x="370" y="149"/>
                  <a:pt x="356" y="149"/>
                </a:cubicBezTo>
                <a:cubicBezTo>
                  <a:pt x="342" y="149"/>
                  <a:pt x="336" y="146"/>
                  <a:pt x="336" y="139"/>
                </a:cubicBezTo>
                <a:cubicBezTo>
                  <a:pt x="336" y="135"/>
                  <a:pt x="338" y="132"/>
                  <a:pt x="342" y="130"/>
                </a:cubicBezTo>
                <a:close/>
                <a:moveTo>
                  <a:pt x="352" y="103"/>
                </a:moveTo>
                <a:cubicBezTo>
                  <a:pt x="352" y="106"/>
                  <a:pt x="352" y="111"/>
                  <a:pt x="357" y="111"/>
                </a:cubicBezTo>
                <a:cubicBezTo>
                  <a:pt x="360" y="111"/>
                  <a:pt x="362" y="108"/>
                  <a:pt x="362" y="103"/>
                </a:cubicBezTo>
                <a:cubicBezTo>
                  <a:pt x="362" y="100"/>
                  <a:pt x="361" y="96"/>
                  <a:pt x="357" y="96"/>
                </a:cubicBezTo>
                <a:cubicBezTo>
                  <a:pt x="352" y="96"/>
                  <a:pt x="352" y="101"/>
                  <a:pt x="352" y="103"/>
                </a:cubicBezTo>
                <a:close/>
                <a:moveTo>
                  <a:pt x="348" y="137"/>
                </a:moveTo>
                <a:cubicBezTo>
                  <a:pt x="348" y="140"/>
                  <a:pt x="350" y="142"/>
                  <a:pt x="357" y="142"/>
                </a:cubicBezTo>
                <a:cubicBezTo>
                  <a:pt x="363" y="142"/>
                  <a:pt x="366" y="140"/>
                  <a:pt x="366" y="137"/>
                </a:cubicBezTo>
                <a:cubicBezTo>
                  <a:pt x="366" y="135"/>
                  <a:pt x="366" y="134"/>
                  <a:pt x="358" y="134"/>
                </a:cubicBezTo>
                <a:cubicBezTo>
                  <a:pt x="351" y="133"/>
                  <a:pt x="351" y="133"/>
                  <a:pt x="351" y="133"/>
                </a:cubicBezTo>
                <a:cubicBezTo>
                  <a:pt x="351" y="133"/>
                  <a:pt x="350" y="133"/>
                  <a:pt x="350" y="133"/>
                </a:cubicBezTo>
                <a:cubicBezTo>
                  <a:pt x="349" y="134"/>
                  <a:pt x="348" y="136"/>
                  <a:pt x="348" y="13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21576770"/>
      </p:ext>
    </p:extLst>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p:cNvSpPr>
            <a:spLocks noGrp="1"/>
          </p:cNvSpPr>
          <p:nvPr>
            <p:ph type="title"/>
          </p:nvPr>
        </p:nvSpPr>
        <p:spPr>
          <a:xfrm>
            <a:off x="762000" y="276444"/>
            <a:ext cx="11430000" cy="1646699"/>
          </a:xfrm>
        </p:spPr>
        <p:txBody>
          <a:bodyPr>
            <a:noAutofit/>
          </a:bodyPr>
          <a:lstStyle/>
          <a:p>
            <a:pPr algn="ctr" eaLnBrk="1" hangingPunct="1"/>
            <a:r>
              <a:rPr lang="en-US" altLang="en-US" sz="3600" dirty="0"/>
              <a:t>Background: R</a:t>
            </a:r>
            <a:r>
              <a:rPr altLang="en-US" sz="3600" dirty="0"/>
              <a:t>andomized trials </a:t>
            </a:r>
            <a:r>
              <a:rPr lang="en-US" altLang="en-US" sz="3600" dirty="0"/>
              <a:t>do </a:t>
            </a:r>
            <a:r>
              <a:rPr altLang="en-US" sz="3600" dirty="0"/>
              <a:t>not demonstrate a survival  benefit for revascularization in </a:t>
            </a:r>
            <a:r>
              <a:rPr lang="en-US" altLang="en-US" sz="3600" dirty="0"/>
              <a:t>stable ischemic heart disease (</a:t>
            </a:r>
            <a:r>
              <a:rPr altLang="en-US" sz="3600" dirty="0"/>
              <a:t>SIHD</a:t>
            </a:r>
            <a:r>
              <a:rPr lang="en-US" altLang="en-US" sz="3600" dirty="0"/>
              <a:t>)</a:t>
            </a:r>
            <a:endParaRPr altLang="en-US" sz="3600" dirty="0"/>
          </a:p>
        </p:txBody>
      </p:sp>
      <p:sp>
        <p:nvSpPr>
          <p:cNvPr id="143368" name="Line 8">
            <a:extLst>
              <a:ext uri="{FF2B5EF4-FFF2-40B4-BE49-F238E27FC236}">
                <a16:creationId xmlns:a16="http://schemas.microsoft.com/office/drawing/2014/main" id="{648C607C-BFC8-FB45-B59E-9116AE0EE61B}"/>
              </a:ext>
            </a:extLst>
          </p:cNvPr>
          <p:cNvSpPr>
            <a:spLocks noChangeShapeType="1"/>
          </p:cNvSpPr>
          <p:nvPr/>
        </p:nvSpPr>
        <p:spPr bwMode="auto">
          <a:xfrm rot="5400000">
            <a:off x="1638300" y="4599517"/>
            <a:ext cx="381000" cy="0"/>
          </a:xfrm>
          <a:prstGeom prst="line">
            <a:avLst/>
          </a:prstGeom>
          <a:noFill/>
          <a:ln w="19050">
            <a:solidFill>
              <a:schemeClr val="bg1"/>
            </a:solidFill>
            <a:round/>
            <a:headEnd/>
            <a:tailEnd type="triangle" w="med" len="med"/>
          </a:ln>
        </p:spPr>
        <p:txBody>
          <a:bodyPr lIns="121753" tIns="60881" rIns="121753" bIns="6088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a:ea typeface="ＭＳ Ｐゴシック" charset="-128"/>
              <a:cs typeface="+mn-cs"/>
            </a:endParaRPr>
          </a:p>
        </p:txBody>
      </p:sp>
      <p:sp>
        <p:nvSpPr>
          <p:cNvPr id="143376" name="Line 16">
            <a:extLst>
              <a:ext uri="{FF2B5EF4-FFF2-40B4-BE49-F238E27FC236}">
                <a16:creationId xmlns:a16="http://schemas.microsoft.com/office/drawing/2014/main" id="{95A2AEF5-D65A-1943-854F-8BDAB9871A16}"/>
              </a:ext>
            </a:extLst>
          </p:cNvPr>
          <p:cNvSpPr>
            <a:spLocks noChangeShapeType="1"/>
          </p:cNvSpPr>
          <p:nvPr/>
        </p:nvSpPr>
        <p:spPr bwMode="auto">
          <a:xfrm rot="5400000">
            <a:off x="9156700" y="4457700"/>
            <a:ext cx="381000" cy="0"/>
          </a:xfrm>
          <a:prstGeom prst="line">
            <a:avLst/>
          </a:prstGeom>
          <a:noFill/>
          <a:ln w="19050">
            <a:solidFill>
              <a:schemeClr val="bg1"/>
            </a:solidFill>
            <a:round/>
            <a:headEnd/>
            <a:tailEnd type="triangle" w="med" len="med"/>
          </a:ln>
        </p:spPr>
        <p:txBody>
          <a:bodyPr lIns="121753" tIns="60881" rIns="121753" bIns="6088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a:ea typeface="ＭＳ Ｐゴシック" charset="-128"/>
              <a:cs typeface="+mn-cs"/>
            </a:endParaRPr>
          </a:p>
        </p:txBody>
      </p:sp>
      <p:sp>
        <p:nvSpPr>
          <p:cNvPr id="3" name="TextBox 2">
            <a:extLst>
              <a:ext uri="{FF2B5EF4-FFF2-40B4-BE49-F238E27FC236}">
                <a16:creationId xmlns:a16="http://schemas.microsoft.com/office/drawing/2014/main" id="{297E5FCF-6F44-A640-88D0-79EF9C6852CA}"/>
              </a:ext>
            </a:extLst>
          </p:cNvPr>
          <p:cNvSpPr txBox="1"/>
          <p:nvPr/>
        </p:nvSpPr>
        <p:spPr>
          <a:xfrm>
            <a:off x="1153885" y="3027080"/>
            <a:ext cx="10479305" cy="3139264"/>
          </a:xfrm>
          <a:prstGeom prst="rect">
            <a:avLst/>
          </a:prstGeom>
          <a:noFill/>
        </p:spPr>
        <p:txBody>
          <a:bodyPr wrap="square" lIns="121860" tIns="60932" rIns="121860" bIns="6093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0" u="none" strike="noStrike" kern="1200" cap="none" spc="0" normalizeH="0" baseline="0" noProof="0" dirty="0">
                <a:ln>
                  <a:noFill/>
                </a:ln>
                <a:solidFill>
                  <a:prstClr val="black"/>
                </a:solidFill>
                <a:effectLst/>
                <a:uLnTx/>
                <a:uFillTx/>
                <a:latin typeface="Calibri" panose="020F0502020204030204"/>
                <a:ea typeface="+mn-ea"/>
                <a:cs typeface="+mn-cs"/>
              </a:rPr>
              <a:t>86% of acute coronary syndromes arise from non-obstructing disease (no angina until the ACS).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en-US" sz="2800" dirty="0">
              <a:solidFill>
                <a:prstClr val="black"/>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0" u="none" strike="noStrike" kern="1200" cap="none" spc="0" normalizeH="0" baseline="0" noProof="0" dirty="0">
                <a:ln>
                  <a:noFill/>
                </a:ln>
                <a:solidFill>
                  <a:prstClr val="black"/>
                </a:solidFill>
                <a:effectLst/>
                <a:uLnTx/>
                <a:uFillTx/>
                <a:latin typeface="Calibri" panose="020F0502020204030204"/>
                <a:ea typeface="+mn-ea"/>
                <a:cs typeface="+mn-cs"/>
              </a:rPr>
              <a:t>Obstructing disease (generating angina) is frequently fibrotic and unlikely to rupture.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en-US" sz="2800" dirty="0">
              <a:solidFill>
                <a:prstClr val="black"/>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800" b="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0623648"/>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p:cNvSpPr>
            <a:spLocks noGrp="1"/>
          </p:cNvSpPr>
          <p:nvPr>
            <p:ph type="title"/>
          </p:nvPr>
        </p:nvSpPr>
        <p:spPr>
          <a:xfrm>
            <a:off x="1117599" y="268521"/>
            <a:ext cx="10711543" cy="962513"/>
          </a:xfrm>
        </p:spPr>
        <p:txBody>
          <a:bodyPr>
            <a:noAutofit/>
          </a:bodyPr>
          <a:lstStyle/>
          <a:p>
            <a:pPr algn="ctr"/>
            <a:r>
              <a:rPr lang="en-US" altLang="en-US" sz="3600" dirty="0"/>
              <a:t>Obstructing Ischemic Plaque Versus                              Non-obstructing Non-ischemic Plaque</a:t>
            </a:r>
            <a:endParaRPr altLang="en-US" sz="3600" dirty="0"/>
          </a:p>
        </p:txBody>
      </p:sp>
      <p:sp>
        <p:nvSpPr>
          <p:cNvPr id="402438" name="Text Box 6"/>
          <p:cNvSpPr txBox="1">
            <a:spLocks noChangeArrowheads="1"/>
          </p:cNvSpPr>
          <p:nvPr/>
        </p:nvSpPr>
        <p:spPr bwMode="auto">
          <a:xfrm>
            <a:off x="1792513" y="5522345"/>
            <a:ext cx="1956289" cy="861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21753" tIns="60881" rIns="121753" bIns="60881">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Exertional angina</a:t>
            </a:r>
          </a:p>
          <a:p>
            <a:pPr marL="0" marR="0" lvl="0" indent="0" algn="l" defTabSz="914400" rtl="0" eaLnBrk="1" fontAlgn="auto" latinLnBrk="0" hangingPunct="1">
              <a:lnSpc>
                <a:spcPct val="100000"/>
              </a:lnSpc>
              <a:spcBef>
                <a:spcPts val="0"/>
              </a:spcBef>
              <a:spcAft>
                <a:spcPts val="0"/>
              </a:spcAft>
              <a:buClrTx/>
              <a:buSzTx/>
              <a:tabLst/>
              <a:defRPr/>
            </a:pPr>
            <a:r>
              <a:rPr kumimoji="1"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ETT</a:t>
            </a:r>
          </a:p>
          <a:p>
            <a:pPr marL="0" marR="0" lvl="0" indent="0" algn="l" defTabSz="914400" rtl="0" eaLnBrk="1" fontAlgn="auto" latinLnBrk="0" hangingPunct="1">
              <a:lnSpc>
                <a:spcPct val="100000"/>
              </a:lnSpc>
              <a:spcBef>
                <a:spcPts val="0"/>
              </a:spcBef>
              <a:spcAft>
                <a:spcPts val="0"/>
              </a:spcAft>
              <a:buClrTx/>
              <a:buSzTx/>
              <a:tabLst/>
              <a:defRPr/>
            </a:pPr>
            <a:r>
              <a:rPr kumimoji="1" lang="en-US" altLang="en-US" sz="1600" b="1" dirty="0">
                <a:solidFill>
                  <a:prstClr val="black"/>
                </a:solidFill>
              </a:rPr>
              <a:t>Low risk for ACS</a:t>
            </a:r>
            <a:endParaRPr kumimoji="1"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402439" name="Text Box 7"/>
          <p:cNvSpPr txBox="1">
            <a:spLocks noChangeArrowheads="1"/>
          </p:cNvSpPr>
          <p:nvPr/>
        </p:nvSpPr>
        <p:spPr bwMode="auto">
          <a:xfrm>
            <a:off x="1641623" y="1846945"/>
            <a:ext cx="2390702" cy="113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753" tIns="60881" rIns="121753" bIns="60881">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Severe fibrotic plaque</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1"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Severe obstruction</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1"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No lipid</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1"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Fibrosis, Ca</a:t>
            </a:r>
            <a:r>
              <a:rPr kumimoji="1" lang="en-US" altLang="en-US" sz="1600" b="1" i="0" u="none" strike="noStrike" kern="1200" cap="none" spc="0" normalizeH="0" baseline="3000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2+</a:t>
            </a:r>
          </a:p>
        </p:txBody>
      </p:sp>
      <p:sp>
        <p:nvSpPr>
          <p:cNvPr id="143368" name="Line 8">
            <a:extLst>
              <a:ext uri="{FF2B5EF4-FFF2-40B4-BE49-F238E27FC236}">
                <a16:creationId xmlns:a16="http://schemas.microsoft.com/office/drawing/2014/main" id="{648C607C-BFC8-FB45-B59E-9116AE0EE61B}"/>
              </a:ext>
            </a:extLst>
          </p:cNvPr>
          <p:cNvSpPr>
            <a:spLocks noChangeShapeType="1"/>
          </p:cNvSpPr>
          <p:nvPr/>
        </p:nvSpPr>
        <p:spPr bwMode="auto">
          <a:xfrm rot="5400000">
            <a:off x="1638300" y="4599517"/>
            <a:ext cx="381000" cy="0"/>
          </a:xfrm>
          <a:prstGeom prst="line">
            <a:avLst/>
          </a:prstGeom>
          <a:noFill/>
          <a:ln w="19050">
            <a:solidFill>
              <a:schemeClr val="bg1"/>
            </a:solidFill>
            <a:round/>
            <a:headEnd/>
            <a:tailEnd type="triangle" w="med" len="med"/>
          </a:ln>
        </p:spPr>
        <p:txBody>
          <a:bodyPr lIns="121753" tIns="60881" rIns="121753" bIns="6088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a:ea typeface="ＭＳ Ｐゴシック" charset="-128"/>
              <a:cs typeface="+mn-cs"/>
            </a:endParaRPr>
          </a:p>
        </p:txBody>
      </p:sp>
      <p:grpSp>
        <p:nvGrpSpPr>
          <p:cNvPr id="2" name="Group 1"/>
          <p:cNvGrpSpPr/>
          <p:nvPr/>
        </p:nvGrpSpPr>
        <p:grpSpPr>
          <a:xfrm>
            <a:off x="1984436" y="1882001"/>
            <a:ext cx="6075831" cy="4105142"/>
            <a:chOff x="1747369" y="1960034"/>
            <a:chExt cx="6075831" cy="2611967"/>
          </a:xfrm>
        </p:grpSpPr>
        <p:pic>
          <p:nvPicPr>
            <p:cNvPr id="402435" name="Picture 3" descr="52FF11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0800" y="1960034"/>
              <a:ext cx="3962400" cy="2611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24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7369" y="3073400"/>
              <a:ext cx="17272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9" name="Line 9">
              <a:extLst>
                <a:ext uri="{FF2B5EF4-FFF2-40B4-BE49-F238E27FC236}">
                  <a16:creationId xmlns:a16="http://schemas.microsoft.com/office/drawing/2014/main" id="{F70A5966-A3F3-4744-8F89-50C140301F6D}"/>
                </a:ext>
              </a:extLst>
            </p:cNvPr>
            <p:cNvSpPr>
              <a:spLocks noChangeShapeType="1"/>
            </p:cNvSpPr>
            <p:nvPr/>
          </p:nvSpPr>
          <p:spPr bwMode="auto">
            <a:xfrm flipV="1">
              <a:off x="3555999" y="3146611"/>
              <a:ext cx="1056341" cy="162774"/>
            </a:xfrm>
            <a:prstGeom prst="line">
              <a:avLst/>
            </a:prstGeom>
            <a:noFill/>
            <a:ln w="19050">
              <a:solidFill>
                <a:schemeClr val="accent1"/>
              </a:solidFill>
              <a:round/>
              <a:headEnd/>
              <a:tailEnd type="triangle" w="med" len="med"/>
            </a:ln>
          </p:spPr>
          <p:txBody>
            <a:bodyPr lIns="121753" tIns="60881" rIns="121753" bIns="6088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a:ea typeface="ＭＳ Ｐゴシック" charset="-128"/>
                <a:cs typeface="+mn-cs"/>
              </a:endParaRPr>
            </a:p>
          </p:txBody>
        </p:sp>
        <p:sp>
          <p:nvSpPr>
            <p:cNvPr id="143371" name="Line 11">
              <a:extLst>
                <a:ext uri="{FF2B5EF4-FFF2-40B4-BE49-F238E27FC236}">
                  <a16:creationId xmlns:a16="http://schemas.microsoft.com/office/drawing/2014/main" id="{10F3A510-CD7B-AB40-AE05-BA69AB8ECA97}"/>
                </a:ext>
              </a:extLst>
            </p:cNvPr>
            <p:cNvSpPr>
              <a:spLocks noChangeShapeType="1"/>
            </p:cNvSpPr>
            <p:nvPr/>
          </p:nvSpPr>
          <p:spPr bwMode="auto">
            <a:xfrm flipH="1">
              <a:off x="4917140" y="2548218"/>
              <a:ext cx="2848535" cy="132976"/>
            </a:xfrm>
            <a:prstGeom prst="line">
              <a:avLst/>
            </a:prstGeom>
            <a:noFill/>
            <a:ln w="19050">
              <a:solidFill>
                <a:srgbClr val="FF0000"/>
              </a:solidFill>
              <a:round/>
              <a:headEnd/>
              <a:tailEnd type="triangle" w="med" len="med"/>
            </a:ln>
          </p:spPr>
          <p:txBody>
            <a:bodyPr lIns="121753" tIns="60881" rIns="121753" bIns="6088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a:ea typeface="ＭＳ Ｐゴシック" charset="-128"/>
                <a:cs typeface="+mn-cs"/>
              </a:endParaRPr>
            </a:p>
          </p:txBody>
        </p:sp>
        <p:sp>
          <p:nvSpPr>
            <p:cNvPr id="143372" name="Line 12">
              <a:extLst>
                <a:ext uri="{FF2B5EF4-FFF2-40B4-BE49-F238E27FC236}">
                  <a16:creationId xmlns:a16="http://schemas.microsoft.com/office/drawing/2014/main" id="{88A97819-7A21-1C47-8B69-E2E53D63FC96}"/>
                </a:ext>
              </a:extLst>
            </p:cNvPr>
            <p:cNvSpPr>
              <a:spLocks noChangeShapeType="1"/>
            </p:cNvSpPr>
            <p:nvPr/>
          </p:nvSpPr>
          <p:spPr bwMode="auto">
            <a:xfrm flipH="1">
              <a:off x="4775200" y="2692400"/>
              <a:ext cx="2946400" cy="762000"/>
            </a:xfrm>
            <a:prstGeom prst="line">
              <a:avLst/>
            </a:prstGeom>
            <a:noFill/>
            <a:ln w="19050">
              <a:solidFill>
                <a:srgbClr val="FF0000"/>
              </a:solidFill>
              <a:round/>
              <a:headEnd/>
              <a:tailEnd type="triangle" w="med" len="med"/>
            </a:ln>
          </p:spPr>
          <p:txBody>
            <a:bodyPr lIns="121753" tIns="60881" rIns="121753" bIns="6088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a:ea typeface="ＭＳ Ｐゴシック" charset="-128"/>
                <a:cs typeface="+mn-cs"/>
              </a:endParaRPr>
            </a:p>
          </p:txBody>
        </p:sp>
        <p:sp>
          <p:nvSpPr>
            <p:cNvPr id="143373" name="Line 13">
              <a:extLst>
                <a:ext uri="{FF2B5EF4-FFF2-40B4-BE49-F238E27FC236}">
                  <a16:creationId xmlns:a16="http://schemas.microsoft.com/office/drawing/2014/main" id="{B9A17AB2-9AAF-DF48-ADB6-239E0E0A4BA4}"/>
                </a:ext>
              </a:extLst>
            </p:cNvPr>
            <p:cNvSpPr>
              <a:spLocks noChangeShapeType="1"/>
            </p:cNvSpPr>
            <p:nvPr/>
          </p:nvSpPr>
          <p:spPr bwMode="auto">
            <a:xfrm flipH="1">
              <a:off x="4876800" y="2768600"/>
              <a:ext cx="2946400" cy="990600"/>
            </a:xfrm>
            <a:prstGeom prst="line">
              <a:avLst/>
            </a:prstGeom>
            <a:noFill/>
            <a:ln w="19050">
              <a:solidFill>
                <a:srgbClr val="FF0000"/>
              </a:solidFill>
              <a:round/>
              <a:headEnd/>
              <a:tailEnd type="triangle" w="med" len="med"/>
            </a:ln>
          </p:spPr>
          <p:txBody>
            <a:bodyPr lIns="121753" tIns="60881" rIns="121753" bIns="6088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a:ea typeface="ＭＳ Ｐゴシック" charset="-128"/>
                <a:cs typeface="+mn-cs"/>
              </a:endParaRPr>
            </a:p>
          </p:txBody>
        </p:sp>
        <p:sp>
          <p:nvSpPr>
            <p:cNvPr id="143374" name="Line 14">
              <a:extLst>
                <a:ext uri="{FF2B5EF4-FFF2-40B4-BE49-F238E27FC236}">
                  <a16:creationId xmlns:a16="http://schemas.microsoft.com/office/drawing/2014/main" id="{1D253639-A113-4048-B7A1-9229BF0B62B8}"/>
                </a:ext>
              </a:extLst>
            </p:cNvPr>
            <p:cNvSpPr>
              <a:spLocks noChangeShapeType="1"/>
            </p:cNvSpPr>
            <p:nvPr/>
          </p:nvSpPr>
          <p:spPr bwMode="auto">
            <a:xfrm flipH="1">
              <a:off x="5689600" y="2921000"/>
              <a:ext cx="2133600" cy="914400"/>
            </a:xfrm>
            <a:prstGeom prst="line">
              <a:avLst/>
            </a:prstGeom>
            <a:noFill/>
            <a:ln w="19050">
              <a:solidFill>
                <a:srgbClr val="FF0000"/>
              </a:solidFill>
              <a:round/>
              <a:headEnd/>
              <a:tailEnd type="triangle" w="med" len="med"/>
            </a:ln>
          </p:spPr>
          <p:txBody>
            <a:bodyPr lIns="121753" tIns="60881" rIns="121753" bIns="6088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a:ea typeface="ＭＳ Ｐゴシック" charset="-128"/>
                <a:cs typeface="+mn-cs"/>
              </a:endParaRPr>
            </a:p>
          </p:txBody>
        </p:sp>
      </p:grpSp>
      <p:sp>
        <p:nvSpPr>
          <p:cNvPr id="143376" name="Line 16">
            <a:extLst>
              <a:ext uri="{FF2B5EF4-FFF2-40B4-BE49-F238E27FC236}">
                <a16:creationId xmlns:a16="http://schemas.microsoft.com/office/drawing/2014/main" id="{95A2AEF5-D65A-1943-854F-8BDAB9871A16}"/>
              </a:ext>
            </a:extLst>
          </p:cNvPr>
          <p:cNvSpPr>
            <a:spLocks noChangeShapeType="1"/>
          </p:cNvSpPr>
          <p:nvPr/>
        </p:nvSpPr>
        <p:spPr bwMode="auto">
          <a:xfrm rot="5400000">
            <a:off x="9156700" y="4457700"/>
            <a:ext cx="381000" cy="0"/>
          </a:xfrm>
          <a:prstGeom prst="line">
            <a:avLst/>
          </a:prstGeom>
          <a:noFill/>
          <a:ln w="19050">
            <a:solidFill>
              <a:schemeClr val="bg1"/>
            </a:solidFill>
            <a:round/>
            <a:headEnd/>
            <a:tailEnd type="triangle" w="med" len="med"/>
          </a:ln>
        </p:spPr>
        <p:txBody>
          <a:bodyPr lIns="121753" tIns="60881" rIns="121753" bIns="6088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a:ea typeface="ＭＳ Ｐゴシック" charset="-128"/>
              <a:cs typeface="+mn-cs"/>
            </a:endParaRPr>
          </a:p>
        </p:txBody>
      </p:sp>
      <p:sp>
        <p:nvSpPr>
          <p:cNvPr id="402449" name="Text Box 17"/>
          <p:cNvSpPr txBox="1">
            <a:spLocks noChangeArrowheads="1"/>
          </p:cNvSpPr>
          <p:nvPr/>
        </p:nvSpPr>
        <p:spPr bwMode="auto">
          <a:xfrm>
            <a:off x="8362781" y="5283728"/>
            <a:ext cx="1937437" cy="861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21753" tIns="60881" rIns="121753" bIns="60881">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No angina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en-US" sz="1600" b="1" dirty="0">
                <a:solidFill>
                  <a:prstClr val="black"/>
                </a:solidFill>
              </a:rPr>
              <a:t>(-) ETT</a:t>
            </a:r>
            <a:endParaRPr kumimoji="1"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en-US" sz="1600" b="1" dirty="0">
                <a:solidFill>
                  <a:prstClr val="black"/>
                </a:solidFill>
              </a:rPr>
              <a:t>High risk for ACS</a:t>
            </a:r>
            <a:endParaRPr kumimoji="1"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402450" name="Text Box 18"/>
          <p:cNvSpPr txBox="1">
            <a:spLocks noChangeArrowheads="1"/>
          </p:cNvSpPr>
          <p:nvPr/>
        </p:nvSpPr>
        <p:spPr bwMode="auto">
          <a:xfrm>
            <a:off x="8060267" y="1877295"/>
            <a:ext cx="2161473" cy="1354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753" tIns="60881" rIns="121753" bIns="60881">
            <a:spAutoFit/>
          </a:bodyPr>
          <a:lstStyle>
            <a:lvl1pPr marL="168275" indent="-111125">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168275" marR="0" lvl="0" indent="-111125" algn="l" defTabSz="914400" rtl="0" eaLnBrk="1" fontAlgn="auto" latinLnBrk="0" hangingPunct="1">
              <a:lnSpc>
                <a:spcPct val="100000"/>
              </a:lnSpc>
              <a:spcBef>
                <a:spcPts val="0"/>
              </a:spcBef>
              <a:spcAft>
                <a:spcPts val="0"/>
              </a:spcAft>
              <a:buClrTx/>
              <a:buSzTx/>
              <a:buFontTx/>
              <a:buNone/>
              <a:tabLst/>
              <a:defRPr/>
            </a:pPr>
            <a:r>
              <a:rPr kumimoji="1"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Vulnerable plaque</a:t>
            </a:r>
          </a:p>
          <a:p>
            <a:pPr marL="168275" marR="0" lvl="0" indent="-111125" algn="l" defTabSz="914400" rtl="0" eaLnBrk="1" fontAlgn="auto" latinLnBrk="0" hangingPunct="1">
              <a:lnSpc>
                <a:spcPct val="100000"/>
              </a:lnSpc>
              <a:spcBef>
                <a:spcPts val="0"/>
              </a:spcBef>
              <a:spcAft>
                <a:spcPts val="0"/>
              </a:spcAft>
              <a:buClrTx/>
              <a:buSzTx/>
              <a:buFontTx/>
              <a:buChar char="•"/>
              <a:tabLst/>
              <a:defRPr/>
            </a:pPr>
            <a:r>
              <a:rPr kumimoji="1"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Minor obstruction</a:t>
            </a:r>
          </a:p>
          <a:p>
            <a:pPr marL="168275" marR="0" lvl="0" indent="-111125" algn="l" defTabSz="914400" rtl="0" eaLnBrk="1" fontAlgn="auto" latinLnBrk="0" hangingPunct="1">
              <a:lnSpc>
                <a:spcPct val="100000"/>
              </a:lnSpc>
              <a:spcBef>
                <a:spcPts val="0"/>
              </a:spcBef>
              <a:spcAft>
                <a:spcPts val="0"/>
              </a:spcAft>
              <a:buClrTx/>
              <a:buSzTx/>
              <a:buFontTx/>
              <a:buChar char="•"/>
              <a:tabLst/>
              <a:defRPr/>
            </a:pPr>
            <a:r>
              <a:rPr kumimoji="1"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Eccentric plaque</a:t>
            </a:r>
          </a:p>
          <a:p>
            <a:pPr marL="168275" marR="0" lvl="0" indent="-111125" algn="l" defTabSz="914400" rtl="0" eaLnBrk="1" fontAlgn="auto" latinLnBrk="0" hangingPunct="1">
              <a:lnSpc>
                <a:spcPct val="100000"/>
              </a:lnSpc>
              <a:spcBef>
                <a:spcPts val="0"/>
              </a:spcBef>
              <a:spcAft>
                <a:spcPts val="0"/>
              </a:spcAft>
              <a:buClrTx/>
              <a:buSzTx/>
              <a:buFontTx/>
              <a:buChar char="•"/>
              <a:tabLst/>
              <a:defRPr/>
            </a:pPr>
            <a:r>
              <a:rPr kumimoji="1"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Lipid pool</a:t>
            </a:r>
          </a:p>
          <a:p>
            <a:pPr marL="168275" marR="0" lvl="0" indent="-111125" algn="l" defTabSz="914400" rtl="0" eaLnBrk="1" fontAlgn="auto" latinLnBrk="0" hangingPunct="1">
              <a:lnSpc>
                <a:spcPct val="100000"/>
              </a:lnSpc>
              <a:spcBef>
                <a:spcPts val="0"/>
              </a:spcBef>
              <a:spcAft>
                <a:spcPts val="0"/>
              </a:spcAft>
              <a:buClrTx/>
              <a:buSzTx/>
              <a:buFontTx/>
              <a:buChar char="•"/>
              <a:tabLst/>
              <a:defRPr/>
            </a:pPr>
            <a:r>
              <a:rPr kumimoji="1"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Thin cap</a:t>
            </a:r>
          </a:p>
        </p:txBody>
      </p:sp>
      <p:pic>
        <p:nvPicPr>
          <p:cNvPr id="402451" name="Picture 19" descr="15FF4"/>
          <p:cNvPicPr>
            <a:picLocks noChangeAspect="1" noChangeArrowheads="1"/>
          </p:cNvPicPr>
          <p:nvPr/>
        </p:nvPicPr>
        <p:blipFill>
          <a:blip r:embed="rId5">
            <a:lum bright="24000"/>
            <a:extLst>
              <a:ext uri="{28A0092B-C50C-407E-A947-70E740481C1C}">
                <a14:useLocalDpi xmlns:a14="http://schemas.microsoft.com/office/drawing/2010/main" val="0"/>
              </a:ext>
            </a:extLst>
          </a:blip>
          <a:srcRect/>
          <a:stretch>
            <a:fillRect/>
          </a:stretch>
        </p:blipFill>
        <p:spPr bwMode="auto">
          <a:xfrm>
            <a:off x="8362782" y="3401296"/>
            <a:ext cx="1653286" cy="1437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2452" name="Text Box 20"/>
          <p:cNvSpPr txBox="1">
            <a:spLocks noChangeArrowheads="1"/>
          </p:cNvSpPr>
          <p:nvPr/>
        </p:nvSpPr>
        <p:spPr bwMode="auto">
          <a:xfrm>
            <a:off x="2569029" y="5992946"/>
            <a:ext cx="7104741" cy="815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60881" rIns="0" bIns="60881">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en-US" altLang="en-US" b="1" i="0" u="none" strike="noStrike" kern="1200" cap="none" spc="0" normalizeH="0" baseline="0" noProof="0" dirty="0">
                <a:ln>
                  <a:noFill/>
                </a:ln>
                <a:solidFill>
                  <a:schemeClr val="tx1">
                    <a:lumMod val="60000"/>
                    <a:lumOff val="40000"/>
                  </a:schemeClr>
                </a:solidFill>
                <a:effectLst/>
                <a:uLnTx/>
                <a:uFillTx/>
                <a:latin typeface="Calibri" panose="020F0502020204030204"/>
                <a:ea typeface="ＭＳ Ｐゴシック" panose="020B0600070205080204" pitchFamily="34" charset="-128"/>
                <a:cs typeface="+mn-cs"/>
              </a:rPr>
              <a:t>Courtesy of PH Stone, MD.</a:t>
            </a:r>
          </a:p>
          <a:p>
            <a:pPr lvl="0" algn="ctr">
              <a:spcBef>
                <a:spcPct val="50000"/>
              </a:spcBef>
              <a:defRPr/>
            </a:pPr>
            <a:r>
              <a:rPr kumimoji="1" lang="en-US" altLang="en-US" b="1" dirty="0">
                <a:solidFill>
                  <a:schemeClr val="tx1">
                    <a:lumMod val="60000"/>
                    <a:lumOff val="40000"/>
                  </a:schemeClr>
                </a:solidFill>
                <a:latin typeface="Calibri" panose="020F0502020204030204"/>
              </a:rPr>
              <a:t>https://ischemiatrial.org › files › ISCHEMIA Mini Slide Set May 2016_Final</a:t>
            </a:r>
            <a:endParaRPr kumimoji="1" lang="en-US" altLang="en-US" b="1" i="0" u="none" strike="noStrike" kern="1200" cap="none" spc="0" normalizeH="0" baseline="0" noProof="0" dirty="0">
              <a:ln>
                <a:noFill/>
              </a:ln>
              <a:solidFill>
                <a:schemeClr val="tx1">
                  <a:lumMod val="60000"/>
                  <a:lumOff val="40000"/>
                </a:schemeClr>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4228481070"/>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8A492966-D4B3-C447-BD34-476764F08A09}"/>
              </a:ext>
            </a:extLst>
          </p:cNvPr>
          <p:cNvSpPr>
            <a:spLocks noGrp="1" noChangeArrowheads="1"/>
          </p:cNvSpPr>
          <p:nvPr>
            <p:ph type="title"/>
          </p:nvPr>
        </p:nvSpPr>
        <p:spPr>
          <a:xfrm>
            <a:off x="1523998" y="365125"/>
            <a:ext cx="9829801" cy="1325563"/>
          </a:xfrm>
        </p:spPr>
        <p:txBody>
          <a:bodyPr/>
          <a:lstStyle/>
          <a:p>
            <a:pPr algn="ctr"/>
            <a:r>
              <a:rPr lang="en-US" altLang="en-US" dirty="0"/>
              <a:t>ISCHEMIA Research Question</a:t>
            </a:r>
          </a:p>
        </p:txBody>
      </p:sp>
      <p:sp>
        <p:nvSpPr>
          <p:cNvPr id="38914" name="Content Placeholder 2">
            <a:extLst>
              <a:ext uri="{FF2B5EF4-FFF2-40B4-BE49-F238E27FC236}">
                <a16:creationId xmlns:a16="http://schemas.microsoft.com/office/drawing/2014/main" id="{57EE74F2-201E-DE41-B144-34325DCCFAD5}"/>
              </a:ext>
            </a:extLst>
          </p:cNvPr>
          <p:cNvSpPr>
            <a:spLocks noGrp="1" noChangeArrowheads="1"/>
          </p:cNvSpPr>
          <p:nvPr>
            <p:ph idx="1"/>
          </p:nvPr>
        </p:nvSpPr>
        <p:spPr>
          <a:xfrm>
            <a:off x="1698171" y="2198913"/>
            <a:ext cx="9655628" cy="4123191"/>
          </a:xfrm>
        </p:spPr>
        <p:txBody>
          <a:bodyPr/>
          <a:lstStyle/>
          <a:p>
            <a:pPr marL="0" indent="0" algn="ctr">
              <a:buNone/>
            </a:pPr>
            <a:r>
              <a:rPr lang="en-US" altLang="en-US" dirty="0"/>
              <a:t>In stable pts with at least moderate ischemia on a stress test, is there a benefit to adding cardiac catheterization and, if feasible, revascularization to optimal medical therapy?</a:t>
            </a:r>
          </a:p>
        </p:txBody>
      </p:sp>
    </p:spTree>
    <p:extLst>
      <p:ext uri="{BB962C8B-B14F-4D97-AF65-F5344CB8AC3E}">
        <p14:creationId xmlns:p14="http://schemas.microsoft.com/office/powerpoint/2010/main" val="209593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5106" name="Rectangle 2">
            <a:extLst>
              <a:ext uri="{FF2B5EF4-FFF2-40B4-BE49-F238E27FC236}">
                <a16:creationId xmlns:a16="http://schemas.microsoft.com/office/drawing/2014/main" id="{9F6C6968-18D1-4380-99FD-3A8A440DEA19}"/>
              </a:ext>
            </a:extLst>
          </p:cNvPr>
          <p:cNvSpPr>
            <a:spLocks noGrp="1" noRot="1" noChangeArrowheads="1"/>
          </p:cNvSpPr>
          <p:nvPr>
            <p:ph type="title"/>
          </p:nvPr>
        </p:nvSpPr>
        <p:spPr>
          <a:xfrm>
            <a:off x="1082842" y="0"/>
            <a:ext cx="10515600" cy="838200"/>
          </a:xfrm>
        </p:spPr>
        <p:txBody>
          <a:bodyPr/>
          <a:lstStyle/>
          <a:p>
            <a:pPr algn="ctr" eaLnBrk="1" hangingPunct="1">
              <a:defRPr/>
            </a:pPr>
            <a:r>
              <a:rPr lang="en-US" sz="4000" dirty="0"/>
              <a:t>My Mother Was Diabetic</a:t>
            </a:r>
          </a:p>
        </p:txBody>
      </p:sp>
      <p:pic>
        <p:nvPicPr>
          <p:cNvPr id="3" name="Picture 2" descr="A close up of a person&#10;&#10;Description automatically generated">
            <a:extLst>
              <a:ext uri="{FF2B5EF4-FFF2-40B4-BE49-F238E27FC236}">
                <a16:creationId xmlns:a16="http://schemas.microsoft.com/office/drawing/2014/main" id="{7BE84BB0-6324-4A6D-AE66-0F33F410D8A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11291"/>
          <a:stretch/>
        </p:blipFill>
        <p:spPr>
          <a:xfrm>
            <a:off x="2585545" y="1216299"/>
            <a:ext cx="7809186" cy="4650827"/>
          </a:xfrm>
          <a:prstGeom prst="rect">
            <a:avLst/>
          </a:prstGeom>
        </p:spPr>
      </p:pic>
    </p:spTree>
    <p:extLst>
      <p:ext uri="{BB962C8B-B14F-4D97-AF65-F5344CB8AC3E}">
        <p14:creationId xmlns:p14="http://schemas.microsoft.com/office/powerpoint/2010/main" val="25028024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A485BE2-10AB-E146-B5E1-CF083F8539EE}"/>
              </a:ext>
            </a:extLst>
          </p:cNvPr>
          <p:cNvSpPr txBox="1"/>
          <p:nvPr/>
        </p:nvSpPr>
        <p:spPr>
          <a:xfrm>
            <a:off x="5110414" y="1150076"/>
            <a:ext cx="3347786" cy="830997"/>
          </a:xfrm>
          <a:prstGeom prst="rect">
            <a:avLst/>
          </a:prstGeom>
          <a:solidFill>
            <a:schemeClr val="bg1"/>
          </a:solidFill>
          <a:ln w="28575">
            <a:solidFill>
              <a:schemeClr val="accent1">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PMingLiU"/>
                <a:cs typeface="Calibri" panose="020F0502020204030204" pitchFamily="34" charset="0"/>
              </a:rPr>
              <a:t>Stable Patient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PMingLiU"/>
                <a:cs typeface="Calibri" panose="020F0502020204030204" pitchFamily="34" charset="0"/>
              </a:rPr>
              <a:t>Moderate or severe ischemia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PMingLiU"/>
                <a:cs typeface="Calibri" panose="020F0502020204030204" pitchFamily="34" charset="0"/>
              </a:rPr>
              <a:t>(determined by site; read by core lab)</a:t>
            </a:r>
          </a:p>
        </p:txBody>
      </p:sp>
      <p:sp>
        <p:nvSpPr>
          <p:cNvPr id="12" name="TextBox 11">
            <a:extLst>
              <a:ext uri="{FF2B5EF4-FFF2-40B4-BE49-F238E27FC236}">
                <a16:creationId xmlns:a16="http://schemas.microsoft.com/office/drawing/2014/main" id="{282E4DEE-6A95-674D-A3F3-CB72313BFD87}"/>
              </a:ext>
            </a:extLst>
          </p:cNvPr>
          <p:cNvSpPr txBox="1"/>
          <p:nvPr/>
        </p:nvSpPr>
        <p:spPr>
          <a:xfrm>
            <a:off x="2344989" y="2305882"/>
            <a:ext cx="2539999" cy="830997"/>
          </a:xfrm>
          <a:prstGeom prst="rect">
            <a:avLst/>
          </a:prstGeom>
          <a:solidFill>
            <a:schemeClr val="bg1"/>
          </a:solidFill>
          <a:ln w="28575">
            <a:solidFill>
              <a:schemeClr val="accent1">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PMingLiU"/>
                <a:cs typeface="Calibri" panose="020F0502020204030204" pitchFamily="34" charset="0"/>
              </a:rPr>
              <a:t>CCTA not required, e.g., eGFR 30 to &lt;60 or coronary anatomy previously defined</a:t>
            </a:r>
          </a:p>
        </p:txBody>
      </p:sp>
      <p:sp>
        <p:nvSpPr>
          <p:cNvPr id="13" name="TextBox 12">
            <a:extLst>
              <a:ext uri="{FF2B5EF4-FFF2-40B4-BE49-F238E27FC236}">
                <a16:creationId xmlns:a16="http://schemas.microsoft.com/office/drawing/2014/main" id="{CD4F5E63-E1F3-244F-AA41-3A7C6043856B}"/>
              </a:ext>
            </a:extLst>
          </p:cNvPr>
          <p:cNvSpPr txBox="1"/>
          <p:nvPr/>
        </p:nvSpPr>
        <p:spPr>
          <a:xfrm>
            <a:off x="5514307" y="2299851"/>
            <a:ext cx="2540000" cy="338554"/>
          </a:xfrm>
          <a:prstGeom prst="rect">
            <a:avLst/>
          </a:prstGeom>
          <a:solidFill>
            <a:schemeClr val="bg1"/>
          </a:solidFill>
          <a:ln w="28575">
            <a:solidFill>
              <a:schemeClr val="accent1">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PMingLiU"/>
                <a:cs typeface="Calibri" panose="020F0502020204030204" pitchFamily="34" charset="0"/>
              </a:rPr>
              <a:t>Blinded CCTA</a:t>
            </a:r>
          </a:p>
        </p:txBody>
      </p:sp>
      <p:sp>
        <p:nvSpPr>
          <p:cNvPr id="15" name="TextBox 14">
            <a:extLst>
              <a:ext uri="{FF2B5EF4-FFF2-40B4-BE49-F238E27FC236}">
                <a16:creationId xmlns:a16="http://schemas.microsoft.com/office/drawing/2014/main" id="{238022BA-5C35-CF42-A6EF-EE59C4C6E522}"/>
              </a:ext>
            </a:extLst>
          </p:cNvPr>
          <p:cNvSpPr txBox="1"/>
          <p:nvPr/>
        </p:nvSpPr>
        <p:spPr>
          <a:xfrm>
            <a:off x="5514307" y="2943545"/>
            <a:ext cx="2540000" cy="338554"/>
          </a:xfrm>
          <a:prstGeom prst="rect">
            <a:avLst/>
          </a:prstGeom>
          <a:solidFill>
            <a:schemeClr val="bg1"/>
          </a:solidFill>
          <a:ln w="28575">
            <a:solidFill>
              <a:schemeClr val="accent1">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PMingLiU"/>
                <a:cs typeface="Calibri" panose="020F0502020204030204" pitchFamily="34" charset="0"/>
              </a:rPr>
              <a:t>Core lab anatomy eligible?</a:t>
            </a:r>
          </a:p>
        </p:txBody>
      </p:sp>
      <p:sp>
        <p:nvSpPr>
          <p:cNvPr id="16" name="TextBox 15">
            <a:extLst>
              <a:ext uri="{FF2B5EF4-FFF2-40B4-BE49-F238E27FC236}">
                <a16:creationId xmlns:a16="http://schemas.microsoft.com/office/drawing/2014/main" id="{AC34DE5E-072D-4F44-BABF-4C388711772E}"/>
              </a:ext>
            </a:extLst>
          </p:cNvPr>
          <p:cNvSpPr txBox="1"/>
          <p:nvPr/>
        </p:nvSpPr>
        <p:spPr>
          <a:xfrm>
            <a:off x="5514307" y="3614519"/>
            <a:ext cx="2540000" cy="338554"/>
          </a:xfrm>
          <a:prstGeom prst="rect">
            <a:avLst/>
          </a:prstGeom>
          <a:solidFill>
            <a:schemeClr val="bg1"/>
          </a:solidFill>
          <a:ln w="28575">
            <a:solidFill>
              <a:schemeClr val="accent1">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PMingLiU"/>
                <a:cs typeface="Calibri" panose="020F0502020204030204" pitchFamily="34" charset="0"/>
              </a:rPr>
              <a:t>RANDOMIZE</a:t>
            </a:r>
          </a:p>
        </p:txBody>
      </p:sp>
      <p:sp>
        <p:nvSpPr>
          <p:cNvPr id="17" name="TextBox 16">
            <a:extLst>
              <a:ext uri="{FF2B5EF4-FFF2-40B4-BE49-F238E27FC236}">
                <a16:creationId xmlns:a16="http://schemas.microsoft.com/office/drawing/2014/main" id="{CF41D9A5-0C92-7742-8AE9-D251EB3F66D8}"/>
              </a:ext>
            </a:extLst>
          </p:cNvPr>
          <p:cNvSpPr txBox="1"/>
          <p:nvPr/>
        </p:nvSpPr>
        <p:spPr>
          <a:xfrm>
            <a:off x="8683625" y="2943545"/>
            <a:ext cx="2509835" cy="830997"/>
          </a:xfrm>
          <a:prstGeom prst="rect">
            <a:avLst/>
          </a:prstGeom>
          <a:solidFill>
            <a:schemeClr val="tx1">
              <a:lumMod val="65000"/>
              <a:lumOff val="35000"/>
            </a:schemeClr>
          </a:solidFill>
          <a:ln w="28575">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PMingLiU"/>
                <a:cs typeface="Calibri" panose="020F0502020204030204" pitchFamily="34" charset="0"/>
              </a:rPr>
              <a:t>Screen failure: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white"/>
                </a:solidFill>
                <a:latin typeface="Calibri" panose="020F0502020204030204" pitchFamily="34" charset="0"/>
                <a:ea typeface="PMingLiU"/>
                <a:cs typeface="Calibri" panose="020F0502020204030204" pitchFamily="34" charset="0"/>
              </a:rPr>
              <a:t>LM disease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PMingLiU"/>
                <a:cs typeface="Calibri" panose="020F0502020204030204" pitchFamily="34" charset="0"/>
              </a:rPr>
              <a:t>No obstructive disease</a:t>
            </a:r>
          </a:p>
        </p:txBody>
      </p:sp>
      <p:sp>
        <p:nvSpPr>
          <p:cNvPr id="4" name="Title 3">
            <a:extLst>
              <a:ext uri="{FF2B5EF4-FFF2-40B4-BE49-F238E27FC236}">
                <a16:creationId xmlns:a16="http://schemas.microsoft.com/office/drawing/2014/main" id="{07E26F2B-A028-8840-8CCA-EF80DB32C359}"/>
              </a:ext>
            </a:extLst>
          </p:cNvPr>
          <p:cNvSpPr>
            <a:spLocks noGrp="1"/>
          </p:cNvSpPr>
          <p:nvPr>
            <p:ph type="title"/>
          </p:nvPr>
        </p:nvSpPr>
        <p:spPr>
          <a:xfrm>
            <a:off x="1059543" y="154672"/>
            <a:ext cx="10616641" cy="962513"/>
          </a:xfrm>
        </p:spPr>
        <p:txBody>
          <a:bodyPr/>
          <a:lstStyle/>
          <a:p>
            <a:pPr algn="ctr"/>
            <a:r>
              <a:rPr lang="en-US" dirty="0"/>
              <a:t>Study Design</a:t>
            </a:r>
          </a:p>
        </p:txBody>
      </p:sp>
      <p:cxnSp>
        <p:nvCxnSpPr>
          <p:cNvPr id="20" name="Elbow Connector 19">
            <a:extLst>
              <a:ext uri="{FF2B5EF4-FFF2-40B4-BE49-F238E27FC236}">
                <a16:creationId xmlns:a16="http://schemas.microsoft.com/office/drawing/2014/main" id="{2BC71246-CB45-1C49-AD5D-CBDFFB756D00}"/>
              </a:ext>
            </a:extLst>
          </p:cNvPr>
          <p:cNvCxnSpPr>
            <a:cxnSpLocks/>
            <a:stCxn id="11" idx="1"/>
            <a:endCxn id="12" idx="0"/>
          </p:cNvCxnSpPr>
          <p:nvPr/>
        </p:nvCxnSpPr>
        <p:spPr>
          <a:xfrm rot="10800000" flipV="1">
            <a:off x="3614990" y="1565574"/>
            <a:ext cx="1495425" cy="740307"/>
          </a:xfrm>
          <a:prstGeom prst="bentConnector2">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a:extLst>
              <a:ext uri="{FF2B5EF4-FFF2-40B4-BE49-F238E27FC236}">
                <a16:creationId xmlns:a16="http://schemas.microsoft.com/office/drawing/2014/main" id="{7C52B678-82A4-E34A-8FEB-9E10FB792620}"/>
              </a:ext>
            </a:extLst>
          </p:cNvPr>
          <p:cNvCxnSpPr>
            <a:cxnSpLocks/>
            <a:stCxn id="12" idx="2"/>
            <a:endCxn id="16" idx="1"/>
          </p:cNvCxnSpPr>
          <p:nvPr/>
        </p:nvCxnSpPr>
        <p:spPr>
          <a:xfrm rot="16200000" flipH="1">
            <a:off x="4241190" y="2510678"/>
            <a:ext cx="646917" cy="1899318"/>
          </a:xfrm>
          <a:prstGeom prst="bentConnector2">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Elbow Connector 25">
            <a:extLst>
              <a:ext uri="{FF2B5EF4-FFF2-40B4-BE49-F238E27FC236}">
                <a16:creationId xmlns:a16="http://schemas.microsoft.com/office/drawing/2014/main" id="{9049C5B9-EA6E-BA44-BF3C-B97391434B0B}"/>
              </a:ext>
            </a:extLst>
          </p:cNvPr>
          <p:cNvCxnSpPr>
            <a:cxnSpLocks/>
            <a:stCxn id="16" idx="2"/>
            <a:endCxn id="8" idx="0"/>
          </p:cNvCxnSpPr>
          <p:nvPr/>
        </p:nvCxnSpPr>
        <p:spPr>
          <a:xfrm rot="5400000">
            <a:off x="5714437" y="3509359"/>
            <a:ext cx="626156" cy="1513584"/>
          </a:xfrm>
          <a:prstGeom prst="bentConnector3">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a:extLst>
              <a:ext uri="{FF2B5EF4-FFF2-40B4-BE49-F238E27FC236}">
                <a16:creationId xmlns:a16="http://schemas.microsoft.com/office/drawing/2014/main" id="{696B0C6F-6275-A04B-BC9E-8DAA19DEBB1D}"/>
              </a:ext>
            </a:extLst>
          </p:cNvPr>
          <p:cNvCxnSpPr>
            <a:stCxn id="16" idx="2"/>
            <a:endCxn id="18" idx="0"/>
          </p:cNvCxnSpPr>
          <p:nvPr/>
        </p:nvCxnSpPr>
        <p:spPr>
          <a:xfrm rot="16200000" flipH="1">
            <a:off x="7228021" y="3509358"/>
            <a:ext cx="626156" cy="1513585"/>
          </a:xfrm>
          <a:prstGeom prst="bentConnector3">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9965764D-B744-F54B-B3A8-54FAD7395DB1}"/>
              </a:ext>
            </a:extLst>
          </p:cNvPr>
          <p:cNvCxnSpPr>
            <a:cxnSpLocks/>
            <a:stCxn id="15" idx="3"/>
            <a:endCxn id="17" idx="1"/>
          </p:cNvCxnSpPr>
          <p:nvPr/>
        </p:nvCxnSpPr>
        <p:spPr>
          <a:xfrm>
            <a:off x="8054307" y="3112822"/>
            <a:ext cx="629318" cy="246222"/>
          </a:xfrm>
          <a:prstGeom prst="straightConnector1">
            <a:avLst/>
          </a:prstGeom>
          <a:ln w="381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BBAC8501-C0E2-1444-8D17-3A703000E204}"/>
              </a:ext>
            </a:extLst>
          </p:cNvPr>
          <p:cNvCxnSpPr>
            <a:stCxn id="15" idx="2"/>
            <a:endCxn id="16" idx="0"/>
          </p:cNvCxnSpPr>
          <p:nvPr/>
        </p:nvCxnSpPr>
        <p:spPr>
          <a:xfrm>
            <a:off x="6784307" y="3282099"/>
            <a:ext cx="0" cy="332420"/>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260097BF-281C-5E47-B2CE-77E0DCCCC920}"/>
              </a:ext>
            </a:extLst>
          </p:cNvPr>
          <p:cNvCxnSpPr>
            <a:cxnSpLocks/>
            <a:stCxn id="11" idx="2"/>
            <a:endCxn id="13" idx="0"/>
          </p:cNvCxnSpPr>
          <p:nvPr/>
        </p:nvCxnSpPr>
        <p:spPr>
          <a:xfrm>
            <a:off x="6784307" y="1981073"/>
            <a:ext cx="0" cy="318778"/>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A52E5C3F-FC28-2B46-AB93-1E09157FF663}"/>
              </a:ext>
            </a:extLst>
          </p:cNvPr>
          <p:cNvCxnSpPr>
            <a:cxnSpLocks/>
            <a:stCxn id="13" idx="2"/>
            <a:endCxn id="15" idx="0"/>
          </p:cNvCxnSpPr>
          <p:nvPr/>
        </p:nvCxnSpPr>
        <p:spPr>
          <a:xfrm>
            <a:off x="6784307" y="2638405"/>
            <a:ext cx="0" cy="305140"/>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4A168C8-4FDC-8143-A0DF-C3E1D7D6BCC3}"/>
              </a:ext>
            </a:extLst>
          </p:cNvPr>
          <p:cNvSpPr txBox="1"/>
          <p:nvPr/>
        </p:nvSpPr>
        <p:spPr>
          <a:xfrm>
            <a:off x="3882189" y="4579229"/>
            <a:ext cx="2711993" cy="882742"/>
          </a:xfrm>
          <a:prstGeom prst="rect">
            <a:avLst/>
          </a:prstGeom>
          <a:solidFill>
            <a:srgbClr val="C00000"/>
          </a:solidFill>
          <a:ln w="28575">
            <a:solidFill>
              <a:schemeClr val="tx1"/>
            </a:solidFill>
          </a:ln>
        </p:spPr>
        <p:txBody>
          <a:bodyPr wrap="square" rtlCol="0">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PMingLiU"/>
                <a:cs typeface="Calibri" panose="020F0502020204030204" pitchFamily="34" charset="0"/>
              </a:rPr>
              <a:t>INVASIVE Strategy</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PMingLiU"/>
                <a:cs typeface="Calibri" panose="020F0502020204030204" pitchFamily="34" charset="0"/>
              </a:rPr>
              <a:t>OMT + Cath + </a:t>
            </a:r>
            <a:br>
              <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PMingLiU"/>
                <a:cs typeface="Calibri" panose="020F0502020204030204" pitchFamily="34" charset="0"/>
              </a:rPr>
            </a:br>
            <a:r>
              <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PMingLiU"/>
                <a:cs typeface="Calibri" panose="020F0502020204030204" pitchFamily="34" charset="0"/>
              </a:rPr>
              <a:t>Optimal Revascularization</a:t>
            </a:r>
          </a:p>
        </p:txBody>
      </p:sp>
      <p:sp>
        <p:nvSpPr>
          <p:cNvPr id="18" name="TextBox 17">
            <a:extLst>
              <a:ext uri="{FF2B5EF4-FFF2-40B4-BE49-F238E27FC236}">
                <a16:creationId xmlns:a16="http://schemas.microsoft.com/office/drawing/2014/main" id="{4109F79E-9759-9B47-B5BD-EEFAC27E882A}"/>
              </a:ext>
            </a:extLst>
          </p:cNvPr>
          <p:cNvSpPr txBox="1"/>
          <p:nvPr/>
        </p:nvSpPr>
        <p:spPr>
          <a:xfrm>
            <a:off x="6950370" y="4579229"/>
            <a:ext cx="2723898" cy="882742"/>
          </a:xfrm>
          <a:prstGeom prst="rect">
            <a:avLst/>
          </a:prstGeom>
          <a:solidFill>
            <a:schemeClr val="accent5"/>
          </a:solidFill>
          <a:ln w="28575">
            <a:solidFill>
              <a:schemeClr val="tx1"/>
            </a:solidFill>
          </a:ln>
        </p:spPr>
        <p:txBody>
          <a:bodyPr wrap="square" rtlCol="0">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PMingLiU"/>
                <a:cs typeface="Calibri" panose="020F0502020204030204" pitchFamily="34" charset="0"/>
              </a:rPr>
              <a:t>CONSERVATIVE Strategy </a:t>
            </a:r>
            <a:br>
              <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PMingLiU"/>
                <a:cs typeface="Calibri" panose="020F0502020204030204" pitchFamily="34" charset="0"/>
              </a:rPr>
            </a:br>
            <a:r>
              <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PMingLiU"/>
                <a:cs typeface="Calibri" panose="020F0502020204030204" pitchFamily="34" charset="0"/>
              </a:rPr>
              <a:t>OMT alone</a:t>
            </a:r>
            <a:br>
              <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PMingLiU"/>
                <a:cs typeface="Calibri" panose="020F0502020204030204" pitchFamily="34" charset="0"/>
              </a:rPr>
            </a:br>
            <a:r>
              <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PMingLiU"/>
                <a:cs typeface="Calibri" panose="020F0502020204030204" pitchFamily="34" charset="0"/>
              </a:rPr>
              <a:t>Cath reserved for OMT failure</a:t>
            </a:r>
          </a:p>
        </p:txBody>
      </p:sp>
      <p:sp>
        <p:nvSpPr>
          <p:cNvPr id="53" name="TextBox 52">
            <a:extLst>
              <a:ext uri="{FF2B5EF4-FFF2-40B4-BE49-F238E27FC236}">
                <a16:creationId xmlns:a16="http://schemas.microsoft.com/office/drawing/2014/main" id="{AABF0C96-52FC-C84A-BC1B-FED182C95DEE}"/>
              </a:ext>
            </a:extLst>
          </p:cNvPr>
          <p:cNvSpPr txBox="1"/>
          <p:nvPr/>
        </p:nvSpPr>
        <p:spPr>
          <a:xfrm>
            <a:off x="8054307" y="2816640"/>
            <a:ext cx="599156" cy="338554"/>
          </a:xfrm>
          <a:prstGeom prst="rect">
            <a:avLst/>
          </a:prstGeom>
          <a:noFill/>
          <a:ln w="28575">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PMingLiU"/>
                <a:cs typeface="Calibri" panose="020F0502020204030204" pitchFamily="34" charset="0"/>
              </a:rPr>
              <a:t>NO</a:t>
            </a:r>
          </a:p>
        </p:txBody>
      </p:sp>
      <p:sp>
        <p:nvSpPr>
          <p:cNvPr id="54" name="TextBox 53">
            <a:extLst>
              <a:ext uri="{FF2B5EF4-FFF2-40B4-BE49-F238E27FC236}">
                <a16:creationId xmlns:a16="http://schemas.microsoft.com/office/drawing/2014/main" id="{BA4980DC-D822-2B43-87E9-F53B43696638}"/>
              </a:ext>
            </a:extLst>
          </p:cNvPr>
          <p:cNvSpPr txBox="1"/>
          <p:nvPr/>
        </p:nvSpPr>
        <p:spPr>
          <a:xfrm>
            <a:off x="6784307" y="3295066"/>
            <a:ext cx="599156" cy="338554"/>
          </a:xfrm>
          <a:prstGeom prst="rect">
            <a:avLst/>
          </a:prstGeom>
          <a:noFill/>
          <a:ln w="28575">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PMingLiU"/>
                <a:cs typeface="Calibri" panose="020F0502020204030204" pitchFamily="34" charset="0"/>
              </a:rPr>
              <a:t>YES</a:t>
            </a:r>
          </a:p>
        </p:txBody>
      </p:sp>
      <p:sp>
        <p:nvSpPr>
          <p:cNvPr id="22" name="TextBox 21">
            <a:extLst>
              <a:ext uri="{FF2B5EF4-FFF2-40B4-BE49-F238E27FC236}">
                <a16:creationId xmlns:a16="http://schemas.microsoft.com/office/drawing/2014/main" id="{EE62B15B-0950-1846-B38E-8C11107D27CF}"/>
              </a:ext>
            </a:extLst>
          </p:cNvPr>
          <p:cNvSpPr txBox="1"/>
          <p:nvPr/>
        </p:nvSpPr>
        <p:spPr>
          <a:xfrm>
            <a:off x="3164114" y="6183086"/>
            <a:ext cx="7802588" cy="369332"/>
          </a:xfrm>
          <a:prstGeom prst="rect">
            <a:avLst/>
          </a:prstGeom>
          <a:noFill/>
          <a:ln w="2857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tx1">
                    <a:lumMod val="60000"/>
                    <a:lumOff val="40000"/>
                  </a:schemeClr>
                </a:solidFill>
                <a:effectLst/>
                <a:uLnTx/>
                <a:uFillTx/>
                <a:latin typeface="Calibri" panose="020F0502020204030204"/>
                <a:ea typeface="+mn-ea"/>
                <a:cs typeface="+mn-cs"/>
              </a:rPr>
              <a:t>Maron DJ, et al. American Heart Journal. 2018; 201;124-135.</a:t>
            </a:r>
          </a:p>
        </p:txBody>
      </p:sp>
    </p:spTree>
    <p:extLst>
      <p:ext uri="{BB962C8B-B14F-4D97-AF65-F5344CB8AC3E}">
        <p14:creationId xmlns:p14="http://schemas.microsoft.com/office/powerpoint/2010/main" val="240200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animBg="1"/>
      <p:bldP spid="17" grpId="0" animBg="1"/>
      <p:bldP spid="8" grpId="0" animBg="1"/>
      <p:bldP spid="18" grpId="0" animBg="1"/>
      <p:bldP spid="53" grpId="0"/>
      <p:bldP spid="5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081314" y="0"/>
            <a:ext cx="10594870" cy="962513"/>
          </a:xfrm>
        </p:spPr>
        <p:txBody>
          <a:bodyPr>
            <a:normAutofit/>
          </a:bodyPr>
          <a:lstStyle/>
          <a:p>
            <a:pPr algn="ctr"/>
            <a:r>
              <a:rPr lang="en-US" dirty="0"/>
              <a:t>Endpoints</a:t>
            </a:r>
            <a:endParaRPr lang="en-US" dirty="0">
              <a:solidFill>
                <a:srgbClr val="FF0000"/>
              </a:solidFill>
            </a:endParaRPr>
          </a:p>
        </p:txBody>
      </p:sp>
      <p:sp>
        <p:nvSpPr>
          <p:cNvPr id="8" name="Content Placeholder 7"/>
          <p:cNvSpPr>
            <a:spLocks noGrp="1"/>
          </p:cNvSpPr>
          <p:nvPr>
            <p:ph idx="1"/>
          </p:nvPr>
        </p:nvSpPr>
        <p:spPr>
          <a:xfrm>
            <a:off x="2329543" y="818094"/>
            <a:ext cx="7554290" cy="5067449"/>
          </a:xfrm>
        </p:spPr>
        <p:txBody>
          <a:bodyPr>
            <a:noAutofit/>
          </a:bodyPr>
          <a:lstStyle/>
          <a:p>
            <a:pPr marL="0" indent="0">
              <a:lnSpc>
                <a:spcPct val="100000"/>
              </a:lnSpc>
              <a:buNone/>
            </a:pPr>
            <a:r>
              <a:rPr lang="en-US" sz="2400" b="1" dirty="0"/>
              <a:t>Primary Endpoint:</a:t>
            </a:r>
            <a:r>
              <a:rPr lang="en-US" sz="2400" dirty="0"/>
              <a:t> </a:t>
            </a:r>
          </a:p>
          <a:p>
            <a:pPr>
              <a:lnSpc>
                <a:spcPct val="100000"/>
              </a:lnSpc>
            </a:pPr>
            <a:r>
              <a:rPr lang="en-US" sz="2200" dirty="0"/>
              <a:t>Time to CV death, MI, hospitalization for unstable angina, heart failure or resuscitated cardiac arrest</a:t>
            </a:r>
          </a:p>
          <a:p>
            <a:pPr marL="0" indent="0">
              <a:lnSpc>
                <a:spcPct val="100000"/>
              </a:lnSpc>
              <a:buNone/>
            </a:pPr>
            <a:r>
              <a:rPr lang="en-US" sz="2400" b="1" dirty="0"/>
              <a:t>Major Secondary Endpoints:</a:t>
            </a:r>
            <a:r>
              <a:rPr lang="en-US" sz="2400" dirty="0"/>
              <a:t> </a:t>
            </a:r>
          </a:p>
          <a:p>
            <a:pPr>
              <a:lnSpc>
                <a:spcPct val="100000"/>
              </a:lnSpc>
            </a:pPr>
            <a:r>
              <a:rPr lang="en-US" sz="2200" dirty="0"/>
              <a:t>Time to CV death or MI</a:t>
            </a:r>
          </a:p>
          <a:p>
            <a:pPr>
              <a:lnSpc>
                <a:spcPct val="100000"/>
              </a:lnSpc>
            </a:pPr>
            <a:r>
              <a:rPr lang="en-US" sz="2200" dirty="0"/>
              <a:t>Quality of Life (separate presentation)</a:t>
            </a:r>
          </a:p>
          <a:p>
            <a:pPr marL="0" indent="0">
              <a:lnSpc>
                <a:spcPct val="100000"/>
              </a:lnSpc>
              <a:buNone/>
            </a:pPr>
            <a:r>
              <a:rPr lang="en-US" sz="2400" b="1" dirty="0"/>
              <a:t>Other Endpoints include:</a:t>
            </a:r>
          </a:p>
          <a:p>
            <a:pPr>
              <a:lnSpc>
                <a:spcPct val="100000"/>
              </a:lnSpc>
            </a:pPr>
            <a:r>
              <a:rPr lang="en-US" sz="2400" dirty="0"/>
              <a:t>All-Cause Death</a:t>
            </a:r>
          </a:p>
          <a:p>
            <a:pPr>
              <a:lnSpc>
                <a:spcPct val="100000"/>
              </a:lnSpc>
            </a:pPr>
            <a:r>
              <a:rPr lang="en-US" sz="2400" dirty="0"/>
              <a:t>Net clinical benefit (stroke added to primary endpoint)</a:t>
            </a:r>
          </a:p>
          <a:p>
            <a:pPr>
              <a:lnSpc>
                <a:spcPct val="100000"/>
              </a:lnSpc>
            </a:pPr>
            <a:r>
              <a:rPr lang="en-US" sz="2400" dirty="0"/>
              <a:t>Components of primary endpoint</a:t>
            </a:r>
          </a:p>
          <a:p>
            <a:pPr marL="0" indent="0">
              <a:lnSpc>
                <a:spcPct val="100000"/>
              </a:lnSpc>
              <a:buNone/>
            </a:pPr>
            <a:endParaRPr lang="en-US" sz="2400" dirty="0"/>
          </a:p>
          <a:p>
            <a:pPr>
              <a:lnSpc>
                <a:spcPct val="100000"/>
              </a:lnSpc>
            </a:pPr>
            <a:endParaRPr lang="en-US" sz="2400" dirty="0"/>
          </a:p>
          <a:p>
            <a:pPr marL="0" indent="0">
              <a:lnSpc>
                <a:spcPct val="100000"/>
              </a:lnSpc>
              <a:buNone/>
            </a:pPr>
            <a:endParaRPr lang="en-US" sz="2200" dirty="0"/>
          </a:p>
          <a:p>
            <a:pPr>
              <a:lnSpc>
                <a:spcPct val="100000"/>
              </a:lnSpc>
            </a:pPr>
            <a:endParaRPr lang="en-US" sz="2200" dirty="0"/>
          </a:p>
        </p:txBody>
      </p:sp>
      <p:sp>
        <p:nvSpPr>
          <p:cNvPr id="4" name="TextBox 3">
            <a:extLst>
              <a:ext uri="{FF2B5EF4-FFF2-40B4-BE49-F238E27FC236}">
                <a16:creationId xmlns:a16="http://schemas.microsoft.com/office/drawing/2014/main" id="{3B678F22-E187-3741-9264-0CDB99033D43}"/>
              </a:ext>
            </a:extLst>
          </p:cNvPr>
          <p:cNvSpPr txBox="1"/>
          <p:nvPr/>
        </p:nvSpPr>
        <p:spPr>
          <a:xfrm>
            <a:off x="3904348" y="5160259"/>
            <a:ext cx="6808359" cy="369332"/>
          </a:xfrm>
          <a:prstGeom prst="rect">
            <a:avLst/>
          </a:prstGeom>
          <a:noFill/>
          <a:ln w="2857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dirty="0">
              <a:ln>
                <a:noFill/>
              </a:ln>
              <a:solidFill>
                <a:schemeClr val="tx1">
                  <a:lumMod val="60000"/>
                  <a:lumOff val="40000"/>
                </a:schemeClr>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6392442F-5152-4DA7-AE19-B6DB33A762C4}"/>
              </a:ext>
            </a:extLst>
          </p:cNvPr>
          <p:cNvSpPr txBox="1"/>
          <p:nvPr/>
        </p:nvSpPr>
        <p:spPr>
          <a:xfrm>
            <a:off x="0" y="6010878"/>
            <a:ext cx="12192000" cy="914400"/>
          </a:xfrm>
          <a:prstGeom prst="rect">
            <a:avLst/>
          </a:prstGeom>
          <a:solidFill>
            <a:schemeClr val="bg1"/>
          </a:solidFill>
        </p:spPr>
        <p:txBody>
          <a:bodyPr wrap="square" rtlCol="0">
            <a:spAutoFit/>
          </a:bodyPr>
          <a:lstStyle/>
          <a:p>
            <a:pPr algn="ctr"/>
            <a:r>
              <a:rPr lang="en-US" dirty="0">
                <a:solidFill>
                  <a:schemeClr val="tx1">
                    <a:lumMod val="60000"/>
                    <a:lumOff val="40000"/>
                  </a:schemeClr>
                </a:solidFill>
              </a:rPr>
              <a:t>Maron DJ, et al. American Heart Journal. 2018; 201;124-135.</a:t>
            </a:r>
          </a:p>
        </p:txBody>
      </p:sp>
    </p:spTree>
    <p:extLst>
      <p:ext uri="{BB962C8B-B14F-4D97-AF65-F5344CB8AC3E}">
        <p14:creationId xmlns:p14="http://schemas.microsoft.com/office/powerpoint/2010/main" val="26904414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DEED6EAF-DBB6-6D47-A62E-82DA529B19B8}"/>
              </a:ext>
            </a:extLst>
          </p:cNvPr>
          <p:cNvSpPr>
            <a:spLocks noGrp="1"/>
          </p:cNvSpPr>
          <p:nvPr>
            <p:ph type="title"/>
          </p:nvPr>
        </p:nvSpPr>
        <p:spPr>
          <a:xfrm>
            <a:off x="1233714" y="60331"/>
            <a:ext cx="10120086" cy="1325563"/>
          </a:xfrm>
        </p:spPr>
        <p:txBody>
          <a:bodyPr/>
          <a:lstStyle/>
          <a:p>
            <a:pPr algn="ctr"/>
            <a:r>
              <a:rPr lang="en-US" dirty="0"/>
              <a:t>Exclusion Criteria</a:t>
            </a:r>
          </a:p>
        </p:txBody>
      </p:sp>
      <p:sp>
        <p:nvSpPr>
          <p:cNvPr id="11" name="Rectangle 10">
            <a:extLst>
              <a:ext uri="{FF2B5EF4-FFF2-40B4-BE49-F238E27FC236}">
                <a16:creationId xmlns:a16="http://schemas.microsoft.com/office/drawing/2014/main" id="{53D91BFB-743F-C243-8C86-430645845965}"/>
              </a:ext>
            </a:extLst>
          </p:cNvPr>
          <p:cNvSpPr/>
          <p:nvPr/>
        </p:nvSpPr>
        <p:spPr>
          <a:xfrm>
            <a:off x="1545772" y="1385894"/>
            <a:ext cx="9702800" cy="3108543"/>
          </a:xfrm>
          <a:prstGeom prst="rect">
            <a:avLst/>
          </a:prstGeom>
          <a:noFill/>
          <a:ln>
            <a:noFill/>
            <a:prstDash val="sysDot"/>
          </a:ln>
        </p:spPr>
        <p:txBody>
          <a:bodyPr wrap="square">
            <a:spAutoFit/>
          </a:bodyPr>
          <a:lstStyle/>
          <a:p>
            <a:pPr marL="146304" marR="0" lvl="1" indent="-146304"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NYHA Class III-IV HF</a:t>
            </a:r>
          </a:p>
          <a:p>
            <a:pPr marL="146304" marR="0" lvl="1" indent="-146304"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Unacceptable </a:t>
            </a:r>
            <a:r>
              <a:rPr kumimoji="0" lang="en-US" sz="2800" b="0" i="0" u="none" strike="noStrike" kern="1200" cap="none" spc="0" normalizeH="0" baseline="0" noProof="0">
                <a:ln>
                  <a:noFill/>
                </a:ln>
                <a:solidFill>
                  <a:srgbClr val="000000"/>
                </a:solidFill>
                <a:effectLst/>
                <a:uLnTx/>
                <a:uFillTx/>
                <a:latin typeface="Calibri" panose="020F0502020204030204"/>
                <a:ea typeface="+mn-ea"/>
                <a:cs typeface="Arial" panose="020B0604020202020204" pitchFamily="34" charset="0"/>
              </a:rPr>
              <a:t>angina despite </a:t>
            </a: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medical therapy</a:t>
            </a:r>
          </a:p>
          <a:p>
            <a:pPr marL="146304" marR="0" lvl="1" indent="-146304"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u="sng" dirty="0">
                <a:solidFill>
                  <a:srgbClr val="000000"/>
                </a:solidFill>
                <a:latin typeface="Calibri" panose="020F0502020204030204"/>
                <a:cs typeface="Arial" panose="020B0604020202020204" pitchFamily="34" charset="0"/>
              </a:rPr>
              <a:t>&gt;</a:t>
            </a:r>
            <a:r>
              <a:rPr lang="en-US" sz="2800" dirty="0">
                <a:solidFill>
                  <a:srgbClr val="000000"/>
                </a:solidFill>
                <a:latin typeface="Calibri" panose="020F0502020204030204"/>
                <a:cs typeface="Arial" panose="020B0604020202020204" pitchFamily="34" charset="0"/>
              </a:rPr>
              <a:t>50% stenosis in LM</a:t>
            </a:r>
            <a:endPar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endParaRPr>
          </a:p>
          <a:p>
            <a:pPr marL="146304" marR="0" lvl="1" indent="-146304"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EF &lt; 35%</a:t>
            </a:r>
          </a:p>
          <a:p>
            <a:pPr marL="146304" marR="0" lvl="1" indent="-146304"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ACS within 2 months</a:t>
            </a:r>
          </a:p>
          <a:p>
            <a:pPr marL="146304" marR="0" lvl="1" indent="-146304"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PCI or CABG within 1 year </a:t>
            </a:r>
          </a:p>
          <a:p>
            <a:pPr marL="146304" marR="0" lvl="1" indent="-146304"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srgbClr val="000000"/>
                </a:solidFill>
                <a:effectLst/>
                <a:uLnTx/>
                <a:uFillTx/>
                <a:latin typeface="Calibri" panose="020F0502020204030204"/>
                <a:ea typeface="+mn-ea"/>
                <a:cs typeface="Arial" panose="020B0604020202020204" pitchFamily="34" charset="0"/>
              </a:rPr>
              <a:t>eGFR</a:t>
            </a: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 &lt;30 mL/min or on dialysis</a:t>
            </a:r>
          </a:p>
        </p:txBody>
      </p:sp>
      <p:sp>
        <p:nvSpPr>
          <p:cNvPr id="15" name="TextBox 14">
            <a:extLst>
              <a:ext uri="{FF2B5EF4-FFF2-40B4-BE49-F238E27FC236}">
                <a16:creationId xmlns:a16="http://schemas.microsoft.com/office/drawing/2014/main" id="{EE62B15B-0950-1846-B38E-8C11107D27CF}"/>
              </a:ext>
            </a:extLst>
          </p:cNvPr>
          <p:cNvSpPr txBox="1"/>
          <p:nvPr/>
        </p:nvSpPr>
        <p:spPr>
          <a:xfrm>
            <a:off x="2532743" y="5297714"/>
            <a:ext cx="8433959" cy="369332"/>
          </a:xfrm>
          <a:prstGeom prst="rect">
            <a:avLst/>
          </a:prstGeom>
          <a:noFill/>
          <a:ln w="28575">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tx1">
                    <a:lumMod val="60000"/>
                    <a:lumOff val="40000"/>
                  </a:schemeClr>
                </a:solidFill>
                <a:effectLst/>
                <a:uLnTx/>
                <a:uFillTx/>
                <a:latin typeface="Calibri" panose="020F0502020204030204"/>
                <a:ea typeface="+mn-ea"/>
                <a:cs typeface="+mn-cs"/>
              </a:rPr>
              <a:t>Maron DJ, et al. American Heart Journal. 2018; 201;124-135.</a:t>
            </a:r>
          </a:p>
        </p:txBody>
      </p:sp>
    </p:spTree>
    <p:extLst>
      <p:ext uri="{BB962C8B-B14F-4D97-AF65-F5344CB8AC3E}">
        <p14:creationId xmlns:p14="http://schemas.microsoft.com/office/powerpoint/2010/main" val="390890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1313" y="-55783"/>
            <a:ext cx="10646229" cy="1325563"/>
          </a:xfrm>
        </p:spPr>
        <p:txBody>
          <a:bodyPr/>
          <a:lstStyle/>
          <a:p>
            <a:pPr algn="ctr"/>
            <a:r>
              <a:rPr lang="en-US" altLang="en-US" dirty="0"/>
              <a:t>Study Flow</a:t>
            </a:r>
            <a:endParaRPr lang="en-US" dirty="0"/>
          </a:p>
        </p:txBody>
      </p:sp>
      <p:sp>
        <p:nvSpPr>
          <p:cNvPr id="12" name="TextBox 11">
            <a:extLst>
              <a:ext uri="{FF2B5EF4-FFF2-40B4-BE49-F238E27FC236}">
                <a16:creationId xmlns:a16="http://schemas.microsoft.com/office/drawing/2014/main" id="{3DF07716-C587-F047-9118-D4497DE5A0D0}"/>
              </a:ext>
            </a:extLst>
          </p:cNvPr>
          <p:cNvSpPr txBox="1"/>
          <p:nvPr/>
        </p:nvSpPr>
        <p:spPr>
          <a:xfrm>
            <a:off x="3313046" y="1200585"/>
            <a:ext cx="4138553" cy="874022"/>
          </a:xfrm>
          <a:prstGeom prst="rect">
            <a:avLst/>
          </a:prstGeom>
          <a:solidFill>
            <a:schemeClr val="accent1">
              <a:lumMod val="75000"/>
            </a:schemeClr>
          </a:solidFill>
        </p:spPr>
        <p:txBody>
          <a:bodyPr wrap="square" rtlCol="0" anchor="ctr">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panose="020F0502020204030204" pitchFamily="34" charset="0"/>
              <a:ea typeface="PMingLiU"/>
              <a:cs typeface="Calibri" panose="020F0502020204030204" pitchFamily="34"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PMingLiU"/>
                <a:cs typeface="Calibri" panose="020F0502020204030204" pitchFamily="34" charset="0"/>
              </a:rPr>
              <a:t>Enrolled (8518)</a:t>
            </a:r>
          </a:p>
          <a:p>
            <a:pPr marL="0" marR="0" lvl="0" indent="0" algn="ctr" defTabSz="914400" rtl="0" eaLnBrk="1" fontAlgn="auto" latinLnBrk="0" hangingPunct="1">
              <a:lnSpc>
                <a:spcPct val="107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panose="020F0502020204030204" pitchFamily="34" charset="0"/>
              <a:ea typeface="PMingLiU"/>
              <a:cs typeface="Calibri" panose="020F0502020204030204" pitchFamily="34" charset="0"/>
            </a:endParaRPr>
          </a:p>
        </p:txBody>
      </p:sp>
      <p:sp>
        <p:nvSpPr>
          <p:cNvPr id="20" name="Triangle 19">
            <a:extLst>
              <a:ext uri="{FF2B5EF4-FFF2-40B4-BE49-F238E27FC236}">
                <a16:creationId xmlns:a16="http://schemas.microsoft.com/office/drawing/2014/main" id="{6D4E7B73-96E5-7B4D-B8C4-D2B63C24B9A6}"/>
              </a:ext>
            </a:extLst>
          </p:cNvPr>
          <p:cNvSpPr/>
          <p:nvPr/>
        </p:nvSpPr>
        <p:spPr>
          <a:xfrm rot="10800000">
            <a:off x="5268930" y="2211505"/>
            <a:ext cx="226784" cy="188986"/>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5D0427B8-D730-0745-8CF5-0CF3B7D0BA00}"/>
              </a:ext>
            </a:extLst>
          </p:cNvPr>
          <p:cNvSpPr txBox="1"/>
          <p:nvPr/>
        </p:nvSpPr>
        <p:spPr>
          <a:xfrm>
            <a:off x="7823200" y="852898"/>
            <a:ext cx="3757803" cy="1477328"/>
          </a:xfrm>
          <a:prstGeom prst="rect">
            <a:avLst/>
          </a:prstGeom>
          <a:noFill/>
          <a:ln w="28575">
            <a:solidFill>
              <a:schemeClr val="accent1">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Screen Failure (3339)</a:t>
            </a: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Major Reasons:</a:t>
            </a:r>
          </a:p>
          <a:p>
            <a:pPr marL="102870" marR="0" lvl="0" indent="-10287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Insufficient ischemia (N = 1350)</a:t>
            </a:r>
          </a:p>
          <a:p>
            <a:pPr marL="102870" marR="0" lvl="0" indent="-10287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No obstructive CAD (N = 1218)</a:t>
            </a:r>
          </a:p>
          <a:p>
            <a:pPr marL="102870" marR="0" lvl="0" indent="-10287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Unprotected LMD (N =434)</a:t>
            </a:r>
          </a:p>
        </p:txBody>
      </p:sp>
      <p:sp>
        <p:nvSpPr>
          <p:cNvPr id="19" name="Triangle 18">
            <a:extLst>
              <a:ext uri="{FF2B5EF4-FFF2-40B4-BE49-F238E27FC236}">
                <a16:creationId xmlns:a16="http://schemas.microsoft.com/office/drawing/2014/main" id="{631DF7EB-EC7C-A640-8057-4A4170646E47}"/>
              </a:ext>
            </a:extLst>
          </p:cNvPr>
          <p:cNvSpPr/>
          <p:nvPr/>
        </p:nvSpPr>
        <p:spPr>
          <a:xfrm rot="10800000">
            <a:off x="3406835" y="3360987"/>
            <a:ext cx="226784" cy="188986"/>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DD516B91-864F-1D47-AFC8-285D2D4EF728}"/>
              </a:ext>
            </a:extLst>
          </p:cNvPr>
          <p:cNvSpPr txBox="1"/>
          <p:nvPr/>
        </p:nvSpPr>
        <p:spPr>
          <a:xfrm>
            <a:off x="2209410" y="2436091"/>
            <a:ext cx="6897109" cy="865173"/>
          </a:xfrm>
          <a:prstGeom prst="rect">
            <a:avLst/>
          </a:prstGeom>
          <a:solidFill>
            <a:schemeClr val="accent1">
              <a:lumMod val="75000"/>
            </a:schemeClr>
          </a:solidFill>
        </p:spPr>
        <p:txBody>
          <a:bodyPr wrap="square" rtlCol="0" anchor="ctr">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PMingLiU"/>
                <a:cs typeface="Calibri" panose="020F0502020204030204" pitchFamily="34" charset="0"/>
              </a:rPr>
              <a:t>Randomized (5179)</a:t>
            </a:r>
          </a:p>
          <a:p>
            <a:pPr marL="0" marR="0" lvl="0" indent="0" algn="ctr" defTabSz="6858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PMingLiU"/>
                <a:cs typeface="Calibri" panose="020F0502020204030204" pitchFamily="34" charset="0"/>
              </a:rPr>
              <a:t>Study CCTA in </a:t>
            </a: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73% of randomized participants </a:t>
            </a:r>
          </a:p>
        </p:txBody>
      </p:sp>
      <p:sp>
        <p:nvSpPr>
          <p:cNvPr id="21" name="Triangle 20">
            <a:extLst>
              <a:ext uri="{FF2B5EF4-FFF2-40B4-BE49-F238E27FC236}">
                <a16:creationId xmlns:a16="http://schemas.microsoft.com/office/drawing/2014/main" id="{1AE6EB16-0F55-3A48-9E56-796B6263B113}"/>
              </a:ext>
            </a:extLst>
          </p:cNvPr>
          <p:cNvSpPr/>
          <p:nvPr/>
        </p:nvSpPr>
        <p:spPr>
          <a:xfrm rot="10800000">
            <a:off x="3406835" y="4015993"/>
            <a:ext cx="226784" cy="188986"/>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5AA71DB2-B67E-B34C-BD00-59CE921C291A}"/>
              </a:ext>
            </a:extLst>
          </p:cNvPr>
          <p:cNvSpPr txBox="1"/>
          <p:nvPr/>
        </p:nvSpPr>
        <p:spPr>
          <a:xfrm>
            <a:off x="1933772" y="3631925"/>
            <a:ext cx="3172913" cy="865173"/>
          </a:xfrm>
          <a:prstGeom prst="rect">
            <a:avLst/>
          </a:prstGeom>
          <a:solidFill>
            <a:srgbClr val="C00000"/>
          </a:solidFill>
          <a:ln w="28575">
            <a:solidFill>
              <a:srgbClr val="C00000"/>
            </a:solidFill>
          </a:ln>
        </p:spPr>
        <p:txBody>
          <a:bodyPr wrap="square" rtlCol="0">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PMingLiU"/>
                <a:cs typeface="Calibri" panose="020F0502020204030204" pitchFamily="34" charset="0"/>
              </a:rPr>
              <a:t>Randomized to INV (2588)</a:t>
            </a:r>
          </a:p>
        </p:txBody>
      </p:sp>
      <p:sp>
        <p:nvSpPr>
          <p:cNvPr id="28" name="TextBox 27">
            <a:extLst>
              <a:ext uri="{FF2B5EF4-FFF2-40B4-BE49-F238E27FC236}">
                <a16:creationId xmlns:a16="http://schemas.microsoft.com/office/drawing/2014/main" id="{2D39952B-E4FF-7944-B85A-260B2F5BF862}"/>
              </a:ext>
            </a:extLst>
          </p:cNvPr>
          <p:cNvSpPr txBox="1"/>
          <p:nvPr/>
        </p:nvSpPr>
        <p:spPr>
          <a:xfrm>
            <a:off x="1393371" y="4613508"/>
            <a:ext cx="3771042" cy="1655518"/>
          </a:xfrm>
          <a:prstGeom prst="rect">
            <a:avLst/>
          </a:prstGeom>
          <a:noFill/>
          <a:ln w="28575">
            <a:solidFill>
              <a:srgbClr val="C00000"/>
            </a:solidFill>
          </a:ln>
        </p:spPr>
        <p:txBody>
          <a:bodyPr wrap="square" rtlCol="0">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PMingLiU"/>
                <a:cs typeface="Calibri" panose="020F0502020204030204" pitchFamily="34" charset="0"/>
              </a:rPr>
              <a:t>Median follow-up for survivors 3.3 years (IQR 2.2 to 4.3 years)</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PMingLiU"/>
                <a:cs typeface="Calibri" panose="020F0502020204030204" pitchFamily="34" charset="0"/>
              </a:rPr>
              <a:t>follow-up completed: 99.4%</a:t>
            </a:r>
          </a:p>
        </p:txBody>
      </p:sp>
      <p:sp>
        <p:nvSpPr>
          <p:cNvPr id="29" name="TextBox 28">
            <a:extLst>
              <a:ext uri="{FF2B5EF4-FFF2-40B4-BE49-F238E27FC236}">
                <a16:creationId xmlns:a16="http://schemas.microsoft.com/office/drawing/2014/main" id="{A36E22C5-6948-0745-9B0E-D081980AE080}"/>
              </a:ext>
            </a:extLst>
          </p:cNvPr>
          <p:cNvSpPr txBox="1"/>
          <p:nvPr/>
        </p:nvSpPr>
        <p:spPr>
          <a:xfrm>
            <a:off x="5614822" y="4610609"/>
            <a:ext cx="3935577" cy="1655518"/>
          </a:xfrm>
          <a:prstGeom prst="rect">
            <a:avLst/>
          </a:prstGeom>
          <a:noFill/>
          <a:ln w="28575">
            <a:solidFill>
              <a:schemeClr val="accent5"/>
            </a:solidFill>
          </a:ln>
        </p:spPr>
        <p:txBody>
          <a:bodyPr wrap="square" rtlCol="0">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PMingLiU"/>
                <a:cs typeface="Calibri" panose="020F0502020204030204" pitchFamily="34" charset="0"/>
              </a:rPr>
              <a:t>Median follow-up for survivors 3.3 years (IQR 2.2 to 4.4 years)</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PMingLiU"/>
                <a:cs typeface="Calibri" panose="020F0502020204030204" pitchFamily="34" charset="0"/>
              </a:rPr>
              <a:t>follow-up completed: 99.7%</a:t>
            </a:r>
          </a:p>
        </p:txBody>
      </p:sp>
      <p:sp>
        <p:nvSpPr>
          <p:cNvPr id="27" name="TextBox 26">
            <a:extLst>
              <a:ext uri="{FF2B5EF4-FFF2-40B4-BE49-F238E27FC236}">
                <a16:creationId xmlns:a16="http://schemas.microsoft.com/office/drawing/2014/main" id="{75E02319-6A72-1D4A-A387-722208E6F8C5}"/>
              </a:ext>
            </a:extLst>
          </p:cNvPr>
          <p:cNvSpPr txBox="1"/>
          <p:nvPr/>
        </p:nvSpPr>
        <p:spPr>
          <a:xfrm>
            <a:off x="5657966" y="3631925"/>
            <a:ext cx="3172913" cy="865173"/>
          </a:xfrm>
          <a:prstGeom prst="rect">
            <a:avLst/>
          </a:prstGeom>
          <a:solidFill>
            <a:schemeClr val="accent5"/>
          </a:solidFill>
          <a:ln w="28575">
            <a:solidFill>
              <a:schemeClr val="accent5"/>
            </a:solidFill>
          </a:ln>
        </p:spPr>
        <p:txBody>
          <a:bodyPr wrap="square" rtlCol="0">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PMingLiU"/>
                <a:cs typeface="Calibri" panose="020F0502020204030204" pitchFamily="34" charset="0"/>
              </a:rPr>
              <a:t>Randomized to CON (2591)</a:t>
            </a:r>
          </a:p>
        </p:txBody>
      </p:sp>
      <p:sp>
        <p:nvSpPr>
          <p:cNvPr id="31" name="Triangle 30">
            <a:extLst>
              <a:ext uri="{FF2B5EF4-FFF2-40B4-BE49-F238E27FC236}">
                <a16:creationId xmlns:a16="http://schemas.microsoft.com/office/drawing/2014/main" id="{05EFC575-D0D9-4044-9CEE-84F9B2DD14BD}"/>
              </a:ext>
            </a:extLst>
          </p:cNvPr>
          <p:cNvSpPr/>
          <p:nvPr/>
        </p:nvSpPr>
        <p:spPr>
          <a:xfrm rot="10800000">
            <a:off x="7131437" y="4015993"/>
            <a:ext cx="226784" cy="188986"/>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riangle 31">
            <a:extLst>
              <a:ext uri="{FF2B5EF4-FFF2-40B4-BE49-F238E27FC236}">
                <a16:creationId xmlns:a16="http://schemas.microsoft.com/office/drawing/2014/main" id="{C444172B-055C-F547-841D-64947885F853}"/>
              </a:ext>
            </a:extLst>
          </p:cNvPr>
          <p:cNvSpPr/>
          <p:nvPr/>
        </p:nvSpPr>
        <p:spPr>
          <a:xfrm rot="10800000">
            <a:off x="7215401" y="3360807"/>
            <a:ext cx="226784" cy="188986"/>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riangle 32">
            <a:extLst>
              <a:ext uri="{FF2B5EF4-FFF2-40B4-BE49-F238E27FC236}">
                <a16:creationId xmlns:a16="http://schemas.microsoft.com/office/drawing/2014/main" id="{C34A0A42-3C6F-DE44-B368-96A1E1811A1F}"/>
              </a:ext>
            </a:extLst>
          </p:cNvPr>
          <p:cNvSpPr/>
          <p:nvPr/>
        </p:nvSpPr>
        <p:spPr>
          <a:xfrm rot="5400000">
            <a:off x="6044272" y="1785168"/>
            <a:ext cx="226784" cy="188986"/>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riangle 19">
            <a:extLst>
              <a:ext uri="{FF2B5EF4-FFF2-40B4-BE49-F238E27FC236}">
                <a16:creationId xmlns:a16="http://schemas.microsoft.com/office/drawing/2014/main" id="{6A5064AA-80A5-457F-9919-B483D40313BE}"/>
              </a:ext>
            </a:extLst>
          </p:cNvPr>
          <p:cNvSpPr/>
          <p:nvPr/>
        </p:nvSpPr>
        <p:spPr>
          <a:xfrm rot="5400000">
            <a:off x="7524007" y="1554853"/>
            <a:ext cx="226784" cy="188986"/>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9072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4" grpId="0" animBg="1"/>
      <p:bldP spid="19" grpId="0" animBg="1"/>
      <p:bldP spid="25" grpId="0" animBg="1"/>
      <p:bldP spid="21" grpId="0" animBg="1"/>
      <p:bldP spid="26" grpId="0" animBg="1"/>
      <p:bldP spid="28" grpId="0" animBg="1"/>
      <p:bldP spid="29" grpId="0" animBg="1"/>
      <p:bldP spid="27" grpId="0" animBg="1"/>
      <p:bldP spid="31" grpId="0" animBg="1"/>
      <p:bldP spid="32" grpId="0" animBg="1"/>
      <p:bldP spid="33"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p:cNvSpPr>
            <a:spLocks noGrp="1" noChangeArrowheads="1"/>
          </p:cNvSpPr>
          <p:nvPr>
            <p:ph type="title"/>
          </p:nvPr>
        </p:nvSpPr>
        <p:spPr>
          <a:xfrm>
            <a:off x="1045029" y="-74314"/>
            <a:ext cx="10690872" cy="962513"/>
          </a:xfrm>
        </p:spPr>
        <p:txBody>
          <a:bodyPr>
            <a:normAutofit/>
          </a:bodyPr>
          <a:lstStyle/>
          <a:p>
            <a:pPr algn="ctr"/>
            <a:r>
              <a:rPr lang="en-US" altLang="en-US" sz="3600" dirty="0"/>
              <a:t>Baseline Characteristics</a:t>
            </a:r>
          </a:p>
        </p:txBody>
      </p:sp>
      <p:graphicFrame>
        <p:nvGraphicFramePr>
          <p:cNvPr id="2" name="Table 1">
            <a:extLst>
              <a:ext uri="{FF2B5EF4-FFF2-40B4-BE49-F238E27FC236}">
                <a16:creationId xmlns:a16="http://schemas.microsoft.com/office/drawing/2014/main" id="{3A4C07EE-29C6-7240-BF7E-5F51BC3B8E5D}"/>
              </a:ext>
            </a:extLst>
          </p:cNvPr>
          <p:cNvGraphicFramePr>
            <a:graphicFrameLocks noGrp="1"/>
          </p:cNvGraphicFramePr>
          <p:nvPr/>
        </p:nvGraphicFramePr>
        <p:xfrm>
          <a:off x="849086" y="628000"/>
          <a:ext cx="11097833" cy="5259765"/>
        </p:xfrm>
        <a:graphic>
          <a:graphicData uri="http://schemas.openxmlformats.org/drawingml/2006/table">
            <a:tbl>
              <a:tblPr firstRow="1" bandRow="1">
                <a:tableStyleId>{793D81CF-94F2-401A-BA57-92F5A7B2D0C5}</a:tableStyleId>
              </a:tblPr>
              <a:tblGrid>
                <a:gridCol w="5241452">
                  <a:extLst>
                    <a:ext uri="{9D8B030D-6E8A-4147-A177-3AD203B41FA5}">
                      <a16:colId xmlns:a16="http://schemas.microsoft.com/office/drawing/2014/main" val="433068650"/>
                    </a:ext>
                  </a:extLst>
                </a:gridCol>
                <a:gridCol w="1952127">
                  <a:extLst>
                    <a:ext uri="{9D8B030D-6E8A-4147-A177-3AD203B41FA5}">
                      <a16:colId xmlns:a16="http://schemas.microsoft.com/office/drawing/2014/main" val="3628018383"/>
                    </a:ext>
                  </a:extLst>
                </a:gridCol>
                <a:gridCol w="1952127">
                  <a:extLst>
                    <a:ext uri="{9D8B030D-6E8A-4147-A177-3AD203B41FA5}">
                      <a16:colId xmlns:a16="http://schemas.microsoft.com/office/drawing/2014/main" val="1412094732"/>
                    </a:ext>
                  </a:extLst>
                </a:gridCol>
                <a:gridCol w="1952127">
                  <a:extLst>
                    <a:ext uri="{9D8B030D-6E8A-4147-A177-3AD203B41FA5}">
                      <a16:colId xmlns:a16="http://schemas.microsoft.com/office/drawing/2014/main" val="3477762430"/>
                    </a:ext>
                  </a:extLst>
                </a:gridCol>
              </a:tblGrid>
              <a:tr h="632864">
                <a:tc>
                  <a:txBody>
                    <a:bodyPr/>
                    <a:lstStyle/>
                    <a:p>
                      <a:pPr marL="91440" marR="0" indent="0" algn="l">
                        <a:lnSpc>
                          <a:spcPct val="107000"/>
                        </a:lnSpc>
                        <a:spcBef>
                          <a:spcPts val="25"/>
                        </a:spcBef>
                        <a:spcAft>
                          <a:spcPts val="25"/>
                        </a:spcAft>
                      </a:pPr>
                      <a:r>
                        <a:rPr lang="en-US" sz="1800" b="1" dirty="0">
                          <a:solidFill>
                            <a:schemeClr val="bg1"/>
                          </a:solidFill>
                          <a:effectLst/>
                          <a:latin typeface="+mn-lt"/>
                          <a:cs typeface="Arial" panose="020B0604020202020204" pitchFamily="34" charset="0"/>
                        </a:rPr>
                        <a:t>Characteristic</a:t>
                      </a:r>
                      <a:endParaRPr lang="en-US" sz="1800" b="1" dirty="0">
                        <a:solidFill>
                          <a:schemeClr val="bg1"/>
                        </a:solidFill>
                        <a:effectLst/>
                        <a:latin typeface="+mn-lt"/>
                        <a:ea typeface="Times New Roman" panose="02020603050405020304" pitchFamily="18" charset="0"/>
                        <a:cs typeface="Arial" panose="020B0604020202020204" pitchFamily="34" charset="0"/>
                      </a:endParaRPr>
                    </a:p>
                  </a:txBody>
                  <a:tcPr marL="2859" marR="2859" marT="0" marB="0" anchor="ctr">
                    <a:lnL w="12700" cap="flat" cmpd="sng" algn="ctr">
                      <a:solidFill>
                        <a:schemeClr val="accent1">
                          <a:lumMod val="50000"/>
                        </a:schemeClr>
                      </a:solidFill>
                      <a:prstDash val="solid"/>
                      <a:round/>
                      <a:headEnd type="none" w="med" len="med"/>
                      <a:tailEnd type="none" w="med" len="med"/>
                    </a:lnL>
                    <a:lnR>
                      <a:noFill/>
                    </a:lnR>
                    <a:lnT w="12700" cap="flat" cmpd="sng" algn="ctr">
                      <a:solidFill>
                        <a:schemeClr val="accent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75000"/>
                      </a:schemeClr>
                    </a:solidFill>
                  </a:tcPr>
                </a:tc>
                <a:tc>
                  <a:txBody>
                    <a:bodyPr/>
                    <a:lstStyle/>
                    <a:p>
                      <a:pPr marL="91440" marR="0" algn="ctr">
                        <a:lnSpc>
                          <a:spcPct val="107000"/>
                        </a:lnSpc>
                        <a:spcBef>
                          <a:spcPts val="25"/>
                        </a:spcBef>
                        <a:spcAft>
                          <a:spcPts val="25"/>
                        </a:spcAft>
                      </a:pPr>
                      <a:r>
                        <a:rPr lang="en-US" sz="1800" b="1" dirty="0">
                          <a:solidFill>
                            <a:schemeClr val="bg1"/>
                          </a:solidFill>
                          <a:effectLst/>
                          <a:latin typeface="+mn-lt"/>
                          <a:cs typeface="Arial" panose="020B0604020202020204" pitchFamily="34" charset="0"/>
                        </a:rPr>
                        <a:t>Total</a:t>
                      </a:r>
                      <a:endParaRPr lang="en-US" sz="1800" b="1" dirty="0">
                        <a:solidFill>
                          <a:schemeClr val="bg1"/>
                        </a:solidFill>
                        <a:effectLst/>
                        <a:latin typeface="+mn-lt"/>
                        <a:ea typeface="Times New Roman" panose="02020603050405020304" pitchFamily="18" charset="0"/>
                        <a:cs typeface="Arial" panose="020B0604020202020204" pitchFamily="34" charset="0"/>
                      </a:endParaRPr>
                    </a:p>
                  </a:txBody>
                  <a:tcPr marL="2859" marR="2859" marT="0" marB="0" anchor="ctr">
                    <a:lnL>
                      <a:noFill/>
                    </a:lnL>
                    <a:lnR w="12700" cap="flat" cmpd="sng" algn="ctr">
                      <a:no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75000"/>
                      </a:schemeClr>
                    </a:solidFill>
                  </a:tcPr>
                </a:tc>
                <a:tc>
                  <a:txBody>
                    <a:bodyPr/>
                    <a:lstStyle/>
                    <a:p>
                      <a:pPr marL="91440" marR="0" algn="ctr">
                        <a:lnSpc>
                          <a:spcPct val="107000"/>
                        </a:lnSpc>
                        <a:spcBef>
                          <a:spcPts val="25"/>
                        </a:spcBef>
                        <a:spcAft>
                          <a:spcPts val="25"/>
                        </a:spcAft>
                      </a:pPr>
                      <a:r>
                        <a:rPr lang="en-US" sz="1800" b="1" dirty="0">
                          <a:solidFill>
                            <a:schemeClr val="bg1"/>
                          </a:solidFill>
                          <a:effectLst/>
                          <a:latin typeface="+mn-lt"/>
                          <a:cs typeface="Arial" panose="020B0604020202020204" pitchFamily="34" charset="0"/>
                        </a:rPr>
                        <a:t>INV</a:t>
                      </a:r>
                      <a:r>
                        <a:rPr lang="en-US" sz="1800" b="1" baseline="0" dirty="0">
                          <a:solidFill>
                            <a:schemeClr val="bg1"/>
                          </a:solidFill>
                          <a:effectLst/>
                          <a:latin typeface="+mn-lt"/>
                          <a:cs typeface="Arial" panose="020B0604020202020204" pitchFamily="34" charset="0"/>
                        </a:rPr>
                        <a:t> </a:t>
                      </a:r>
                    </a:p>
                  </a:txBody>
                  <a:tcPr marL="2859" marR="2859" marT="0" marB="0" anchor="ctr">
                    <a:lnL w="12700" cap="flat" cmpd="sng" algn="ctr">
                      <a:noFill/>
                      <a:prstDash val="solid"/>
                      <a:round/>
                      <a:headEnd type="none" w="med" len="med"/>
                      <a:tailEnd type="none" w="med" len="med"/>
                    </a:lnL>
                    <a:lnR>
                      <a:noFill/>
                    </a:lnR>
                    <a:lnT w="12700" cap="flat" cmpd="sng" algn="ctr">
                      <a:solidFill>
                        <a:schemeClr val="accent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marL="91440" marR="0" algn="ctr">
                        <a:lnSpc>
                          <a:spcPct val="107000"/>
                        </a:lnSpc>
                        <a:spcBef>
                          <a:spcPts val="25"/>
                        </a:spcBef>
                        <a:spcAft>
                          <a:spcPts val="25"/>
                        </a:spcAft>
                      </a:pPr>
                      <a:r>
                        <a:rPr lang="en-US" sz="1800" b="1" dirty="0">
                          <a:solidFill>
                            <a:schemeClr val="bg1"/>
                          </a:solidFill>
                          <a:effectLst/>
                          <a:latin typeface="+mn-lt"/>
                          <a:cs typeface="Arial" panose="020B0604020202020204" pitchFamily="34" charset="0"/>
                        </a:rPr>
                        <a:t>CON</a:t>
                      </a:r>
                    </a:p>
                  </a:txBody>
                  <a:tcPr marL="2859" marR="2859" marT="0" marB="0" anchor="ctr">
                    <a:lnL>
                      <a:noFill/>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921855018"/>
                  </a:ext>
                </a:extLst>
              </a:tr>
              <a:tr h="274949">
                <a:tc>
                  <a:txBody>
                    <a:bodyPr/>
                    <a:lstStyle/>
                    <a:p>
                      <a:pPr marL="91440" marR="0" lvl="0" indent="0" algn="l" defTabSz="914400" rtl="0" eaLnBrk="1" fontAlgn="auto" latinLnBrk="0" hangingPunct="1">
                        <a:lnSpc>
                          <a:spcPct val="107000"/>
                        </a:lnSpc>
                        <a:spcBef>
                          <a:spcPts val="25"/>
                        </a:spcBef>
                        <a:spcAft>
                          <a:spcPts val="25"/>
                        </a:spcAft>
                        <a:buClrTx/>
                        <a:buSzTx/>
                        <a:buFontTx/>
                        <a:buNone/>
                        <a:tabLst/>
                        <a:defRPr/>
                      </a:pPr>
                      <a:r>
                        <a:rPr lang="en-US" sz="1600" b="1" dirty="0">
                          <a:solidFill>
                            <a:schemeClr val="tx1"/>
                          </a:solidFill>
                          <a:effectLst/>
                          <a:latin typeface="+mn-lt"/>
                          <a:cs typeface="Arial" panose="020B0604020202020204" pitchFamily="34" charset="0"/>
                        </a:rPr>
                        <a:t>Clinical</a:t>
                      </a:r>
                      <a:endParaRPr lang="en-US" sz="1600" b="1" dirty="0">
                        <a:solidFill>
                          <a:schemeClr val="tx1"/>
                        </a:solidFill>
                        <a:effectLst/>
                        <a:latin typeface="+mn-lt"/>
                        <a:ea typeface="Times New Roman" panose="02020603050405020304" pitchFamily="18" charset="0"/>
                        <a:cs typeface="Arial" panose="020B0604020202020204" pitchFamily="34" charset="0"/>
                      </a:endParaRPr>
                    </a:p>
                  </a:txBody>
                  <a:tcPr marL="2859" marR="2859" marT="0" marB="0">
                    <a:lnL w="12700" cap="flat" cmpd="sng" algn="ctr">
                      <a:solidFill>
                        <a:schemeClr val="accent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DD7DE"/>
                    </a:solidFill>
                  </a:tcPr>
                </a:tc>
                <a:tc>
                  <a:txBody>
                    <a:bodyPr/>
                    <a:lstStyle/>
                    <a:p>
                      <a:pPr marL="91440" marR="0" algn="ctr">
                        <a:lnSpc>
                          <a:spcPct val="107000"/>
                        </a:lnSpc>
                        <a:spcBef>
                          <a:spcPts val="25"/>
                        </a:spcBef>
                        <a:spcAft>
                          <a:spcPts val="25"/>
                        </a:spcAft>
                      </a:pPr>
                      <a:endParaRPr lang="en-US" sz="1600" b="0" dirty="0">
                        <a:solidFill>
                          <a:schemeClr val="tx1"/>
                        </a:solidFill>
                        <a:effectLst/>
                        <a:latin typeface="+mn-lt"/>
                        <a:ea typeface="Times New Roman" panose="02020603050405020304" pitchFamily="18" charset="0"/>
                        <a:cs typeface="Arial" panose="020B0604020202020204" pitchFamily="34" charset="0"/>
                      </a:endParaRPr>
                    </a:p>
                  </a:txBody>
                  <a:tcPr marL="2859" marR="285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DD7DE"/>
                    </a:solidFill>
                  </a:tcPr>
                </a:tc>
                <a:tc>
                  <a:txBody>
                    <a:bodyPr/>
                    <a:lstStyle/>
                    <a:p>
                      <a:pPr marL="91440" marR="0" algn="ctr">
                        <a:lnSpc>
                          <a:spcPct val="107000"/>
                        </a:lnSpc>
                        <a:spcBef>
                          <a:spcPts val="25"/>
                        </a:spcBef>
                        <a:spcAft>
                          <a:spcPts val="25"/>
                        </a:spcAft>
                      </a:pPr>
                      <a:endParaRPr lang="en-US" sz="1600" b="0" dirty="0">
                        <a:solidFill>
                          <a:schemeClr val="bg1"/>
                        </a:solidFill>
                        <a:effectLst/>
                        <a:latin typeface="+mn-lt"/>
                        <a:ea typeface="Times New Roman" panose="02020603050405020304" pitchFamily="18" charset="0"/>
                        <a:cs typeface="Arial" panose="020B0604020202020204" pitchFamily="34" charset="0"/>
                      </a:endParaRPr>
                    </a:p>
                  </a:txBody>
                  <a:tcPr marL="2859" marR="2859" marT="0" marB="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3B4"/>
                    </a:solidFill>
                  </a:tcPr>
                </a:tc>
                <a:tc>
                  <a:txBody>
                    <a:bodyPr/>
                    <a:lstStyle/>
                    <a:p>
                      <a:pPr marL="91440" marR="0" algn="ctr">
                        <a:lnSpc>
                          <a:spcPct val="107000"/>
                        </a:lnSpc>
                        <a:spcBef>
                          <a:spcPts val="25"/>
                        </a:spcBef>
                        <a:spcAft>
                          <a:spcPts val="25"/>
                        </a:spcAft>
                      </a:pPr>
                      <a:endParaRPr lang="en-US" sz="1600" b="0" dirty="0">
                        <a:solidFill>
                          <a:schemeClr val="bg1"/>
                        </a:solidFill>
                        <a:effectLst/>
                        <a:latin typeface="+mn-lt"/>
                        <a:ea typeface="Times New Roman" panose="02020603050405020304" pitchFamily="18" charset="0"/>
                        <a:cs typeface="Arial" panose="020B0604020202020204" pitchFamily="34" charset="0"/>
                      </a:endParaRPr>
                    </a:p>
                  </a:txBody>
                  <a:tcPr marL="2859" marR="2859" marT="0" marB="0">
                    <a:lnL>
                      <a:noFill/>
                    </a:lnL>
                    <a:lnR w="12700" cap="flat" cmpd="sng" algn="ctr">
                      <a:solidFill>
                        <a:schemeClr val="accent1">
                          <a:lumMod val="5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6E2F1"/>
                    </a:solidFill>
                  </a:tcPr>
                </a:tc>
                <a:extLst>
                  <a:ext uri="{0D108BD9-81ED-4DB2-BD59-A6C34878D82A}">
                    <a16:rowId xmlns:a16="http://schemas.microsoft.com/office/drawing/2014/main" val="1543717798"/>
                  </a:ext>
                </a:extLst>
              </a:tr>
              <a:tr h="274949">
                <a:tc>
                  <a:txBody>
                    <a:bodyPr/>
                    <a:lstStyle/>
                    <a:p>
                      <a:pPr marL="91440" marR="0" algn="l">
                        <a:lnSpc>
                          <a:spcPct val="107000"/>
                        </a:lnSpc>
                        <a:spcBef>
                          <a:spcPts val="25"/>
                        </a:spcBef>
                        <a:spcAft>
                          <a:spcPts val="25"/>
                        </a:spcAft>
                      </a:pPr>
                      <a:r>
                        <a:rPr lang="en-US" sz="1600" b="0" dirty="0">
                          <a:solidFill>
                            <a:schemeClr val="tx1"/>
                          </a:solidFill>
                          <a:effectLst/>
                          <a:latin typeface="+mn-lt"/>
                          <a:cs typeface="Arial" panose="020B0604020202020204" pitchFamily="34" charset="0"/>
                        </a:rPr>
                        <a:t>Age at Enrollment (yrs.)</a:t>
                      </a:r>
                      <a:endParaRPr lang="en-US" sz="1600" b="0" dirty="0">
                        <a:solidFill>
                          <a:schemeClr val="tx1"/>
                        </a:solidFill>
                        <a:effectLst/>
                        <a:latin typeface="+mn-lt"/>
                        <a:ea typeface="Times New Roman" panose="02020603050405020304" pitchFamily="18" charset="0"/>
                        <a:cs typeface="Arial" panose="020B0604020202020204" pitchFamily="34" charset="0"/>
                      </a:endParaRPr>
                    </a:p>
                  </a:txBody>
                  <a:tcPr marL="2859" marR="2859" marT="0" marB="0">
                    <a:lnL w="12700" cap="flat" cmpd="sng" algn="ctr">
                      <a:solidFill>
                        <a:schemeClr val="accent1">
                          <a:lumMod val="50000"/>
                        </a:schemeClr>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tc>
                  <a:txBody>
                    <a:bodyPr/>
                    <a:lstStyle/>
                    <a:p>
                      <a:pPr marL="91440" marR="0" algn="ctr">
                        <a:lnSpc>
                          <a:spcPct val="107000"/>
                        </a:lnSpc>
                        <a:spcBef>
                          <a:spcPts val="25"/>
                        </a:spcBef>
                        <a:spcAft>
                          <a:spcPts val="25"/>
                        </a:spcAft>
                      </a:pPr>
                      <a:r>
                        <a:rPr lang="en-US" sz="1600" b="0" dirty="0">
                          <a:solidFill>
                            <a:schemeClr val="tx1"/>
                          </a:solidFill>
                          <a:effectLst/>
                          <a:latin typeface="+mn-lt"/>
                          <a:cs typeface="Arial" panose="020B0604020202020204" pitchFamily="34" charset="0"/>
                        </a:rPr>
                        <a:t> </a:t>
                      </a:r>
                      <a:endParaRPr lang="en-US" sz="1600" b="0" dirty="0">
                        <a:solidFill>
                          <a:schemeClr val="tx1"/>
                        </a:solidFill>
                        <a:effectLst/>
                        <a:latin typeface="+mn-lt"/>
                        <a:ea typeface="Times New Roman" panose="02020603050405020304" pitchFamily="18" charset="0"/>
                        <a:cs typeface="Arial" panose="020B0604020202020204" pitchFamily="34" charset="0"/>
                      </a:endParaRPr>
                    </a:p>
                  </a:txBody>
                  <a:tcPr marL="2859" marR="2859" marT="0" marB="0">
                    <a:lnL>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91440" marR="0" algn="ctr">
                        <a:lnSpc>
                          <a:spcPct val="107000"/>
                        </a:lnSpc>
                        <a:spcBef>
                          <a:spcPts val="25"/>
                        </a:spcBef>
                        <a:spcAft>
                          <a:spcPts val="25"/>
                        </a:spcAft>
                      </a:pPr>
                      <a:endParaRPr lang="en-US" sz="1600" b="0" dirty="0">
                        <a:solidFill>
                          <a:schemeClr val="bg1"/>
                        </a:solidFill>
                        <a:effectLst/>
                        <a:latin typeface="+mn-lt"/>
                        <a:ea typeface="Times New Roman" panose="02020603050405020304" pitchFamily="18" charset="0"/>
                        <a:cs typeface="Arial" panose="020B0604020202020204" pitchFamily="34" charset="0"/>
                      </a:endParaRPr>
                    </a:p>
                  </a:txBody>
                  <a:tcPr marL="2859" marR="2859" marT="0" marB="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91440" marR="0" algn="ctr">
                        <a:lnSpc>
                          <a:spcPct val="107000"/>
                        </a:lnSpc>
                        <a:spcBef>
                          <a:spcPts val="25"/>
                        </a:spcBef>
                        <a:spcAft>
                          <a:spcPts val="25"/>
                        </a:spcAft>
                      </a:pPr>
                      <a:endParaRPr lang="en-US" sz="1600" b="0" dirty="0">
                        <a:solidFill>
                          <a:schemeClr val="bg1"/>
                        </a:solidFill>
                        <a:effectLst/>
                        <a:latin typeface="+mn-lt"/>
                        <a:ea typeface="Times New Roman" panose="02020603050405020304" pitchFamily="18" charset="0"/>
                        <a:cs typeface="Arial" panose="020B0604020202020204" pitchFamily="34" charset="0"/>
                      </a:endParaRPr>
                    </a:p>
                  </a:txBody>
                  <a:tcPr marL="2859" marR="2859" marT="0" marB="0">
                    <a:lnL>
                      <a:noFill/>
                    </a:lnL>
                    <a:lnR w="12700" cap="flat" cmpd="sng" algn="ctr">
                      <a:solidFill>
                        <a:schemeClr val="accent1">
                          <a:lumMod val="5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37786088"/>
                  </a:ext>
                </a:extLst>
              </a:tr>
              <a:tr h="274949">
                <a:tc>
                  <a:txBody>
                    <a:bodyPr/>
                    <a:lstStyle/>
                    <a:p>
                      <a:pPr marL="90488" marR="0" indent="141288" algn="l" defTabSz="461963">
                        <a:lnSpc>
                          <a:spcPct val="107000"/>
                        </a:lnSpc>
                        <a:spcBef>
                          <a:spcPts val="25"/>
                        </a:spcBef>
                        <a:spcAft>
                          <a:spcPts val="25"/>
                        </a:spcAft>
                      </a:pPr>
                      <a:r>
                        <a:rPr lang="en-US" sz="1600" b="0" dirty="0">
                          <a:solidFill>
                            <a:schemeClr val="tx1"/>
                          </a:solidFill>
                          <a:effectLst/>
                          <a:latin typeface="+mn-lt"/>
                          <a:cs typeface="Arial" panose="020B0604020202020204" pitchFamily="34" charset="0"/>
                        </a:rPr>
                        <a:t>Median</a:t>
                      </a:r>
                      <a:endParaRPr lang="en-US" sz="1600" b="0" dirty="0">
                        <a:solidFill>
                          <a:schemeClr val="tx1"/>
                        </a:solidFill>
                        <a:effectLst/>
                        <a:latin typeface="+mn-lt"/>
                        <a:ea typeface="Times New Roman" panose="02020603050405020304" pitchFamily="18" charset="0"/>
                        <a:cs typeface="Arial" panose="020B0604020202020204" pitchFamily="34" charset="0"/>
                      </a:endParaRPr>
                    </a:p>
                  </a:txBody>
                  <a:tcPr marL="2859" marR="2859" marT="0" marB="0">
                    <a:lnL w="12700" cap="flat" cmpd="sng" algn="ctr">
                      <a:solidFill>
                        <a:schemeClr val="accent1">
                          <a:lumMod val="50000"/>
                        </a:schemeClr>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solidFill>
                      <a:srgbClr val="CFD7DF"/>
                    </a:solidFill>
                  </a:tcPr>
                </a:tc>
                <a:tc>
                  <a:txBody>
                    <a:bodyPr/>
                    <a:lstStyle/>
                    <a:p>
                      <a:pPr marL="91440" marR="0" algn="ctr">
                        <a:lnSpc>
                          <a:spcPct val="107000"/>
                        </a:lnSpc>
                        <a:spcBef>
                          <a:spcPts val="25"/>
                        </a:spcBef>
                        <a:spcAft>
                          <a:spcPts val="25"/>
                        </a:spcAft>
                      </a:pPr>
                      <a:r>
                        <a:rPr lang="en-US" sz="1600" b="0" dirty="0">
                          <a:solidFill>
                            <a:schemeClr val="tx1"/>
                          </a:solidFill>
                          <a:effectLst/>
                          <a:latin typeface="+mn-lt"/>
                          <a:cs typeface="Arial" panose="020B0604020202020204" pitchFamily="34" charset="0"/>
                        </a:rPr>
                        <a:t>64 (58, 70)</a:t>
                      </a:r>
                      <a:endParaRPr lang="en-US" sz="1600" b="0" dirty="0">
                        <a:solidFill>
                          <a:schemeClr val="tx1"/>
                        </a:solidFill>
                        <a:effectLst/>
                        <a:latin typeface="+mn-lt"/>
                        <a:ea typeface="Times New Roman" panose="02020603050405020304" pitchFamily="18" charset="0"/>
                        <a:cs typeface="Arial" panose="020B0604020202020204" pitchFamily="34" charset="0"/>
                      </a:endParaRPr>
                    </a:p>
                  </a:txBody>
                  <a:tcPr marL="2859" marR="2859" marT="0" marB="0">
                    <a:lnL>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FD7DF"/>
                    </a:solidFill>
                  </a:tcPr>
                </a:tc>
                <a:tc>
                  <a:txBody>
                    <a:bodyPr/>
                    <a:lstStyle/>
                    <a:p>
                      <a:pPr marL="91440" marR="0" lvl="0" indent="0" algn="ctr" defTabSz="685800" rtl="0" eaLnBrk="1" fontAlgn="auto" latinLnBrk="0" hangingPunct="1">
                        <a:lnSpc>
                          <a:spcPct val="107000"/>
                        </a:lnSpc>
                        <a:spcBef>
                          <a:spcPts val="25"/>
                        </a:spcBef>
                        <a:spcAft>
                          <a:spcPts val="25"/>
                        </a:spcAft>
                        <a:buClrTx/>
                        <a:buSzTx/>
                        <a:buFontTx/>
                        <a:buNone/>
                        <a:tabLst/>
                        <a:defRPr/>
                      </a:pPr>
                      <a:r>
                        <a:rPr lang="en-US" sz="1600" b="0" dirty="0">
                          <a:solidFill>
                            <a:schemeClr val="tx1"/>
                          </a:solidFill>
                          <a:effectLst/>
                          <a:latin typeface="+mn-lt"/>
                          <a:cs typeface="Arial" panose="020B0604020202020204" pitchFamily="34" charset="0"/>
                        </a:rPr>
                        <a:t>64 (58, 70)</a:t>
                      </a:r>
                      <a:endParaRPr lang="en-US" sz="1600" b="0" dirty="0">
                        <a:solidFill>
                          <a:schemeClr val="tx1"/>
                        </a:solidFill>
                        <a:effectLst/>
                        <a:latin typeface="+mn-lt"/>
                        <a:ea typeface="Times New Roman" panose="02020603050405020304" pitchFamily="18" charset="0"/>
                        <a:cs typeface="Arial" panose="020B0604020202020204" pitchFamily="34" charset="0"/>
                      </a:endParaRPr>
                    </a:p>
                  </a:txBody>
                  <a:tcPr marL="2859" marR="2859" marT="0" marB="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3B4"/>
                    </a:solidFill>
                  </a:tcPr>
                </a:tc>
                <a:tc>
                  <a:txBody>
                    <a:bodyPr/>
                    <a:lstStyle/>
                    <a:p>
                      <a:pPr marL="91440" marR="0" lvl="0" indent="0" algn="ctr" defTabSz="685800" rtl="0" eaLnBrk="1" fontAlgn="auto" latinLnBrk="0" hangingPunct="1">
                        <a:lnSpc>
                          <a:spcPct val="107000"/>
                        </a:lnSpc>
                        <a:spcBef>
                          <a:spcPts val="25"/>
                        </a:spcBef>
                        <a:spcAft>
                          <a:spcPts val="25"/>
                        </a:spcAft>
                        <a:buClrTx/>
                        <a:buSzTx/>
                        <a:buFontTx/>
                        <a:buNone/>
                        <a:tabLst/>
                        <a:defRPr/>
                      </a:pPr>
                      <a:r>
                        <a:rPr lang="en-US" sz="1600" b="0" dirty="0">
                          <a:solidFill>
                            <a:schemeClr val="tx1"/>
                          </a:solidFill>
                          <a:effectLst/>
                          <a:latin typeface="+mn-lt"/>
                          <a:cs typeface="Arial" panose="020B0604020202020204" pitchFamily="34" charset="0"/>
                        </a:rPr>
                        <a:t>64 (58, 70)</a:t>
                      </a:r>
                      <a:endParaRPr lang="en-US" sz="1600" b="0" dirty="0">
                        <a:solidFill>
                          <a:schemeClr val="tx1"/>
                        </a:solidFill>
                        <a:effectLst/>
                        <a:latin typeface="+mn-lt"/>
                        <a:ea typeface="Times New Roman" panose="02020603050405020304" pitchFamily="18" charset="0"/>
                        <a:cs typeface="Arial" panose="020B0604020202020204" pitchFamily="34" charset="0"/>
                      </a:endParaRPr>
                    </a:p>
                  </a:txBody>
                  <a:tcPr marL="2859" marR="2859" marT="0" marB="0">
                    <a:lnL>
                      <a:noFill/>
                    </a:lnL>
                    <a:lnR w="12700" cap="flat" cmpd="sng" algn="ctr">
                      <a:solidFill>
                        <a:schemeClr val="accent1">
                          <a:lumMod val="5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6E2F1"/>
                    </a:solidFill>
                  </a:tcPr>
                </a:tc>
                <a:extLst>
                  <a:ext uri="{0D108BD9-81ED-4DB2-BD59-A6C34878D82A}">
                    <a16:rowId xmlns:a16="http://schemas.microsoft.com/office/drawing/2014/main" val="860318842"/>
                  </a:ext>
                </a:extLst>
              </a:tr>
              <a:tr h="274949">
                <a:tc>
                  <a:txBody>
                    <a:bodyPr/>
                    <a:lstStyle/>
                    <a:p>
                      <a:pPr marL="91440" marR="0" algn="l">
                        <a:lnSpc>
                          <a:spcPct val="107000"/>
                        </a:lnSpc>
                        <a:spcBef>
                          <a:spcPts val="25"/>
                        </a:spcBef>
                        <a:spcAft>
                          <a:spcPts val="25"/>
                        </a:spcAft>
                      </a:pPr>
                      <a:r>
                        <a:rPr lang="en-US" sz="1600" b="0" dirty="0">
                          <a:solidFill>
                            <a:schemeClr val="tx1"/>
                          </a:solidFill>
                          <a:effectLst/>
                          <a:latin typeface="+mn-lt"/>
                          <a:cs typeface="Arial" panose="020B0604020202020204" pitchFamily="34" charset="0"/>
                        </a:rPr>
                        <a:t>Female Sex (%)</a:t>
                      </a:r>
                      <a:endParaRPr lang="en-US" sz="1600" b="0" dirty="0">
                        <a:solidFill>
                          <a:schemeClr val="tx1"/>
                        </a:solidFill>
                        <a:effectLst/>
                        <a:latin typeface="+mn-lt"/>
                        <a:ea typeface="Times New Roman" panose="02020603050405020304" pitchFamily="18" charset="0"/>
                        <a:cs typeface="Arial" panose="020B0604020202020204" pitchFamily="34" charset="0"/>
                      </a:endParaRPr>
                    </a:p>
                  </a:txBody>
                  <a:tcPr marL="2859" marR="2859" marT="0" marB="0">
                    <a:lnL w="12700" cap="flat" cmpd="sng" algn="ctr">
                      <a:solidFill>
                        <a:schemeClr val="accent1">
                          <a:lumMod val="50000"/>
                        </a:schemeClr>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tc>
                  <a:txBody>
                    <a:bodyPr/>
                    <a:lstStyle/>
                    <a:p>
                      <a:pPr marL="91440" marR="0" algn="ctr">
                        <a:lnSpc>
                          <a:spcPct val="107000"/>
                        </a:lnSpc>
                        <a:spcBef>
                          <a:spcPts val="25"/>
                        </a:spcBef>
                        <a:spcAft>
                          <a:spcPts val="25"/>
                        </a:spcAft>
                      </a:pPr>
                      <a:r>
                        <a:rPr lang="en-US" sz="1600" b="0" dirty="0">
                          <a:solidFill>
                            <a:schemeClr val="tx1"/>
                          </a:solidFill>
                          <a:effectLst/>
                          <a:latin typeface="+mn-lt"/>
                          <a:cs typeface="Arial" panose="020B0604020202020204" pitchFamily="34" charset="0"/>
                        </a:rPr>
                        <a:t>23</a:t>
                      </a:r>
                      <a:endParaRPr lang="en-US" sz="1600" b="0" dirty="0">
                        <a:solidFill>
                          <a:schemeClr val="tx1"/>
                        </a:solidFill>
                        <a:effectLst/>
                        <a:latin typeface="+mn-lt"/>
                        <a:ea typeface="Times New Roman" panose="02020603050405020304" pitchFamily="18" charset="0"/>
                        <a:cs typeface="Arial" panose="020B0604020202020204" pitchFamily="34" charset="0"/>
                      </a:endParaRPr>
                    </a:p>
                  </a:txBody>
                  <a:tcPr marL="2859" marR="2859" marT="0" marB="0">
                    <a:lnL>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91440" marR="0" algn="ctr">
                        <a:lnSpc>
                          <a:spcPct val="107000"/>
                        </a:lnSpc>
                        <a:spcBef>
                          <a:spcPts val="25"/>
                        </a:spcBef>
                        <a:spcAft>
                          <a:spcPts val="25"/>
                        </a:spcAft>
                      </a:pPr>
                      <a:r>
                        <a:rPr lang="en-US" sz="1600" b="0" dirty="0">
                          <a:solidFill>
                            <a:schemeClr val="tx1"/>
                          </a:solidFill>
                          <a:effectLst/>
                          <a:latin typeface="+mn-lt"/>
                          <a:ea typeface="Times New Roman" panose="02020603050405020304" pitchFamily="18" charset="0"/>
                          <a:cs typeface="Arial" panose="020B0604020202020204" pitchFamily="34" charset="0"/>
                        </a:rPr>
                        <a:t>23</a:t>
                      </a:r>
                    </a:p>
                  </a:txBody>
                  <a:tcPr marL="2859" marR="2859" marT="0" marB="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91440" marR="0" algn="ctr">
                        <a:lnSpc>
                          <a:spcPct val="107000"/>
                        </a:lnSpc>
                        <a:spcBef>
                          <a:spcPts val="25"/>
                        </a:spcBef>
                        <a:spcAft>
                          <a:spcPts val="25"/>
                        </a:spcAft>
                      </a:pPr>
                      <a:r>
                        <a:rPr lang="en-US" sz="1600" b="0" dirty="0">
                          <a:solidFill>
                            <a:schemeClr val="tx1"/>
                          </a:solidFill>
                          <a:effectLst/>
                          <a:latin typeface="+mn-lt"/>
                          <a:ea typeface="Times New Roman" panose="02020603050405020304" pitchFamily="18" charset="0"/>
                          <a:cs typeface="Arial" panose="020B0604020202020204" pitchFamily="34" charset="0"/>
                        </a:rPr>
                        <a:t>22</a:t>
                      </a:r>
                    </a:p>
                  </a:txBody>
                  <a:tcPr marL="2859" marR="2859" marT="0" marB="0">
                    <a:lnL>
                      <a:noFill/>
                    </a:lnL>
                    <a:lnR w="12700" cap="flat" cmpd="sng" algn="ctr">
                      <a:solidFill>
                        <a:schemeClr val="accent1">
                          <a:lumMod val="5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35389036"/>
                  </a:ext>
                </a:extLst>
              </a:tr>
              <a:tr h="274949">
                <a:tc>
                  <a:txBody>
                    <a:bodyPr/>
                    <a:lstStyle/>
                    <a:p>
                      <a:pPr marL="91440" marR="0" algn="l">
                        <a:lnSpc>
                          <a:spcPct val="107000"/>
                        </a:lnSpc>
                        <a:spcBef>
                          <a:spcPts val="25"/>
                        </a:spcBef>
                        <a:spcAft>
                          <a:spcPts val="25"/>
                        </a:spcAft>
                      </a:pPr>
                      <a:r>
                        <a:rPr lang="en-US" sz="1600" b="0" dirty="0">
                          <a:solidFill>
                            <a:schemeClr val="tx1"/>
                          </a:solidFill>
                          <a:effectLst/>
                          <a:latin typeface="+mn-lt"/>
                          <a:cs typeface="Arial" panose="020B0604020202020204" pitchFamily="34" charset="0"/>
                        </a:rPr>
                        <a:t>Hypertension (%)</a:t>
                      </a:r>
                      <a:endParaRPr lang="en-US" sz="1600" b="0" dirty="0">
                        <a:solidFill>
                          <a:schemeClr val="tx1"/>
                        </a:solidFill>
                        <a:effectLst/>
                        <a:latin typeface="+mn-lt"/>
                        <a:ea typeface="Times New Roman" panose="02020603050405020304" pitchFamily="18" charset="0"/>
                        <a:cs typeface="Arial" panose="020B0604020202020204" pitchFamily="34" charset="0"/>
                      </a:endParaRPr>
                    </a:p>
                  </a:txBody>
                  <a:tcPr marL="2859" marR="2859" marT="0" marB="0">
                    <a:lnL w="12700" cap="flat" cmpd="sng" algn="ctr">
                      <a:solidFill>
                        <a:schemeClr val="accent1">
                          <a:lumMod val="50000"/>
                        </a:schemeClr>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solidFill>
                      <a:srgbClr val="CDD7DE"/>
                    </a:solidFill>
                  </a:tcPr>
                </a:tc>
                <a:tc>
                  <a:txBody>
                    <a:bodyPr/>
                    <a:lstStyle/>
                    <a:p>
                      <a:pPr marL="91440" marR="0" algn="ctr">
                        <a:lnSpc>
                          <a:spcPct val="107000"/>
                        </a:lnSpc>
                        <a:spcBef>
                          <a:spcPts val="25"/>
                        </a:spcBef>
                        <a:spcAft>
                          <a:spcPts val="25"/>
                        </a:spcAft>
                      </a:pPr>
                      <a:r>
                        <a:rPr lang="en-US" sz="1600" b="0" dirty="0">
                          <a:solidFill>
                            <a:schemeClr val="tx1"/>
                          </a:solidFill>
                          <a:effectLst/>
                          <a:latin typeface="+mn-lt"/>
                          <a:cs typeface="Arial" panose="020B0604020202020204" pitchFamily="34" charset="0"/>
                        </a:rPr>
                        <a:t>73</a:t>
                      </a:r>
                      <a:endParaRPr lang="en-US" sz="1600" b="0" dirty="0">
                        <a:solidFill>
                          <a:schemeClr val="tx1"/>
                        </a:solidFill>
                        <a:effectLst/>
                        <a:latin typeface="+mn-lt"/>
                        <a:ea typeface="Times New Roman" panose="02020603050405020304" pitchFamily="18" charset="0"/>
                        <a:cs typeface="Arial" panose="020B0604020202020204" pitchFamily="34" charset="0"/>
                      </a:endParaRPr>
                    </a:p>
                  </a:txBody>
                  <a:tcPr marL="2859" marR="2859" marT="0" marB="0">
                    <a:lnL>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DD7DE"/>
                    </a:solidFill>
                  </a:tcPr>
                </a:tc>
                <a:tc>
                  <a:txBody>
                    <a:bodyPr/>
                    <a:lstStyle/>
                    <a:p>
                      <a:pPr marL="91440" marR="0" algn="ctr">
                        <a:lnSpc>
                          <a:spcPct val="107000"/>
                        </a:lnSpc>
                        <a:spcBef>
                          <a:spcPts val="25"/>
                        </a:spcBef>
                        <a:spcAft>
                          <a:spcPts val="25"/>
                        </a:spcAft>
                      </a:pPr>
                      <a:r>
                        <a:rPr lang="en-US" sz="1600" b="0" dirty="0">
                          <a:solidFill>
                            <a:schemeClr val="tx1"/>
                          </a:solidFill>
                          <a:effectLst/>
                          <a:latin typeface="+mn-lt"/>
                          <a:ea typeface="Times New Roman" panose="02020603050405020304" pitchFamily="18" charset="0"/>
                          <a:cs typeface="Arial" panose="020B0604020202020204" pitchFamily="34" charset="0"/>
                        </a:rPr>
                        <a:t>73</a:t>
                      </a:r>
                    </a:p>
                  </a:txBody>
                  <a:tcPr marL="2859" marR="2859" marT="0" marB="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3B4"/>
                    </a:solidFill>
                  </a:tcPr>
                </a:tc>
                <a:tc>
                  <a:txBody>
                    <a:bodyPr/>
                    <a:lstStyle/>
                    <a:p>
                      <a:pPr marL="91440" marR="0" algn="ctr">
                        <a:lnSpc>
                          <a:spcPct val="107000"/>
                        </a:lnSpc>
                        <a:spcBef>
                          <a:spcPts val="25"/>
                        </a:spcBef>
                        <a:spcAft>
                          <a:spcPts val="25"/>
                        </a:spcAft>
                      </a:pPr>
                      <a:r>
                        <a:rPr lang="en-US" sz="1600" b="0" dirty="0">
                          <a:solidFill>
                            <a:schemeClr val="tx1"/>
                          </a:solidFill>
                          <a:effectLst/>
                          <a:latin typeface="+mn-lt"/>
                          <a:ea typeface="Times New Roman" panose="02020603050405020304" pitchFamily="18" charset="0"/>
                          <a:cs typeface="Arial" panose="020B0604020202020204" pitchFamily="34" charset="0"/>
                        </a:rPr>
                        <a:t>73</a:t>
                      </a:r>
                    </a:p>
                  </a:txBody>
                  <a:tcPr marL="2859" marR="2859" marT="0" marB="0">
                    <a:lnL>
                      <a:noFill/>
                    </a:lnL>
                    <a:lnR w="12700" cap="flat" cmpd="sng" algn="ctr">
                      <a:solidFill>
                        <a:schemeClr val="accent1">
                          <a:lumMod val="5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6E2F1"/>
                    </a:solidFill>
                  </a:tcPr>
                </a:tc>
                <a:extLst>
                  <a:ext uri="{0D108BD9-81ED-4DB2-BD59-A6C34878D82A}">
                    <a16:rowId xmlns:a16="http://schemas.microsoft.com/office/drawing/2014/main" val="424118846"/>
                  </a:ext>
                </a:extLst>
              </a:tr>
              <a:tr h="274949">
                <a:tc>
                  <a:txBody>
                    <a:bodyPr/>
                    <a:lstStyle/>
                    <a:p>
                      <a:pPr marL="91440" marR="0" algn="l">
                        <a:lnSpc>
                          <a:spcPct val="107000"/>
                        </a:lnSpc>
                        <a:spcBef>
                          <a:spcPts val="25"/>
                        </a:spcBef>
                        <a:spcAft>
                          <a:spcPts val="25"/>
                        </a:spcAft>
                      </a:pPr>
                      <a:r>
                        <a:rPr lang="en-US" sz="1600" b="0" dirty="0">
                          <a:solidFill>
                            <a:schemeClr val="tx1"/>
                          </a:solidFill>
                          <a:effectLst/>
                          <a:latin typeface="+mn-lt"/>
                          <a:cs typeface="Arial" panose="020B0604020202020204" pitchFamily="34" charset="0"/>
                        </a:rPr>
                        <a:t>Diabetes (%)</a:t>
                      </a:r>
                      <a:endParaRPr lang="en-US" sz="1600" b="0" dirty="0">
                        <a:solidFill>
                          <a:schemeClr val="tx1"/>
                        </a:solidFill>
                        <a:effectLst/>
                        <a:latin typeface="+mn-lt"/>
                        <a:ea typeface="Times New Roman" panose="02020603050405020304" pitchFamily="18" charset="0"/>
                        <a:cs typeface="Arial" panose="020B0604020202020204" pitchFamily="34" charset="0"/>
                      </a:endParaRPr>
                    </a:p>
                  </a:txBody>
                  <a:tcPr marL="2859" marR="2859" marT="0" marB="0">
                    <a:lnL w="12700" cap="flat" cmpd="sng" algn="ctr">
                      <a:solidFill>
                        <a:schemeClr val="accent1">
                          <a:lumMod val="50000"/>
                        </a:schemeClr>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tc>
                  <a:txBody>
                    <a:bodyPr/>
                    <a:lstStyle/>
                    <a:p>
                      <a:pPr marL="91440" marR="0" algn="ctr">
                        <a:lnSpc>
                          <a:spcPct val="107000"/>
                        </a:lnSpc>
                        <a:spcBef>
                          <a:spcPts val="25"/>
                        </a:spcBef>
                        <a:spcAft>
                          <a:spcPts val="25"/>
                        </a:spcAft>
                      </a:pPr>
                      <a:r>
                        <a:rPr lang="en-US" sz="1600" b="0" dirty="0">
                          <a:solidFill>
                            <a:schemeClr val="tx1"/>
                          </a:solidFill>
                          <a:effectLst/>
                          <a:latin typeface="+mn-lt"/>
                          <a:cs typeface="Arial" panose="020B0604020202020204" pitchFamily="34" charset="0"/>
                        </a:rPr>
                        <a:t>42</a:t>
                      </a:r>
                      <a:endParaRPr lang="en-US" sz="1600" b="0" dirty="0">
                        <a:solidFill>
                          <a:schemeClr val="tx1"/>
                        </a:solidFill>
                        <a:effectLst/>
                        <a:latin typeface="+mn-lt"/>
                        <a:ea typeface="Times New Roman" panose="02020603050405020304" pitchFamily="18" charset="0"/>
                        <a:cs typeface="Arial" panose="020B0604020202020204" pitchFamily="34" charset="0"/>
                      </a:endParaRPr>
                    </a:p>
                  </a:txBody>
                  <a:tcPr marL="2859" marR="2859" marT="0" marB="0">
                    <a:lnL>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91440" marR="0" algn="ctr">
                        <a:lnSpc>
                          <a:spcPct val="107000"/>
                        </a:lnSpc>
                        <a:spcBef>
                          <a:spcPts val="25"/>
                        </a:spcBef>
                        <a:spcAft>
                          <a:spcPts val="25"/>
                        </a:spcAft>
                      </a:pPr>
                      <a:r>
                        <a:rPr lang="en-US" sz="1600" b="0" dirty="0">
                          <a:solidFill>
                            <a:schemeClr val="tx1"/>
                          </a:solidFill>
                          <a:effectLst/>
                          <a:latin typeface="+mn-lt"/>
                          <a:ea typeface="Times New Roman" panose="02020603050405020304" pitchFamily="18" charset="0"/>
                          <a:cs typeface="Arial" panose="020B0604020202020204" pitchFamily="34" charset="0"/>
                        </a:rPr>
                        <a:t>41</a:t>
                      </a:r>
                    </a:p>
                  </a:txBody>
                  <a:tcPr marL="2859" marR="2859" marT="0" marB="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91440" marR="0" algn="ctr">
                        <a:lnSpc>
                          <a:spcPct val="107000"/>
                        </a:lnSpc>
                        <a:spcBef>
                          <a:spcPts val="25"/>
                        </a:spcBef>
                        <a:spcAft>
                          <a:spcPts val="25"/>
                        </a:spcAft>
                      </a:pPr>
                      <a:r>
                        <a:rPr lang="en-US" sz="1600" b="0" dirty="0">
                          <a:solidFill>
                            <a:schemeClr val="tx1"/>
                          </a:solidFill>
                          <a:effectLst/>
                          <a:latin typeface="+mn-lt"/>
                          <a:ea typeface="Times New Roman" panose="02020603050405020304" pitchFamily="18" charset="0"/>
                          <a:cs typeface="Arial" panose="020B0604020202020204" pitchFamily="34" charset="0"/>
                        </a:rPr>
                        <a:t>42</a:t>
                      </a:r>
                    </a:p>
                  </a:txBody>
                  <a:tcPr marL="2859" marR="2859" marT="0" marB="0">
                    <a:lnL>
                      <a:noFill/>
                    </a:lnL>
                    <a:lnR w="12700" cap="flat" cmpd="sng" algn="ctr">
                      <a:solidFill>
                        <a:schemeClr val="accent1">
                          <a:lumMod val="5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09386440"/>
                  </a:ext>
                </a:extLst>
              </a:tr>
              <a:tr h="274949">
                <a:tc>
                  <a:txBody>
                    <a:bodyPr/>
                    <a:lstStyle/>
                    <a:p>
                      <a:pPr marL="91440" marR="0" algn="l">
                        <a:lnSpc>
                          <a:spcPct val="107000"/>
                        </a:lnSpc>
                        <a:spcBef>
                          <a:spcPts val="25"/>
                        </a:spcBef>
                        <a:spcAft>
                          <a:spcPts val="25"/>
                        </a:spcAft>
                      </a:pPr>
                      <a:r>
                        <a:rPr lang="en-US" sz="1600" b="0" dirty="0">
                          <a:solidFill>
                            <a:schemeClr val="tx1"/>
                          </a:solidFill>
                          <a:effectLst/>
                          <a:latin typeface="+mn-lt"/>
                          <a:cs typeface="Arial" panose="020B0604020202020204" pitchFamily="34" charset="0"/>
                        </a:rPr>
                        <a:t>Prior Myocardial Infarction (%)</a:t>
                      </a:r>
                      <a:endParaRPr lang="en-US" sz="1600" b="0" dirty="0">
                        <a:solidFill>
                          <a:schemeClr val="tx1"/>
                        </a:solidFill>
                        <a:effectLst/>
                        <a:latin typeface="+mn-lt"/>
                        <a:ea typeface="Times New Roman" panose="02020603050405020304" pitchFamily="18" charset="0"/>
                        <a:cs typeface="Arial" panose="020B0604020202020204" pitchFamily="34" charset="0"/>
                      </a:endParaRPr>
                    </a:p>
                  </a:txBody>
                  <a:tcPr marL="2859" marR="2859" marT="0" marB="0">
                    <a:lnL w="12700" cap="flat" cmpd="sng" algn="ctr">
                      <a:solidFill>
                        <a:schemeClr val="accent1">
                          <a:lumMod val="50000"/>
                        </a:schemeClr>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solidFill>
                      <a:srgbClr val="CDD7DE"/>
                    </a:solidFill>
                  </a:tcPr>
                </a:tc>
                <a:tc>
                  <a:txBody>
                    <a:bodyPr/>
                    <a:lstStyle/>
                    <a:p>
                      <a:pPr marL="91440" marR="0" algn="ctr">
                        <a:lnSpc>
                          <a:spcPct val="107000"/>
                        </a:lnSpc>
                        <a:spcBef>
                          <a:spcPts val="25"/>
                        </a:spcBef>
                        <a:spcAft>
                          <a:spcPts val="25"/>
                        </a:spcAft>
                      </a:pPr>
                      <a:r>
                        <a:rPr lang="en-US" sz="1600" b="0" dirty="0">
                          <a:solidFill>
                            <a:schemeClr val="tx1"/>
                          </a:solidFill>
                          <a:effectLst/>
                          <a:latin typeface="+mn-lt"/>
                          <a:cs typeface="Arial" panose="020B0604020202020204" pitchFamily="34" charset="0"/>
                        </a:rPr>
                        <a:t>19</a:t>
                      </a:r>
                      <a:endParaRPr lang="en-US" sz="1600" b="0" dirty="0">
                        <a:solidFill>
                          <a:schemeClr val="tx1"/>
                        </a:solidFill>
                        <a:effectLst/>
                        <a:latin typeface="+mn-lt"/>
                        <a:ea typeface="Times New Roman" panose="02020603050405020304" pitchFamily="18" charset="0"/>
                        <a:cs typeface="Arial" panose="020B0604020202020204" pitchFamily="34" charset="0"/>
                      </a:endParaRPr>
                    </a:p>
                  </a:txBody>
                  <a:tcPr marL="2859" marR="2859" marT="0" marB="0">
                    <a:lnL>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DD7DE"/>
                    </a:solidFill>
                  </a:tcPr>
                </a:tc>
                <a:tc>
                  <a:txBody>
                    <a:bodyPr/>
                    <a:lstStyle/>
                    <a:p>
                      <a:pPr marL="91440" marR="0" algn="ctr">
                        <a:lnSpc>
                          <a:spcPct val="107000"/>
                        </a:lnSpc>
                        <a:spcBef>
                          <a:spcPts val="25"/>
                        </a:spcBef>
                        <a:spcAft>
                          <a:spcPts val="25"/>
                        </a:spcAft>
                      </a:pPr>
                      <a:r>
                        <a:rPr lang="en-US" sz="1600" b="0" dirty="0">
                          <a:solidFill>
                            <a:schemeClr val="tx1"/>
                          </a:solidFill>
                          <a:effectLst/>
                          <a:latin typeface="+mn-lt"/>
                          <a:ea typeface="Times New Roman" panose="02020603050405020304" pitchFamily="18" charset="0"/>
                          <a:cs typeface="Arial" panose="020B0604020202020204" pitchFamily="34" charset="0"/>
                        </a:rPr>
                        <a:t>19</a:t>
                      </a:r>
                    </a:p>
                  </a:txBody>
                  <a:tcPr marL="2859" marR="2859" marT="0" marB="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3B4"/>
                    </a:solidFill>
                  </a:tcPr>
                </a:tc>
                <a:tc>
                  <a:txBody>
                    <a:bodyPr/>
                    <a:lstStyle/>
                    <a:p>
                      <a:pPr marL="91440" marR="0" algn="ctr">
                        <a:lnSpc>
                          <a:spcPct val="107000"/>
                        </a:lnSpc>
                        <a:spcBef>
                          <a:spcPts val="25"/>
                        </a:spcBef>
                        <a:spcAft>
                          <a:spcPts val="25"/>
                        </a:spcAft>
                      </a:pPr>
                      <a:r>
                        <a:rPr lang="en-US" sz="1600" b="0" dirty="0">
                          <a:solidFill>
                            <a:schemeClr val="tx1"/>
                          </a:solidFill>
                          <a:effectLst/>
                          <a:latin typeface="+mn-lt"/>
                          <a:ea typeface="Times New Roman" panose="02020603050405020304" pitchFamily="18" charset="0"/>
                          <a:cs typeface="Arial" panose="020B0604020202020204" pitchFamily="34" charset="0"/>
                        </a:rPr>
                        <a:t>19</a:t>
                      </a:r>
                    </a:p>
                  </a:txBody>
                  <a:tcPr marL="2859" marR="2859" marT="0" marB="0">
                    <a:lnL>
                      <a:noFill/>
                    </a:lnL>
                    <a:lnR w="12700" cap="flat" cmpd="sng" algn="ctr">
                      <a:solidFill>
                        <a:schemeClr val="accent1">
                          <a:lumMod val="5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6E2F1"/>
                    </a:solidFill>
                  </a:tcPr>
                </a:tc>
                <a:extLst>
                  <a:ext uri="{0D108BD9-81ED-4DB2-BD59-A6C34878D82A}">
                    <a16:rowId xmlns:a16="http://schemas.microsoft.com/office/drawing/2014/main" val="1324606877"/>
                  </a:ext>
                </a:extLst>
              </a:tr>
              <a:tr h="274949">
                <a:tc>
                  <a:txBody>
                    <a:bodyPr/>
                    <a:lstStyle/>
                    <a:p>
                      <a:pPr marL="91440" marR="0" algn="l">
                        <a:lnSpc>
                          <a:spcPct val="107000"/>
                        </a:lnSpc>
                        <a:spcBef>
                          <a:spcPts val="25"/>
                        </a:spcBef>
                        <a:spcAft>
                          <a:spcPts val="25"/>
                        </a:spcAft>
                      </a:pPr>
                      <a:r>
                        <a:rPr lang="en-US" sz="1600" b="0" dirty="0">
                          <a:solidFill>
                            <a:schemeClr val="tx1"/>
                          </a:solidFill>
                          <a:effectLst/>
                          <a:latin typeface="+mn-lt"/>
                          <a:cs typeface="Arial" panose="020B0604020202020204" pitchFamily="34" charset="0"/>
                        </a:rPr>
                        <a:t>Ejection Fraction, Median (%) (n=4637)</a:t>
                      </a:r>
                      <a:endParaRPr lang="en-US" sz="1600" b="0" dirty="0">
                        <a:solidFill>
                          <a:schemeClr val="tx1"/>
                        </a:solidFill>
                        <a:effectLst/>
                        <a:latin typeface="+mn-lt"/>
                        <a:ea typeface="Times New Roman" panose="02020603050405020304" pitchFamily="18" charset="0"/>
                        <a:cs typeface="Arial" panose="020B0604020202020204" pitchFamily="34" charset="0"/>
                      </a:endParaRPr>
                    </a:p>
                  </a:txBody>
                  <a:tcPr marL="2859" marR="2859" marT="0" marB="0">
                    <a:lnL w="12700" cap="flat" cmpd="sng" algn="ctr">
                      <a:solidFill>
                        <a:schemeClr val="accent1">
                          <a:lumMod val="50000"/>
                        </a:schemeClr>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07000"/>
                        </a:lnSpc>
                        <a:spcBef>
                          <a:spcPts val="25"/>
                        </a:spcBef>
                        <a:spcAft>
                          <a:spcPts val="25"/>
                        </a:spcAft>
                      </a:pPr>
                      <a:r>
                        <a:rPr lang="en-US" sz="1600" dirty="0">
                          <a:solidFill>
                            <a:schemeClr val="tx1"/>
                          </a:solidFill>
                          <a:effectLst/>
                          <a:latin typeface="+mn-lt"/>
                          <a:ea typeface="Calibri" panose="020F0502020204030204" pitchFamily="34" charset="0"/>
                          <a:cs typeface="Times New Roman" panose="02020603050405020304" pitchFamily="18" charset="0"/>
                        </a:rPr>
                        <a:t>60 (55, 65)</a:t>
                      </a:r>
                    </a:p>
                  </a:txBody>
                  <a:tcPr marL="3175" marR="3175" marT="0" marB="0">
                    <a:lnL>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07000"/>
                        </a:lnSpc>
                        <a:spcBef>
                          <a:spcPts val="25"/>
                        </a:spcBef>
                        <a:spcAft>
                          <a:spcPts val="25"/>
                        </a:spcAft>
                      </a:pPr>
                      <a:r>
                        <a:rPr lang="en-US" sz="1600" dirty="0">
                          <a:solidFill>
                            <a:schemeClr val="tx1"/>
                          </a:solidFill>
                          <a:effectLst/>
                          <a:latin typeface="+mn-lt"/>
                          <a:ea typeface="Calibri" panose="020F0502020204030204" pitchFamily="34" charset="0"/>
                          <a:cs typeface="Times New Roman" panose="02020603050405020304" pitchFamily="18" charset="0"/>
                        </a:rPr>
                        <a:t>60 (55, 65)</a:t>
                      </a:r>
                    </a:p>
                  </a:txBody>
                  <a:tcPr marL="3175" marR="3175" marT="0" marB="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25"/>
                        </a:spcBef>
                        <a:spcAft>
                          <a:spcPts val="25"/>
                        </a:spcAft>
                      </a:pPr>
                      <a:r>
                        <a:rPr lang="en-US" sz="1600" dirty="0">
                          <a:solidFill>
                            <a:schemeClr val="tx1"/>
                          </a:solidFill>
                          <a:effectLst/>
                          <a:latin typeface="+mn-lt"/>
                          <a:ea typeface="Calibri" panose="020F0502020204030204" pitchFamily="34" charset="0"/>
                          <a:cs typeface="Times New Roman" panose="02020603050405020304" pitchFamily="18" charset="0"/>
                        </a:rPr>
                        <a:t>60 (55, 65)</a:t>
                      </a:r>
                    </a:p>
                  </a:txBody>
                  <a:tcPr marL="3175" marR="3175" marT="0" marB="0">
                    <a:lnL>
                      <a:noFill/>
                    </a:lnL>
                    <a:lnR w="12700" cap="flat" cmpd="sng" algn="ctr">
                      <a:solidFill>
                        <a:schemeClr val="accent1">
                          <a:lumMod val="5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85559198"/>
                  </a:ext>
                </a:extLst>
              </a:tr>
              <a:tr h="274949">
                <a:tc>
                  <a:txBody>
                    <a:bodyPr/>
                    <a:lstStyle/>
                    <a:p>
                      <a:pPr marL="119063" marR="0" indent="0" algn="l">
                        <a:lnSpc>
                          <a:spcPct val="107000"/>
                        </a:lnSpc>
                        <a:spcBef>
                          <a:spcPts val="25"/>
                        </a:spcBef>
                        <a:spcAft>
                          <a:spcPts val="25"/>
                        </a:spcAft>
                      </a:pPr>
                      <a:r>
                        <a:rPr lang="en-US" sz="1600" b="0" dirty="0">
                          <a:solidFill>
                            <a:schemeClr val="tx1"/>
                          </a:solidFill>
                          <a:effectLst/>
                          <a:latin typeface="+mn-lt"/>
                          <a:ea typeface="Times New Roman" panose="02020603050405020304" pitchFamily="18" charset="0"/>
                          <a:cs typeface="Arial" panose="020B0604020202020204" pitchFamily="34" charset="0"/>
                        </a:rPr>
                        <a:t>Systolic</a:t>
                      </a:r>
                      <a:r>
                        <a:rPr lang="en-US" sz="1600" b="0" baseline="0" dirty="0">
                          <a:solidFill>
                            <a:schemeClr val="tx1"/>
                          </a:solidFill>
                          <a:effectLst/>
                          <a:latin typeface="+mn-lt"/>
                          <a:ea typeface="Times New Roman" panose="02020603050405020304" pitchFamily="18" charset="0"/>
                          <a:cs typeface="Arial" panose="020B0604020202020204" pitchFamily="34" charset="0"/>
                        </a:rPr>
                        <a:t> Blood Pressure, Median (</a:t>
                      </a:r>
                      <a:r>
                        <a:rPr lang="en-US" sz="1600" kern="1200" dirty="0">
                          <a:solidFill>
                            <a:schemeClr val="dk1"/>
                          </a:solidFill>
                          <a:effectLst/>
                          <a:latin typeface="+mn-lt"/>
                          <a:ea typeface="+mn-ea"/>
                          <a:cs typeface="+mn-cs"/>
                        </a:rPr>
                        <a:t>mmHg</a:t>
                      </a:r>
                      <a:r>
                        <a:rPr lang="en-US" sz="1600" b="0" dirty="0">
                          <a:solidFill>
                            <a:schemeClr val="tx1"/>
                          </a:solidFill>
                          <a:effectLst/>
                          <a:latin typeface="+mn-lt"/>
                          <a:cs typeface="Arial" panose="020B0604020202020204" pitchFamily="34" charset="0"/>
                        </a:rPr>
                        <a:t>)</a:t>
                      </a:r>
                      <a:endParaRPr lang="en-US" sz="1600" b="0" dirty="0">
                        <a:solidFill>
                          <a:schemeClr val="tx1"/>
                        </a:solidFill>
                        <a:effectLst/>
                        <a:latin typeface="+mn-lt"/>
                        <a:ea typeface="Times New Roman" panose="02020603050405020304" pitchFamily="18" charset="0"/>
                        <a:cs typeface="Arial" panose="020B0604020202020204" pitchFamily="34" charset="0"/>
                      </a:endParaRPr>
                    </a:p>
                  </a:txBody>
                  <a:tcPr marL="2859" marR="2859" marT="0" marB="0">
                    <a:lnL w="12700" cap="flat" cmpd="sng" algn="ctr">
                      <a:solidFill>
                        <a:schemeClr val="accent1">
                          <a:lumMod val="50000"/>
                        </a:schemeClr>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solidFill>
                      <a:srgbClr val="CDD7DE"/>
                    </a:solidFill>
                  </a:tcPr>
                </a:tc>
                <a:tc>
                  <a:txBody>
                    <a:bodyPr/>
                    <a:lstStyle/>
                    <a:p>
                      <a:pPr marL="0" marR="0" algn="ctr">
                        <a:lnSpc>
                          <a:spcPct val="107000"/>
                        </a:lnSpc>
                        <a:spcBef>
                          <a:spcPts val="25"/>
                        </a:spcBef>
                        <a:spcAft>
                          <a:spcPts val="25"/>
                        </a:spcAft>
                      </a:pPr>
                      <a:r>
                        <a:rPr lang="en-US" sz="1600" dirty="0">
                          <a:solidFill>
                            <a:schemeClr val="tx1"/>
                          </a:solidFill>
                          <a:effectLst/>
                          <a:latin typeface="+mn-lt"/>
                          <a:ea typeface="Calibri" panose="020F0502020204030204" pitchFamily="34" charset="0"/>
                          <a:cs typeface="Times New Roman" panose="02020603050405020304" pitchFamily="18" charset="0"/>
                        </a:rPr>
                        <a:t>130 (120, 142)</a:t>
                      </a:r>
                    </a:p>
                  </a:txBody>
                  <a:tcPr marL="3175" marR="3175" marT="0" marB="0">
                    <a:lnL>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DD7DE"/>
                    </a:solidFill>
                  </a:tcPr>
                </a:tc>
                <a:tc>
                  <a:txBody>
                    <a:bodyPr/>
                    <a:lstStyle/>
                    <a:p>
                      <a:pPr marL="0" marR="0" algn="ctr">
                        <a:lnSpc>
                          <a:spcPct val="107000"/>
                        </a:lnSpc>
                        <a:spcBef>
                          <a:spcPts val="25"/>
                        </a:spcBef>
                        <a:spcAft>
                          <a:spcPts val="25"/>
                        </a:spcAft>
                      </a:pPr>
                      <a:r>
                        <a:rPr lang="en-US" sz="1600" dirty="0">
                          <a:solidFill>
                            <a:schemeClr val="tx1"/>
                          </a:solidFill>
                          <a:effectLst/>
                          <a:latin typeface="+mn-lt"/>
                          <a:ea typeface="Calibri" panose="020F0502020204030204" pitchFamily="34" charset="0"/>
                          <a:cs typeface="Times New Roman" panose="02020603050405020304" pitchFamily="18" charset="0"/>
                        </a:rPr>
                        <a:t>130 (120, 142)</a:t>
                      </a:r>
                    </a:p>
                  </a:txBody>
                  <a:tcPr marL="3175" marR="3175" marT="0" marB="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3B4"/>
                    </a:solidFill>
                  </a:tcPr>
                </a:tc>
                <a:tc>
                  <a:txBody>
                    <a:bodyPr/>
                    <a:lstStyle/>
                    <a:p>
                      <a:pPr marL="0" marR="0" lvl="0" indent="0" algn="ctr" defTabSz="914400" rtl="0" eaLnBrk="1" fontAlgn="auto" latinLnBrk="0" hangingPunct="1">
                        <a:lnSpc>
                          <a:spcPct val="107000"/>
                        </a:lnSpc>
                        <a:spcBef>
                          <a:spcPts val="25"/>
                        </a:spcBef>
                        <a:spcAft>
                          <a:spcPts val="25"/>
                        </a:spcAft>
                        <a:buClrTx/>
                        <a:buSzTx/>
                        <a:buFontTx/>
                        <a:buNone/>
                        <a:tabLst/>
                        <a:defRPr/>
                      </a:pPr>
                      <a:r>
                        <a:rPr lang="en-US" sz="1600" dirty="0">
                          <a:solidFill>
                            <a:schemeClr val="tx1"/>
                          </a:solidFill>
                          <a:effectLst/>
                          <a:latin typeface="+mn-lt"/>
                          <a:ea typeface="Calibri" panose="020F0502020204030204" pitchFamily="34" charset="0"/>
                          <a:cs typeface="Times New Roman" panose="02020603050405020304" pitchFamily="18" charset="0"/>
                        </a:rPr>
                        <a:t>130 (120, 142)</a:t>
                      </a:r>
                    </a:p>
                  </a:txBody>
                  <a:tcPr marL="3175" marR="3175" marT="0" marB="0">
                    <a:lnL>
                      <a:noFill/>
                    </a:lnL>
                    <a:lnR w="12700" cap="flat" cmpd="sng" algn="ctr">
                      <a:solidFill>
                        <a:schemeClr val="accent1">
                          <a:lumMod val="5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6E2F1"/>
                    </a:solidFill>
                  </a:tcPr>
                </a:tc>
                <a:extLst>
                  <a:ext uri="{0D108BD9-81ED-4DB2-BD59-A6C34878D82A}">
                    <a16:rowId xmlns:a16="http://schemas.microsoft.com/office/drawing/2014/main" val="1614287434"/>
                  </a:ext>
                </a:extLst>
              </a:tr>
              <a:tr h="274949">
                <a:tc>
                  <a:txBody>
                    <a:bodyPr/>
                    <a:lstStyle/>
                    <a:p>
                      <a:pPr marL="91440" marR="0" lvl="0" indent="0" algn="l" defTabSz="914400" rtl="0" eaLnBrk="1" fontAlgn="auto" latinLnBrk="0" hangingPunct="1">
                        <a:lnSpc>
                          <a:spcPct val="107000"/>
                        </a:lnSpc>
                        <a:spcBef>
                          <a:spcPts val="25"/>
                        </a:spcBef>
                        <a:spcAft>
                          <a:spcPts val="25"/>
                        </a:spcAft>
                        <a:buClrTx/>
                        <a:buSzTx/>
                        <a:buFontTx/>
                        <a:buNone/>
                        <a:tabLst/>
                        <a:defRPr/>
                      </a:pPr>
                      <a:r>
                        <a:rPr lang="en-US" sz="1600" b="0" dirty="0">
                          <a:solidFill>
                            <a:schemeClr val="tx1"/>
                          </a:solidFill>
                          <a:effectLst/>
                          <a:latin typeface="+mn-lt"/>
                          <a:ea typeface="Times New Roman" panose="02020603050405020304" pitchFamily="18" charset="0"/>
                          <a:cs typeface="Arial" panose="020B0604020202020204" pitchFamily="34" charset="0"/>
                        </a:rPr>
                        <a:t>Diastolic</a:t>
                      </a:r>
                      <a:r>
                        <a:rPr lang="en-US" sz="1600" b="0" baseline="0" dirty="0">
                          <a:solidFill>
                            <a:schemeClr val="tx1"/>
                          </a:solidFill>
                          <a:effectLst/>
                          <a:latin typeface="+mn-lt"/>
                          <a:ea typeface="Times New Roman" panose="02020603050405020304" pitchFamily="18" charset="0"/>
                          <a:cs typeface="Arial" panose="020B0604020202020204" pitchFamily="34" charset="0"/>
                        </a:rPr>
                        <a:t> Blood Pressure, </a:t>
                      </a:r>
                      <a:r>
                        <a:rPr lang="en-US" sz="1600" b="0" baseline="0">
                          <a:solidFill>
                            <a:schemeClr val="tx1"/>
                          </a:solidFill>
                          <a:effectLst/>
                          <a:latin typeface="+mn-lt"/>
                          <a:ea typeface="Times New Roman" panose="02020603050405020304" pitchFamily="18" charset="0"/>
                          <a:cs typeface="Arial" panose="020B0604020202020204" pitchFamily="34" charset="0"/>
                        </a:rPr>
                        <a:t>Median (</a:t>
                      </a:r>
                      <a:r>
                        <a:rPr lang="en-US" sz="1600" kern="1200">
                          <a:solidFill>
                            <a:schemeClr val="dk1"/>
                          </a:solidFill>
                          <a:effectLst/>
                          <a:latin typeface="+mn-lt"/>
                          <a:ea typeface="+mn-ea"/>
                          <a:cs typeface="+mn-cs"/>
                        </a:rPr>
                        <a:t>mmHg</a:t>
                      </a:r>
                      <a:r>
                        <a:rPr lang="en-US" sz="1600" b="0" dirty="0">
                          <a:solidFill>
                            <a:schemeClr val="tx1"/>
                          </a:solidFill>
                          <a:effectLst/>
                          <a:latin typeface="+mn-lt"/>
                          <a:cs typeface="Arial" panose="020B0604020202020204" pitchFamily="34" charset="0"/>
                        </a:rPr>
                        <a:t>)</a:t>
                      </a:r>
                      <a:endParaRPr lang="en-US" sz="1600" b="0" dirty="0">
                        <a:solidFill>
                          <a:schemeClr val="tx1"/>
                        </a:solidFill>
                        <a:effectLst/>
                        <a:latin typeface="+mn-lt"/>
                        <a:ea typeface="Times New Roman" panose="02020603050405020304" pitchFamily="18" charset="0"/>
                        <a:cs typeface="Arial" panose="020B0604020202020204" pitchFamily="34" charset="0"/>
                      </a:endParaRPr>
                    </a:p>
                  </a:txBody>
                  <a:tcPr marL="2859" marR="2859" marT="0" marB="0">
                    <a:lnL w="12700" cap="flat" cmpd="sng" algn="ctr">
                      <a:solidFill>
                        <a:schemeClr val="accent1">
                          <a:lumMod val="50000"/>
                        </a:schemeClr>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noFill/>
                  </a:tcPr>
                </a:tc>
                <a:tc>
                  <a:txBody>
                    <a:bodyPr/>
                    <a:lstStyle/>
                    <a:p>
                      <a:pPr marL="91440" marR="0" algn="ctr">
                        <a:lnSpc>
                          <a:spcPct val="107000"/>
                        </a:lnSpc>
                        <a:spcBef>
                          <a:spcPts val="25"/>
                        </a:spcBef>
                        <a:spcAft>
                          <a:spcPts val="25"/>
                        </a:spcAft>
                      </a:pPr>
                      <a:r>
                        <a:rPr lang="en-US" sz="1600" b="0" dirty="0">
                          <a:solidFill>
                            <a:schemeClr val="tx1"/>
                          </a:solidFill>
                          <a:effectLst/>
                          <a:latin typeface="+mn-lt"/>
                          <a:ea typeface="Times New Roman" panose="02020603050405020304" pitchFamily="18" charset="0"/>
                          <a:cs typeface="Arial" panose="020B0604020202020204" pitchFamily="34" charset="0"/>
                        </a:rPr>
                        <a:t>77 (70,</a:t>
                      </a:r>
                      <a:r>
                        <a:rPr lang="en-US" sz="1600" b="0" baseline="0" dirty="0">
                          <a:solidFill>
                            <a:schemeClr val="tx1"/>
                          </a:solidFill>
                          <a:effectLst/>
                          <a:latin typeface="+mn-lt"/>
                          <a:ea typeface="Times New Roman" panose="02020603050405020304" pitchFamily="18" charset="0"/>
                          <a:cs typeface="Arial" panose="020B0604020202020204" pitchFamily="34" charset="0"/>
                        </a:rPr>
                        <a:t> 81)</a:t>
                      </a:r>
                      <a:endParaRPr lang="en-US" sz="1600" b="0" dirty="0">
                        <a:solidFill>
                          <a:schemeClr val="tx1"/>
                        </a:solidFill>
                        <a:effectLst/>
                        <a:latin typeface="+mn-lt"/>
                        <a:ea typeface="Times New Roman" panose="02020603050405020304" pitchFamily="18" charset="0"/>
                        <a:cs typeface="Arial" panose="020B0604020202020204" pitchFamily="34" charset="0"/>
                      </a:endParaRPr>
                    </a:p>
                  </a:txBody>
                  <a:tcPr marL="2859" marR="2859" marT="0" marB="0">
                    <a:lnL>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91440" marR="0" lvl="0" indent="0" algn="ctr" defTabSz="914400" rtl="0" eaLnBrk="1" fontAlgn="auto" latinLnBrk="0" hangingPunct="1">
                        <a:lnSpc>
                          <a:spcPct val="107000"/>
                        </a:lnSpc>
                        <a:spcBef>
                          <a:spcPts val="25"/>
                        </a:spcBef>
                        <a:spcAft>
                          <a:spcPts val="25"/>
                        </a:spcAft>
                        <a:buClrTx/>
                        <a:buSzTx/>
                        <a:buFontTx/>
                        <a:buNone/>
                        <a:tabLst/>
                        <a:defRPr/>
                      </a:pPr>
                      <a:r>
                        <a:rPr lang="en-US" sz="1600" b="0" dirty="0">
                          <a:solidFill>
                            <a:schemeClr val="tx1"/>
                          </a:solidFill>
                          <a:effectLst/>
                          <a:latin typeface="+mn-lt"/>
                          <a:ea typeface="Times New Roman" panose="02020603050405020304" pitchFamily="18" charset="0"/>
                          <a:cs typeface="Arial" panose="020B0604020202020204" pitchFamily="34" charset="0"/>
                        </a:rPr>
                        <a:t>77 (70,</a:t>
                      </a:r>
                      <a:r>
                        <a:rPr lang="en-US" sz="1600" b="0" baseline="0" dirty="0">
                          <a:solidFill>
                            <a:schemeClr val="tx1"/>
                          </a:solidFill>
                          <a:effectLst/>
                          <a:latin typeface="+mn-lt"/>
                          <a:ea typeface="Times New Roman" panose="02020603050405020304" pitchFamily="18" charset="0"/>
                          <a:cs typeface="Arial" panose="020B0604020202020204" pitchFamily="34" charset="0"/>
                        </a:rPr>
                        <a:t> 81)</a:t>
                      </a:r>
                      <a:endParaRPr lang="en-US" sz="1600" b="0" dirty="0">
                        <a:solidFill>
                          <a:schemeClr val="tx1"/>
                        </a:solidFill>
                        <a:effectLst/>
                        <a:latin typeface="+mn-lt"/>
                        <a:ea typeface="Times New Roman" panose="02020603050405020304" pitchFamily="18" charset="0"/>
                        <a:cs typeface="Arial" panose="020B0604020202020204" pitchFamily="34" charset="0"/>
                      </a:endParaRPr>
                    </a:p>
                  </a:txBody>
                  <a:tcPr marL="2859" marR="2859" marT="0" marB="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91440" marR="0" lvl="0" indent="0" algn="ctr" defTabSz="914400" rtl="0" eaLnBrk="1" fontAlgn="auto" latinLnBrk="0" hangingPunct="1">
                        <a:lnSpc>
                          <a:spcPct val="107000"/>
                        </a:lnSpc>
                        <a:spcBef>
                          <a:spcPts val="25"/>
                        </a:spcBef>
                        <a:spcAft>
                          <a:spcPts val="25"/>
                        </a:spcAft>
                        <a:buClrTx/>
                        <a:buSzTx/>
                        <a:buFontTx/>
                        <a:buNone/>
                        <a:tabLst/>
                        <a:defRPr/>
                      </a:pPr>
                      <a:r>
                        <a:rPr lang="en-US" sz="1600" b="0" dirty="0">
                          <a:solidFill>
                            <a:schemeClr val="tx1"/>
                          </a:solidFill>
                          <a:effectLst/>
                          <a:latin typeface="+mn-lt"/>
                          <a:ea typeface="Times New Roman" panose="02020603050405020304" pitchFamily="18" charset="0"/>
                          <a:cs typeface="Arial" panose="020B0604020202020204" pitchFamily="34" charset="0"/>
                        </a:rPr>
                        <a:t>77 (70,</a:t>
                      </a:r>
                      <a:r>
                        <a:rPr lang="en-US" sz="1600" b="0" baseline="0" dirty="0">
                          <a:solidFill>
                            <a:schemeClr val="tx1"/>
                          </a:solidFill>
                          <a:effectLst/>
                          <a:latin typeface="+mn-lt"/>
                          <a:ea typeface="Times New Roman" panose="02020603050405020304" pitchFamily="18" charset="0"/>
                          <a:cs typeface="Arial" panose="020B0604020202020204" pitchFamily="34" charset="0"/>
                        </a:rPr>
                        <a:t> 81)</a:t>
                      </a:r>
                      <a:endParaRPr lang="en-US" sz="1600" b="0" dirty="0">
                        <a:solidFill>
                          <a:schemeClr val="tx1"/>
                        </a:solidFill>
                        <a:effectLst/>
                        <a:latin typeface="+mn-lt"/>
                        <a:ea typeface="Times New Roman" panose="02020603050405020304" pitchFamily="18" charset="0"/>
                        <a:cs typeface="Arial" panose="020B0604020202020204" pitchFamily="34" charset="0"/>
                      </a:endParaRPr>
                    </a:p>
                  </a:txBody>
                  <a:tcPr marL="2859" marR="2859" marT="0" marB="0">
                    <a:lnL>
                      <a:noFill/>
                    </a:lnL>
                    <a:lnR w="12700" cap="flat" cmpd="sng" algn="ctr">
                      <a:solidFill>
                        <a:schemeClr val="accent1">
                          <a:lumMod val="5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01209706"/>
                  </a:ext>
                </a:extLst>
              </a:tr>
              <a:tr h="274949">
                <a:tc>
                  <a:txBody>
                    <a:bodyPr/>
                    <a:lstStyle/>
                    <a:p>
                      <a:pPr marL="91440" marR="0" indent="0" algn="l">
                        <a:lnSpc>
                          <a:spcPct val="107000"/>
                        </a:lnSpc>
                        <a:spcBef>
                          <a:spcPts val="25"/>
                        </a:spcBef>
                        <a:spcAft>
                          <a:spcPts val="25"/>
                        </a:spcAft>
                      </a:pPr>
                      <a:r>
                        <a:rPr lang="en-US" sz="1600" b="0" dirty="0">
                          <a:solidFill>
                            <a:schemeClr val="tx1"/>
                          </a:solidFill>
                          <a:effectLst/>
                          <a:latin typeface="+mn-lt"/>
                          <a:ea typeface="Times New Roman" panose="02020603050405020304" pitchFamily="18" charset="0"/>
                          <a:cs typeface="Arial" panose="020B0604020202020204" pitchFamily="34" charset="0"/>
                        </a:rPr>
                        <a:t>LDL Cholesterol, Median </a:t>
                      </a:r>
                      <a:r>
                        <a:rPr lang="en-US" sz="1600" b="0" baseline="0" dirty="0">
                          <a:solidFill>
                            <a:schemeClr val="tx1"/>
                          </a:solidFill>
                          <a:effectLst/>
                          <a:latin typeface="+mn-lt"/>
                          <a:ea typeface="Times New Roman" panose="02020603050405020304" pitchFamily="18" charset="0"/>
                          <a:cs typeface="Arial" panose="020B0604020202020204" pitchFamily="34" charset="0"/>
                        </a:rPr>
                        <a:t>(</a:t>
                      </a:r>
                      <a:r>
                        <a:rPr lang="en-US" sz="1600" b="0" dirty="0">
                          <a:solidFill>
                            <a:schemeClr val="tx1"/>
                          </a:solidFill>
                          <a:effectLst/>
                          <a:latin typeface="+mn-lt"/>
                          <a:cs typeface="Arial" panose="020B0604020202020204" pitchFamily="34" charset="0"/>
                        </a:rPr>
                        <a:t>mg/</a:t>
                      </a:r>
                      <a:r>
                        <a:rPr lang="en-US" sz="1600" b="0" dirty="0" err="1">
                          <a:solidFill>
                            <a:schemeClr val="tx1"/>
                          </a:solidFill>
                          <a:effectLst/>
                          <a:latin typeface="+mn-lt"/>
                          <a:cs typeface="Arial" panose="020B0604020202020204" pitchFamily="34" charset="0"/>
                        </a:rPr>
                        <a:t>dL</a:t>
                      </a:r>
                      <a:r>
                        <a:rPr lang="en-US" sz="1600" b="0" dirty="0">
                          <a:solidFill>
                            <a:schemeClr val="tx1"/>
                          </a:solidFill>
                          <a:effectLst/>
                          <a:latin typeface="+mn-lt"/>
                          <a:cs typeface="Arial" panose="020B0604020202020204" pitchFamily="34" charset="0"/>
                        </a:rPr>
                        <a:t>)</a:t>
                      </a:r>
                      <a:endParaRPr lang="en-US" sz="1600" b="0" dirty="0">
                        <a:solidFill>
                          <a:schemeClr val="tx1"/>
                        </a:solidFill>
                        <a:effectLst/>
                        <a:latin typeface="+mn-lt"/>
                        <a:ea typeface="Times New Roman" panose="02020603050405020304" pitchFamily="18" charset="0"/>
                        <a:cs typeface="Arial" panose="020B0604020202020204" pitchFamily="34" charset="0"/>
                      </a:endParaRPr>
                    </a:p>
                  </a:txBody>
                  <a:tcPr marL="2859" marR="2859" marT="0" marB="0">
                    <a:lnL w="12700" cap="flat" cmpd="sng" algn="ctr">
                      <a:solidFill>
                        <a:schemeClr val="accent1">
                          <a:lumMod val="50000"/>
                        </a:schemeClr>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solidFill>
                      <a:srgbClr val="CDD7DE"/>
                    </a:solidFill>
                  </a:tcPr>
                </a:tc>
                <a:tc>
                  <a:txBody>
                    <a:bodyPr/>
                    <a:lstStyle/>
                    <a:p>
                      <a:pPr marL="91440" marR="0" algn="ctr">
                        <a:lnSpc>
                          <a:spcPct val="107000"/>
                        </a:lnSpc>
                        <a:spcBef>
                          <a:spcPts val="25"/>
                        </a:spcBef>
                        <a:spcAft>
                          <a:spcPts val="25"/>
                        </a:spcAft>
                      </a:pPr>
                      <a:r>
                        <a:rPr lang="en-US" sz="1600" b="0" dirty="0">
                          <a:solidFill>
                            <a:schemeClr val="tx1"/>
                          </a:solidFill>
                          <a:effectLst/>
                          <a:latin typeface="+mn-lt"/>
                          <a:ea typeface="Times New Roman" panose="02020603050405020304" pitchFamily="18" charset="0"/>
                          <a:cs typeface="Arial" panose="020B0604020202020204" pitchFamily="34" charset="0"/>
                        </a:rPr>
                        <a:t>83 (63, 111)</a:t>
                      </a:r>
                    </a:p>
                  </a:txBody>
                  <a:tcPr marL="2859" marR="2859" marT="0" marB="0">
                    <a:lnL>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DD7DE"/>
                    </a:solidFill>
                  </a:tcPr>
                </a:tc>
                <a:tc>
                  <a:txBody>
                    <a:bodyPr/>
                    <a:lstStyle/>
                    <a:p>
                      <a:pPr marL="91440" marR="0" lvl="0" indent="0" algn="ctr" defTabSz="914400" rtl="0" eaLnBrk="1" fontAlgn="auto" latinLnBrk="0" hangingPunct="1">
                        <a:lnSpc>
                          <a:spcPct val="107000"/>
                        </a:lnSpc>
                        <a:spcBef>
                          <a:spcPts val="25"/>
                        </a:spcBef>
                        <a:spcAft>
                          <a:spcPts val="25"/>
                        </a:spcAft>
                        <a:buClrTx/>
                        <a:buSzTx/>
                        <a:buFontTx/>
                        <a:buNone/>
                        <a:tabLst/>
                        <a:defRPr/>
                      </a:pPr>
                      <a:r>
                        <a:rPr lang="en-US" sz="1600" b="0" dirty="0">
                          <a:solidFill>
                            <a:schemeClr val="tx1"/>
                          </a:solidFill>
                          <a:effectLst/>
                          <a:latin typeface="+mn-lt"/>
                          <a:ea typeface="Times New Roman" panose="02020603050405020304" pitchFamily="18" charset="0"/>
                          <a:cs typeface="Arial" panose="020B0604020202020204" pitchFamily="34" charset="0"/>
                        </a:rPr>
                        <a:t>83 (63, 111)</a:t>
                      </a:r>
                    </a:p>
                  </a:txBody>
                  <a:tcPr marL="2859" marR="2859" marT="0" marB="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CC0C1"/>
                    </a:solidFill>
                  </a:tcPr>
                </a:tc>
                <a:tc>
                  <a:txBody>
                    <a:bodyPr/>
                    <a:lstStyle/>
                    <a:p>
                      <a:pPr marL="91440" marR="0" lvl="0" indent="0" algn="ctr" defTabSz="914400" rtl="0" eaLnBrk="1" fontAlgn="auto" latinLnBrk="0" hangingPunct="1">
                        <a:lnSpc>
                          <a:spcPct val="107000"/>
                        </a:lnSpc>
                        <a:spcBef>
                          <a:spcPts val="25"/>
                        </a:spcBef>
                        <a:spcAft>
                          <a:spcPts val="25"/>
                        </a:spcAft>
                        <a:buClrTx/>
                        <a:buSzTx/>
                        <a:buFontTx/>
                        <a:buNone/>
                        <a:tabLst/>
                        <a:defRPr/>
                      </a:pPr>
                      <a:r>
                        <a:rPr lang="en-US" sz="1600" b="0" dirty="0">
                          <a:solidFill>
                            <a:schemeClr val="tx1"/>
                          </a:solidFill>
                          <a:effectLst/>
                          <a:latin typeface="+mn-lt"/>
                          <a:ea typeface="Times New Roman" panose="02020603050405020304" pitchFamily="18" charset="0"/>
                          <a:cs typeface="Arial" panose="020B0604020202020204" pitchFamily="34" charset="0"/>
                        </a:rPr>
                        <a:t>83 (63, 109.5)</a:t>
                      </a:r>
                    </a:p>
                  </a:txBody>
                  <a:tcPr marL="2859" marR="2859" marT="0" marB="0">
                    <a:lnL>
                      <a:noFill/>
                    </a:lnL>
                    <a:lnR w="12700" cap="flat" cmpd="sng" algn="ctr">
                      <a:solidFill>
                        <a:schemeClr val="accent1">
                          <a:lumMod val="5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6E2F1"/>
                    </a:solidFill>
                  </a:tcPr>
                </a:tc>
                <a:extLst>
                  <a:ext uri="{0D108BD9-81ED-4DB2-BD59-A6C34878D82A}">
                    <a16:rowId xmlns:a16="http://schemas.microsoft.com/office/drawing/2014/main" val="781943093"/>
                  </a:ext>
                </a:extLst>
              </a:tr>
              <a:tr h="274949">
                <a:tc>
                  <a:txBody>
                    <a:bodyPr/>
                    <a:lstStyle/>
                    <a:p>
                      <a:pPr marL="91440" marR="0" algn="l">
                        <a:lnSpc>
                          <a:spcPct val="107000"/>
                        </a:lnSpc>
                        <a:spcBef>
                          <a:spcPts val="25"/>
                        </a:spcBef>
                        <a:spcAft>
                          <a:spcPts val="25"/>
                        </a:spcAft>
                      </a:pPr>
                      <a:r>
                        <a:rPr lang="en-US" sz="1600" b="0" dirty="0">
                          <a:solidFill>
                            <a:schemeClr val="tx1"/>
                          </a:solidFill>
                          <a:effectLst/>
                          <a:latin typeface="+mn-lt"/>
                          <a:cs typeface="Arial" panose="020B0604020202020204" pitchFamily="34" charset="0"/>
                        </a:rPr>
                        <a:t>History of Angina</a:t>
                      </a:r>
                      <a:endParaRPr lang="en-US" sz="1600" b="1" dirty="0">
                        <a:solidFill>
                          <a:schemeClr val="tx1"/>
                        </a:solidFill>
                        <a:effectLst/>
                        <a:latin typeface="+mn-lt"/>
                        <a:ea typeface="Times New Roman" panose="02020603050405020304" pitchFamily="18" charset="0"/>
                        <a:cs typeface="Arial" panose="020B0604020202020204" pitchFamily="34" charset="0"/>
                      </a:endParaRPr>
                    </a:p>
                  </a:txBody>
                  <a:tcPr marL="2859" marR="2859" marT="0" marB="0">
                    <a:lnL w="12700" cap="flat" cmpd="sng" algn="ctr">
                      <a:solidFill>
                        <a:schemeClr val="accent1">
                          <a:lumMod val="50000"/>
                        </a:schemeClr>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noFill/>
                  </a:tcPr>
                </a:tc>
                <a:tc>
                  <a:txBody>
                    <a:bodyPr/>
                    <a:lstStyle/>
                    <a:p>
                      <a:pPr marL="91440" marR="0" algn="ctr">
                        <a:lnSpc>
                          <a:spcPct val="107000"/>
                        </a:lnSpc>
                        <a:spcBef>
                          <a:spcPts val="25"/>
                        </a:spcBef>
                        <a:spcAft>
                          <a:spcPts val="25"/>
                        </a:spcAft>
                      </a:pPr>
                      <a:r>
                        <a:rPr lang="en-US" sz="1600" b="0" dirty="0">
                          <a:solidFill>
                            <a:schemeClr val="tx1"/>
                          </a:solidFill>
                          <a:effectLst/>
                          <a:latin typeface="+mn-lt"/>
                          <a:cs typeface="Arial" panose="020B0604020202020204" pitchFamily="34" charset="0"/>
                        </a:rPr>
                        <a:t>90% </a:t>
                      </a:r>
                      <a:endParaRPr lang="en-US" sz="1600" b="0" dirty="0">
                        <a:solidFill>
                          <a:schemeClr val="tx1"/>
                        </a:solidFill>
                        <a:effectLst/>
                        <a:latin typeface="+mn-lt"/>
                        <a:ea typeface="Times New Roman" panose="02020603050405020304" pitchFamily="18" charset="0"/>
                        <a:cs typeface="Arial" panose="020B0604020202020204" pitchFamily="34" charset="0"/>
                      </a:endParaRPr>
                    </a:p>
                  </a:txBody>
                  <a:tcPr marL="2859" marR="2859" marT="0" marB="0">
                    <a:lnL>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91440" marR="0" algn="ctr">
                        <a:lnSpc>
                          <a:spcPct val="107000"/>
                        </a:lnSpc>
                        <a:spcBef>
                          <a:spcPts val="25"/>
                        </a:spcBef>
                        <a:spcAft>
                          <a:spcPts val="25"/>
                        </a:spcAft>
                      </a:pPr>
                      <a:r>
                        <a:rPr lang="en-US" sz="1600" b="0" dirty="0">
                          <a:solidFill>
                            <a:schemeClr val="tx1"/>
                          </a:solidFill>
                          <a:effectLst/>
                          <a:latin typeface="+mn-lt"/>
                          <a:ea typeface="Times New Roman" panose="02020603050405020304" pitchFamily="18" charset="0"/>
                          <a:cs typeface="Arial" panose="020B0604020202020204" pitchFamily="34" charset="0"/>
                        </a:rPr>
                        <a:t>90%</a:t>
                      </a:r>
                    </a:p>
                  </a:txBody>
                  <a:tcPr marL="2859" marR="2859" marT="0" marB="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91440" marR="0" algn="ctr">
                        <a:lnSpc>
                          <a:spcPct val="107000"/>
                        </a:lnSpc>
                        <a:spcBef>
                          <a:spcPts val="25"/>
                        </a:spcBef>
                        <a:spcAft>
                          <a:spcPts val="25"/>
                        </a:spcAft>
                      </a:pPr>
                      <a:r>
                        <a:rPr lang="en-US" sz="1600" b="0">
                          <a:solidFill>
                            <a:schemeClr val="tx1"/>
                          </a:solidFill>
                          <a:effectLst/>
                          <a:latin typeface="+mn-lt"/>
                          <a:ea typeface="Times New Roman" panose="02020603050405020304" pitchFamily="18" charset="0"/>
                          <a:cs typeface="Arial" panose="020B0604020202020204" pitchFamily="34" charset="0"/>
                        </a:rPr>
                        <a:t>89%</a:t>
                      </a:r>
                      <a:endParaRPr lang="en-US" sz="1600" b="0" dirty="0">
                        <a:solidFill>
                          <a:schemeClr val="tx1"/>
                        </a:solidFill>
                        <a:effectLst/>
                        <a:latin typeface="+mn-lt"/>
                        <a:ea typeface="Times New Roman" panose="02020603050405020304" pitchFamily="18" charset="0"/>
                        <a:cs typeface="Arial" panose="020B0604020202020204" pitchFamily="34" charset="0"/>
                      </a:endParaRPr>
                    </a:p>
                  </a:txBody>
                  <a:tcPr marL="2859" marR="2859" marT="0" marB="0">
                    <a:lnL>
                      <a:noFill/>
                    </a:lnL>
                    <a:lnR w="12700" cap="flat" cmpd="sng" algn="ctr">
                      <a:solidFill>
                        <a:schemeClr val="accent1">
                          <a:lumMod val="5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93421519"/>
                  </a:ext>
                </a:extLst>
              </a:tr>
              <a:tr h="274949">
                <a:tc>
                  <a:txBody>
                    <a:bodyPr/>
                    <a:lstStyle/>
                    <a:p>
                      <a:pPr marL="91440" marR="0" indent="0" algn="l">
                        <a:lnSpc>
                          <a:spcPct val="107000"/>
                        </a:lnSpc>
                        <a:spcBef>
                          <a:spcPts val="25"/>
                        </a:spcBef>
                        <a:spcAft>
                          <a:spcPts val="25"/>
                        </a:spcAft>
                      </a:pPr>
                      <a:r>
                        <a:rPr lang="en-US" sz="1600" b="0" dirty="0">
                          <a:solidFill>
                            <a:schemeClr val="tx1"/>
                          </a:solidFill>
                          <a:effectLst/>
                          <a:latin typeface="+mn-lt"/>
                          <a:ea typeface="Times New Roman" panose="02020603050405020304" pitchFamily="18" charset="0"/>
                          <a:cs typeface="Arial" panose="020B0604020202020204" pitchFamily="34" charset="0"/>
                        </a:rPr>
                        <a:t>Angina Began or Became More Frequent Over the Past 3 Months</a:t>
                      </a:r>
                    </a:p>
                  </a:txBody>
                  <a:tcPr marL="2859" marR="2859" marT="0" marB="0">
                    <a:lnL w="12700" cap="flat" cmpd="sng" algn="ctr">
                      <a:solidFill>
                        <a:schemeClr val="accent1">
                          <a:lumMod val="50000"/>
                        </a:schemeClr>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solidFill>
                      <a:srgbClr val="CDD7DE"/>
                    </a:solidFill>
                  </a:tcPr>
                </a:tc>
                <a:tc>
                  <a:txBody>
                    <a:bodyPr/>
                    <a:lstStyle/>
                    <a:p>
                      <a:pPr marL="91440" marR="0" algn="ctr">
                        <a:lnSpc>
                          <a:spcPct val="107000"/>
                        </a:lnSpc>
                        <a:spcBef>
                          <a:spcPts val="25"/>
                        </a:spcBef>
                        <a:spcAft>
                          <a:spcPts val="25"/>
                        </a:spcAft>
                      </a:pPr>
                      <a:r>
                        <a:rPr lang="en-US" sz="1600" b="0" dirty="0">
                          <a:solidFill>
                            <a:schemeClr val="tx1"/>
                          </a:solidFill>
                          <a:effectLst/>
                          <a:latin typeface="+mn-lt"/>
                          <a:cs typeface="Arial" panose="020B0604020202020204" pitchFamily="34" charset="0"/>
                        </a:rPr>
                        <a:t>29%</a:t>
                      </a:r>
                      <a:endParaRPr lang="en-US" sz="1600" b="0" dirty="0">
                        <a:solidFill>
                          <a:schemeClr val="tx1"/>
                        </a:solidFill>
                        <a:effectLst/>
                        <a:latin typeface="+mn-lt"/>
                        <a:ea typeface="Times New Roman" panose="02020603050405020304" pitchFamily="18" charset="0"/>
                        <a:cs typeface="Arial" panose="020B0604020202020204" pitchFamily="34" charset="0"/>
                      </a:endParaRPr>
                    </a:p>
                  </a:txBody>
                  <a:tcPr marL="2859" marR="2859" marT="0" marB="0">
                    <a:lnL>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DD7DE"/>
                    </a:solidFill>
                  </a:tcPr>
                </a:tc>
                <a:tc>
                  <a:txBody>
                    <a:bodyPr/>
                    <a:lstStyle/>
                    <a:p>
                      <a:pPr marL="91440" marR="0" algn="ctr">
                        <a:lnSpc>
                          <a:spcPct val="107000"/>
                        </a:lnSpc>
                        <a:spcBef>
                          <a:spcPts val="25"/>
                        </a:spcBef>
                        <a:spcAft>
                          <a:spcPts val="25"/>
                        </a:spcAft>
                      </a:pPr>
                      <a:r>
                        <a:rPr lang="en-US" sz="1600" b="0" dirty="0">
                          <a:solidFill>
                            <a:schemeClr val="tx1"/>
                          </a:solidFill>
                          <a:effectLst/>
                          <a:latin typeface="+mn-lt"/>
                          <a:ea typeface="Times New Roman" panose="02020603050405020304" pitchFamily="18" charset="0"/>
                          <a:cs typeface="Arial" panose="020B0604020202020204" pitchFamily="34" charset="0"/>
                        </a:rPr>
                        <a:t>29%</a:t>
                      </a:r>
                    </a:p>
                  </a:txBody>
                  <a:tcPr marL="2859" marR="2859" marT="0" marB="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3B4"/>
                    </a:solidFill>
                  </a:tcPr>
                </a:tc>
                <a:tc>
                  <a:txBody>
                    <a:bodyPr/>
                    <a:lstStyle/>
                    <a:p>
                      <a:pPr marL="91440" marR="0" algn="ctr">
                        <a:lnSpc>
                          <a:spcPct val="107000"/>
                        </a:lnSpc>
                        <a:spcBef>
                          <a:spcPts val="25"/>
                        </a:spcBef>
                        <a:spcAft>
                          <a:spcPts val="25"/>
                        </a:spcAft>
                      </a:pPr>
                      <a:r>
                        <a:rPr lang="en-US" sz="1600" b="0" dirty="0">
                          <a:solidFill>
                            <a:schemeClr val="tx1"/>
                          </a:solidFill>
                          <a:effectLst/>
                          <a:latin typeface="+mn-lt"/>
                          <a:ea typeface="Times New Roman" panose="02020603050405020304" pitchFamily="18" charset="0"/>
                          <a:cs typeface="Arial" panose="020B0604020202020204" pitchFamily="34" charset="0"/>
                        </a:rPr>
                        <a:t>29%</a:t>
                      </a:r>
                    </a:p>
                  </a:txBody>
                  <a:tcPr marL="2859" marR="2859" marT="0" marB="0">
                    <a:lnL>
                      <a:noFill/>
                    </a:lnL>
                    <a:lnR w="12700" cap="flat" cmpd="sng" algn="ctr">
                      <a:solidFill>
                        <a:schemeClr val="accent1">
                          <a:lumMod val="5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6E2F1"/>
                    </a:solidFill>
                  </a:tcPr>
                </a:tc>
                <a:extLst>
                  <a:ext uri="{0D108BD9-81ED-4DB2-BD59-A6C34878D82A}">
                    <a16:rowId xmlns:a16="http://schemas.microsoft.com/office/drawing/2014/main" val="210466071"/>
                  </a:ext>
                </a:extLst>
              </a:tr>
              <a:tr h="274949">
                <a:tc>
                  <a:txBody>
                    <a:bodyPr/>
                    <a:lstStyle/>
                    <a:p>
                      <a:pPr marL="91440" marR="0" algn="l">
                        <a:lnSpc>
                          <a:spcPct val="107000"/>
                        </a:lnSpc>
                        <a:spcBef>
                          <a:spcPts val="25"/>
                        </a:spcBef>
                        <a:spcAft>
                          <a:spcPts val="25"/>
                        </a:spcAft>
                      </a:pPr>
                      <a:r>
                        <a:rPr lang="en-US" sz="1600" b="1" dirty="0">
                          <a:solidFill>
                            <a:schemeClr val="tx1"/>
                          </a:solidFill>
                          <a:effectLst/>
                          <a:latin typeface="+mn-lt"/>
                          <a:cs typeface="Arial" panose="020B0604020202020204" pitchFamily="34" charset="0"/>
                        </a:rPr>
                        <a:t>Stress Test Modality</a:t>
                      </a:r>
                      <a:endParaRPr lang="en-US" sz="1600" b="1" dirty="0">
                        <a:solidFill>
                          <a:schemeClr val="tx1"/>
                        </a:solidFill>
                        <a:effectLst/>
                        <a:latin typeface="+mn-lt"/>
                        <a:ea typeface="Times New Roman" panose="02020603050405020304" pitchFamily="18" charset="0"/>
                        <a:cs typeface="Arial" panose="020B0604020202020204" pitchFamily="34" charset="0"/>
                      </a:endParaRPr>
                    </a:p>
                  </a:txBody>
                  <a:tcPr marL="2859" marR="2859" marT="0" marB="0">
                    <a:lnL w="12700" cap="flat" cmpd="sng" algn="ctr">
                      <a:solidFill>
                        <a:schemeClr val="accent1">
                          <a:lumMod val="50000"/>
                        </a:schemeClr>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noFill/>
                  </a:tcPr>
                </a:tc>
                <a:tc>
                  <a:txBody>
                    <a:bodyPr/>
                    <a:lstStyle/>
                    <a:p>
                      <a:pPr marL="91440" marR="0" algn="ctr">
                        <a:lnSpc>
                          <a:spcPct val="107000"/>
                        </a:lnSpc>
                        <a:spcBef>
                          <a:spcPts val="25"/>
                        </a:spcBef>
                        <a:spcAft>
                          <a:spcPts val="25"/>
                        </a:spcAft>
                      </a:pPr>
                      <a:r>
                        <a:rPr lang="en-US" sz="1600" b="0" dirty="0">
                          <a:solidFill>
                            <a:schemeClr val="tx1"/>
                          </a:solidFill>
                          <a:effectLst/>
                          <a:latin typeface="+mn-lt"/>
                          <a:cs typeface="Arial" panose="020B0604020202020204" pitchFamily="34" charset="0"/>
                        </a:rPr>
                        <a:t> </a:t>
                      </a:r>
                      <a:endParaRPr lang="en-US" sz="1600" b="0" dirty="0">
                        <a:solidFill>
                          <a:schemeClr val="tx1"/>
                        </a:solidFill>
                        <a:effectLst/>
                        <a:latin typeface="+mn-lt"/>
                        <a:ea typeface="Times New Roman" panose="02020603050405020304" pitchFamily="18" charset="0"/>
                        <a:cs typeface="Arial" panose="020B0604020202020204" pitchFamily="34" charset="0"/>
                      </a:endParaRPr>
                    </a:p>
                  </a:txBody>
                  <a:tcPr marL="2859" marR="2859" marT="0" marB="0">
                    <a:lnL>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91440" marR="0" algn="ctr">
                        <a:lnSpc>
                          <a:spcPct val="107000"/>
                        </a:lnSpc>
                        <a:spcBef>
                          <a:spcPts val="25"/>
                        </a:spcBef>
                        <a:spcAft>
                          <a:spcPts val="25"/>
                        </a:spcAft>
                      </a:pPr>
                      <a:endParaRPr lang="en-US" sz="1600" b="0" dirty="0">
                        <a:solidFill>
                          <a:schemeClr val="tx1"/>
                        </a:solidFill>
                        <a:effectLst/>
                        <a:latin typeface="+mn-lt"/>
                        <a:ea typeface="Times New Roman" panose="02020603050405020304" pitchFamily="18" charset="0"/>
                        <a:cs typeface="Arial" panose="020B0604020202020204" pitchFamily="34" charset="0"/>
                      </a:endParaRPr>
                    </a:p>
                  </a:txBody>
                  <a:tcPr marL="2859" marR="2859" marT="0" marB="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91440" marR="0" algn="ctr">
                        <a:lnSpc>
                          <a:spcPct val="107000"/>
                        </a:lnSpc>
                        <a:spcBef>
                          <a:spcPts val="25"/>
                        </a:spcBef>
                        <a:spcAft>
                          <a:spcPts val="25"/>
                        </a:spcAft>
                      </a:pPr>
                      <a:endParaRPr lang="en-US" sz="1600" b="0" dirty="0">
                        <a:solidFill>
                          <a:schemeClr val="tx1"/>
                        </a:solidFill>
                        <a:effectLst/>
                        <a:latin typeface="+mn-lt"/>
                        <a:ea typeface="Times New Roman" panose="02020603050405020304" pitchFamily="18" charset="0"/>
                        <a:cs typeface="Arial" panose="020B0604020202020204" pitchFamily="34" charset="0"/>
                      </a:endParaRPr>
                    </a:p>
                  </a:txBody>
                  <a:tcPr marL="2859" marR="2859" marT="0" marB="0">
                    <a:lnL>
                      <a:noFill/>
                    </a:lnL>
                    <a:lnR w="12700" cap="flat" cmpd="sng" algn="ctr">
                      <a:solidFill>
                        <a:schemeClr val="accent1">
                          <a:lumMod val="5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91029392"/>
                  </a:ext>
                </a:extLst>
              </a:tr>
              <a:tr h="274949">
                <a:tc>
                  <a:txBody>
                    <a:bodyPr/>
                    <a:lstStyle/>
                    <a:p>
                      <a:pPr marL="90488" marR="0" indent="142875" algn="l">
                        <a:lnSpc>
                          <a:spcPct val="107000"/>
                        </a:lnSpc>
                        <a:spcBef>
                          <a:spcPts val="25"/>
                        </a:spcBef>
                        <a:spcAft>
                          <a:spcPts val="25"/>
                        </a:spcAft>
                      </a:pPr>
                      <a:r>
                        <a:rPr lang="en-US" sz="1600" b="0" dirty="0">
                          <a:solidFill>
                            <a:schemeClr val="tx1"/>
                          </a:solidFill>
                          <a:effectLst/>
                          <a:latin typeface="+mn-lt"/>
                          <a:cs typeface="Arial" panose="020B0604020202020204" pitchFamily="34" charset="0"/>
                        </a:rPr>
                        <a:t>Stress Imaging (%)</a:t>
                      </a:r>
                      <a:endParaRPr lang="en-US" sz="1600" b="0" dirty="0">
                        <a:solidFill>
                          <a:schemeClr val="tx1"/>
                        </a:solidFill>
                        <a:effectLst/>
                        <a:latin typeface="+mn-lt"/>
                        <a:ea typeface="Times New Roman" panose="02020603050405020304" pitchFamily="18" charset="0"/>
                        <a:cs typeface="Arial" panose="020B0604020202020204" pitchFamily="34" charset="0"/>
                      </a:endParaRPr>
                    </a:p>
                  </a:txBody>
                  <a:tcPr marL="2859" marR="2859" marT="0" marB="0">
                    <a:lnL w="12700" cap="flat" cmpd="sng" algn="ctr">
                      <a:solidFill>
                        <a:schemeClr val="accent1">
                          <a:lumMod val="50000"/>
                        </a:schemeClr>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solidFill>
                      <a:srgbClr val="CDD7DE"/>
                    </a:solidFill>
                  </a:tcPr>
                </a:tc>
                <a:tc>
                  <a:txBody>
                    <a:bodyPr/>
                    <a:lstStyle/>
                    <a:p>
                      <a:pPr marL="91440" marR="0" algn="ctr">
                        <a:lnSpc>
                          <a:spcPct val="107000"/>
                        </a:lnSpc>
                        <a:spcBef>
                          <a:spcPts val="25"/>
                        </a:spcBef>
                        <a:spcAft>
                          <a:spcPts val="25"/>
                        </a:spcAft>
                      </a:pPr>
                      <a:r>
                        <a:rPr lang="en-US" sz="1600" b="0" dirty="0">
                          <a:solidFill>
                            <a:schemeClr val="tx1"/>
                          </a:solidFill>
                          <a:effectLst/>
                          <a:latin typeface="+mn-lt"/>
                          <a:cs typeface="Arial" panose="020B0604020202020204" pitchFamily="34" charset="0"/>
                        </a:rPr>
                        <a:t>75</a:t>
                      </a:r>
                      <a:endParaRPr lang="en-US" sz="1600" b="0" dirty="0">
                        <a:solidFill>
                          <a:schemeClr val="tx1"/>
                        </a:solidFill>
                        <a:effectLst/>
                        <a:latin typeface="+mn-lt"/>
                        <a:ea typeface="Times New Roman" panose="02020603050405020304" pitchFamily="18" charset="0"/>
                        <a:cs typeface="Arial" panose="020B0604020202020204" pitchFamily="34" charset="0"/>
                      </a:endParaRPr>
                    </a:p>
                  </a:txBody>
                  <a:tcPr marL="2859" marR="2859" marT="0" marB="0">
                    <a:lnL>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DD7DE"/>
                    </a:solidFill>
                  </a:tcPr>
                </a:tc>
                <a:tc>
                  <a:txBody>
                    <a:bodyPr/>
                    <a:lstStyle/>
                    <a:p>
                      <a:pPr marL="91440" marR="0" algn="ctr">
                        <a:lnSpc>
                          <a:spcPct val="107000"/>
                        </a:lnSpc>
                        <a:spcBef>
                          <a:spcPts val="25"/>
                        </a:spcBef>
                        <a:spcAft>
                          <a:spcPts val="25"/>
                        </a:spcAft>
                      </a:pPr>
                      <a:r>
                        <a:rPr lang="en-US" sz="1600" b="0" dirty="0">
                          <a:solidFill>
                            <a:schemeClr val="tx1"/>
                          </a:solidFill>
                          <a:effectLst/>
                          <a:latin typeface="+mn-lt"/>
                          <a:ea typeface="Times New Roman" panose="02020603050405020304" pitchFamily="18" charset="0"/>
                          <a:cs typeface="Arial" panose="020B0604020202020204" pitchFamily="34" charset="0"/>
                        </a:rPr>
                        <a:t>75</a:t>
                      </a:r>
                    </a:p>
                  </a:txBody>
                  <a:tcPr marL="2859" marR="2859" marT="0" marB="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3B4"/>
                    </a:solidFill>
                  </a:tcPr>
                </a:tc>
                <a:tc>
                  <a:txBody>
                    <a:bodyPr/>
                    <a:lstStyle/>
                    <a:p>
                      <a:pPr marL="91440" marR="0" algn="ctr">
                        <a:lnSpc>
                          <a:spcPct val="107000"/>
                        </a:lnSpc>
                        <a:spcBef>
                          <a:spcPts val="25"/>
                        </a:spcBef>
                        <a:spcAft>
                          <a:spcPts val="25"/>
                        </a:spcAft>
                      </a:pPr>
                      <a:r>
                        <a:rPr lang="en-US" sz="1600" b="0" dirty="0">
                          <a:solidFill>
                            <a:schemeClr val="tx1"/>
                          </a:solidFill>
                          <a:effectLst/>
                          <a:latin typeface="+mn-lt"/>
                          <a:ea typeface="Times New Roman" panose="02020603050405020304" pitchFamily="18" charset="0"/>
                          <a:cs typeface="Arial" panose="020B0604020202020204" pitchFamily="34" charset="0"/>
                        </a:rPr>
                        <a:t>76</a:t>
                      </a:r>
                    </a:p>
                  </a:txBody>
                  <a:tcPr marL="2859" marR="2859" marT="0" marB="0">
                    <a:lnL>
                      <a:noFill/>
                    </a:lnL>
                    <a:lnR w="12700" cap="flat" cmpd="sng" algn="ctr">
                      <a:solidFill>
                        <a:schemeClr val="accent1">
                          <a:lumMod val="5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6E2F1"/>
                    </a:solidFill>
                  </a:tcPr>
                </a:tc>
                <a:extLst>
                  <a:ext uri="{0D108BD9-81ED-4DB2-BD59-A6C34878D82A}">
                    <a16:rowId xmlns:a16="http://schemas.microsoft.com/office/drawing/2014/main" val="148736069"/>
                  </a:ext>
                </a:extLst>
              </a:tr>
              <a:tr h="274949">
                <a:tc>
                  <a:txBody>
                    <a:bodyPr/>
                    <a:lstStyle/>
                    <a:p>
                      <a:pPr marL="90488" marR="0" indent="142875" algn="l">
                        <a:lnSpc>
                          <a:spcPct val="107000"/>
                        </a:lnSpc>
                        <a:spcBef>
                          <a:spcPts val="25"/>
                        </a:spcBef>
                        <a:spcAft>
                          <a:spcPts val="25"/>
                        </a:spcAft>
                      </a:pPr>
                      <a:r>
                        <a:rPr lang="en-US" sz="1600" b="0" dirty="0">
                          <a:solidFill>
                            <a:schemeClr val="tx1"/>
                          </a:solidFill>
                          <a:effectLst/>
                          <a:latin typeface="+mn-lt"/>
                          <a:cs typeface="Arial" panose="020B0604020202020204" pitchFamily="34" charset="0"/>
                        </a:rPr>
                        <a:t>Exercise Tolerance Test (ETT) (%)</a:t>
                      </a:r>
                      <a:endParaRPr lang="en-US" sz="1600" b="0" dirty="0">
                        <a:solidFill>
                          <a:schemeClr val="tx1"/>
                        </a:solidFill>
                        <a:effectLst/>
                        <a:latin typeface="+mn-lt"/>
                        <a:ea typeface="Times New Roman" panose="02020603050405020304" pitchFamily="18" charset="0"/>
                        <a:cs typeface="Arial" panose="020B0604020202020204" pitchFamily="34" charset="0"/>
                      </a:endParaRPr>
                    </a:p>
                  </a:txBody>
                  <a:tcPr marL="2859" marR="2859" marT="0" marB="0">
                    <a:lnL w="12700" cap="flat" cmpd="sng" algn="ctr">
                      <a:solidFill>
                        <a:schemeClr val="accent1">
                          <a:lumMod val="50000"/>
                        </a:schemeClr>
                      </a:solidFill>
                      <a:prstDash val="solid"/>
                      <a:round/>
                      <a:headEnd type="none" w="med" len="med"/>
                      <a:tailEnd type="none" w="med" len="med"/>
                    </a:lnL>
                    <a:lnR>
                      <a:noFill/>
                    </a:lnR>
                    <a:lnT w="12700" cmpd="sng">
                      <a:noFill/>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marR="0" algn="ctr">
                        <a:lnSpc>
                          <a:spcPct val="107000"/>
                        </a:lnSpc>
                        <a:spcBef>
                          <a:spcPts val="25"/>
                        </a:spcBef>
                        <a:spcAft>
                          <a:spcPts val="25"/>
                        </a:spcAft>
                      </a:pPr>
                      <a:r>
                        <a:rPr lang="en-US" sz="1600" b="0" dirty="0">
                          <a:solidFill>
                            <a:schemeClr val="tx1"/>
                          </a:solidFill>
                          <a:effectLst/>
                          <a:latin typeface="+mn-lt"/>
                          <a:cs typeface="Arial" panose="020B0604020202020204" pitchFamily="34" charset="0"/>
                        </a:rPr>
                        <a:t>25</a:t>
                      </a:r>
                      <a:endParaRPr lang="en-US" sz="1600" b="0" dirty="0">
                        <a:solidFill>
                          <a:schemeClr val="tx1"/>
                        </a:solidFill>
                        <a:effectLst/>
                        <a:latin typeface="+mn-lt"/>
                        <a:ea typeface="Times New Roman" panose="02020603050405020304" pitchFamily="18" charset="0"/>
                        <a:cs typeface="Arial" panose="020B0604020202020204" pitchFamily="34" charset="0"/>
                      </a:endParaRPr>
                    </a:p>
                  </a:txBody>
                  <a:tcPr marL="2859" marR="2859" marT="0" marB="0">
                    <a:lnL>
                      <a:noFill/>
                    </a:lnL>
                    <a:lnR w="12700" cap="flat" cmpd="sng" algn="ctr">
                      <a:noFill/>
                      <a:prstDash val="solid"/>
                      <a:round/>
                      <a:headEnd type="none" w="med" len="med"/>
                      <a:tailEnd type="none" w="med" len="med"/>
                    </a:lnR>
                    <a:lnT w="12700" cmpd="sng">
                      <a:noFill/>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marR="0" algn="ctr">
                        <a:lnSpc>
                          <a:spcPct val="107000"/>
                        </a:lnSpc>
                        <a:spcBef>
                          <a:spcPts val="25"/>
                        </a:spcBef>
                        <a:spcAft>
                          <a:spcPts val="25"/>
                        </a:spcAft>
                      </a:pPr>
                      <a:r>
                        <a:rPr lang="en-US" sz="1600" b="0" dirty="0">
                          <a:solidFill>
                            <a:schemeClr val="tx1"/>
                          </a:solidFill>
                          <a:effectLst/>
                          <a:latin typeface="+mn-lt"/>
                          <a:ea typeface="Times New Roman" panose="02020603050405020304" pitchFamily="18" charset="0"/>
                          <a:cs typeface="Arial" panose="020B0604020202020204" pitchFamily="34" charset="0"/>
                        </a:rPr>
                        <a:t>25</a:t>
                      </a:r>
                    </a:p>
                  </a:txBody>
                  <a:tcPr marL="2859" marR="2859" marT="0" marB="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91440" marR="0" algn="ctr">
                        <a:lnSpc>
                          <a:spcPct val="107000"/>
                        </a:lnSpc>
                        <a:spcBef>
                          <a:spcPts val="25"/>
                        </a:spcBef>
                        <a:spcAft>
                          <a:spcPts val="25"/>
                        </a:spcAft>
                      </a:pPr>
                      <a:r>
                        <a:rPr lang="en-US" sz="1600" b="0" dirty="0">
                          <a:solidFill>
                            <a:schemeClr val="tx1"/>
                          </a:solidFill>
                          <a:effectLst/>
                          <a:latin typeface="+mn-lt"/>
                          <a:ea typeface="Times New Roman" panose="02020603050405020304" pitchFamily="18" charset="0"/>
                          <a:cs typeface="Arial" panose="020B0604020202020204" pitchFamily="34" charset="0"/>
                        </a:rPr>
                        <a:t>24</a:t>
                      </a:r>
                    </a:p>
                  </a:txBody>
                  <a:tcPr marL="2859" marR="2859" marT="0" marB="0">
                    <a:lnL>
                      <a:noFill/>
                    </a:lnL>
                    <a:lnR w="12700" cap="flat" cmpd="sng" algn="ctr">
                      <a:solidFill>
                        <a:schemeClr val="accent1">
                          <a:lumMod val="50000"/>
                        </a:schemeClr>
                      </a:solidFill>
                      <a:prstDash val="solid"/>
                      <a:round/>
                      <a:headEnd type="none" w="med" len="med"/>
                      <a:tailEnd type="none" w="med" len="med"/>
                    </a:lnR>
                    <a:lnT w="12700" cmpd="sng">
                      <a:noFill/>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63901823"/>
                  </a:ext>
                </a:extLst>
              </a:tr>
            </a:tbl>
          </a:graphicData>
        </a:graphic>
      </p:graphicFrame>
      <p:sp>
        <p:nvSpPr>
          <p:cNvPr id="4" name="TextBox 3">
            <a:extLst>
              <a:ext uri="{FF2B5EF4-FFF2-40B4-BE49-F238E27FC236}">
                <a16:creationId xmlns:a16="http://schemas.microsoft.com/office/drawing/2014/main" id="{5702B7FC-AC7A-B543-9832-681370618657}"/>
              </a:ext>
            </a:extLst>
          </p:cNvPr>
          <p:cNvSpPr txBox="1"/>
          <p:nvPr/>
        </p:nvSpPr>
        <p:spPr>
          <a:xfrm>
            <a:off x="2881087" y="6164799"/>
            <a:ext cx="6538684" cy="369332"/>
          </a:xfrm>
          <a:prstGeom prst="rect">
            <a:avLst/>
          </a:prstGeom>
          <a:noFill/>
          <a:ln w="28575">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tx1">
                    <a:lumMod val="60000"/>
                    <a:lumOff val="40000"/>
                  </a:schemeClr>
                </a:solidFill>
                <a:effectLst/>
                <a:uLnTx/>
                <a:uFillTx/>
                <a:latin typeface="Calibri" panose="020F0502020204030204"/>
                <a:ea typeface="+mn-ea"/>
                <a:cs typeface="+mn-cs"/>
              </a:rPr>
              <a:t>Hochman JS et al. JAMA Cardiology. 2019 Mar 1;4(3):273-86.</a:t>
            </a:r>
          </a:p>
        </p:txBody>
      </p:sp>
      <p:sp>
        <p:nvSpPr>
          <p:cNvPr id="5" name="TextBox 4"/>
          <p:cNvSpPr txBox="1"/>
          <p:nvPr/>
        </p:nvSpPr>
        <p:spPr>
          <a:xfrm>
            <a:off x="866453" y="5900787"/>
            <a:ext cx="505978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Median values reported with 25th and 75th percentiles</a:t>
            </a:r>
          </a:p>
        </p:txBody>
      </p:sp>
      <p:sp>
        <p:nvSpPr>
          <p:cNvPr id="3" name="Rectangle 2">
            <a:extLst>
              <a:ext uri="{FF2B5EF4-FFF2-40B4-BE49-F238E27FC236}">
                <a16:creationId xmlns:a16="http://schemas.microsoft.com/office/drawing/2014/main" id="{B79D5510-E8AE-EA4B-BC18-7C0C19A1EF01}"/>
              </a:ext>
            </a:extLst>
          </p:cNvPr>
          <p:cNvSpPr/>
          <p:nvPr/>
        </p:nvSpPr>
        <p:spPr>
          <a:xfrm>
            <a:off x="849084" y="2638269"/>
            <a:ext cx="11097834" cy="299803"/>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7" name="Rectangle 6">
            <a:extLst>
              <a:ext uri="{FF2B5EF4-FFF2-40B4-BE49-F238E27FC236}">
                <a16:creationId xmlns:a16="http://schemas.microsoft.com/office/drawing/2014/main" id="{37CAAE20-E50B-A84F-BB09-04DDEDED5356}"/>
              </a:ext>
            </a:extLst>
          </p:cNvPr>
          <p:cNvSpPr/>
          <p:nvPr/>
        </p:nvSpPr>
        <p:spPr>
          <a:xfrm>
            <a:off x="849084" y="3184819"/>
            <a:ext cx="11108340" cy="299803"/>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CB4B10A-77B1-CB42-AA54-CF58280B181B}"/>
              </a:ext>
            </a:extLst>
          </p:cNvPr>
          <p:cNvSpPr/>
          <p:nvPr/>
        </p:nvSpPr>
        <p:spPr>
          <a:xfrm>
            <a:off x="856348" y="5120640"/>
            <a:ext cx="11097835" cy="236957"/>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7CAAE20-E50B-A84F-BB09-04DDEDED5356}"/>
              </a:ext>
            </a:extLst>
          </p:cNvPr>
          <p:cNvSpPr/>
          <p:nvPr/>
        </p:nvSpPr>
        <p:spPr>
          <a:xfrm>
            <a:off x="861773" y="4271208"/>
            <a:ext cx="11097833" cy="299803"/>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7CAAE20-E50B-A84F-BB09-04DDEDED5356}"/>
              </a:ext>
            </a:extLst>
          </p:cNvPr>
          <p:cNvSpPr/>
          <p:nvPr/>
        </p:nvSpPr>
        <p:spPr>
          <a:xfrm>
            <a:off x="861773" y="4560761"/>
            <a:ext cx="11067356" cy="270712"/>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311041059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p:cNvSpPr>
            <a:spLocks noGrp="1" noChangeArrowheads="1"/>
          </p:cNvSpPr>
          <p:nvPr>
            <p:ph type="title"/>
          </p:nvPr>
        </p:nvSpPr>
        <p:spPr>
          <a:xfrm>
            <a:off x="1255482" y="0"/>
            <a:ext cx="10098314" cy="1204686"/>
          </a:xfrm>
        </p:spPr>
        <p:txBody>
          <a:bodyPr>
            <a:normAutofit/>
          </a:bodyPr>
          <a:lstStyle/>
          <a:p>
            <a:pPr algn="ctr"/>
            <a:r>
              <a:rPr lang="en-US" altLang="en-US" dirty="0"/>
              <a:t>Qualifying Stress Test</a:t>
            </a:r>
          </a:p>
        </p:txBody>
      </p:sp>
      <p:sp>
        <p:nvSpPr>
          <p:cNvPr id="4" name="TextBox 3"/>
          <p:cNvSpPr txBox="1"/>
          <p:nvPr/>
        </p:nvSpPr>
        <p:spPr>
          <a:xfrm>
            <a:off x="1255482" y="4641993"/>
            <a:ext cx="772087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*Only severe qualified by ETT </a:t>
            </a:r>
          </a:p>
        </p:txBody>
      </p:sp>
      <p:graphicFrame>
        <p:nvGraphicFramePr>
          <p:cNvPr id="8" name="Table 7">
            <a:extLst>
              <a:ext uri="{FF2B5EF4-FFF2-40B4-BE49-F238E27FC236}">
                <a16:creationId xmlns:a16="http://schemas.microsoft.com/office/drawing/2014/main" id="{394A6075-5444-C445-8828-899C10D7D68C}"/>
              </a:ext>
            </a:extLst>
          </p:cNvPr>
          <p:cNvGraphicFramePr>
            <a:graphicFrameLocks noGrp="1"/>
          </p:cNvGraphicFramePr>
          <p:nvPr/>
        </p:nvGraphicFramePr>
        <p:xfrm>
          <a:off x="1088570" y="1565841"/>
          <a:ext cx="10265225" cy="2891684"/>
        </p:xfrm>
        <a:graphic>
          <a:graphicData uri="http://schemas.openxmlformats.org/drawingml/2006/table">
            <a:tbl>
              <a:tblPr firstRow="1" bandRow="1">
                <a:tableStyleId>{793D81CF-94F2-401A-BA57-92F5A7B2D0C5}</a:tableStyleId>
              </a:tblPr>
              <a:tblGrid>
                <a:gridCol w="4034705">
                  <a:extLst>
                    <a:ext uri="{9D8B030D-6E8A-4147-A177-3AD203B41FA5}">
                      <a16:colId xmlns:a16="http://schemas.microsoft.com/office/drawing/2014/main" val="433068650"/>
                    </a:ext>
                  </a:extLst>
                </a:gridCol>
                <a:gridCol w="2076840">
                  <a:extLst>
                    <a:ext uri="{9D8B030D-6E8A-4147-A177-3AD203B41FA5}">
                      <a16:colId xmlns:a16="http://schemas.microsoft.com/office/drawing/2014/main" val="3628018383"/>
                    </a:ext>
                  </a:extLst>
                </a:gridCol>
                <a:gridCol w="2076840">
                  <a:extLst>
                    <a:ext uri="{9D8B030D-6E8A-4147-A177-3AD203B41FA5}">
                      <a16:colId xmlns:a16="http://schemas.microsoft.com/office/drawing/2014/main" val="1412094732"/>
                    </a:ext>
                  </a:extLst>
                </a:gridCol>
                <a:gridCol w="2076840">
                  <a:extLst>
                    <a:ext uri="{9D8B030D-6E8A-4147-A177-3AD203B41FA5}">
                      <a16:colId xmlns:a16="http://schemas.microsoft.com/office/drawing/2014/main" val="3477762430"/>
                    </a:ext>
                  </a:extLst>
                </a:gridCol>
              </a:tblGrid>
              <a:tr h="894614">
                <a:tc>
                  <a:txBody>
                    <a:bodyPr/>
                    <a:lstStyle/>
                    <a:p>
                      <a:pPr marL="91440" marR="0" indent="0" algn="l">
                        <a:lnSpc>
                          <a:spcPct val="107000"/>
                        </a:lnSpc>
                        <a:spcBef>
                          <a:spcPts val="25"/>
                        </a:spcBef>
                        <a:spcAft>
                          <a:spcPts val="25"/>
                        </a:spcAft>
                      </a:pPr>
                      <a:r>
                        <a:rPr lang="en-US" sz="1800" b="1" dirty="0">
                          <a:solidFill>
                            <a:schemeClr val="bg1"/>
                          </a:solidFill>
                          <a:effectLst/>
                          <a:latin typeface="+mn-lt"/>
                          <a:cs typeface="Arial" panose="020B0604020202020204" pitchFamily="34" charset="0"/>
                        </a:rPr>
                        <a:t>Characteristic</a:t>
                      </a:r>
                      <a:endParaRPr lang="en-US" sz="1800" b="1" dirty="0">
                        <a:solidFill>
                          <a:schemeClr val="bg1"/>
                        </a:solidFill>
                        <a:effectLst/>
                        <a:latin typeface="+mn-lt"/>
                        <a:ea typeface="Times New Roman" panose="02020603050405020304" pitchFamily="18" charset="0"/>
                        <a:cs typeface="Arial" panose="020B0604020202020204" pitchFamily="34" charset="0"/>
                      </a:endParaRPr>
                    </a:p>
                  </a:txBody>
                  <a:tcPr marL="2859" marR="2859" marT="0" marB="0" anchor="ctr">
                    <a:lnL w="12700" cap="flat" cmpd="sng" algn="ctr">
                      <a:solidFill>
                        <a:schemeClr val="accent1">
                          <a:lumMod val="50000"/>
                        </a:schemeClr>
                      </a:solidFill>
                      <a:prstDash val="solid"/>
                      <a:round/>
                      <a:headEnd type="none" w="med" len="med"/>
                      <a:tailEnd type="none" w="med" len="med"/>
                    </a:lnL>
                    <a:lnR>
                      <a:noFill/>
                    </a:lnR>
                    <a:lnT w="12700" cap="flat" cmpd="sng" algn="ctr">
                      <a:solidFill>
                        <a:schemeClr val="accent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75000"/>
                      </a:schemeClr>
                    </a:solidFill>
                  </a:tcPr>
                </a:tc>
                <a:tc>
                  <a:txBody>
                    <a:bodyPr/>
                    <a:lstStyle/>
                    <a:p>
                      <a:pPr marL="91440" marR="0" algn="ctr">
                        <a:lnSpc>
                          <a:spcPct val="107000"/>
                        </a:lnSpc>
                        <a:spcBef>
                          <a:spcPts val="25"/>
                        </a:spcBef>
                        <a:spcAft>
                          <a:spcPts val="25"/>
                        </a:spcAft>
                      </a:pPr>
                      <a:r>
                        <a:rPr lang="en-US" sz="1800" b="1" dirty="0">
                          <a:solidFill>
                            <a:schemeClr val="bg1"/>
                          </a:solidFill>
                          <a:effectLst/>
                          <a:latin typeface="+mn-lt"/>
                          <a:cs typeface="Arial" panose="020B0604020202020204" pitchFamily="34" charset="0"/>
                        </a:rPr>
                        <a:t>Total</a:t>
                      </a:r>
                      <a:endParaRPr lang="en-US" sz="1800" b="1" dirty="0">
                        <a:solidFill>
                          <a:schemeClr val="bg1"/>
                        </a:solidFill>
                        <a:effectLst/>
                        <a:latin typeface="+mn-lt"/>
                        <a:ea typeface="Times New Roman" panose="02020603050405020304" pitchFamily="18" charset="0"/>
                        <a:cs typeface="Arial" panose="020B0604020202020204" pitchFamily="34" charset="0"/>
                      </a:endParaRPr>
                    </a:p>
                  </a:txBody>
                  <a:tcPr marL="2859" marR="2859" marT="0" marB="0" anchor="ctr">
                    <a:lnL>
                      <a:noFill/>
                    </a:lnL>
                    <a:lnR w="12700" cap="flat" cmpd="sng" algn="ctr">
                      <a:no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75000"/>
                      </a:schemeClr>
                    </a:solidFill>
                  </a:tcPr>
                </a:tc>
                <a:tc>
                  <a:txBody>
                    <a:bodyPr/>
                    <a:lstStyle/>
                    <a:p>
                      <a:pPr marL="91440" marR="0" algn="ctr">
                        <a:lnSpc>
                          <a:spcPct val="107000"/>
                        </a:lnSpc>
                        <a:spcBef>
                          <a:spcPts val="25"/>
                        </a:spcBef>
                        <a:spcAft>
                          <a:spcPts val="25"/>
                        </a:spcAft>
                      </a:pPr>
                      <a:r>
                        <a:rPr lang="en-US" sz="1800" b="1" dirty="0">
                          <a:solidFill>
                            <a:schemeClr val="bg1"/>
                          </a:solidFill>
                          <a:effectLst/>
                          <a:latin typeface="+mn-lt"/>
                          <a:cs typeface="Arial" panose="020B0604020202020204" pitchFamily="34" charset="0"/>
                        </a:rPr>
                        <a:t>INV</a:t>
                      </a:r>
                      <a:r>
                        <a:rPr lang="en-US" sz="1800" b="1" baseline="0" dirty="0">
                          <a:solidFill>
                            <a:schemeClr val="bg1"/>
                          </a:solidFill>
                          <a:effectLst/>
                          <a:latin typeface="+mn-lt"/>
                          <a:cs typeface="Arial" panose="020B0604020202020204" pitchFamily="34" charset="0"/>
                        </a:rPr>
                        <a:t> </a:t>
                      </a:r>
                    </a:p>
                  </a:txBody>
                  <a:tcPr marL="2859" marR="2859" marT="0" marB="0" anchor="ctr">
                    <a:lnL w="12700" cap="flat" cmpd="sng" algn="ctr">
                      <a:noFill/>
                      <a:prstDash val="solid"/>
                      <a:round/>
                      <a:headEnd type="none" w="med" len="med"/>
                      <a:tailEnd type="none" w="med" len="med"/>
                    </a:lnL>
                    <a:lnR>
                      <a:noFill/>
                    </a:lnR>
                    <a:lnT w="12700" cap="flat" cmpd="sng" algn="ctr">
                      <a:solidFill>
                        <a:schemeClr val="accent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marL="91440" marR="0" algn="ctr">
                        <a:lnSpc>
                          <a:spcPct val="107000"/>
                        </a:lnSpc>
                        <a:spcBef>
                          <a:spcPts val="25"/>
                        </a:spcBef>
                        <a:spcAft>
                          <a:spcPts val="25"/>
                        </a:spcAft>
                      </a:pPr>
                      <a:r>
                        <a:rPr lang="en-US" sz="1800" b="1" dirty="0">
                          <a:solidFill>
                            <a:schemeClr val="bg1"/>
                          </a:solidFill>
                          <a:effectLst/>
                          <a:latin typeface="+mn-lt"/>
                          <a:cs typeface="Arial" panose="020B0604020202020204" pitchFamily="34" charset="0"/>
                        </a:rPr>
                        <a:t>CON</a:t>
                      </a:r>
                    </a:p>
                  </a:txBody>
                  <a:tcPr marL="2859" marR="2859" marT="0" marB="0" anchor="ctr">
                    <a:lnL>
                      <a:noFill/>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921855018"/>
                  </a:ext>
                </a:extLst>
              </a:tr>
              <a:tr h="442402">
                <a:tc>
                  <a:txBody>
                    <a:bodyPr/>
                    <a:lstStyle/>
                    <a:p>
                      <a:pPr marL="91440" marR="0">
                        <a:lnSpc>
                          <a:spcPct val="106000"/>
                        </a:lnSpc>
                        <a:spcBef>
                          <a:spcPts val="25"/>
                        </a:spcBef>
                        <a:spcAft>
                          <a:spcPts val="25"/>
                        </a:spcAft>
                      </a:pPr>
                      <a:r>
                        <a:rPr lang="en-US" sz="1600" kern="1200" dirty="0">
                          <a:solidFill>
                            <a:schemeClr val="tx1"/>
                          </a:solidFill>
                          <a:effectLst/>
                          <a:latin typeface="+mn-lt"/>
                        </a:rPr>
                        <a:t>Baseline Inducible Ischemia*</a:t>
                      </a:r>
                      <a:endParaRPr lang="en-US" sz="1600" dirty="0">
                        <a:solidFill>
                          <a:schemeClr val="tx1"/>
                        </a:solidFill>
                        <a:effectLst/>
                        <a:latin typeface="+mn-lt"/>
                        <a:ea typeface="Times New Roman" panose="02020603050405020304" pitchFamily="18" charset="0"/>
                        <a:cs typeface="Times New Roman" panose="02020603050405020304" pitchFamily="18" charset="0"/>
                      </a:endParaRPr>
                    </a:p>
                  </a:txBody>
                  <a:tcPr marL="2091" marR="2091" marT="6273" marB="0" anchor="ctr">
                    <a:lnL w="12700" cap="flat" cmpd="sng" algn="ctr">
                      <a:solidFill>
                        <a:schemeClr val="accent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DD7DE"/>
                    </a:solidFill>
                  </a:tcPr>
                </a:tc>
                <a:tc>
                  <a:txBody>
                    <a:bodyPr/>
                    <a:lstStyle/>
                    <a:p>
                      <a:pPr marL="91440" marR="0" algn="ctr">
                        <a:lnSpc>
                          <a:spcPct val="106000"/>
                        </a:lnSpc>
                        <a:spcBef>
                          <a:spcPts val="25"/>
                        </a:spcBef>
                        <a:spcAft>
                          <a:spcPts val="25"/>
                        </a:spcAft>
                      </a:pPr>
                      <a:endParaRPr lang="en-US" sz="1600" dirty="0">
                        <a:solidFill>
                          <a:schemeClr val="tx1"/>
                        </a:solidFill>
                        <a:effectLst/>
                        <a:latin typeface="+mn-lt"/>
                        <a:ea typeface="Times New Roman" panose="02020603050405020304" pitchFamily="18" charset="0"/>
                        <a:cs typeface="Times New Roman" panose="02020603050405020304" pitchFamily="18" charset="0"/>
                      </a:endParaRPr>
                    </a:p>
                  </a:txBody>
                  <a:tcPr marL="2091" marR="2091" marT="627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DD7DE"/>
                    </a:solidFill>
                  </a:tcPr>
                </a:tc>
                <a:tc>
                  <a:txBody>
                    <a:bodyPr/>
                    <a:lstStyle/>
                    <a:p>
                      <a:pPr marL="91440" marR="0" algn="ctr">
                        <a:lnSpc>
                          <a:spcPct val="106000"/>
                        </a:lnSpc>
                        <a:spcBef>
                          <a:spcPts val="25"/>
                        </a:spcBef>
                        <a:spcAft>
                          <a:spcPts val="25"/>
                        </a:spcAft>
                      </a:pPr>
                      <a:endParaRPr lang="en-US" sz="1600" dirty="0">
                        <a:solidFill>
                          <a:schemeClr val="tx1"/>
                        </a:solidFill>
                        <a:effectLst/>
                        <a:latin typeface="+mn-lt"/>
                        <a:ea typeface="Times New Roman" panose="02020603050405020304" pitchFamily="18" charset="0"/>
                        <a:cs typeface="Times New Roman" panose="02020603050405020304" pitchFamily="18" charset="0"/>
                      </a:endParaRPr>
                    </a:p>
                  </a:txBody>
                  <a:tcPr marL="2091" marR="2091" marT="6273"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3B4"/>
                    </a:solidFill>
                  </a:tcPr>
                </a:tc>
                <a:tc>
                  <a:txBody>
                    <a:bodyPr/>
                    <a:lstStyle/>
                    <a:p>
                      <a:pPr marL="91440" marR="0" algn="ctr">
                        <a:lnSpc>
                          <a:spcPct val="106000"/>
                        </a:lnSpc>
                        <a:spcBef>
                          <a:spcPts val="25"/>
                        </a:spcBef>
                        <a:spcAft>
                          <a:spcPts val="25"/>
                        </a:spcAft>
                      </a:pPr>
                      <a:endParaRPr lang="en-US" sz="1600" dirty="0">
                        <a:solidFill>
                          <a:schemeClr val="tx1"/>
                        </a:solidFill>
                        <a:effectLst/>
                        <a:latin typeface="+mn-lt"/>
                        <a:ea typeface="Times New Roman" panose="02020603050405020304" pitchFamily="18" charset="0"/>
                        <a:cs typeface="Times New Roman" panose="02020603050405020304" pitchFamily="18" charset="0"/>
                      </a:endParaRPr>
                    </a:p>
                  </a:txBody>
                  <a:tcPr marL="2091" marR="2091" marT="6273" marB="0" anchor="ctr">
                    <a:lnL>
                      <a:noFill/>
                    </a:lnL>
                    <a:lnR w="12700" cap="flat" cmpd="sng" algn="ctr">
                      <a:solidFill>
                        <a:schemeClr val="accent1">
                          <a:lumMod val="5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6E2F1"/>
                    </a:solidFill>
                  </a:tcPr>
                </a:tc>
                <a:extLst>
                  <a:ext uri="{0D108BD9-81ED-4DB2-BD59-A6C34878D82A}">
                    <a16:rowId xmlns:a16="http://schemas.microsoft.com/office/drawing/2014/main" val="1543717798"/>
                  </a:ext>
                </a:extLst>
              </a:tr>
              <a:tr h="388667">
                <a:tc>
                  <a:txBody>
                    <a:bodyPr/>
                    <a:lstStyle/>
                    <a:p>
                      <a:pPr marL="90488" marR="0" lvl="0" indent="141288" algn="l" defTabSz="914400" rtl="0" eaLnBrk="1" fontAlgn="auto" latinLnBrk="0" hangingPunct="1">
                        <a:lnSpc>
                          <a:spcPct val="106000"/>
                        </a:lnSpc>
                        <a:spcBef>
                          <a:spcPts val="25"/>
                        </a:spcBef>
                        <a:spcAft>
                          <a:spcPts val="25"/>
                        </a:spcAft>
                        <a:buClrTx/>
                        <a:buSzTx/>
                        <a:buFontTx/>
                        <a:buNone/>
                        <a:tabLst/>
                        <a:defRPr/>
                      </a:pPr>
                      <a:r>
                        <a:rPr lang="en-US" sz="1600" kern="1200" dirty="0">
                          <a:solidFill>
                            <a:schemeClr val="tx1"/>
                          </a:solidFill>
                          <a:effectLst/>
                          <a:latin typeface="+mn-lt"/>
                        </a:rPr>
                        <a:t>Severe </a:t>
                      </a:r>
                      <a:r>
                        <a:rPr lang="en-US" sz="1600" strike="sngStrike" kern="1200" dirty="0">
                          <a:solidFill>
                            <a:schemeClr val="tx1"/>
                          </a:solidFill>
                          <a:effectLst/>
                          <a:latin typeface="+mn-lt"/>
                        </a:rPr>
                        <a:t> </a:t>
                      </a:r>
                      <a:endParaRPr lang="en-US" sz="1600" strike="sngStrike" dirty="0">
                        <a:solidFill>
                          <a:schemeClr val="tx1"/>
                        </a:solidFill>
                        <a:effectLst/>
                        <a:latin typeface="+mn-lt"/>
                        <a:ea typeface="Times New Roman" panose="02020603050405020304" pitchFamily="18" charset="0"/>
                        <a:cs typeface="Times New Roman" panose="02020603050405020304" pitchFamily="18" charset="0"/>
                      </a:endParaRPr>
                    </a:p>
                  </a:txBody>
                  <a:tcPr marL="2091" marR="2091" marT="6273" marB="0" anchor="ctr">
                    <a:lnL w="12700" cap="flat" cmpd="sng" algn="ctr">
                      <a:solidFill>
                        <a:schemeClr val="accent1">
                          <a:lumMod val="50000"/>
                        </a:schemeClr>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tc>
                  <a:txBody>
                    <a:bodyPr/>
                    <a:lstStyle/>
                    <a:p>
                      <a:pPr marL="91440" marR="0" algn="ctr">
                        <a:lnSpc>
                          <a:spcPct val="106000"/>
                        </a:lnSpc>
                        <a:spcBef>
                          <a:spcPts val="25"/>
                        </a:spcBef>
                        <a:spcAft>
                          <a:spcPts val="25"/>
                        </a:spcAft>
                      </a:pPr>
                      <a:r>
                        <a:rPr lang="en-US" sz="1600" kern="1200" dirty="0">
                          <a:solidFill>
                            <a:schemeClr val="tx1"/>
                          </a:solidFill>
                          <a:effectLst/>
                          <a:latin typeface="+mn-lt"/>
                        </a:rPr>
                        <a:t>54</a:t>
                      </a:r>
                      <a:r>
                        <a:rPr lang="en-US" sz="1600" dirty="0">
                          <a:solidFill>
                            <a:schemeClr val="tx1"/>
                          </a:solidFill>
                          <a:effectLst/>
                          <a:latin typeface="+mn-lt"/>
                          <a:ea typeface="Times New Roman" panose="02020603050405020304" pitchFamily="18" charset="0"/>
                          <a:cs typeface="Times New Roman" panose="02020603050405020304" pitchFamily="18" charset="0"/>
                        </a:rPr>
                        <a:t>%</a:t>
                      </a:r>
                    </a:p>
                  </a:txBody>
                  <a:tcPr marL="2091" marR="2091" marT="6273" marB="0" anchor="ctr">
                    <a:lnL>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91440" marR="0" algn="ctr">
                        <a:lnSpc>
                          <a:spcPct val="106000"/>
                        </a:lnSpc>
                        <a:spcBef>
                          <a:spcPts val="25"/>
                        </a:spcBef>
                        <a:spcAft>
                          <a:spcPts val="25"/>
                        </a:spcAft>
                      </a:pPr>
                      <a:r>
                        <a:rPr lang="en-US" sz="1600" dirty="0">
                          <a:solidFill>
                            <a:schemeClr val="tx1"/>
                          </a:solidFill>
                          <a:effectLst/>
                          <a:latin typeface="+mn-lt"/>
                          <a:ea typeface="Times New Roman" panose="02020603050405020304" pitchFamily="18" charset="0"/>
                          <a:cs typeface="Times New Roman" panose="02020603050405020304" pitchFamily="18" charset="0"/>
                        </a:rPr>
                        <a:t>53%</a:t>
                      </a:r>
                    </a:p>
                  </a:txBody>
                  <a:tcPr marL="2091" marR="2091" marT="6273"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91440" marR="0" algn="ctr">
                        <a:lnSpc>
                          <a:spcPct val="106000"/>
                        </a:lnSpc>
                        <a:spcBef>
                          <a:spcPts val="25"/>
                        </a:spcBef>
                        <a:spcAft>
                          <a:spcPts val="25"/>
                        </a:spcAft>
                      </a:pPr>
                      <a:r>
                        <a:rPr lang="en-US" sz="1600" dirty="0">
                          <a:solidFill>
                            <a:schemeClr val="tx1"/>
                          </a:solidFill>
                          <a:effectLst/>
                          <a:latin typeface="+mn-lt"/>
                          <a:ea typeface="Times New Roman" panose="02020603050405020304" pitchFamily="18" charset="0"/>
                          <a:cs typeface="Times New Roman" panose="02020603050405020304" pitchFamily="18" charset="0"/>
                        </a:rPr>
                        <a:t>55%</a:t>
                      </a:r>
                    </a:p>
                  </a:txBody>
                  <a:tcPr marL="2091" marR="2091" marT="6273" marB="0" anchor="ctr">
                    <a:lnL>
                      <a:noFill/>
                    </a:lnL>
                    <a:lnR w="12700" cap="flat" cmpd="sng" algn="ctr">
                      <a:solidFill>
                        <a:schemeClr val="accent1">
                          <a:lumMod val="5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37786088"/>
                  </a:ext>
                </a:extLst>
              </a:tr>
              <a:tr h="388667">
                <a:tc>
                  <a:txBody>
                    <a:bodyPr/>
                    <a:lstStyle/>
                    <a:p>
                      <a:pPr marL="90488" marR="0" indent="141288">
                        <a:lnSpc>
                          <a:spcPct val="106000"/>
                        </a:lnSpc>
                        <a:spcBef>
                          <a:spcPts val="25"/>
                        </a:spcBef>
                        <a:spcAft>
                          <a:spcPts val="25"/>
                        </a:spcAft>
                      </a:pPr>
                      <a:r>
                        <a:rPr lang="en-US" sz="1600" kern="1200" dirty="0">
                          <a:solidFill>
                            <a:schemeClr val="tx1"/>
                          </a:solidFill>
                          <a:effectLst/>
                          <a:latin typeface="+mn-lt"/>
                        </a:rPr>
                        <a:t>Moderate </a:t>
                      </a:r>
                      <a:r>
                        <a:rPr lang="en-US" sz="1600" strike="sngStrike" kern="1200" dirty="0">
                          <a:solidFill>
                            <a:schemeClr val="tx1"/>
                          </a:solidFill>
                          <a:effectLst/>
                          <a:latin typeface="+mn-lt"/>
                        </a:rPr>
                        <a:t> </a:t>
                      </a:r>
                      <a:endParaRPr lang="en-US" sz="1600" strike="sngStrike" dirty="0">
                        <a:solidFill>
                          <a:schemeClr val="tx1"/>
                        </a:solidFill>
                        <a:effectLst/>
                        <a:latin typeface="+mn-lt"/>
                        <a:ea typeface="Times New Roman" panose="02020603050405020304" pitchFamily="18" charset="0"/>
                        <a:cs typeface="Times New Roman" panose="02020603050405020304" pitchFamily="18" charset="0"/>
                      </a:endParaRPr>
                    </a:p>
                  </a:txBody>
                  <a:tcPr marL="2091" marR="2091" marT="6273" marB="0" anchor="ctr">
                    <a:lnL w="12700" cap="flat" cmpd="sng" algn="ctr">
                      <a:solidFill>
                        <a:schemeClr val="accent1">
                          <a:lumMod val="50000"/>
                        </a:schemeClr>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solidFill>
                      <a:srgbClr val="CFD7DF"/>
                    </a:solidFill>
                  </a:tcPr>
                </a:tc>
                <a:tc>
                  <a:txBody>
                    <a:bodyPr/>
                    <a:lstStyle/>
                    <a:p>
                      <a:pPr marL="91440" marR="0" algn="ctr">
                        <a:lnSpc>
                          <a:spcPct val="106000"/>
                        </a:lnSpc>
                        <a:spcBef>
                          <a:spcPts val="25"/>
                        </a:spcBef>
                        <a:spcAft>
                          <a:spcPts val="25"/>
                        </a:spcAft>
                      </a:pPr>
                      <a:r>
                        <a:rPr lang="en-US" sz="1600" kern="1200" dirty="0">
                          <a:solidFill>
                            <a:schemeClr val="tx1"/>
                          </a:solidFill>
                          <a:effectLst/>
                          <a:latin typeface="+mn-lt"/>
                        </a:rPr>
                        <a:t> 33</a:t>
                      </a:r>
                      <a:r>
                        <a:rPr lang="en-US" sz="1600" dirty="0">
                          <a:solidFill>
                            <a:schemeClr val="tx1"/>
                          </a:solidFill>
                          <a:effectLst/>
                          <a:latin typeface="+mn-lt"/>
                          <a:ea typeface="Times New Roman" panose="02020603050405020304" pitchFamily="18" charset="0"/>
                          <a:cs typeface="Times New Roman" panose="02020603050405020304" pitchFamily="18" charset="0"/>
                        </a:rPr>
                        <a:t>%</a:t>
                      </a:r>
                    </a:p>
                  </a:txBody>
                  <a:tcPr marL="2091" marR="2091" marT="6273" marB="0" anchor="ctr">
                    <a:lnL>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FD7DF"/>
                    </a:solidFill>
                  </a:tcPr>
                </a:tc>
                <a:tc>
                  <a:txBody>
                    <a:bodyPr/>
                    <a:lstStyle/>
                    <a:p>
                      <a:pPr marL="91440" marR="0" algn="ctr">
                        <a:lnSpc>
                          <a:spcPct val="106000"/>
                        </a:lnSpc>
                        <a:spcBef>
                          <a:spcPts val="25"/>
                        </a:spcBef>
                        <a:spcAft>
                          <a:spcPts val="25"/>
                        </a:spcAft>
                      </a:pPr>
                      <a:r>
                        <a:rPr lang="en-US" sz="1600" dirty="0">
                          <a:solidFill>
                            <a:schemeClr val="tx1"/>
                          </a:solidFill>
                          <a:effectLst/>
                          <a:latin typeface="+mn-lt"/>
                          <a:ea typeface="Times New Roman" panose="02020603050405020304" pitchFamily="18" charset="0"/>
                          <a:cs typeface="Times New Roman" panose="02020603050405020304" pitchFamily="18" charset="0"/>
                        </a:rPr>
                        <a:t>34%</a:t>
                      </a:r>
                    </a:p>
                  </a:txBody>
                  <a:tcPr marL="2091" marR="2091" marT="6273"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3B4"/>
                    </a:solidFill>
                  </a:tcPr>
                </a:tc>
                <a:tc>
                  <a:txBody>
                    <a:bodyPr/>
                    <a:lstStyle/>
                    <a:p>
                      <a:pPr marL="91440" marR="0" algn="ctr">
                        <a:lnSpc>
                          <a:spcPct val="106000"/>
                        </a:lnSpc>
                        <a:spcBef>
                          <a:spcPts val="25"/>
                        </a:spcBef>
                        <a:spcAft>
                          <a:spcPts val="25"/>
                        </a:spcAft>
                      </a:pPr>
                      <a:r>
                        <a:rPr lang="en-US" sz="1600" dirty="0">
                          <a:solidFill>
                            <a:schemeClr val="tx1"/>
                          </a:solidFill>
                          <a:effectLst/>
                          <a:latin typeface="+mn-lt"/>
                          <a:ea typeface="Times New Roman" panose="02020603050405020304" pitchFamily="18" charset="0"/>
                          <a:cs typeface="Times New Roman" panose="02020603050405020304" pitchFamily="18" charset="0"/>
                        </a:rPr>
                        <a:t>32%</a:t>
                      </a:r>
                    </a:p>
                  </a:txBody>
                  <a:tcPr marL="2091" marR="2091" marT="6273" marB="0" anchor="ctr">
                    <a:lnL>
                      <a:noFill/>
                    </a:lnL>
                    <a:lnR w="12700" cap="flat" cmpd="sng" algn="ctr">
                      <a:solidFill>
                        <a:schemeClr val="accent1">
                          <a:lumMod val="5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6E2F1"/>
                    </a:solidFill>
                  </a:tcPr>
                </a:tc>
                <a:extLst>
                  <a:ext uri="{0D108BD9-81ED-4DB2-BD59-A6C34878D82A}">
                    <a16:rowId xmlns:a16="http://schemas.microsoft.com/office/drawing/2014/main" val="860318842"/>
                  </a:ext>
                </a:extLst>
              </a:tr>
              <a:tr h="388667">
                <a:tc>
                  <a:txBody>
                    <a:bodyPr/>
                    <a:lstStyle/>
                    <a:p>
                      <a:pPr marL="90488" marR="0" indent="141288">
                        <a:lnSpc>
                          <a:spcPct val="106000"/>
                        </a:lnSpc>
                        <a:spcBef>
                          <a:spcPts val="25"/>
                        </a:spcBef>
                        <a:spcAft>
                          <a:spcPts val="25"/>
                        </a:spcAft>
                      </a:pPr>
                      <a:r>
                        <a:rPr lang="en-US" sz="1600" kern="1200" dirty="0">
                          <a:solidFill>
                            <a:schemeClr val="tx1"/>
                          </a:solidFill>
                          <a:effectLst/>
                          <a:latin typeface="+mn-lt"/>
                        </a:rPr>
                        <a:t>Mild/None </a:t>
                      </a:r>
                      <a:r>
                        <a:rPr lang="en-US" sz="1600" strike="sngStrike" kern="1200" dirty="0">
                          <a:solidFill>
                            <a:schemeClr val="tx1"/>
                          </a:solidFill>
                          <a:effectLst/>
                          <a:latin typeface="+mn-lt"/>
                        </a:rPr>
                        <a:t> </a:t>
                      </a:r>
                      <a:endParaRPr lang="en-US" sz="1600" strike="sngStrike" dirty="0">
                        <a:solidFill>
                          <a:schemeClr val="tx1"/>
                        </a:solidFill>
                        <a:effectLst/>
                        <a:latin typeface="+mn-lt"/>
                        <a:ea typeface="Times New Roman" panose="02020603050405020304" pitchFamily="18" charset="0"/>
                        <a:cs typeface="Times New Roman" panose="02020603050405020304" pitchFamily="18" charset="0"/>
                      </a:endParaRPr>
                    </a:p>
                  </a:txBody>
                  <a:tcPr marL="2091" marR="2091" marT="6273" marB="0" anchor="ctr">
                    <a:lnL w="12700" cap="flat" cmpd="sng" algn="ctr">
                      <a:solidFill>
                        <a:schemeClr val="accent1">
                          <a:lumMod val="50000"/>
                        </a:schemeClr>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tc>
                  <a:txBody>
                    <a:bodyPr/>
                    <a:lstStyle/>
                    <a:p>
                      <a:pPr marL="91440" marR="0" algn="ctr">
                        <a:lnSpc>
                          <a:spcPct val="106000"/>
                        </a:lnSpc>
                        <a:spcBef>
                          <a:spcPts val="25"/>
                        </a:spcBef>
                        <a:spcAft>
                          <a:spcPts val="25"/>
                        </a:spcAft>
                      </a:pPr>
                      <a:r>
                        <a:rPr lang="en-US" sz="1600" kern="1200" dirty="0">
                          <a:solidFill>
                            <a:schemeClr val="tx1"/>
                          </a:solidFill>
                          <a:effectLst/>
                          <a:latin typeface="+mn-lt"/>
                          <a:ea typeface="+mn-ea"/>
                          <a:cs typeface="+mn-cs"/>
                        </a:rPr>
                        <a:t>12</a:t>
                      </a:r>
                      <a:r>
                        <a:rPr lang="en-US" sz="1600" dirty="0">
                          <a:solidFill>
                            <a:schemeClr val="tx1"/>
                          </a:solidFill>
                          <a:effectLst/>
                          <a:latin typeface="+mn-lt"/>
                          <a:ea typeface="Times New Roman" panose="02020603050405020304" pitchFamily="18" charset="0"/>
                          <a:cs typeface="Times New Roman" panose="02020603050405020304" pitchFamily="18" charset="0"/>
                        </a:rPr>
                        <a:t>%</a:t>
                      </a:r>
                    </a:p>
                  </a:txBody>
                  <a:tcPr marL="2091" marR="2091" marT="6273" marB="0" anchor="ctr">
                    <a:lnL>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91440" marR="0" algn="ctr">
                        <a:lnSpc>
                          <a:spcPct val="106000"/>
                        </a:lnSpc>
                        <a:spcBef>
                          <a:spcPts val="25"/>
                        </a:spcBef>
                        <a:spcAft>
                          <a:spcPts val="25"/>
                        </a:spcAft>
                      </a:pPr>
                      <a:r>
                        <a:rPr lang="en-US" sz="1600" dirty="0">
                          <a:solidFill>
                            <a:schemeClr val="tx1"/>
                          </a:solidFill>
                          <a:effectLst/>
                          <a:latin typeface="+mn-lt"/>
                          <a:ea typeface="Times New Roman" panose="02020603050405020304" pitchFamily="18" charset="0"/>
                          <a:cs typeface="Times New Roman" panose="02020603050405020304" pitchFamily="18" charset="0"/>
                        </a:rPr>
                        <a:t>12%</a:t>
                      </a:r>
                    </a:p>
                  </a:txBody>
                  <a:tcPr marL="2091" marR="2091" marT="6273"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91440" marR="0" algn="ctr">
                        <a:lnSpc>
                          <a:spcPct val="106000"/>
                        </a:lnSpc>
                        <a:spcBef>
                          <a:spcPts val="25"/>
                        </a:spcBef>
                        <a:spcAft>
                          <a:spcPts val="25"/>
                        </a:spcAft>
                      </a:pPr>
                      <a:r>
                        <a:rPr lang="en-US" sz="1600" dirty="0">
                          <a:solidFill>
                            <a:schemeClr val="tx1"/>
                          </a:solidFill>
                          <a:effectLst/>
                          <a:latin typeface="+mn-lt"/>
                          <a:ea typeface="Times New Roman" panose="02020603050405020304" pitchFamily="18" charset="0"/>
                          <a:cs typeface="Times New Roman" panose="02020603050405020304" pitchFamily="18" charset="0"/>
                        </a:rPr>
                        <a:t>12%</a:t>
                      </a:r>
                    </a:p>
                  </a:txBody>
                  <a:tcPr marL="2091" marR="2091" marT="6273" marB="0" anchor="ctr">
                    <a:lnL>
                      <a:noFill/>
                    </a:lnL>
                    <a:lnR w="12700" cap="flat" cmpd="sng" algn="ctr">
                      <a:solidFill>
                        <a:schemeClr val="accent1">
                          <a:lumMod val="5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35389036"/>
                  </a:ext>
                </a:extLst>
              </a:tr>
              <a:tr h="388667">
                <a:tc>
                  <a:txBody>
                    <a:bodyPr/>
                    <a:lstStyle/>
                    <a:p>
                      <a:pPr marL="90488" marR="0" indent="141288">
                        <a:lnSpc>
                          <a:spcPct val="106000"/>
                        </a:lnSpc>
                        <a:spcBef>
                          <a:spcPts val="25"/>
                        </a:spcBef>
                        <a:spcAft>
                          <a:spcPts val="25"/>
                        </a:spcAft>
                      </a:pPr>
                      <a:r>
                        <a:rPr lang="en-US" sz="1600" kern="1200" dirty="0">
                          <a:solidFill>
                            <a:schemeClr val="tx1"/>
                          </a:solidFill>
                          <a:effectLst/>
                          <a:latin typeface="+mn-lt"/>
                        </a:rPr>
                        <a:t>Uninterpretable </a:t>
                      </a:r>
                      <a:r>
                        <a:rPr lang="en-US" sz="1600" strike="sngStrike" kern="1200" dirty="0">
                          <a:solidFill>
                            <a:schemeClr val="tx1"/>
                          </a:solidFill>
                          <a:effectLst/>
                          <a:latin typeface="+mn-lt"/>
                        </a:rPr>
                        <a:t> </a:t>
                      </a:r>
                      <a:endParaRPr lang="en-US" sz="1600" strike="sngStrike" dirty="0">
                        <a:solidFill>
                          <a:schemeClr val="tx1"/>
                        </a:solidFill>
                        <a:effectLst/>
                        <a:latin typeface="+mn-lt"/>
                        <a:ea typeface="Times New Roman" panose="02020603050405020304" pitchFamily="18" charset="0"/>
                        <a:cs typeface="Times New Roman" panose="02020603050405020304" pitchFamily="18" charset="0"/>
                      </a:endParaRPr>
                    </a:p>
                  </a:txBody>
                  <a:tcPr marL="2091" marR="2091" marT="6273" marB="0" anchor="ctr">
                    <a:lnL w="12700" cap="flat" cmpd="sng" algn="ctr">
                      <a:solidFill>
                        <a:schemeClr val="accent1">
                          <a:lumMod val="50000"/>
                        </a:schemeClr>
                      </a:solidFill>
                      <a:prstDash val="solid"/>
                      <a:round/>
                      <a:headEnd type="none" w="med" len="med"/>
                      <a:tailEnd type="none" w="med" len="med"/>
                    </a:lnL>
                    <a:lnR>
                      <a:noFill/>
                    </a:lnR>
                    <a:lnT w="12700" cmpd="sng">
                      <a:noFill/>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DD7DE"/>
                    </a:solidFill>
                  </a:tcPr>
                </a:tc>
                <a:tc>
                  <a:txBody>
                    <a:bodyPr/>
                    <a:lstStyle/>
                    <a:p>
                      <a:pPr marL="91440" marR="0" algn="ctr">
                        <a:lnSpc>
                          <a:spcPct val="106000"/>
                        </a:lnSpc>
                        <a:spcBef>
                          <a:spcPts val="25"/>
                        </a:spcBef>
                        <a:spcAft>
                          <a:spcPts val="25"/>
                        </a:spcAft>
                      </a:pPr>
                      <a:r>
                        <a:rPr lang="en-US" sz="1600" kern="1200" dirty="0">
                          <a:solidFill>
                            <a:schemeClr val="tx1"/>
                          </a:solidFill>
                          <a:effectLst/>
                          <a:latin typeface="+mn-lt"/>
                        </a:rPr>
                        <a:t>1</a:t>
                      </a:r>
                      <a:r>
                        <a:rPr lang="en-US" sz="1600" dirty="0">
                          <a:solidFill>
                            <a:schemeClr val="tx1"/>
                          </a:solidFill>
                          <a:effectLst/>
                          <a:latin typeface="+mn-lt"/>
                          <a:ea typeface="Times New Roman" panose="02020603050405020304" pitchFamily="18" charset="0"/>
                          <a:cs typeface="Times New Roman" panose="02020603050405020304" pitchFamily="18" charset="0"/>
                        </a:rPr>
                        <a:t>%</a:t>
                      </a:r>
                    </a:p>
                  </a:txBody>
                  <a:tcPr marL="2091" marR="2091" marT="6273" marB="0" anchor="ctr">
                    <a:lnL>
                      <a:noFill/>
                    </a:lnL>
                    <a:lnR w="12700" cap="flat" cmpd="sng" algn="ctr">
                      <a:noFill/>
                      <a:prstDash val="solid"/>
                      <a:round/>
                      <a:headEnd type="none" w="med" len="med"/>
                      <a:tailEnd type="none" w="med" len="med"/>
                    </a:lnR>
                    <a:lnT w="12700" cmpd="sng">
                      <a:noFill/>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DD7DE"/>
                    </a:solidFill>
                  </a:tcPr>
                </a:tc>
                <a:tc>
                  <a:txBody>
                    <a:bodyPr/>
                    <a:lstStyle/>
                    <a:p>
                      <a:pPr marL="91440" marR="0" algn="ctr">
                        <a:lnSpc>
                          <a:spcPct val="106000"/>
                        </a:lnSpc>
                        <a:spcBef>
                          <a:spcPts val="25"/>
                        </a:spcBef>
                        <a:spcAft>
                          <a:spcPts val="25"/>
                        </a:spcAft>
                      </a:pPr>
                      <a:r>
                        <a:rPr lang="en-US" sz="1600" dirty="0">
                          <a:solidFill>
                            <a:schemeClr val="tx1"/>
                          </a:solidFill>
                          <a:effectLst/>
                          <a:latin typeface="+mn-lt"/>
                          <a:ea typeface="Times New Roman" panose="02020603050405020304" pitchFamily="18" charset="0"/>
                          <a:cs typeface="Times New Roman" panose="02020603050405020304" pitchFamily="18" charset="0"/>
                        </a:rPr>
                        <a:t>1%</a:t>
                      </a:r>
                    </a:p>
                  </a:txBody>
                  <a:tcPr marL="2091" marR="2091" marT="6273"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1B3B4"/>
                    </a:solidFill>
                  </a:tcPr>
                </a:tc>
                <a:tc>
                  <a:txBody>
                    <a:bodyPr/>
                    <a:lstStyle/>
                    <a:p>
                      <a:pPr marL="91440" marR="0" algn="ctr">
                        <a:lnSpc>
                          <a:spcPct val="106000"/>
                        </a:lnSpc>
                        <a:spcBef>
                          <a:spcPts val="25"/>
                        </a:spcBef>
                        <a:spcAft>
                          <a:spcPts val="25"/>
                        </a:spcAft>
                      </a:pPr>
                      <a:r>
                        <a:rPr lang="en-US" sz="1600" dirty="0">
                          <a:solidFill>
                            <a:schemeClr val="tx1"/>
                          </a:solidFill>
                          <a:effectLst/>
                          <a:latin typeface="+mn-lt"/>
                          <a:ea typeface="Times New Roman" panose="02020603050405020304" pitchFamily="18" charset="0"/>
                          <a:cs typeface="Times New Roman" panose="02020603050405020304" pitchFamily="18" charset="0"/>
                        </a:rPr>
                        <a:t>1%</a:t>
                      </a:r>
                    </a:p>
                  </a:txBody>
                  <a:tcPr marL="2091" marR="2091" marT="6273" marB="0" anchor="ctr">
                    <a:lnL>
                      <a:noFill/>
                    </a:lnL>
                    <a:lnR w="12700" cap="flat" cmpd="sng" algn="ctr">
                      <a:solidFill>
                        <a:schemeClr val="accent1">
                          <a:lumMod val="50000"/>
                        </a:schemeClr>
                      </a:solidFill>
                      <a:prstDash val="solid"/>
                      <a:round/>
                      <a:headEnd type="none" w="med" len="med"/>
                      <a:tailEnd type="none" w="med" len="med"/>
                    </a:lnR>
                    <a:lnT w="12700" cmpd="sng">
                      <a:noFill/>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2F1"/>
                    </a:solidFill>
                  </a:tcPr>
                </a:tc>
                <a:extLst>
                  <a:ext uri="{0D108BD9-81ED-4DB2-BD59-A6C34878D82A}">
                    <a16:rowId xmlns:a16="http://schemas.microsoft.com/office/drawing/2014/main" val="424118846"/>
                  </a:ext>
                </a:extLst>
              </a:tr>
            </a:tbl>
          </a:graphicData>
        </a:graphic>
      </p:graphicFrame>
      <p:sp>
        <p:nvSpPr>
          <p:cNvPr id="5" name="TextBox 4">
            <a:extLst>
              <a:ext uri="{FF2B5EF4-FFF2-40B4-BE49-F238E27FC236}">
                <a16:creationId xmlns:a16="http://schemas.microsoft.com/office/drawing/2014/main" id="{5702B7FC-AC7A-B543-9832-681370618657}"/>
              </a:ext>
            </a:extLst>
          </p:cNvPr>
          <p:cNvSpPr txBox="1"/>
          <p:nvPr/>
        </p:nvSpPr>
        <p:spPr>
          <a:xfrm>
            <a:off x="1400628" y="5402797"/>
            <a:ext cx="9630229" cy="369332"/>
          </a:xfrm>
          <a:prstGeom prst="rect">
            <a:avLst/>
          </a:prstGeom>
          <a:noFill/>
          <a:ln w="28575">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tx1">
                    <a:lumMod val="60000"/>
                    <a:lumOff val="40000"/>
                  </a:schemeClr>
                </a:solidFill>
                <a:effectLst/>
                <a:uLnTx/>
                <a:uFillTx/>
                <a:latin typeface="Calibri" panose="020F0502020204030204"/>
                <a:ea typeface="+mn-ea"/>
                <a:cs typeface="+mn-cs"/>
              </a:rPr>
              <a:t>Hochman JS et al. JAMA Cardiology. 2019 Mar 1;4(3):273-86.</a:t>
            </a:r>
          </a:p>
        </p:txBody>
      </p:sp>
    </p:spTree>
    <p:extLst>
      <p:ext uri="{BB962C8B-B14F-4D97-AF65-F5344CB8AC3E}">
        <p14:creationId xmlns:p14="http://schemas.microsoft.com/office/powerpoint/2010/main" val="40090276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828" y="0"/>
            <a:ext cx="10419896" cy="1213070"/>
          </a:xfrm>
        </p:spPr>
        <p:txBody>
          <a:bodyPr>
            <a:normAutofit/>
          </a:bodyPr>
          <a:lstStyle/>
          <a:p>
            <a:pPr algn="ctr"/>
            <a:r>
              <a:rPr lang="en-US" altLang="en-US" sz="3600" dirty="0"/>
              <a:t>Baseline Coronary Artery Anatomy by CCTA</a:t>
            </a:r>
            <a:br>
              <a:rPr lang="en-US" sz="2400" dirty="0"/>
            </a:br>
            <a:r>
              <a:rPr lang="en-US" sz="1200" dirty="0">
                <a:solidFill>
                  <a:srgbClr val="FF0000"/>
                </a:solidFill>
              </a:rPr>
              <a:t> </a:t>
            </a:r>
            <a:endParaRPr lang="en-US" sz="2400" dirty="0"/>
          </a:p>
        </p:txBody>
      </p:sp>
      <p:sp>
        <p:nvSpPr>
          <p:cNvPr id="9" name="TextBox 8"/>
          <p:cNvSpPr txBox="1"/>
          <p:nvPr/>
        </p:nvSpPr>
        <p:spPr>
          <a:xfrm>
            <a:off x="2794000" y="5123543"/>
            <a:ext cx="7709017" cy="287899"/>
          </a:xfrm>
          <a:prstGeom prst="rect">
            <a:avLst/>
          </a:prstGeom>
          <a:noFill/>
        </p:spPr>
        <p:txBody>
          <a:bodyPr wrap="square" rtlCol="0">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of Vessels with </a:t>
            </a: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&gt;</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50 % Stenosis (%)</a:t>
            </a:r>
          </a:p>
        </p:txBody>
      </p:sp>
      <p:sp>
        <p:nvSpPr>
          <p:cNvPr id="14" name="TextBox 13"/>
          <p:cNvSpPr txBox="1"/>
          <p:nvPr/>
        </p:nvSpPr>
        <p:spPr>
          <a:xfrm>
            <a:off x="5965371" y="5409934"/>
            <a:ext cx="301171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of total)</a:t>
            </a:r>
          </a:p>
        </p:txBody>
      </p:sp>
      <p:graphicFrame>
        <p:nvGraphicFramePr>
          <p:cNvPr id="18" name="Chart 17"/>
          <p:cNvGraphicFramePr>
            <a:graphicFrameLocks/>
          </p:cNvGraphicFramePr>
          <p:nvPr/>
        </p:nvGraphicFramePr>
        <p:xfrm>
          <a:off x="1516743" y="957383"/>
          <a:ext cx="9622971" cy="4011328"/>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5702B7FC-AC7A-B543-9832-681370618657}"/>
              </a:ext>
            </a:extLst>
          </p:cNvPr>
          <p:cNvSpPr txBox="1"/>
          <p:nvPr/>
        </p:nvSpPr>
        <p:spPr>
          <a:xfrm>
            <a:off x="2148115" y="5947086"/>
            <a:ext cx="8846458" cy="369332"/>
          </a:xfrm>
          <a:prstGeom prst="rect">
            <a:avLst/>
          </a:prstGeom>
          <a:noFill/>
          <a:ln w="28575">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tx1">
                    <a:lumMod val="60000"/>
                    <a:lumOff val="40000"/>
                  </a:schemeClr>
                </a:solidFill>
                <a:effectLst/>
                <a:uLnTx/>
                <a:uFillTx/>
                <a:latin typeface="Calibri" panose="020F0502020204030204"/>
                <a:ea typeface="+mn-ea"/>
                <a:cs typeface="+mn-cs"/>
              </a:rPr>
              <a:t>Hochman JS et al. JAMA Cardiology. 2019 Mar 1;4(3):273-86.</a:t>
            </a:r>
          </a:p>
        </p:txBody>
      </p:sp>
      <p:sp>
        <p:nvSpPr>
          <p:cNvPr id="3" name="TextBox 2"/>
          <p:cNvSpPr txBox="1"/>
          <p:nvPr/>
        </p:nvSpPr>
        <p:spPr>
          <a:xfrm>
            <a:off x="5297423" y="5438964"/>
            <a:ext cx="99738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N=2982</a:t>
            </a:r>
          </a:p>
        </p:txBody>
      </p:sp>
      <p:pic>
        <p:nvPicPr>
          <p:cNvPr id="5" name="Picture 4"/>
          <p:cNvPicPr>
            <a:picLocks noChangeAspect="1"/>
          </p:cNvPicPr>
          <p:nvPr/>
        </p:nvPicPr>
        <p:blipFill>
          <a:blip r:embed="rId3"/>
          <a:stretch>
            <a:fillRect/>
          </a:stretch>
        </p:blipFill>
        <p:spPr>
          <a:xfrm>
            <a:off x="3978188" y="1445158"/>
            <a:ext cx="737680" cy="658425"/>
          </a:xfrm>
          <a:prstGeom prst="rect">
            <a:avLst/>
          </a:prstGeom>
        </p:spPr>
      </p:pic>
    </p:spTree>
    <p:extLst>
      <p:ext uri="{BB962C8B-B14F-4D97-AF65-F5344CB8AC3E}">
        <p14:creationId xmlns:p14="http://schemas.microsoft.com/office/powerpoint/2010/main" val="5663385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829" y="-168934"/>
            <a:ext cx="10419896" cy="1213070"/>
          </a:xfrm>
        </p:spPr>
        <p:txBody>
          <a:bodyPr>
            <a:normAutofit/>
          </a:bodyPr>
          <a:lstStyle/>
          <a:p>
            <a:pPr algn="ctr"/>
            <a:r>
              <a:rPr lang="en-US" altLang="en-US" sz="3600" dirty="0"/>
              <a:t>Baseline Coronary Artery Anatomy by CCTA</a:t>
            </a:r>
            <a:br>
              <a:rPr lang="en-US" sz="2400" dirty="0"/>
            </a:br>
            <a:r>
              <a:rPr lang="en-US" sz="1200" dirty="0">
                <a:solidFill>
                  <a:srgbClr val="FF0000"/>
                </a:solidFill>
              </a:rPr>
              <a:t> </a:t>
            </a:r>
            <a:endParaRPr lang="en-US" sz="2400" dirty="0"/>
          </a:p>
        </p:txBody>
      </p:sp>
      <p:graphicFrame>
        <p:nvGraphicFramePr>
          <p:cNvPr id="16" name="Chart 15"/>
          <p:cNvGraphicFramePr>
            <a:graphicFrameLocks/>
          </p:cNvGraphicFramePr>
          <p:nvPr/>
        </p:nvGraphicFramePr>
        <p:xfrm>
          <a:off x="1407887" y="1170275"/>
          <a:ext cx="9974942" cy="414819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2220687" y="5527824"/>
            <a:ext cx="9295038" cy="286040"/>
          </a:xfrm>
          <a:prstGeom prst="rect">
            <a:avLst/>
          </a:prstGeom>
          <a:noFill/>
        </p:spPr>
        <p:txBody>
          <a:bodyPr wrap="square" rtlCol="0">
            <a:spAutoFit/>
          </a:bodyPr>
          <a:lstStyle/>
          <a:p>
            <a:pPr lvl="0" algn="ctr">
              <a:lnSpc>
                <a:spcPts val="1400"/>
              </a:lnSpc>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Specific Vessels with </a:t>
            </a:r>
            <a:r>
              <a:rPr lang="en-US" b="1" u="sng" dirty="0">
                <a:solidFill>
                  <a:prstClr val="black"/>
                </a:solidFill>
              </a:rPr>
              <a:t>&gt;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50% Stenosis (%)</a:t>
            </a:r>
          </a:p>
        </p:txBody>
      </p:sp>
      <p:sp>
        <p:nvSpPr>
          <p:cNvPr id="10" name="TextBox 9">
            <a:extLst>
              <a:ext uri="{FF2B5EF4-FFF2-40B4-BE49-F238E27FC236}">
                <a16:creationId xmlns:a16="http://schemas.microsoft.com/office/drawing/2014/main" id="{5702B7FC-AC7A-B543-9832-681370618657}"/>
              </a:ext>
            </a:extLst>
          </p:cNvPr>
          <p:cNvSpPr txBox="1"/>
          <p:nvPr/>
        </p:nvSpPr>
        <p:spPr>
          <a:xfrm>
            <a:off x="1821543" y="6309939"/>
            <a:ext cx="9173029" cy="369332"/>
          </a:xfrm>
          <a:prstGeom prst="rect">
            <a:avLst/>
          </a:prstGeom>
          <a:noFill/>
          <a:ln w="28575">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tx1">
                    <a:lumMod val="60000"/>
                    <a:lumOff val="40000"/>
                  </a:schemeClr>
                </a:solidFill>
                <a:effectLst/>
                <a:uLnTx/>
                <a:uFillTx/>
                <a:latin typeface="Calibri" panose="020F0502020204030204"/>
                <a:ea typeface="+mn-ea"/>
                <a:cs typeface="+mn-cs"/>
              </a:rPr>
              <a:t>Hochman JS et al. JAMA Cardiology. 2019 Mar 1;4(3):273-86.</a:t>
            </a:r>
          </a:p>
        </p:txBody>
      </p:sp>
      <p:sp>
        <p:nvSpPr>
          <p:cNvPr id="11" name="TextBox 10"/>
          <p:cNvSpPr txBox="1"/>
          <p:nvPr/>
        </p:nvSpPr>
        <p:spPr>
          <a:xfrm>
            <a:off x="6187858" y="5792804"/>
            <a:ext cx="10550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N=3739 </a:t>
            </a:r>
          </a:p>
        </p:txBody>
      </p:sp>
      <p:pic>
        <p:nvPicPr>
          <p:cNvPr id="5" name="Picture 4"/>
          <p:cNvPicPr>
            <a:picLocks noChangeAspect="1"/>
          </p:cNvPicPr>
          <p:nvPr/>
        </p:nvPicPr>
        <p:blipFill>
          <a:blip r:embed="rId3"/>
          <a:stretch>
            <a:fillRect/>
          </a:stretch>
        </p:blipFill>
        <p:spPr>
          <a:xfrm>
            <a:off x="2338079" y="1445158"/>
            <a:ext cx="737680" cy="658425"/>
          </a:xfrm>
          <a:prstGeom prst="rect">
            <a:avLst/>
          </a:prstGeom>
        </p:spPr>
      </p:pic>
    </p:spTree>
    <p:extLst>
      <p:ext uri="{BB962C8B-B14F-4D97-AF65-F5344CB8AC3E}">
        <p14:creationId xmlns:p14="http://schemas.microsoft.com/office/powerpoint/2010/main" val="24389447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14363" y="449942"/>
            <a:ext cx="11577637" cy="1014413"/>
          </a:xfrm>
        </p:spPr>
        <p:txBody>
          <a:bodyPr>
            <a:noAutofit/>
          </a:bodyPr>
          <a:lstStyle/>
          <a:p>
            <a:pPr algn="ctr"/>
            <a:r>
              <a:rPr lang="en-US" sz="4000" dirty="0">
                <a:latin typeface="Calibri Light" panose="020F0302020204030204" pitchFamily="34" charset="0"/>
                <a:cs typeface="Calibri Light" panose="020F0302020204030204" pitchFamily="34" charset="0"/>
              </a:rPr>
              <a:t>Risk Factor Management- no difference INV vs CON</a:t>
            </a:r>
            <a:br>
              <a:rPr lang="en-US" sz="4000" dirty="0">
                <a:latin typeface="Calibri Light" panose="020F0302020204030204" pitchFamily="34" charset="0"/>
                <a:cs typeface="Calibri Light" panose="020F0302020204030204" pitchFamily="34" charset="0"/>
              </a:rPr>
            </a:br>
            <a:r>
              <a:rPr lang="en-US" sz="4000" dirty="0">
                <a:latin typeface="Calibri Light" panose="020F0302020204030204" pitchFamily="34" charset="0"/>
                <a:cs typeface="Calibri Light" panose="020F0302020204030204" pitchFamily="34" charset="0"/>
              </a:rPr>
              <a:t>Baseline vs Last visit</a:t>
            </a:r>
            <a:br>
              <a:rPr lang="en-US" sz="4000" dirty="0">
                <a:latin typeface="Calibri Light" panose="020F0302020204030204" pitchFamily="34" charset="0"/>
                <a:cs typeface="Calibri Light" panose="020F0302020204030204" pitchFamily="34" charset="0"/>
              </a:rPr>
            </a:br>
            <a:endParaRPr lang="en-US" sz="4000" i="1" dirty="0">
              <a:latin typeface="Calibri Light" panose="020F0302020204030204" pitchFamily="34" charset="0"/>
              <a:cs typeface="Calibri Light" panose="020F0302020204030204" pitchFamily="34" charset="0"/>
            </a:endParaRPr>
          </a:p>
        </p:txBody>
      </p:sp>
      <p:graphicFrame>
        <p:nvGraphicFramePr>
          <p:cNvPr id="9" name="Chart 8"/>
          <p:cNvGraphicFramePr>
            <a:graphicFrameLocks/>
          </p:cNvGraphicFramePr>
          <p:nvPr/>
        </p:nvGraphicFramePr>
        <p:xfrm>
          <a:off x="1567543" y="1464355"/>
          <a:ext cx="9647123" cy="3890661"/>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591C512F-71E7-4A97-AE20-4035ACC1C694}"/>
              </a:ext>
            </a:extLst>
          </p:cNvPr>
          <p:cNvSpPr txBox="1"/>
          <p:nvPr/>
        </p:nvSpPr>
        <p:spPr>
          <a:xfrm>
            <a:off x="2474685" y="5863769"/>
            <a:ext cx="7438571" cy="369332"/>
          </a:xfrm>
          <a:prstGeom prst="rect">
            <a:avLst/>
          </a:prstGeom>
          <a:noFill/>
        </p:spPr>
        <p:txBody>
          <a:bodyPr wrap="square" rtlCol="0">
            <a:spAutoFit/>
          </a:bodyPr>
          <a:lstStyle/>
          <a:p>
            <a:pPr algn="ctr"/>
            <a:r>
              <a:rPr lang="es-ES" dirty="0" err="1">
                <a:solidFill>
                  <a:schemeClr val="tx1">
                    <a:lumMod val="60000"/>
                    <a:lumOff val="40000"/>
                  </a:schemeClr>
                </a:solidFill>
              </a:rPr>
              <a:t>Hochman</a:t>
            </a:r>
            <a:r>
              <a:rPr lang="es-ES" dirty="0">
                <a:solidFill>
                  <a:schemeClr val="tx1">
                    <a:lumMod val="60000"/>
                    <a:lumOff val="40000"/>
                  </a:schemeClr>
                </a:solidFill>
              </a:rPr>
              <a:t> JS et al. JAMA Cardiology. 2019 Mar 1;4(3):273-86.</a:t>
            </a:r>
          </a:p>
        </p:txBody>
      </p:sp>
    </p:spTree>
    <p:extLst>
      <p:ext uri="{BB962C8B-B14F-4D97-AF65-F5344CB8AC3E}">
        <p14:creationId xmlns:p14="http://schemas.microsoft.com/office/powerpoint/2010/main" val="4531500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14363" y="449942"/>
            <a:ext cx="11577637" cy="1014413"/>
          </a:xfrm>
        </p:spPr>
        <p:txBody>
          <a:bodyPr>
            <a:noAutofit/>
          </a:bodyPr>
          <a:lstStyle/>
          <a:p>
            <a:pPr algn="ctr"/>
            <a:r>
              <a:rPr lang="en-US" sz="4000" dirty="0">
                <a:latin typeface="Calibri Light" panose="020F0302020204030204" pitchFamily="34" charset="0"/>
                <a:cs typeface="Calibri Light" panose="020F0302020204030204" pitchFamily="34" charset="0"/>
              </a:rPr>
              <a:t>Risk Factor Management- no difference INV vs CON</a:t>
            </a:r>
            <a:br>
              <a:rPr lang="en-US" sz="4000" dirty="0">
                <a:latin typeface="Calibri Light" panose="020F0302020204030204" pitchFamily="34" charset="0"/>
                <a:cs typeface="Calibri Light" panose="020F0302020204030204" pitchFamily="34" charset="0"/>
              </a:rPr>
            </a:br>
            <a:r>
              <a:rPr lang="en-US" sz="4000" dirty="0">
                <a:latin typeface="Calibri Light" panose="020F0302020204030204" pitchFamily="34" charset="0"/>
                <a:cs typeface="Calibri Light" panose="020F0302020204030204" pitchFamily="34" charset="0"/>
              </a:rPr>
              <a:t>Baseline vs last visit</a:t>
            </a:r>
            <a:br>
              <a:rPr lang="en-US" sz="4000" dirty="0">
                <a:latin typeface="Calibri Light" panose="020F0302020204030204" pitchFamily="34" charset="0"/>
                <a:cs typeface="Calibri Light" panose="020F0302020204030204" pitchFamily="34" charset="0"/>
              </a:rPr>
            </a:br>
            <a:endParaRPr lang="en-US" sz="4000" i="1" dirty="0">
              <a:latin typeface="Calibri Light" panose="020F0302020204030204" pitchFamily="34" charset="0"/>
              <a:cs typeface="Calibri Light" panose="020F0302020204030204" pitchFamily="34" charset="0"/>
            </a:endParaRPr>
          </a:p>
        </p:txBody>
      </p:sp>
      <p:graphicFrame>
        <p:nvGraphicFramePr>
          <p:cNvPr id="8" name="Chart 7"/>
          <p:cNvGraphicFramePr>
            <a:graphicFrameLocks/>
          </p:cNvGraphicFramePr>
          <p:nvPr/>
        </p:nvGraphicFramePr>
        <p:xfrm>
          <a:off x="1502229" y="1368780"/>
          <a:ext cx="9833428" cy="388946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951133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7F15-3707-45AF-8948-23161F918330}"/>
              </a:ext>
            </a:extLst>
          </p:cNvPr>
          <p:cNvSpPr>
            <a:spLocks noGrp="1"/>
          </p:cNvSpPr>
          <p:nvPr>
            <p:ph type="title"/>
          </p:nvPr>
        </p:nvSpPr>
        <p:spPr>
          <a:xfrm>
            <a:off x="1077686" y="1"/>
            <a:ext cx="10515600" cy="1168399"/>
          </a:xfrm>
        </p:spPr>
        <p:txBody>
          <a:bodyPr>
            <a:noAutofit/>
          </a:bodyPr>
          <a:lstStyle/>
          <a:p>
            <a:pPr algn="ctr"/>
            <a:r>
              <a:rPr lang="en-US" sz="3200" dirty="0">
                <a:ea typeface="Lato" panose="020F0502020204030203" pitchFamily="34" charset="0"/>
                <a:cs typeface="Lato" panose="020F0502020204030203" pitchFamily="34" charset="0"/>
              </a:rPr>
              <a:t> Increased Risk of CVD Before the Age of 40, if Your Mother was a Diabetic at the Time of Your Birth.</a:t>
            </a:r>
            <a:endParaRPr lang="en-US" sz="3200" dirty="0">
              <a:solidFill>
                <a:srgbClr val="003C71"/>
              </a:solidFill>
              <a:latin typeface="Lato" panose="020F0502020204030203" pitchFamily="34" charset="0"/>
              <a:ea typeface="Lato" panose="020F0502020204030203" pitchFamily="34" charset="0"/>
              <a:cs typeface="Lato" panose="020F0502020204030203" pitchFamily="34" charset="0"/>
            </a:endParaRPr>
          </a:p>
        </p:txBody>
      </p:sp>
      <p:sp>
        <p:nvSpPr>
          <p:cNvPr id="3" name="Content Placeholder 2">
            <a:extLst>
              <a:ext uri="{FF2B5EF4-FFF2-40B4-BE49-F238E27FC236}">
                <a16:creationId xmlns:a16="http://schemas.microsoft.com/office/drawing/2014/main" id="{06DA0057-B9CB-41EE-8FB4-D8CD3AECA24D}"/>
              </a:ext>
            </a:extLst>
          </p:cNvPr>
          <p:cNvSpPr>
            <a:spLocks noGrp="1"/>
          </p:cNvSpPr>
          <p:nvPr>
            <p:ph idx="1"/>
          </p:nvPr>
        </p:nvSpPr>
        <p:spPr>
          <a:xfrm>
            <a:off x="1023257" y="1908629"/>
            <a:ext cx="10805885" cy="4319135"/>
          </a:xfrm>
        </p:spPr>
        <p:txBody>
          <a:bodyPr/>
          <a:lstStyle/>
          <a:p>
            <a:pPr marL="0" indent="0" algn="ctr">
              <a:buNone/>
            </a:pPr>
            <a:r>
              <a:rPr lang="en-US" dirty="0">
                <a:solidFill>
                  <a:srgbClr val="003C71"/>
                </a:solidFill>
                <a:ea typeface="Lato" panose="020F0502020204030203" pitchFamily="34" charset="0"/>
                <a:cs typeface="Lato" panose="020F0502020204030203" pitchFamily="34" charset="0"/>
              </a:rPr>
              <a:t>2,432,000 children without congenital heart disease in Denmark during 1977-2016; follow-up began at birth and continued until first time diagnosis of CVD, death, emigration, or 12/31/2016; 54,864 diabetic mothers                                                                         (48% gestational, 40% type 1, 12% type 2)</a:t>
            </a:r>
          </a:p>
          <a:p>
            <a:pPr marL="0" indent="0" algn="ctr">
              <a:buNone/>
            </a:pPr>
            <a:endParaRPr lang="en-US" dirty="0">
              <a:solidFill>
                <a:srgbClr val="003C71"/>
              </a:solidFill>
              <a:latin typeface="Lato" panose="020F0502020204030203" pitchFamily="34" charset="0"/>
              <a:ea typeface="Lato" panose="020F0502020204030203" pitchFamily="34" charset="0"/>
              <a:cs typeface="Lato" panose="020F0502020204030203" pitchFamily="34" charset="0"/>
            </a:endParaRPr>
          </a:p>
          <a:p>
            <a:pPr marL="0" indent="0" algn="ctr">
              <a:buNone/>
            </a:pPr>
            <a:r>
              <a:rPr lang="en-US" dirty="0">
                <a:solidFill>
                  <a:srgbClr val="003C71"/>
                </a:solidFill>
                <a:ea typeface="Lato" panose="020F0502020204030203" pitchFamily="34" charset="0"/>
                <a:cs typeface="Lato" panose="020F0502020204030203" pitchFamily="34" charset="0"/>
              </a:rPr>
              <a:t>CVD= CAD, stroke, HF, BP, DVT, PE.</a:t>
            </a:r>
            <a:endParaRPr lang="en-US" dirty="0">
              <a:solidFill>
                <a:srgbClr val="003C71"/>
              </a:solidFill>
              <a:latin typeface="Lato" panose="020F0502020204030203" pitchFamily="34" charset="0"/>
              <a:ea typeface="Lato" panose="020F0502020204030203" pitchFamily="34" charset="0"/>
              <a:cs typeface="Lato" panose="020F0502020204030203" pitchFamily="34" charset="0"/>
            </a:endParaRPr>
          </a:p>
        </p:txBody>
      </p:sp>
      <p:sp>
        <p:nvSpPr>
          <p:cNvPr id="4" name="TextBox 3">
            <a:extLst>
              <a:ext uri="{FF2B5EF4-FFF2-40B4-BE49-F238E27FC236}">
                <a16:creationId xmlns:a16="http://schemas.microsoft.com/office/drawing/2014/main" id="{92D5691E-5B17-45A6-96BB-9350329EEE28}"/>
              </a:ext>
            </a:extLst>
          </p:cNvPr>
          <p:cNvSpPr txBox="1"/>
          <p:nvPr/>
        </p:nvSpPr>
        <p:spPr>
          <a:xfrm>
            <a:off x="1909482" y="5257802"/>
            <a:ext cx="9426389" cy="1200329"/>
          </a:xfrm>
          <a:prstGeom prst="rect">
            <a:avLst/>
          </a:prstGeom>
          <a:noFill/>
        </p:spPr>
        <p:txBody>
          <a:bodyPr wrap="square" rtlCol="0">
            <a:spAutoFit/>
          </a:bodyPr>
          <a:lstStyle/>
          <a:p>
            <a:pPr algn="ctr"/>
            <a:r>
              <a:rPr lang="en-US" dirty="0">
                <a:solidFill>
                  <a:schemeClr val="tx1">
                    <a:lumMod val="60000"/>
                    <a:lumOff val="40000"/>
                  </a:schemeClr>
                </a:solidFill>
              </a:rPr>
              <a:t>Yu, Y., et al. (2019). "Maternal diabetes during pregnancy and early onset of cardiovascular disease in offspring: population-based cohort study with 40 years of follow-up."                             </a:t>
            </a:r>
            <a:r>
              <a:rPr lang="en-US" u="sng" dirty="0" err="1">
                <a:solidFill>
                  <a:schemeClr val="tx1">
                    <a:lumMod val="60000"/>
                    <a:lumOff val="40000"/>
                  </a:schemeClr>
                </a:solidFill>
              </a:rPr>
              <a:t>Bmj</a:t>
            </a:r>
            <a:r>
              <a:rPr lang="en-US" dirty="0">
                <a:solidFill>
                  <a:schemeClr val="tx1">
                    <a:lumMod val="60000"/>
                    <a:lumOff val="40000"/>
                  </a:schemeClr>
                </a:solidFill>
              </a:rPr>
              <a:t> </a:t>
            </a:r>
            <a:r>
              <a:rPr lang="en-US" b="1" dirty="0">
                <a:solidFill>
                  <a:schemeClr val="tx1">
                    <a:lumMod val="60000"/>
                    <a:lumOff val="40000"/>
                  </a:schemeClr>
                </a:solidFill>
              </a:rPr>
              <a:t>367</a:t>
            </a:r>
            <a:r>
              <a:rPr lang="en-US" dirty="0">
                <a:solidFill>
                  <a:schemeClr val="tx1">
                    <a:lumMod val="60000"/>
                    <a:lumOff val="40000"/>
                  </a:schemeClr>
                </a:solidFill>
              </a:rPr>
              <a:t>: l6398.</a:t>
            </a:r>
          </a:p>
          <a:p>
            <a:pPr algn="ctr"/>
            <a:r>
              <a:rPr lang="en-US" dirty="0">
                <a:solidFill>
                  <a:schemeClr val="tx1">
                    <a:lumMod val="60000"/>
                    <a:lumOff val="40000"/>
                  </a:schemeClr>
                </a:solidFill>
              </a:rPr>
              <a:t>	</a:t>
            </a:r>
            <a:endParaRPr lang="en-US" b="1" dirty="0">
              <a:solidFill>
                <a:schemeClr val="tx1">
                  <a:lumMod val="60000"/>
                  <a:lumOff val="40000"/>
                </a:schemeClr>
              </a:solidFill>
            </a:endParaRPr>
          </a:p>
        </p:txBody>
      </p:sp>
    </p:spTree>
    <p:extLst>
      <p:ext uri="{BB962C8B-B14F-4D97-AF65-F5344CB8AC3E}">
        <p14:creationId xmlns:p14="http://schemas.microsoft.com/office/powerpoint/2010/main" val="389050984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14363" y="449942"/>
            <a:ext cx="11577637" cy="1014413"/>
          </a:xfrm>
        </p:spPr>
        <p:txBody>
          <a:bodyPr>
            <a:noAutofit/>
          </a:bodyPr>
          <a:lstStyle/>
          <a:p>
            <a:pPr algn="ctr"/>
            <a:r>
              <a:rPr lang="en-US" sz="4000" dirty="0">
                <a:latin typeface="Calibri Light" panose="020F0302020204030204" pitchFamily="34" charset="0"/>
                <a:cs typeface="Calibri Light" panose="020F0302020204030204" pitchFamily="34" charset="0"/>
              </a:rPr>
              <a:t>High Level of Optimal Rx- no difference INV vs CON</a:t>
            </a:r>
            <a:br>
              <a:rPr lang="en-US" sz="4000" dirty="0">
                <a:latin typeface="Calibri Light" panose="020F0302020204030204" pitchFamily="34" charset="0"/>
                <a:cs typeface="Calibri Light" panose="020F0302020204030204" pitchFamily="34" charset="0"/>
              </a:rPr>
            </a:br>
            <a:r>
              <a:rPr lang="en-US" sz="4000" dirty="0">
                <a:latin typeface="Calibri Light" panose="020F0302020204030204" pitchFamily="34" charset="0"/>
                <a:cs typeface="Calibri Light" panose="020F0302020204030204" pitchFamily="34" charset="0"/>
              </a:rPr>
              <a:t>Baseline vs last visit</a:t>
            </a:r>
            <a:br>
              <a:rPr lang="en-US" sz="4000" dirty="0">
                <a:latin typeface="Calibri Light" panose="020F0302020204030204" pitchFamily="34" charset="0"/>
                <a:cs typeface="Calibri Light" panose="020F0302020204030204" pitchFamily="34" charset="0"/>
              </a:rPr>
            </a:br>
            <a:endParaRPr lang="en-US" sz="4000" i="1" dirty="0">
              <a:latin typeface="Calibri Light" panose="020F0302020204030204" pitchFamily="34" charset="0"/>
              <a:cs typeface="Calibri Light" panose="020F0302020204030204" pitchFamily="34" charset="0"/>
            </a:endParaRPr>
          </a:p>
        </p:txBody>
      </p:sp>
      <p:sp>
        <p:nvSpPr>
          <p:cNvPr id="10" name="TextBox 1"/>
          <p:cNvSpPr txBox="1"/>
          <p:nvPr/>
        </p:nvSpPr>
        <p:spPr>
          <a:xfrm>
            <a:off x="1378857" y="1407886"/>
            <a:ext cx="10698553" cy="501666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lvl="0" algn="ctr">
              <a:defRPr/>
            </a:pPr>
            <a:r>
              <a:rPr lang="en-US" altLang="en-US" sz="2800" dirty="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D</a:t>
            </a:r>
            <a:r>
              <a:rPr kumimoji="0" lang="en-US" altLang="en-US" sz="28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efined</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 as meeting all of the following goals: </a:t>
            </a:r>
          </a:p>
          <a:p>
            <a:pPr lvl="0" algn="ctr">
              <a:defRPr/>
            </a:pPr>
            <a:r>
              <a:rPr lang="en-US" altLang="en-US" sz="2800" dirty="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LDL &lt; 70 mg/dL and on any statin</a:t>
            </a:r>
          </a:p>
          <a:p>
            <a:pPr lvl="0" algn="ctr">
              <a:defRPr/>
            </a:pPr>
            <a:r>
              <a:rPr lang="en-US" altLang="en-US" sz="2800" dirty="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Syst BP &lt; 140 mm/Hg</a:t>
            </a:r>
          </a:p>
          <a:p>
            <a:pPr lvl="0" algn="ctr">
              <a:defRPr/>
            </a:pPr>
            <a:r>
              <a:rPr lang="en-US" altLang="en-US" sz="2800" dirty="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 aspirin or other antiplatelet or anticoagulant</a:t>
            </a:r>
          </a:p>
          <a:p>
            <a:pPr lvl="0" algn="ctr">
              <a:defRPr/>
            </a:pPr>
            <a:r>
              <a:rPr lang="en-US" altLang="en-US" sz="2800" dirty="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not </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smoking</a:t>
            </a:r>
            <a:endParaRPr lang="en-US" altLang="en-US" sz="2800" noProof="0" dirty="0">
              <a:solidFill>
                <a:srgbClr val="000000"/>
              </a:solidFill>
              <a:latin typeface="Calibri" panose="020F0502020204030204" pitchFamily="34" charset="0"/>
              <a:ea typeface="ＭＳ Ｐゴシック" panose="020B0600070205080204" pitchFamily="34" charset="-128"/>
              <a:cs typeface="Calibri" panose="020F0502020204030204" pitchFamily="34" charset="0"/>
            </a:endParaRPr>
          </a:p>
          <a:p>
            <a:pPr lvl="0" algn="ctr">
              <a:defRPr/>
            </a:pPr>
            <a:endParaRPr kumimoji="0" lang="en-US" sz="2800" b="0" i="0" u="none" strike="noStrike" kern="1200" cap="none" spc="0" normalizeH="0" baseline="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lvl="0" algn="ctr">
              <a:defRPr/>
            </a:pPr>
            <a:r>
              <a:rPr lang="en-US" sz="3600" noProof="0" dirty="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Baseline – 20%</a:t>
            </a:r>
          </a:p>
          <a:p>
            <a:pPr lvl="0" algn="ctr">
              <a:defRPr/>
            </a:pPr>
            <a:r>
              <a:rPr kumimoji="0" lang="en-US" sz="3600" b="0" i="0" u="none" strike="noStrike" kern="1200" cap="none" spc="0" normalizeH="0" baseline="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Last Visit – 41%</a:t>
            </a:r>
            <a:endParaRPr kumimoji="0" lang="en-US" sz="3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3157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2114" y="39688"/>
            <a:ext cx="10537372" cy="452437"/>
          </a:xfrm>
        </p:spPr>
        <p:txBody>
          <a:bodyPr>
            <a:normAutofit fontScale="90000"/>
          </a:bodyPr>
          <a:lstStyle/>
          <a:p>
            <a:pPr algn="ctr"/>
            <a:r>
              <a:rPr lang="en-US" sz="3600" dirty="0">
                <a:latin typeface="Calibri Light" panose="020F0302020204030204" pitchFamily="34" charset="0"/>
                <a:cs typeface="Calibri Light" panose="020F0302020204030204" pitchFamily="34" charset="0"/>
              </a:rPr>
              <a:t>Medication Use Over Time</a:t>
            </a:r>
          </a:p>
        </p:txBody>
      </p:sp>
      <p:pic>
        <p:nvPicPr>
          <p:cNvPr id="13" name="Picture 12"/>
          <p:cNvPicPr>
            <a:picLocks noChangeAspect="1"/>
          </p:cNvPicPr>
          <p:nvPr/>
        </p:nvPicPr>
        <p:blipFill rotWithShape="1">
          <a:blip r:embed="rId2"/>
          <a:srcRect l="7767" t="12261" r="8614" b="14106"/>
          <a:stretch/>
        </p:blipFill>
        <p:spPr>
          <a:xfrm>
            <a:off x="6224954" y="3258556"/>
            <a:ext cx="5444531" cy="2804844"/>
          </a:xfrm>
          <a:prstGeom prst="rect">
            <a:avLst/>
          </a:prstGeom>
          <a:ln>
            <a:solidFill>
              <a:schemeClr val="bg2"/>
            </a:solidFill>
          </a:ln>
        </p:spPr>
      </p:pic>
      <p:pic>
        <p:nvPicPr>
          <p:cNvPr id="7" name="Picture 6"/>
          <p:cNvPicPr>
            <a:picLocks noChangeAspect="1"/>
          </p:cNvPicPr>
          <p:nvPr/>
        </p:nvPicPr>
        <p:blipFill>
          <a:blip r:embed="rId3"/>
          <a:stretch>
            <a:fillRect/>
          </a:stretch>
        </p:blipFill>
        <p:spPr>
          <a:xfrm>
            <a:off x="6224954" y="702681"/>
            <a:ext cx="5444532" cy="2345319"/>
          </a:xfrm>
          <a:prstGeom prst="rect">
            <a:avLst/>
          </a:prstGeom>
          <a:ln>
            <a:solidFill>
              <a:schemeClr val="bg2"/>
            </a:solidFill>
          </a:ln>
        </p:spPr>
      </p:pic>
      <p:pic>
        <p:nvPicPr>
          <p:cNvPr id="14" name="Picture 13"/>
          <p:cNvPicPr>
            <a:picLocks noChangeAspect="1"/>
          </p:cNvPicPr>
          <p:nvPr/>
        </p:nvPicPr>
        <p:blipFill rotWithShape="1">
          <a:blip r:embed="rId4"/>
          <a:srcRect l="8148" t="12521" r="7978" b="13425"/>
          <a:stretch/>
        </p:blipFill>
        <p:spPr>
          <a:xfrm>
            <a:off x="1106642" y="3259405"/>
            <a:ext cx="4948393" cy="2815120"/>
          </a:xfrm>
          <a:prstGeom prst="rect">
            <a:avLst/>
          </a:prstGeom>
          <a:ln>
            <a:solidFill>
              <a:schemeClr val="bg2"/>
            </a:solidFill>
          </a:ln>
        </p:spPr>
      </p:pic>
      <p:pic>
        <p:nvPicPr>
          <p:cNvPr id="15" name="Picture 14"/>
          <p:cNvPicPr>
            <a:picLocks noChangeAspect="1"/>
          </p:cNvPicPr>
          <p:nvPr/>
        </p:nvPicPr>
        <p:blipFill rotWithShape="1">
          <a:blip r:embed="rId5"/>
          <a:srcRect l="7683" t="11964" r="8403" b="13631"/>
          <a:stretch/>
        </p:blipFill>
        <p:spPr>
          <a:xfrm>
            <a:off x="1106642" y="835761"/>
            <a:ext cx="5011832" cy="2212240"/>
          </a:xfrm>
          <a:prstGeom prst="rect">
            <a:avLst/>
          </a:prstGeom>
          <a:ln>
            <a:solidFill>
              <a:schemeClr val="bg2"/>
            </a:solidFill>
          </a:ln>
        </p:spPr>
      </p:pic>
      <p:sp>
        <p:nvSpPr>
          <p:cNvPr id="3" name="TextBox 2"/>
          <p:cNvSpPr txBox="1"/>
          <p:nvPr/>
        </p:nvSpPr>
        <p:spPr>
          <a:xfrm>
            <a:off x="172717" y="1290254"/>
            <a:ext cx="5961539" cy="461665"/>
          </a:xfrm>
          <a:prstGeom prst="rect">
            <a:avLst/>
          </a:prstGeom>
          <a:noFill/>
        </p:spPr>
        <p:txBody>
          <a:bodyPr wrap="square" rtlCol="0">
            <a:spAutoFit/>
          </a:bodyPr>
          <a:lstStyle/>
          <a:p>
            <a:pPr algn="ctr"/>
            <a:r>
              <a:rPr lang="en-US" sz="2400" b="1" dirty="0">
                <a:solidFill>
                  <a:schemeClr val="bg2"/>
                </a:solidFill>
                <a:latin typeface="Calibri Light" panose="020F0302020204030204" pitchFamily="34" charset="0"/>
                <a:cs typeface="Calibri Light" panose="020F0302020204030204" pitchFamily="34" charset="0"/>
              </a:rPr>
              <a:t> </a:t>
            </a:r>
            <a:r>
              <a:rPr lang="en-US" sz="2400" b="1" dirty="0">
                <a:latin typeface="Calibri Light" panose="020F0302020204030204" pitchFamily="34" charset="0"/>
                <a:cs typeface="Calibri Light" panose="020F0302020204030204" pitchFamily="34" charset="0"/>
              </a:rPr>
              <a:t>Beta Blocker  </a:t>
            </a:r>
          </a:p>
        </p:txBody>
      </p:sp>
      <p:sp>
        <p:nvSpPr>
          <p:cNvPr id="9" name="TextBox 8"/>
          <p:cNvSpPr txBox="1"/>
          <p:nvPr/>
        </p:nvSpPr>
        <p:spPr>
          <a:xfrm>
            <a:off x="6163823" y="1006355"/>
            <a:ext cx="5961539" cy="461665"/>
          </a:xfrm>
          <a:prstGeom prst="rect">
            <a:avLst/>
          </a:prstGeom>
          <a:noFill/>
        </p:spPr>
        <p:txBody>
          <a:bodyPr wrap="square" rtlCol="0">
            <a:spAutoFit/>
          </a:bodyPr>
          <a:lstStyle/>
          <a:p>
            <a:pPr algn="ctr"/>
            <a:r>
              <a:rPr lang="en-US" sz="2400" b="1" dirty="0">
                <a:solidFill>
                  <a:schemeClr val="bg2"/>
                </a:solidFill>
                <a:latin typeface="Calibri Light" panose="020F0302020204030204" pitchFamily="34" charset="0"/>
                <a:cs typeface="Calibri Light" panose="020F0302020204030204" pitchFamily="34" charset="0"/>
              </a:rPr>
              <a:t> </a:t>
            </a:r>
            <a:r>
              <a:rPr lang="en-US" sz="2400" b="1" dirty="0">
                <a:latin typeface="Calibri Light" panose="020F0302020204030204" pitchFamily="34" charset="0"/>
                <a:cs typeface="Calibri Light" panose="020F0302020204030204" pitchFamily="34" charset="0"/>
              </a:rPr>
              <a:t>Calcium Channel  Blocker</a:t>
            </a:r>
          </a:p>
        </p:txBody>
      </p:sp>
      <p:sp>
        <p:nvSpPr>
          <p:cNvPr id="10" name="TextBox 9"/>
          <p:cNvSpPr txBox="1"/>
          <p:nvPr/>
        </p:nvSpPr>
        <p:spPr>
          <a:xfrm>
            <a:off x="1705429" y="3777129"/>
            <a:ext cx="4238171" cy="461665"/>
          </a:xfrm>
          <a:prstGeom prst="rect">
            <a:avLst/>
          </a:prstGeom>
          <a:noFill/>
        </p:spPr>
        <p:txBody>
          <a:bodyPr wrap="square" rtlCol="0">
            <a:spAutoFit/>
          </a:bodyPr>
          <a:lstStyle/>
          <a:p>
            <a:pPr algn="ctr"/>
            <a:r>
              <a:rPr lang="en-US" sz="2400" b="1" dirty="0">
                <a:latin typeface="Calibri Light" panose="020F0302020204030204" pitchFamily="34" charset="0"/>
                <a:cs typeface="Calibri Light" panose="020F0302020204030204" pitchFamily="34" charset="0"/>
              </a:rPr>
              <a:t>Other Anti-Anginal Medication  </a:t>
            </a:r>
          </a:p>
        </p:txBody>
      </p:sp>
      <p:sp>
        <p:nvSpPr>
          <p:cNvPr id="12" name="TextBox 11"/>
          <p:cNvSpPr txBox="1"/>
          <p:nvPr/>
        </p:nvSpPr>
        <p:spPr>
          <a:xfrm>
            <a:off x="6923314" y="3515870"/>
            <a:ext cx="4506686" cy="461665"/>
          </a:xfrm>
          <a:prstGeom prst="rect">
            <a:avLst/>
          </a:prstGeom>
          <a:noFill/>
        </p:spPr>
        <p:txBody>
          <a:bodyPr wrap="square" rtlCol="0">
            <a:spAutoFit/>
          </a:bodyPr>
          <a:lstStyle/>
          <a:p>
            <a:pPr algn="ctr"/>
            <a:r>
              <a:rPr lang="en-US" sz="2400" b="1" dirty="0">
                <a:solidFill>
                  <a:schemeClr val="bg2"/>
                </a:solidFill>
                <a:latin typeface="Calibri Light" panose="020F0302020204030204" pitchFamily="34" charset="0"/>
                <a:cs typeface="Calibri Light" panose="020F0302020204030204" pitchFamily="34" charset="0"/>
              </a:rPr>
              <a:t>  </a:t>
            </a:r>
            <a:r>
              <a:rPr lang="en-US" sz="2400" b="1" dirty="0">
                <a:latin typeface="Calibri Light" panose="020F0302020204030204" pitchFamily="34" charset="0"/>
                <a:cs typeface="Calibri Light" panose="020F0302020204030204" pitchFamily="34" charset="0"/>
              </a:rPr>
              <a:t>Dual Antiplatelet (DAPT)  </a:t>
            </a:r>
          </a:p>
        </p:txBody>
      </p:sp>
    </p:spTree>
    <p:extLst>
      <p:ext uri="{BB962C8B-B14F-4D97-AF65-F5344CB8AC3E}">
        <p14:creationId xmlns:p14="http://schemas.microsoft.com/office/powerpoint/2010/main" val="24490039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b="9943"/>
          <a:stretch/>
        </p:blipFill>
        <p:spPr>
          <a:xfrm>
            <a:off x="3294743" y="1355311"/>
            <a:ext cx="5813221" cy="4236489"/>
          </a:xfrm>
        </p:spPr>
      </p:pic>
      <p:sp>
        <p:nvSpPr>
          <p:cNvPr id="7" name="Title 2"/>
          <p:cNvSpPr txBox="1">
            <a:spLocks/>
          </p:cNvSpPr>
          <p:nvPr/>
        </p:nvSpPr>
        <p:spPr>
          <a:xfrm>
            <a:off x="1404977" y="108187"/>
            <a:ext cx="10017766" cy="7888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ysClr val="windowText" lastClr="000000"/>
                </a:solidFill>
                <a:effectLst/>
                <a:uLnTx/>
                <a:uFillTx/>
                <a:latin typeface="Calibri Light" panose="020F0302020204030204"/>
              </a:rPr>
              <a:t>Cardiac Catheterization</a:t>
            </a:r>
          </a:p>
        </p:txBody>
      </p:sp>
      <p:sp>
        <p:nvSpPr>
          <p:cNvPr id="14" name="TextBox 13"/>
          <p:cNvSpPr txBox="1"/>
          <p:nvPr/>
        </p:nvSpPr>
        <p:spPr>
          <a:xfrm>
            <a:off x="7973208" y="3989640"/>
            <a:ext cx="577517" cy="261610"/>
          </a:xfrm>
          <a:prstGeom prst="rect">
            <a:avLst/>
          </a:prstGeom>
          <a:noFill/>
        </p:spPr>
        <p:txBody>
          <a:bodyPr wrap="square" rtlCol="0">
            <a:spAutoFit/>
          </a:bodyPr>
          <a:lstStyle/>
          <a:p>
            <a:r>
              <a:rPr lang="en-US" sz="1100" dirty="0">
                <a:solidFill>
                  <a:schemeClr val="bg2"/>
                </a:solidFill>
              </a:rPr>
              <a:t>12%</a:t>
            </a:r>
          </a:p>
        </p:txBody>
      </p:sp>
      <p:sp>
        <p:nvSpPr>
          <p:cNvPr id="20" name="TextBox 19"/>
          <p:cNvSpPr txBox="1"/>
          <p:nvPr/>
        </p:nvSpPr>
        <p:spPr>
          <a:xfrm>
            <a:off x="4662820" y="1045362"/>
            <a:ext cx="1038114" cy="369332"/>
          </a:xfrm>
          <a:prstGeom prst="rect">
            <a:avLst/>
          </a:prstGeom>
          <a:noFill/>
        </p:spPr>
        <p:txBody>
          <a:bodyPr wrap="square" rtlCol="0">
            <a:spAutoFit/>
          </a:bodyPr>
          <a:lstStyle/>
          <a:p>
            <a:r>
              <a:rPr lang="en-US" dirty="0">
                <a:solidFill>
                  <a:srgbClr val="FF0000"/>
                </a:solidFill>
              </a:rPr>
              <a:t>95%</a:t>
            </a:r>
          </a:p>
        </p:txBody>
      </p:sp>
      <p:sp>
        <p:nvSpPr>
          <p:cNvPr id="24" name="Down Arrow 23"/>
          <p:cNvSpPr/>
          <p:nvPr/>
        </p:nvSpPr>
        <p:spPr bwMode="auto">
          <a:xfrm>
            <a:off x="4833425" y="1324936"/>
            <a:ext cx="210933" cy="400110"/>
          </a:xfrm>
          <a:prstGeom prst="downArrow">
            <a:avLst/>
          </a:prstGeom>
          <a:solidFill>
            <a:srgbClr val="FF0000"/>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 typeface="Monotype Sorts" pitchFamily="1" charset="2"/>
              <a:buNone/>
              <a:tabLst/>
            </a:pPr>
            <a:endParaRPr kumimoji="1" lang="en-US" sz="2600" b="0" i="0" u="none" strike="noStrike" cap="none" normalizeH="0" baseline="0">
              <a:ln>
                <a:noFill/>
              </a:ln>
              <a:solidFill>
                <a:schemeClr val="tx1"/>
              </a:solidFill>
              <a:effectLst>
                <a:outerShdw blurRad="38100" dist="38100" dir="2700000" algn="tl">
                  <a:srgbClr val="000000">
                    <a:alpha val="43137"/>
                  </a:srgbClr>
                </a:outerShdw>
              </a:effectLst>
              <a:latin typeface="Arial" charset="0"/>
            </a:endParaRPr>
          </a:p>
        </p:txBody>
      </p:sp>
      <p:sp>
        <p:nvSpPr>
          <p:cNvPr id="26" name="TextBox 25"/>
          <p:cNvSpPr txBox="1"/>
          <p:nvPr/>
        </p:nvSpPr>
        <p:spPr>
          <a:xfrm>
            <a:off x="7283367" y="895032"/>
            <a:ext cx="6591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latin typeface="Rockwell"/>
              </a:rPr>
              <a:t>96</a:t>
            </a:r>
            <a:r>
              <a:rPr kumimoji="0" lang="en-US" b="0" i="0" u="none" strike="noStrike" kern="1200" cap="none" spc="0" normalizeH="0" baseline="0" noProof="0" dirty="0">
                <a:ln>
                  <a:noFill/>
                </a:ln>
                <a:solidFill>
                  <a:srgbClr val="FF0000"/>
                </a:solidFill>
                <a:effectLst/>
                <a:uLnTx/>
                <a:uFillTx/>
                <a:latin typeface="Rockwell"/>
              </a:rPr>
              <a:t>%</a:t>
            </a:r>
          </a:p>
        </p:txBody>
      </p:sp>
      <p:sp>
        <p:nvSpPr>
          <p:cNvPr id="27" name="TextBox 26"/>
          <p:cNvSpPr txBox="1"/>
          <p:nvPr/>
        </p:nvSpPr>
        <p:spPr>
          <a:xfrm>
            <a:off x="4738751" y="3893518"/>
            <a:ext cx="53412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Rockwell"/>
              </a:rPr>
              <a:t>9%</a:t>
            </a:r>
          </a:p>
        </p:txBody>
      </p:sp>
      <p:sp>
        <p:nvSpPr>
          <p:cNvPr id="33" name="TextBox 32"/>
          <p:cNvSpPr txBox="1"/>
          <p:nvPr/>
        </p:nvSpPr>
        <p:spPr>
          <a:xfrm>
            <a:off x="7338777" y="3245295"/>
            <a:ext cx="6591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Rockwell"/>
              </a:rPr>
              <a:t>28</a:t>
            </a:r>
            <a:r>
              <a:rPr kumimoji="0" lang="en-US" b="0" i="0" u="none" strike="noStrike" kern="1200" cap="none" spc="0" normalizeH="0" baseline="0" noProof="0" dirty="0">
                <a:ln>
                  <a:noFill/>
                </a:ln>
                <a:solidFill>
                  <a:srgbClr val="000000"/>
                </a:solidFill>
                <a:effectLst/>
                <a:uLnTx/>
                <a:uFillTx/>
                <a:latin typeface="Rockwell"/>
              </a:rPr>
              <a:t>%</a:t>
            </a:r>
          </a:p>
        </p:txBody>
      </p:sp>
      <p:sp>
        <p:nvSpPr>
          <p:cNvPr id="35" name="Down Arrow 34"/>
          <p:cNvSpPr/>
          <p:nvPr/>
        </p:nvSpPr>
        <p:spPr bwMode="auto">
          <a:xfrm>
            <a:off x="7430393" y="1236974"/>
            <a:ext cx="210933" cy="369492"/>
          </a:xfrm>
          <a:prstGeom prst="downArrow">
            <a:avLst/>
          </a:prstGeom>
          <a:solidFill>
            <a:srgbClr val="FF0000"/>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 typeface="Monotype Sorts" pitchFamily="1" charset="2"/>
              <a:buNone/>
              <a:tabLst/>
            </a:pPr>
            <a:endParaRPr kumimoji="1" lang="en-US" sz="2600" b="0" i="0" u="none" strike="noStrike" cap="none" normalizeH="0" baseline="0">
              <a:ln>
                <a:noFill/>
              </a:ln>
              <a:solidFill>
                <a:schemeClr val="tx1"/>
              </a:solidFill>
              <a:effectLst>
                <a:outerShdw blurRad="38100" dist="38100" dir="2700000" algn="tl">
                  <a:srgbClr val="000000">
                    <a:alpha val="43137"/>
                  </a:srgbClr>
                </a:outerShdw>
              </a:effectLst>
              <a:latin typeface="Arial" charset="0"/>
            </a:endParaRPr>
          </a:p>
        </p:txBody>
      </p:sp>
      <p:sp>
        <p:nvSpPr>
          <p:cNvPr id="36" name="Down Arrow 35"/>
          <p:cNvSpPr/>
          <p:nvPr/>
        </p:nvSpPr>
        <p:spPr bwMode="auto">
          <a:xfrm>
            <a:off x="7451796" y="3585473"/>
            <a:ext cx="242475" cy="369492"/>
          </a:xfrm>
          <a:prstGeom prst="downArrow">
            <a:avLst/>
          </a:prstGeom>
          <a:solidFill>
            <a:schemeClr val="accent1">
              <a:lumMod val="75000"/>
            </a:schemeClr>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 typeface="Monotype Sorts" pitchFamily="1" charset="2"/>
              <a:buNone/>
              <a:tabLst/>
            </a:pPr>
            <a:endParaRPr kumimoji="1" lang="en-US" sz="2600" b="0" i="0" u="none" strike="noStrike" cap="none" normalizeH="0" baseline="0">
              <a:ln>
                <a:noFill/>
              </a:ln>
              <a:solidFill>
                <a:schemeClr val="tx1"/>
              </a:solidFill>
              <a:effectLst>
                <a:outerShdw blurRad="38100" dist="38100" dir="2700000" algn="tl">
                  <a:srgbClr val="000000">
                    <a:alpha val="43137"/>
                  </a:srgbClr>
                </a:outerShdw>
              </a:effectLst>
              <a:latin typeface="Arial" charset="0"/>
            </a:endParaRPr>
          </a:p>
        </p:txBody>
      </p:sp>
      <p:sp>
        <p:nvSpPr>
          <p:cNvPr id="38" name="Down Arrow 37"/>
          <p:cNvSpPr/>
          <p:nvPr/>
        </p:nvSpPr>
        <p:spPr bwMode="auto">
          <a:xfrm flipH="1">
            <a:off x="4805605" y="4203772"/>
            <a:ext cx="210933" cy="369492"/>
          </a:xfrm>
          <a:prstGeom prst="downArrow">
            <a:avLst/>
          </a:prstGeom>
          <a:solidFill>
            <a:schemeClr val="accent1">
              <a:lumMod val="75000"/>
            </a:schemeClr>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 typeface="Monotype Sorts" pitchFamily="1" charset="2"/>
              <a:buNone/>
              <a:tabLst/>
            </a:pPr>
            <a:endParaRPr kumimoji="1" lang="en-US" sz="2600" b="0" i="0" u="none" strike="noStrike" cap="none" normalizeH="0" baseline="0">
              <a:ln>
                <a:noFill/>
              </a:ln>
              <a:solidFill>
                <a:schemeClr val="tx1"/>
              </a:solidFill>
              <a:effectLst>
                <a:outerShdw blurRad="38100" dist="38100" dir="2700000" algn="tl">
                  <a:srgbClr val="000000">
                    <a:alpha val="43137"/>
                  </a:srgbClr>
                </a:outerShdw>
              </a:effectLst>
              <a:latin typeface="Arial" charset="0"/>
            </a:endParaRPr>
          </a:p>
        </p:txBody>
      </p:sp>
      <p:sp>
        <p:nvSpPr>
          <p:cNvPr id="34" name="TextBox 33">
            <a:extLst>
              <a:ext uri="{FF2B5EF4-FFF2-40B4-BE49-F238E27FC236}">
                <a16:creationId xmlns:a16="http://schemas.microsoft.com/office/drawing/2014/main" id="{54D101ED-8B43-274D-9526-CF367A2BDA5A}"/>
              </a:ext>
            </a:extLst>
          </p:cNvPr>
          <p:cNvSpPr txBox="1"/>
          <p:nvPr/>
        </p:nvSpPr>
        <p:spPr>
          <a:xfrm>
            <a:off x="8195715" y="2112228"/>
            <a:ext cx="346981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1" u="sng"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Indications for </a:t>
            </a:r>
            <a:r>
              <a:rPr kumimoji="0" lang="en-US" b="0" i="1" u="sng"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cath</a:t>
            </a:r>
            <a:r>
              <a:rPr kumimoji="0" lang="en-US" b="0" i="1" u="sng"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in CON*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Suspect</a:t>
            </a:r>
            <a:r>
              <a:rPr lang="en-US" dirty="0" err="1">
                <a:solidFill>
                  <a:srgbClr val="000000"/>
                </a:solidFill>
                <a:latin typeface="Calibri" panose="020F0502020204030204" pitchFamily="34" charset="0"/>
                <a:cs typeface="Calibri" panose="020F0502020204030204" pitchFamily="34" charset="0"/>
              </a:rPr>
              <a:t>ed</a:t>
            </a:r>
            <a:r>
              <a:rPr lang="en-US" dirty="0">
                <a:solidFill>
                  <a:srgbClr val="000000"/>
                </a:solidFill>
                <a:latin typeface="Calibri" panose="020F0502020204030204" pitchFamily="34" charset="0"/>
                <a:cs typeface="Calibri" panose="020F0502020204030204" pitchFamily="34" charset="0"/>
              </a:rPr>
              <a:t>/confirmed event 13.8%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Calibri" panose="020F0502020204030204" pitchFamily="34" charset="0"/>
                <a:cs typeface="Calibri" panose="020F0502020204030204" pitchFamily="34" charset="0"/>
              </a:rPr>
              <a:t>OMT Failure 3.9%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Calibri" panose="020F0502020204030204" pitchFamily="34" charset="0"/>
                <a:cs typeface="Calibri" panose="020F0502020204030204" pitchFamily="34" charset="0"/>
              </a:rPr>
              <a:t>Non-adherence 8.1% </a:t>
            </a:r>
            <a:endParaRPr kumimoji="0" lang="en-US"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 name="TextBox 1"/>
          <p:cNvSpPr txBox="1"/>
          <p:nvPr/>
        </p:nvSpPr>
        <p:spPr>
          <a:xfrm>
            <a:off x="2822463" y="5863913"/>
            <a:ext cx="6595189" cy="584775"/>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*Indications for Cath are percentages of CON patients whereas cumulative event rate shown at 4 years reflects censoring and the rate at that time point.</a:t>
            </a:r>
          </a:p>
        </p:txBody>
      </p:sp>
    </p:spTree>
    <p:extLst>
      <p:ext uri="{BB962C8B-B14F-4D97-AF65-F5344CB8AC3E}">
        <p14:creationId xmlns:p14="http://schemas.microsoft.com/office/powerpoint/2010/main" val="22383091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b="9627"/>
          <a:stretch/>
        </p:blipFill>
        <p:spPr>
          <a:xfrm>
            <a:off x="2982688" y="1201375"/>
            <a:ext cx="6040026" cy="4521949"/>
          </a:xfrm>
        </p:spPr>
      </p:pic>
      <p:sp>
        <p:nvSpPr>
          <p:cNvPr id="7" name="Title 2"/>
          <p:cNvSpPr txBox="1">
            <a:spLocks/>
          </p:cNvSpPr>
          <p:nvPr/>
        </p:nvSpPr>
        <p:spPr>
          <a:xfrm>
            <a:off x="1404977" y="108187"/>
            <a:ext cx="10515600" cy="7888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ysClr val="windowText" lastClr="000000"/>
                </a:solidFill>
                <a:effectLst/>
                <a:uLnTx/>
                <a:uFillTx/>
                <a:latin typeface="Calibri Light" panose="020F0302020204030204"/>
              </a:rPr>
              <a:t>Revascularization</a:t>
            </a:r>
          </a:p>
        </p:txBody>
      </p:sp>
      <p:sp>
        <p:nvSpPr>
          <p:cNvPr id="14" name="TextBox 13"/>
          <p:cNvSpPr txBox="1"/>
          <p:nvPr/>
        </p:nvSpPr>
        <p:spPr>
          <a:xfrm>
            <a:off x="7973208" y="3989640"/>
            <a:ext cx="577517" cy="261610"/>
          </a:xfrm>
          <a:prstGeom prst="rect">
            <a:avLst/>
          </a:prstGeom>
          <a:noFill/>
        </p:spPr>
        <p:txBody>
          <a:bodyPr wrap="square" rtlCol="0">
            <a:spAutoFit/>
          </a:bodyPr>
          <a:lstStyle/>
          <a:p>
            <a:r>
              <a:rPr lang="en-US" sz="1100" dirty="0">
                <a:solidFill>
                  <a:schemeClr val="bg2"/>
                </a:solidFill>
              </a:rPr>
              <a:t>12%</a:t>
            </a:r>
          </a:p>
        </p:txBody>
      </p:sp>
      <p:grpSp>
        <p:nvGrpSpPr>
          <p:cNvPr id="11" name="Group 10"/>
          <p:cNvGrpSpPr/>
          <p:nvPr/>
        </p:nvGrpSpPr>
        <p:grpSpPr>
          <a:xfrm>
            <a:off x="4303487" y="1273690"/>
            <a:ext cx="3821286" cy="3349110"/>
            <a:chOff x="7694785" y="1883564"/>
            <a:chExt cx="2287004" cy="2890360"/>
          </a:xfrm>
        </p:grpSpPr>
        <p:sp>
          <p:nvSpPr>
            <p:cNvPr id="3" name="TextBox 2"/>
            <p:cNvSpPr txBox="1"/>
            <p:nvPr/>
          </p:nvSpPr>
          <p:spPr>
            <a:xfrm>
              <a:off x="7694785" y="1917751"/>
              <a:ext cx="577517" cy="318742"/>
            </a:xfrm>
            <a:prstGeom prst="rect">
              <a:avLst/>
            </a:prstGeom>
            <a:noFill/>
          </p:spPr>
          <p:txBody>
            <a:bodyPr wrap="square" rtlCol="0">
              <a:spAutoFit/>
            </a:bodyPr>
            <a:lstStyle/>
            <a:p>
              <a:r>
                <a:rPr lang="en-US" dirty="0">
                  <a:solidFill>
                    <a:srgbClr val="FF0000"/>
                  </a:solidFill>
                </a:rPr>
                <a:t>76%</a:t>
              </a:r>
            </a:p>
          </p:txBody>
        </p:sp>
        <p:sp>
          <p:nvSpPr>
            <p:cNvPr id="12" name="TextBox 11"/>
            <p:cNvSpPr txBox="1"/>
            <p:nvPr/>
          </p:nvSpPr>
          <p:spPr>
            <a:xfrm>
              <a:off x="8006137" y="1883564"/>
              <a:ext cx="577517" cy="318742"/>
            </a:xfrm>
            <a:prstGeom prst="rect">
              <a:avLst/>
            </a:prstGeom>
            <a:noFill/>
          </p:spPr>
          <p:txBody>
            <a:bodyPr wrap="square" rtlCol="0">
              <a:spAutoFit/>
            </a:bodyPr>
            <a:lstStyle/>
            <a:p>
              <a:r>
                <a:rPr lang="en-US" dirty="0">
                  <a:solidFill>
                    <a:srgbClr val="FF0000"/>
                  </a:solidFill>
                </a:rPr>
                <a:t>79%</a:t>
              </a:r>
            </a:p>
          </p:txBody>
        </p:sp>
        <p:sp>
          <p:nvSpPr>
            <p:cNvPr id="13" name="TextBox 12"/>
            <p:cNvSpPr txBox="1"/>
            <p:nvPr/>
          </p:nvSpPr>
          <p:spPr>
            <a:xfrm>
              <a:off x="9404272" y="1886436"/>
              <a:ext cx="577517" cy="318742"/>
            </a:xfrm>
            <a:prstGeom prst="rect">
              <a:avLst/>
            </a:prstGeom>
            <a:noFill/>
          </p:spPr>
          <p:txBody>
            <a:bodyPr wrap="square" rtlCol="0">
              <a:spAutoFit/>
            </a:bodyPr>
            <a:lstStyle/>
            <a:p>
              <a:r>
                <a:rPr lang="en-US" dirty="0">
                  <a:solidFill>
                    <a:srgbClr val="FF0000"/>
                  </a:solidFill>
                </a:rPr>
                <a:t>80%</a:t>
              </a:r>
            </a:p>
          </p:txBody>
        </p:sp>
        <p:sp>
          <p:nvSpPr>
            <p:cNvPr id="21" name="TextBox 20"/>
            <p:cNvSpPr txBox="1"/>
            <p:nvPr/>
          </p:nvSpPr>
          <p:spPr>
            <a:xfrm>
              <a:off x="9384203" y="3671467"/>
              <a:ext cx="577517" cy="318742"/>
            </a:xfrm>
            <a:prstGeom prst="rect">
              <a:avLst/>
            </a:prstGeom>
            <a:noFill/>
          </p:spPr>
          <p:txBody>
            <a:bodyPr wrap="square" rtlCol="0">
              <a:spAutoFit/>
            </a:bodyPr>
            <a:lstStyle/>
            <a:p>
              <a:r>
                <a:rPr lang="en-US" dirty="0"/>
                <a:t>23%</a:t>
              </a:r>
            </a:p>
          </p:txBody>
        </p:sp>
        <p:sp>
          <p:nvSpPr>
            <p:cNvPr id="22" name="TextBox 21"/>
            <p:cNvSpPr txBox="1"/>
            <p:nvPr/>
          </p:nvSpPr>
          <p:spPr>
            <a:xfrm>
              <a:off x="7776534" y="4101917"/>
              <a:ext cx="577517" cy="318742"/>
            </a:xfrm>
            <a:prstGeom prst="rect">
              <a:avLst/>
            </a:prstGeom>
            <a:noFill/>
          </p:spPr>
          <p:txBody>
            <a:bodyPr wrap="square" rtlCol="0">
              <a:spAutoFit/>
            </a:bodyPr>
            <a:lstStyle/>
            <a:p>
              <a:r>
                <a:rPr lang="en-US" dirty="0"/>
                <a:t>7%</a:t>
              </a:r>
            </a:p>
          </p:txBody>
        </p:sp>
        <p:sp>
          <p:nvSpPr>
            <p:cNvPr id="40" name="Down Arrow 39"/>
            <p:cNvSpPr/>
            <p:nvPr/>
          </p:nvSpPr>
          <p:spPr bwMode="auto">
            <a:xfrm>
              <a:off x="8114559" y="2146606"/>
              <a:ext cx="69339" cy="369492"/>
            </a:xfrm>
            <a:prstGeom prst="downArrow">
              <a:avLst/>
            </a:prstGeom>
            <a:solidFill>
              <a:schemeClr val="accent1">
                <a:lumMod val="75000"/>
              </a:schemeClr>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 typeface="Monotype Sorts" pitchFamily="1" charset="2"/>
                <a:buNone/>
                <a:tabLst/>
              </a:pPr>
              <a:endParaRPr kumimoji="1" lang="en-US" sz="2600" b="0" i="0" u="none" strike="noStrike" cap="none" normalizeH="0" baseline="0">
                <a:ln>
                  <a:noFill/>
                </a:ln>
                <a:solidFill>
                  <a:schemeClr val="tx1"/>
                </a:solidFill>
                <a:effectLst>
                  <a:outerShdw blurRad="38100" dist="38100" dir="2700000" algn="tl">
                    <a:srgbClr val="000000">
                      <a:alpha val="43137"/>
                    </a:srgbClr>
                  </a:outerShdw>
                </a:effectLst>
                <a:latin typeface="Arial" charset="0"/>
              </a:endParaRPr>
            </a:p>
          </p:txBody>
        </p:sp>
        <p:sp>
          <p:nvSpPr>
            <p:cNvPr id="41" name="Down Arrow 40"/>
            <p:cNvSpPr/>
            <p:nvPr/>
          </p:nvSpPr>
          <p:spPr bwMode="auto">
            <a:xfrm>
              <a:off x="7835326" y="2190541"/>
              <a:ext cx="69339" cy="369492"/>
            </a:xfrm>
            <a:prstGeom prst="downArrow">
              <a:avLst/>
            </a:prstGeom>
            <a:solidFill>
              <a:schemeClr val="accent1">
                <a:lumMod val="75000"/>
              </a:schemeClr>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 typeface="Monotype Sorts" pitchFamily="1" charset="2"/>
                <a:buNone/>
                <a:tabLst/>
              </a:pPr>
              <a:endParaRPr kumimoji="1" lang="en-US" sz="2600" b="0" i="0" u="none" strike="noStrike" cap="none" normalizeH="0" baseline="0">
                <a:ln>
                  <a:noFill/>
                </a:ln>
                <a:solidFill>
                  <a:schemeClr val="tx1"/>
                </a:solidFill>
                <a:effectLst>
                  <a:outerShdw blurRad="38100" dist="38100" dir="2700000" algn="tl">
                    <a:srgbClr val="000000">
                      <a:alpha val="43137"/>
                    </a:srgbClr>
                  </a:outerShdw>
                </a:effectLst>
                <a:latin typeface="Arial" charset="0"/>
              </a:endParaRPr>
            </a:p>
          </p:txBody>
        </p:sp>
        <p:sp>
          <p:nvSpPr>
            <p:cNvPr id="42" name="Down Arrow 41"/>
            <p:cNvSpPr/>
            <p:nvPr/>
          </p:nvSpPr>
          <p:spPr bwMode="auto">
            <a:xfrm>
              <a:off x="9521996" y="2143719"/>
              <a:ext cx="69339" cy="369492"/>
            </a:xfrm>
            <a:prstGeom prst="downArrow">
              <a:avLst/>
            </a:prstGeom>
            <a:solidFill>
              <a:schemeClr val="accent1">
                <a:lumMod val="75000"/>
              </a:schemeClr>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 typeface="Monotype Sorts" pitchFamily="1" charset="2"/>
                <a:buNone/>
                <a:tabLst/>
              </a:pPr>
              <a:endParaRPr kumimoji="1" lang="en-US" sz="2600" b="0" i="0" u="none" strike="noStrike" cap="none" normalizeH="0" baseline="0">
                <a:ln>
                  <a:noFill/>
                </a:ln>
                <a:solidFill>
                  <a:schemeClr val="tx1"/>
                </a:solidFill>
                <a:effectLst>
                  <a:outerShdw blurRad="38100" dist="38100" dir="2700000" algn="tl">
                    <a:srgbClr val="000000">
                      <a:alpha val="43137"/>
                    </a:srgbClr>
                  </a:outerShdw>
                </a:effectLst>
                <a:latin typeface="Arial" charset="0"/>
              </a:endParaRPr>
            </a:p>
          </p:txBody>
        </p:sp>
        <p:sp>
          <p:nvSpPr>
            <p:cNvPr id="43" name="Down Arrow 42"/>
            <p:cNvSpPr/>
            <p:nvPr/>
          </p:nvSpPr>
          <p:spPr bwMode="auto">
            <a:xfrm>
              <a:off x="9487347" y="3939063"/>
              <a:ext cx="69339" cy="369492"/>
            </a:xfrm>
            <a:prstGeom prst="downArrow">
              <a:avLst/>
            </a:prstGeom>
            <a:solidFill>
              <a:schemeClr val="accent1">
                <a:lumMod val="75000"/>
              </a:schemeClr>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 typeface="Monotype Sorts" pitchFamily="1" charset="2"/>
                <a:buNone/>
                <a:tabLst/>
              </a:pPr>
              <a:endParaRPr kumimoji="1" lang="en-US" sz="2600" b="0" i="0" u="none" strike="noStrike" cap="none" normalizeH="0" baseline="0">
                <a:ln>
                  <a:noFill/>
                </a:ln>
                <a:solidFill>
                  <a:schemeClr val="tx1"/>
                </a:solidFill>
                <a:effectLst>
                  <a:outerShdw blurRad="38100" dist="38100" dir="2700000" algn="tl">
                    <a:srgbClr val="000000">
                      <a:alpha val="43137"/>
                    </a:srgbClr>
                  </a:outerShdw>
                </a:effectLst>
                <a:latin typeface="Arial" charset="0"/>
              </a:endParaRPr>
            </a:p>
          </p:txBody>
        </p:sp>
        <p:sp>
          <p:nvSpPr>
            <p:cNvPr id="44" name="Down Arrow 43"/>
            <p:cNvSpPr/>
            <p:nvPr/>
          </p:nvSpPr>
          <p:spPr bwMode="auto">
            <a:xfrm>
              <a:off x="8124772" y="4308555"/>
              <a:ext cx="69339" cy="369492"/>
            </a:xfrm>
            <a:prstGeom prst="downArrow">
              <a:avLst/>
            </a:prstGeom>
            <a:solidFill>
              <a:schemeClr val="accent1">
                <a:lumMod val="75000"/>
              </a:schemeClr>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 typeface="Monotype Sorts" pitchFamily="1" charset="2"/>
                <a:buNone/>
                <a:tabLst/>
              </a:pPr>
              <a:endParaRPr kumimoji="1" lang="en-US" sz="2600" b="0" i="0" u="none" strike="noStrike" cap="none" normalizeH="0" baseline="0">
                <a:ln>
                  <a:noFill/>
                </a:ln>
                <a:solidFill>
                  <a:schemeClr val="tx1"/>
                </a:solidFill>
                <a:effectLst>
                  <a:outerShdw blurRad="38100" dist="38100" dir="2700000" algn="tl">
                    <a:srgbClr val="000000">
                      <a:alpha val="43137"/>
                    </a:srgbClr>
                  </a:outerShdw>
                </a:effectLst>
                <a:latin typeface="Arial" charset="0"/>
              </a:endParaRPr>
            </a:p>
          </p:txBody>
        </p:sp>
        <p:sp>
          <p:nvSpPr>
            <p:cNvPr id="45" name="Down Arrow 44"/>
            <p:cNvSpPr/>
            <p:nvPr/>
          </p:nvSpPr>
          <p:spPr bwMode="auto">
            <a:xfrm>
              <a:off x="7860264" y="4404432"/>
              <a:ext cx="69339" cy="369492"/>
            </a:xfrm>
            <a:prstGeom prst="downArrow">
              <a:avLst/>
            </a:prstGeom>
            <a:solidFill>
              <a:schemeClr val="accent1">
                <a:lumMod val="75000"/>
              </a:schemeClr>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 typeface="Monotype Sorts" pitchFamily="1" charset="2"/>
                <a:buNone/>
                <a:tabLst/>
              </a:pPr>
              <a:endParaRPr kumimoji="1" lang="en-US" sz="2600" b="0" i="0" u="none" strike="noStrike" cap="none" normalizeH="0" baseline="0">
                <a:ln>
                  <a:noFill/>
                </a:ln>
                <a:solidFill>
                  <a:schemeClr val="tx1"/>
                </a:solidFill>
                <a:effectLst>
                  <a:outerShdw blurRad="38100" dist="38100" dir="2700000" algn="tl">
                    <a:srgbClr val="000000">
                      <a:alpha val="43137"/>
                    </a:srgbClr>
                  </a:outerShdw>
                </a:effectLst>
                <a:latin typeface="Arial" charset="0"/>
              </a:endParaRPr>
            </a:p>
          </p:txBody>
        </p:sp>
      </p:grpSp>
      <p:sp>
        <p:nvSpPr>
          <p:cNvPr id="31" name="TextBox 30">
            <a:extLst>
              <a:ext uri="{FF2B5EF4-FFF2-40B4-BE49-F238E27FC236}">
                <a16:creationId xmlns:a16="http://schemas.microsoft.com/office/drawing/2014/main" id="{E34533AB-0F58-437E-9CEB-F953775B696D}"/>
              </a:ext>
            </a:extLst>
          </p:cNvPr>
          <p:cNvSpPr txBox="1"/>
          <p:nvPr/>
        </p:nvSpPr>
        <p:spPr>
          <a:xfrm>
            <a:off x="8117515" y="2828112"/>
            <a:ext cx="3097820" cy="830997"/>
          </a:xfrm>
          <a:prstGeom prst="rect">
            <a:avLst/>
          </a:prstGeom>
          <a:noFill/>
        </p:spPr>
        <p:txBody>
          <a:bodyPr wrap="square" rtlCol="0">
            <a:spAutoFit/>
          </a:bodyPr>
          <a:lstStyle/>
          <a:p>
            <a:pPr lvl="0">
              <a:defRPr/>
            </a:pPr>
            <a:r>
              <a:rPr kumimoji="0" lang="en-US" sz="1600" b="0" i="1" u="sng"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Revascularization in CON </a:t>
            </a:r>
            <a:r>
              <a:rPr lang="en-US" sz="1600" i="1" dirty="0">
                <a:solidFill>
                  <a:srgbClr val="000000"/>
                </a:solidFill>
                <a:latin typeface="Calibri" panose="020F0502020204030204" pitchFamily="34" charset="0"/>
                <a:cs typeface="Calibri" panose="020F0502020204030204" pitchFamily="34" charset="0"/>
              </a:rPr>
              <a:t>at 4 years not preceded by a primary endpoint event - 16%</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08BE1DA6-91DF-4F9B-8EC7-D1F4735DB0EC}"/>
              </a:ext>
            </a:extLst>
          </p:cNvPr>
          <p:cNvSpPr txBox="1"/>
          <p:nvPr/>
        </p:nvSpPr>
        <p:spPr>
          <a:xfrm>
            <a:off x="4845218" y="3729210"/>
            <a:ext cx="623889" cy="369332"/>
          </a:xfrm>
          <a:prstGeom prst="rect">
            <a:avLst/>
          </a:prstGeom>
          <a:noFill/>
        </p:spPr>
        <p:txBody>
          <a:bodyPr wrap="none" rtlCol="0">
            <a:spAutoFit/>
          </a:bodyPr>
          <a:lstStyle/>
          <a:p>
            <a:r>
              <a:rPr lang="en-US" dirty="0"/>
              <a:t>12%</a:t>
            </a:r>
          </a:p>
        </p:txBody>
      </p:sp>
    </p:spTree>
    <p:extLst>
      <p:ext uri="{BB962C8B-B14F-4D97-AF65-F5344CB8AC3E}">
        <p14:creationId xmlns:p14="http://schemas.microsoft.com/office/powerpoint/2010/main" val="180523411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7523" y="193683"/>
            <a:ext cx="10180824" cy="836831"/>
          </a:xfrm>
        </p:spPr>
        <p:txBody>
          <a:bodyPr/>
          <a:lstStyle/>
          <a:p>
            <a:pPr algn="ctr"/>
            <a:r>
              <a:rPr lang="en-US" sz="4400" dirty="0">
                <a:solidFill>
                  <a:schemeClr val="tx1"/>
                </a:solidFill>
                <a:latin typeface="Calibri Light" panose="020F0302020204030204" pitchFamily="34" charset="0"/>
                <a:cs typeface="Calibri Light" panose="020F0302020204030204" pitchFamily="34" charset="0"/>
              </a:rPr>
              <a:t>Mode of Revascularization</a:t>
            </a:r>
          </a:p>
        </p:txBody>
      </p:sp>
      <p:sp>
        <p:nvSpPr>
          <p:cNvPr id="4" name="TextBox 3">
            <a:extLst>
              <a:ext uri="{FF2B5EF4-FFF2-40B4-BE49-F238E27FC236}">
                <a16:creationId xmlns:a16="http://schemas.microsoft.com/office/drawing/2014/main" id="{38BF8CF1-5ED5-6243-A6B9-8FA6D2E26180}"/>
              </a:ext>
            </a:extLst>
          </p:cNvPr>
          <p:cNvSpPr txBox="1"/>
          <p:nvPr/>
        </p:nvSpPr>
        <p:spPr>
          <a:xfrm>
            <a:off x="1317522" y="1111008"/>
            <a:ext cx="9883877" cy="954107"/>
          </a:xfrm>
          <a:prstGeom prst="rect">
            <a:avLst/>
          </a:prstGeom>
          <a:solidFill>
            <a:srgbClr val="FF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First Procedure for Those </a:t>
            </a:r>
            <a:r>
              <a:rPr kumimoji="0" lang="en-US" sz="2800" b="1" i="0" u="none" strike="noStrike" kern="1200" cap="none" spc="0" normalizeH="0" baseline="0" noProof="0" dirty="0" err="1">
                <a:ln>
                  <a:noFill/>
                </a:ln>
                <a:solidFill>
                  <a:prstClr val="white"/>
                </a:solidFill>
                <a:effectLst/>
                <a:uLnTx/>
                <a:uFillTx/>
                <a:latin typeface="Calibri" panose="020F0502020204030204"/>
                <a:ea typeface="+mn-ea"/>
                <a:cs typeface="+mn-cs"/>
              </a:rPr>
              <a:t>Revascularized</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in Invasive Group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(~80% of INV)</a:t>
            </a:r>
          </a:p>
        </p:txBody>
      </p:sp>
      <p:graphicFrame>
        <p:nvGraphicFramePr>
          <p:cNvPr id="6" name="Table 5">
            <a:extLst>
              <a:ext uri="{FF2B5EF4-FFF2-40B4-BE49-F238E27FC236}">
                <a16:creationId xmlns:a16="http://schemas.microsoft.com/office/drawing/2014/main" id="{77D40EC0-9946-8943-B080-86571829FC3C}"/>
              </a:ext>
            </a:extLst>
          </p:cNvPr>
          <p:cNvGraphicFramePr>
            <a:graphicFrameLocks noGrp="1"/>
          </p:cNvGraphicFramePr>
          <p:nvPr/>
        </p:nvGraphicFramePr>
        <p:xfrm>
          <a:off x="1317520" y="3614060"/>
          <a:ext cx="4930880" cy="2424737"/>
        </p:xfrm>
        <a:graphic>
          <a:graphicData uri="http://schemas.openxmlformats.org/drawingml/2006/table">
            <a:tbl>
              <a:tblPr firstRow="1" bandRow="1">
                <a:tableStyleId>{793D81CF-94F2-401A-BA57-92F5A7B2D0C5}</a:tableStyleId>
              </a:tblPr>
              <a:tblGrid>
                <a:gridCol w="2877085">
                  <a:extLst>
                    <a:ext uri="{9D8B030D-6E8A-4147-A177-3AD203B41FA5}">
                      <a16:colId xmlns:a16="http://schemas.microsoft.com/office/drawing/2014/main" val="4128202547"/>
                    </a:ext>
                  </a:extLst>
                </a:gridCol>
                <a:gridCol w="2053795">
                  <a:extLst>
                    <a:ext uri="{9D8B030D-6E8A-4147-A177-3AD203B41FA5}">
                      <a16:colId xmlns:a16="http://schemas.microsoft.com/office/drawing/2014/main" val="3630660372"/>
                    </a:ext>
                  </a:extLst>
                </a:gridCol>
              </a:tblGrid>
              <a:tr h="732342">
                <a:tc>
                  <a:txBody>
                    <a:bodyPr/>
                    <a:lstStyle/>
                    <a:p>
                      <a:pPr marL="91440" marR="0" algn="ctr">
                        <a:lnSpc>
                          <a:spcPct val="107000"/>
                        </a:lnSpc>
                        <a:spcBef>
                          <a:spcPts val="25"/>
                        </a:spcBef>
                        <a:spcAft>
                          <a:spcPts val="25"/>
                        </a:spcAft>
                      </a:pPr>
                      <a:r>
                        <a:rPr lang="en-US" sz="24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First Procedure  </a:t>
                      </a:r>
                    </a:p>
                  </a:txBody>
                  <a:tcPr marL="3175" marR="317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0000"/>
                    </a:solidFill>
                  </a:tcPr>
                </a:tc>
                <a:tc>
                  <a:txBody>
                    <a:bodyPr/>
                    <a:lstStyle/>
                    <a:p>
                      <a:pPr marL="91440" marR="0" algn="ctr">
                        <a:lnSpc>
                          <a:spcPct val="107000"/>
                        </a:lnSpc>
                        <a:spcBef>
                          <a:spcPts val="25"/>
                        </a:spcBef>
                        <a:spcAft>
                          <a:spcPts val="25"/>
                        </a:spcAft>
                      </a:pPr>
                      <a:r>
                        <a:rPr lang="en-US" sz="2400" dirty="0">
                          <a:solidFill>
                            <a:schemeClr val="bg1"/>
                          </a:solidFill>
                          <a:effectLst/>
                          <a:latin typeface="Calibri" panose="020F0502020204030204" pitchFamily="34" charset="0"/>
                          <a:cs typeface="Calibri" panose="020F0502020204030204" pitchFamily="34" charset="0"/>
                        </a:rPr>
                        <a:t>Total</a:t>
                      </a:r>
                      <a:endParaRPr lang="en-US" sz="24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3175" marR="317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0000"/>
                    </a:solidFill>
                  </a:tcPr>
                </a:tc>
                <a:extLst>
                  <a:ext uri="{0D108BD9-81ED-4DB2-BD59-A6C34878D82A}">
                    <a16:rowId xmlns:a16="http://schemas.microsoft.com/office/drawing/2014/main" val="901359007"/>
                  </a:ext>
                </a:extLst>
              </a:tr>
              <a:tr h="321491">
                <a:tc>
                  <a:txBody>
                    <a:bodyPr/>
                    <a:lstStyle/>
                    <a:p>
                      <a:pPr marL="91440" marR="0">
                        <a:lnSpc>
                          <a:spcPct val="107000"/>
                        </a:lnSpc>
                        <a:spcBef>
                          <a:spcPts val="25"/>
                        </a:spcBef>
                        <a:spcAft>
                          <a:spcPts val="25"/>
                        </a:spcAft>
                      </a:pPr>
                      <a:r>
                        <a:rPr lang="en-US" sz="2400" dirty="0">
                          <a:solidFill>
                            <a:schemeClr val="bg1"/>
                          </a:solidFill>
                          <a:effectLst/>
                          <a:latin typeface="Calibri" panose="020F0502020204030204" pitchFamily="34" charset="0"/>
                          <a:ea typeface="+mn-ea"/>
                          <a:cs typeface="Calibri" panose="020F0502020204030204" pitchFamily="34" charset="0"/>
                        </a:rPr>
                        <a:t>PCI</a:t>
                      </a:r>
                      <a:endParaRPr lang="en-US" sz="2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3175" marR="317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0000"/>
                    </a:solidFill>
                  </a:tcPr>
                </a:tc>
                <a:tc>
                  <a:txBody>
                    <a:bodyPr/>
                    <a:lstStyle/>
                    <a:p>
                      <a:pPr marL="91440" marR="0" algn="ctr">
                        <a:lnSpc>
                          <a:spcPct val="107000"/>
                        </a:lnSpc>
                        <a:spcBef>
                          <a:spcPts val="25"/>
                        </a:spcBef>
                        <a:spcAft>
                          <a:spcPts val="25"/>
                        </a:spcAft>
                      </a:pPr>
                      <a:r>
                        <a:rPr lang="en-US" sz="2400" dirty="0">
                          <a:solidFill>
                            <a:schemeClr val="bg1"/>
                          </a:solidFill>
                          <a:effectLst/>
                          <a:latin typeface="Calibri" panose="020F0502020204030204" pitchFamily="34" charset="0"/>
                          <a:cs typeface="Calibri" panose="020F0502020204030204" pitchFamily="34" charset="0"/>
                        </a:rPr>
                        <a:t>74% </a:t>
                      </a:r>
                      <a:endParaRPr lang="en-US" sz="2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3175" marR="317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0000"/>
                    </a:solidFill>
                  </a:tcPr>
                </a:tc>
                <a:extLst>
                  <a:ext uri="{0D108BD9-81ED-4DB2-BD59-A6C34878D82A}">
                    <a16:rowId xmlns:a16="http://schemas.microsoft.com/office/drawing/2014/main" val="2625392636"/>
                  </a:ext>
                </a:extLst>
              </a:tr>
              <a:tr h="561269">
                <a:tc>
                  <a:txBody>
                    <a:bodyPr/>
                    <a:lstStyle/>
                    <a:p>
                      <a:pPr marL="434340" marR="0" lvl="0" indent="-342900" algn="l" defTabSz="685800" rtl="0" eaLnBrk="1" fontAlgn="auto" latinLnBrk="0" hangingPunct="1">
                        <a:lnSpc>
                          <a:spcPct val="107000"/>
                        </a:lnSpc>
                        <a:spcBef>
                          <a:spcPts val="25"/>
                        </a:spcBef>
                        <a:spcAft>
                          <a:spcPts val="25"/>
                        </a:spcAft>
                        <a:buClrTx/>
                        <a:buSzTx/>
                        <a:buFont typeface="Arial" panose="020B0604020202020204" pitchFamily="34" charset="0"/>
                        <a:buChar char="•"/>
                        <a:tabLst/>
                        <a:defRPr/>
                      </a:pPr>
                      <a:r>
                        <a:rPr lang="en-US" sz="2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Successful </a:t>
                      </a:r>
                      <a:r>
                        <a:rPr lang="en-US" sz="2400" baseline="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s</a:t>
                      </a:r>
                      <a:r>
                        <a:rPr lang="en-US" sz="2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tenting</a:t>
                      </a:r>
                      <a:endParaRPr lang="en-US" sz="2400" baseline="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3175" marR="317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0000"/>
                    </a:solidFill>
                  </a:tcPr>
                </a:tc>
                <a:tc>
                  <a:txBody>
                    <a:bodyPr/>
                    <a:lstStyle/>
                    <a:p>
                      <a:pPr marL="91440" marR="0" algn="ctr">
                        <a:lnSpc>
                          <a:spcPct val="107000"/>
                        </a:lnSpc>
                        <a:spcBef>
                          <a:spcPts val="25"/>
                        </a:spcBef>
                        <a:spcAft>
                          <a:spcPts val="25"/>
                        </a:spcAft>
                      </a:pPr>
                      <a:r>
                        <a:rPr lang="en-US" sz="2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93%</a:t>
                      </a:r>
                    </a:p>
                  </a:txBody>
                  <a:tcPr marL="3175" marR="317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0000"/>
                    </a:solidFill>
                  </a:tcPr>
                </a:tc>
                <a:extLst>
                  <a:ext uri="{0D108BD9-81ED-4DB2-BD59-A6C34878D82A}">
                    <a16:rowId xmlns:a16="http://schemas.microsoft.com/office/drawing/2014/main" val="2783780355"/>
                  </a:ext>
                </a:extLst>
              </a:tr>
              <a:tr h="675026">
                <a:tc>
                  <a:txBody>
                    <a:bodyPr/>
                    <a:lstStyle/>
                    <a:p>
                      <a:pPr marL="434340" marR="0" lvl="0" indent="-342900" algn="l" defTabSz="685800" rtl="0" eaLnBrk="1" fontAlgn="auto" latinLnBrk="0" hangingPunct="1">
                        <a:lnSpc>
                          <a:spcPct val="107000"/>
                        </a:lnSpc>
                        <a:spcBef>
                          <a:spcPts val="25"/>
                        </a:spcBef>
                        <a:spcAft>
                          <a:spcPts val="25"/>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1"/>
                          </a:solidFill>
                          <a:effectLst/>
                          <a:uLnTx/>
                          <a:uFillTx/>
                          <a:latin typeface="Calibri" panose="020F0502020204030204" pitchFamily="34" charset="0"/>
                          <a:ea typeface="Times New Roman" panose="02020603050405020304" pitchFamily="18" charset="0"/>
                          <a:cs typeface="Calibri" panose="020F0502020204030204" pitchFamily="34" charset="0"/>
                        </a:rPr>
                        <a:t>Drug eluting stents</a:t>
                      </a:r>
                      <a:endParaRPr lang="en-US" sz="2400" dirty="0">
                        <a:solidFill>
                          <a:schemeClr val="bg1"/>
                        </a:solidFill>
                        <a:latin typeface="Calibri" panose="020F0502020204030204" pitchFamily="34" charset="0"/>
                        <a:cs typeface="Calibri" panose="020F0502020204030204" pitchFamily="34" charset="0"/>
                      </a:endParaRPr>
                    </a:p>
                  </a:txBody>
                  <a:tcPr marL="3175" marR="317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0000"/>
                    </a:solidFill>
                  </a:tcPr>
                </a:tc>
                <a:tc>
                  <a:txBody>
                    <a:bodyPr/>
                    <a:lstStyle/>
                    <a:p>
                      <a:pPr marL="91440" marR="0" lvl="0" indent="0" algn="ctr" defTabSz="685800" rtl="0" eaLnBrk="1" fontAlgn="auto" latinLnBrk="0" hangingPunct="1">
                        <a:lnSpc>
                          <a:spcPct val="107000"/>
                        </a:lnSpc>
                        <a:spcBef>
                          <a:spcPts val="25"/>
                        </a:spcBef>
                        <a:spcAft>
                          <a:spcPts val="25"/>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panose="020F0502020204030204" pitchFamily="34" charset="0"/>
                          <a:ea typeface="Times New Roman" panose="02020603050405020304" pitchFamily="18" charset="0"/>
                          <a:cs typeface="Calibri" panose="020F0502020204030204" pitchFamily="34" charset="0"/>
                        </a:rPr>
                        <a:t>98%</a:t>
                      </a:r>
                    </a:p>
                    <a:p>
                      <a:endParaRPr lang="en-US" sz="2400" dirty="0">
                        <a:solidFill>
                          <a:schemeClr val="bg1"/>
                        </a:solidFill>
                        <a:latin typeface="Calibri" panose="020F0502020204030204" pitchFamily="34" charset="0"/>
                        <a:cs typeface="Calibri" panose="020F0502020204030204" pitchFamily="34" charset="0"/>
                      </a:endParaRPr>
                    </a:p>
                  </a:txBody>
                  <a:tcPr marL="3175" marR="317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0000"/>
                    </a:solidFill>
                  </a:tcPr>
                </a:tc>
                <a:extLst>
                  <a:ext uri="{0D108BD9-81ED-4DB2-BD59-A6C34878D82A}">
                    <a16:rowId xmlns:a16="http://schemas.microsoft.com/office/drawing/2014/main" val="2559908767"/>
                  </a:ext>
                </a:extLst>
              </a:tr>
            </a:tbl>
          </a:graphicData>
        </a:graphic>
      </p:graphicFrame>
      <p:graphicFrame>
        <p:nvGraphicFramePr>
          <p:cNvPr id="5" name="Table 4">
            <a:extLst>
              <a:ext uri="{FF2B5EF4-FFF2-40B4-BE49-F238E27FC236}">
                <a16:creationId xmlns:a16="http://schemas.microsoft.com/office/drawing/2014/main" id="{77D40EC0-9946-8943-B080-86571829FC3C}"/>
              </a:ext>
            </a:extLst>
          </p:cNvPr>
          <p:cNvGraphicFramePr>
            <a:graphicFrameLocks noGrp="1"/>
          </p:cNvGraphicFramePr>
          <p:nvPr/>
        </p:nvGraphicFramePr>
        <p:xfrm>
          <a:off x="6547948" y="3638682"/>
          <a:ext cx="4653452" cy="2384747"/>
        </p:xfrm>
        <a:graphic>
          <a:graphicData uri="http://schemas.openxmlformats.org/drawingml/2006/table">
            <a:tbl>
              <a:tblPr firstRow="1" bandRow="1">
                <a:tableStyleId>{793D81CF-94F2-401A-BA57-92F5A7B2D0C5}</a:tableStyleId>
              </a:tblPr>
              <a:tblGrid>
                <a:gridCol w="3291590">
                  <a:extLst>
                    <a:ext uri="{9D8B030D-6E8A-4147-A177-3AD203B41FA5}">
                      <a16:colId xmlns:a16="http://schemas.microsoft.com/office/drawing/2014/main" val="2027553320"/>
                    </a:ext>
                  </a:extLst>
                </a:gridCol>
                <a:gridCol w="1361862">
                  <a:extLst>
                    <a:ext uri="{9D8B030D-6E8A-4147-A177-3AD203B41FA5}">
                      <a16:colId xmlns:a16="http://schemas.microsoft.com/office/drawing/2014/main" val="3989542240"/>
                    </a:ext>
                  </a:extLst>
                </a:gridCol>
              </a:tblGrid>
              <a:tr h="701089">
                <a:tc>
                  <a:txBody>
                    <a:bodyPr/>
                    <a:lstStyle/>
                    <a:p>
                      <a:pPr marL="91440" marR="0" lvl="0" indent="0" algn="ctr" defTabSz="685800" rtl="0" eaLnBrk="1" fontAlgn="auto" latinLnBrk="0" hangingPunct="1">
                        <a:lnSpc>
                          <a:spcPct val="107000"/>
                        </a:lnSpc>
                        <a:spcBef>
                          <a:spcPts val="25"/>
                        </a:spcBef>
                        <a:spcAft>
                          <a:spcPts val="25"/>
                        </a:spcAft>
                        <a:buClrTx/>
                        <a:buSzTx/>
                        <a:buFontTx/>
                        <a:buNone/>
                        <a:tabLst/>
                        <a:defRPr/>
                      </a:pPr>
                      <a:r>
                        <a:rPr lang="en-US" sz="24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First Procedure  </a:t>
                      </a:r>
                    </a:p>
                  </a:txBody>
                  <a:tcPr marL="3175" marR="317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0000"/>
                    </a:solidFill>
                  </a:tcPr>
                </a:tc>
                <a:tc>
                  <a:txBody>
                    <a:bodyPr/>
                    <a:lstStyle/>
                    <a:p>
                      <a:pPr marL="91440" marR="0" lvl="0" indent="0" algn="ctr" defTabSz="685800" rtl="0" eaLnBrk="1" fontAlgn="auto" latinLnBrk="0" hangingPunct="1">
                        <a:lnSpc>
                          <a:spcPct val="107000"/>
                        </a:lnSpc>
                        <a:spcBef>
                          <a:spcPts val="25"/>
                        </a:spcBef>
                        <a:spcAft>
                          <a:spcPts val="25"/>
                        </a:spcAft>
                        <a:buClrTx/>
                        <a:buSzTx/>
                        <a:buFontTx/>
                        <a:buNone/>
                        <a:tabLst/>
                        <a:defRPr/>
                      </a:pPr>
                      <a:r>
                        <a:rPr lang="en-US" sz="2400" dirty="0">
                          <a:effectLst/>
                          <a:latin typeface="Calibri" panose="020F0502020204030204" pitchFamily="34" charset="0"/>
                          <a:cs typeface="Calibri" panose="020F0502020204030204" pitchFamily="34" charset="0"/>
                        </a:rPr>
                        <a:t>Total</a:t>
                      </a:r>
                      <a:endParaRPr lang="en-US" sz="24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3175" marR="317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0000"/>
                    </a:solidFill>
                  </a:tcPr>
                </a:tc>
                <a:extLst>
                  <a:ext uri="{0D108BD9-81ED-4DB2-BD59-A6C34878D82A}">
                    <a16:rowId xmlns:a16="http://schemas.microsoft.com/office/drawing/2014/main" val="901359007"/>
                  </a:ext>
                </a:extLst>
              </a:tr>
              <a:tr h="475044">
                <a:tc>
                  <a:txBody>
                    <a:bodyPr/>
                    <a:lstStyle/>
                    <a:p>
                      <a:pPr marL="91440" marR="0" lvl="0" indent="0" algn="l" defTabSz="685800" rtl="0" eaLnBrk="1" fontAlgn="auto" latinLnBrk="0" hangingPunct="1">
                        <a:lnSpc>
                          <a:spcPct val="107000"/>
                        </a:lnSpc>
                        <a:spcBef>
                          <a:spcPts val="25"/>
                        </a:spcBef>
                        <a:spcAft>
                          <a:spcPts val="25"/>
                        </a:spcAft>
                        <a:buClrTx/>
                        <a:buSzTx/>
                        <a:buFontTx/>
                        <a:buNone/>
                        <a:tabLst/>
                        <a:defRPr/>
                      </a:pPr>
                      <a:r>
                        <a:rPr lang="en-US" sz="2400" dirty="0">
                          <a:solidFill>
                            <a:schemeClr val="bg2"/>
                          </a:solidFill>
                          <a:effectLst/>
                          <a:latin typeface="Calibri" panose="020F0502020204030204" pitchFamily="34" charset="0"/>
                          <a:cs typeface="Calibri" panose="020F0502020204030204" pitchFamily="34" charset="0"/>
                        </a:rPr>
                        <a:t>CABG</a:t>
                      </a:r>
                      <a:endParaRPr lang="en-US" sz="2400" dirty="0">
                        <a:solidFill>
                          <a:schemeClr val="bg2"/>
                        </a:solidFill>
                        <a:effectLst/>
                        <a:latin typeface="Calibri" panose="020F0502020204030204" pitchFamily="34" charset="0"/>
                        <a:ea typeface="Times New Roman" panose="02020603050405020304" pitchFamily="18" charset="0"/>
                        <a:cs typeface="Calibri" panose="020F0502020204030204" pitchFamily="34" charset="0"/>
                      </a:endParaRPr>
                    </a:p>
                  </a:txBody>
                  <a:tcPr marL="3175" marR="317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0000"/>
                    </a:solidFill>
                  </a:tcPr>
                </a:tc>
                <a:tc>
                  <a:txBody>
                    <a:bodyPr/>
                    <a:lstStyle/>
                    <a:p>
                      <a:pPr marL="91440" marR="0" algn="ctr">
                        <a:lnSpc>
                          <a:spcPct val="107000"/>
                        </a:lnSpc>
                        <a:spcBef>
                          <a:spcPts val="25"/>
                        </a:spcBef>
                        <a:spcAft>
                          <a:spcPts val="25"/>
                        </a:spcAft>
                      </a:pPr>
                      <a:r>
                        <a:rPr lang="en-US" sz="2400" dirty="0">
                          <a:solidFill>
                            <a:schemeClr val="bg2"/>
                          </a:solidFill>
                          <a:effectLst/>
                          <a:latin typeface="Calibri" panose="020F0502020204030204" pitchFamily="34" charset="0"/>
                          <a:ea typeface="Times New Roman" panose="02020603050405020304" pitchFamily="18" charset="0"/>
                          <a:cs typeface="Calibri" panose="020F0502020204030204" pitchFamily="34" charset="0"/>
                        </a:rPr>
                        <a:t>26%</a:t>
                      </a:r>
                    </a:p>
                  </a:txBody>
                  <a:tcPr marL="3175" marR="317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0000"/>
                    </a:solidFill>
                  </a:tcPr>
                </a:tc>
                <a:extLst>
                  <a:ext uri="{0D108BD9-81ED-4DB2-BD59-A6C34878D82A}">
                    <a16:rowId xmlns:a16="http://schemas.microsoft.com/office/drawing/2014/main" val="2625392636"/>
                  </a:ext>
                </a:extLst>
              </a:tr>
              <a:tr h="628042">
                <a:tc>
                  <a:txBody>
                    <a:bodyPr/>
                    <a:lstStyle/>
                    <a:p>
                      <a:pPr marL="434340" marR="0" lvl="0" indent="-342900" algn="l" defTabSz="685800" rtl="0" eaLnBrk="1" fontAlgn="auto" latinLnBrk="0" hangingPunct="1">
                        <a:lnSpc>
                          <a:spcPct val="107000"/>
                        </a:lnSpc>
                        <a:spcBef>
                          <a:spcPts val="25"/>
                        </a:spcBef>
                        <a:spcAft>
                          <a:spcPts val="25"/>
                        </a:spcAft>
                        <a:buClrTx/>
                        <a:buSzTx/>
                        <a:buFont typeface="Arial" panose="020B0604020202020204" pitchFamily="34" charset="0"/>
                        <a:buChar char="•"/>
                        <a:tabLst/>
                        <a:defRPr/>
                      </a:pPr>
                      <a:r>
                        <a:rPr lang="en-US" sz="2400" dirty="0">
                          <a:solidFill>
                            <a:schemeClr val="bg2"/>
                          </a:solidFill>
                          <a:effectLst/>
                          <a:latin typeface="Calibri" panose="020F0502020204030204" pitchFamily="34" charset="0"/>
                          <a:ea typeface="Times New Roman" panose="02020603050405020304" pitchFamily="18" charset="0"/>
                          <a:cs typeface="Calibri" panose="020F0502020204030204" pitchFamily="34" charset="0"/>
                        </a:rPr>
                        <a:t>  Arterial Grafts</a:t>
                      </a:r>
                      <a:r>
                        <a:rPr lang="en-US" sz="2400" strike="sngStrike" dirty="0">
                          <a:solidFill>
                            <a:schemeClr val="bg2"/>
                          </a:solidFill>
                          <a:effectLst/>
                          <a:latin typeface="Calibri" panose="020F0502020204030204" pitchFamily="34" charset="0"/>
                          <a:cs typeface="Calibri" panose="020F0502020204030204" pitchFamily="34" charset="0"/>
                        </a:rPr>
                        <a:t> </a:t>
                      </a:r>
                      <a:endParaRPr lang="en-US" sz="2400" strike="sngStrike" dirty="0">
                        <a:solidFill>
                          <a:schemeClr val="bg2"/>
                        </a:solidFill>
                        <a:effectLst/>
                        <a:latin typeface="Calibri" panose="020F0502020204030204" pitchFamily="34" charset="0"/>
                        <a:ea typeface="Times New Roman" panose="02020603050405020304" pitchFamily="18" charset="0"/>
                        <a:cs typeface="Calibri" panose="020F0502020204030204" pitchFamily="34" charset="0"/>
                      </a:endParaRPr>
                    </a:p>
                  </a:txBody>
                  <a:tcPr marL="3175" marR="317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0000"/>
                    </a:solidFill>
                  </a:tcPr>
                </a:tc>
                <a:tc>
                  <a:txBody>
                    <a:bodyPr/>
                    <a:lstStyle/>
                    <a:p>
                      <a:pPr marL="91440" marR="0" algn="ctr">
                        <a:lnSpc>
                          <a:spcPct val="107000"/>
                        </a:lnSpc>
                        <a:spcBef>
                          <a:spcPts val="25"/>
                        </a:spcBef>
                        <a:spcAft>
                          <a:spcPts val="25"/>
                        </a:spcAft>
                      </a:pPr>
                      <a:r>
                        <a:rPr lang="en-US" sz="2400" dirty="0">
                          <a:solidFill>
                            <a:schemeClr val="bg2"/>
                          </a:solidFill>
                          <a:effectLst/>
                          <a:latin typeface="Calibri" panose="020F0502020204030204" pitchFamily="34" charset="0"/>
                          <a:ea typeface="Times New Roman" panose="02020603050405020304" pitchFamily="18" charset="0"/>
                          <a:cs typeface="Calibri" panose="020F0502020204030204" pitchFamily="34" charset="0"/>
                        </a:rPr>
                        <a:t>93%</a:t>
                      </a:r>
                    </a:p>
                  </a:txBody>
                  <a:tcPr marL="3175" marR="317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0000"/>
                    </a:solidFill>
                  </a:tcPr>
                </a:tc>
                <a:extLst>
                  <a:ext uri="{0D108BD9-81ED-4DB2-BD59-A6C34878D82A}">
                    <a16:rowId xmlns:a16="http://schemas.microsoft.com/office/drawing/2014/main" val="2783780355"/>
                  </a:ext>
                </a:extLst>
              </a:tr>
              <a:tr h="580572">
                <a:tc>
                  <a:txBody>
                    <a:bodyPr/>
                    <a:lstStyle/>
                    <a:p>
                      <a:pPr marL="434340" marR="0" lvl="0" indent="-342900" algn="l" defTabSz="685800" rtl="0" eaLnBrk="1" fontAlgn="auto" latinLnBrk="0" hangingPunct="1">
                        <a:lnSpc>
                          <a:spcPct val="107000"/>
                        </a:lnSpc>
                        <a:spcBef>
                          <a:spcPts val="25"/>
                        </a:spcBef>
                        <a:spcAft>
                          <a:spcPts val="25"/>
                        </a:spcAft>
                        <a:buClrTx/>
                        <a:buSzTx/>
                        <a:buFont typeface="Arial" panose="020B0604020202020204" pitchFamily="34" charset="0"/>
                        <a:buChar char="•"/>
                        <a:tabLst/>
                        <a:defRPr/>
                      </a:pPr>
                      <a:r>
                        <a:rPr lang="en-US" sz="2400" dirty="0">
                          <a:solidFill>
                            <a:schemeClr val="bg2"/>
                          </a:solidFill>
                          <a:effectLst/>
                          <a:latin typeface="Calibri" panose="020F0502020204030204" pitchFamily="34" charset="0"/>
                          <a:ea typeface="Times New Roman" panose="02020603050405020304" pitchFamily="18" charset="0"/>
                          <a:cs typeface="Calibri" panose="020F0502020204030204" pitchFamily="34" charset="0"/>
                        </a:rPr>
                        <a:t>  IMA</a:t>
                      </a:r>
                      <a:r>
                        <a:rPr lang="en-US" sz="2400" strike="sngStrike" dirty="0">
                          <a:solidFill>
                            <a:schemeClr val="bg2"/>
                          </a:solidFill>
                          <a:effectLst/>
                          <a:latin typeface="Calibri" panose="020F0502020204030204" pitchFamily="34" charset="0"/>
                          <a:cs typeface="Calibri" panose="020F0502020204030204" pitchFamily="34" charset="0"/>
                        </a:rPr>
                        <a:t> </a:t>
                      </a:r>
                      <a:endParaRPr lang="en-US" sz="2400" strike="sngStrike" dirty="0">
                        <a:solidFill>
                          <a:schemeClr val="bg2"/>
                        </a:solidFill>
                        <a:effectLst/>
                        <a:latin typeface="Calibri" panose="020F0502020204030204" pitchFamily="34" charset="0"/>
                        <a:ea typeface="Times New Roman" panose="02020603050405020304" pitchFamily="18" charset="0"/>
                        <a:cs typeface="Calibri" panose="020F0502020204030204" pitchFamily="34" charset="0"/>
                      </a:endParaRPr>
                    </a:p>
                  </a:txBody>
                  <a:tcPr marL="3175" marR="317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0000"/>
                    </a:solidFill>
                  </a:tcPr>
                </a:tc>
                <a:tc>
                  <a:txBody>
                    <a:bodyPr/>
                    <a:lstStyle/>
                    <a:p>
                      <a:pPr marL="91440" marR="0" algn="ctr">
                        <a:lnSpc>
                          <a:spcPct val="107000"/>
                        </a:lnSpc>
                        <a:spcBef>
                          <a:spcPts val="25"/>
                        </a:spcBef>
                        <a:spcAft>
                          <a:spcPts val="25"/>
                        </a:spcAft>
                      </a:pPr>
                      <a:r>
                        <a:rPr lang="en-US" sz="2400" dirty="0">
                          <a:solidFill>
                            <a:schemeClr val="bg2"/>
                          </a:solidFill>
                          <a:effectLst/>
                          <a:latin typeface="Calibri" panose="020F0502020204030204" pitchFamily="34" charset="0"/>
                          <a:ea typeface="Times New Roman" panose="02020603050405020304" pitchFamily="18" charset="0"/>
                          <a:cs typeface="Calibri" panose="020F0502020204030204" pitchFamily="34" charset="0"/>
                        </a:rPr>
                        <a:t>92%</a:t>
                      </a:r>
                    </a:p>
                  </a:txBody>
                  <a:tcPr marL="3175" marR="317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0000"/>
                    </a:solidFill>
                  </a:tcPr>
                </a:tc>
                <a:extLst>
                  <a:ext uri="{0D108BD9-81ED-4DB2-BD59-A6C34878D82A}">
                    <a16:rowId xmlns:a16="http://schemas.microsoft.com/office/drawing/2014/main" val="2559908767"/>
                  </a:ext>
                </a:extLst>
              </a:tr>
            </a:tbl>
          </a:graphicData>
        </a:graphic>
      </p:graphicFrame>
      <p:sp>
        <p:nvSpPr>
          <p:cNvPr id="3" name="TextBox 2"/>
          <p:cNvSpPr txBox="1"/>
          <p:nvPr/>
        </p:nvSpPr>
        <p:spPr>
          <a:xfrm>
            <a:off x="1317520" y="2238658"/>
            <a:ext cx="9883878" cy="1200329"/>
          </a:xfrm>
          <a:prstGeom prst="rect">
            <a:avLst/>
          </a:prstGeom>
          <a:noFill/>
          <a:ln>
            <a:solidFill>
              <a:schemeClr val="bg2"/>
            </a:solidFill>
          </a:ln>
        </p:spPr>
        <p:txBody>
          <a:bodyPr wrap="square" rtlCol="0">
            <a:spAutoFit/>
          </a:bodyPr>
          <a:lstStyle/>
          <a:p>
            <a:pPr algn="ctr"/>
            <a:r>
              <a:rPr lang="en-US" sz="2400" dirty="0">
                <a:latin typeface="Calibri" panose="020F0502020204030204" pitchFamily="34" charset="0"/>
                <a:cs typeface="Calibri" panose="020F0502020204030204" pitchFamily="34" charset="0"/>
              </a:rPr>
              <a:t>Of the ~ 20% with no revascularization</a:t>
            </a:r>
          </a:p>
          <a:p>
            <a:pPr algn="ctr"/>
            <a:r>
              <a:rPr lang="en-US" sz="2400" dirty="0">
                <a:latin typeface="Calibri" panose="020F0502020204030204" pitchFamily="34" charset="0"/>
                <a:cs typeface="Calibri" panose="020F0502020204030204" pitchFamily="34" charset="0"/>
              </a:rPr>
              <a:t>~ 2/3 had insignificant disease on coronary angiogram</a:t>
            </a:r>
          </a:p>
          <a:p>
            <a:pPr algn="ctr"/>
            <a:r>
              <a:rPr lang="en-US" sz="2400" dirty="0">
                <a:latin typeface="Calibri" panose="020F0502020204030204" pitchFamily="34" charset="0"/>
                <a:cs typeface="Calibri" panose="020F0502020204030204" pitchFamily="34" charset="0"/>
              </a:rPr>
              <a:t>~1/3 had extensive disease unsuitable for any mode of revascularization </a:t>
            </a:r>
          </a:p>
        </p:txBody>
      </p:sp>
    </p:spTree>
    <p:extLst>
      <p:ext uri="{BB962C8B-B14F-4D97-AF65-F5344CB8AC3E}">
        <p14:creationId xmlns:p14="http://schemas.microsoft.com/office/powerpoint/2010/main" val="196591937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Grp="1"/>
          </p:cNvGraphicFramePr>
          <p:nvPr/>
        </p:nvGraphicFramePr>
        <p:xfrm>
          <a:off x="79917" y="565500"/>
          <a:ext cx="11939047" cy="463324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Chart 15"/>
          <p:cNvGraphicFramePr>
            <a:graphicFrameLocks noGrp="1"/>
          </p:cNvGraphicFramePr>
          <p:nvPr/>
        </p:nvGraphicFramePr>
        <p:xfrm>
          <a:off x="93821" y="548874"/>
          <a:ext cx="11939047" cy="4633249"/>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11232293" y="1921481"/>
            <a:ext cx="729049" cy="33855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CON</a:t>
            </a:r>
          </a:p>
        </p:txBody>
      </p:sp>
      <p:sp>
        <p:nvSpPr>
          <p:cNvPr id="6" name="TextBox 5"/>
          <p:cNvSpPr txBox="1"/>
          <p:nvPr/>
        </p:nvSpPr>
        <p:spPr>
          <a:xfrm>
            <a:off x="11273481" y="2283939"/>
            <a:ext cx="729049" cy="33855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1282E"/>
                </a:solidFill>
                <a:effectLst/>
                <a:uLnTx/>
                <a:uFillTx/>
                <a:latin typeface="Arial" panose="020B0604020202020204" pitchFamily="34" charset="0"/>
                <a:ea typeface="+mn-ea"/>
                <a:cs typeface="Arial" panose="020B0604020202020204" pitchFamily="34" charset="0"/>
              </a:rPr>
              <a:t>INV</a:t>
            </a:r>
          </a:p>
        </p:txBody>
      </p:sp>
      <p:sp>
        <p:nvSpPr>
          <p:cNvPr id="7" name="TextBox 6"/>
          <p:cNvSpPr txBox="1"/>
          <p:nvPr/>
        </p:nvSpPr>
        <p:spPr>
          <a:xfrm>
            <a:off x="1915300" y="926760"/>
            <a:ext cx="4352496"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lang="en-US" sz="1600" b="1" dirty="0">
                <a:solidFill>
                  <a:srgbClr val="000000"/>
                </a:solidFill>
                <a:latin typeface="Arial" panose="020B0604020202020204" pitchFamily="34" charset="0"/>
                <a:cs typeface="Arial" panose="020B0604020202020204" pitchFamily="34" charset="0"/>
              </a:rPr>
              <a:t>Adjusted Hazard Ratio = </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0.93 (0.80, 1.08)</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P-value = 0.34 </a:t>
            </a:r>
          </a:p>
        </p:txBody>
      </p:sp>
      <p:sp>
        <p:nvSpPr>
          <p:cNvPr id="8" name="TextBox 7"/>
          <p:cNvSpPr txBox="1"/>
          <p:nvPr/>
        </p:nvSpPr>
        <p:spPr>
          <a:xfrm>
            <a:off x="571845" y="5118894"/>
            <a:ext cx="3348681" cy="33855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Subjects at Risk</a:t>
            </a:r>
          </a:p>
        </p:txBody>
      </p:sp>
      <p:graphicFrame>
        <p:nvGraphicFramePr>
          <p:cNvPr id="9" name="Table 8"/>
          <p:cNvGraphicFramePr>
            <a:graphicFrameLocks noGrp="1"/>
          </p:cNvGraphicFramePr>
          <p:nvPr/>
        </p:nvGraphicFramePr>
        <p:xfrm>
          <a:off x="711200" y="5558120"/>
          <a:ext cx="11131551" cy="529258"/>
        </p:xfrm>
        <a:graphic>
          <a:graphicData uri="http://schemas.openxmlformats.org/drawingml/2006/table">
            <a:tbl>
              <a:tblPr>
                <a:tableStyleId>{5C22544A-7EE6-4342-B048-85BDC9FD1C3A}</a:tableStyleId>
              </a:tblPr>
              <a:tblGrid>
                <a:gridCol w="987879">
                  <a:extLst>
                    <a:ext uri="{9D8B030D-6E8A-4147-A177-3AD203B41FA5}">
                      <a16:colId xmlns:a16="http://schemas.microsoft.com/office/drawing/2014/main" val="1986891642"/>
                    </a:ext>
                  </a:extLst>
                </a:gridCol>
                <a:gridCol w="1843240">
                  <a:extLst>
                    <a:ext uri="{9D8B030D-6E8A-4147-A177-3AD203B41FA5}">
                      <a16:colId xmlns:a16="http://schemas.microsoft.com/office/drawing/2014/main" val="1168710538"/>
                    </a:ext>
                  </a:extLst>
                </a:gridCol>
                <a:gridCol w="1795050">
                  <a:extLst>
                    <a:ext uri="{9D8B030D-6E8A-4147-A177-3AD203B41FA5}">
                      <a16:colId xmlns:a16="http://schemas.microsoft.com/office/drawing/2014/main" val="156058910"/>
                    </a:ext>
                  </a:extLst>
                </a:gridCol>
                <a:gridCol w="1861310">
                  <a:extLst>
                    <a:ext uri="{9D8B030D-6E8A-4147-A177-3AD203B41FA5}">
                      <a16:colId xmlns:a16="http://schemas.microsoft.com/office/drawing/2014/main" val="3230164641"/>
                    </a:ext>
                  </a:extLst>
                </a:gridCol>
                <a:gridCol w="1885404">
                  <a:extLst>
                    <a:ext uri="{9D8B030D-6E8A-4147-A177-3AD203B41FA5}">
                      <a16:colId xmlns:a16="http://schemas.microsoft.com/office/drawing/2014/main" val="3019929968"/>
                    </a:ext>
                  </a:extLst>
                </a:gridCol>
                <a:gridCol w="1861310">
                  <a:extLst>
                    <a:ext uri="{9D8B030D-6E8A-4147-A177-3AD203B41FA5}">
                      <a16:colId xmlns:a16="http://schemas.microsoft.com/office/drawing/2014/main" val="959703731"/>
                    </a:ext>
                  </a:extLst>
                </a:gridCol>
                <a:gridCol w="897358">
                  <a:extLst>
                    <a:ext uri="{9D8B030D-6E8A-4147-A177-3AD203B41FA5}">
                      <a16:colId xmlns:a16="http://schemas.microsoft.com/office/drawing/2014/main" val="718617436"/>
                    </a:ext>
                  </a:extLst>
                </a:gridCol>
              </a:tblGrid>
              <a:tr h="281607">
                <a:tc>
                  <a:txBody>
                    <a:bodyPr/>
                    <a:lstStyle/>
                    <a:p>
                      <a:pPr algn="l" fontAlgn="b"/>
                      <a:r>
                        <a:rPr lang="en-US" sz="1600" b="1" u="none" strike="noStrike" dirty="0">
                          <a:solidFill>
                            <a:srgbClr val="0070C0"/>
                          </a:solidFill>
                          <a:effectLst/>
                          <a:latin typeface="Arial" panose="020B0604020202020204" pitchFamily="34" charset="0"/>
                          <a:cs typeface="Arial" panose="020B0604020202020204" pitchFamily="34" charset="0"/>
                        </a:rPr>
                        <a:t>CON</a:t>
                      </a:r>
                      <a:endParaRPr lang="en-US" sz="1600" b="1" i="0" u="none" strike="noStrike" dirty="0">
                        <a:solidFill>
                          <a:srgbClr val="0070C0"/>
                        </a:solidFill>
                        <a:effectLst/>
                        <a:latin typeface="Arial" panose="020B0604020202020204" pitchFamily="34" charset="0"/>
                        <a:cs typeface="Arial" panose="020B0604020202020204" pitchFamily="34" charset="0"/>
                      </a:endParaRPr>
                    </a:p>
                  </a:txBody>
                  <a:tcPr marL="3811" marR="3811" marT="3811" marB="0" anchor="b">
                    <a:noFill/>
                  </a:tcPr>
                </a:tc>
                <a:tc>
                  <a:txBody>
                    <a:bodyPr/>
                    <a:lstStyle/>
                    <a:p>
                      <a:pPr algn="l" fontAlgn="b"/>
                      <a:r>
                        <a:rPr lang="en-US" sz="1600" b="1" u="none" strike="noStrike" dirty="0">
                          <a:solidFill>
                            <a:srgbClr val="0070C0"/>
                          </a:solidFill>
                          <a:effectLst/>
                          <a:latin typeface="Arial" panose="020B0604020202020204" pitchFamily="34" charset="0"/>
                          <a:cs typeface="Arial" panose="020B0604020202020204" pitchFamily="34" charset="0"/>
                        </a:rPr>
                        <a:t>2591</a:t>
                      </a:r>
                      <a:endParaRPr lang="en-US" sz="1600" b="1" i="0" u="none" strike="noStrike" dirty="0">
                        <a:solidFill>
                          <a:srgbClr val="0070C0"/>
                        </a:solidFill>
                        <a:effectLst/>
                        <a:latin typeface="Arial" panose="020B0604020202020204" pitchFamily="34" charset="0"/>
                        <a:cs typeface="Arial" panose="020B0604020202020204" pitchFamily="34" charset="0"/>
                      </a:endParaRPr>
                    </a:p>
                  </a:txBody>
                  <a:tcPr marL="3811" marR="3811" marT="3811" marB="0" anchor="b">
                    <a:noFill/>
                  </a:tcPr>
                </a:tc>
                <a:tc>
                  <a:txBody>
                    <a:bodyPr/>
                    <a:lstStyle/>
                    <a:p>
                      <a:pPr algn="l" fontAlgn="b"/>
                      <a:r>
                        <a:rPr lang="en-US" sz="1600" b="1" u="none" strike="noStrike" dirty="0">
                          <a:solidFill>
                            <a:srgbClr val="0070C0"/>
                          </a:solidFill>
                          <a:effectLst/>
                          <a:latin typeface="Arial" panose="020B0604020202020204" pitchFamily="34" charset="0"/>
                          <a:cs typeface="Arial" panose="020B0604020202020204" pitchFamily="34" charset="0"/>
                        </a:rPr>
                        <a:t>2431</a:t>
                      </a:r>
                      <a:endParaRPr lang="en-US" sz="1600" b="1" i="0" u="none" strike="noStrike" dirty="0">
                        <a:solidFill>
                          <a:srgbClr val="0070C0"/>
                        </a:solidFill>
                        <a:effectLst/>
                        <a:latin typeface="Arial" panose="020B0604020202020204" pitchFamily="34" charset="0"/>
                        <a:cs typeface="Arial" panose="020B0604020202020204" pitchFamily="34" charset="0"/>
                      </a:endParaRPr>
                    </a:p>
                  </a:txBody>
                  <a:tcPr marL="3811" marR="3811" marT="3811" marB="0" anchor="b">
                    <a:noFill/>
                  </a:tcPr>
                </a:tc>
                <a:tc>
                  <a:txBody>
                    <a:bodyPr/>
                    <a:lstStyle/>
                    <a:p>
                      <a:pPr algn="l" fontAlgn="b"/>
                      <a:r>
                        <a:rPr lang="en-US" sz="1600" b="1" u="none" strike="noStrike" dirty="0">
                          <a:solidFill>
                            <a:srgbClr val="0070C0"/>
                          </a:solidFill>
                          <a:effectLst/>
                          <a:latin typeface="Arial" panose="020B0604020202020204" pitchFamily="34" charset="0"/>
                          <a:cs typeface="Arial" panose="020B0604020202020204" pitchFamily="34" charset="0"/>
                        </a:rPr>
                        <a:t>1907</a:t>
                      </a:r>
                      <a:endParaRPr lang="en-US" sz="1600" b="1" i="0" u="none" strike="noStrike" dirty="0">
                        <a:solidFill>
                          <a:srgbClr val="0070C0"/>
                        </a:solidFill>
                        <a:effectLst/>
                        <a:latin typeface="Arial" panose="020B0604020202020204" pitchFamily="34" charset="0"/>
                        <a:cs typeface="Arial" panose="020B0604020202020204" pitchFamily="34" charset="0"/>
                      </a:endParaRPr>
                    </a:p>
                  </a:txBody>
                  <a:tcPr marL="3811" marR="3811" marT="3811" marB="0" anchor="b">
                    <a:noFill/>
                  </a:tcPr>
                </a:tc>
                <a:tc>
                  <a:txBody>
                    <a:bodyPr/>
                    <a:lstStyle/>
                    <a:p>
                      <a:pPr algn="l" fontAlgn="b"/>
                      <a:r>
                        <a:rPr lang="en-US" sz="1600" b="1" u="none" strike="noStrike" dirty="0">
                          <a:solidFill>
                            <a:srgbClr val="0070C0"/>
                          </a:solidFill>
                          <a:effectLst/>
                          <a:latin typeface="Arial" panose="020B0604020202020204" pitchFamily="34" charset="0"/>
                          <a:cs typeface="Arial" panose="020B0604020202020204" pitchFamily="34" charset="0"/>
                        </a:rPr>
                        <a:t>1300</a:t>
                      </a:r>
                      <a:endParaRPr lang="en-US" sz="1600" b="1" i="0" u="none" strike="noStrike" dirty="0">
                        <a:solidFill>
                          <a:srgbClr val="0070C0"/>
                        </a:solidFill>
                        <a:effectLst/>
                        <a:latin typeface="Arial" panose="020B0604020202020204" pitchFamily="34" charset="0"/>
                        <a:cs typeface="Arial" panose="020B0604020202020204" pitchFamily="34" charset="0"/>
                      </a:endParaRPr>
                    </a:p>
                  </a:txBody>
                  <a:tcPr marL="3811" marR="3811" marT="3811" marB="0" anchor="b">
                    <a:noFill/>
                  </a:tcPr>
                </a:tc>
                <a:tc>
                  <a:txBody>
                    <a:bodyPr/>
                    <a:lstStyle/>
                    <a:p>
                      <a:pPr algn="l" fontAlgn="b"/>
                      <a:r>
                        <a:rPr lang="en-US" sz="1600" b="1" u="none" strike="noStrike" dirty="0">
                          <a:solidFill>
                            <a:srgbClr val="0070C0"/>
                          </a:solidFill>
                          <a:effectLst/>
                          <a:latin typeface="Arial" panose="020B0604020202020204" pitchFamily="34" charset="0"/>
                          <a:cs typeface="Arial" panose="020B0604020202020204" pitchFamily="34" charset="0"/>
                        </a:rPr>
                        <a:t>733</a:t>
                      </a:r>
                      <a:endParaRPr lang="en-US" sz="1600" b="1" i="0" u="none" strike="noStrike" dirty="0">
                        <a:solidFill>
                          <a:srgbClr val="0070C0"/>
                        </a:solidFill>
                        <a:effectLst/>
                        <a:latin typeface="Arial" panose="020B0604020202020204" pitchFamily="34" charset="0"/>
                        <a:cs typeface="Arial" panose="020B0604020202020204" pitchFamily="34" charset="0"/>
                      </a:endParaRPr>
                    </a:p>
                  </a:txBody>
                  <a:tcPr marL="3811" marR="3811" marT="3811" marB="0" anchor="b">
                    <a:noFill/>
                  </a:tcPr>
                </a:tc>
                <a:tc>
                  <a:txBody>
                    <a:bodyPr/>
                    <a:lstStyle/>
                    <a:p>
                      <a:pPr algn="l" fontAlgn="b"/>
                      <a:r>
                        <a:rPr lang="en-US" sz="1600" b="1" u="none" strike="noStrike" dirty="0">
                          <a:solidFill>
                            <a:srgbClr val="0070C0"/>
                          </a:solidFill>
                          <a:effectLst/>
                          <a:latin typeface="Arial" panose="020B0604020202020204" pitchFamily="34" charset="0"/>
                          <a:cs typeface="Arial" panose="020B0604020202020204" pitchFamily="34" charset="0"/>
                        </a:rPr>
                        <a:t>293</a:t>
                      </a:r>
                      <a:endParaRPr lang="en-US" sz="1600" b="1" i="0" u="none" strike="noStrike" dirty="0">
                        <a:solidFill>
                          <a:srgbClr val="0070C0"/>
                        </a:solidFill>
                        <a:effectLst/>
                        <a:latin typeface="Arial" panose="020B0604020202020204" pitchFamily="34" charset="0"/>
                        <a:cs typeface="Arial" panose="020B0604020202020204" pitchFamily="34" charset="0"/>
                      </a:endParaRPr>
                    </a:p>
                  </a:txBody>
                  <a:tcPr marL="3811" marR="3811" marT="3811" marB="0" anchor="b">
                    <a:noFill/>
                  </a:tcPr>
                </a:tc>
                <a:extLst>
                  <a:ext uri="{0D108BD9-81ED-4DB2-BD59-A6C34878D82A}">
                    <a16:rowId xmlns:a16="http://schemas.microsoft.com/office/drawing/2014/main" val="1511862013"/>
                  </a:ext>
                </a:extLst>
              </a:tr>
              <a:tr h="247651">
                <a:tc>
                  <a:txBody>
                    <a:bodyPr/>
                    <a:lstStyle/>
                    <a:p>
                      <a:pPr algn="l" fontAlgn="b"/>
                      <a:r>
                        <a:rPr lang="en-US" sz="1600" b="1" u="none" strike="noStrike" dirty="0">
                          <a:solidFill>
                            <a:srgbClr val="FF0000"/>
                          </a:solidFill>
                          <a:effectLst/>
                          <a:latin typeface="Arial" panose="020B0604020202020204" pitchFamily="34" charset="0"/>
                          <a:cs typeface="Arial" panose="020B0604020202020204" pitchFamily="34" charset="0"/>
                        </a:rPr>
                        <a:t>INV</a:t>
                      </a:r>
                      <a:endParaRPr lang="en-US" sz="1600" b="1" i="0" u="none" strike="noStrike" dirty="0">
                        <a:solidFill>
                          <a:srgbClr val="FF0000"/>
                        </a:solidFill>
                        <a:effectLst/>
                        <a:latin typeface="Arial" panose="020B0604020202020204" pitchFamily="34" charset="0"/>
                        <a:cs typeface="Arial" panose="020B0604020202020204" pitchFamily="34" charset="0"/>
                      </a:endParaRPr>
                    </a:p>
                  </a:txBody>
                  <a:tcPr marL="3811" marR="3811" marT="3811" marB="0" anchor="b">
                    <a:noFill/>
                  </a:tcPr>
                </a:tc>
                <a:tc>
                  <a:txBody>
                    <a:bodyPr/>
                    <a:lstStyle/>
                    <a:p>
                      <a:pPr algn="l" fontAlgn="b"/>
                      <a:r>
                        <a:rPr lang="en-US" sz="1600" b="1" u="none" strike="noStrike" dirty="0">
                          <a:solidFill>
                            <a:srgbClr val="FF0000"/>
                          </a:solidFill>
                          <a:effectLst/>
                          <a:latin typeface="Arial" panose="020B0604020202020204" pitchFamily="34" charset="0"/>
                          <a:cs typeface="Arial" panose="020B0604020202020204" pitchFamily="34" charset="0"/>
                        </a:rPr>
                        <a:t>2588</a:t>
                      </a:r>
                      <a:endParaRPr lang="en-US" sz="1600" b="1" i="0" u="none" strike="noStrike" dirty="0">
                        <a:solidFill>
                          <a:srgbClr val="FF0000"/>
                        </a:solidFill>
                        <a:effectLst/>
                        <a:latin typeface="Arial" panose="020B0604020202020204" pitchFamily="34" charset="0"/>
                        <a:cs typeface="Arial" panose="020B0604020202020204" pitchFamily="34" charset="0"/>
                      </a:endParaRPr>
                    </a:p>
                  </a:txBody>
                  <a:tcPr marL="3811" marR="3811" marT="3811" marB="0" anchor="b">
                    <a:noFill/>
                  </a:tcPr>
                </a:tc>
                <a:tc>
                  <a:txBody>
                    <a:bodyPr/>
                    <a:lstStyle/>
                    <a:p>
                      <a:pPr algn="l" fontAlgn="b"/>
                      <a:r>
                        <a:rPr lang="en-US" sz="1600" b="1" u="none" strike="noStrike" dirty="0">
                          <a:solidFill>
                            <a:srgbClr val="FF0000"/>
                          </a:solidFill>
                          <a:effectLst/>
                          <a:latin typeface="Arial" panose="020B0604020202020204" pitchFamily="34" charset="0"/>
                          <a:cs typeface="Arial" panose="020B0604020202020204" pitchFamily="34" charset="0"/>
                        </a:rPr>
                        <a:t>2364</a:t>
                      </a:r>
                      <a:endParaRPr lang="en-US" sz="1600" b="1" i="0" u="none" strike="noStrike" dirty="0">
                        <a:solidFill>
                          <a:srgbClr val="FF0000"/>
                        </a:solidFill>
                        <a:effectLst/>
                        <a:latin typeface="Arial" panose="020B0604020202020204" pitchFamily="34" charset="0"/>
                        <a:cs typeface="Arial" panose="020B0604020202020204" pitchFamily="34" charset="0"/>
                      </a:endParaRPr>
                    </a:p>
                  </a:txBody>
                  <a:tcPr marL="3811" marR="3811" marT="3811" marB="0" anchor="b">
                    <a:noFill/>
                  </a:tcPr>
                </a:tc>
                <a:tc>
                  <a:txBody>
                    <a:bodyPr/>
                    <a:lstStyle/>
                    <a:p>
                      <a:pPr algn="l" fontAlgn="b"/>
                      <a:r>
                        <a:rPr lang="en-US" sz="1600" b="1" u="none" strike="noStrike" dirty="0">
                          <a:solidFill>
                            <a:srgbClr val="FF0000"/>
                          </a:solidFill>
                          <a:effectLst/>
                          <a:latin typeface="Arial" panose="020B0604020202020204" pitchFamily="34" charset="0"/>
                          <a:cs typeface="Arial" panose="020B0604020202020204" pitchFamily="34" charset="0"/>
                        </a:rPr>
                        <a:t>1908</a:t>
                      </a:r>
                      <a:endParaRPr lang="en-US" sz="1600" b="1" i="0" u="none" strike="noStrike" dirty="0">
                        <a:solidFill>
                          <a:srgbClr val="FF0000"/>
                        </a:solidFill>
                        <a:effectLst/>
                        <a:latin typeface="Arial" panose="020B0604020202020204" pitchFamily="34" charset="0"/>
                        <a:cs typeface="Arial" panose="020B0604020202020204" pitchFamily="34" charset="0"/>
                      </a:endParaRPr>
                    </a:p>
                  </a:txBody>
                  <a:tcPr marL="3811" marR="3811" marT="3811" marB="0" anchor="b">
                    <a:noFill/>
                  </a:tcPr>
                </a:tc>
                <a:tc>
                  <a:txBody>
                    <a:bodyPr/>
                    <a:lstStyle/>
                    <a:p>
                      <a:pPr algn="l" fontAlgn="b"/>
                      <a:r>
                        <a:rPr lang="en-US" sz="1600" b="1" u="none" strike="noStrike" dirty="0">
                          <a:solidFill>
                            <a:srgbClr val="FF0000"/>
                          </a:solidFill>
                          <a:effectLst/>
                          <a:latin typeface="Arial" panose="020B0604020202020204" pitchFamily="34" charset="0"/>
                          <a:cs typeface="Arial" panose="020B0604020202020204" pitchFamily="34" charset="0"/>
                        </a:rPr>
                        <a:t>1291</a:t>
                      </a:r>
                      <a:endParaRPr lang="en-US" sz="1600" b="1" i="0" u="none" strike="noStrike" dirty="0">
                        <a:solidFill>
                          <a:srgbClr val="FF0000"/>
                        </a:solidFill>
                        <a:effectLst/>
                        <a:latin typeface="Arial" panose="020B0604020202020204" pitchFamily="34" charset="0"/>
                        <a:cs typeface="Arial" panose="020B0604020202020204" pitchFamily="34" charset="0"/>
                      </a:endParaRPr>
                    </a:p>
                  </a:txBody>
                  <a:tcPr marL="3811" marR="3811" marT="3811" marB="0" anchor="b">
                    <a:noFill/>
                  </a:tcPr>
                </a:tc>
                <a:tc>
                  <a:txBody>
                    <a:bodyPr/>
                    <a:lstStyle/>
                    <a:p>
                      <a:pPr algn="l" fontAlgn="b"/>
                      <a:r>
                        <a:rPr lang="en-US" sz="1600" b="1" u="none" strike="noStrike" dirty="0">
                          <a:solidFill>
                            <a:srgbClr val="FF0000"/>
                          </a:solidFill>
                          <a:effectLst/>
                          <a:latin typeface="Arial" panose="020B0604020202020204" pitchFamily="34" charset="0"/>
                          <a:cs typeface="Arial" panose="020B0604020202020204" pitchFamily="34" charset="0"/>
                        </a:rPr>
                        <a:t>730</a:t>
                      </a:r>
                      <a:endParaRPr lang="en-US" sz="1600" b="1" i="0" u="none" strike="noStrike" dirty="0">
                        <a:solidFill>
                          <a:srgbClr val="FF0000"/>
                        </a:solidFill>
                        <a:effectLst/>
                        <a:latin typeface="Arial" panose="020B0604020202020204" pitchFamily="34" charset="0"/>
                        <a:cs typeface="Arial" panose="020B0604020202020204" pitchFamily="34" charset="0"/>
                      </a:endParaRPr>
                    </a:p>
                  </a:txBody>
                  <a:tcPr marL="3811" marR="3811" marT="3811" marB="0" anchor="b">
                    <a:noFill/>
                  </a:tcPr>
                </a:tc>
                <a:tc>
                  <a:txBody>
                    <a:bodyPr/>
                    <a:lstStyle/>
                    <a:p>
                      <a:pPr algn="l" fontAlgn="b"/>
                      <a:r>
                        <a:rPr lang="en-US" sz="1600" b="1" u="none" strike="noStrike" dirty="0">
                          <a:solidFill>
                            <a:srgbClr val="FF0000"/>
                          </a:solidFill>
                          <a:effectLst/>
                          <a:latin typeface="Arial" panose="020B0604020202020204" pitchFamily="34" charset="0"/>
                          <a:cs typeface="Arial" panose="020B0604020202020204" pitchFamily="34" charset="0"/>
                        </a:rPr>
                        <a:t>271</a:t>
                      </a:r>
                      <a:endParaRPr lang="en-US" sz="1600" b="1" i="0" u="none" strike="noStrike" dirty="0">
                        <a:solidFill>
                          <a:srgbClr val="FF0000"/>
                        </a:solidFill>
                        <a:effectLst/>
                        <a:latin typeface="Arial" panose="020B0604020202020204" pitchFamily="34" charset="0"/>
                        <a:cs typeface="Arial" panose="020B0604020202020204" pitchFamily="34" charset="0"/>
                      </a:endParaRPr>
                    </a:p>
                  </a:txBody>
                  <a:tcPr marL="3811" marR="3811" marT="3811" marB="0" anchor="b">
                    <a:noFill/>
                  </a:tcPr>
                </a:tc>
                <a:extLst>
                  <a:ext uri="{0D108BD9-81ED-4DB2-BD59-A6C34878D82A}">
                    <a16:rowId xmlns:a16="http://schemas.microsoft.com/office/drawing/2014/main" val="1101985781"/>
                  </a:ext>
                </a:extLst>
              </a:tr>
            </a:tbl>
          </a:graphicData>
        </a:graphic>
      </p:graphicFrame>
      <p:sp>
        <p:nvSpPr>
          <p:cNvPr id="10" name="TextBox 9"/>
          <p:cNvSpPr txBox="1"/>
          <p:nvPr/>
        </p:nvSpPr>
        <p:spPr>
          <a:xfrm>
            <a:off x="1818321" y="2132104"/>
            <a:ext cx="2541248" cy="64633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 months:</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Δ </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1.9% (0.8%, 3.0%)</a:t>
            </a:r>
          </a:p>
        </p:txBody>
      </p:sp>
      <p:cxnSp>
        <p:nvCxnSpPr>
          <p:cNvPr id="13" name="Straight Arrow Connector 12"/>
          <p:cNvCxnSpPr/>
          <p:nvPr/>
        </p:nvCxnSpPr>
        <p:spPr bwMode="auto">
          <a:xfrm flipH="1">
            <a:off x="2798620" y="2879956"/>
            <a:ext cx="6463" cy="689266"/>
          </a:xfrm>
          <a:prstGeom prst="straightConnector1">
            <a:avLst/>
          </a:prstGeom>
          <a:solidFill>
            <a:schemeClr val="bg2"/>
          </a:solidFill>
          <a:ln w="50800" cap="flat" cmpd="sng" algn="ctr">
            <a:solidFill>
              <a:srgbClr val="FF0000"/>
            </a:solidFill>
            <a:prstDash val="solid"/>
            <a:round/>
            <a:headEnd type="none" w="med" len="med"/>
            <a:tailEnd type="triangle" w="med" len="med"/>
          </a:ln>
          <a:effectLst/>
          <a:extLst>
            <a:ext uri="{AF507438-7753-43E0-B8FC-AC1667EBCBE1}">
              <a14:hiddenEffects xmlns:a14="http://schemas.microsoft.com/office/drawing/2010/main">
                <a:effectLst>
                  <a:outerShdw blurRad="63500" dist="17961" dir="2700000" algn="ctr" rotWithShape="0">
                    <a:schemeClr val="bg2"/>
                  </a:outerShdw>
                </a:effectLst>
              </a14:hiddenEffects>
            </a:ext>
          </a:extLst>
        </p:spPr>
      </p:cxnSp>
      <p:cxnSp>
        <p:nvCxnSpPr>
          <p:cNvPr id="14" name="Straight Arrow Connector 13"/>
          <p:cNvCxnSpPr/>
          <p:nvPr/>
        </p:nvCxnSpPr>
        <p:spPr bwMode="auto">
          <a:xfrm>
            <a:off x="9262838" y="3224589"/>
            <a:ext cx="0" cy="547896"/>
          </a:xfrm>
          <a:prstGeom prst="straightConnector1">
            <a:avLst/>
          </a:prstGeom>
          <a:solidFill>
            <a:schemeClr val="bg2"/>
          </a:solidFill>
          <a:ln w="57150" cap="flat" cmpd="sng" algn="ctr">
            <a:solidFill>
              <a:schemeClr val="tx1">
                <a:lumMod val="60000"/>
                <a:lumOff val="40000"/>
              </a:schemeClr>
            </a:solidFill>
            <a:prstDash val="solid"/>
            <a:round/>
            <a:headEnd type="triangle" w="med" len="med"/>
            <a:tailEnd type="none" w="med" len="med"/>
          </a:ln>
          <a:effectLst/>
          <a:extLst>
            <a:ext uri="{AF507438-7753-43E0-B8FC-AC1667EBCBE1}">
              <a14:hiddenEffects xmlns:a14="http://schemas.microsoft.com/office/drawing/2010/main">
                <a:effectLst>
                  <a:outerShdw blurRad="63500" dist="17961" dir="2700000" algn="ctr" rotWithShape="0">
                    <a:schemeClr val="bg2"/>
                  </a:outerShdw>
                </a:effectLst>
              </a14:hiddenEffects>
            </a:ext>
          </a:extLst>
        </p:spPr>
      </p:cxnSp>
      <p:sp>
        <p:nvSpPr>
          <p:cNvPr id="15" name="TextBox 14"/>
          <p:cNvSpPr txBox="1"/>
          <p:nvPr/>
        </p:nvSpPr>
        <p:spPr>
          <a:xfrm>
            <a:off x="8020539" y="3723421"/>
            <a:ext cx="2490448" cy="64633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 years:</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Δ </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-2.2% (-4.4%, 0.0%)</a:t>
            </a:r>
          </a:p>
        </p:txBody>
      </p:sp>
      <p:sp>
        <p:nvSpPr>
          <p:cNvPr id="17" name="TextBox 16">
            <a:extLst>
              <a:ext uri="{FF2B5EF4-FFF2-40B4-BE49-F238E27FC236}">
                <a16:creationId xmlns:a16="http://schemas.microsoft.com/office/drawing/2014/main" id="{35455331-8A70-8A45-BE5C-084738307DBC}"/>
              </a:ext>
            </a:extLst>
          </p:cNvPr>
          <p:cNvSpPr txBox="1"/>
          <p:nvPr/>
        </p:nvSpPr>
        <p:spPr>
          <a:xfrm>
            <a:off x="3589639" y="1657635"/>
            <a:ext cx="6256867" cy="30777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Absolute Difference INV vs. CON</a:t>
            </a:r>
          </a:p>
        </p:txBody>
      </p:sp>
      <p:sp>
        <p:nvSpPr>
          <p:cNvPr id="18" name="Title 1"/>
          <p:cNvSpPr txBox="1">
            <a:spLocks/>
          </p:cNvSpPr>
          <p:nvPr/>
        </p:nvSpPr>
        <p:spPr bwMode="auto">
          <a:xfrm>
            <a:off x="-96715" y="102720"/>
            <a:ext cx="12288715" cy="533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ctr" rtl="0" eaLnBrk="0" fontAlgn="base" hangingPunct="0">
              <a:lnSpc>
                <a:spcPct val="90000"/>
              </a:lnSpc>
              <a:spcBef>
                <a:spcPct val="0"/>
              </a:spcBef>
              <a:spcAft>
                <a:spcPct val="0"/>
              </a:spcAft>
              <a:defRPr sz="2700" b="1">
                <a:solidFill>
                  <a:srgbClr val="9D1E23"/>
                </a:solidFill>
                <a:latin typeface="+mj-lt"/>
                <a:ea typeface="ＭＳ Ｐゴシック" charset="0"/>
                <a:cs typeface="ＭＳ Ｐゴシック"/>
              </a:defRPr>
            </a:lvl1pPr>
            <a:lvl2pPr algn="ctr" rtl="0" eaLnBrk="0" fontAlgn="base" hangingPunct="0">
              <a:lnSpc>
                <a:spcPct val="90000"/>
              </a:lnSpc>
              <a:spcBef>
                <a:spcPct val="0"/>
              </a:spcBef>
              <a:spcAft>
                <a:spcPct val="0"/>
              </a:spcAft>
              <a:defRPr sz="2700" b="1">
                <a:solidFill>
                  <a:srgbClr val="9D1E23"/>
                </a:solidFill>
                <a:effectLst>
                  <a:outerShdw blurRad="38100" dist="38100" dir="2700000" algn="tl">
                    <a:srgbClr val="000000"/>
                  </a:outerShdw>
                </a:effectLst>
                <a:latin typeface="Rockwell" panose="02060603020205020403" pitchFamily="18" charset="0"/>
                <a:ea typeface="ＭＳ Ｐゴシック" charset="0"/>
                <a:cs typeface="ＭＳ Ｐゴシック"/>
              </a:defRPr>
            </a:lvl2pPr>
            <a:lvl3pPr algn="ctr" rtl="0" eaLnBrk="0" fontAlgn="base" hangingPunct="0">
              <a:lnSpc>
                <a:spcPct val="90000"/>
              </a:lnSpc>
              <a:spcBef>
                <a:spcPct val="0"/>
              </a:spcBef>
              <a:spcAft>
                <a:spcPct val="0"/>
              </a:spcAft>
              <a:defRPr sz="2700" b="1">
                <a:solidFill>
                  <a:srgbClr val="9D1E23"/>
                </a:solidFill>
                <a:effectLst>
                  <a:outerShdw blurRad="38100" dist="38100" dir="2700000" algn="tl">
                    <a:srgbClr val="000000"/>
                  </a:outerShdw>
                </a:effectLst>
                <a:latin typeface="Rockwell" panose="02060603020205020403" pitchFamily="18" charset="0"/>
                <a:ea typeface="ＭＳ Ｐゴシック" charset="0"/>
                <a:cs typeface="ＭＳ Ｐゴシック"/>
              </a:defRPr>
            </a:lvl3pPr>
            <a:lvl4pPr algn="ctr" rtl="0" eaLnBrk="0" fontAlgn="base" hangingPunct="0">
              <a:lnSpc>
                <a:spcPct val="90000"/>
              </a:lnSpc>
              <a:spcBef>
                <a:spcPct val="0"/>
              </a:spcBef>
              <a:spcAft>
                <a:spcPct val="0"/>
              </a:spcAft>
              <a:defRPr sz="2700" b="1">
                <a:solidFill>
                  <a:srgbClr val="9D1E23"/>
                </a:solidFill>
                <a:effectLst>
                  <a:outerShdw blurRad="38100" dist="38100" dir="2700000" algn="tl">
                    <a:srgbClr val="000000"/>
                  </a:outerShdw>
                </a:effectLst>
                <a:latin typeface="Rockwell" panose="02060603020205020403" pitchFamily="18" charset="0"/>
                <a:ea typeface="ＭＳ Ｐゴシック" charset="0"/>
                <a:cs typeface="ＭＳ Ｐゴシック"/>
              </a:defRPr>
            </a:lvl4pPr>
            <a:lvl5pPr algn="ctr" rtl="0" eaLnBrk="0" fontAlgn="base" hangingPunct="0">
              <a:lnSpc>
                <a:spcPct val="90000"/>
              </a:lnSpc>
              <a:spcBef>
                <a:spcPct val="0"/>
              </a:spcBef>
              <a:spcAft>
                <a:spcPct val="0"/>
              </a:spcAft>
              <a:defRPr sz="2700" b="1">
                <a:solidFill>
                  <a:srgbClr val="9D1E23"/>
                </a:solidFill>
                <a:effectLst>
                  <a:outerShdw blurRad="38100" dist="38100" dir="2700000" algn="tl">
                    <a:srgbClr val="000000"/>
                  </a:outerShdw>
                </a:effectLst>
                <a:latin typeface="Rockwell" panose="02060603020205020403" pitchFamily="18" charset="0"/>
                <a:ea typeface="ＭＳ Ｐゴシック" charset="0"/>
                <a:cs typeface="ＭＳ Ｐゴシック"/>
              </a:defRPr>
            </a:lvl5pPr>
            <a:lvl6pPr marL="342900" algn="l" rtl="0" eaLnBrk="1" fontAlgn="base" hangingPunct="1">
              <a:lnSpc>
                <a:spcPct val="90000"/>
              </a:lnSpc>
              <a:spcBef>
                <a:spcPct val="0"/>
              </a:spcBef>
              <a:spcAft>
                <a:spcPct val="0"/>
              </a:spcAft>
              <a:defRPr sz="2100" b="1">
                <a:solidFill>
                  <a:srgbClr val="FFCC66"/>
                </a:solidFill>
                <a:effectLst>
                  <a:outerShdw blurRad="38100" dist="38100" dir="2700000" algn="tl">
                    <a:srgbClr val="000000"/>
                  </a:outerShdw>
                </a:effectLst>
                <a:latin typeface="Arial" charset="0"/>
              </a:defRPr>
            </a:lvl6pPr>
            <a:lvl7pPr marL="685800" algn="l" rtl="0" eaLnBrk="1" fontAlgn="base" hangingPunct="1">
              <a:lnSpc>
                <a:spcPct val="90000"/>
              </a:lnSpc>
              <a:spcBef>
                <a:spcPct val="0"/>
              </a:spcBef>
              <a:spcAft>
                <a:spcPct val="0"/>
              </a:spcAft>
              <a:defRPr sz="2100" b="1">
                <a:solidFill>
                  <a:srgbClr val="FFCC66"/>
                </a:solidFill>
                <a:effectLst>
                  <a:outerShdw blurRad="38100" dist="38100" dir="2700000" algn="tl">
                    <a:srgbClr val="000000"/>
                  </a:outerShdw>
                </a:effectLst>
                <a:latin typeface="Arial" charset="0"/>
              </a:defRPr>
            </a:lvl7pPr>
            <a:lvl8pPr marL="1028700" algn="l" rtl="0" eaLnBrk="1" fontAlgn="base" hangingPunct="1">
              <a:lnSpc>
                <a:spcPct val="90000"/>
              </a:lnSpc>
              <a:spcBef>
                <a:spcPct val="0"/>
              </a:spcBef>
              <a:spcAft>
                <a:spcPct val="0"/>
              </a:spcAft>
              <a:defRPr sz="2100" b="1">
                <a:solidFill>
                  <a:srgbClr val="FFCC66"/>
                </a:solidFill>
                <a:effectLst>
                  <a:outerShdw blurRad="38100" dist="38100" dir="2700000" algn="tl">
                    <a:srgbClr val="000000"/>
                  </a:outerShdw>
                </a:effectLst>
                <a:latin typeface="Arial" charset="0"/>
              </a:defRPr>
            </a:lvl8pPr>
            <a:lvl9pPr marL="1371600" algn="l" rtl="0" eaLnBrk="1" fontAlgn="base" hangingPunct="1">
              <a:lnSpc>
                <a:spcPct val="90000"/>
              </a:lnSpc>
              <a:spcBef>
                <a:spcPct val="0"/>
              </a:spcBef>
              <a:spcAft>
                <a:spcPct val="0"/>
              </a:spcAft>
              <a:defRPr sz="2100" b="1">
                <a:solidFill>
                  <a:srgbClr val="FFCC66"/>
                </a:solidFill>
                <a:effectLst>
                  <a:outerShdw blurRad="38100" dist="38100" dir="2700000" algn="tl">
                    <a:srgbClr val="000000"/>
                  </a:outerShdw>
                </a:effectLst>
                <a:latin typeface="Arial"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Calibri Light" panose="020F0302020204030204" pitchFamily="34" charset="0"/>
                <a:ea typeface="ＭＳ Ｐゴシック" charset="0"/>
                <a:cs typeface="Calibri Light" panose="020F0302020204030204" pitchFamily="34" charset="0"/>
              </a:rPr>
              <a:t>Primary Outcome: CV Death, MI, hospitalization for UA, HF or </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Calibri Light" panose="020F0302020204030204" pitchFamily="34" charset="0"/>
                <a:ea typeface="ＭＳ Ｐゴシック" charset="0"/>
                <a:cs typeface="Calibri Light" panose="020F0302020204030204" pitchFamily="34" charset="0"/>
              </a:rPr>
              <a:t>resuscitated cardiac arrest</a:t>
            </a:r>
            <a:br>
              <a:rPr kumimoji="0" lang="en-US" sz="2800" b="1" i="0" u="none" strike="noStrike" kern="0" cap="none" spc="0" normalizeH="0" baseline="0" noProof="0" dirty="0">
                <a:ln>
                  <a:noFill/>
                </a:ln>
                <a:solidFill>
                  <a:srgbClr val="000000"/>
                </a:solidFill>
                <a:effectLst/>
                <a:uLnTx/>
                <a:uFillTx/>
                <a:latin typeface="Calibri Light" panose="020F0302020204030204" pitchFamily="34" charset="0"/>
                <a:ea typeface="ＭＳ Ｐゴシック" charset="0"/>
                <a:cs typeface="Calibri Light" panose="020F0302020204030204" pitchFamily="34" charset="0"/>
              </a:rPr>
            </a:br>
            <a:endParaRPr kumimoji="0" lang="en-US" sz="2800" b="1" i="0" u="none" strike="noStrike" kern="0" cap="none" spc="0" normalizeH="0" baseline="0" noProof="0" dirty="0">
              <a:ln>
                <a:noFill/>
              </a:ln>
              <a:solidFill>
                <a:srgbClr val="000000"/>
              </a:solidFill>
              <a:effectLst/>
              <a:uLnTx/>
              <a:uFillTx/>
              <a:latin typeface="Calibri Light" panose="020F0302020204030204" pitchFamily="34" charset="0"/>
              <a:ea typeface="ＭＳ Ｐゴシック" charset="0"/>
              <a:cs typeface="Calibri Light" panose="020F0302020204030204" pitchFamily="34" charset="0"/>
            </a:endParaRPr>
          </a:p>
        </p:txBody>
      </p:sp>
      <p:sp>
        <p:nvSpPr>
          <p:cNvPr id="19" name="TextBox 18">
            <a:extLst>
              <a:ext uri="{FF2B5EF4-FFF2-40B4-BE49-F238E27FC236}">
                <a16:creationId xmlns:a16="http://schemas.microsoft.com/office/drawing/2014/main" id="{35455331-8A70-8A45-BE5C-084738307DBC}"/>
              </a:ext>
            </a:extLst>
          </p:cNvPr>
          <p:cNvSpPr txBox="1"/>
          <p:nvPr/>
        </p:nvSpPr>
        <p:spPr>
          <a:xfrm>
            <a:off x="8906073" y="2111512"/>
            <a:ext cx="825890" cy="30777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366CC"/>
                </a:solidFill>
                <a:effectLst/>
                <a:uLnTx/>
                <a:uFillTx/>
                <a:latin typeface="Arial" panose="020B0604020202020204" pitchFamily="34" charset="0"/>
                <a:ea typeface="+mn-ea"/>
                <a:cs typeface="Arial" panose="020B0604020202020204" pitchFamily="34" charset="0"/>
              </a:rPr>
              <a:t>15.5%</a:t>
            </a:r>
          </a:p>
        </p:txBody>
      </p:sp>
      <p:sp>
        <p:nvSpPr>
          <p:cNvPr id="20" name="TextBox 19">
            <a:extLst>
              <a:ext uri="{FF2B5EF4-FFF2-40B4-BE49-F238E27FC236}">
                <a16:creationId xmlns:a16="http://schemas.microsoft.com/office/drawing/2014/main" id="{35455331-8A70-8A45-BE5C-084738307DBC}"/>
              </a:ext>
            </a:extLst>
          </p:cNvPr>
          <p:cNvSpPr txBox="1"/>
          <p:nvPr/>
        </p:nvSpPr>
        <p:spPr>
          <a:xfrm>
            <a:off x="8906073" y="2954704"/>
            <a:ext cx="825890" cy="30777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b="1" dirty="0">
                <a:solidFill>
                  <a:srgbClr val="C00000"/>
                </a:solidFill>
                <a:latin typeface="Arial" panose="020B0604020202020204" pitchFamily="34" charset="0"/>
                <a:cs typeface="Arial" panose="020B0604020202020204" pitchFamily="34" charset="0"/>
              </a:rPr>
              <a:t>13.3</a:t>
            </a:r>
            <a:r>
              <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p>
        </p:txBody>
      </p:sp>
      <p:sp>
        <p:nvSpPr>
          <p:cNvPr id="2" name="TextBox 1">
            <a:extLst>
              <a:ext uri="{FF2B5EF4-FFF2-40B4-BE49-F238E27FC236}">
                <a16:creationId xmlns:a16="http://schemas.microsoft.com/office/drawing/2014/main" id="{28598F06-5E09-4600-8B1F-5F348BC68AD1}"/>
              </a:ext>
            </a:extLst>
          </p:cNvPr>
          <p:cNvSpPr txBox="1"/>
          <p:nvPr/>
        </p:nvSpPr>
        <p:spPr>
          <a:xfrm>
            <a:off x="6458332" y="1106519"/>
            <a:ext cx="5503010" cy="830997"/>
          </a:xfrm>
          <a:prstGeom prst="rect">
            <a:avLst/>
          </a:prstGeom>
          <a:noFill/>
        </p:spPr>
        <p:txBody>
          <a:bodyPr wrap="square" rtlCol="0">
            <a:spAutoFit/>
          </a:bodyPr>
          <a:lstStyle/>
          <a:p>
            <a:pPr algn="ctr"/>
            <a:r>
              <a:rPr lang="en-US" sz="2400" dirty="0">
                <a:highlight>
                  <a:srgbClr val="00FF00"/>
                </a:highlight>
              </a:rPr>
              <a:t>cumulative event rate shown at 4 years reflects the rate at that time point</a:t>
            </a:r>
            <a:r>
              <a:rPr lang="en-US" dirty="0">
                <a:highlight>
                  <a:srgbClr val="00FF00"/>
                </a:highlight>
              </a:rPr>
              <a:t>.</a:t>
            </a:r>
          </a:p>
        </p:txBody>
      </p:sp>
    </p:spTree>
    <p:extLst>
      <p:ext uri="{BB962C8B-B14F-4D97-AF65-F5344CB8AC3E}">
        <p14:creationId xmlns:p14="http://schemas.microsoft.com/office/powerpoint/2010/main" val="363162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7" grpId="0"/>
      <p:bldP spid="19" grpId="0"/>
      <p:bldP spid="20"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Grp="1"/>
          </p:cNvGraphicFramePr>
          <p:nvPr/>
        </p:nvGraphicFramePr>
        <p:xfrm>
          <a:off x="108793" y="575125"/>
          <a:ext cx="11939047" cy="4633249"/>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1232293" y="2205061"/>
            <a:ext cx="729049" cy="33855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CON</a:t>
            </a:r>
          </a:p>
        </p:txBody>
      </p:sp>
      <p:sp>
        <p:nvSpPr>
          <p:cNvPr id="6" name="TextBox 5"/>
          <p:cNvSpPr txBox="1"/>
          <p:nvPr/>
        </p:nvSpPr>
        <p:spPr>
          <a:xfrm>
            <a:off x="11273481" y="2567519"/>
            <a:ext cx="729049" cy="33855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1282E"/>
                </a:solidFill>
                <a:effectLst/>
                <a:uLnTx/>
                <a:uFillTx/>
                <a:latin typeface="Arial" panose="020B0604020202020204" pitchFamily="34" charset="0"/>
                <a:ea typeface="+mn-ea"/>
                <a:cs typeface="Arial" panose="020B0604020202020204" pitchFamily="34" charset="0"/>
              </a:rPr>
              <a:t>INV</a:t>
            </a:r>
          </a:p>
        </p:txBody>
      </p:sp>
      <p:sp>
        <p:nvSpPr>
          <p:cNvPr id="7" name="TextBox 6"/>
          <p:cNvSpPr txBox="1"/>
          <p:nvPr/>
        </p:nvSpPr>
        <p:spPr>
          <a:xfrm>
            <a:off x="1915300" y="926760"/>
            <a:ext cx="4527064"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b="1" dirty="0">
                <a:solidFill>
                  <a:srgbClr val="000000"/>
                </a:solidFill>
                <a:latin typeface="Arial" panose="020B0604020202020204" pitchFamily="34" charset="0"/>
                <a:cs typeface="Arial" panose="020B0604020202020204" pitchFamily="34" charset="0"/>
              </a:rPr>
              <a:t>Adjusted Hazard Ratio</a:t>
            </a:r>
            <a:r>
              <a:rPr kumimoji="0" lang="en-US" sz="16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0.90 (0.77, 1.06)</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P-value = 0.21 </a:t>
            </a:r>
          </a:p>
        </p:txBody>
      </p:sp>
      <p:sp>
        <p:nvSpPr>
          <p:cNvPr id="8" name="TextBox 7"/>
          <p:cNvSpPr txBox="1"/>
          <p:nvPr/>
        </p:nvSpPr>
        <p:spPr>
          <a:xfrm>
            <a:off x="584198" y="5116555"/>
            <a:ext cx="3348681" cy="33855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Subjects at Risk</a:t>
            </a:r>
          </a:p>
        </p:txBody>
      </p:sp>
      <p:graphicFrame>
        <p:nvGraphicFramePr>
          <p:cNvPr id="9" name="Table 8"/>
          <p:cNvGraphicFramePr>
            <a:graphicFrameLocks noGrp="1"/>
          </p:cNvGraphicFramePr>
          <p:nvPr/>
        </p:nvGraphicFramePr>
        <p:xfrm>
          <a:off x="660399" y="5556485"/>
          <a:ext cx="11220451" cy="495302"/>
        </p:xfrm>
        <a:graphic>
          <a:graphicData uri="http://schemas.openxmlformats.org/drawingml/2006/table">
            <a:tbl>
              <a:tblPr>
                <a:tableStyleId>{5C22544A-7EE6-4342-B048-85BDC9FD1C3A}</a:tableStyleId>
              </a:tblPr>
              <a:tblGrid>
                <a:gridCol w="995768">
                  <a:extLst>
                    <a:ext uri="{9D8B030D-6E8A-4147-A177-3AD203B41FA5}">
                      <a16:colId xmlns:a16="http://schemas.microsoft.com/office/drawing/2014/main" val="1986891642"/>
                    </a:ext>
                  </a:extLst>
                </a:gridCol>
                <a:gridCol w="1857960">
                  <a:extLst>
                    <a:ext uri="{9D8B030D-6E8A-4147-A177-3AD203B41FA5}">
                      <a16:colId xmlns:a16="http://schemas.microsoft.com/office/drawing/2014/main" val="1168710538"/>
                    </a:ext>
                  </a:extLst>
                </a:gridCol>
                <a:gridCol w="1809386">
                  <a:extLst>
                    <a:ext uri="{9D8B030D-6E8A-4147-A177-3AD203B41FA5}">
                      <a16:colId xmlns:a16="http://schemas.microsoft.com/office/drawing/2014/main" val="156058910"/>
                    </a:ext>
                  </a:extLst>
                </a:gridCol>
                <a:gridCol w="1876176">
                  <a:extLst>
                    <a:ext uri="{9D8B030D-6E8A-4147-A177-3AD203B41FA5}">
                      <a16:colId xmlns:a16="http://schemas.microsoft.com/office/drawing/2014/main" val="3230164641"/>
                    </a:ext>
                  </a:extLst>
                </a:gridCol>
                <a:gridCol w="1900461">
                  <a:extLst>
                    <a:ext uri="{9D8B030D-6E8A-4147-A177-3AD203B41FA5}">
                      <a16:colId xmlns:a16="http://schemas.microsoft.com/office/drawing/2014/main" val="3019929968"/>
                    </a:ext>
                  </a:extLst>
                </a:gridCol>
                <a:gridCol w="1876176">
                  <a:extLst>
                    <a:ext uri="{9D8B030D-6E8A-4147-A177-3AD203B41FA5}">
                      <a16:colId xmlns:a16="http://schemas.microsoft.com/office/drawing/2014/main" val="959703731"/>
                    </a:ext>
                  </a:extLst>
                </a:gridCol>
                <a:gridCol w="904524">
                  <a:extLst>
                    <a:ext uri="{9D8B030D-6E8A-4147-A177-3AD203B41FA5}">
                      <a16:colId xmlns:a16="http://schemas.microsoft.com/office/drawing/2014/main" val="718617436"/>
                    </a:ext>
                  </a:extLst>
                </a:gridCol>
              </a:tblGrid>
              <a:tr h="247651">
                <a:tc>
                  <a:txBody>
                    <a:bodyPr/>
                    <a:lstStyle/>
                    <a:p>
                      <a:pPr algn="l" fontAlgn="b"/>
                      <a:r>
                        <a:rPr lang="en-US" sz="1600" b="1" u="none" strike="noStrike" baseline="0" dirty="0">
                          <a:solidFill>
                            <a:srgbClr val="0070C0"/>
                          </a:solidFill>
                          <a:effectLst/>
                          <a:latin typeface="Arial" panose="020B0604020202020204" pitchFamily="34" charset="0"/>
                          <a:cs typeface="Arial" panose="020B0604020202020204" pitchFamily="34" charset="0"/>
                        </a:rPr>
                        <a:t>CON</a:t>
                      </a:r>
                      <a:endParaRPr lang="en-US" sz="1600" b="1" i="0" u="none" strike="noStrike" baseline="0" dirty="0">
                        <a:solidFill>
                          <a:srgbClr val="0070C0"/>
                        </a:solidFill>
                        <a:effectLst/>
                        <a:latin typeface="Arial" panose="020B0604020202020204" pitchFamily="34" charset="0"/>
                        <a:cs typeface="Arial" panose="020B0604020202020204" pitchFamily="34" charset="0"/>
                      </a:endParaRPr>
                    </a:p>
                  </a:txBody>
                  <a:tcPr marL="3811" marR="3811" marT="3811" marB="0" anchor="b">
                    <a:noFill/>
                  </a:tcPr>
                </a:tc>
                <a:tc>
                  <a:txBody>
                    <a:bodyPr/>
                    <a:lstStyle/>
                    <a:p>
                      <a:pPr algn="l" fontAlgn="b"/>
                      <a:r>
                        <a:rPr lang="en-US" sz="1600" b="1" u="none" strike="noStrike" baseline="0" dirty="0">
                          <a:solidFill>
                            <a:srgbClr val="0070C0"/>
                          </a:solidFill>
                          <a:effectLst/>
                          <a:latin typeface="Arial" panose="020B0604020202020204" pitchFamily="34" charset="0"/>
                          <a:cs typeface="Arial" panose="020B0604020202020204" pitchFamily="34" charset="0"/>
                        </a:rPr>
                        <a:t>2591</a:t>
                      </a:r>
                      <a:endParaRPr lang="en-US" sz="1600" b="1" i="0" u="none" strike="noStrike" baseline="0" dirty="0">
                        <a:solidFill>
                          <a:srgbClr val="0070C0"/>
                        </a:solidFill>
                        <a:effectLst/>
                        <a:latin typeface="Arial" panose="020B0604020202020204" pitchFamily="34" charset="0"/>
                        <a:cs typeface="Arial" panose="020B0604020202020204" pitchFamily="34" charset="0"/>
                      </a:endParaRPr>
                    </a:p>
                  </a:txBody>
                  <a:tcPr marL="3811" marR="3811" marT="3811" marB="0" anchor="b">
                    <a:noFill/>
                  </a:tcPr>
                </a:tc>
                <a:tc>
                  <a:txBody>
                    <a:bodyPr/>
                    <a:lstStyle/>
                    <a:p>
                      <a:pPr algn="l" fontAlgn="b"/>
                      <a:r>
                        <a:rPr lang="en-US" sz="1600" b="1" u="none" strike="noStrike" baseline="0" dirty="0">
                          <a:solidFill>
                            <a:srgbClr val="0070C0"/>
                          </a:solidFill>
                          <a:effectLst/>
                          <a:latin typeface="Arial" panose="020B0604020202020204" pitchFamily="34" charset="0"/>
                          <a:cs typeface="Arial" panose="020B0604020202020204" pitchFamily="34" charset="0"/>
                        </a:rPr>
                        <a:t>2453</a:t>
                      </a:r>
                      <a:endParaRPr lang="en-US" sz="1600" b="1" i="0" u="none" strike="noStrike" baseline="0" dirty="0">
                        <a:solidFill>
                          <a:srgbClr val="0070C0"/>
                        </a:solidFill>
                        <a:effectLst/>
                        <a:latin typeface="Arial" panose="020B0604020202020204" pitchFamily="34" charset="0"/>
                        <a:cs typeface="Arial" panose="020B0604020202020204" pitchFamily="34" charset="0"/>
                      </a:endParaRPr>
                    </a:p>
                  </a:txBody>
                  <a:tcPr marL="3811" marR="3811" marT="3811" marB="0" anchor="b">
                    <a:noFill/>
                  </a:tcPr>
                </a:tc>
                <a:tc>
                  <a:txBody>
                    <a:bodyPr/>
                    <a:lstStyle/>
                    <a:p>
                      <a:pPr algn="l" fontAlgn="b"/>
                      <a:r>
                        <a:rPr lang="en-US" sz="1600" b="1" i="0" u="none" strike="noStrike" baseline="0" dirty="0">
                          <a:solidFill>
                            <a:srgbClr val="0070C0"/>
                          </a:solidFill>
                          <a:effectLst/>
                          <a:latin typeface="Arial" panose="020B0604020202020204" pitchFamily="34" charset="0"/>
                          <a:cs typeface="Arial" panose="020B0604020202020204" pitchFamily="34" charset="0"/>
                        </a:rPr>
                        <a:t>1933</a:t>
                      </a:r>
                    </a:p>
                  </a:txBody>
                  <a:tcPr marL="3811" marR="3811" marT="3811" marB="0" anchor="b">
                    <a:noFill/>
                  </a:tcPr>
                </a:tc>
                <a:tc>
                  <a:txBody>
                    <a:bodyPr/>
                    <a:lstStyle/>
                    <a:p>
                      <a:pPr algn="l" fontAlgn="b"/>
                      <a:r>
                        <a:rPr lang="en-US" sz="1600" b="1" u="none" strike="noStrike" baseline="0" dirty="0">
                          <a:solidFill>
                            <a:srgbClr val="0070C0"/>
                          </a:solidFill>
                          <a:effectLst/>
                          <a:latin typeface="Arial" panose="020B0604020202020204" pitchFamily="34" charset="0"/>
                          <a:cs typeface="Arial" panose="020B0604020202020204" pitchFamily="34" charset="0"/>
                        </a:rPr>
                        <a:t>1325</a:t>
                      </a:r>
                      <a:endParaRPr lang="en-US" sz="1600" b="1" i="0" u="none" strike="noStrike" baseline="0" dirty="0">
                        <a:solidFill>
                          <a:srgbClr val="0070C0"/>
                        </a:solidFill>
                        <a:effectLst/>
                        <a:latin typeface="Arial" panose="020B0604020202020204" pitchFamily="34" charset="0"/>
                        <a:cs typeface="Arial" panose="020B0604020202020204" pitchFamily="34" charset="0"/>
                      </a:endParaRPr>
                    </a:p>
                  </a:txBody>
                  <a:tcPr marL="3811" marR="3811" marT="3811" marB="0" anchor="b">
                    <a:noFill/>
                  </a:tcPr>
                </a:tc>
                <a:tc>
                  <a:txBody>
                    <a:bodyPr/>
                    <a:lstStyle/>
                    <a:p>
                      <a:pPr algn="l" fontAlgn="b"/>
                      <a:r>
                        <a:rPr lang="en-US" sz="1600" b="1" u="none" strike="noStrike" baseline="0" dirty="0">
                          <a:solidFill>
                            <a:srgbClr val="0070C0"/>
                          </a:solidFill>
                          <a:effectLst/>
                          <a:latin typeface="Arial" panose="020B0604020202020204" pitchFamily="34" charset="0"/>
                          <a:cs typeface="Arial" panose="020B0604020202020204" pitchFamily="34" charset="0"/>
                        </a:rPr>
                        <a:t>746</a:t>
                      </a:r>
                      <a:endParaRPr lang="en-US" sz="1600" b="1" i="0" u="none" strike="noStrike" baseline="0" dirty="0">
                        <a:solidFill>
                          <a:srgbClr val="0070C0"/>
                        </a:solidFill>
                        <a:effectLst/>
                        <a:latin typeface="Arial" panose="020B0604020202020204" pitchFamily="34" charset="0"/>
                        <a:cs typeface="Arial" panose="020B0604020202020204" pitchFamily="34" charset="0"/>
                      </a:endParaRPr>
                    </a:p>
                  </a:txBody>
                  <a:tcPr marL="3811" marR="3811" marT="3811" marB="0" anchor="b">
                    <a:noFill/>
                  </a:tcPr>
                </a:tc>
                <a:tc>
                  <a:txBody>
                    <a:bodyPr/>
                    <a:lstStyle/>
                    <a:p>
                      <a:pPr algn="l" fontAlgn="b"/>
                      <a:r>
                        <a:rPr lang="en-US" sz="1600" b="1" u="none" strike="noStrike" baseline="0" dirty="0">
                          <a:solidFill>
                            <a:srgbClr val="0070C0"/>
                          </a:solidFill>
                          <a:effectLst/>
                          <a:latin typeface="Arial" panose="020B0604020202020204" pitchFamily="34" charset="0"/>
                          <a:cs typeface="Arial" panose="020B0604020202020204" pitchFamily="34" charset="0"/>
                        </a:rPr>
                        <a:t>298</a:t>
                      </a:r>
                      <a:endParaRPr lang="en-US" sz="1600" b="1" i="0" u="none" strike="noStrike" baseline="0" dirty="0">
                        <a:solidFill>
                          <a:srgbClr val="0070C0"/>
                        </a:solidFill>
                        <a:effectLst/>
                        <a:latin typeface="Arial" panose="020B0604020202020204" pitchFamily="34" charset="0"/>
                        <a:cs typeface="Arial" panose="020B0604020202020204" pitchFamily="34" charset="0"/>
                      </a:endParaRPr>
                    </a:p>
                  </a:txBody>
                  <a:tcPr marL="3811" marR="3811" marT="3811" marB="0" anchor="b">
                    <a:noFill/>
                  </a:tcPr>
                </a:tc>
                <a:extLst>
                  <a:ext uri="{0D108BD9-81ED-4DB2-BD59-A6C34878D82A}">
                    <a16:rowId xmlns:a16="http://schemas.microsoft.com/office/drawing/2014/main" val="1511862013"/>
                  </a:ext>
                </a:extLst>
              </a:tr>
              <a:tr h="247651">
                <a:tc>
                  <a:txBody>
                    <a:bodyPr/>
                    <a:lstStyle/>
                    <a:p>
                      <a:pPr algn="l" fontAlgn="b"/>
                      <a:r>
                        <a:rPr lang="en-US" sz="1600" b="1" u="none" strike="noStrike" baseline="0" dirty="0">
                          <a:solidFill>
                            <a:srgbClr val="FF0000"/>
                          </a:solidFill>
                          <a:effectLst/>
                          <a:latin typeface="Arial" panose="020B0604020202020204" pitchFamily="34" charset="0"/>
                          <a:cs typeface="Arial" panose="020B0604020202020204" pitchFamily="34" charset="0"/>
                        </a:rPr>
                        <a:t>INV</a:t>
                      </a:r>
                      <a:endParaRPr lang="en-US" sz="1600" b="1" i="0" u="none" strike="noStrike" baseline="0" dirty="0">
                        <a:solidFill>
                          <a:srgbClr val="FF0000"/>
                        </a:solidFill>
                        <a:effectLst/>
                        <a:latin typeface="Arial" panose="020B0604020202020204" pitchFamily="34" charset="0"/>
                        <a:cs typeface="Arial" panose="020B0604020202020204" pitchFamily="34" charset="0"/>
                      </a:endParaRPr>
                    </a:p>
                  </a:txBody>
                  <a:tcPr marL="3811" marR="3811" marT="3811" marB="0" anchor="b">
                    <a:noFill/>
                  </a:tcPr>
                </a:tc>
                <a:tc>
                  <a:txBody>
                    <a:bodyPr/>
                    <a:lstStyle/>
                    <a:p>
                      <a:pPr algn="l" fontAlgn="b"/>
                      <a:r>
                        <a:rPr lang="en-US" sz="1600" b="1" u="none" strike="noStrike" baseline="0" dirty="0">
                          <a:solidFill>
                            <a:srgbClr val="FF0000"/>
                          </a:solidFill>
                          <a:effectLst/>
                          <a:latin typeface="Arial" panose="020B0604020202020204" pitchFamily="34" charset="0"/>
                          <a:cs typeface="Arial" panose="020B0604020202020204" pitchFamily="34" charset="0"/>
                        </a:rPr>
                        <a:t>2588</a:t>
                      </a:r>
                      <a:endParaRPr lang="en-US" sz="1600" b="1" i="0" u="none" strike="noStrike" baseline="0" dirty="0">
                        <a:solidFill>
                          <a:srgbClr val="FF0000"/>
                        </a:solidFill>
                        <a:effectLst/>
                        <a:latin typeface="Arial" panose="020B0604020202020204" pitchFamily="34" charset="0"/>
                        <a:cs typeface="Arial" panose="020B0604020202020204" pitchFamily="34" charset="0"/>
                      </a:endParaRPr>
                    </a:p>
                  </a:txBody>
                  <a:tcPr marL="3811" marR="3811" marT="3811" marB="0" anchor="b">
                    <a:noFill/>
                  </a:tcPr>
                </a:tc>
                <a:tc>
                  <a:txBody>
                    <a:bodyPr/>
                    <a:lstStyle/>
                    <a:p>
                      <a:pPr algn="l" fontAlgn="b"/>
                      <a:r>
                        <a:rPr lang="en-US" sz="1600" b="1" u="none" strike="noStrike" baseline="0" dirty="0">
                          <a:solidFill>
                            <a:srgbClr val="FF0000"/>
                          </a:solidFill>
                          <a:effectLst/>
                          <a:latin typeface="Arial" panose="020B0604020202020204" pitchFamily="34" charset="0"/>
                          <a:cs typeface="Arial" panose="020B0604020202020204" pitchFamily="34" charset="0"/>
                        </a:rPr>
                        <a:t>2383</a:t>
                      </a:r>
                      <a:endParaRPr lang="en-US" sz="1600" b="1" i="0" u="none" strike="noStrike" baseline="0" dirty="0">
                        <a:solidFill>
                          <a:srgbClr val="FF0000"/>
                        </a:solidFill>
                        <a:effectLst/>
                        <a:latin typeface="Arial" panose="020B0604020202020204" pitchFamily="34" charset="0"/>
                        <a:cs typeface="Arial" panose="020B0604020202020204" pitchFamily="34" charset="0"/>
                      </a:endParaRPr>
                    </a:p>
                  </a:txBody>
                  <a:tcPr marL="3811" marR="3811" marT="3811" marB="0" anchor="b">
                    <a:noFill/>
                  </a:tcPr>
                </a:tc>
                <a:tc>
                  <a:txBody>
                    <a:bodyPr/>
                    <a:lstStyle/>
                    <a:p>
                      <a:pPr algn="l" fontAlgn="b"/>
                      <a:r>
                        <a:rPr lang="en-US" sz="1600" b="1" u="none" strike="noStrike" baseline="0" dirty="0">
                          <a:solidFill>
                            <a:srgbClr val="FF0000"/>
                          </a:solidFill>
                          <a:effectLst/>
                          <a:latin typeface="Arial" panose="020B0604020202020204" pitchFamily="34" charset="0"/>
                          <a:cs typeface="Arial" panose="020B0604020202020204" pitchFamily="34" charset="0"/>
                        </a:rPr>
                        <a:t>1933</a:t>
                      </a:r>
                      <a:endParaRPr lang="en-US" sz="1600" b="1" i="0" u="none" strike="noStrike" baseline="0" dirty="0">
                        <a:solidFill>
                          <a:srgbClr val="FF0000"/>
                        </a:solidFill>
                        <a:effectLst/>
                        <a:latin typeface="Arial" panose="020B0604020202020204" pitchFamily="34" charset="0"/>
                        <a:cs typeface="Arial" panose="020B0604020202020204" pitchFamily="34" charset="0"/>
                      </a:endParaRPr>
                    </a:p>
                  </a:txBody>
                  <a:tcPr marL="3811" marR="3811" marT="3811" marB="0" anchor="b">
                    <a:noFill/>
                  </a:tcPr>
                </a:tc>
                <a:tc>
                  <a:txBody>
                    <a:bodyPr/>
                    <a:lstStyle/>
                    <a:p>
                      <a:pPr algn="l" fontAlgn="b"/>
                      <a:r>
                        <a:rPr lang="en-US" sz="1600" b="1" u="none" strike="noStrike" baseline="0" dirty="0">
                          <a:solidFill>
                            <a:srgbClr val="FF0000"/>
                          </a:solidFill>
                          <a:effectLst/>
                          <a:latin typeface="Arial" panose="020B0604020202020204" pitchFamily="34" charset="0"/>
                          <a:cs typeface="Arial" panose="020B0604020202020204" pitchFamily="34" charset="0"/>
                        </a:rPr>
                        <a:t>1314</a:t>
                      </a:r>
                      <a:endParaRPr lang="en-US" sz="1600" b="1" i="0" u="none" strike="noStrike" baseline="0" dirty="0">
                        <a:solidFill>
                          <a:srgbClr val="FF0000"/>
                        </a:solidFill>
                        <a:effectLst/>
                        <a:latin typeface="Arial" panose="020B0604020202020204" pitchFamily="34" charset="0"/>
                        <a:cs typeface="Arial" panose="020B0604020202020204" pitchFamily="34" charset="0"/>
                      </a:endParaRPr>
                    </a:p>
                  </a:txBody>
                  <a:tcPr marL="3811" marR="3811" marT="3811" marB="0" anchor="b">
                    <a:noFill/>
                  </a:tcPr>
                </a:tc>
                <a:tc>
                  <a:txBody>
                    <a:bodyPr/>
                    <a:lstStyle/>
                    <a:p>
                      <a:pPr algn="l" fontAlgn="b"/>
                      <a:r>
                        <a:rPr lang="en-US" sz="1600" b="1" u="none" strike="noStrike" baseline="0" dirty="0">
                          <a:solidFill>
                            <a:srgbClr val="FF0000"/>
                          </a:solidFill>
                          <a:effectLst/>
                          <a:latin typeface="Arial" panose="020B0604020202020204" pitchFamily="34" charset="0"/>
                          <a:cs typeface="Arial" panose="020B0604020202020204" pitchFamily="34" charset="0"/>
                        </a:rPr>
                        <a:t>752</a:t>
                      </a:r>
                      <a:endParaRPr lang="en-US" sz="1600" b="1" i="0" u="none" strike="noStrike" baseline="0" dirty="0">
                        <a:solidFill>
                          <a:srgbClr val="FF0000"/>
                        </a:solidFill>
                        <a:effectLst/>
                        <a:latin typeface="Arial" panose="020B0604020202020204" pitchFamily="34" charset="0"/>
                        <a:cs typeface="Arial" panose="020B0604020202020204" pitchFamily="34" charset="0"/>
                      </a:endParaRPr>
                    </a:p>
                  </a:txBody>
                  <a:tcPr marL="3811" marR="3811" marT="3811" marB="0" anchor="b">
                    <a:noFill/>
                  </a:tcPr>
                </a:tc>
                <a:tc>
                  <a:txBody>
                    <a:bodyPr/>
                    <a:lstStyle/>
                    <a:p>
                      <a:pPr algn="l" fontAlgn="b"/>
                      <a:r>
                        <a:rPr lang="en-US" sz="1600" b="1" u="none" strike="noStrike" baseline="0" dirty="0">
                          <a:solidFill>
                            <a:srgbClr val="FF0000"/>
                          </a:solidFill>
                          <a:effectLst/>
                          <a:latin typeface="Arial" panose="020B0604020202020204" pitchFamily="34" charset="0"/>
                          <a:cs typeface="Arial" panose="020B0604020202020204" pitchFamily="34" charset="0"/>
                        </a:rPr>
                        <a:t>282</a:t>
                      </a:r>
                      <a:endParaRPr lang="en-US" sz="1600" b="1" i="0" u="none" strike="noStrike" baseline="0" dirty="0">
                        <a:solidFill>
                          <a:srgbClr val="FF0000"/>
                        </a:solidFill>
                        <a:effectLst/>
                        <a:latin typeface="Arial" panose="020B0604020202020204" pitchFamily="34" charset="0"/>
                        <a:cs typeface="Arial" panose="020B0604020202020204" pitchFamily="34" charset="0"/>
                      </a:endParaRPr>
                    </a:p>
                  </a:txBody>
                  <a:tcPr marL="3811" marR="3811" marT="3811" marB="0" anchor="b">
                    <a:noFill/>
                  </a:tcPr>
                </a:tc>
                <a:extLst>
                  <a:ext uri="{0D108BD9-81ED-4DB2-BD59-A6C34878D82A}">
                    <a16:rowId xmlns:a16="http://schemas.microsoft.com/office/drawing/2014/main" val="1101985781"/>
                  </a:ext>
                </a:extLst>
              </a:tr>
            </a:tbl>
          </a:graphicData>
        </a:graphic>
      </p:graphicFrame>
      <p:sp>
        <p:nvSpPr>
          <p:cNvPr id="10" name="TextBox 9"/>
          <p:cNvSpPr txBox="1"/>
          <p:nvPr/>
        </p:nvSpPr>
        <p:spPr>
          <a:xfrm>
            <a:off x="1818321" y="2343560"/>
            <a:ext cx="2541248" cy="64633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 months:</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Δ </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1.9% (0.9%, 3.0%)</a:t>
            </a:r>
          </a:p>
        </p:txBody>
      </p:sp>
      <p:cxnSp>
        <p:nvCxnSpPr>
          <p:cNvPr id="11" name="Straight Arrow Connector 10"/>
          <p:cNvCxnSpPr/>
          <p:nvPr/>
        </p:nvCxnSpPr>
        <p:spPr bwMode="auto">
          <a:xfrm flipH="1">
            <a:off x="2844803" y="3056467"/>
            <a:ext cx="1" cy="688764"/>
          </a:xfrm>
          <a:prstGeom prst="straightConnector1">
            <a:avLst/>
          </a:prstGeom>
          <a:solidFill>
            <a:schemeClr val="bg2"/>
          </a:solidFill>
          <a:ln w="50800" cap="flat" cmpd="sng" algn="ctr">
            <a:solidFill>
              <a:srgbClr val="FF0000"/>
            </a:solidFill>
            <a:prstDash val="solid"/>
            <a:round/>
            <a:headEnd type="none" w="med" len="med"/>
            <a:tailEnd type="triangle" w="med" len="med"/>
          </a:ln>
          <a:effectLst/>
          <a:extLst>
            <a:ext uri="{AF507438-7753-43E0-B8FC-AC1667EBCBE1}">
              <a14:hiddenEffects xmlns:a14="http://schemas.microsoft.com/office/drawing/2010/main">
                <a:effectLst>
                  <a:outerShdw blurRad="63500" dist="17961" dir="2700000" algn="ctr" rotWithShape="0">
                    <a:schemeClr val="bg2"/>
                  </a:outerShdw>
                </a:effectLst>
              </a14:hiddenEffects>
            </a:ext>
          </a:extLst>
        </p:spPr>
      </p:cxnSp>
      <p:cxnSp>
        <p:nvCxnSpPr>
          <p:cNvPr id="12" name="Straight Arrow Connector 11"/>
          <p:cNvCxnSpPr/>
          <p:nvPr/>
        </p:nvCxnSpPr>
        <p:spPr bwMode="auto">
          <a:xfrm flipH="1">
            <a:off x="9194802" y="3055856"/>
            <a:ext cx="2997" cy="667565"/>
          </a:xfrm>
          <a:prstGeom prst="straightConnector1">
            <a:avLst/>
          </a:prstGeom>
          <a:solidFill>
            <a:schemeClr val="bg2"/>
          </a:solidFill>
          <a:ln w="50800" cap="flat" cmpd="sng" algn="ctr">
            <a:solidFill>
              <a:schemeClr val="tx1">
                <a:lumMod val="60000"/>
                <a:lumOff val="40000"/>
              </a:schemeClr>
            </a:solidFill>
            <a:prstDash val="solid"/>
            <a:round/>
            <a:headEnd type="triangle" w="med" len="med"/>
            <a:tailEnd type="none" w="med" len="med"/>
          </a:ln>
          <a:effectLst/>
          <a:extLst>
            <a:ext uri="{AF507438-7753-43E0-B8FC-AC1667EBCBE1}">
              <a14:hiddenEffects xmlns:a14="http://schemas.microsoft.com/office/drawing/2010/main">
                <a:effectLst>
                  <a:outerShdw blurRad="63500" dist="17961" dir="2700000" algn="ctr" rotWithShape="0">
                    <a:schemeClr val="bg2"/>
                  </a:outerShdw>
                </a:effectLst>
              </a14:hiddenEffects>
            </a:ext>
          </a:extLst>
        </p:spPr>
      </p:cxnSp>
      <p:sp>
        <p:nvSpPr>
          <p:cNvPr id="13" name="TextBox 12"/>
          <p:cNvSpPr txBox="1"/>
          <p:nvPr/>
        </p:nvSpPr>
        <p:spPr>
          <a:xfrm>
            <a:off x="8020540" y="3723421"/>
            <a:ext cx="2545863" cy="64633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 years:</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Δ </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-2.2% (-4.4%, -0.1%)</a:t>
            </a:r>
          </a:p>
        </p:txBody>
      </p:sp>
      <p:sp>
        <p:nvSpPr>
          <p:cNvPr id="14" name="TextBox 13">
            <a:extLst>
              <a:ext uri="{FF2B5EF4-FFF2-40B4-BE49-F238E27FC236}">
                <a16:creationId xmlns:a16="http://schemas.microsoft.com/office/drawing/2014/main" id="{35455331-8A70-8A45-BE5C-084738307DBC}"/>
              </a:ext>
            </a:extLst>
          </p:cNvPr>
          <p:cNvSpPr txBox="1"/>
          <p:nvPr/>
        </p:nvSpPr>
        <p:spPr>
          <a:xfrm>
            <a:off x="3589639" y="1657635"/>
            <a:ext cx="6256867" cy="30777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Absolute Difference INV vs. CON</a:t>
            </a:r>
          </a:p>
        </p:txBody>
      </p:sp>
      <p:sp>
        <p:nvSpPr>
          <p:cNvPr id="16" name="Title 1"/>
          <p:cNvSpPr txBox="1">
            <a:spLocks/>
          </p:cNvSpPr>
          <p:nvPr/>
        </p:nvSpPr>
        <p:spPr bwMode="auto">
          <a:xfrm>
            <a:off x="368643" y="60615"/>
            <a:ext cx="11577637"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ctr" rtl="0" eaLnBrk="0" fontAlgn="base" hangingPunct="0">
              <a:lnSpc>
                <a:spcPct val="90000"/>
              </a:lnSpc>
              <a:spcBef>
                <a:spcPct val="0"/>
              </a:spcBef>
              <a:spcAft>
                <a:spcPct val="0"/>
              </a:spcAft>
              <a:defRPr sz="2700" b="1">
                <a:solidFill>
                  <a:srgbClr val="9D1E23"/>
                </a:solidFill>
                <a:latin typeface="+mj-lt"/>
                <a:ea typeface="ＭＳ Ｐゴシック" charset="0"/>
                <a:cs typeface="ＭＳ Ｐゴシック"/>
              </a:defRPr>
            </a:lvl1pPr>
            <a:lvl2pPr algn="ctr" rtl="0" eaLnBrk="0" fontAlgn="base" hangingPunct="0">
              <a:lnSpc>
                <a:spcPct val="90000"/>
              </a:lnSpc>
              <a:spcBef>
                <a:spcPct val="0"/>
              </a:spcBef>
              <a:spcAft>
                <a:spcPct val="0"/>
              </a:spcAft>
              <a:defRPr sz="2700" b="1">
                <a:solidFill>
                  <a:srgbClr val="9D1E23"/>
                </a:solidFill>
                <a:effectLst>
                  <a:outerShdw blurRad="38100" dist="38100" dir="2700000" algn="tl">
                    <a:srgbClr val="000000"/>
                  </a:outerShdw>
                </a:effectLst>
                <a:latin typeface="Rockwell" panose="02060603020205020403" pitchFamily="18" charset="0"/>
                <a:ea typeface="ＭＳ Ｐゴシック" charset="0"/>
                <a:cs typeface="ＭＳ Ｐゴシック"/>
              </a:defRPr>
            </a:lvl2pPr>
            <a:lvl3pPr algn="ctr" rtl="0" eaLnBrk="0" fontAlgn="base" hangingPunct="0">
              <a:lnSpc>
                <a:spcPct val="90000"/>
              </a:lnSpc>
              <a:spcBef>
                <a:spcPct val="0"/>
              </a:spcBef>
              <a:spcAft>
                <a:spcPct val="0"/>
              </a:spcAft>
              <a:defRPr sz="2700" b="1">
                <a:solidFill>
                  <a:srgbClr val="9D1E23"/>
                </a:solidFill>
                <a:effectLst>
                  <a:outerShdw blurRad="38100" dist="38100" dir="2700000" algn="tl">
                    <a:srgbClr val="000000"/>
                  </a:outerShdw>
                </a:effectLst>
                <a:latin typeface="Rockwell" panose="02060603020205020403" pitchFamily="18" charset="0"/>
                <a:ea typeface="ＭＳ Ｐゴシック" charset="0"/>
                <a:cs typeface="ＭＳ Ｐゴシック"/>
              </a:defRPr>
            </a:lvl3pPr>
            <a:lvl4pPr algn="ctr" rtl="0" eaLnBrk="0" fontAlgn="base" hangingPunct="0">
              <a:lnSpc>
                <a:spcPct val="90000"/>
              </a:lnSpc>
              <a:spcBef>
                <a:spcPct val="0"/>
              </a:spcBef>
              <a:spcAft>
                <a:spcPct val="0"/>
              </a:spcAft>
              <a:defRPr sz="2700" b="1">
                <a:solidFill>
                  <a:srgbClr val="9D1E23"/>
                </a:solidFill>
                <a:effectLst>
                  <a:outerShdw blurRad="38100" dist="38100" dir="2700000" algn="tl">
                    <a:srgbClr val="000000"/>
                  </a:outerShdw>
                </a:effectLst>
                <a:latin typeface="Rockwell" panose="02060603020205020403" pitchFamily="18" charset="0"/>
                <a:ea typeface="ＭＳ Ｐゴシック" charset="0"/>
                <a:cs typeface="ＭＳ Ｐゴシック"/>
              </a:defRPr>
            </a:lvl4pPr>
            <a:lvl5pPr algn="ctr" rtl="0" eaLnBrk="0" fontAlgn="base" hangingPunct="0">
              <a:lnSpc>
                <a:spcPct val="90000"/>
              </a:lnSpc>
              <a:spcBef>
                <a:spcPct val="0"/>
              </a:spcBef>
              <a:spcAft>
                <a:spcPct val="0"/>
              </a:spcAft>
              <a:defRPr sz="2700" b="1">
                <a:solidFill>
                  <a:srgbClr val="9D1E23"/>
                </a:solidFill>
                <a:effectLst>
                  <a:outerShdw blurRad="38100" dist="38100" dir="2700000" algn="tl">
                    <a:srgbClr val="000000"/>
                  </a:outerShdw>
                </a:effectLst>
                <a:latin typeface="Rockwell" panose="02060603020205020403" pitchFamily="18" charset="0"/>
                <a:ea typeface="ＭＳ Ｐゴシック" charset="0"/>
                <a:cs typeface="ＭＳ Ｐゴシック"/>
              </a:defRPr>
            </a:lvl5pPr>
            <a:lvl6pPr marL="342900" algn="l" rtl="0" eaLnBrk="1" fontAlgn="base" hangingPunct="1">
              <a:lnSpc>
                <a:spcPct val="90000"/>
              </a:lnSpc>
              <a:spcBef>
                <a:spcPct val="0"/>
              </a:spcBef>
              <a:spcAft>
                <a:spcPct val="0"/>
              </a:spcAft>
              <a:defRPr sz="2100" b="1">
                <a:solidFill>
                  <a:srgbClr val="FFCC66"/>
                </a:solidFill>
                <a:effectLst>
                  <a:outerShdw blurRad="38100" dist="38100" dir="2700000" algn="tl">
                    <a:srgbClr val="000000"/>
                  </a:outerShdw>
                </a:effectLst>
                <a:latin typeface="Arial" charset="0"/>
              </a:defRPr>
            </a:lvl6pPr>
            <a:lvl7pPr marL="685800" algn="l" rtl="0" eaLnBrk="1" fontAlgn="base" hangingPunct="1">
              <a:lnSpc>
                <a:spcPct val="90000"/>
              </a:lnSpc>
              <a:spcBef>
                <a:spcPct val="0"/>
              </a:spcBef>
              <a:spcAft>
                <a:spcPct val="0"/>
              </a:spcAft>
              <a:defRPr sz="2100" b="1">
                <a:solidFill>
                  <a:srgbClr val="FFCC66"/>
                </a:solidFill>
                <a:effectLst>
                  <a:outerShdw blurRad="38100" dist="38100" dir="2700000" algn="tl">
                    <a:srgbClr val="000000"/>
                  </a:outerShdw>
                </a:effectLst>
                <a:latin typeface="Arial" charset="0"/>
              </a:defRPr>
            </a:lvl7pPr>
            <a:lvl8pPr marL="1028700" algn="l" rtl="0" eaLnBrk="1" fontAlgn="base" hangingPunct="1">
              <a:lnSpc>
                <a:spcPct val="90000"/>
              </a:lnSpc>
              <a:spcBef>
                <a:spcPct val="0"/>
              </a:spcBef>
              <a:spcAft>
                <a:spcPct val="0"/>
              </a:spcAft>
              <a:defRPr sz="2100" b="1">
                <a:solidFill>
                  <a:srgbClr val="FFCC66"/>
                </a:solidFill>
                <a:effectLst>
                  <a:outerShdw blurRad="38100" dist="38100" dir="2700000" algn="tl">
                    <a:srgbClr val="000000"/>
                  </a:outerShdw>
                </a:effectLst>
                <a:latin typeface="Arial" charset="0"/>
              </a:defRPr>
            </a:lvl8pPr>
            <a:lvl9pPr marL="1371600" algn="l" rtl="0" eaLnBrk="1" fontAlgn="base" hangingPunct="1">
              <a:lnSpc>
                <a:spcPct val="90000"/>
              </a:lnSpc>
              <a:spcBef>
                <a:spcPct val="0"/>
              </a:spcBef>
              <a:spcAft>
                <a:spcPct val="0"/>
              </a:spcAft>
              <a:defRPr sz="2100" b="1">
                <a:solidFill>
                  <a:srgbClr val="FFCC66"/>
                </a:solidFill>
                <a:effectLst>
                  <a:outerShdw blurRad="38100" dist="38100" dir="2700000" algn="tl">
                    <a:srgbClr val="000000"/>
                  </a:outerShdw>
                </a:effectLst>
                <a:latin typeface="Arial"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alibri Light" panose="020F0302020204030204" pitchFamily="34" charset="0"/>
                <a:ea typeface="ＭＳ Ｐゴシック" charset="0"/>
                <a:cs typeface="Calibri Light" panose="020F0302020204030204" pitchFamily="34" charset="0"/>
              </a:rPr>
              <a:t>Major Secondary:  CV Death or MI </a:t>
            </a:r>
          </a:p>
        </p:txBody>
      </p:sp>
      <p:sp>
        <p:nvSpPr>
          <p:cNvPr id="15" name="TextBox 14">
            <a:extLst>
              <a:ext uri="{FF2B5EF4-FFF2-40B4-BE49-F238E27FC236}">
                <a16:creationId xmlns:a16="http://schemas.microsoft.com/office/drawing/2014/main" id="{35455331-8A70-8A45-BE5C-084738307DBC}"/>
              </a:ext>
            </a:extLst>
          </p:cNvPr>
          <p:cNvSpPr txBox="1"/>
          <p:nvPr/>
        </p:nvSpPr>
        <p:spPr>
          <a:xfrm>
            <a:off x="8906073" y="2287851"/>
            <a:ext cx="825890" cy="30777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b="1" dirty="0">
                <a:solidFill>
                  <a:srgbClr val="3366CC"/>
                </a:solidFill>
                <a:latin typeface="Arial" panose="020B0604020202020204" pitchFamily="34" charset="0"/>
                <a:cs typeface="Arial" panose="020B0604020202020204" pitchFamily="34" charset="0"/>
              </a:rPr>
              <a:t>13.9</a:t>
            </a:r>
            <a:r>
              <a:rPr kumimoji="0" lang="en-US" sz="1400" b="1" i="0" u="none" strike="noStrike" kern="1200" cap="none" spc="0" normalizeH="0" baseline="0" noProof="0" dirty="0">
                <a:ln>
                  <a:noFill/>
                </a:ln>
                <a:solidFill>
                  <a:srgbClr val="3366CC"/>
                </a:solidFill>
                <a:effectLst/>
                <a:uLnTx/>
                <a:uFillTx/>
                <a:latin typeface="Arial" panose="020B0604020202020204" pitchFamily="34" charset="0"/>
                <a:ea typeface="+mn-ea"/>
                <a:cs typeface="Arial" panose="020B0604020202020204" pitchFamily="34" charset="0"/>
              </a:rPr>
              <a:t>%</a:t>
            </a:r>
          </a:p>
        </p:txBody>
      </p:sp>
      <p:sp>
        <p:nvSpPr>
          <p:cNvPr id="17" name="TextBox 16">
            <a:extLst>
              <a:ext uri="{FF2B5EF4-FFF2-40B4-BE49-F238E27FC236}">
                <a16:creationId xmlns:a16="http://schemas.microsoft.com/office/drawing/2014/main" id="{35455331-8A70-8A45-BE5C-084738307DBC}"/>
              </a:ext>
            </a:extLst>
          </p:cNvPr>
          <p:cNvSpPr txBox="1"/>
          <p:nvPr/>
        </p:nvSpPr>
        <p:spPr>
          <a:xfrm>
            <a:off x="8906073" y="3131043"/>
            <a:ext cx="825890" cy="30777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b="1" noProof="0" dirty="0">
                <a:solidFill>
                  <a:srgbClr val="C00000"/>
                </a:solidFill>
                <a:latin typeface="Arial" panose="020B0604020202020204" pitchFamily="34" charset="0"/>
                <a:cs typeface="Arial" panose="020B0604020202020204" pitchFamily="34" charset="0"/>
              </a:rPr>
              <a:t>11.7</a:t>
            </a:r>
            <a:r>
              <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3629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3" grpId="0"/>
      <p:bldP spid="14" grpId="0"/>
      <p:bldP spid="17"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23937" y="128694"/>
            <a:ext cx="11577637" cy="521756"/>
          </a:xfrm>
          <a:prstGeom prst="rect">
            <a:avLst/>
          </a:prstGeom>
        </p:spPr>
        <p:txBody>
          <a:bodyPr/>
          <a:lstStyle>
            <a:lvl1pPr algn="ctr" rtl="0" eaLnBrk="0" fontAlgn="base" hangingPunct="0">
              <a:lnSpc>
                <a:spcPct val="90000"/>
              </a:lnSpc>
              <a:spcBef>
                <a:spcPct val="0"/>
              </a:spcBef>
              <a:spcAft>
                <a:spcPct val="0"/>
              </a:spcAft>
              <a:defRPr sz="2700" b="1">
                <a:solidFill>
                  <a:srgbClr val="9D1E23"/>
                </a:solidFill>
                <a:latin typeface="+mj-lt"/>
                <a:ea typeface="ＭＳ Ｐゴシック" charset="0"/>
                <a:cs typeface="ＭＳ Ｐゴシック"/>
              </a:defRPr>
            </a:lvl1pPr>
            <a:lvl2pPr algn="ctr" rtl="0" eaLnBrk="0" fontAlgn="base" hangingPunct="0">
              <a:lnSpc>
                <a:spcPct val="90000"/>
              </a:lnSpc>
              <a:spcBef>
                <a:spcPct val="0"/>
              </a:spcBef>
              <a:spcAft>
                <a:spcPct val="0"/>
              </a:spcAft>
              <a:defRPr sz="2700" b="1">
                <a:solidFill>
                  <a:srgbClr val="9D1E23"/>
                </a:solidFill>
                <a:effectLst>
                  <a:outerShdw blurRad="38100" dist="38100" dir="2700000" algn="tl">
                    <a:srgbClr val="000000"/>
                  </a:outerShdw>
                </a:effectLst>
                <a:latin typeface="Rockwell" panose="02060603020205020403" pitchFamily="18" charset="0"/>
                <a:ea typeface="ＭＳ Ｐゴシック" charset="0"/>
                <a:cs typeface="ＭＳ Ｐゴシック"/>
              </a:defRPr>
            </a:lvl2pPr>
            <a:lvl3pPr algn="ctr" rtl="0" eaLnBrk="0" fontAlgn="base" hangingPunct="0">
              <a:lnSpc>
                <a:spcPct val="90000"/>
              </a:lnSpc>
              <a:spcBef>
                <a:spcPct val="0"/>
              </a:spcBef>
              <a:spcAft>
                <a:spcPct val="0"/>
              </a:spcAft>
              <a:defRPr sz="2700" b="1">
                <a:solidFill>
                  <a:srgbClr val="9D1E23"/>
                </a:solidFill>
                <a:effectLst>
                  <a:outerShdw blurRad="38100" dist="38100" dir="2700000" algn="tl">
                    <a:srgbClr val="000000"/>
                  </a:outerShdw>
                </a:effectLst>
                <a:latin typeface="Rockwell" panose="02060603020205020403" pitchFamily="18" charset="0"/>
                <a:ea typeface="ＭＳ Ｐゴシック" charset="0"/>
                <a:cs typeface="ＭＳ Ｐゴシック"/>
              </a:defRPr>
            </a:lvl3pPr>
            <a:lvl4pPr algn="ctr" rtl="0" eaLnBrk="0" fontAlgn="base" hangingPunct="0">
              <a:lnSpc>
                <a:spcPct val="90000"/>
              </a:lnSpc>
              <a:spcBef>
                <a:spcPct val="0"/>
              </a:spcBef>
              <a:spcAft>
                <a:spcPct val="0"/>
              </a:spcAft>
              <a:defRPr sz="2700" b="1">
                <a:solidFill>
                  <a:srgbClr val="9D1E23"/>
                </a:solidFill>
                <a:effectLst>
                  <a:outerShdw blurRad="38100" dist="38100" dir="2700000" algn="tl">
                    <a:srgbClr val="000000"/>
                  </a:outerShdw>
                </a:effectLst>
                <a:latin typeface="Rockwell" panose="02060603020205020403" pitchFamily="18" charset="0"/>
                <a:ea typeface="ＭＳ Ｐゴシック" charset="0"/>
                <a:cs typeface="ＭＳ Ｐゴシック"/>
              </a:defRPr>
            </a:lvl4pPr>
            <a:lvl5pPr algn="ctr" rtl="0" eaLnBrk="0" fontAlgn="base" hangingPunct="0">
              <a:lnSpc>
                <a:spcPct val="90000"/>
              </a:lnSpc>
              <a:spcBef>
                <a:spcPct val="0"/>
              </a:spcBef>
              <a:spcAft>
                <a:spcPct val="0"/>
              </a:spcAft>
              <a:defRPr sz="2700" b="1">
                <a:solidFill>
                  <a:srgbClr val="9D1E23"/>
                </a:solidFill>
                <a:effectLst>
                  <a:outerShdw blurRad="38100" dist="38100" dir="2700000" algn="tl">
                    <a:srgbClr val="000000"/>
                  </a:outerShdw>
                </a:effectLst>
                <a:latin typeface="Rockwell" panose="02060603020205020403" pitchFamily="18" charset="0"/>
                <a:ea typeface="ＭＳ Ｐゴシック" charset="0"/>
                <a:cs typeface="ＭＳ Ｐゴシック"/>
              </a:defRPr>
            </a:lvl5pPr>
            <a:lvl6pPr marL="342900" algn="l" rtl="0" eaLnBrk="1" fontAlgn="base" hangingPunct="1">
              <a:lnSpc>
                <a:spcPct val="90000"/>
              </a:lnSpc>
              <a:spcBef>
                <a:spcPct val="0"/>
              </a:spcBef>
              <a:spcAft>
                <a:spcPct val="0"/>
              </a:spcAft>
              <a:defRPr sz="2100" b="1">
                <a:solidFill>
                  <a:srgbClr val="FFCC66"/>
                </a:solidFill>
                <a:effectLst>
                  <a:outerShdw blurRad="38100" dist="38100" dir="2700000" algn="tl">
                    <a:srgbClr val="000000"/>
                  </a:outerShdw>
                </a:effectLst>
                <a:latin typeface="Arial" charset="0"/>
              </a:defRPr>
            </a:lvl6pPr>
            <a:lvl7pPr marL="685800" algn="l" rtl="0" eaLnBrk="1" fontAlgn="base" hangingPunct="1">
              <a:lnSpc>
                <a:spcPct val="90000"/>
              </a:lnSpc>
              <a:spcBef>
                <a:spcPct val="0"/>
              </a:spcBef>
              <a:spcAft>
                <a:spcPct val="0"/>
              </a:spcAft>
              <a:defRPr sz="2100" b="1">
                <a:solidFill>
                  <a:srgbClr val="FFCC66"/>
                </a:solidFill>
                <a:effectLst>
                  <a:outerShdw blurRad="38100" dist="38100" dir="2700000" algn="tl">
                    <a:srgbClr val="000000"/>
                  </a:outerShdw>
                </a:effectLst>
                <a:latin typeface="Arial" charset="0"/>
              </a:defRPr>
            </a:lvl7pPr>
            <a:lvl8pPr marL="1028700" algn="l" rtl="0" eaLnBrk="1" fontAlgn="base" hangingPunct="1">
              <a:lnSpc>
                <a:spcPct val="90000"/>
              </a:lnSpc>
              <a:spcBef>
                <a:spcPct val="0"/>
              </a:spcBef>
              <a:spcAft>
                <a:spcPct val="0"/>
              </a:spcAft>
              <a:defRPr sz="2100" b="1">
                <a:solidFill>
                  <a:srgbClr val="FFCC66"/>
                </a:solidFill>
                <a:effectLst>
                  <a:outerShdw blurRad="38100" dist="38100" dir="2700000" algn="tl">
                    <a:srgbClr val="000000"/>
                  </a:outerShdw>
                </a:effectLst>
                <a:latin typeface="Arial" charset="0"/>
              </a:defRPr>
            </a:lvl8pPr>
            <a:lvl9pPr marL="1371600" algn="l" rtl="0" eaLnBrk="1" fontAlgn="base" hangingPunct="1">
              <a:lnSpc>
                <a:spcPct val="90000"/>
              </a:lnSpc>
              <a:spcBef>
                <a:spcPct val="0"/>
              </a:spcBef>
              <a:spcAft>
                <a:spcPct val="0"/>
              </a:spcAft>
              <a:defRPr sz="2100" b="1">
                <a:solidFill>
                  <a:srgbClr val="FFCC66"/>
                </a:solidFill>
                <a:effectLst>
                  <a:outerShdw blurRad="38100" dist="38100" dir="2700000" algn="tl">
                    <a:srgbClr val="000000"/>
                  </a:outerShdw>
                </a:effectLst>
                <a:latin typeface="Arial"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3200" b="1" u="none" strike="noStrike" kern="0" cap="none" spc="0" normalizeH="0" baseline="0" noProof="0" dirty="0">
                <a:ln>
                  <a:noFill/>
                </a:ln>
                <a:solidFill>
                  <a:srgbClr val="000000"/>
                </a:solidFill>
                <a:effectLst/>
                <a:uLnTx/>
                <a:uFillTx/>
                <a:latin typeface="Calibri Light" panose="020F0302020204030204" pitchFamily="34" charset="0"/>
                <a:ea typeface="ＭＳ Ｐゴシック" charset="0"/>
                <a:cs typeface="Calibri Light" panose="020F0302020204030204" pitchFamily="34" charset="0"/>
              </a:rPr>
              <a:t>Adding Stroke to the Outcome</a:t>
            </a:r>
          </a:p>
        </p:txBody>
      </p:sp>
      <p:pic>
        <p:nvPicPr>
          <p:cNvPr id="7"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65838" y="979715"/>
            <a:ext cx="9291561" cy="5453742"/>
          </a:xfrm>
        </p:spPr>
      </p:pic>
      <p:sp>
        <p:nvSpPr>
          <p:cNvPr id="3" name="TextBox 2"/>
          <p:cNvSpPr txBox="1"/>
          <p:nvPr/>
        </p:nvSpPr>
        <p:spPr>
          <a:xfrm>
            <a:off x="2391507" y="1172308"/>
            <a:ext cx="2602523" cy="646331"/>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HR= 0.95 (0.82,1.10)</a:t>
            </a:r>
          </a:p>
          <a:p>
            <a:r>
              <a:rPr lang="en-US" b="1" dirty="0">
                <a:latin typeface="Arial" panose="020B0604020202020204" pitchFamily="34" charset="0"/>
                <a:cs typeface="Arial" panose="020B0604020202020204" pitchFamily="34" charset="0"/>
              </a:rPr>
              <a:t>P-value= 0.50</a:t>
            </a:r>
          </a:p>
        </p:txBody>
      </p:sp>
    </p:spTree>
    <p:extLst>
      <p:ext uri="{BB962C8B-B14F-4D97-AF65-F5344CB8AC3E}">
        <p14:creationId xmlns:p14="http://schemas.microsoft.com/office/powerpoint/2010/main" val="327157066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D4455F6-6B0E-154D-B251-066303DC2B63}"/>
              </a:ext>
            </a:extLst>
          </p:cNvPr>
          <p:cNvSpPr txBox="1">
            <a:spLocks/>
          </p:cNvSpPr>
          <p:nvPr/>
        </p:nvSpPr>
        <p:spPr>
          <a:xfrm>
            <a:off x="3534168" y="467814"/>
            <a:ext cx="5014383" cy="452437"/>
          </a:xfrm>
          <a:prstGeom prst="rect">
            <a:avLst/>
          </a:prstGeom>
        </p:spPr>
        <p:txBody>
          <a:bodyPr/>
          <a:lstStyle>
            <a:lvl1pPr algn="ctr" rtl="0" eaLnBrk="0" fontAlgn="base" hangingPunct="0">
              <a:lnSpc>
                <a:spcPct val="90000"/>
              </a:lnSpc>
              <a:spcBef>
                <a:spcPct val="0"/>
              </a:spcBef>
              <a:spcAft>
                <a:spcPct val="0"/>
              </a:spcAft>
              <a:defRPr sz="2700" b="1">
                <a:solidFill>
                  <a:srgbClr val="9D1E23"/>
                </a:solidFill>
                <a:latin typeface="+mj-lt"/>
                <a:ea typeface="ＭＳ Ｐゴシック" charset="0"/>
                <a:cs typeface="ＭＳ Ｐゴシック"/>
              </a:defRPr>
            </a:lvl1pPr>
            <a:lvl2pPr algn="ctr" rtl="0" eaLnBrk="0" fontAlgn="base" hangingPunct="0">
              <a:lnSpc>
                <a:spcPct val="90000"/>
              </a:lnSpc>
              <a:spcBef>
                <a:spcPct val="0"/>
              </a:spcBef>
              <a:spcAft>
                <a:spcPct val="0"/>
              </a:spcAft>
              <a:defRPr sz="2700" b="1">
                <a:solidFill>
                  <a:srgbClr val="9D1E23"/>
                </a:solidFill>
                <a:effectLst>
                  <a:outerShdw blurRad="38100" dist="38100" dir="2700000" algn="tl">
                    <a:srgbClr val="000000"/>
                  </a:outerShdw>
                </a:effectLst>
                <a:latin typeface="Rockwell" panose="02060603020205020403" pitchFamily="18" charset="0"/>
                <a:ea typeface="ＭＳ Ｐゴシック" charset="0"/>
                <a:cs typeface="ＭＳ Ｐゴシック"/>
              </a:defRPr>
            </a:lvl2pPr>
            <a:lvl3pPr algn="ctr" rtl="0" eaLnBrk="0" fontAlgn="base" hangingPunct="0">
              <a:lnSpc>
                <a:spcPct val="90000"/>
              </a:lnSpc>
              <a:spcBef>
                <a:spcPct val="0"/>
              </a:spcBef>
              <a:spcAft>
                <a:spcPct val="0"/>
              </a:spcAft>
              <a:defRPr sz="2700" b="1">
                <a:solidFill>
                  <a:srgbClr val="9D1E23"/>
                </a:solidFill>
                <a:effectLst>
                  <a:outerShdw blurRad="38100" dist="38100" dir="2700000" algn="tl">
                    <a:srgbClr val="000000"/>
                  </a:outerShdw>
                </a:effectLst>
                <a:latin typeface="Rockwell" panose="02060603020205020403" pitchFamily="18" charset="0"/>
                <a:ea typeface="ＭＳ Ｐゴシック" charset="0"/>
                <a:cs typeface="ＭＳ Ｐゴシック"/>
              </a:defRPr>
            </a:lvl3pPr>
            <a:lvl4pPr algn="ctr" rtl="0" eaLnBrk="0" fontAlgn="base" hangingPunct="0">
              <a:lnSpc>
                <a:spcPct val="90000"/>
              </a:lnSpc>
              <a:spcBef>
                <a:spcPct val="0"/>
              </a:spcBef>
              <a:spcAft>
                <a:spcPct val="0"/>
              </a:spcAft>
              <a:defRPr sz="2700" b="1">
                <a:solidFill>
                  <a:srgbClr val="9D1E23"/>
                </a:solidFill>
                <a:effectLst>
                  <a:outerShdw blurRad="38100" dist="38100" dir="2700000" algn="tl">
                    <a:srgbClr val="000000"/>
                  </a:outerShdw>
                </a:effectLst>
                <a:latin typeface="Rockwell" panose="02060603020205020403" pitchFamily="18" charset="0"/>
                <a:ea typeface="ＭＳ Ｐゴシック" charset="0"/>
                <a:cs typeface="ＭＳ Ｐゴシック"/>
              </a:defRPr>
            </a:lvl4pPr>
            <a:lvl5pPr algn="ctr" rtl="0" eaLnBrk="0" fontAlgn="base" hangingPunct="0">
              <a:lnSpc>
                <a:spcPct val="90000"/>
              </a:lnSpc>
              <a:spcBef>
                <a:spcPct val="0"/>
              </a:spcBef>
              <a:spcAft>
                <a:spcPct val="0"/>
              </a:spcAft>
              <a:defRPr sz="2700" b="1">
                <a:solidFill>
                  <a:srgbClr val="9D1E23"/>
                </a:solidFill>
                <a:effectLst>
                  <a:outerShdw blurRad="38100" dist="38100" dir="2700000" algn="tl">
                    <a:srgbClr val="000000"/>
                  </a:outerShdw>
                </a:effectLst>
                <a:latin typeface="Rockwell" panose="02060603020205020403" pitchFamily="18" charset="0"/>
                <a:ea typeface="ＭＳ Ｐゴシック" charset="0"/>
                <a:cs typeface="ＭＳ Ｐゴシック"/>
              </a:defRPr>
            </a:lvl5pPr>
            <a:lvl6pPr marL="342900" algn="l" rtl="0" eaLnBrk="1" fontAlgn="base" hangingPunct="1">
              <a:lnSpc>
                <a:spcPct val="90000"/>
              </a:lnSpc>
              <a:spcBef>
                <a:spcPct val="0"/>
              </a:spcBef>
              <a:spcAft>
                <a:spcPct val="0"/>
              </a:spcAft>
              <a:defRPr sz="2100" b="1">
                <a:solidFill>
                  <a:srgbClr val="FFCC66"/>
                </a:solidFill>
                <a:effectLst>
                  <a:outerShdw blurRad="38100" dist="38100" dir="2700000" algn="tl">
                    <a:srgbClr val="000000"/>
                  </a:outerShdw>
                </a:effectLst>
                <a:latin typeface="Arial" charset="0"/>
              </a:defRPr>
            </a:lvl6pPr>
            <a:lvl7pPr marL="685800" algn="l" rtl="0" eaLnBrk="1" fontAlgn="base" hangingPunct="1">
              <a:lnSpc>
                <a:spcPct val="90000"/>
              </a:lnSpc>
              <a:spcBef>
                <a:spcPct val="0"/>
              </a:spcBef>
              <a:spcAft>
                <a:spcPct val="0"/>
              </a:spcAft>
              <a:defRPr sz="2100" b="1">
                <a:solidFill>
                  <a:srgbClr val="FFCC66"/>
                </a:solidFill>
                <a:effectLst>
                  <a:outerShdw blurRad="38100" dist="38100" dir="2700000" algn="tl">
                    <a:srgbClr val="000000"/>
                  </a:outerShdw>
                </a:effectLst>
                <a:latin typeface="Arial" charset="0"/>
              </a:defRPr>
            </a:lvl7pPr>
            <a:lvl8pPr marL="1028700" algn="l" rtl="0" eaLnBrk="1" fontAlgn="base" hangingPunct="1">
              <a:lnSpc>
                <a:spcPct val="90000"/>
              </a:lnSpc>
              <a:spcBef>
                <a:spcPct val="0"/>
              </a:spcBef>
              <a:spcAft>
                <a:spcPct val="0"/>
              </a:spcAft>
              <a:defRPr sz="2100" b="1">
                <a:solidFill>
                  <a:srgbClr val="FFCC66"/>
                </a:solidFill>
                <a:effectLst>
                  <a:outerShdw blurRad="38100" dist="38100" dir="2700000" algn="tl">
                    <a:srgbClr val="000000"/>
                  </a:outerShdw>
                </a:effectLst>
                <a:latin typeface="Arial" charset="0"/>
              </a:defRPr>
            </a:lvl8pPr>
            <a:lvl9pPr marL="1371600" algn="l" rtl="0" eaLnBrk="1" fontAlgn="base" hangingPunct="1">
              <a:lnSpc>
                <a:spcPct val="90000"/>
              </a:lnSpc>
              <a:spcBef>
                <a:spcPct val="0"/>
              </a:spcBef>
              <a:spcAft>
                <a:spcPct val="0"/>
              </a:spcAft>
              <a:defRPr sz="2100" b="1">
                <a:solidFill>
                  <a:srgbClr val="FFCC66"/>
                </a:solidFill>
                <a:effectLst>
                  <a:outerShdw blurRad="38100" dist="38100" dir="2700000" algn="tl">
                    <a:srgbClr val="000000"/>
                  </a:outerShdw>
                </a:effectLst>
                <a:latin typeface="Arial" charset="0"/>
              </a:defRPr>
            </a:lvl9pPr>
          </a:lstStyle>
          <a:p>
            <a:r>
              <a:rPr lang="en-US" sz="4400" kern="0" dirty="0">
                <a:solidFill>
                  <a:schemeClr val="tx1"/>
                </a:solidFill>
                <a:latin typeface="Calibri Light" panose="020F0302020204030204" pitchFamily="34" charset="0"/>
                <a:cs typeface="Calibri Light" panose="020F0302020204030204" pitchFamily="34" charset="0"/>
              </a:rPr>
              <a:t>Cardiovascular Death</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0533" y="1410388"/>
            <a:ext cx="8412497" cy="4937770"/>
          </a:xfrm>
          <a:prstGeom prst="rect">
            <a:avLst/>
          </a:prstGeom>
        </p:spPr>
      </p:pic>
    </p:spTree>
    <p:extLst>
      <p:ext uri="{BB962C8B-B14F-4D97-AF65-F5344CB8AC3E}">
        <p14:creationId xmlns:p14="http://schemas.microsoft.com/office/powerpoint/2010/main" val="35684905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03213" y="227013"/>
            <a:ext cx="11577637" cy="452437"/>
          </a:xfrm>
          <a:prstGeom prst="rect">
            <a:avLst/>
          </a:prstGeom>
        </p:spPr>
        <p:txBody>
          <a:bodyPr/>
          <a:lstStyle>
            <a:lvl1pPr algn="ctr" rtl="0" eaLnBrk="0" fontAlgn="base" hangingPunct="0">
              <a:lnSpc>
                <a:spcPct val="90000"/>
              </a:lnSpc>
              <a:spcBef>
                <a:spcPct val="0"/>
              </a:spcBef>
              <a:spcAft>
                <a:spcPct val="0"/>
              </a:spcAft>
              <a:defRPr sz="2700" b="1">
                <a:solidFill>
                  <a:srgbClr val="9D1E23"/>
                </a:solidFill>
                <a:latin typeface="+mj-lt"/>
                <a:ea typeface="ＭＳ Ｐゴシック" charset="0"/>
                <a:cs typeface="ＭＳ Ｐゴシック"/>
              </a:defRPr>
            </a:lvl1pPr>
            <a:lvl2pPr algn="ctr" rtl="0" eaLnBrk="0" fontAlgn="base" hangingPunct="0">
              <a:lnSpc>
                <a:spcPct val="90000"/>
              </a:lnSpc>
              <a:spcBef>
                <a:spcPct val="0"/>
              </a:spcBef>
              <a:spcAft>
                <a:spcPct val="0"/>
              </a:spcAft>
              <a:defRPr sz="2700" b="1">
                <a:solidFill>
                  <a:srgbClr val="9D1E23"/>
                </a:solidFill>
                <a:effectLst>
                  <a:outerShdw blurRad="38100" dist="38100" dir="2700000" algn="tl">
                    <a:srgbClr val="000000"/>
                  </a:outerShdw>
                </a:effectLst>
                <a:latin typeface="Rockwell" panose="02060603020205020403" pitchFamily="18" charset="0"/>
                <a:ea typeface="ＭＳ Ｐゴシック" charset="0"/>
                <a:cs typeface="ＭＳ Ｐゴシック"/>
              </a:defRPr>
            </a:lvl2pPr>
            <a:lvl3pPr algn="ctr" rtl="0" eaLnBrk="0" fontAlgn="base" hangingPunct="0">
              <a:lnSpc>
                <a:spcPct val="90000"/>
              </a:lnSpc>
              <a:spcBef>
                <a:spcPct val="0"/>
              </a:spcBef>
              <a:spcAft>
                <a:spcPct val="0"/>
              </a:spcAft>
              <a:defRPr sz="2700" b="1">
                <a:solidFill>
                  <a:srgbClr val="9D1E23"/>
                </a:solidFill>
                <a:effectLst>
                  <a:outerShdw blurRad="38100" dist="38100" dir="2700000" algn="tl">
                    <a:srgbClr val="000000"/>
                  </a:outerShdw>
                </a:effectLst>
                <a:latin typeface="Rockwell" panose="02060603020205020403" pitchFamily="18" charset="0"/>
                <a:ea typeface="ＭＳ Ｐゴシック" charset="0"/>
                <a:cs typeface="ＭＳ Ｐゴシック"/>
              </a:defRPr>
            </a:lvl3pPr>
            <a:lvl4pPr algn="ctr" rtl="0" eaLnBrk="0" fontAlgn="base" hangingPunct="0">
              <a:lnSpc>
                <a:spcPct val="90000"/>
              </a:lnSpc>
              <a:spcBef>
                <a:spcPct val="0"/>
              </a:spcBef>
              <a:spcAft>
                <a:spcPct val="0"/>
              </a:spcAft>
              <a:defRPr sz="2700" b="1">
                <a:solidFill>
                  <a:srgbClr val="9D1E23"/>
                </a:solidFill>
                <a:effectLst>
                  <a:outerShdw blurRad="38100" dist="38100" dir="2700000" algn="tl">
                    <a:srgbClr val="000000"/>
                  </a:outerShdw>
                </a:effectLst>
                <a:latin typeface="Rockwell" panose="02060603020205020403" pitchFamily="18" charset="0"/>
                <a:ea typeface="ＭＳ Ｐゴシック" charset="0"/>
                <a:cs typeface="ＭＳ Ｐゴシック"/>
              </a:defRPr>
            </a:lvl4pPr>
            <a:lvl5pPr algn="ctr" rtl="0" eaLnBrk="0" fontAlgn="base" hangingPunct="0">
              <a:lnSpc>
                <a:spcPct val="90000"/>
              </a:lnSpc>
              <a:spcBef>
                <a:spcPct val="0"/>
              </a:spcBef>
              <a:spcAft>
                <a:spcPct val="0"/>
              </a:spcAft>
              <a:defRPr sz="2700" b="1">
                <a:solidFill>
                  <a:srgbClr val="9D1E23"/>
                </a:solidFill>
                <a:effectLst>
                  <a:outerShdw blurRad="38100" dist="38100" dir="2700000" algn="tl">
                    <a:srgbClr val="000000"/>
                  </a:outerShdw>
                </a:effectLst>
                <a:latin typeface="Rockwell" panose="02060603020205020403" pitchFamily="18" charset="0"/>
                <a:ea typeface="ＭＳ Ｐゴシック" charset="0"/>
                <a:cs typeface="ＭＳ Ｐゴシック"/>
              </a:defRPr>
            </a:lvl5pPr>
            <a:lvl6pPr marL="342900" algn="l" rtl="0" eaLnBrk="1" fontAlgn="base" hangingPunct="1">
              <a:lnSpc>
                <a:spcPct val="90000"/>
              </a:lnSpc>
              <a:spcBef>
                <a:spcPct val="0"/>
              </a:spcBef>
              <a:spcAft>
                <a:spcPct val="0"/>
              </a:spcAft>
              <a:defRPr sz="2100" b="1">
                <a:solidFill>
                  <a:srgbClr val="FFCC66"/>
                </a:solidFill>
                <a:effectLst>
                  <a:outerShdw blurRad="38100" dist="38100" dir="2700000" algn="tl">
                    <a:srgbClr val="000000"/>
                  </a:outerShdw>
                </a:effectLst>
                <a:latin typeface="Arial" charset="0"/>
              </a:defRPr>
            </a:lvl6pPr>
            <a:lvl7pPr marL="685800" algn="l" rtl="0" eaLnBrk="1" fontAlgn="base" hangingPunct="1">
              <a:lnSpc>
                <a:spcPct val="90000"/>
              </a:lnSpc>
              <a:spcBef>
                <a:spcPct val="0"/>
              </a:spcBef>
              <a:spcAft>
                <a:spcPct val="0"/>
              </a:spcAft>
              <a:defRPr sz="2100" b="1">
                <a:solidFill>
                  <a:srgbClr val="FFCC66"/>
                </a:solidFill>
                <a:effectLst>
                  <a:outerShdw blurRad="38100" dist="38100" dir="2700000" algn="tl">
                    <a:srgbClr val="000000"/>
                  </a:outerShdw>
                </a:effectLst>
                <a:latin typeface="Arial" charset="0"/>
              </a:defRPr>
            </a:lvl7pPr>
            <a:lvl8pPr marL="1028700" algn="l" rtl="0" eaLnBrk="1" fontAlgn="base" hangingPunct="1">
              <a:lnSpc>
                <a:spcPct val="90000"/>
              </a:lnSpc>
              <a:spcBef>
                <a:spcPct val="0"/>
              </a:spcBef>
              <a:spcAft>
                <a:spcPct val="0"/>
              </a:spcAft>
              <a:defRPr sz="2100" b="1">
                <a:solidFill>
                  <a:srgbClr val="FFCC66"/>
                </a:solidFill>
                <a:effectLst>
                  <a:outerShdw blurRad="38100" dist="38100" dir="2700000" algn="tl">
                    <a:srgbClr val="000000"/>
                  </a:outerShdw>
                </a:effectLst>
                <a:latin typeface="Arial" charset="0"/>
              </a:defRPr>
            </a:lvl8pPr>
            <a:lvl9pPr marL="1371600" algn="l" rtl="0" eaLnBrk="1" fontAlgn="base" hangingPunct="1">
              <a:lnSpc>
                <a:spcPct val="90000"/>
              </a:lnSpc>
              <a:spcBef>
                <a:spcPct val="0"/>
              </a:spcBef>
              <a:spcAft>
                <a:spcPct val="0"/>
              </a:spcAft>
              <a:defRPr sz="2100" b="1">
                <a:solidFill>
                  <a:srgbClr val="FFCC66"/>
                </a:solidFill>
                <a:effectLst>
                  <a:outerShdw blurRad="38100" dist="38100" dir="2700000" algn="tl">
                    <a:srgbClr val="000000"/>
                  </a:outerShdw>
                </a:effectLst>
                <a:latin typeface="Arial" charset="0"/>
              </a:defRPr>
            </a:lvl9pPr>
          </a:lstStyle>
          <a:p>
            <a:r>
              <a:rPr lang="en-US" sz="4400" kern="0" dirty="0">
                <a:solidFill>
                  <a:schemeClr val="tx1"/>
                </a:solidFill>
                <a:latin typeface="Calibri Light" panose="020F0302020204030204" pitchFamily="34" charset="0"/>
                <a:cs typeface="Calibri Light" panose="020F0302020204030204" pitchFamily="34" charset="0"/>
              </a:rPr>
              <a:t>All-Cause Death</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9751" y="960115"/>
            <a:ext cx="9081620" cy="5330516"/>
          </a:xfrm>
          <a:prstGeom prst="rect">
            <a:avLst/>
          </a:prstGeom>
        </p:spPr>
      </p:pic>
      <p:sp>
        <p:nvSpPr>
          <p:cNvPr id="6" name="TextBox 5">
            <a:extLst>
              <a:ext uri="{FF2B5EF4-FFF2-40B4-BE49-F238E27FC236}">
                <a16:creationId xmlns:a16="http://schemas.microsoft.com/office/drawing/2014/main" id="{35455331-8A70-8A45-BE5C-084738307DBC}"/>
              </a:ext>
            </a:extLst>
          </p:cNvPr>
          <p:cNvSpPr txBox="1"/>
          <p:nvPr/>
        </p:nvSpPr>
        <p:spPr>
          <a:xfrm>
            <a:off x="8435812" y="4120663"/>
            <a:ext cx="825890" cy="30777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6.4%</a:t>
            </a:r>
          </a:p>
        </p:txBody>
      </p:sp>
      <p:sp>
        <p:nvSpPr>
          <p:cNvPr id="7" name="TextBox 6">
            <a:extLst>
              <a:ext uri="{FF2B5EF4-FFF2-40B4-BE49-F238E27FC236}">
                <a16:creationId xmlns:a16="http://schemas.microsoft.com/office/drawing/2014/main" id="{35455331-8A70-8A45-BE5C-084738307DBC}"/>
              </a:ext>
            </a:extLst>
          </p:cNvPr>
          <p:cNvSpPr txBox="1"/>
          <p:nvPr/>
        </p:nvSpPr>
        <p:spPr>
          <a:xfrm>
            <a:off x="8409684" y="3672553"/>
            <a:ext cx="825890" cy="30777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b="1" noProof="0" dirty="0">
                <a:solidFill>
                  <a:srgbClr val="C00000"/>
                </a:solidFill>
                <a:latin typeface="Arial" panose="020B0604020202020204" pitchFamily="34" charset="0"/>
                <a:cs typeface="Arial" panose="020B0604020202020204" pitchFamily="34" charset="0"/>
              </a:rPr>
              <a:t>6.5</a:t>
            </a:r>
            <a:r>
              <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29613295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7F15-3707-45AF-8948-23161F918330}"/>
              </a:ext>
            </a:extLst>
          </p:cNvPr>
          <p:cNvSpPr>
            <a:spLocks noGrp="1"/>
          </p:cNvSpPr>
          <p:nvPr>
            <p:ph type="title"/>
          </p:nvPr>
        </p:nvSpPr>
        <p:spPr>
          <a:xfrm>
            <a:off x="1077686" y="1"/>
            <a:ext cx="10515600" cy="1168399"/>
          </a:xfrm>
        </p:spPr>
        <p:txBody>
          <a:bodyPr>
            <a:noAutofit/>
          </a:bodyPr>
          <a:lstStyle/>
          <a:p>
            <a:pPr algn="ctr"/>
            <a:r>
              <a:rPr lang="en-US" sz="3200" dirty="0">
                <a:ea typeface="Lato" panose="020F0502020204030203" pitchFamily="34" charset="0"/>
                <a:cs typeface="Lato" panose="020F0502020204030203" pitchFamily="34" charset="0"/>
              </a:rPr>
              <a:t> Increased Risk of CVD Before the Age of 40, if Your Mother was a Diabetic at the Time of Your Birth.</a:t>
            </a:r>
            <a:endParaRPr lang="en-US" sz="3200" dirty="0">
              <a:solidFill>
                <a:srgbClr val="003C71"/>
              </a:solidFill>
              <a:latin typeface="Lato" panose="020F0502020204030203" pitchFamily="34" charset="0"/>
              <a:ea typeface="Lato" panose="020F0502020204030203" pitchFamily="34" charset="0"/>
              <a:cs typeface="Lato" panose="020F0502020204030203" pitchFamily="34" charset="0"/>
            </a:endParaRPr>
          </a:p>
        </p:txBody>
      </p:sp>
      <p:sp>
        <p:nvSpPr>
          <p:cNvPr id="3" name="Content Placeholder 2">
            <a:extLst>
              <a:ext uri="{FF2B5EF4-FFF2-40B4-BE49-F238E27FC236}">
                <a16:creationId xmlns:a16="http://schemas.microsoft.com/office/drawing/2014/main" id="{06DA0057-B9CB-41EE-8FB4-D8CD3AECA24D}"/>
              </a:ext>
            </a:extLst>
          </p:cNvPr>
          <p:cNvSpPr>
            <a:spLocks noGrp="1"/>
          </p:cNvSpPr>
          <p:nvPr>
            <p:ph idx="1"/>
          </p:nvPr>
        </p:nvSpPr>
        <p:spPr>
          <a:xfrm>
            <a:off x="1008743" y="1248230"/>
            <a:ext cx="10805885" cy="4950506"/>
          </a:xfrm>
        </p:spPr>
        <p:txBody>
          <a:bodyPr>
            <a:normAutofit lnSpcReduction="10000"/>
          </a:bodyPr>
          <a:lstStyle/>
          <a:p>
            <a:pPr marL="0" indent="0" algn="ctr">
              <a:buNone/>
            </a:pPr>
            <a:r>
              <a:rPr lang="en-US" dirty="0">
                <a:solidFill>
                  <a:srgbClr val="003C71"/>
                </a:solidFill>
                <a:ea typeface="Lato" panose="020F0502020204030203" pitchFamily="34" charset="0"/>
                <a:cs typeface="Lato" panose="020F0502020204030203" pitchFamily="34" charset="0"/>
              </a:rPr>
              <a:t>Adjusted for: offspring’s age, sex, singleton status, parity, maternal smoking, maternal education, maternal cohabitation, maternal residence at birth, maternal history of CVD before childbirth, paternal history of CVD before birth and maternal age.</a:t>
            </a:r>
          </a:p>
          <a:p>
            <a:pPr marL="0" indent="0" algn="ctr">
              <a:buNone/>
            </a:pPr>
            <a:endParaRPr lang="en-US" dirty="0">
              <a:solidFill>
                <a:srgbClr val="003C71"/>
              </a:solidFill>
              <a:latin typeface="Lato" panose="020F0502020204030203" pitchFamily="34" charset="0"/>
              <a:ea typeface="Lato" panose="020F0502020204030203" pitchFamily="34" charset="0"/>
              <a:cs typeface="Lato" panose="020F0502020204030203" pitchFamily="34" charset="0"/>
            </a:endParaRPr>
          </a:p>
          <a:p>
            <a:pPr marL="0" indent="0" algn="ctr">
              <a:buNone/>
            </a:pPr>
            <a:r>
              <a:rPr lang="en-US" dirty="0">
                <a:solidFill>
                  <a:srgbClr val="003C71"/>
                </a:solidFill>
                <a:ea typeface="Lato" panose="020F0502020204030203" pitchFamily="34" charset="0"/>
                <a:cs typeface="Lato" panose="020F0502020204030203" pitchFamily="34" charset="0"/>
              </a:rPr>
              <a:t>The child of diabetic mothers had a significant 29% increased risk        of CVD before age 40.</a:t>
            </a:r>
          </a:p>
          <a:p>
            <a:pPr marL="0" indent="0" algn="ctr">
              <a:buNone/>
            </a:pPr>
            <a:endParaRPr lang="en-US" dirty="0">
              <a:solidFill>
                <a:srgbClr val="003C71"/>
              </a:solidFill>
              <a:latin typeface="Lato" panose="020F0502020204030203" pitchFamily="34" charset="0"/>
              <a:ea typeface="Lato" panose="020F0502020204030203" pitchFamily="34" charset="0"/>
              <a:cs typeface="Lato" panose="020F0502020204030203" pitchFamily="34" charset="0"/>
            </a:endParaRPr>
          </a:p>
          <a:p>
            <a:pPr marL="0" indent="0" algn="ctr">
              <a:buNone/>
            </a:pPr>
            <a:r>
              <a:rPr lang="en-US" dirty="0">
                <a:solidFill>
                  <a:srgbClr val="003C71"/>
                </a:solidFill>
                <a:ea typeface="Lato" panose="020F0502020204030203" pitchFamily="34" charset="0"/>
                <a:cs typeface="Lato" panose="020F0502020204030203" pitchFamily="34" charset="0"/>
              </a:rPr>
              <a:t>The risk was higher if the mothers had diabetic complications and complications plus CVD.</a:t>
            </a:r>
          </a:p>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60% &amp; 73%, respectively.</a:t>
            </a:r>
          </a:p>
        </p:txBody>
      </p:sp>
      <p:sp>
        <p:nvSpPr>
          <p:cNvPr id="4" name="TextBox 3">
            <a:extLst>
              <a:ext uri="{FF2B5EF4-FFF2-40B4-BE49-F238E27FC236}">
                <a16:creationId xmlns:a16="http://schemas.microsoft.com/office/drawing/2014/main" id="{7E852F40-F9E0-474B-A579-7CF6E4F6DAB3}"/>
              </a:ext>
            </a:extLst>
          </p:cNvPr>
          <p:cNvSpPr txBox="1"/>
          <p:nvPr/>
        </p:nvSpPr>
        <p:spPr>
          <a:xfrm>
            <a:off x="1465729" y="5596323"/>
            <a:ext cx="9829800" cy="923330"/>
          </a:xfrm>
          <a:prstGeom prst="rect">
            <a:avLst/>
          </a:prstGeom>
          <a:noFill/>
        </p:spPr>
        <p:txBody>
          <a:bodyPr wrap="square" rtlCol="0">
            <a:spAutoFit/>
          </a:bodyPr>
          <a:lstStyle/>
          <a:p>
            <a:pPr algn="ctr"/>
            <a:r>
              <a:rPr lang="en-US" dirty="0">
                <a:solidFill>
                  <a:schemeClr val="tx1">
                    <a:lumMod val="60000"/>
                    <a:lumOff val="40000"/>
                  </a:schemeClr>
                </a:solidFill>
              </a:rPr>
              <a:t>Yu, Y., et al. (2019). "Maternal diabetes during pregnancy and early onset of cardiovascular disease in offspring: population-based cohort study with 40 years of follow-up."                             </a:t>
            </a:r>
            <a:r>
              <a:rPr lang="en-US" dirty="0" err="1">
                <a:solidFill>
                  <a:schemeClr val="tx1">
                    <a:lumMod val="60000"/>
                    <a:lumOff val="40000"/>
                  </a:schemeClr>
                </a:solidFill>
              </a:rPr>
              <a:t>Bmj</a:t>
            </a:r>
            <a:r>
              <a:rPr lang="en-US" dirty="0">
                <a:solidFill>
                  <a:schemeClr val="tx1">
                    <a:lumMod val="60000"/>
                    <a:lumOff val="40000"/>
                  </a:schemeClr>
                </a:solidFill>
              </a:rPr>
              <a:t> 367: l6398.</a:t>
            </a:r>
          </a:p>
        </p:txBody>
      </p:sp>
    </p:spTree>
    <p:extLst>
      <p:ext uri="{BB962C8B-B14F-4D97-AF65-F5344CB8AC3E}">
        <p14:creationId xmlns:p14="http://schemas.microsoft.com/office/powerpoint/2010/main" val="80460625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03213" y="227013"/>
            <a:ext cx="11577637" cy="452437"/>
          </a:xfrm>
          <a:prstGeom prst="rect">
            <a:avLst/>
          </a:prstGeom>
        </p:spPr>
        <p:txBody>
          <a:bodyPr/>
          <a:lstStyle>
            <a:lvl1pPr algn="ctr" rtl="0" eaLnBrk="0" fontAlgn="base" hangingPunct="0">
              <a:lnSpc>
                <a:spcPct val="90000"/>
              </a:lnSpc>
              <a:spcBef>
                <a:spcPct val="0"/>
              </a:spcBef>
              <a:spcAft>
                <a:spcPct val="0"/>
              </a:spcAft>
              <a:defRPr sz="2700" b="1">
                <a:solidFill>
                  <a:srgbClr val="9D1E23"/>
                </a:solidFill>
                <a:latin typeface="+mj-lt"/>
                <a:ea typeface="ＭＳ Ｐゴシック" charset="0"/>
                <a:cs typeface="ＭＳ Ｐゴシック"/>
              </a:defRPr>
            </a:lvl1pPr>
            <a:lvl2pPr algn="ctr" rtl="0" eaLnBrk="0" fontAlgn="base" hangingPunct="0">
              <a:lnSpc>
                <a:spcPct val="90000"/>
              </a:lnSpc>
              <a:spcBef>
                <a:spcPct val="0"/>
              </a:spcBef>
              <a:spcAft>
                <a:spcPct val="0"/>
              </a:spcAft>
              <a:defRPr sz="2700" b="1">
                <a:solidFill>
                  <a:srgbClr val="9D1E23"/>
                </a:solidFill>
                <a:effectLst>
                  <a:outerShdw blurRad="38100" dist="38100" dir="2700000" algn="tl">
                    <a:srgbClr val="000000"/>
                  </a:outerShdw>
                </a:effectLst>
                <a:latin typeface="Rockwell" panose="02060603020205020403" pitchFamily="18" charset="0"/>
                <a:ea typeface="ＭＳ Ｐゴシック" charset="0"/>
                <a:cs typeface="ＭＳ Ｐゴシック"/>
              </a:defRPr>
            </a:lvl2pPr>
            <a:lvl3pPr algn="ctr" rtl="0" eaLnBrk="0" fontAlgn="base" hangingPunct="0">
              <a:lnSpc>
                <a:spcPct val="90000"/>
              </a:lnSpc>
              <a:spcBef>
                <a:spcPct val="0"/>
              </a:spcBef>
              <a:spcAft>
                <a:spcPct val="0"/>
              </a:spcAft>
              <a:defRPr sz="2700" b="1">
                <a:solidFill>
                  <a:srgbClr val="9D1E23"/>
                </a:solidFill>
                <a:effectLst>
                  <a:outerShdw blurRad="38100" dist="38100" dir="2700000" algn="tl">
                    <a:srgbClr val="000000"/>
                  </a:outerShdw>
                </a:effectLst>
                <a:latin typeface="Rockwell" panose="02060603020205020403" pitchFamily="18" charset="0"/>
                <a:ea typeface="ＭＳ Ｐゴシック" charset="0"/>
                <a:cs typeface="ＭＳ Ｐゴシック"/>
              </a:defRPr>
            </a:lvl3pPr>
            <a:lvl4pPr algn="ctr" rtl="0" eaLnBrk="0" fontAlgn="base" hangingPunct="0">
              <a:lnSpc>
                <a:spcPct val="90000"/>
              </a:lnSpc>
              <a:spcBef>
                <a:spcPct val="0"/>
              </a:spcBef>
              <a:spcAft>
                <a:spcPct val="0"/>
              </a:spcAft>
              <a:defRPr sz="2700" b="1">
                <a:solidFill>
                  <a:srgbClr val="9D1E23"/>
                </a:solidFill>
                <a:effectLst>
                  <a:outerShdw blurRad="38100" dist="38100" dir="2700000" algn="tl">
                    <a:srgbClr val="000000"/>
                  </a:outerShdw>
                </a:effectLst>
                <a:latin typeface="Rockwell" panose="02060603020205020403" pitchFamily="18" charset="0"/>
                <a:ea typeface="ＭＳ Ｐゴシック" charset="0"/>
                <a:cs typeface="ＭＳ Ｐゴシック"/>
              </a:defRPr>
            </a:lvl4pPr>
            <a:lvl5pPr algn="ctr" rtl="0" eaLnBrk="0" fontAlgn="base" hangingPunct="0">
              <a:lnSpc>
                <a:spcPct val="90000"/>
              </a:lnSpc>
              <a:spcBef>
                <a:spcPct val="0"/>
              </a:spcBef>
              <a:spcAft>
                <a:spcPct val="0"/>
              </a:spcAft>
              <a:defRPr sz="2700" b="1">
                <a:solidFill>
                  <a:srgbClr val="9D1E23"/>
                </a:solidFill>
                <a:effectLst>
                  <a:outerShdw blurRad="38100" dist="38100" dir="2700000" algn="tl">
                    <a:srgbClr val="000000"/>
                  </a:outerShdw>
                </a:effectLst>
                <a:latin typeface="Rockwell" panose="02060603020205020403" pitchFamily="18" charset="0"/>
                <a:ea typeface="ＭＳ Ｐゴシック" charset="0"/>
                <a:cs typeface="ＭＳ Ｐゴシック"/>
              </a:defRPr>
            </a:lvl5pPr>
            <a:lvl6pPr marL="342900" algn="l" rtl="0" eaLnBrk="1" fontAlgn="base" hangingPunct="1">
              <a:lnSpc>
                <a:spcPct val="90000"/>
              </a:lnSpc>
              <a:spcBef>
                <a:spcPct val="0"/>
              </a:spcBef>
              <a:spcAft>
                <a:spcPct val="0"/>
              </a:spcAft>
              <a:defRPr sz="2100" b="1">
                <a:solidFill>
                  <a:srgbClr val="FFCC66"/>
                </a:solidFill>
                <a:effectLst>
                  <a:outerShdw blurRad="38100" dist="38100" dir="2700000" algn="tl">
                    <a:srgbClr val="000000"/>
                  </a:outerShdw>
                </a:effectLst>
                <a:latin typeface="Arial" charset="0"/>
              </a:defRPr>
            </a:lvl6pPr>
            <a:lvl7pPr marL="685800" algn="l" rtl="0" eaLnBrk="1" fontAlgn="base" hangingPunct="1">
              <a:lnSpc>
                <a:spcPct val="90000"/>
              </a:lnSpc>
              <a:spcBef>
                <a:spcPct val="0"/>
              </a:spcBef>
              <a:spcAft>
                <a:spcPct val="0"/>
              </a:spcAft>
              <a:defRPr sz="2100" b="1">
                <a:solidFill>
                  <a:srgbClr val="FFCC66"/>
                </a:solidFill>
                <a:effectLst>
                  <a:outerShdw blurRad="38100" dist="38100" dir="2700000" algn="tl">
                    <a:srgbClr val="000000"/>
                  </a:outerShdw>
                </a:effectLst>
                <a:latin typeface="Arial" charset="0"/>
              </a:defRPr>
            </a:lvl7pPr>
            <a:lvl8pPr marL="1028700" algn="l" rtl="0" eaLnBrk="1" fontAlgn="base" hangingPunct="1">
              <a:lnSpc>
                <a:spcPct val="90000"/>
              </a:lnSpc>
              <a:spcBef>
                <a:spcPct val="0"/>
              </a:spcBef>
              <a:spcAft>
                <a:spcPct val="0"/>
              </a:spcAft>
              <a:defRPr sz="2100" b="1">
                <a:solidFill>
                  <a:srgbClr val="FFCC66"/>
                </a:solidFill>
                <a:effectLst>
                  <a:outerShdw blurRad="38100" dist="38100" dir="2700000" algn="tl">
                    <a:srgbClr val="000000"/>
                  </a:outerShdw>
                </a:effectLst>
                <a:latin typeface="Arial" charset="0"/>
              </a:defRPr>
            </a:lvl8pPr>
            <a:lvl9pPr marL="1371600" algn="l" rtl="0" eaLnBrk="1" fontAlgn="base" hangingPunct="1">
              <a:lnSpc>
                <a:spcPct val="90000"/>
              </a:lnSpc>
              <a:spcBef>
                <a:spcPct val="0"/>
              </a:spcBef>
              <a:spcAft>
                <a:spcPct val="0"/>
              </a:spcAft>
              <a:defRPr sz="2100" b="1">
                <a:solidFill>
                  <a:srgbClr val="FFCC66"/>
                </a:solidFill>
                <a:effectLst>
                  <a:outerShdw blurRad="38100" dist="38100" dir="2700000" algn="tl">
                    <a:srgbClr val="000000"/>
                  </a:outerShdw>
                </a:effectLst>
                <a:latin typeface="Arial" charset="0"/>
              </a:defRPr>
            </a:lvl9pPr>
          </a:lstStyle>
          <a:p>
            <a:r>
              <a:rPr lang="en-US" sz="4400" kern="0" dirty="0">
                <a:solidFill>
                  <a:schemeClr val="tx1"/>
                </a:solidFill>
                <a:latin typeface="Calibri Light" panose="020F0302020204030204" pitchFamily="34" charset="0"/>
                <a:cs typeface="Calibri Light" panose="020F0302020204030204" pitchFamily="34" charset="0"/>
              </a:rPr>
              <a:t>Myocardial Infarction</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8603" y="993164"/>
            <a:ext cx="9306855" cy="5462719"/>
          </a:xfrm>
          <a:prstGeom prst="rect">
            <a:avLst/>
          </a:prstGeom>
        </p:spPr>
      </p:pic>
    </p:spTree>
    <p:extLst>
      <p:ext uri="{BB962C8B-B14F-4D97-AF65-F5344CB8AC3E}">
        <p14:creationId xmlns:p14="http://schemas.microsoft.com/office/powerpoint/2010/main" val="61492128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348506" y="305362"/>
            <a:ext cx="5482125" cy="967622"/>
          </a:xfrm>
          <a:prstGeom prst="rect">
            <a:avLst/>
          </a:prstGeom>
        </p:spPr>
        <p:txBody>
          <a:bodyPr/>
          <a:lstStyle>
            <a:lvl1pPr algn="ctr" rtl="0" eaLnBrk="0" fontAlgn="base" hangingPunct="0">
              <a:lnSpc>
                <a:spcPct val="90000"/>
              </a:lnSpc>
              <a:spcBef>
                <a:spcPct val="0"/>
              </a:spcBef>
              <a:spcAft>
                <a:spcPct val="0"/>
              </a:spcAft>
              <a:defRPr sz="2700" b="1">
                <a:solidFill>
                  <a:srgbClr val="9D1E23"/>
                </a:solidFill>
                <a:latin typeface="+mj-lt"/>
                <a:ea typeface="ＭＳ Ｐゴシック" charset="0"/>
                <a:cs typeface="ＭＳ Ｐゴシック"/>
              </a:defRPr>
            </a:lvl1pPr>
            <a:lvl2pPr algn="ctr" rtl="0" eaLnBrk="0" fontAlgn="base" hangingPunct="0">
              <a:lnSpc>
                <a:spcPct val="90000"/>
              </a:lnSpc>
              <a:spcBef>
                <a:spcPct val="0"/>
              </a:spcBef>
              <a:spcAft>
                <a:spcPct val="0"/>
              </a:spcAft>
              <a:defRPr sz="2700" b="1">
                <a:solidFill>
                  <a:srgbClr val="9D1E23"/>
                </a:solidFill>
                <a:effectLst>
                  <a:outerShdw blurRad="38100" dist="38100" dir="2700000" algn="tl">
                    <a:srgbClr val="000000"/>
                  </a:outerShdw>
                </a:effectLst>
                <a:latin typeface="Rockwell" panose="02060603020205020403" pitchFamily="18" charset="0"/>
                <a:ea typeface="ＭＳ Ｐゴシック" charset="0"/>
                <a:cs typeface="ＭＳ Ｐゴシック"/>
              </a:defRPr>
            </a:lvl2pPr>
            <a:lvl3pPr algn="ctr" rtl="0" eaLnBrk="0" fontAlgn="base" hangingPunct="0">
              <a:lnSpc>
                <a:spcPct val="90000"/>
              </a:lnSpc>
              <a:spcBef>
                <a:spcPct val="0"/>
              </a:spcBef>
              <a:spcAft>
                <a:spcPct val="0"/>
              </a:spcAft>
              <a:defRPr sz="2700" b="1">
                <a:solidFill>
                  <a:srgbClr val="9D1E23"/>
                </a:solidFill>
                <a:effectLst>
                  <a:outerShdw blurRad="38100" dist="38100" dir="2700000" algn="tl">
                    <a:srgbClr val="000000"/>
                  </a:outerShdw>
                </a:effectLst>
                <a:latin typeface="Rockwell" panose="02060603020205020403" pitchFamily="18" charset="0"/>
                <a:ea typeface="ＭＳ Ｐゴシック" charset="0"/>
                <a:cs typeface="ＭＳ Ｐゴシック"/>
              </a:defRPr>
            </a:lvl3pPr>
            <a:lvl4pPr algn="ctr" rtl="0" eaLnBrk="0" fontAlgn="base" hangingPunct="0">
              <a:lnSpc>
                <a:spcPct val="90000"/>
              </a:lnSpc>
              <a:spcBef>
                <a:spcPct val="0"/>
              </a:spcBef>
              <a:spcAft>
                <a:spcPct val="0"/>
              </a:spcAft>
              <a:defRPr sz="2700" b="1">
                <a:solidFill>
                  <a:srgbClr val="9D1E23"/>
                </a:solidFill>
                <a:effectLst>
                  <a:outerShdw blurRad="38100" dist="38100" dir="2700000" algn="tl">
                    <a:srgbClr val="000000"/>
                  </a:outerShdw>
                </a:effectLst>
                <a:latin typeface="Rockwell" panose="02060603020205020403" pitchFamily="18" charset="0"/>
                <a:ea typeface="ＭＳ Ｐゴシック" charset="0"/>
                <a:cs typeface="ＭＳ Ｐゴシック"/>
              </a:defRPr>
            </a:lvl4pPr>
            <a:lvl5pPr algn="ctr" rtl="0" eaLnBrk="0" fontAlgn="base" hangingPunct="0">
              <a:lnSpc>
                <a:spcPct val="90000"/>
              </a:lnSpc>
              <a:spcBef>
                <a:spcPct val="0"/>
              </a:spcBef>
              <a:spcAft>
                <a:spcPct val="0"/>
              </a:spcAft>
              <a:defRPr sz="2700" b="1">
                <a:solidFill>
                  <a:srgbClr val="9D1E23"/>
                </a:solidFill>
                <a:effectLst>
                  <a:outerShdw blurRad="38100" dist="38100" dir="2700000" algn="tl">
                    <a:srgbClr val="000000"/>
                  </a:outerShdw>
                </a:effectLst>
                <a:latin typeface="Rockwell" panose="02060603020205020403" pitchFamily="18" charset="0"/>
                <a:ea typeface="ＭＳ Ｐゴシック" charset="0"/>
                <a:cs typeface="ＭＳ Ｐゴシック"/>
              </a:defRPr>
            </a:lvl5pPr>
            <a:lvl6pPr marL="342900" algn="l" rtl="0" eaLnBrk="1" fontAlgn="base" hangingPunct="1">
              <a:lnSpc>
                <a:spcPct val="90000"/>
              </a:lnSpc>
              <a:spcBef>
                <a:spcPct val="0"/>
              </a:spcBef>
              <a:spcAft>
                <a:spcPct val="0"/>
              </a:spcAft>
              <a:defRPr sz="2100" b="1">
                <a:solidFill>
                  <a:srgbClr val="FFCC66"/>
                </a:solidFill>
                <a:effectLst>
                  <a:outerShdw blurRad="38100" dist="38100" dir="2700000" algn="tl">
                    <a:srgbClr val="000000"/>
                  </a:outerShdw>
                </a:effectLst>
                <a:latin typeface="Arial" charset="0"/>
              </a:defRPr>
            </a:lvl6pPr>
            <a:lvl7pPr marL="685800" algn="l" rtl="0" eaLnBrk="1" fontAlgn="base" hangingPunct="1">
              <a:lnSpc>
                <a:spcPct val="90000"/>
              </a:lnSpc>
              <a:spcBef>
                <a:spcPct val="0"/>
              </a:spcBef>
              <a:spcAft>
                <a:spcPct val="0"/>
              </a:spcAft>
              <a:defRPr sz="2100" b="1">
                <a:solidFill>
                  <a:srgbClr val="FFCC66"/>
                </a:solidFill>
                <a:effectLst>
                  <a:outerShdw blurRad="38100" dist="38100" dir="2700000" algn="tl">
                    <a:srgbClr val="000000"/>
                  </a:outerShdw>
                </a:effectLst>
                <a:latin typeface="Arial" charset="0"/>
              </a:defRPr>
            </a:lvl7pPr>
            <a:lvl8pPr marL="1028700" algn="l" rtl="0" eaLnBrk="1" fontAlgn="base" hangingPunct="1">
              <a:lnSpc>
                <a:spcPct val="90000"/>
              </a:lnSpc>
              <a:spcBef>
                <a:spcPct val="0"/>
              </a:spcBef>
              <a:spcAft>
                <a:spcPct val="0"/>
              </a:spcAft>
              <a:defRPr sz="2100" b="1">
                <a:solidFill>
                  <a:srgbClr val="FFCC66"/>
                </a:solidFill>
                <a:effectLst>
                  <a:outerShdw blurRad="38100" dist="38100" dir="2700000" algn="tl">
                    <a:srgbClr val="000000"/>
                  </a:outerShdw>
                </a:effectLst>
                <a:latin typeface="Arial" charset="0"/>
              </a:defRPr>
            </a:lvl8pPr>
            <a:lvl9pPr marL="1371600" algn="l" rtl="0" eaLnBrk="1" fontAlgn="base" hangingPunct="1">
              <a:lnSpc>
                <a:spcPct val="90000"/>
              </a:lnSpc>
              <a:spcBef>
                <a:spcPct val="0"/>
              </a:spcBef>
              <a:spcAft>
                <a:spcPct val="0"/>
              </a:spcAft>
              <a:defRPr sz="2100" b="1">
                <a:solidFill>
                  <a:srgbClr val="FFCC66"/>
                </a:solidFill>
                <a:effectLst>
                  <a:outerShdw blurRad="38100" dist="38100" dir="2700000" algn="tl">
                    <a:srgbClr val="000000"/>
                  </a:outerShdw>
                </a:effectLst>
                <a:latin typeface="Arial" charset="0"/>
              </a:defRPr>
            </a:lvl9pPr>
          </a:lstStyle>
          <a:p>
            <a:r>
              <a:rPr lang="en-US" kern="0" dirty="0">
                <a:solidFill>
                  <a:schemeClr val="tx1"/>
                </a:solidFill>
                <a:latin typeface="Calibri Light" panose="020F0302020204030204" pitchFamily="34" charset="0"/>
                <a:cs typeface="Calibri Light" panose="020F0302020204030204" pitchFamily="34" charset="0"/>
              </a:rPr>
              <a:t>Spontaneous MI </a:t>
            </a:r>
          </a:p>
        </p:txBody>
      </p:sp>
      <p:sp>
        <p:nvSpPr>
          <p:cNvPr id="5" name="Title 1">
            <a:extLst>
              <a:ext uri="{FF2B5EF4-FFF2-40B4-BE49-F238E27FC236}">
                <a16:creationId xmlns:a16="http://schemas.microsoft.com/office/drawing/2014/main" id="{2E0BDD21-0491-DE4A-BA94-D14676BBBF54}"/>
              </a:ext>
            </a:extLst>
          </p:cNvPr>
          <p:cNvSpPr txBox="1">
            <a:spLocks/>
          </p:cNvSpPr>
          <p:nvPr/>
        </p:nvSpPr>
        <p:spPr>
          <a:xfrm>
            <a:off x="473972" y="336736"/>
            <a:ext cx="5434199" cy="873500"/>
          </a:xfrm>
          <a:prstGeom prst="rect">
            <a:avLst/>
          </a:prstGeom>
        </p:spPr>
        <p:txBody>
          <a:bodyPr/>
          <a:lstStyle>
            <a:lvl1pPr algn="ctr" rtl="0" eaLnBrk="0" fontAlgn="base" hangingPunct="0">
              <a:lnSpc>
                <a:spcPct val="90000"/>
              </a:lnSpc>
              <a:spcBef>
                <a:spcPct val="0"/>
              </a:spcBef>
              <a:spcAft>
                <a:spcPct val="0"/>
              </a:spcAft>
              <a:defRPr sz="2700" b="1">
                <a:solidFill>
                  <a:srgbClr val="9D1E23"/>
                </a:solidFill>
                <a:latin typeface="+mj-lt"/>
                <a:ea typeface="ＭＳ Ｐゴシック" charset="0"/>
                <a:cs typeface="ＭＳ Ｐゴシック"/>
              </a:defRPr>
            </a:lvl1pPr>
            <a:lvl2pPr algn="ctr" rtl="0" eaLnBrk="0" fontAlgn="base" hangingPunct="0">
              <a:lnSpc>
                <a:spcPct val="90000"/>
              </a:lnSpc>
              <a:spcBef>
                <a:spcPct val="0"/>
              </a:spcBef>
              <a:spcAft>
                <a:spcPct val="0"/>
              </a:spcAft>
              <a:defRPr sz="2700" b="1">
                <a:solidFill>
                  <a:srgbClr val="9D1E23"/>
                </a:solidFill>
                <a:effectLst>
                  <a:outerShdw blurRad="38100" dist="38100" dir="2700000" algn="tl">
                    <a:srgbClr val="000000"/>
                  </a:outerShdw>
                </a:effectLst>
                <a:latin typeface="Rockwell" panose="02060603020205020403" pitchFamily="18" charset="0"/>
                <a:ea typeface="ＭＳ Ｐゴシック" charset="0"/>
                <a:cs typeface="ＭＳ Ｐゴシック"/>
              </a:defRPr>
            </a:lvl2pPr>
            <a:lvl3pPr algn="ctr" rtl="0" eaLnBrk="0" fontAlgn="base" hangingPunct="0">
              <a:lnSpc>
                <a:spcPct val="90000"/>
              </a:lnSpc>
              <a:spcBef>
                <a:spcPct val="0"/>
              </a:spcBef>
              <a:spcAft>
                <a:spcPct val="0"/>
              </a:spcAft>
              <a:defRPr sz="2700" b="1">
                <a:solidFill>
                  <a:srgbClr val="9D1E23"/>
                </a:solidFill>
                <a:effectLst>
                  <a:outerShdw blurRad="38100" dist="38100" dir="2700000" algn="tl">
                    <a:srgbClr val="000000"/>
                  </a:outerShdw>
                </a:effectLst>
                <a:latin typeface="Rockwell" panose="02060603020205020403" pitchFamily="18" charset="0"/>
                <a:ea typeface="ＭＳ Ｐゴシック" charset="0"/>
                <a:cs typeface="ＭＳ Ｐゴシック"/>
              </a:defRPr>
            </a:lvl3pPr>
            <a:lvl4pPr algn="ctr" rtl="0" eaLnBrk="0" fontAlgn="base" hangingPunct="0">
              <a:lnSpc>
                <a:spcPct val="90000"/>
              </a:lnSpc>
              <a:spcBef>
                <a:spcPct val="0"/>
              </a:spcBef>
              <a:spcAft>
                <a:spcPct val="0"/>
              </a:spcAft>
              <a:defRPr sz="2700" b="1">
                <a:solidFill>
                  <a:srgbClr val="9D1E23"/>
                </a:solidFill>
                <a:effectLst>
                  <a:outerShdw blurRad="38100" dist="38100" dir="2700000" algn="tl">
                    <a:srgbClr val="000000"/>
                  </a:outerShdw>
                </a:effectLst>
                <a:latin typeface="Rockwell" panose="02060603020205020403" pitchFamily="18" charset="0"/>
                <a:ea typeface="ＭＳ Ｐゴシック" charset="0"/>
                <a:cs typeface="ＭＳ Ｐゴシック"/>
              </a:defRPr>
            </a:lvl4pPr>
            <a:lvl5pPr algn="ctr" rtl="0" eaLnBrk="0" fontAlgn="base" hangingPunct="0">
              <a:lnSpc>
                <a:spcPct val="90000"/>
              </a:lnSpc>
              <a:spcBef>
                <a:spcPct val="0"/>
              </a:spcBef>
              <a:spcAft>
                <a:spcPct val="0"/>
              </a:spcAft>
              <a:defRPr sz="2700" b="1">
                <a:solidFill>
                  <a:srgbClr val="9D1E23"/>
                </a:solidFill>
                <a:effectLst>
                  <a:outerShdw blurRad="38100" dist="38100" dir="2700000" algn="tl">
                    <a:srgbClr val="000000"/>
                  </a:outerShdw>
                </a:effectLst>
                <a:latin typeface="Rockwell" panose="02060603020205020403" pitchFamily="18" charset="0"/>
                <a:ea typeface="ＭＳ Ｐゴシック" charset="0"/>
                <a:cs typeface="ＭＳ Ｐゴシック"/>
              </a:defRPr>
            </a:lvl5pPr>
            <a:lvl6pPr marL="342900" algn="l" rtl="0" eaLnBrk="1" fontAlgn="base" hangingPunct="1">
              <a:lnSpc>
                <a:spcPct val="90000"/>
              </a:lnSpc>
              <a:spcBef>
                <a:spcPct val="0"/>
              </a:spcBef>
              <a:spcAft>
                <a:spcPct val="0"/>
              </a:spcAft>
              <a:defRPr sz="2100" b="1">
                <a:solidFill>
                  <a:srgbClr val="FFCC66"/>
                </a:solidFill>
                <a:effectLst>
                  <a:outerShdw blurRad="38100" dist="38100" dir="2700000" algn="tl">
                    <a:srgbClr val="000000"/>
                  </a:outerShdw>
                </a:effectLst>
                <a:latin typeface="Arial" charset="0"/>
              </a:defRPr>
            </a:lvl6pPr>
            <a:lvl7pPr marL="685800" algn="l" rtl="0" eaLnBrk="1" fontAlgn="base" hangingPunct="1">
              <a:lnSpc>
                <a:spcPct val="90000"/>
              </a:lnSpc>
              <a:spcBef>
                <a:spcPct val="0"/>
              </a:spcBef>
              <a:spcAft>
                <a:spcPct val="0"/>
              </a:spcAft>
              <a:defRPr sz="2100" b="1">
                <a:solidFill>
                  <a:srgbClr val="FFCC66"/>
                </a:solidFill>
                <a:effectLst>
                  <a:outerShdw blurRad="38100" dist="38100" dir="2700000" algn="tl">
                    <a:srgbClr val="000000"/>
                  </a:outerShdw>
                </a:effectLst>
                <a:latin typeface="Arial" charset="0"/>
              </a:defRPr>
            </a:lvl7pPr>
            <a:lvl8pPr marL="1028700" algn="l" rtl="0" eaLnBrk="1" fontAlgn="base" hangingPunct="1">
              <a:lnSpc>
                <a:spcPct val="90000"/>
              </a:lnSpc>
              <a:spcBef>
                <a:spcPct val="0"/>
              </a:spcBef>
              <a:spcAft>
                <a:spcPct val="0"/>
              </a:spcAft>
              <a:defRPr sz="2100" b="1">
                <a:solidFill>
                  <a:srgbClr val="FFCC66"/>
                </a:solidFill>
                <a:effectLst>
                  <a:outerShdw blurRad="38100" dist="38100" dir="2700000" algn="tl">
                    <a:srgbClr val="000000"/>
                  </a:outerShdw>
                </a:effectLst>
                <a:latin typeface="Arial" charset="0"/>
              </a:defRPr>
            </a:lvl8pPr>
            <a:lvl9pPr marL="1371600" algn="l" rtl="0" eaLnBrk="1" fontAlgn="base" hangingPunct="1">
              <a:lnSpc>
                <a:spcPct val="90000"/>
              </a:lnSpc>
              <a:spcBef>
                <a:spcPct val="0"/>
              </a:spcBef>
              <a:spcAft>
                <a:spcPct val="0"/>
              </a:spcAft>
              <a:defRPr sz="2100" b="1">
                <a:solidFill>
                  <a:srgbClr val="FFCC66"/>
                </a:solidFill>
                <a:effectLst>
                  <a:outerShdw blurRad="38100" dist="38100" dir="2700000" algn="tl">
                    <a:srgbClr val="000000"/>
                  </a:outerShdw>
                </a:effectLst>
                <a:latin typeface="Arial" charset="0"/>
              </a:defRPr>
            </a:lvl9pPr>
          </a:lstStyle>
          <a:p>
            <a:r>
              <a:rPr lang="en-US" kern="0" dirty="0">
                <a:solidFill>
                  <a:schemeClr val="tx1"/>
                </a:solidFill>
                <a:latin typeface="Calibri Light" panose="020F0302020204030204" pitchFamily="34" charset="0"/>
                <a:cs typeface="Calibri Light" panose="020F0302020204030204" pitchFamily="34" charset="0"/>
              </a:rPr>
              <a:t>Procedural MI </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90183" y="1753330"/>
            <a:ext cx="5794116" cy="3400894"/>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944" y="1861851"/>
            <a:ext cx="5609227" cy="3292373"/>
          </a:xfrm>
          <a:prstGeom prst="rect">
            <a:avLst/>
          </a:prstGeom>
        </p:spPr>
      </p:pic>
    </p:spTree>
    <p:extLst>
      <p:ext uri="{BB962C8B-B14F-4D97-AF65-F5344CB8AC3E}">
        <p14:creationId xmlns:p14="http://schemas.microsoft.com/office/powerpoint/2010/main" val="71108071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91982" y="360182"/>
            <a:ext cx="4667841" cy="452437"/>
          </a:xfrm>
          <a:prstGeom prst="rect">
            <a:avLst/>
          </a:prstGeom>
        </p:spPr>
        <p:txBody>
          <a:bodyPr/>
          <a:lstStyle>
            <a:lvl1pPr algn="ctr" rtl="0" eaLnBrk="0" fontAlgn="base" hangingPunct="0">
              <a:lnSpc>
                <a:spcPct val="90000"/>
              </a:lnSpc>
              <a:spcBef>
                <a:spcPct val="0"/>
              </a:spcBef>
              <a:spcAft>
                <a:spcPct val="0"/>
              </a:spcAft>
              <a:defRPr sz="2700" b="1">
                <a:solidFill>
                  <a:srgbClr val="9D1E23"/>
                </a:solidFill>
                <a:latin typeface="+mj-lt"/>
                <a:ea typeface="ＭＳ Ｐゴシック" charset="0"/>
                <a:cs typeface="ＭＳ Ｐゴシック"/>
              </a:defRPr>
            </a:lvl1pPr>
            <a:lvl2pPr algn="ctr" rtl="0" eaLnBrk="0" fontAlgn="base" hangingPunct="0">
              <a:lnSpc>
                <a:spcPct val="90000"/>
              </a:lnSpc>
              <a:spcBef>
                <a:spcPct val="0"/>
              </a:spcBef>
              <a:spcAft>
                <a:spcPct val="0"/>
              </a:spcAft>
              <a:defRPr sz="2700" b="1">
                <a:solidFill>
                  <a:srgbClr val="9D1E23"/>
                </a:solidFill>
                <a:effectLst>
                  <a:outerShdw blurRad="38100" dist="38100" dir="2700000" algn="tl">
                    <a:srgbClr val="000000"/>
                  </a:outerShdw>
                </a:effectLst>
                <a:latin typeface="Rockwell" panose="02060603020205020403" pitchFamily="18" charset="0"/>
                <a:ea typeface="ＭＳ Ｐゴシック" charset="0"/>
                <a:cs typeface="ＭＳ Ｐゴシック"/>
              </a:defRPr>
            </a:lvl2pPr>
            <a:lvl3pPr algn="ctr" rtl="0" eaLnBrk="0" fontAlgn="base" hangingPunct="0">
              <a:lnSpc>
                <a:spcPct val="90000"/>
              </a:lnSpc>
              <a:spcBef>
                <a:spcPct val="0"/>
              </a:spcBef>
              <a:spcAft>
                <a:spcPct val="0"/>
              </a:spcAft>
              <a:defRPr sz="2700" b="1">
                <a:solidFill>
                  <a:srgbClr val="9D1E23"/>
                </a:solidFill>
                <a:effectLst>
                  <a:outerShdw blurRad="38100" dist="38100" dir="2700000" algn="tl">
                    <a:srgbClr val="000000"/>
                  </a:outerShdw>
                </a:effectLst>
                <a:latin typeface="Rockwell" panose="02060603020205020403" pitchFamily="18" charset="0"/>
                <a:ea typeface="ＭＳ Ｐゴシック" charset="0"/>
                <a:cs typeface="ＭＳ Ｐゴシック"/>
              </a:defRPr>
            </a:lvl3pPr>
            <a:lvl4pPr algn="ctr" rtl="0" eaLnBrk="0" fontAlgn="base" hangingPunct="0">
              <a:lnSpc>
                <a:spcPct val="90000"/>
              </a:lnSpc>
              <a:spcBef>
                <a:spcPct val="0"/>
              </a:spcBef>
              <a:spcAft>
                <a:spcPct val="0"/>
              </a:spcAft>
              <a:defRPr sz="2700" b="1">
                <a:solidFill>
                  <a:srgbClr val="9D1E23"/>
                </a:solidFill>
                <a:effectLst>
                  <a:outerShdw blurRad="38100" dist="38100" dir="2700000" algn="tl">
                    <a:srgbClr val="000000"/>
                  </a:outerShdw>
                </a:effectLst>
                <a:latin typeface="Rockwell" panose="02060603020205020403" pitchFamily="18" charset="0"/>
                <a:ea typeface="ＭＳ Ｐゴシック" charset="0"/>
                <a:cs typeface="ＭＳ Ｐゴシック"/>
              </a:defRPr>
            </a:lvl4pPr>
            <a:lvl5pPr algn="ctr" rtl="0" eaLnBrk="0" fontAlgn="base" hangingPunct="0">
              <a:lnSpc>
                <a:spcPct val="90000"/>
              </a:lnSpc>
              <a:spcBef>
                <a:spcPct val="0"/>
              </a:spcBef>
              <a:spcAft>
                <a:spcPct val="0"/>
              </a:spcAft>
              <a:defRPr sz="2700" b="1">
                <a:solidFill>
                  <a:srgbClr val="9D1E23"/>
                </a:solidFill>
                <a:effectLst>
                  <a:outerShdw blurRad="38100" dist="38100" dir="2700000" algn="tl">
                    <a:srgbClr val="000000"/>
                  </a:outerShdw>
                </a:effectLst>
                <a:latin typeface="Rockwell" panose="02060603020205020403" pitchFamily="18" charset="0"/>
                <a:ea typeface="ＭＳ Ｐゴシック" charset="0"/>
                <a:cs typeface="ＭＳ Ｐゴシック"/>
              </a:defRPr>
            </a:lvl5pPr>
            <a:lvl6pPr marL="342900" algn="l" rtl="0" eaLnBrk="1" fontAlgn="base" hangingPunct="1">
              <a:lnSpc>
                <a:spcPct val="90000"/>
              </a:lnSpc>
              <a:spcBef>
                <a:spcPct val="0"/>
              </a:spcBef>
              <a:spcAft>
                <a:spcPct val="0"/>
              </a:spcAft>
              <a:defRPr sz="2100" b="1">
                <a:solidFill>
                  <a:srgbClr val="FFCC66"/>
                </a:solidFill>
                <a:effectLst>
                  <a:outerShdw blurRad="38100" dist="38100" dir="2700000" algn="tl">
                    <a:srgbClr val="000000"/>
                  </a:outerShdw>
                </a:effectLst>
                <a:latin typeface="Arial" charset="0"/>
              </a:defRPr>
            </a:lvl6pPr>
            <a:lvl7pPr marL="685800" algn="l" rtl="0" eaLnBrk="1" fontAlgn="base" hangingPunct="1">
              <a:lnSpc>
                <a:spcPct val="90000"/>
              </a:lnSpc>
              <a:spcBef>
                <a:spcPct val="0"/>
              </a:spcBef>
              <a:spcAft>
                <a:spcPct val="0"/>
              </a:spcAft>
              <a:defRPr sz="2100" b="1">
                <a:solidFill>
                  <a:srgbClr val="FFCC66"/>
                </a:solidFill>
                <a:effectLst>
                  <a:outerShdw blurRad="38100" dist="38100" dir="2700000" algn="tl">
                    <a:srgbClr val="000000"/>
                  </a:outerShdw>
                </a:effectLst>
                <a:latin typeface="Arial" charset="0"/>
              </a:defRPr>
            </a:lvl7pPr>
            <a:lvl8pPr marL="1028700" algn="l" rtl="0" eaLnBrk="1" fontAlgn="base" hangingPunct="1">
              <a:lnSpc>
                <a:spcPct val="90000"/>
              </a:lnSpc>
              <a:spcBef>
                <a:spcPct val="0"/>
              </a:spcBef>
              <a:spcAft>
                <a:spcPct val="0"/>
              </a:spcAft>
              <a:defRPr sz="2100" b="1">
                <a:solidFill>
                  <a:srgbClr val="FFCC66"/>
                </a:solidFill>
                <a:effectLst>
                  <a:outerShdw blurRad="38100" dist="38100" dir="2700000" algn="tl">
                    <a:srgbClr val="000000"/>
                  </a:outerShdw>
                </a:effectLst>
                <a:latin typeface="Arial" charset="0"/>
              </a:defRPr>
            </a:lvl8pPr>
            <a:lvl9pPr marL="1371600" algn="l" rtl="0" eaLnBrk="1" fontAlgn="base" hangingPunct="1">
              <a:lnSpc>
                <a:spcPct val="90000"/>
              </a:lnSpc>
              <a:spcBef>
                <a:spcPct val="0"/>
              </a:spcBef>
              <a:spcAft>
                <a:spcPct val="0"/>
              </a:spcAft>
              <a:defRPr sz="2100" b="1">
                <a:solidFill>
                  <a:srgbClr val="FFCC66"/>
                </a:solidFill>
                <a:effectLst>
                  <a:outerShdw blurRad="38100" dist="38100" dir="2700000" algn="tl">
                    <a:srgbClr val="000000"/>
                  </a:outerShdw>
                </a:effectLst>
                <a:latin typeface="Arial" charset="0"/>
              </a:defRPr>
            </a:lvl9pPr>
          </a:lstStyle>
          <a:p>
            <a:r>
              <a:rPr lang="en-US" sz="2000" kern="0" dirty="0">
                <a:solidFill>
                  <a:schemeClr val="tx1"/>
                </a:solidFill>
                <a:latin typeface="Calibri Light" panose="020F0302020204030204" pitchFamily="34" charset="0"/>
                <a:cs typeface="Calibri Light" panose="020F0302020204030204" pitchFamily="34" charset="0"/>
              </a:rPr>
              <a:t>Hospitalization for Unstable Angina</a:t>
            </a:r>
          </a:p>
        </p:txBody>
      </p:sp>
      <p:sp>
        <p:nvSpPr>
          <p:cNvPr id="5" name="Title 1">
            <a:extLst>
              <a:ext uri="{FF2B5EF4-FFF2-40B4-BE49-F238E27FC236}">
                <a16:creationId xmlns:a16="http://schemas.microsoft.com/office/drawing/2014/main" id="{B99E37FC-B328-9A45-BC74-F75AA77C6B00}"/>
              </a:ext>
            </a:extLst>
          </p:cNvPr>
          <p:cNvSpPr txBox="1">
            <a:spLocks/>
          </p:cNvSpPr>
          <p:nvPr/>
        </p:nvSpPr>
        <p:spPr>
          <a:xfrm>
            <a:off x="6697133" y="360182"/>
            <a:ext cx="5183717" cy="452437"/>
          </a:xfrm>
          <a:prstGeom prst="rect">
            <a:avLst/>
          </a:prstGeom>
        </p:spPr>
        <p:txBody>
          <a:bodyPr/>
          <a:lstStyle>
            <a:lvl1pPr algn="ctr" rtl="0" eaLnBrk="0" fontAlgn="base" hangingPunct="0">
              <a:lnSpc>
                <a:spcPct val="90000"/>
              </a:lnSpc>
              <a:spcBef>
                <a:spcPct val="0"/>
              </a:spcBef>
              <a:spcAft>
                <a:spcPct val="0"/>
              </a:spcAft>
              <a:defRPr sz="2700" b="1">
                <a:solidFill>
                  <a:srgbClr val="9D1E23"/>
                </a:solidFill>
                <a:latin typeface="+mj-lt"/>
                <a:ea typeface="ＭＳ Ｐゴシック" charset="0"/>
                <a:cs typeface="ＭＳ Ｐゴシック"/>
              </a:defRPr>
            </a:lvl1pPr>
            <a:lvl2pPr algn="ctr" rtl="0" eaLnBrk="0" fontAlgn="base" hangingPunct="0">
              <a:lnSpc>
                <a:spcPct val="90000"/>
              </a:lnSpc>
              <a:spcBef>
                <a:spcPct val="0"/>
              </a:spcBef>
              <a:spcAft>
                <a:spcPct val="0"/>
              </a:spcAft>
              <a:defRPr sz="2700" b="1">
                <a:solidFill>
                  <a:srgbClr val="9D1E23"/>
                </a:solidFill>
                <a:effectLst>
                  <a:outerShdw blurRad="38100" dist="38100" dir="2700000" algn="tl">
                    <a:srgbClr val="000000"/>
                  </a:outerShdw>
                </a:effectLst>
                <a:latin typeface="Rockwell" panose="02060603020205020403" pitchFamily="18" charset="0"/>
                <a:ea typeface="ＭＳ Ｐゴシック" charset="0"/>
                <a:cs typeface="ＭＳ Ｐゴシック"/>
              </a:defRPr>
            </a:lvl2pPr>
            <a:lvl3pPr algn="ctr" rtl="0" eaLnBrk="0" fontAlgn="base" hangingPunct="0">
              <a:lnSpc>
                <a:spcPct val="90000"/>
              </a:lnSpc>
              <a:spcBef>
                <a:spcPct val="0"/>
              </a:spcBef>
              <a:spcAft>
                <a:spcPct val="0"/>
              </a:spcAft>
              <a:defRPr sz="2700" b="1">
                <a:solidFill>
                  <a:srgbClr val="9D1E23"/>
                </a:solidFill>
                <a:effectLst>
                  <a:outerShdw blurRad="38100" dist="38100" dir="2700000" algn="tl">
                    <a:srgbClr val="000000"/>
                  </a:outerShdw>
                </a:effectLst>
                <a:latin typeface="Rockwell" panose="02060603020205020403" pitchFamily="18" charset="0"/>
                <a:ea typeface="ＭＳ Ｐゴシック" charset="0"/>
                <a:cs typeface="ＭＳ Ｐゴシック"/>
              </a:defRPr>
            </a:lvl3pPr>
            <a:lvl4pPr algn="ctr" rtl="0" eaLnBrk="0" fontAlgn="base" hangingPunct="0">
              <a:lnSpc>
                <a:spcPct val="90000"/>
              </a:lnSpc>
              <a:spcBef>
                <a:spcPct val="0"/>
              </a:spcBef>
              <a:spcAft>
                <a:spcPct val="0"/>
              </a:spcAft>
              <a:defRPr sz="2700" b="1">
                <a:solidFill>
                  <a:srgbClr val="9D1E23"/>
                </a:solidFill>
                <a:effectLst>
                  <a:outerShdw blurRad="38100" dist="38100" dir="2700000" algn="tl">
                    <a:srgbClr val="000000"/>
                  </a:outerShdw>
                </a:effectLst>
                <a:latin typeface="Rockwell" panose="02060603020205020403" pitchFamily="18" charset="0"/>
                <a:ea typeface="ＭＳ Ｐゴシック" charset="0"/>
                <a:cs typeface="ＭＳ Ｐゴシック"/>
              </a:defRPr>
            </a:lvl4pPr>
            <a:lvl5pPr algn="ctr" rtl="0" eaLnBrk="0" fontAlgn="base" hangingPunct="0">
              <a:lnSpc>
                <a:spcPct val="90000"/>
              </a:lnSpc>
              <a:spcBef>
                <a:spcPct val="0"/>
              </a:spcBef>
              <a:spcAft>
                <a:spcPct val="0"/>
              </a:spcAft>
              <a:defRPr sz="2700" b="1">
                <a:solidFill>
                  <a:srgbClr val="9D1E23"/>
                </a:solidFill>
                <a:effectLst>
                  <a:outerShdw blurRad="38100" dist="38100" dir="2700000" algn="tl">
                    <a:srgbClr val="000000"/>
                  </a:outerShdw>
                </a:effectLst>
                <a:latin typeface="Rockwell" panose="02060603020205020403" pitchFamily="18" charset="0"/>
                <a:ea typeface="ＭＳ Ｐゴシック" charset="0"/>
                <a:cs typeface="ＭＳ Ｐゴシック"/>
              </a:defRPr>
            </a:lvl5pPr>
            <a:lvl6pPr marL="342900" algn="l" rtl="0" eaLnBrk="1" fontAlgn="base" hangingPunct="1">
              <a:lnSpc>
                <a:spcPct val="90000"/>
              </a:lnSpc>
              <a:spcBef>
                <a:spcPct val="0"/>
              </a:spcBef>
              <a:spcAft>
                <a:spcPct val="0"/>
              </a:spcAft>
              <a:defRPr sz="2100" b="1">
                <a:solidFill>
                  <a:srgbClr val="FFCC66"/>
                </a:solidFill>
                <a:effectLst>
                  <a:outerShdw blurRad="38100" dist="38100" dir="2700000" algn="tl">
                    <a:srgbClr val="000000"/>
                  </a:outerShdw>
                </a:effectLst>
                <a:latin typeface="Arial" charset="0"/>
              </a:defRPr>
            </a:lvl6pPr>
            <a:lvl7pPr marL="685800" algn="l" rtl="0" eaLnBrk="1" fontAlgn="base" hangingPunct="1">
              <a:lnSpc>
                <a:spcPct val="90000"/>
              </a:lnSpc>
              <a:spcBef>
                <a:spcPct val="0"/>
              </a:spcBef>
              <a:spcAft>
                <a:spcPct val="0"/>
              </a:spcAft>
              <a:defRPr sz="2100" b="1">
                <a:solidFill>
                  <a:srgbClr val="FFCC66"/>
                </a:solidFill>
                <a:effectLst>
                  <a:outerShdw blurRad="38100" dist="38100" dir="2700000" algn="tl">
                    <a:srgbClr val="000000"/>
                  </a:outerShdw>
                </a:effectLst>
                <a:latin typeface="Arial" charset="0"/>
              </a:defRPr>
            </a:lvl7pPr>
            <a:lvl8pPr marL="1028700" algn="l" rtl="0" eaLnBrk="1" fontAlgn="base" hangingPunct="1">
              <a:lnSpc>
                <a:spcPct val="90000"/>
              </a:lnSpc>
              <a:spcBef>
                <a:spcPct val="0"/>
              </a:spcBef>
              <a:spcAft>
                <a:spcPct val="0"/>
              </a:spcAft>
              <a:defRPr sz="2100" b="1">
                <a:solidFill>
                  <a:srgbClr val="FFCC66"/>
                </a:solidFill>
                <a:effectLst>
                  <a:outerShdw blurRad="38100" dist="38100" dir="2700000" algn="tl">
                    <a:srgbClr val="000000"/>
                  </a:outerShdw>
                </a:effectLst>
                <a:latin typeface="Arial" charset="0"/>
              </a:defRPr>
            </a:lvl8pPr>
            <a:lvl9pPr marL="1371600" algn="l" rtl="0" eaLnBrk="1" fontAlgn="base" hangingPunct="1">
              <a:lnSpc>
                <a:spcPct val="90000"/>
              </a:lnSpc>
              <a:spcBef>
                <a:spcPct val="0"/>
              </a:spcBef>
              <a:spcAft>
                <a:spcPct val="0"/>
              </a:spcAft>
              <a:defRPr sz="2100" b="1">
                <a:solidFill>
                  <a:srgbClr val="FFCC66"/>
                </a:solidFill>
                <a:effectLst>
                  <a:outerShdw blurRad="38100" dist="38100" dir="2700000" algn="tl">
                    <a:srgbClr val="000000"/>
                  </a:outerShdw>
                </a:effectLst>
                <a:latin typeface="Arial" charset="0"/>
              </a:defRPr>
            </a:lvl9pPr>
          </a:lstStyle>
          <a:p>
            <a:r>
              <a:rPr lang="en-US" sz="2000" kern="0" dirty="0">
                <a:solidFill>
                  <a:schemeClr val="tx1"/>
                </a:solidFill>
                <a:latin typeface="Calibri Light" panose="020F0302020204030204" pitchFamily="34" charset="0"/>
                <a:cs typeface="Calibri Light" panose="020F0302020204030204" pitchFamily="34" charset="0"/>
              </a:rPr>
              <a:t>Hospitalization for Heart Failure</a:t>
            </a:r>
          </a:p>
        </p:txBody>
      </p:sp>
      <p:sp>
        <p:nvSpPr>
          <p:cNvPr id="7" name="Title 1">
            <a:extLst>
              <a:ext uri="{FF2B5EF4-FFF2-40B4-BE49-F238E27FC236}">
                <a16:creationId xmlns:a16="http://schemas.microsoft.com/office/drawing/2014/main" id="{61096618-A9EB-9A44-B578-9F48B92BD0CB}"/>
              </a:ext>
            </a:extLst>
          </p:cNvPr>
          <p:cNvSpPr txBox="1">
            <a:spLocks/>
          </p:cNvSpPr>
          <p:nvPr/>
        </p:nvSpPr>
        <p:spPr>
          <a:xfrm>
            <a:off x="608835" y="3597139"/>
            <a:ext cx="5078035" cy="202945"/>
          </a:xfrm>
          <a:prstGeom prst="rect">
            <a:avLst/>
          </a:prstGeom>
        </p:spPr>
        <p:txBody>
          <a:bodyPr/>
          <a:lstStyle>
            <a:lvl1pPr algn="ctr" rtl="0" eaLnBrk="0" fontAlgn="base" hangingPunct="0">
              <a:lnSpc>
                <a:spcPct val="90000"/>
              </a:lnSpc>
              <a:spcBef>
                <a:spcPct val="0"/>
              </a:spcBef>
              <a:spcAft>
                <a:spcPct val="0"/>
              </a:spcAft>
              <a:defRPr sz="2700" b="1">
                <a:solidFill>
                  <a:srgbClr val="9D1E23"/>
                </a:solidFill>
                <a:latin typeface="+mj-lt"/>
                <a:ea typeface="ＭＳ Ｐゴシック" charset="0"/>
                <a:cs typeface="ＭＳ Ｐゴシック"/>
              </a:defRPr>
            </a:lvl1pPr>
            <a:lvl2pPr algn="ctr" rtl="0" eaLnBrk="0" fontAlgn="base" hangingPunct="0">
              <a:lnSpc>
                <a:spcPct val="90000"/>
              </a:lnSpc>
              <a:spcBef>
                <a:spcPct val="0"/>
              </a:spcBef>
              <a:spcAft>
                <a:spcPct val="0"/>
              </a:spcAft>
              <a:defRPr sz="2700" b="1">
                <a:solidFill>
                  <a:srgbClr val="9D1E23"/>
                </a:solidFill>
                <a:effectLst>
                  <a:outerShdw blurRad="38100" dist="38100" dir="2700000" algn="tl">
                    <a:srgbClr val="000000"/>
                  </a:outerShdw>
                </a:effectLst>
                <a:latin typeface="Rockwell" panose="02060603020205020403" pitchFamily="18" charset="0"/>
                <a:ea typeface="ＭＳ Ｐゴシック" charset="0"/>
                <a:cs typeface="ＭＳ Ｐゴシック"/>
              </a:defRPr>
            </a:lvl2pPr>
            <a:lvl3pPr algn="ctr" rtl="0" eaLnBrk="0" fontAlgn="base" hangingPunct="0">
              <a:lnSpc>
                <a:spcPct val="90000"/>
              </a:lnSpc>
              <a:spcBef>
                <a:spcPct val="0"/>
              </a:spcBef>
              <a:spcAft>
                <a:spcPct val="0"/>
              </a:spcAft>
              <a:defRPr sz="2700" b="1">
                <a:solidFill>
                  <a:srgbClr val="9D1E23"/>
                </a:solidFill>
                <a:effectLst>
                  <a:outerShdw blurRad="38100" dist="38100" dir="2700000" algn="tl">
                    <a:srgbClr val="000000"/>
                  </a:outerShdw>
                </a:effectLst>
                <a:latin typeface="Rockwell" panose="02060603020205020403" pitchFamily="18" charset="0"/>
                <a:ea typeface="ＭＳ Ｐゴシック" charset="0"/>
                <a:cs typeface="ＭＳ Ｐゴシック"/>
              </a:defRPr>
            </a:lvl3pPr>
            <a:lvl4pPr algn="ctr" rtl="0" eaLnBrk="0" fontAlgn="base" hangingPunct="0">
              <a:lnSpc>
                <a:spcPct val="90000"/>
              </a:lnSpc>
              <a:spcBef>
                <a:spcPct val="0"/>
              </a:spcBef>
              <a:spcAft>
                <a:spcPct val="0"/>
              </a:spcAft>
              <a:defRPr sz="2700" b="1">
                <a:solidFill>
                  <a:srgbClr val="9D1E23"/>
                </a:solidFill>
                <a:effectLst>
                  <a:outerShdw blurRad="38100" dist="38100" dir="2700000" algn="tl">
                    <a:srgbClr val="000000"/>
                  </a:outerShdw>
                </a:effectLst>
                <a:latin typeface="Rockwell" panose="02060603020205020403" pitchFamily="18" charset="0"/>
                <a:ea typeface="ＭＳ Ｐゴシック" charset="0"/>
                <a:cs typeface="ＭＳ Ｐゴシック"/>
              </a:defRPr>
            </a:lvl4pPr>
            <a:lvl5pPr algn="ctr" rtl="0" eaLnBrk="0" fontAlgn="base" hangingPunct="0">
              <a:lnSpc>
                <a:spcPct val="90000"/>
              </a:lnSpc>
              <a:spcBef>
                <a:spcPct val="0"/>
              </a:spcBef>
              <a:spcAft>
                <a:spcPct val="0"/>
              </a:spcAft>
              <a:defRPr sz="2700" b="1">
                <a:solidFill>
                  <a:srgbClr val="9D1E23"/>
                </a:solidFill>
                <a:effectLst>
                  <a:outerShdw blurRad="38100" dist="38100" dir="2700000" algn="tl">
                    <a:srgbClr val="000000"/>
                  </a:outerShdw>
                </a:effectLst>
                <a:latin typeface="Rockwell" panose="02060603020205020403" pitchFamily="18" charset="0"/>
                <a:ea typeface="ＭＳ Ｐゴシック" charset="0"/>
                <a:cs typeface="ＭＳ Ｐゴシック"/>
              </a:defRPr>
            </a:lvl5pPr>
            <a:lvl6pPr marL="342900" algn="l" rtl="0" eaLnBrk="1" fontAlgn="base" hangingPunct="1">
              <a:lnSpc>
                <a:spcPct val="90000"/>
              </a:lnSpc>
              <a:spcBef>
                <a:spcPct val="0"/>
              </a:spcBef>
              <a:spcAft>
                <a:spcPct val="0"/>
              </a:spcAft>
              <a:defRPr sz="2100" b="1">
                <a:solidFill>
                  <a:srgbClr val="FFCC66"/>
                </a:solidFill>
                <a:effectLst>
                  <a:outerShdw blurRad="38100" dist="38100" dir="2700000" algn="tl">
                    <a:srgbClr val="000000"/>
                  </a:outerShdw>
                </a:effectLst>
                <a:latin typeface="Arial" charset="0"/>
              </a:defRPr>
            </a:lvl6pPr>
            <a:lvl7pPr marL="685800" algn="l" rtl="0" eaLnBrk="1" fontAlgn="base" hangingPunct="1">
              <a:lnSpc>
                <a:spcPct val="90000"/>
              </a:lnSpc>
              <a:spcBef>
                <a:spcPct val="0"/>
              </a:spcBef>
              <a:spcAft>
                <a:spcPct val="0"/>
              </a:spcAft>
              <a:defRPr sz="2100" b="1">
                <a:solidFill>
                  <a:srgbClr val="FFCC66"/>
                </a:solidFill>
                <a:effectLst>
                  <a:outerShdw blurRad="38100" dist="38100" dir="2700000" algn="tl">
                    <a:srgbClr val="000000"/>
                  </a:outerShdw>
                </a:effectLst>
                <a:latin typeface="Arial" charset="0"/>
              </a:defRPr>
            </a:lvl7pPr>
            <a:lvl8pPr marL="1028700" algn="l" rtl="0" eaLnBrk="1" fontAlgn="base" hangingPunct="1">
              <a:lnSpc>
                <a:spcPct val="90000"/>
              </a:lnSpc>
              <a:spcBef>
                <a:spcPct val="0"/>
              </a:spcBef>
              <a:spcAft>
                <a:spcPct val="0"/>
              </a:spcAft>
              <a:defRPr sz="2100" b="1">
                <a:solidFill>
                  <a:srgbClr val="FFCC66"/>
                </a:solidFill>
                <a:effectLst>
                  <a:outerShdw blurRad="38100" dist="38100" dir="2700000" algn="tl">
                    <a:srgbClr val="000000"/>
                  </a:outerShdw>
                </a:effectLst>
                <a:latin typeface="Arial" charset="0"/>
              </a:defRPr>
            </a:lvl8pPr>
            <a:lvl9pPr marL="1371600" algn="l" rtl="0" eaLnBrk="1" fontAlgn="base" hangingPunct="1">
              <a:lnSpc>
                <a:spcPct val="90000"/>
              </a:lnSpc>
              <a:spcBef>
                <a:spcPct val="0"/>
              </a:spcBef>
              <a:spcAft>
                <a:spcPct val="0"/>
              </a:spcAft>
              <a:defRPr sz="2100" b="1">
                <a:solidFill>
                  <a:srgbClr val="FFCC66"/>
                </a:solidFill>
                <a:effectLst>
                  <a:outerShdw blurRad="38100" dist="38100" dir="2700000" algn="tl">
                    <a:srgbClr val="000000"/>
                  </a:outerShdw>
                </a:effectLst>
                <a:latin typeface="Arial" charset="0"/>
              </a:defRPr>
            </a:lvl9pPr>
          </a:lstStyle>
          <a:p>
            <a:r>
              <a:rPr lang="en-US" sz="2000" kern="0" dirty="0">
                <a:solidFill>
                  <a:schemeClr val="tx1"/>
                </a:solidFill>
                <a:latin typeface="Calibri Light" panose="020F0302020204030204" pitchFamily="34" charset="0"/>
                <a:cs typeface="Calibri Light" panose="020F0302020204030204" pitchFamily="34" charset="0"/>
              </a:rPr>
              <a:t>Resuscitated Cardiac Arrest</a:t>
            </a:r>
          </a:p>
        </p:txBody>
      </p:sp>
      <p:sp>
        <p:nvSpPr>
          <p:cNvPr id="10" name="Title 1">
            <a:extLst>
              <a:ext uri="{FF2B5EF4-FFF2-40B4-BE49-F238E27FC236}">
                <a16:creationId xmlns:a16="http://schemas.microsoft.com/office/drawing/2014/main" id="{57B0989C-DB34-494A-8131-6006139A5A7B}"/>
              </a:ext>
            </a:extLst>
          </p:cNvPr>
          <p:cNvSpPr txBox="1">
            <a:spLocks/>
          </p:cNvSpPr>
          <p:nvPr/>
        </p:nvSpPr>
        <p:spPr>
          <a:xfrm>
            <a:off x="6578600" y="3525362"/>
            <a:ext cx="5302250" cy="452437"/>
          </a:xfrm>
          <a:prstGeom prst="rect">
            <a:avLst/>
          </a:prstGeom>
        </p:spPr>
        <p:txBody>
          <a:bodyPr/>
          <a:lstStyle>
            <a:lvl1pPr algn="ctr" rtl="0" eaLnBrk="0" fontAlgn="base" hangingPunct="0">
              <a:lnSpc>
                <a:spcPct val="90000"/>
              </a:lnSpc>
              <a:spcBef>
                <a:spcPct val="0"/>
              </a:spcBef>
              <a:spcAft>
                <a:spcPct val="0"/>
              </a:spcAft>
              <a:defRPr sz="2700" b="1">
                <a:solidFill>
                  <a:srgbClr val="9D1E23"/>
                </a:solidFill>
                <a:latin typeface="+mj-lt"/>
                <a:ea typeface="ＭＳ Ｐゴシック" charset="0"/>
                <a:cs typeface="ＭＳ Ｐゴシック"/>
              </a:defRPr>
            </a:lvl1pPr>
            <a:lvl2pPr algn="ctr" rtl="0" eaLnBrk="0" fontAlgn="base" hangingPunct="0">
              <a:lnSpc>
                <a:spcPct val="90000"/>
              </a:lnSpc>
              <a:spcBef>
                <a:spcPct val="0"/>
              </a:spcBef>
              <a:spcAft>
                <a:spcPct val="0"/>
              </a:spcAft>
              <a:defRPr sz="2700" b="1">
                <a:solidFill>
                  <a:srgbClr val="9D1E23"/>
                </a:solidFill>
                <a:effectLst>
                  <a:outerShdw blurRad="38100" dist="38100" dir="2700000" algn="tl">
                    <a:srgbClr val="000000"/>
                  </a:outerShdw>
                </a:effectLst>
                <a:latin typeface="Rockwell" panose="02060603020205020403" pitchFamily="18" charset="0"/>
                <a:ea typeface="ＭＳ Ｐゴシック" charset="0"/>
                <a:cs typeface="ＭＳ Ｐゴシック"/>
              </a:defRPr>
            </a:lvl2pPr>
            <a:lvl3pPr algn="ctr" rtl="0" eaLnBrk="0" fontAlgn="base" hangingPunct="0">
              <a:lnSpc>
                <a:spcPct val="90000"/>
              </a:lnSpc>
              <a:spcBef>
                <a:spcPct val="0"/>
              </a:spcBef>
              <a:spcAft>
                <a:spcPct val="0"/>
              </a:spcAft>
              <a:defRPr sz="2700" b="1">
                <a:solidFill>
                  <a:srgbClr val="9D1E23"/>
                </a:solidFill>
                <a:effectLst>
                  <a:outerShdw blurRad="38100" dist="38100" dir="2700000" algn="tl">
                    <a:srgbClr val="000000"/>
                  </a:outerShdw>
                </a:effectLst>
                <a:latin typeface="Rockwell" panose="02060603020205020403" pitchFamily="18" charset="0"/>
                <a:ea typeface="ＭＳ Ｐゴシック" charset="0"/>
                <a:cs typeface="ＭＳ Ｐゴシック"/>
              </a:defRPr>
            </a:lvl3pPr>
            <a:lvl4pPr algn="ctr" rtl="0" eaLnBrk="0" fontAlgn="base" hangingPunct="0">
              <a:lnSpc>
                <a:spcPct val="90000"/>
              </a:lnSpc>
              <a:spcBef>
                <a:spcPct val="0"/>
              </a:spcBef>
              <a:spcAft>
                <a:spcPct val="0"/>
              </a:spcAft>
              <a:defRPr sz="2700" b="1">
                <a:solidFill>
                  <a:srgbClr val="9D1E23"/>
                </a:solidFill>
                <a:effectLst>
                  <a:outerShdw blurRad="38100" dist="38100" dir="2700000" algn="tl">
                    <a:srgbClr val="000000"/>
                  </a:outerShdw>
                </a:effectLst>
                <a:latin typeface="Rockwell" panose="02060603020205020403" pitchFamily="18" charset="0"/>
                <a:ea typeface="ＭＳ Ｐゴシック" charset="0"/>
                <a:cs typeface="ＭＳ Ｐゴシック"/>
              </a:defRPr>
            </a:lvl4pPr>
            <a:lvl5pPr algn="ctr" rtl="0" eaLnBrk="0" fontAlgn="base" hangingPunct="0">
              <a:lnSpc>
                <a:spcPct val="90000"/>
              </a:lnSpc>
              <a:spcBef>
                <a:spcPct val="0"/>
              </a:spcBef>
              <a:spcAft>
                <a:spcPct val="0"/>
              </a:spcAft>
              <a:defRPr sz="2700" b="1">
                <a:solidFill>
                  <a:srgbClr val="9D1E23"/>
                </a:solidFill>
                <a:effectLst>
                  <a:outerShdw blurRad="38100" dist="38100" dir="2700000" algn="tl">
                    <a:srgbClr val="000000"/>
                  </a:outerShdw>
                </a:effectLst>
                <a:latin typeface="Rockwell" panose="02060603020205020403" pitchFamily="18" charset="0"/>
                <a:ea typeface="ＭＳ Ｐゴシック" charset="0"/>
                <a:cs typeface="ＭＳ Ｐゴシック"/>
              </a:defRPr>
            </a:lvl5pPr>
            <a:lvl6pPr marL="342900" algn="l" rtl="0" eaLnBrk="1" fontAlgn="base" hangingPunct="1">
              <a:lnSpc>
                <a:spcPct val="90000"/>
              </a:lnSpc>
              <a:spcBef>
                <a:spcPct val="0"/>
              </a:spcBef>
              <a:spcAft>
                <a:spcPct val="0"/>
              </a:spcAft>
              <a:defRPr sz="2100" b="1">
                <a:solidFill>
                  <a:srgbClr val="FFCC66"/>
                </a:solidFill>
                <a:effectLst>
                  <a:outerShdw blurRad="38100" dist="38100" dir="2700000" algn="tl">
                    <a:srgbClr val="000000"/>
                  </a:outerShdw>
                </a:effectLst>
                <a:latin typeface="Arial" charset="0"/>
              </a:defRPr>
            </a:lvl6pPr>
            <a:lvl7pPr marL="685800" algn="l" rtl="0" eaLnBrk="1" fontAlgn="base" hangingPunct="1">
              <a:lnSpc>
                <a:spcPct val="90000"/>
              </a:lnSpc>
              <a:spcBef>
                <a:spcPct val="0"/>
              </a:spcBef>
              <a:spcAft>
                <a:spcPct val="0"/>
              </a:spcAft>
              <a:defRPr sz="2100" b="1">
                <a:solidFill>
                  <a:srgbClr val="FFCC66"/>
                </a:solidFill>
                <a:effectLst>
                  <a:outerShdw blurRad="38100" dist="38100" dir="2700000" algn="tl">
                    <a:srgbClr val="000000"/>
                  </a:outerShdw>
                </a:effectLst>
                <a:latin typeface="Arial" charset="0"/>
              </a:defRPr>
            </a:lvl7pPr>
            <a:lvl8pPr marL="1028700" algn="l" rtl="0" eaLnBrk="1" fontAlgn="base" hangingPunct="1">
              <a:lnSpc>
                <a:spcPct val="90000"/>
              </a:lnSpc>
              <a:spcBef>
                <a:spcPct val="0"/>
              </a:spcBef>
              <a:spcAft>
                <a:spcPct val="0"/>
              </a:spcAft>
              <a:defRPr sz="2100" b="1">
                <a:solidFill>
                  <a:srgbClr val="FFCC66"/>
                </a:solidFill>
                <a:effectLst>
                  <a:outerShdw blurRad="38100" dist="38100" dir="2700000" algn="tl">
                    <a:srgbClr val="000000"/>
                  </a:outerShdw>
                </a:effectLst>
                <a:latin typeface="Arial" charset="0"/>
              </a:defRPr>
            </a:lvl8pPr>
            <a:lvl9pPr marL="1371600" algn="l" rtl="0" eaLnBrk="1" fontAlgn="base" hangingPunct="1">
              <a:lnSpc>
                <a:spcPct val="90000"/>
              </a:lnSpc>
              <a:spcBef>
                <a:spcPct val="0"/>
              </a:spcBef>
              <a:spcAft>
                <a:spcPct val="0"/>
              </a:spcAft>
              <a:defRPr sz="2100" b="1">
                <a:solidFill>
                  <a:srgbClr val="FFCC66"/>
                </a:solidFill>
                <a:effectLst>
                  <a:outerShdw blurRad="38100" dist="38100" dir="2700000" algn="tl">
                    <a:srgbClr val="000000"/>
                  </a:outerShdw>
                </a:effectLst>
                <a:latin typeface="Arial" charset="0"/>
              </a:defRPr>
            </a:lvl9pPr>
          </a:lstStyle>
          <a:p>
            <a:r>
              <a:rPr lang="en-US" sz="2000" kern="0" dirty="0">
                <a:solidFill>
                  <a:schemeClr val="tx1"/>
                </a:solidFill>
                <a:latin typeface="Calibri Light" panose="020F0302020204030204" pitchFamily="34" charset="0"/>
                <a:cs typeface="Calibri Light" panose="020F0302020204030204" pitchFamily="34" charset="0"/>
              </a:rPr>
              <a:t>Stroke</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835" y="836994"/>
            <a:ext cx="4660939" cy="2735769"/>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7084" y="806593"/>
            <a:ext cx="4610199" cy="2705986"/>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306" y="3852909"/>
            <a:ext cx="4807382" cy="2821724"/>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4880" y="3819858"/>
            <a:ext cx="4874605" cy="2861182"/>
          </a:xfrm>
          <a:prstGeom prst="rect">
            <a:avLst/>
          </a:prstGeom>
        </p:spPr>
      </p:pic>
    </p:spTree>
    <p:extLst>
      <p:ext uri="{BB962C8B-B14F-4D97-AF65-F5344CB8AC3E}">
        <p14:creationId xmlns:p14="http://schemas.microsoft.com/office/powerpoint/2010/main" val="148721790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12113" y="689460"/>
            <a:ext cx="7459353" cy="5967483"/>
          </a:xfrm>
        </p:spPr>
      </p:pic>
      <p:sp>
        <p:nvSpPr>
          <p:cNvPr id="6" name="Title 1">
            <a:extLst>
              <a:ext uri="{FF2B5EF4-FFF2-40B4-BE49-F238E27FC236}">
                <a16:creationId xmlns:a16="http://schemas.microsoft.com/office/drawing/2014/main" id="{C38433C0-67EB-1843-8F13-A0709031BB14}"/>
              </a:ext>
            </a:extLst>
          </p:cNvPr>
          <p:cNvSpPr>
            <a:spLocks noGrp="1"/>
          </p:cNvSpPr>
          <p:nvPr>
            <p:ph type="title"/>
          </p:nvPr>
        </p:nvSpPr>
        <p:spPr>
          <a:xfrm>
            <a:off x="274320" y="0"/>
            <a:ext cx="11043968" cy="1024128"/>
          </a:xfrm>
        </p:spPr>
        <p:txBody>
          <a:bodyPr>
            <a:noAutofit/>
          </a:bodyPr>
          <a:lstStyle/>
          <a:p>
            <a:pPr algn="ctr"/>
            <a:r>
              <a:rPr lang="en-US" sz="2000" dirty="0">
                <a:solidFill>
                  <a:schemeClr val="tx1"/>
                </a:solidFill>
                <a:latin typeface="Calibri Light" panose="020F0302020204030204" pitchFamily="34" charset="0"/>
                <a:cs typeface="Calibri Light" panose="020F0302020204030204" pitchFamily="34" charset="0"/>
              </a:rPr>
              <a:t>Primary endpoint</a:t>
            </a:r>
            <a:br>
              <a:rPr lang="en-US" sz="2000" dirty="0">
                <a:solidFill>
                  <a:schemeClr val="tx1"/>
                </a:solidFill>
                <a:latin typeface="Calibri Light" panose="020F0302020204030204" pitchFamily="34" charset="0"/>
                <a:cs typeface="Calibri Light" panose="020F0302020204030204" pitchFamily="34" charset="0"/>
              </a:rPr>
            </a:br>
            <a:r>
              <a:rPr lang="en-US" sz="2000" dirty="0">
                <a:solidFill>
                  <a:schemeClr val="tx1"/>
                </a:solidFill>
                <a:latin typeface="Calibri Light" panose="020F0302020204030204" pitchFamily="34" charset="0"/>
                <a:cs typeface="Calibri Light" panose="020F0302020204030204" pitchFamily="34" charset="0"/>
              </a:rPr>
              <a:t>Pre-specified Important Subgroups </a:t>
            </a:r>
            <a:br>
              <a:rPr lang="en-US" sz="2000" dirty="0">
                <a:solidFill>
                  <a:schemeClr val="tx1"/>
                </a:solidFill>
                <a:latin typeface="Calibri Light" panose="020F0302020204030204" pitchFamily="34" charset="0"/>
                <a:cs typeface="Calibri Light" panose="020F0302020204030204" pitchFamily="34" charset="0"/>
              </a:rPr>
            </a:br>
            <a:r>
              <a:rPr lang="en-US" sz="1800" i="1" dirty="0">
                <a:solidFill>
                  <a:schemeClr val="tx1"/>
                </a:solidFill>
                <a:latin typeface="Calibri Light" panose="020F0302020204030204" pitchFamily="34" charset="0"/>
                <a:cs typeface="Calibri Light" panose="020F0302020204030204" pitchFamily="34" charset="0"/>
              </a:rPr>
              <a:t>There was no heterogeneity of treatment effect </a:t>
            </a:r>
            <a:endParaRPr lang="en-US" sz="2000" i="1" dirty="0">
              <a:solidFill>
                <a:schemeClr val="tx1"/>
              </a:solidFill>
              <a:latin typeface="Calibri Light" panose="020F0302020204030204" pitchFamily="34" charset="0"/>
              <a:cs typeface="Calibri Light" panose="020F0302020204030204" pitchFamily="34" charset="0"/>
            </a:endParaRPr>
          </a:p>
        </p:txBody>
      </p:sp>
      <p:pic>
        <p:nvPicPr>
          <p:cNvPr id="5"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t="77330" b="9023"/>
          <a:stretch/>
        </p:blipFill>
        <p:spPr bwMode="auto">
          <a:xfrm>
            <a:off x="1782617" y="5314951"/>
            <a:ext cx="7459353" cy="814388"/>
          </a:xfrm>
          <a:prstGeom prst="rect">
            <a:avLst/>
          </a:prstGeom>
          <a:noFill/>
          <a:ln w="28575">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7"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t="11250" b="76061"/>
          <a:stretch/>
        </p:blipFill>
        <p:spPr bwMode="auto">
          <a:xfrm>
            <a:off x="1782617" y="1348167"/>
            <a:ext cx="7459353" cy="757239"/>
          </a:xfrm>
          <a:prstGeom prst="rect">
            <a:avLst/>
          </a:prstGeom>
          <a:noFill/>
          <a:ln w="28575">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8"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t="53388" b="32965"/>
          <a:stretch/>
        </p:blipFill>
        <p:spPr bwMode="auto">
          <a:xfrm>
            <a:off x="1782617" y="3886201"/>
            <a:ext cx="7459353" cy="814388"/>
          </a:xfrm>
          <a:prstGeom prst="rect">
            <a:avLst/>
          </a:prstGeom>
          <a:noFill/>
          <a:ln w="28575">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9"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t="66795" b="22191"/>
          <a:stretch/>
        </p:blipFill>
        <p:spPr bwMode="auto">
          <a:xfrm>
            <a:off x="1782617" y="4686300"/>
            <a:ext cx="7459353" cy="657225"/>
          </a:xfrm>
          <a:prstGeom prst="rect">
            <a:avLst/>
          </a:prstGeom>
          <a:noFill/>
          <a:ln w="28575">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0"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t="43172" b="46045"/>
          <a:stretch/>
        </p:blipFill>
        <p:spPr bwMode="auto">
          <a:xfrm>
            <a:off x="1782617" y="3276600"/>
            <a:ext cx="7459353" cy="643467"/>
          </a:xfrm>
          <a:prstGeom prst="rect">
            <a:avLst/>
          </a:prstGeom>
          <a:noFill/>
          <a:ln w="28575">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143999" y="6179416"/>
            <a:ext cx="1743939" cy="276999"/>
          </a:xfrm>
          <a:prstGeom prst="rect">
            <a:avLst/>
          </a:prstGeom>
          <a:noFill/>
        </p:spPr>
        <p:txBody>
          <a:bodyPr wrap="none" rtlCol="0">
            <a:spAutoFit/>
          </a:bodyPr>
          <a:lstStyle/>
          <a:p>
            <a:r>
              <a:rPr lang="en-US" sz="1200" dirty="0">
                <a:solidFill>
                  <a:schemeClr val="bg2"/>
                </a:solidFill>
                <a:latin typeface="Calibri" panose="020F0502020204030204" pitchFamily="34" charset="0"/>
                <a:cs typeface="Calibri" panose="020F0502020204030204" pitchFamily="34" charset="0"/>
              </a:rPr>
              <a:t>N=3739 for </a:t>
            </a:r>
            <a:r>
              <a:rPr lang="en-US" sz="1200" dirty="0" err="1">
                <a:solidFill>
                  <a:schemeClr val="bg2"/>
                </a:solidFill>
                <a:latin typeface="Calibri" panose="020F0502020204030204" pitchFamily="34" charset="0"/>
                <a:cs typeface="Calibri" panose="020F0502020204030204" pitchFamily="34" charset="0"/>
              </a:rPr>
              <a:t>Prox</a:t>
            </a:r>
            <a:r>
              <a:rPr lang="en-US" sz="1200" dirty="0">
                <a:solidFill>
                  <a:schemeClr val="bg2"/>
                </a:solidFill>
                <a:latin typeface="Calibri" panose="020F0502020204030204" pitchFamily="34" charset="0"/>
                <a:cs typeface="Calibri" panose="020F0502020204030204" pitchFamily="34" charset="0"/>
              </a:rPr>
              <a:t> LAD Y/N</a:t>
            </a:r>
          </a:p>
        </p:txBody>
      </p:sp>
      <p:sp>
        <p:nvSpPr>
          <p:cNvPr id="11" name="TextBox 10"/>
          <p:cNvSpPr txBox="1"/>
          <p:nvPr/>
        </p:nvSpPr>
        <p:spPr>
          <a:xfrm>
            <a:off x="9132769" y="6379944"/>
            <a:ext cx="3052813" cy="276999"/>
          </a:xfrm>
          <a:prstGeom prst="rect">
            <a:avLst/>
          </a:prstGeom>
          <a:noFill/>
        </p:spPr>
        <p:txBody>
          <a:bodyPr wrap="square" rtlCol="0">
            <a:spAutoFit/>
          </a:bodyPr>
          <a:lstStyle/>
          <a:p>
            <a:r>
              <a:rPr lang="en-US" sz="1200" dirty="0">
                <a:solidFill>
                  <a:schemeClr val="bg2"/>
                </a:solidFill>
                <a:latin typeface="Calibri" panose="020F0502020204030204" pitchFamily="34" charset="0"/>
                <a:cs typeface="Calibri" panose="020F0502020204030204" pitchFamily="34" charset="0"/>
              </a:rPr>
              <a:t>N=2982 for # diseased vessels</a:t>
            </a:r>
          </a:p>
        </p:txBody>
      </p:sp>
      <p:sp>
        <p:nvSpPr>
          <p:cNvPr id="3" name="Rectangle 2"/>
          <p:cNvSpPr/>
          <p:nvPr/>
        </p:nvSpPr>
        <p:spPr>
          <a:xfrm>
            <a:off x="1887401" y="3274441"/>
            <a:ext cx="3487965" cy="253916"/>
          </a:xfrm>
          <a:prstGeom prst="rect">
            <a:avLst/>
          </a:prstGeom>
          <a:solidFill>
            <a:schemeClr val="tx1"/>
          </a:solidFill>
        </p:spPr>
        <p:txBody>
          <a:bodyPr wrap="square">
            <a:spAutoFit/>
          </a:bodyPr>
          <a:lstStyle/>
          <a:p>
            <a:r>
              <a:rPr lang="en-US" sz="1050" b="1" dirty="0">
                <a:solidFill>
                  <a:schemeClr val="bg2"/>
                </a:solidFill>
                <a:latin typeface="Arial" panose="020B0604020202020204" pitchFamily="34" charset="0"/>
                <a:cs typeface="Arial" panose="020B0604020202020204" pitchFamily="34" charset="0"/>
              </a:rPr>
              <a:t>High degree </a:t>
            </a:r>
            <a:r>
              <a:rPr lang="en-US" sz="1050" b="1">
                <a:solidFill>
                  <a:schemeClr val="bg2"/>
                </a:solidFill>
                <a:latin typeface="Arial" panose="020B0604020202020204" pitchFamily="34" charset="0"/>
                <a:cs typeface="Arial" panose="020B0604020202020204" pitchFamily="34" charset="0"/>
              </a:rPr>
              <a:t>of baseline medical Rx optimization</a:t>
            </a:r>
            <a:endParaRPr lang="en-US" sz="105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09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50" fill="hold"/>
                                        <p:tgtEl>
                                          <p:spTgt spid="7"/>
                                        </p:tgtEl>
                                        <p:attrNameLst>
                                          <p:attrName>ppt_w</p:attrName>
                                        </p:attrNameLst>
                                      </p:cBhvr>
                                      <p:tavLst>
                                        <p:tav tm="0">
                                          <p:val>
                                            <p:strVal val="#ppt_w*0.70"/>
                                          </p:val>
                                        </p:tav>
                                        <p:tav tm="100000">
                                          <p:val>
                                            <p:strVal val="#ppt_w"/>
                                          </p:val>
                                        </p:tav>
                                      </p:tavLst>
                                    </p:anim>
                                    <p:anim calcmode="lin" valueType="num">
                                      <p:cBhvr>
                                        <p:cTn id="8" dur="250" fill="hold"/>
                                        <p:tgtEl>
                                          <p:spTgt spid="7"/>
                                        </p:tgtEl>
                                        <p:attrNameLst>
                                          <p:attrName>ppt_h</p:attrName>
                                        </p:attrNameLst>
                                      </p:cBhvr>
                                      <p:tavLst>
                                        <p:tav tm="0">
                                          <p:val>
                                            <p:strVal val="#ppt_h"/>
                                          </p:val>
                                        </p:tav>
                                        <p:tav tm="100000">
                                          <p:val>
                                            <p:strVal val="#ppt_h"/>
                                          </p:val>
                                        </p:tav>
                                      </p:tavLst>
                                    </p:anim>
                                    <p:animEffect transition="in" filter="fade">
                                      <p:cBhvr>
                                        <p:cTn id="9" dur="25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250" fill="hold"/>
                                        <p:tgtEl>
                                          <p:spTgt spid="5"/>
                                        </p:tgtEl>
                                        <p:attrNameLst>
                                          <p:attrName>ppt_w</p:attrName>
                                        </p:attrNameLst>
                                      </p:cBhvr>
                                      <p:tavLst>
                                        <p:tav tm="0">
                                          <p:val>
                                            <p:strVal val="#ppt_w*0.70"/>
                                          </p:val>
                                        </p:tav>
                                        <p:tav tm="100000">
                                          <p:val>
                                            <p:strVal val="#ppt_w"/>
                                          </p:val>
                                        </p:tav>
                                      </p:tavLst>
                                    </p:anim>
                                    <p:anim calcmode="lin" valueType="num">
                                      <p:cBhvr>
                                        <p:cTn id="15" dur="250" fill="hold"/>
                                        <p:tgtEl>
                                          <p:spTgt spid="5"/>
                                        </p:tgtEl>
                                        <p:attrNameLst>
                                          <p:attrName>ppt_h</p:attrName>
                                        </p:attrNameLst>
                                      </p:cBhvr>
                                      <p:tavLst>
                                        <p:tav tm="0">
                                          <p:val>
                                            <p:strVal val="#ppt_h"/>
                                          </p:val>
                                        </p:tav>
                                        <p:tav tm="100000">
                                          <p:val>
                                            <p:strVal val="#ppt_h"/>
                                          </p:val>
                                        </p:tav>
                                      </p:tavLst>
                                    </p:anim>
                                    <p:animEffect transition="in" filter="fade">
                                      <p:cBhvr>
                                        <p:cTn id="16" dur="25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250" fill="hold"/>
                                        <p:tgtEl>
                                          <p:spTgt spid="8"/>
                                        </p:tgtEl>
                                        <p:attrNameLst>
                                          <p:attrName>ppt_w</p:attrName>
                                        </p:attrNameLst>
                                      </p:cBhvr>
                                      <p:tavLst>
                                        <p:tav tm="0">
                                          <p:val>
                                            <p:strVal val="#ppt_w*0.70"/>
                                          </p:val>
                                        </p:tav>
                                        <p:tav tm="100000">
                                          <p:val>
                                            <p:strVal val="#ppt_w"/>
                                          </p:val>
                                        </p:tav>
                                      </p:tavLst>
                                    </p:anim>
                                    <p:anim calcmode="lin" valueType="num">
                                      <p:cBhvr>
                                        <p:cTn id="22" dur="250" fill="hold"/>
                                        <p:tgtEl>
                                          <p:spTgt spid="8"/>
                                        </p:tgtEl>
                                        <p:attrNameLst>
                                          <p:attrName>ppt_h</p:attrName>
                                        </p:attrNameLst>
                                      </p:cBhvr>
                                      <p:tavLst>
                                        <p:tav tm="0">
                                          <p:val>
                                            <p:strVal val="#ppt_h"/>
                                          </p:val>
                                        </p:tav>
                                        <p:tav tm="100000">
                                          <p:val>
                                            <p:strVal val="#ppt_h"/>
                                          </p:val>
                                        </p:tav>
                                      </p:tavLst>
                                    </p:anim>
                                    <p:animEffect transition="in" filter="fade">
                                      <p:cBhvr>
                                        <p:cTn id="23" dur="25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250" fill="hold"/>
                                        <p:tgtEl>
                                          <p:spTgt spid="9"/>
                                        </p:tgtEl>
                                        <p:attrNameLst>
                                          <p:attrName>ppt_w</p:attrName>
                                        </p:attrNameLst>
                                      </p:cBhvr>
                                      <p:tavLst>
                                        <p:tav tm="0">
                                          <p:val>
                                            <p:strVal val="#ppt_w*0.70"/>
                                          </p:val>
                                        </p:tav>
                                        <p:tav tm="100000">
                                          <p:val>
                                            <p:strVal val="#ppt_w"/>
                                          </p:val>
                                        </p:tav>
                                      </p:tavLst>
                                    </p:anim>
                                    <p:anim calcmode="lin" valueType="num">
                                      <p:cBhvr>
                                        <p:cTn id="29" dur="250" fill="hold"/>
                                        <p:tgtEl>
                                          <p:spTgt spid="9"/>
                                        </p:tgtEl>
                                        <p:attrNameLst>
                                          <p:attrName>ppt_h</p:attrName>
                                        </p:attrNameLst>
                                      </p:cBhvr>
                                      <p:tavLst>
                                        <p:tav tm="0">
                                          <p:val>
                                            <p:strVal val="#ppt_h"/>
                                          </p:val>
                                        </p:tav>
                                        <p:tav tm="100000">
                                          <p:val>
                                            <p:strVal val="#ppt_h"/>
                                          </p:val>
                                        </p:tav>
                                      </p:tavLst>
                                    </p:anim>
                                    <p:animEffect transition="in" filter="fade">
                                      <p:cBhvr>
                                        <p:cTn id="30" dur="25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250" fill="hold"/>
                                        <p:tgtEl>
                                          <p:spTgt spid="10"/>
                                        </p:tgtEl>
                                        <p:attrNameLst>
                                          <p:attrName>ppt_w</p:attrName>
                                        </p:attrNameLst>
                                      </p:cBhvr>
                                      <p:tavLst>
                                        <p:tav tm="0">
                                          <p:val>
                                            <p:strVal val="#ppt_w*0.70"/>
                                          </p:val>
                                        </p:tav>
                                        <p:tav tm="100000">
                                          <p:val>
                                            <p:strVal val="#ppt_w"/>
                                          </p:val>
                                        </p:tav>
                                      </p:tavLst>
                                    </p:anim>
                                    <p:anim calcmode="lin" valueType="num">
                                      <p:cBhvr>
                                        <p:cTn id="36" dur="250" fill="hold"/>
                                        <p:tgtEl>
                                          <p:spTgt spid="10"/>
                                        </p:tgtEl>
                                        <p:attrNameLst>
                                          <p:attrName>ppt_h</p:attrName>
                                        </p:attrNameLst>
                                      </p:cBhvr>
                                      <p:tavLst>
                                        <p:tav tm="0">
                                          <p:val>
                                            <p:strVal val="#ppt_h"/>
                                          </p:val>
                                        </p:tav>
                                        <p:tav tm="100000">
                                          <p:val>
                                            <p:strVal val="#ppt_h"/>
                                          </p:val>
                                        </p:tav>
                                      </p:tavLst>
                                    </p:anim>
                                    <p:animEffect transition="in" filter="fade">
                                      <p:cBhvr>
                                        <p:cTn id="37"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064471" y="1882030"/>
            <a:ext cx="5222662" cy="4506105"/>
          </a:xfrm>
        </p:spPr>
        <p:txBody>
          <a:bodyPr/>
          <a:lstStyle/>
          <a:p>
            <a:r>
              <a:rPr lang="en-US" sz="2400" dirty="0">
                <a:latin typeface="Calibri" panose="020F0502020204030204" pitchFamily="34" charset="0"/>
                <a:cs typeface="Calibri" panose="020F0502020204030204" pitchFamily="34" charset="0"/>
              </a:rPr>
              <a:t>Age</a:t>
            </a:r>
          </a:p>
          <a:p>
            <a:r>
              <a:rPr lang="en-US" sz="2400" dirty="0">
                <a:latin typeface="Calibri" panose="020F0502020204030204" pitchFamily="34" charset="0"/>
                <a:cs typeface="Calibri" panose="020F0502020204030204" pitchFamily="34" charset="0"/>
              </a:rPr>
              <a:t>Sex</a:t>
            </a:r>
          </a:p>
          <a:p>
            <a:r>
              <a:rPr lang="en-US" sz="2400" dirty="0">
                <a:latin typeface="Calibri" panose="020F0502020204030204" pitchFamily="34" charset="0"/>
                <a:cs typeface="Calibri" panose="020F0502020204030204" pitchFamily="34" charset="0"/>
              </a:rPr>
              <a:t>Ethnicity</a:t>
            </a:r>
          </a:p>
          <a:p>
            <a:r>
              <a:rPr lang="en-US" sz="2400" dirty="0">
                <a:latin typeface="Calibri" panose="020F0502020204030204" pitchFamily="34" charset="0"/>
                <a:cs typeface="Calibri" panose="020F0502020204030204" pitchFamily="34" charset="0"/>
              </a:rPr>
              <a:t>Race</a:t>
            </a:r>
          </a:p>
          <a:p>
            <a:r>
              <a:rPr lang="en-US" sz="2400" dirty="0">
                <a:latin typeface="Calibri" panose="020F0502020204030204" pitchFamily="34" charset="0"/>
                <a:cs typeface="Calibri" panose="020F0502020204030204" pitchFamily="34" charset="0"/>
              </a:rPr>
              <a:t>Geographic region</a:t>
            </a:r>
          </a:p>
          <a:p>
            <a:r>
              <a:rPr lang="en-US" sz="2400" dirty="0">
                <a:latin typeface="Calibri" panose="020F0502020204030204" pitchFamily="34" charset="0"/>
                <a:cs typeface="Calibri" panose="020F0502020204030204" pitchFamily="34" charset="0"/>
              </a:rPr>
              <a:t>Stress test, imaging vs no imaging</a:t>
            </a:r>
          </a:p>
          <a:p>
            <a:r>
              <a:rPr lang="en-US" sz="2400" dirty="0">
                <a:latin typeface="Calibri" panose="020F0502020204030204" pitchFamily="34" charset="0"/>
                <a:cs typeface="Calibri" panose="020F0502020204030204" pitchFamily="34" charset="0"/>
              </a:rPr>
              <a:t>Stress imaging modality</a:t>
            </a:r>
          </a:p>
          <a:p>
            <a:r>
              <a:rPr lang="en-US" sz="2400" dirty="0">
                <a:latin typeface="Calibri" panose="020F0502020204030204" pitchFamily="34" charset="0"/>
                <a:cs typeface="Calibri" panose="020F0502020204030204" pitchFamily="34" charset="0"/>
              </a:rPr>
              <a:t>Moderate or severe anterior ischemia</a:t>
            </a:r>
          </a:p>
        </p:txBody>
      </p:sp>
      <p:sp>
        <p:nvSpPr>
          <p:cNvPr id="4" name="Content Placeholder 3"/>
          <p:cNvSpPr>
            <a:spLocks noGrp="1"/>
          </p:cNvSpPr>
          <p:nvPr>
            <p:ph sz="half" idx="2"/>
          </p:nvPr>
        </p:nvSpPr>
        <p:spPr>
          <a:xfrm>
            <a:off x="7426058" y="1882030"/>
            <a:ext cx="2868014" cy="4155240"/>
          </a:xfrm>
        </p:spPr>
        <p:txBody>
          <a:bodyPr/>
          <a:lstStyle/>
          <a:p>
            <a:r>
              <a:rPr lang="en-US" sz="2400" dirty="0">
                <a:latin typeface="Calibri" panose="020F0502020204030204" pitchFamily="34" charset="0"/>
                <a:cs typeface="Calibri" panose="020F0502020204030204" pitchFamily="34" charset="0"/>
              </a:rPr>
              <a:t>Prior MI</a:t>
            </a:r>
          </a:p>
          <a:p>
            <a:r>
              <a:rPr lang="en-US" sz="2400" dirty="0">
                <a:latin typeface="Calibri" panose="020F0502020204030204" pitchFamily="34" charset="0"/>
                <a:cs typeface="Calibri" panose="020F0502020204030204" pitchFamily="34" charset="0"/>
              </a:rPr>
              <a:t>Prior cardiac </a:t>
            </a:r>
            <a:r>
              <a:rPr lang="en-US" sz="2400" dirty="0" err="1">
                <a:latin typeface="Calibri" panose="020F0502020204030204" pitchFamily="34" charset="0"/>
                <a:cs typeface="Calibri" panose="020F0502020204030204" pitchFamily="34" charset="0"/>
              </a:rPr>
              <a:t>cath</a:t>
            </a:r>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Prior PCI</a:t>
            </a:r>
          </a:p>
          <a:p>
            <a:r>
              <a:rPr lang="en-US" sz="2400" dirty="0">
                <a:latin typeface="Calibri" panose="020F0502020204030204" pitchFamily="34" charset="0"/>
                <a:cs typeface="Calibri" panose="020F0502020204030204" pitchFamily="34" charset="0"/>
              </a:rPr>
              <a:t>Prior CABG</a:t>
            </a:r>
          </a:p>
          <a:p>
            <a:r>
              <a:rPr lang="en-US" sz="2400" dirty="0">
                <a:latin typeface="Calibri" panose="020F0502020204030204" pitchFamily="34" charset="0"/>
                <a:cs typeface="Calibri" panose="020F0502020204030204" pitchFamily="34" charset="0"/>
              </a:rPr>
              <a:t>Ejection Fraction</a:t>
            </a:r>
          </a:p>
          <a:p>
            <a:r>
              <a:rPr lang="en-US" sz="2400" dirty="0" err="1">
                <a:latin typeface="Calibri" panose="020F0502020204030204" pitchFamily="34" charset="0"/>
                <a:cs typeface="Calibri" panose="020F0502020204030204" pitchFamily="34" charset="0"/>
              </a:rPr>
              <a:t>eGFR</a:t>
            </a:r>
            <a:endParaRPr lang="en-US" sz="2400" dirty="0">
              <a:latin typeface="Calibri" panose="020F0502020204030204" pitchFamily="34" charset="0"/>
              <a:cs typeface="Calibri" panose="020F0502020204030204" pitchFamily="34" charset="0"/>
            </a:endParaRPr>
          </a:p>
          <a:p>
            <a:pPr marL="0" indent="0">
              <a:buNone/>
            </a:pPr>
            <a:endParaRPr lang="en-US" sz="2400"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p:txBody>
      </p:sp>
      <p:sp>
        <p:nvSpPr>
          <p:cNvPr id="5" name="Title 1"/>
          <p:cNvSpPr txBox="1">
            <a:spLocks/>
          </p:cNvSpPr>
          <p:nvPr/>
        </p:nvSpPr>
        <p:spPr bwMode="auto">
          <a:xfrm>
            <a:off x="50459" y="134891"/>
            <a:ext cx="12083143" cy="899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ctr" rtl="0" eaLnBrk="0" fontAlgn="base" hangingPunct="0">
              <a:lnSpc>
                <a:spcPct val="90000"/>
              </a:lnSpc>
              <a:spcBef>
                <a:spcPct val="0"/>
              </a:spcBef>
              <a:spcAft>
                <a:spcPct val="0"/>
              </a:spcAft>
              <a:defRPr sz="2700" b="1">
                <a:solidFill>
                  <a:srgbClr val="9D1E23"/>
                </a:solidFill>
                <a:latin typeface="+mj-lt"/>
                <a:ea typeface="ＭＳ Ｐゴシック" charset="0"/>
                <a:cs typeface="ＭＳ Ｐゴシック"/>
              </a:defRPr>
            </a:lvl1pPr>
            <a:lvl2pPr algn="ctr" rtl="0" eaLnBrk="0" fontAlgn="base" hangingPunct="0">
              <a:lnSpc>
                <a:spcPct val="90000"/>
              </a:lnSpc>
              <a:spcBef>
                <a:spcPct val="0"/>
              </a:spcBef>
              <a:spcAft>
                <a:spcPct val="0"/>
              </a:spcAft>
              <a:defRPr sz="2700" b="1">
                <a:solidFill>
                  <a:srgbClr val="9D1E23"/>
                </a:solidFill>
                <a:effectLst>
                  <a:outerShdw blurRad="38100" dist="38100" dir="2700000" algn="tl">
                    <a:srgbClr val="000000"/>
                  </a:outerShdw>
                </a:effectLst>
                <a:latin typeface="Rockwell" panose="02060603020205020403" pitchFamily="18" charset="0"/>
                <a:ea typeface="ＭＳ Ｐゴシック" charset="0"/>
                <a:cs typeface="ＭＳ Ｐゴシック"/>
              </a:defRPr>
            </a:lvl2pPr>
            <a:lvl3pPr algn="ctr" rtl="0" eaLnBrk="0" fontAlgn="base" hangingPunct="0">
              <a:lnSpc>
                <a:spcPct val="90000"/>
              </a:lnSpc>
              <a:spcBef>
                <a:spcPct val="0"/>
              </a:spcBef>
              <a:spcAft>
                <a:spcPct val="0"/>
              </a:spcAft>
              <a:defRPr sz="2700" b="1">
                <a:solidFill>
                  <a:srgbClr val="9D1E23"/>
                </a:solidFill>
                <a:effectLst>
                  <a:outerShdw blurRad="38100" dist="38100" dir="2700000" algn="tl">
                    <a:srgbClr val="000000"/>
                  </a:outerShdw>
                </a:effectLst>
                <a:latin typeface="Rockwell" panose="02060603020205020403" pitchFamily="18" charset="0"/>
                <a:ea typeface="ＭＳ Ｐゴシック" charset="0"/>
                <a:cs typeface="ＭＳ Ｐゴシック"/>
              </a:defRPr>
            </a:lvl3pPr>
            <a:lvl4pPr algn="ctr" rtl="0" eaLnBrk="0" fontAlgn="base" hangingPunct="0">
              <a:lnSpc>
                <a:spcPct val="90000"/>
              </a:lnSpc>
              <a:spcBef>
                <a:spcPct val="0"/>
              </a:spcBef>
              <a:spcAft>
                <a:spcPct val="0"/>
              </a:spcAft>
              <a:defRPr sz="2700" b="1">
                <a:solidFill>
                  <a:srgbClr val="9D1E23"/>
                </a:solidFill>
                <a:effectLst>
                  <a:outerShdw blurRad="38100" dist="38100" dir="2700000" algn="tl">
                    <a:srgbClr val="000000"/>
                  </a:outerShdw>
                </a:effectLst>
                <a:latin typeface="Rockwell" panose="02060603020205020403" pitchFamily="18" charset="0"/>
                <a:ea typeface="ＭＳ Ｐゴシック" charset="0"/>
                <a:cs typeface="ＭＳ Ｐゴシック"/>
              </a:defRPr>
            </a:lvl4pPr>
            <a:lvl5pPr algn="ctr" rtl="0" eaLnBrk="0" fontAlgn="base" hangingPunct="0">
              <a:lnSpc>
                <a:spcPct val="90000"/>
              </a:lnSpc>
              <a:spcBef>
                <a:spcPct val="0"/>
              </a:spcBef>
              <a:spcAft>
                <a:spcPct val="0"/>
              </a:spcAft>
              <a:defRPr sz="2700" b="1">
                <a:solidFill>
                  <a:srgbClr val="9D1E23"/>
                </a:solidFill>
                <a:effectLst>
                  <a:outerShdw blurRad="38100" dist="38100" dir="2700000" algn="tl">
                    <a:srgbClr val="000000"/>
                  </a:outerShdw>
                </a:effectLst>
                <a:latin typeface="Rockwell" panose="02060603020205020403" pitchFamily="18" charset="0"/>
                <a:ea typeface="ＭＳ Ｐゴシック" charset="0"/>
                <a:cs typeface="ＭＳ Ｐゴシック"/>
              </a:defRPr>
            </a:lvl5pPr>
            <a:lvl6pPr marL="342900" algn="l" rtl="0" eaLnBrk="1" fontAlgn="base" hangingPunct="1">
              <a:lnSpc>
                <a:spcPct val="90000"/>
              </a:lnSpc>
              <a:spcBef>
                <a:spcPct val="0"/>
              </a:spcBef>
              <a:spcAft>
                <a:spcPct val="0"/>
              </a:spcAft>
              <a:defRPr sz="2100" b="1">
                <a:solidFill>
                  <a:srgbClr val="FFCC66"/>
                </a:solidFill>
                <a:effectLst>
                  <a:outerShdw blurRad="38100" dist="38100" dir="2700000" algn="tl">
                    <a:srgbClr val="000000"/>
                  </a:outerShdw>
                </a:effectLst>
                <a:latin typeface="Arial" charset="0"/>
              </a:defRPr>
            </a:lvl6pPr>
            <a:lvl7pPr marL="685800" algn="l" rtl="0" eaLnBrk="1" fontAlgn="base" hangingPunct="1">
              <a:lnSpc>
                <a:spcPct val="90000"/>
              </a:lnSpc>
              <a:spcBef>
                <a:spcPct val="0"/>
              </a:spcBef>
              <a:spcAft>
                <a:spcPct val="0"/>
              </a:spcAft>
              <a:defRPr sz="2100" b="1">
                <a:solidFill>
                  <a:srgbClr val="FFCC66"/>
                </a:solidFill>
                <a:effectLst>
                  <a:outerShdw blurRad="38100" dist="38100" dir="2700000" algn="tl">
                    <a:srgbClr val="000000"/>
                  </a:outerShdw>
                </a:effectLst>
                <a:latin typeface="Arial" charset="0"/>
              </a:defRPr>
            </a:lvl7pPr>
            <a:lvl8pPr marL="1028700" algn="l" rtl="0" eaLnBrk="1" fontAlgn="base" hangingPunct="1">
              <a:lnSpc>
                <a:spcPct val="90000"/>
              </a:lnSpc>
              <a:spcBef>
                <a:spcPct val="0"/>
              </a:spcBef>
              <a:spcAft>
                <a:spcPct val="0"/>
              </a:spcAft>
              <a:defRPr sz="2100" b="1">
                <a:solidFill>
                  <a:srgbClr val="FFCC66"/>
                </a:solidFill>
                <a:effectLst>
                  <a:outerShdw blurRad="38100" dist="38100" dir="2700000" algn="tl">
                    <a:srgbClr val="000000"/>
                  </a:outerShdw>
                </a:effectLst>
                <a:latin typeface="Arial" charset="0"/>
              </a:defRPr>
            </a:lvl8pPr>
            <a:lvl9pPr marL="1371600" algn="l" rtl="0" eaLnBrk="1" fontAlgn="base" hangingPunct="1">
              <a:lnSpc>
                <a:spcPct val="90000"/>
              </a:lnSpc>
              <a:spcBef>
                <a:spcPct val="0"/>
              </a:spcBef>
              <a:spcAft>
                <a:spcPct val="0"/>
              </a:spcAft>
              <a:defRPr sz="2100" b="1">
                <a:solidFill>
                  <a:srgbClr val="FFCC66"/>
                </a:solidFill>
                <a:effectLst>
                  <a:outerShdw blurRad="38100" dist="38100" dir="2700000" algn="tl">
                    <a:srgbClr val="000000"/>
                  </a:outerShdw>
                </a:effectLst>
                <a:latin typeface="Arial" charset="0"/>
              </a:defRPr>
            </a:lvl9pPr>
          </a:lstStyle>
          <a:p>
            <a:r>
              <a:rPr lang="en-US" sz="3200" kern="0" dirty="0">
                <a:solidFill>
                  <a:schemeClr val="tx1"/>
                </a:solidFill>
                <a:latin typeface="Calibri Light" panose="020F0302020204030204" pitchFamily="34" charset="0"/>
                <a:cs typeface="Calibri Light" panose="020F0302020204030204" pitchFamily="34" charset="0"/>
              </a:rPr>
              <a:t>Primary endpoint and major secondary endpoint </a:t>
            </a:r>
          </a:p>
          <a:p>
            <a:r>
              <a:rPr lang="en-US" sz="3200" kern="0" dirty="0">
                <a:solidFill>
                  <a:schemeClr val="tx1"/>
                </a:solidFill>
                <a:latin typeface="Calibri Light" panose="020F0302020204030204" pitchFamily="34" charset="0"/>
                <a:cs typeface="Calibri Light" panose="020F0302020204030204" pitchFamily="34" charset="0"/>
              </a:rPr>
              <a:t>(CV death or MI)  </a:t>
            </a:r>
            <a:br>
              <a:rPr lang="en-US" sz="3200" kern="0" dirty="0">
                <a:solidFill>
                  <a:schemeClr val="tx1"/>
                </a:solidFill>
                <a:latin typeface="Calibri Light" panose="020F0302020204030204" pitchFamily="34" charset="0"/>
                <a:cs typeface="Calibri Light" panose="020F0302020204030204" pitchFamily="34" charset="0"/>
              </a:rPr>
            </a:br>
            <a:r>
              <a:rPr lang="en-US" sz="3200" b="0" i="1" kern="0" dirty="0">
                <a:solidFill>
                  <a:schemeClr val="tx1"/>
                </a:solidFill>
                <a:latin typeface="Calibri Light" panose="020F0302020204030204" pitchFamily="34" charset="0"/>
                <a:cs typeface="Calibri Light" panose="020F0302020204030204" pitchFamily="34" charset="0"/>
              </a:rPr>
              <a:t>N</a:t>
            </a:r>
            <a:r>
              <a:rPr lang="en-US" sz="2800" i="1" kern="0" dirty="0">
                <a:solidFill>
                  <a:schemeClr val="tx1"/>
                </a:solidFill>
                <a:latin typeface="Calibri Light" panose="020F0302020204030204" pitchFamily="34" charset="0"/>
                <a:cs typeface="Calibri Light" panose="020F0302020204030204" pitchFamily="34" charset="0"/>
              </a:rPr>
              <a:t>o heterogeneity of treatment effect </a:t>
            </a:r>
          </a:p>
          <a:p>
            <a:r>
              <a:rPr lang="en-US" sz="2800" i="1" kern="0" dirty="0">
                <a:solidFill>
                  <a:schemeClr val="tx1"/>
                </a:solidFill>
                <a:latin typeface="Calibri Light" panose="020F0302020204030204" pitchFamily="34" charset="0"/>
                <a:cs typeface="Calibri Light" panose="020F0302020204030204" pitchFamily="34" charset="0"/>
              </a:rPr>
              <a:t>based on any characteristic </a:t>
            </a:r>
          </a:p>
        </p:txBody>
      </p:sp>
    </p:spTree>
    <p:extLst>
      <p:ext uri="{BB962C8B-B14F-4D97-AF65-F5344CB8AC3E}">
        <p14:creationId xmlns:p14="http://schemas.microsoft.com/office/powerpoint/2010/main" val="352097193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B8491-3D93-DA4D-A178-5E5D61F44A56}"/>
              </a:ext>
            </a:extLst>
          </p:cNvPr>
          <p:cNvSpPr>
            <a:spLocks noGrp="1"/>
          </p:cNvSpPr>
          <p:nvPr>
            <p:ph type="title"/>
          </p:nvPr>
        </p:nvSpPr>
        <p:spPr>
          <a:xfrm>
            <a:off x="1150374" y="203864"/>
            <a:ext cx="10732063" cy="452437"/>
          </a:xfrm>
        </p:spPr>
        <p:txBody>
          <a:bodyPr>
            <a:normAutofit fontScale="90000"/>
          </a:bodyPr>
          <a:lstStyle/>
          <a:p>
            <a:pPr algn="ctr"/>
            <a:r>
              <a:rPr lang="en-US" sz="4400" dirty="0">
                <a:solidFill>
                  <a:schemeClr val="tx1"/>
                </a:solidFill>
                <a:latin typeface="Calibri Light" panose="020F0302020204030204" pitchFamily="34" charset="0"/>
                <a:cs typeface="Calibri Light" panose="020F0302020204030204" pitchFamily="34" charset="0"/>
              </a:rPr>
              <a:t>Limitations</a:t>
            </a:r>
          </a:p>
        </p:txBody>
      </p:sp>
      <p:sp>
        <p:nvSpPr>
          <p:cNvPr id="3" name="Content Placeholder 2">
            <a:extLst>
              <a:ext uri="{FF2B5EF4-FFF2-40B4-BE49-F238E27FC236}">
                <a16:creationId xmlns:a16="http://schemas.microsoft.com/office/drawing/2014/main" id="{86E9D378-6321-F34E-8800-844CB8711CD0}"/>
              </a:ext>
            </a:extLst>
          </p:cNvPr>
          <p:cNvSpPr>
            <a:spLocks noGrp="1"/>
          </p:cNvSpPr>
          <p:nvPr>
            <p:ph idx="1"/>
          </p:nvPr>
        </p:nvSpPr>
        <p:spPr>
          <a:xfrm>
            <a:off x="728278" y="775752"/>
            <a:ext cx="11163300" cy="6375848"/>
          </a:xfrm>
        </p:spPr>
        <p:txBody>
          <a:bodyPr/>
          <a:lstStyle/>
          <a:p>
            <a:r>
              <a:rPr lang="en-US" sz="2600" dirty="0">
                <a:latin typeface="Calibri" panose="020F0502020204030204" pitchFamily="34" charset="0"/>
                <a:cs typeface="Calibri" panose="020F0502020204030204" pitchFamily="34" charset="0"/>
              </a:rPr>
              <a:t>Unblinded trial – no sham procedure</a:t>
            </a:r>
          </a:p>
          <a:p>
            <a:r>
              <a:rPr lang="en-US" sz="2600" dirty="0">
                <a:latin typeface="Calibri" panose="020F0502020204030204" pitchFamily="34" charset="0"/>
                <a:cs typeface="Calibri" panose="020F0502020204030204" pitchFamily="34" charset="0"/>
              </a:rPr>
              <a:t>Based on exclusion criteria, the trial results do not apply to patients with:</a:t>
            </a:r>
          </a:p>
          <a:p>
            <a:pPr lvl="1">
              <a:buClr>
                <a:schemeClr val="bg1"/>
              </a:buClr>
            </a:pPr>
            <a:r>
              <a:rPr lang="en-US" sz="2600" dirty="0">
                <a:latin typeface="Calibri" panose="020F0502020204030204" pitchFamily="34" charset="0"/>
                <a:cs typeface="Calibri" panose="020F0502020204030204" pitchFamily="34" charset="0"/>
              </a:rPr>
              <a:t>Acute coronary syndromes within 2 months</a:t>
            </a:r>
          </a:p>
          <a:p>
            <a:pPr lvl="1">
              <a:buClr>
                <a:schemeClr val="bg1"/>
              </a:buClr>
            </a:pPr>
            <a:r>
              <a:rPr lang="en-US" sz="2600" dirty="0">
                <a:latin typeface="Calibri" panose="020F0502020204030204" pitchFamily="34" charset="0"/>
                <a:cs typeface="Calibri" panose="020F0502020204030204" pitchFamily="34" charset="0"/>
              </a:rPr>
              <a:t>Highly symptomatic patients</a:t>
            </a:r>
          </a:p>
          <a:p>
            <a:pPr lvl="1">
              <a:buClr>
                <a:schemeClr val="bg1"/>
              </a:buClr>
            </a:pPr>
            <a:r>
              <a:rPr lang="en-US" sz="2600" dirty="0">
                <a:latin typeface="Calibri" panose="020F0502020204030204" pitchFamily="34" charset="0"/>
                <a:cs typeface="Calibri" panose="020F0502020204030204" pitchFamily="34" charset="0"/>
              </a:rPr>
              <a:t>Left main stenosis</a:t>
            </a:r>
          </a:p>
          <a:p>
            <a:pPr lvl="1">
              <a:buClr>
                <a:schemeClr val="bg1"/>
              </a:buClr>
            </a:pPr>
            <a:r>
              <a:rPr lang="en-US" sz="2600" dirty="0">
                <a:latin typeface="Calibri" panose="020F0502020204030204" pitchFamily="34" charset="0"/>
                <a:cs typeface="Calibri" panose="020F0502020204030204" pitchFamily="34" charset="0"/>
              </a:rPr>
              <a:t>LVEF &lt;35%</a:t>
            </a:r>
          </a:p>
          <a:p>
            <a:r>
              <a:rPr lang="en-US" sz="2600" dirty="0">
                <a:latin typeface="Calibri" panose="020F0502020204030204" pitchFamily="34" charset="0"/>
                <a:cs typeface="Calibri" panose="020F0502020204030204" pitchFamily="34" charset="0"/>
              </a:rPr>
              <a:t>Trial findings may not be generalizable to centers with higher procedural complication rates </a:t>
            </a:r>
          </a:p>
          <a:p>
            <a:r>
              <a:rPr lang="en-US" sz="2600" dirty="0">
                <a:latin typeface="Calibri" panose="020F0502020204030204" pitchFamily="34" charset="0"/>
                <a:cs typeface="Calibri" panose="020F0502020204030204" pitchFamily="34" charset="0"/>
              </a:rPr>
              <a:t>Completeness of revascularization has not yet been assessed </a:t>
            </a:r>
          </a:p>
          <a:p>
            <a:r>
              <a:rPr lang="en-US" sz="2600" dirty="0">
                <a:latin typeface="Calibri" panose="020F0502020204030204" pitchFamily="34" charset="0"/>
                <a:cs typeface="Calibri" panose="020F0502020204030204" pitchFamily="34" charset="0"/>
              </a:rPr>
              <a:t>Women were enrolled in the trial but more often excluded from randomization compared to men due to less ischemia and more non-obstructive CAD</a:t>
            </a:r>
          </a:p>
          <a:p>
            <a:endParaRPr lang="en-US" sz="2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0861571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noChangeArrowheads="1"/>
          </p:cNvSpPr>
          <p:nvPr>
            <p:ph type="title"/>
          </p:nvPr>
        </p:nvSpPr>
        <p:spPr>
          <a:xfrm>
            <a:off x="1052052" y="114602"/>
            <a:ext cx="10790051" cy="839787"/>
          </a:xfrm>
        </p:spPr>
        <p:txBody>
          <a:bodyPr/>
          <a:lstStyle/>
          <a:p>
            <a:pPr algn="ctr"/>
            <a:r>
              <a:rPr lang="en-US" altLang="en-US" sz="4000" dirty="0">
                <a:solidFill>
                  <a:schemeClr val="bg2"/>
                </a:solidFill>
                <a:latin typeface="Calibri Light" panose="020F0302020204030204" pitchFamily="34" charset="0"/>
                <a:ea typeface="ＭＳ Ｐゴシック" panose="020B0600070205080204" pitchFamily="34" charset="-128"/>
                <a:cs typeface="Calibri Light" panose="020F0302020204030204" pitchFamily="34" charset="0"/>
              </a:rPr>
              <a:t> </a:t>
            </a:r>
            <a:r>
              <a:rPr lang="en-US" altLang="en-US" sz="4000" dirty="0">
                <a:solidFill>
                  <a:schemeClr val="tx1"/>
                </a:solidFill>
                <a:latin typeface="Calibri Light" panose="020F0302020204030204" pitchFamily="34" charset="0"/>
                <a:ea typeface="ＭＳ Ｐゴシック" panose="020B0600070205080204" pitchFamily="34" charset="-128"/>
                <a:cs typeface="Calibri Light" panose="020F0302020204030204" pitchFamily="34" charset="0"/>
              </a:rPr>
              <a:t>Summary</a:t>
            </a:r>
          </a:p>
        </p:txBody>
      </p:sp>
      <p:sp>
        <p:nvSpPr>
          <p:cNvPr id="113667" name="Content Placeholder 2">
            <a:extLst>
              <a:ext uri="{FF2B5EF4-FFF2-40B4-BE49-F238E27FC236}">
                <a16:creationId xmlns:a16="http://schemas.microsoft.com/office/drawing/2014/main" id="{DCCF74A4-B8DA-5B49-B14A-6CEA5794AA34}"/>
              </a:ext>
            </a:extLst>
          </p:cNvPr>
          <p:cNvSpPr>
            <a:spLocks noGrp="1"/>
          </p:cNvSpPr>
          <p:nvPr>
            <p:ph idx="1"/>
          </p:nvPr>
        </p:nvSpPr>
        <p:spPr>
          <a:xfrm>
            <a:off x="765566" y="744796"/>
            <a:ext cx="11110812" cy="5851089"/>
          </a:xfrm>
        </p:spPr>
        <p:txBody>
          <a:bodyPr/>
          <a:lstStyle/>
          <a:p>
            <a:pPr>
              <a:buClr>
                <a:schemeClr val="bg1"/>
              </a:buClr>
              <a:defRPr/>
            </a:pPr>
            <a:r>
              <a:rPr lang="en-US" sz="2800" dirty="0">
                <a:latin typeface="Calibri" panose="020F0502020204030204" pitchFamily="34" charset="0"/>
                <a:cs typeface="Calibri" panose="020F0502020204030204" pitchFamily="34" charset="0"/>
              </a:rPr>
              <a:t>The curves cross for the primary endpoint and the major secondary endpoint at approximately 2 years from randomization</a:t>
            </a:r>
          </a:p>
          <a:p>
            <a:pPr lvl="1">
              <a:buClr>
                <a:schemeClr val="bg1"/>
              </a:buClr>
              <a:defRPr/>
            </a:pPr>
            <a:r>
              <a:rPr lang="en-US" sz="2800" dirty="0">
                <a:latin typeface="Calibri" panose="020F0502020204030204" pitchFamily="34" charset="0"/>
                <a:cs typeface="Calibri" panose="020F0502020204030204" pitchFamily="34" charset="0"/>
              </a:rPr>
              <a:t>~2 in 100 </a:t>
            </a:r>
            <a:r>
              <a:rPr lang="en-US" sz="2800" i="1" dirty="0">
                <a:latin typeface="Calibri" panose="020F0502020204030204" pitchFamily="34" charset="0"/>
                <a:cs typeface="Calibri" panose="020F0502020204030204" pitchFamily="34" charset="0"/>
              </a:rPr>
              <a:t>higher</a:t>
            </a:r>
            <a:r>
              <a:rPr lang="en-US" sz="2800" dirty="0">
                <a:latin typeface="Calibri" panose="020F0502020204030204" pitchFamily="34" charset="0"/>
                <a:cs typeface="Calibri" panose="020F0502020204030204" pitchFamily="34" charset="0"/>
              </a:rPr>
              <a:t> estimated rate with INV at 6 months</a:t>
            </a:r>
          </a:p>
          <a:p>
            <a:pPr lvl="1">
              <a:buClr>
                <a:schemeClr val="bg1"/>
              </a:buClr>
              <a:defRPr/>
            </a:pPr>
            <a:r>
              <a:rPr lang="en-US" sz="2800" dirty="0">
                <a:latin typeface="Calibri" panose="020F0502020204030204" pitchFamily="34" charset="0"/>
                <a:cs typeface="Calibri" panose="020F0502020204030204" pitchFamily="34" charset="0"/>
              </a:rPr>
              <a:t>~2 in 100 </a:t>
            </a:r>
            <a:r>
              <a:rPr lang="en-US" sz="2800" i="1" dirty="0">
                <a:latin typeface="Calibri" panose="020F0502020204030204" pitchFamily="34" charset="0"/>
                <a:cs typeface="Calibri" panose="020F0502020204030204" pitchFamily="34" charset="0"/>
              </a:rPr>
              <a:t>lower</a:t>
            </a:r>
            <a:r>
              <a:rPr lang="en-US" sz="2800" dirty="0">
                <a:latin typeface="Calibri" panose="020F0502020204030204" pitchFamily="34" charset="0"/>
                <a:cs typeface="Calibri" panose="020F0502020204030204" pitchFamily="34" charset="0"/>
              </a:rPr>
              <a:t> estimated rate with INV at 4 years</a:t>
            </a:r>
          </a:p>
          <a:p>
            <a:pPr>
              <a:buClr>
                <a:schemeClr val="bg1"/>
              </a:buClr>
              <a:defRPr/>
            </a:pPr>
            <a:r>
              <a:rPr lang="en-US" sz="2800" dirty="0">
                <a:latin typeface="Calibri" panose="020F0502020204030204" pitchFamily="34" charset="0"/>
                <a:cs typeface="Calibri" panose="020F0502020204030204" pitchFamily="34" charset="0"/>
              </a:rPr>
              <a:t>Procedural MIs were increased with an invasive strategy</a:t>
            </a:r>
          </a:p>
          <a:p>
            <a:pPr>
              <a:buClr>
                <a:schemeClr val="bg1"/>
              </a:buClr>
              <a:defRPr/>
            </a:pPr>
            <a:r>
              <a:rPr lang="en-US" sz="2800" dirty="0">
                <a:latin typeface="Calibri" panose="020F0502020204030204" pitchFamily="34" charset="0"/>
                <a:cs typeface="Calibri" panose="020F0502020204030204" pitchFamily="34" charset="0"/>
              </a:rPr>
              <a:t>Spontaneous MIs were reduced with an invasive strategy</a:t>
            </a:r>
          </a:p>
          <a:p>
            <a:pPr>
              <a:buClr>
                <a:schemeClr val="bg1"/>
              </a:buClr>
              <a:defRPr/>
            </a:pPr>
            <a:r>
              <a:rPr lang="en-US" sz="2800" dirty="0">
                <a:latin typeface="Calibri" panose="020F0502020204030204" pitchFamily="34" charset="0"/>
                <a:cs typeface="Calibri" panose="020F0502020204030204" pitchFamily="34" charset="0"/>
              </a:rPr>
              <a:t>Low all-cause mortality in both groups despite high-risk clinical characteristics, high-risk ischemia and extensive CAD</a:t>
            </a:r>
          </a:p>
          <a:p>
            <a:pPr>
              <a:buClr>
                <a:schemeClr val="bg1"/>
              </a:buClr>
              <a:defRPr/>
            </a:pPr>
            <a:r>
              <a:rPr lang="en-US" sz="2800" dirty="0">
                <a:latin typeface="Calibri" panose="020F0502020204030204" pitchFamily="34" charset="0"/>
                <a:cs typeface="Calibri" panose="020F0502020204030204" pitchFamily="34" charset="0"/>
              </a:rPr>
              <a:t>No heterogeneity of treatment effect, including by type of stress test, severity of ischemia or extent of CAD</a:t>
            </a:r>
          </a:p>
          <a:p>
            <a:pPr>
              <a:buClr>
                <a:schemeClr val="bg1"/>
              </a:buClr>
              <a:defRPr/>
            </a:pPr>
            <a:r>
              <a:rPr lang="en-US" sz="2800" dirty="0">
                <a:latin typeface="Calibri" panose="020F0502020204030204" pitchFamily="34" charset="0"/>
                <a:cs typeface="Calibri" panose="020F0502020204030204" pitchFamily="34" charset="0"/>
              </a:rPr>
              <a:t>Very low rates of procedure-related stroke and death</a:t>
            </a:r>
          </a:p>
        </p:txBody>
      </p:sp>
    </p:spTree>
    <p:extLst>
      <p:ext uri="{BB962C8B-B14F-4D97-AF65-F5344CB8AC3E}">
        <p14:creationId xmlns:p14="http://schemas.microsoft.com/office/powerpoint/2010/main" val="2126326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366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366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366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3667">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366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3667">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3667">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366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noChangeArrowheads="1"/>
          </p:cNvSpPr>
          <p:nvPr>
            <p:ph type="title"/>
          </p:nvPr>
        </p:nvSpPr>
        <p:spPr>
          <a:xfrm>
            <a:off x="1002890" y="227013"/>
            <a:ext cx="10877960" cy="839787"/>
          </a:xfrm>
        </p:spPr>
        <p:txBody>
          <a:bodyPr/>
          <a:lstStyle/>
          <a:p>
            <a:pPr algn="ctr"/>
            <a:r>
              <a:rPr lang="en-US" altLang="en-US" sz="4400" dirty="0">
                <a:solidFill>
                  <a:schemeClr val="bg2"/>
                </a:solidFill>
                <a:latin typeface="Calibri Light" panose="020F0302020204030204" pitchFamily="34" charset="0"/>
                <a:ea typeface="ＭＳ Ｐゴシック" panose="020B0600070205080204" pitchFamily="34" charset="-128"/>
                <a:cs typeface="Calibri Light" panose="020F0302020204030204" pitchFamily="34" charset="0"/>
              </a:rPr>
              <a:t> </a:t>
            </a:r>
            <a:r>
              <a:rPr lang="en-US" altLang="en-US" sz="4400" dirty="0">
                <a:solidFill>
                  <a:schemeClr val="tx1"/>
                </a:solidFill>
                <a:latin typeface="Calibri Light" panose="020F0302020204030204" pitchFamily="34" charset="0"/>
                <a:ea typeface="ＭＳ Ｐゴシック" panose="020B0600070205080204" pitchFamily="34" charset="-128"/>
                <a:cs typeface="Calibri Light" panose="020F0302020204030204" pitchFamily="34" charset="0"/>
              </a:rPr>
              <a:t>Conclusions</a:t>
            </a:r>
          </a:p>
        </p:txBody>
      </p:sp>
      <p:sp>
        <p:nvSpPr>
          <p:cNvPr id="113667" name="Content Placeholder 2">
            <a:extLst>
              <a:ext uri="{FF2B5EF4-FFF2-40B4-BE49-F238E27FC236}">
                <a16:creationId xmlns:a16="http://schemas.microsoft.com/office/drawing/2014/main" id="{DCCF74A4-B8DA-5B49-B14A-6CEA5794AA34}"/>
              </a:ext>
            </a:extLst>
          </p:cNvPr>
          <p:cNvSpPr>
            <a:spLocks noGrp="1"/>
          </p:cNvSpPr>
          <p:nvPr>
            <p:ph idx="1"/>
          </p:nvPr>
        </p:nvSpPr>
        <p:spPr>
          <a:xfrm>
            <a:off x="798785" y="1395694"/>
            <a:ext cx="11231191" cy="4105996"/>
          </a:xfrm>
        </p:spPr>
        <p:txBody>
          <a:bodyPr/>
          <a:lstStyle/>
          <a:p>
            <a:pPr algn="ctr">
              <a:buClr>
                <a:schemeClr val="bg1"/>
              </a:buClr>
              <a:defRPr/>
            </a:pPr>
            <a:r>
              <a:rPr lang="en-US" sz="2800" dirty="0">
                <a:latin typeface="Calibri" panose="020F0502020204030204" pitchFamily="34" charset="0"/>
                <a:cs typeface="Calibri" panose="020F0502020204030204" pitchFamily="34" charset="0"/>
              </a:rPr>
              <a:t>ISCHEMIA is the largest trial of an invasive vs conservative strategy for patients with SIHD.</a:t>
            </a:r>
          </a:p>
          <a:p>
            <a:pPr algn="ctr">
              <a:buClr>
                <a:schemeClr val="bg1"/>
              </a:buClr>
              <a:defRPr/>
            </a:pPr>
            <a:endParaRPr lang="en-US" sz="2800" dirty="0">
              <a:latin typeface="Calibri" panose="020F0502020204030204" pitchFamily="34" charset="0"/>
              <a:cs typeface="Calibri" panose="020F0502020204030204" pitchFamily="34" charset="0"/>
            </a:endParaRPr>
          </a:p>
          <a:p>
            <a:pPr algn="ctr">
              <a:buClr>
                <a:schemeClr val="bg1"/>
              </a:buClr>
              <a:defRPr/>
            </a:pPr>
            <a:r>
              <a:rPr lang="en-US" sz="2800" dirty="0">
                <a:latin typeface="Calibri" panose="020F0502020204030204" pitchFamily="34" charset="0"/>
                <a:cs typeface="Calibri" panose="020F0502020204030204" pitchFamily="34" charset="0"/>
              </a:rPr>
              <a:t>Overall, an initial INV strategy as compared with an initial CON strategy did not demonstrate a reduced risk over median 3.3 years for</a:t>
            </a:r>
          </a:p>
          <a:p>
            <a:pPr lvl="1" algn="ctr">
              <a:buClr>
                <a:schemeClr val="bg1"/>
              </a:buClr>
              <a:defRPr/>
            </a:pPr>
            <a:r>
              <a:rPr lang="en-US" sz="2800" dirty="0">
                <a:latin typeface="Calibri" panose="020F0502020204030204" pitchFamily="34" charset="0"/>
                <a:cs typeface="Calibri" panose="020F0502020204030204" pitchFamily="34" charset="0"/>
              </a:rPr>
              <a:t>Primary endpoint - CV death, MI, hospitalization for UA, HF, RCA</a:t>
            </a:r>
          </a:p>
          <a:p>
            <a:pPr lvl="1" algn="ctr">
              <a:buClr>
                <a:schemeClr val="bg1"/>
              </a:buClr>
              <a:defRPr/>
            </a:pPr>
            <a:r>
              <a:rPr lang="en-US" sz="2800" dirty="0">
                <a:latin typeface="Calibri" panose="020F0502020204030204" pitchFamily="34" charset="0"/>
                <a:cs typeface="Calibri" panose="020F0502020204030204" pitchFamily="34" charset="0"/>
              </a:rPr>
              <a:t>Major Secondary endpoint - CV death or MI.</a:t>
            </a:r>
          </a:p>
        </p:txBody>
      </p:sp>
    </p:spTree>
    <p:extLst>
      <p:ext uri="{BB962C8B-B14F-4D97-AF65-F5344CB8AC3E}">
        <p14:creationId xmlns:p14="http://schemas.microsoft.com/office/powerpoint/2010/main" val="1766180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366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3667">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36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noChangeArrowheads="1"/>
          </p:cNvSpPr>
          <p:nvPr>
            <p:ph type="title"/>
          </p:nvPr>
        </p:nvSpPr>
        <p:spPr>
          <a:xfrm>
            <a:off x="1002890" y="1"/>
            <a:ext cx="10877960" cy="711200"/>
          </a:xfrm>
        </p:spPr>
        <p:txBody>
          <a:bodyPr>
            <a:normAutofit/>
          </a:bodyPr>
          <a:lstStyle/>
          <a:p>
            <a:pPr algn="ctr"/>
            <a:r>
              <a:rPr lang="en-US" altLang="en-US" sz="4400" dirty="0">
                <a:solidFill>
                  <a:schemeClr val="bg2"/>
                </a:solidFill>
                <a:latin typeface="Calibri Light" panose="020F0302020204030204" pitchFamily="34" charset="0"/>
                <a:ea typeface="ＭＳ Ｐゴシック" panose="020B0600070205080204" pitchFamily="34" charset="-128"/>
                <a:cs typeface="Calibri Light" panose="020F0302020204030204" pitchFamily="34" charset="0"/>
              </a:rPr>
              <a:t> </a:t>
            </a:r>
            <a:r>
              <a:rPr lang="en-US" altLang="en-US" dirty="0">
                <a:solidFill>
                  <a:schemeClr val="tx1"/>
                </a:solidFill>
                <a:latin typeface="Calibri Light" panose="020F0302020204030204" pitchFamily="34" charset="0"/>
                <a:ea typeface="ＭＳ Ｐゴシック" panose="020B0600070205080204" pitchFamily="34" charset="-128"/>
                <a:cs typeface="Calibri Light" panose="020F0302020204030204" pitchFamily="34" charset="0"/>
              </a:rPr>
              <a:t>BDM Thoughts</a:t>
            </a:r>
            <a:endParaRPr lang="en-US" altLang="en-US" sz="4400" dirty="0">
              <a:solidFill>
                <a:schemeClr val="tx1"/>
              </a:solidFill>
              <a:latin typeface="Calibri Light" panose="020F0302020204030204" pitchFamily="34" charset="0"/>
              <a:ea typeface="ＭＳ Ｐゴシック" panose="020B0600070205080204" pitchFamily="34" charset="-128"/>
              <a:cs typeface="Calibri Light" panose="020F0302020204030204" pitchFamily="34" charset="0"/>
            </a:endParaRPr>
          </a:p>
        </p:txBody>
      </p:sp>
      <p:sp>
        <p:nvSpPr>
          <p:cNvPr id="113667" name="Content Placeholder 2">
            <a:extLst>
              <a:ext uri="{FF2B5EF4-FFF2-40B4-BE49-F238E27FC236}">
                <a16:creationId xmlns:a16="http://schemas.microsoft.com/office/drawing/2014/main" id="{DCCF74A4-B8DA-5B49-B14A-6CEA5794AA34}"/>
              </a:ext>
            </a:extLst>
          </p:cNvPr>
          <p:cNvSpPr>
            <a:spLocks noGrp="1"/>
          </p:cNvSpPr>
          <p:nvPr>
            <p:ph idx="1"/>
          </p:nvPr>
        </p:nvSpPr>
        <p:spPr>
          <a:xfrm>
            <a:off x="1248229" y="1071418"/>
            <a:ext cx="10334171" cy="4973782"/>
          </a:xfrm>
        </p:spPr>
        <p:txBody>
          <a:bodyPr/>
          <a:lstStyle/>
          <a:p>
            <a:pPr algn="ctr">
              <a:buClr>
                <a:schemeClr val="bg1"/>
              </a:buClr>
              <a:defRPr/>
            </a:pPr>
            <a:r>
              <a:rPr lang="en-US" sz="2800" dirty="0">
                <a:latin typeface="Calibri" panose="020F0502020204030204" pitchFamily="34" charset="0"/>
                <a:cs typeface="Calibri" panose="020F0502020204030204" pitchFamily="34" charset="0"/>
              </a:rPr>
              <a:t>Amy and I would be out of business, if 12% of our SIHD pts were having CV death or MIs four years into our treatment and subsequent risk continuing to rise.</a:t>
            </a:r>
          </a:p>
          <a:p>
            <a:pPr algn="ctr">
              <a:buClr>
                <a:schemeClr val="bg1"/>
              </a:buClr>
              <a:defRPr/>
            </a:pPr>
            <a:endParaRPr lang="en-US" dirty="0">
              <a:latin typeface="Calibri" panose="020F0502020204030204" pitchFamily="34" charset="0"/>
              <a:cs typeface="Calibri" panose="020F0502020204030204" pitchFamily="34" charset="0"/>
            </a:endParaRPr>
          </a:p>
          <a:p>
            <a:pPr algn="ctr">
              <a:buClr>
                <a:schemeClr val="bg1"/>
              </a:buClr>
              <a:defRPr/>
            </a:pPr>
            <a:r>
              <a:rPr lang="en-US" sz="2800" dirty="0">
                <a:latin typeface="Calibri" panose="020F0502020204030204" pitchFamily="34" charset="0"/>
                <a:cs typeface="Calibri" panose="020F0502020204030204" pitchFamily="34" charset="0"/>
              </a:rPr>
              <a:t>Invasive treatment of SIHD </a:t>
            </a:r>
            <a:r>
              <a:rPr lang="en-US" dirty="0">
                <a:latin typeface="Calibri" panose="020F0502020204030204" pitchFamily="34" charset="0"/>
                <a:cs typeface="Calibri" panose="020F0502020204030204" pitchFamily="34" charset="0"/>
              </a:rPr>
              <a:t>does not mitigate the risk                                    of CV death or MI.</a:t>
            </a:r>
          </a:p>
          <a:p>
            <a:pPr algn="ctr">
              <a:buClr>
                <a:schemeClr val="bg1"/>
              </a:buClr>
              <a:defRPr/>
            </a:pPr>
            <a:endParaRPr lang="en-US" sz="2800" dirty="0">
              <a:latin typeface="Calibri" panose="020F0502020204030204" pitchFamily="34" charset="0"/>
              <a:cs typeface="Calibri" panose="020F0502020204030204" pitchFamily="34" charset="0"/>
            </a:endParaRPr>
          </a:p>
          <a:p>
            <a:pPr algn="ctr">
              <a:buClr>
                <a:schemeClr val="bg1"/>
              </a:buClr>
              <a:defRPr/>
            </a:pPr>
            <a:r>
              <a:rPr lang="en-US" dirty="0">
                <a:latin typeface="Calibri" panose="020F0502020204030204" pitchFamily="34" charset="0"/>
                <a:cs typeface="Calibri" panose="020F0502020204030204" pitchFamily="34" charset="0"/>
              </a:rPr>
              <a:t>Remember: invasive treatment of acute coronary syndrome (ACS)                   is life saving!</a:t>
            </a:r>
          </a:p>
          <a:p>
            <a:pPr algn="ctr">
              <a:buClr>
                <a:schemeClr val="bg1"/>
              </a:buClr>
              <a:defRPr/>
            </a:pP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28805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noChangeArrowheads="1"/>
          </p:cNvSpPr>
          <p:nvPr>
            <p:ph type="title"/>
          </p:nvPr>
        </p:nvSpPr>
        <p:spPr>
          <a:xfrm>
            <a:off x="1002890" y="1"/>
            <a:ext cx="10877960" cy="711200"/>
          </a:xfrm>
        </p:spPr>
        <p:txBody>
          <a:bodyPr>
            <a:normAutofit/>
          </a:bodyPr>
          <a:lstStyle/>
          <a:p>
            <a:pPr algn="ctr"/>
            <a:r>
              <a:rPr lang="en-US" altLang="en-US" sz="4400" dirty="0">
                <a:solidFill>
                  <a:schemeClr val="bg2"/>
                </a:solidFill>
                <a:latin typeface="Calibri Light" panose="020F0302020204030204" pitchFamily="34" charset="0"/>
                <a:ea typeface="ＭＳ Ｐゴシック" panose="020B0600070205080204" pitchFamily="34" charset="-128"/>
                <a:cs typeface="Calibri Light" panose="020F0302020204030204" pitchFamily="34" charset="0"/>
              </a:rPr>
              <a:t> </a:t>
            </a:r>
            <a:r>
              <a:rPr lang="en-US" altLang="en-US" dirty="0">
                <a:solidFill>
                  <a:schemeClr val="tx1"/>
                </a:solidFill>
                <a:latin typeface="Calibri Light" panose="020F0302020204030204" pitchFamily="34" charset="0"/>
                <a:ea typeface="ＭＳ Ｐゴシック" panose="020B0600070205080204" pitchFamily="34" charset="-128"/>
                <a:cs typeface="Calibri Light" panose="020F0302020204030204" pitchFamily="34" charset="0"/>
              </a:rPr>
              <a:t>BDM Thoughts</a:t>
            </a:r>
            <a:endParaRPr lang="en-US" altLang="en-US" sz="4400" dirty="0">
              <a:solidFill>
                <a:schemeClr val="tx1"/>
              </a:solidFill>
              <a:latin typeface="Calibri Light" panose="020F0302020204030204" pitchFamily="34" charset="0"/>
              <a:ea typeface="ＭＳ Ｐゴシック" panose="020B0600070205080204" pitchFamily="34" charset="-128"/>
              <a:cs typeface="Calibri Light" panose="020F0302020204030204" pitchFamily="34" charset="0"/>
            </a:endParaRPr>
          </a:p>
        </p:txBody>
      </p:sp>
      <p:sp>
        <p:nvSpPr>
          <p:cNvPr id="113667" name="Content Placeholder 2">
            <a:extLst>
              <a:ext uri="{FF2B5EF4-FFF2-40B4-BE49-F238E27FC236}">
                <a16:creationId xmlns:a16="http://schemas.microsoft.com/office/drawing/2014/main" id="{DCCF74A4-B8DA-5B49-B14A-6CEA5794AA34}"/>
              </a:ext>
            </a:extLst>
          </p:cNvPr>
          <p:cNvSpPr>
            <a:spLocks noGrp="1"/>
          </p:cNvSpPr>
          <p:nvPr>
            <p:ph idx="1"/>
          </p:nvPr>
        </p:nvSpPr>
        <p:spPr>
          <a:xfrm>
            <a:off x="1248229" y="950686"/>
            <a:ext cx="10334171" cy="5094514"/>
          </a:xfrm>
        </p:spPr>
        <p:txBody>
          <a:bodyPr>
            <a:normAutofit lnSpcReduction="10000"/>
          </a:bodyPr>
          <a:lstStyle/>
          <a:p>
            <a:pPr algn="ctr">
              <a:buClr>
                <a:schemeClr val="bg1"/>
              </a:buClr>
              <a:defRPr/>
            </a:pPr>
            <a:r>
              <a:rPr lang="en-US" dirty="0">
                <a:latin typeface="Calibri" panose="020F0502020204030204" pitchFamily="34" charset="0"/>
                <a:cs typeface="Calibri" panose="020F0502020204030204" pitchFamily="34" charset="0"/>
              </a:rPr>
              <a:t>Extinguishing arterial inflammation is necessary to reduce                             the risk of CV death and MI in SIHD pts.</a:t>
            </a:r>
          </a:p>
          <a:p>
            <a:pPr algn="ctr">
              <a:buClr>
                <a:schemeClr val="bg1"/>
              </a:buClr>
              <a:defRPr/>
            </a:pPr>
            <a:endParaRPr lang="en-US" sz="2800" dirty="0">
              <a:latin typeface="Calibri" panose="020F0502020204030204" pitchFamily="34" charset="0"/>
              <a:cs typeface="Calibri" panose="020F0502020204030204" pitchFamily="34" charset="0"/>
            </a:endParaRPr>
          </a:p>
          <a:p>
            <a:pPr algn="ctr">
              <a:buClr>
                <a:schemeClr val="bg1"/>
              </a:buClr>
              <a:defRPr/>
            </a:pPr>
            <a:r>
              <a:rPr lang="en-US" dirty="0">
                <a:latin typeface="Calibri" panose="020F0502020204030204" pitchFamily="34" charset="0"/>
                <a:cs typeface="Calibri" panose="020F0502020204030204" pitchFamily="34" charset="0"/>
              </a:rPr>
              <a:t>Threading a catheter into coronary arteries, smashing stenotic plaque and bypassing narrowed arteries                                                          does not reduce arterial inflammation.</a:t>
            </a:r>
          </a:p>
          <a:p>
            <a:pPr algn="ctr">
              <a:buClr>
                <a:schemeClr val="bg1"/>
              </a:buClr>
              <a:defRPr/>
            </a:pPr>
            <a:endParaRPr lang="en-US" sz="2800" dirty="0">
              <a:latin typeface="Calibri" panose="020F0502020204030204" pitchFamily="34" charset="0"/>
              <a:cs typeface="Calibri" panose="020F0502020204030204" pitchFamily="34" charset="0"/>
            </a:endParaRPr>
          </a:p>
          <a:p>
            <a:pPr algn="ctr">
              <a:buClr>
                <a:schemeClr val="bg1"/>
              </a:buClr>
              <a:defRPr/>
            </a:pPr>
            <a:r>
              <a:rPr lang="en-US" dirty="0">
                <a:latin typeface="Calibri" panose="020F0502020204030204" pitchFamily="34" charset="0"/>
                <a:cs typeface="Calibri" panose="020F0502020204030204" pitchFamily="34" charset="0"/>
              </a:rPr>
              <a:t>“High level optimal medical therapy” will be beneficial.</a:t>
            </a:r>
          </a:p>
          <a:p>
            <a:pPr algn="ctr">
              <a:buClr>
                <a:schemeClr val="bg1"/>
              </a:buClr>
              <a:defRPr/>
            </a:pPr>
            <a:r>
              <a:rPr lang="en-US" dirty="0">
                <a:latin typeface="Calibri" panose="020F0502020204030204" pitchFamily="34" charset="0"/>
                <a:cs typeface="Calibri" panose="020F0502020204030204" pitchFamily="34" charset="0"/>
              </a:rPr>
              <a:t>Stopping smoking, reducing systolic BP to &lt; 140 mmHg, reducing LDL &lt; 70 mg/dL (reducing </a:t>
            </a:r>
            <a:r>
              <a:rPr lang="en-US" dirty="0" err="1">
                <a:latin typeface="Calibri" panose="020F0502020204030204" pitchFamily="34" charset="0"/>
                <a:cs typeface="Calibri" panose="020F0502020204030204" pitchFamily="34" charset="0"/>
              </a:rPr>
              <a:t>apoB</a:t>
            </a:r>
            <a:r>
              <a:rPr lang="en-US" dirty="0">
                <a:latin typeface="Calibri" panose="020F0502020204030204" pitchFamily="34" charset="0"/>
                <a:cs typeface="Calibri" panose="020F0502020204030204" pitchFamily="34" charset="0"/>
              </a:rPr>
              <a:t>) will reduce arterial inflammation; providing antiplatelet therapy will reduce the risk                                          of a devastating thrombus.</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51457535"/>
      </p:ext>
    </p:extLst>
  </p:cSld>
  <p:clrMapOvr>
    <a:masterClrMapping/>
  </p:clrMapOvr>
</p:sld>
</file>

<file path=ppt/theme/theme1.xml><?xml version="1.0" encoding="utf-8"?>
<a:theme xmlns:a="http://schemas.openxmlformats.org/drawingml/2006/main" name="BDM">
  <a:themeElements>
    <a:clrScheme name="Custom 1">
      <a:dk1>
        <a:srgbClr val="003C71"/>
      </a:dk1>
      <a:lt1>
        <a:sysClr val="window" lastClr="FFFFFF"/>
      </a:lt1>
      <a:dk2>
        <a:srgbClr val="789D4A"/>
      </a:dk2>
      <a:lt2>
        <a:srgbClr val="E7E6E6"/>
      </a:lt2>
      <a:accent1>
        <a:srgbClr val="426DA9"/>
      </a:accent1>
      <a:accent2>
        <a:srgbClr val="CC8A00"/>
      </a:accent2>
      <a:accent3>
        <a:srgbClr val="7E5475"/>
      </a:accent3>
      <a:accent4>
        <a:srgbClr val="788F98"/>
      </a:accent4>
      <a:accent5>
        <a:srgbClr val="8C857B"/>
      </a:accent5>
      <a:accent6>
        <a:srgbClr val="B7BF10"/>
      </a:accent6>
      <a:hlink>
        <a:srgbClr val="0563C1"/>
      </a:hlink>
      <a:folHlink>
        <a:srgbClr val="954F72"/>
      </a:folHlink>
    </a:clrScheme>
    <a:fontScheme name="BDM 1">
      <a:majorFont>
        <a:latin typeface="Lato"/>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DM" id="{4AA08094-3110-4002-9B46-43B9B6D63E8D}" vid="{1C6F82A6-45F6-4ABE-989E-314056DB01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96ED1032DADE24E9BAD2DB4561DA2DD" ma:contentTypeVersion="13" ma:contentTypeDescription="Create a new document." ma:contentTypeScope="" ma:versionID="286d8da56ab5f109d0ec19d3c1c27fae">
  <xsd:schema xmlns:xsd="http://www.w3.org/2001/XMLSchema" xmlns:xs="http://www.w3.org/2001/XMLSchema" xmlns:p="http://schemas.microsoft.com/office/2006/metadata/properties" xmlns:ns3="bf4b6cc5-b547-4d2f-983a-3d59638d3a9a" xmlns:ns4="0e2d5cfa-9485-45d1-bf0d-31517d07897f" targetNamespace="http://schemas.microsoft.com/office/2006/metadata/properties" ma:root="true" ma:fieldsID="946d8a550dd23d98b392ada1c49b216f" ns3:_="" ns4:_="">
    <xsd:import namespace="bf4b6cc5-b547-4d2f-983a-3d59638d3a9a"/>
    <xsd:import namespace="0e2d5cfa-9485-45d1-bf0d-31517d07897f"/>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4b6cc5-b547-4d2f-983a-3d59638d3a9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e2d5cfa-9485-45d1-bf0d-31517d07897f"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8230684-F61B-4D49-BE7E-FF85BC5832D3}">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EB75C342-BF23-4398-B7F8-34B6F0BEAD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4b6cc5-b547-4d2f-983a-3d59638d3a9a"/>
    <ds:schemaRef ds:uri="0e2d5cfa-9485-45d1-bf0d-31517d0789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8C0FB36-1A0A-4B98-8BD4-98FDA67EDEC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BDM</Template>
  <TotalTime>1400</TotalTime>
  <Words>9685</Words>
  <Application>Microsoft Office PowerPoint</Application>
  <PresentationFormat>Widescreen</PresentationFormat>
  <Paragraphs>1383</Paragraphs>
  <Slides>173</Slides>
  <Notes>36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173</vt:i4>
      </vt:variant>
    </vt:vector>
  </HeadingPairs>
  <TitlesOfParts>
    <vt:vector size="184" baseType="lpstr">
      <vt:lpstr>Arial</vt:lpstr>
      <vt:lpstr>Arial Narrow</vt:lpstr>
      <vt:lpstr>Calibri</vt:lpstr>
      <vt:lpstr>Calibri Light</vt:lpstr>
      <vt:lpstr>Cambria Math</vt:lpstr>
      <vt:lpstr>Lato</vt:lpstr>
      <vt:lpstr>Monotype Sorts</vt:lpstr>
      <vt:lpstr>Rockwell</vt:lpstr>
      <vt:lpstr>Times New Roman</vt:lpstr>
      <vt:lpstr>Wingdings</vt:lpstr>
      <vt:lpstr>BDM</vt:lpstr>
      <vt:lpstr>BaleDoneen Method Live Scientific Update</vt:lpstr>
      <vt:lpstr>PowerPoint Presentation</vt:lpstr>
      <vt:lpstr>PowerPoint Presentation</vt:lpstr>
      <vt:lpstr>PowerPoint Presentation</vt:lpstr>
      <vt:lpstr>PowerPoint Presentation</vt:lpstr>
      <vt:lpstr>Red Flags</vt:lpstr>
      <vt:lpstr>My Mother Was Diabetic</vt:lpstr>
      <vt:lpstr> Increased Risk of CVD Before the Age of 40, if Your Mother was a Diabetic at the Time of Your Birth.</vt:lpstr>
      <vt:lpstr> Increased Risk of CVD Before the Age of 40, if Your Mother was a Diabetic at the Time of Your Birth.</vt:lpstr>
      <vt:lpstr> Pregestational Type 2 DM Generated Highest Risk</vt:lpstr>
      <vt:lpstr> Conclusions</vt:lpstr>
      <vt:lpstr> BDM Thoughts</vt:lpstr>
      <vt:lpstr>High BP in Pregnancy</vt:lpstr>
      <vt:lpstr>Hypertensive Disorder of Pregnancy (HDP)                          Portends Long Term Increased CV Risk</vt:lpstr>
      <vt:lpstr>Hypertensive Disorder of Pregnancy (HDP)                          Portends Long Term Increased CV Risk</vt:lpstr>
      <vt:lpstr>PowerPoint Presentation</vt:lpstr>
      <vt:lpstr>Hypertensive Disorder of Pregnancy (HDP)                          Portends Long Term Increased CV Risk</vt:lpstr>
      <vt:lpstr>Hypertensive Disorder of Pregnancy (HDP)                          Portends Long Term Increased CV Risk</vt:lpstr>
      <vt:lpstr>Hypertensive Disorder of Pregnancy (HDP)                          Portends Long Term Increased CV Risk</vt:lpstr>
      <vt:lpstr>PowerPoint Presentation</vt:lpstr>
      <vt:lpstr>Hypertensive Disorder of Pregnancy (HDP)                          Portends Long Term Increased CV Risk</vt:lpstr>
      <vt:lpstr> BDM Thoughts</vt:lpstr>
      <vt:lpstr>Lipo (a) Associated with Aortic Stenosis (AS)</vt:lpstr>
      <vt:lpstr>PowerPoint Presentation</vt:lpstr>
      <vt:lpstr>PowerPoint Presentation</vt:lpstr>
      <vt:lpstr>Coronary Artery Calcium Score (CACS)                           Association With Mortality: Background</vt:lpstr>
      <vt:lpstr>Coronary Artery Calcium Score (CACS)                           Association With Mortality: Background</vt:lpstr>
      <vt:lpstr>Coronary Artery Calcium Score (CACS)                           Association With Mortality: Background</vt:lpstr>
      <vt:lpstr>Coronary Artery Calcium Score (CACS)                           Association With Mortality</vt:lpstr>
      <vt:lpstr>Coronary Artery Calcium Score (CACS)                           Association With Mortality</vt:lpstr>
      <vt:lpstr>Coronary Artery Calcium Score (CACS)                           Association With Mortality</vt:lpstr>
      <vt:lpstr>Coronary Artery Calcium Score (CACS)                           Association With Mortality</vt:lpstr>
      <vt:lpstr>Coronary Artery Calcium Score (CACS)                           Association With Mortality</vt:lpstr>
      <vt:lpstr>Coronary Artery Calcium Score (CACS)                           Association With Mortality</vt:lpstr>
      <vt:lpstr>Coronary Artery Calcium Score (CACS)                           Association With Mortality</vt:lpstr>
      <vt:lpstr>Coronary Artery Calcium Score (CACS) Association With Mortality- Age is Important</vt:lpstr>
      <vt:lpstr>Coronary Artery Calcium Score (CACS)                           Association With Mortality</vt:lpstr>
      <vt:lpstr>BDM Thoughts</vt:lpstr>
      <vt:lpstr>BDM Thoughts</vt:lpstr>
      <vt:lpstr>46 yo -Consultation 09/06/2018</vt:lpstr>
      <vt:lpstr>PowerPoint Presentation</vt:lpstr>
      <vt:lpstr> CIMT </vt:lpstr>
      <vt:lpstr>2.2 mm Soft Plaque!!!!</vt:lpstr>
      <vt:lpstr>Inflammatory Markers </vt:lpstr>
      <vt:lpstr>PowerPoint Presentation</vt:lpstr>
      <vt:lpstr>Aggregatibacter actinomycetemcomitans (Aa) a Virulent Periodontal Pathogen</vt:lpstr>
      <vt:lpstr>Aggregatibacter actinomycetemcomitans (Aa) a Virulent Periodontal Pathogen</vt:lpstr>
      <vt:lpstr>Leukotoxin from Aa can cause rapid inflammation</vt:lpstr>
      <vt:lpstr>Aggregatibacter actinomycetemcomitans (Aa) a Virulent Periodontal Pathogen</vt:lpstr>
      <vt:lpstr>Aggregatibacter actinomycetemcomitans (Aa) a Virulent Periodontal Pathogen</vt:lpstr>
      <vt:lpstr>Aggregatibacter actinomycetemcomitans (Aa) a Virulent Periodontal Pathogen</vt:lpstr>
      <vt:lpstr>Aggregatibacter actinomycetemcomitans (Aa) a Virulent Periodontal Pathogen</vt:lpstr>
      <vt:lpstr>Aggregatibacter actinomycetemcomitans (Aa) a Virulent Periodontal Pathogen</vt:lpstr>
      <vt:lpstr>Aggregatibacter actinomycetemcomitans (Aa) a Virulent Periodontal Pathogen</vt:lpstr>
      <vt:lpstr>Aggregatibacter actinomycetemcomitans (Aa) a Virulent Periodontal Pathogen</vt:lpstr>
      <vt:lpstr>BDM Thoughts</vt:lpstr>
      <vt:lpstr>BP Meds</vt:lpstr>
      <vt:lpstr>Managing Hypertension with Medications Reduces                 Dementia and Alzheimer’s Risk</vt:lpstr>
      <vt:lpstr>Managing Hypertension with Medications Reduces                 Dementia and Alzheimer’s Risk</vt:lpstr>
      <vt:lpstr>Managing Hypertension with Medications Reduces                 Dementia and Alzheimer’s Risk</vt:lpstr>
      <vt:lpstr>Managing Hypertension with Medications Reduces                 Dementia and Alzheimer’s Risk</vt:lpstr>
      <vt:lpstr>Managing Hypertension with Medications Reduces                 Dementia and Alzheimer’s Risk</vt:lpstr>
      <vt:lpstr>BDM Thoughts</vt:lpstr>
      <vt:lpstr>Inflammation</vt:lpstr>
      <vt:lpstr>Optimal Care</vt:lpstr>
      <vt:lpstr>International Study Of Comparative Health Effectiveness With Medical And Invasive Approaches (ISCHEMIA):</vt:lpstr>
      <vt:lpstr>Background: Randomized trials do not demonstrate a survival  benefit for revascularization in stable ischemic heart disease (SIHD)</vt:lpstr>
      <vt:lpstr>Obstructing Ischemic Plaque Versus                              Non-obstructing Non-ischemic Plaque</vt:lpstr>
      <vt:lpstr>ISCHEMIA Research Question</vt:lpstr>
      <vt:lpstr>Study Design</vt:lpstr>
      <vt:lpstr>Endpoints</vt:lpstr>
      <vt:lpstr>Exclusion Criteria</vt:lpstr>
      <vt:lpstr>Study Flow</vt:lpstr>
      <vt:lpstr>Baseline Characteristics</vt:lpstr>
      <vt:lpstr>Qualifying Stress Test</vt:lpstr>
      <vt:lpstr>Baseline Coronary Artery Anatomy by CCTA  </vt:lpstr>
      <vt:lpstr>Baseline Coronary Artery Anatomy by CCTA  </vt:lpstr>
      <vt:lpstr>Risk Factor Management- no difference INV vs CON Baseline vs Last visit </vt:lpstr>
      <vt:lpstr>Risk Factor Management- no difference INV vs CON Baseline vs last visit </vt:lpstr>
      <vt:lpstr>High Level of Optimal Rx- no difference INV vs CON Baseline vs last visit </vt:lpstr>
      <vt:lpstr>Medication Use Over Time</vt:lpstr>
      <vt:lpstr>PowerPoint Presentation</vt:lpstr>
      <vt:lpstr>PowerPoint Presentation</vt:lpstr>
      <vt:lpstr>Mode of Revascularization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Primary endpoint Pre-specified Important Subgroups  There was no heterogeneity of treatment effect </vt:lpstr>
      <vt:lpstr>PowerPoint Presentation</vt:lpstr>
      <vt:lpstr>Limitations</vt:lpstr>
      <vt:lpstr> Summary</vt:lpstr>
      <vt:lpstr> Conclusions</vt:lpstr>
      <vt:lpstr> BDM Thoughts</vt:lpstr>
      <vt:lpstr> BDM Thoughts</vt:lpstr>
      <vt:lpstr> BDM Thoughts</vt:lpstr>
      <vt:lpstr>PowerPoint Presentation</vt:lpstr>
      <vt:lpstr>Root Causes of Arterial Inflammation</vt:lpstr>
      <vt:lpstr> BDM Thoughts</vt:lpstr>
      <vt:lpstr> BDM Thoughts</vt:lpstr>
      <vt:lpstr>International Study of Comparative Health Effectiveness with Medical and Invasive Approaches - Chronic Kidney Disease  Primary Report of Clinical Outcomes</vt:lpstr>
      <vt:lpstr>ISCHEMIA-CKD Research Question</vt:lpstr>
      <vt:lpstr>Study Design</vt:lpstr>
      <vt:lpstr>Eligibility Criteria</vt:lpstr>
      <vt:lpstr>Optimizing Revascularization</vt:lpstr>
      <vt:lpstr>Endpoints</vt:lpstr>
      <vt:lpstr>Patient Flow</vt:lpstr>
      <vt:lpstr>Key Baseline Characteristics</vt:lpstr>
      <vt:lpstr>Stress Test and Angiographic Characteristics</vt:lpstr>
      <vt:lpstr>Risk Factor Management No between group differences INV vs CON </vt:lpstr>
      <vt:lpstr>Risk Factor Management No between group differences INV vs CON </vt:lpstr>
      <vt:lpstr>Coronary Angiography and Revascularization* </vt:lpstr>
      <vt:lpstr>Primary End Point Death or MI</vt:lpstr>
      <vt:lpstr>Major Secondary End Point Death, MI, Hospitalization for Unstable Angina or Heart Failure or Resuscitated Cardiac Arrest</vt:lpstr>
      <vt:lpstr>Secondary End Points</vt:lpstr>
      <vt:lpstr>Secondary End Points</vt:lpstr>
      <vt:lpstr>Secondary End Points</vt:lpstr>
      <vt:lpstr>Secondary End Points</vt:lpstr>
      <vt:lpstr>Secondary End Points</vt:lpstr>
      <vt:lpstr>Secondary End Point</vt:lpstr>
      <vt:lpstr>Safety End Points*</vt:lpstr>
      <vt:lpstr>Heterogeneity of Treatment Effect Death or MI</vt:lpstr>
      <vt:lpstr>Heterogeneity of Treatment Effect Death, MI, Hospitalization for Unstable Angina or Heart Failure or Resuscitated Cardiac Arrest</vt:lpstr>
      <vt:lpstr>Study Limitations</vt:lpstr>
      <vt:lpstr>Conclusions</vt:lpstr>
      <vt:lpstr>BDM Thoughts</vt:lpstr>
      <vt:lpstr>BDM Thoughts</vt:lpstr>
      <vt:lpstr>International Study of Comparative Health Effectiveness with Medical and Invasive Approaches Primary Report of Quality of Life Outcomes</vt:lpstr>
      <vt:lpstr>Study Design</vt:lpstr>
      <vt:lpstr>PowerPoint Presentation</vt:lpstr>
      <vt:lpstr>Baseline Health Status</vt:lpstr>
      <vt:lpstr>Change in Summary Score- Primary Outcome</vt:lpstr>
      <vt:lpstr>Improvement in SAQ Summary Score at 12 Months</vt:lpstr>
      <vt:lpstr>SAQ Angina Frequency Scale-                  Secondary Outcome</vt:lpstr>
      <vt:lpstr>Changes in Angina Frequency</vt:lpstr>
      <vt:lpstr>Conclusions</vt:lpstr>
      <vt:lpstr>International Study of Comparative Health Effectiveness with Medical and Invasive Approaches ‒ Chronic Kidney Disease  Primary Report of Quality of Life Outcomes</vt:lpstr>
      <vt:lpstr>Baseline Health Status</vt:lpstr>
      <vt:lpstr>Description of Observed Data – All Patients</vt:lpstr>
      <vt:lpstr>Angina Frequency Changes</vt:lpstr>
      <vt:lpstr>Conclusions</vt:lpstr>
      <vt:lpstr>BDM Thoughts</vt:lpstr>
      <vt:lpstr>BDM Thoughts in Summary of ISCHEMIA</vt:lpstr>
      <vt:lpstr>Let’s Look at a Case</vt:lpstr>
      <vt:lpstr>Joe- 78yo with known CAD</vt:lpstr>
      <vt:lpstr>Past Hx</vt:lpstr>
      <vt:lpstr>FamHx</vt:lpstr>
      <vt:lpstr>Galectin-3 Predicts HF and Mortality Risk Post-MI</vt:lpstr>
      <vt:lpstr>Galectin-3 Predicts HF and Mortality Risk Post-MI</vt:lpstr>
      <vt:lpstr>Galectin-3 Predicts HF and Mortality Risk Post-MI</vt:lpstr>
      <vt:lpstr>New root causes discovered</vt:lpstr>
      <vt:lpstr>Med Changes</vt:lpstr>
      <vt:lpstr>Fast forward</vt:lpstr>
      <vt:lpstr>11/8/2019-call</vt:lpstr>
      <vt:lpstr>11/8/2019-call</vt:lpstr>
      <vt:lpstr>11/13/2019- received 11/18/2019</vt:lpstr>
      <vt:lpstr>11/19/2019</vt:lpstr>
      <vt:lpstr>2 ½ Weeks Later on 12/6/2019 (5 days ago!)</vt:lpstr>
      <vt:lpstr>12/6/2019</vt:lpstr>
      <vt:lpstr>12/6/2019</vt:lpstr>
      <vt:lpstr>12/6/2019</vt:lpstr>
      <vt:lpstr>Waiting for results</vt:lpstr>
      <vt:lpstr>12/6/2019</vt:lpstr>
      <vt:lpstr>He is an avid hunter!  Today 12/11/2019</vt:lpstr>
      <vt:lpstr>BDM Thoughts</vt:lpstr>
      <vt:lpstr>BDM Thoughts</vt:lpstr>
      <vt:lpstr>Upcoming Presentations</vt:lpstr>
      <vt:lpstr>Upcoming Events for BaleDoneen</vt:lpstr>
      <vt:lpstr>Open for 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Heather Berndt</dc:creator>
  <cp:lastModifiedBy>Bradley Bale</cp:lastModifiedBy>
  <cp:revision>8</cp:revision>
  <dcterms:created xsi:type="dcterms:W3CDTF">2019-06-26T17:23:53Z</dcterms:created>
  <dcterms:modified xsi:type="dcterms:W3CDTF">2019-12-12T00:47:40Z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0x010100896ED1032DADE24E9BAD2DB4561DA2DD</vt:lpwstr>
  </property>
</Properties>
</file>